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7" r:id="rId18"/>
    <p:sldId id="274" r:id="rId19"/>
    <p:sldId id="275" r:id="rId20"/>
    <p:sldId id="278" r:id="rId21"/>
    <p:sldId id="279" r:id="rId22"/>
    <p:sldId id="280" r:id="rId23"/>
    <p:sldId id="259" r:id="rId24"/>
    <p:sldId id="281" r:id="rId25"/>
    <p:sldId id="282" r:id="rId26"/>
    <p:sldId id="283" r:id="rId27"/>
    <p:sldId id="284" r:id="rId28"/>
    <p:sldId id="285" r:id="rId29"/>
    <p:sldId id="258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D296F-A240-4CB7-8F2C-94E5F0074A2C}" v="77" dt="2022-11-18T08:00:25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PAN MICHELE" userId="da00a2aa-4c64-4bcb-a497-1055e4cd2351" providerId="ADAL" clId="{428EEFE0-FAC2-40AD-AD0F-5BA8B2E80DCB}"/>
    <pc:docChg chg="custSel addSld delSld modSld sldOrd">
      <pc:chgData name="PIPAN MICHELE" userId="da00a2aa-4c64-4bcb-a497-1055e4cd2351" providerId="ADAL" clId="{428EEFE0-FAC2-40AD-AD0F-5BA8B2E80DCB}" dt="2022-11-18T09:52:49.923" v="2930"/>
      <pc:docMkLst>
        <pc:docMk/>
      </pc:docMkLst>
      <pc:sldChg chg="addSp delSp">
        <pc:chgData name="PIPAN MICHELE" userId="da00a2aa-4c64-4bcb-a497-1055e4cd2351" providerId="ADAL" clId="{428EEFE0-FAC2-40AD-AD0F-5BA8B2E80DCB}" dt="2022-11-18T08:17:34.915" v="110"/>
        <pc:sldMkLst>
          <pc:docMk/>
          <pc:sldMk cId="3962583941" sldId="256"/>
        </pc:sldMkLst>
        <pc:inkChg chg="add del">
          <ac:chgData name="PIPAN MICHELE" userId="da00a2aa-4c64-4bcb-a497-1055e4cd2351" providerId="ADAL" clId="{428EEFE0-FAC2-40AD-AD0F-5BA8B2E80DCB}" dt="2022-11-18T08:16:06.571" v="3"/>
          <ac:inkMkLst>
            <pc:docMk/>
            <pc:sldMk cId="3962583941" sldId="256"/>
            <ac:inkMk id="2" creationId="{CCF83707-48C8-4C5D-B7E9-63A5C9FBD430}"/>
          </ac:inkMkLst>
        </pc:inkChg>
        <pc:inkChg chg="add del">
          <ac:chgData name="PIPAN MICHELE" userId="da00a2aa-4c64-4bcb-a497-1055e4cd2351" providerId="ADAL" clId="{428EEFE0-FAC2-40AD-AD0F-5BA8B2E80DCB}" dt="2022-11-18T08:16:06.571" v="3"/>
          <ac:inkMkLst>
            <pc:docMk/>
            <pc:sldMk cId="3962583941" sldId="256"/>
            <ac:inkMk id="3" creationId="{DD80848A-9B4A-4D7A-9BD1-A83F44506F91}"/>
          </ac:inkMkLst>
        </pc:inkChg>
        <pc:inkChg chg="add">
          <ac:chgData name="PIPAN MICHELE" userId="da00a2aa-4c64-4bcb-a497-1055e4cd2351" providerId="ADAL" clId="{428EEFE0-FAC2-40AD-AD0F-5BA8B2E80DCB}" dt="2022-11-18T08:16:06.571" v="3"/>
          <ac:inkMkLst>
            <pc:docMk/>
            <pc:sldMk cId="3962583941" sldId="256"/>
            <ac:inkMk id="4" creationId="{F7B4FD80-2D3C-4E51-9E2A-7B228B81F6B0}"/>
          </ac:inkMkLst>
        </pc:inkChg>
        <pc:inkChg chg="add del">
          <ac:chgData name="PIPAN MICHELE" userId="da00a2aa-4c64-4bcb-a497-1055e4cd2351" providerId="ADAL" clId="{428EEFE0-FAC2-40AD-AD0F-5BA8B2E80DCB}" dt="2022-11-18T08:16:10.506" v="11"/>
          <ac:inkMkLst>
            <pc:docMk/>
            <pc:sldMk cId="3962583941" sldId="256"/>
            <ac:inkMk id="5" creationId="{686C754E-201E-4AD5-BB5A-8E9BE75B492F}"/>
          </ac:inkMkLst>
        </pc:inkChg>
        <pc:inkChg chg="add del">
          <ac:chgData name="PIPAN MICHELE" userId="da00a2aa-4c64-4bcb-a497-1055e4cd2351" providerId="ADAL" clId="{428EEFE0-FAC2-40AD-AD0F-5BA8B2E80DCB}" dt="2022-11-18T08:16:10.506" v="11"/>
          <ac:inkMkLst>
            <pc:docMk/>
            <pc:sldMk cId="3962583941" sldId="256"/>
            <ac:inkMk id="6" creationId="{C765374B-A9EF-4B98-A43F-ABD626F7547E}"/>
          </ac:inkMkLst>
        </pc:inkChg>
        <pc:inkChg chg="add del">
          <ac:chgData name="PIPAN MICHELE" userId="da00a2aa-4c64-4bcb-a497-1055e4cd2351" providerId="ADAL" clId="{428EEFE0-FAC2-40AD-AD0F-5BA8B2E80DCB}" dt="2022-11-18T08:16:10.506" v="11"/>
          <ac:inkMkLst>
            <pc:docMk/>
            <pc:sldMk cId="3962583941" sldId="256"/>
            <ac:inkMk id="7" creationId="{D01F6741-969D-43DB-B2E4-EF74D47D84E6}"/>
          </ac:inkMkLst>
        </pc:inkChg>
        <pc:inkChg chg="add del">
          <ac:chgData name="PIPAN MICHELE" userId="da00a2aa-4c64-4bcb-a497-1055e4cd2351" providerId="ADAL" clId="{428EEFE0-FAC2-40AD-AD0F-5BA8B2E80DCB}" dt="2022-11-18T08:16:10.506" v="11"/>
          <ac:inkMkLst>
            <pc:docMk/>
            <pc:sldMk cId="3962583941" sldId="256"/>
            <ac:inkMk id="8" creationId="{04110A72-8811-493B-8E10-6FFFAF2809DC}"/>
          </ac:inkMkLst>
        </pc:inkChg>
        <pc:inkChg chg="add del">
          <ac:chgData name="PIPAN MICHELE" userId="da00a2aa-4c64-4bcb-a497-1055e4cd2351" providerId="ADAL" clId="{428EEFE0-FAC2-40AD-AD0F-5BA8B2E80DCB}" dt="2022-11-18T08:16:10.506" v="11"/>
          <ac:inkMkLst>
            <pc:docMk/>
            <pc:sldMk cId="3962583941" sldId="256"/>
            <ac:inkMk id="9" creationId="{867BFDDE-25FA-4FA4-A335-9ECC1087A2B2}"/>
          </ac:inkMkLst>
        </pc:inkChg>
        <pc:inkChg chg="add del">
          <ac:chgData name="PIPAN MICHELE" userId="da00a2aa-4c64-4bcb-a497-1055e4cd2351" providerId="ADAL" clId="{428EEFE0-FAC2-40AD-AD0F-5BA8B2E80DCB}" dt="2022-11-18T08:16:10.506" v="11"/>
          <ac:inkMkLst>
            <pc:docMk/>
            <pc:sldMk cId="3962583941" sldId="256"/>
            <ac:inkMk id="10" creationId="{A1AD1F9E-07CB-46E1-9F99-E41597936AC6}"/>
          </ac:inkMkLst>
        </pc:inkChg>
        <pc:inkChg chg="add del">
          <ac:chgData name="PIPAN MICHELE" userId="da00a2aa-4c64-4bcb-a497-1055e4cd2351" providerId="ADAL" clId="{428EEFE0-FAC2-40AD-AD0F-5BA8B2E80DCB}" dt="2022-11-18T08:16:10.506" v="11"/>
          <ac:inkMkLst>
            <pc:docMk/>
            <pc:sldMk cId="3962583941" sldId="256"/>
            <ac:inkMk id="11" creationId="{415426BA-77A1-45B1-8B09-8B7A5D90EA57}"/>
          </ac:inkMkLst>
        </pc:inkChg>
        <pc:inkChg chg="add">
          <ac:chgData name="PIPAN MICHELE" userId="da00a2aa-4c64-4bcb-a497-1055e4cd2351" providerId="ADAL" clId="{428EEFE0-FAC2-40AD-AD0F-5BA8B2E80DCB}" dt="2022-11-18T08:16:10.506" v="11"/>
          <ac:inkMkLst>
            <pc:docMk/>
            <pc:sldMk cId="3962583941" sldId="256"/>
            <ac:inkMk id="12" creationId="{D64A0E95-9095-4E07-8724-B95D77A606AD}"/>
          </ac:inkMkLst>
        </pc:inkChg>
        <pc:inkChg chg="add">
          <ac:chgData name="PIPAN MICHELE" userId="da00a2aa-4c64-4bcb-a497-1055e4cd2351" providerId="ADAL" clId="{428EEFE0-FAC2-40AD-AD0F-5BA8B2E80DCB}" dt="2022-11-18T08:16:10.506" v="11"/>
          <ac:inkMkLst>
            <pc:docMk/>
            <pc:sldMk cId="3962583941" sldId="256"/>
            <ac:inkMk id="13" creationId="{3EBA9D52-BDE0-45D6-AE61-8835A8A0B722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14" creationId="{A11B5336-B5B8-4401-914A-82E2C3EED610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15" creationId="{5E1273DE-1A7D-4639-BE34-837A4DC05078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16" creationId="{FA9536E0-6D20-4D9D-9475-035163565F28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17" creationId="{D69E7958-36A6-4E1B-85D2-27FAAC68C611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18" creationId="{E2074172-95F1-43F9-B5DA-53AEEE307714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19" creationId="{D271684A-EA80-4F88-95FB-E96DCAE67CA6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20" creationId="{5325FAAE-689D-432A-9F91-0540FA63BBCF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21" creationId="{8C95EFB2-CE2B-4BDA-854E-A84443724CCC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22" creationId="{44669335-D5B0-4DDA-B82F-765EE0C45EC8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23" creationId="{D2490A09-139A-4F0D-9DB2-71CF96945C1E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24" creationId="{2CABA710-178C-4FC6-9549-13E73A0E3E3A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25" creationId="{E11E0CBF-E21C-47FE-9638-749AF8046FA7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26" creationId="{9F3D07A7-25D5-4486-BC6E-8B0379AA7AA6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27" creationId="{85AD41B8-D633-4D27-A23E-4CADBC587369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28" creationId="{A7F4EAEE-467E-457E-9971-510E6CDB7C7E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29" creationId="{2A6CC072-A394-4EE8-B292-BE5A2E3C22A3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30" creationId="{CF6D7E61-EACB-414D-B0A4-CD2413B07C24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31" creationId="{0712A7A8-3944-4265-9FFD-75E87ECC816F}"/>
          </ac:inkMkLst>
        </pc:inkChg>
        <pc:inkChg chg="add del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32" creationId="{58374535-8F5D-44BA-8B1C-699427ED1D26}"/>
          </ac:inkMkLst>
        </pc:inkChg>
        <pc:inkChg chg="add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33" creationId="{2BE3D016-6E80-4D49-9EB7-F64686F7C43E}"/>
          </ac:inkMkLst>
        </pc:inkChg>
        <pc:inkChg chg="add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34" creationId="{4290AD1D-3420-419B-A040-DA55E77CCAC0}"/>
          </ac:inkMkLst>
        </pc:inkChg>
        <pc:inkChg chg="add">
          <ac:chgData name="PIPAN MICHELE" userId="da00a2aa-4c64-4bcb-a497-1055e4cd2351" providerId="ADAL" clId="{428EEFE0-FAC2-40AD-AD0F-5BA8B2E80DCB}" dt="2022-11-18T08:16:20.019" v="31"/>
          <ac:inkMkLst>
            <pc:docMk/>
            <pc:sldMk cId="3962583941" sldId="256"/>
            <ac:inkMk id="35" creationId="{8C3B816F-89DB-4276-8B41-FE9377DB6DFB}"/>
          </ac:inkMkLst>
        </pc:inkChg>
        <pc:inkChg chg="add">
          <ac:chgData name="PIPAN MICHELE" userId="da00a2aa-4c64-4bcb-a497-1055e4cd2351" providerId="ADAL" clId="{428EEFE0-FAC2-40AD-AD0F-5BA8B2E80DCB}" dt="2022-11-18T08:16:21.065" v="32"/>
          <ac:inkMkLst>
            <pc:docMk/>
            <pc:sldMk cId="3962583941" sldId="256"/>
            <ac:inkMk id="36" creationId="{E61C7F11-3881-4BC3-A495-5EBDD15CB690}"/>
          </ac:inkMkLst>
        </pc:inkChg>
        <pc:inkChg chg="add">
          <ac:chgData name="PIPAN MICHELE" userId="da00a2aa-4c64-4bcb-a497-1055e4cd2351" providerId="ADAL" clId="{428EEFE0-FAC2-40AD-AD0F-5BA8B2E80DCB}" dt="2022-11-18T08:16:23.518" v="33"/>
          <ac:inkMkLst>
            <pc:docMk/>
            <pc:sldMk cId="3962583941" sldId="256"/>
            <ac:inkMk id="37" creationId="{92E198DE-6CBC-4CE9-AF09-986C1F3CFE8D}"/>
          </ac:inkMkLst>
        </pc:inkChg>
        <pc:inkChg chg="add">
          <ac:chgData name="PIPAN MICHELE" userId="da00a2aa-4c64-4bcb-a497-1055e4cd2351" providerId="ADAL" clId="{428EEFE0-FAC2-40AD-AD0F-5BA8B2E80DCB}" dt="2022-11-18T08:16:24.187" v="34"/>
          <ac:inkMkLst>
            <pc:docMk/>
            <pc:sldMk cId="3962583941" sldId="256"/>
            <ac:inkMk id="38" creationId="{F694E971-1080-49F2-A000-6173019829F5}"/>
          </ac:inkMkLst>
        </pc:inkChg>
        <pc:inkChg chg="add del">
          <ac:chgData name="PIPAN MICHELE" userId="da00a2aa-4c64-4bcb-a497-1055e4cd2351" providerId="ADAL" clId="{428EEFE0-FAC2-40AD-AD0F-5BA8B2E80DCB}" dt="2022-11-18T08:16:26.972" v="38"/>
          <ac:inkMkLst>
            <pc:docMk/>
            <pc:sldMk cId="3962583941" sldId="256"/>
            <ac:inkMk id="39" creationId="{680C2953-D28C-40B5-924E-AAD6693B5F82}"/>
          </ac:inkMkLst>
        </pc:inkChg>
        <pc:inkChg chg="add del">
          <ac:chgData name="PIPAN MICHELE" userId="da00a2aa-4c64-4bcb-a497-1055e4cd2351" providerId="ADAL" clId="{428EEFE0-FAC2-40AD-AD0F-5BA8B2E80DCB}" dt="2022-11-18T08:16:26.972" v="38"/>
          <ac:inkMkLst>
            <pc:docMk/>
            <pc:sldMk cId="3962583941" sldId="256"/>
            <ac:inkMk id="40" creationId="{16606F6E-CCF9-4DAB-9119-74DFB3613E6A}"/>
          </ac:inkMkLst>
        </pc:inkChg>
        <pc:inkChg chg="add del">
          <ac:chgData name="PIPAN MICHELE" userId="da00a2aa-4c64-4bcb-a497-1055e4cd2351" providerId="ADAL" clId="{428EEFE0-FAC2-40AD-AD0F-5BA8B2E80DCB}" dt="2022-11-18T08:16:26.972" v="38"/>
          <ac:inkMkLst>
            <pc:docMk/>
            <pc:sldMk cId="3962583941" sldId="256"/>
            <ac:inkMk id="41" creationId="{4BFDFAD0-9A80-4889-94E4-63AF13A8C649}"/>
          </ac:inkMkLst>
        </pc:inkChg>
        <pc:inkChg chg="add">
          <ac:chgData name="PIPAN MICHELE" userId="da00a2aa-4c64-4bcb-a497-1055e4cd2351" providerId="ADAL" clId="{428EEFE0-FAC2-40AD-AD0F-5BA8B2E80DCB}" dt="2022-11-18T08:16:26.972" v="38"/>
          <ac:inkMkLst>
            <pc:docMk/>
            <pc:sldMk cId="3962583941" sldId="256"/>
            <ac:inkMk id="42" creationId="{6F3CDA4D-7F0B-4312-8EE9-4C7813AF5194}"/>
          </ac:inkMkLst>
        </pc:inkChg>
        <pc:inkChg chg="add del">
          <ac:chgData name="PIPAN MICHELE" userId="da00a2aa-4c64-4bcb-a497-1055e4cd2351" providerId="ADAL" clId="{428EEFE0-FAC2-40AD-AD0F-5BA8B2E80DCB}" dt="2022-11-18T08:17:13.379" v="93"/>
          <ac:inkMkLst>
            <pc:docMk/>
            <pc:sldMk cId="3962583941" sldId="256"/>
            <ac:inkMk id="43" creationId="{12745D8E-3A77-41C4-9096-68FB4551DB12}"/>
          </ac:inkMkLst>
        </pc:inkChg>
        <pc:inkChg chg="add del">
          <ac:chgData name="PIPAN MICHELE" userId="da00a2aa-4c64-4bcb-a497-1055e4cd2351" providerId="ADAL" clId="{428EEFE0-FAC2-40AD-AD0F-5BA8B2E80DCB}" dt="2022-11-18T08:16:34.749" v="47"/>
          <ac:inkMkLst>
            <pc:docMk/>
            <pc:sldMk cId="3962583941" sldId="256"/>
            <ac:inkMk id="44" creationId="{F715336C-A916-4B51-B7A3-FBF3508D94D3}"/>
          </ac:inkMkLst>
        </pc:inkChg>
        <pc:inkChg chg="add del">
          <ac:chgData name="PIPAN MICHELE" userId="da00a2aa-4c64-4bcb-a497-1055e4cd2351" providerId="ADAL" clId="{428EEFE0-FAC2-40AD-AD0F-5BA8B2E80DCB}" dt="2022-11-18T08:16:34.749" v="47"/>
          <ac:inkMkLst>
            <pc:docMk/>
            <pc:sldMk cId="3962583941" sldId="256"/>
            <ac:inkMk id="45" creationId="{FC4B5242-B1C1-4B08-BD5E-9D3C8FB07757}"/>
          </ac:inkMkLst>
        </pc:inkChg>
        <pc:inkChg chg="add del">
          <ac:chgData name="PIPAN MICHELE" userId="da00a2aa-4c64-4bcb-a497-1055e4cd2351" providerId="ADAL" clId="{428EEFE0-FAC2-40AD-AD0F-5BA8B2E80DCB}" dt="2022-11-18T08:16:34.749" v="47"/>
          <ac:inkMkLst>
            <pc:docMk/>
            <pc:sldMk cId="3962583941" sldId="256"/>
            <ac:inkMk id="46" creationId="{DF33982A-C960-42B0-99E4-9EBC377467A1}"/>
          </ac:inkMkLst>
        </pc:inkChg>
        <pc:inkChg chg="add del">
          <ac:chgData name="PIPAN MICHELE" userId="da00a2aa-4c64-4bcb-a497-1055e4cd2351" providerId="ADAL" clId="{428EEFE0-FAC2-40AD-AD0F-5BA8B2E80DCB}" dt="2022-11-18T08:16:34.749" v="47"/>
          <ac:inkMkLst>
            <pc:docMk/>
            <pc:sldMk cId="3962583941" sldId="256"/>
            <ac:inkMk id="47" creationId="{C335D8F7-2007-4ECF-AFC8-BFA7783CF7FA}"/>
          </ac:inkMkLst>
        </pc:inkChg>
        <pc:inkChg chg="add del">
          <ac:chgData name="PIPAN MICHELE" userId="da00a2aa-4c64-4bcb-a497-1055e4cd2351" providerId="ADAL" clId="{428EEFE0-FAC2-40AD-AD0F-5BA8B2E80DCB}" dt="2022-11-18T08:16:34.749" v="47"/>
          <ac:inkMkLst>
            <pc:docMk/>
            <pc:sldMk cId="3962583941" sldId="256"/>
            <ac:inkMk id="48" creationId="{4749ADA9-389A-442E-859F-0F8BEC460C28}"/>
          </ac:inkMkLst>
        </pc:inkChg>
        <pc:inkChg chg="add del">
          <ac:chgData name="PIPAN MICHELE" userId="da00a2aa-4c64-4bcb-a497-1055e4cd2351" providerId="ADAL" clId="{428EEFE0-FAC2-40AD-AD0F-5BA8B2E80DCB}" dt="2022-11-18T08:16:34.749" v="47"/>
          <ac:inkMkLst>
            <pc:docMk/>
            <pc:sldMk cId="3962583941" sldId="256"/>
            <ac:inkMk id="49" creationId="{8066757F-D6FF-41D2-906B-6705CBC38056}"/>
          </ac:inkMkLst>
        </pc:inkChg>
        <pc:inkChg chg="add del">
          <ac:chgData name="PIPAN MICHELE" userId="da00a2aa-4c64-4bcb-a497-1055e4cd2351" providerId="ADAL" clId="{428EEFE0-FAC2-40AD-AD0F-5BA8B2E80DCB}" dt="2022-11-18T08:16:34.749" v="47"/>
          <ac:inkMkLst>
            <pc:docMk/>
            <pc:sldMk cId="3962583941" sldId="256"/>
            <ac:inkMk id="50" creationId="{AD5ADF8E-0388-4251-B78E-881AA6751DB3}"/>
          </ac:inkMkLst>
        </pc:inkChg>
        <pc:inkChg chg="add del">
          <ac:chgData name="PIPAN MICHELE" userId="da00a2aa-4c64-4bcb-a497-1055e4cd2351" providerId="ADAL" clId="{428EEFE0-FAC2-40AD-AD0F-5BA8B2E80DCB}" dt="2022-11-18T08:16:36.421" v="49"/>
          <ac:inkMkLst>
            <pc:docMk/>
            <pc:sldMk cId="3962583941" sldId="256"/>
            <ac:inkMk id="51" creationId="{3AF31E63-532E-4FDF-96C5-251F8B5372A7}"/>
          </ac:inkMkLst>
        </pc:inkChg>
        <pc:inkChg chg="add del">
          <ac:chgData name="PIPAN MICHELE" userId="da00a2aa-4c64-4bcb-a497-1055e4cd2351" providerId="ADAL" clId="{428EEFE0-FAC2-40AD-AD0F-5BA8B2E80DCB}" dt="2022-11-18T08:16:36.421" v="49"/>
          <ac:inkMkLst>
            <pc:docMk/>
            <pc:sldMk cId="3962583941" sldId="256"/>
            <ac:inkMk id="52" creationId="{BCE8A77D-3649-4D91-8912-D6C11D994B36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53" creationId="{95C50A96-A999-4EC0-B177-544D3349FA8D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54" creationId="{F30586F1-79BE-4AF8-93CC-22C6E1514E9D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55" creationId="{99015562-56CB-4A96-BA30-90E879902A64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56" creationId="{036DBCD4-4609-4D13-8DA1-696B5D21C751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57" creationId="{E26EB2D7-B0B7-413A-9915-DDF36D1C3C5A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58" creationId="{AB1D836F-4CA0-46D9-BC5A-30EDC7978581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59" creationId="{E89FFA29-425D-40F0-B2F7-4C035161BB81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60" creationId="{7605F8D0-A27E-40BD-A2AC-84528FD1B034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61" creationId="{69EA44AA-AFBA-494E-B695-FBDCA5E85193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62" creationId="{5A50E57B-CDAC-48AA-9CBC-1B8AE81AEF6E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63" creationId="{44B2C51D-04BF-47E3-B08C-245E886290A4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64" creationId="{84D158C8-E79A-4274-8CE1-4884142E1E11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65" creationId="{398FC544-ACAF-4B8E-9AE7-79ABF5B5A4E4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66" creationId="{6989347F-73DE-4739-ADFE-BB009B64CCEB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67" creationId="{1D345CD8-21AA-4DC6-8A90-5E56773B64B5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68" creationId="{A7AB68C3-8BAA-49D9-95F9-874D7B01A2B6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69" creationId="{D6FEDE54-A7AC-4431-8E4C-52EE5AC0827B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70" creationId="{A511B4D6-5B19-4738-80F2-D8EED16E3F0E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71" creationId="{BF3B589C-3452-40F9-B39A-FEF0CDD01F3F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72" creationId="{2C3DB9F4-E512-451D-8B07-C8F0BD3E9F9E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73" creationId="{53CCAD15-B447-4C22-BFE0-807F9055F3E4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74" creationId="{F6A217D4-6282-4CB3-8FE5-E6430DA647F6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75" creationId="{91C05785-21B8-4948-8225-ADDA4896FD28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76" creationId="{34A0B01B-9DB9-40A1-BBDC-D0CC97BD4E50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77" creationId="{656D6FF2-EF74-4876-878D-8A896434C78E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78" creationId="{477C6447-195F-4CB6-9AFE-896EC25C03D5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79" creationId="{5A9EA796-2708-43B1-8AC1-6F6EE199B9E3}"/>
          </ac:inkMkLst>
        </pc:inkChg>
        <pc:inkChg chg="add del">
          <ac:chgData name="PIPAN MICHELE" userId="da00a2aa-4c64-4bcb-a497-1055e4cd2351" providerId="ADAL" clId="{428EEFE0-FAC2-40AD-AD0F-5BA8B2E80DCB}" dt="2022-11-18T08:16:56.057" v="78"/>
          <ac:inkMkLst>
            <pc:docMk/>
            <pc:sldMk cId="3962583941" sldId="256"/>
            <ac:inkMk id="80" creationId="{B56821C6-1F3F-4364-9721-F2B87C66099E}"/>
          </ac:inkMkLst>
        </pc:inkChg>
        <pc:inkChg chg="add del">
          <ac:chgData name="PIPAN MICHELE" userId="da00a2aa-4c64-4bcb-a497-1055e4cd2351" providerId="ADAL" clId="{428EEFE0-FAC2-40AD-AD0F-5BA8B2E80DCB}" dt="2022-11-18T08:17:00.188" v="84"/>
          <ac:inkMkLst>
            <pc:docMk/>
            <pc:sldMk cId="3962583941" sldId="256"/>
            <ac:inkMk id="81" creationId="{CFDAE084-187E-4B65-89DF-4B3985C03C1A}"/>
          </ac:inkMkLst>
        </pc:inkChg>
        <pc:inkChg chg="add del">
          <ac:chgData name="PIPAN MICHELE" userId="da00a2aa-4c64-4bcb-a497-1055e4cd2351" providerId="ADAL" clId="{428EEFE0-FAC2-40AD-AD0F-5BA8B2E80DCB}" dt="2022-11-18T08:17:05.300" v="90"/>
          <ac:inkMkLst>
            <pc:docMk/>
            <pc:sldMk cId="3962583941" sldId="256"/>
            <ac:inkMk id="82" creationId="{0BFED788-484A-4C87-80CC-1097FE82AAAC}"/>
          </ac:inkMkLst>
        </pc:inkChg>
        <pc:inkChg chg="add del">
          <ac:chgData name="PIPAN MICHELE" userId="da00a2aa-4c64-4bcb-a497-1055e4cd2351" providerId="ADAL" clId="{428EEFE0-FAC2-40AD-AD0F-5BA8B2E80DCB}" dt="2022-11-18T08:17:05.300" v="90"/>
          <ac:inkMkLst>
            <pc:docMk/>
            <pc:sldMk cId="3962583941" sldId="256"/>
            <ac:inkMk id="83" creationId="{5570AE43-29EB-4A41-8D29-52F61EDA5424}"/>
          </ac:inkMkLst>
        </pc:inkChg>
        <pc:inkChg chg="add del">
          <ac:chgData name="PIPAN MICHELE" userId="da00a2aa-4c64-4bcb-a497-1055e4cd2351" providerId="ADAL" clId="{428EEFE0-FAC2-40AD-AD0F-5BA8B2E80DCB}" dt="2022-11-18T08:17:00.188" v="84"/>
          <ac:inkMkLst>
            <pc:docMk/>
            <pc:sldMk cId="3962583941" sldId="256"/>
            <ac:inkMk id="84" creationId="{A8B35F9F-5B6A-41A7-8717-FA1DC487FE56}"/>
          </ac:inkMkLst>
        </pc:inkChg>
        <pc:inkChg chg="add del">
          <ac:chgData name="PIPAN MICHELE" userId="da00a2aa-4c64-4bcb-a497-1055e4cd2351" providerId="ADAL" clId="{428EEFE0-FAC2-40AD-AD0F-5BA8B2E80DCB}" dt="2022-11-18T08:17:00.188" v="84"/>
          <ac:inkMkLst>
            <pc:docMk/>
            <pc:sldMk cId="3962583941" sldId="256"/>
            <ac:inkMk id="85" creationId="{FEEDAB64-0B4C-4B82-ADFB-AEB389C6FC92}"/>
          </ac:inkMkLst>
        </pc:inkChg>
        <pc:inkChg chg="add del">
          <ac:chgData name="PIPAN MICHELE" userId="da00a2aa-4c64-4bcb-a497-1055e4cd2351" providerId="ADAL" clId="{428EEFE0-FAC2-40AD-AD0F-5BA8B2E80DCB}" dt="2022-11-18T08:17:05.300" v="90"/>
          <ac:inkMkLst>
            <pc:docMk/>
            <pc:sldMk cId="3962583941" sldId="256"/>
            <ac:inkMk id="86" creationId="{DB0FF391-ACA4-46CD-984D-A61D5EC8ACFE}"/>
          </ac:inkMkLst>
        </pc:inkChg>
        <pc:inkChg chg="add del">
          <ac:chgData name="PIPAN MICHELE" userId="da00a2aa-4c64-4bcb-a497-1055e4cd2351" providerId="ADAL" clId="{428EEFE0-FAC2-40AD-AD0F-5BA8B2E80DCB}" dt="2022-11-18T08:17:05.300" v="90"/>
          <ac:inkMkLst>
            <pc:docMk/>
            <pc:sldMk cId="3962583941" sldId="256"/>
            <ac:inkMk id="87" creationId="{093FBF66-91C1-4065-BF12-4604FB70A96A}"/>
          </ac:inkMkLst>
        </pc:inkChg>
        <pc:inkChg chg="add del">
          <ac:chgData name="PIPAN MICHELE" userId="da00a2aa-4c64-4bcb-a497-1055e4cd2351" providerId="ADAL" clId="{428EEFE0-FAC2-40AD-AD0F-5BA8B2E80DCB}" dt="2022-11-18T08:17:05.300" v="90"/>
          <ac:inkMkLst>
            <pc:docMk/>
            <pc:sldMk cId="3962583941" sldId="256"/>
            <ac:inkMk id="88" creationId="{E7BF12E0-888D-42EA-96C8-B3F1D7FA4C84}"/>
          </ac:inkMkLst>
        </pc:inkChg>
        <pc:inkChg chg="add del">
          <ac:chgData name="PIPAN MICHELE" userId="da00a2aa-4c64-4bcb-a497-1055e4cd2351" providerId="ADAL" clId="{428EEFE0-FAC2-40AD-AD0F-5BA8B2E80DCB}" dt="2022-11-18T08:17:05.300" v="90"/>
          <ac:inkMkLst>
            <pc:docMk/>
            <pc:sldMk cId="3962583941" sldId="256"/>
            <ac:inkMk id="89" creationId="{D6B0EE7A-9612-43C3-A904-EA0231E913BB}"/>
          </ac:inkMkLst>
        </pc:inkChg>
        <pc:inkChg chg="add del">
          <ac:chgData name="PIPAN MICHELE" userId="da00a2aa-4c64-4bcb-a497-1055e4cd2351" providerId="ADAL" clId="{428EEFE0-FAC2-40AD-AD0F-5BA8B2E80DCB}" dt="2022-11-18T08:17:05.300" v="90"/>
          <ac:inkMkLst>
            <pc:docMk/>
            <pc:sldMk cId="3962583941" sldId="256"/>
            <ac:inkMk id="90" creationId="{1CF2D622-B9F8-40AB-9285-D55F18E82780}"/>
          </ac:inkMkLst>
        </pc:inkChg>
        <pc:inkChg chg="add del">
          <ac:chgData name="PIPAN MICHELE" userId="da00a2aa-4c64-4bcb-a497-1055e4cd2351" providerId="ADAL" clId="{428EEFE0-FAC2-40AD-AD0F-5BA8B2E80DCB}" dt="2022-11-18T08:17:05.300" v="90"/>
          <ac:inkMkLst>
            <pc:docMk/>
            <pc:sldMk cId="3962583941" sldId="256"/>
            <ac:inkMk id="91" creationId="{D29FDD35-8C01-4653-AFA1-B6FD66193AB3}"/>
          </ac:inkMkLst>
        </pc:inkChg>
        <pc:inkChg chg="add del">
          <ac:chgData name="PIPAN MICHELE" userId="da00a2aa-4c64-4bcb-a497-1055e4cd2351" providerId="ADAL" clId="{428EEFE0-FAC2-40AD-AD0F-5BA8B2E80DCB}" dt="2022-11-18T08:17:05.300" v="90"/>
          <ac:inkMkLst>
            <pc:docMk/>
            <pc:sldMk cId="3962583941" sldId="256"/>
            <ac:inkMk id="92" creationId="{1368D115-236A-45C5-97E0-C625DFF25AE7}"/>
          </ac:inkMkLst>
        </pc:inkChg>
        <pc:inkChg chg="add del">
          <ac:chgData name="PIPAN MICHELE" userId="da00a2aa-4c64-4bcb-a497-1055e4cd2351" providerId="ADAL" clId="{428EEFE0-FAC2-40AD-AD0F-5BA8B2E80DCB}" dt="2022-11-18T08:17:05.300" v="90"/>
          <ac:inkMkLst>
            <pc:docMk/>
            <pc:sldMk cId="3962583941" sldId="256"/>
            <ac:inkMk id="93" creationId="{3589FBEB-8047-4385-BBFC-3E98DF8A5EDB}"/>
          </ac:inkMkLst>
        </pc:inkChg>
        <pc:inkChg chg="add del">
          <ac:chgData name="PIPAN MICHELE" userId="da00a2aa-4c64-4bcb-a497-1055e4cd2351" providerId="ADAL" clId="{428EEFE0-FAC2-40AD-AD0F-5BA8B2E80DCB}" dt="2022-11-18T08:17:05.300" v="90"/>
          <ac:inkMkLst>
            <pc:docMk/>
            <pc:sldMk cId="3962583941" sldId="256"/>
            <ac:inkMk id="94" creationId="{A5AC2015-2B0B-4A3E-BE74-48260936E124}"/>
          </ac:inkMkLst>
        </pc:inkChg>
        <pc:inkChg chg="add">
          <ac:chgData name="PIPAN MICHELE" userId="da00a2aa-4c64-4bcb-a497-1055e4cd2351" providerId="ADAL" clId="{428EEFE0-FAC2-40AD-AD0F-5BA8B2E80DCB}" dt="2022-11-18T08:17:05.300" v="90"/>
          <ac:inkMkLst>
            <pc:docMk/>
            <pc:sldMk cId="3962583941" sldId="256"/>
            <ac:inkMk id="95" creationId="{7EAE7A40-F5FD-427B-945D-3067FC2B98D6}"/>
          </ac:inkMkLst>
        </pc:inkChg>
        <pc:inkChg chg="add del">
          <ac:chgData name="PIPAN MICHELE" userId="da00a2aa-4c64-4bcb-a497-1055e4cd2351" providerId="ADAL" clId="{428EEFE0-FAC2-40AD-AD0F-5BA8B2E80DCB}" dt="2022-11-18T08:17:13.379" v="93"/>
          <ac:inkMkLst>
            <pc:docMk/>
            <pc:sldMk cId="3962583941" sldId="256"/>
            <ac:inkMk id="96" creationId="{A16CBA20-929F-429E-A680-73EF504BF859}"/>
          </ac:inkMkLst>
        </pc:inkChg>
        <pc:inkChg chg="add del">
          <ac:chgData name="PIPAN MICHELE" userId="da00a2aa-4c64-4bcb-a497-1055e4cd2351" providerId="ADAL" clId="{428EEFE0-FAC2-40AD-AD0F-5BA8B2E80DCB}" dt="2022-11-18T08:17:13.379" v="93"/>
          <ac:inkMkLst>
            <pc:docMk/>
            <pc:sldMk cId="3962583941" sldId="256"/>
            <ac:inkMk id="97" creationId="{D1177D65-B4CD-4ED4-80BE-4616D3FCFE09}"/>
          </ac:inkMkLst>
        </pc:inkChg>
        <pc:inkChg chg="add">
          <ac:chgData name="PIPAN MICHELE" userId="da00a2aa-4c64-4bcb-a497-1055e4cd2351" providerId="ADAL" clId="{428EEFE0-FAC2-40AD-AD0F-5BA8B2E80DCB}" dt="2022-11-18T08:17:13.379" v="93"/>
          <ac:inkMkLst>
            <pc:docMk/>
            <pc:sldMk cId="3962583941" sldId="256"/>
            <ac:inkMk id="98" creationId="{0BDDBB34-6BC1-4411-8EC3-F9C45A1E1FC1}"/>
          </ac:inkMkLst>
        </pc:inkChg>
        <pc:inkChg chg="add del">
          <ac:chgData name="PIPAN MICHELE" userId="da00a2aa-4c64-4bcb-a497-1055e4cd2351" providerId="ADAL" clId="{428EEFE0-FAC2-40AD-AD0F-5BA8B2E80DCB}" dt="2022-11-18T08:17:16.435" v="97"/>
          <ac:inkMkLst>
            <pc:docMk/>
            <pc:sldMk cId="3962583941" sldId="256"/>
            <ac:inkMk id="99" creationId="{134C1B47-D419-4F80-8633-EB1CC391A71D}"/>
          </ac:inkMkLst>
        </pc:inkChg>
        <pc:inkChg chg="add del">
          <ac:chgData name="PIPAN MICHELE" userId="da00a2aa-4c64-4bcb-a497-1055e4cd2351" providerId="ADAL" clId="{428EEFE0-FAC2-40AD-AD0F-5BA8B2E80DCB}" dt="2022-11-18T08:17:16.435" v="97"/>
          <ac:inkMkLst>
            <pc:docMk/>
            <pc:sldMk cId="3962583941" sldId="256"/>
            <ac:inkMk id="100" creationId="{960F44F4-FCA9-4F9E-A438-F542B5F2FF5F}"/>
          </ac:inkMkLst>
        </pc:inkChg>
        <pc:inkChg chg="add del">
          <ac:chgData name="PIPAN MICHELE" userId="da00a2aa-4c64-4bcb-a497-1055e4cd2351" providerId="ADAL" clId="{428EEFE0-FAC2-40AD-AD0F-5BA8B2E80DCB}" dt="2022-11-18T08:17:16.435" v="97"/>
          <ac:inkMkLst>
            <pc:docMk/>
            <pc:sldMk cId="3962583941" sldId="256"/>
            <ac:inkMk id="101" creationId="{C96254E2-A299-4D75-83AF-068F486B6D63}"/>
          </ac:inkMkLst>
        </pc:inkChg>
        <pc:inkChg chg="add">
          <ac:chgData name="PIPAN MICHELE" userId="da00a2aa-4c64-4bcb-a497-1055e4cd2351" providerId="ADAL" clId="{428EEFE0-FAC2-40AD-AD0F-5BA8B2E80DCB}" dt="2022-11-18T08:17:16.435" v="97"/>
          <ac:inkMkLst>
            <pc:docMk/>
            <pc:sldMk cId="3962583941" sldId="256"/>
            <ac:inkMk id="102" creationId="{DFDAF865-8322-48BF-9E0B-3A6B981CBA2F}"/>
          </ac:inkMkLst>
        </pc:inkChg>
        <pc:inkChg chg="add">
          <ac:chgData name="PIPAN MICHELE" userId="da00a2aa-4c64-4bcb-a497-1055e4cd2351" providerId="ADAL" clId="{428EEFE0-FAC2-40AD-AD0F-5BA8B2E80DCB}" dt="2022-11-18T08:17:24.158" v="98"/>
          <ac:inkMkLst>
            <pc:docMk/>
            <pc:sldMk cId="3962583941" sldId="256"/>
            <ac:inkMk id="103" creationId="{46F351CC-7128-406B-A8D4-1F655B7133C0}"/>
          </ac:inkMkLst>
        </pc:inkChg>
        <pc:inkChg chg="add">
          <ac:chgData name="PIPAN MICHELE" userId="da00a2aa-4c64-4bcb-a497-1055e4cd2351" providerId="ADAL" clId="{428EEFE0-FAC2-40AD-AD0F-5BA8B2E80DCB}" dt="2022-11-18T08:17:24.406" v="99"/>
          <ac:inkMkLst>
            <pc:docMk/>
            <pc:sldMk cId="3962583941" sldId="256"/>
            <ac:inkMk id="104" creationId="{4F4DFBA4-9A96-4B82-91C9-DBDC374457CA}"/>
          </ac:inkMkLst>
        </pc:inkChg>
        <pc:inkChg chg="add del">
          <ac:chgData name="PIPAN MICHELE" userId="da00a2aa-4c64-4bcb-a497-1055e4cd2351" providerId="ADAL" clId="{428EEFE0-FAC2-40AD-AD0F-5BA8B2E80DCB}" dt="2022-11-18T08:17:28.622" v="105"/>
          <ac:inkMkLst>
            <pc:docMk/>
            <pc:sldMk cId="3962583941" sldId="256"/>
            <ac:inkMk id="105" creationId="{8F1A6499-B8F6-4ABD-9400-8A422883BEC1}"/>
          </ac:inkMkLst>
        </pc:inkChg>
        <pc:inkChg chg="add del">
          <ac:chgData name="PIPAN MICHELE" userId="da00a2aa-4c64-4bcb-a497-1055e4cd2351" providerId="ADAL" clId="{428EEFE0-FAC2-40AD-AD0F-5BA8B2E80DCB}" dt="2022-11-18T08:17:28.622" v="105"/>
          <ac:inkMkLst>
            <pc:docMk/>
            <pc:sldMk cId="3962583941" sldId="256"/>
            <ac:inkMk id="106" creationId="{F0DD23B3-3BC4-4721-8770-57074D55AF6A}"/>
          </ac:inkMkLst>
        </pc:inkChg>
        <pc:inkChg chg="add">
          <ac:chgData name="PIPAN MICHELE" userId="da00a2aa-4c64-4bcb-a497-1055e4cd2351" providerId="ADAL" clId="{428EEFE0-FAC2-40AD-AD0F-5BA8B2E80DCB}" dt="2022-11-18T08:17:26.030" v="102"/>
          <ac:inkMkLst>
            <pc:docMk/>
            <pc:sldMk cId="3962583941" sldId="256"/>
            <ac:inkMk id="107" creationId="{575F15AD-7EAE-4E93-ADA5-1877123D4F21}"/>
          </ac:inkMkLst>
        </pc:inkChg>
        <pc:inkChg chg="add del">
          <ac:chgData name="PIPAN MICHELE" userId="da00a2aa-4c64-4bcb-a497-1055e4cd2351" providerId="ADAL" clId="{428EEFE0-FAC2-40AD-AD0F-5BA8B2E80DCB}" dt="2022-11-18T08:17:30.687" v="107"/>
          <ac:inkMkLst>
            <pc:docMk/>
            <pc:sldMk cId="3962583941" sldId="256"/>
            <ac:inkMk id="108" creationId="{0007A73E-4168-4209-B475-AB8FDE6F51B5}"/>
          </ac:inkMkLst>
        </pc:inkChg>
        <pc:inkChg chg="add del">
          <ac:chgData name="PIPAN MICHELE" userId="da00a2aa-4c64-4bcb-a497-1055e4cd2351" providerId="ADAL" clId="{428EEFE0-FAC2-40AD-AD0F-5BA8B2E80DCB}" dt="2022-11-18T08:17:30.686" v="106"/>
          <ac:inkMkLst>
            <pc:docMk/>
            <pc:sldMk cId="3962583941" sldId="256"/>
            <ac:inkMk id="109" creationId="{D9428E29-7CC8-4F5C-ABBF-D647B88D463B}"/>
          </ac:inkMkLst>
        </pc:inkChg>
        <pc:inkChg chg="add">
          <ac:chgData name="PIPAN MICHELE" userId="da00a2aa-4c64-4bcb-a497-1055e4cd2351" providerId="ADAL" clId="{428EEFE0-FAC2-40AD-AD0F-5BA8B2E80DCB}" dt="2022-11-18T08:17:28.622" v="105"/>
          <ac:inkMkLst>
            <pc:docMk/>
            <pc:sldMk cId="3962583941" sldId="256"/>
            <ac:inkMk id="110" creationId="{66FE5B31-6B6C-4FFD-879F-06D84E4D120A}"/>
          </ac:inkMkLst>
        </pc:inkChg>
        <pc:inkChg chg="add del">
          <ac:chgData name="PIPAN MICHELE" userId="da00a2aa-4c64-4bcb-a497-1055e4cd2351" providerId="ADAL" clId="{428EEFE0-FAC2-40AD-AD0F-5BA8B2E80DCB}" dt="2022-11-18T08:17:34.915" v="110"/>
          <ac:inkMkLst>
            <pc:docMk/>
            <pc:sldMk cId="3962583941" sldId="256"/>
            <ac:inkMk id="111" creationId="{11AEFDBD-C366-4415-B88A-C44F49F8E4AE}"/>
          </ac:inkMkLst>
        </pc:inkChg>
        <pc:inkChg chg="add del">
          <ac:chgData name="PIPAN MICHELE" userId="da00a2aa-4c64-4bcb-a497-1055e4cd2351" providerId="ADAL" clId="{428EEFE0-FAC2-40AD-AD0F-5BA8B2E80DCB}" dt="2022-11-18T08:17:34.915" v="110"/>
          <ac:inkMkLst>
            <pc:docMk/>
            <pc:sldMk cId="3962583941" sldId="256"/>
            <ac:inkMk id="112" creationId="{2AF8E2E0-8753-4D25-8C25-EAEE02BC45CE}"/>
          </ac:inkMkLst>
        </pc:inkChg>
        <pc:inkChg chg="add">
          <ac:chgData name="PIPAN MICHELE" userId="da00a2aa-4c64-4bcb-a497-1055e4cd2351" providerId="ADAL" clId="{428EEFE0-FAC2-40AD-AD0F-5BA8B2E80DCB}" dt="2022-11-18T08:17:34.915" v="110"/>
          <ac:inkMkLst>
            <pc:docMk/>
            <pc:sldMk cId="3962583941" sldId="256"/>
            <ac:inkMk id="113" creationId="{E412331F-6F94-452E-939E-C16534285D65}"/>
          </ac:inkMkLst>
        </pc:inkChg>
      </pc:sldChg>
      <pc:sldChg chg="addSp delSp">
        <pc:chgData name="PIPAN MICHELE" userId="da00a2aa-4c64-4bcb-a497-1055e4cd2351" providerId="ADAL" clId="{428EEFE0-FAC2-40AD-AD0F-5BA8B2E80DCB}" dt="2022-11-18T08:22:18.804" v="365"/>
        <pc:sldMkLst>
          <pc:docMk/>
          <pc:sldMk cId="1698070702" sldId="257"/>
        </pc:sldMkLst>
        <pc:inkChg chg="add del">
          <ac:chgData name="PIPAN MICHELE" userId="da00a2aa-4c64-4bcb-a497-1055e4cd2351" providerId="ADAL" clId="{428EEFE0-FAC2-40AD-AD0F-5BA8B2E80DCB}" dt="2022-11-18T08:19:48.921" v="224"/>
          <ac:inkMkLst>
            <pc:docMk/>
            <pc:sldMk cId="1698070702" sldId="257"/>
            <ac:inkMk id="2" creationId="{6C2D9A15-6594-4D7B-A12C-69D7F21C40D3}"/>
          </ac:inkMkLst>
        </pc:inkChg>
        <pc:inkChg chg="add del">
          <ac:chgData name="PIPAN MICHELE" userId="da00a2aa-4c64-4bcb-a497-1055e4cd2351" providerId="ADAL" clId="{428EEFE0-FAC2-40AD-AD0F-5BA8B2E80DCB}" dt="2022-11-18T08:19:48.921" v="224"/>
          <ac:inkMkLst>
            <pc:docMk/>
            <pc:sldMk cId="1698070702" sldId="257"/>
            <ac:inkMk id="3" creationId="{FDB8345F-099B-4870-94B6-43BB12C6D3E9}"/>
          </ac:inkMkLst>
        </pc:inkChg>
        <pc:inkChg chg="add del">
          <ac:chgData name="PIPAN MICHELE" userId="da00a2aa-4c64-4bcb-a497-1055e4cd2351" providerId="ADAL" clId="{428EEFE0-FAC2-40AD-AD0F-5BA8B2E80DCB}" dt="2022-11-18T08:19:48.921" v="224"/>
          <ac:inkMkLst>
            <pc:docMk/>
            <pc:sldMk cId="1698070702" sldId="257"/>
            <ac:inkMk id="4" creationId="{7ED0A1C9-0776-4EBE-8BE3-5F19DDEE6129}"/>
          </ac:inkMkLst>
        </pc:inkChg>
        <pc:inkChg chg="add del">
          <ac:chgData name="PIPAN MICHELE" userId="da00a2aa-4c64-4bcb-a497-1055e4cd2351" providerId="ADAL" clId="{428EEFE0-FAC2-40AD-AD0F-5BA8B2E80DCB}" dt="2022-11-18T08:19:48.921" v="224"/>
          <ac:inkMkLst>
            <pc:docMk/>
            <pc:sldMk cId="1698070702" sldId="257"/>
            <ac:inkMk id="5" creationId="{727E209D-2EC6-407E-AEA3-D23A51BD863B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6" creationId="{DBFF50F4-2E84-47B3-A694-3AE4E38D1EE5}"/>
          </ac:inkMkLst>
        </pc:inkChg>
        <pc:inkChg chg="add del">
          <ac:chgData name="PIPAN MICHELE" userId="da00a2aa-4c64-4bcb-a497-1055e4cd2351" providerId="ADAL" clId="{428EEFE0-FAC2-40AD-AD0F-5BA8B2E80DCB}" dt="2022-11-18T08:20:43.059" v="325"/>
          <ac:inkMkLst>
            <pc:docMk/>
            <pc:sldMk cId="1698070702" sldId="257"/>
            <ac:inkMk id="7" creationId="{D9DE8962-8996-4CE6-A124-354A5B6C9CD1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8" creationId="{DCA58F58-6A79-4A3A-84FC-ACBD354D83C8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9" creationId="{E97C8D6E-12C5-41E5-B5CC-B1ED7A242827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10" creationId="{B236D881-89BB-47CE-A296-7DFE6B0B875F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11" creationId="{C5EBF212-AFB0-4EF0-87AD-C0739C0B46E8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12" creationId="{941F765A-B66B-4785-87DC-0E8BF0B6DFF4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13" creationId="{7B48AB6C-1C40-4DE4-9BAB-12BCA1446828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14" creationId="{6EBB3F11-582C-4824-9E26-C93BE68F2C66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15" creationId="{95EB5B25-7D77-4C1E-86AE-8ED7F90430FC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16" creationId="{32E092FF-F2E0-4AFD-9712-5C0909DADAA0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17" creationId="{9552B806-BA4B-460C-B20D-103F3D548043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18" creationId="{F40062B7-574C-46C0-BF75-4FCF54B34DEB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19" creationId="{AB77087B-19E1-4D3D-8DDE-F62E97F21DCC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20" creationId="{BBE35BD6-7163-45EE-ACB4-557B4ECA4A67}"/>
          </ac:inkMkLst>
        </pc:inkChg>
        <pc:inkChg chg="add del">
          <ac:chgData name="PIPAN MICHELE" userId="da00a2aa-4c64-4bcb-a497-1055e4cd2351" providerId="ADAL" clId="{428EEFE0-FAC2-40AD-AD0F-5BA8B2E80DCB}" dt="2022-11-18T08:20:43.059" v="325"/>
          <ac:inkMkLst>
            <pc:docMk/>
            <pc:sldMk cId="1698070702" sldId="257"/>
            <ac:inkMk id="21" creationId="{F372222B-8F4E-4052-AEBE-CA8766899E14}"/>
          </ac:inkMkLst>
        </pc:inkChg>
        <pc:inkChg chg="add del">
          <ac:chgData name="PIPAN MICHELE" userId="da00a2aa-4c64-4bcb-a497-1055e4cd2351" providerId="ADAL" clId="{428EEFE0-FAC2-40AD-AD0F-5BA8B2E80DCB}" dt="2022-11-18T08:20:43.059" v="325"/>
          <ac:inkMkLst>
            <pc:docMk/>
            <pc:sldMk cId="1698070702" sldId="257"/>
            <ac:inkMk id="22" creationId="{E46548C7-7942-4469-8483-FB5BF6E915F1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23" creationId="{27D03A6D-D8A8-4693-8C41-84D673EF2259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24" creationId="{FD2A1A3E-E7DC-4A9B-97DF-D4F0B6014B98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25" creationId="{3F346740-1EED-4BA2-BA30-02BC2E4AC0C1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26" creationId="{99D9BCC5-46F0-4B4A-A4DC-50C32498B6FC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27" creationId="{F668997B-99F2-4892-8A1E-FAE2CC6A619B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28" creationId="{4410E7A2-F295-4DCD-932F-BC7780EF8858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29" creationId="{14369BCF-7BFD-4EF9-AA6B-56FC1DEEA020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30" creationId="{43C8E3B6-DC3A-44F9-9867-204C955BE58F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31" creationId="{12FDD1D4-8491-4FE9-B4AA-33C58D93BA43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32" creationId="{DB0FBFCA-DD96-4FEA-8F76-BF4E1BB0BCFC}"/>
          </ac:inkMkLst>
        </pc:inkChg>
        <pc:inkChg chg="add del">
          <ac:chgData name="PIPAN MICHELE" userId="da00a2aa-4c64-4bcb-a497-1055e4cd2351" providerId="ADAL" clId="{428EEFE0-FAC2-40AD-AD0F-5BA8B2E80DCB}" dt="2022-11-18T08:20:03.424" v="250"/>
          <ac:inkMkLst>
            <pc:docMk/>
            <pc:sldMk cId="1698070702" sldId="257"/>
            <ac:inkMk id="33" creationId="{366CB05E-213D-4D07-9F28-560136B35C67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34" creationId="{E218C976-4A46-4D37-882D-1B792615FE1D}"/>
          </ac:inkMkLst>
        </pc:inkChg>
        <pc:inkChg chg="add del">
          <ac:chgData name="PIPAN MICHELE" userId="da00a2aa-4c64-4bcb-a497-1055e4cd2351" providerId="ADAL" clId="{428EEFE0-FAC2-40AD-AD0F-5BA8B2E80DCB}" dt="2022-11-18T08:20:07.678" v="258"/>
          <ac:inkMkLst>
            <pc:docMk/>
            <pc:sldMk cId="1698070702" sldId="257"/>
            <ac:inkMk id="35" creationId="{9A650302-1FED-4E0F-B9B0-130760A46B02}"/>
          </ac:inkMkLst>
        </pc:inkChg>
        <pc:inkChg chg="add del">
          <ac:chgData name="PIPAN MICHELE" userId="da00a2aa-4c64-4bcb-a497-1055e4cd2351" providerId="ADAL" clId="{428EEFE0-FAC2-40AD-AD0F-5BA8B2E80DCB}" dt="2022-11-18T08:20:07.678" v="258"/>
          <ac:inkMkLst>
            <pc:docMk/>
            <pc:sldMk cId="1698070702" sldId="257"/>
            <ac:inkMk id="36" creationId="{53474E51-CB9B-42E5-87A6-8329F4AAFAD5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37" creationId="{B18CA08B-4112-4A50-93BB-DDE4CF8232CB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38" creationId="{8FBCBD78-AEC1-4E46-B1F1-222153E19133}"/>
          </ac:inkMkLst>
        </pc:inkChg>
        <pc:inkChg chg="add del">
          <ac:chgData name="PIPAN MICHELE" userId="da00a2aa-4c64-4bcb-a497-1055e4cd2351" providerId="ADAL" clId="{428EEFE0-FAC2-40AD-AD0F-5BA8B2E80DCB}" dt="2022-11-18T08:20:07.678" v="258"/>
          <ac:inkMkLst>
            <pc:docMk/>
            <pc:sldMk cId="1698070702" sldId="257"/>
            <ac:inkMk id="39" creationId="{0D375069-7973-4877-AD82-B07B27C65438}"/>
          </ac:inkMkLst>
        </pc:inkChg>
        <pc:inkChg chg="add del">
          <ac:chgData name="PIPAN MICHELE" userId="da00a2aa-4c64-4bcb-a497-1055e4cd2351" providerId="ADAL" clId="{428EEFE0-FAC2-40AD-AD0F-5BA8B2E80DCB}" dt="2022-11-18T08:20:07.678" v="258"/>
          <ac:inkMkLst>
            <pc:docMk/>
            <pc:sldMk cId="1698070702" sldId="257"/>
            <ac:inkMk id="40" creationId="{1724B9CE-5C92-4778-B22C-F8A63F499954}"/>
          </ac:inkMkLst>
        </pc:inkChg>
        <pc:inkChg chg="add del">
          <ac:chgData name="PIPAN MICHELE" userId="da00a2aa-4c64-4bcb-a497-1055e4cd2351" providerId="ADAL" clId="{428EEFE0-FAC2-40AD-AD0F-5BA8B2E80DCB}" dt="2022-11-18T08:20:07.678" v="258"/>
          <ac:inkMkLst>
            <pc:docMk/>
            <pc:sldMk cId="1698070702" sldId="257"/>
            <ac:inkMk id="41" creationId="{BFE1F885-C1EA-492C-8CFC-845CF095B8EA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42" creationId="{0FEF69A9-9BF7-40E4-8EB2-F44E032062BC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43" creationId="{B35B94CD-4199-4757-BAF9-EE3B289099FD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44" creationId="{02087F5C-33D6-457A-82E8-2A63386AE424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45" creationId="{28E72C3C-E540-4DA7-B9F5-86AA3E531CEC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46" creationId="{25178CD3-C4E6-44A3-8542-60B22DEF73DC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47" creationId="{DAB68F12-01E8-4138-BB37-F12A18DA7D3A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48" creationId="{5A7030AA-947C-4964-B7D0-3C828EC18C59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49" creationId="{D69FD145-D8DF-4131-B772-4D32C7BDC57E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50" creationId="{4931D2DD-A9C8-4991-B049-50A79DFA9822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51" creationId="{40E404E7-56FE-4F99-9173-F0D04C1A5682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52" creationId="{8F257327-E312-4952-8F2A-C71AF528597F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53" creationId="{F2BF8D1C-D4A6-4AC9-91ED-78B28670B880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54" creationId="{B2858E08-627A-4312-9DCD-2DF484E9399A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55" creationId="{684C6DDC-10F6-47CF-BB1D-6DC88836E61C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56" creationId="{33EE5AB6-A01D-4BC2-8D4C-D8CAFA3C3CB8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57" creationId="{D076D17E-3796-47D9-BAE5-9D397F50EF79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58" creationId="{1DC47B01-CE73-4CD4-B88F-3CBC95B87BF2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59" creationId="{730C27BC-23BF-4834-9D7F-9562A5F78311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60" creationId="{EF18B0FA-A699-453E-8820-89A337134FA3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61" creationId="{115D9683-0949-451A-84DE-5581FD370D04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62" creationId="{075951C5-DB5C-4A20-BCC6-84FBEB148209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63" creationId="{60059F38-C738-452D-A2DC-553D352BEC5D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64" creationId="{8E7B7E21-54A7-4482-A041-C57584F191A6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65" creationId="{00AA3D5E-D86C-4446-A122-B0F389A7D33A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66" creationId="{BFCC5C2A-6BCF-4CF2-B04F-09B5C3E2FCC8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67" creationId="{E3952804-5471-4E8C-8022-88C4309C963F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68" creationId="{3A3C85E9-54D4-4D6C-AB8F-341BC1E3A308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69" creationId="{5F60D367-AB8A-4822-A39D-F38B5C59787B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70" creationId="{BDEF0FF0-7601-4B0B-A847-AC9084B42BC5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71" creationId="{7EB7F52F-2584-49E2-8772-520072ED29D7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72" creationId="{53D82112-F6D7-4B46-9859-1F5F03EF95B5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73" creationId="{65FBAA1F-DF25-4F2C-A88E-E5947694D07B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74" creationId="{38098A25-7E93-427B-A8AE-861B66C979AE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75" creationId="{7A936FFA-8E9C-4E11-89E4-B7A89FA66D07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76" creationId="{1D300FE7-EAA8-4D04-BE97-09A390903CF6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77" creationId="{134A9CF9-2A43-4AE0-8E5F-98523F978B5F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78" creationId="{12930283-6268-4573-9369-4DDE641E279C}"/>
          </ac:inkMkLst>
        </pc:inkChg>
        <pc:inkChg chg="add del">
          <ac:chgData name="PIPAN MICHELE" userId="da00a2aa-4c64-4bcb-a497-1055e4cd2351" providerId="ADAL" clId="{428EEFE0-FAC2-40AD-AD0F-5BA8B2E80DCB}" dt="2022-11-18T08:20:25.075" v="295"/>
          <ac:inkMkLst>
            <pc:docMk/>
            <pc:sldMk cId="1698070702" sldId="257"/>
            <ac:inkMk id="79" creationId="{63B6615D-9DFD-434C-B99D-A4F816742FDE}"/>
          </ac:inkMkLst>
        </pc:inkChg>
        <pc:inkChg chg="add del">
          <ac:chgData name="PIPAN MICHELE" userId="da00a2aa-4c64-4bcb-a497-1055e4cd2351" providerId="ADAL" clId="{428EEFE0-FAC2-40AD-AD0F-5BA8B2E80DCB}" dt="2022-11-18T08:20:42.047" v="322"/>
          <ac:inkMkLst>
            <pc:docMk/>
            <pc:sldMk cId="1698070702" sldId="257"/>
            <ac:inkMk id="80" creationId="{EE2FD8BE-E50B-491C-9C87-5BDDCC3A5F02}"/>
          </ac:inkMkLst>
        </pc:inkChg>
        <pc:inkChg chg="add del">
          <ac:chgData name="PIPAN MICHELE" userId="da00a2aa-4c64-4bcb-a497-1055e4cd2351" providerId="ADAL" clId="{428EEFE0-FAC2-40AD-AD0F-5BA8B2E80DCB}" dt="2022-11-18T08:20:42.047" v="322"/>
          <ac:inkMkLst>
            <pc:docMk/>
            <pc:sldMk cId="1698070702" sldId="257"/>
            <ac:inkMk id="81" creationId="{7F7E518E-59F5-4CF7-B4CD-CAA7C386AD6E}"/>
          </ac:inkMkLst>
        </pc:inkChg>
        <pc:inkChg chg="add del">
          <ac:chgData name="PIPAN MICHELE" userId="da00a2aa-4c64-4bcb-a497-1055e4cd2351" providerId="ADAL" clId="{428EEFE0-FAC2-40AD-AD0F-5BA8B2E80DCB}" dt="2022-11-18T08:20:27.794" v="298"/>
          <ac:inkMkLst>
            <pc:docMk/>
            <pc:sldMk cId="1698070702" sldId="257"/>
            <ac:inkMk id="82" creationId="{52FB4C6B-1C24-453E-8BA4-A066CEBAA0BA}"/>
          </ac:inkMkLst>
        </pc:inkChg>
        <pc:inkChg chg="add del">
          <ac:chgData name="PIPAN MICHELE" userId="da00a2aa-4c64-4bcb-a497-1055e4cd2351" providerId="ADAL" clId="{428EEFE0-FAC2-40AD-AD0F-5BA8B2E80DCB}" dt="2022-11-18T08:20:27.794" v="298"/>
          <ac:inkMkLst>
            <pc:docMk/>
            <pc:sldMk cId="1698070702" sldId="257"/>
            <ac:inkMk id="83" creationId="{32413CE9-80C9-4826-8544-CBD8E55FD815}"/>
          </ac:inkMkLst>
        </pc:inkChg>
        <pc:inkChg chg="add del">
          <ac:chgData name="PIPAN MICHELE" userId="da00a2aa-4c64-4bcb-a497-1055e4cd2351" providerId="ADAL" clId="{428EEFE0-FAC2-40AD-AD0F-5BA8B2E80DCB}" dt="2022-11-18T08:20:42.047" v="322"/>
          <ac:inkMkLst>
            <pc:docMk/>
            <pc:sldMk cId="1698070702" sldId="257"/>
            <ac:inkMk id="84" creationId="{CB45BEF6-0ACD-42C9-ACAA-6B18E4F49F86}"/>
          </ac:inkMkLst>
        </pc:inkChg>
        <pc:inkChg chg="add del">
          <ac:chgData name="PIPAN MICHELE" userId="da00a2aa-4c64-4bcb-a497-1055e4cd2351" providerId="ADAL" clId="{428EEFE0-FAC2-40AD-AD0F-5BA8B2E80DCB}" dt="2022-11-18T08:20:35.530" v="313"/>
          <ac:inkMkLst>
            <pc:docMk/>
            <pc:sldMk cId="1698070702" sldId="257"/>
            <ac:inkMk id="85" creationId="{B0079F02-7310-4D54-87AB-2BA063F95ECC}"/>
          </ac:inkMkLst>
        </pc:inkChg>
        <pc:inkChg chg="add del">
          <ac:chgData name="PIPAN MICHELE" userId="da00a2aa-4c64-4bcb-a497-1055e4cd2351" providerId="ADAL" clId="{428EEFE0-FAC2-40AD-AD0F-5BA8B2E80DCB}" dt="2022-11-18T08:20:35.530" v="313"/>
          <ac:inkMkLst>
            <pc:docMk/>
            <pc:sldMk cId="1698070702" sldId="257"/>
            <ac:inkMk id="86" creationId="{0A5925DC-0AF6-4437-B6EF-072FED63D07B}"/>
          </ac:inkMkLst>
        </pc:inkChg>
        <pc:inkChg chg="add del">
          <ac:chgData name="PIPAN MICHELE" userId="da00a2aa-4c64-4bcb-a497-1055e4cd2351" providerId="ADAL" clId="{428EEFE0-FAC2-40AD-AD0F-5BA8B2E80DCB}" dt="2022-11-18T08:20:35.530" v="313"/>
          <ac:inkMkLst>
            <pc:docMk/>
            <pc:sldMk cId="1698070702" sldId="257"/>
            <ac:inkMk id="87" creationId="{492DB006-4B94-49B1-B4E3-0572B6864059}"/>
          </ac:inkMkLst>
        </pc:inkChg>
        <pc:inkChg chg="add del">
          <ac:chgData name="PIPAN MICHELE" userId="da00a2aa-4c64-4bcb-a497-1055e4cd2351" providerId="ADAL" clId="{428EEFE0-FAC2-40AD-AD0F-5BA8B2E80DCB}" dt="2022-11-18T08:20:42.047" v="322"/>
          <ac:inkMkLst>
            <pc:docMk/>
            <pc:sldMk cId="1698070702" sldId="257"/>
            <ac:inkMk id="88" creationId="{D9CD3BCD-FACB-4E04-A5BC-9F735AB8CCDA}"/>
          </ac:inkMkLst>
        </pc:inkChg>
        <pc:inkChg chg="add del">
          <ac:chgData name="PIPAN MICHELE" userId="da00a2aa-4c64-4bcb-a497-1055e4cd2351" providerId="ADAL" clId="{428EEFE0-FAC2-40AD-AD0F-5BA8B2E80DCB}" dt="2022-11-18T08:20:42.047" v="322"/>
          <ac:inkMkLst>
            <pc:docMk/>
            <pc:sldMk cId="1698070702" sldId="257"/>
            <ac:inkMk id="89" creationId="{35062FE1-1564-4B8C-A966-09F58E3F0394}"/>
          </ac:inkMkLst>
        </pc:inkChg>
        <pc:inkChg chg="add del">
          <ac:chgData name="PIPAN MICHELE" userId="da00a2aa-4c64-4bcb-a497-1055e4cd2351" providerId="ADAL" clId="{428EEFE0-FAC2-40AD-AD0F-5BA8B2E80DCB}" dt="2022-11-18T08:20:35.530" v="313"/>
          <ac:inkMkLst>
            <pc:docMk/>
            <pc:sldMk cId="1698070702" sldId="257"/>
            <ac:inkMk id="90" creationId="{A3EEC034-A864-4A34-AC6B-82A78D92CAE5}"/>
          </ac:inkMkLst>
        </pc:inkChg>
        <pc:inkChg chg="add del">
          <ac:chgData name="PIPAN MICHELE" userId="da00a2aa-4c64-4bcb-a497-1055e4cd2351" providerId="ADAL" clId="{428EEFE0-FAC2-40AD-AD0F-5BA8B2E80DCB}" dt="2022-11-18T08:20:35.530" v="313"/>
          <ac:inkMkLst>
            <pc:docMk/>
            <pc:sldMk cId="1698070702" sldId="257"/>
            <ac:inkMk id="91" creationId="{EE070217-C020-4BDB-9D7B-C86E9A8BC49C}"/>
          </ac:inkMkLst>
        </pc:inkChg>
        <pc:inkChg chg="add del">
          <ac:chgData name="PIPAN MICHELE" userId="da00a2aa-4c64-4bcb-a497-1055e4cd2351" providerId="ADAL" clId="{428EEFE0-FAC2-40AD-AD0F-5BA8B2E80DCB}" dt="2022-11-18T08:20:35.530" v="313"/>
          <ac:inkMkLst>
            <pc:docMk/>
            <pc:sldMk cId="1698070702" sldId="257"/>
            <ac:inkMk id="92" creationId="{5B2CDCA2-3604-4456-8223-5B2AD010C04F}"/>
          </ac:inkMkLst>
        </pc:inkChg>
        <pc:inkChg chg="add del">
          <ac:chgData name="PIPAN MICHELE" userId="da00a2aa-4c64-4bcb-a497-1055e4cd2351" providerId="ADAL" clId="{428EEFE0-FAC2-40AD-AD0F-5BA8B2E80DCB}" dt="2022-11-18T08:20:35.530" v="313"/>
          <ac:inkMkLst>
            <pc:docMk/>
            <pc:sldMk cId="1698070702" sldId="257"/>
            <ac:inkMk id="93" creationId="{A79B563B-9E29-474F-8220-AB98E356C3DB}"/>
          </ac:inkMkLst>
        </pc:inkChg>
        <pc:inkChg chg="add del">
          <ac:chgData name="PIPAN MICHELE" userId="da00a2aa-4c64-4bcb-a497-1055e4cd2351" providerId="ADAL" clId="{428EEFE0-FAC2-40AD-AD0F-5BA8B2E80DCB}" dt="2022-11-18T08:20:35.530" v="313"/>
          <ac:inkMkLst>
            <pc:docMk/>
            <pc:sldMk cId="1698070702" sldId="257"/>
            <ac:inkMk id="94" creationId="{CAFB3F62-D869-480B-9184-23F518347A1C}"/>
          </ac:inkMkLst>
        </pc:inkChg>
        <pc:inkChg chg="add del">
          <ac:chgData name="PIPAN MICHELE" userId="da00a2aa-4c64-4bcb-a497-1055e4cd2351" providerId="ADAL" clId="{428EEFE0-FAC2-40AD-AD0F-5BA8B2E80DCB}" dt="2022-11-18T08:20:35.530" v="313"/>
          <ac:inkMkLst>
            <pc:docMk/>
            <pc:sldMk cId="1698070702" sldId="257"/>
            <ac:inkMk id="95" creationId="{AFE4A49B-3D3F-49E4-8023-7BEF5A240011}"/>
          </ac:inkMkLst>
        </pc:inkChg>
        <pc:inkChg chg="add del">
          <ac:chgData name="PIPAN MICHELE" userId="da00a2aa-4c64-4bcb-a497-1055e4cd2351" providerId="ADAL" clId="{428EEFE0-FAC2-40AD-AD0F-5BA8B2E80DCB}" dt="2022-11-18T08:20:35.530" v="313"/>
          <ac:inkMkLst>
            <pc:docMk/>
            <pc:sldMk cId="1698070702" sldId="257"/>
            <ac:inkMk id="96" creationId="{C5199804-E5F9-437C-9563-C34E5A016A19}"/>
          </ac:inkMkLst>
        </pc:inkChg>
        <pc:inkChg chg="add del">
          <ac:chgData name="PIPAN MICHELE" userId="da00a2aa-4c64-4bcb-a497-1055e4cd2351" providerId="ADAL" clId="{428EEFE0-FAC2-40AD-AD0F-5BA8B2E80DCB}" dt="2022-11-18T08:20:35.530" v="313"/>
          <ac:inkMkLst>
            <pc:docMk/>
            <pc:sldMk cId="1698070702" sldId="257"/>
            <ac:inkMk id="97" creationId="{A610CEB5-B916-4FD7-8695-2913C59155CB}"/>
          </ac:inkMkLst>
        </pc:inkChg>
        <pc:inkChg chg="add del">
          <ac:chgData name="PIPAN MICHELE" userId="da00a2aa-4c64-4bcb-a497-1055e4cd2351" providerId="ADAL" clId="{428EEFE0-FAC2-40AD-AD0F-5BA8B2E80DCB}" dt="2022-11-18T08:20:35.530" v="313"/>
          <ac:inkMkLst>
            <pc:docMk/>
            <pc:sldMk cId="1698070702" sldId="257"/>
            <ac:inkMk id="98" creationId="{B974D950-F92B-45EA-A111-50AF721916CD}"/>
          </ac:inkMkLst>
        </pc:inkChg>
        <pc:inkChg chg="add del">
          <ac:chgData name="PIPAN MICHELE" userId="da00a2aa-4c64-4bcb-a497-1055e4cd2351" providerId="ADAL" clId="{428EEFE0-FAC2-40AD-AD0F-5BA8B2E80DCB}" dt="2022-11-18T08:20:42.047" v="322"/>
          <ac:inkMkLst>
            <pc:docMk/>
            <pc:sldMk cId="1698070702" sldId="257"/>
            <ac:inkMk id="99" creationId="{F2445A3B-E2F5-48E2-BC7E-B977450A2651}"/>
          </ac:inkMkLst>
        </pc:inkChg>
        <pc:inkChg chg="add del">
          <ac:chgData name="PIPAN MICHELE" userId="da00a2aa-4c64-4bcb-a497-1055e4cd2351" providerId="ADAL" clId="{428EEFE0-FAC2-40AD-AD0F-5BA8B2E80DCB}" dt="2022-11-18T08:20:42.047" v="322"/>
          <ac:inkMkLst>
            <pc:docMk/>
            <pc:sldMk cId="1698070702" sldId="257"/>
            <ac:inkMk id="100" creationId="{ED7749A8-AB03-4A00-835F-56C1B5B47FD1}"/>
          </ac:inkMkLst>
        </pc:inkChg>
        <pc:inkChg chg="add del">
          <ac:chgData name="PIPAN MICHELE" userId="da00a2aa-4c64-4bcb-a497-1055e4cd2351" providerId="ADAL" clId="{428EEFE0-FAC2-40AD-AD0F-5BA8B2E80DCB}" dt="2022-11-18T08:20:42.047" v="322"/>
          <ac:inkMkLst>
            <pc:docMk/>
            <pc:sldMk cId="1698070702" sldId="257"/>
            <ac:inkMk id="101" creationId="{A4A3AF03-9444-4BE1-B556-21C84AE999F0}"/>
          </ac:inkMkLst>
        </pc:inkChg>
        <pc:inkChg chg="add del">
          <ac:chgData name="PIPAN MICHELE" userId="da00a2aa-4c64-4bcb-a497-1055e4cd2351" providerId="ADAL" clId="{428EEFE0-FAC2-40AD-AD0F-5BA8B2E80DCB}" dt="2022-11-18T08:20:42.047" v="322"/>
          <ac:inkMkLst>
            <pc:docMk/>
            <pc:sldMk cId="1698070702" sldId="257"/>
            <ac:inkMk id="102" creationId="{07198D31-E677-4EB5-945C-5446CE775B35}"/>
          </ac:inkMkLst>
        </pc:inkChg>
        <pc:inkChg chg="add del">
          <ac:chgData name="PIPAN MICHELE" userId="da00a2aa-4c64-4bcb-a497-1055e4cd2351" providerId="ADAL" clId="{428EEFE0-FAC2-40AD-AD0F-5BA8B2E80DCB}" dt="2022-11-18T08:20:42.047" v="322"/>
          <ac:inkMkLst>
            <pc:docMk/>
            <pc:sldMk cId="1698070702" sldId="257"/>
            <ac:inkMk id="103" creationId="{2771743F-88D1-4983-B3D3-AD2D8187B6F7}"/>
          </ac:inkMkLst>
        </pc:inkChg>
        <pc:inkChg chg="add del">
          <ac:chgData name="PIPAN MICHELE" userId="da00a2aa-4c64-4bcb-a497-1055e4cd2351" providerId="ADAL" clId="{428EEFE0-FAC2-40AD-AD0F-5BA8B2E80DCB}" dt="2022-11-18T08:20:42.047" v="322"/>
          <ac:inkMkLst>
            <pc:docMk/>
            <pc:sldMk cId="1698070702" sldId="257"/>
            <ac:inkMk id="104" creationId="{8B95AC6B-69EC-4320-BA2A-F36A5FE9464C}"/>
          </ac:inkMkLst>
        </pc:inkChg>
        <pc:inkChg chg="add del">
          <ac:chgData name="PIPAN MICHELE" userId="da00a2aa-4c64-4bcb-a497-1055e4cd2351" providerId="ADAL" clId="{428EEFE0-FAC2-40AD-AD0F-5BA8B2E80DCB}" dt="2022-11-18T08:20:42.047" v="322"/>
          <ac:inkMkLst>
            <pc:docMk/>
            <pc:sldMk cId="1698070702" sldId="257"/>
            <ac:inkMk id="105" creationId="{9E698F7C-9BF3-4E18-A8BE-59BE2EBAFF8E}"/>
          </ac:inkMkLst>
        </pc:inkChg>
        <pc:inkChg chg="add del">
          <ac:chgData name="PIPAN MICHELE" userId="da00a2aa-4c64-4bcb-a497-1055e4cd2351" providerId="ADAL" clId="{428EEFE0-FAC2-40AD-AD0F-5BA8B2E80DCB}" dt="2022-11-18T08:20:42.047" v="322"/>
          <ac:inkMkLst>
            <pc:docMk/>
            <pc:sldMk cId="1698070702" sldId="257"/>
            <ac:inkMk id="106" creationId="{9EDB1EB4-6791-4D04-894C-59F93945C986}"/>
          </ac:inkMkLst>
        </pc:inkChg>
        <pc:inkChg chg="add del">
          <ac:chgData name="PIPAN MICHELE" userId="da00a2aa-4c64-4bcb-a497-1055e4cd2351" providerId="ADAL" clId="{428EEFE0-FAC2-40AD-AD0F-5BA8B2E80DCB}" dt="2022-11-18T08:20:42.047" v="322"/>
          <ac:inkMkLst>
            <pc:docMk/>
            <pc:sldMk cId="1698070702" sldId="257"/>
            <ac:inkMk id="107" creationId="{8CEA01A3-294D-48AC-87FF-5750DAC87A52}"/>
          </ac:inkMkLst>
        </pc:inkChg>
        <pc:inkChg chg="add del">
          <ac:chgData name="PIPAN MICHELE" userId="da00a2aa-4c64-4bcb-a497-1055e4cd2351" providerId="ADAL" clId="{428EEFE0-FAC2-40AD-AD0F-5BA8B2E80DCB}" dt="2022-11-18T08:20:42.047" v="322"/>
          <ac:inkMkLst>
            <pc:docMk/>
            <pc:sldMk cId="1698070702" sldId="257"/>
            <ac:inkMk id="108" creationId="{CB502BC0-5D58-46A4-8206-1215AFE06DCC}"/>
          </ac:inkMkLst>
        </pc:inkChg>
        <pc:inkChg chg="add del">
          <ac:chgData name="PIPAN MICHELE" userId="da00a2aa-4c64-4bcb-a497-1055e4cd2351" providerId="ADAL" clId="{428EEFE0-FAC2-40AD-AD0F-5BA8B2E80DCB}" dt="2022-11-18T08:20:43.059" v="325"/>
          <ac:inkMkLst>
            <pc:docMk/>
            <pc:sldMk cId="1698070702" sldId="257"/>
            <ac:inkMk id="109" creationId="{671921FD-35AC-46F8-AF3F-2E8374EEE001}"/>
          </ac:inkMkLst>
        </pc:inkChg>
        <pc:inkChg chg="add del">
          <ac:chgData name="PIPAN MICHELE" userId="da00a2aa-4c64-4bcb-a497-1055e4cd2351" providerId="ADAL" clId="{428EEFE0-FAC2-40AD-AD0F-5BA8B2E80DCB}" dt="2022-11-18T08:20:43.059" v="325"/>
          <ac:inkMkLst>
            <pc:docMk/>
            <pc:sldMk cId="1698070702" sldId="257"/>
            <ac:inkMk id="110" creationId="{9DEF2823-ADD8-45F9-948F-E23CBEC7F8D6}"/>
          </ac:inkMkLst>
        </pc:inkChg>
        <pc:inkChg chg="add del">
          <ac:chgData name="PIPAN MICHELE" userId="da00a2aa-4c64-4bcb-a497-1055e4cd2351" providerId="ADAL" clId="{428EEFE0-FAC2-40AD-AD0F-5BA8B2E80DCB}" dt="2022-11-18T08:20:43.059" v="325"/>
          <ac:inkMkLst>
            <pc:docMk/>
            <pc:sldMk cId="1698070702" sldId="257"/>
            <ac:inkMk id="111" creationId="{64128A9F-57EA-42A8-ADC6-13C32BF8919E}"/>
          </ac:inkMkLst>
        </pc:inkChg>
        <pc:inkChg chg="add del">
          <ac:chgData name="PIPAN MICHELE" userId="da00a2aa-4c64-4bcb-a497-1055e4cd2351" providerId="ADAL" clId="{428EEFE0-FAC2-40AD-AD0F-5BA8B2E80DCB}" dt="2022-11-18T08:20:43.059" v="325"/>
          <ac:inkMkLst>
            <pc:docMk/>
            <pc:sldMk cId="1698070702" sldId="257"/>
            <ac:inkMk id="112" creationId="{F9EF5FD6-E767-40E6-9F9A-76A5EFD29BAC}"/>
          </ac:inkMkLst>
        </pc:inkChg>
        <pc:inkChg chg="add del">
          <ac:chgData name="PIPAN MICHELE" userId="da00a2aa-4c64-4bcb-a497-1055e4cd2351" providerId="ADAL" clId="{428EEFE0-FAC2-40AD-AD0F-5BA8B2E80DCB}" dt="2022-11-18T08:20:43.059" v="325"/>
          <ac:inkMkLst>
            <pc:docMk/>
            <pc:sldMk cId="1698070702" sldId="257"/>
            <ac:inkMk id="113" creationId="{80415242-EB82-4881-99FF-48D64E634E96}"/>
          </ac:inkMkLst>
        </pc:inkChg>
        <pc:inkChg chg="add del">
          <ac:chgData name="PIPAN MICHELE" userId="da00a2aa-4c64-4bcb-a497-1055e4cd2351" providerId="ADAL" clId="{428EEFE0-FAC2-40AD-AD0F-5BA8B2E80DCB}" dt="2022-11-18T08:20:50.846" v="340"/>
          <ac:inkMkLst>
            <pc:docMk/>
            <pc:sldMk cId="1698070702" sldId="257"/>
            <ac:inkMk id="114" creationId="{BBD8F743-38A5-4519-B69E-121CEAAE3BEC}"/>
          </ac:inkMkLst>
        </pc:inkChg>
        <pc:inkChg chg="add del">
          <ac:chgData name="PIPAN MICHELE" userId="da00a2aa-4c64-4bcb-a497-1055e4cd2351" providerId="ADAL" clId="{428EEFE0-FAC2-40AD-AD0F-5BA8B2E80DCB}" dt="2022-11-18T08:20:50.846" v="340"/>
          <ac:inkMkLst>
            <pc:docMk/>
            <pc:sldMk cId="1698070702" sldId="257"/>
            <ac:inkMk id="115" creationId="{D9057E9A-9483-43CD-8BF0-D1E12E067B5A}"/>
          </ac:inkMkLst>
        </pc:inkChg>
        <pc:inkChg chg="add del">
          <ac:chgData name="PIPAN MICHELE" userId="da00a2aa-4c64-4bcb-a497-1055e4cd2351" providerId="ADAL" clId="{428EEFE0-FAC2-40AD-AD0F-5BA8B2E80DCB}" dt="2022-11-18T08:20:50.846" v="340"/>
          <ac:inkMkLst>
            <pc:docMk/>
            <pc:sldMk cId="1698070702" sldId="257"/>
            <ac:inkMk id="116" creationId="{7A65C792-AD2A-4709-97B2-7D35361DF3AA}"/>
          </ac:inkMkLst>
        </pc:inkChg>
        <pc:inkChg chg="add del">
          <ac:chgData name="PIPAN MICHELE" userId="da00a2aa-4c64-4bcb-a497-1055e4cd2351" providerId="ADAL" clId="{428EEFE0-FAC2-40AD-AD0F-5BA8B2E80DCB}" dt="2022-11-18T08:20:50.846" v="340"/>
          <ac:inkMkLst>
            <pc:docMk/>
            <pc:sldMk cId="1698070702" sldId="257"/>
            <ac:inkMk id="117" creationId="{2FCB5DEE-5F9A-44E7-AA8B-D48C24124DEB}"/>
          </ac:inkMkLst>
        </pc:inkChg>
        <pc:inkChg chg="add del">
          <ac:chgData name="PIPAN MICHELE" userId="da00a2aa-4c64-4bcb-a497-1055e4cd2351" providerId="ADAL" clId="{428EEFE0-FAC2-40AD-AD0F-5BA8B2E80DCB}" dt="2022-11-18T08:20:50.846" v="340"/>
          <ac:inkMkLst>
            <pc:docMk/>
            <pc:sldMk cId="1698070702" sldId="257"/>
            <ac:inkMk id="118" creationId="{36EF8792-FD52-4815-8D33-DC94F137E809}"/>
          </ac:inkMkLst>
        </pc:inkChg>
        <pc:inkChg chg="add del">
          <ac:chgData name="PIPAN MICHELE" userId="da00a2aa-4c64-4bcb-a497-1055e4cd2351" providerId="ADAL" clId="{428EEFE0-FAC2-40AD-AD0F-5BA8B2E80DCB}" dt="2022-11-18T08:20:50.846" v="340"/>
          <ac:inkMkLst>
            <pc:docMk/>
            <pc:sldMk cId="1698070702" sldId="257"/>
            <ac:inkMk id="119" creationId="{488CEB69-2DF7-4E85-B483-AC7AD2DB076E}"/>
          </ac:inkMkLst>
        </pc:inkChg>
        <pc:inkChg chg="add del">
          <ac:chgData name="PIPAN MICHELE" userId="da00a2aa-4c64-4bcb-a497-1055e4cd2351" providerId="ADAL" clId="{428EEFE0-FAC2-40AD-AD0F-5BA8B2E80DCB}" dt="2022-11-18T08:20:50.846" v="340"/>
          <ac:inkMkLst>
            <pc:docMk/>
            <pc:sldMk cId="1698070702" sldId="257"/>
            <ac:inkMk id="120" creationId="{9BE21A91-FF24-4487-A2F8-978024D76F32}"/>
          </ac:inkMkLst>
        </pc:inkChg>
        <pc:inkChg chg="add del">
          <ac:chgData name="PIPAN MICHELE" userId="da00a2aa-4c64-4bcb-a497-1055e4cd2351" providerId="ADAL" clId="{428EEFE0-FAC2-40AD-AD0F-5BA8B2E80DCB}" dt="2022-11-18T08:20:50.846" v="340"/>
          <ac:inkMkLst>
            <pc:docMk/>
            <pc:sldMk cId="1698070702" sldId="257"/>
            <ac:inkMk id="121" creationId="{1023CF50-093C-4CCC-84A7-DB0EAD89E59C}"/>
          </ac:inkMkLst>
        </pc:inkChg>
        <pc:inkChg chg="add del">
          <ac:chgData name="PIPAN MICHELE" userId="da00a2aa-4c64-4bcb-a497-1055e4cd2351" providerId="ADAL" clId="{428EEFE0-FAC2-40AD-AD0F-5BA8B2E80DCB}" dt="2022-11-18T08:20:50.846" v="340"/>
          <ac:inkMkLst>
            <pc:docMk/>
            <pc:sldMk cId="1698070702" sldId="257"/>
            <ac:inkMk id="122" creationId="{73B0835D-7B9C-4B0D-9C28-2363741BFBA0}"/>
          </ac:inkMkLst>
        </pc:inkChg>
        <pc:inkChg chg="add del">
          <ac:chgData name="PIPAN MICHELE" userId="da00a2aa-4c64-4bcb-a497-1055e4cd2351" providerId="ADAL" clId="{428EEFE0-FAC2-40AD-AD0F-5BA8B2E80DCB}" dt="2022-11-18T08:20:50.846" v="340"/>
          <ac:inkMkLst>
            <pc:docMk/>
            <pc:sldMk cId="1698070702" sldId="257"/>
            <ac:inkMk id="123" creationId="{B21A7034-DC08-421E-A4D5-296E803DA198}"/>
          </ac:inkMkLst>
        </pc:inkChg>
        <pc:inkChg chg="add del">
          <ac:chgData name="PIPAN MICHELE" userId="da00a2aa-4c64-4bcb-a497-1055e4cd2351" providerId="ADAL" clId="{428EEFE0-FAC2-40AD-AD0F-5BA8B2E80DCB}" dt="2022-11-18T08:20:50.846" v="340"/>
          <ac:inkMkLst>
            <pc:docMk/>
            <pc:sldMk cId="1698070702" sldId="257"/>
            <ac:inkMk id="124" creationId="{EC6D2AD5-34A8-4106-97EF-60B7954FA078}"/>
          </ac:inkMkLst>
        </pc:inkChg>
        <pc:inkChg chg="add del">
          <ac:chgData name="PIPAN MICHELE" userId="da00a2aa-4c64-4bcb-a497-1055e4cd2351" providerId="ADAL" clId="{428EEFE0-FAC2-40AD-AD0F-5BA8B2E80DCB}" dt="2022-11-18T08:20:50.846" v="340"/>
          <ac:inkMkLst>
            <pc:docMk/>
            <pc:sldMk cId="1698070702" sldId="257"/>
            <ac:inkMk id="125" creationId="{EEC093FF-61F2-4D14-B787-9A2689173A90}"/>
          </ac:inkMkLst>
        </pc:inkChg>
        <pc:inkChg chg="add del">
          <ac:chgData name="PIPAN MICHELE" userId="da00a2aa-4c64-4bcb-a497-1055e4cd2351" providerId="ADAL" clId="{428EEFE0-FAC2-40AD-AD0F-5BA8B2E80DCB}" dt="2022-11-18T08:20:50.846" v="340"/>
          <ac:inkMkLst>
            <pc:docMk/>
            <pc:sldMk cId="1698070702" sldId="257"/>
            <ac:inkMk id="126" creationId="{3137AA12-812C-4D27-A9B6-4438EF25CED5}"/>
          </ac:inkMkLst>
        </pc:inkChg>
        <pc:inkChg chg="add del">
          <ac:chgData name="PIPAN MICHELE" userId="da00a2aa-4c64-4bcb-a497-1055e4cd2351" providerId="ADAL" clId="{428EEFE0-FAC2-40AD-AD0F-5BA8B2E80DCB}" dt="2022-11-18T08:20:50.846" v="340"/>
          <ac:inkMkLst>
            <pc:docMk/>
            <pc:sldMk cId="1698070702" sldId="257"/>
            <ac:inkMk id="127" creationId="{302D0EA6-6AE1-4E44-BF47-C4D446596725}"/>
          </ac:inkMkLst>
        </pc:inkChg>
        <pc:inkChg chg="add del">
          <ac:chgData name="PIPAN MICHELE" userId="da00a2aa-4c64-4bcb-a497-1055e4cd2351" providerId="ADAL" clId="{428EEFE0-FAC2-40AD-AD0F-5BA8B2E80DCB}" dt="2022-11-18T08:20:50.846" v="340"/>
          <ac:inkMkLst>
            <pc:docMk/>
            <pc:sldMk cId="1698070702" sldId="257"/>
            <ac:inkMk id="128" creationId="{46F118DC-745B-497D-83CB-321F854B0C50}"/>
          </ac:inkMkLst>
        </pc:inkChg>
        <pc:inkChg chg="add del">
          <ac:chgData name="PIPAN MICHELE" userId="da00a2aa-4c64-4bcb-a497-1055e4cd2351" providerId="ADAL" clId="{428EEFE0-FAC2-40AD-AD0F-5BA8B2E80DCB}" dt="2022-11-18T08:22:09.896" v="349"/>
          <ac:inkMkLst>
            <pc:docMk/>
            <pc:sldMk cId="1698070702" sldId="257"/>
            <ac:inkMk id="129" creationId="{1DD5057A-8B8F-44C8-B73C-5B9AE39AC38D}"/>
          </ac:inkMkLst>
        </pc:inkChg>
        <pc:inkChg chg="add del">
          <ac:chgData name="PIPAN MICHELE" userId="da00a2aa-4c64-4bcb-a497-1055e4cd2351" providerId="ADAL" clId="{428EEFE0-FAC2-40AD-AD0F-5BA8B2E80DCB}" dt="2022-11-18T08:22:09.896" v="349"/>
          <ac:inkMkLst>
            <pc:docMk/>
            <pc:sldMk cId="1698070702" sldId="257"/>
            <ac:inkMk id="130" creationId="{CB67A546-D78A-4041-BCC3-488720B41AF3}"/>
          </ac:inkMkLst>
        </pc:inkChg>
        <pc:inkChg chg="add del">
          <ac:chgData name="PIPAN MICHELE" userId="da00a2aa-4c64-4bcb-a497-1055e4cd2351" providerId="ADAL" clId="{428EEFE0-FAC2-40AD-AD0F-5BA8B2E80DCB}" dt="2022-11-18T08:22:09.896" v="349"/>
          <ac:inkMkLst>
            <pc:docMk/>
            <pc:sldMk cId="1698070702" sldId="257"/>
            <ac:inkMk id="131" creationId="{71E3B96E-AD7B-473E-8436-9722B306979B}"/>
          </ac:inkMkLst>
        </pc:inkChg>
        <pc:inkChg chg="add del">
          <ac:chgData name="PIPAN MICHELE" userId="da00a2aa-4c64-4bcb-a497-1055e4cd2351" providerId="ADAL" clId="{428EEFE0-FAC2-40AD-AD0F-5BA8B2E80DCB}" dt="2022-11-18T08:22:09.896" v="349"/>
          <ac:inkMkLst>
            <pc:docMk/>
            <pc:sldMk cId="1698070702" sldId="257"/>
            <ac:inkMk id="132" creationId="{C4682748-6C74-42DD-9E99-D466B39A327B}"/>
          </ac:inkMkLst>
        </pc:inkChg>
        <pc:inkChg chg="add del">
          <ac:chgData name="PIPAN MICHELE" userId="da00a2aa-4c64-4bcb-a497-1055e4cd2351" providerId="ADAL" clId="{428EEFE0-FAC2-40AD-AD0F-5BA8B2E80DCB}" dt="2022-11-18T08:22:09.896" v="349"/>
          <ac:inkMkLst>
            <pc:docMk/>
            <pc:sldMk cId="1698070702" sldId="257"/>
            <ac:inkMk id="133" creationId="{BE251745-AAB2-4ECD-AB2E-00AF0060AFBE}"/>
          </ac:inkMkLst>
        </pc:inkChg>
        <pc:inkChg chg="add del">
          <ac:chgData name="PIPAN MICHELE" userId="da00a2aa-4c64-4bcb-a497-1055e4cd2351" providerId="ADAL" clId="{428EEFE0-FAC2-40AD-AD0F-5BA8B2E80DCB}" dt="2022-11-18T08:22:09.896" v="349"/>
          <ac:inkMkLst>
            <pc:docMk/>
            <pc:sldMk cId="1698070702" sldId="257"/>
            <ac:inkMk id="134" creationId="{1C943F31-FCA9-40C9-AACC-17E78977AA42}"/>
          </ac:inkMkLst>
        </pc:inkChg>
        <pc:inkChg chg="add del">
          <ac:chgData name="PIPAN MICHELE" userId="da00a2aa-4c64-4bcb-a497-1055e4cd2351" providerId="ADAL" clId="{428EEFE0-FAC2-40AD-AD0F-5BA8B2E80DCB}" dt="2022-11-18T08:22:09.896" v="349"/>
          <ac:inkMkLst>
            <pc:docMk/>
            <pc:sldMk cId="1698070702" sldId="257"/>
            <ac:inkMk id="135" creationId="{296E438F-5CFA-4A6C-B2AF-2F72F0E9AFBC}"/>
          </ac:inkMkLst>
        </pc:inkChg>
        <pc:inkChg chg="add del">
          <ac:chgData name="PIPAN MICHELE" userId="da00a2aa-4c64-4bcb-a497-1055e4cd2351" providerId="ADAL" clId="{428EEFE0-FAC2-40AD-AD0F-5BA8B2E80DCB}" dt="2022-11-18T08:22:09.896" v="349"/>
          <ac:inkMkLst>
            <pc:docMk/>
            <pc:sldMk cId="1698070702" sldId="257"/>
            <ac:inkMk id="136" creationId="{E3F164F9-CD05-47A6-97FB-68C68D89B42C}"/>
          </ac:inkMkLst>
        </pc:inkChg>
        <pc:inkChg chg="add del">
          <ac:chgData name="PIPAN MICHELE" userId="da00a2aa-4c64-4bcb-a497-1055e4cd2351" providerId="ADAL" clId="{428EEFE0-FAC2-40AD-AD0F-5BA8B2E80DCB}" dt="2022-11-18T08:22:09.896" v="349"/>
          <ac:inkMkLst>
            <pc:docMk/>
            <pc:sldMk cId="1698070702" sldId="257"/>
            <ac:inkMk id="137" creationId="{E61C4DCB-62B6-4250-A3CE-B201FBC4A42C}"/>
          </ac:inkMkLst>
        </pc:inkChg>
        <pc:inkChg chg="add del">
          <ac:chgData name="PIPAN MICHELE" userId="da00a2aa-4c64-4bcb-a497-1055e4cd2351" providerId="ADAL" clId="{428EEFE0-FAC2-40AD-AD0F-5BA8B2E80DCB}" dt="2022-11-18T08:22:11.343" v="352"/>
          <ac:inkMkLst>
            <pc:docMk/>
            <pc:sldMk cId="1698070702" sldId="257"/>
            <ac:inkMk id="138" creationId="{9A71D0DB-1252-443F-BF3D-0D98CB298EE9}"/>
          </ac:inkMkLst>
        </pc:inkChg>
        <pc:inkChg chg="add del">
          <ac:chgData name="PIPAN MICHELE" userId="da00a2aa-4c64-4bcb-a497-1055e4cd2351" providerId="ADAL" clId="{428EEFE0-FAC2-40AD-AD0F-5BA8B2E80DCB}" dt="2022-11-18T08:22:11.343" v="352"/>
          <ac:inkMkLst>
            <pc:docMk/>
            <pc:sldMk cId="1698070702" sldId="257"/>
            <ac:inkMk id="139" creationId="{CC1CF229-5937-418F-85A5-457786F9AF16}"/>
          </ac:inkMkLst>
        </pc:inkChg>
        <pc:inkChg chg="add del">
          <ac:chgData name="PIPAN MICHELE" userId="da00a2aa-4c64-4bcb-a497-1055e4cd2351" providerId="ADAL" clId="{428EEFE0-FAC2-40AD-AD0F-5BA8B2E80DCB}" dt="2022-11-18T08:22:11.343" v="352"/>
          <ac:inkMkLst>
            <pc:docMk/>
            <pc:sldMk cId="1698070702" sldId="257"/>
            <ac:inkMk id="140" creationId="{E7E35F28-78AA-4E24-95AB-49A62B7E5724}"/>
          </ac:inkMkLst>
        </pc:inkChg>
        <pc:inkChg chg="add del">
          <ac:chgData name="PIPAN MICHELE" userId="da00a2aa-4c64-4bcb-a497-1055e4cd2351" providerId="ADAL" clId="{428EEFE0-FAC2-40AD-AD0F-5BA8B2E80DCB}" dt="2022-11-18T08:22:18.804" v="365"/>
          <ac:inkMkLst>
            <pc:docMk/>
            <pc:sldMk cId="1698070702" sldId="257"/>
            <ac:inkMk id="141" creationId="{E9546556-A41D-449E-B4FB-C00BDC0CFF39}"/>
          </ac:inkMkLst>
        </pc:inkChg>
        <pc:inkChg chg="add del">
          <ac:chgData name="PIPAN MICHELE" userId="da00a2aa-4c64-4bcb-a497-1055e4cd2351" providerId="ADAL" clId="{428EEFE0-FAC2-40AD-AD0F-5BA8B2E80DCB}" dt="2022-11-18T08:22:18.804" v="365"/>
          <ac:inkMkLst>
            <pc:docMk/>
            <pc:sldMk cId="1698070702" sldId="257"/>
            <ac:inkMk id="142" creationId="{1284649B-A6B7-445B-8D48-1E3BCE3C020D}"/>
          </ac:inkMkLst>
        </pc:inkChg>
        <pc:inkChg chg="add del">
          <ac:chgData name="PIPAN MICHELE" userId="da00a2aa-4c64-4bcb-a497-1055e4cd2351" providerId="ADAL" clId="{428EEFE0-FAC2-40AD-AD0F-5BA8B2E80DCB}" dt="2022-11-18T08:22:18.804" v="365"/>
          <ac:inkMkLst>
            <pc:docMk/>
            <pc:sldMk cId="1698070702" sldId="257"/>
            <ac:inkMk id="143" creationId="{DF1DDD1B-9078-4E0C-BED2-EDB8764B411C}"/>
          </ac:inkMkLst>
        </pc:inkChg>
        <pc:inkChg chg="add del">
          <ac:chgData name="PIPAN MICHELE" userId="da00a2aa-4c64-4bcb-a497-1055e4cd2351" providerId="ADAL" clId="{428EEFE0-FAC2-40AD-AD0F-5BA8B2E80DCB}" dt="2022-11-18T08:22:18.804" v="365"/>
          <ac:inkMkLst>
            <pc:docMk/>
            <pc:sldMk cId="1698070702" sldId="257"/>
            <ac:inkMk id="144" creationId="{DE6E16FC-503A-43FD-A900-47D98FE595FF}"/>
          </ac:inkMkLst>
        </pc:inkChg>
        <pc:inkChg chg="add del">
          <ac:chgData name="PIPAN MICHELE" userId="da00a2aa-4c64-4bcb-a497-1055e4cd2351" providerId="ADAL" clId="{428EEFE0-FAC2-40AD-AD0F-5BA8B2E80DCB}" dt="2022-11-18T08:22:18.804" v="365"/>
          <ac:inkMkLst>
            <pc:docMk/>
            <pc:sldMk cId="1698070702" sldId="257"/>
            <ac:inkMk id="145" creationId="{CA7B9FE9-2AF9-4EE3-B69E-8A1648AB6AD3}"/>
          </ac:inkMkLst>
        </pc:inkChg>
        <pc:inkChg chg="add del">
          <ac:chgData name="PIPAN MICHELE" userId="da00a2aa-4c64-4bcb-a497-1055e4cd2351" providerId="ADAL" clId="{428EEFE0-FAC2-40AD-AD0F-5BA8B2E80DCB}" dt="2022-11-18T08:22:18.804" v="365"/>
          <ac:inkMkLst>
            <pc:docMk/>
            <pc:sldMk cId="1698070702" sldId="257"/>
            <ac:inkMk id="146" creationId="{E18B86EF-6DDB-4CA3-9805-770844801A45}"/>
          </ac:inkMkLst>
        </pc:inkChg>
        <pc:inkChg chg="add del">
          <ac:chgData name="PIPAN MICHELE" userId="da00a2aa-4c64-4bcb-a497-1055e4cd2351" providerId="ADAL" clId="{428EEFE0-FAC2-40AD-AD0F-5BA8B2E80DCB}" dt="2022-11-18T08:22:18.804" v="365"/>
          <ac:inkMkLst>
            <pc:docMk/>
            <pc:sldMk cId="1698070702" sldId="257"/>
            <ac:inkMk id="147" creationId="{F3D35998-D9EB-4648-9D59-36DFF0817E1C}"/>
          </ac:inkMkLst>
        </pc:inkChg>
        <pc:inkChg chg="add del">
          <ac:chgData name="PIPAN MICHELE" userId="da00a2aa-4c64-4bcb-a497-1055e4cd2351" providerId="ADAL" clId="{428EEFE0-FAC2-40AD-AD0F-5BA8B2E80DCB}" dt="2022-11-18T08:22:18.804" v="365"/>
          <ac:inkMkLst>
            <pc:docMk/>
            <pc:sldMk cId="1698070702" sldId="257"/>
            <ac:inkMk id="148" creationId="{BD0DAFD3-26D2-4CF6-9CB9-C53CAE714076}"/>
          </ac:inkMkLst>
        </pc:inkChg>
        <pc:inkChg chg="add del">
          <ac:chgData name="PIPAN MICHELE" userId="da00a2aa-4c64-4bcb-a497-1055e4cd2351" providerId="ADAL" clId="{428EEFE0-FAC2-40AD-AD0F-5BA8B2E80DCB}" dt="2022-11-18T08:22:18.804" v="365"/>
          <ac:inkMkLst>
            <pc:docMk/>
            <pc:sldMk cId="1698070702" sldId="257"/>
            <ac:inkMk id="149" creationId="{A3617C57-E8F8-4114-B410-EEE9451C7F57}"/>
          </ac:inkMkLst>
        </pc:inkChg>
        <pc:inkChg chg="add del">
          <ac:chgData name="PIPAN MICHELE" userId="da00a2aa-4c64-4bcb-a497-1055e4cd2351" providerId="ADAL" clId="{428EEFE0-FAC2-40AD-AD0F-5BA8B2E80DCB}" dt="2022-11-18T08:22:18.804" v="365"/>
          <ac:inkMkLst>
            <pc:docMk/>
            <pc:sldMk cId="1698070702" sldId="257"/>
            <ac:inkMk id="150" creationId="{FF44E186-AAE6-4E5C-BAA4-715F673D33BC}"/>
          </ac:inkMkLst>
        </pc:inkChg>
        <pc:inkChg chg="add del">
          <ac:chgData name="PIPAN MICHELE" userId="da00a2aa-4c64-4bcb-a497-1055e4cd2351" providerId="ADAL" clId="{428EEFE0-FAC2-40AD-AD0F-5BA8B2E80DCB}" dt="2022-11-18T08:22:18.804" v="365"/>
          <ac:inkMkLst>
            <pc:docMk/>
            <pc:sldMk cId="1698070702" sldId="257"/>
            <ac:inkMk id="151" creationId="{337F4E91-58DA-4685-92CA-D0EE9AFD3395}"/>
          </ac:inkMkLst>
        </pc:inkChg>
        <pc:inkChg chg="add del">
          <ac:chgData name="PIPAN MICHELE" userId="da00a2aa-4c64-4bcb-a497-1055e4cd2351" providerId="ADAL" clId="{428EEFE0-FAC2-40AD-AD0F-5BA8B2E80DCB}" dt="2022-11-18T08:22:18.804" v="365"/>
          <ac:inkMkLst>
            <pc:docMk/>
            <pc:sldMk cId="1698070702" sldId="257"/>
            <ac:inkMk id="152" creationId="{7AF28B55-3A39-47E0-A6BF-995200BE78BD}"/>
          </ac:inkMkLst>
        </pc:inkChg>
        <pc:inkChg chg="add del">
          <ac:chgData name="PIPAN MICHELE" userId="da00a2aa-4c64-4bcb-a497-1055e4cd2351" providerId="ADAL" clId="{428EEFE0-FAC2-40AD-AD0F-5BA8B2E80DCB}" dt="2022-11-18T08:22:18.804" v="365"/>
          <ac:inkMkLst>
            <pc:docMk/>
            <pc:sldMk cId="1698070702" sldId="257"/>
            <ac:inkMk id="153" creationId="{EF14A745-A491-4BDD-AEA4-2B0974F902C2}"/>
          </ac:inkMkLst>
        </pc:inkChg>
        <pc:inkChg chg="add">
          <ac:chgData name="PIPAN MICHELE" userId="da00a2aa-4c64-4bcb-a497-1055e4cd2351" providerId="ADAL" clId="{428EEFE0-FAC2-40AD-AD0F-5BA8B2E80DCB}" dt="2022-11-18T08:22:18.804" v="365"/>
          <ac:inkMkLst>
            <pc:docMk/>
            <pc:sldMk cId="1698070702" sldId="257"/>
            <ac:inkMk id="154" creationId="{263BE637-7FAF-444E-941A-95932EC9358B}"/>
          </ac:inkMkLst>
        </pc:inkChg>
      </pc:sldChg>
      <pc:sldChg chg="addSp delSp modSp ord">
        <pc:chgData name="PIPAN MICHELE" userId="da00a2aa-4c64-4bcb-a497-1055e4cd2351" providerId="ADAL" clId="{428EEFE0-FAC2-40AD-AD0F-5BA8B2E80DCB}" dt="2022-11-18T09:52:49.923" v="2930"/>
        <pc:sldMkLst>
          <pc:docMk/>
          <pc:sldMk cId="4127834492" sldId="258"/>
        </pc:sldMkLst>
        <pc:spChg chg="mod">
          <ac:chgData name="PIPAN MICHELE" userId="da00a2aa-4c64-4bcb-a497-1055e4cd2351" providerId="ADAL" clId="{428EEFE0-FAC2-40AD-AD0F-5BA8B2E80DCB}" dt="2022-11-18T08:11:22.243" v="0" actId="255"/>
          <ac:spMkLst>
            <pc:docMk/>
            <pc:sldMk cId="4127834492" sldId="258"/>
            <ac:spMk id="2" creationId="{97096D86-52C2-8298-A526-C790ECF345B6}"/>
          </ac:spMkLst>
        </pc:spChg>
        <pc:inkChg chg="add del">
          <ac:chgData name="PIPAN MICHELE" userId="da00a2aa-4c64-4bcb-a497-1055e4cd2351" providerId="ADAL" clId="{428EEFE0-FAC2-40AD-AD0F-5BA8B2E80DCB}" dt="2022-11-18T09:50:23.468" v="2793"/>
          <ac:inkMkLst>
            <pc:docMk/>
            <pc:sldMk cId="4127834492" sldId="258"/>
            <ac:inkMk id="3" creationId="{ABA35FB8-222B-44D8-826E-F45838E74FEA}"/>
          </ac:inkMkLst>
        </pc:inkChg>
        <pc:inkChg chg="add del">
          <ac:chgData name="PIPAN MICHELE" userId="da00a2aa-4c64-4bcb-a497-1055e4cd2351" providerId="ADAL" clId="{428EEFE0-FAC2-40AD-AD0F-5BA8B2E80DCB}" dt="2022-11-18T09:50:23.468" v="2793"/>
          <ac:inkMkLst>
            <pc:docMk/>
            <pc:sldMk cId="4127834492" sldId="258"/>
            <ac:inkMk id="4" creationId="{9B526860-A733-4436-AC52-E404566A3D3E}"/>
          </ac:inkMkLst>
        </pc:inkChg>
        <pc:inkChg chg="add del">
          <ac:chgData name="PIPAN MICHELE" userId="da00a2aa-4c64-4bcb-a497-1055e4cd2351" providerId="ADAL" clId="{428EEFE0-FAC2-40AD-AD0F-5BA8B2E80DCB}" dt="2022-11-18T09:50:23.468" v="2793"/>
          <ac:inkMkLst>
            <pc:docMk/>
            <pc:sldMk cId="4127834492" sldId="258"/>
            <ac:inkMk id="5" creationId="{E91E041B-A4C6-48BB-B680-84AA21C92E05}"/>
          </ac:inkMkLst>
        </pc:inkChg>
        <pc:inkChg chg="add del">
          <ac:chgData name="PIPAN MICHELE" userId="da00a2aa-4c64-4bcb-a497-1055e4cd2351" providerId="ADAL" clId="{428EEFE0-FAC2-40AD-AD0F-5BA8B2E80DCB}" dt="2022-11-18T09:50:27.725" v="2799"/>
          <ac:inkMkLst>
            <pc:docMk/>
            <pc:sldMk cId="4127834492" sldId="258"/>
            <ac:inkMk id="6" creationId="{E3AB541D-F120-49BF-AF1D-53B47D41B126}"/>
          </ac:inkMkLst>
        </pc:inkChg>
        <pc:inkChg chg="add del">
          <ac:chgData name="PIPAN MICHELE" userId="da00a2aa-4c64-4bcb-a497-1055e4cd2351" providerId="ADAL" clId="{428EEFE0-FAC2-40AD-AD0F-5BA8B2E80DCB}" dt="2022-11-18T09:50:27.725" v="2799"/>
          <ac:inkMkLst>
            <pc:docMk/>
            <pc:sldMk cId="4127834492" sldId="258"/>
            <ac:inkMk id="7" creationId="{E75D67B5-59DE-4516-B42E-055D0AB50225}"/>
          </ac:inkMkLst>
        </pc:inkChg>
        <pc:inkChg chg="add del">
          <ac:chgData name="PIPAN MICHELE" userId="da00a2aa-4c64-4bcb-a497-1055e4cd2351" providerId="ADAL" clId="{428EEFE0-FAC2-40AD-AD0F-5BA8B2E80DCB}" dt="2022-11-18T09:50:27.725" v="2799"/>
          <ac:inkMkLst>
            <pc:docMk/>
            <pc:sldMk cId="4127834492" sldId="258"/>
            <ac:inkMk id="8" creationId="{618C11EB-9AB9-42CF-B27D-4FD528C141F9}"/>
          </ac:inkMkLst>
        </pc:inkChg>
        <pc:inkChg chg="add del">
          <ac:chgData name="PIPAN MICHELE" userId="da00a2aa-4c64-4bcb-a497-1055e4cd2351" providerId="ADAL" clId="{428EEFE0-FAC2-40AD-AD0F-5BA8B2E80DCB}" dt="2022-11-18T09:50:27.725" v="2799"/>
          <ac:inkMkLst>
            <pc:docMk/>
            <pc:sldMk cId="4127834492" sldId="258"/>
            <ac:inkMk id="9" creationId="{2193E023-B862-4124-99FF-A71C1A86D905}"/>
          </ac:inkMkLst>
        </pc:inkChg>
        <pc:inkChg chg="add del">
          <ac:chgData name="PIPAN MICHELE" userId="da00a2aa-4c64-4bcb-a497-1055e4cd2351" providerId="ADAL" clId="{428EEFE0-FAC2-40AD-AD0F-5BA8B2E80DCB}" dt="2022-11-18T09:50:27.725" v="2799"/>
          <ac:inkMkLst>
            <pc:docMk/>
            <pc:sldMk cId="4127834492" sldId="258"/>
            <ac:inkMk id="10" creationId="{5B08834D-04C1-4F7D-B566-20155C25761F}"/>
          </ac:inkMkLst>
        </pc:inkChg>
        <pc:inkChg chg="add del">
          <ac:chgData name="PIPAN MICHELE" userId="da00a2aa-4c64-4bcb-a497-1055e4cd2351" providerId="ADAL" clId="{428EEFE0-FAC2-40AD-AD0F-5BA8B2E80DCB}" dt="2022-11-18T09:50:27.725" v="2799"/>
          <ac:inkMkLst>
            <pc:docMk/>
            <pc:sldMk cId="4127834492" sldId="258"/>
            <ac:inkMk id="11" creationId="{093D5361-18F2-4390-B8C6-C95A9D3CBF54}"/>
          </ac:inkMkLst>
        </pc:inkChg>
        <pc:inkChg chg="add del">
          <ac:chgData name="PIPAN MICHELE" userId="da00a2aa-4c64-4bcb-a497-1055e4cd2351" providerId="ADAL" clId="{428EEFE0-FAC2-40AD-AD0F-5BA8B2E80DCB}" dt="2022-11-18T09:50:58.865" v="2826"/>
          <ac:inkMkLst>
            <pc:docMk/>
            <pc:sldMk cId="4127834492" sldId="258"/>
            <ac:inkMk id="12" creationId="{C8AF794B-848A-4B71-A473-8A9C2ED9070F}"/>
          </ac:inkMkLst>
        </pc:inkChg>
        <pc:inkChg chg="add del">
          <ac:chgData name="PIPAN MICHELE" userId="da00a2aa-4c64-4bcb-a497-1055e4cd2351" providerId="ADAL" clId="{428EEFE0-FAC2-40AD-AD0F-5BA8B2E80DCB}" dt="2022-11-18T09:50:32.140" v="2803"/>
          <ac:inkMkLst>
            <pc:docMk/>
            <pc:sldMk cId="4127834492" sldId="258"/>
            <ac:inkMk id="13" creationId="{7ED024A7-0B63-4F99-84FD-945746D52E49}"/>
          </ac:inkMkLst>
        </pc:inkChg>
        <pc:inkChg chg="add del">
          <ac:chgData name="PIPAN MICHELE" userId="da00a2aa-4c64-4bcb-a497-1055e4cd2351" providerId="ADAL" clId="{428EEFE0-FAC2-40AD-AD0F-5BA8B2E80DCB}" dt="2022-11-18T09:50:32.140" v="2803"/>
          <ac:inkMkLst>
            <pc:docMk/>
            <pc:sldMk cId="4127834492" sldId="258"/>
            <ac:inkMk id="14" creationId="{9AEB1E98-D1CC-4A36-A263-72F322208EC0}"/>
          </ac:inkMkLst>
        </pc:inkChg>
        <pc:inkChg chg="add del">
          <ac:chgData name="PIPAN MICHELE" userId="da00a2aa-4c64-4bcb-a497-1055e4cd2351" providerId="ADAL" clId="{428EEFE0-FAC2-40AD-AD0F-5BA8B2E80DCB}" dt="2022-11-18T09:50:32.140" v="2803"/>
          <ac:inkMkLst>
            <pc:docMk/>
            <pc:sldMk cId="4127834492" sldId="258"/>
            <ac:inkMk id="15" creationId="{9FC58DC4-B3F3-4AFC-A5EC-8113646445B7}"/>
          </ac:inkMkLst>
        </pc:inkChg>
        <pc:inkChg chg="add del">
          <ac:chgData name="PIPAN MICHELE" userId="da00a2aa-4c64-4bcb-a497-1055e4cd2351" providerId="ADAL" clId="{428EEFE0-FAC2-40AD-AD0F-5BA8B2E80DCB}" dt="2022-11-18T09:50:39.765" v="2810"/>
          <ac:inkMkLst>
            <pc:docMk/>
            <pc:sldMk cId="4127834492" sldId="258"/>
            <ac:inkMk id="16" creationId="{9C471C4C-BC2E-455A-8FC0-EA63A680C6BE}"/>
          </ac:inkMkLst>
        </pc:inkChg>
        <pc:inkChg chg="add del">
          <ac:chgData name="PIPAN MICHELE" userId="da00a2aa-4c64-4bcb-a497-1055e4cd2351" providerId="ADAL" clId="{428EEFE0-FAC2-40AD-AD0F-5BA8B2E80DCB}" dt="2022-11-18T09:50:39.765" v="2810"/>
          <ac:inkMkLst>
            <pc:docMk/>
            <pc:sldMk cId="4127834492" sldId="258"/>
            <ac:inkMk id="17" creationId="{74792981-07DA-4C27-A328-EC1393833EE5}"/>
          </ac:inkMkLst>
        </pc:inkChg>
        <pc:inkChg chg="add del">
          <ac:chgData name="PIPAN MICHELE" userId="da00a2aa-4c64-4bcb-a497-1055e4cd2351" providerId="ADAL" clId="{428EEFE0-FAC2-40AD-AD0F-5BA8B2E80DCB}" dt="2022-11-18T09:50:39.765" v="2810"/>
          <ac:inkMkLst>
            <pc:docMk/>
            <pc:sldMk cId="4127834492" sldId="258"/>
            <ac:inkMk id="18" creationId="{92113F26-4817-40D3-B42E-9FA94DB551FB}"/>
          </ac:inkMkLst>
        </pc:inkChg>
        <pc:inkChg chg="add del">
          <ac:chgData name="PIPAN MICHELE" userId="da00a2aa-4c64-4bcb-a497-1055e4cd2351" providerId="ADAL" clId="{428EEFE0-FAC2-40AD-AD0F-5BA8B2E80DCB}" dt="2022-11-18T09:50:39.765" v="2810"/>
          <ac:inkMkLst>
            <pc:docMk/>
            <pc:sldMk cId="4127834492" sldId="258"/>
            <ac:inkMk id="19" creationId="{13B88439-BC88-4D4C-A873-314553268F7C}"/>
          </ac:inkMkLst>
        </pc:inkChg>
        <pc:inkChg chg="add del">
          <ac:chgData name="PIPAN MICHELE" userId="da00a2aa-4c64-4bcb-a497-1055e4cd2351" providerId="ADAL" clId="{428EEFE0-FAC2-40AD-AD0F-5BA8B2E80DCB}" dt="2022-11-18T09:50:39.765" v="2810"/>
          <ac:inkMkLst>
            <pc:docMk/>
            <pc:sldMk cId="4127834492" sldId="258"/>
            <ac:inkMk id="20" creationId="{7585B826-300C-48AB-A53F-06C58D85FBCB}"/>
          </ac:inkMkLst>
        </pc:inkChg>
        <pc:inkChg chg="add del">
          <ac:chgData name="PIPAN MICHELE" userId="da00a2aa-4c64-4bcb-a497-1055e4cd2351" providerId="ADAL" clId="{428EEFE0-FAC2-40AD-AD0F-5BA8B2E80DCB}" dt="2022-11-18T09:50:39.765" v="2810"/>
          <ac:inkMkLst>
            <pc:docMk/>
            <pc:sldMk cId="4127834492" sldId="258"/>
            <ac:inkMk id="21" creationId="{5181A868-329E-4EF4-8837-A8EE8458CCB6}"/>
          </ac:inkMkLst>
        </pc:inkChg>
        <pc:inkChg chg="add del">
          <ac:chgData name="PIPAN MICHELE" userId="da00a2aa-4c64-4bcb-a497-1055e4cd2351" providerId="ADAL" clId="{428EEFE0-FAC2-40AD-AD0F-5BA8B2E80DCB}" dt="2022-11-18T09:50:39.765" v="2810"/>
          <ac:inkMkLst>
            <pc:docMk/>
            <pc:sldMk cId="4127834492" sldId="258"/>
            <ac:inkMk id="22" creationId="{F8E43B76-CBA7-4A4E-AEE2-ED675CF3534C}"/>
          </ac:inkMkLst>
        </pc:inkChg>
        <pc:inkChg chg="add del">
          <ac:chgData name="PIPAN MICHELE" userId="da00a2aa-4c64-4bcb-a497-1055e4cd2351" providerId="ADAL" clId="{428EEFE0-FAC2-40AD-AD0F-5BA8B2E80DCB}" dt="2022-11-18T09:50:43.920" v="2815"/>
          <ac:inkMkLst>
            <pc:docMk/>
            <pc:sldMk cId="4127834492" sldId="258"/>
            <ac:inkMk id="23" creationId="{CD470469-DD59-42E9-91DE-37DCA44C840A}"/>
          </ac:inkMkLst>
        </pc:inkChg>
        <pc:inkChg chg="add del">
          <ac:chgData name="PIPAN MICHELE" userId="da00a2aa-4c64-4bcb-a497-1055e4cd2351" providerId="ADAL" clId="{428EEFE0-FAC2-40AD-AD0F-5BA8B2E80DCB}" dt="2022-11-18T09:50:43.920" v="2815"/>
          <ac:inkMkLst>
            <pc:docMk/>
            <pc:sldMk cId="4127834492" sldId="258"/>
            <ac:inkMk id="24" creationId="{00B797A2-34D9-4267-A2BF-EA5363636DEB}"/>
          </ac:inkMkLst>
        </pc:inkChg>
        <pc:inkChg chg="add del">
          <ac:chgData name="PIPAN MICHELE" userId="da00a2aa-4c64-4bcb-a497-1055e4cd2351" providerId="ADAL" clId="{428EEFE0-FAC2-40AD-AD0F-5BA8B2E80DCB}" dt="2022-11-18T09:50:43.920" v="2815"/>
          <ac:inkMkLst>
            <pc:docMk/>
            <pc:sldMk cId="4127834492" sldId="258"/>
            <ac:inkMk id="25" creationId="{381C7A61-AE99-41D7-899E-93B057699414}"/>
          </ac:inkMkLst>
        </pc:inkChg>
        <pc:inkChg chg="add del">
          <ac:chgData name="PIPAN MICHELE" userId="da00a2aa-4c64-4bcb-a497-1055e4cd2351" providerId="ADAL" clId="{428EEFE0-FAC2-40AD-AD0F-5BA8B2E80DCB}" dt="2022-11-18T09:50:43.920" v="2815"/>
          <ac:inkMkLst>
            <pc:docMk/>
            <pc:sldMk cId="4127834492" sldId="258"/>
            <ac:inkMk id="26" creationId="{FA96D3E1-895B-4F01-A28D-7BC3897C2CEE}"/>
          </ac:inkMkLst>
        </pc:inkChg>
        <pc:inkChg chg="add del">
          <ac:chgData name="PIPAN MICHELE" userId="da00a2aa-4c64-4bcb-a497-1055e4cd2351" providerId="ADAL" clId="{428EEFE0-FAC2-40AD-AD0F-5BA8B2E80DCB}" dt="2022-11-18T09:50:43.920" v="2815"/>
          <ac:inkMkLst>
            <pc:docMk/>
            <pc:sldMk cId="4127834492" sldId="258"/>
            <ac:inkMk id="27" creationId="{E575B0CB-9DDA-4897-990A-126EFFEDE354}"/>
          </ac:inkMkLst>
        </pc:inkChg>
        <pc:inkChg chg="add del">
          <ac:chgData name="PIPAN MICHELE" userId="da00a2aa-4c64-4bcb-a497-1055e4cd2351" providerId="ADAL" clId="{428EEFE0-FAC2-40AD-AD0F-5BA8B2E80DCB}" dt="2022-11-18T09:50:45.702" v="2817"/>
          <ac:inkMkLst>
            <pc:docMk/>
            <pc:sldMk cId="4127834492" sldId="258"/>
            <ac:inkMk id="28" creationId="{B2FB1E17-5549-4595-A010-3B3EC4828C5E}"/>
          </ac:inkMkLst>
        </pc:inkChg>
        <pc:inkChg chg="add del">
          <ac:chgData name="PIPAN MICHELE" userId="da00a2aa-4c64-4bcb-a497-1055e4cd2351" providerId="ADAL" clId="{428EEFE0-FAC2-40AD-AD0F-5BA8B2E80DCB}" dt="2022-11-18T09:50:45.702" v="2817"/>
          <ac:inkMkLst>
            <pc:docMk/>
            <pc:sldMk cId="4127834492" sldId="258"/>
            <ac:inkMk id="29" creationId="{8D7FADBB-328B-4D0A-8349-D6BB6B18A1EB}"/>
          </ac:inkMkLst>
        </pc:inkChg>
        <pc:inkChg chg="add del">
          <ac:chgData name="PIPAN MICHELE" userId="da00a2aa-4c64-4bcb-a497-1055e4cd2351" providerId="ADAL" clId="{428EEFE0-FAC2-40AD-AD0F-5BA8B2E80DCB}" dt="2022-11-18T09:50:45.702" v="2817"/>
          <ac:inkMkLst>
            <pc:docMk/>
            <pc:sldMk cId="4127834492" sldId="258"/>
            <ac:inkMk id="30" creationId="{161E5228-5888-45BC-A812-8101A16FB57F}"/>
          </ac:inkMkLst>
        </pc:inkChg>
        <pc:inkChg chg="add del">
          <ac:chgData name="PIPAN MICHELE" userId="da00a2aa-4c64-4bcb-a497-1055e4cd2351" providerId="ADAL" clId="{428EEFE0-FAC2-40AD-AD0F-5BA8B2E80DCB}" dt="2022-11-18T09:50:50.372" v="2822"/>
          <ac:inkMkLst>
            <pc:docMk/>
            <pc:sldMk cId="4127834492" sldId="258"/>
            <ac:inkMk id="31" creationId="{2163B93E-F66D-4963-8049-15D9C16F63B5}"/>
          </ac:inkMkLst>
        </pc:inkChg>
        <pc:inkChg chg="add del">
          <ac:chgData name="PIPAN MICHELE" userId="da00a2aa-4c64-4bcb-a497-1055e4cd2351" providerId="ADAL" clId="{428EEFE0-FAC2-40AD-AD0F-5BA8B2E80DCB}" dt="2022-11-18T09:50:50.372" v="2822"/>
          <ac:inkMkLst>
            <pc:docMk/>
            <pc:sldMk cId="4127834492" sldId="258"/>
            <ac:inkMk id="32" creationId="{D3D17D67-C3FC-4C18-BC59-4CE0CF8455A5}"/>
          </ac:inkMkLst>
        </pc:inkChg>
        <pc:inkChg chg="add del">
          <ac:chgData name="PIPAN MICHELE" userId="da00a2aa-4c64-4bcb-a497-1055e4cd2351" providerId="ADAL" clId="{428EEFE0-FAC2-40AD-AD0F-5BA8B2E80DCB}" dt="2022-11-18T09:50:50.372" v="2822"/>
          <ac:inkMkLst>
            <pc:docMk/>
            <pc:sldMk cId="4127834492" sldId="258"/>
            <ac:inkMk id="33" creationId="{1502BEAF-3210-46D8-9D6B-404770F0DDCA}"/>
          </ac:inkMkLst>
        </pc:inkChg>
        <pc:inkChg chg="add del">
          <ac:chgData name="PIPAN MICHELE" userId="da00a2aa-4c64-4bcb-a497-1055e4cd2351" providerId="ADAL" clId="{428EEFE0-FAC2-40AD-AD0F-5BA8B2E80DCB}" dt="2022-11-18T09:50:50.372" v="2822"/>
          <ac:inkMkLst>
            <pc:docMk/>
            <pc:sldMk cId="4127834492" sldId="258"/>
            <ac:inkMk id="34" creationId="{027040BA-11A4-469F-94BC-41D21928E377}"/>
          </ac:inkMkLst>
        </pc:inkChg>
        <pc:inkChg chg="add del">
          <ac:chgData name="PIPAN MICHELE" userId="da00a2aa-4c64-4bcb-a497-1055e4cd2351" providerId="ADAL" clId="{428EEFE0-FAC2-40AD-AD0F-5BA8B2E80DCB}" dt="2022-11-18T09:50:50.372" v="2822"/>
          <ac:inkMkLst>
            <pc:docMk/>
            <pc:sldMk cId="4127834492" sldId="258"/>
            <ac:inkMk id="35" creationId="{AAC81212-9361-45E6-BA08-B9B60034EA89}"/>
          </ac:inkMkLst>
        </pc:inkChg>
        <pc:inkChg chg="add">
          <ac:chgData name="PIPAN MICHELE" userId="da00a2aa-4c64-4bcb-a497-1055e4cd2351" providerId="ADAL" clId="{428EEFE0-FAC2-40AD-AD0F-5BA8B2E80DCB}" dt="2022-11-18T09:50:50.372" v="2822"/>
          <ac:inkMkLst>
            <pc:docMk/>
            <pc:sldMk cId="4127834492" sldId="258"/>
            <ac:inkMk id="36" creationId="{246205CA-777D-4F8D-95D5-5E74AB13BDE9}"/>
          </ac:inkMkLst>
        </pc:inkChg>
        <pc:inkChg chg="add del">
          <ac:chgData name="PIPAN MICHELE" userId="da00a2aa-4c64-4bcb-a497-1055e4cd2351" providerId="ADAL" clId="{428EEFE0-FAC2-40AD-AD0F-5BA8B2E80DCB}" dt="2022-11-18T09:50:58.865" v="2826"/>
          <ac:inkMkLst>
            <pc:docMk/>
            <pc:sldMk cId="4127834492" sldId="258"/>
            <ac:inkMk id="37" creationId="{41B6AA42-FE25-4381-8601-3031056863D8}"/>
          </ac:inkMkLst>
        </pc:inkChg>
        <pc:inkChg chg="add del">
          <ac:chgData name="PIPAN MICHELE" userId="da00a2aa-4c64-4bcb-a497-1055e4cd2351" providerId="ADAL" clId="{428EEFE0-FAC2-40AD-AD0F-5BA8B2E80DCB}" dt="2022-11-18T09:50:58.865" v="2826"/>
          <ac:inkMkLst>
            <pc:docMk/>
            <pc:sldMk cId="4127834492" sldId="258"/>
            <ac:inkMk id="38" creationId="{1C4BB856-2F22-47E6-997E-290CDBA8E695}"/>
          </ac:inkMkLst>
        </pc:inkChg>
        <pc:inkChg chg="add del">
          <ac:chgData name="PIPAN MICHELE" userId="da00a2aa-4c64-4bcb-a497-1055e4cd2351" providerId="ADAL" clId="{428EEFE0-FAC2-40AD-AD0F-5BA8B2E80DCB}" dt="2022-11-18T09:50:58.865" v="2826"/>
          <ac:inkMkLst>
            <pc:docMk/>
            <pc:sldMk cId="4127834492" sldId="258"/>
            <ac:inkMk id="39" creationId="{5518599F-24E8-4387-8DDE-CB043BF759FC}"/>
          </ac:inkMkLst>
        </pc:inkChg>
        <pc:inkChg chg="add del">
          <ac:chgData name="PIPAN MICHELE" userId="da00a2aa-4c64-4bcb-a497-1055e4cd2351" providerId="ADAL" clId="{428EEFE0-FAC2-40AD-AD0F-5BA8B2E80DCB}" dt="2022-11-18T09:51:06.022" v="2830"/>
          <ac:inkMkLst>
            <pc:docMk/>
            <pc:sldMk cId="4127834492" sldId="258"/>
            <ac:inkMk id="40" creationId="{45D5907D-4A88-4493-AF40-A7697AA60186}"/>
          </ac:inkMkLst>
        </pc:inkChg>
        <pc:inkChg chg="add del">
          <ac:chgData name="PIPAN MICHELE" userId="da00a2aa-4c64-4bcb-a497-1055e4cd2351" providerId="ADAL" clId="{428EEFE0-FAC2-40AD-AD0F-5BA8B2E80DCB}" dt="2022-11-18T09:51:06.022" v="2830"/>
          <ac:inkMkLst>
            <pc:docMk/>
            <pc:sldMk cId="4127834492" sldId="258"/>
            <ac:inkMk id="41" creationId="{382691F8-28C2-452B-9D9F-01B986F79439}"/>
          </ac:inkMkLst>
        </pc:inkChg>
        <pc:inkChg chg="add del">
          <ac:chgData name="PIPAN MICHELE" userId="da00a2aa-4c64-4bcb-a497-1055e4cd2351" providerId="ADAL" clId="{428EEFE0-FAC2-40AD-AD0F-5BA8B2E80DCB}" dt="2022-11-18T09:51:06.022" v="2830"/>
          <ac:inkMkLst>
            <pc:docMk/>
            <pc:sldMk cId="4127834492" sldId="258"/>
            <ac:inkMk id="42" creationId="{890D5F0E-92CD-4939-97C9-1766D74BFBDB}"/>
          </ac:inkMkLst>
        </pc:inkChg>
        <pc:inkChg chg="add del">
          <ac:chgData name="PIPAN MICHELE" userId="da00a2aa-4c64-4bcb-a497-1055e4cd2351" providerId="ADAL" clId="{428EEFE0-FAC2-40AD-AD0F-5BA8B2E80DCB}" dt="2022-11-18T09:51:06.022" v="2830"/>
          <ac:inkMkLst>
            <pc:docMk/>
            <pc:sldMk cId="4127834492" sldId="258"/>
            <ac:inkMk id="43" creationId="{C476DEAF-D5F2-481B-A5C8-D6DE15BEB5BE}"/>
          </ac:inkMkLst>
        </pc:inkChg>
        <pc:inkChg chg="add del">
          <ac:chgData name="PIPAN MICHELE" userId="da00a2aa-4c64-4bcb-a497-1055e4cd2351" providerId="ADAL" clId="{428EEFE0-FAC2-40AD-AD0F-5BA8B2E80DCB}" dt="2022-11-18T09:51:10.066" v="2834"/>
          <ac:inkMkLst>
            <pc:docMk/>
            <pc:sldMk cId="4127834492" sldId="258"/>
            <ac:inkMk id="44" creationId="{AE83EB1D-9D53-49B7-994F-2AFB0D1E384C}"/>
          </ac:inkMkLst>
        </pc:inkChg>
        <pc:inkChg chg="add del">
          <ac:chgData name="PIPAN MICHELE" userId="da00a2aa-4c64-4bcb-a497-1055e4cd2351" providerId="ADAL" clId="{428EEFE0-FAC2-40AD-AD0F-5BA8B2E80DCB}" dt="2022-11-18T09:51:10.066" v="2834"/>
          <ac:inkMkLst>
            <pc:docMk/>
            <pc:sldMk cId="4127834492" sldId="258"/>
            <ac:inkMk id="45" creationId="{5B3553A7-649A-4C93-8F2B-A3738533778B}"/>
          </ac:inkMkLst>
        </pc:inkChg>
        <pc:inkChg chg="add del">
          <ac:chgData name="PIPAN MICHELE" userId="da00a2aa-4c64-4bcb-a497-1055e4cd2351" providerId="ADAL" clId="{428EEFE0-FAC2-40AD-AD0F-5BA8B2E80DCB}" dt="2022-11-18T09:51:10.066" v="2834"/>
          <ac:inkMkLst>
            <pc:docMk/>
            <pc:sldMk cId="4127834492" sldId="258"/>
            <ac:inkMk id="46" creationId="{3CCAF867-FB31-46B0-B909-D3C6E2AED3B0}"/>
          </ac:inkMkLst>
        </pc:inkChg>
        <pc:inkChg chg="add del">
          <ac:chgData name="PIPAN MICHELE" userId="da00a2aa-4c64-4bcb-a497-1055e4cd2351" providerId="ADAL" clId="{428EEFE0-FAC2-40AD-AD0F-5BA8B2E80DCB}" dt="2022-11-18T09:51:10.066" v="2834"/>
          <ac:inkMkLst>
            <pc:docMk/>
            <pc:sldMk cId="4127834492" sldId="258"/>
            <ac:inkMk id="47" creationId="{14764525-C0CB-4CA8-95F3-38642627B16E}"/>
          </ac:inkMkLst>
        </pc:inkChg>
        <pc:inkChg chg="add del">
          <ac:chgData name="PIPAN MICHELE" userId="da00a2aa-4c64-4bcb-a497-1055e4cd2351" providerId="ADAL" clId="{428EEFE0-FAC2-40AD-AD0F-5BA8B2E80DCB}" dt="2022-11-18T09:51:13.537" v="2840"/>
          <ac:inkMkLst>
            <pc:docMk/>
            <pc:sldMk cId="4127834492" sldId="258"/>
            <ac:inkMk id="48" creationId="{CD5D0AD0-A147-4CD2-AA7E-5EB687F53D3B}"/>
          </ac:inkMkLst>
        </pc:inkChg>
        <pc:inkChg chg="add del">
          <ac:chgData name="PIPAN MICHELE" userId="da00a2aa-4c64-4bcb-a497-1055e4cd2351" providerId="ADAL" clId="{428EEFE0-FAC2-40AD-AD0F-5BA8B2E80DCB}" dt="2022-11-18T09:51:13.537" v="2840"/>
          <ac:inkMkLst>
            <pc:docMk/>
            <pc:sldMk cId="4127834492" sldId="258"/>
            <ac:inkMk id="49" creationId="{DDAD1133-F5E6-4C4C-8F3F-67D7565A9240}"/>
          </ac:inkMkLst>
        </pc:inkChg>
        <pc:inkChg chg="add del">
          <ac:chgData name="PIPAN MICHELE" userId="da00a2aa-4c64-4bcb-a497-1055e4cd2351" providerId="ADAL" clId="{428EEFE0-FAC2-40AD-AD0F-5BA8B2E80DCB}" dt="2022-11-18T09:51:13.537" v="2840"/>
          <ac:inkMkLst>
            <pc:docMk/>
            <pc:sldMk cId="4127834492" sldId="258"/>
            <ac:inkMk id="50" creationId="{D1A3C5D1-B975-455F-B0EC-1F6D55F45A3C}"/>
          </ac:inkMkLst>
        </pc:inkChg>
        <pc:inkChg chg="add del">
          <ac:chgData name="PIPAN MICHELE" userId="da00a2aa-4c64-4bcb-a497-1055e4cd2351" providerId="ADAL" clId="{428EEFE0-FAC2-40AD-AD0F-5BA8B2E80DCB}" dt="2022-11-18T09:51:13.537" v="2840"/>
          <ac:inkMkLst>
            <pc:docMk/>
            <pc:sldMk cId="4127834492" sldId="258"/>
            <ac:inkMk id="51" creationId="{59CA3B48-D237-43D4-BC5E-69E82028F1DA}"/>
          </ac:inkMkLst>
        </pc:inkChg>
        <pc:inkChg chg="add del">
          <ac:chgData name="PIPAN MICHELE" userId="da00a2aa-4c64-4bcb-a497-1055e4cd2351" providerId="ADAL" clId="{428EEFE0-FAC2-40AD-AD0F-5BA8B2E80DCB}" dt="2022-11-18T09:51:13.537" v="2840"/>
          <ac:inkMkLst>
            <pc:docMk/>
            <pc:sldMk cId="4127834492" sldId="258"/>
            <ac:inkMk id="52" creationId="{F20D2B7D-1681-412C-9574-F8AAA29B4E93}"/>
          </ac:inkMkLst>
        </pc:inkChg>
        <pc:inkChg chg="add del">
          <ac:chgData name="PIPAN MICHELE" userId="da00a2aa-4c64-4bcb-a497-1055e4cd2351" providerId="ADAL" clId="{428EEFE0-FAC2-40AD-AD0F-5BA8B2E80DCB}" dt="2022-11-18T09:51:13.537" v="2840"/>
          <ac:inkMkLst>
            <pc:docMk/>
            <pc:sldMk cId="4127834492" sldId="258"/>
            <ac:inkMk id="53" creationId="{9D526A22-213C-4C69-9BA1-1967FFEDD37E}"/>
          </ac:inkMkLst>
        </pc:inkChg>
        <pc:inkChg chg="add del">
          <ac:chgData name="PIPAN MICHELE" userId="da00a2aa-4c64-4bcb-a497-1055e4cd2351" providerId="ADAL" clId="{428EEFE0-FAC2-40AD-AD0F-5BA8B2E80DCB}" dt="2022-11-18T09:51:18.483" v="2846"/>
          <ac:inkMkLst>
            <pc:docMk/>
            <pc:sldMk cId="4127834492" sldId="258"/>
            <ac:inkMk id="54" creationId="{C6B6EB44-1877-4919-863D-BA9F2A31297D}"/>
          </ac:inkMkLst>
        </pc:inkChg>
        <pc:inkChg chg="add del">
          <ac:chgData name="PIPAN MICHELE" userId="da00a2aa-4c64-4bcb-a497-1055e4cd2351" providerId="ADAL" clId="{428EEFE0-FAC2-40AD-AD0F-5BA8B2E80DCB}" dt="2022-11-18T09:51:18.483" v="2846"/>
          <ac:inkMkLst>
            <pc:docMk/>
            <pc:sldMk cId="4127834492" sldId="258"/>
            <ac:inkMk id="55" creationId="{5E3F3ED5-B1B5-4B75-8720-0A248EFC33F3}"/>
          </ac:inkMkLst>
        </pc:inkChg>
        <pc:inkChg chg="add del">
          <ac:chgData name="PIPAN MICHELE" userId="da00a2aa-4c64-4bcb-a497-1055e4cd2351" providerId="ADAL" clId="{428EEFE0-FAC2-40AD-AD0F-5BA8B2E80DCB}" dt="2022-11-18T09:51:18.483" v="2846"/>
          <ac:inkMkLst>
            <pc:docMk/>
            <pc:sldMk cId="4127834492" sldId="258"/>
            <ac:inkMk id="56" creationId="{B805D50F-34CD-4606-8F94-7F8D35996DBC}"/>
          </ac:inkMkLst>
        </pc:inkChg>
        <pc:inkChg chg="add del">
          <ac:chgData name="PIPAN MICHELE" userId="da00a2aa-4c64-4bcb-a497-1055e4cd2351" providerId="ADAL" clId="{428EEFE0-FAC2-40AD-AD0F-5BA8B2E80DCB}" dt="2022-11-18T09:51:18.483" v="2846"/>
          <ac:inkMkLst>
            <pc:docMk/>
            <pc:sldMk cId="4127834492" sldId="258"/>
            <ac:inkMk id="57" creationId="{BA74ED4F-0B9E-423E-B379-9CB4C899E35E}"/>
          </ac:inkMkLst>
        </pc:inkChg>
        <pc:inkChg chg="add del">
          <ac:chgData name="PIPAN MICHELE" userId="da00a2aa-4c64-4bcb-a497-1055e4cd2351" providerId="ADAL" clId="{428EEFE0-FAC2-40AD-AD0F-5BA8B2E80DCB}" dt="2022-11-18T09:51:18.483" v="2846"/>
          <ac:inkMkLst>
            <pc:docMk/>
            <pc:sldMk cId="4127834492" sldId="258"/>
            <ac:inkMk id="58" creationId="{7FB69885-77CB-469A-A816-C6BD13964047}"/>
          </ac:inkMkLst>
        </pc:inkChg>
        <pc:inkChg chg="add del">
          <ac:chgData name="PIPAN MICHELE" userId="da00a2aa-4c64-4bcb-a497-1055e4cd2351" providerId="ADAL" clId="{428EEFE0-FAC2-40AD-AD0F-5BA8B2E80DCB}" dt="2022-11-18T09:51:18.483" v="2846"/>
          <ac:inkMkLst>
            <pc:docMk/>
            <pc:sldMk cId="4127834492" sldId="258"/>
            <ac:inkMk id="59" creationId="{020C02BD-EBC2-48F4-B188-DB543E1D1968}"/>
          </ac:inkMkLst>
        </pc:inkChg>
        <pc:inkChg chg="add del">
          <ac:chgData name="PIPAN MICHELE" userId="da00a2aa-4c64-4bcb-a497-1055e4cd2351" providerId="ADAL" clId="{428EEFE0-FAC2-40AD-AD0F-5BA8B2E80DCB}" dt="2022-11-18T09:51:21.640" v="2849"/>
          <ac:inkMkLst>
            <pc:docMk/>
            <pc:sldMk cId="4127834492" sldId="258"/>
            <ac:inkMk id="60" creationId="{B80A32E8-E5F8-4CD0-A760-3E78CE4F870E}"/>
          </ac:inkMkLst>
        </pc:inkChg>
        <pc:inkChg chg="add del">
          <ac:chgData name="PIPAN MICHELE" userId="da00a2aa-4c64-4bcb-a497-1055e4cd2351" providerId="ADAL" clId="{428EEFE0-FAC2-40AD-AD0F-5BA8B2E80DCB}" dt="2022-11-18T09:51:21.640" v="2849"/>
          <ac:inkMkLst>
            <pc:docMk/>
            <pc:sldMk cId="4127834492" sldId="258"/>
            <ac:inkMk id="61" creationId="{CB739FF8-4000-4C10-BDD9-57484C28DC15}"/>
          </ac:inkMkLst>
        </pc:inkChg>
        <pc:inkChg chg="add del">
          <ac:chgData name="PIPAN MICHELE" userId="da00a2aa-4c64-4bcb-a497-1055e4cd2351" providerId="ADAL" clId="{428EEFE0-FAC2-40AD-AD0F-5BA8B2E80DCB}" dt="2022-11-18T09:51:21.640" v="2849"/>
          <ac:inkMkLst>
            <pc:docMk/>
            <pc:sldMk cId="4127834492" sldId="258"/>
            <ac:inkMk id="62" creationId="{10CA7781-9984-4D84-981E-3543F38E1CA8}"/>
          </ac:inkMkLst>
        </pc:inkChg>
        <pc:inkChg chg="add del">
          <ac:chgData name="PIPAN MICHELE" userId="da00a2aa-4c64-4bcb-a497-1055e4cd2351" providerId="ADAL" clId="{428EEFE0-FAC2-40AD-AD0F-5BA8B2E80DCB}" dt="2022-11-18T09:51:24.641" v="2853"/>
          <ac:inkMkLst>
            <pc:docMk/>
            <pc:sldMk cId="4127834492" sldId="258"/>
            <ac:inkMk id="63" creationId="{415DC1FB-C7F7-47C0-A9DC-B3676A28072E}"/>
          </ac:inkMkLst>
        </pc:inkChg>
        <pc:inkChg chg="add del">
          <ac:chgData name="PIPAN MICHELE" userId="da00a2aa-4c64-4bcb-a497-1055e4cd2351" providerId="ADAL" clId="{428EEFE0-FAC2-40AD-AD0F-5BA8B2E80DCB}" dt="2022-11-18T09:51:24.641" v="2853"/>
          <ac:inkMkLst>
            <pc:docMk/>
            <pc:sldMk cId="4127834492" sldId="258"/>
            <ac:inkMk id="64" creationId="{4C1FC918-6695-4140-B162-4920006B5190}"/>
          </ac:inkMkLst>
        </pc:inkChg>
        <pc:inkChg chg="add del">
          <ac:chgData name="PIPAN MICHELE" userId="da00a2aa-4c64-4bcb-a497-1055e4cd2351" providerId="ADAL" clId="{428EEFE0-FAC2-40AD-AD0F-5BA8B2E80DCB}" dt="2022-11-18T09:51:24.641" v="2853"/>
          <ac:inkMkLst>
            <pc:docMk/>
            <pc:sldMk cId="4127834492" sldId="258"/>
            <ac:inkMk id="65" creationId="{6201F8F7-5301-45A5-B0E2-2E760D0712CA}"/>
          </ac:inkMkLst>
        </pc:inkChg>
        <pc:inkChg chg="add del">
          <ac:chgData name="PIPAN MICHELE" userId="da00a2aa-4c64-4bcb-a497-1055e4cd2351" providerId="ADAL" clId="{428EEFE0-FAC2-40AD-AD0F-5BA8B2E80DCB}" dt="2022-11-18T09:51:24.641" v="2853"/>
          <ac:inkMkLst>
            <pc:docMk/>
            <pc:sldMk cId="4127834492" sldId="258"/>
            <ac:inkMk id="66" creationId="{72BDA0B8-461B-498B-8292-BC3973A7FBBD}"/>
          </ac:inkMkLst>
        </pc:inkChg>
        <pc:inkChg chg="add del">
          <ac:chgData name="PIPAN MICHELE" userId="da00a2aa-4c64-4bcb-a497-1055e4cd2351" providerId="ADAL" clId="{428EEFE0-FAC2-40AD-AD0F-5BA8B2E80DCB}" dt="2022-11-18T09:51:26.917" v="2856"/>
          <ac:inkMkLst>
            <pc:docMk/>
            <pc:sldMk cId="4127834492" sldId="258"/>
            <ac:inkMk id="67" creationId="{5EC7D403-A915-4D52-934C-38B951CF8A94}"/>
          </ac:inkMkLst>
        </pc:inkChg>
        <pc:inkChg chg="add del">
          <ac:chgData name="PIPAN MICHELE" userId="da00a2aa-4c64-4bcb-a497-1055e4cd2351" providerId="ADAL" clId="{428EEFE0-FAC2-40AD-AD0F-5BA8B2E80DCB}" dt="2022-11-18T09:51:26.917" v="2856"/>
          <ac:inkMkLst>
            <pc:docMk/>
            <pc:sldMk cId="4127834492" sldId="258"/>
            <ac:inkMk id="68" creationId="{FC255853-FB82-4DF8-892D-62034F453F00}"/>
          </ac:inkMkLst>
        </pc:inkChg>
        <pc:inkChg chg="add del">
          <ac:chgData name="PIPAN MICHELE" userId="da00a2aa-4c64-4bcb-a497-1055e4cd2351" providerId="ADAL" clId="{428EEFE0-FAC2-40AD-AD0F-5BA8B2E80DCB}" dt="2022-11-18T09:51:26.917" v="2856"/>
          <ac:inkMkLst>
            <pc:docMk/>
            <pc:sldMk cId="4127834492" sldId="258"/>
            <ac:inkMk id="69" creationId="{E26B8834-3E98-4C6C-BB66-12BBE99EA953}"/>
          </ac:inkMkLst>
        </pc:inkChg>
        <pc:inkChg chg="add del">
          <ac:chgData name="PIPAN MICHELE" userId="da00a2aa-4c64-4bcb-a497-1055e4cd2351" providerId="ADAL" clId="{428EEFE0-FAC2-40AD-AD0F-5BA8B2E80DCB}" dt="2022-11-18T09:51:27.976" v="2859"/>
          <ac:inkMkLst>
            <pc:docMk/>
            <pc:sldMk cId="4127834492" sldId="258"/>
            <ac:inkMk id="70" creationId="{21D41B0B-9F58-4CCD-82F0-867EBD125657}"/>
          </ac:inkMkLst>
        </pc:inkChg>
        <pc:inkChg chg="add del">
          <ac:chgData name="PIPAN MICHELE" userId="da00a2aa-4c64-4bcb-a497-1055e4cd2351" providerId="ADAL" clId="{428EEFE0-FAC2-40AD-AD0F-5BA8B2E80DCB}" dt="2022-11-18T09:51:27.976" v="2859"/>
          <ac:inkMkLst>
            <pc:docMk/>
            <pc:sldMk cId="4127834492" sldId="258"/>
            <ac:inkMk id="71" creationId="{C902A4E3-036A-4EA5-8768-A0B62D5755C2}"/>
          </ac:inkMkLst>
        </pc:inkChg>
        <pc:inkChg chg="add del">
          <ac:chgData name="PIPAN MICHELE" userId="da00a2aa-4c64-4bcb-a497-1055e4cd2351" providerId="ADAL" clId="{428EEFE0-FAC2-40AD-AD0F-5BA8B2E80DCB}" dt="2022-11-18T09:51:27.976" v="2859"/>
          <ac:inkMkLst>
            <pc:docMk/>
            <pc:sldMk cId="4127834492" sldId="258"/>
            <ac:inkMk id="72" creationId="{7D76FBBA-DF32-4793-AD72-5977ADCA79E5}"/>
          </ac:inkMkLst>
        </pc:inkChg>
        <pc:inkChg chg="add del">
          <ac:chgData name="PIPAN MICHELE" userId="da00a2aa-4c64-4bcb-a497-1055e4cd2351" providerId="ADAL" clId="{428EEFE0-FAC2-40AD-AD0F-5BA8B2E80DCB}" dt="2022-11-18T09:51:42.020" v="2871"/>
          <ac:inkMkLst>
            <pc:docMk/>
            <pc:sldMk cId="4127834492" sldId="258"/>
            <ac:inkMk id="73" creationId="{180367AA-2440-4285-912F-B9BA0187B6CF}"/>
          </ac:inkMkLst>
        </pc:inkChg>
        <pc:inkChg chg="add del">
          <ac:chgData name="PIPAN MICHELE" userId="da00a2aa-4c64-4bcb-a497-1055e4cd2351" providerId="ADAL" clId="{428EEFE0-FAC2-40AD-AD0F-5BA8B2E80DCB}" dt="2022-11-18T09:51:29.985" v="2862"/>
          <ac:inkMkLst>
            <pc:docMk/>
            <pc:sldMk cId="4127834492" sldId="258"/>
            <ac:inkMk id="74" creationId="{294B962F-FF22-4781-8B68-F2B76478C1A6}"/>
          </ac:inkMkLst>
        </pc:inkChg>
        <pc:inkChg chg="add del">
          <ac:chgData name="PIPAN MICHELE" userId="da00a2aa-4c64-4bcb-a497-1055e4cd2351" providerId="ADAL" clId="{428EEFE0-FAC2-40AD-AD0F-5BA8B2E80DCB}" dt="2022-11-18T09:51:29.985" v="2862"/>
          <ac:inkMkLst>
            <pc:docMk/>
            <pc:sldMk cId="4127834492" sldId="258"/>
            <ac:inkMk id="75" creationId="{08FE1366-DC7B-4EBA-804C-F45357FECAF2}"/>
          </ac:inkMkLst>
        </pc:inkChg>
        <pc:inkChg chg="add del">
          <ac:chgData name="PIPAN MICHELE" userId="da00a2aa-4c64-4bcb-a497-1055e4cd2351" providerId="ADAL" clId="{428EEFE0-FAC2-40AD-AD0F-5BA8B2E80DCB}" dt="2022-11-18T09:51:35.515" v="2869"/>
          <ac:inkMkLst>
            <pc:docMk/>
            <pc:sldMk cId="4127834492" sldId="258"/>
            <ac:inkMk id="76" creationId="{58B05005-EAC8-463E-A04B-58CE72C308BE}"/>
          </ac:inkMkLst>
        </pc:inkChg>
        <pc:inkChg chg="add del">
          <ac:chgData name="PIPAN MICHELE" userId="da00a2aa-4c64-4bcb-a497-1055e4cd2351" providerId="ADAL" clId="{428EEFE0-FAC2-40AD-AD0F-5BA8B2E80DCB}" dt="2022-11-18T09:51:35.515" v="2869"/>
          <ac:inkMkLst>
            <pc:docMk/>
            <pc:sldMk cId="4127834492" sldId="258"/>
            <ac:inkMk id="77" creationId="{54832ED6-BE2B-42B9-801D-FCC4CE0F3A09}"/>
          </ac:inkMkLst>
        </pc:inkChg>
        <pc:inkChg chg="add del">
          <ac:chgData name="PIPAN MICHELE" userId="da00a2aa-4c64-4bcb-a497-1055e4cd2351" providerId="ADAL" clId="{428EEFE0-FAC2-40AD-AD0F-5BA8B2E80DCB}" dt="2022-11-18T09:51:33.412" v="2866"/>
          <ac:inkMkLst>
            <pc:docMk/>
            <pc:sldMk cId="4127834492" sldId="258"/>
            <ac:inkMk id="78" creationId="{20202179-4E17-403A-9885-D2BEA2BCF81A}"/>
          </ac:inkMkLst>
        </pc:inkChg>
        <pc:inkChg chg="add del">
          <ac:chgData name="PIPAN MICHELE" userId="da00a2aa-4c64-4bcb-a497-1055e4cd2351" providerId="ADAL" clId="{428EEFE0-FAC2-40AD-AD0F-5BA8B2E80DCB}" dt="2022-11-18T09:51:33.412" v="2866"/>
          <ac:inkMkLst>
            <pc:docMk/>
            <pc:sldMk cId="4127834492" sldId="258"/>
            <ac:inkMk id="79" creationId="{4591A502-6A99-4BC9-93AF-239055D87CD9}"/>
          </ac:inkMkLst>
        </pc:inkChg>
        <pc:inkChg chg="add del">
          <ac:chgData name="PIPAN MICHELE" userId="da00a2aa-4c64-4bcb-a497-1055e4cd2351" providerId="ADAL" clId="{428EEFE0-FAC2-40AD-AD0F-5BA8B2E80DCB}" dt="2022-11-18T09:51:35.515" v="2869"/>
          <ac:inkMkLst>
            <pc:docMk/>
            <pc:sldMk cId="4127834492" sldId="258"/>
            <ac:inkMk id="80" creationId="{E3AE1F9D-3EB5-4958-A5FC-9A1F148985D3}"/>
          </ac:inkMkLst>
        </pc:inkChg>
        <pc:inkChg chg="add del">
          <ac:chgData name="PIPAN MICHELE" userId="da00a2aa-4c64-4bcb-a497-1055e4cd2351" providerId="ADAL" clId="{428EEFE0-FAC2-40AD-AD0F-5BA8B2E80DCB}" dt="2022-11-18T09:51:35.515" v="2869"/>
          <ac:inkMkLst>
            <pc:docMk/>
            <pc:sldMk cId="4127834492" sldId="258"/>
            <ac:inkMk id="81" creationId="{F00868D0-1F93-49A4-B767-C6BEEFECCC0A}"/>
          </ac:inkMkLst>
        </pc:inkChg>
        <pc:inkChg chg="add del">
          <ac:chgData name="PIPAN MICHELE" userId="da00a2aa-4c64-4bcb-a497-1055e4cd2351" providerId="ADAL" clId="{428EEFE0-FAC2-40AD-AD0F-5BA8B2E80DCB}" dt="2022-11-18T09:51:35.515" v="2869"/>
          <ac:inkMkLst>
            <pc:docMk/>
            <pc:sldMk cId="4127834492" sldId="258"/>
            <ac:inkMk id="82" creationId="{14290404-67D6-4960-92D6-3C4998A2E658}"/>
          </ac:inkMkLst>
        </pc:inkChg>
        <pc:inkChg chg="add del">
          <ac:chgData name="PIPAN MICHELE" userId="da00a2aa-4c64-4bcb-a497-1055e4cd2351" providerId="ADAL" clId="{428EEFE0-FAC2-40AD-AD0F-5BA8B2E80DCB}" dt="2022-11-18T09:51:49.410" v="2883"/>
          <ac:inkMkLst>
            <pc:docMk/>
            <pc:sldMk cId="4127834492" sldId="258"/>
            <ac:inkMk id="83" creationId="{74136689-81AD-46E3-9099-475E3A9256F0}"/>
          </ac:inkMkLst>
        </pc:inkChg>
        <pc:inkChg chg="add del">
          <ac:chgData name="PIPAN MICHELE" userId="da00a2aa-4c64-4bcb-a497-1055e4cd2351" providerId="ADAL" clId="{428EEFE0-FAC2-40AD-AD0F-5BA8B2E80DCB}" dt="2022-11-18T09:51:42.020" v="2871"/>
          <ac:inkMkLst>
            <pc:docMk/>
            <pc:sldMk cId="4127834492" sldId="258"/>
            <ac:inkMk id="84" creationId="{3C751163-3689-449D-A458-1A4DEBEBCA59}"/>
          </ac:inkMkLst>
        </pc:inkChg>
        <pc:inkChg chg="add del">
          <ac:chgData name="PIPAN MICHELE" userId="da00a2aa-4c64-4bcb-a497-1055e4cd2351" providerId="ADAL" clId="{428EEFE0-FAC2-40AD-AD0F-5BA8B2E80DCB}" dt="2022-11-18T09:51:53.765" v="2887"/>
          <ac:inkMkLst>
            <pc:docMk/>
            <pc:sldMk cId="4127834492" sldId="258"/>
            <ac:inkMk id="85" creationId="{BEFF3C74-6B0D-4337-97EA-B2A039578D9A}"/>
          </ac:inkMkLst>
        </pc:inkChg>
        <pc:inkChg chg="add del">
          <ac:chgData name="PIPAN MICHELE" userId="da00a2aa-4c64-4bcb-a497-1055e4cd2351" providerId="ADAL" clId="{428EEFE0-FAC2-40AD-AD0F-5BA8B2E80DCB}" dt="2022-11-18T09:51:49.410" v="2883"/>
          <ac:inkMkLst>
            <pc:docMk/>
            <pc:sldMk cId="4127834492" sldId="258"/>
            <ac:inkMk id="86" creationId="{A509E95E-9083-4DD6-A2E4-4CF816BF057D}"/>
          </ac:inkMkLst>
        </pc:inkChg>
        <pc:inkChg chg="add del">
          <ac:chgData name="PIPAN MICHELE" userId="da00a2aa-4c64-4bcb-a497-1055e4cd2351" providerId="ADAL" clId="{428EEFE0-FAC2-40AD-AD0F-5BA8B2E80DCB}" dt="2022-11-18T09:51:49.410" v="2883"/>
          <ac:inkMkLst>
            <pc:docMk/>
            <pc:sldMk cId="4127834492" sldId="258"/>
            <ac:inkMk id="87" creationId="{756C0F93-C5C4-4372-B047-19F15E862CB7}"/>
          </ac:inkMkLst>
        </pc:inkChg>
        <pc:inkChg chg="add del">
          <ac:chgData name="PIPAN MICHELE" userId="da00a2aa-4c64-4bcb-a497-1055e4cd2351" providerId="ADAL" clId="{428EEFE0-FAC2-40AD-AD0F-5BA8B2E80DCB}" dt="2022-11-18T09:51:49.410" v="2883"/>
          <ac:inkMkLst>
            <pc:docMk/>
            <pc:sldMk cId="4127834492" sldId="258"/>
            <ac:inkMk id="88" creationId="{B9580378-EF21-42C1-B253-644A5A104F40}"/>
          </ac:inkMkLst>
        </pc:inkChg>
        <pc:inkChg chg="add del">
          <ac:chgData name="PIPAN MICHELE" userId="da00a2aa-4c64-4bcb-a497-1055e4cd2351" providerId="ADAL" clId="{428EEFE0-FAC2-40AD-AD0F-5BA8B2E80DCB}" dt="2022-11-18T09:51:49.410" v="2883"/>
          <ac:inkMkLst>
            <pc:docMk/>
            <pc:sldMk cId="4127834492" sldId="258"/>
            <ac:inkMk id="89" creationId="{CAE442DA-A68F-4E24-B0E9-4E741BA65063}"/>
          </ac:inkMkLst>
        </pc:inkChg>
        <pc:inkChg chg="add del">
          <ac:chgData name="PIPAN MICHELE" userId="da00a2aa-4c64-4bcb-a497-1055e4cd2351" providerId="ADAL" clId="{428EEFE0-FAC2-40AD-AD0F-5BA8B2E80DCB}" dt="2022-11-18T09:51:49.410" v="2883"/>
          <ac:inkMkLst>
            <pc:docMk/>
            <pc:sldMk cId="4127834492" sldId="258"/>
            <ac:inkMk id="90" creationId="{E6AE7EE9-29DE-4C93-9570-B1CC4D4AA119}"/>
          </ac:inkMkLst>
        </pc:inkChg>
        <pc:inkChg chg="add del">
          <ac:chgData name="PIPAN MICHELE" userId="da00a2aa-4c64-4bcb-a497-1055e4cd2351" providerId="ADAL" clId="{428EEFE0-FAC2-40AD-AD0F-5BA8B2E80DCB}" dt="2022-11-18T09:51:49.410" v="2883"/>
          <ac:inkMkLst>
            <pc:docMk/>
            <pc:sldMk cId="4127834492" sldId="258"/>
            <ac:inkMk id="91" creationId="{9D720D01-D636-4296-AABB-BA875D477616}"/>
          </ac:inkMkLst>
        </pc:inkChg>
        <pc:inkChg chg="add del">
          <ac:chgData name="PIPAN MICHELE" userId="da00a2aa-4c64-4bcb-a497-1055e4cd2351" providerId="ADAL" clId="{428EEFE0-FAC2-40AD-AD0F-5BA8B2E80DCB}" dt="2022-11-18T09:51:49.410" v="2883"/>
          <ac:inkMkLst>
            <pc:docMk/>
            <pc:sldMk cId="4127834492" sldId="258"/>
            <ac:inkMk id="92" creationId="{310353CA-F148-465C-BD12-E601DF292451}"/>
          </ac:inkMkLst>
        </pc:inkChg>
        <pc:inkChg chg="add del">
          <ac:chgData name="PIPAN MICHELE" userId="da00a2aa-4c64-4bcb-a497-1055e4cd2351" providerId="ADAL" clId="{428EEFE0-FAC2-40AD-AD0F-5BA8B2E80DCB}" dt="2022-11-18T09:51:49.410" v="2883"/>
          <ac:inkMkLst>
            <pc:docMk/>
            <pc:sldMk cId="4127834492" sldId="258"/>
            <ac:inkMk id="93" creationId="{F841C026-E3F0-4F06-B508-C78E28CD75D0}"/>
          </ac:inkMkLst>
        </pc:inkChg>
        <pc:inkChg chg="add del">
          <ac:chgData name="PIPAN MICHELE" userId="da00a2aa-4c64-4bcb-a497-1055e4cd2351" providerId="ADAL" clId="{428EEFE0-FAC2-40AD-AD0F-5BA8B2E80DCB}" dt="2022-11-18T09:51:49.410" v="2883"/>
          <ac:inkMkLst>
            <pc:docMk/>
            <pc:sldMk cId="4127834492" sldId="258"/>
            <ac:inkMk id="94" creationId="{E1CE102A-D911-4570-9E80-1FBD04F36674}"/>
          </ac:inkMkLst>
        </pc:inkChg>
        <pc:inkChg chg="add del">
          <ac:chgData name="PIPAN MICHELE" userId="da00a2aa-4c64-4bcb-a497-1055e4cd2351" providerId="ADAL" clId="{428EEFE0-FAC2-40AD-AD0F-5BA8B2E80DCB}" dt="2022-11-18T09:51:49.410" v="2883"/>
          <ac:inkMkLst>
            <pc:docMk/>
            <pc:sldMk cId="4127834492" sldId="258"/>
            <ac:inkMk id="95" creationId="{0B1786F6-BAA2-43F6-BF63-D459F2FD897D}"/>
          </ac:inkMkLst>
        </pc:inkChg>
        <pc:inkChg chg="add del">
          <ac:chgData name="PIPAN MICHELE" userId="da00a2aa-4c64-4bcb-a497-1055e4cd2351" providerId="ADAL" clId="{428EEFE0-FAC2-40AD-AD0F-5BA8B2E80DCB}" dt="2022-11-18T09:51:49.410" v="2883"/>
          <ac:inkMkLst>
            <pc:docMk/>
            <pc:sldMk cId="4127834492" sldId="258"/>
            <ac:inkMk id="96" creationId="{B173AE35-7A6D-4290-BCA5-309734369B9F}"/>
          </ac:inkMkLst>
        </pc:inkChg>
        <pc:inkChg chg="add del">
          <ac:chgData name="PIPAN MICHELE" userId="da00a2aa-4c64-4bcb-a497-1055e4cd2351" providerId="ADAL" clId="{428EEFE0-FAC2-40AD-AD0F-5BA8B2E80DCB}" dt="2022-11-18T09:51:50.609" v="2885"/>
          <ac:inkMkLst>
            <pc:docMk/>
            <pc:sldMk cId="4127834492" sldId="258"/>
            <ac:inkMk id="97" creationId="{0E8B998F-2DFA-4BDA-B9CF-A8068D26CBC6}"/>
          </ac:inkMkLst>
        </pc:inkChg>
        <pc:inkChg chg="add del">
          <ac:chgData name="PIPAN MICHELE" userId="da00a2aa-4c64-4bcb-a497-1055e4cd2351" providerId="ADAL" clId="{428EEFE0-FAC2-40AD-AD0F-5BA8B2E80DCB}" dt="2022-11-18T09:51:49.410" v="2883"/>
          <ac:inkMkLst>
            <pc:docMk/>
            <pc:sldMk cId="4127834492" sldId="258"/>
            <ac:inkMk id="98" creationId="{6D0C324A-9E9F-489B-AC5C-AD6101A0BA52}"/>
          </ac:inkMkLst>
        </pc:inkChg>
        <pc:inkChg chg="add">
          <ac:chgData name="PIPAN MICHELE" userId="da00a2aa-4c64-4bcb-a497-1055e4cd2351" providerId="ADAL" clId="{428EEFE0-FAC2-40AD-AD0F-5BA8B2E80DCB}" dt="2022-11-18T09:51:49.410" v="2883"/>
          <ac:inkMkLst>
            <pc:docMk/>
            <pc:sldMk cId="4127834492" sldId="258"/>
            <ac:inkMk id="99" creationId="{38CEDD8F-D83C-4420-9EAA-8A3D1231B4BB}"/>
          </ac:inkMkLst>
        </pc:inkChg>
        <pc:inkChg chg="add del">
          <ac:chgData name="PIPAN MICHELE" userId="da00a2aa-4c64-4bcb-a497-1055e4cd2351" providerId="ADAL" clId="{428EEFE0-FAC2-40AD-AD0F-5BA8B2E80DCB}" dt="2022-11-18T09:51:50.609" v="2885"/>
          <ac:inkMkLst>
            <pc:docMk/>
            <pc:sldMk cId="4127834492" sldId="258"/>
            <ac:inkMk id="100" creationId="{341ED3C6-4470-4470-B15B-4254ED61F2C2}"/>
          </ac:inkMkLst>
        </pc:inkChg>
        <pc:inkChg chg="add">
          <ac:chgData name="PIPAN MICHELE" userId="da00a2aa-4c64-4bcb-a497-1055e4cd2351" providerId="ADAL" clId="{428EEFE0-FAC2-40AD-AD0F-5BA8B2E80DCB}" dt="2022-11-18T09:51:50.609" v="2885"/>
          <ac:inkMkLst>
            <pc:docMk/>
            <pc:sldMk cId="4127834492" sldId="258"/>
            <ac:inkMk id="101" creationId="{85206C78-2A73-41E1-BF08-B98B994A6E53}"/>
          </ac:inkMkLst>
        </pc:inkChg>
        <pc:inkChg chg="add del">
          <ac:chgData name="PIPAN MICHELE" userId="da00a2aa-4c64-4bcb-a497-1055e4cd2351" providerId="ADAL" clId="{428EEFE0-FAC2-40AD-AD0F-5BA8B2E80DCB}" dt="2022-11-18T09:51:53.765" v="2887"/>
          <ac:inkMkLst>
            <pc:docMk/>
            <pc:sldMk cId="4127834492" sldId="258"/>
            <ac:inkMk id="102" creationId="{262E1947-55B6-46D1-8D79-F3789525AF64}"/>
          </ac:inkMkLst>
        </pc:inkChg>
        <pc:inkChg chg="add del">
          <ac:chgData name="PIPAN MICHELE" userId="da00a2aa-4c64-4bcb-a497-1055e4cd2351" providerId="ADAL" clId="{428EEFE0-FAC2-40AD-AD0F-5BA8B2E80DCB}" dt="2022-11-18T09:51:59.906" v="2893"/>
          <ac:inkMkLst>
            <pc:docMk/>
            <pc:sldMk cId="4127834492" sldId="258"/>
            <ac:inkMk id="103" creationId="{FC7CF508-FE5A-4A96-A788-7B9B738AC105}"/>
          </ac:inkMkLst>
        </pc:inkChg>
        <pc:inkChg chg="add del">
          <ac:chgData name="PIPAN MICHELE" userId="da00a2aa-4c64-4bcb-a497-1055e4cd2351" providerId="ADAL" clId="{428EEFE0-FAC2-40AD-AD0F-5BA8B2E80DCB}" dt="2022-11-18T09:51:59.906" v="2893"/>
          <ac:inkMkLst>
            <pc:docMk/>
            <pc:sldMk cId="4127834492" sldId="258"/>
            <ac:inkMk id="104" creationId="{C1DEBD6A-A817-4CEA-BD0D-0EDB27803BA7}"/>
          </ac:inkMkLst>
        </pc:inkChg>
        <pc:inkChg chg="add del">
          <ac:chgData name="PIPAN MICHELE" userId="da00a2aa-4c64-4bcb-a497-1055e4cd2351" providerId="ADAL" clId="{428EEFE0-FAC2-40AD-AD0F-5BA8B2E80DCB}" dt="2022-11-18T09:51:59.906" v="2893"/>
          <ac:inkMkLst>
            <pc:docMk/>
            <pc:sldMk cId="4127834492" sldId="258"/>
            <ac:inkMk id="105" creationId="{1E217B67-6A5C-4D93-91D9-D32994CF1C0E}"/>
          </ac:inkMkLst>
        </pc:inkChg>
        <pc:inkChg chg="add del">
          <ac:chgData name="PIPAN MICHELE" userId="da00a2aa-4c64-4bcb-a497-1055e4cd2351" providerId="ADAL" clId="{428EEFE0-FAC2-40AD-AD0F-5BA8B2E80DCB}" dt="2022-11-18T09:51:59.906" v="2893"/>
          <ac:inkMkLst>
            <pc:docMk/>
            <pc:sldMk cId="4127834492" sldId="258"/>
            <ac:inkMk id="106" creationId="{4BA03773-E765-46FD-9EEE-B284537A5984}"/>
          </ac:inkMkLst>
        </pc:inkChg>
        <pc:inkChg chg="add del">
          <ac:chgData name="PIPAN MICHELE" userId="da00a2aa-4c64-4bcb-a497-1055e4cd2351" providerId="ADAL" clId="{428EEFE0-FAC2-40AD-AD0F-5BA8B2E80DCB}" dt="2022-11-18T09:51:59.906" v="2893"/>
          <ac:inkMkLst>
            <pc:docMk/>
            <pc:sldMk cId="4127834492" sldId="258"/>
            <ac:inkMk id="107" creationId="{C4D78684-2356-4715-B00C-0A02DAD5C42F}"/>
          </ac:inkMkLst>
        </pc:inkChg>
        <pc:inkChg chg="add del">
          <ac:chgData name="PIPAN MICHELE" userId="da00a2aa-4c64-4bcb-a497-1055e4cd2351" providerId="ADAL" clId="{428EEFE0-FAC2-40AD-AD0F-5BA8B2E80DCB}" dt="2022-11-18T09:51:59.906" v="2893"/>
          <ac:inkMkLst>
            <pc:docMk/>
            <pc:sldMk cId="4127834492" sldId="258"/>
            <ac:inkMk id="108" creationId="{24B07ED1-398A-4217-916E-242CADC6EDC4}"/>
          </ac:inkMkLst>
        </pc:inkChg>
        <pc:inkChg chg="add del">
          <ac:chgData name="PIPAN MICHELE" userId="da00a2aa-4c64-4bcb-a497-1055e4cd2351" providerId="ADAL" clId="{428EEFE0-FAC2-40AD-AD0F-5BA8B2E80DCB}" dt="2022-11-18T09:52:08.484" v="2898"/>
          <ac:inkMkLst>
            <pc:docMk/>
            <pc:sldMk cId="4127834492" sldId="258"/>
            <ac:inkMk id="109" creationId="{400AD0E3-C360-46D2-970E-5F1A7351BBEA}"/>
          </ac:inkMkLst>
        </pc:inkChg>
        <pc:inkChg chg="add del">
          <ac:chgData name="PIPAN MICHELE" userId="da00a2aa-4c64-4bcb-a497-1055e4cd2351" providerId="ADAL" clId="{428EEFE0-FAC2-40AD-AD0F-5BA8B2E80DCB}" dt="2022-11-18T09:52:08.484" v="2898"/>
          <ac:inkMkLst>
            <pc:docMk/>
            <pc:sldMk cId="4127834492" sldId="258"/>
            <ac:inkMk id="110" creationId="{9B674E05-96A6-47BE-BA61-0C38F5A08D5F}"/>
          </ac:inkMkLst>
        </pc:inkChg>
        <pc:inkChg chg="add del">
          <ac:chgData name="PIPAN MICHELE" userId="da00a2aa-4c64-4bcb-a497-1055e4cd2351" providerId="ADAL" clId="{428EEFE0-FAC2-40AD-AD0F-5BA8B2E80DCB}" dt="2022-11-18T09:52:08.484" v="2898"/>
          <ac:inkMkLst>
            <pc:docMk/>
            <pc:sldMk cId="4127834492" sldId="258"/>
            <ac:inkMk id="111" creationId="{7F1677F8-62CC-4D6C-BB46-EDF646183F11}"/>
          </ac:inkMkLst>
        </pc:inkChg>
        <pc:inkChg chg="add del">
          <ac:chgData name="PIPAN MICHELE" userId="da00a2aa-4c64-4bcb-a497-1055e4cd2351" providerId="ADAL" clId="{428EEFE0-FAC2-40AD-AD0F-5BA8B2E80DCB}" dt="2022-11-18T09:52:08.484" v="2898"/>
          <ac:inkMkLst>
            <pc:docMk/>
            <pc:sldMk cId="4127834492" sldId="258"/>
            <ac:inkMk id="112" creationId="{B6DFAC6B-B15D-4F61-A945-E74813A5FD60}"/>
          </ac:inkMkLst>
        </pc:inkChg>
        <pc:inkChg chg="add del">
          <ac:chgData name="PIPAN MICHELE" userId="da00a2aa-4c64-4bcb-a497-1055e4cd2351" providerId="ADAL" clId="{428EEFE0-FAC2-40AD-AD0F-5BA8B2E80DCB}" dt="2022-11-18T09:52:08.484" v="2898"/>
          <ac:inkMkLst>
            <pc:docMk/>
            <pc:sldMk cId="4127834492" sldId="258"/>
            <ac:inkMk id="113" creationId="{BF013E46-D1C0-45D6-B5C4-BA869783FC3E}"/>
          </ac:inkMkLst>
        </pc:inkChg>
        <pc:inkChg chg="add del">
          <ac:chgData name="PIPAN MICHELE" userId="da00a2aa-4c64-4bcb-a497-1055e4cd2351" providerId="ADAL" clId="{428EEFE0-FAC2-40AD-AD0F-5BA8B2E80DCB}" dt="2022-11-18T09:52:22.815" v="2902"/>
          <ac:inkMkLst>
            <pc:docMk/>
            <pc:sldMk cId="4127834492" sldId="258"/>
            <ac:inkMk id="114" creationId="{FD921F0A-44D3-43B7-9FB6-118BC4F77E28}"/>
          </ac:inkMkLst>
        </pc:inkChg>
        <pc:inkChg chg="add del">
          <ac:chgData name="PIPAN MICHELE" userId="da00a2aa-4c64-4bcb-a497-1055e4cd2351" providerId="ADAL" clId="{428EEFE0-FAC2-40AD-AD0F-5BA8B2E80DCB}" dt="2022-11-18T09:52:22.815" v="2902"/>
          <ac:inkMkLst>
            <pc:docMk/>
            <pc:sldMk cId="4127834492" sldId="258"/>
            <ac:inkMk id="115" creationId="{FA53B2D3-23D0-4BC0-8C4D-0ABB22C18651}"/>
          </ac:inkMkLst>
        </pc:inkChg>
        <pc:inkChg chg="add del">
          <ac:chgData name="PIPAN MICHELE" userId="da00a2aa-4c64-4bcb-a497-1055e4cd2351" providerId="ADAL" clId="{428EEFE0-FAC2-40AD-AD0F-5BA8B2E80DCB}" dt="2022-11-18T09:52:22.815" v="2902"/>
          <ac:inkMkLst>
            <pc:docMk/>
            <pc:sldMk cId="4127834492" sldId="258"/>
            <ac:inkMk id="116" creationId="{730EBD4F-D646-43CA-9067-6C0D0B0F231A}"/>
          </ac:inkMkLst>
        </pc:inkChg>
        <pc:inkChg chg="add del">
          <ac:chgData name="PIPAN MICHELE" userId="da00a2aa-4c64-4bcb-a497-1055e4cd2351" providerId="ADAL" clId="{428EEFE0-FAC2-40AD-AD0F-5BA8B2E80DCB}" dt="2022-11-18T09:52:22.815" v="2902"/>
          <ac:inkMkLst>
            <pc:docMk/>
            <pc:sldMk cId="4127834492" sldId="258"/>
            <ac:inkMk id="117" creationId="{9FAB14CE-5F25-449F-96FC-54321DF8CBCE}"/>
          </ac:inkMkLst>
        </pc:inkChg>
        <pc:inkChg chg="add del">
          <ac:chgData name="PIPAN MICHELE" userId="da00a2aa-4c64-4bcb-a497-1055e4cd2351" providerId="ADAL" clId="{428EEFE0-FAC2-40AD-AD0F-5BA8B2E80DCB}" dt="2022-11-18T09:52:26.720" v="2905"/>
          <ac:inkMkLst>
            <pc:docMk/>
            <pc:sldMk cId="4127834492" sldId="258"/>
            <ac:inkMk id="118" creationId="{1B114BF9-7835-4A39-B6C4-4FF1171E4A5A}"/>
          </ac:inkMkLst>
        </pc:inkChg>
        <pc:inkChg chg="add del">
          <ac:chgData name="PIPAN MICHELE" userId="da00a2aa-4c64-4bcb-a497-1055e4cd2351" providerId="ADAL" clId="{428EEFE0-FAC2-40AD-AD0F-5BA8B2E80DCB}" dt="2022-11-18T09:52:26.720" v="2905"/>
          <ac:inkMkLst>
            <pc:docMk/>
            <pc:sldMk cId="4127834492" sldId="258"/>
            <ac:inkMk id="119" creationId="{AFCD7070-1877-4D54-8FC2-D529D33729D9}"/>
          </ac:inkMkLst>
        </pc:inkChg>
        <pc:inkChg chg="add del">
          <ac:chgData name="PIPAN MICHELE" userId="da00a2aa-4c64-4bcb-a497-1055e4cd2351" providerId="ADAL" clId="{428EEFE0-FAC2-40AD-AD0F-5BA8B2E80DCB}" dt="2022-11-18T09:52:26.720" v="2905"/>
          <ac:inkMkLst>
            <pc:docMk/>
            <pc:sldMk cId="4127834492" sldId="258"/>
            <ac:inkMk id="120" creationId="{8689007C-723F-46DB-BD9C-7C4D6204346E}"/>
          </ac:inkMkLst>
        </pc:inkChg>
        <pc:inkChg chg="add del">
          <ac:chgData name="PIPAN MICHELE" userId="da00a2aa-4c64-4bcb-a497-1055e4cd2351" providerId="ADAL" clId="{428EEFE0-FAC2-40AD-AD0F-5BA8B2E80DCB}" dt="2022-11-18T09:52:29.987" v="2909"/>
          <ac:inkMkLst>
            <pc:docMk/>
            <pc:sldMk cId="4127834492" sldId="258"/>
            <ac:inkMk id="121" creationId="{24D77A5A-35F9-42CA-9F2D-653408DF70D4}"/>
          </ac:inkMkLst>
        </pc:inkChg>
        <pc:inkChg chg="add del">
          <ac:chgData name="PIPAN MICHELE" userId="da00a2aa-4c64-4bcb-a497-1055e4cd2351" providerId="ADAL" clId="{428EEFE0-FAC2-40AD-AD0F-5BA8B2E80DCB}" dt="2022-11-18T09:52:29.987" v="2909"/>
          <ac:inkMkLst>
            <pc:docMk/>
            <pc:sldMk cId="4127834492" sldId="258"/>
            <ac:inkMk id="122" creationId="{4CFAAF8A-7862-4A42-AC20-7E0E31B4628F}"/>
          </ac:inkMkLst>
        </pc:inkChg>
        <pc:inkChg chg="add del">
          <ac:chgData name="PIPAN MICHELE" userId="da00a2aa-4c64-4bcb-a497-1055e4cd2351" providerId="ADAL" clId="{428EEFE0-FAC2-40AD-AD0F-5BA8B2E80DCB}" dt="2022-11-18T09:52:29.987" v="2909"/>
          <ac:inkMkLst>
            <pc:docMk/>
            <pc:sldMk cId="4127834492" sldId="258"/>
            <ac:inkMk id="123" creationId="{741F1596-EFA3-4A70-9116-330D6B8C33CD}"/>
          </ac:inkMkLst>
        </pc:inkChg>
        <pc:inkChg chg="add del">
          <ac:chgData name="PIPAN MICHELE" userId="da00a2aa-4c64-4bcb-a497-1055e4cd2351" providerId="ADAL" clId="{428EEFE0-FAC2-40AD-AD0F-5BA8B2E80DCB}" dt="2022-11-18T09:52:29.987" v="2909"/>
          <ac:inkMkLst>
            <pc:docMk/>
            <pc:sldMk cId="4127834492" sldId="258"/>
            <ac:inkMk id="124" creationId="{ABA75CCE-96F1-4984-AA17-7887E0D93F52}"/>
          </ac:inkMkLst>
        </pc:inkChg>
        <pc:inkChg chg="add del">
          <ac:chgData name="PIPAN MICHELE" userId="da00a2aa-4c64-4bcb-a497-1055e4cd2351" providerId="ADAL" clId="{428EEFE0-FAC2-40AD-AD0F-5BA8B2E80DCB}" dt="2022-11-18T09:52:32.663" v="2913"/>
          <ac:inkMkLst>
            <pc:docMk/>
            <pc:sldMk cId="4127834492" sldId="258"/>
            <ac:inkMk id="125" creationId="{0C7BADA0-0ECD-4640-A4A4-A8E67A9854D4}"/>
          </ac:inkMkLst>
        </pc:inkChg>
        <pc:inkChg chg="add del">
          <ac:chgData name="PIPAN MICHELE" userId="da00a2aa-4c64-4bcb-a497-1055e4cd2351" providerId="ADAL" clId="{428EEFE0-FAC2-40AD-AD0F-5BA8B2E80DCB}" dt="2022-11-18T09:52:32.663" v="2913"/>
          <ac:inkMkLst>
            <pc:docMk/>
            <pc:sldMk cId="4127834492" sldId="258"/>
            <ac:inkMk id="126" creationId="{80C74EE5-CEFB-4196-9A49-60BAE90CA56C}"/>
          </ac:inkMkLst>
        </pc:inkChg>
        <pc:inkChg chg="add del">
          <ac:chgData name="PIPAN MICHELE" userId="da00a2aa-4c64-4bcb-a497-1055e4cd2351" providerId="ADAL" clId="{428EEFE0-FAC2-40AD-AD0F-5BA8B2E80DCB}" dt="2022-11-18T09:52:32.663" v="2913"/>
          <ac:inkMkLst>
            <pc:docMk/>
            <pc:sldMk cId="4127834492" sldId="258"/>
            <ac:inkMk id="127" creationId="{4699D515-F9F5-44FF-9165-101C665E2177}"/>
          </ac:inkMkLst>
        </pc:inkChg>
        <pc:inkChg chg="add del">
          <ac:chgData name="PIPAN MICHELE" userId="da00a2aa-4c64-4bcb-a497-1055e4cd2351" providerId="ADAL" clId="{428EEFE0-FAC2-40AD-AD0F-5BA8B2E80DCB}" dt="2022-11-18T09:52:32.663" v="2913"/>
          <ac:inkMkLst>
            <pc:docMk/>
            <pc:sldMk cId="4127834492" sldId="258"/>
            <ac:inkMk id="128" creationId="{39711D71-BD05-42DF-AD37-E94B032EC36B}"/>
          </ac:inkMkLst>
        </pc:inkChg>
        <pc:inkChg chg="add del">
          <ac:chgData name="PIPAN MICHELE" userId="da00a2aa-4c64-4bcb-a497-1055e4cd2351" providerId="ADAL" clId="{428EEFE0-FAC2-40AD-AD0F-5BA8B2E80DCB}" dt="2022-11-18T09:52:40.080" v="2916"/>
          <ac:inkMkLst>
            <pc:docMk/>
            <pc:sldMk cId="4127834492" sldId="258"/>
            <ac:inkMk id="129" creationId="{D143D7C4-AB96-4598-AC2C-86DF1B6F28B4}"/>
          </ac:inkMkLst>
        </pc:inkChg>
        <pc:inkChg chg="add del">
          <ac:chgData name="PIPAN MICHELE" userId="da00a2aa-4c64-4bcb-a497-1055e4cd2351" providerId="ADAL" clId="{428EEFE0-FAC2-40AD-AD0F-5BA8B2E80DCB}" dt="2022-11-18T09:52:40.080" v="2916"/>
          <ac:inkMkLst>
            <pc:docMk/>
            <pc:sldMk cId="4127834492" sldId="258"/>
            <ac:inkMk id="130" creationId="{88D22AF6-283E-422E-B3CD-20DC67A92598}"/>
          </ac:inkMkLst>
        </pc:inkChg>
        <pc:inkChg chg="add del">
          <ac:chgData name="PIPAN MICHELE" userId="da00a2aa-4c64-4bcb-a497-1055e4cd2351" providerId="ADAL" clId="{428EEFE0-FAC2-40AD-AD0F-5BA8B2E80DCB}" dt="2022-11-18T09:52:40.080" v="2916"/>
          <ac:inkMkLst>
            <pc:docMk/>
            <pc:sldMk cId="4127834492" sldId="258"/>
            <ac:inkMk id="131" creationId="{184DF042-860B-4BCA-8BD0-E2BDDE8FD41D}"/>
          </ac:inkMkLst>
        </pc:inkChg>
        <pc:inkChg chg="add del">
          <ac:chgData name="PIPAN MICHELE" userId="da00a2aa-4c64-4bcb-a497-1055e4cd2351" providerId="ADAL" clId="{428EEFE0-FAC2-40AD-AD0F-5BA8B2E80DCB}" dt="2022-11-18T09:52:44.253" v="2923"/>
          <ac:inkMkLst>
            <pc:docMk/>
            <pc:sldMk cId="4127834492" sldId="258"/>
            <ac:inkMk id="132" creationId="{5AA1BB7B-9DC1-4EEA-BE6C-EDED8BE2B3A6}"/>
          </ac:inkMkLst>
        </pc:inkChg>
        <pc:inkChg chg="add del">
          <ac:chgData name="PIPAN MICHELE" userId="da00a2aa-4c64-4bcb-a497-1055e4cd2351" providerId="ADAL" clId="{428EEFE0-FAC2-40AD-AD0F-5BA8B2E80DCB}" dt="2022-11-18T09:52:44.253" v="2923"/>
          <ac:inkMkLst>
            <pc:docMk/>
            <pc:sldMk cId="4127834492" sldId="258"/>
            <ac:inkMk id="133" creationId="{8A126E22-8843-40B3-8B7B-D54C4DE7D8FD}"/>
          </ac:inkMkLst>
        </pc:inkChg>
        <pc:inkChg chg="add del">
          <ac:chgData name="PIPAN MICHELE" userId="da00a2aa-4c64-4bcb-a497-1055e4cd2351" providerId="ADAL" clId="{428EEFE0-FAC2-40AD-AD0F-5BA8B2E80DCB}" dt="2022-11-18T09:52:44.253" v="2923"/>
          <ac:inkMkLst>
            <pc:docMk/>
            <pc:sldMk cId="4127834492" sldId="258"/>
            <ac:inkMk id="134" creationId="{5F89C21E-4812-4572-98E1-BA4C7C7E3540}"/>
          </ac:inkMkLst>
        </pc:inkChg>
        <pc:inkChg chg="add del">
          <ac:chgData name="PIPAN MICHELE" userId="da00a2aa-4c64-4bcb-a497-1055e4cd2351" providerId="ADAL" clId="{428EEFE0-FAC2-40AD-AD0F-5BA8B2E80DCB}" dt="2022-11-18T09:52:44.253" v="2923"/>
          <ac:inkMkLst>
            <pc:docMk/>
            <pc:sldMk cId="4127834492" sldId="258"/>
            <ac:inkMk id="135" creationId="{C8D2EB62-7F4D-4AD0-878E-C395855471D7}"/>
          </ac:inkMkLst>
        </pc:inkChg>
        <pc:inkChg chg="add del">
          <ac:chgData name="PIPAN MICHELE" userId="da00a2aa-4c64-4bcb-a497-1055e4cd2351" providerId="ADAL" clId="{428EEFE0-FAC2-40AD-AD0F-5BA8B2E80DCB}" dt="2022-11-18T09:52:44.253" v="2923"/>
          <ac:inkMkLst>
            <pc:docMk/>
            <pc:sldMk cId="4127834492" sldId="258"/>
            <ac:inkMk id="136" creationId="{DEF9A866-8D8C-47E2-B900-FCE2AE2802FC}"/>
          </ac:inkMkLst>
        </pc:inkChg>
        <pc:inkChg chg="add del">
          <ac:chgData name="PIPAN MICHELE" userId="da00a2aa-4c64-4bcb-a497-1055e4cd2351" providerId="ADAL" clId="{428EEFE0-FAC2-40AD-AD0F-5BA8B2E80DCB}" dt="2022-11-18T09:52:44.253" v="2923"/>
          <ac:inkMkLst>
            <pc:docMk/>
            <pc:sldMk cId="4127834492" sldId="258"/>
            <ac:inkMk id="137" creationId="{D629858A-AA57-49FA-848B-56F9A13A2EC2}"/>
          </ac:inkMkLst>
        </pc:inkChg>
        <pc:inkChg chg="add del">
          <ac:chgData name="PIPAN MICHELE" userId="da00a2aa-4c64-4bcb-a497-1055e4cd2351" providerId="ADAL" clId="{428EEFE0-FAC2-40AD-AD0F-5BA8B2E80DCB}" dt="2022-11-18T09:52:44.253" v="2923"/>
          <ac:inkMkLst>
            <pc:docMk/>
            <pc:sldMk cId="4127834492" sldId="258"/>
            <ac:inkMk id="138" creationId="{A4F730C1-EA41-4C9C-A976-EC360DE559F3}"/>
          </ac:inkMkLst>
        </pc:inkChg>
        <pc:inkChg chg="add del">
          <ac:chgData name="PIPAN MICHELE" userId="da00a2aa-4c64-4bcb-a497-1055e4cd2351" providerId="ADAL" clId="{428EEFE0-FAC2-40AD-AD0F-5BA8B2E80DCB}" dt="2022-11-18T09:52:46.120" v="2926"/>
          <ac:inkMkLst>
            <pc:docMk/>
            <pc:sldMk cId="4127834492" sldId="258"/>
            <ac:inkMk id="139" creationId="{52F759E9-04D4-4BD3-B9A6-A4D1D90236C4}"/>
          </ac:inkMkLst>
        </pc:inkChg>
        <pc:inkChg chg="add del">
          <ac:chgData name="PIPAN MICHELE" userId="da00a2aa-4c64-4bcb-a497-1055e4cd2351" providerId="ADAL" clId="{428EEFE0-FAC2-40AD-AD0F-5BA8B2E80DCB}" dt="2022-11-18T09:52:46.120" v="2926"/>
          <ac:inkMkLst>
            <pc:docMk/>
            <pc:sldMk cId="4127834492" sldId="258"/>
            <ac:inkMk id="140" creationId="{555FBDB0-5837-4CDB-8DA8-6B632F9DB458}"/>
          </ac:inkMkLst>
        </pc:inkChg>
        <pc:inkChg chg="add del">
          <ac:chgData name="PIPAN MICHELE" userId="da00a2aa-4c64-4bcb-a497-1055e4cd2351" providerId="ADAL" clId="{428EEFE0-FAC2-40AD-AD0F-5BA8B2E80DCB}" dt="2022-11-18T09:52:46.120" v="2926"/>
          <ac:inkMkLst>
            <pc:docMk/>
            <pc:sldMk cId="4127834492" sldId="258"/>
            <ac:inkMk id="141" creationId="{D2C2E89D-4967-41D7-AFA8-09DC207B89A0}"/>
          </ac:inkMkLst>
        </pc:inkChg>
        <pc:inkChg chg="add del">
          <ac:chgData name="PIPAN MICHELE" userId="da00a2aa-4c64-4bcb-a497-1055e4cd2351" providerId="ADAL" clId="{428EEFE0-FAC2-40AD-AD0F-5BA8B2E80DCB}" dt="2022-11-18T09:52:49.923" v="2930"/>
          <ac:inkMkLst>
            <pc:docMk/>
            <pc:sldMk cId="4127834492" sldId="258"/>
            <ac:inkMk id="142" creationId="{7F285648-9646-4CDE-96F0-97E26F9735AF}"/>
          </ac:inkMkLst>
        </pc:inkChg>
        <pc:inkChg chg="add del">
          <ac:chgData name="PIPAN MICHELE" userId="da00a2aa-4c64-4bcb-a497-1055e4cd2351" providerId="ADAL" clId="{428EEFE0-FAC2-40AD-AD0F-5BA8B2E80DCB}" dt="2022-11-18T09:52:49.923" v="2930"/>
          <ac:inkMkLst>
            <pc:docMk/>
            <pc:sldMk cId="4127834492" sldId="258"/>
            <ac:inkMk id="143" creationId="{0F9963C7-D9A0-4408-8EF6-2CB04EB82FB5}"/>
          </ac:inkMkLst>
        </pc:inkChg>
        <pc:inkChg chg="add del">
          <ac:chgData name="PIPAN MICHELE" userId="da00a2aa-4c64-4bcb-a497-1055e4cd2351" providerId="ADAL" clId="{428EEFE0-FAC2-40AD-AD0F-5BA8B2E80DCB}" dt="2022-11-18T09:52:49.923" v="2930"/>
          <ac:inkMkLst>
            <pc:docMk/>
            <pc:sldMk cId="4127834492" sldId="258"/>
            <ac:inkMk id="144" creationId="{0E9D0D8D-4EFF-4993-8A81-03D04DA7AFCE}"/>
          </ac:inkMkLst>
        </pc:inkChg>
        <pc:inkChg chg="add del">
          <ac:chgData name="PIPAN MICHELE" userId="da00a2aa-4c64-4bcb-a497-1055e4cd2351" providerId="ADAL" clId="{428EEFE0-FAC2-40AD-AD0F-5BA8B2E80DCB}" dt="2022-11-18T09:52:49.923" v="2930"/>
          <ac:inkMkLst>
            <pc:docMk/>
            <pc:sldMk cId="4127834492" sldId="258"/>
            <ac:inkMk id="145" creationId="{7A7D3E67-E7C3-4B99-9FB7-B325031B38A7}"/>
          </ac:inkMkLst>
        </pc:inkChg>
        <pc:inkChg chg="add">
          <ac:chgData name="PIPAN MICHELE" userId="da00a2aa-4c64-4bcb-a497-1055e4cd2351" providerId="ADAL" clId="{428EEFE0-FAC2-40AD-AD0F-5BA8B2E80DCB}" dt="2022-11-18T09:52:49.923" v="2930"/>
          <ac:inkMkLst>
            <pc:docMk/>
            <pc:sldMk cId="4127834492" sldId="258"/>
            <ac:inkMk id="146" creationId="{33750D94-AAB1-47B7-89DE-1E5AB0134351}"/>
          </ac:inkMkLst>
        </pc:inkChg>
      </pc:sldChg>
      <pc:sldChg chg="addSp delSp">
        <pc:chgData name="PIPAN MICHELE" userId="da00a2aa-4c64-4bcb-a497-1055e4cd2351" providerId="ADAL" clId="{428EEFE0-FAC2-40AD-AD0F-5BA8B2E80DCB}" dt="2022-11-18T09:25:04.002" v="2364"/>
        <pc:sldMkLst>
          <pc:docMk/>
          <pc:sldMk cId="3853477136" sldId="259"/>
        </pc:sldMkLst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2" creationId="{E7EB0155-EF73-478D-B361-C62CA3043324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3" creationId="{549F7B3B-271B-44FA-8366-DC94576153BD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4" creationId="{E1DF60FD-9A36-45CA-9EDB-5B81D3472D1D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5" creationId="{256522C2-8A0D-42A5-925C-5AFFE07ADC04}"/>
          </ac:inkMkLst>
        </pc:inkChg>
        <pc:inkChg chg="add del">
          <ac:chgData name="PIPAN MICHELE" userId="da00a2aa-4c64-4bcb-a497-1055e4cd2351" providerId="ADAL" clId="{428EEFE0-FAC2-40AD-AD0F-5BA8B2E80DCB}" dt="2022-11-18T09:23:59.295" v="2296"/>
          <ac:inkMkLst>
            <pc:docMk/>
            <pc:sldMk cId="3853477136" sldId="259"/>
            <ac:inkMk id="6" creationId="{4EA85D00-1B9E-4F37-926D-44DBAD2065D1}"/>
          </ac:inkMkLst>
        </pc:inkChg>
        <pc:inkChg chg="add del">
          <ac:chgData name="PIPAN MICHELE" userId="da00a2aa-4c64-4bcb-a497-1055e4cd2351" providerId="ADAL" clId="{428EEFE0-FAC2-40AD-AD0F-5BA8B2E80DCB}" dt="2022-11-18T09:23:59.295" v="2296"/>
          <ac:inkMkLst>
            <pc:docMk/>
            <pc:sldMk cId="3853477136" sldId="259"/>
            <ac:inkMk id="7" creationId="{5B1F3854-35C0-41E1-A5EE-E56A4F5FB276}"/>
          </ac:inkMkLst>
        </pc:inkChg>
        <pc:inkChg chg="add del">
          <ac:chgData name="PIPAN MICHELE" userId="da00a2aa-4c64-4bcb-a497-1055e4cd2351" providerId="ADAL" clId="{428EEFE0-FAC2-40AD-AD0F-5BA8B2E80DCB}" dt="2022-11-18T09:23:59.295" v="2296"/>
          <ac:inkMkLst>
            <pc:docMk/>
            <pc:sldMk cId="3853477136" sldId="259"/>
            <ac:inkMk id="8" creationId="{E0E6E340-3521-4966-92FE-B7EF7500875D}"/>
          </ac:inkMkLst>
        </pc:inkChg>
        <pc:inkChg chg="add del">
          <ac:chgData name="PIPAN MICHELE" userId="da00a2aa-4c64-4bcb-a497-1055e4cd2351" providerId="ADAL" clId="{428EEFE0-FAC2-40AD-AD0F-5BA8B2E80DCB}" dt="2022-11-18T09:23:59.295" v="2296"/>
          <ac:inkMkLst>
            <pc:docMk/>
            <pc:sldMk cId="3853477136" sldId="259"/>
            <ac:inkMk id="9" creationId="{260BF3B7-2306-4DA3-95F5-D0657124BFEB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10" creationId="{2339FD7F-8A61-4754-A3C2-0231014BD501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11" creationId="{4C55C2D1-3CF1-458E-9BB6-0C01710331B5}"/>
          </ac:inkMkLst>
        </pc:inkChg>
        <pc:inkChg chg="add del">
          <ac:chgData name="PIPAN MICHELE" userId="da00a2aa-4c64-4bcb-a497-1055e4cd2351" providerId="ADAL" clId="{428EEFE0-FAC2-40AD-AD0F-5BA8B2E80DCB}" dt="2022-11-18T09:23:59.295" v="2296"/>
          <ac:inkMkLst>
            <pc:docMk/>
            <pc:sldMk cId="3853477136" sldId="259"/>
            <ac:inkMk id="12" creationId="{A73D17BF-D58C-492A-890F-D44556B96B17}"/>
          </ac:inkMkLst>
        </pc:inkChg>
        <pc:inkChg chg="add del">
          <ac:chgData name="PIPAN MICHELE" userId="da00a2aa-4c64-4bcb-a497-1055e4cd2351" providerId="ADAL" clId="{428EEFE0-FAC2-40AD-AD0F-5BA8B2E80DCB}" dt="2022-11-18T09:23:59.295" v="2296"/>
          <ac:inkMkLst>
            <pc:docMk/>
            <pc:sldMk cId="3853477136" sldId="259"/>
            <ac:inkMk id="13" creationId="{A7530A01-4421-40E7-8D9C-7DA29A51A399}"/>
          </ac:inkMkLst>
        </pc:inkChg>
        <pc:inkChg chg="add del">
          <ac:chgData name="PIPAN MICHELE" userId="da00a2aa-4c64-4bcb-a497-1055e4cd2351" providerId="ADAL" clId="{428EEFE0-FAC2-40AD-AD0F-5BA8B2E80DCB}" dt="2022-11-18T09:23:59.295" v="2296"/>
          <ac:inkMkLst>
            <pc:docMk/>
            <pc:sldMk cId="3853477136" sldId="259"/>
            <ac:inkMk id="14" creationId="{37F517B4-6413-4B45-BD68-126F7DFD7871}"/>
          </ac:inkMkLst>
        </pc:inkChg>
        <pc:inkChg chg="add del">
          <ac:chgData name="PIPAN MICHELE" userId="da00a2aa-4c64-4bcb-a497-1055e4cd2351" providerId="ADAL" clId="{428EEFE0-FAC2-40AD-AD0F-5BA8B2E80DCB}" dt="2022-11-18T09:23:59.295" v="2296"/>
          <ac:inkMkLst>
            <pc:docMk/>
            <pc:sldMk cId="3853477136" sldId="259"/>
            <ac:inkMk id="15" creationId="{5FEBD561-2660-4203-ACD0-086A49E28E6E}"/>
          </ac:inkMkLst>
        </pc:inkChg>
        <pc:inkChg chg="add del">
          <ac:chgData name="PIPAN MICHELE" userId="da00a2aa-4c64-4bcb-a497-1055e4cd2351" providerId="ADAL" clId="{428EEFE0-FAC2-40AD-AD0F-5BA8B2E80DCB}" dt="2022-11-18T09:23:59.295" v="2296"/>
          <ac:inkMkLst>
            <pc:docMk/>
            <pc:sldMk cId="3853477136" sldId="259"/>
            <ac:inkMk id="16" creationId="{D6F40FE0-A232-4D47-A56F-78928EEF87B4}"/>
          </ac:inkMkLst>
        </pc:inkChg>
        <pc:inkChg chg="add del">
          <ac:chgData name="PIPAN MICHELE" userId="da00a2aa-4c64-4bcb-a497-1055e4cd2351" providerId="ADAL" clId="{428EEFE0-FAC2-40AD-AD0F-5BA8B2E80DCB}" dt="2022-11-18T09:23:59.295" v="2296"/>
          <ac:inkMkLst>
            <pc:docMk/>
            <pc:sldMk cId="3853477136" sldId="259"/>
            <ac:inkMk id="17" creationId="{B5978C49-E2D9-41E5-A6D9-740A48830971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18" creationId="{19DE2282-10E6-42D9-AC06-8BCBA4C10569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19" creationId="{8D5376C7-0F53-46E6-B047-84A5F27FD3CB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20" creationId="{6E6AFC61-423D-47E7-B3A3-146164304674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21" creationId="{B1669BB6-AD6E-4D40-B65E-0AC831291B93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22" creationId="{527CDF78-7E7A-4969-B248-C043CC0126A8}"/>
          </ac:inkMkLst>
        </pc:inkChg>
        <pc:inkChg chg="add del">
          <ac:chgData name="PIPAN MICHELE" userId="da00a2aa-4c64-4bcb-a497-1055e4cd2351" providerId="ADAL" clId="{428EEFE0-FAC2-40AD-AD0F-5BA8B2E80DCB}" dt="2022-11-18T09:24:03.260" v="2307"/>
          <ac:inkMkLst>
            <pc:docMk/>
            <pc:sldMk cId="3853477136" sldId="259"/>
            <ac:inkMk id="23" creationId="{9A41CB73-AC9C-4CFC-8E85-B5F4FEB9F723}"/>
          </ac:inkMkLst>
        </pc:inkChg>
        <pc:inkChg chg="add del">
          <ac:chgData name="PIPAN MICHELE" userId="da00a2aa-4c64-4bcb-a497-1055e4cd2351" providerId="ADAL" clId="{428EEFE0-FAC2-40AD-AD0F-5BA8B2E80DCB}" dt="2022-11-18T09:24:03.260" v="2307"/>
          <ac:inkMkLst>
            <pc:docMk/>
            <pc:sldMk cId="3853477136" sldId="259"/>
            <ac:inkMk id="24" creationId="{76E9555D-116D-4577-8833-E209AB18F0C7}"/>
          </ac:inkMkLst>
        </pc:inkChg>
        <pc:inkChg chg="add del">
          <ac:chgData name="PIPAN MICHELE" userId="da00a2aa-4c64-4bcb-a497-1055e4cd2351" providerId="ADAL" clId="{428EEFE0-FAC2-40AD-AD0F-5BA8B2E80DCB}" dt="2022-11-18T09:24:03.260" v="2307"/>
          <ac:inkMkLst>
            <pc:docMk/>
            <pc:sldMk cId="3853477136" sldId="259"/>
            <ac:inkMk id="25" creationId="{6DAE1294-A957-4494-A296-2CC0ED11CA1C}"/>
          </ac:inkMkLst>
        </pc:inkChg>
        <pc:inkChg chg="add del">
          <ac:chgData name="PIPAN MICHELE" userId="da00a2aa-4c64-4bcb-a497-1055e4cd2351" providerId="ADAL" clId="{428EEFE0-FAC2-40AD-AD0F-5BA8B2E80DCB}" dt="2022-11-18T09:24:03.260" v="2307"/>
          <ac:inkMkLst>
            <pc:docMk/>
            <pc:sldMk cId="3853477136" sldId="259"/>
            <ac:inkMk id="26" creationId="{64EA4B48-6D2A-451E-80FE-767BEAE96C3D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27" creationId="{B643F6A8-D7F7-4712-85E1-C62E2085B9B4}"/>
          </ac:inkMkLst>
        </pc:inkChg>
        <pc:inkChg chg="add del">
          <ac:chgData name="PIPAN MICHELE" userId="da00a2aa-4c64-4bcb-a497-1055e4cd2351" providerId="ADAL" clId="{428EEFE0-FAC2-40AD-AD0F-5BA8B2E80DCB}" dt="2022-11-18T09:24:03.260" v="2307"/>
          <ac:inkMkLst>
            <pc:docMk/>
            <pc:sldMk cId="3853477136" sldId="259"/>
            <ac:inkMk id="28" creationId="{4C49FDFD-7E7C-4B83-8494-5ADB6FD6C110}"/>
          </ac:inkMkLst>
        </pc:inkChg>
        <pc:inkChg chg="add del">
          <ac:chgData name="PIPAN MICHELE" userId="da00a2aa-4c64-4bcb-a497-1055e4cd2351" providerId="ADAL" clId="{428EEFE0-FAC2-40AD-AD0F-5BA8B2E80DCB}" dt="2022-11-18T09:24:03.260" v="2307"/>
          <ac:inkMkLst>
            <pc:docMk/>
            <pc:sldMk cId="3853477136" sldId="259"/>
            <ac:inkMk id="29" creationId="{8AB35A5F-226C-4891-8B4E-776A3407B002}"/>
          </ac:inkMkLst>
        </pc:inkChg>
        <pc:inkChg chg="add del">
          <ac:chgData name="PIPAN MICHELE" userId="da00a2aa-4c64-4bcb-a497-1055e4cd2351" providerId="ADAL" clId="{428EEFE0-FAC2-40AD-AD0F-5BA8B2E80DCB}" dt="2022-11-18T09:24:03.260" v="2307"/>
          <ac:inkMkLst>
            <pc:docMk/>
            <pc:sldMk cId="3853477136" sldId="259"/>
            <ac:inkMk id="30" creationId="{DB4CC562-32A2-4D8C-B29B-EE14E3388CA2}"/>
          </ac:inkMkLst>
        </pc:inkChg>
        <pc:inkChg chg="add del">
          <ac:chgData name="PIPAN MICHELE" userId="da00a2aa-4c64-4bcb-a497-1055e4cd2351" providerId="ADAL" clId="{428EEFE0-FAC2-40AD-AD0F-5BA8B2E80DCB}" dt="2022-11-18T09:24:03.260" v="2307"/>
          <ac:inkMkLst>
            <pc:docMk/>
            <pc:sldMk cId="3853477136" sldId="259"/>
            <ac:inkMk id="31" creationId="{868B8855-50D3-4E92-A32D-F4758CA0B707}"/>
          </ac:inkMkLst>
        </pc:inkChg>
        <pc:inkChg chg="add del">
          <ac:chgData name="PIPAN MICHELE" userId="da00a2aa-4c64-4bcb-a497-1055e4cd2351" providerId="ADAL" clId="{428EEFE0-FAC2-40AD-AD0F-5BA8B2E80DCB}" dt="2022-11-18T09:24:03.260" v="2307"/>
          <ac:inkMkLst>
            <pc:docMk/>
            <pc:sldMk cId="3853477136" sldId="259"/>
            <ac:inkMk id="32" creationId="{0BEA7860-D686-4627-8946-BE8A713F3F5F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33" creationId="{66811E0E-22E8-4527-998A-CD8686800F12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34" creationId="{A9FD0733-2C29-458F-9A0F-96A4EBE89F69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35" creationId="{9124ED67-E00A-46E0-8806-243F9F08FAF5}"/>
          </ac:inkMkLst>
        </pc:inkChg>
        <pc:inkChg chg="add del">
          <ac:chgData name="PIPAN MICHELE" userId="da00a2aa-4c64-4bcb-a497-1055e4cd2351" providerId="ADAL" clId="{428EEFE0-FAC2-40AD-AD0F-5BA8B2E80DCB}" dt="2022-11-18T09:24:13.451" v="2325"/>
          <ac:inkMkLst>
            <pc:docMk/>
            <pc:sldMk cId="3853477136" sldId="259"/>
            <ac:inkMk id="36" creationId="{DEE599C5-BB22-4FF0-A548-F66E8D89A723}"/>
          </ac:inkMkLst>
        </pc:inkChg>
        <pc:inkChg chg="add del">
          <ac:chgData name="PIPAN MICHELE" userId="da00a2aa-4c64-4bcb-a497-1055e4cd2351" providerId="ADAL" clId="{428EEFE0-FAC2-40AD-AD0F-5BA8B2E80DCB}" dt="2022-11-18T09:24:13.451" v="2325"/>
          <ac:inkMkLst>
            <pc:docMk/>
            <pc:sldMk cId="3853477136" sldId="259"/>
            <ac:inkMk id="37" creationId="{D2F2E983-C971-44E8-8DD2-D9144DAEA3DA}"/>
          </ac:inkMkLst>
        </pc:inkChg>
        <pc:inkChg chg="add del">
          <ac:chgData name="PIPAN MICHELE" userId="da00a2aa-4c64-4bcb-a497-1055e4cd2351" providerId="ADAL" clId="{428EEFE0-FAC2-40AD-AD0F-5BA8B2E80DCB}" dt="2022-11-18T09:24:13.451" v="2325"/>
          <ac:inkMkLst>
            <pc:docMk/>
            <pc:sldMk cId="3853477136" sldId="259"/>
            <ac:inkMk id="38" creationId="{B912E6D3-A69E-4E6B-A9B6-2B8FB9119F34}"/>
          </ac:inkMkLst>
        </pc:inkChg>
        <pc:inkChg chg="add del">
          <ac:chgData name="PIPAN MICHELE" userId="da00a2aa-4c64-4bcb-a497-1055e4cd2351" providerId="ADAL" clId="{428EEFE0-FAC2-40AD-AD0F-5BA8B2E80DCB}" dt="2022-11-18T09:24:13.451" v="2325"/>
          <ac:inkMkLst>
            <pc:docMk/>
            <pc:sldMk cId="3853477136" sldId="259"/>
            <ac:inkMk id="39" creationId="{CED21C7E-623C-492B-A0F6-04E1A61A439A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40" creationId="{8819CAD1-0908-44C6-987B-E9A1EB9510D3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41" creationId="{73B5D55F-E50A-46F5-A549-8D5AE91431D4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42" creationId="{F8069B52-1146-4E2F-9CB8-7EE5562A1482}"/>
          </ac:inkMkLst>
        </pc:inkChg>
        <pc:inkChg chg="add del">
          <ac:chgData name="PIPAN MICHELE" userId="da00a2aa-4c64-4bcb-a497-1055e4cd2351" providerId="ADAL" clId="{428EEFE0-FAC2-40AD-AD0F-5BA8B2E80DCB}" dt="2022-11-18T09:24:13.451" v="2325"/>
          <ac:inkMkLst>
            <pc:docMk/>
            <pc:sldMk cId="3853477136" sldId="259"/>
            <ac:inkMk id="43" creationId="{35F1693B-AC5A-48C9-9494-6C147971EEF8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44" creationId="{A7870142-1635-494B-BD79-848D449AD6E2}"/>
          </ac:inkMkLst>
        </pc:inkChg>
        <pc:inkChg chg="add del">
          <ac:chgData name="PIPAN MICHELE" userId="da00a2aa-4c64-4bcb-a497-1055e4cd2351" providerId="ADAL" clId="{428EEFE0-FAC2-40AD-AD0F-5BA8B2E80DCB}" dt="2022-11-18T09:24:13.451" v="2325"/>
          <ac:inkMkLst>
            <pc:docMk/>
            <pc:sldMk cId="3853477136" sldId="259"/>
            <ac:inkMk id="45" creationId="{4D38D3DF-530D-4F00-85A2-DD6DB2BA4CE3}"/>
          </ac:inkMkLst>
        </pc:inkChg>
        <pc:inkChg chg="add del">
          <ac:chgData name="PIPAN MICHELE" userId="da00a2aa-4c64-4bcb-a497-1055e4cd2351" providerId="ADAL" clId="{428EEFE0-FAC2-40AD-AD0F-5BA8B2E80DCB}" dt="2022-11-18T09:24:13.451" v="2325"/>
          <ac:inkMkLst>
            <pc:docMk/>
            <pc:sldMk cId="3853477136" sldId="259"/>
            <ac:inkMk id="46" creationId="{EA35EB9B-5C40-4D53-8547-486B1B5483E8}"/>
          </ac:inkMkLst>
        </pc:inkChg>
        <pc:inkChg chg="add del">
          <ac:chgData name="PIPAN MICHELE" userId="da00a2aa-4c64-4bcb-a497-1055e4cd2351" providerId="ADAL" clId="{428EEFE0-FAC2-40AD-AD0F-5BA8B2E80DCB}" dt="2022-11-18T09:24:13.451" v="2325"/>
          <ac:inkMkLst>
            <pc:docMk/>
            <pc:sldMk cId="3853477136" sldId="259"/>
            <ac:inkMk id="47" creationId="{980F2EFB-9E92-4569-8779-4B7030074C3D}"/>
          </ac:inkMkLst>
        </pc:inkChg>
        <pc:inkChg chg="add del">
          <ac:chgData name="PIPAN MICHELE" userId="da00a2aa-4c64-4bcb-a497-1055e4cd2351" providerId="ADAL" clId="{428EEFE0-FAC2-40AD-AD0F-5BA8B2E80DCB}" dt="2022-11-18T09:24:13.451" v="2325"/>
          <ac:inkMkLst>
            <pc:docMk/>
            <pc:sldMk cId="3853477136" sldId="259"/>
            <ac:inkMk id="48" creationId="{94DCCEB1-161B-48D3-B963-3E56EB1804C5}"/>
          </ac:inkMkLst>
        </pc:inkChg>
        <pc:inkChg chg="add del">
          <ac:chgData name="PIPAN MICHELE" userId="da00a2aa-4c64-4bcb-a497-1055e4cd2351" providerId="ADAL" clId="{428EEFE0-FAC2-40AD-AD0F-5BA8B2E80DCB}" dt="2022-11-18T09:24:13.451" v="2325"/>
          <ac:inkMkLst>
            <pc:docMk/>
            <pc:sldMk cId="3853477136" sldId="259"/>
            <ac:inkMk id="49" creationId="{28EC2522-46E9-4BCD-A592-A415A6BDDF94}"/>
          </ac:inkMkLst>
        </pc:inkChg>
        <pc:inkChg chg="add del">
          <ac:chgData name="PIPAN MICHELE" userId="da00a2aa-4c64-4bcb-a497-1055e4cd2351" providerId="ADAL" clId="{428EEFE0-FAC2-40AD-AD0F-5BA8B2E80DCB}" dt="2022-11-18T09:24:13.451" v="2325"/>
          <ac:inkMkLst>
            <pc:docMk/>
            <pc:sldMk cId="3853477136" sldId="259"/>
            <ac:inkMk id="50" creationId="{9B4C92FA-7A0E-4296-AD15-23C3096DC047}"/>
          </ac:inkMkLst>
        </pc:inkChg>
        <pc:inkChg chg="add del">
          <ac:chgData name="PIPAN MICHELE" userId="da00a2aa-4c64-4bcb-a497-1055e4cd2351" providerId="ADAL" clId="{428EEFE0-FAC2-40AD-AD0F-5BA8B2E80DCB}" dt="2022-11-18T09:24:13.451" v="2325"/>
          <ac:inkMkLst>
            <pc:docMk/>
            <pc:sldMk cId="3853477136" sldId="259"/>
            <ac:inkMk id="51" creationId="{AE0C2EE0-6585-47A5-8E27-1D97626D1C54}"/>
          </ac:inkMkLst>
        </pc:inkChg>
        <pc:inkChg chg="add del">
          <ac:chgData name="PIPAN MICHELE" userId="da00a2aa-4c64-4bcb-a497-1055e4cd2351" providerId="ADAL" clId="{428EEFE0-FAC2-40AD-AD0F-5BA8B2E80DCB}" dt="2022-11-18T09:24:13.451" v="2325"/>
          <ac:inkMkLst>
            <pc:docMk/>
            <pc:sldMk cId="3853477136" sldId="259"/>
            <ac:inkMk id="52" creationId="{B78C6ECF-D61B-4214-811C-7CB039F7DA70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53" creationId="{C52F34F9-7678-45A2-B01F-0DA766EBF16C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54" creationId="{144CB0C8-43BE-48F0-B996-974DE885C6DB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55" creationId="{5DCB7B62-018C-43C4-A3FA-8EE7A090492F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56" creationId="{981E3CBA-1C4A-46CE-A93E-D048C6BFE124}"/>
          </ac:inkMkLst>
        </pc:inkChg>
        <pc:inkChg chg="add del">
          <ac:chgData name="PIPAN MICHELE" userId="da00a2aa-4c64-4bcb-a497-1055e4cd2351" providerId="ADAL" clId="{428EEFE0-FAC2-40AD-AD0F-5BA8B2E80DCB}" dt="2022-11-18T09:24:19.782" v="2331"/>
          <ac:inkMkLst>
            <pc:docMk/>
            <pc:sldMk cId="3853477136" sldId="259"/>
            <ac:inkMk id="57" creationId="{17058425-15B1-4529-87D4-4F994F4ED185}"/>
          </ac:inkMkLst>
        </pc:inkChg>
        <pc:inkChg chg="add del">
          <ac:chgData name="PIPAN MICHELE" userId="da00a2aa-4c64-4bcb-a497-1055e4cd2351" providerId="ADAL" clId="{428EEFE0-FAC2-40AD-AD0F-5BA8B2E80DCB}" dt="2022-11-18T09:24:17.928" v="2329"/>
          <ac:inkMkLst>
            <pc:docMk/>
            <pc:sldMk cId="3853477136" sldId="259"/>
            <ac:inkMk id="58" creationId="{96FF8FDA-B702-4959-9DA8-CCB23818C4DC}"/>
          </ac:inkMkLst>
        </pc:inkChg>
        <pc:inkChg chg="add del">
          <ac:chgData name="PIPAN MICHELE" userId="da00a2aa-4c64-4bcb-a497-1055e4cd2351" providerId="ADAL" clId="{428EEFE0-FAC2-40AD-AD0F-5BA8B2E80DCB}" dt="2022-11-18T09:24:17.928" v="2329"/>
          <ac:inkMkLst>
            <pc:docMk/>
            <pc:sldMk cId="3853477136" sldId="259"/>
            <ac:inkMk id="59" creationId="{F4AB05D3-CB40-4E4F-949F-0AF98B90F036}"/>
          </ac:inkMkLst>
        </pc:inkChg>
        <pc:inkChg chg="add del">
          <ac:chgData name="PIPAN MICHELE" userId="da00a2aa-4c64-4bcb-a497-1055e4cd2351" providerId="ADAL" clId="{428EEFE0-FAC2-40AD-AD0F-5BA8B2E80DCB}" dt="2022-11-18T09:24:19.782" v="2331"/>
          <ac:inkMkLst>
            <pc:docMk/>
            <pc:sldMk cId="3853477136" sldId="259"/>
            <ac:inkMk id="60" creationId="{93B4A33F-B02E-4E90-98C1-89C1867127B4}"/>
          </ac:inkMkLst>
        </pc:inkChg>
        <pc:inkChg chg="add del">
          <ac:chgData name="PIPAN MICHELE" userId="da00a2aa-4c64-4bcb-a497-1055e4cd2351" providerId="ADAL" clId="{428EEFE0-FAC2-40AD-AD0F-5BA8B2E80DCB}" dt="2022-11-18T09:24:19.782" v="2331"/>
          <ac:inkMkLst>
            <pc:docMk/>
            <pc:sldMk cId="3853477136" sldId="259"/>
            <ac:inkMk id="61" creationId="{D0973CE1-AD2A-4698-9BD2-56E19DFE159E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62" creationId="{0CABA657-4FEE-429E-ABDB-D0E2167B2764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63" creationId="{ABF49266-707A-48F3-90A3-82AA459819D2}"/>
          </ac:inkMkLst>
        </pc:inkChg>
        <pc:inkChg chg="add del">
          <ac:chgData name="PIPAN MICHELE" userId="da00a2aa-4c64-4bcb-a497-1055e4cd2351" providerId="ADAL" clId="{428EEFE0-FAC2-40AD-AD0F-5BA8B2E80DCB}" dt="2022-11-18T09:24:23.670" v="2334"/>
          <ac:inkMkLst>
            <pc:docMk/>
            <pc:sldMk cId="3853477136" sldId="259"/>
            <ac:inkMk id="64" creationId="{E4D4A3A8-C64D-46CC-B00D-154AD2E31A2E}"/>
          </ac:inkMkLst>
        </pc:inkChg>
        <pc:inkChg chg="add del">
          <ac:chgData name="PIPAN MICHELE" userId="da00a2aa-4c64-4bcb-a497-1055e4cd2351" providerId="ADAL" clId="{428EEFE0-FAC2-40AD-AD0F-5BA8B2E80DCB}" dt="2022-11-18T09:24:27.121" v="2336"/>
          <ac:inkMkLst>
            <pc:docMk/>
            <pc:sldMk cId="3853477136" sldId="259"/>
            <ac:inkMk id="65" creationId="{08730AD6-E659-4706-A10D-F548EA86877C}"/>
          </ac:inkMkLst>
        </pc:inkChg>
        <pc:inkChg chg="add del">
          <ac:chgData name="PIPAN MICHELE" userId="da00a2aa-4c64-4bcb-a497-1055e4cd2351" providerId="ADAL" clId="{428EEFE0-FAC2-40AD-AD0F-5BA8B2E80DCB}" dt="2022-11-18T09:24:27.121" v="2336"/>
          <ac:inkMkLst>
            <pc:docMk/>
            <pc:sldMk cId="3853477136" sldId="259"/>
            <ac:inkMk id="66" creationId="{D4689750-FDC9-48EA-AE91-A93A24394656}"/>
          </ac:inkMkLst>
        </pc:inkChg>
        <pc:inkChg chg="add del">
          <ac:chgData name="PIPAN MICHELE" userId="da00a2aa-4c64-4bcb-a497-1055e4cd2351" providerId="ADAL" clId="{428EEFE0-FAC2-40AD-AD0F-5BA8B2E80DCB}" dt="2022-11-18T09:24:44.378" v="2348"/>
          <ac:inkMkLst>
            <pc:docMk/>
            <pc:sldMk cId="3853477136" sldId="259"/>
            <ac:inkMk id="67" creationId="{CBC3AF90-8672-4260-B990-27281B57B8F0}"/>
          </ac:inkMkLst>
        </pc:inkChg>
        <pc:inkChg chg="add del">
          <ac:chgData name="PIPAN MICHELE" userId="da00a2aa-4c64-4bcb-a497-1055e4cd2351" providerId="ADAL" clId="{428EEFE0-FAC2-40AD-AD0F-5BA8B2E80DCB}" dt="2022-11-18T09:24:44.378" v="2348"/>
          <ac:inkMkLst>
            <pc:docMk/>
            <pc:sldMk cId="3853477136" sldId="259"/>
            <ac:inkMk id="68" creationId="{81D3FC57-A790-473A-A49A-CC6B5D7B5438}"/>
          </ac:inkMkLst>
        </pc:inkChg>
        <pc:inkChg chg="add del">
          <ac:chgData name="PIPAN MICHELE" userId="da00a2aa-4c64-4bcb-a497-1055e4cd2351" providerId="ADAL" clId="{428EEFE0-FAC2-40AD-AD0F-5BA8B2E80DCB}" dt="2022-11-18T09:24:44.378" v="2348"/>
          <ac:inkMkLst>
            <pc:docMk/>
            <pc:sldMk cId="3853477136" sldId="259"/>
            <ac:inkMk id="69" creationId="{2416752E-8E50-450A-AF10-C9D5A8B77886}"/>
          </ac:inkMkLst>
        </pc:inkChg>
        <pc:inkChg chg="add del">
          <ac:chgData name="PIPAN MICHELE" userId="da00a2aa-4c64-4bcb-a497-1055e4cd2351" providerId="ADAL" clId="{428EEFE0-FAC2-40AD-AD0F-5BA8B2E80DCB}" dt="2022-11-18T09:24:44.378" v="2348"/>
          <ac:inkMkLst>
            <pc:docMk/>
            <pc:sldMk cId="3853477136" sldId="259"/>
            <ac:inkMk id="70" creationId="{05D5980A-B6BC-48F6-9325-E6FD4E22ACE4}"/>
          </ac:inkMkLst>
        </pc:inkChg>
        <pc:inkChg chg="add del">
          <ac:chgData name="PIPAN MICHELE" userId="da00a2aa-4c64-4bcb-a497-1055e4cd2351" providerId="ADAL" clId="{428EEFE0-FAC2-40AD-AD0F-5BA8B2E80DCB}" dt="2022-11-18T09:24:44.378" v="2348"/>
          <ac:inkMkLst>
            <pc:docMk/>
            <pc:sldMk cId="3853477136" sldId="259"/>
            <ac:inkMk id="71" creationId="{9255CAE4-6EBF-406F-9881-BF4C4EB56F2F}"/>
          </ac:inkMkLst>
        </pc:inkChg>
        <pc:inkChg chg="add del">
          <ac:chgData name="PIPAN MICHELE" userId="da00a2aa-4c64-4bcb-a497-1055e4cd2351" providerId="ADAL" clId="{428EEFE0-FAC2-40AD-AD0F-5BA8B2E80DCB}" dt="2022-11-18T09:24:44.378" v="2348"/>
          <ac:inkMkLst>
            <pc:docMk/>
            <pc:sldMk cId="3853477136" sldId="259"/>
            <ac:inkMk id="72" creationId="{B91AAACF-1485-4B7F-B4DE-C7181EEC1335}"/>
          </ac:inkMkLst>
        </pc:inkChg>
        <pc:inkChg chg="add del">
          <ac:chgData name="PIPAN MICHELE" userId="da00a2aa-4c64-4bcb-a497-1055e4cd2351" providerId="ADAL" clId="{428EEFE0-FAC2-40AD-AD0F-5BA8B2E80DCB}" dt="2022-11-18T09:24:44.378" v="2348"/>
          <ac:inkMkLst>
            <pc:docMk/>
            <pc:sldMk cId="3853477136" sldId="259"/>
            <ac:inkMk id="73" creationId="{4CD97D9C-78BC-4536-BF27-078241538DAA}"/>
          </ac:inkMkLst>
        </pc:inkChg>
        <pc:inkChg chg="add del">
          <ac:chgData name="PIPAN MICHELE" userId="da00a2aa-4c64-4bcb-a497-1055e4cd2351" providerId="ADAL" clId="{428EEFE0-FAC2-40AD-AD0F-5BA8B2E80DCB}" dt="2022-11-18T09:24:44.378" v="2348"/>
          <ac:inkMkLst>
            <pc:docMk/>
            <pc:sldMk cId="3853477136" sldId="259"/>
            <ac:inkMk id="74" creationId="{F24A81E1-488B-47EB-B911-FD74B2031CA7}"/>
          </ac:inkMkLst>
        </pc:inkChg>
        <pc:inkChg chg="add del">
          <ac:chgData name="PIPAN MICHELE" userId="da00a2aa-4c64-4bcb-a497-1055e4cd2351" providerId="ADAL" clId="{428EEFE0-FAC2-40AD-AD0F-5BA8B2E80DCB}" dt="2022-11-18T09:24:44.378" v="2348"/>
          <ac:inkMkLst>
            <pc:docMk/>
            <pc:sldMk cId="3853477136" sldId="259"/>
            <ac:inkMk id="75" creationId="{F33C322A-FB7C-4435-A663-A2D9722E462D}"/>
          </ac:inkMkLst>
        </pc:inkChg>
        <pc:inkChg chg="add del">
          <ac:chgData name="PIPAN MICHELE" userId="da00a2aa-4c64-4bcb-a497-1055e4cd2351" providerId="ADAL" clId="{428EEFE0-FAC2-40AD-AD0F-5BA8B2E80DCB}" dt="2022-11-18T09:24:44.378" v="2348"/>
          <ac:inkMkLst>
            <pc:docMk/>
            <pc:sldMk cId="3853477136" sldId="259"/>
            <ac:inkMk id="76" creationId="{3B256034-7F94-46CF-B7A5-88D05012C9EA}"/>
          </ac:inkMkLst>
        </pc:inkChg>
        <pc:inkChg chg="add del">
          <ac:chgData name="PIPAN MICHELE" userId="da00a2aa-4c64-4bcb-a497-1055e4cd2351" providerId="ADAL" clId="{428EEFE0-FAC2-40AD-AD0F-5BA8B2E80DCB}" dt="2022-11-18T09:24:44.378" v="2348"/>
          <ac:inkMkLst>
            <pc:docMk/>
            <pc:sldMk cId="3853477136" sldId="259"/>
            <ac:inkMk id="77" creationId="{C53CC69A-1BB5-4057-847F-191487C8BF36}"/>
          </ac:inkMkLst>
        </pc:inkChg>
        <pc:inkChg chg="add del">
          <ac:chgData name="PIPAN MICHELE" userId="da00a2aa-4c64-4bcb-a497-1055e4cd2351" providerId="ADAL" clId="{428EEFE0-FAC2-40AD-AD0F-5BA8B2E80DCB}" dt="2022-11-18T09:24:44.378" v="2348"/>
          <ac:inkMkLst>
            <pc:docMk/>
            <pc:sldMk cId="3853477136" sldId="259"/>
            <ac:inkMk id="78" creationId="{B0330FDA-BAC6-41B8-A473-A4AFFC72B583}"/>
          </ac:inkMkLst>
        </pc:inkChg>
        <pc:inkChg chg="add del">
          <ac:chgData name="PIPAN MICHELE" userId="da00a2aa-4c64-4bcb-a497-1055e4cd2351" providerId="ADAL" clId="{428EEFE0-FAC2-40AD-AD0F-5BA8B2E80DCB}" dt="2022-11-18T09:24:53.857" v="2351"/>
          <ac:inkMkLst>
            <pc:docMk/>
            <pc:sldMk cId="3853477136" sldId="259"/>
            <ac:inkMk id="79" creationId="{78FFA767-2A2B-46B0-B780-060A784421FF}"/>
          </ac:inkMkLst>
        </pc:inkChg>
        <pc:inkChg chg="add del">
          <ac:chgData name="PIPAN MICHELE" userId="da00a2aa-4c64-4bcb-a497-1055e4cd2351" providerId="ADAL" clId="{428EEFE0-FAC2-40AD-AD0F-5BA8B2E80DCB}" dt="2022-11-18T09:24:53.857" v="2351"/>
          <ac:inkMkLst>
            <pc:docMk/>
            <pc:sldMk cId="3853477136" sldId="259"/>
            <ac:inkMk id="80" creationId="{64D6D572-D24F-453F-BDBA-203436419300}"/>
          </ac:inkMkLst>
        </pc:inkChg>
        <pc:inkChg chg="add del">
          <ac:chgData name="PIPAN MICHELE" userId="da00a2aa-4c64-4bcb-a497-1055e4cd2351" providerId="ADAL" clId="{428EEFE0-FAC2-40AD-AD0F-5BA8B2E80DCB}" dt="2022-11-18T09:24:53.857" v="2351"/>
          <ac:inkMkLst>
            <pc:docMk/>
            <pc:sldMk cId="3853477136" sldId="259"/>
            <ac:inkMk id="81" creationId="{B2C575B1-8C21-443E-BBB3-489BD641488A}"/>
          </ac:inkMkLst>
        </pc:inkChg>
        <pc:inkChg chg="add del">
          <ac:chgData name="PIPAN MICHELE" userId="da00a2aa-4c64-4bcb-a497-1055e4cd2351" providerId="ADAL" clId="{428EEFE0-FAC2-40AD-AD0F-5BA8B2E80DCB}" dt="2022-11-18T09:25:01.501" v="2362"/>
          <ac:inkMkLst>
            <pc:docMk/>
            <pc:sldMk cId="3853477136" sldId="259"/>
            <ac:inkMk id="82" creationId="{CA27A7C9-ED65-4C77-BD84-960DACC87A09}"/>
          </ac:inkMkLst>
        </pc:inkChg>
        <pc:inkChg chg="add del">
          <ac:chgData name="PIPAN MICHELE" userId="da00a2aa-4c64-4bcb-a497-1055e4cd2351" providerId="ADAL" clId="{428EEFE0-FAC2-40AD-AD0F-5BA8B2E80DCB}" dt="2022-11-18T09:25:01.501" v="2362"/>
          <ac:inkMkLst>
            <pc:docMk/>
            <pc:sldMk cId="3853477136" sldId="259"/>
            <ac:inkMk id="83" creationId="{830CEC0A-C462-42EB-BA95-611A9CAB670A}"/>
          </ac:inkMkLst>
        </pc:inkChg>
        <pc:inkChg chg="add del">
          <ac:chgData name="PIPAN MICHELE" userId="da00a2aa-4c64-4bcb-a497-1055e4cd2351" providerId="ADAL" clId="{428EEFE0-FAC2-40AD-AD0F-5BA8B2E80DCB}" dt="2022-11-18T09:25:01.501" v="2362"/>
          <ac:inkMkLst>
            <pc:docMk/>
            <pc:sldMk cId="3853477136" sldId="259"/>
            <ac:inkMk id="84" creationId="{CF840B72-951B-4840-B6BE-93E4CAB510A9}"/>
          </ac:inkMkLst>
        </pc:inkChg>
        <pc:inkChg chg="add del">
          <ac:chgData name="PIPAN MICHELE" userId="da00a2aa-4c64-4bcb-a497-1055e4cd2351" providerId="ADAL" clId="{428EEFE0-FAC2-40AD-AD0F-5BA8B2E80DCB}" dt="2022-11-18T09:25:01.501" v="2362"/>
          <ac:inkMkLst>
            <pc:docMk/>
            <pc:sldMk cId="3853477136" sldId="259"/>
            <ac:inkMk id="85" creationId="{F050B745-9F2C-4618-80AC-AAD827E2F882}"/>
          </ac:inkMkLst>
        </pc:inkChg>
        <pc:inkChg chg="add del">
          <ac:chgData name="PIPAN MICHELE" userId="da00a2aa-4c64-4bcb-a497-1055e4cd2351" providerId="ADAL" clId="{428EEFE0-FAC2-40AD-AD0F-5BA8B2E80DCB}" dt="2022-11-18T09:25:01.501" v="2362"/>
          <ac:inkMkLst>
            <pc:docMk/>
            <pc:sldMk cId="3853477136" sldId="259"/>
            <ac:inkMk id="86" creationId="{A4FB8AEE-A2E2-45AE-939C-33B91EB7BDD1}"/>
          </ac:inkMkLst>
        </pc:inkChg>
        <pc:inkChg chg="add del">
          <ac:chgData name="PIPAN MICHELE" userId="da00a2aa-4c64-4bcb-a497-1055e4cd2351" providerId="ADAL" clId="{428EEFE0-FAC2-40AD-AD0F-5BA8B2E80DCB}" dt="2022-11-18T09:25:01.501" v="2362"/>
          <ac:inkMkLst>
            <pc:docMk/>
            <pc:sldMk cId="3853477136" sldId="259"/>
            <ac:inkMk id="87" creationId="{40BCFCE1-AF7C-43E1-9C7B-293BBB9FD5DD}"/>
          </ac:inkMkLst>
        </pc:inkChg>
        <pc:inkChg chg="add del">
          <ac:chgData name="PIPAN MICHELE" userId="da00a2aa-4c64-4bcb-a497-1055e4cd2351" providerId="ADAL" clId="{428EEFE0-FAC2-40AD-AD0F-5BA8B2E80DCB}" dt="2022-11-18T09:25:01.501" v="2362"/>
          <ac:inkMkLst>
            <pc:docMk/>
            <pc:sldMk cId="3853477136" sldId="259"/>
            <ac:inkMk id="88" creationId="{41B952A7-1974-4EEC-A2FA-FD9173AD732E}"/>
          </ac:inkMkLst>
        </pc:inkChg>
        <pc:inkChg chg="add del">
          <ac:chgData name="PIPAN MICHELE" userId="da00a2aa-4c64-4bcb-a497-1055e4cd2351" providerId="ADAL" clId="{428EEFE0-FAC2-40AD-AD0F-5BA8B2E80DCB}" dt="2022-11-18T09:25:01.501" v="2362"/>
          <ac:inkMkLst>
            <pc:docMk/>
            <pc:sldMk cId="3853477136" sldId="259"/>
            <ac:inkMk id="89" creationId="{D45CFB26-89FC-458A-BC91-CBCD59B41C4A}"/>
          </ac:inkMkLst>
        </pc:inkChg>
        <pc:inkChg chg="add del">
          <ac:chgData name="PIPAN MICHELE" userId="da00a2aa-4c64-4bcb-a497-1055e4cd2351" providerId="ADAL" clId="{428EEFE0-FAC2-40AD-AD0F-5BA8B2E80DCB}" dt="2022-11-18T09:25:01.501" v="2362"/>
          <ac:inkMkLst>
            <pc:docMk/>
            <pc:sldMk cId="3853477136" sldId="259"/>
            <ac:inkMk id="90" creationId="{F0B84182-07CF-498C-AE52-3330E5BFBF57}"/>
          </ac:inkMkLst>
        </pc:inkChg>
        <pc:inkChg chg="add del">
          <ac:chgData name="PIPAN MICHELE" userId="da00a2aa-4c64-4bcb-a497-1055e4cd2351" providerId="ADAL" clId="{428EEFE0-FAC2-40AD-AD0F-5BA8B2E80DCB}" dt="2022-11-18T09:25:01.501" v="2362"/>
          <ac:inkMkLst>
            <pc:docMk/>
            <pc:sldMk cId="3853477136" sldId="259"/>
            <ac:inkMk id="91" creationId="{DE110829-5868-4964-A605-3902DC58C223}"/>
          </ac:inkMkLst>
        </pc:inkChg>
        <pc:inkChg chg="add del">
          <ac:chgData name="PIPAN MICHELE" userId="da00a2aa-4c64-4bcb-a497-1055e4cd2351" providerId="ADAL" clId="{428EEFE0-FAC2-40AD-AD0F-5BA8B2E80DCB}" dt="2022-11-18T09:25:01.501" v="2362"/>
          <ac:inkMkLst>
            <pc:docMk/>
            <pc:sldMk cId="3853477136" sldId="259"/>
            <ac:inkMk id="92" creationId="{40EE0550-0A97-4B77-8447-ECAAF34D342B}"/>
          </ac:inkMkLst>
        </pc:inkChg>
        <pc:inkChg chg="add del">
          <ac:chgData name="PIPAN MICHELE" userId="da00a2aa-4c64-4bcb-a497-1055e4cd2351" providerId="ADAL" clId="{428EEFE0-FAC2-40AD-AD0F-5BA8B2E80DCB}" dt="2022-11-18T09:25:04.002" v="2364"/>
          <ac:inkMkLst>
            <pc:docMk/>
            <pc:sldMk cId="3853477136" sldId="259"/>
            <ac:inkMk id="93" creationId="{6764E61A-DFBF-434F-AC66-527FDAAE7C2D}"/>
          </ac:inkMkLst>
        </pc:inkChg>
        <pc:inkChg chg="add del">
          <ac:chgData name="PIPAN MICHELE" userId="da00a2aa-4c64-4bcb-a497-1055e4cd2351" providerId="ADAL" clId="{428EEFE0-FAC2-40AD-AD0F-5BA8B2E80DCB}" dt="2022-11-18T09:25:04.002" v="2364"/>
          <ac:inkMkLst>
            <pc:docMk/>
            <pc:sldMk cId="3853477136" sldId="259"/>
            <ac:inkMk id="94" creationId="{ABE2CBBD-21FA-42AE-ABF1-8E60EAE21625}"/>
          </ac:inkMkLst>
        </pc:inkChg>
        <pc:inkChg chg="add">
          <ac:chgData name="PIPAN MICHELE" userId="da00a2aa-4c64-4bcb-a497-1055e4cd2351" providerId="ADAL" clId="{428EEFE0-FAC2-40AD-AD0F-5BA8B2E80DCB}" dt="2022-11-18T09:25:04.002" v="2364"/>
          <ac:inkMkLst>
            <pc:docMk/>
            <pc:sldMk cId="3853477136" sldId="259"/>
            <ac:inkMk id="95" creationId="{6C9F849A-E93C-4CAB-9A41-9DB633ECDC6B}"/>
          </ac:inkMkLst>
        </pc:inkChg>
      </pc:sldChg>
      <pc:sldChg chg="del">
        <pc:chgData name="PIPAN MICHELE" userId="da00a2aa-4c64-4bcb-a497-1055e4cd2351" providerId="ADAL" clId="{428EEFE0-FAC2-40AD-AD0F-5BA8B2E80DCB}" dt="2022-11-18T09:47:29.560" v="2789" actId="2696"/>
        <pc:sldMkLst>
          <pc:docMk/>
          <pc:sldMk cId="3323367146" sldId="260"/>
        </pc:sldMkLst>
      </pc:sldChg>
      <pc:sldChg chg="addSp delSp add">
        <pc:chgData name="PIPAN MICHELE" userId="da00a2aa-4c64-4bcb-a497-1055e4cd2351" providerId="ADAL" clId="{428EEFE0-FAC2-40AD-AD0F-5BA8B2E80DCB}" dt="2022-11-18T08:26:45.683" v="408"/>
        <pc:sldMkLst>
          <pc:docMk/>
          <pc:sldMk cId="3230398590" sldId="261"/>
        </pc:sldMkLst>
        <pc:inkChg chg="add">
          <ac:chgData name="PIPAN MICHELE" userId="da00a2aa-4c64-4bcb-a497-1055e4cd2351" providerId="ADAL" clId="{428EEFE0-FAC2-40AD-AD0F-5BA8B2E80DCB}" dt="2022-11-18T08:25:55.209" v="366"/>
          <ac:inkMkLst>
            <pc:docMk/>
            <pc:sldMk cId="3230398590" sldId="261"/>
            <ac:inkMk id="2" creationId="{6016B72F-920B-4617-A8E5-6668B969D723}"/>
          </ac:inkMkLst>
        </pc:inkChg>
        <pc:inkChg chg="add">
          <ac:chgData name="PIPAN MICHELE" userId="da00a2aa-4c64-4bcb-a497-1055e4cd2351" providerId="ADAL" clId="{428EEFE0-FAC2-40AD-AD0F-5BA8B2E80DCB}" dt="2022-11-18T08:25:55.838" v="367"/>
          <ac:inkMkLst>
            <pc:docMk/>
            <pc:sldMk cId="3230398590" sldId="261"/>
            <ac:inkMk id="3" creationId="{F795FC32-65A0-48B3-8477-D8638784F73A}"/>
          </ac:inkMkLst>
        </pc:inkChg>
        <pc:inkChg chg="add">
          <ac:chgData name="PIPAN MICHELE" userId="da00a2aa-4c64-4bcb-a497-1055e4cd2351" providerId="ADAL" clId="{428EEFE0-FAC2-40AD-AD0F-5BA8B2E80DCB}" dt="2022-11-18T08:25:56.326" v="368"/>
          <ac:inkMkLst>
            <pc:docMk/>
            <pc:sldMk cId="3230398590" sldId="261"/>
            <ac:inkMk id="4" creationId="{876E726A-B340-4195-88E6-CB20DB7430BA}"/>
          </ac:inkMkLst>
        </pc:inkChg>
        <pc:inkChg chg="add">
          <ac:chgData name="PIPAN MICHELE" userId="da00a2aa-4c64-4bcb-a497-1055e4cd2351" providerId="ADAL" clId="{428EEFE0-FAC2-40AD-AD0F-5BA8B2E80DCB}" dt="2022-11-18T08:25:56.625" v="369"/>
          <ac:inkMkLst>
            <pc:docMk/>
            <pc:sldMk cId="3230398590" sldId="261"/>
            <ac:inkMk id="5" creationId="{2D1880CB-62D5-401D-BA1B-EFF573AE4653}"/>
          </ac:inkMkLst>
        </pc:inkChg>
        <pc:inkChg chg="add del">
          <ac:chgData name="PIPAN MICHELE" userId="da00a2aa-4c64-4bcb-a497-1055e4cd2351" providerId="ADAL" clId="{428EEFE0-FAC2-40AD-AD0F-5BA8B2E80DCB}" dt="2022-11-18T08:25:59.225" v="376"/>
          <ac:inkMkLst>
            <pc:docMk/>
            <pc:sldMk cId="3230398590" sldId="261"/>
            <ac:inkMk id="6" creationId="{305A62E3-E8F2-4999-9ACC-D215648563F1}"/>
          </ac:inkMkLst>
        </pc:inkChg>
        <pc:inkChg chg="add del">
          <ac:chgData name="PIPAN MICHELE" userId="da00a2aa-4c64-4bcb-a497-1055e4cd2351" providerId="ADAL" clId="{428EEFE0-FAC2-40AD-AD0F-5BA8B2E80DCB}" dt="2022-11-18T08:25:59.225" v="376"/>
          <ac:inkMkLst>
            <pc:docMk/>
            <pc:sldMk cId="3230398590" sldId="261"/>
            <ac:inkMk id="7" creationId="{860A2E71-1312-48DE-99D2-9987CF49A3DB}"/>
          </ac:inkMkLst>
        </pc:inkChg>
        <pc:inkChg chg="add del">
          <ac:chgData name="PIPAN MICHELE" userId="da00a2aa-4c64-4bcb-a497-1055e4cd2351" providerId="ADAL" clId="{428EEFE0-FAC2-40AD-AD0F-5BA8B2E80DCB}" dt="2022-11-18T08:25:59.225" v="376"/>
          <ac:inkMkLst>
            <pc:docMk/>
            <pc:sldMk cId="3230398590" sldId="261"/>
            <ac:inkMk id="8" creationId="{61C76DC2-FF06-4761-AEB4-FD53123D001C}"/>
          </ac:inkMkLst>
        </pc:inkChg>
        <pc:inkChg chg="add del">
          <ac:chgData name="PIPAN MICHELE" userId="da00a2aa-4c64-4bcb-a497-1055e4cd2351" providerId="ADAL" clId="{428EEFE0-FAC2-40AD-AD0F-5BA8B2E80DCB}" dt="2022-11-18T08:25:59.225" v="376"/>
          <ac:inkMkLst>
            <pc:docMk/>
            <pc:sldMk cId="3230398590" sldId="261"/>
            <ac:inkMk id="9" creationId="{2F88EC99-E5A2-4F7F-B06E-C80F1962D82F}"/>
          </ac:inkMkLst>
        </pc:inkChg>
        <pc:inkChg chg="add del">
          <ac:chgData name="PIPAN MICHELE" userId="da00a2aa-4c64-4bcb-a497-1055e4cd2351" providerId="ADAL" clId="{428EEFE0-FAC2-40AD-AD0F-5BA8B2E80DCB}" dt="2022-11-18T08:25:59.225" v="376"/>
          <ac:inkMkLst>
            <pc:docMk/>
            <pc:sldMk cId="3230398590" sldId="261"/>
            <ac:inkMk id="10" creationId="{93596C47-DDAA-433B-A388-5E43043EB719}"/>
          </ac:inkMkLst>
        </pc:inkChg>
        <pc:inkChg chg="add del">
          <ac:chgData name="PIPAN MICHELE" userId="da00a2aa-4c64-4bcb-a497-1055e4cd2351" providerId="ADAL" clId="{428EEFE0-FAC2-40AD-AD0F-5BA8B2E80DCB}" dt="2022-11-18T08:25:59.225" v="376"/>
          <ac:inkMkLst>
            <pc:docMk/>
            <pc:sldMk cId="3230398590" sldId="261"/>
            <ac:inkMk id="11" creationId="{56F35E41-6A2C-46A0-B4E9-1DE1EF957939}"/>
          </ac:inkMkLst>
        </pc:inkChg>
        <pc:inkChg chg="add">
          <ac:chgData name="PIPAN MICHELE" userId="da00a2aa-4c64-4bcb-a497-1055e4cd2351" providerId="ADAL" clId="{428EEFE0-FAC2-40AD-AD0F-5BA8B2E80DCB}" dt="2022-11-18T08:25:59.225" v="376"/>
          <ac:inkMkLst>
            <pc:docMk/>
            <pc:sldMk cId="3230398590" sldId="261"/>
            <ac:inkMk id="12" creationId="{B9DB31EE-F35B-494F-9CFE-1D8CD5CD8E15}"/>
          </ac:inkMkLst>
        </pc:inkChg>
        <pc:inkChg chg="add">
          <ac:chgData name="PIPAN MICHELE" userId="da00a2aa-4c64-4bcb-a497-1055e4cd2351" providerId="ADAL" clId="{428EEFE0-FAC2-40AD-AD0F-5BA8B2E80DCB}" dt="2022-11-18T08:25:59.225" v="376"/>
          <ac:inkMkLst>
            <pc:docMk/>
            <pc:sldMk cId="3230398590" sldId="261"/>
            <ac:inkMk id="13" creationId="{F41A4483-F3F4-40FB-AEFB-06FF2C086950}"/>
          </ac:inkMkLst>
        </pc:inkChg>
        <pc:inkChg chg="add del">
          <ac:chgData name="PIPAN MICHELE" userId="da00a2aa-4c64-4bcb-a497-1055e4cd2351" providerId="ADAL" clId="{428EEFE0-FAC2-40AD-AD0F-5BA8B2E80DCB}" dt="2022-11-18T08:26:12.666" v="384"/>
          <ac:inkMkLst>
            <pc:docMk/>
            <pc:sldMk cId="3230398590" sldId="261"/>
            <ac:inkMk id="14" creationId="{AF654703-CCB7-4944-A7CD-276B7E85E6A5}"/>
          </ac:inkMkLst>
        </pc:inkChg>
        <pc:inkChg chg="add del">
          <ac:chgData name="PIPAN MICHELE" userId="da00a2aa-4c64-4bcb-a497-1055e4cd2351" providerId="ADAL" clId="{428EEFE0-FAC2-40AD-AD0F-5BA8B2E80DCB}" dt="2022-11-18T08:26:04.183" v="380"/>
          <ac:inkMkLst>
            <pc:docMk/>
            <pc:sldMk cId="3230398590" sldId="261"/>
            <ac:inkMk id="15" creationId="{0CA12C95-2C1E-44AC-82EB-3B3A0D5E32BA}"/>
          </ac:inkMkLst>
        </pc:inkChg>
        <pc:inkChg chg="add del">
          <ac:chgData name="PIPAN MICHELE" userId="da00a2aa-4c64-4bcb-a497-1055e4cd2351" providerId="ADAL" clId="{428EEFE0-FAC2-40AD-AD0F-5BA8B2E80DCB}" dt="2022-11-18T08:26:04.183" v="380"/>
          <ac:inkMkLst>
            <pc:docMk/>
            <pc:sldMk cId="3230398590" sldId="261"/>
            <ac:inkMk id="16" creationId="{62D77DC1-AFA1-46B4-8DB8-6B2B86A4AF1C}"/>
          </ac:inkMkLst>
        </pc:inkChg>
        <pc:inkChg chg="add del">
          <ac:chgData name="PIPAN MICHELE" userId="da00a2aa-4c64-4bcb-a497-1055e4cd2351" providerId="ADAL" clId="{428EEFE0-FAC2-40AD-AD0F-5BA8B2E80DCB}" dt="2022-11-18T08:26:30.815" v="398"/>
          <ac:inkMkLst>
            <pc:docMk/>
            <pc:sldMk cId="3230398590" sldId="261"/>
            <ac:inkMk id="17" creationId="{D6BCAC38-B24E-4F67-A233-2A01A221F5FA}"/>
          </ac:inkMkLst>
        </pc:inkChg>
        <pc:inkChg chg="add del">
          <ac:chgData name="PIPAN MICHELE" userId="da00a2aa-4c64-4bcb-a497-1055e4cd2351" providerId="ADAL" clId="{428EEFE0-FAC2-40AD-AD0F-5BA8B2E80DCB}" dt="2022-11-18T08:26:12.666" v="384"/>
          <ac:inkMkLst>
            <pc:docMk/>
            <pc:sldMk cId="3230398590" sldId="261"/>
            <ac:inkMk id="18" creationId="{E0265C80-AAEB-4EC9-8884-B40FDDB7E7FA}"/>
          </ac:inkMkLst>
        </pc:inkChg>
        <pc:inkChg chg="add del">
          <ac:chgData name="PIPAN MICHELE" userId="da00a2aa-4c64-4bcb-a497-1055e4cd2351" providerId="ADAL" clId="{428EEFE0-FAC2-40AD-AD0F-5BA8B2E80DCB}" dt="2022-11-18T08:26:22.839" v="395"/>
          <ac:inkMkLst>
            <pc:docMk/>
            <pc:sldMk cId="3230398590" sldId="261"/>
            <ac:inkMk id="19" creationId="{C449669C-F78A-4E51-B34F-53549F269D0B}"/>
          </ac:inkMkLst>
        </pc:inkChg>
        <pc:inkChg chg="add del">
          <ac:chgData name="PIPAN MICHELE" userId="da00a2aa-4c64-4bcb-a497-1055e4cd2351" providerId="ADAL" clId="{428EEFE0-FAC2-40AD-AD0F-5BA8B2E80DCB}" dt="2022-11-18T08:26:12.666" v="384"/>
          <ac:inkMkLst>
            <pc:docMk/>
            <pc:sldMk cId="3230398590" sldId="261"/>
            <ac:inkMk id="20" creationId="{C935660C-8382-4F9F-97B5-7642D563CD63}"/>
          </ac:inkMkLst>
        </pc:inkChg>
        <pc:inkChg chg="add del">
          <ac:chgData name="PIPAN MICHELE" userId="da00a2aa-4c64-4bcb-a497-1055e4cd2351" providerId="ADAL" clId="{428EEFE0-FAC2-40AD-AD0F-5BA8B2E80DCB}" dt="2022-11-18T08:26:15.870" v="388"/>
          <ac:inkMkLst>
            <pc:docMk/>
            <pc:sldMk cId="3230398590" sldId="261"/>
            <ac:inkMk id="21" creationId="{A288D14E-76F2-4147-A594-0EA3BCB63D8C}"/>
          </ac:inkMkLst>
        </pc:inkChg>
        <pc:inkChg chg="add del">
          <ac:chgData name="PIPAN MICHELE" userId="da00a2aa-4c64-4bcb-a497-1055e4cd2351" providerId="ADAL" clId="{428EEFE0-FAC2-40AD-AD0F-5BA8B2E80DCB}" dt="2022-11-18T08:26:15.870" v="388"/>
          <ac:inkMkLst>
            <pc:docMk/>
            <pc:sldMk cId="3230398590" sldId="261"/>
            <ac:inkMk id="22" creationId="{B13A8F16-D8F4-43F6-90CB-113F0674C63D}"/>
          </ac:inkMkLst>
        </pc:inkChg>
        <pc:inkChg chg="add del">
          <ac:chgData name="PIPAN MICHELE" userId="da00a2aa-4c64-4bcb-a497-1055e4cd2351" providerId="ADAL" clId="{428EEFE0-FAC2-40AD-AD0F-5BA8B2E80DCB}" dt="2022-11-18T08:26:15.870" v="388"/>
          <ac:inkMkLst>
            <pc:docMk/>
            <pc:sldMk cId="3230398590" sldId="261"/>
            <ac:inkMk id="23" creationId="{4282A553-67E3-4709-A2FE-A59AA7FC9F19}"/>
          </ac:inkMkLst>
        </pc:inkChg>
        <pc:inkChg chg="add del">
          <ac:chgData name="PIPAN MICHELE" userId="da00a2aa-4c64-4bcb-a497-1055e4cd2351" providerId="ADAL" clId="{428EEFE0-FAC2-40AD-AD0F-5BA8B2E80DCB}" dt="2022-11-18T08:26:15.870" v="388"/>
          <ac:inkMkLst>
            <pc:docMk/>
            <pc:sldMk cId="3230398590" sldId="261"/>
            <ac:inkMk id="24" creationId="{382FA2E1-3D91-46AF-97AA-68AD09326BE4}"/>
          </ac:inkMkLst>
        </pc:inkChg>
        <pc:inkChg chg="add del">
          <ac:chgData name="PIPAN MICHELE" userId="da00a2aa-4c64-4bcb-a497-1055e4cd2351" providerId="ADAL" clId="{428EEFE0-FAC2-40AD-AD0F-5BA8B2E80DCB}" dt="2022-11-18T08:26:18.168" v="390"/>
          <ac:inkMkLst>
            <pc:docMk/>
            <pc:sldMk cId="3230398590" sldId="261"/>
            <ac:inkMk id="25" creationId="{4C93054E-95F3-46D9-9144-0AEF016DF466}"/>
          </ac:inkMkLst>
        </pc:inkChg>
        <pc:inkChg chg="add del">
          <ac:chgData name="PIPAN MICHELE" userId="da00a2aa-4c64-4bcb-a497-1055e4cd2351" providerId="ADAL" clId="{428EEFE0-FAC2-40AD-AD0F-5BA8B2E80DCB}" dt="2022-11-18T08:26:18.168" v="390"/>
          <ac:inkMkLst>
            <pc:docMk/>
            <pc:sldMk cId="3230398590" sldId="261"/>
            <ac:inkMk id="26" creationId="{EB60866C-BCF7-41E9-8AEB-886E95F4200E}"/>
          </ac:inkMkLst>
        </pc:inkChg>
        <pc:inkChg chg="add del">
          <ac:chgData name="PIPAN MICHELE" userId="da00a2aa-4c64-4bcb-a497-1055e4cd2351" providerId="ADAL" clId="{428EEFE0-FAC2-40AD-AD0F-5BA8B2E80DCB}" dt="2022-11-18T08:26:20.571" v="392"/>
          <ac:inkMkLst>
            <pc:docMk/>
            <pc:sldMk cId="3230398590" sldId="261"/>
            <ac:inkMk id="27" creationId="{E93068B9-320C-4675-AAD3-B4A72CBE046B}"/>
          </ac:inkMkLst>
        </pc:inkChg>
        <pc:inkChg chg="add del">
          <ac:chgData name="PIPAN MICHELE" userId="da00a2aa-4c64-4bcb-a497-1055e4cd2351" providerId="ADAL" clId="{428EEFE0-FAC2-40AD-AD0F-5BA8B2E80DCB}" dt="2022-11-18T08:26:20.571" v="392"/>
          <ac:inkMkLst>
            <pc:docMk/>
            <pc:sldMk cId="3230398590" sldId="261"/>
            <ac:inkMk id="28" creationId="{EF6F61CD-6EB7-4061-B3D5-0A2114BE9118}"/>
          </ac:inkMkLst>
        </pc:inkChg>
        <pc:inkChg chg="add del">
          <ac:chgData name="PIPAN MICHELE" userId="da00a2aa-4c64-4bcb-a497-1055e4cd2351" providerId="ADAL" clId="{428EEFE0-FAC2-40AD-AD0F-5BA8B2E80DCB}" dt="2022-11-18T08:26:35.969" v="401"/>
          <ac:inkMkLst>
            <pc:docMk/>
            <pc:sldMk cId="3230398590" sldId="261"/>
            <ac:inkMk id="29" creationId="{D93C2B08-026B-466E-9FD3-C20DA5313312}"/>
          </ac:inkMkLst>
        </pc:inkChg>
        <pc:inkChg chg="add del">
          <ac:chgData name="PIPAN MICHELE" userId="da00a2aa-4c64-4bcb-a497-1055e4cd2351" providerId="ADAL" clId="{428EEFE0-FAC2-40AD-AD0F-5BA8B2E80DCB}" dt="2022-11-18T08:26:22.839" v="395"/>
          <ac:inkMkLst>
            <pc:docMk/>
            <pc:sldMk cId="3230398590" sldId="261"/>
            <ac:inkMk id="30" creationId="{3D17E757-63FF-4015-9C97-4D435EBBB03D}"/>
          </ac:inkMkLst>
        </pc:inkChg>
        <pc:inkChg chg="add del">
          <ac:chgData name="PIPAN MICHELE" userId="da00a2aa-4c64-4bcb-a497-1055e4cd2351" providerId="ADAL" clId="{428EEFE0-FAC2-40AD-AD0F-5BA8B2E80DCB}" dt="2022-11-18T08:26:22.839" v="395"/>
          <ac:inkMkLst>
            <pc:docMk/>
            <pc:sldMk cId="3230398590" sldId="261"/>
            <ac:inkMk id="31" creationId="{2167A387-8464-4F69-B26E-0305106686E8}"/>
          </ac:inkMkLst>
        </pc:inkChg>
        <pc:inkChg chg="add del">
          <ac:chgData name="PIPAN MICHELE" userId="da00a2aa-4c64-4bcb-a497-1055e4cd2351" providerId="ADAL" clId="{428EEFE0-FAC2-40AD-AD0F-5BA8B2E80DCB}" dt="2022-11-18T08:26:30.815" v="398"/>
          <ac:inkMkLst>
            <pc:docMk/>
            <pc:sldMk cId="3230398590" sldId="261"/>
            <ac:inkMk id="32" creationId="{E72B4FD2-DD14-4C86-AEA2-5D259851279E}"/>
          </ac:inkMkLst>
        </pc:inkChg>
        <pc:inkChg chg="add del">
          <ac:chgData name="PIPAN MICHELE" userId="da00a2aa-4c64-4bcb-a497-1055e4cd2351" providerId="ADAL" clId="{428EEFE0-FAC2-40AD-AD0F-5BA8B2E80DCB}" dt="2022-11-18T08:26:30.815" v="398"/>
          <ac:inkMkLst>
            <pc:docMk/>
            <pc:sldMk cId="3230398590" sldId="261"/>
            <ac:inkMk id="33" creationId="{95F2B792-51B0-4672-ACF3-68C7E83457DD}"/>
          </ac:inkMkLst>
        </pc:inkChg>
        <pc:inkChg chg="add del">
          <ac:chgData name="PIPAN MICHELE" userId="da00a2aa-4c64-4bcb-a497-1055e4cd2351" providerId="ADAL" clId="{428EEFE0-FAC2-40AD-AD0F-5BA8B2E80DCB}" dt="2022-11-18T08:26:30.815" v="398"/>
          <ac:inkMkLst>
            <pc:docMk/>
            <pc:sldMk cId="3230398590" sldId="261"/>
            <ac:inkMk id="34" creationId="{9C56709C-C0A8-4E96-9CCF-4B95231413C0}"/>
          </ac:inkMkLst>
        </pc:inkChg>
        <pc:inkChg chg="add del">
          <ac:chgData name="PIPAN MICHELE" userId="da00a2aa-4c64-4bcb-a497-1055e4cd2351" providerId="ADAL" clId="{428EEFE0-FAC2-40AD-AD0F-5BA8B2E80DCB}" dt="2022-11-18T08:26:35.969" v="401"/>
          <ac:inkMkLst>
            <pc:docMk/>
            <pc:sldMk cId="3230398590" sldId="261"/>
            <ac:inkMk id="35" creationId="{8A72DCBF-B689-4C44-B6FA-9E06854B0310}"/>
          </ac:inkMkLst>
        </pc:inkChg>
        <pc:inkChg chg="add del">
          <ac:chgData name="PIPAN MICHELE" userId="da00a2aa-4c64-4bcb-a497-1055e4cd2351" providerId="ADAL" clId="{428EEFE0-FAC2-40AD-AD0F-5BA8B2E80DCB}" dt="2022-11-18T08:26:35.969" v="401"/>
          <ac:inkMkLst>
            <pc:docMk/>
            <pc:sldMk cId="3230398590" sldId="261"/>
            <ac:inkMk id="36" creationId="{22A36BC3-DAD0-46E7-8FB9-EF13AACE0F90}"/>
          </ac:inkMkLst>
        </pc:inkChg>
        <pc:inkChg chg="add del">
          <ac:chgData name="PIPAN MICHELE" userId="da00a2aa-4c64-4bcb-a497-1055e4cd2351" providerId="ADAL" clId="{428EEFE0-FAC2-40AD-AD0F-5BA8B2E80DCB}" dt="2022-11-18T08:26:35.969" v="401"/>
          <ac:inkMkLst>
            <pc:docMk/>
            <pc:sldMk cId="3230398590" sldId="261"/>
            <ac:inkMk id="37" creationId="{5DE12C07-A5A5-4974-83C6-1ED6933B4401}"/>
          </ac:inkMkLst>
        </pc:inkChg>
        <pc:inkChg chg="add del">
          <ac:chgData name="PIPAN MICHELE" userId="da00a2aa-4c64-4bcb-a497-1055e4cd2351" providerId="ADAL" clId="{428EEFE0-FAC2-40AD-AD0F-5BA8B2E80DCB}" dt="2022-11-18T08:26:39.416" v="404"/>
          <ac:inkMkLst>
            <pc:docMk/>
            <pc:sldMk cId="3230398590" sldId="261"/>
            <ac:inkMk id="38" creationId="{334D02BC-0450-4370-8DF4-1F2B5F372E0B}"/>
          </ac:inkMkLst>
        </pc:inkChg>
        <pc:inkChg chg="add">
          <ac:chgData name="PIPAN MICHELE" userId="da00a2aa-4c64-4bcb-a497-1055e4cd2351" providerId="ADAL" clId="{428EEFE0-FAC2-40AD-AD0F-5BA8B2E80DCB}" dt="2022-11-18T08:26:35.969" v="401"/>
          <ac:inkMkLst>
            <pc:docMk/>
            <pc:sldMk cId="3230398590" sldId="261"/>
            <ac:inkMk id="39" creationId="{4532BAA2-CB28-422D-9955-B9265251FF48}"/>
          </ac:inkMkLst>
        </pc:inkChg>
        <pc:inkChg chg="add del">
          <ac:chgData name="PIPAN MICHELE" userId="da00a2aa-4c64-4bcb-a497-1055e4cd2351" providerId="ADAL" clId="{428EEFE0-FAC2-40AD-AD0F-5BA8B2E80DCB}" dt="2022-11-18T08:26:39.416" v="404"/>
          <ac:inkMkLst>
            <pc:docMk/>
            <pc:sldMk cId="3230398590" sldId="261"/>
            <ac:inkMk id="40" creationId="{0F39E22B-F118-4F1E-BF4E-10843C75D5D6}"/>
          </ac:inkMkLst>
        </pc:inkChg>
        <pc:inkChg chg="add del">
          <ac:chgData name="PIPAN MICHELE" userId="da00a2aa-4c64-4bcb-a497-1055e4cd2351" providerId="ADAL" clId="{428EEFE0-FAC2-40AD-AD0F-5BA8B2E80DCB}" dt="2022-11-18T08:26:39.416" v="404"/>
          <ac:inkMkLst>
            <pc:docMk/>
            <pc:sldMk cId="3230398590" sldId="261"/>
            <ac:inkMk id="41" creationId="{A31022AD-6E4B-49F0-A0E7-2EEDCD58111A}"/>
          </ac:inkMkLst>
        </pc:inkChg>
        <pc:inkChg chg="add del">
          <ac:chgData name="PIPAN MICHELE" userId="da00a2aa-4c64-4bcb-a497-1055e4cd2351" providerId="ADAL" clId="{428EEFE0-FAC2-40AD-AD0F-5BA8B2E80DCB}" dt="2022-11-18T08:26:45.683" v="408"/>
          <ac:inkMkLst>
            <pc:docMk/>
            <pc:sldMk cId="3230398590" sldId="261"/>
            <ac:inkMk id="42" creationId="{019FF838-5947-449F-AF96-968B4C365767}"/>
          </ac:inkMkLst>
        </pc:inkChg>
        <pc:inkChg chg="add del">
          <ac:chgData name="PIPAN MICHELE" userId="da00a2aa-4c64-4bcb-a497-1055e4cd2351" providerId="ADAL" clId="{428EEFE0-FAC2-40AD-AD0F-5BA8B2E80DCB}" dt="2022-11-18T08:26:45.683" v="408"/>
          <ac:inkMkLst>
            <pc:docMk/>
            <pc:sldMk cId="3230398590" sldId="261"/>
            <ac:inkMk id="43" creationId="{DEB60C77-0A4E-4D20-8DD9-2457BB1F0EB0}"/>
          </ac:inkMkLst>
        </pc:inkChg>
        <pc:inkChg chg="add del">
          <ac:chgData name="PIPAN MICHELE" userId="da00a2aa-4c64-4bcb-a497-1055e4cd2351" providerId="ADAL" clId="{428EEFE0-FAC2-40AD-AD0F-5BA8B2E80DCB}" dt="2022-11-18T08:26:45.683" v="408"/>
          <ac:inkMkLst>
            <pc:docMk/>
            <pc:sldMk cId="3230398590" sldId="261"/>
            <ac:inkMk id="44" creationId="{A3225897-59ED-4672-94E6-06460E96283B}"/>
          </ac:inkMkLst>
        </pc:inkChg>
        <pc:inkChg chg="add del">
          <ac:chgData name="PIPAN MICHELE" userId="da00a2aa-4c64-4bcb-a497-1055e4cd2351" providerId="ADAL" clId="{428EEFE0-FAC2-40AD-AD0F-5BA8B2E80DCB}" dt="2022-11-18T08:26:45.683" v="408"/>
          <ac:inkMkLst>
            <pc:docMk/>
            <pc:sldMk cId="3230398590" sldId="261"/>
            <ac:inkMk id="45" creationId="{B9EE9A13-8827-4E43-A73F-78E8B01DBC5B}"/>
          </ac:inkMkLst>
        </pc:inkChg>
        <pc:inkChg chg="add">
          <ac:chgData name="PIPAN MICHELE" userId="da00a2aa-4c64-4bcb-a497-1055e4cd2351" providerId="ADAL" clId="{428EEFE0-FAC2-40AD-AD0F-5BA8B2E80DCB}" dt="2022-11-18T08:26:45.683" v="408"/>
          <ac:inkMkLst>
            <pc:docMk/>
            <pc:sldMk cId="3230398590" sldId="261"/>
            <ac:inkMk id="46" creationId="{5FB47215-6FDF-4287-9F44-C6A1EE4E40F4}"/>
          </ac:inkMkLst>
        </pc:inkChg>
      </pc:sldChg>
      <pc:sldChg chg="addSp delSp add">
        <pc:chgData name="PIPAN MICHELE" userId="da00a2aa-4c64-4bcb-a497-1055e4cd2351" providerId="ADAL" clId="{428EEFE0-FAC2-40AD-AD0F-5BA8B2E80DCB}" dt="2022-11-18T08:30:03.481" v="457"/>
        <pc:sldMkLst>
          <pc:docMk/>
          <pc:sldMk cId="4132344624" sldId="262"/>
        </pc:sldMkLst>
        <pc:inkChg chg="add del">
          <ac:chgData name="PIPAN MICHELE" userId="da00a2aa-4c64-4bcb-a497-1055e4cd2351" providerId="ADAL" clId="{428EEFE0-FAC2-40AD-AD0F-5BA8B2E80DCB}" dt="2022-11-18T08:28:58.441" v="416"/>
          <ac:inkMkLst>
            <pc:docMk/>
            <pc:sldMk cId="4132344624" sldId="262"/>
            <ac:inkMk id="2" creationId="{BC420751-CF73-4AD9-9C61-8682A996C530}"/>
          </ac:inkMkLst>
        </pc:inkChg>
        <pc:inkChg chg="add del">
          <ac:chgData name="PIPAN MICHELE" userId="da00a2aa-4c64-4bcb-a497-1055e4cd2351" providerId="ADAL" clId="{428EEFE0-FAC2-40AD-AD0F-5BA8B2E80DCB}" dt="2022-11-18T08:28:58.441" v="416"/>
          <ac:inkMkLst>
            <pc:docMk/>
            <pc:sldMk cId="4132344624" sldId="262"/>
            <ac:inkMk id="3" creationId="{D4DABA2C-6E42-4EDC-BEFF-C4125C9B3A43}"/>
          </ac:inkMkLst>
        </pc:inkChg>
        <pc:inkChg chg="add del">
          <ac:chgData name="PIPAN MICHELE" userId="da00a2aa-4c64-4bcb-a497-1055e4cd2351" providerId="ADAL" clId="{428EEFE0-FAC2-40AD-AD0F-5BA8B2E80DCB}" dt="2022-11-18T08:28:58.441" v="416"/>
          <ac:inkMkLst>
            <pc:docMk/>
            <pc:sldMk cId="4132344624" sldId="262"/>
            <ac:inkMk id="4" creationId="{496ABD84-878D-4E0C-AD30-ED5245984DEC}"/>
          </ac:inkMkLst>
        </pc:inkChg>
        <pc:inkChg chg="add del">
          <ac:chgData name="PIPAN MICHELE" userId="da00a2aa-4c64-4bcb-a497-1055e4cd2351" providerId="ADAL" clId="{428EEFE0-FAC2-40AD-AD0F-5BA8B2E80DCB}" dt="2022-11-18T08:28:58.441" v="416"/>
          <ac:inkMkLst>
            <pc:docMk/>
            <pc:sldMk cId="4132344624" sldId="262"/>
            <ac:inkMk id="5" creationId="{890265BE-D541-4DB3-8C3A-B9E54957EF2A}"/>
          </ac:inkMkLst>
        </pc:inkChg>
        <pc:inkChg chg="add del">
          <ac:chgData name="PIPAN MICHELE" userId="da00a2aa-4c64-4bcb-a497-1055e4cd2351" providerId="ADAL" clId="{428EEFE0-FAC2-40AD-AD0F-5BA8B2E80DCB}" dt="2022-11-18T08:29:02.077" v="421"/>
          <ac:inkMkLst>
            <pc:docMk/>
            <pc:sldMk cId="4132344624" sldId="262"/>
            <ac:inkMk id="6" creationId="{53E2CA2F-CA5A-401E-8D00-BF5C777B365B}"/>
          </ac:inkMkLst>
        </pc:inkChg>
        <pc:inkChg chg="add del">
          <ac:chgData name="PIPAN MICHELE" userId="da00a2aa-4c64-4bcb-a497-1055e4cd2351" providerId="ADAL" clId="{428EEFE0-FAC2-40AD-AD0F-5BA8B2E80DCB}" dt="2022-11-18T08:29:02.077" v="421"/>
          <ac:inkMkLst>
            <pc:docMk/>
            <pc:sldMk cId="4132344624" sldId="262"/>
            <ac:inkMk id="7" creationId="{326C1231-8D8D-4783-B403-90B508CCDF36}"/>
          </ac:inkMkLst>
        </pc:inkChg>
        <pc:inkChg chg="add del">
          <ac:chgData name="PIPAN MICHELE" userId="da00a2aa-4c64-4bcb-a497-1055e4cd2351" providerId="ADAL" clId="{428EEFE0-FAC2-40AD-AD0F-5BA8B2E80DCB}" dt="2022-11-18T08:29:02.077" v="421"/>
          <ac:inkMkLst>
            <pc:docMk/>
            <pc:sldMk cId="4132344624" sldId="262"/>
            <ac:inkMk id="8" creationId="{EE45C40A-0BAD-4D06-9E14-927711022487}"/>
          </ac:inkMkLst>
        </pc:inkChg>
        <pc:inkChg chg="add del">
          <ac:chgData name="PIPAN MICHELE" userId="da00a2aa-4c64-4bcb-a497-1055e4cd2351" providerId="ADAL" clId="{428EEFE0-FAC2-40AD-AD0F-5BA8B2E80DCB}" dt="2022-11-18T08:29:02.077" v="421"/>
          <ac:inkMkLst>
            <pc:docMk/>
            <pc:sldMk cId="4132344624" sldId="262"/>
            <ac:inkMk id="9" creationId="{7FB2ACA0-2D9D-4536-9D91-C94EB8B19531}"/>
          </ac:inkMkLst>
        </pc:inkChg>
        <pc:inkChg chg="add del">
          <ac:chgData name="PIPAN MICHELE" userId="da00a2aa-4c64-4bcb-a497-1055e4cd2351" providerId="ADAL" clId="{428EEFE0-FAC2-40AD-AD0F-5BA8B2E80DCB}" dt="2022-11-18T08:29:02.077" v="421"/>
          <ac:inkMkLst>
            <pc:docMk/>
            <pc:sldMk cId="4132344624" sldId="262"/>
            <ac:inkMk id="10" creationId="{F68915DD-C730-45F8-9115-088153B2D0E7}"/>
          </ac:inkMkLst>
        </pc:inkChg>
        <pc:inkChg chg="add del">
          <ac:chgData name="PIPAN MICHELE" userId="da00a2aa-4c64-4bcb-a497-1055e4cd2351" providerId="ADAL" clId="{428EEFE0-FAC2-40AD-AD0F-5BA8B2E80DCB}" dt="2022-11-18T08:29:08.475" v="425"/>
          <ac:inkMkLst>
            <pc:docMk/>
            <pc:sldMk cId="4132344624" sldId="262"/>
            <ac:inkMk id="11" creationId="{73C93F90-763F-4D34-8872-79043FA7B8DA}"/>
          </ac:inkMkLst>
        </pc:inkChg>
        <pc:inkChg chg="add del">
          <ac:chgData name="PIPAN MICHELE" userId="da00a2aa-4c64-4bcb-a497-1055e4cd2351" providerId="ADAL" clId="{428EEFE0-FAC2-40AD-AD0F-5BA8B2E80DCB}" dt="2022-11-18T08:29:08.475" v="425"/>
          <ac:inkMkLst>
            <pc:docMk/>
            <pc:sldMk cId="4132344624" sldId="262"/>
            <ac:inkMk id="12" creationId="{41040295-467C-43DA-AF9B-D37B3EF93E35}"/>
          </ac:inkMkLst>
        </pc:inkChg>
        <pc:inkChg chg="add del">
          <ac:chgData name="PIPAN MICHELE" userId="da00a2aa-4c64-4bcb-a497-1055e4cd2351" providerId="ADAL" clId="{428EEFE0-FAC2-40AD-AD0F-5BA8B2E80DCB}" dt="2022-11-18T08:29:08.475" v="425"/>
          <ac:inkMkLst>
            <pc:docMk/>
            <pc:sldMk cId="4132344624" sldId="262"/>
            <ac:inkMk id="13" creationId="{B25BE30D-6936-4D27-8FDA-AA86F22E5791}"/>
          </ac:inkMkLst>
        </pc:inkChg>
        <pc:inkChg chg="add del">
          <ac:chgData name="PIPAN MICHELE" userId="da00a2aa-4c64-4bcb-a497-1055e4cd2351" providerId="ADAL" clId="{428EEFE0-FAC2-40AD-AD0F-5BA8B2E80DCB}" dt="2022-11-18T08:29:08.475" v="425"/>
          <ac:inkMkLst>
            <pc:docMk/>
            <pc:sldMk cId="4132344624" sldId="262"/>
            <ac:inkMk id="14" creationId="{6D019215-2A96-43D9-B6D9-755612730B78}"/>
          </ac:inkMkLst>
        </pc:inkChg>
        <pc:inkChg chg="add del">
          <ac:chgData name="PIPAN MICHELE" userId="da00a2aa-4c64-4bcb-a497-1055e4cd2351" providerId="ADAL" clId="{428EEFE0-FAC2-40AD-AD0F-5BA8B2E80DCB}" dt="2022-11-18T08:29:30.323" v="438"/>
          <ac:inkMkLst>
            <pc:docMk/>
            <pc:sldMk cId="4132344624" sldId="262"/>
            <ac:inkMk id="15" creationId="{3E9A0F92-3D0D-4B38-9772-CD761CF2E6D6}"/>
          </ac:inkMkLst>
        </pc:inkChg>
        <pc:inkChg chg="add del">
          <ac:chgData name="PIPAN MICHELE" userId="da00a2aa-4c64-4bcb-a497-1055e4cd2351" providerId="ADAL" clId="{428EEFE0-FAC2-40AD-AD0F-5BA8B2E80DCB}" dt="2022-11-18T08:29:21.895" v="430"/>
          <ac:inkMkLst>
            <pc:docMk/>
            <pc:sldMk cId="4132344624" sldId="262"/>
            <ac:inkMk id="16" creationId="{5731A139-2D9D-437B-B065-A9F83A6183D5}"/>
          </ac:inkMkLst>
        </pc:inkChg>
        <pc:inkChg chg="add del">
          <ac:chgData name="PIPAN MICHELE" userId="da00a2aa-4c64-4bcb-a497-1055e4cd2351" providerId="ADAL" clId="{428EEFE0-FAC2-40AD-AD0F-5BA8B2E80DCB}" dt="2022-11-18T08:29:21.895" v="430"/>
          <ac:inkMkLst>
            <pc:docMk/>
            <pc:sldMk cId="4132344624" sldId="262"/>
            <ac:inkMk id="17" creationId="{E17E9E34-7F2D-412D-A42F-480C467F4CBF}"/>
          </ac:inkMkLst>
        </pc:inkChg>
        <pc:inkChg chg="add del">
          <ac:chgData name="PIPAN MICHELE" userId="da00a2aa-4c64-4bcb-a497-1055e4cd2351" providerId="ADAL" clId="{428EEFE0-FAC2-40AD-AD0F-5BA8B2E80DCB}" dt="2022-11-18T08:29:21.895" v="430"/>
          <ac:inkMkLst>
            <pc:docMk/>
            <pc:sldMk cId="4132344624" sldId="262"/>
            <ac:inkMk id="18" creationId="{67CF7110-5F86-45BA-B276-FAE013723183}"/>
          </ac:inkMkLst>
        </pc:inkChg>
        <pc:inkChg chg="add del">
          <ac:chgData name="PIPAN MICHELE" userId="da00a2aa-4c64-4bcb-a497-1055e4cd2351" providerId="ADAL" clId="{428EEFE0-FAC2-40AD-AD0F-5BA8B2E80DCB}" dt="2022-11-18T08:29:21.895" v="430"/>
          <ac:inkMkLst>
            <pc:docMk/>
            <pc:sldMk cId="4132344624" sldId="262"/>
            <ac:inkMk id="19" creationId="{F25D6355-1C99-4F39-9B78-751C86CED948}"/>
          </ac:inkMkLst>
        </pc:inkChg>
        <pc:inkChg chg="add del">
          <ac:chgData name="PIPAN MICHELE" userId="da00a2aa-4c64-4bcb-a497-1055e4cd2351" providerId="ADAL" clId="{428EEFE0-FAC2-40AD-AD0F-5BA8B2E80DCB}" dt="2022-11-18T08:29:22.909" v="433"/>
          <ac:inkMkLst>
            <pc:docMk/>
            <pc:sldMk cId="4132344624" sldId="262"/>
            <ac:inkMk id="20" creationId="{E6C626AD-474E-44E5-B8BE-0848B777C070}"/>
          </ac:inkMkLst>
        </pc:inkChg>
        <pc:inkChg chg="add del">
          <ac:chgData name="PIPAN MICHELE" userId="da00a2aa-4c64-4bcb-a497-1055e4cd2351" providerId="ADAL" clId="{428EEFE0-FAC2-40AD-AD0F-5BA8B2E80DCB}" dt="2022-11-18T08:29:22.909" v="433"/>
          <ac:inkMkLst>
            <pc:docMk/>
            <pc:sldMk cId="4132344624" sldId="262"/>
            <ac:inkMk id="21" creationId="{FF1CCCBD-8D07-431D-9A46-1D11C9C485DB}"/>
          </ac:inkMkLst>
        </pc:inkChg>
        <pc:inkChg chg="add del">
          <ac:chgData name="PIPAN MICHELE" userId="da00a2aa-4c64-4bcb-a497-1055e4cd2351" providerId="ADAL" clId="{428EEFE0-FAC2-40AD-AD0F-5BA8B2E80DCB}" dt="2022-11-18T08:29:22.909" v="433"/>
          <ac:inkMkLst>
            <pc:docMk/>
            <pc:sldMk cId="4132344624" sldId="262"/>
            <ac:inkMk id="22" creationId="{C00CC064-4ED3-41F3-B1D2-A1CC2ECD0B36}"/>
          </ac:inkMkLst>
        </pc:inkChg>
        <pc:inkChg chg="add">
          <ac:chgData name="PIPAN MICHELE" userId="da00a2aa-4c64-4bcb-a497-1055e4cd2351" providerId="ADAL" clId="{428EEFE0-FAC2-40AD-AD0F-5BA8B2E80DCB}" dt="2022-11-18T08:29:22.909" v="433"/>
          <ac:inkMkLst>
            <pc:docMk/>
            <pc:sldMk cId="4132344624" sldId="262"/>
            <ac:inkMk id="23" creationId="{77A7A7A5-ACBB-4139-9334-B45B70B0460A}"/>
          </ac:inkMkLst>
        </pc:inkChg>
        <pc:inkChg chg="add del">
          <ac:chgData name="PIPAN MICHELE" userId="da00a2aa-4c64-4bcb-a497-1055e4cd2351" providerId="ADAL" clId="{428EEFE0-FAC2-40AD-AD0F-5BA8B2E80DCB}" dt="2022-11-18T08:29:30.323" v="438"/>
          <ac:inkMkLst>
            <pc:docMk/>
            <pc:sldMk cId="4132344624" sldId="262"/>
            <ac:inkMk id="24" creationId="{7A51DEBE-D77A-4EB8-AAB1-47560F5F2240}"/>
          </ac:inkMkLst>
        </pc:inkChg>
        <pc:inkChg chg="add del">
          <ac:chgData name="PIPAN MICHELE" userId="da00a2aa-4c64-4bcb-a497-1055e4cd2351" providerId="ADAL" clId="{428EEFE0-FAC2-40AD-AD0F-5BA8B2E80DCB}" dt="2022-11-18T08:29:30.323" v="438"/>
          <ac:inkMkLst>
            <pc:docMk/>
            <pc:sldMk cId="4132344624" sldId="262"/>
            <ac:inkMk id="25" creationId="{51BDF9B0-29D5-4049-94E5-DFEE691B124C}"/>
          </ac:inkMkLst>
        </pc:inkChg>
        <pc:inkChg chg="add del">
          <ac:chgData name="PIPAN MICHELE" userId="da00a2aa-4c64-4bcb-a497-1055e4cd2351" providerId="ADAL" clId="{428EEFE0-FAC2-40AD-AD0F-5BA8B2E80DCB}" dt="2022-11-18T08:29:30.323" v="438"/>
          <ac:inkMkLst>
            <pc:docMk/>
            <pc:sldMk cId="4132344624" sldId="262"/>
            <ac:inkMk id="26" creationId="{351BC04B-9617-4944-B389-DB29184593F2}"/>
          </ac:inkMkLst>
        </pc:inkChg>
        <pc:inkChg chg="add del">
          <ac:chgData name="PIPAN MICHELE" userId="da00a2aa-4c64-4bcb-a497-1055e4cd2351" providerId="ADAL" clId="{428EEFE0-FAC2-40AD-AD0F-5BA8B2E80DCB}" dt="2022-11-18T08:29:30.323" v="438"/>
          <ac:inkMkLst>
            <pc:docMk/>
            <pc:sldMk cId="4132344624" sldId="262"/>
            <ac:inkMk id="27" creationId="{6AC4F5B7-B6A2-4EEA-BDDD-44F3C0048E6C}"/>
          </ac:inkMkLst>
        </pc:inkChg>
        <pc:inkChg chg="add del">
          <ac:chgData name="PIPAN MICHELE" userId="da00a2aa-4c64-4bcb-a497-1055e4cd2351" providerId="ADAL" clId="{428EEFE0-FAC2-40AD-AD0F-5BA8B2E80DCB}" dt="2022-11-18T08:29:34.960" v="441"/>
          <ac:inkMkLst>
            <pc:docMk/>
            <pc:sldMk cId="4132344624" sldId="262"/>
            <ac:inkMk id="28" creationId="{B9A0C451-93A6-40BA-BE48-CF75BD312EB6}"/>
          </ac:inkMkLst>
        </pc:inkChg>
        <pc:inkChg chg="add del">
          <ac:chgData name="PIPAN MICHELE" userId="da00a2aa-4c64-4bcb-a497-1055e4cd2351" providerId="ADAL" clId="{428EEFE0-FAC2-40AD-AD0F-5BA8B2E80DCB}" dt="2022-11-18T08:29:34.960" v="441"/>
          <ac:inkMkLst>
            <pc:docMk/>
            <pc:sldMk cId="4132344624" sldId="262"/>
            <ac:inkMk id="29" creationId="{5B38A36B-54E9-4192-93CE-2E05C3C8E0C9}"/>
          </ac:inkMkLst>
        </pc:inkChg>
        <pc:inkChg chg="add del">
          <ac:chgData name="PIPAN MICHELE" userId="da00a2aa-4c64-4bcb-a497-1055e4cd2351" providerId="ADAL" clId="{428EEFE0-FAC2-40AD-AD0F-5BA8B2E80DCB}" dt="2022-11-18T08:29:34.960" v="441"/>
          <ac:inkMkLst>
            <pc:docMk/>
            <pc:sldMk cId="4132344624" sldId="262"/>
            <ac:inkMk id="30" creationId="{DEF77202-BDA6-4F04-A5B4-D4969A31229F}"/>
          </ac:inkMkLst>
        </pc:inkChg>
        <pc:inkChg chg="add del">
          <ac:chgData name="PIPAN MICHELE" userId="da00a2aa-4c64-4bcb-a497-1055e4cd2351" providerId="ADAL" clId="{428EEFE0-FAC2-40AD-AD0F-5BA8B2E80DCB}" dt="2022-11-18T08:29:36.744" v="443"/>
          <ac:inkMkLst>
            <pc:docMk/>
            <pc:sldMk cId="4132344624" sldId="262"/>
            <ac:inkMk id="31" creationId="{B23670A5-E989-4F2C-AB13-E08A023544A1}"/>
          </ac:inkMkLst>
        </pc:inkChg>
        <pc:inkChg chg="add del">
          <ac:chgData name="PIPAN MICHELE" userId="da00a2aa-4c64-4bcb-a497-1055e4cd2351" providerId="ADAL" clId="{428EEFE0-FAC2-40AD-AD0F-5BA8B2E80DCB}" dt="2022-11-18T08:29:36.744" v="443"/>
          <ac:inkMkLst>
            <pc:docMk/>
            <pc:sldMk cId="4132344624" sldId="262"/>
            <ac:inkMk id="32" creationId="{D4F0BBD2-2D2B-4FFE-8C20-284329B77881}"/>
          </ac:inkMkLst>
        </pc:inkChg>
        <pc:inkChg chg="add del">
          <ac:chgData name="PIPAN MICHELE" userId="da00a2aa-4c64-4bcb-a497-1055e4cd2351" providerId="ADAL" clId="{428EEFE0-FAC2-40AD-AD0F-5BA8B2E80DCB}" dt="2022-11-18T08:30:00.309" v="452"/>
          <ac:inkMkLst>
            <pc:docMk/>
            <pc:sldMk cId="4132344624" sldId="262"/>
            <ac:inkMk id="33" creationId="{164A2B38-3D1C-4220-AC29-E9E4D1EDDB22}"/>
          </ac:inkMkLst>
        </pc:inkChg>
        <pc:inkChg chg="add del">
          <ac:chgData name="PIPAN MICHELE" userId="da00a2aa-4c64-4bcb-a497-1055e4cd2351" providerId="ADAL" clId="{428EEFE0-FAC2-40AD-AD0F-5BA8B2E80DCB}" dt="2022-11-18T08:29:48.603" v="450"/>
          <ac:inkMkLst>
            <pc:docMk/>
            <pc:sldMk cId="4132344624" sldId="262"/>
            <ac:inkMk id="34" creationId="{526AD80A-04CF-4BDA-85F4-B8DC6F681413}"/>
          </ac:inkMkLst>
        </pc:inkChg>
        <pc:inkChg chg="add del">
          <ac:chgData name="PIPAN MICHELE" userId="da00a2aa-4c64-4bcb-a497-1055e4cd2351" providerId="ADAL" clId="{428EEFE0-FAC2-40AD-AD0F-5BA8B2E80DCB}" dt="2022-11-18T08:29:48.603" v="450"/>
          <ac:inkMkLst>
            <pc:docMk/>
            <pc:sldMk cId="4132344624" sldId="262"/>
            <ac:inkMk id="35" creationId="{04FF079E-BCD2-4E77-AB92-93AB501D66F7}"/>
          </ac:inkMkLst>
        </pc:inkChg>
        <pc:inkChg chg="add del">
          <ac:chgData name="PIPAN MICHELE" userId="da00a2aa-4c64-4bcb-a497-1055e4cd2351" providerId="ADAL" clId="{428EEFE0-FAC2-40AD-AD0F-5BA8B2E80DCB}" dt="2022-11-18T08:29:48.603" v="450"/>
          <ac:inkMkLst>
            <pc:docMk/>
            <pc:sldMk cId="4132344624" sldId="262"/>
            <ac:inkMk id="36" creationId="{50BA7F5E-434D-476E-A8E5-D63E3164777E}"/>
          </ac:inkMkLst>
        </pc:inkChg>
        <pc:inkChg chg="add del">
          <ac:chgData name="PIPAN MICHELE" userId="da00a2aa-4c64-4bcb-a497-1055e4cd2351" providerId="ADAL" clId="{428EEFE0-FAC2-40AD-AD0F-5BA8B2E80DCB}" dt="2022-11-18T08:29:48.603" v="450"/>
          <ac:inkMkLst>
            <pc:docMk/>
            <pc:sldMk cId="4132344624" sldId="262"/>
            <ac:inkMk id="37" creationId="{C0006AD3-0E35-48F6-9D77-EB20329D6BBB}"/>
          </ac:inkMkLst>
        </pc:inkChg>
        <pc:inkChg chg="add del">
          <ac:chgData name="PIPAN MICHELE" userId="da00a2aa-4c64-4bcb-a497-1055e4cd2351" providerId="ADAL" clId="{428EEFE0-FAC2-40AD-AD0F-5BA8B2E80DCB}" dt="2022-11-18T08:29:48.603" v="450"/>
          <ac:inkMkLst>
            <pc:docMk/>
            <pc:sldMk cId="4132344624" sldId="262"/>
            <ac:inkMk id="38" creationId="{C9D72B5A-7921-46CA-BB88-B5CE3374CD85}"/>
          </ac:inkMkLst>
        </pc:inkChg>
        <pc:inkChg chg="add del">
          <ac:chgData name="PIPAN MICHELE" userId="da00a2aa-4c64-4bcb-a497-1055e4cd2351" providerId="ADAL" clId="{428EEFE0-FAC2-40AD-AD0F-5BA8B2E80DCB}" dt="2022-11-18T08:29:48.603" v="450"/>
          <ac:inkMkLst>
            <pc:docMk/>
            <pc:sldMk cId="4132344624" sldId="262"/>
            <ac:inkMk id="39" creationId="{CEDA716E-0D22-4740-AD61-065B655D08B8}"/>
          </ac:inkMkLst>
        </pc:inkChg>
        <pc:inkChg chg="add del">
          <ac:chgData name="PIPAN MICHELE" userId="da00a2aa-4c64-4bcb-a497-1055e4cd2351" providerId="ADAL" clId="{428EEFE0-FAC2-40AD-AD0F-5BA8B2E80DCB}" dt="2022-11-18T08:30:00.309" v="452"/>
          <ac:inkMkLst>
            <pc:docMk/>
            <pc:sldMk cId="4132344624" sldId="262"/>
            <ac:inkMk id="40" creationId="{E2E6ED0A-A4DD-485C-9451-DF75ED52A55B}"/>
          </ac:inkMkLst>
        </pc:inkChg>
        <pc:inkChg chg="add del">
          <ac:chgData name="PIPAN MICHELE" userId="da00a2aa-4c64-4bcb-a497-1055e4cd2351" providerId="ADAL" clId="{428EEFE0-FAC2-40AD-AD0F-5BA8B2E80DCB}" dt="2022-11-18T08:30:00.309" v="452"/>
          <ac:inkMkLst>
            <pc:docMk/>
            <pc:sldMk cId="4132344624" sldId="262"/>
            <ac:inkMk id="41" creationId="{B50ADBC8-CD20-495A-B0D7-88329FDEC893}"/>
          </ac:inkMkLst>
        </pc:inkChg>
        <pc:inkChg chg="add del">
          <ac:chgData name="PIPAN MICHELE" userId="da00a2aa-4c64-4bcb-a497-1055e4cd2351" providerId="ADAL" clId="{428EEFE0-FAC2-40AD-AD0F-5BA8B2E80DCB}" dt="2022-11-18T08:30:03.481" v="457"/>
          <ac:inkMkLst>
            <pc:docMk/>
            <pc:sldMk cId="4132344624" sldId="262"/>
            <ac:inkMk id="42" creationId="{3E63E206-2344-4259-84FF-2C6EBE4C76D0}"/>
          </ac:inkMkLst>
        </pc:inkChg>
        <pc:inkChg chg="add del">
          <ac:chgData name="PIPAN MICHELE" userId="da00a2aa-4c64-4bcb-a497-1055e4cd2351" providerId="ADAL" clId="{428EEFE0-FAC2-40AD-AD0F-5BA8B2E80DCB}" dt="2022-11-18T08:30:03.481" v="457"/>
          <ac:inkMkLst>
            <pc:docMk/>
            <pc:sldMk cId="4132344624" sldId="262"/>
            <ac:inkMk id="43" creationId="{5088D98B-7A1E-486F-AB18-EE7AEDCFAB62}"/>
          </ac:inkMkLst>
        </pc:inkChg>
        <pc:inkChg chg="add del">
          <ac:chgData name="PIPAN MICHELE" userId="da00a2aa-4c64-4bcb-a497-1055e4cd2351" providerId="ADAL" clId="{428EEFE0-FAC2-40AD-AD0F-5BA8B2E80DCB}" dt="2022-11-18T08:30:03.481" v="457"/>
          <ac:inkMkLst>
            <pc:docMk/>
            <pc:sldMk cId="4132344624" sldId="262"/>
            <ac:inkMk id="44" creationId="{AE568148-D870-4FCE-8F35-B1487F8CCBED}"/>
          </ac:inkMkLst>
        </pc:inkChg>
        <pc:inkChg chg="add del">
          <ac:chgData name="PIPAN MICHELE" userId="da00a2aa-4c64-4bcb-a497-1055e4cd2351" providerId="ADAL" clId="{428EEFE0-FAC2-40AD-AD0F-5BA8B2E80DCB}" dt="2022-11-18T08:30:03.481" v="457"/>
          <ac:inkMkLst>
            <pc:docMk/>
            <pc:sldMk cId="4132344624" sldId="262"/>
            <ac:inkMk id="45" creationId="{3C7976DC-CCE8-4B25-8E81-6563D87728DE}"/>
          </ac:inkMkLst>
        </pc:inkChg>
        <pc:inkChg chg="add del">
          <ac:chgData name="PIPAN MICHELE" userId="da00a2aa-4c64-4bcb-a497-1055e4cd2351" providerId="ADAL" clId="{428EEFE0-FAC2-40AD-AD0F-5BA8B2E80DCB}" dt="2022-11-18T08:30:03.481" v="457"/>
          <ac:inkMkLst>
            <pc:docMk/>
            <pc:sldMk cId="4132344624" sldId="262"/>
            <ac:inkMk id="46" creationId="{0A4572BB-1930-47DB-91D1-697C7723B5EB}"/>
          </ac:inkMkLst>
        </pc:inkChg>
        <pc:inkChg chg="add">
          <ac:chgData name="PIPAN MICHELE" userId="da00a2aa-4c64-4bcb-a497-1055e4cd2351" providerId="ADAL" clId="{428EEFE0-FAC2-40AD-AD0F-5BA8B2E80DCB}" dt="2022-11-18T08:30:03.481" v="457"/>
          <ac:inkMkLst>
            <pc:docMk/>
            <pc:sldMk cId="4132344624" sldId="262"/>
            <ac:inkMk id="47" creationId="{CBE737C8-6E54-45F7-84AA-FC9B1FC908AA}"/>
          </ac:inkMkLst>
        </pc:inkChg>
      </pc:sldChg>
      <pc:sldChg chg="addSp delSp add ord">
        <pc:chgData name="PIPAN MICHELE" userId="da00a2aa-4c64-4bcb-a497-1055e4cd2351" providerId="ADAL" clId="{428EEFE0-FAC2-40AD-AD0F-5BA8B2E80DCB}" dt="2022-11-18T08:19:42.012" v="218"/>
        <pc:sldMkLst>
          <pc:docMk/>
          <pc:sldMk cId="1338723114" sldId="263"/>
        </pc:sldMkLst>
        <pc:inkChg chg="add del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2" creationId="{7785F4E2-1E90-469E-BEAB-D8100904B1A6}"/>
          </ac:inkMkLst>
        </pc:inkChg>
        <pc:inkChg chg="add del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3" creationId="{2C01D2A2-C71D-4FDC-BE0E-E8155E785C7E}"/>
          </ac:inkMkLst>
        </pc:inkChg>
        <pc:inkChg chg="add del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4" creationId="{EEF18783-954E-4C8F-8C7F-817B3FD1E4E6}"/>
          </ac:inkMkLst>
        </pc:inkChg>
        <pc:inkChg chg="add">
          <ac:chgData name="PIPAN MICHELE" userId="da00a2aa-4c64-4bcb-a497-1055e4cd2351" providerId="ADAL" clId="{428EEFE0-FAC2-40AD-AD0F-5BA8B2E80DCB}" dt="2022-11-18T08:17:42.823" v="117"/>
          <ac:inkMkLst>
            <pc:docMk/>
            <pc:sldMk cId="1338723114" sldId="263"/>
            <ac:inkMk id="5" creationId="{A3A1B6DA-166A-4D0C-A497-2DF6C54361D0}"/>
          </ac:inkMkLst>
        </pc:inkChg>
        <pc:inkChg chg="add del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6" creationId="{9D8E091C-A0DC-49E9-A939-06D70C13D599}"/>
          </ac:inkMkLst>
        </pc:inkChg>
        <pc:inkChg chg="add del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7" creationId="{1AC57A26-AEFD-4E31-A696-8A693820DE61}"/>
          </ac:inkMkLst>
        </pc:inkChg>
        <pc:inkChg chg="add">
          <ac:chgData name="PIPAN MICHELE" userId="da00a2aa-4c64-4bcb-a497-1055e4cd2351" providerId="ADAL" clId="{428EEFE0-FAC2-40AD-AD0F-5BA8B2E80DCB}" dt="2022-11-18T08:17:44.342" v="120"/>
          <ac:inkMkLst>
            <pc:docMk/>
            <pc:sldMk cId="1338723114" sldId="263"/>
            <ac:inkMk id="8" creationId="{5F4DEE9D-9924-4BC5-8192-64ECD31E52C0}"/>
          </ac:inkMkLst>
        </pc:inkChg>
        <pc:inkChg chg="add">
          <ac:chgData name="PIPAN MICHELE" userId="da00a2aa-4c64-4bcb-a497-1055e4cd2351" providerId="ADAL" clId="{428EEFE0-FAC2-40AD-AD0F-5BA8B2E80DCB}" dt="2022-11-18T08:17:44.963" v="121"/>
          <ac:inkMkLst>
            <pc:docMk/>
            <pc:sldMk cId="1338723114" sldId="263"/>
            <ac:inkMk id="9" creationId="{86EEC46B-B72E-4499-A045-1D6C5C8E405E}"/>
          </ac:inkMkLst>
        </pc:inkChg>
        <pc:inkChg chg="add del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10" creationId="{9CA81ACE-5121-4C36-824A-D217D9FC812D}"/>
          </ac:inkMkLst>
        </pc:inkChg>
        <pc:inkChg chg="add del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11" creationId="{F2DE6AF3-8492-4AA1-89A4-193BF2638B50}"/>
          </ac:inkMkLst>
        </pc:inkChg>
        <pc:inkChg chg="add del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12" creationId="{5BF87673-DBB8-4AF0-BB67-9B9BEF7D0E8F}"/>
          </ac:inkMkLst>
        </pc:inkChg>
        <pc:inkChg chg="add del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13" creationId="{8D834617-1033-4D2A-9F0E-C2608DB5B2F7}"/>
          </ac:inkMkLst>
        </pc:inkChg>
        <pc:inkChg chg="add del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14" creationId="{854BB33E-C159-48B9-8C1C-4B6569A246AF}"/>
          </ac:inkMkLst>
        </pc:inkChg>
        <pc:inkChg chg="add del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15" creationId="{CE92B783-87CB-4EB6-933C-A8EF28C99426}"/>
          </ac:inkMkLst>
        </pc:inkChg>
        <pc:inkChg chg="add del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16" creationId="{36923A27-633F-464E-9108-9366185D4041}"/>
          </ac:inkMkLst>
        </pc:inkChg>
        <pc:inkChg chg="add">
          <ac:chgData name="PIPAN MICHELE" userId="da00a2aa-4c64-4bcb-a497-1055e4cd2351" providerId="ADAL" clId="{428EEFE0-FAC2-40AD-AD0F-5BA8B2E80DCB}" dt="2022-11-18T08:17:47.815" v="129"/>
          <ac:inkMkLst>
            <pc:docMk/>
            <pc:sldMk cId="1338723114" sldId="263"/>
            <ac:inkMk id="17" creationId="{9AD73F0F-674E-4625-A0D7-67E8E6804B1B}"/>
          </ac:inkMkLst>
        </pc:inkChg>
        <pc:inkChg chg="add del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18" creationId="{10E4E837-7155-4533-8CFF-2142316C7E2A}"/>
          </ac:inkMkLst>
        </pc:inkChg>
        <pc:inkChg chg="add del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19" creationId="{AF1F27D2-D415-444B-8693-30256A164F7C}"/>
          </ac:inkMkLst>
        </pc:inkChg>
        <pc:inkChg chg="add del">
          <ac:chgData name="PIPAN MICHELE" userId="da00a2aa-4c64-4bcb-a497-1055e4cd2351" providerId="ADAL" clId="{428EEFE0-FAC2-40AD-AD0F-5BA8B2E80DCB}" dt="2022-11-18T08:17:54.010" v="141"/>
          <ac:inkMkLst>
            <pc:docMk/>
            <pc:sldMk cId="1338723114" sldId="263"/>
            <ac:inkMk id="20" creationId="{67474B8F-A604-4ADE-9773-150396EFCC23}"/>
          </ac:inkMkLst>
        </pc:inkChg>
        <pc:inkChg chg="add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21" creationId="{2A145FCB-D414-4D7C-B1CA-1EF0B7EB5F8D}"/>
          </ac:inkMkLst>
        </pc:inkChg>
        <pc:inkChg chg="add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22" creationId="{C417F04D-BB87-4FAB-81BB-0ABACFDEC40C}"/>
          </ac:inkMkLst>
        </pc:inkChg>
        <pc:inkChg chg="add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23" creationId="{10673C8B-3E11-4070-A804-874E6558E96C}"/>
          </ac:inkMkLst>
        </pc:inkChg>
        <pc:inkChg chg="add">
          <ac:chgData name="PIPAN MICHELE" userId="da00a2aa-4c64-4bcb-a497-1055e4cd2351" providerId="ADAL" clId="{428EEFE0-FAC2-40AD-AD0F-5BA8B2E80DCB}" dt="2022-11-18T08:17:49.589" v="132"/>
          <ac:inkMkLst>
            <pc:docMk/>
            <pc:sldMk cId="1338723114" sldId="263"/>
            <ac:inkMk id="24" creationId="{5F1406DF-C602-48E2-B499-DA4137FA5D5B}"/>
          </ac:inkMkLst>
        </pc:inkChg>
        <pc:inkChg chg="add del">
          <ac:chgData name="PIPAN MICHELE" userId="da00a2aa-4c64-4bcb-a497-1055e4cd2351" providerId="ADAL" clId="{428EEFE0-FAC2-40AD-AD0F-5BA8B2E80DCB}" dt="2022-11-18T08:17:54.010" v="141"/>
          <ac:inkMkLst>
            <pc:docMk/>
            <pc:sldMk cId="1338723114" sldId="263"/>
            <ac:inkMk id="25" creationId="{F7A20CA3-AAA7-421E-B29D-206EB03697A6}"/>
          </ac:inkMkLst>
        </pc:inkChg>
        <pc:inkChg chg="add del">
          <ac:chgData name="PIPAN MICHELE" userId="da00a2aa-4c64-4bcb-a497-1055e4cd2351" providerId="ADAL" clId="{428EEFE0-FAC2-40AD-AD0F-5BA8B2E80DCB}" dt="2022-11-18T08:17:54.010" v="141"/>
          <ac:inkMkLst>
            <pc:docMk/>
            <pc:sldMk cId="1338723114" sldId="263"/>
            <ac:inkMk id="26" creationId="{5C9A3BA3-992F-4F05-AF15-550E273E462D}"/>
          </ac:inkMkLst>
        </pc:inkChg>
        <pc:inkChg chg="add del">
          <ac:chgData name="PIPAN MICHELE" userId="da00a2aa-4c64-4bcb-a497-1055e4cd2351" providerId="ADAL" clId="{428EEFE0-FAC2-40AD-AD0F-5BA8B2E80DCB}" dt="2022-11-18T08:17:54.010" v="141"/>
          <ac:inkMkLst>
            <pc:docMk/>
            <pc:sldMk cId="1338723114" sldId="263"/>
            <ac:inkMk id="27" creationId="{5489BEB6-7E27-4A45-A4DE-58C1883F86FC}"/>
          </ac:inkMkLst>
        </pc:inkChg>
        <pc:inkChg chg="add del">
          <ac:chgData name="PIPAN MICHELE" userId="da00a2aa-4c64-4bcb-a497-1055e4cd2351" providerId="ADAL" clId="{428EEFE0-FAC2-40AD-AD0F-5BA8B2E80DCB}" dt="2022-11-18T08:17:54.010" v="141"/>
          <ac:inkMkLst>
            <pc:docMk/>
            <pc:sldMk cId="1338723114" sldId="263"/>
            <ac:inkMk id="28" creationId="{EA2AB5C1-AB0C-4480-86A5-EB6D13F40249}"/>
          </ac:inkMkLst>
        </pc:inkChg>
        <pc:inkChg chg="add del">
          <ac:chgData name="PIPAN MICHELE" userId="da00a2aa-4c64-4bcb-a497-1055e4cd2351" providerId="ADAL" clId="{428EEFE0-FAC2-40AD-AD0F-5BA8B2E80DCB}" dt="2022-11-18T08:17:54.010" v="141"/>
          <ac:inkMkLst>
            <pc:docMk/>
            <pc:sldMk cId="1338723114" sldId="263"/>
            <ac:inkMk id="29" creationId="{3D289685-2C6E-4302-B676-F64E0B2C3E50}"/>
          </ac:inkMkLst>
        </pc:inkChg>
        <pc:inkChg chg="add del">
          <ac:chgData name="PIPAN MICHELE" userId="da00a2aa-4c64-4bcb-a497-1055e4cd2351" providerId="ADAL" clId="{428EEFE0-FAC2-40AD-AD0F-5BA8B2E80DCB}" dt="2022-11-18T08:17:54.010" v="141"/>
          <ac:inkMkLst>
            <pc:docMk/>
            <pc:sldMk cId="1338723114" sldId="263"/>
            <ac:inkMk id="30" creationId="{A6BD1715-D1C0-4071-9614-E127B9A21F5F}"/>
          </ac:inkMkLst>
        </pc:inkChg>
        <pc:inkChg chg="add del">
          <ac:chgData name="PIPAN MICHELE" userId="da00a2aa-4c64-4bcb-a497-1055e4cd2351" providerId="ADAL" clId="{428EEFE0-FAC2-40AD-AD0F-5BA8B2E80DCB}" dt="2022-11-18T08:17:54.010" v="141"/>
          <ac:inkMkLst>
            <pc:docMk/>
            <pc:sldMk cId="1338723114" sldId="263"/>
            <ac:inkMk id="31" creationId="{FED8E2C3-6D14-4086-BFE8-28F79ED44993}"/>
          </ac:inkMkLst>
        </pc:inkChg>
        <pc:inkChg chg="add del">
          <ac:chgData name="PIPAN MICHELE" userId="da00a2aa-4c64-4bcb-a497-1055e4cd2351" providerId="ADAL" clId="{428EEFE0-FAC2-40AD-AD0F-5BA8B2E80DCB}" dt="2022-11-18T08:17:54.010" v="141"/>
          <ac:inkMkLst>
            <pc:docMk/>
            <pc:sldMk cId="1338723114" sldId="263"/>
            <ac:inkMk id="32" creationId="{0B836078-A3C0-4E49-924E-72900F16F744}"/>
          </ac:inkMkLst>
        </pc:inkChg>
        <pc:inkChg chg="add del">
          <ac:chgData name="PIPAN MICHELE" userId="da00a2aa-4c64-4bcb-a497-1055e4cd2351" providerId="ADAL" clId="{428EEFE0-FAC2-40AD-AD0F-5BA8B2E80DCB}" dt="2022-11-18T08:17:58.293" v="144"/>
          <ac:inkMkLst>
            <pc:docMk/>
            <pc:sldMk cId="1338723114" sldId="263"/>
            <ac:inkMk id="33" creationId="{A01F87BC-F34D-49FF-AE7D-56BB573436A8}"/>
          </ac:inkMkLst>
        </pc:inkChg>
        <pc:inkChg chg="add">
          <ac:chgData name="PIPAN MICHELE" userId="da00a2aa-4c64-4bcb-a497-1055e4cd2351" providerId="ADAL" clId="{428EEFE0-FAC2-40AD-AD0F-5BA8B2E80DCB}" dt="2022-11-18T08:17:54.010" v="141"/>
          <ac:inkMkLst>
            <pc:docMk/>
            <pc:sldMk cId="1338723114" sldId="263"/>
            <ac:inkMk id="34" creationId="{F5C759F6-B1BB-4CE3-838A-156DF9F1B3B1}"/>
          </ac:inkMkLst>
        </pc:inkChg>
        <pc:inkChg chg="add">
          <ac:chgData name="PIPAN MICHELE" userId="da00a2aa-4c64-4bcb-a497-1055e4cd2351" providerId="ADAL" clId="{428EEFE0-FAC2-40AD-AD0F-5BA8B2E80DCB}" dt="2022-11-18T08:17:54.010" v="141"/>
          <ac:inkMkLst>
            <pc:docMk/>
            <pc:sldMk cId="1338723114" sldId="263"/>
            <ac:inkMk id="35" creationId="{0795BF20-6001-4EA6-9870-3CCA4254F472}"/>
          </ac:inkMkLst>
        </pc:inkChg>
        <pc:inkChg chg="add del">
          <ac:chgData name="PIPAN MICHELE" userId="da00a2aa-4c64-4bcb-a497-1055e4cd2351" providerId="ADAL" clId="{428EEFE0-FAC2-40AD-AD0F-5BA8B2E80DCB}" dt="2022-11-18T08:17:58.293" v="144"/>
          <ac:inkMkLst>
            <pc:docMk/>
            <pc:sldMk cId="1338723114" sldId="263"/>
            <ac:inkMk id="36" creationId="{63F8B462-3AB9-4A8B-8B8E-800A9A8A2C98}"/>
          </ac:inkMkLst>
        </pc:inkChg>
        <pc:inkChg chg="add del">
          <ac:chgData name="PIPAN MICHELE" userId="da00a2aa-4c64-4bcb-a497-1055e4cd2351" providerId="ADAL" clId="{428EEFE0-FAC2-40AD-AD0F-5BA8B2E80DCB}" dt="2022-11-18T08:17:58.293" v="144"/>
          <ac:inkMkLst>
            <pc:docMk/>
            <pc:sldMk cId="1338723114" sldId="263"/>
            <ac:inkMk id="37" creationId="{B1405AB4-C66B-446C-9B94-1484D29EB90D}"/>
          </ac:inkMkLst>
        </pc:inkChg>
        <pc:inkChg chg="add">
          <ac:chgData name="PIPAN MICHELE" userId="da00a2aa-4c64-4bcb-a497-1055e4cd2351" providerId="ADAL" clId="{428EEFE0-FAC2-40AD-AD0F-5BA8B2E80DCB}" dt="2022-11-18T08:17:58.293" v="144"/>
          <ac:inkMkLst>
            <pc:docMk/>
            <pc:sldMk cId="1338723114" sldId="263"/>
            <ac:inkMk id="38" creationId="{855E2BF3-1C94-49B4-871E-1667031AA425}"/>
          </ac:inkMkLst>
        </pc:inkChg>
        <pc:inkChg chg="add">
          <ac:chgData name="PIPAN MICHELE" userId="da00a2aa-4c64-4bcb-a497-1055e4cd2351" providerId="ADAL" clId="{428EEFE0-FAC2-40AD-AD0F-5BA8B2E80DCB}" dt="2022-11-18T08:17:58.736" v="145"/>
          <ac:inkMkLst>
            <pc:docMk/>
            <pc:sldMk cId="1338723114" sldId="263"/>
            <ac:inkMk id="39" creationId="{501150DD-CD53-4A07-8BBC-3EDC094297EE}"/>
          </ac:inkMkLst>
        </pc:inkChg>
        <pc:inkChg chg="add">
          <ac:chgData name="PIPAN MICHELE" userId="da00a2aa-4c64-4bcb-a497-1055e4cd2351" providerId="ADAL" clId="{428EEFE0-FAC2-40AD-AD0F-5BA8B2E80DCB}" dt="2022-11-18T08:17:58.958" v="146"/>
          <ac:inkMkLst>
            <pc:docMk/>
            <pc:sldMk cId="1338723114" sldId="263"/>
            <ac:inkMk id="40" creationId="{75FD9848-29C6-4971-BC69-A8020161D9CC}"/>
          </ac:inkMkLst>
        </pc:inkChg>
        <pc:inkChg chg="add">
          <ac:chgData name="PIPAN MICHELE" userId="da00a2aa-4c64-4bcb-a497-1055e4cd2351" providerId="ADAL" clId="{428EEFE0-FAC2-40AD-AD0F-5BA8B2E80DCB}" dt="2022-11-18T08:18:00.711" v="147"/>
          <ac:inkMkLst>
            <pc:docMk/>
            <pc:sldMk cId="1338723114" sldId="263"/>
            <ac:inkMk id="41" creationId="{798529D7-B76C-4EC9-885A-76E99CB5EE51}"/>
          </ac:inkMkLst>
        </pc:inkChg>
        <pc:inkChg chg="add del">
          <ac:chgData name="PIPAN MICHELE" userId="da00a2aa-4c64-4bcb-a497-1055e4cd2351" providerId="ADAL" clId="{428EEFE0-FAC2-40AD-AD0F-5BA8B2E80DCB}" dt="2022-11-18T08:18:02.641" v="151"/>
          <ac:inkMkLst>
            <pc:docMk/>
            <pc:sldMk cId="1338723114" sldId="263"/>
            <ac:inkMk id="42" creationId="{933540DC-67C9-4DD7-A214-26C1405836C5}"/>
          </ac:inkMkLst>
        </pc:inkChg>
        <pc:inkChg chg="add del">
          <ac:chgData name="PIPAN MICHELE" userId="da00a2aa-4c64-4bcb-a497-1055e4cd2351" providerId="ADAL" clId="{428EEFE0-FAC2-40AD-AD0F-5BA8B2E80DCB}" dt="2022-11-18T08:18:02.641" v="151"/>
          <ac:inkMkLst>
            <pc:docMk/>
            <pc:sldMk cId="1338723114" sldId="263"/>
            <ac:inkMk id="43" creationId="{EC8F9B21-3937-49E3-9F7A-5C9CCA8F02EA}"/>
          </ac:inkMkLst>
        </pc:inkChg>
        <pc:inkChg chg="add del">
          <ac:chgData name="PIPAN MICHELE" userId="da00a2aa-4c64-4bcb-a497-1055e4cd2351" providerId="ADAL" clId="{428EEFE0-FAC2-40AD-AD0F-5BA8B2E80DCB}" dt="2022-11-18T08:18:02.641" v="151"/>
          <ac:inkMkLst>
            <pc:docMk/>
            <pc:sldMk cId="1338723114" sldId="263"/>
            <ac:inkMk id="44" creationId="{FAB496F8-EA48-4B9E-9BD1-7DDFBCE4DECA}"/>
          </ac:inkMkLst>
        </pc:inkChg>
        <pc:inkChg chg="add">
          <ac:chgData name="PIPAN MICHELE" userId="da00a2aa-4c64-4bcb-a497-1055e4cd2351" providerId="ADAL" clId="{428EEFE0-FAC2-40AD-AD0F-5BA8B2E80DCB}" dt="2022-11-18T08:18:02.641" v="151"/>
          <ac:inkMkLst>
            <pc:docMk/>
            <pc:sldMk cId="1338723114" sldId="263"/>
            <ac:inkMk id="45" creationId="{6A4048E5-2D9D-4948-ADC9-64F406B361DE}"/>
          </ac:inkMkLst>
        </pc:inkChg>
        <pc:inkChg chg="add">
          <ac:chgData name="PIPAN MICHELE" userId="da00a2aa-4c64-4bcb-a497-1055e4cd2351" providerId="ADAL" clId="{428EEFE0-FAC2-40AD-AD0F-5BA8B2E80DCB}" dt="2022-11-18T08:18:03.097" v="152"/>
          <ac:inkMkLst>
            <pc:docMk/>
            <pc:sldMk cId="1338723114" sldId="263"/>
            <ac:inkMk id="46" creationId="{DEA7D1FF-B420-4DDD-A531-862751EB6506}"/>
          </ac:inkMkLst>
        </pc:inkChg>
        <pc:inkChg chg="add del">
          <ac:chgData name="PIPAN MICHELE" userId="da00a2aa-4c64-4bcb-a497-1055e4cd2351" providerId="ADAL" clId="{428EEFE0-FAC2-40AD-AD0F-5BA8B2E80DCB}" dt="2022-11-18T08:18:07.048" v="158"/>
          <ac:inkMkLst>
            <pc:docMk/>
            <pc:sldMk cId="1338723114" sldId="263"/>
            <ac:inkMk id="47" creationId="{C79691FF-4A6F-4E68-8769-9B7FEF851C2D}"/>
          </ac:inkMkLst>
        </pc:inkChg>
        <pc:inkChg chg="add del">
          <ac:chgData name="PIPAN MICHELE" userId="da00a2aa-4c64-4bcb-a497-1055e4cd2351" providerId="ADAL" clId="{428EEFE0-FAC2-40AD-AD0F-5BA8B2E80DCB}" dt="2022-11-18T08:18:07.048" v="158"/>
          <ac:inkMkLst>
            <pc:docMk/>
            <pc:sldMk cId="1338723114" sldId="263"/>
            <ac:inkMk id="48" creationId="{E5C76EB7-9AF2-4EAC-B393-D8B2EA9CAE8A}"/>
          </ac:inkMkLst>
        </pc:inkChg>
        <pc:inkChg chg="add del">
          <ac:chgData name="PIPAN MICHELE" userId="da00a2aa-4c64-4bcb-a497-1055e4cd2351" providerId="ADAL" clId="{428EEFE0-FAC2-40AD-AD0F-5BA8B2E80DCB}" dt="2022-11-18T08:18:07.048" v="158"/>
          <ac:inkMkLst>
            <pc:docMk/>
            <pc:sldMk cId="1338723114" sldId="263"/>
            <ac:inkMk id="49" creationId="{B7E8C422-59E2-427F-AE7B-D1D10D7AC411}"/>
          </ac:inkMkLst>
        </pc:inkChg>
        <pc:inkChg chg="add del">
          <ac:chgData name="PIPAN MICHELE" userId="da00a2aa-4c64-4bcb-a497-1055e4cd2351" providerId="ADAL" clId="{428EEFE0-FAC2-40AD-AD0F-5BA8B2E80DCB}" dt="2022-11-18T08:18:07.048" v="158"/>
          <ac:inkMkLst>
            <pc:docMk/>
            <pc:sldMk cId="1338723114" sldId="263"/>
            <ac:inkMk id="50" creationId="{4BC63821-C834-4411-8D31-B84E1A56D5B5}"/>
          </ac:inkMkLst>
        </pc:inkChg>
        <pc:inkChg chg="add del">
          <ac:chgData name="PIPAN MICHELE" userId="da00a2aa-4c64-4bcb-a497-1055e4cd2351" providerId="ADAL" clId="{428EEFE0-FAC2-40AD-AD0F-5BA8B2E80DCB}" dt="2022-11-18T08:18:07.048" v="158"/>
          <ac:inkMkLst>
            <pc:docMk/>
            <pc:sldMk cId="1338723114" sldId="263"/>
            <ac:inkMk id="51" creationId="{E1AD2621-3631-464A-97E2-DD629824BB0C}"/>
          </ac:inkMkLst>
        </pc:inkChg>
        <pc:inkChg chg="add">
          <ac:chgData name="PIPAN MICHELE" userId="da00a2aa-4c64-4bcb-a497-1055e4cd2351" providerId="ADAL" clId="{428EEFE0-FAC2-40AD-AD0F-5BA8B2E80DCB}" dt="2022-11-18T08:18:07.048" v="158"/>
          <ac:inkMkLst>
            <pc:docMk/>
            <pc:sldMk cId="1338723114" sldId="263"/>
            <ac:inkMk id="52" creationId="{3B5E2B72-5F40-434D-B921-7C3BDFD14AD9}"/>
          </ac:inkMkLst>
        </pc:inkChg>
        <pc:inkChg chg="add del">
          <ac:chgData name="PIPAN MICHELE" userId="da00a2aa-4c64-4bcb-a497-1055e4cd2351" providerId="ADAL" clId="{428EEFE0-FAC2-40AD-AD0F-5BA8B2E80DCB}" dt="2022-11-18T08:18:15.525" v="164"/>
          <ac:inkMkLst>
            <pc:docMk/>
            <pc:sldMk cId="1338723114" sldId="263"/>
            <ac:inkMk id="53" creationId="{5133EAF6-E2C7-4669-A148-D2C861B083F0}"/>
          </ac:inkMkLst>
        </pc:inkChg>
        <pc:inkChg chg="add del">
          <ac:chgData name="PIPAN MICHELE" userId="da00a2aa-4c64-4bcb-a497-1055e4cd2351" providerId="ADAL" clId="{428EEFE0-FAC2-40AD-AD0F-5BA8B2E80DCB}" dt="2022-11-18T08:18:15.525" v="164"/>
          <ac:inkMkLst>
            <pc:docMk/>
            <pc:sldMk cId="1338723114" sldId="263"/>
            <ac:inkMk id="54" creationId="{76818160-8FA1-4430-8A41-F29A6DC540DF}"/>
          </ac:inkMkLst>
        </pc:inkChg>
        <pc:inkChg chg="add del">
          <ac:chgData name="PIPAN MICHELE" userId="da00a2aa-4c64-4bcb-a497-1055e4cd2351" providerId="ADAL" clId="{428EEFE0-FAC2-40AD-AD0F-5BA8B2E80DCB}" dt="2022-11-18T08:18:15.525" v="164"/>
          <ac:inkMkLst>
            <pc:docMk/>
            <pc:sldMk cId="1338723114" sldId="263"/>
            <ac:inkMk id="55" creationId="{1ED198F6-D3F7-4DF8-8024-2C8199262D44}"/>
          </ac:inkMkLst>
        </pc:inkChg>
        <pc:inkChg chg="add del">
          <ac:chgData name="PIPAN MICHELE" userId="da00a2aa-4c64-4bcb-a497-1055e4cd2351" providerId="ADAL" clId="{428EEFE0-FAC2-40AD-AD0F-5BA8B2E80DCB}" dt="2022-11-18T08:18:15.525" v="164"/>
          <ac:inkMkLst>
            <pc:docMk/>
            <pc:sldMk cId="1338723114" sldId="263"/>
            <ac:inkMk id="56" creationId="{F664BD21-4522-4D66-B198-DF9B1498FC41}"/>
          </ac:inkMkLst>
        </pc:inkChg>
        <pc:inkChg chg="add del">
          <ac:chgData name="PIPAN MICHELE" userId="da00a2aa-4c64-4bcb-a497-1055e4cd2351" providerId="ADAL" clId="{428EEFE0-FAC2-40AD-AD0F-5BA8B2E80DCB}" dt="2022-11-18T08:18:15.525" v="164"/>
          <ac:inkMkLst>
            <pc:docMk/>
            <pc:sldMk cId="1338723114" sldId="263"/>
            <ac:inkMk id="57" creationId="{73DF0D29-7E5D-474A-B599-54D51AEA930F}"/>
          </ac:inkMkLst>
        </pc:inkChg>
        <pc:inkChg chg="add">
          <ac:chgData name="PIPAN MICHELE" userId="da00a2aa-4c64-4bcb-a497-1055e4cd2351" providerId="ADAL" clId="{428EEFE0-FAC2-40AD-AD0F-5BA8B2E80DCB}" dt="2022-11-18T08:18:15.525" v="164"/>
          <ac:inkMkLst>
            <pc:docMk/>
            <pc:sldMk cId="1338723114" sldId="263"/>
            <ac:inkMk id="58" creationId="{5227EB46-8105-4505-AAC7-4F55D8F9DBE9}"/>
          </ac:inkMkLst>
        </pc:inkChg>
        <pc:inkChg chg="add">
          <ac:chgData name="PIPAN MICHELE" userId="da00a2aa-4c64-4bcb-a497-1055e4cd2351" providerId="ADAL" clId="{428EEFE0-FAC2-40AD-AD0F-5BA8B2E80DCB}" dt="2022-11-18T08:18:15.525" v="164"/>
          <ac:inkMkLst>
            <pc:docMk/>
            <pc:sldMk cId="1338723114" sldId="263"/>
            <ac:inkMk id="59" creationId="{91DD5CB6-E7EB-48D8-A4EF-7EF60EEC421B}"/>
          </ac:inkMkLst>
        </pc:inkChg>
        <pc:inkChg chg="add del">
          <ac:chgData name="PIPAN MICHELE" userId="da00a2aa-4c64-4bcb-a497-1055e4cd2351" providerId="ADAL" clId="{428EEFE0-FAC2-40AD-AD0F-5BA8B2E80DCB}" dt="2022-11-18T08:18:38.263" v="173"/>
          <ac:inkMkLst>
            <pc:docMk/>
            <pc:sldMk cId="1338723114" sldId="263"/>
            <ac:inkMk id="60" creationId="{C71A848B-A46A-4654-A31C-EE0AE4532CD1}"/>
          </ac:inkMkLst>
        </pc:inkChg>
        <pc:inkChg chg="add del">
          <ac:chgData name="PIPAN MICHELE" userId="da00a2aa-4c64-4bcb-a497-1055e4cd2351" providerId="ADAL" clId="{428EEFE0-FAC2-40AD-AD0F-5BA8B2E80DCB}" dt="2022-11-18T08:18:31.241" v="168"/>
          <ac:inkMkLst>
            <pc:docMk/>
            <pc:sldMk cId="1338723114" sldId="263"/>
            <ac:inkMk id="61" creationId="{081836C5-A006-48A7-939D-AFD65607FAF5}"/>
          </ac:inkMkLst>
        </pc:inkChg>
        <pc:inkChg chg="add del">
          <ac:chgData name="PIPAN MICHELE" userId="da00a2aa-4c64-4bcb-a497-1055e4cd2351" providerId="ADAL" clId="{428EEFE0-FAC2-40AD-AD0F-5BA8B2E80DCB}" dt="2022-11-18T08:18:31.241" v="168"/>
          <ac:inkMkLst>
            <pc:docMk/>
            <pc:sldMk cId="1338723114" sldId="263"/>
            <ac:inkMk id="62" creationId="{7218AAD7-84BE-4A34-8A51-C4B123CAA1EF}"/>
          </ac:inkMkLst>
        </pc:inkChg>
        <pc:inkChg chg="add del">
          <ac:chgData name="PIPAN MICHELE" userId="da00a2aa-4c64-4bcb-a497-1055e4cd2351" providerId="ADAL" clId="{428EEFE0-FAC2-40AD-AD0F-5BA8B2E80DCB}" dt="2022-11-18T08:18:38.263" v="173"/>
          <ac:inkMkLst>
            <pc:docMk/>
            <pc:sldMk cId="1338723114" sldId="263"/>
            <ac:inkMk id="63" creationId="{F3C181D4-673D-4BE4-B9A8-20025ECFC302}"/>
          </ac:inkMkLst>
        </pc:inkChg>
        <pc:inkChg chg="add del">
          <ac:chgData name="PIPAN MICHELE" userId="da00a2aa-4c64-4bcb-a497-1055e4cd2351" providerId="ADAL" clId="{428EEFE0-FAC2-40AD-AD0F-5BA8B2E80DCB}" dt="2022-11-18T08:18:38.263" v="173"/>
          <ac:inkMkLst>
            <pc:docMk/>
            <pc:sldMk cId="1338723114" sldId="263"/>
            <ac:inkMk id="64" creationId="{8D135CB0-D26E-4C34-A659-74354FE237FB}"/>
          </ac:inkMkLst>
        </pc:inkChg>
        <pc:inkChg chg="add del">
          <ac:chgData name="PIPAN MICHELE" userId="da00a2aa-4c64-4bcb-a497-1055e4cd2351" providerId="ADAL" clId="{428EEFE0-FAC2-40AD-AD0F-5BA8B2E80DCB}" dt="2022-11-18T08:18:38.263" v="173"/>
          <ac:inkMkLst>
            <pc:docMk/>
            <pc:sldMk cId="1338723114" sldId="263"/>
            <ac:inkMk id="65" creationId="{4F63B662-ECAA-445D-B61C-863B5D031345}"/>
          </ac:inkMkLst>
        </pc:inkChg>
        <pc:inkChg chg="add">
          <ac:chgData name="PIPAN MICHELE" userId="da00a2aa-4c64-4bcb-a497-1055e4cd2351" providerId="ADAL" clId="{428EEFE0-FAC2-40AD-AD0F-5BA8B2E80DCB}" dt="2022-11-18T08:18:37.003" v="171"/>
          <ac:inkMkLst>
            <pc:docMk/>
            <pc:sldMk cId="1338723114" sldId="263"/>
            <ac:inkMk id="66" creationId="{330F746D-69E8-449D-8A03-BEB53EC4FDB5}"/>
          </ac:inkMkLst>
        </pc:inkChg>
        <pc:inkChg chg="add del">
          <ac:chgData name="PIPAN MICHELE" userId="da00a2aa-4c64-4bcb-a497-1055e4cd2351" providerId="ADAL" clId="{428EEFE0-FAC2-40AD-AD0F-5BA8B2E80DCB}" dt="2022-11-18T08:18:38.263" v="173"/>
          <ac:inkMkLst>
            <pc:docMk/>
            <pc:sldMk cId="1338723114" sldId="263"/>
            <ac:inkMk id="67" creationId="{6C8C294A-01CB-4D2C-BE5A-F95CBA813E69}"/>
          </ac:inkMkLst>
        </pc:inkChg>
        <pc:inkChg chg="add">
          <ac:chgData name="PIPAN MICHELE" userId="da00a2aa-4c64-4bcb-a497-1055e4cd2351" providerId="ADAL" clId="{428EEFE0-FAC2-40AD-AD0F-5BA8B2E80DCB}" dt="2022-11-18T08:18:38.263" v="173"/>
          <ac:inkMkLst>
            <pc:docMk/>
            <pc:sldMk cId="1338723114" sldId="263"/>
            <ac:inkMk id="68" creationId="{E1B81779-D072-4E46-9725-02C915F36D0F}"/>
          </ac:inkMkLst>
        </pc:inkChg>
        <pc:inkChg chg="add del">
          <ac:chgData name="PIPAN MICHELE" userId="da00a2aa-4c64-4bcb-a497-1055e4cd2351" providerId="ADAL" clId="{428EEFE0-FAC2-40AD-AD0F-5BA8B2E80DCB}" dt="2022-11-18T08:19:03.518" v="177"/>
          <ac:inkMkLst>
            <pc:docMk/>
            <pc:sldMk cId="1338723114" sldId="263"/>
            <ac:inkMk id="69" creationId="{2E5F5C9D-B940-4C15-8ADB-4AF731C49DAE}"/>
          </ac:inkMkLst>
        </pc:inkChg>
        <pc:inkChg chg="add del">
          <ac:chgData name="PIPAN MICHELE" userId="da00a2aa-4c64-4bcb-a497-1055e4cd2351" providerId="ADAL" clId="{428EEFE0-FAC2-40AD-AD0F-5BA8B2E80DCB}" dt="2022-11-18T08:19:03.518" v="177"/>
          <ac:inkMkLst>
            <pc:docMk/>
            <pc:sldMk cId="1338723114" sldId="263"/>
            <ac:inkMk id="70" creationId="{5A10703E-FF53-45AC-AB6A-76CF52A02B0C}"/>
          </ac:inkMkLst>
        </pc:inkChg>
        <pc:inkChg chg="add del">
          <ac:chgData name="PIPAN MICHELE" userId="da00a2aa-4c64-4bcb-a497-1055e4cd2351" providerId="ADAL" clId="{428EEFE0-FAC2-40AD-AD0F-5BA8B2E80DCB}" dt="2022-11-18T08:19:03.518" v="177"/>
          <ac:inkMkLst>
            <pc:docMk/>
            <pc:sldMk cId="1338723114" sldId="263"/>
            <ac:inkMk id="71" creationId="{3B79F8F4-C43A-4C1A-9E77-66C515ABC43E}"/>
          </ac:inkMkLst>
        </pc:inkChg>
        <pc:inkChg chg="add del">
          <ac:chgData name="PIPAN MICHELE" userId="da00a2aa-4c64-4bcb-a497-1055e4cd2351" providerId="ADAL" clId="{428EEFE0-FAC2-40AD-AD0F-5BA8B2E80DCB}" dt="2022-11-18T08:19:37.381" v="210"/>
          <ac:inkMkLst>
            <pc:docMk/>
            <pc:sldMk cId="1338723114" sldId="263"/>
            <ac:inkMk id="72" creationId="{350CB454-399B-4CAD-B6F9-8985E77BF248}"/>
          </ac:inkMkLst>
        </pc:inkChg>
        <pc:inkChg chg="add del">
          <ac:chgData name="PIPAN MICHELE" userId="da00a2aa-4c64-4bcb-a497-1055e4cd2351" providerId="ADAL" clId="{428EEFE0-FAC2-40AD-AD0F-5BA8B2E80DCB}" dt="2022-11-18T08:19:37.381" v="210"/>
          <ac:inkMkLst>
            <pc:docMk/>
            <pc:sldMk cId="1338723114" sldId="263"/>
            <ac:inkMk id="73" creationId="{97584642-8DA9-43D5-A977-928270A0BDAC}"/>
          </ac:inkMkLst>
        </pc:inkChg>
        <pc:inkChg chg="add del">
          <ac:chgData name="PIPAN MICHELE" userId="da00a2aa-4c64-4bcb-a497-1055e4cd2351" providerId="ADAL" clId="{428EEFE0-FAC2-40AD-AD0F-5BA8B2E80DCB}" dt="2022-11-18T08:19:37.381" v="210"/>
          <ac:inkMkLst>
            <pc:docMk/>
            <pc:sldMk cId="1338723114" sldId="263"/>
            <ac:inkMk id="74" creationId="{C5F8D18E-CAFB-43F1-9FB2-2C88CFC698B3}"/>
          </ac:inkMkLst>
        </pc:inkChg>
        <pc:inkChg chg="add del">
          <ac:chgData name="PIPAN MICHELE" userId="da00a2aa-4c64-4bcb-a497-1055e4cd2351" providerId="ADAL" clId="{428EEFE0-FAC2-40AD-AD0F-5BA8B2E80DCB}" dt="2022-11-18T08:19:18.258" v="186"/>
          <ac:inkMkLst>
            <pc:docMk/>
            <pc:sldMk cId="1338723114" sldId="263"/>
            <ac:inkMk id="75" creationId="{02519F7E-9341-4AEE-8E2A-C484A0E61FE1}"/>
          </ac:inkMkLst>
        </pc:inkChg>
        <pc:inkChg chg="add del">
          <ac:chgData name="PIPAN MICHELE" userId="da00a2aa-4c64-4bcb-a497-1055e4cd2351" providerId="ADAL" clId="{428EEFE0-FAC2-40AD-AD0F-5BA8B2E80DCB}" dt="2022-11-18T08:19:18.258" v="186"/>
          <ac:inkMkLst>
            <pc:docMk/>
            <pc:sldMk cId="1338723114" sldId="263"/>
            <ac:inkMk id="76" creationId="{E220402E-D879-4F0C-88E0-C6DE954EA463}"/>
          </ac:inkMkLst>
        </pc:inkChg>
        <pc:inkChg chg="add del">
          <ac:chgData name="PIPAN MICHELE" userId="da00a2aa-4c64-4bcb-a497-1055e4cd2351" providerId="ADAL" clId="{428EEFE0-FAC2-40AD-AD0F-5BA8B2E80DCB}" dt="2022-11-18T08:19:18.258" v="186"/>
          <ac:inkMkLst>
            <pc:docMk/>
            <pc:sldMk cId="1338723114" sldId="263"/>
            <ac:inkMk id="77" creationId="{926CE80F-ABA5-47A2-A502-E227536EBB05}"/>
          </ac:inkMkLst>
        </pc:inkChg>
        <pc:inkChg chg="add del">
          <ac:chgData name="PIPAN MICHELE" userId="da00a2aa-4c64-4bcb-a497-1055e4cd2351" providerId="ADAL" clId="{428EEFE0-FAC2-40AD-AD0F-5BA8B2E80DCB}" dt="2022-11-18T08:19:18.258" v="186"/>
          <ac:inkMkLst>
            <pc:docMk/>
            <pc:sldMk cId="1338723114" sldId="263"/>
            <ac:inkMk id="78" creationId="{09F703BC-782A-4794-8CA4-A1E3EEDA177D}"/>
          </ac:inkMkLst>
        </pc:inkChg>
        <pc:inkChg chg="add del">
          <ac:chgData name="PIPAN MICHELE" userId="da00a2aa-4c64-4bcb-a497-1055e4cd2351" providerId="ADAL" clId="{428EEFE0-FAC2-40AD-AD0F-5BA8B2E80DCB}" dt="2022-11-18T08:19:18.258" v="186"/>
          <ac:inkMkLst>
            <pc:docMk/>
            <pc:sldMk cId="1338723114" sldId="263"/>
            <ac:inkMk id="79" creationId="{33551A32-DCA6-4BB9-A99A-22ED2C009219}"/>
          </ac:inkMkLst>
        </pc:inkChg>
        <pc:inkChg chg="add">
          <ac:chgData name="PIPAN MICHELE" userId="da00a2aa-4c64-4bcb-a497-1055e4cd2351" providerId="ADAL" clId="{428EEFE0-FAC2-40AD-AD0F-5BA8B2E80DCB}" dt="2022-11-18T08:19:18.258" v="186"/>
          <ac:inkMkLst>
            <pc:docMk/>
            <pc:sldMk cId="1338723114" sldId="263"/>
            <ac:inkMk id="80" creationId="{0CB8315B-5F50-4A0E-84F7-EB99E3139F83}"/>
          </ac:inkMkLst>
        </pc:inkChg>
        <pc:inkChg chg="add">
          <ac:chgData name="PIPAN MICHELE" userId="da00a2aa-4c64-4bcb-a497-1055e4cd2351" providerId="ADAL" clId="{428EEFE0-FAC2-40AD-AD0F-5BA8B2E80DCB}" dt="2022-11-18T08:19:18.258" v="186"/>
          <ac:inkMkLst>
            <pc:docMk/>
            <pc:sldMk cId="1338723114" sldId="263"/>
            <ac:inkMk id="81" creationId="{A5A996D0-E527-45C3-B9F7-05CAB0D7A7D6}"/>
          </ac:inkMkLst>
        </pc:inkChg>
        <pc:inkChg chg="add del">
          <ac:chgData name="PIPAN MICHELE" userId="da00a2aa-4c64-4bcb-a497-1055e4cd2351" providerId="ADAL" clId="{428EEFE0-FAC2-40AD-AD0F-5BA8B2E80DCB}" dt="2022-11-18T08:19:21.710" v="190"/>
          <ac:inkMkLst>
            <pc:docMk/>
            <pc:sldMk cId="1338723114" sldId="263"/>
            <ac:inkMk id="82" creationId="{3B02D956-473F-4DB2-B079-F4015980EFF2}"/>
          </ac:inkMkLst>
        </pc:inkChg>
        <pc:inkChg chg="add del">
          <ac:chgData name="PIPAN MICHELE" userId="da00a2aa-4c64-4bcb-a497-1055e4cd2351" providerId="ADAL" clId="{428EEFE0-FAC2-40AD-AD0F-5BA8B2E80DCB}" dt="2022-11-18T08:19:21.710" v="190"/>
          <ac:inkMkLst>
            <pc:docMk/>
            <pc:sldMk cId="1338723114" sldId="263"/>
            <ac:inkMk id="83" creationId="{E6BDD177-3CF4-4DD3-BC73-0BC4FB012FEC}"/>
          </ac:inkMkLst>
        </pc:inkChg>
        <pc:inkChg chg="add del">
          <ac:chgData name="PIPAN MICHELE" userId="da00a2aa-4c64-4bcb-a497-1055e4cd2351" providerId="ADAL" clId="{428EEFE0-FAC2-40AD-AD0F-5BA8B2E80DCB}" dt="2022-11-18T08:19:21.710" v="190"/>
          <ac:inkMkLst>
            <pc:docMk/>
            <pc:sldMk cId="1338723114" sldId="263"/>
            <ac:inkMk id="84" creationId="{E2456619-1CBD-4DB9-8610-3CCD82AE3EAC}"/>
          </ac:inkMkLst>
        </pc:inkChg>
        <pc:inkChg chg="add del">
          <ac:chgData name="PIPAN MICHELE" userId="da00a2aa-4c64-4bcb-a497-1055e4cd2351" providerId="ADAL" clId="{428EEFE0-FAC2-40AD-AD0F-5BA8B2E80DCB}" dt="2022-11-18T08:19:29.539" v="201"/>
          <ac:inkMkLst>
            <pc:docMk/>
            <pc:sldMk cId="1338723114" sldId="263"/>
            <ac:inkMk id="85" creationId="{5AD6027F-D599-4C91-B405-373BC3597A48}"/>
          </ac:inkMkLst>
        </pc:inkChg>
        <pc:inkChg chg="add del">
          <ac:chgData name="PIPAN MICHELE" userId="da00a2aa-4c64-4bcb-a497-1055e4cd2351" providerId="ADAL" clId="{428EEFE0-FAC2-40AD-AD0F-5BA8B2E80DCB}" dt="2022-11-18T08:19:29.539" v="201"/>
          <ac:inkMkLst>
            <pc:docMk/>
            <pc:sldMk cId="1338723114" sldId="263"/>
            <ac:inkMk id="86" creationId="{978936AD-7CF5-4EA3-B455-049DEACD8D74}"/>
          </ac:inkMkLst>
        </pc:inkChg>
        <pc:inkChg chg="add del">
          <ac:chgData name="PIPAN MICHELE" userId="da00a2aa-4c64-4bcb-a497-1055e4cd2351" providerId="ADAL" clId="{428EEFE0-FAC2-40AD-AD0F-5BA8B2E80DCB}" dt="2022-11-18T08:19:29.539" v="201"/>
          <ac:inkMkLst>
            <pc:docMk/>
            <pc:sldMk cId="1338723114" sldId="263"/>
            <ac:inkMk id="87" creationId="{79185656-2559-4995-B407-1CCAF70CFF54}"/>
          </ac:inkMkLst>
        </pc:inkChg>
        <pc:inkChg chg="add del">
          <ac:chgData name="PIPAN MICHELE" userId="da00a2aa-4c64-4bcb-a497-1055e4cd2351" providerId="ADAL" clId="{428EEFE0-FAC2-40AD-AD0F-5BA8B2E80DCB}" dt="2022-11-18T08:19:29.539" v="201"/>
          <ac:inkMkLst>
            <pc:docMk/>
            <pc:sldMk cId="1338723114" sldId="263"/>
            <ac:inkMk id="88" creationId="{B1AE4F72-64B7-4DC8-8976-375811BA4243}"/>
          </ac:inkMkLst>
        </pc:inkChg>
        <pc:inkChg chg="add del">
          <ac:chgData name="PIPAN MICHELE" userId="da00a2aa-4c64-4bcb-a497-1055e4cd2351" providerId="ADAL" clId="{428EEFE0-FAC2-40AD-AD0F-5BA8B2E80DCB}" dt="2022-11-18T08:19:29.539" v="201"/>
          <ac:inkMkLst>
            <pc:docMk/>
            <pc:sldMk cId="1338723114" sldId="263"/>
            <ac:inkMk id="89" creationId="{B9C4FFFA-53D9-4D5B-8BC8-11AF1791358E}"/>
          </ac:inkMkLst>
        </pc:inkChg>
        <pc:inkChg chg="add del">
          <ac:chgData name="PIPAN MICHELE" userId="da00a2aa-4c64-4bcb-a497-1055e4cd2351" providerId="ADAL" clId="{428EEFE0-FAC2-40AD-AD0F-5BA8B2E80DCB}" dt="2022-11-18T08:19:29.539" v="201"/>
          <ac:inkMkLst>
            <pc:docMk/>
            <pc:sldMk cId="1338723114" sldId="263"/>
            <ac:inkMk id="90" creationId="{2D4A9187-24CA-4270-B7D0-CAB80ABD0810}"/>
          </ac:inkMkLst>
        </pc:inkChg>
        <pc:inkChg chg="add del">
          <ac:chgData name="PIPAN MICHELE" userId="da00a2aa-4c64-4bcb-a497-1055e4cd2351" providerId="ADAL" clId="{428EEFE0-FAC2-40AD-AD0F-5BA8B2E80DCB}" dt="2022-11-18T08:19:29.539" v="201"/>
          <ac:inkMkLst>
            <pc:docMk/>
            <pc:sldMk cId="1338723114" sldId="263"/>
            <ac:inkMk id="91" creationId="{9EEA1F14-1B79-468B-A25F-0698263B366A}"/>
          </ac:inkMkLst>
        </pc:inkChg>
        <pc:inkChg chg="add del">
          <ac:chgData name="PIPAN MICHELE" userId="da00a2aa-4c64-4bcb-a497-1055e4cd2351" providerId="ADAL" clId="{428EEFE0-FAC2-40AD-AD0F-5BA8B2E80DCB}" dt="2022-11-18T08:19:29.539" v="201"/>
          <ac:inkMkLst>
            <pc:docMk/>
            <pc:sldMk cId="1338723114" sldId="263"/>
            <ac:inkMk id="92" creationId="{6EA79040-3311-4278-A512-53E2DDFBDBE0}"/>
          </ac:inkMkLst>
        </pc:inkChg>
        <pc:inkChg chg="add del">
          <ac:chgData name="PIPAN MICHELE" userId="da00a2aa-4c64-4bcb-a497-1055e4cd2351" providerId="ADAL" clId="{428EEFE0-FAC2-40AD-AD0F-5BA8B2E80DCB}" dt="2022-11-18T08:19:29.539" v="201"/>
          <ac:inkMkLst>
            <pc:docMk/>
            <pc:sldMk cId="1338723114" sldId="263"/>
            <ac:inkMk id="93" creationId="{89DED531-54C1-46BD-8BF6-15477A876223}"/>
          </ac:inkMkLst>
        </pc:inkChg>
        <pc:inkChg chg="add del">
          <ac:chgData name="PIPAN MICHELE" userId="da00a2aa-4c64-4bcb-a497-1055e4cd2351" providerId="ADAL" clId="{428EEFE0-FAC2-40AD-AD0F-5BA8B2E80DCB}" dt="2022-11-18T08:19:29.539" v="201"/>
          <ac:inkMkLst>
            <pc:docMk/>
            <pc:sldMk cId="1338723114" sldId="263"/>
            <ac:inkMk id="94" creationId="{56E67D93-A302-42D5-8463-9D8159F28535}"/>
          </ac:inkMkLst>
        </pc:inkChg>
        <pc:inkChg chg="add del">
          <ac:chgData name="PIPAN MICHELE" userId="da00a2aa-4c64-4bcb-a497-1055e4cd2351" providerId="ADAL" clId="{428EEFE0-FAC2-40AD-AD0F-5BA8B2E80DCB}" dt="2022-11-18T08:19:29.539" v="201"/>
          <ac:inkMkLst>
            <pc:docMk/>
            <pc:sldMk cId="1338723114" sldId="263"/>
            <ac:inkMk id="95" creationId="{A91E7C13-1F32-4423-96DD-F5506A026DA0}"/>
          </ac:inkMkLst>
        </pc:inkChg>
        <pc:inkChg chg="add del">
          <ac:chgData name="PIPAN MICHELE" userId="da00a2aa-4c64-4bcb-a497-1055e4cd2351" providerId="ADAL" clId="{428EEFE0-FAC2-40AD-AD0F-5BA8B2E80DCB}" dt="2022-11-18T08:19:32.637" v="204"/>
          <ac:inkMkLst>
            <pc:docMk/>
            <pc:sldMk cId="1338723114" sldId="263"/>
            <ac:inkMk id="96" creationId="{8244A01F-D202-4DD4-89E4-88D6E64F0E68}"/>
          </ac:inkMkLst>
        </pc:inkChg>
        <pc:inkChg chg="add del">
          <ac:chgData name="PIPAN MICHELE" userId="da00a2aa-4c64-4bcb-a497-1055e4cd2351" providerId="ADAL" clId="{428EEFE0-FAC2-40AD-AD0F-5BA8B2E80DCB}" dt="2022-11-18T08:19:32.637" v="204"/>
          <ac:inkMkLst>
            <pc:docMk/>
            <pc:sldMk cId="1338723114" sldId="263"/>
            <ac:inkMk id="97" creationId="{25670392-BC5A-4648-9F0B-46CD7F9A774F}"/>
          </ac:inkMkLst>
        </pc:inkChg>
        <pc:inkChg chg="add del">
          <ac:chgData name="PIPAN MICHELE" userId="da00a2aa-4c64-4bcb-a497-1055e4cd2351" providerId="ADAL" clId="{428EEFE0-FAC2-40AD-AD0F-5BA8B2E80DCB}" dt="2022-11-18T08:19:32.637" v="204"/>
          <ac:inkMkLst>
            <pc:docMk/>
            <pc:sldMk cId="1338723114" sldId="263"/>
            <ac:inkMk id="98" creationId="{A096DCD0-052A-4F63-AB04-C64E402E22FD}"/>
          </ac:inkMkLst>
        </pc:inkChg>
        <pc:inkChg chg="add">
          <ac:chgData name="PIPAN MICHELE" userId="da00a2aa-4c64-4bcb-a497-1055e4cd2351" providerId="ADAL" clId="{428EEFE0-FAC2-40AD-AD0F-5BA8B2E80DCB}" dt="2022-11-18T08:19:32.637" v="204"/>
          <ac:inkMkLst>
            <pc:docMk/>
            <pc:sldMk cId="1338723114" sldId="263"/>
            <ac:inkMk id="99" creationId="{71782E93-6B01-42E6-BE88-EC70DA4ED78D}"/>
          </ac:inkMkLst>
        </pc:inkChg>
        <pc:inkChg chg="add del">
          <ac:chgData name="PIPAN MICHELE" userId="da00a2aa-4c64-4bcb-a497-1055e4cd2351" providerId="ADAL" clId="{428EEFE0-FAC2-40AD-AD0F-5BA8B2E80DCB}" dt="2022-11-18T08:19:37.381" v="210"/>
          <ac:inkMkLst>
            <pc:docMk/>
            <pc:sldMk cId="1338723114" sldId="263"/>
            <ac:inkMk id="100" creationId="{12AE637C-05E0-4EB0-9CDE-380ACAD51650}"/>
          </ac:inkMkLst>
        </pc:inkChg>
        <pc:inkChg chg="add del">
          <ac:chgData name="PIPAN MICHELE" userId="da00a2aa-4c64-4bcb-a497-1055e4cd2351" providerId="ADAL" clId="{428EEFE0-FAC2-40AD-AD0F-5BA8B2E80DCB}" dt="2022-11-18T08:19:37.381" v="210"/>
          <ac:inkMkLst>
            <pc:docMk/>
            <pc:sldMk cId="1338723114" sldId="263"/>
            <ac:inkMk id="101" creationId="{CE7615A1-A5F1-4762-A52E-42C3D8FD8532}"/>
          </ac:inkMkLst>
        </pc:inkChg>
        <pc:inkChg chg="add del">
          <ac:chgData name="PIPAN MICHELE" userId="da00a2aa-4c64-4bcb-a497-1055e4cd2351" providerId="ADAL" clId="{428EEFE0-FAC2-40AD-AD0F-5BA8B2E80DCB}" dt="2022-11-18T08:19:37.381" v="210"/>
          <ac:inkMkLst>
            <pc:docMk/>
            <pc:sldMk cId="1338723114" sldId="263"/>
            <ac:inkMk id="102" creationId="{FA1182F4-69A6-4039-9F20-7C3118A92E4C}"/>
          </ac:inkMkLst>
        </pc:inkChg>
        <pc:inkChg chg="add del">
          <ac:chgData name="PIPAN MICHELE" userId="da00a2aa-4c64-4bcb-a497-1055e4cd2351" providerId="ADAL" clId="{428EEFE0-FAC2-40AD-AD0F-5BA8B2E80DCB}" dt="2022-11-18T08:19:37.381" v="210"/>
          <ac:inkMkLst>
            <pc:docMk/>
            <pc:sldMk cId="1338723114" sldId="263"/>
            <ac:inkMk id="103" creationId="{34A6AAFD-A0BB-457E-8E30-71F32F0E8929}"/>
          </ac:inkMkLst>
        </pc:inkChg>
        <pc:inkChg chg="add del">
          <ac:chgData name="PIPAN MICHELE" userId="da00a2aa-4c64-4bcb-a497-1055e4cd2351" providerId="ADAL" clId="{428EEFE0-FAC2-40AD-AD0F-5BA8B2E80DCB}" dt="2022-11-18T08:19:37.381" v="210"/>
          <ac:inkMkLst>
            <pc:docMk/>
            <pc:sldMk cId="1338723114" sldId="263"/>
            <ac:inkMk id="104" creationId="{3AB8CE93-371A-4E67-8A9E-AB5A1CA7EA16}"/>
          </ac:inkMkLst>
        </pc:inkChg>
        <pc:inkChg chg="add del">
          <ac:chgData name="PIPAN MICHELE" userId="da00a2aa-4c64-4bcb-a497-1055e4cd2351" providerId="ADAL" clId="{428EEFE0-FAC2-40AD-AD0F-5BA8B2E80DCB}" dt="2022-11-18T08:19:42.012" v="218"/>
          <ac:inkMkLst>
            <pc:docMk/>
            <pc:sldMk cId="1338723114" sldId="263"/>
            <ac:inkMk id="105" creationId="{F622C45A-7350-4929-A593-07BF2AEC5F5C}"/>
          </ac:inkMkLst>
        </pc:inkChg>
        <pc:inkChg chg="add del">
          <ac:chgData name="PIPAN MICHELE" userId="da00a2aa-4c64-4bcb-a497-1055e4cd2351" providerId="ADAL" clId="{428EEFE0-FAC2-40AD-AD0F-5BA8B2E80DCB}" dt="2022-11-18T08:19:42.012" v="218"/>
          <ac:inkMkLst>
            <pc:docMk/>
            <pc:sldMk cId="1338723114" sldId="263"/>
            <ac:inkMk id="106" creationId="{1A4F7E3B-C175-47F9-A405-D1BFAFE65875}"/>
          </ac:inkMkLst>
        </pc:inkChg>
        <pc:inkChg chg="add del">
          <ac:chgData name="PIPAN MICHELE" userId="da00a2aa-4c64-4bcb-a497-1055e4cd2351" providerId="ADAL" clId="{428EEFE0-FAC2-40AD-AD0F-5BA8B2E80DCB}" dt="2022-11-18T08:19:42.012" v="218"/>
          <ac:inkMkLst>
            <pc:docMk/>
            <pc:sldMk cId="1338723114" sldId="263"/>
            <ac:inkMk id="107" creationId="{466A97CE-392C-46D7-9394-4070145418FC}"/>
          </ac:inkMkLst>
        </pc:inkChg>
        <pc:inkChg chg="add del">
          <ac:chgData name="PIPAN MICHELE" userId="da00a2aa-4c64-4bcb-a497-1055e4cd2351" providerId="ADAL" clId="{428EEFE0-FAC2-40AD-AD0F-5BA8B2E80DCB}" dt="2022-11-18T08:19:42.012" v="218"/>
          <ac:inkMkLst>
            <pc:docMk/>
            <pc:sldMk cId="1338723114" sldId="263"/>
            <ac:inkMk id="108" creationId="{DC4B11FA-06E0-441B-81B5-AA4140BFDCE1}"/>
          </ac:inkMkLst>
        </pc:inkChg>
        <pc:inkChg chg="add del">
          <ac:chgData name="PIPAN MICHELE" userId="da00a2aa-4c64-4bcb-a497-1055e4cd2351" providerId="ADAL" clId="{428EEFE0-FAC2-40AD-AD0F-5BA8B2E80DCB}" dt="2022-11-18T08:19:42.012" v="218"/>
          <ac:inkMkLst>
            <pc:docMk/>
            <pc:sldMk cId="1338723114" sldId="263"/>
            <ac:inkMk id="109" creationId="{735EA42F-02F0-476F-9B9C-CA3037B7C66B}"/>
          </ac:inkMkLst>
        </pc:inkChg>
        <pc:inkChg chg="add del">
          <ac:chgData name="PIPAN MICHELE" userId="da00a2aa-4c64-4bcb-a497-1055e4cd2351" providerId="ADAL" clId="{428EEFE0-FAC2-40AD-AD0F-5BA8B2E80DCB}" dt="2022-11-18T08:19:42.012" v="218"/>
          <ac:inkMkLst>
            <pc:docMk/>
            <pc:sldMk cId="1338723114" sldId="263"/>
            <ac:inkMk id="110" creationId="{AEC76AD2-EE97-4A9C-B39F-8BE9DADEF118}"/>
          </ac:inkMkLst>
        </pc:inkChg>
        <pc:inkChg chg="add del">
          <ac:chgData name="PIPAN MICHELE" userId="da00a2aa-4c64-4bcb-a497-1055e4cd2351" providerId="ADAL" clId="{428EEFE0-FAC2-40AD-AD0F-5BA8B2E80DCB}" dt="2022-11-18T08:19:42.012" v="218"/>
          <ac:inkMkLst>
            <pc:docMk/>
            <pc:sldMk cId="1338723114" sldId="263"/>
            <ac:inkMk id="111" creationId="{EE046A9C-1822-4BC3-B600-B5F3C7F0CE48}"/>
          </ac:inkMkLst>
        </pc:inkChg>
        <pc:inkChg chg="add del">
          <ac:chgData name="PIPAN MICHELE" userId="da00a2aa-4c64-4bcb-a497-1055e4cd2351" providerId="ADAL" clId="{428EEFE0-FAC2-40AD-AD0F-5BA8B2E80DCB}" dt="2022-11-18T08:19:42.012" v="218"/>
          <ac:inkMkLst>
            <pc:docMk/>
            <pc:sldMk cId="1338723114" sldId="263"/>
            <ac:inkMk id="112" creationId="{5A4E08FE-A4B8-40B3-919C-A1721C40CCD4}"/>
          </ac:inkMkLst>
        </pc:inkChg>
        <pc:inkChg chg="add">
          <ac:chgData name="PIPAN MICHELE" userId="da00a2aa-4c64-4bcb-a497-1055e4cd2351" providerId="ADAL" clId="{428EEFE0-FAC2-40AD-AD0F-5BA8B2E80DCB}" dt="2022-11-18T08:19:42.012" v="218"/>
          <ac:inkMkLst>
            <pc:docMk/>
            <pc:sldMk cId="1338723114" sldId="263"/>
            <ac:inkMk id="113" creationId="{8845EC67-BA36-4628-AB0B-62D896354D59}"/>
          </ac:inkMkLst>
        </pc:inkChg>
      </pc:sldChg>
      <pc:sldChg chg="addSp delSp add">
        <pc:chgData name="PIPAN MICHELE" userId="da00a2aa-4c64-4bcb-a497-1055e4cd2351" providerId="ADAL" clId="{428EEFE0-FAC2-40AD-AD0F-5BA8B2E80DCB}" dt="2022-11-18T08:32:05.678" v="579"/>
        <pc:sldMkLst>
          <pc:docMk/>
          <pc:sldMk cId="1114513808" sldId="264"/>
        </pc:sldMkLst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2" creationId="{8B41BDDC-D695-40D4-9A70-27BA246D0F97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3" creationId="{7D3C27DB-4A55-4EC0-8FAE-4DDF4BC15AD1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4" creationId="{96F06BB8-5A00-413C-99B9-D7BD889ED042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5" creationId="{503C4788-1735-4E39-AB29-4E5CC35A9F8F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6" creationId="{5AE8F0CC-D449-44A5-A04B-F911B8C283F0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7" creationId="{D9362A74-5EBE-4C9A-9EEC-DB9CA13CD074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8" creationId="{8E089561-E1ED-4EE0-95CB-263112D1AE22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9" creationId="{CC320C7B-BFE6-4EDF-9F6B-E0AA0B4AC05E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10" creationId="{A787D295-4425-4738-ABE7-E889A425CF71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11" creationId="{4CA9AEB3-3096-459C-99FE-3C699441359F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12" creationId="{6ED64F4E-96D4-43F7-8E29-2DFCED0433ED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13" creationId="{4B2CA3C6-0EE9-46AF-8D8A-CB4895F0D294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14" creationId="{16FF0F5E-AE39-4A96-BF85-A98D98057E03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15" creationId="{50F1FA9B-825E-4129-901F-07905531C074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16" creationId="{B540370C-7C8E-41E2-9BC0-01062F8E74A5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17" creationId="{D30F3D03-9DC8-4CC3-8D5F-07327B3BD2AE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18" creationId="{3C1ACE88-3E81-47D1-9CB7-E6F78EEBD8DF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19" creationId="{762351FE-184F-4C7C-A5EF-8839E424DD86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20" creationId="{CCF24E61-ACDB-4211-AB72-A2F46D1DA6C3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21" creationId="{2B8FC616-50EC-4210-BC02-ABC50C230B5A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22" creationId="{16CB9DDE-533E-4018-84E3-B502FF0B04AE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23" creationId="{4C4227C5-44EE-47C2-B4B9-8B232C1C4494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24" creationId="{FF6D2F73-4FB5-433A-91B9-D8E5FA2123B3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25" creationId="{A8368182-140F-4060-8DA5-D2A804D89DAD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26" creationId="{E2C30851-2E00-4A6E-831D-C5DB2B34F11D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27" creationId="{8A5EA931-2F18-421C-9FE0-65C845C1FF66}"/>
          </ac:inkMkLst>
        </pc:inkChg>
        <pc:inkChg chg="add del">
          <ac:chgData name="PIPAN MICHELE" userId="da00a2aa-4c64-4bcb-a497-1055e4cd2351" providerId="ADAL" clId="{428EEFE0-FAC2-40AD-AD0F-5BA8B2E80DCB}" dt="2022-11-18T08:30:22.864" v="485"/>
          <ac:inkMkLst>
            <pc:docMk/>
            <pc:sldMk cId="1114513808" sldId="264"/>
            <ac:inkMk id="28" creationId="{A5EC3B26-C5CC-487C-9276-DF6B53A6C5F9}"/>
          </ac:inkMkLst>
        </pc:inkChg>
        <pc:inkChg chg="add del">
          <ac:chgData name="PIPAN MICHELE" userId="da00a2aa-4c64-4bcb-a497-1055e4cd2351" providerId="ADAL" clId="{428EEFE0-FAC2-40AD-AD0F-5BA8B2E80DCB}" dt="2022-11-18T08:30:33.840" v="498"/>
          <ac:inkMkLst>
            <pc:docMk/>
            <pc:sldMk cId="1114513808" sldId="264"/>
            <ac:inkMk id="29" creationId="{FEC0069F-4F48-4ABB-9E90-717594EFCA2A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30" creationId="{D6BFE1B1-7380-4393-97B0-35A1E5AA2613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31" creationId="{176DC30B-E05F-4ACA-AB2F-F8FA278D38F6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32" creationId="{528D5848-FF5B-4C89-BB80-BD33F511D432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33" creationId="{CFAECFB7-0158-4499-BBE9-32C14E228D74}"/>
          </ac:inkMkLst>
        </pc:inkChg>
        <pc:inkChg chg="add del">
          <ac:chgData name="PIPAN MICHELE" userId="da00a2aa-4c64-4bcb-a497-1055e4cd2351" providerId="ADAL" clId="{428EEFE0-FAC2-40AD-AD0F-5BA8B2E80DCB}" dt="2022-11-18T08:30:28.654" v="493"/>
          <ac:inkMkLst>
            <pc:docMk/>
            <pc:sldMk cId="1114513808" sldId="264"/>
            <ac:inkMk id="34" creationId="{C92F5FA5-D648-41D2-AAC1-040760171136}"/>
          </ac:inkMkLst>
        </pc:inkChg>
        <pc:inkChg chg="add del">
          <ac:chgData name="PIPAN MICHELE" userId="da00a2aa-4c64-4bcb-a497-1055e4cd2351" providerId="ADAL" clId="{428EEFE0-FAC2-40AD-AD0F-5BA8B2E80DCB}" dt="2022-11-18T08:30:28.654" v="493"/>
          <ac:inkMkLst>
            <pc:docMk/>
            <pc:sldMk cId="1114513808" sldId="264"/>
            <ac:inkMk id="35" creationId="{0247B416-F00D-44F6-B850-368F7CB02E0B}"/>
          </ac:inkMkLst>
        </pc:inkChg>
        <pc:inkChg chg="add del">
          <ac:chgData name="PIPAN MICHELE" userId="da00a2aa-4c64-4bcb-a497-1055e4cd2351" providerId="ADAL" clId="{428EEFE0-FAC2-40AD-AD0F-5BA8B2E80DCB}" dt="2022-11-18T08:30:28.654" v="493"/>
          <ac:inkMkLst>
            <pc:docMk/>
            <pc:sldMk cId="1114513808" sldId="264"/>
            <ac:inkMk id="36" creationId="{E3CDA3C2-9836-4AA5-A199-F41EEE7D6CD3}"/>
          </ac:inkMkLst>
        </pc:inkChg>
        <pc:inkChg chg="add del">
          <ac:chgData name="PIPAN MICHELE" userId="da00a2aa-4c64-4bcb-a497-1055e4cd2351" providerId="ADAL" clId="{428EEFE0-FAC2-40AD-AD0F-5BA8B2E80DCB}" dt="2022-11-18T08:30:28.654" v="493"/>
          <ac:inkMkLst>
            <pc:docMk/>
            <pc:sldMk cId="1114513808" sldId="264"/>
            <ac:inkMk id="37" creationId="{0A2FD58A-3A3F-411E-87B6-13A4285F5F56}"/>
          </ac:inkMkLst>
        </pc:inkChg>
        <pc:inkChg chg="add del">
          <ac:chgData name="PIPAN MICHELE" userId="da00a2aa-4c64-4bcb-a497-1055e4cd2351" providerId="ADAL" clId="{428EEFE0-FAC2-40AD-AD0F-5BA8B2E80DCB}" dt="2022-11-18T08:30:28.654" v="493"/>
          <ac:inkMkLst>
            <pc:docMk/>
            <pc:sldMk cId="1114513808" sldId="264"/>
            <ac:inkMk id="38" creationId="{4E1DF98C-4B05-4437-9BC0-5A987FF3A558}"/>
          </ac:inkMkLst>
        </pc:inkChg>
        <pc:inkChg chg="add del">
          <ac:chgData name="PIPAN MICHELE" userId="da00a2aa-4c64-4bcb-a497-1055e4cd2351" providerId="ADAL" clId="{428EEFE0-FAC2-40AD-AD0F-5BA8B2E80DCB}" dt="2022-11-18T08:30:28.654" v="493"/>
          <ac:inkMkLst>
            <pc:docMk/>
            <pc:sldMk cId="1114513808" sldId="264"/>
            <ac:inkMk id="39" creationId="{E04FDA89-20F5-4900-A1C3-D02835EC1BE4}"/>
          </ac:inkMkLst>
        </pc:inkChg>
        <pc:inkChg chg="add del">
          <ac:chgData name="PIPAN MICHELE" userId="da00a2aa-4c64-4bcb-a497-1055e4cd2351" providerId="ADAL" clId="{428EEFE0-FAC2-40AD-AD0F-5BA8B2E80DCB}" dt="2022-11-18T08:30:28.654" v="493"/>
          <ac:inkMkLst>
            <pc:docMk/>
            <pc:sldMk cId="1114513808" sldId="264"/>
            <ac:inkMk id="40" creationId="{E6A596A8-42BB-42D5-AB78-116C2826FD32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41" creationId="{4BC6BDCA-EFD8-4A6A-830F-A6E7B934F5FB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42" creationId="{82217F99-4D92-452F-98CF-3CC446A3C11C}"/>
          </ac:inkMkLst>
        </pc:inkChg>
        <pc:inkChg chg="add del">
          <ac:chgData name="PIPAN MICHELE" userId="da00a2aa-4c64-4bcb-a497-1055e4cd2351" providerId="ADAL" clId="{428EEFE0-FAC2-40AD-AD0F-5BA8B2E80DCB}" dt="2022-11-18T08:30:50.373" v="515"/>
          <ac:inkMkLst>
            <pc:docMk/>
            <pc:sldMk cId="1114513808" sldId="264"/>
            <ac:inkMk id="43" creationId="{3D15F47C-22D9-468F-8323-4CCD57CBC9DE}"/>
          </ac:inkMkLst>
        </pc:inkChg>
        <pc:inkChg chg="add del">
          <ac:chgData name="PIPAN MICHELE" userId="da00a2aa-4c64-4bcb-a497-1055e4cd2351" providerId="ADAL" clId="{428EEFE0-FAC2-40AD-AD0F-5BA8B2E80DCB}" dt="2022-11-18T08:30:33.840" v="498"/>
          <ac:inkMkLst>
            <pc:docMk/>
            <pc:sldMk cId="1114513808" sldId="264"/>
            <ac:inkMk id="44" creationId="{892E944E-FBD4-4EA1-A825-83DB46077234}"/>
          </ac:inkMkLst>
        </pc:inkChg>
        <pc:inkChg chg="add del">
          <ac:chgData name="PIPAN MICHELE" userId="da00a2aa-4c64-4bcb-a497-1055e4cd2351" providerId="ADAL" clId="{428EEFE0-FAC2-40AD-AD0F-5BA8B2E80DCB}" dt="2022-11-18T08:30:33.840" v="498"/>
          <ac:inkMkLst>
            <pc:docMk/>
            <pc:sldMk cId="1114513808" sldId="264"/>
            <ac:inkMk id="45" creationId="{72DB859E-C9CD-4F6A-ABE3-907FF8406144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46" creationId="{EE9DB155-7D48-444C-838B-F5FB2EF5D8B7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47" creationId="{4A7331D5-6F05-48CE-AA68-8A3B562DEEFF}"/>
          </ac:inkMkLst>
        </pc:inkChg>
        <pc:inkChg chg="add del">
          <ac:chgData name="PIPAN MICHELE" userId="da00a2aa-4c64-4bcb-a497-1055e4cd2351" providerId="ADAL" clId="{428EEFE0-FAC2-40AD-AD0F-5BA8B2E80DCB}" dt="2022-11-18T08:30:44.456" v="508"/>
          <ac:inkMkLst>
            <pc:docMk/>
            <pc:sldMk cId="1114513808" sldId="264"/>
            <ac:inkMk id="48" creationId="{58C77217-D56E-48E2-A121-576988827FAF}"/>
          </ac:inkMkLst>
        </pc:inkChg>
        <pc:inkChg chg="add del">
          <ac:chgData name="PIPAN MICHELE" userId="da00a2aa-4c64-4bcb-a497-1055e4cd2351" providerId="ADAL" clId="{428EEFE0-FAC2-40AD-AD0F-5BA8B2E80DCB}" dt="2022-11-18T08:30:44.456" v="508"/>
          <ac:inkMkLst>
            <pc:docMk/>
            <pc:sldMk cId="1114513808" sldId="264"/>
            <ac:inkMk id="49" creationId="{B6B5961E-21A4-42CB-ADDA-D026B590FD17}"/>
          </ac:inkMkLst>
        </pc:inkChg>
        <pc:inkChg chg="add del">
          <ac:chgData name="PIPAN MICHELE" userId="da00a2aa-4c64-4bcb-a497-1055e4cd2351" providerId="ADAL" clId="{428EEFE0-FAC2-40AD-AD0F-5BA8B2E80DCB}" dt="2022-11-18T08:30:44.456" v="508"/>
          <ac:inkMkLst>
            <pc:docMk/>
            <pc:sldMk cId="1114513808" sldId="264"/>
            <ac:inkMk id="50" creationId="{29E3387F-112F-458A-9D27-2F95C233ACE2}"/>
          </ac:inkMkLst>
        </pc:inkChg>
        <pc:inkChg chg="add del">
          <ac:chgData name="PIPAN MICHELE" userId="da00a2aa-4c64-4bcb-a497-1055e4cd2351" providerId="ADAL" clId="{428EEFE0-FAC2-40AD-AD0F-5BA8B2E80DCB}" dt="2022-11-18T08:30:44.456" v="508"/>
          <ac:inkMkLst>
            <pc:docMk/>
            <pc:sldMk cId="1114513808" sldId="264"/>
            <ac:inkMk id="51" creationId="{04FD3502-E531-41D9-97BA-6A989038E057}"/>
          </ac:inkMkLst>
        </pc:inkChg>
        <pc:inkChg chg="add del">
          <ac:chgData name="PIPAN MICHELE" userId="da00a2aa-4c64-4bcb-a497-1055e4cd2351" providerId="ADAL" clId="{428EEFE0-FAC2-40AD-AD0F-5BA8B2E80DCB}" dt="2022-11-18T08:30:44.456" v="508"/>
          <ac:inkMkLst>
            <pc:docMk/>
            <pc:sldMk cId="1114513808" sldId="264"/>
            <ac:inkMk id="52" creationId="{2AAF80DA-0F2C-4ED8-A8E1-E2A1FE8B9808}"/>
          </ac:inkMkLst>
        </pc:inkChg>
        <pc:inkChg chg="add del">
          <ac:chgData name="PIPAN MICHELE" userId="da00a2aa-4c64-4bcb-a497-1055e4cd2351" providerId="ADAL" clId="{428EEFE0-FAC2-40AD-AD0F-5BA8B2E80DCB}" dt="2022-11-18T08:30:44.456" v="508"/>
          <ac:inkMkLst>
            <pc:docMk/>
            <pc:sldMk cId="1114513808" sldId="264"/>
            <ac:inkMk id="53" creationId="{0792220F-4D77-4F13-BD8E-740E5F5EA96C}"/>
          </ac:inkMkLst>
        </pc:inkChg>
        <pc:inkChg chg="add del">
          <ac:chgData name="PIPAN MICHELE" userId="da00a2aa-4c64-4bcb-a497-1055e4cd2351" providerId="ADAL" clId="{428EEFE0-FAC2-40AD-AD0F-5BA8B2E80DCB}" dt="2022-11-18T08:30:44.456" v="508"/>
          <ac:inkMkLst>
            <pc:docMk/>
            <pc:sldMk cId="1114513808" sldId="264"/>
            <ac:inkMk id="54" creationId="{39BAC7B2-2DF4-496E-9A37-AE1E0D2549AD}"/>
          </ac:inkMkLst>
        </pc:inkChg>
        <pc:inkChg chg="add del">
          <ac:chgData name="PIPAN MICHELE" userId="da00a2aa-4c64-4bcb-a497-1055e4cd2351" providerId="ADAL" clId="{428EEFE0-FAC2-40AD-AD0F-5BA8B2E80DCB}" dt="2022-11-18T08:30:44.456" v="508"/>
          <ac:inkMkLst>
            <pc:docMk/>
            <pc:sldMk cId="1114513808" sldId="264"/>
            <ac:inkMk id="55" creationId="{29272D4D-D6E6-41AF-97C8-F058B459483A}"/>
          </ac:inkMkLst>
        </pc:inkChg>
        <pc:inkChg chg="add del">
          <ac:chgData name="PIPAN MICHELE" userId="da00a2aa-4c64-4bcb-a497-1055e4cd2351" providerId="ADAL" clId="{428EEFE0-FAC2-40AD-AD0F-5BA8B2E80DCB}" dt="2022-11-18T08:30:44.456" v="508"/>
          <ac:inkMkLst>
            <pc:docMk/>
            <pc:sldMk cId="1114513808" sldId="264"/>
            <ac:inkMk id="56" creationId="{A301E22F-EC12-40CE-8975-EE745139C721}"/>
          </ac:inkMkLst>
        </pc:inkChg>
        <pc:inkChg chg="add del">
          <ac:chgData name="PIPAN MICHELE" userId="da00a2aa-4c64-4bcb-a497-1055e4cd2351" providerId="ADAL" clId="{428EEFE0-FAC2-40AD-AD0F-5BA8B2E80DCB}" dt="2022-11-18T08:30:44.456" v="508"/>
          <ac:inkMkLst>
            <pc:docMk/>
            <pc:sldMk cId="1114513808" sldId="264"/>
            <ac:inkMk id="57" creationId="{C7A173BD-0B14-44F2-A735-3E8FC8A9CE36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58" creationId="{BE24FC42-A67B-43E0-8979-F0FFD317A1D1}"/>
          </ac:inkMkLst>
        </pc:inkChg>
        <pc:inkChg chg="add del">
          <ac:chgData name="PIPAN MICHELE" userId="da00a2aa-4c64-4bcb-a497-1055e4cd2351" providerId="ADAL" clId="{428EEFE0-FAC2-40AD-AD0F-5BA8B2E80DCB}" dt="2022-11-18T08:30:50.373" v="515"/>
          <ac:inkMkLst>
            <pc:docMk/>
            <pc:sldMk cId="1114513808" sldId="264"/>
            <ac:inkMk id="59" creationId="{E9BDCD81-8FC1-4329-9C5F-67155D955AC0}"/>
          </ac:inkMkLst>
        </pc:inkChg>
        <pc:inkChg chg="add del">
          <ac:chgData name="PIPAN MICHELE" userId="da00a2aa-4c64-4bcb-a497-1055e4cd2351" providerId="ADAL" clId="{428EEFE0-FAC2-40AD-AD0F-5BA8B2E80DCB}" dt="2022-11-18T08:30:50.373" v="515"/>
          <ac:inkMkLst>
            <pc:docMk/>
            <pc:sldMk cId="1114513808" sldId="264"/>
            <ac:inkMk id="60" creationId="{076B3DBF-C4F8-4313-8B36-BB23BF50CD45}"/>
          </ac:inkMkLst>
        </pc:inkChg>
        <pc:inkChg chg="add del">
          <ac:chgData name="PIPAN MICHELE" userId="da00a2aa-4c64-4bcb-a497-1055e4cd2351" providerId="ADAL" clId="{428EEFE0-FAC2-40AD-AD0F-5BA8B2E80DCB}" dt="2022-11-18T08:30:50.373" v="515"/>
          <ac:inkMkLst>
            <pc:docMk/>
            <pc:sldMk cId="1114513808" sldId="264"/>
            <ac:inkMk id="61" creationId="{F7049633-FC4A-4878-BD4B-A7E7498119CD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62" creationId="{4A110D26-AC20-4623-83C3-B4D1BC841637}"/>
          </ac:inkMkLst>
        </pc:inkChg>
        <pc:inkChg chg="add del">
          <ac:chgData name="PIPAN MICHELE" userId="da00a2aa-4c64-4bcb-a497-1055e4cd2351" providerId="ADAL" clId="{428EEFE0-FAC2-40AD-AD0F-5BA8B2E80DCB}" dt="2022-11-18T08:30:50.373" v="515"/>
          <ac:inkMkLst>
            <pc:docMk/>
            <pc:sldMk cId="1114513808" sldId="264"/>
            <ac:inkMk id="63" creationId="{C7FC6CA5-3147-44E0-8816-218F85F490AA}"/>
          </ac:inkMkLst>
        </pc:inkChg>
        <pc:inkChg chg="add del">
          <ac:chgData name="PIPAN MICHELE" userId="da00a2aa-4c64-4bcb-a497-1055e4cd2351" providerId="ADAL" clId="{428EEFE0-FAC2-40AD-AD0F-5BA8B2E80DCB}" dt="2022-11-18T08:30:50.373" v="515"/>
          <ac:inkMkLst>
            <pc:docMk/>
            <pc:sldMk cId="1114513808" sldId="264"/>
            <ac:inkMk id="64" creationId="{8563E251-A392-4348-B9F1-69CDD57815AF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65" creationId="{FCAB5D28-B985-427F-9340-1D5A6820E4CF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66" creationId="{93673DD8-4377-4A8C-8B75-45338E427EF6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67" creationId="{AC09169E-E37E-425C-94DD-51FE77B5B57D}"/>
          </ac:inkMkLst>
        </pc:inkChg>
        <pc:inkChg chg="add del">
          <ac:chgData name="PIPAN MICHELE" userId="da00a2aa-4c64-4bcb-a497-1055e4cd2351" providerId="ADAL" clId="{428EEFE0-FAC2-40AD-AD0F-5BA8B2E80DCB}" dt="2022-11-18T08:30:55.444" v="524"/>
          <ac:inkMkLst>
            <pc:docMk/>
            <pc:sldMk cId="1114513808" sldId="264"/>
            <ac:inkMk id="68" creationId="{77B9FADF-5059-4231-9E76-B34D45ADA038}"/>
          </ac:inkMkLst>
        </pc:inkChg>
        <pc:inkChg chg="add del">
          <ac:chgData name="PIPAN MICHELE" userId="da00a2aa-4c64-4bcb-a497-1055e4cd2351" providerId="ADAL" clId="{428EEFE0-FAC2-40AD-AD0F-5BA8B2E80DCB}" dt="2022-11-18T08:30:55.444" v="524"/>
          <ac:inkMkLst>
            <pc:docMk/>
            <pc:sldMk cId="1114513808" sldId="264"/>
            <ac:inkMk id="69" creationId="{F7EF982C-4CF7-4197-95DC-479A822905EC}"/>
          </ac:inkMkLst>
        </pc:inkChg>
        <pc:inkChg chg="add del">
          <ac:chgData name="PIPAN MICHELE" userId="da00a2aa-4c64-4bcb-a497-1055e4cd2351" providerId="ADAL" clId="{428EEFE0-FAC2-40AD-AD0F-5BA8B2E80DCB}" dt="2022-11-18T08:30:55.444" v="524"/>
          <ac:inkMkLst>
            <pc:docMk/>
            <pc:sldMk cId="1114513808" sldId="264"/>
            <ac:inkMk id="70" creationId="{386743D0-8C8D-4577-ABAC-C630084CFE37}"/>
          </ac:inkMkLst>
        </pc:inkChg>
        <pc:inkChg chg="add del">
          <ac:chgData name="PIPAN MICHELE" userId="da00a2aa-4c64-4bcb-a497-1055e4cd2351" providerId="ADAL" clId="{428EEFE0-FAC2-40AD-AD0F-5BA8B2E80DCB}" dt="2022-11-18T08:30:55.444" v="524"/>
          <ac:inkMkLst>
            <pc:docMk/>
            <pc:sldMk cId="1114513808" sldId="264"/>
            <ac:inkMk id="71" creationId="{5D8984D9-4A21-497F-9FDE-84823C523327}"/>
          </ac:inkMkLst>
        </pc:inkChg>
        <pc:inkChg chg="add del">
          <ac:chgData name="PIPAN MICHELE" userId="da00a2aa-4c64-4bcb-a497-1055e4cd2351" providerId="ADAL" clId="{428EEFE0-FAC2-40AD-AD0F-5BA8B2E80DCB}" dt="2022-11-18T08:30:55.444" v="524"/>
          <ac:inkMkLst>
            <pc:docMk/>
            <pc:sldMk cId="1114513808" sldId="264"/>
            <ac:inkMk id="72" creationId="{9DA15B2F-E6C6-40D1-A9BA-B01BD4255D95}"/>
          </ac:inkMkLst>
        </pc:inkChg>
        <pc:inkChg chg="add del">
          <ac:chgData name="PIPAN MICHELE" userId="da00a2aa-4c64-4bcb-a497-1055e4cd2351" providerId="ADAL" clId="{428EEFE0-FAC2-40AD-AD0F-5BA8B2E80DCB}" dt="2022-11-18T08:30:55.444" v="524"/>
          <ac:inkMkLst>
            <pc:docMk/>
            <pc:sldMk cId="1114513808" sldId="264"/>
            <ac:inkMk id="73" creationId="{27205A9D-1EC7-493B-B0CB-4E35EA89580D}"/>
          </ac:inkMkLst>
        </pc:inkChg>
        <pc:inkChg chg="add del">
          <ac:chgData name="PIPAN MICHELE" userId="da00a2aa-4c64-4bcb-a497-1055e4cd2351" providerId="ADAL" clId="{428EEFE0-FAC2-40AD-AD0F-5BA8B2E80DCB}" dt="2022-11-18T08:30:55.444" v="524"/>
          <ac:inkMkLst>
            <pc:docMk/>
            <pc:sldMk cId="1114513808" sldId="264"/>
            <ac:inkMk id="74" creationId="{8D2B792F-5B9B-4F1A-BA0E-E5061C65B340}"/>
          </ac:inkMkLst>
        </pc:inkChg>
        <pc:inkChg chg="add del">
          <ac:chgData name="PIPAN MICHELE" userId="da00a2aa-4c64-4bcb-a497-1055e4cd2351" providerId="ADAL" clId="{428EEFE0-FAC2-40AD-AD0F-5BA8B2E80DCB}" dt="2022-11-18T08:30:55.444" v="524"/>
          <ac:inkMkLst>
            <pc:docMk/>
            <pc:sldMk cId="1114513808" sldId="264"/>
            <ac:inkMk id="75" creationId="{C294C39F-5F5F-47FE-842A-CB11AB00E4CF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76" creationId="{B9CE2435-18BA-412E-9CC6-2B0A2E879C74}"/>
          </ac:inkMkLst>
        </pc:inkChg>
        <pc:inkChg chg="add del">
          <ac:chgData name="PIPAN MICHELE" userId="da00a2aa-4c64-4bcb-a497-1055e4cd2351" providerId="ADAL" clId="{428EEFE0-FAC2-40AD-AD0F-5BA8B2E80DCB}" dt="2022-11-18T08:30:57.018" v="527"/>
          <ac:inkMkLst>
            <pc:docMk/>
            <pc:sldMk cId="1114513808" sldId="264"/>
            <ac:inkMk id="77" creationId="{B7C44483-4ED8-47A0-9EFB-99E26BF27BA2}"/>
          </ac:inkMkLst>
        </pc:inkChg>
        <pc:inkChg chg="add del">
          <ac:chgData name="PIPAN MICHELE" userId="da00a2aa-4c64-4bcb-a497-1055e4cd2351" providerId="ADAL" clId="{428EEFE0-FAC2-40AD-AD0F-5BA8B2E80DCB}" dt="2022-11-18T08:30:57.018" v="527"/>
          <ac:inkMkLst>
            <pc:docMk/>
            <pc:sldMk cId="1114513808" sldId="264"/>
            <ac:inkMk id="78" creationId="{0145E9BA-6ED9-4504-8942-7E15AC1BE46D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79" creationId="{96C0CF9E-E610-4969-9E33-825E86C5D9E1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80" creationId="{DE58AA8F-125F-44BF-A468-7A0A4F4ACE83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81" creationId="{A785DB94-91FC-4A89-AB47-E4C9A185E492}"/>
          </ac:inkMkLst>
        </pc:inkChg>
        <pc:inkChg chg="add del">
          <ac:chgData name="PIPAN MICHELE" userId="da00a2aa-4c64-4bcb-a497-1055e4cd2351" providerId="ADAL" clId="{428EEFE0-FAC2-40AD-AD0F-5BA8B2E80DCB}" dt="2022-11-18T08:31:05.875" v="536"/>
          <ac:inkMkLst>
            <pc:docMk/>
            <pc:sldMk cId="1114513808" sldId="264"/>
            <ac:inkMk id="82" creationId="{F20DDCC6-1D8A-4BB9-AE80-368DBDC3DEFF}"/>
          </ac:inkMkLst>
        </pc:inkChg>
        <pc:inkChg chg="add del">
          <ac:chgData name="PIPAN MICHELE" userId="da00a2aa-4c64-4bcb-a497-1055e4cd2351" providerId="ADAL" clId="{428EEFE0-FAC2-40AD-AD0F-5BA8B2E80DCB}" dt="2022-11-18T08:31:05.875" v="536"/>
          <ac:inkMkLst>
            <pc:docMk/>
            <pc:sldMk cId="1114513808" sldId="264"/>
            <ac:inkMk id="83" creationId="{678A7206-4362-44C7-9F1A-09119A3453A4}"/>
          </ac:inkMkLst>
        </pc:inkChg>
        <pc:inkChg chg="add del">
          <ac:chgData name="PIPAN MICHELE" userId="da00a2aa-4c64-4bcb-a497-1055e4cd2351" providerId="ADAL" clId="{428EEFE0-FAC2-40AD-AD0F-5BA8B2E80DCB}" dt="2022-11-18T08:31:05.875" v="536"/>
          <ac:inkMkLst>
            <pc:docMk/>
            <pc:sldMk cId="1114513808" sldId="264"/>
            <ac:inkMk id="84" creationId="{BE1F4018-EEA8-4183-A9E7-6CAF3F570309}"/>
          </ac:inkMkLst>
        </pc:inkChg>
        <pc:inkChg chg="add del">
          <ac:chgData name="PIPAN MICHELE" userId="da00a2aa-4c64-4bcb-a497-1055e4cd2351" providerId="ADAL" clId="{428EEFE0-FAC2-40AD-AD0F-5BA8B2E80DCB}" dt="2022-11-18T08:31:05.875" v="536"/>
          <ac:inkMkLst>
            <pc:docMk/>
            <pc:sldMk cId="1114513808" sldId="264"/>
            <ac:inkMk id="85" creationId="{1EE22F6B-8562-4A1B-9F13-B68206F08C58}"/>
          </ac:inkMkLst>
        </pc:inkChg>
        <pc:inkChg chg="add del">
          <ac:chgData name="PIPAN MICHELE" userId="da00a2aa-4c64-4bcb-a497-1055e4cd2351" providerId="ADAL" clId="{428EEFE0-FAC2-40AD-AD0F-5BA8B2E80DCB}" dt="2022-11-18T08:31:05.875" v="536"/>
          <ac:inkMkLst>
            <pc:docMk/>
            <pc:sldMk cId="1114513808" sldId="264"/>
            <ac:inkMk id="86" creationId="{3A69D232-11B8-4ACA-B65B-B8E2E059C7AA}"/>
          </ac:inkMkLst>
        </pc:inkChg>
        <pc:inkChg chg="add del">
          <ac:chgData name="PIPAN MICHELE" userId="da00a2aa-4c64-4bcb-a497-1055e4cd2351" providerId="ADAL" clId="{428EEFE0-FAC2-40AD-AD0F-5BA8B2E80DCB}" dt="2022-11-18T08:31:05.875" v="536"/>
          <ac:inkMkLst>
            <pc:docMk/>
            <pc:sldMk cId="1114513808" sldId="264"/>
            <ac:inkMk id="87" creationId="{21E36A10-2ADB-4A6A-B19F-0063292C21B8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88" creationId="{89E7A74B-5111-49E5-9C65-AD386EC3CE1E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89" creationId="{02A6A735-7D35-4757-938C-FF441B45D223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90" creationId="{E4B0B060-057D-4F5B-B437-B8C7450E83BC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91" creationId="{21C3F7DF-6BEE-4A04-8FB9-10E4961394F6}"/>
          </ac:inkMkLst>
        </pc:inkChg>
        <pc:inkChg chg="add del">
          <ac:chgData name="PIPAN MICHELE" userId="da00a2aa-4c64-4bcb-a497-1055e4cd2351" providerId="ADAL" clId="{428EEFE0-FAC2-40AD-AD0F-5BA8B2E80DCB}" dt="2022-11-18T08:31:10.882" v="541"/>
          <ac:inkMkLst>
            <pc:docMk/>
            <pc:sldMk cId="1114513808" sldId="264"/>
            <ac:inkMk id="92" creationId="{370A581C-81B7-4E8F-95E9-C5D1EB4363F1}"/>
          </ac:inkMkLst>
        </pc:inkChg>
        <pc:inkChg chg="add del">
          <ac:chgData name="PIPAN MICHELE" userId="da00a2aa-4c64-4bcb-a497-1055e4cd2351" providerId="ADAL" clId="{428EEFE0-FAC2-40AD-AD0F-5BA8B2E80DCB}" dt="2022-11-18T08:31:53.297" v="558"/>
          <ac:inkMkLst>
            <pc:docMk/>
            <pc:sldMk cId="1114513808" sldId="264"/>
            <ac:inkMk id="93" creationId="{87035A21-6BDE-4BAA-8492-48800FF6470E}"/>
          </ac:inkMkLst>
        </pc:inkChg>
        <pc:inkChg chg="add">
          <ac:chgData name="PIPAN MICHELE" userId="da00a2aa-4c64-4bcb-a497-1055e4cd2351" providerId="ADAL" clId="{428EEFE0-FAC2-40AD-AD0F-5BA8B2E80DCB}" dt="2022-11-18T08:31:44.432" v="542"/>
          <ac:inkMkLst>
            <pc:docMk/>
            <pc:sldMk cId="1114513808" sldId="264"/>
            <ac:inkMk id="94" creationId="{D782468C-1ABF-41BD-8390-619868F44C9F}"/>
          </ac:inkMkLst>
        </pc:inkChg>
        <pc:inkChg chg="add">
          <ac:chgData name="PIPAN MICHELE" userId="da00a2aa-4c64-4bcb-a497-1055e4cd2351" providerId="ADAL" clId="{428EEFE0-FAC2-40AD-AD0F-5BA8B2E80DCB}" dt="2022-11-18T08:31:44.701" v="543"/>
          <ac:inkMkLst>
            <pc:docMk/>
            <pc:sldMk cId="1114513808" sldId="264"/>
            <ac:inkMk id="95" creationId="{F38CAF4D-D038-4234-847B-E35E08C0E295}"/>
          </ac:inkMkLst>
        </pc:inkChg>
        <pc:inkChg chg="add del">
          <ac:chgData name="PIPAN MICHELE" userId="da00a2aa-4c64-4bcb-a497-1055e4cd2351" providerId="ADAL" clId="{428EEFE0-FAC2-40AD-AD0F-5BA8B2E80DCB}" dt="2022-11-18T08:31:53.297" v="558"/>
          <ac:inkMkLst>
            <pc:docMk/>
            <pc:sldMk cId="1114513808" sldId="264"/>
            <ac:inkMk id="96" creationId="{0EA8C078-1DB9-4F92-9FFA-E600FDDA0301}"/>
          </ac:inkMkLst>
        </pc:inkChg>
        <pc:inkChg chg="add del">
          <ac:chgData name="PIPAN MICHELE" userId="da00a2aa-4c64-4bcb-a497-1055e4cd2351" providerId="ADAL" clId="{428EEFE0-FAC2-40AD-AD0F-5BA8B2E80DCB}" dt="2022-11-18T08:31:53.297" v="558"/>
          <ac:inkMkLst>
            <pc:docMk/>
            <pc:sldMk cId="1114513808" sldId="264"/>
            <ac:inkMk id="97" creationId="{E0FCC48F-0ECD-4FF9-AB57-4C28E2B2F96D}"/>
          </ac:inkMkLst>
        </pc:inkChg>
        <pc:inkChg chg="add del">
          <ac:chgData name="PIPAN MICHELE" userId="da00a2aa-4c64-4bcb-a497-1055e4cd2351" providerId="ADAL" clId="{428EEFE0-FAC2-40AD-AD0F-5BA8B2E80DCB}" dt="2022-11-18T08:31:53.297" v="558"/>
          <ac:inkMkLst>
            <pc:docMk/>
            <pc:sldMk cId="1114513808" sldId="264"/>
            <ac:inkMk id="98" creationId="{D751B353-152B-46B9-B1A4-22F01EE9BF85}"/>
          </ac:inkMkLst>
        </pc:inkChg>
        <pc:inkChg chg="add del">
          <ac:chgData name="PIPAN MICHELE" userId="da00a2aa-4c64-4bcb-a497-1055e4cd2351" providerId="ADAL" clId="{428EEFE0-FAC2-40AD-AD0F-5BA8B2E80DCB}" dt="2022-11-18T08:31:53.297" v="558"/>
          <ac:inkMkLst>
            <pc:docMk/>
            <pc:sldMk cId="1114513808" sldId="264"/>
            <ac:inkMk id="99" creationId="{DD6A72A2-B04E-4463-8664-46065C42FA84}"/>
          </ac:inkMkLst>
        </pc:inkChg>
        <pc:inkChg chg="add del">
          <ac:chgData name="PIPAN MICHELE" userId="da00a2aa-4c64-4bcb-a497-1055e4cd2351" providerId="ADAL" clId="{428EEFE0-FAC2-40AD-AD0F-5BA8B2E80DCB}" dt="2022-11-18T08:31:53.297" v="558"/>
          <ac:inkMkLst>
            <pc:docMk/>
            <pc:sldMk cId="1114513808" sldId="264"/>
            <ac:inkMk id="100" creationId="{83A21BA9-9741-4068-80E7-2C50435AEE13}"/>
          </ac:inkMkLst>
        </pc:inkChg>
        <pc:inkChg chg="add del">
          <ac:chgData name="PIPAN MICHELE" userId="da00a2aa-4c64-4bcb-a497-1055e4cd2351" providerId="ADAL" clId="{428EEFE0-FAC2-40AD-AD0F-5BA8B2E80DCB}" dt="2022-11-18T08:31:53.297" v="558"/>
          <ac:inkMkLst>
            <pc:docMk/>
            <pc:sldMk cId="1114513808" sldId="264"/>
            <ac:inkMk id="101" creationId="{FFEE32FB-6138-422B-A70F-BBCC8F2A8278}"/>
          </ac:inkMkLst>
        </pc:inkChg>
        <pc:inkChg chg="add del">
          <ac:chgData name="PIPAN MICHELE" userId="da00a2aa-4c64-4bcb-a497-1055e4cd2351" providerId="ADAL" clId="{428EEFE0-FAC2-40AD-AD0F-5BA8B2E80DCB}" dt="2022-11-18T08:31:53.297" v="558"/>
          <ac:inkMkLst>
            <pc:docMk/>
            <pc:sldMk cId="1114513808" sldId="264"/>
            <ac:inkMk id="102" creationId="{6BE41A29-B344-43A4-B6A2-2E288114D24A}"/>
          </ac:inkMkLst>
        </pc:inkChg>
        <pc:inkChg chg="add del">
          <ac:chgData name="PIPAN MICHELE" userId="da00a2aa-4c64-4bcb-a497-1055e4cd2351" providerId="ADAL" clId="{428EEFE0-FAC2-40AD-AD0F-5BA8B2E80DCB}" dt="2022-11-18T08:31:53.297" v="558"/>
          <ac:inkMkLst>
            <pc:docMk/>
            <pc:sldMk cId="1114513808" sldId="264"/>
            <ac:inkMk id="103" creationId="{D74AE125-EAF2-49C2-A13A-876EA94B6B10}"/>
          </ac:inkMkLst>
        </pc:inkChg>
        <pc:inkChg chg="add del">
          <ac:chgData name="PIPAN MICHELE" userId="da00a2aa-4c64-4bcb-a497-1055e4cd2351" providerId="ADAL" clId="{428EEFE0-FAC2-40AD-AD0F-5BA8B2E80DCB}" dt="2022-11-18T08:31:53.297" v="558"/>
          <ac:inkMkLst>
            <pc:docMk/>
            <pc:sldMk cId="1114513808" sldId="264"/>
            <ac:inkMk id="104" creationId="{29B8CC14-2C3E-4D99-BBE6-EB020627C27B}"/>
          </ac:inkMkLst>
        </pc:inkChg>
        <pc:inkChg chg="add del">
          <ac:chgData name="PIPAN MICHELE" userId="da00a2aa-4c64-4bcb-a497-1055e4cd2351" providerId="ADAL" clId="{428EEFE0-FAC2-40AD-AD0F-5BA8B2E80DCB}" dt="2022-11-18T08:31:53.297" v="558"/>
          <ac:inkMkLst>
            <pc:docMk/>
            <pc:sldMk cId="1114513808" sldId="264"/>
            <ac:inkMk id="105" creationId="{AFB0531A-EC94-41A2-981F-0EC482CC6730}"/>
          </ac:inkMkLst>
        </pc:inkChg>
        <pc:inkChg chg="add del">
          <ac:chgData name="PIPAN MICHELE" userId="da00a2aa-4c64-4bcb-a497-1055e4cd2351" providerId="ADAL" clId="{428EEFE0-FAC2-40AD-AD0F-5BA8B2E80DCB}" dt="2022-11-18T08:31:53.297" v="558"/>
          <ac:inkMkLst>
            <pc:docMk/>
            <pc:sldMk cId="1114513808" sldId="264"/>
            <ac:inkMk id="106" creationId="{31E392AD-D23C-4F34-AD19-666E506E81DD}"/>
          </ac:inkMkLst>
        </pc:inkChg>
        <pc:inkChg chg="add del">
          <ac:chgData name="PIPAN MICHELE" userId="da00a2aa-4c64-4bcb-a497-1055e4cd2351" providerId="ADAL" clId="{428EEFE0-FAC2-40AD-AD0F-5BA8B2E80DCB}" dt="2022-11-18T08:31:53.297" v="558"/>
          <ac:inkMkLst>
            <pc:docMk/>
            <pc:sldMk cId="1114513808" sldId="264"/>
            <ac:inkMk id="107" creationId="{1FC5965E-AACC-4589-8C92-468FA57120A7}"/>
          </ac:inkMkLst>
        </pc:inkChg>
        <pc:inkChg chg="add del">
          <ac:chgData name="PIPAN MICHELE" userId="da00a2aa-4c64-4bcb-a497-1055e4cd2351" providerId="ADAL" clId="{428EEFE0-FAC2-40AD-AD0F-5BA8B2E80DCB}" dt="2022-11-18T08:31:53.297" v="558"/>
          <ac:inkMkLst>
            <pc:docMk/>
            <pc:sldMk cId="1114513808" sldId="264"/>
            <ac:inkMk id="108" creationId="{FB4D046B-A4DA-4937-9C85-45C3EBA87696}"/>
          </ac:inkMkLst>
        </pc:inkChg>
        <pc:inkChg chg="add del">
          <ac:chgData name="PIPAN MICHELE" userId="da00a2aa-4c64-4bcb-a497-1055e4cd2351" providerId="ADAL" clId="{428EEFE0-FAC2-40AD-AD0F-5BA8B2E80DCB}" dt="2022-11-18T08:31:53.297" v="558"/>
          <ac:inkMkLst>
            <pc:docMk/>
            <pc:sldMk cId="1114513808" sldId="264"/>
            <ac:inkMk id="109" creationId="{D9ACC81C-4F29-4801-9D60-B6BDF5A3561C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10" creationId="{7D8A0996-1526-4061-A4FF-93AD479BC309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11" creationId="{18F14630-D2DD-4F9C-B535-3B0A31D2491E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12" creationId="{1717576F-55BF-4B65-9C3A-C5FFBD407486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13" creationId="{29C90705-6755-4A44-B962-8094973CF490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14" creationId="{B27A8DED-04A8-496E-9FAE-61EA8A50E06E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15" creationId="{384887DD-E163-4B2F-8503-2ACC2041C1F8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16" creationId="{160271E6-1456-49A9-AE79-30DEEB13AA73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17" creationId="{45BDB425-B23D-4730-A18F-3FC8C0FFD0A9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18" creationId="{CDBD4C12-107E-48E3-A721-279DB6370209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19" creationId="{24A21313-3D2B-4912-85F7-EA687135A9B2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20" creationId="{F861E275-9705-4A73-8A0D-FE4DCA7D3872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21" creationId="{9996D097-976D-40C7-BB61-E0629E8BCAFB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22" creationId="{4EBC3CDD-4963-4145-8C66-D4A4FE0CA442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23" creationId="{9F609736-0916-4D27-8140-BC62D7E6893A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24" creationId="{7C88EDB5-EFD7-46FF-BE26-3376F2639967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25" creationId="{C8509EB6-F502-47A4-A7F5-704CDBA76680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26" creationId="{8ACED755-07A5-4BDD-AA66-9F8CBC16E77F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27" creationId="{E45A0B51-5AB4-4E94-981E-CF83A4C834D5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28" creationId="{544B2AD7-AFF7-4B9F-961B-11A5A02D5469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29" creationId="{5C419534-B19F-4FB3-A655-AC5F7FC81957}"/>
          </ac:inkMkLst>
        </pc:inkChg>
        <pc:inkChg chg="add del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30" creationId="{E2945342-2E7C-4DD0-903D-5B0062903203}"/>
          </ac:inkMkLst>
        </pc:inkChg>
        <pc:inkChg chg="add">
          <ac:chgData name="PIPAN MICHELE" userId="da00a2aa-4c64-4bcb-a497-1055e4cd2351" providerId="ADAL" clId="{428EEFE0-FAC2-40AD-AD0F-5BA8B2E80DCB}" dt="2022-11-18T08:32:05.678" v="579"/>
          <ac:inkMkLst>
            <pc:docMk/>
            <pc:sldMk cId="1114513808" sldId="264"/>
            <ac:inkMk id="131" creationId="{6CF793C8-4138-4D20-AE6E-DD03BC046F43}"/>
          </ac:inkMkLst>
        </pc:inkChg>
      </pc:sldChg>
      <pc:sldChg chg="addSp delSp modSp add">
        <pc:chgData name="PIPAN MICHELE" userId="da00a2aa-4c64-4bcb-a497-1055e4cd2351" providerId="ADAL" clId="{428EEFE0-FAC2-40AD-AD0F-5BA8B2E80DCB}" dt="2022-11-18T08:36:28.558" v="811"/>
        <pc:sldMkLst>
          <pc:docMk/>
          <pc:sldMk cId="2940976927" sldId="265"/>
        </pc:sldMkLst>
        <pc:picChg chg="add mod modCrop">
          <ac:chgData name="PIPAN MICHELE" userId="da00a2aa-4c64-4bcb-a497-1055e4cd2351" providerId="ADAL" clId="{428EEFE0-FAC2-40AD-AD0F-5BA8B2E80DCB}" dt="2022-11-18T08:33:10.384" v="583" actId="1076"/>
          <ac:picMkLst>
            <pc:docMk/>
            <pc:sldMk cId="2940976927" sldId="265"/>
            <ac:picMk id="2" creationId="{6E7FEAD3-BDFF-4D6B-981D-A8B70451D0E9}"/>
          </ac:picMkLst>
        </pc:pic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3" creationId="{1AAFF9D0-4A4A-4DDB-83D6-04954F606D6F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4" creationId="{9382BA74-8BAF-4537-A724-937C62F54EED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5" creationId="{833D9B37-EA72-4B49-A23C-A27FAF40E1A4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6" creationId="{6D0B9C36-8C9B-4759-9D65-8E5F1B1B081D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7" creationId="{4CD9BDD0-EA51-4107-9D3A-547081D2CD1E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8" creationId="{1C02A99F-A044-400B-B958-34055E91BF6F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9" creationId="{CCAFE392-E4DD-40D7-A366-6D3594C58C7B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10" creationId="{B7E75D3A-395C-46B9-BD87-56359CD3629E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11" creationId="{C42D3DAF-EC87-4F0A-AB49-BE843FE9285F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12" creationId="{FED74EB0-031A-4AE9-822D-DC669CB668E7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13" creationId="{D42FB8EF-7E9A-4E39-A3E8-EC192665C964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14" creationId="{1526073F-0A26-4940-8CA4-18E8A83DB575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15" creationId="{C3FEC0BE-BECD-4A04-A2B8-13BB94F738D1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16" creationId="{1E7D4424-54BC-4DD9-AAA4-77C0327C05B2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17" creationId="{A4988095-6F50-4F63-AE9C-E462435FFA90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18" creationId="{7CD16C72-BA59-454C-B8E9-18420ACF46E1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19" creationId="{03A3AF88-0152-4FD6-84B1-A76D9E9C6B98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20" creationId="{A547E0D3-23BD-4C6B-8843-DCF06837DC6A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21" creationId="{6B6207AE-B5E4-44CE-BAC5-7FD631185E51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22" creationId="{867BF59E-0020-4286-A292-20C4083E7660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23" creationId="{5E19FE62-24AC-4864-8302-22771A56DAD1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24" creationId="{240424EC-A53E-4271-A0DB-69732D6B0CA6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25" creationId="{06ED46ED-6F76-4EA8-8941-FCFD5A315C8A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26" creationId="{AF5F637B-6E1A-4770-A63F-F686A6BAF317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27" creationId="{F379B501-C66C-4C4C-BA7C-C9EBF73BB30C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28" creationId="{A81B8888-972B-4099-830B-09DC956F251C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29" creationId="{6EC208F9-E444-4E9E-9AC8-3C59A03DDF89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30" creationId="{47F8EBB4-4FED-4C10-8273-185E95DDA7CE}"/>
          </ac:inkMkLst>
        </pc:inkChg>
        <pc:inkChg chg="add del">
          <ac:chgData name="PIPAN MICHELE" userId="da00a2aa-4c64-4bcb-a497-1055e4cd2351" providerId="ADAL" clId="{428EEFE0-FAC2-40AD-AD0F-5BA8B2E80DCB}" dt="2022-11-18T08:33:33.392" v="613"/>
          <ac:inkMkLst>
            <pc:docMk/>
            <pc:sldMk cId="2940976927" sldId="265"/>
            <ac:inkMk id="31" creationId="{0E46BFA9-DD75-46F9-B098-16C7E44CA28E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32" creationId="{FE9714A3-4ACE-4770-9357-ABAA0EEEA580}"/>
          </ac:inkMkLst>
        </pc:inkChg>
        <pc:inkChg chg="add del">
          <ac:chgData name="PIPAN MICHELE" userId="da00a2aa-4c64-4bcb-a497-1055e4cd2351" providerId="ADAL" clId="{428EEFE0-FAC2-40AD-AD0F-5BA8B2E80DCB}" dt="2022-11-18T08:33:43.038" v="617"/>
          <ac:inkMkLst>
            <pc:docMk/>
            <pc:sldMk cId="2940976927" sldId="265"/>
            <ac:inkMk id="33" creationId="{42D25A67-85CD-4390-B6F6-85FA29EC89CE}"/>
          </ac:inkMkLst>
        </pc:inkChg>
        <pc:inkChg chg="add del">
          <ac:chgData name="PIPAN MICHELE" userId="da00a2aa-4c64-4bcb-a497-1055e4cd2351" providerId="ADAL" clId="{428EEFE0-FAC2-40AD-AD0F-5BA8B2E80DCB}" dt="2022-11-18T08:35:57.731" v="760"/>
          <ac:inkMkLst>
            <pc:docMk/>
            <pc:sldMk cId="2940976927" sldId="265"/>
            <ac:inkMk id="34" creationId="{DC7AC237-F223-437C-B19B-7B13DCA3470B}"/>
          </ac:inkMkLst>
        </pc:inkChg>
        <pc:inkChg chg="add del">
          <ac:chgData name="PIPAN MICHELE" userId="da00a2aa-4c64-4bcb-a497-1055e4cd2351" providerId="ADAL" clId="{428EEFE0-FAC2-40AD-AD0F-5BA8B2E80DCB}" dt="2022-11-18T08:33:43.038" v="617"/>
          <ac:inkMkLst>
            <pc:docMk/>
            <pc:sldMk cId="2940976927" sldId="265"/>
            <ac:inkMk id="35" creationId="{318FEB69-56E6-4C6D-8FCD-8ED1D0DC1611}"/>
          </ac:inkMkLst>
        </pc:inkChg>
        <pc:inkChg chg="add del">
          <ac:chgData name="PIPAN MICHELE" userId="da00a2aa-4c64-4bcb-a497-1055e4cd2351" providerId="ADAL" clId="{428EEFE0-FAC2-40AD-AD0F-5BA8B2E80DCB}" dt="2022-11-18T08:34:38.168" v="685"/>
          <ac:inkMkLst>
            <pc:docMk/>
            <pc:sldMk cId="2940976927" sldId="265"/>
            <ac:inkMk id="36" creationId="{2C6C9255-3CBF-44EB-91BD-55FD0926D3AA}"/>
          </ac:inkMkLst>
        </pc:inkChg>
        <pc:inkChg chg="add del">
          <ac:chgData name="PIPAN MICHELE" userId="da00a2aa-4c64-4bcb-a497-1055e4cd2351" providerId="ADAL" clId="{428EEFE0-FAC2-40AD-AD0F-5BA8B2E80DCB}" dt="2022-11-18T08:33:50.418" v="632"/>
          <ac:inkMkLst>
            <pc:docMk/>
            <pc:sldMk cId="2940976927" sldId="265"/>
            <ac:inkMk id="37" creationId="{D035EEB1-0101-4979-A0E4-CF6BDAE855E9}"/>
          </ac:inkMkLst>
        </pc:inkChg>
        <pc:inkChg chg="add del">
          <ac:chgData name="PIPAN MICHELE" userId="da00a2aa-4c64-4bcb-a497-1055e4cd2351" providerId="ADAL" clId="{428EEFE0-FAC2-40AD-AD0F-5BA8B2E80DCB}" dt="2022-11-18T08:33:50.418" v="632"/>
          <ac:inkMkLst>
            <pc:docMk/>
            <pc:sldMk cId="2940976927" sldId="265"/>
            <ac:inkMk id="38" creationId="{D4F74AD0-7F86-4C30-94A2-B8FCB7553BD9}"/>
          </ac:inkMkLst>
        </pc:inkChg>
        <pc:inkChg chg="add del">
          <ac:chgData name="PIPAN MICHELE" userId="da00a2aa-4c64-4bcb-a497-1055e4cd2351" providerId="ADAL" clId="{428EEFE0-FAC2-40AD-AD0F-5BA8B2E80DCB}" dt="2022-11-18T08:33:50.418" v="632"/>
          <ac:inkMkLst>
            <pc:docMk/>
            <pc:sldMk cId="2940976927" sldId="265"/>
            <ac:inkMk id="39" creationId="{9CA1D882-AD8B-4920-8758-2032C4AA388C}"/>
          </ac:inkMkLst>
        </pc:inkChg>
        <pc:inkChg chg="add del">
          <ac:chgData name="PIPAN MICHELE" userId="da00a2aa-4c64-4bcb-a497-1055e4cd2351" providerId="ADAL" clId="{428EEFE0-FAC2-40AD-AD0F-5BA8B2E80DCB}" dt="2022-11-18T08:33:50.418" v="632"/>
          <ac:inkMkLst>
            <pc:docMk/>
            <pc:sldMk cId="2940976927" sldId="265"/>
            <ac:inkMk id="40" creationId="{D8EE138B-65F5-4A77-90DB-E1ECCBF15EF5}"/>
          </ac:inkMkLst>
        </pc:inkChg>
        <pc:inkChg chg="add del">
          <ac:chgData name="PIPAN MICHELE" userId="da00a2aa-4c64-4bcb-a497-1055e4cd2351" providerId="ADAL" clId="{428EEFE0-FAC2-40AD-AD0F-5BA8B2E80DCB}" dt="2022-11-18T08:33:50.418" v="632"/>
          <ac:inkMkLst>
            <pc:docMk/>
            <pc:sldMk cId="2940976927" sldId="265"/>
            <ac:inkMk id="41" creationId="{C18FE3AC-E8D6-462F-9349-574594D3A079}"/>
          </ac:inkMkLst>
        </pc:inkChg>
        <pc:inkChg chg="add del">
          <ac:chgData name="PIPAN MICHELE" userId="da00a2aa-4c64-4bcb-a497-1055e4cd2351" providerId="ADAL" clId="{428EEFE0-FAC2-40AD-AD0F-5BA8B2E80DCB}" dt="2022-11-18T08:34:38.168" v="685"/>
          <ac:inkMkLst>
            <pc:docMk/>
            <pc:sldMk cId="2940976927" sldId="265"/>
            <ac:inkMk id="42" creationId="{6CFDC8ED-0A8D-40C0-AC54-45FBD00BF0BE}"/>
          </ac:inkMkLst>
        </pc:inkChg>
        <pc:inkChg chg="add del">
          <ac:chgData name="PIPAN MICHELE" userId="da00a2aa-4c64-4bcb-a497-1055e4cd2351" providerId="ADAL" clId="{428EEFE0-FAC2-40AD-AD0F-5BA8B2E80DCB}" dt="2022-11-18T08:33:50.418" v="632"/>
          <ac:inkMkLst>
            <pc:docMk/>
            <pc:sldMk cId="2940976927" sldId="265"/>
            <ac:inkMk id="43" creationId="{F29DF86A-DAA4-40E8-A5B9-BA168FF255D9}"/>
          </ac:inkMkLst>
        </pc:inkChg>
        <pc:inkChg chg="add del">
          <ac:chgData name="PIPAN MICHELE" userId="da00a2aa-4c64-4bcb-a497-1055e4cd2351" providerId="ADAL" clId="{428EEFE0-FAC2-40AD-AD0F-5BA8B2E80DCB}" dt="2022-11-18T08:33:50.418" v="632"/>
          <ac:inkMkLst>
            <pc:docMk/>
            <pc:sldMk cId="2940976927" sldId="265"/>
            <ac:inkMk id="44" creationId="{188EFFB9-7B68-4BE6-97DD-BA2047EC40B7}"/>
          </ac:inkMkLst>
        </pc:inkChg>
        <pc:inkChg chg="add del">
          <ac:chgData name="PIPAN MICHELE" userId="da00a2aa-4c64-4bcb-a497-1055e4cd2351" providerId="ADAL" clId="{428EEFE0-FAC2-40AD-AD0F-5BA8B2E80DCB}" dt="2022-11-18T08:33:50.418" v="632"/>
          <ac:inkMkLst>
            <pc:docMk/>
            <pc:sldMk cId="2940976927" sldId="265"/>
            <ac:inkMk id="45" creationId="{7EA1F970-ED4C-40D5-8A44-F611101CF15E}"/>
          </ac:inkMkLst>
        </pc:inkChg>
        <pc:inkChg chg="add del">
          <ac:chgData name="PIPAN MICHELE" userId="da00a2aa-4c64-4bcb-a497-1055e4cd2351" providerId="ADAL" clId="{428EEFE0-FAC2-40AD-AD0F-5BA8B2E80DCB}" dt="2022-11-18T08:33:50.418" v="632"/>
          <ac:inkMkLst>
            <pc:docMk/>
            <pc:sldMk cId="2940976927" sldId="265"/>
            <ac:inkMk id="46" creationId="{DC720CE0-B0A9-4D7D-B624-75408AB1095F}"/>
          </ac:inkMkLst>
        </pc:inkChg>
        <pc:inkChg chg="add del">
          <ac:chgData name="PIPAN MICHELE" userId="da00a2aa-4c64-4bcb-a497-1055e4cd2351" providerId="ADAL" clId="{428EEFE0-FAC2-40AD-AD0F-5BA8B2E80DCB}" dt="2022-11-18T08:33:50.418" v="632"/>
          <ac:inkMkLst>
            <pc:docMk/>
            <pc:sldMk cId="2940976927" sldId="265"/>
            <ac:inkMk id="47" creationId="{DA56C8B8-AC5B-47C8-A5A1-C9A9B5957F73}"/>
          </ac:inkMkLst>
        </pc:inkChg>
        <pc:inkChg chg="add del">
          <ac:chgData name="PIPAN MICHELE" userId="da00a2aa-4c64-4bcb-a497-1055e4cd2351" providerId="ADAL" clId="{428EEFE0-FAC2-40AD-AD0F-5BA8B2E80DCB}" dt="2022-11-18T08:33:50.418" v="632"/>
          <ac:inkMkLst>
            <pc:docMk/>
            <pc:sldMk cId="2940976927" sldId="265"/>
            <ac:inkMk id="48" creationId="{6275492F-8DF1-4882-AB55-7BCCF61DD4C6}"/>
          </ac:inkMkLst>
        </pc:inkChg>
        <pc:inkChg chg="add del">
          <ac:chgData name="PIPAN MICHELE" userId="da00a2aa-4c64-4bcb-a497-1055e4cd2351" providerId="ADAL" clId="{428EEFE0-FAC2-40AD-AD0F-5BA8B2E80DCB}" dt="2022-11-18T08:33:50.418" v="632"/>
          <ac:inkMkLst>
            <pc:docMk/>
            <pc:sldMk cId="2940976927" sldId="265"/>
            <ac:inkMk id="49" creationId="{9AAECF3B-5092-4283-AAD5-984940A0873B}"/>
          </ac:inkMkLst>
        </pc:inkChg>
        <pc:inkChg chg="add del">
          <ac:chgData name="PIPAN MICHELE" userId="da00a2aa-4c64-4bcb-a497-1055e4cd2351" providerId="ADAL" clId="{428EEFE0-FAC2-40AD-AD0F-5BA8B2E80DCB}" dt="2022-11-18T08:33:50.418" v="632"/>
          <ac:inkMkLst>
            <pc:docMk/>
            <pc:sldMk cId="2940976927" sldId="265"/>
            <ac:inkMk id="50" creationId="{590E98CB-3F81-4639-9B8B-6442C0A6A95F}"/>
          </ac:inkMkLst>
        </pc:inkChg>
        <pc:inkChg chg="add del">
          <ac:chgData name="PIPAN MICHELE" userId="da00a2aa-4c64-4bcb-a497-1055e4cd2351" providerId="ADAL" clId="{428EEFE0-FAC2-40AD-AD0F-5BA8B2E80DCB}" dt="2022-11-18T08:33:50.954" v="634"/>
          <ac:inkMkLst>
            <pc:docMk/>
            <pc:sldMk cId="2940976927" sldId="265"/>
            <ac:inkMk id="51" creationId="{9ECA593F-B1D4-44F0-962C-94B3EE8A524F}"/>
          </ac:inkMkLst>
        </pc:inkChg>
        <pc:inkChg chg="add del">
          <ac:chgData name="PIPAN MICHELE" userId="da00a2aa-4c64-4bcb-a497-1055e4cd2351" providerId="ADAL" clId="{428EEFE0-FAC2-40AD-AD0F-5BA8B2E80DCB}" dt="2022-11-18T08:34:38.168" v="685"/>
          <ac:inkMkLst>
            <pc:docMk/>
            <pc:sldMk cId="2940976927" sldId="265"/>
            <ac:inkMk id="52" creationId="{50E336EB-9509-4C99-AA81-7C16EDCC7BFB}"/>
          </ac:inkMkLst>
        </pc:inkChg>
        <pc:inkChg chg="add del">
          <ac:chgData name="PIPAN MICHELE" userId="da00a2aa-4c64-4bcb-a497-1055e4cd2351" providerId="ADAL" clId="{428EEFE0-FAC2-40AD-AD0F-5BA8B2E80DCB}" dt="2022-11-18T08:34:38.168" v="685"/>
          <ac:inkMkLst>
            <pc:docMk/>
            <pc:sldMk cId="2940976927" sldId="265"/>
            <ac:inkMk id="53" creationId="{BEDEB7E1-C476-42AE-9DDC-49060276AC10}"/>
          </ac:inkMkLst>
        </pc:inkChg>
        <pc:inkChg chg="add del">
          <ac:chgData name="PIPAN MICHELE" userId="da00a2aa-4c64-4bcb-a497-1055e4cd2351" providerId="ADAL" clId="{428EEFE0-FAC2-40AD-AD0F-5BA8B2E80DCB}" dt="2022-11-18T08:33:50.954" v="634"/>
          <ac:inkMkLst>
            <pc:docMk/>
            <pc:sldMk cId="2940976927" sldId="265"/>
            <ac:inkMk id="54" creationId="{DEBAAF4A-B84B-4D0B-B65C-A01271BB6058}"/>
          </ac:inkMkLst>
        </pc:inkChg>
        <pc:inkChg chg="add del">
          <ac:chgData name="PIPAN MICHELE" userId="da00a2aa-4c64-4bcb-a497-1055e4cd2351" providerId="ADAL" clId="{428EEFE0-FAC2-40AD-AD0F-5BA8B2E80DCB}" dt="2022-11-18T08:34:38.168" v="685"/>
          <ac:inkMkLst>
            <pc:docMk/>
            <pc:sldMk cId="2940976927" sldId="265"/>
            <ac:inkMk id="55" creationId="{C2417234-A849-4054-BB1E-5D3F770CE130}"/>
          </ac:inkMkLst>
        </pc:inkChg>
        <pc:inkChg chg="add del">
          <ac:chgData name="PIPAN MICHELE" userId="da00a2aa-4c64-4bcb-a497-1055e4cd2351" providerId="ADAL" clId="{428EEFE0-FAC2-40AD-AD0F-5BA8B2E80DCB}" dt="2022-11-18T08:34:11.985" v="648"/>
          <ac:inkMkLst>
            <pc:docMk/>
            <pc:sldMk cId="2940976927" sldId="265"/>
            <ac:inkMk id="56" creationId="{4D8CA4BF-B725-426E-A23A-944E1010158A}"/>
          </ac:inkMkLst>
        </pc:inkChg>
        <pc:inkChg chg="add del">
          <ac:chgData name="PIPAN MICHELE" userId="da00a2aa-4c64-4bcb-a497-1055e4cd2351" providerId="ADAL" clId="{428EEFE0-FAC2-40AD-AD0F-5BA8B2E80DCB}" dt="2022-11-18T08:34:11.985" v="648"/>
          <ac:inkMkLst>
            <pc:docMk/>
            <pc:sldMk cId="2940976927" sldId="265"/>
            <ac:inkMk id="57" creationId="{EC63DF44-D0AB-49DD-A9FE-E6FEEB9FBAD6}"/>
          </ac:inkMkLst>
        </pc:inkChg>
        <pc:inkChg chg="add del">
          <ac:chgData name="PIPAN MICHELE" userId="da00a2aa-4c64-4bcb-a497-1055e4cd2351" providerId="ADAL" clId="{428EEFE0-FAC2-40AD-AD0F-5BA8B2E80DCB}" dt="2022-11-18T08:34:11.985" v="648"/>
          <ac:inkMkLst>
            <pc:docMk/>
            <pc:sldMk cId="2940976927" sldId="265"/>
            <ac:inkMk id="58" creationId="{52888F1F-63C0-44E9-9A83-4776BEF35FA1}"/>
          </ac:inkMkLst>
        </pc:inkChg>
        <pc:inkChg chg="add del">
          <ac:chgData name="PIPAN MICHELE" userId="da00a2aa-4c64-4bcb-a497-1055e4cd2351" providerId="ADAL" clId="{428EEFE0-FAC2-40AD-AD0F-5BA8B2E80DCB}" dt="2022-11-18T08:34:11.985" v="648"/>
          <ac:inkMkLst>
            <pc:docMk/>
            <pc:sldMk cId="2940976927" sldId="265"/>
            <ac:inkMk id="59" creationId="{93507C07-D3B7-4D4A-A4A3-0101C095B687}"/>
          </ac:inkMkLst>
        </pc:inkChg>
        <pc:inkChg chg="add del">
          <ac:chgData name="PIPAN MICHELE" userId="da00a2aa-4c64-4bcb-a497-1055e4cd2351" providerId="ADAL" clId="{428EEFE0-FAC2-40AD-AD0F-5BA8B2E80DCB}" dt="2022-11-18T08:34:11.985" v="648"/>
          <ac:inkMkLst>
            <pc:docMk/>
            <pc:sldMk cId="2940976927" sldId="265"/>
            <ac:inkMk id="60" creationId="{FF86D69A-F4B2-486E-B9EE-D27E291478ED}"/>
          </ac:inkMkLst>
        </pc:inkChg>
        <pc:inkChg chg="add del">
          <ac:chgData name="PIPAN MICHELE" userId="da00a2aa-4c64-4bcb-a497-1055e4cd2351" providerId="ADAL" clId="{428EEFE0-FAC2-40AD-AD0F-5BA8B2E80DCB}" dt="2022-11-18T08:34:11.985" v="648"/>
          <ac:inkMkLst>
            <pc:docMk/>
            <pc:sldMk cId="2940976927" sldId="265"/>
            <ac:inkMk id="61" creationId="{1DB4811E-4814-4AC5-8925-42866B7FDFDF}"/>
          </ac:inkMkLst>
        </pc:inkChg>
        <pc:inkChg chg="add del">
          <ac:chgData name="PIPAN MICHELE" userId="da00a2aa-4c64-4bcb-a497-1055e4cd2351" providerId="ADAL" clId="{428EEFE0-FAC2-40AD-AD0F-5BA8B2E80DCB}" dt="2022-11-18T08:34:11.985" v="648"/>
          <ac:inkMkLst>
            <pc:docMk/>
            <pc:sldMk cId="2940976927" sldId="265"/>
            <ac:inkMk id="62" creationId="{3B3904E4-3D9B-4E53-9E9D-F6B4C3CD2B8E}"/>
          </ac:inkMkLst>
        </pc:inkChg>
        <pc:inkChg chg="add del">
          <ac:chgData name="PIPAN MICHELE" userId="da00a2aa-4c64-4bcb-a497-1055e4cd2351" providerId="ADAL" clId="{428EEFE0-FAC2-40AD-AD0F-5BA8B2E80DCB}" dt="2022-11-18T08:34:11.985" v="648"/>
          <ac:inkMkLst>
            <pc:docMk/>
            <pc:sldMk cId="2940976927" sldId="265"/>
            <ac:inkMk id="63" creationId="{3EA61A42-C0EA-4AC1-8216-40B7E955A430}"/>
          </ac:inkMkLst>
        </pc:inkChg>
        <pc:inkChg chg="add del">
          <ac:chgData name="PIPAN MICHELE" userId="da00a2aa-4c64-4bcb-a497-1055e4cd2351" providerId="ADAL" clId="{428EEFE0-FAC2-40AD-AD0F-5BA8B2E80DCB}" dt="2022-11-18T08:34:11.985" v="648"/>
          <ac:inkMkLst>
            <pc:docMk/>
            <pc:sldMk cId="2940976927" sldId="265"/>
            <ac:inkMk id="64" creationId="{1BC390F6-5D31-4885-B79B-3D49F14E5748}"/>
          </ac:inkMkLst>
        </pc:inkChg>
        <pc:inkChg chg="add del">
          <ac:chgData name="PIPAN MICHELE" userId="da00a2aa-4c64-4bcb-a497-1055e4cd2351" providerId="ADAL" clId="{428EEFE0-FAC2-40AD-AD0F-5BA8B2E80DCB}" dt="2022-11-18T08:34:11.985" v="648"/>
          <ac:inkMkLst>
            <pc:docMk/>
            <pc:sldMk cId="2940976927" sldId="265"/>
            <ac:inkMk id="65" creationId="{1B917C87-A8EC-438B-93F1-D774041CE8C2}"/>
          </ac:inkMkLst>
        </pc:inkChg>
        <pc:inkChg chg="add del">
          <ac:chgData name="PIPAN MICHELE" userId="da00a2aa-4c64-4bcb-a497-1055e4cd2351" providerId="ADAL" clId="{428EEFE0-FAC2-40AD-AD0F-5BA8B2E80DCB}" dt="2022-11-18T08:34:11.985" v="648"/>
          <ac:inkMkLst>
            <pc:docMk/>
            <pc:sldMk cId="2940976927" sldId="265"/>
            <ac:inkMk id="66" creationId="{9F5584F9-2F73-4830-B828-6C6A30F0979A}"/>
          </ac:inkMkLst>
        </pc:inkChg>
        <pc:inkChg chg="add del">
          <ac:chgData name="PIPAN MICHELE" userId="da00a2aa-4c64-4bcb-a497-1055e4cd2351" providerId="ADAL" clId="{428EEFE0-FAC2-40AD-AD0F-5BA8B2E80DCB}" dt="2022-11-18T08:34:11.985" v="648"/>
          <ac:inkMkLst>
            <pc:docMk/>
            <pc:sldMk cId="2940976927" sldId="265"/>
            <ac:inkMk id="67" creationId="{F246014F-43B3-4044-BB3D-5EA3DF626C6D}"/>
          </ac:inkMkLst>
        </pc:inkChg>
        <pc:inkChg chg="add del">
          <ac:chgData name="PIPAN MICHELE" userId="da00a2aa-4c64-4bcb-a497-1055e4cd2351" providerId="ADAL" clId="{428EEFE0-FAC2-40AD-AD0F-5BA8B2E80DCB}" dt="2022-11-18T08:34:11.985" v="648"/>
          <ac:inkMkLst>
            <pc:docMk/>
            <pc:sldMk cId="2940976927" sldId="265"/>
            <ac:inkMk id="68" creationId="{A07297E7-1D6B-4CB8-999D-C5D79BFFB69C}"/>
          </ac:inkMkLst>
        </pc:inkChg>
        <pc:inkChg chg="add del">
          <ac:chgData name="PIPAN MICHELE" userId="da00a2aa-4c64-4bcb-a497-1055e4cd2351" providerId="ADAL" clId="{428EEFE0-FAC2-40AD-AD0F-5BA8B2E80DCB}" dt="2022-11-18T08:34:38.168" v="685"/>
          <ac:inkMkLst>
            <pc:docMk/>
            <pc:sldMk cId="2940976927" sldId="265"/>
            <ac:inkMk id="69" creationId="{A793C3CD-19BB-4B38-A0C4-33EE89795A1B}"/>
          </ac:inkMkLst>
        </pc:inkChg>
        <pc:inkChg chg="add del">
          <ac:chgData name="PIPAN MICHELE" userId="da00a2aa-4c64-4bcb-a497-1055e4cd2351" providerId="ADAL" clId="{428EEFE0-FAC2-40AD-AD0F-5BA8B2E80DCB}" dt="2022-11-18T08:34:20.942" v="651"/>
          <ac:inkMkLst>
            <pc:docMk/>
            <pc:sldMk cId="2940976927" sldId="265"/>
            <ac:inkMk id="70" creationId="{63C788CB-8341-42C1-A91F-FC4A263C4AE7}"/>
          </ac:inkMkLst>
        </pc:inkChg>
        <pc:inkChg chg="add del">
          <ac:chgData name="PIPAN MICHELE" userId="da00a2aa-4c64-4bcb-a497-1055e4cd2351" providerId="ADAL" clId="{428EEFE0-FAC2-40AD-AD0F-5BA8B2E80DCB}" dt="2022-11-18T08:34:20.942" v="651"/>
          <ac:inkMkLst>
            <pc:docMk/>
            <pc:sldMk cId="2940976927" sldId="265"/>
            <ac:inkMk id="71" creationId="{4861ACE8-C955-4E66-A9F7-E3F46EC8956C}"/>
          </ac:inkMkLst>
        </pc:inkChg>
        <pc:inkChg chg="add del">
          <ac:chgData name="PIPAN MICHELE" userId="da00a2aa-4c64-4bcb-a497-1055e4cd2351" providerId="ADAL" clId="{428EEFE0-FAC2-40AD-AD0F-5BA8B2E80DCB}" dt="2022-11-18T08:34:26.222" v="664"/>
          <ac:inkMkLst>
            <pc:docMk/>
            <pc:sldMk cId="2940976927" sldId="265"/>
            <ac:inkMk id="72" creationId="{C73D07B5-2132-4BCE-A15E-5344611F94DC}"/>
          </ac:inkMkLst>
        </pc:inkChg>
        <pc:inkChg chg="add del">
          <ac:chgData name="PIPAN MICHELE" userId="da00a2aa-4c64-4bcb-a497-1055e4cd2351" providerId="ADAL" clId="{428EEFE0-FAC2-40AD-AD0F-5BA8B2E80DCB}" dt="2022-11-18T08:34:26.222" v="664"/>
          <ac:inkMkLst>
            <pc:docMk/>
            <pc:sldMk cId="2940976927" sldId="265"/>
            <ac:inkMk id="73" creationId="{DF2B5A5B-0178-42A9-A668-9F84062CB68E}"/>
          </ac:inkMkLst>
        </pc:inkChg>
        <pc:inkChg chg="add del">
          <ac:chgData name="PIPAN MICHELE" userId="da00a2aa-4c64-4bcb-a497-1055e4cd2351" providerId="ADAL" clId="{428EEFE0-FAC2-40AD-AD0F-5BA8B2E80DCB}" dt="2022-11-18T08:34:26.222" v="664"/>
          <ac:inkMkLst>
            <pc:docMk/>
            <pc:sldMk cId="2940976927" sldId="265"/>
            <ac:inkMk id="74" creationId="{4B77C862-FE2D-49AD-9080-199DAB10FDDD}"/>
          </ac:inkMkLst>
        </pc:inkChg>
        <pc:inkChg chg="add del">
          <ac:chgData name="PIPAN MICHELE" userId="da00a2aa-4c64-4bcb-a497-1055e4cd2351" providerId="ADAL" clId="{428EEFE0-FAC2-40AD-AD0F-5BA8B2E80DCB}" dt="2022-11-18T08:34:26.222" v="664"/>
          <ac:inkMkLst>
            <pc:docMk/>
            <pc:sldMk cId="2940976927" sldId="265"/>
            <ac:inkMk id="75" creationId="{D8BA36C2-A695-4A6F-9DF8-80EEDA6D98C6}"/>
          </ac:inkMkLst>
        </pc:inkChg>
        <pc:inkChg chg="add del">
          <ac:chgData name="PIPAN MICHELE" userId="da00a2aa-4c64-4bcb-a497-1055e4cd2351" providerId="ADAL" clId="{428EEFE0-FAC2-40AD-AD0F-5BA8B2E80DCB}" dt="2022-11-18T08:34:26.222" v="664"/>
          <ac:inkMkLst>
            <pc:docMk/>
            <pc:sldMk cId="2940976927" sldId="265"/>
            <ac:inkMk id="76" creationId="{897AD46B-7AC7-4A37-AC27-308819878CFD}"/>
          </ac:inkMkLst>
        </pc:inkChg>
        <pc:inkChg chg="add del">
          <ac:chgData name="PIPAN MICHELE" userId="da00a2aa-4c64-4bcb-a497-1055e4cd2351" providerId="ADAL" clId="{428EEFE0-FAC2-40AD-AD0F-5BA8B2E80DCB}" dt="2022-11-18T08:34:26.222" v="664"/>
          <ac:inkMkLst>
            <pc:docMk/>
            <pc:sldMk cId="2940976927" sldId="265"/>
            <ac:inkMk id="77" creationId="{71140619-B813-44C2-B895-F788E65F56D4}"/>
          </ac:inkMkLst>
        </pc:inkChg>
        <pc:inkChg chg="add del">
          <ac:chgData name="PIPAN MICHELE" userId="da00a2aa-4c64-4bcb-a497-1055e4cd2351" providerId="ADAL" clId="{428EEFE0-FAC2-40AD-AD0F-5BA8B2E80DCB}" dt="2022-11-18T08:34:26.222" v="664"/>
          <ac:inkMkLst>
            <pc:docMk/>
            <pc:sldMk cId="2940976927" sldId="265"/>
            <ac:inkMk id="78" creationId="{020395CB-90B5-400A-BCED-3A8FB658C9CF}"/>
          </ac:inkMkLst>
        </pc:inkChg>
        <pc:inkChg chg="add del">
          <ac:chgData name="PIPAN MICHELE" userId="da00a2aa-4c64-4bcb-a497-1055e4cd2351" providerId="ADAL" clId="{428EEFE0-FAC2-40AD-AD0F-5BA8B2E80DCB}" dt="2022-11-18T08:34:26.222" v="664"/>
          <ac:inkMkLst>
            <pc:docMk/>
            <pc:sldMk cId="2940976927" sldId="265"/>
            <ac:inkMk id="79" creationId="{9BFB652E-5220-4A8C-8BA4-B7F3BCC8B155}"/>
          </ac:inkMkLst>
        </pc:inkChg>
        <pc:inkChg chg="add del">
          <ac:chgData name="PIPAN MICHELE" userId="da00a2aa-4c64-4bcb-a497-1055e4cd2351" providerId="ADAL" clId="{428EEFE0-FAC2-40AD-AD0F-5BA8B2E80DCB}" dt="2022-11-18T08:34:26.222" v="664"/>
          <ac:inkMkLst>
            <pc:docMk/>
            <pc:sldMk cId="2940976927" sldId="265"/>
            <ac:inkMk id="80" creationId="{A5BCD1EF-6C00-4840-AF6D-45FF26F70C02}"/>
          </ac:inkMkLst>
        </pc:inkChg>
        <pc:inkChg chg="add del">
          <ac:chgData name="PIPAN MICHELE" userId="da00a2aa-4c64-4bcb-a497-1055e4cd2351" providerId="ADAL" clId="{428EEFE0-FAC2-40AD-AD0F-5BA8B2E80DCB}" dt="2022-11-18T08:34:26.222" v="664"/>
          <ac:inkMkLst>
            <pc:docMk/>
            <pc:sldMk cId="2940976927" sldId="265"/>
            <ac:inkMk id="81" creationId="{7E55B468-1681-48C1-808B-515D0576DBD3}"/>
          </ac:inkMkLst>
        </pc:inkChg>
        <pc:inkChg chg="add del">
          <ac:chgData name="PIPAN MICHELE" userId="da00a2aa-4c64-4bcb-a497-1055e4cd2351" providerId="ADAL" clId="{428EEFE0-FAC2-40AD-AD0F-5BA8B2E80DCB}" dt="2022-11-18T08:34:26.222" v="664"/>
          <ac:inkMkLst>
            <pc:docMk/>
            <pc:sldMk cId="2940976927" sldId="265"/>
            <ac:inkMk id="82" creationId="{47EF261A-8845-43AF-AA52-8C943379226F}"/>
          </ac:inkMkLst>
        </pc:inkChg>
        <pc:inkChg chg="add del">
          <ac:chgData name="PIPAN MICHELE" userId="da00a2aa-4c64-4bcb-a497-1055e4cd2351" providerId="ADAL" clId="{428EEFE0-FAC2-40AD-AD0F-5BA8B2E80DCB}" dt="2022-11-18T08:34:26.222" v="664"/>
          <ac:inkMkLst>
            <pc:docMk/>
            <pc:sldMk cId="2940976927" sldId="265"/>
            <ac:inkMk id="83" creationId="{E7C420FE-7297-49F9-919A-1C721F4F2B0D}"/>
          </ac:inkMkLst>
        </pc:inkChg>
        <pc:inkChg chg="add del">
          <ac:chgData name="PIPAN MICHELE" userId="da00a2aa-4c64-4bcb-a497-1055e4cd2351" providerId="ADAL" clId="{428EEFE0-FAC2-40AD-AD0F-5BA8B2E80DCB}" dt="2022-11-18T08:34:26.222" v="664"/>
          <ac:inkMkLst>
            <pc:docMk/>
            <pc:sldMk cId="2940976927" sldId="265"/>
            <ac:inkMk id="84" creationId="{0B3FD8B8-2D6B-4F69-B7F5-0A9E19C65340}"/>
          </ac:inkMkLst>
        </pc:inkChg>
        <pc:inkChg chg="add del">
          <ac:chgData name="PIPAN MICHELE" userId="da00a2aa-4c64-4bcb-a497-1055e4cd2351" providerId="ADAL" clId="{428EEFE0-FAC2-40AD-AD0F-5BA8B2E80DCB}" dt="2022-11-18T08:34:38.168" v="685"/>
          <ac:inkMkLst>
            <pc:docMk/>
            <pc:sldMk cId="2940976927" sldId="265"/>
            <ac:inkMk id="85" creationId="{66C7892C-C3FB-4104-BCE4-85948661D506}"/>
          </ac:inkMkLst>
        </pc:inkChg>
        <pc:inkChg chg="add del">
          <ac:chgData name="PIPAN MICHELE" userId="da00a2aa-4c64-4bcb-a497-1055e4cd2351" providerId="ADAL" clId="{428EEFE0-FAC2-40AD-AD0F-5BA8B2E80DCB}" dt="2022-11-18T08:34:31.464" v="673"/>
          <ac:inkMkLst>
            <pc:docMk/>
            <pc:sldMk cId="2940976927" sldId="265"/>
            <ac:inkMk id="86" creationId="{BFF4F994-0A8F-4520-91AF-D5CA159A9931}"/>
          </ac:inkMkLst>
        </pc:inkChg>
        <pc:inkChg chg="add del">
          <ac:chgData name="PIPAN MICHELE" userId="da00a2aa-4c64-4bcb-a497-1055e4cd2351" providerId="ADAL" clId="{428EEFE0-FAC2-40AD-AD0F-5BA8B2E80DCB}" dt="2022-11-18T08:34:31.464" v="673"/>
          <ac:inkMkLst>
            <pc:docMk/>
            <pc:sldMk cId="2940976927" sldId="265"/>
            <ac:inkMk id="87" creationId="{9B31653D-2F4A-4B01-8FED-A1E286D7EDE7}"/>
          </ac:inkMkLst>
        </pc:inkChg>
        <pc:inkChg chg="add del">
          <ac:chgData name="PIPAN MICHELE" userId="da00a2aa-4c64-4bcb-a497-1055e4cd2351" providerId="ADAL" clId="{428EEFE0-FAC2-40AD-AD0F-5BA8B2E80DCB}" dt="2022-11-18T08:34:31.464" v="673"/>
          <ac:inkMkLst>
            <pc:docMk/>
            <pc:sldMk cId="2940976927" sldId="265"/>
            <ac:inkMk id="88" creationId="{85724392-73E5-4714-97CB-DF6267FBD368}"/>
          </ac:inkMkLst>
        </pc:inkChg>
        <pc:inkChg chg="add del">
          <ac:chgData name="PIPAN MICHELE" userId="da00a2aa-4c64-4bcb-a497-1055e4cd2351" providerId="ADAL" clId="{428EEFE0-FAC2-40AD-AD0F-5BA8B2E80DCB}" dt="2022-11-18T08:34:31.464" v="673"/>
          <ac:inkMkLst>
            <pc:docMk/>
            <pc:sldMk cId="2940976927" sldId="265"/>
            <ac:inkMk id="89" creationId="{E4EA7D27-71AB-4C70-B90E-6EDFB002F818}"/>
          </ac:inkMkLst>
        </pc:inkChg>
        <pc:inkChg chg="add del">
          <ac:chgData name="PIPAN MICHELE" userId="da00a2aa-4c64-4bcb-a497-1055e4cd2351" providerId="ADAL" clId="{428EEFE0-FAC2-40AD-AD0F-5BA8B2E80DCB}" dt="2022-11-18T08:34:31.464" v="673"/>
          <ac:inkMkLst>
            <pc:docMk/>
            <pc:sldMk cId="2940976927" sldId="265"/>
            <ac:inkMk id="90" creationId="{6445DF76-E1BF-4551-A8DD-2E6423CBA0C7}"/>
          </ac:inkMkLst>
        </pc:inkChg>
        <pc:inkChg chg="add del">
          <ac:chgData name="PIPAN MICHELE" userId="da00a2aa-4c64-4bcb-a497-1055e4cd2351" providerId="ADAL" clId="{428EEFE0-FAC2-40AD-AD0F-5BA8B2E80DCB}" dt="2022-11-18T08:34:31.464" v="673"/>
          <ac:inkMkLst>
            <pc:docMk/>
            <pc:sldMk cId="2940976927" sldId="265"/>
            <ac:inkMk id="91" creationId="{F1887911-4CD2-4CDB-B0B8-E9A1BD5A219B}"/>
          </ac:inkMkLst>
        </pc:inkChg>
        <pc:inkChg chg="add del">
          <ac:chgData name="PIPAN MICHELE" userId="da00a2aa-4c64-4bcb-a497-1055e4cd2351" providerId="ADAL" clId="{428EEFE0-FAC2-40AD-AD0F-5BA8B2E80DCB}" dt="2022-11-18T08:34:31.464" v="673"/>
          <ac:inkMkLst>
            <pc:docMk/>
            <pc:sldMk cId="2940976927" sldId="265"/>
            <ac:inkMk id="92" creationId="{3E408B5D-FDEC-4A76-B5AD-074E3749C406}"/>
          </ac:inkMkLst>
        </pc:inkChg>
        <pc:inkChg chg="add del">
          <ac:chgData name="PIPAN MICHELE" userId="da00a2aa-4c64-4bcb-a497-1055e4cd2351" providerId="ADAL" clId="{428EEFE0-FAC2-40AD-AD0F-5BA8B2E80DCB}" dt="2022-11-18T08:34:31.464" v="673"/>
          <ac:inkMkLst>
            <pc:docMk/>
            <pc:sldMk cId="2940976927" sldId="265"/>
            <ac:inkMk id="93" creationId="{85D6FAF6-D250-46C6-9440-814F6D1C7034}"/>
          </ac:inkMkLst>
        </pc:inkChg>
        <pc:inkChg chg="add del">
          <ac:chgData name="PIPAN MICHELE" userId="da00a2aa-4c64-4bcb-a497-1055e4cd2351" providerId="ADAL" clId="{428EEFE0-FAC2-40AD-AD0F-5BA8B2E80DCB}" dt="2022-11-18T08:34:38.168" v="685"/>
          <ac:inkMkLst>
            <pc:docMk/>
            <pc:sldMk cId="2940976927" sldId="265"/>
            <ac:inkMk id="94" creationId="{098B9F48-3FDE-46D6-B861-E62D67A135F4}"/>
          </ac:inkMkLst>
        </pc:inkChg>
        <pc:inkChg chg="add del">
          <ac:chgData name="PIPAN MICHELE" userId="da00a2aa-4c64-4bcb-a497-1055e4cd2351" providerId="ADAL" clId="{428EEFE0-FAC2-40AD-AD0F-5BA8B2E80DCB}" dt="2022-11-18T08:34:36.571" v="682"/>
          <ac:inkMkLst>
            <pc:docMk/>
            <pc:sldMk cId="2940976927" sldId="265"/>
            <ac:inkMk id="95" creationId="{375F1CF0-21A3-4D00-A947-9A4D74F84150}"/>
          </ac:inkMkLst>
        </pc:inkChg>
        <pc:inkChg chg="add del">
          <ac:chgData name="PIPAN MICHELE" userId="da00a2aa-4c64-4bcb-a497-1055e4cd2351" providerId="ADAL" clId="{428EEFE0-FAC2-40AD-AD0F-5BA8B2E80DCB}" dt="2022-11-18T08:34:36.571" v="682"/>
          <ac:inkMkLst>
            <pc:docMk/>
            <pc:sldMk cId="2940976927" sldId="265"/>
            <ac:inkMk id="96" creationId="{D93E039F-6116-4BFA-B80E-A10E38E56FAD}"/>
          </ac:inkMkLst>
        </pc:inkChg>
        <pc:inkChg chg="add del">
          <ac:chgData name="PIPAN MICHELE" userId="da00a2aa-4c64-4bcb-a497-1055e4cd2351" providerId="ADAL" clId="{428EEFE0-FAC2-40AD-AD0F-5BA8B2E80DCB}" dt="2022-11-18T08:34:36.571" v="682"/>
          <ac:inkMkLst>
            <pc:docMk/>
            <pc:sldMk cId="2940976927" sldId="265"/>
            <ac:inkMk id="97" creationId="{CC34AE75-BD4A-461A-96D9-8C8C05581922}"/>
          </ac:inkMkLst>
        </pc:inkChg>
        <pc:inkChg chg="add del">
          <ac:chgData name="PIPAN MICHELE" userId="da00a2aa-4c64-4bcb-a497-1055e4cd2351" providerId="ADAL" clId="{428EEFE0-FAC2-40AD-AD0F-5BA8B2E80DCB}" dt="2022-11-18T08:34:36.571" v="682"/>
          <ac:inkMkLst>
            <pc:docMk/>
            <pc:sldMk cId="2940976927" sldId="265"/>
            <ac:inkMk id="98" creationId="{B6A189E9-48E5-4B93-AC7A-DF348BB23665}"/>
          </ac:inkMkLst>
        </pc:inkChg>
        <pc:inkChg chg="add del">
          <ac:chgData name="PIPAN MICHELE" userId="da00a2aa-4c64-4bcb-a497-1055e4cd2351" providerId="ADAL" clId="{428EEFE0-FAC2-40AD-AD0F-5BA8B2E80DCB}" dt="2022-11-18T08:34:36.571" v="682"/>
          <ac:inkMkLst>
            <pc:docMk/>
            <pc:sldMk cId="2940976927" sldId="265"/>
            <ac:inkMk id="99" creationId="{7FC707F7-97F6-4AAE-9D86-3DA288EC60F6}"/>
          </ac:inkMkLst>
        </pc:inkChg>
        <pc:inkChg chg="add del">
          <ac:chgData name="PIPAN MICHELE" userId="da00a2aa-4c64-4bcb-a497-1055e4cd2351" providerId="ADAL" clId="{428EEFE0-FAC2-40AD-AD0F-5BA8B2E80DCB}" dt="2022-11-18T08:34:36.571" v="682"/>
          <ac:inkMkLst>
            <pc:docMk/>
            <pc:sldMk cId="2940976927" sldId="265"/>
            <ac:inkMk id="100" creationId="{F3A6D2F3-1EEA-4223-8200-6960B8DE4511}"/>
          </ac:inkMkLst>
        </pc:inkChg>
        <pc:inkChg chg="add del">
          <ac:chgData name="PIPAN MICHELE" userId="da00a2aa-4c64-4bcb-a497-1055e4cd2351" providerId="ADAL" clId="{428EEFE0-FAC2-40AD-AD0F-5BA8B2E80DCB}" dt="2022-11-18T08:34:36.571" v="682"/>
          <ac:inkMkLst>
            <pc:docMk/>
            <pc:sldMk cId="2940976927" sldId="265"/>
            <ac:inkMk id="101" creationId="{1C0AB412-E518-4E55-8E9C-B9AECBE53C3E}"/>
          </ac:inkMkLst>
        </pc:inkChg>
        <pc:inkChg chg="add del">
          <ac:chgData name="PIPAN MICHELE" userId="da00a2aa-4c64-4bcb-a497-1055e4cd2351" providerId="ADAL" clId="{428EEFE0-FAC2-40AD-AD0F-5BA8B2E80DCB}" dt="2022-11-18T08:34:36.571" v="682"/>
          <ac:inkMkLst>
            <pc:docMk/>
            <pc:sldMk cId="2940976927" sldId="265"/>
            <ac:inkMk id="102" creationId="{0946D2D4-E8AF-48F3-931C-02501425458E}"/>
          </ac:inkMkLst>
        </pc:inkChg>
        <pc:inkChg chg="add del">
          <ac:chgData name="PIPAN MICHELE" userId="da00a2aa-4c64-4bcb-a497-1055e4cd2351" providerId="ADAL" clId="{428EEFE0-FAC2-40AD-AD0F-5BA8B2E80DCB}" dt="2022-11-18T08:34:36.571" v="682"/>
          <ac:inkMkLst>
            <pc:docMk/>
            <pc:sldMk cId="2940976927" sldId="265"/>
            <ac:inkMk id="103" creationId="{0DE351AD-5443-4174-9C84-44FD39087C25}"/>
          </ac:inkMkLst>
        </pc:inkChg>
        <pc:inkChg chg="add del">
          <ac:chgData name="PIPAN MICHELE" userId="da00a2aa-4c64-4bcb-a497-1055e4cd2351" providerId="ADAL" clId="{428EEFE0-FAC2-40AD-AD0F-5BA8B2E80DCB}" dt="2022-11-18T08:34:38.168" v="685"/>
          <ac:inkMkLst>
            <pc:docMk/>
            <pc:sldMk cId="2940976927" sldId="265"/>
            <ac:inkMk id="104" creationId="{D1A5C5A2-E736-4E7B-A93F-59844D6BF2DE}"/>
          </ac:inkMkLst>
        </pc:inkChg>
        <pc:inkChg chg="add del">
          <ac:chgData name="PIPAN MICHELE" userId="da00a2aa-4c64-4bcb-a497-1055e4cd2351" providerId="ADAL" clId="{428EEFE0-FAC2-40AD-AD0F-5BA8B2E80DCB}" dt="2022-11-18T08:34:38.168" v="685"/>
          <ac:inkMkLst>
            <pc:docMk/>
            <pc:sldMk cId="2940976927" sldId="265"/>
            <ac:inkMk id="105" creationId="{CCCADA4C-999B-44FC-83B9-DAA4CB449DDE}"/>
          </ac:inkMkLst>
        </pc:inkChg>
        <pc:inkChg chg="add del">
          <ac:chgData name="PIPAN MICHELE" userId="da00a2aa-4c64-4bcb-a497-1055e4cd2351" providerId="ADAL" clId="{428EEFE0-FAC2-40AD-AD0F-5BA8B2E80DCB}" dt="2022-11-18T08:34:38.168" v="685"/>
          <ac:inkMkLst>
            <pc:docMk/>
            <pc:sldMk cId="2940976927" sldId="265"/>
            <ac:inkMk id="106" creationId="{EB8F3795-000D-42A3-9CE1-934B36241AE5}"/>
          </ac:inkMkLst>
        </pc:inkChg>
        <pc:inkChg chg="add del">
          <ac:chgData name="PIPAN MICHELE" userId="da00a2aa-4c64-4bcb-a497-1055e4cd2351" providerId="ADAL" clId="{428EEFE0-FAC2-40AD-AD0F-5BA8B2E80DCB}" dt="2022-11-18T08:34:39.700" v="688"/>
          <ac:inkMkLst>
            <pc:docMk/>
            <pc:sldMk cId="2940976927" sldId="265"/>
            <ac:inkMk id="107" creationId="{A2EF8D6E-776F-4A99-9C52-61A77EC28BA6}"/>
          </ac:inkMkLst>
        </pc:inkChg>
        <pc:inkChg chg="add del">
          <ac:chgData name="PIPAN MICHELE" userId="da00a2aa-4c64-4bcb-a497-1055e4cd2351" providerId="ADAL" clId="{428EEFE0-FAC2-40AD-AD0F-5BA8B2E80DCB}" dt="2022-11-18T08:34:39.700" v="688"/>
          <ac:inkMkLst>
            <pc:docMk/>
            <pc:sldMk cId="2940976927" sldId="265"/>
            <ac:inkMk id="108" creationId="{542F85DD-FADF-461E-B072-D3BCECD0830C}"/>
          </ac:inkMkLst>
        </pc:inkChg>
        <pc:inkChg chg="add del">
          <ac:chgData name="PIPAN MICHELE" userId="da00a2aa-4c64-4bcb-a497-1055e4cd2351" providerId="ADAL" clId="{428EEFE0-FAC2-40AD-AD0F-5BA8B2E80DCB}" dt="2022-11-18T08:34:39.700" v="688"/>
          <ac:inkMkLst>
            <pc:docMk/>
            <pc:sldMk cId="2940976927" sldId="265"/>
            <ac:inkMk id="109" creationId="{F80F99F8-AEAF-47CB-80C7-1E04A304EB94}"/>
          </ac:inkMkLst>
        </pc:inkChg>
        <pc:inkChg chg="add del">
          <ac:chgData name="PIPAN MICHELE" userId="da00a2aa-4c64-4bcb-a497-1055e4cd2351" providerId="ADAL" clId="{428EEFE0-FAC2-40AD-AD0F-5BA8B2E80DCB}" dt="2022-11-18T08:34:54.121" v="707"/>
          <ac:inkMkLst>
            <pc:docMk/>
            <pc:sldMk cId="2940976927" sldId="265"/>
            <ac:inkMk id="110" creationId="{3A0E092A-A974-4A50-ADA2-801BAECAB04E}"/>
          </ac:inkMkLst>
        </pc:inkChg>
        <pc:inkChg chg="add del">
          <ac:chgData name="PIPAN MICHELE" userId="da00a2aa-4c64-4bcb-a497-1055e4cd2351" providerId="ADAL" clId="{428EEFE0-FAC2-40AD-AD0F-5BA8B2E80DCB}" dt="2022-11-18T08:34:47.819" v="697"/>
          <ac:inkMkLst>
            <pc:docMk/>
            <pc:sldMk cId="2940976927" sldId="265"/>
            <ac:inkMk id="111" creationId="{79BCB5C4-2D37-495C-948C-C2B683CDB8DF}"/>
          </ac:inkMkLst>
        </pc:inkChg>
        <pc:inkChg chg="add del">
          <ac:chgData name="PIPAN MICHELE" userId="da00a2aa-4c64-4bcb-a497-1055e4cd2351" providerId="ADAL" clId="{428EEFE0-FAC2-40AD-AD0F-5BA8B2E80DCB}" dt="2022-11-18T08:34:47.819" v="697"/>
          <ac:inkMkLst>
            <pc:docMk/>
            <pc:sldMk cId="2940976927" sldId="265"/>
            <ac:inkMk id="112" creationId="{2DA81549-3162-42B3-9D74-DD315954E85C}"/>
          </ac:inkMkLst>
        </pc:inkChg>
        <pc:inkChg chg="add del">
          <ac:chgData name="PIPAN MICHELE" userId="da00a2aa-4c64-4bcb-a497-1055e4cd2351" providerId="ADAL" clId="{428EEFE0-FAC2-40AD-AD0F-5BA8B2E80DCB}" dt="2022-11-18T08:34:47.819" v="697"/>
          <ac:inkMkLst>
            <pc:docMk/>
            <pc:sldMk cId="2940976927" sldId="265"/>
            <ac:inkMk id="113" creationId="{68F1C411-3735-44D6-BF1B-08631EF7F13E}"/>
          </ac:inkMkLst>
        </pc:inkChg>
        <pc:inkChg chg="add del">
          <ac:chgData name="PIPAN MICHELE" userId="da00a2aa-4c64-4bcb-a497-1055e4cd2351" providerId="ADAL" clId="{428EEFE0-FAC2-40AD-AD0F-5BA8B2E80DCB}" dt="2022-11-18T08:34:47.819" v="697"/>
          <ac:inkMkLst>
            <pc:docMk/>
            <pc:sldMk cId="2940976927" sldId="265"/>
            <ac:inkMk id="114" creationId="{895F4FCC-2D78-4A2E-A405-2D207227A75F}"/>
          </ac:inkMkLst>
        </pc:inkChg>
        <pc:inkChg chg="add del">
          <ac:chgData name="PIPAN MICHELE" userId="da00a2aa-4c64-4bcb-a497-1055e4cd2351" providerId="ADAL" clId="{428EEFE0-FAC2-40AD-AD0F-5BA8B2E80DCB}" dt="2022-11-18T08:34:47.819" v="697"/>
          <ac:inkMkLst>
            <pc:docMk/>
            <pc:sldMk cId="2940976927" sldId="265"/>
            <ac:inkMk id="115" creationId="{EBCAB056-FDC6-4B94-8D1B-7163951B6B1B}"/>
          </ac:inkMkLst>
        </pc:inkChg>
        <pc:inkChg chg="add del">
          <ac:chgData name="PIPAN MICHELE" userId="da00a2aa-4c64-4bcb-a497-1055e4cd2351" providerId="ADAL" clId="{428EEFE0-FAC2-40AD-AD0F-5BA8B2E80DCB}" dt="2022-11-18T08:34:47.819" v="697"/>
          <ac:inkMkLst>
            <pc:docMk/>
            <pc:sldMk cId="2940976927" sldId="265"/>
            <ac:inkMk id="116" creationId="{52CBC9C4-6FC1-4165-A38D-719EB96EB7E1}"/>
          </ac:inkMkLst>
        </pc:inkChg>
        <pc:inkChg chg="add del">
          <ac:chgData name="PIPAN MICHELE" userId="da00a2aa-4c64-4bcb-a497-1055e4cd2351" providerId="ADAL" clId="{428EEFE0-FAC2-40AD-AD0F-5BA8B2E80DCB}" dt="2022-11-18T08:34:47.819" v="697"/>
          <ac:inkMkLst>
            <pc:docMk/>
            <pc:sldMk cId="2940976927" sldId="265"/>
            <ac:inkMk id="117" creationId="{8ED2B9FE-7064-4A7E-AA0A-B019A9CE1C9D}"/>
          </ac:inkMkLst>
        </pc:inkChg>
        <pc:inkChg chg="add del">
          <ac:chgData name="PIPAN MICHELE" userId="da00a2aa-4c64-4bcb-a497-1055e4cd2351" providerId="ADAL" clId="{428EEFE0-FAC2-40AD-AD0F-5BA8B2E80DCB}" dt="2022-11-18T08:34:47.819" v="697"/>
          <ac:inkMkLst>
            <pc:docMk/>
            <pc:sldMk cId="2940976927" sldId="265"/>
            <ac:inkMk id="118" creationId="{4220DB03-5519-4740-BB4F-E7F1DF519C29}"/>
          </ac:inkMkLst>
        </pc:inkChg>
        <pc:inkChg chg="add del">
          <ac:chgData name="PIPAN MICHELE" userId="da00a2aa-4c64-4bcb-a497-1055e4cd2351" providerId="ADAL" clId="{428EEFE0-FAC2-40AD-AD0F-5BA8B2E80DCB}" dt="2022-11-18T08:34:59.541" v="713"/>
          <ac:inkMkLst>
            <pc:docMk/>
            <pc:sldMk cId="2940976927" sldId="265"/>
            <ac:inkMk id="119" creationId="{8CFD7D13-4564-463F-BFE3-3D3D252F9A63}"/>
          </ac:inkMkLst>
        </pc:inkChg>
        <pc:inkChg chg="add del">
          <ac:chgData name="PIPAN MICHELE" userId="da00a2aa-4c64-4bcb-a497-1055e4cd2351" providerId="ADAL" clId="{428EEFE0-FAC2-40AD-AD0F-5BA8B2E80DCB}" dt="2022-11-18T08:34:54.121" v="707"/>
          <ac:inkMkLst>
            <pc:docMk/>
            <pc:sldMk cId="2940976927" sldId="265"/>
            <ac:inkMk id="120" creationId="{ADD947EC-9C3A-405E-BDB8-FCFA2152143E}"/>
          </ac:inkMkLst>
        </pc:inkChg>
        <pc:inkChg chg="add del">
          <ac:chgData name="PIPAN MICHELE" userId="da00a2aa-4c64-4bcb-a497-1055e4cd2351" providerId="ADAL" clId="{428EEFE0-FAC2-40AD-AD0F-5BA8B2E80DCB}" dt="2022-11-18T08:34:54.121" v="707"/>
          <ac:inkMkLst>
            <pc:docMk/>
            <pc:sldMk cId="2940976927" sldId="265"/>
            <ac:inkMk id="121" creationId="{83AB9740-485D-4411-B77C-7C3398DE3BD4}"/>
          </ac:inkMkLst>
        </pc:inkChg>
        <pc:inkChg chg="add del">
          <ac:chgData name="PIPAN MICHELE" userId="da00a2aa-4c64-4bcb-a497-1055e4cd2351" providerId="ADAL" clId="{428EEFE0-FAC2-40AD-AD0F-5BA8B2E80DCB}" dt="2022-11-18T08:34:54.121" v="707"/>
          <ac:inkMkLst>
            <pc:docMk/>
            <pc:sldMk cId="2940976927" sldId="265"/>
            <ac:inkMk id="122" creationId="{B4D55E04-442D-41A9-9254-489CEFCD8044}"/>
          </ac:inkMkLst>
        </pc:inkChg>
        <pc:inkChg chg="add del">
          <ac:chgData name="PIPAN MICHELE" userId="da00a2aa-4c64-4bcb-a497-1055e4cd2351" providerId="ADAL" clId="{428EEFE0-FAC2-40AD-AD0F-5BA8B2E80DCB}" dt="2022-11-18T08:34:54.121" v="707"/>
          <ac:inkMkLst>
            <pc:docMk/>
            <pc:sldMk cId="2940976927" sldId="265"/>
            <ac:inkMk id="123" creationId="{503222DB-766D-4BD3-A436-F8B4735D4AB5}"/>
          </ac:inkMkLst>
        </pc:inkChg>
        <pc:inkChg chg="add del">
          <ac:chgData name="PIPAN MICHELE" userId="da00a2aa-4c64-4bcb-a497-1055e4cd2351" providerId="ADAL" clId="{428EEFE0-FAC2-40AD-AD0F-5BA8B2E80DCB}" dt="2022-11-18T08:34:54.121" v="707"/>
          <ac:inkMkLst>
            <pc:docMk/>
            <pc:sldMk cId="2940976927" sldId="265"/>
            <ac:inkMk id="124" creationId="{E96AA796-13D2-440E-ACA5-4B1F99934526}"/>
          </ac:inkMkLst>
        </pc:inkChg>
        <pc:inkChg chg="add del">
          <ac:chgData name="PIPAN MICHELE" userId="da00a2aa-4c64-4bcb-a497-1055e4cd2351" providerId="ADAL" clId="{428EEFE0-FAC2-40AD-AD0F-5BA8B2E80DCB}" dt="2022-11-18T08:34:54.121" v="707"/>
          <ac:inkMkLst>
            <pc:docMk/>
            <pc:sldMk cId="2940976927" sldId="265"/>
            <ac:inkMk id="125" creationId="{B93DB468-F0F0-4310-92A4-33E52929E86D}"/>
          </ac:inkMkLst>
        </pc:inkChg>
        <pc:inkChg chg="add del">
          <ac:chgData name="PIPAN MICHELE" userId="da00a2aa-4c64-4bcb-a497-1055e4cd2351" providerId="ADAL" clId="{428EEFE0-FAC2-40AD-AD0F-5BA8B2E80DCB}" dt="2022-11-18T08:34:54.121" v="707"/>
          <ac:inkMkLst>
            <pc:docMk/>
            <pc:sldMk cId="2940976927" sldId="265"/>
            <ac:inkMk id="126" creationId="{15D1DE81-E224-47F7-AFBD-C12D95940357}"/>
          </ac:inkMkLst>
        </pc:inkChg>
        <pc:inkChg chg="add del">
          <ac:chgData name="PIPAN MICHELE" userId="da00a2aa-4c64-4bcb-a497-1055e4cd2351" providerId="ADAL" clId="{428EEFE0-FAC2-40AD-AD0F-5BA8B2E80DCB}" dt="2022-11-18T08:34:54.121" v="707"/>
          <ac:inkMkLst>
            <pc:docMk/>
            <pc:sldMk cId="2940976927" sldId="265"/>
            <ac:inkMk id="127" creationId="{D423661F-7B27-43B3-BFA2-622F13242731}"/>
          </ac:inkMkLst>
        </pc:inkChg>
        <pc:inkChg chg="add del">
          <ac:chgData name="PIPAN MICHELE" userId="da00a2aa-4c64-4bcb-a497-1055e4cd2351" providerId="ADAL" clId="{428EEFE0-FAC2-40AD-AD0F-5BA8B2E80DCB}" dt="2022-11-18T08:34:54.121" v="707"/>
          <ac:inkMkLst>
            <pc:docMk/>
            <pc:sldMk cId="2940976927" sldId="265"/>
            <ac:inkMk id="128" creationId="{323E1243-0498-4F14-8BEB-8D14D5F61065}"/>
          </ac:inkMkLst>
        </pc:inkChg>
        <pc:inkChg chg="add del">
          <ac:chgData name="PIPAN MICHELE" userId="da00a2aa-4c64-4bcb-a497-1055e4cd2351" providerId="ADAL" clId="{428EEFE0-FAC2-40AD-AD0F-5BA8B2E80DCB}" dt="2022-11-18T08:34:59.541" v="713"/>
          <ac:inkMkLst>
            <pc:docMk/>
            <pc:sldMk cId="2940976927" sldId="265"/>
            <ac:inkMk id="129" creationId="{B53C70EA-D062-47BB-B132-21E6253FD6BB}"/>
          </ac:inkMkLst>
        </pc:inkChg>
        <pc:inkChg chg="add del">
          <ac:chgData name="PIPAN MICHELE" userId="da00a2aa-4c64-4bcb-a497-1055e4cd2351" providerId="ADAL" clId="{428EEFE0-FAC2-40AD-AD0F-5BA8B2E80DCB}" dt="2022-11-18T08:34:59.541" v="713"/>
          <ac:inkMkLst>
            <pc:docMk/>
            <pc:sldMk cId="2940976927" sldId="265"/>
            <ac:inkMk id="130" creationId="{804F1695-6952-4F2B-A9CE-C6B40DAD61E1}"/>
          </ac:inkMkLst>
        </pc:inkChg>
        <pc:inkChg chg="add del">
          <ac:chgData name="PIPAN MICHELE" userId="da00a2aa-4c64-4bcb-a497-1055e4cd2351" providerId="ADAL" clId="{428EEFE0-FAC2-40AD-AD0F-5BA8B2E80DCB}" dt="2022-11-18T08:34:59.541" v="713"/>
          <ac:inkMkLst>
            <pc:docMk/>
            <pc:sldMk cId="2940976927" sldId="265"/>
            <ac:inkMk id="131" creationId="{0B017D02-6D93-4954-8F56-60063309CB88}"/>
          </ac:inkMkLst>
        </pc:inkChg>
        <pc:inkChg chg="add del">
          <ac:chgData name="PIPAN MICHELE" userId="da00a2aa-4c64-4bcb-a497-1055e4cd2351" providerId="ADAL" clId="{428EEFE0-FAC2-40AD-AD0F-5BA8B2E80DCB}" dt="2022-11-18T08:34:59.541" v="713"/>
          <ac:inkMkLst>
            <pc:docMk/>
            <pc:sldMk cId="2940976927" sldId="265"/>
            <ac:inkMk id="132" creationId="{FC754E98-8FD2-4AD9-8F72-5F4382FE0BF1}"/>
          </ac:inkMkLst>
        </pc:inkChg>
        <pc:inkChg chg="add del">
          <ac:chgData name="PIPAN MICHELE" userId="da00a2aa-4c64-4bcb-a497-1055e4cd2351" providerId="ADAL" clId="{428EEFE0-FAC2-40AD-AD0F-5BA8B2E80DCB}" dt="2022-11-18T08:34:59.541" v="713"/>
          <ac:inkMkLst>
            <pc:docMk/>
            <pc:sldMk cId="2940976927" sldId="265"/>
            <ac:inkMk id="133" creationId="{281C8FC0-9CA6-487C-8932-CF76416F1E9F}"/>
          </ac:inkMkLst>
        </pc:inkChg>
        <pc:inkChg chg="add del">
          <ac:chgData name="PIPAN MICHELE" userId="da00a2aa-4c64-4bcb-a497-1055e4cd2351" providerId="ADAL" clId="{428EEFE0-FAC2-40AD-AD0F-5BA8B2E80DCB}" dt="2022-11-18T08:34:59.541" v="713"/>
          <ac:inkMkLst>
            <pc:docMk/>
            <pc:sldMk cId="2940976927" sldId="265"/>
            <ac:inkMk id="134" creationId="{D8254886-40D2-4E1F-AD66-FB21D1F436E5}"/>
          </ac:inkMkLst>
        </pc:inkChg>
        <pc:inkChg chg="add">
          <ac:chgData name="PIPAN MICHELE" userId="da00a2aa-4c64-4bcb-a497-1055e4cd2351" providerId="ADAL" clId="{428EEFE0-FAC2-40AD-AD0F-5BA8B2E80DCB}" dt="2022-11-18T08:34:59.541" v="713"/>
          <ac:inkMkLst>
            <pc:docMk/>
            <pc:sldMk cId="2940976927" sldId="265"/>
            <ac:inkMk id="135" creationId="{52B6B02A-D96C-4D35-836E-4DFC82FC55AC}"/>
          </ac:inkMkLst>
        </pc:inkChg>
        <pc:inkChg chg="add del">
          <ac:chgData name="PIPAN MICHELE" userId="da00a2aa-4c64-4bcb-a497-1055e4cd2351" providerId="ADAL" clId="{428EEFE0-FAC2-40AD-AD0F-5BA8B2E80DCB}" dt="2022-11-18T08:35:05.147" v="717"/>
          <ac:inkMkLst>
            <pc:docMk/>
            <pc:sldMk cId="2940976927" sldId="265"/>
            <ac:inkMk id="136" creationId="{FBA66E54-ECBC-4820-B178-DF3D337BCBF3}"/>
          </ac:inkMkLst>
        </pc:inkChg>
        <pc:inkChg chg="add del">
          <ac:chgData name="PIPAN MICHELE" userId="da00a2aa-4c64-4bcb-a497-1055e4cd2351" providerId="ADAL" clId="{428EEFE0-FAC2-40AD-AD0F-5BA8B2E80DCB}" dt="2022-11-18T08:35:05.147" v="717"/>
          <ac:inkMkLst>
            <pc:docMk/>
            <pc:sldMk cId="2940976927" sldId="265"/>
            <ac:inkMk id="137" creationId="{C90A9B74-95FF-4013-8574-5F97488C7B72}"/>
          </ac:inkMkLst>
        </pc:inkChg>
        <pc:inkChg chg="add del">
          <ac:chgData name="PIPAN MICHELE" userId="da00a2aa-4c64-4bcb-a497-1055e4cd2351" providerId="ADAL" clId="{428EEFE0-FAC2-40AD-AD0F-5BA8B2E80DCB}" dt="2022-11-18T08:35:05.147" v="717"/>
          <ac:inkMkLst>
            <pc:docMk/>
            <pc:sldMk cId="2940976927" sldId="265"/>
            <ac:inkMk id="138" creationId="{176C63B4-D907-4314-AACB-120F78AB51AE}"/>
          </ac:inkMkLst>
        </pc:inkChg>
        <pc:inkChg chg="add del">
          <ac:chgData name="PIPAN MICHELE" userId="da00a2aa-4c64-4bcb-a497-1055e4cd2351" providerId="ADAL" clId="{428EEFE0-FAC2-40AD-AD0F-5BA8B2E80DCB}" dt="2022-11-18T08:35:07.328" v="721"/>
          <ac:inkMkLst>
            <pc:docMk/>
            <pc:sldMk cId="2940976927" sldId="265"/>
            <ac:inkMk id="139" creationId="{FB4B1C25-3F35-4D6D-9213-93F9B64224D4}"/>
          </ac:inkMkLst>
        </pc:inkChg>
        <pc:inkChg chg="add del">
          <ac:chgData name="PIPAN MICHELE" userId="da00a2aa-4c64-4bcb-a497-1055e4cd2351" providerId="ADAL" clId="{428EEFE0-FAC2-40AD-AD0F-5BA8B2E80DCB}" dt="2022-11-18T08:35:07.328" v="721"/>
          <ac:inkMkLst>
            <pc:docMk/>
            <pc:sldMk cId="2940976927" sldId="265"/>
            <ac:inkMk id="140" creationId="{1240FB4C-DE87-4BF9-A24A-618066BE55AE}"/>
          </ac:inkMkLst>
        </pc:inkChg>
        <pc:inkChg chg="add del">
          <ac:chgData name="PIPAN MICHELE" userId="da00a2aa-4c64-4bcb-a497-1055e4cd2351" providerId="ADAL" clId="{428EEFE0-FAC2-40AD-AD0F-5BA8B2E80DCB}" dt="2022-11-18T08:35:07.328" v="721"/>
          <ac:inkMkLst>
            <pc:docMk/>
            <pc:sldMk cId="2940976927" sldId="265"/>
            <ac:inkMk id="141" creationId="{D717A3DE-8C0C-45C4-A0D8-9C6C320EB4C6}"/>
          </ac:inkMkLst>
        </pc:inkChg>
        <pc:inkChg chg="add del">
          <ac:chgData name="PIPAN MICHELE" userId="da00a2aa-4c64-4bcb-a497-1055e4cd2351" providerId="ADAL" clId="{428EEFE0-FAC2-40AD-AD0F-5BA8B2E80DCB}" dt="2022-11-18T08:35:07.328" v="721"/>
          <ac:inkMkLst>
            <pc:docMk/>
            <pc:sldMk cId="2940976927" sldId="265"/>
            <ac:inkMk id="142" creationId="{C36E2D3E-7E97-415C-B152-6FC4330F3D9D}"/>
          </ac:inkMkLst>
        </pc:inkChg>
        <pc:inkChg chg="add del">
          <ac:chgData name="PIPAN MICHELE" userId="da00a2aa-4c64-4bcb-a497-1055e4cd2351" providerId="ADAL" clId="{428EEFE0-FAC2-40AD-AD0F-5BA8B2E80DCB}" dt="2022-11-18T08:35:11.631" v="727"/>
          <ac:inkMkLst>
            <pc:docMk/>
            <pc:sldMk cId="2940976927" sldId="265"/>
            <ac:inkMk id="143" creationId="{C2577097-7368-4A84-B8B9-06460E07737A}"/>
          </ac:inkMkLst>
        </pc:inkChg>
        <pc:inkChg chg="add del">
          <ac:chgData name="PIPAN MICHELE" userId="da00a2aa-4c64-4bcb-a497-1055e4cd2351" providerId="ADAL" clId="{428EEFE0-FAC2-40AD-AD0F-5BA8B2E80DCB}" dt="2022-11-18T08:35:11.631" v="727"/>
          <ac:inkMkLst>
            <pc:docMk/>
            <pc:sldMk cId="2940976927" sldId="265"/>
            <ac:inkMk id="144" creationId="{2590B3AA-BA91-4694-86A4-34D8F6AD8B95}"/>
          </ac:inkMkLst>
        </pc:inkChg>
        <pc:inkChg chg="add del">
          <ac:chgData name="PIPAN MICHELE" userId="da00a2aa-4c64-4bcb-a497-1055e4cd2351" providerId="ADAL" clId="{428EEFE0-FAC2-40AD-AD0F-5BA8B2E80DCB}" dt="2022-11-18T08:35:11.631" v="727"/>
          <ac:inkMkLst>
            <pc:docMk/>
            <pc:sldMk cId="2940976927" sldId="265"/>
            <ac:inkMk id="145" creationId="{DE822E17-28C1-4776-80F4-EE95298A24CB}"/>
          </ac:inkMkLst>
        </pc:inkChg>
        <pc:inkChg chg="add del">
          <ac:chgData name="PIPAN MICHELE" userId="da00a2aa-4c64-4bcb-a497-1055e4cd2351" providerId="ADAL" clId="{428EEFE0-FAC2-40AD-AD0F-5BA8B2E80DCB}" dt="2022-11-18T08:35:11.631" v="727"/>
          <ac:inkMkLst>
            <pc:docMk/>
            <pc:sldMk cId="2940976927" sldId="265"/>
            <ac:inkMk id="146" creationId="{37623824-216B-498C-B84C-0A698D90308B}"/>
          </ac:inkMkLst>
        </pc:inkChg>
        <pc:inkChg chg="add del">
          <ac:chgData name="PIPAN MICHELE" userId="da00a2aa-4c64-4bcb-a497-1055e4cd2351" providerId="ADAL" clId="{428EEFE0-FAC2-40AD-AD0F-5BA8B2E80DCB}" dt="2022-11-18T08:35:11.631" v="727"/>
          <ac:inkMkLst>
            <pc:docMk/>
            <pc:sldMk cId="2940976927" sldId="265"/>
            <ac:inkMk id="147" creationId="{1FF2820D-8379-4D42-86B8-1461F3A888D6}"/>
          </ac:inkMkLst>
        </pc:inkChg>
        <pc:inkChg chg="add del">
          <ac:chgData name="PIPAN MICHELE" userId="da00a2aa-4c64-4bcb-a497-1055e4cd2351" providerId="ADAL" clId="{428EEFE0-FAC2-40AD-AD0F-5BA8B2E80DCB}" dt="2022-11-18T08:35:11.631" v="727"/>
          <ac:inkMkLst>
            <pc:docMk/>
            <pc:sldMk cId="2940976927" sldId="265"/>
            <ac:inkMk id="148" creationId="{44086D12-A10B-4270-B688-CF9B48B5FD96}"/>
          </ac:inkMkLst>
        </pc:inkChg>
        <pc:inkChg chg="add del">
          <ac:chgData name="PIPAN MICHELE" userId="da00a2aa-4c64-4bcb-a497-1055e4cd2351" providerId="ADAL" clId="{428EEFE0-FAC2-40AD-AD0F-5BA8B2E80DCB}" dt="2022-11-18T08:35:19.635" v="733"/>
          <ac:inkMkLst>
            <pc:docMk/>
            <pc:sldMk cId="2940976927" sldId="265"/>
            <ac:inkMk id="149" creationId="{50653FE3-F844-49C6-AB2A-2EE70218C29F}"/>
          </ac:inkMkLst>
        </pc:inkChg>
        <pc:inkChg chg="add del">
          <ac:chgData name="PIPAN MICHELE" userId="da00a2aa-4c64-4bcb-a497-1055e4cd2351" providerId="ADAL" clId="{428EEFE0-FAC2-40AD-AD0F-5BA8B2E80DCB}" dt="2022-11-18T08:35:19.635" v="733"/>
          <ac:inkMkLst>
            <pc:docMk/>
            <pc:sldMk cId="2940976927" sldId="265"/>
            <ac:inkMk id="150" creationId="{DEBD8B51-A480-4FD9-A1E6-024EABE9DB25}"/>
          </ac:inkMkLst>
        </pc:inkChg>
        <pc:inkChg chg="add del">
          <ac:chgData name="PIPAN MICHELE" userId="da00a2aa-4c64-4bcb-a497-1055e4cd2351" providerId="ADAL" clId="{428EEFE0-FAC2-40AD-AD0F-5BA8B2E80DCB}" dt="2022-11-18T08:35:19.635" v="733"/>
          <ac:inkMkLst>
            <pc:docMk/>
            <pc:sldMk cId="2940976927" sldId="265"/>
            <ac:inkMk id="151" creationId="{01C04D7B-7DA4-40A8-B8BE-3E497F4C7DBC}"/>
          </ac:inkMkLst>
        </pc:inkChg>
        <pc:inkChg chg="add del">
          <ac:chgData name="PIPAN MICHELE" userId="da00a2aa-4c64-4bcb-a497-1055e4cd2351" providerId="ADAL" clId="{428EEFE0-FAC2-40AD-AD0F-5BA8B2E80DCB}" dt="2022-11-18T08:35:19.635" v="733"/>
          <ac:inkMkLst>
            <pc:docMk/>
            <pc:sldMk cId="2940976927" sldId="265"/>
            <ac:inkMk id="152" creationId="{6AD2C7A2-1BD0-451B-AD6C-C2A549EE9B0A}"/>
          </ac:inkMkLst>
        </pc:inkChg>
        <pc:inkChg chg="add del">
          <ac:chgData name="PIPAN MICHELE" userId="da00a2aa-4c64-4bcb-a497-1055e4cd2351" providerId="ADAL" clId="{428EEFE0-FAC2-40AD-AD0F-5BA8B2E80DCB}" dt="2022-11-18T08:35:19.635" v="733"/>
          <ac:inkMkLst>
            <pc:docMk/>
            <pc:sldMk cId="2940976927" sldId="265"/>
            <ac:inkMk id="153" creationId="{8B769F7A-2B57-4E80-B67A-31EB16CC4369}"/>
          </ac:inkMkLst>
        </pc:inkChg>
        <pc:inkChg chg="add del">
          <ac:chgData name="PIPAN MICHELE" userId="da00a2aa-4c64-4bcb-a497-1055e4cd2351" providerId="ADAL" clId="{428EEFE0-FAC2-40AD-AD0F-5BA8B2E80DCB}" dt="2022-11-18T08:35:19.635" v="733"/>
          <ac:inkMkLst>
            <pc:docMk/>
            <pc:sldMk cId="2940976927" sldId="265"/>
            <ac:inkMk id="154" creationId="{41977AFF-627B-441B-BE5A-536FB6BF9EDC}"/>
          </ac:inkMkLst>
        </pc:inkChg>
        <pc:inkChg chg="add del">
          <ac:chgData name="PIPAN MICHELE" userId="da00a2aa-4c64-4bcb-a497-1055e4cd2351" providerId="ADAL" clId="{428EEFE0-FAC2-40AD-AD0F-5BA8B2E80DCB}" dt="2022-11-18T08:35:30.629" v="747"/>
          <ac:inkMkLst>
            <pc:docMk/>
            <pc:sldMk cId="2940976927" sldId="265"/>
            <ac:inkMk id="155" creationId="{61737934-F93C-4604-8420-C50F587F5827}"/>
          </ac:inkMkLst>
        </pc:inkChg>
        <pc:inkChg chg="add del">
          <ac:chgData name="PIPAN MICHELE" userId="da00a2aa-4c64-4bcb-a497-1055e4cd2351" providerId="ADAL" clId="{428EEFE0-FAC2-40AD-AD0F-5BA8B2E80DCB}" dt="2022-11-18T08:35:30.629" v="747"/>
          <ac:inkMkLst>
            <pc:docMk/>
            <pc:sldMk cId="2940976927" sldId="265"/>
            <ac:inkMk id="156" creationId="{A8ED89ED-1DFE-4AFA-8D33-804CA87CE108}"/>
          </ac:inkMkLst>
        </pc:inkChg>
        <pc:inkChg chg="add del">
          <ac:chgData name="PIPAN MICHELE" userId="da00a2aa-4c64-4bcb-a497-1055e4cd2351" providerId="ADAL" clId="{428EEFE0-FAC2-40AD-AD0F-5BA8B2E80DCB}" dt="2022-11-18T08:35:30.629" v="747"/>
          <ac:inkMkLst>
            <pc:docMk/>
            <pc:sldMk cId="2940976927" sldId="265"/>
            <ac:inkMk id="157" creationId="{D0F58B25-4C99-4E52-8EF6-3C69B5984343}"/>
          </ac:inkMkLst>
        </pc:inkChg>
        <pc:inkChg chg="add del">
          <ac:chgData name="PIPAN MICHELE" userId="da00a2aa-4c64-4bcb-a497-1055e4cd2351" providerId="ADAL" clId="{428EEFE0-FAC2-40AD-AD0F-5BA8B2E80DCB}" dt="2022-11-18T08:35:30.629" v="747"/>
          <ac:inkMkLst>
            <pc:docMk/>
            <pc:sldMk cId="2940976927" sldId="265"/>
            <ac:inkMk id="158" creationId="{70EB2474-62CE-4E35-A6EA-A17C550C1FA7}"/>
          </ac:inkMkLst>
        </pc:inkChg>
        <pc:inkChg chg="add del">
          <ac:chgData name="PIPAN MICHELE" userId="da00a2aa-4c64-4bcb-a497-1055e4cd2351" providerId="ADAL" clId="{428EEFE0-FAC2-40AD-AD0F-5BA8B2E80DCB}" dt="2022-11-18T08:35:30.629" v="747"/>
          <ac:inkMkLst>
            <pc:docMk/>
            <pc:sldMk cId="2940976927" sldId="265"/>
            <ac:inkMk id="159" creationId="{7A29F766-3EE3-4562-8203-D637C1282079}"/>
          </ac:inkMkLst>
        </pc:inkChg>
        <pc:inkChg chg="add del">
          <ac:chgData name="PIPAN MICHELE" userId="da00a2aa-4c64-4bcb-a497-1055e4cd2351" providerId="ADAL" clId="{428EEFE0-FAC2-40AD-AD0F-5BA8B2E80DCB}" dt="2022-11-18T08:35:30.629" v="747"/>
          <ac:inkMkLst>
            <pc:docMk/>
            <pc:sldMk cId="2940976927" sldId="265"/>
            <ac:inkMk id="160" creationId="{0D5CCB2B-CEB1-479F-BF9A-B85A5FB72F70}"/>
          </ac:inkMkLst>
        </pc:inkChg>
        <pc:inkChg chg="add del">
          <ac:chgData name="PIPAN MICHELE" userId="da00a2aa-4c64-4bcb-a497-1055e4cd2351" providerId="ADAL" clId="{428EEFE0-FAC2-40AD-AD0F-5BA8B2E80DCB}" dt="2022-11-18T08:35:30.629" v="747"/>
          <ac:inkMkLst>
            <pc:docMk/>
            <pc:sldMk cId="2940976927" sldId="265"/>
            <ac:inkMk id="161" creationId="{4EB32A32-0AD8-45D7-9E12-06AA0E07015C}"/>
          </ac:inkMkLst>
        </pc:inkChg>
        <pc:inkChg chg="add del">
          <ac:chgData name="PIPAN MICHELE" userId="da00a2aa-4c64-4bcb-a497-1055e4cd2351" providerId="ADAL" clId="{428EEFE0-FAC2-40AD-AD0F-5BA8B2E80DCB}" dt="2022-11-18T08:35:30.629" v="747"/>
          <ac:inkMkLst>
            <pc:docMk/>
            <pc:sldMk cId="2940976927" sldId="265"/>
            <ac:inkMk id="162" creationId="{AC4E1B95-9215-4A51-BBF5-D0F04FE1D7B4}"/>
          </ac:inkMkLst>
        </pc:inkChg>
        <pc:inkChg chg="add del">
          <ac:chgData name="PIPAN MICHELE" userId="da00a2aa-4c64-4bcb-a497-1055e4cd2351" providerId="ADAL" clId="{428EEFE0-FAC2-40AD-AD0F-5BA8B2E80DCB}" dt="2022-11-18T08:35:30.629" v="747"/>
          <ac:inkMkLst>
            <pc:docMk/>
            <pc:sldMk cId="2940976927" sldId="265"/>
            <ac:inkMk id="163" creationId="{F1F74494-AB67-4E88-A6CA-E1E06CFF96A9}"/>
          </ac:inkMkLst>
        </pc:inkChg>
        <pc:inkChg chg="add del">
          <ac:chgData name="PIPAN MICHELE" userId="da00a2aa-4c64-4bcb-a497-1055e4cd2351" providerId="ADAL" clId="{428EEFE0-FAC2-40AD-AD0F-5BA8B2E80DCB}" dt="2022-11-18T08:35:30.629" v="747"/>
          <ac:inkMkLst>
            <pc:docMk/>
            <pc:sldMk cId="2940976927" sldId="265"/>
            <ac:inkMk id="164" creationId="{1F5FC7F2-3052-4533-8E17-DBA09356A272}"/>
          </ac:inkMkLst>
        </pc:inkChg>
        <pc:inkChg chg="add del">
          <ac:chgData name="PIPAN MICHELE" userId="da00a2aa-4c64-4bcb-a497-1055e4cd2351" providerId="ADAL" clId="{428EEFE0-FAC2-40AD-AD0F-5BA8B2E80DCB}" dt="2022-11-18T08:35:30.629" v="747"/>
          <ac:inkMkLst>
            <pc:docMk/>
            <pc:sldMk cId="2940976927" sldId="265"/>
            <ac:inkMk id="165" creationId="{732480F0-0C7C-43E3-8A0E-DD8705234C00}"/>
          </ac:inkMkLst>
        </pc:inkChg>
        <pc:inkChg chg="add del">
          <ac:chgData name="PIPAN MICHELE" userId="da00a2aa-4c64-4bcb-a497-1055e4cd2351" providerId="ADAL" clId="{428EEFE0-FAC2-40AD-AD0F-5BA8B2E80DCB}" dt="2022-11-18T08:35:30.629" v="747"/>
          <ac:inkMkLst>
            <pc:docMk/>
            <pc:sldMk cId="2940976927" sldId="265"/>
            <ac:inkMk id="166" creationId="{B809F3E4-73F3-4038-8B81-3EE198587050}"/>
          </ac:inkMkLst>
        </pc:inkChg>
        <pc:inkChg chg="add del">
          <ac:chgData name="PIPAN MICHELE" userId="da00a2aa-4c64-4bcb-a497-1055e4cd2351" providerId="ADAL" clId="{428EEFE0-FAC2-40AD-AD0F-5BA8B2E80DCB}" dt="2022-11-18T08:35:30.629" v="747"/>
          <ac:inkMkLst>
            <pc:docMk/>
            <pc:sldMk cId="2940976927" sldId="265"/>
            <ac:inkMk id="167" creationId="{5EF5BC42-DC25-4954-A9E4-390F21B4DA4A}"/>
          </ac:inkMkLst>
        </pc:inkChg>
        <pc:inkChg chg="add del">
          <ac:chgData name="PIPAN MICHELE" userId="da00a2aa-4c64-4bcb-a497-1055e4cd2351" providerId="ADAL" clId="{428EEFE0-FAC2-40AD-AD0F-5BA8B2E80DCB}" dt="2022-11-18T08:35:30.629" v="747"/>
          <ac:inkMkLst>
            <pc:docMk/>
            <pc:sldMk cId="2940976927" sldId="265"/>
            <ac:inkMk id="168" creationId="{D055D13E-6320-451D-AEE0-0B6DB635BB38}"/>
          </ac:inkMkLst>
        </pc:inkChg>
        <pc:inkChg chg="add">
          <ac:chgData name="PIPAN MICHELE" userId="da00a2aa-4c64-4bcb-a497-1055e4cd2351" providerId="ADAL" clId="{428EEFE0-FAC2-40AD-AD0F-5BA8B2E80DCB}" dt="2022-11-18T08:35:30.629" v="747"/>
          <ac:inkMkLst>
            <pc:docMk/>
            <pc:sldMk cId="2940976927" sldId="265"/>
            <ac:inkMk id="169" creationId="{21E28F14-7AEF-4359-A267-52C8CD8C9675}"/>
          </ac:inkMkLst>
        </pc:inkChg>
        <pc:inkChg chg="add">
          <ac:chgData name="PIPAN MICHELE" userId="da00a2aa-4c64-4bcb-a497-1055e4cd2351" providerId="ADAL" clId="{428EEFE0-FAC2-40AD-AD0F-5BA8B2E80DCB}" dt="2022-11-18T08:35:30.629" v="747"/>
          <ac:inkMkLst>
            <pc:docMk/>
            <pc:sldMk cId="2940976927" sldId="265"/>
            <ac:inkMk id="170" creationId="{B81506F3-54E5-4A3C-8469-FCECC3B73F1E}"/>
          </ac:inkMkLst>
        </pc:inkChg>
        <pc:inkChg chg="add">
          <ac:chgData name="PIPAN MICHELE" userId="da00a2aa-4c64-4bcb-a497-1055e4cd2351" providerId="ADAL" clId="{428EEFE0-FAC2-40AD-AD0F-5BA8B2E80DCB}" dt="2022-11-18T08:35:44.973" v="748"/>
          <ac:inkMkLst>
            <pc:docMk/>
            <pc:sldMk cId="2940976927" sldId="265"/>
            <ac:inkMk id="171" creationId="{03DB22E7-D524-4CC3-81B6-2112B7A0860A}"/>
          </ac:inkMkLst>
        </pc:inkChg>
        <pc:inkChg chg="add del">
          <ac:chgData name="PIPAN MICHELE" userId="da00a2aa-4c64-4bcb-a497-1055e4cd2351" providerId="ADAL" clId="{428EEFE0-FAC2-40AD-AD0F-5BA8B2E80DCB}" dt="2022-11-18T08:35:57.731" v="760"/>
          <ac:inkMkLst>
            <pc:docMk/>
            <pc:sldMk cId="2940976927" sldId="265"/>
            <ac:inkMk id="172" creationId="{BC8F13A4-BBC6-41A0-85F7-6AD1E8CF42F9}"/>
          </ac:inkMkLst>
        </pc:inkChg>
        <pc:inkChg chg="add del">
          <ac:chgData name="PIPAN MICHELE" userId="da00a2aa-4c64-4bcb-a497-1055e4cd2351" providerId="ADAL" clId="{428EEFE0-FAC2-40AD-AD0F-5BA8B2E80DCB}" dt="2022-11-18T08:35:57.731" v="760"/>
          <ac:inkMkLst>
            <pc:docMk/>
            <pc:sldMk cId="2940976927" sldId="265"/>
            <ac:inkMk id="173" creationId="{EB7512AA-C995-49FE-8780-CA4CC745FF52}"/>
          </ac:inkMkLst>
        </pc:inkChg>
        <pc:inkChg chg="add del">
          <ac:chgData name="PIPAN MICHELE" userId="da00a2aa-4c64-4bcb-a497-1055e4cd2351" providerId="ADAL" clId="{428EEFE0-FAC2-40AD-AD0F-5BA8B2E80DCB}" dt="2022-11-18T08:35:57.731" v="760"/>
          <ac:inkMkLst>
            <pc:docMk/>
            <pc:sldMk cId="2940976927" sldId="265"/>
            <ac:inkMk id="174" creationId="{4867E146-CC43-4687-AD3C-1760D6FE53BD}"/>
          </ac:inkMkLst>
        </pc:inkChg>
        <pc:inkChg chg="add del">
          <ac:chgData name="PIPAN MICHELE" userId="da00a2aa-4c64-4bcb-a497-1055e4cd2351" providerId="ADAL" clId="{428EEFE0-FAC2-40AD-AD0F-5BA8B2E80DCB}" dt="2022-11-18T08:35:57.731" v="760"/>
          <ac:inkMkLst>
            <pc:docMk/>
            <pc:sldMk cId="2940976927" sldId="265"/>
            <ac:inkMk id="175" creationId="{3A0C70FF-3EF5-4C56-B148-0279B9B4B227}"/>
          </ac:inkMkLst>
        </pc:inkChg>
        <pc:inkChg chg="add">
          <ac:chgData name="PIPAN MICHELE" userId="da00a2aa-4c64-4bcb-a497-1055e4cd2351" providerId="ADAL" clId="{428EEFE0-FAC2-40AD-AD0F-5BA8B2E80DCB}" dt="2022-11-18T08:35:53.934" v="753"/>
          <ac:inkMkLst>
            <pc:docMk/>
            <pc:sldMk cId="2940976927" sldId="265"/>
            <ac:inkMk id="176" creationId="{63B0C681-400E-4AE5-8852-998E8984F832}"/>
          </ac:inkMkLst>
        </pc:inkChg>
        <pc:inkChg chg="add del">
          <ac:chgData name="PIPAN MICHELE" userId="da00a2aa-4c64-4bcb-a497-1055e4cd2351" providerId="ADAL" clId="{428EEFE0-FAC2-40AD-AD0F-5BA8B2E80DCB}" dt="2022-11-18T08:35:57.731" v="760"/>
          <ac:inkMkLst>
            <pc:docMk/>
            <pc:sldMk cId="2940976927" sldId="265"/>
            <ac:inkMk id="177" creationId="{C1F4A01F-1B60-444C-BDDA-BF0354B24D4E}"/>
          </ac:inkMkLst>
        </pc:inkChg>
        <pc:inkChg chg="add del">
          <ac:chgData name="PIPAN MICHELE" userId="da00a2aa-4c64-4bcb-a497-1055e4cd2351" providerId="ADAL" clId="{428EEFE0-FAC2-40AD-AD0F-5BA8B2E80DCB}" dt="2022-11-18T08:35:57.731" v="760"/>
          <ac:inkMkLst>
            <pc:docMk/>
            <pc:sldMk cId="2940976927" sldId="265"/>
            <ac:inkMk id="178" creationId="{96FA7AA4-086E-4CE6-9780-974C9F96DB27}"/>
          </ac:inkMkLst>
        </pc:inkChg>
        <pc:inkChg chg="add del">
          <ac:chgData name="PIPAN MICHELE" userId="da00a2aa-4c64-4bcb-a497-1055e4cd2351" providerId="ADAL" clId="{428EEFE0-FAC2-40AD-AD0F-5BA8B2E80DCB}" dt="2022-11-18T08:35:57.731" v="760"/>
          <ac:inkMkLst>
            <pc:docMk/>
            <pc:sldMk cId="2940976927" sldId="265"/>
            <ac:inkMk id="179" creationId="{166A599D-6460-413C-A77F-9F600DA13FFD}"/>
          </ac:inkMkLst>
        </pc:inkChg>
        <pc:inkChg chg="add del">
          <ac:chgData name="PIPAN MICHELE" userId="da00a2aa-4c64-4bcb-a497-1055e4cd2351" providerId="ADAL" clId="{428EEFE0-FAC2-40AD-AD0F-5BA8B2E80DCB}" dt="2022-11-18T08:35:57.731" v="760"/>
          <ac:inkMkLst>
            <pc:docMk/>
            <pc:sldMk cId="2940976927" sldId="265"/>
            <ac:inkMk id="180" creationId="{2D20EB3B-1CA2-4BDD-8AD4-6A89F7CCD7FD}"/>
          </ac:inkMkLst>
        </pc:inkChg>
        <pc:inkChg chg="add">
          <ac:chgData name="PIPAN MICHELE" userId="da00a2aa-4c64-4bcb-a497-1055e4cd2351" providerId="ADAL" clId="{428EEFE0-FAC2-40AD-AD0F-5BA8B2E80DCB}" dt="2022-11-18T08:35:56.616" v="758"/>
          <ac:inkMkLst>
            <pc:docMk/>
            <pc:sldMk cId="2940976927" sldId="265"/>
            <ac:inkMk id="181" creationId="{11351D46-9F52-4C91-A712-CA7C36D9F5A0}"/>
          </ac:inkMkLst>
        </pc:inkChg>
        <pc:inkChg chg="add del">
          <ac:chgData name="PIPAN MICHELE" userId="da00a2aa-4c64-4bcb-a497-1055e4cd2351" providerId="ADAL" clId="{428EEFE0-FAC2-40AD-AD0F-5BA8B2E80DCB}" dt="2022-11-18T08:35:57.731" v="760"/>
          <ac:inkMkLst>
            <pc:docMk/>
            <pc:sldMk cId="2940976927" sldId="265"/>
            <ac:inkMk id="182" creationId="{8F930CC9-5166-4CCE-81D6-36DC5D80BF53}"/>
          </ac:inkMkLst>
        </pc:inkChg>
        <pc:inkChg chg="add del">
          <ac:chgData name="PIPAN MICHELE" userId="da00a2aa-4c64-4bcb-a497-1055e4cd2351" providerId="ADAL" clId="{428EEFE0-FAC2-40AD-AD0F-5BA8B2E80DCB}" dt="2022-11-18T08:36:02.912" v="762"/>
          <ac:inkMkLst>
            <pc:docMk/>
            <pc:sldMk cId="2940976927" sldId="265"/>
            <ac:inkMk id="183" creationId="{9BC8CFDD-4A2A-422C-9FF3-ED072BBE7116}"/>
          </ac:inkMkLst>
        </pc:inkChg>
        <pc:inkChg chg="add">
          <ac:chgData name="PIPAN MICHELE" userId="da00a2aa-4c64-4bcb-a497-1055e4cd2351" providerId="ADAL" clId="{428EEFE0-FAC2-40AD-AD0F-5BA8B2E80DCB}" dt="2022-11-18T08:35:57.731" v="760"/>
          <ac:inkMkLst>
            <pc:docMk/>
            <pc:sldMk cId="2940976927" sldId="265"/>
            <ac:inkMk id="184" creationId="{A4BF5D8C-1E79-4EF3-8AE3-7DC76FB7E14B}"/>
          </ac:inkMkLst>
        </pc:inkChg>
        <pc:inkChg chg="add del">
          <ac:chgData name="PIPAN MICHELE" userId="da00a2aa-4c64-4bcb-a497-1055e4cd2351" providerId="ADAL" clId="{428EEFE0-FAC2-40AD-AD0F-5BA8B2E80DCB}" dt="2022-11-18T08:36:02.912" v="762"/>
          <ac:inkMkLst>
            <pc:docMk/>
            <pc:sldMk cId="2940976927" sldId="265"/>
            <ac:inkMk id="185" creationId="{1BCC0A56-3DFF-4938-89FB-D03877A496A2}"/>
          </ac:inkMkLst>
        </pc:inkChg>
        <pc:inkChg chg="add">
          <ac:chgData name="PIPAN MICHELE" userId="da00a2aa-4c64-4bcb-a497-1055e4cd2351" providerId="ADAL" clId="{428EEFE0-FAC2-40AD-AD0F-5BA8B2E80DCB}" dt="2022-11-18T08:36:02.912" v="762"/>
          <ac:inkMkLst>
            <pc:docMk/>
            <pc:sldMk cId="2940976927" sldId="265"/>
            <ac:inkMk id="186" creationId="{2664CEA6-CC9C-4E26-B16A-D4CEA54DE5AE}"/>
          </ac:inkMkLst>
        </pc:inkChg>
        <pc:inkChg chg="add">
          <ac:chgData name="PIPAN MICHELE" userId="da00a2aa-4c64-4bcb-a497-1055e4cd2351" providerId="ADAL" clId="{428EEFE0-FAC2-40AD-AD0F-5BA8B2E80DCB}" dt="2022-11-18T08:36:04.008" v="763"/>
          <ac:inkMkLst>
            <pc:docMk/>
            <pc:sldMk cId="2940976927" sldId="265"/>
            <ac:inkMk id="187" creationId="{C8D0FBD0-24D8-413B-8C20-7CC273527821}"/>
          </ac:inkMkLst>
        </pc:inkChg>
        <pc:inkChg chg="add">
          <ac:chgData name="PIPAN MICHELE" userId="da00a2aa-4c64-4bcb-a497-1055e4cd2351" providerId="ADAL" clId="{428EEFE0-FAC2-40AD-AD0F-5BA8B2E80DCB}" dt="2022-11-18T08:36:04.291" v="764"/>
          <ac:inkMkLst>
            <pc:docMk/>
            <pc:sldMk cId="2940976927" sldId="265"/>
            <ac:inkMk id="188" creationId="{029ED8A3-92CE-4DD1-827B-7AF21CFA7576}"/>
          </ac:inkMkLst>
        </pc:inkChg>
        <pc:inkChg chg="add del">
          <ac:chgData name="PIPAN MICHELE" userId="da00a2aa-4c64-4bcb-a497-1055e4cd2351" providerId="ADAL" clId="{428EEFE0-FAC2-40AD-AD0F-5BA8B2E80DCB}" dt="2022-11-18T08:36:09.124" v="772"/>
          <ac:inkMkLst>
            <pc:docMk/>
            <pc:sldMk cId="2940976927" sldId="265"/>
            <ac:inkMk id="189" creationId="{0EC399E7-7A42-4D37-9071-5911CD396ECC}"/>
          </ac:inkMkLst>
        </pc:inkChg>
        <pc:inkChg chg="add del">
          <ac:chgData name="PIPAN MICHELE" userId="da00a2aa-4c64-4bcb-a497-1055e4cd2351" providerId="ADAL" clId="{428EEFE0-FAC2-40AD-AD0F-5BA8B2E80DCB}" dt="2022-11-18T08:36:09.124" v="772"/>
          <ac:inkMkLst>
            <pc:docMk/>
            <pc:sldMk cId="2940976927" sldId="265"/>
            <ac:inkMk id="190" creationId="{8A546E72-6954-4E1B-BB2A-5C3747B5FFA7}"/>
          </ac:inkMkLst>
        </pc:inkChg>
        <pc:inkChg chg="add del">
          <ac:chgData name="PIPAN MICHELE" userId="da00a2aa-4c64-4bcb-a497-1055e4cd2351" providerId="ADAL" clId="{428EEFE0-FAC2-40AD-AD0F-5BA8B2E80DCB}" dt="2022-11-18T08:36:09.124" v="772"/>
          <ac:inkMkLst>
            <pc:docMk/>
            <pc:sldMk cId="2940976927" sldId="265"/>
            <ac:inkMk id="191" creationId="{90563A89-89AB-4FDC-A29D-84A813295F7C}"/>
          </ac:inkMkLst>
        </pc:inkChg>
        <pc:inkChg chg="add del">
          <ac:chgData name="PIPAN MICHELE" userId="da00a2aa-4c64-4bcb-a497-1055e4cd2351" providerId="ADAL" clId="{428EEFE0-FAC2-40AD-AD0F-5BA8B2E80DCB}" dt="2022-11-18T08:36:09.124" v="772"/>
          <ac:inkMkLst>
            <pc:docMk/>
            <pc:sldMk cId="2940976927" sldId="265"/>
            <ac:inkMk id="192" creationId="{4D9A97F0-77DA-4013-867B-B42CDA625356}"/>
          </ac:inkMkLst>
        </pc:inkChg>
        <pc:inkChg chg="add del">
          <ac:chgData name="PIPAN MICHELE" userId="da00a2aa-4c64-4bcb-a497-1055e4cd2351" providerId="ADAL" clId="{428EEFE0-FAC2-40AD-AD0F-5BA8B2E80DCB}" dt="2022-11-18T08:36:09.124" v="772"/>
          <ac:inkMkLst>
            <pc:docMk/>
            <pc:sldMk cId="2940976927" sldId="265"/>
            <ac:inkMk id="193" creationId="{950624D6-3151-40DE-B48F-339026DE63E6}"/>
          </ac:inkMkLst>
        </pc:inkChg>
        <pc:inkChg chg="add del">
          <ac:chgData name="PIPAN MICHELE" userId="da00a2aa-4c64-4bcb-a497-1055e4cd2351" providerId="ADAL" clId="{428EEFE0-FAC2-40AD-AD0F-5BA8B2E80DCB}" dt="2022-11-18T08:36:09.124" v="772"/>
          <ac:inkMkLst>
            <pc:docMk/>
            <pc:sldMk cId="2940976927" sldId="265"/>
            <ac:inkMk id="194" creationId="{121AF902-AB54-42D1-8508-B70EEB27FC76}"/>
          </ac:inkMkLst>
        </pc:inkChg>
        <pc:inkChg chg="add del">
          <ac:chgData name="PIPAN MICHELE" userId="da00a2aa-4c64-4bcb-a497-1055e4cd2351" providerId="ADAL" clId="{428EEFE0-FAC2-40AD-AD0F-5BA8B2E80DCB}" dt="2022-11-18T08:36:09.124" v="772"/>
          <ac:inkMkLst>
            <pc:docMk/>
            <pc:sldMk cId="2940976927" sldId="265"/>
            <ac:inkMk id="195" creationId="{6DB662AD-7DC3-4AD8-8155-07F2285FD32E}"/>
          </ac:inkMkLst>
        </pc:inkChg>
        <pc:inkChg chg="add del">
          <ac:chgData name="PIPAN MICHELE" userId="da00a2aa-4c64-4bcb-a497-1055e4cd2351" providerId="ADAL" clId="{428EEFE0-FAC2-40AD-AD0F-5BA8B2E80DCB}" dt="2022-11-18T08:36:09.124" v="772"/>
          <ac:inkMkLst>
            <pc:docMk/>
            <pc:sldMk cId="2940976927" sldId="265"/>
            <ac:inkMk id="196" creationId="{F39AB19A-3CBC-4856-A399-9049532E2DC3}"/>
          </ac:inkMkLst>
        </pc:inkChg>
        <pc:inkChg chg="add del">
          <ac:chgData name="PIPAN MICHELE" userId="da00a2aa-4c64-4bcb-a497-1055e4cd2351" providerId="ADAL" clId="{428EEFE0-FAC2-40AD-AD0F-5BA8B2E80DCB}" dt="2022-11-18T08:36:16.928" v="785"/>
          <ac:inkMkLst>
            <pc:docMk/>
            <pc:sldMk cId="2940976927" sldId="265"/>
            <ac:inkMk id="197" creationId="{AEB32129-0F47-4E0B-84AC-41AAF9F415C4}"/>
          </ac:inkMkLst>
        </pc:inkChg>
        <pc:inkChg chg="add del">
          <ac:chgData name="PIPAN MICHELE" userId="da00a2aa-4c64-4bcb-a497-1055e4cd2351" providerId="ADAL" clId="{428EEFE0-FAC2-40AD-AD0F-5BA8B2E80DCB}" dt="2022-11-18T08:36:16.928" v="785"/>
          <ac:inkMkLst>
            <pc:docMk/>
            <pc:sldMk cId="2940976927" sldId="265"/>
            <ac:inkMk id="198" creationId="{8DA7345A-F32F-4CF9-8816-292DA9884E05}"/>
          </ac:inkMkLst>
        </pc:inkChg>
        <pc:inkChg chg="add del">
          <ac:chgData name="PIPAN MICHELE" userId="da00a2aa-4c64-4bcb-a497-1055e4cd2351" providerId="ADAL" clId="{428EEFE0-FAC2-40AD-AD0F-5BA8B2E80DCB}" dt="2022-11-18T08:36:16.928" v="785"/>
          <ac:inkMkLst>
            <pc:docMk/>
            <pc:sldMk cId="2940976927" sldId="265"/>
            <ac:inkMk id="199" creationId="{AC14037C-283B-43D0-8607-794092AF9642}"/>
          </ac:inkMkLst>
        </pc:inkChg>
        <pc:inkChg chg="add del">
          <ac:chgData name="PIPAN MICHELE" userId="da00a2aa-4c64-4bcb-a497-1055e4cd2351" providerId="ADAL" clId="{428EEFE0-FAC2-40AD-AD0F-5BA8B2E80DCB}" dt="2022-11-18T08:36:16.928" v="785"/>
          <ac:inkMkLst>
            <pc:docMk/>
            <pc:sldMk cId="2940976927" sldId="265"/>
            <ac:inkMk id="200" creationId="{A6F6C72B-BA84-48F2-8CDC-EC2A30E24E8F}"/>
          </ac:inkMkLst>
        </pc:inkChg>
        <pc:inkChg chg="add del">
          <ac:chgData name="PIPAN MICHELE" userId="da00a2aa-4c64-4bcb-a497-1055e4cd2351" providerId="ADAL" clId="{428EEFE0-FAC2-40AD-AD0F-5BA8B2E80DCB}" dt="2022-11-18T08:36:16.928" v="785"/>
          <ac:inkMkLst>
            <pc:docMk/>
            <pc:sldMk cId="2940976927" sldId="265"/>
            <ac:inkMk id="201" creationId="{F1E9EFA7-915D-4C97-9B59-34145D3FFC54}"/>
          </ac:inkMkLst>
        </pc:inkChg>
        <pc:inkChg chg="add del">
          <ac:chgData name="PIPAN MICHELE" userId="da00a2aa-4c64-4bcb-a497-1055e4cd2351" providerId="ADAL" clId="{428EEFE0-FAC2-40AD-AD0F-5BA8B2E80DCB}" dt="2022-11-18T08:36:16.928" v="785"/>
          <ac:inkMkLst>
            <pc:docMk/>
            <pc:sldMk cId="2940976927" sldId="265"/>
            <ac:inkMk id="202" creationId="{572984BE-647C-4682-BA12-79BAF7623726}"/>
          </ac:inkMkLst>
        </pc:inkChg>
        <pc:inkChg chg="add del">
          <ac:chgData name="PIPAN MICHELE" userId="da00a2aa-4c64-4bcb-a497-1055e4cd2351" providerId="ADAL" clId="{428EEFE0-FAC2-40AD-AD0F-5BA8B2E80DCB}" dt="2022-11-18T08:36:16.928" v="785"/>
          <ac:inkMkLst>
            <pc:docMk/>
            <pc:sldMk cId="2940976927" sldId="265"/>
            <ac:inkMk id="203" creationId="{C3FC3D13-5D50-41F0-A884-8C2836C9793D}"/>
          </ac:inkMkLst>
        </pc:inkChg>
        <pc:inkChg chg="add del">
          <ac:chgData name="PIPAN MICHELE" userId="da00a2aa-4c64-4bcb-a497-1055e4cd2351" providerId="ADAL" clId="{428EEFE0-FAC2-40AD-AD0F-5BA8B2E80DCB}" dt="2022-11-18T08:36:16.928" v="785"/>
          <ac:inkMkLst>
            <pc:docMk/>
            <pc:sldMk cId="2940976927" sldId="265"/>
            <ac:inkMk id="204" creationId="{3A5B9745-8A33-4621-AD21-CB295E63914D}"/>
          </ac:inkMkLst>
        </pc:inkChg>
        <pc:inkChg chg="add del">
          <ac:chgData name="PIPAN MICHELE" userId="da00a2aa-4c64-4bcb-a497-1055e4cd2351" providerId="ADAL" clId="{428EEFE0-FAC2-40AD-AD0F-5BA8B2E80DCB}" dt="2022-11-18T08:36:16.928" v="785"/>
          <ac:inkMkLst>
            <pc:docMk/>
            <pc:sldMk cId="2940976927" sldId="265"/>
            <ac:inkMk id="205" creationId="{1628A7FB-B9E9-4D95-A41B-4D705D9D3735}"/>
          </ac:inkMkLst>
        </pc:inkChg>
        <pc:inkChg chg="add del">
          <ac:chgData name="PIPAN MICHELE" userId="da00a2aa-4c64-4bcb-a497-1055e4cd2351" providerId="ADAL" clId="{428EEFE0-FAC2-40AD-AD0F-5BA8B2E80DCB}" dt="2022-11-18T08:36:16.928" v="785"/>
          <ac:inkMkLst>
            <pc:docMk/>
            <pc:sldMk cId="2940976927" sldId="265"/>
            <ac:inkMk id="206" creationId="{BADE2153-2725-4424-A351-C2CED5A0043F}"/>
          </ac:inkMkLst>
        </pc:inkChg>
        <pc:inkChg chg="add del">
          <ac:chgData name="PIPAN MICHELE" userId="da00a2aa-4c64-4bcb-a497-1055e4cd2351" providerId="ADAL" clId="{428EEFE0-FAC2-40AD-AD0F-5BA8B2E80DCB}" dt="2022-11-18T08:36:16.928" v="785"/>
          <ac:inkMkLst>
            <pc:docMk/>
            <pc:sldMk cId="2940976927" sldId="265"/>
            <ac:inkMk id="207" creationId="{9467002A-8711-4558-9C25-FA1CCBA42810}"/>
          </ac:inkMkLst>
        </pc:inkChg>
        <pc:inkChg chg="add del">
          <ac:chgData name="PIPAN MICHELE" userId="da00a2aa-4c64-4bcb-a497-1055e4cd2351" providerId="ADAL" clId="{428EEFE0-FAC2-40AD-AD0F-5BA8B2E80DCB}" dt="2022-11-18T08:36:16.928" v="785"/>
          <ac:inkMkLst>
            <pc:docMk/>
            <pc:sldMk cId="2940976927" sldId="265"/>
            <ac:inkMk id="208" creationId="{D7C1A707-2782-4FE0-911B-AE8398B516F4}"/>
          </ac:inkMkLst>
        </pc:inkChg>
        <pc:inkChg chg="add del">
          <ac:chgData name="PIPAN MICHELE" userId="da00a2aa-4c64-4bcb-a497-1055e4cd2351" providerId="ADAL" clId="{428EEFE0-FAC2-40AD-AD0F-5BA8B2E80DCB}" dt="2022-11-18T08:36:16.928" v="785"/>
          <ac:inkMkLst>
            <pc:docMk/>
            <pc:sldMk cId="2940976927" sldId="265"/>
            <ac:inkMk id="209" creationId="{CD59A4F0-F405-4CF2-9ACF-845961E700E6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10" creationId="{77B19D24-CDC1-46C5-A131-0ABFE753291A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11" creationId="{5501EF20-E6EC-461F-92E4-6AD0597AD966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12" creationId="{E43C01A7-3FE5-45EA-B630-E2CD3CCB9200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13" creationId="{BAA0FD52-6973-4C86-B35B-6C58ADD06513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14" creationId="{FFCE44D4-CE29-491D-B30C-8A2FF1A66013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15" creationId="{7560C22D-BBC3-409D-A9EF-8AF01499436E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16" creationId="{1DF46966-C326-4D43-A6A7-371916F475CE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17" creationId="{1F05FB39-FD7C-448F-8870-D1CDC4BB577D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18" creationId="{BF0D0A98-D7F3-4F8B-A876-395E676ED215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19" creationId="{02F3E5C4-C0A7-4482-B763-A2EB9B61D84C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20" creationId="{D25CADC1-FC33-47F3-9C16-A24BFFD78421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21" creationId="{25CD3AA9-0891-4F85-80D7-4A6ADDA67992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22" creationId="{7B7C87F3-8D9E-47D8-9B87-EDBD988F6E30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23" creationId="{B77E8392-5429-4F4E-8852-E9B04DFE97DB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24" creationId="{DBBE75AB-4271-4540-AB8A-0168AADCE3CF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25" creationId="{DB49CD7B-093C-4C3E-B917-2B791E0BE839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26" creationId="{C4405C5B-604C-434C-A44B-A53E6658756C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27" creationId="{BE008521-BD02-49F3-BA12-ACE87CAE9F78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28" creationId="{B4F8EA66-BE26-4A5E-897D-BE40A01D2776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29" creationId="{EE6C1580-081F-4B6F-AD6D-B2FD35E9B9A5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30" creationId="{894E0A35-DC3E-45AF-B367-10A2EBF3F569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31" creationId="{E7DE3D3B-78E3-4DBC-B9F3-3F9B72FAAA6C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32" creationId="{A579EB9E-B605-405F-897A-D6953923706D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33" creationId="{2A76AD2D-A5E6-4352-8C07-6C6E567B8E3F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34" creationId="{762ABE1F-BBD4-4067-98B6-40E03618EADD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35" creationId="{23B30AAE-20AC-4515-93DC-E0D0AD57945F}"/>
          </ac:inkMkLst>
        </pc:inkChg>
        <pc:inkChg chg="add del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36" creationId="{20974E7D-3EC7-4195-8D2C-9A3A0DF1800D}"/>
          </ac:inkMkLst>
        </pc:inkChg>
        <pc:inkChg chg="add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37" creationId="{E8CD649D-1C0D-4A66-90BE-008C02635AEE}"/>
          </ac:inkMkLst>
        </pc:inkChg>
        <pc:inkChg chg="add">
          <ac:chgData name="PIPAN MICHELE" userId="da00a2aa-4c64-4bcb-a497-1055e4cd2351" providerId="ADAL" clId="{428EEFE0-FAC2-40AD-AD0F-5BA8B2E80DCB}" dt="2022-11-18T08:36:28.558" v="811"/>
          <ac:inkMkLst>
            <pc:docMk/>
            <pc:sldMk cId="2940976927" sldId="265"/>
            <ac:inkMk id="238" creationId="{7C999EF8-88B8-480D-81C6-9872D662CA81}"/>
          </ac:inkMkLst>
        </pc:inkChg>
      </pc:sldChg>
      <pc:sldChg chg="addSp delSp add">
        <pc:chgData name="PIPAN MICHELE" userId="da00a2aa-4c64-4bcb-a497-1055e4cd2351" providerId="ADAL" clId="{428EEFE0-FAC2-40AD-AD0F-5BA8B2E80DCB}" dt="2022-11-18T08:44:11.979" v="1040"/>
        <pc:sldMkLst>
          <pc:docMk/>
          <pc:sldMk cId="867024834" sldId="266"/>
        </pc:sldMkLst>
        <pc:inkChg chg="add del">
          <ac:chgData name="PIPAN MICHELE" userId="da00a2aa-4c64-4bcb-a497-1055e4cd2351" providerId="ADAL" clId="{428EEFE0-FAC2-40AD-AD0F-5BA8B2E80DCB}" dt="2022-11-18T08:41:53.944" v="819"/>
          <ac:inkMkLst>
            <pc:docMk/>
            <pc:sldMk cId="867024834" sldId="266"/>
            <ac:inkMk id="2" creationId="{E010D4D8-5E3E-4347-AE2E-28F76DE86A43}"/>
          </ac:inkMkLst>
        </pc:inkChg>
        <pc:inkChg chg="add">
          <ac:chgData name="PIPAN MICHELE" userId="da00a2aa-4c64-4bcb-a497-1055e4cd2351" providerId="ADAL" clId="{428EEFE0-FAC2-40AD-AD0F-5BA8B2E80DCB}" dt="2022-11-18T08:41:46.596" v="816"/>
          <ac:inkMkLst>
            <pc:docMk/>
            <pc:sldMk cId="867024834" sldId="266"/>
            <ac:inkMk id="3" creationId="{2176EB99-9D7A-4E1B-BD4A-C082ECB0B03B}"/>
          </ac:inkMkLst>
        </pc:inkChg>
        <pc:inkChg chg="add del">
          <ac:chgData name="PIPAN MICHELE" userId="da00a2aa-4c64-4bcb-a497-1055e4cd2351" providerId="ADAL" clId="{428EEFE0-FAC2-40AD-AD0F-5BA8B2E80DCB}" dt="2022-11-18T08:41:53.944" v="819"/>
          <ac:inkMkLst>
            <pc:docMk/>
            <pc:sldMk cId="867024834" sldId="266"/>
            <ac:inkMk id="4" creationId="{CC3CB8A0-EC2D-467B-BEF6-9E07FBE7889A}"/>
          </ac:inkMkLst>
        </pc:inkChg>
        <pc:inkChg chg="add del">
          <ac:chgData name="PIPAN MICHELE" userId="da00a2aa-4c64-4bcb-a497-1055e4cd2351" providerId="ADAL" clId="{428EEFE0-FAC2-40AD-AD0F-5BA8B2E80DCB}" dt="2022-11-18T08:41:53.944" v="819"/>
          <ac:inkMkLst>
            <pc:docMk/>
            <pc:sldMk cId="867024834" sldId="266"/>
            <ac:inkMk id="5" creationId="{B27B1B41-4247-4213-A7DE-E89A005ACBC0}"/>
          </ac:inkMkLst>
        </pc:inkChg>
        <pc:inkChg chg="add del">
          <ac:chgData name="PIPAN MICHELE" userId="da00a2aa-4c64-4bcb-a497-1055e4cd2351" providerId="ADAL" clId="{428EEFE0-FAC2-40AD-AD0F-5BA8B2E80DCB}" dt="2022-11-18T08:42:09.964" v="853"/>
          <ac:inkMkLst>
            <pc:docMk/>
            <pc:sldMk cId="867024834" sldId="266"/>
            <ac:inkMk id="6" creationId="{F2001696-5912-41AC-9CC0-31EEB3D4A248}"/>
          </ac:inkMkLst>
        </pc:inkChg>
        <pc:inkChg chg="add">
          <ac:chgData name="PIPAN MICHELE" userId="da00a2aa-4c64-4bcb-a497-1055e4cd2351" providerId="ADAL" clId="{428EEFE0-FAC2-40AD-AD0F-5BA8B2E80DCB}" dt="2022-11-18T08:41:54.694" v="820"/>
          <ac:inkMkLst>
            <pc:docMk/>
            <pc:sldMk cId="867024834" sldId="266"/>
            <ac:inkMk id="7" creationId="{3B456E30-48A3-4EDA-A99E-8F1661252560}"/>
          </ac:inkMkLst>
        </pc:inkChg>
        <pc:inkChg chg="add">
          <ac:chgData name="PIPAN MICHELE" userId="da00a2aa-4c64-4bcb-a497-1055e4cd2351" providerId="ADAL" clId="{428EEFE0-FAC2-40AD-AD0F-5BA8B2E80DCB}" dt="2022-11-18T08:41:55.010" v="821"/>
          <ac:inkMkLst>
            <pc:docMk/>
            <pc:sldMk cId="867024834" sldId="266"/>
            <ac:inkMk id="8" creationId="{B6C96CED-E222-4BAB-800A-18DD6DC1AC82}"/>
          </ac:inkMkLst>
        </pc:inkChg>
        <pc:inkChg chg="add del">
          <ac:chgData name="PIPAN MICHELE" userId="da00a2aa-4c64-4bcb-a497-1055e4cd2351" providerId="ADAL" clId="{428EEFE0-FAC2-40AD-AD0F-5BA8B2E80DCB}" dt="2022-11-18T08:41:58.151" v="826"/>
          <ac:inkMkLst>
            <pc:docMk/>
            <pc:sldMk cId="867024834" sldId="266"/>
            <ac:inkMk id="9" creationId="{6BF8B9D1-B285-4B77-9262-28C35E7EA812}"/>
          </ac:inkMkLst>
        </pc:inkChg>
        <pc:inkChg chg="add del">
          <ac:chgData name="PIPAN MICHELE" userId="da00a2aa-4c64-4bcb-a497-1055e4cd2351" providerId="ADAL" clId="{428EEFE0-FAC2-40AD-AD0F-5BA8B2E80DCB}" dt="2022-11-18T08:41:58.151" v="826"/>
          <ac:inkMkLst>
            <pc:docMk/>
            <pc:sldMk cId="867024834" sldId="266"/>
            <ac:inkMk id="10" creationId="{4CCCFADE-2623-403A-BB3E-7AA5AF2E9374}"/>
          </ac:inkMkLst>
        </pc:inkChg>
        <pc:inkChg chg="add del">
          <ac:chgData name="PIPAN MICHELE" userId="da00a2aa-4c64-4bcb-a497-1055e4cd2351" providerId="ADAL" clId="{428EEFE0-FAC2-40AD-AD0F-5BA8B2E80DCB}" dt="2022-11-18T08:41:58.151" v="826"/>
          <ac:inkMkLst>
            <pc:docMk/>
            <pc:sldMk cId="867024834" sldId="266"/>
            <ac:inkMk id="11" creationId="{B770CEFE-EA25-4BEA-87BF-1F9B1731D616}"/>
          </ac:inkMkLst>
        </pc:inkChg>
        <pc:inkChg chg="add del">
          <ac:chgData name="PIPAN MICHELE" userId="da00a2aa-4c64-4bcb-a497-1055e4cd2351" providerId="ADAL" clId="{428EEFE0-FAC2-40AD-AD0F-5BA8B2E80DCB}" dt="2022-11-18T08:41:58.151" v="826"/>
          <ac:inkMkLst>
            <pc:docMk/>
            <pc:sldMk cId="867024834" sldId="266"/>
            <ac:inkMk id="12" creationId="{B8B4BA39-1106-419F-BAE2-16A7FB3A832B}"/>
          </ac:inkMkLst>
        </pc:inkChg>
        <pc:inkChg chg="add">
          <ac:chgData name="PIPAN MICHELE" userId="da00a2aa-4c64-4bcb-a497-1055e4cd2351" providerId="ADAL" clId="{428EEFE0-FAC2-40AD-AD0F-5BA8B2E80DCB}" dt="2022-11-18T08:41:58.151" v="826"/>
          <ac:inkMkLst>
            <pc:docMk/>
            <pc:sldMk cId="867024834" sldId="266"/>
            <ac:inkMk id="13" creationId="{5CDBE93B-9B77-4A85-B849-D6CB569BFD59}"/>
          </ac:inkMkLst>
        </pc:inkChg>
        <pc:inkChg chg="add del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14" creationId="{9A0381B2-503B-4292-9B79-E6ADC706EA38}"/>
          </ac:inkMkLst>
        </pc:inkChg>
        <pc:inkChg chg="add del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15" creationId="{632901CE-A72B-4FFF-97C2-1FAD3D86A459}"/>
          </ac:inkMkLst>
        </pc:inkChg>
        <pc:inkChg chg="add del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16" creationId="{2E946F12-534D-4B6C-8BBD-F6CF1172EBE6}"/>
          </ac:inkMkLst>
        </pc:inkChg>
        <pc:inkChg chg="add del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17" creationId="{4E2D0E90-6D11-4C68-833A-A0672F9BFCD1}"/>
          </ac:inkMkLst>
        </pc:inkChg>
        <pc:inkChg chg="add del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18" creationId="{F30B3748-1D71-4C49-93C3-162790850E10}"/>
          </ac:inkMkLst>
        </pc:inkChg>
        <pc:inkChg chg="add">
          <ac:chgData name="PIPAN MICHELE" userId="da00a2aa-4c64-4bcb-a497-1055e4cd2351" providerId="ADAL" clId="{428EEFE0-FAC2-40AD-AD0F-5BA8B2E80DCB}" dt="2022-11-18T08:41:59.576" v="832"/>
          <ac:inkMkLst>
            <pc:docMk/>
            <pc:sldMk cId="867024834" sldId="266"/>
            <ac:inkMk id="19" creationId="{3C0BD1D1-89B8-4E3B-AB64-CD6BD2AD67B6}"/>
          </ac:inkMkLst>
        </pc:inkChg>
        <pc:inkChg chg="add del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20" creationId="{0D766935-8C14-48CC-AA92-1083C84A9330}"/>
          </ac:inkMkLst>
        </pc:inkChg>
        <pc:inkChg chg="add del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21" creationId="{FB9A8C08-502F-42D1-81E5-9767D252C013}"/>
          </ac:inkMkLst>
        </pc:inkChg>
        <pc:inkChg chg="add del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22" creationId="{0DDA6CA5-40BF-40BB-A4A4-B82303DD11EF}"/>
          </ac:inkMkLst>
        </pc:inkChg>
        <pc:inkChg chg="add del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23" creationId="{D58490DF-0D8F-41E4-BD42-D66820345F8A}"/>
          </ac:inkMkLst>
        </pc:inkChg>
        <pc:inkChg chg="add">
          <ac:chgData name="PIPAN MICHELE" userId="da00a2aa-4c64-4bcb-a497-1055e4cd2351" providerId="ADAL" clId="{428EEFE0-FAC2-40AD-AD0F-5BA8B2E80DCB}" dt="2022-11-18T08:42:01.245" v="837"/>
          <ac:inkMkLst>
            <pc:docMk/>
            <pc:sldMk cId="867024834" sldId="266"/>
            <ac:inkMk id="24" creationId="{61AE19B4-B749-4F9C-A5DA-E9F580F2485F}"/>
          </ac:inkMkLst>
        </pc:inkChg>
        <pc:inkChg chg="add">
          <ac:chgData name="PIPAN MICHELE" userId="da00a2aa-4c64-4bcb-a497-1055e4cd2351" providerId="ADAL" clId="{428EEFE0-FAC2-40AD-AD0F-5BA8B2E80DCB}" dt="2022-11-18T08:42:01.493" v="838"/>
          <ac:inkMkLst>
            <pc:docMk/>
            <pc:sldMk cId="867024834" sldId="266"/>
            <ac:inkMk id="25" creationId="{9B1A26F2-E0F6-49CF-B258-C9B1BEFFA9FD}"/>
          </ac:inkMkLst>
        </pc:inkChg>
        <pc:inkChg chg="add del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26" creationId="{EB40ADAF-DA5A-4C53-BF39-BAB338B3B6E4}"/>
          </ac:inkMkLst>
        </pc:inkChg>
        <pc:inkChg chg="add del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27" creationId="{AB0B4E04-0541-4AFF-840B-D6132FBE97F5}"/>
          </ac:inkMkLst>
        </pc:inkChg>
        <pc:inkChg chg="add">
          <ac:chgData name="PIPAN MICHELE" userId="da00a2aa-4c64-4bcb-a497-1055e4cd2351" providerId="ADAL" clId="{428EEFE0-FAC2-40AD-AD0F-5BA8B2E80DCB}" dt="2022-11-18T08:42:02.482" v="841"/>
          <ac:inkMkLst>
            <pc:docMk/>
            <pc:sldMk cId="867024834" sldId="266"/>
            <ac:inkMk id="28" creationId="{2D23A9CD-F6FD-4DC1-93D1-3CB5E10A5A77}"/>
          </ac:inkMkLst>
        </pc:inkChg>
        <pc:inkChg chg="add">
          <ac:chgData name="PIPAN MICHELE" userId="da00a2aa-4c64-4bcb-a497-1055e4cd2351" providerId="ADAL" clId="{428EEFE0-FAC2-40AD-AD0F-5BA8B2E80DCB}" dt="2022-11-18T08:42:02.782" v="842"/>
          <ac:inkMkLst>
            <pc:docMk/>
            <pc:sldMk cId="867024834" sldId="266"/>
            <ac:inkMk id="29" creationId="{F6565C99-8C84-448B-AAA9-2C98B0CDA2A6}"/>
          </ac:inkMkLst>
        </pc:inkChg>
        <pc:inkChg chg="add del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30" creationId="{0E26A4D7-E9E2-4861-BE29-C8B42A31E66E}"/>
          </ac:inkMkLst>
        </pc:inkChg>
        <pc:inkChg chg="add del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31" creationId="{B31A1B15-1B34-4CE7-8FA6-64E43FF74308}"/>
          </ac:inkMkLst>
        </pc:inkChg>
        <pc:inkChg chg="add del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32" creationId="{228784EE-19DA-499B-A360-0ED4B77126CD}"/>
          </ac:inkMkLst>
        </pc:inkChg>
        <pc:inkChg chg="add del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33" creationId="{CA920C4D-B789-4ACC-B8D0-C91AC6C637E2}"/>
          </ac:inkMkLst>
        </pc:inkChg>
        <pc:inkChg chg="add del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34" creationId="{242191DC-CE05-4B02-9AE2-37F32ABC0B5C}"/>
          </ac:inkMkLst>
        </pc:inkChg>
        <pc:inkChg chg="add">
          <ac:chgData name="PIPAN MICHELE" userId="da00a2aa-4c64-4bcb-a497-1055e4cd2351" providerId="ADAL" clId="{428EEFE0-FAC2-40AD-AD0F-5BA8B2E80DCB}" dt="2022-11-18T08:42:06.670" v="848"/>
          <ac:inkMkLst>
            <pc:docMk/>
            <pc:sldMk cId="867024834" sldId="266"/>
            <ac:inkMk id="35" creationId="{DE799E65-09EC-4AFD-B905-363F0F3B9517}"/>
          </ac:inkMkLst>
        </pc:inkChg>
        <pc:inkChg chg="add">
          <ac:chgData name="PIPAN MICHELE" userId="da00a2aa-4c64-4bcb-a497-1055e4cd2351" providerId="ADAL" clId="{428EEFE0-FAC2-40AD-AD0F-5BA8B2E80DCB}" dt="2022-11-18T08:42:07.451" v="849"/>
          <ac:inkMkLst>
            <pc:docMk/>
            <pc:sldMk cId="867024834" sldId="266"/>
            <ac:inkMk id="36" creationId="{05178E1E-3243-4C0F-AC26-79BAD15F4EA0}"/>
          </ac:inkMkLst>
        </pc:inkChg>
        <pc:inkChg chg="add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37" creationId="{B1A8D30D-40DB-427A-BC37-150987540BCD}"/>
          </ac:inkMkLst>
        </pc:inkChg>
        <pc:inkChg chg="add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38" creationId="{5EA71CFA-A25F-4EC7-8B02-8A2A7FC40074}"/>
          </ac:inkMkLst>
        </pc:inkChg>
        <pc:inkChg chg="add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39" creationId="{58E5D6F2-C85E-4497-A472-B15AAA2F8D8B}"/>
          </ac:inkMkLst>
        </pc:inkChg>
        <pc:inkChg chg="add">
          <ac:chgData name="PIPAN MICHELE" userId="da00a2aa-4c64-4bcb-a497-1055e4cd2351" providerId="ADAL" clId="{428EEFE0-FAC2-40AD-AD0F-5BA8B2E80DCB}" dt="2022-11-18T08:42:08.210" v="850"/>
          <ac:inkMkLst>
            <pc:docMk/>
            <pc:sldMk cId="867024834" sldId="266"/>
            <ac:inkMk id="40" creationId="{A27B4F2E-9347-4CF1-BCBF-C8CB71F7AA00}"/>
          </ac:inkMkLst>
        </pc:inkChg>
        <pc:inkChg chg="add del">
          <ac:chgData name="PIPAN MICHELE" userId="da00a2aa-4c64-4bcb-a497-1055e4cd2351" providerId="ADAL" clId="{428EEFE0-FAC2-40AD-AD0F-5BA8B2E80DCB}" dt="2022-11-18T08:42:09.964" v="853"/>
          <ac:inkMkLst>
            <pc:docMk/>
            <pc:sldMk cId="867024834" sldId="266"/>
            <ac:inkMk id="41" creationId="{8EC44E44-A886-48D3-B33E-23A10FC6504C}"/>
          </ac:inkMkLst>
        </pc:inkChg>
        <pc:inkChg chg="add del">
          <ac:chgData name="PIPAN MICHELE" userId="da00a2aa-4c64-4bcb-a497-1055e4cd2351" providerId="ADAL" clId="{428EEFE0-FAC2-40AD-AD0F-5BA8B2E80DCB}" dt="2022-11-18T08:42:09.964" v="853"/>
          <ac:inkMkLst>
            <pc:docMk/>
            <pc:sldMk cId="867024834" sldId="266"/>
            <ac:inkMk id="42" creationId="{4C1379CC-E8CA-4BEA-89EE-0F0F802374CD}"/>
          </ac:inkMkLst>
        </pc:inkChg>
        <pc:inkChg chg="add del">
          <ac:chgData name="PIPAN MICHELE" userId="da00a2aa-4c64-4bcb-a497-1055e4cd2351" providerId="ADAL" clId="{428EEFE0-FAC2-40AD-AD0F-5BA8B2E80DCB}" dt="2022-11-18T08:42:11.031" v="855"/>
          <ac:inkMkLst>
            <pc:docMk/>
            <pc:sldMk cId="867024834" sldId="266"/>
            <ac:inkMk id="43" creationId="{81C3F8FE-3344-4BA7-8AAC-3C11C2CCC4DC}"/>
          </ac:inkMkLst>
        </pc:inkChg>
        <pc:inkChg chg="add del">
          <ac:chgData name="PIPAN MICHELE" userId="da00a2aa-4c64-4bcb-a497-1055e4cd2351" providerId="ADAL" clId="{428EEFE0-FAC2-40AD-AD0F-5BA8B2E80DCB}" dt="2022-11-18T08:42:11.031" v="855"/>
          <ac:inkMkLst>
            <pc:docMk/>
            <pc:sldMk cId="867024834" sldId="266"/>
            <ac:inkMk id="44" creationId="{202468B2-58FF-4651-AA05-120BCEC070CD}"/>
          </ac:inkMkLst>
        </pc:inkChg>
        <pc:inkChg chg="add del">
          <ac:chgData name="PIPAN MICHELE" userId="da00a2aa-4c64-4bcb-a497-1055e4cd2351" providerId="ADAL" clId="{428EEFE0-FAC2-40AD-AD0F-5BA8B2E80DCB}" dt="2022-11-18T08:42:13.054" v="859"/>
          <ac:inkMkLst>
            <pc:docMk/>
            <pc:sldMk cId="867024834" sldId="266"/>
            <ac:inkMk id="45" creationId="{7C843057-D4F1-4453-AF15-ED8476B61F71}"/>
          </ac:inkMkLst>
        </pc:inkChg>
        <pc:inkChg chg="add del">
          <ac:chgData name="PIPAN MICHELE" userId="da00a2aa-4c64-4bcb-a497-1055e4cd2351" providerId="ADAL" clId="{428EEFE0-FAC2-40AD-AD0F-5BA8B2E80DCB}" dt="2022-11-18T08:42:13.054" v="859"/>
          <ac:inkMkLst>
            <pc:docMk/>
            <pc:sldMk cId="867024834" sldId="266"/>
            <ac:inkMk id="46" creationId="{AEE5598F-8159-4242-859B-A0FF5685780D}"/>
          </ac:inkMkLst>
        </pc:inkChg>
        <pc:inkChg chg="add del">
          <ac:chgData name="PIPAN MICHELE" userId="da00a2aa-4c64-4bcb-a497-1055e4cd2351" providerId="ADAL" clId="{428EEFE0-FAC2-40AD-AD0F-5BA8B2E80DCB}" dt="2022-11-18T08:42:13.054" v="859"/>
          <ac:inkMkLst>
            <pc:docMk/>
            <pc:sldMk cId="867024834" sldId="266"/>
            <ac:inkMk id="47" creationId="{C6877B91-36F5-4959-97B5-7BC8EC91DDF0}"/>
          </ac:inkMkLst>
        </pc:inkChg>
        <pc:inkChg chg="add del">
          <ac:chgData name="PIPAN MICHELE" userId="da00a2aa-4c64-4bcb-a497-1055e4cd2351" providerId="ADAL" clId="{428EEFE0-FAC2-40AD-AD0F-5BA8B2E80DCB}" dt="2022-11-18T08:42:13.054" v="859"/>
          <ac:inkMkLst>
            <pc:docMk/>
            <pc:sldMk cId="867024834" sldId="266"/>
            <ac:inkMk id="48" creationId="{88DD33B4-18ED-41C6-984E-690CAB0F8E28}"/>
          </ac:inkMkLst>
        </pc:inkChg>
        <pc:inkChg chg="add del">
          <ac:chgData name="PIPAN MICHELE" userId="da00a2aa-4c64-4bcb-a497-1055e4cd2351" providerId="ADAL" clId="{428EEFE0-FAC2-40AD-AD0F-5BA8B2E80DCB}" dt="2022-11-18T08:42:20.924" v="867"/>
          <ac:inkMkLst>
            <pc:docMk/>
            <pc:sldMk cId="867024834" sldId="266"/>
            <ac:inkMk id="49" creationId="{D60649F2-A8C0-48AF-9DE4-BAF3BEAB61D7}"/>
          </ac:inkMkLst>
        </pc:inkChg>
        <pc:inkChg chg="add del">
          <ac:chgData name="PIPAN MICHELE" userId="da00a2aa-4c64-4bcb-a497-1055e4cd2351" providerId="ADAL" clId="{428EEFE0-FAC2-40AD-AD0F-5BA8B2E80DCB}" dt="2022-11-18T08:42:20.924" v="867"/>
          <ac:inkMkLst>
            <pc:docMk/>
            <pc:sldMk cId="867024834" sldId="266"/>
            <ac:inkMk id="50" creationId="{2D34FD84-2044-46EE-BB0B-1A7EA75F3C47}"/>
          </ac:inkMkLst>
        </pc:inkChg>
        <pc:inkChg chg="add del">
          <ac:chgData name="PIPAN MICHELE" userId="da00a2aa-4c64-4bcb-a497-1055e4cd2351" providerId="ADAL" clId="{428EEFE0-FAC2-40AD-AD0F-5BA8B2E80DCB}" dt="2022-11-18T08:42:20.924" v="867"/>
          <ac:inkMkLst>
            <pc:docMk/>
            <pc:sldMk cId="867024834" sldId="266"/>
            <ac:inkMk id="51" creationId="{0C1F12E5-57C4-4FDF-A11C-C28DA8128EDD}"/>
          </ac:inkMkLst>
        </pc:inkChg>
        <pc:inkChg chg="add del">
          <ac:chgData name="PIPAN MICHELE" userId="da00a2aa-4c64-4bcb-a497-1055e4cd2351" providerId="ADAL" clId="{428EEFE0-FAC2-40AD-AD0F-5BA8B2E80DCB}" dt="2022-11-18T08:42:20.924" v="867"/>
          <ac:inkMkLst>
            <pc:docMk/>
            <pc:sldMk cId="867024834" sldId="266"/>
            <ac:inkMk id="52" creationId="{3191A36C-B41C-492B-BDE5-3AB93432EEF7}"/>
          </ac:inkMkLst>
        </pc:inkChg>
        <pc:inkChg chg="add del">
          <ac:chgData name="PIPAN MICHELE" userId="da00a2aa-4c64-4bcb-a497-1055e4cd2351" providerId="ADAL" clId="{428EEFE0-FAC2-40AD-AD0F-5BA8B2E80DCB}" dt="2022-11-18T08:42:20.924" v="867"/>
          <ac:inkMkLst>
            <pc:docMk/>
            <pc:sldMk cId="867024834" sldId="266"/>
            <ac:inkMk id="53" creationId="{166695B6-47B1-4A47-8395-98937C8E9F31}"/>
          </ac:inkMkLst>
        </pc:inkChg>
        <pc:inkChg chg="add del">
          <ac:chgData name="PIPAN MICHELE" userId="da00a2aa-4c64-4bcb-a497-1055e4cd2351" providerId="ADAL" clId="{428EEFE0-FAC2-40AD-AD0F-5BA8B2E80DCB}" dt="2022-11-18T08:42:20.924" v="867"/>
          <ac:inkMkLst>
            <pc:docMk/>
            <pc:sldMk cId="867024834" sldId="266"/>
            <ac:inkMk id="54" creationId="{4D82724C-CE69-4F92-8F7A-23C89C30B2F8}"/>
          </ac:inkMkLst>
        </pc:inkChg>
        <pc:inkChg chg="add del">
          <ac:chgData name="PIPAN MICHELE" userId="da00a2aa-4c64-4bcb-a497-1055e4cd2351" providerId="ADAL" clId="{428EEFE0-FAC2-40AD-AD0F-5BA8B2E80DCB}" dt="2022-11-18T08:42:20.924" v="867"/>
          <ac:inkMkLst>
            <pc:docMk/>
            <pc:sldMk cId="867024834" sldId="266"/>
            <ac:inkMk id="55" creationId="{C8EDEF53-2432-48B6-8683-F190628C2E5E}"/>
          </ac:inkMkLst>
        </pc:inkChg>
        <pc:inkChg chg="add del">
          <ac:chgData name="PIPAN MICHELE" userId="da00a2aa-4c64-4bcb-a497-1055e4cd2351" providerId="ADAL" clId="{428EEFE0-FAC2-40AD-AD0F-5BA8B2E80DCB}" dt="2022-11-18T08:42:20.924" v="867"/>
          <ac:inkMkLst>
            <pc:docMk/>
            <pc:sldMk cId="867024834" sldId="266"/>
            <ac:inkMk id="56" creationId="{3E94B655-DB5A-4A65-B78B-F7405600D0CE}"/>
          </ac:inkMkLst>
        </pc:inkChg>
        <pc:inkChg chg="add del">
          <ac:chgData name="PIPAN MICHELE" userId="da00a2aa-4c64-4bcb-a497-1055e4cd2351" providerId="ADAL" clId="{428EEFE0-FAC2-40AD-AD0F-5BA8B2E80DCB}" dt="2022-11-18T08:42:23.650" v="870"/>
          <ac:inkMkLst>
            <pc:docMk/>
            <pc:sldMk cId="867024834" sldId="266"/>
            <ac:inkMk id="57" creationId="{E5C9D5F1-46B0-467B-B6EE-6B5ED284CCC5}"/>
          </ac:inkMkLst>
        </pc:inkChg>
        <pc:inkChg chg="add del">
          <ac:chgData name="PIPAN MICHELE" userId="da00a2aa-4c64-4bcb-a497-1055e4cd2351" providerId="ADAL" clId="{428EEFE0-FAC2-40AD-AD0F-5BA8B2E80DCB}" dt="2022-11-18T08:42:23.650" v="870"/>
          <ac:inkMkLst>
            <pc:docMk/>
            <pc:sldMk cId="867024834" sldId="266"/>
            <ac:inkMk id="58" creationId="{D0E51E8E-0FC9-4934-86AA-70AA1D18B5A8}"/>
          </ac:inkMkLst>
        </pc:inkChg>
        <pc:inkChg chg="add del">
          <ac:chgData name="PIPAN MICHELE" userId="da00a2aa-4c64-4bcb-a497-1055e4cd2351" providerId="ADAL" clId="{428EEFE0-FAC2-40AD-AD0F-5BA8B2E80DCB}" dt="2022-11-18T08:42:27.347" v="884"/>
          <ac:inkMkLst>
            <pc:docMk/>
            <pc:sldMk cId="867024834" sldId="266"/>
            <ac:inkMk id="59" creationId="{F449BC27-B0E2-4D31-B402-8FC3ED81F918}"/>
          </ac:inkMkLst>
        </pc:inkChg>
        <pc:inkChg chg="add del">
          <ac:chgData name="PIPAN MICHELE" userId="da00a2aa-4c64-4bcb-a497-1055e4cd2351" providerId="ADAL" clId="{428EEFE0-FAC2-40AD-AD0F-5BA8B2E80DCB}" dt="2022-11-18T08:42:27.347" v="884"/>
          <ac:inkMkLst>
            <pc:docMk/>
            <pc:sldMk cId="867024834" sldId="266"/>
            <ac:inkMk id="60" creationId="{30A68197-956F-4C5B-A419-AB7F188BF82A}"/>
          </ac:inkMkLst>
        </pc:inkChg>
        <pc:inkChg chg="add del">
          <ac:chgData name="PIPAN MICHELE" userId="da00a2aa-4c64-4bcb-a497-1055e4cd2351" providerId="ADAL" clId="{428EEFE0-FAC2-40AD-AD0F-5BA8B2E80DCB}" dt="2022-11-18T08:42:27.347" v="884"/>
          <ac:inkMkLst>
            <pc:docMk/>
            <pc:sldMk cId="867024834" sldId="266"/>
            <ac:inkMk id="61" creationId="{A88A8668-830B-463B-AFB7-DAD9518628F2}"/>
          </ac:inkMkLst>
        </pc:inkChg>
        <pc:inkChg chg="add del">
          <ac:chgData name="PIPAN MICHELE" userId="da00a2aa-4c64-4bcb-a497-1055e4cd2351" providerId="ADAL" clId="{428EEFE0-FAC2-40AD-AD0F-5BA8B2E80DCB}" dt="2022-11-18T08:42:27.347" v="884"/>
          <ac:inkMkLst>
            <pc:docMk/>
            <pc:sldMk cId="867024834" sldId="266"/>
            <ac:inkMk id="62" creationId="{522C39BC-4AA9-4B9C-997C-3FD95AF265DD}"/>
          </ac:inkMkLst>
        </pc:inkChg>
        <pc:inkChg chg="add del">
          <ac:chgData name="PIPAN MICHELE" userId="da00a2aa-4c64-4bcb-a497-1055e4cd2351" providerId="ADAL" clId="{428EEFE0-FAC2-40AD-AD0F-5BA8B2E80DCB}" dt="2022-11-18T08:42:27.347" v="884"/>
          <ac:inkMkLst>
            <pc:docMk/>
            <pc:sldMk cId="867024834" sldId="266"/>
            <ac:inkMk id="63" creationId="{C6403D41-47CC-4FA1-BF4D-A54F14D3E2F6}"/>
          </ac:inkMkLst>
        </pc:inkChg>
        <pc:inkChg chg="add del">
          <ac:chgData name="PIPAN MICHELE" userId="da00a2aa-4c64-4bcb-a497-1055e4cd2351" providerId="ADAL" clId="{428EEFE0-FAC2-40AD-AD0F-5BA8B2E80DCB}" dt="2022-11-18T08:42:27.347" v="884"/>
          <ac:inkMkLst>
            <pc:docMk/>
            <pc:sldMk cId="867024834" sldId="266"/>
            <ac:inkMk id="64" creationId="{A44F533E-23FA-4732-8C1A-C34BB2264569}"/>
          </ac:inkMkLst>
        </pc:inkChg>
        <pc:inkChg chg="add del">
          <ac:chgData name="PIPAN MICHELE" userId="da00a2aa-4c64-4bcb-a497-1055e4cd2351" providerId="ADAL" clId="{428EEFE0-FAC2-40AD-AD0F-5BA8B2E80DCB}" dt="2022-11-18T08:42:27.347" v="884"/>
          <ac:inkMkLst>
            <pc:docMk/>
            <pc:sldMk cId="867024834" sldId="266"/>
            <ac:inkMk id="65" creationId="{65C29941-1E3C-4982-A53E-6D1FC3FBC648}"/>
          </ac:inkMkLst>
        </pc:inkChg>
        <pc:inkChg chg="add del">
          <ac:chgData name="PIPAN MICHELE" userId="da00a2aa-4c64-4bcb-a497-1055e4cd2351" providerId="ADAL" clId="{428EEFE0-FAC2-40AD-AD0F-5BA8B2E80DCB}" dt="2022-11-18T08:42:27.347" v="884"/>
          <ac:inkMkLst>
            <pc:docMk/>
            <pc:sldMk cId="867024834" sldId="266"/>
            <ac:inkMk id="66" creationId="{1A95C0A1-5081-4108-A0D5-6C395C45C67A}"/>
          </ac:inkMkLst>
        </pc:inkChg>
        <pc:inkChg chg="add del">
          <ac:chgData name="PIPAN MICHELE" userId="da00a2aa-4c64-4bcb-a497-1055e4cd2351" providerId="ADAL" clId="{428EEFE0-FAC2-40AD-AD0F-5BA8B2E80DCB}" dt="2022-11-18T08:42:27.347" v="884"/>
          <ac:inkMkLst>
            <pc:docMk/>
            <pc:sldMk cId="867024834" sldId="266"/>
            <ac:inkMk id="67" creationId="{C325E34B-6E4D-4514-8C75-48BD3D0AFDBC}"/>
          </ac:inkMkLst>
        </pc:inkChg>
        <pc:inkChg chg="add del">
          <ac:chgData name="PIPAN MICHELE" userId="da00a2aa-4c64-4bcb-a497-1055e4cd2351" providerId="ADAL" clId="{428EEFE0-FAC2-40AD-AD0F-5BA8B2E80DCB}" dt="2022-11-18T08:42:27.347" v="884"/>
          <ac:inkMkLst>
            <pc:docMk/>
            <pc:sldMk cId="867024834" sldId="266"/>
            <ac:inkMk id="68" creationId="{610D0A52-EB92-4F57-844C-8ED83FFED66F}"/>
          </ac:inkMkLst>
        </pc:inkChg>
        <pc:inkChg chg="add del">
          <ac:chgData name="PIPAN MICHELE" userId="da00a2aa-4c64-4bcb-a497-1055e4cd2351" providerId="ADAL" clId="{428EEFE0-FAC2-40AD-AD0F-5BA8B2E80DCB}" dt="2022-11-18T08:42:27.347" v="884"/>
          <ac:inkMkLst>
            <pc:docMk/>
            <pc:sldMk cId="867024834" sldId="266"/>
            <ac:inkMk id="69" creationId="{9058FC2C-ADAD-469F-8D83-D9240A4993FE}"/>
          </ac:inkMkLst>
        </pc:inkChg>
        <pc:inkChg chg="add del">
          <ac:chgData name="PIPAN MICHELE" userId="da00a2aa-4c64-4bcb-a497-1055e4cd2351" providerId="ADAL" clId="{428EEFE0-FAC2-40AD-AD0F-5BA8B2E80DCB}" dt="2022-11-18T08:42:27.347" v="884"/>
          <ac:inkMkLst>
            <pc:docMk/>
            <pc:sldMk cId="867024834" sldId="266"/>
            <ac:inkMk id="70" creationId="{3DF09421-B63E-490A-9DD6-32087E8A2FC3}"/>
          </ac:inkMkLst>
        </pc:inkChg>
        <pc:inkChg chg="add del">
          <ac:chgData name="PIPAN MICHELE" userId="da00a2aa-4c64-4bcb-a497-1055e4cd2351" providerId="ADAL" clId="{428EEFE0-FAC2-40AD-AD0F-5BA8B2E80DCB}" dt="2022-11-18T08:42:27.347" v="884"/>
          <ac:inkMkLst>
            <pc:docMk/>
            <pc:sldMk cId="867024834" sldId="266"/>
            <ac:inkMk id="71" creationId="{05198E58-F2C7-4A8B-AD90-3A9832F7C3CF}"/>
          </ac:inkMkLst>
        </pc:inkChg>
        <pc:inkChg chg="add del">
          <ac:chgData name="PIPAN MICHELE" userId="da00a2aa-4c64-4bcb-a497-1055e4cd2351" providerId="ADAL" clId="{428EEFE0-FAC2-40AD-AD0F-5BA8B2E80DCB}" dt="2022-11-18T08:42:27.347" v="884"/>
          <ac:inkMkLst>
            <pc:docMk/>
            <pc:sldMk cId="867024834" sldId="266"/>
            <ac:inkMk id="72" creationId="{EFCFC770-0E4A-4B74-A216-A1B5F5EE49B9}"/>
          </ac:inkMkLst>
        </pc:inkChg>
        <pc:inkChg chg="add del">
          <ac:chgData name="PIPAN MICHELE" userId="da00a2aa-4c64-4bcb-a497-1055e4cd2351" providerId="ADAL" clId="{428EEFE0-FAC2-40AD-AD0F-5BA8B2E80DCB}" dt="2022-11-18T08:42:27.347" v="884"/>
          <ac:inkMkLst>
            <pc:docMk/>
            <pc:sldMk cId="867024834" sldId="266"/>
            <ac:inkMk id="73" creationId="{C4B1E536-D648-4616-96B9-BD1D989772C0}"/>
          </ac:inkMkLst>
        </pc:inkChg>
        <pc:inkChg chg="add del">
          <ac:chgData name="PIPAN MICHELE" userId="da00a2aa-4c64-4bcb-a497-1055e4cd2351" providerId="ADAL" clId="{428EEFE0-FAC2-40AD-AD0F-5BA8B2E80DCB}" dt="2022-11-18T08:42:29.502" v="892"/>
          <ac:inkMkLst>
            <pc:docMk/>
            <pc:sldMk cId="867024834" sldId="266"/>
            <ac:inkMk id="74" creationId="{4EE51690-B4BF-4204-94B8-01545DC2A7DF}"/>
          </ac:inkMkLst>
        </pc:inkChg>
        <pc:inkChg chg="add del">
          <ac:chgData name="PIPAN MICHELE" userId="da00a2aa-4c64-4bcb-a497-1055e4cd2351" providerId="ADAL" clId="{428EEFE0-FAC2-40AD-AD0F-5BA8B2E80DCB}" dt="2022-11-18T08:42:29.502" v="892"/>
          <ac:inkMkLst>
            <pc:docMk/>
            <pc:sldMk cId="867024834" sldId="266"/>
            <ac:inkMk id="75" creationId="{A6959E76-8579-4D55-A7CA-CEBEF110AC48}"/>
          </ac:inkMkLst>
        </pc:inkChg>
        <pc:inkChg chg="add del">
          <ac:chgData name="PIPAN MICHELE" userId="da00a2aa-4c64-4bcb-a497-1055e4cd2351" providerId="ADAL" clId="{428EEFE0-FAC2-40AD-AD0F-5BA8B2E80DCB}" dt="2022-11-18T08:42:29.502" v="892"/>
          <ac:inkMkLst>
            <pc:docMk/>
            <pc:sldMk cId="867024834" sldId="266"/>
            <ac:inkMk id="76" creationId="{87333F20-6EBB-4E71-8A82-3425E8CB79C5}"/>
          </ac:inkMkLst>
        </pc:inkChg>
        <pc:inkChg chg="add del">
          <ac:chgData name="PIPAN MICHELE" userId="da00a2aa-4c64-4bcb-a497-1055e4cd2351" providerId="ADAL" clId="{428EEFE0-FAC2-40AD-AD0F-5BA8B2E80DCB}" dt="2022-11-18T08:42:29.502" v="892"/>
          <ac:inkMkLst>
            <pc:docMk/>
            <pc:sldMk cId="867024834" sldId="266"/>
            <ac:inkMk id="77" creationId="{0F564D26-5CD5-4AB0-B604-94CD5ACF4B0B}"/>
          </ac:inkMkLst>
        </pc:inkChg>
        <pc:inkChg chg="add del">
          <ac:chgData name="PIPAN MICHELE" userId="da00a2aa-4c64-4bcb-a497-1055e4cd2351" providerId="ADAL" clId="{428EEFE0-FAC2-40AD-AD0F-5BA8B2E80DCB}" dt="2022-11-18T08:42:29.502" v="892"/>
          <ac:inkMkLst>
            <pc:docMk/>
            <pc:sldMk cId="867024834" sldId="266"/>
            <ac:inkMk id="78" creationId="{8EF19F73-D1BA-4085-8268-77D3E98A896B}"/>
          </ac:inkMkLst>
        </pc:inkChg>
        <pc:inkChg chg="add del">
          <ac:chgData name="PIPAN MICHELE" userId="da00a2aa-4c64-4bcb-a497-1055e4cd2351" providerId="ADAL" clId="{428EEFE0-FAC2-40AD-AD0F-5BA8B2E80DCB}" dt="2022-11-18T08:42:29.502" v="892"/>
          <ac:inkMkLst>
            <pc:docMk/>
            <pc:sldMk cId="867024834" sldId="266"/>
            <ac:inkMk id="79" creationId="{6CC939FD-0D93-41CB-996E-8B7F07DDA131}"/>
          </ac:inkMkLst>
        </pc:inkChg>
        <pc:inkChg chg="add del">
          <ac:chgData name="PIPAN MICHELE" userId="da00a2aa-4c64-4bcb-a497-1055e4cd2351" providerId="ADAL" clId="{428EEFE0-FAC2-40AD-AD0F-5BA8B2E80DCB}" dt="2022-11-18T08:42:29.502" v="892"/>
          <ac:inkMkLst>
            <pc:docMk/>
            <pc:sldMk cId="867024834" sldId="266"/>
            <ac:inkMk id="80" creationId="{5A26D506-4E85-4040-872C-D4611792839D}"/>
          </ac:inkMkLst>
        </pc:inkChg>
        <pc:inkChg chg="add del">
          <ac:chgData name="PIPAN MICHELE" userId="da00a2aa-4c64-4bcb-a497-1055e4cd2351" providerId="ADAL" clId="{428EEFE0-FAC2-40AD-AD0F-5BA8B2E80DCB}" dt="2022-11-18T08:42:29.502" v="892"/>
          <ac:inkMkLst>
            <pc:docMk/>
            <pc:sldMk cId="867024834" sldId="266"/>
            <ac:inkMk id="81" creationId="{C493DA71-8B7E-4F1C-816F-09A1625A7AF3}"/>
          </ac:inkMkLst>
        </pc:inkChg>
        <pc:inkChg chg="add del">
          <ac:chgData name="PIPAN MICHELE" userId="da00a2aa-4c64-4bcb-a497-1055e4cd2351" providerId="ADAL" clId="{428EEFE0-FAC2-40AD-AD0F-5BA8B2E80DCB}" dt="2022-11-18T08:42:31.893" v="899"/>
          <ac:inkMkLst>
            <pc:docMk/>
            <pc:sldMk cId="867024834" sldId="266"/>
            <ac:inkMk id="82" creationId="{89FFC73A-5863-48A2-8718-E56F2B211BB6}"/>
          </ac:inkMkLst>
        </pc:inkChg>
        <pc:inkChg chg="add del">
          <ac:chgData name="PIPAN MICHELE" userId="da00a2aa-4c64-4bcb-a497-1055e4cd2351" providerId="ADAL" clId="{428EEFE0-FAC2-40AD-AD0F-5BA8B2E80DCB}" dt="2022-11-18T08:42:31.893" v="899"/>
          <ac:inkMkLst>
            <pc:docMk/>
            <pc:sldMk cId="867024834" sldId="266"/>
            <ac:inkMk id="83" creationId="{A65844C9-A671-4311-9897-97E120B2E07E}"/>
          </ac:inkMkLst>
        </pc:inkChg>
        <pc:inkChg chg="add del">
          <ac:chgData name="PIPAN MICHELE" userId="da00a2aa-4c64-4bcb-a497-1055e4cd2351" providerId="ADAL" clId="{428EEFE0-FAC2-40AD-AD0F-5BA8B2E80DCB}" dt="2022-11-18T08:42:31.893" v="899"/>
          <ac:inkMkLst>
            <pc:docMk/>
            <pc:sldMk cId="867024834" sldId="266"/>
            <ac:inkMk id="84" creationId="{9D6461E6-6FEB-4C5C-A401-44475A531C40}"/>
          </ac:inkMkLst>
        </pc:inkChg>
        <pc:inkChg chg="add del">
          <ac:chgData name="PIPAN MICHELE" userId="da00a2aa-4c64-4bcb-a497-1055e4cd2351" providerId="ADAL" clId="{428EEFE0-FAC2-40AD-AD0F-5BA8B2E80DCB}" dt="2022-11-18T08:42:31.893" v="899"/>
          <ac:inkMkLst>
            <pc:docMk/>
            <pc:sldMk cId="867024834" sldId="266"/>
            <ac:inkMk id="85" creationId="{83E91DC9-4D36-4533-90F6-55D5CEBED75E}"/>
          </ac:inkMkLst>
        </pc:inkChg>
        <pc:inkChg chg="add del">
          <ac:chgData name="PIPAN MICHELE" userId="da00a2aa-4c64-4bcb-a497-1055e4cd2351" providerId="ADAL" clId="{428EEFE0-FAC2-40AD-AD0F-5BA8B2E80DCB}" dt="2022-11-18T08:42:31.893" v="899"/>
          <ac:inkMkLst>
            <pc:docMk/>
            <pc:sldMk cId="867024834" sldId="266"/>
            <ac:inkMk id="86" creationId="{872B0963-8964-4060-8C24-D780FE5A77D9}"/>
          </ac:inkMkLst>
        </pc:inkChg>
        <pc:inkChg chg="add del">
          <ac:chgData name="PIPAN MICHELE" userId="da00a2aa-4c64-4bcb-a497-1055e4cd2351" providerId="ADAL" clId="{428EEFE0-FAC2-40AD-AD0F-5BA8B2E80DCB}" dt="2022-11-18T08:42:31.893" v="899"/>
          <ac:inkMkLst>
            <pc:docMk/>
            <pc:sldMk cId="867024834" sldId="266"/>
            <ac:inkMk id="87" creationId="{9EFF7B54-F16A-4B96-9151-B38B226245DD}"/>
          </ac:inkMkLst>
        </pc:inkChg>
        <pc:inkChg chg="add del">
          <ac:chgData name="PIPAN MICHELE" userId="da00a2aa-4c64-4bcb-a497-1055e4cd2351" providerId="ADAL" clId="{428EEFE0-FAC2-40AD-AD0F-5BA8B2E80DCB}" dt="2022-11-18T08:42:31.893" v="899"/>
          <ac:inkMkLst>
            <pc:docMk/>
            <pc:sldMk cId="867024834" sldId="266"/>
            <ac:inkMk id="88" creationId="{CF7F6FBC-2AD2-4A27-B8B1-D591E0AD3BA0}"/>
          </ac:inkMkLst>
        </pc:inkChg>
        <pc:inkChg chg="add del">
          <ac:chgData name="PIPAN MICHELE" userId="da00a2aa-4c64-4bcb-a497-1055e4cd2351" providerId="ADAL" clId="{428EEFE0-FAC2-40AD-AD0F-5BA8B2E80DCB}" dt="2022-11-18T08:43:13.074" v="956"/>
          <ac:inkMkLst>
            <pc:docMk/>
            <pc:sldMk cId="867024834" sldId="266"/>
            <ac:inkMk id="89" creationId="{098F1306-53A1-4EA6-BAEA-2FE7D25F54B1}"/>
          </ac:inkMkLst>
        </pc:inkChg>
        <pc:inkChg chg="add">
          <ac:chgData name="PIPAN MICHELE" userId="da00a2aa-4c64-4bcb-a497-1055e4cd2351" providerId="ADAL" clId="{428EEFE0-FAC2-40AD-AD0F-5BA8B2E80DCB}" dt="2022-11-18T08:42:35.839" v="900"/>
          <ac:inkMkLst>
            <pc:docMk/>
            <pc:sldMk cId="867024834" sldId="266"/>
            <ac:inkMk id="90" creationId="{BFB7C527-DD84-405A-B5A8-309BF4F6599B}"/>
          </ac:inkMkLst>
        </pc:inkChg>
        <pc:inkChg chg="add">
          <ac:chgData name="PIPAN MICHELE" userId="da00a2aa-4c64-4bcb-a497-1055e4cd2351" providerId="ADAL" clId="{428EEFE0-FAC2-40AD-AD0F-5BA8B2E80DCB}" dt="2022-11-18T08:42:37.715" v="901"/>
          <ac:inkMkLst>
            <pc:docMk/>
            <pc:sldMk cId="867024834" sldId="266"/>
            <ac:inkMk id="91" creationId="{37C46895-5723-4394-85BA-1793A404F0DC}"/>
          </ac:inkMkLst>
        </pc:inkChg>
        <pc:inkChg chg="add">
          <ac:chgData name="PIPAN MICHELE" userId="da00a2aa-4c64-4bcb-a497-1055e4cd2351" providerId="ADAL" clId="{428EEFE0-FAC2-40AD-AD0F-5BA8B2E80DCB}" dt="2022-11-18T08:42:38.908" v="902"/>
          <ac:inkMkLst>
            <pc:docMk/>
            <pc:sldMk cId="867024834" sldId="266"/>
            <ac:inkMk id="92" creationId="{A82DBD7D-DC2E-4D72-AE7A-2F7A2C61CF9D}"/>
          </ac:inkMkLst>
        </pc:inkChg>
        <pc:inkChg chg="add del">
          <ac:chgData name="PIPAN MICHELE" userId="da00a2aa-4c64-4bcb-a497-1055e4cd2351" providerId="ADAL" clId="{428EEFE0-FAC2-40AD-AD0F-5BA8B2E80DCB}" dt="2022-11-18T08:42:49.444" v="907"/>
          <ac:inkMkLst>
            <pc:docMk/>
            <pc:sldMk cId="867024834" sldId="266"/>
            <ac:inkMk id="93" creationId="{7CBA8850-C93D-4F2B-8AB0-55F1A08E9A6D}"/>
          </ac:inkMkLst>
        </pc:inkChg>
        <pc:inkChg chg="add del">
          <ac:chgData name="PIPAN MICHELE" userId="da00a2aa-4c64-4bcb-a497-1055e4cd2351" providerId="ADAL" clId="{428EEFE0-FAC2-40AD-AD0F-5BA8B2E80DCB}" dt="2022-11-18T08:42:49.444" v="907"/>
          <ac:inkMkLst>
            <pc:docMk/>
            <pc:sldMk cId="867024834" sldId="266"/>
            <ac:inkMk id="94" creationId="{684BBACC-B972-46C5-B455-26670A1A37A9}"/>
          </ac:inkMkLst>
        </pc:inkChg>
        <pc:inkChg chg="add del">
          <ac:chgData name="PIPAN MICHELE" userId="da00a2aa-4c64-4bcb-a497-1055e4cd2351" providerId="ADAL" clId="{428EEFE0-FAC2-40AD-AD0F-5BA8B2E80DCB}" dt="2022-11-18T08:42:49.444" v="907"/>
          <ac:inkMkLst>
            <pc:docMk/>
            <pc:sldMk cId="867024834" sldId="266"/>
            <ac:inkMk id="95" creationId="{5DB0D093-768B-43CB-94EE-7D962DE54C69}"/>
          </ac:inkMkLst>
        </pc:inkChg>
        <pc:inkChg chg="add del">
          <ac:chgData name="PIPAN MICHELE" userId="da00a2aa-4c64-4bcb-a497-1055e4cd2351" providerId="ADAL" clId="{428EEFE0-FAC2-40AD-AD0F-5BA8B2E80DCB}" dt="2022-11-18T08:42:49.444" v="907"/>
          <ac:inkMkLst>
            <pc:docMk/>
            <pc:sldMk cId="867024834" sldId="266"/>
            <ac:inkMk id="96" creationId="{8916A015-96E9-4657-A7AD-CAEA08514416}"/>
          </ac:inkMkLst>
        </pc:inkChg>
        <pc:inkChg chg="add del">
          <ac:chgData name="PIPAN MICHELE" userId="da00a2aa-4c64-4bcb-a497-1055e4cd2351" providerId="ADAL" clId="{428EEFE0-FAC2-40AD-AD0F-5BA8B2E80DCB}" dt="2022-11-18T08:43:23.627" v="969"/>
          <ac:inkMkLst>
            <pc:docMk/>
            <pc:sldMk cId="867024834" sldId="266"/>
            <ac:inkMk id="97" creationId="{D2218964-38FD-4A1A-BC8D-A031E910D86E}"/>
          </ac:inkMkLst>
        </pc:inkChg>
        <pc:inkChg chg="add del">
          <ac:chgData name="PIPAN MICHELE" userId="da00a2aa-4c64-4bcb-a497-1055e4cd2351" providerId="ADAL" clId="{428EEFE0-FAC2-40AD-AD0F-5BA8B2E80DCB}" dt="2022-11-18T08:42:53.832" v="916"/>
          <ac:inkMkLst>
            <pc:docMk/>
            <pc:sldMk cId="867024834" sldId="266"/>
            <ac:inkMk id="98" creationId="{5F9852F9-4122-4AAD-8547-4B49B653C4CA}"/>
          </ac:inkMkLst>
        </pc:inkChg>
        <pc:inkChg chg="add del">
          <ac:chgData name="PIPAN MICHELE" userId="da00a2aa-4c64-4bcb-a497-1055e4cd2351" providerId="ADAL" clId="{428EEFE0-FAC2-40AD-AD0F-5BA8B2E80DCB}" dt="2022-11-18T08:42:53.832" v="916"/>
          <ac:inkMkLst>
            <pc:docMk/>
            <pc:sldMk cId="867024834" sldId="266"/>
            <ac:inkMk id="99" creationId="{6A95D923-570B-4C09-A5CE-6BD89A1C9E98}"/>
          </ac:inkMkLst>
        </pc:inkChg>
        <pc:inkChg chg="add del">
          <ac:chgData name="PIPAN MICHELE" userId="da00a2aa-4c64-4bcb-a497-1055e4cd2351" providerId="ADAL" clId="{428EEFE0-FAC2-40AD-AD0F-5BA8B2E80DCB}" dt="2022-11-18T08:42:53.832" v="916"/>
          <ac:inkMkLst>
            <pc:docMk/>
            <pc:sldMk cId="867024834" sldId="266"/>
            <ac:inkMk id="100" creationId="{DE78CAEE-06FA-41A7-A53A-AAC1F5F7F404}"/>
          </ac:inkMkLst>
        </pc:inkChg>
        <pc:inkChg chg="add del">
          <ac:chgData name="PIPAN MICHELE" userId="da00a2aa-4c64-4bcb-a497-1055e4cd2351" providerId="ADAL" clId="{428EEFE0-FAC2-40AD-AD0F-5BA8B2E80DCB}" dt="2022-11-18T08:42:53.832" v="916"/>
          <ac:inkMkLst>
            <pc:docMk/>
            <pc:sldMk cId="867024834" sldId="266"/>
            <ac:inkMk id="101" creationId="{09ECD9F8-B20D-445E-B3D9-C6D4C58BDC51}"/>
          </ac:inkMkLst>
        </pc:inkChg>
        <pc:inkChg chg="add del">
          <ac:chgData name="PIPAN MICHELE" userId="da00a2aa-4c64-4bcb-a497-1055e4cd2351" providerId="ADAL" clId="{428EEFE0-FAC2-40AD-AD0F-5BA8B2E80DCB}" dt="2022-11-18T08:42:53.832" v="916"/>
          <ac:inkMkLst>
            <pc:docMk/>
            <pc:sldMk cId="867024834" sldId="266"/>
            <ac:inkMk id="102" creationId="{8A69D14F-BEDB-4141-8C1D-C78518C73443}"/>
          </ac:inkMkLst>
        </pc:inkChg>
        <pc:inkChg chg="add del">
          <ac:chgData name="PIPAN MICHELE" userId="da00a2aa-4c64-4bcb-a497-1055e4cd2351" providerId="ADAL" clId="{428EEFE0-FAC2-40AD-AD0F-5BA8B2E80DCB}" dt="2022-11-18T08:42:53.832" v="916"/>
          <ac:inkMkLst>
            <pc:docMk/>
            <pc:sldMk cId="867024834" sldId="266"/>
            <ac:inkMk id="103" creationId="{6D5FCEF2-B0F8-40B3-BAAD-467F72DBDA65}"/>
          </ac:inkMkLst>
        </pc:inkChg>
        <pc:inkChg chg="add del">
          <ac:chgData name="PIPAN MICHELE" userId="da00a2aa-4c64-4bcb-a497-1055e4cd2351" providerId="ADAL" clId="{428EEFE0-FAC2-40AD-AD0F-5BA8B2E80DCB}" dt="2022-11-18T08:42:53.832" v="916"/>
          <ac:inkMkLst>
            <pc:docMk/>
            <pc:sldMk cId="867024834" sldId="266"/>
            <ac:inkMk id="104" creationId="{4C6D9C42-EE29-47FF-A192-8EFE4EF5C3D4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05" creationId="{337B87E1-86BA-4744-8917-58222A38610A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06" creationId="{32ACEB91-3D30-4AF7-8CBC-8F05CA603AEF}"/>
          </ac:inkMkLst>
        </pc:inkChg>
        <pc:inkChg chg="add del">
          <ac:chgData name="PIPAN MICHELE" userId="da00a2aa-4c64-4bcb-a497-1055e4cd2351" providerId="ADAL" clId="{428EEFE0-FAC2-40AD-AD0F-5BA8B2E80DCB}" dt="2022-11-18T08:43:23.627" v="969"/>
          <ac:inkMkLst>
            <pc:docMk/>
            <pc:sldMk cId="867024834" sldId="266"/>
            <ac:inkMk id="107" creationId="{EFB99371-170D-4A38-9A65-163346924924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08" creationId="{7D0DF755-3C17-431F-9181-9290C5EFA0BD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09" creationId="{F7AF534A-9E8C-4F39-9E5C-7A4B6B529A12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10" creationId="{E0F48A66-4AB4-43F8-B0C8-518F7AF8FB2C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11" creationId="{70E180BF-1721-43F2-94DD-7698C64CE124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12" creationId="{B0E3773D-C509-4984-86B2-45C40476747A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13" creationId="{A408508E-A147-4D7E-B429-F3EE8E829E97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14" creationId="{EEFAAB64-3823-4955-AE01-D57F61C4B115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15" creationId="{904B0F0B-E589-4049-9FE3-238845CF7846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16" creationId="{9F7B6F6D-8A8A-48D6-9B40-A2E421655506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17" creationId="{95915FA7-A50E-4806-B88B-B554AF9334C7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18" creationId="{07FF6624-FEC5-46FD-BB07-65AD2E5B8AA3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19" creationId="{D34D30A1-2EBA-4F0F-AC4D-B9AF8C1610A4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20" creationId="{1FAFF080-D1E8-4772-8A34-B44026D57F84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21" creationId="{0049BC50-CFA5-4B81-88C0-1E2EB2E0CD3D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22" creationId="{DF773E8E-9232-4172-BA32-600276D02592}"/>
          </ac:inkMkLst>
        </pc:inkChg>
        <pc:inkChg chg="add del">
          <ac:chgData name="PIPAN MICHELE" userId="da00a2aa-4c64-4bcb-a497-1055e4cd2351" providerId="ADAL" clId="{428EEFE0-FAC2-40AD-AD0F-5BA8B2E80DCB}" dt="2022-11-18T08:43:01.733" v="933"/>
          <ac:inkMkLst>
            <pc:docMk/>
            <pc:sldMk cId="867024834" sldId="266"/>
            <ac:inkMk id="123" creationId="{88B4C46E-3260-4FBC-AE78-17BF802688E2}"/>
          </ac:inkMkLst>
        </pc:inkChg>
        <pc:inkChg chg="add del">
          <ac:chgData name="PIPAN MICHELE" userId="da00a2aa-4c64-4bcb-a497-1055e4cd2351" providerId="ADAL" clId="{428EEFE0-FAC2-40AD-AD0F-5BA8B2E80DCB}" dt="2022-11-18T08:43:20.244" v="965"/>
          <ac:inkMkLst>
            <pc:docMk/>
            <pc:sldMk cId="867024834" sldId="266"/>
            <ac:inkMk id="124" creationId="{1C4B1D91-D5D5-48F7-972F-BF8D4E1B30E9}"/>
          </ac:inkMkLst>
        </pc:inkChg>
        <pc:inkChg chg="add del">
          <ac:chgData name="PIPAN MICHELE" userId="da00a2aa-4c64-4bcb-a497-1055e4cd2351" providerId="ADAL" clId="{428EEFE0-FAC2-40AD-AD0F-5BA8B2E80DCB}" dt="2022-11-18T08:43:23.627" v="969"/>
          <ac:inkMkLst>
            <pc:docMk/>
            <pc:sldMk cId="867024834" sldId="266"/>
            <ac:inkMk id="125" creationId="{AE0356F0-84EF-467B-9821-FBB5170D178E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26" creationId="{2B683B10-2683-45D8-991A-9F572FEEE062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27" creationId="{966770FB-755A-481A-BEFF-68E420107663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28" creationId="{26A219FA-DE4E-4084-B339-10728CD1AF6F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29" creationId="{297CAEF0-4642-4982-9EDC-2F6905D5F18B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30" creationId="{04659DF8-AC37-4080-A8DF-D78623A00FAB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31" creationId="{4F938B41-9578-454A-A959-F06AD69EE408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32" creationId="{2B962467-BBB8-41D7-A85B-2E6683361B23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33" creationId="{C1B003B7-F969-4F56-8661-5B7EB096071E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34" creationId="{0CD0F117-B1A4-4DBA-A953-ED8EC8002CE0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35" creationId="{A7C59CCE-FE99-411D-82A5-B08C1A4454E0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36" creationId="{757A80BF-895D-41B9-8ED3-21EB7A5034CE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37" creationId="{3B243106-E340-4B9E-8ED8-B5A02B5266F1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38" creationId="{61D913BE-8213-448B-A460-2D0F2968CAA7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39" creationId="{9C66CE0E-F965-41C1-9B0F-0290FE7102F2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40" creationId="{E69CF009-5052-4C8F-975E-7194A31510CD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41" creationId="{CBCD8EF0-56F4-499F-95D6-1FDBDC3BD547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42" creationId="{D0F1C949-A09D-44C4-AEC8-52ACFF738264}"/>
          </ac:inkMkLst>
        </pc:inkChg>
        <pc:inkChg chg="add del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43" creationId="{971A62B7-E1D1-4EDD-A2E1-CA3317A9A2C2}"/>
          </ac:inkMkLst>
        </pc:inkChg>
        <pc:inkChg chg="add">
          <ac:chgData name="PIPAN MICHELE" userId="da00a2aa-4c64-4bcb-a497-1055e4cd2351" providerId="ADAL" clId="{428EEFE0-FAC2-40AD-AD0F-5BA8B2E80DCB}" dt="2022-11-18T08:43:09.779" v="952"/>
          <ac:inkMkLst>
            <pc:docMk/>
            <pc:sldMk cId="867024834" sldId="266"/>
            <ac:inkMk id="144" creationId="{2279F357-EE3E-4C02-834C-554B196C2432}"/>
          </ac:inkMkLst>
        </pc:inkChg>
        <pc:inkChg chg="add del">
          <ac:chgData name="PIPAN MICHELE" userId="da00a2aa-4c64-4bcb-a497-1055e4cd2351" providerId="ADAL" clId="{428EEFE0-FAC2-40AD-AD0F-5BA8B2E80DCB}" dt="2022-11-18T08:43:13.074" v="956"/>
          <ac:inkMkLst>
            <pc:docMk/>
            <pc:sldMk cId="867024834" sldId="266"/>
            <ac:inkMk id="145" creationId="{ABB4F09A-4FF8-4BE5-BD60-61D8F229BAFD}"/>
          </ac:inkMkLst>
        </pc:inkChg>
        <pc:inkChg chg="add del">
          <ac:chgData name="PIPAN MICHELE" userId="da00a2aa-4c64-4bcb-a497-1055e4cd2351" providerId="ADAL" clId="{428EEFE0-FAC2-40AD-AD0F-5BA8B2E80DCB}" dt="2022-11-18T08:43:13.074" v="956"/>
          <ac:inkMkLst>
            <pc:docMk/>
            <pc:sldMk cId="867024834" sldId="266"/>
            <ac:inkMk id="146" creationId="{97584F71-1672-407F-902C-A0F510FF971A}"/>
          </ac:inkMkLst>
        </pc:inkChg>
        <pc:inkChg chg="add del">
          <ac:chgData name="PIPAN MICHELE" userId="da00a2aa-4c64-4bcb-a497-1055e4cd2351" providerId="ADAL" clId="{428EEFE0-FAC2-40AD-AD0F-5BA8B2E80DCB}" dt="2022-11-18T08:43:13.074" v="956"/>
          <ac:inkMkLst>
            <pc:docMk/>
            <pc:sldMk cId="867024834" sldId="266"/>
            <ac:inkMk id="147" creationId="{E5EA6639-B8FF-4F32-B07E-666C8848D222}"/>
          </ac:inkMkLst>
        </pc:inkChg>
        <pc:inkChg chg="add del">
          <ac:chgData name="PIPAN MICHELE" userId="da00a2aa-4c64-4bcb-a497-1055e4cd2351" providerId="ADAL" clId="{428EEFE0-FAC2-40AD-AD0F-5BA8B2E80DCB}" dt="2022-11-18T08:43:15.554" v="962"/>
          <ac:inkMkLst>
            <pc:docMk/>
            <pc:sldMk cId="867024834" sldId="266"/>
            <ac:inkMk id="148" creationId="{E8A9F3D8-4727-48DC-8C72-D044B846164A}"/>
          </ac:inkMkLst>
        </pc:inkChg>
        <pc:inkChg chg="add del">
          <ac:chgData name="PIPAN MICHELE" userId="da00a2aa-4c64-4bcb-a497-1055e4cd2351" providerId="ADAL" clId="{428EEFE0-FAC2-40AD-AD0F-5BA8B2E80DCB}" dt="2022-11-18T08:43:15.554" v="962"/>
          <ac:inkMkLst>
            <pc:docMk/>
            <pc:sldMk cId="867024834" sldId="266"/>
            <ac:inkMk id="149" creationId="{6E86ECFA-9648-4E7F-BAFD-1468C0C70EDD}"/>
          </ac:inkMkLst>
        </pc:inkChg>
        <pc:inkChg chg="add del">
          <ac:chgData name="PIPAN MICHELE" userId="da00a2aa-4c64-4bcb-a497-1055e4cd2351" providerId="ADAL" clId="{428EEFE0-FAC2-40AD-AD0F-5BA8B2E80DCB}" dt="2022-11-18T08:43:15.554" v="962"/>
          <ac:inkMkLst>
            <pc:docMk/>
            <pc:sldMk cId="867024834" sldId="266"/>
            <ac:inkMk id="150" creationId="{4D5AE06A-006C-4500-AC6F-CCAD5993E8F3}"/>
          </ac:inkMkLst>
        </pc:inkChg>
        <pc:inkChg chg="add del">
          <ac:chgData name="PIPAN MICHELE" userId="da00a2aa-4c64-4bcb-a497-1055e4cd2351" providerId="ADAL" clId="{428EEFE0-FAC2-40AD-AD0F-5BA8B2E80DCB}" dt="2022-11-18T08:43:15.554" v="962"/>
          <ac:inkMkLst>
            <pc:docMk/>
            <pc:sldMk cId="867024834" sldId="266"/>
            <ac:inkMk id="151" creationId="{0173AF9F-33F2-4681-9B7F-EC92A103D5F1}"/>
          </ac:inkMkLst>
        </pc:inkChg>
        <pc:inkChg chg="add del">
          <ac:chgData name="PIPAN MICHELE" userId="da00a2aa-4c64-4bcb-a497-1055e4cd2351" providerId="ADAL" clId="{428EEFE0-FAC2-40AD-AD0F-5BA8B2E80DCB}" dt="2022-11-18T08:43:15.554" v="962"/>
          <ac:inkMkLst>
            <pc:docMk/>
            <pc:sldMk cId="867024834" sldId="266"/>
            <ac:inkMk id="152" creationId="{6B630D12-DD12-4491-9766-E0071F9FB691}"/>
          </ac:inkMkLst>
        </pc:inkChg>
        <pc:inkChg chg="add del">
          <ac:chgData name="PIPAN MICHELE" userId="da00a2aa-4c64-4bcb-a497-1055e4cd2351" providerId="ADAL" clId="{428EEFE0-FAC2-40AD-AD0F-5BA8B2E80DCB}" dt="2022-11-18T08:43:15.554" v="962"/>
          <ac:inkMkLst>
            <pc:docMk/>
            <pc:sldMk cId="867024834" sldId="266"/>
            <ac:inkMk id="153" creationId="{94A7FD6E-9E23-4905-850B-359BBE2D8CAA}"/>
          </ac:inkMkLst>
        </pc:inkChg>
        <pc:inkChg chg="add del">
          <ac:chgData name="PIPAN MICHELE" userId="da00a2aa-4c64-4bcb-a497-1055e4cd2351" providerId="ADAL" clId="{428EEFE0-FAC2-40AD-AD0F-5BA8B2E80DCB}" dt="2022-11-18T08:43:23.627" v="969"/>
          <ac:inkMkLst>
            <pc:docMk/>
            <pc:sldMk cId="867024834" sldId="266"/>
            <ac:inkMk id="154" creationId="{CBF5774A-C65C-4FF1-B9A3-23934806F9D6}"/>
          </ac:inkMkLst>
        </pc:inkChg>
        <pc:inkChg chg="add del">
          <ac:chgData name="PIPAN MICHELE" userId="da00a2aa-4c64-4bcb-a497-1055e4cd2351" providerId="ADAL" clId="{428EEFE0-FAC2-40AD-AD0F-5BA8B2E80DCB}" dt="2022-11-18T08:43:20.244" v="965"/>
          <ac:inkMkLst>
            <pc:docMk/>
            <pc:sldMk cId="867024834" sldId="266"/>
            <ac:inkMk id="155" creationId="{BE364D86-30F0-4B76-B3B1-267B17227AEE}"/>
          </ac:inkMkLst>
        </pc:inkChg>
        <pc:inkChg chg="add del">
          <ac:chgData name="PIPAN MICHELE" userId="da00a2aa-4c64-4bcb-a497-1055e4cd2351" providerId="ADAL" clId="{428EEFE0-FAC2-40AD-AD0F-5BA8B2E80DCB}" dt="2022-11-18T08:43:20.244" v="965"/>
          <ac:inkMkLst>
            <pc:docMk/>
            <pc:sldMk cId="867024834" sldId="266"/>
            <ac:inkMk id="156" creationId="{A70914AB-B04D-4CB4-A62B-11802E1DFB85}"/>
          </ac:inkMkLst>
        </pc:inkChg>
        <pc:inkChg chg="add del">
          <ac:chgData name="PIPAN MICHELE" userId="da00a2aa-4c64-4bcb-a497-1055e4cd2351" providerId="ADAL" clId="{428EEFE0-FAC2-40AD-AD0F-5BA8B2E80DCB}" dt="2022-11-18T08:43:23.627" v="969"/>
          <ac:inkMkLst>
            <pc:docMk/>
            <pc:sldMk cId="867024834" sldId="266"/>
            <ac:inkMk id="157" creationId="{BCD13468-40C2-4236-AFB1-F95B17F184EE}"/>
          </ac:inkMkLst>
        </pc:inkChg>
        <pc:inkChg chg="add del">
          <ac:chgData name="PIPAN MICHELE" userId="da00a2aa-4c64-4bcb-a497-1055e4cd2351" providerId="ADAL" clId="{428EEFE0-FAC2-40AD-AD0F-5BA8B2E80DCB}" dt="2022-11-18T08:43:23.627" v="969"/>
          <ac:inkMkLst>
            <pc:docMk/>
            <pc:sldMk cId="867024834" sldId="266"/>
            <ac:inkMk id="158" creationId="{E7B566ED-5E88-42C2-808A-9541A209164C}"/>
          </ac:inkMkLst>
        </pc:inkChg>
        <pc:inkChg chg="add del">
          <ac:chgData name="PIPAN MICHELE" userId="da00a2aa-4c64-4bcb-a497-1055e4cd2351" providerId="ADAL" clId="{428EEFE0-FAC2-40AD-AD0F-5BA8B2E80DCB}" dt="2022-11-18T08:43:23.627" v="969"/>
          <ac:inkMkLst>
            <pc:docMk/>
            <pc:sldMk cId="867024834" sldId="266"/>
            <ac:inkMk id="159" creationId="{4C90B721-B880-4822-84F0-C24AC0391E0D}"/>
          </ac:inkMkLst>
        </pc:inkChg>
        <pc:inkChg chg="add del">
          <ac:chgData name="PIPAN MICHELE" userId="da00a2aa-4c64-4bcb-a497-1055e4cd2351" providerId="ADAL" clId="{428EEFE0-FAC2-40AD-AD0F-5BA8B2E80DCB}" dt="2022-11-18T08:43:23.627" v="969"/>
          <ac:inkMkLst>
            <pc:docMk/>
            <pc:sldMk cId="867024834" sldId="266"/>
            <ac:inkMk id="160" creationId="{B3DEBCC7-E8A2-4CFD-B139-65668634C235}"/>
          </ac:inkMkLst>
        </pc:inkChg>
        <pc:inkChg chg="add del">
          <ac:chgData name="PIPAN MICHELE" userId="da00a2aa-4c64-4bcb-a497-1055e4cd2351" providerId="ADAL" clId="{428EEFE0-FAC2-40AD-AD0F-5BA8B2E80DCB}" dt="2022-11-18T08:43:25.914" v="972"/>
          <ac:inkMkLst>
            <pc:docMk/>
            <pc:sldMk cId="867024834" sldId="266"/>
            <ac:inkMk id="161" creationId="{ADE61F8B-0898-4583-B637-D8B89FFE475A}"/>
          </ac:inkMkLst>
        </pc:inkChg>
        <pc:inkChg chg="add del">
          <ac:chgData name="PIPAN MICHELE" userId="da00a2aa-4c64-4bcb-a497-1055e4cd2351" providerId="ADAL" clId="{428EEFE0-FAC2-40AD-AD0F-5BA8B2E80DCB}" dt="2022-11-18T08:43:25.914" v="972"/>
          <ac:inkMkLst>
            <pc:docMk/>
            <pc:sldMk cId="867024834" sldId="266"/>
            <ac:inkMk id="162" creationId="{2598CFB0-98B6-4319-9A63-A0B81A9267CF}"/>
          </ac:inkMkLst>
        </pc:inkChg>
        <pc:inkChg chg="add del">
          <ac:chgData name="PIPAN MICHELE" userId="da00a2aa-4c64-4bcb-a497-1055e4cd2351" providerId="ADAL" clId="{428EEFE0-FAC2-40AD-AD0F-5BA8B2E80DCB}" dt="2022-11-18T08:43:25.914" v="972"/>
          <ac:inkMkLst>
            <pc:docMk/>
            <pc:sldMk cId="867024834" sldId="266"/>
            <ac:inkMk id="163" creationId="{600554A8-E0E3-4DC7-B796-4D6E3382A740}"/>
          </ac:inkMkLst>
        </pc:inkChg>
        <pc:inkChg chg="add del">
          <ac:chgData name="PIPAN MICHELE" userId="da00a2aa-4c64-4bcb-a497-1055e4cd2351" providerId="ADAL" clId="{428EEFE0-FAC2-40AD-AD0F-5BA8B2E80DCB}" dt="2022-11-18T08:43:29.539" v="977"/>
          <ac:inkMkLst>
            <pc:docMk/>
            <pc:sldMk cId="867024834" sldId="266"/>
            <ac:inkMk id="164" creationId="{6A595CC2-B45A-41F4-9147-6A00AEC1E5B7}"/>
          </ac:inkMkLst>
        </pc:inkChg>
        <pc:inkChg chg="add del">
          <ac:chgData name="PIPAN MICHELE" userId="da00a2aa-4c64-4bcb-a497-1055e4cd2351" providerId="ADAL" clId="{428EEFE0-FAC2-40AD-AD0F-5BA8B2E80DCB}" dt="2022-11-18T08:43:29.539" v="977"/>
          <ac:inkMkLst>
            <pc:docMk/>
            <pc:sldMk cId="867024834" sldId="266"/>
            <ac:inkMk id="165" creationId="{53A7D1CF-3C7B-4385-B0E8-9FCA488B386F}"/>
          </ac:inkMkLst>
        </pc:inkChg>
        <pc:inkChg chg="add del">
          <ac:chgData name="PIPAN MICHELE" userId="da00a2aa-4c64-4bcb-a497-1055e4cd2351" providerId="ADAL" clId="{428EEFE0-FAC2-40AD-AD0F-5BA8B2E80DCB}" dt="2022-11-18T08:43:29.539" v="977"/>
          <ac:inkMkLst>
            <pc:docMk/>
            <pc:sldMk cId="867024834" sldId="266"/>
            <ac:inkMk id="166" creationId="{8F1B6F65-5A44-4A87-97D4-74359A84E95E}"/>
          </ac:inkMkLst>
        </pc:inkChg>
        <pc:inkChg chg="add del">
          <ac:chgData name="PIPAN MICHELE" userId="da00a2aa-4c64-4bcb-a497-1055e4cd2351" providerId="ADAL" clId="{428EEFE0-FAC2-40AD-AD0F-5BA8B2E80DCB}" dt="2022-11-18T08:43:29.539" v="977"/>
          <ac:inkMkLst>
            <pc:docMk/>
            <pc:sldMk cId="867024834" sldId="266"/>
            <ac:inkMk id="167" creationId="{5D52D53F-BFA2-4AA7-9C74-910C87E00F94}"/>
          </ac:inkMkLst>
        </pc:inkChg>
        <pc:inkChg chg="add del">
          <ac:chgData name="PIPAN MICHELE" userId="da00a2aa-4c64-4bcb-a497-1055e4cd2351" providerId="ADAL" clId="{428EEFE0-FAC2-40AD-AD0F-5BA8B2E80DCB}" dt="2022-11-18T08:43:29.539" v="977"/>
          <ac:inkMkLst>
            <pc:docMk/>
            <pc:sldMk cId="867024834" sldId="266"/>
            <ac:inkMk id="168" creationId="{0EB32195-4920-41B9-83A5-37755517BCC0}"/>
          </ac:inkMkLst>
        </pc:inkChg>
        <pc:inkChg chg="add del">
          <ac:chgData name="PIPAN MICHELE" userId="da00a2aa-4c64-4bcb-a497-1055e4cd2351" providerId="ADAL" clId="{428EEFE0-FAC2-40AD-AD0F-5BA8B2E80DCB}" dt="2022-11-18T08:43:30.649" v="980"/>
          <ac:inkMkLst>
            <pc:docMk/>
            <pc:sldMk cId="867024834" sldId="266"/>
            <ac:inkMk id="169" creationId="{5ACFEC64-549E-49D4-B211-4AC84B1D3AA9}"/>
          </ac:inkMkLst>
        </pc:inkChg>
        <pc:inkChg chg="add del">
          <ac:chgData name="PIPAN MICHELE" userId="da00a2aa-4c64-4bcb-a497-1055e4cd2351" providerId="ADAL" clId="{428EEFE0-FAC2-40AD-AD0F-5BA8B2E80DCB}" dt="2022-11-18T08:43:30.649" v="980"/>
          <ac:inkMkLst>
            <pc:docMk/>
            <pc:sldMk cId="867024834" sldId="266"/>
            <ac:inkMk id="170" creationId="{5FEB75A6-4378-4C01-85CB-502390F71387}"/>
          </ac:inkMkLst>
        </pc:inkChg>
        <pc:inkChg chg="add del">
          <ac:chgData name="PIPAN MICHELE" userId="da00a2aa-4c64-4bcb-a497-1055e4cd2351" providerId="ADAL" clId="{428EEFE0-FAC2-40AD-AD0F-5BA8B2E80DCB}" dt="2022-11-18T08:43:30.649" v="980"/>
          <ac:inkMkLst>
            <pc:docMk/>
            <pc:sldMk cId="867024834" sldId="266"/>
            <ac:inkMk id="171" creationId="{C773CE5E-3245-495D-985D-D310298E9706}"/>
          </ac:inkMkLst>
        </pc:inkChg>
        <pc:inkChg chg="add del">
          <ac:chgData name="PIPAN MICHELE" userId="da00a2aa-4c64-4bcb-a497-1055e4cd2351" providerId="ADAL" clId="{428EEFE0-FAC2-40AD-AD0F-5BA8B2E80DCB}" dt="2022-11-18T08:43:33.569" v="984"/>
          <ac:inkMkLst>
            <pc:docMk/>
            <pc:sldMk cId="867024834" sldId="266"/>
            <ac:inkMk id="172" creationId="{26AA6889-E853-4BB3-BEED-1E2A049EF904}"/>
          </ac:inkMkLst>
        </pc:inkChg>
        <pc:inkChg chg="add del">
          <ac:chgData name="PIPAN MICHELE" userId="da00a2aa-4c64-4bcb-a497-1055e4cd2351" providerId="ADAL" clId="{428EEFE0-FAC2-40AD-AD0F-5BA8B2E80DCB}" dt="2022-11-18T08:43:33.569" v="984"/>
          <ac:inkMkLst>
            <pc:docMk/>
            <pc:sldMk cId="867024834" sldId="266"/>
            <ac:inkMk id="173" creationId="{D3674A3E-E1D3-4A1D-A25C-052389684E20}"/>
          </ac:inkMkLst>
        </pc:inkChg>
        <pc:inkChg chg="add del">
          <ac:chgData name="PIPAN MICHELE" userId="da00a2aa-4c64-4bcb-a497-1055e4cd2351" providerId="ADAL" clId="{428EEFE0-FAC2-40AD-AD0F-5BA8B2E80DCB}" dt="2022-11-18T08:43:33.569" v="984"/>
          <ac:inkMkLst>
            <pc:docMk/>
            <pc:sldMk cId="867024834" sldId="266"/>
            <ac:inkMk id="174" creationId="{2F5CB97C-BC97-40B5-8414-C40BED3E068C}"/>
          </ac:inkMkLst>
        </pc:inkChg>
        <pc:inkChg chg="add del">
          <ac:chgData name="PIPAN MICHELE" userId="da00a2aa-4c64-4bcb-a497-1055e4cd2351" providerId="ADAL" clId="{428EEFE0-FAC2-40AD-AD0F-5BA8B2E80DCB}" dt="2022-11-18T08:43:33.569" v="984"/>
          <ac:inkMkLst>
            <pc:docMk/>
            <pc:sldMk cId="867024834" sldId="266"/>
            <ac:inkMk id="175" creationId="{ACB61B19-7BD2-4216-8058-4A183C605156}"/>
          </ac:inkMkLst>
        </pc:inkChg>
        <pc:inkChg chg="add del">
          <ac:chgData name="PIPAN MICHELE" userId="da00a2aa-4c64-4bcb-a497-1055e4cd2351" providerId="ADAL" clId="{428EEFE0-FAC2-40AD-AD0F-5BA8B2E80DCB}" dt="2022-11-18T08:43:38.158" v="991"/>
          <ac:inkMkLst>
            <pc:docMk/>
            <pc:sldMk cId="867024834" sldId="266"/>
            <ac:inkMk id="176" creationId="{A861A5BE-7320-4F11-A008-38E53F6D7B49}"/>
          </ac:inkMkLst>
        </pc:inkChg>
        <pc:inkChg chg="add del">
          <ac:chgData name="PIPAN MICHELE" userId="da00a2aa-4c64-4bcb-a497-1055e4cd2351" providerId="ADAL" clId="{428EEFE0-FAC2-40AD-AD0F-5BA8B2E80DCB}" dt="2022-11-18T08:43:38.158" v="991"/>
          <ac:inkMkLst>
            <pc:docMk/>
            <pc:sldMk cId="867024834" sldId="266"/>
            <ac:inkMk id="177" creationId="{BF7ABE4D-016B-408E-BC73-7FC5EF5C2FA4}"/>
          </ac:inkMkLst>
        </pc:inkChg>
        <pc:inkChg chg="add del">
          <ac:chgData name="PIPAN MICHELE" userId="da00a2aa-4c64-4bcb-a497-1055e4cd2351" providerId="ADAL" clId="{428EEFE0-FAC2-40AD-AD0F-5BA8B2E80DCB}" dt="2022-11-18T08:43:38.158" v="991"/>
          <ac:inkMkLst>
            <pc:docMk/>
            <pc:sldMk cId="867024834" sldId="266"/>
            <ac:inkMk id="178" creationId="{61F9E0FD-F719-4D75-8C07-880CE771EBBD}"/>
          </ac:inkMkLst>
        </pc:inkChg>
        <pc:inkChg chg="add del">
          <ac:chgData name="PIPAN MICHELE" userId="da00a2aa-4c64-4bcb-a497-1055e4cd2351" providerId="ADAL" clId="{428EEFE0-FAC2-40AD-AD0F-5BA8B2E80DCB}" dt="2022-11-18T08:43:38.158" v="991"/>
          <ac:inkMkLst>
            <pc:docMk/>
            <pc:sldMk cId="867024834" sldId="266"/>
            <ac:inkMk id="179" creationId="{7EB5664C-5FC4-4F37-B1F4-33ACC5D56A64}"/>
          </ac:inkMkLst>
        </pc:inkChg>
        <pc:inkChg chg="add del">
          <ac:chgData name="PIPAN MICHELE" userId="da00a2aa-4c64-4bcb-a497-1055e4cd2351" providerId="ADAL" clId="{428EEFE0-FAC2-40AD-AD0F-5BA8B2E80DCB}" dt="2022-11-18T08:43:38.158" v="991"/>
          <ac:inkMkLst>
            <pc:docMk/>
            <pc:sldMk cId="867024834" sldId="266"/>
            <ac:inkMk id="180" creationId="{E2B09E20-CC89-4815-B120-38A30E99E8FA}"/>
          </ac:inkMkLst>
        </pc:inkChg>
        <pc:inkChg chg="add del">
          <ac:chgData name="PIPAN MICHELE" userId="da00a2aa-4c64-4bcb-a497-1055e4cd2351" providerId="ADAL" clId="{428EEFE0-FAC2-40AD-AD0F-5BA8B2E80DCB}" dt="2022-11-18T08:43:38.158" v="991"/>
          <ac:inkMkLst>
            <pc:docMk/>
            <pc:sldMk cId="867024834" sldId="266"/>
            <ac:inkMk id="181" creationId="{4D9901D7-F1F4-4479-8425-D3788B55EC49}"/>
          </ac:inkMkLst>
        </pc:inkChg>
        <pc:inkChg chg="add del">
          <ac:chgData name="PIPAN MICHELE" userId="da00a2aa-4c64-4bcb-a497-1055e4cd2351" providerId="ADAL" clId="{428EEFE0-FAC2-40AD-AD0F-5BA8B2E80DCB}" dt="2022-11-18T08:43:38.158" v="991"/>
          <ac:inkMkLst>
            <pc:docMk/>
            <pc:sldMk cId="867024834" sldId="266"/>
            <ac:inkMk id="182" creationId="{EB50408B-5162-4C19-8A01-6C2031AD4406}"/>
          </ac:inkMkLst>
        </pc:inkChg>
        <pc:inkChg chg="add del">
          <ac:chgData name="PIPAN MICHELE" userId="da00a2aa-4c64-4bcb-a497-1055e4cd2351" providerId="ADAL" clId="{428EEFE0-FAC2-40AD-AD0F-5BA8B2E80DCB}" dt="2022-11-18T08:43:39.161" v="993"/>
          <ac:inkMkLst>
            <pc:docMk/>
            <pc:sldMk cId="867024834" sldId="266"/>
            <ac:inkMk id="183" creationId="{EA9D684E-57BA-45D4-87C0-64D5FF1DE5AD}"/>
          </ac:inkMkLst>
        </pc:inkChg>
        <pc:inkChg chg="add del">
          <ac:chgData name="PIPAN MICHELE" userId="da00a2aa-4c64-4bcb-a497-1055e4cd2351" providerId="ADAL" clId="{428EEFE0-FAC2-40AD-AD0F-5BA8B2E80DCB}" dt="2022-11-18T08:43:39.161" v="993"/>
          <ac:inkMkLst>
            <pc:docMk/>
            <pc:sldMk cId="867024834" sldId="266"/>
            <ac:inkMk id="184" creationId="{3148F83A-508D-4119-B3FB-1807011C3E99}"/>
          </ac:inkMkLst>
        </pc:inkChg>
        <pc:inkChg chg="add del">
          <ac:chgData name="PIPAN MICHELE" userId="da00a2aa-4c64-4bcb-a497-1055e4cd2351" providerId="ADAL" clId="{428EEFE0-FAC2-40AD-AD0F-5BA8B2E80DCB}" dt="2022-11-18T08:43:43.159" v="999"/>
          <ac:inkMkLst>
            <pc:docMk/>
            <pc:sldMk cId="867024834" sldId="266"/>
            <ac:inkMk id="185" creationId="{3B7733E7-C3F7-4F9E-BD8F-ACB8381672EA}"/>
          </ac:inkMkLst>
        </pc:inkChg>
        <pc:inkChg chg="add del">
          <ac:chgData name="PIPAN MICHELE" userId="da00a2aa-4c64-4bcb-a497-1055e4cd2351" providerId="ADAL" clId="{428EEFE0-FAC2-40AD-AD0F-5BA8B2E80DCB}" dt="2022-11-18T08:43:43.159" v="999"/>
          <ac:inkMkLst>
            <pc:docMk/>
            <pc:sldMk cId="867024834" sldId="266"/>
            <ac:inkMk id="186" creationId="{FEF99A06-E6A5-4D2A-868B-C67B74F11390}"/>
          </ac:inkMkLst>
        </pc:inkChg>
        <pc:inkChg chg="add del">
          <ac:chgData name="PIPAN MICHELE" userId="da00a2aa-4c64-4bcb-a497-1055e4cd2351" providerId="ADAL" clId="{428EEFE0-FAC2-40AD-AD0F-5BA8B2E80DCB}" dt="2022-11-18T08:43:43.159" v="999"/>
          <ac:inkMkLst>
            <pc:docMk/>
            <pc:sldMk cId="867024834" sldId="266"/>
            <ac:inkMk id="187" creationId="{02F2B1B8-B4C8-4B61-A567-F4E637EF31BA}"/>
          </ac:inkMkLst>
        </pc:inkChg>
        <pc:inkChg chg="add del">
          <ac:chgData name="PIPAN MICHELE" userId="da00a2aa-4c64-4bcb-a497-1055e4cd2351" providerId="ADAL" clId="{428EEFE0-FAC2-40AD-AD0F-5BA8B2E80DCB}" dt="2022-11-18T08:43:43.159" v="999"/>
          <ac:inkMkLst>
            <pc:docMk/>
            <pc:sldMk cId="867024834" sldId="266"/>
            <ac:inkMk id="188" creationId="{92C01A9B-4374-48C9-84F8-0BE513AED1A2}"/>
          </ac:inkMkLst>
        </pc:inkChg>
        <pc:inkChg chg="add del">
          <ac:chgData name="PIPAN MICHELE" userId="da00a2aa-4c64-4bcb-a497-1055e4cd2351" providerId="ADAL" clId="{428EEFE0-FAC2-40AD-AD0F-5BA8B2E80DCB}" dt="2022-11-18T08:43:43.159" v="999"/>
          <ac:inkMkLst>
            <pc:docMk/>
            <pc:sldMk cId="867024834" sldId="266"/>
            <ac:inkMk id="189" creationId="{BAB551C8-D4CC-41EB-9E54-D43D3D2AA984}"/>
          </ac:inkMkLst>
        </pc:inkChg>
        <pc:inkChg chg="add del">
          <ac:chgData name="PIPAN MICHELE" userId="da00a2aa-4c64-4bcb-a497-1055e4cd2351" providerId="ADAL" clId="{428EEFE0-FAC2-40AD-AD0F-5BA8B2E80DCB}" dt="2022-11-18T08:43:43.159" v="999"/>
          <ac:inkMkLst>
            <pc:docMk/>
            <pc:sldMk cId="867024834" sldId="266"/>
            <ac:inkMk id="190" creationId="{7A388E29-E10F-4DCC-9A9C-0AD84600783F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191" creationId="{B9CB59E1-35AC-452E-8E2F-0D198AEC1D64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192" creationId="{C61B2CA0-DC60-4FD7-870C-4DD67FA8F0C4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193" creationId="{F1909C12-DCB9-4EA1-9731-DEC59B211315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194" creationId="{B9CFBE61-FC7D-43A7-BE47-3EFAD1951B4C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195" creationId="{D65F3DB6-F804-4991-B4C7-5BB943042381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196" creationId="{3AD412A1-63C8-45CD-85EC-508DDDC4E07C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197" creationId="{8870B079-0B52-4D1D-8C80-4525E50CEE46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198" creationId="{8DD45E67-2DCE-4D72-A516-337D64354C36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199" creationId="{6951372D-9CD1-4685-9225-652329D12964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200" creationId="{315D82D3-A44D-4489-AA44-05B2841C05F6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201" creationId="{2DB0CEEC-0DD5-4477-B5FA-2B89BC8C69AA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202" creationId="{578A2D87-CD6B-4A04-98C3-E0F4948C626B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203" creationId="{7D0BEF46-EC28-4005-BF8A-73B0AD6AB3C8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204" creationId="{7701CB04-C3E1-4222-812C-DA5598E42FF5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205" creationId="{C86FFC95-B24E-45D9-A00B-468BAADE7746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206" creationId="{CD78CB9C-53F5-4F76-B3AB-E968F30F3750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207" creationId="{7222085F-9FD5-4EEA-98E3-0AFDDB8D1A5A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208" creationId="{92312D66-2B11-41F1-8B7E-1A89218BB824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209" creationId="{0169F5AD-ADC7-4FAD-AA45-1265DD64041C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210" creationId="{53754D2A-580F-4F56-B778-710A19421D84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211" creationId="{934967B1-EABA-4E3F-B2A9-86FAB9394432}"/>
          </ac:inkMkLst>
        </pc:inkChg>
        <pc:inkChg chg="add del">
          <ac:chgData name="PIPAN MICHELE" userId="da00a2aa-4c64-4bcb-a497-1055e4cd2351" providerId="ADAL" clId="{428EEFE0-FAC2-40AD-AD0F-5BA8B2E80DCB}" dt="2022-11-18T08:43:59.268" v="1021"/>
          <ac:inkMkLst>
            <pc:docMk/>
            <pc:sldMk cId="867024834" sldId="266"/>
            <ac:inkMk id="212" creationId="{FA2DAE25-3138-4026-9ED6-5F2DF23AD613}"/>
          </ac:inkMkLst>
        </pc:inkChg>
        <pc:inkChg chg="add del">
          <ac:chgData name="PIPAN MICHELE" userId="da00a2aa-4c64-4bcb-a497-1055e4cd2351" providerId="ADAL" clId="{428EEFE0-FAC2-40AD-AD0F-5BA8B2E80DCB}" dt="2022-11-18T08:44:01.950" v="1027"/>
          <ac:inkMkLst>
            <pc:docMk/>
            <pc:sldMk cId="867024834" sldId="266"/>
            <ac:inkMk id="213" creationId="{5D8D228B-0520-4902-8D1B-7521ADB80716}"/>
          </ac:inkMkLst>
        </pc:inkChg>
        <pc:inkChg chg="add del">
          <ac:chgData name="PIPAN MICHELE" userId="da00a2aa-4c64-4bcb-a497-1055e4cd2351" providerId="ADAL" clId="{428EEFE0-FAC2-40AD-AD0F-5BA8B2E80DCB}" dt="2022-11-18T08:44:01.950" v="1027"/>
          <ac:inkMkLst>
            <pc:docMk/>
            <pc:sldMk cId="867024834" sldId="266"/>
            <ac:inkMk id="214" creationId="{1F2684BB-DDA6-410A-95EA-D8239E853FDD}"/>
          </ac:inkMkLst>
        </pc:inkChg>
        <pc:inkChg chg="add del">
          <ac:chgData name="PIPAN MICHELE" userId="da00a2aa-4c64-4bcb-a497-1055e4cd2351" providerId="ADAL" clId="{428EEFE0-FAC2-40AD-AD0F-5BA8B2E80DCB}" dt="2022-11-18T08:44:01.950" v="1027"/>
          <ac:inkMkLst>
            <pc:docMk/>
            <pc:sldMk cId="867024834" sldId="266"/>
            <ac:inkMk id="215" creationId="{2FA96B1A-384D-418C-8FEB-01EF1DB665DF}"/>
          </ac:inkMkLst>
        </pc:inkChg>
        <pc:inkChg chg="add del">
          <ac:chgData name="PIPAN MICHELE" userId="da00a2aa-4c64-4bcb-a497-1055e4cd2351" providerId="ADAL" clId="{428EEFE0-FAC2-40AD-AD0F-5BA8B2E80DCB}" dt="2022-11-18T08:44:01.950" v="1027"/>
          <ac:inkMkLst>
            <pc:docMk/>
            <pc:sldMk cId="867024834" sldId="266"/>
            <ac:inkMk id="216" creationId="{406B386B-45C0-4CDE-8919-E9806D490651}"/>
          </ac:inkMkLst>
        </pc:inkChg>
        <pc:inkChg chg="add del">
          <ac:chgData name="PIPAN MICHELE" userId="da00a2aa-4c64-4bcb-a497-1055e4cd2351" providerId="ADAL" clId="{428EEFE0-FAC2-40AD-AD0F-5BA8B2E80DCB}" dt="2022-11-18T08:44:01.950" v="1027"/>
          <ac:inkMkLst>
            <pc:docMk/>
            <pc:sldMk cId="867024834" sldId="266"/>
            <ac:inkMk id="217" creationId="{112376C9-1BCF-4C06-B72E-B8A8AFD368EE}"/>
          </ac:inkMkLst>
        </pc:inkChg>
        <pc:inkChg chg="add del">
          <ac:chgData name="PIPAN MICHELE" userId="da00a2aa-4c64-4bcb-a497-1055e4cd2351" providerId="ADAL" clId="{428EEFE0-FAC2-40AD-AD0F-5BA8B2E80DCB}" dt="2022-11-18T08:44:01.950" v="1027"/>
          <ac:inkMkLst>
            <pc:docMk/>
            <pc:sldMk cId="867024834" sldId="266"/>
            <ac:inkMk id="218" creationId="{CE2291E7-3C27-4C35-88B9-58885AA3B854}"/>
          </ac:inkMkLst>
        </pc:inkChg>
        <pc:inkChg chg="add del">
          <ac:chgData name="PIPAN MICHELE" userId="da00a2aa-4c64-4bcb-a497-1055e4cd2351" providerId="ADAL" clId="{428EEFE0-FAC2-40AD-AD0F-5BA8B2E80DCB}" dt="2022-11-18T08:44:03.568" v="1029"/>
          <ac:inkMkLst>
            <pc:docMk/>
            <pc:sldMk cId="867024834" sldId="266"/>
            <ac:inkMk id="219" creationId="{B0E9C408-F5A1-42A1-98CD-B286A0DB40FB}"/>
          </ac:inkMkLst>
        </pc:inkChg>
        <pc:inkChg chg="add del">
          <ac:chgData name="PIPAN MICHELE" userId="da00a2aa-4c64-4bcb-a497-1055e4cd2351" providerId="ADAL" clId="{428EEFE0-FAC2-40AD-AD0F-5BA8B2E80DCB}" dt="2022-11-18T08:44:03.568" v="1029"/>
          <ac:inkMkLst>
            <pc:docMk/>
            <pc:sldMk cId="867024834" sldId="266"/>
            <ac:inkMk id="220" creationId="{A49A4001-9560-4D77-A023-0BC5853D7EE6}"/>
          </ac:inkMkLst>
        </pc:inkChg>
        <pc:inkChg chg="add del">
          <ac:chgData name="PIPAN MICHELE" userId="da00a2aa-4c64-4bcb-a497-1055e4cd2351" providerId="ADAL" clId="{428EEFE0-FAC2-40AD-AD0F-5BA8B2E80DCB}" dt="2022-11-18T08:44:09.752" v="1031"/>
          <ac:inkMkLst>
            <pc:docMk/>
            <pc:sldMk cId="867024834" sldId="266"/>
            <ac:inkMk id="221" creationId="{BC599061-FF72-4016-85FF-0527A94C46F1}"/>
          </ac:inkMkLst>
        </pc:inkChg>
        <pc:inkChg chg="add del">
          <ac:chgData name="PIPAN MICHELE" userId="da00a2aa-4c64-4bcb-a497-1055e4cd2351" providerId="ADAL" clId="{428EEFE0-FAC2-40AD-AD0F-5BA8B2E80DCB}" dt="2022-11-18T08:44:09.752" v="1031"/>
          <ac:inkMkLst>
            <pc:docMk/>
            <pc:sldMk cId="867024834" sldId="266"/>
            <ac:inkMk id="222" creationId="{86FDC457-67CF-4DC9-BDAF-A85EA8536A4D}"/>
          </ac:inkMkLst>
        </pc:inkChg>
        <pc:inkChg chg="add del">
          <ac:chgData name="PIPAN MICHELE" userId="da00a2aa-4c64-4bcb-a497-1055e4cd2351" providerId="ADAL" clId="{428EEFE0-FAC2-40AD-AD0F-5BA8B2E80DCB}" dt="2022-11-18T08:44:11.979" v="1040"/>
          <ac:inkMkLst>
            <pc:docMk/>
            <pc:sldMk cId="867024834" sldId="266"/>
            <ac:inkMk id="223" creationId="{6C1BDC5E-D637-4A49-9CB3-32F43913D7FD}"/>
          </ac:inkMkLst>
        </pc:inkChg>
        <pc:inkChg chg="add del">
          <ac:chgData name="PIPAN MICHELE" userId="da00a2aa-4c64-4bcb-a497-1055e4cd2351" providerId="ADAL" clId="{428EEFE0-FAC2-40AD-AD0F-5BA8B2E80DCB}" dt="2022-11-18T08:44:11.979" v="1040"/>
          <ac:inkMkLst>
            <pc:docMk/>
            <pc:sldMk cId="867024834" sldId="266"/>
            <ac:inkMk id="224" creationId="{845DF5A7-B1A2-40E1-B0F5-6B1BF0C128A9}"/>
          </ac:inkMkLst>
        </pc:inkChg>
        <pc:inkChg chg="add del">
          <ac:chgData name="PIPAN MICHELE" userId="da00a2aa-4c64-4bcb-a497-1055e4cd2351" providerId="ADAL" clId="{428EEFE0-FAC2-40AD-AD0F-5BA8B2E80DCB}" dt="2022-11-18T08:44:11.979" v="1040"/>
          <ac:inkMkLst>
            <pc:docMk/>
            <pc:sldMk cId="867024834" sldId="266"/>
            <ac:inkMk id="225" creationId="{0830A68C-FF47-435E-A118-410BA87FABAC}"/>
          </ac:inkMkLst>
        </pc:inkChg>
        <pc:inkChg chg="add del">
          <ac:chgData name="PIPAN MICHELE" userId="da00a2aa-4c64-4bcb-a497-1055e4cd2351" providerId="ADAL" clId="{428EEFE0-FAC2-40AD-AD0F-5BA8B2E80DCB}" dt="2022-11-18T08:44:11.979" v="1040"/>
          <ac:inkMkLst>
            <pc:docMk/>
            <pc:sldMk cId="867024834" sldId="266"/>
            <ac:inkMk id="226" creationId="{AC3B8671-396B-4E7A-A40A-D46F1E8A7711}"/>
          </ac:inkMkLst>
        </pc:inkChg>
        <pc:inkChg chg="add del">
          <ac:chgData name="PIPAN MICHELE" userId="da00a2aa-4c64-4bcb-a497-1055e4cd2351" providerId="ADAL" clId="{428EEFE0-FAC2-40AD-AD0F-5BA8B2E80DCB}" dt="2022-11-18T08:44:11.979" v="1040"/>
          <ac:inkMkLst>
            <pc:docMk/>
            <pc:sldMk cId="867024834" sldId="266"/>
            <ac:inkMk id="227" creationId="{E6264DDB-44B6-4BC5-A2DF-A303B2A473B6}"/>
          </ac:inkMkLst>
        </pc:inkChg>
        <pc:inkChg chg="add del">
          <ac:chgData name="PIPAN MICHELE" userId="da00a2aa-4c64-4bcb-a497-1055e4cd2351" providerId="ADAL" clId="{428EEFE0-FAC2-40AD-AD0F-5BA8B2E80DCB}" dt="2022-11-18T08:44:11.979" v="1040"/>
          <ac:inkMkLst>
            <pc:docMk/>
            <pc:sldMk cId="867024834" sldId="266"/>
            <ac:inkMk id="228" creationId="{509240C2-6AFC-4F84-A670-B3F11885620F}"/>
          </ac:inkMkLst>
        </pc:inkChg>
        <pc:inkChg chg="add del">
          <ac:chgData name="PIPAN MICHELE" userId="da00a2aa-4c64-4bcb-a497-1055e4cd2351" providerId="ADAL" clId="{428EEFE0-FAC2-40AD-AD0F-5BA8B2E80DCB}" dt="2022-11-18T08:44:11.979" v="1040"/>
          <ac:inkMkLst>
            <pc:docMk/>
            <pc:sldMk cId="867024834" sldId="266"/>
            <ac:inkMk id="229" creationId="{E6AD6314-B60A-4744-B80A-62780EDF2743}"/>
          </ac:inkMkLst>
        </pc:inkChg>
        <pc:inkChg chg="add del">
          <ac:chgData name="PIPAN MICHELE" userId="da00a2aa-4c64-4bcb-a497-1055e4cd2351" providerId="ADAL" clId="{428EEFE0-FAC2-40AD-AD0F-5BA8B2E80DCB}" dt="2022-11-18T08:44:11.979" v="1040"/>
          <ac:inkMkLst>
            <pc:docMk/>
            <pc:sldMk cId="867024834" sldId="266"/>
            <ac:inkMk id="230" creationId="{43F3BD41-AD4A-49F1-B864-83C0E07E285A}"/>
          </ac:inkMkLst>
        </pc:inkChg>
        <pc:inkChg chg="add del">
          <ac:chgData name="PIPAN MICHELE" userId="da00a2aa-4c64-4bcb-a497-1055e4cd2351" providerId="ADAL" clId="{428EEFE0-FAC2-40AD-AD0F-5BA8B2E80DCB}" dt="2022-11-18T08:44:11.979" v="1040"/>
          <ac:inkMkLst>
            <pc:docMk/>
            <pc:sldMk cId="867024834" sldId="266"/>
            <ac:inkMk id="231" creationId="{F830D95B-9B6D-4775-BADE-48B7DD4A93E5}"/>
          </ac:inkMkLst>
        </pc:inkChg>
        <pc:inkChg chg="add">
          <ac:chgData name="PIPAN MICHELE" userId="da00a2aa-4c64-4bcb-a497-1055e4cd2351" providerId="ADAL" clId="{428EEFE0-FAC2-40AD-AD0F-5BA8B2E80DCB}" dt="2022-11-18T08:44:11.979" v="1040"/>
          <ac:inkMkLst>
            <pc:docMk/>
            <pc:sldMk cId="867024834" sldId="266"/>
            <ac:inkMk id="232" creationId="{43562F79-5E86-47F2-8329-C27CD96E94B8}"/>
          </ac:inkMkLst>
        </pc:inkChg>
      </pc:sldChg>
      <pc:sldChg chg="addSp delSp add">
        <pc:chgData name="PIPAN MICHELE" userId="da00a2aa-4c64-4bcb-a497-1055e4cd2351" providerId="ADAL" clId="{428EEFE0-FAC2-40AD-AD0F-5BA8B2E80DCB}" dt="2022-11-18T08:45:53.471" v="1115"/>
        <pc:sldMkLst>
          <pc:docMk/>
          <pc:sldMk cId="2557364343" sldId="267"/>
        </pc:sldMkLst>
        <pc:inkChg chg="add del">
          <ac:chgData name="PIPAN MICHELE" userId="da00a2aa-4c64-4bcb-a497-1055e4cd2351" providerId="ADAL" clId="{428EEFE0-FAC2-40AD-AD0F-5BA8B2E80DCB}" dt="2022-11-18T08:44:30.747" v="1044"/>
          <ac:inkMkLst>
            <pc:docMk/>
            <pc:sldMk cId="2557364343" sldId="267"/>
            <ac:inkMk id="2" creationId="{15B7A55B-3DCB-4AAC-8955-A9930ADAA9F4}"/>
          </ac:inkMkLst>
        </pc:inkChg>
        <pc:inkChg chg="add del">
          <ac:chgData name="PIPAN MICHELE" userId="da00a2aa-4c64-4bcb-a497-1055e4cd2351" providerId="ADAL" clId="{428EEFE0-FAC2-40AD-AD0F-5BA8B2E80DCB}" dt="2022-11-18T08:44:30.747" v="1044"/>
          <ac:inkMkLst>
            <pc:docMk/>
            <pc:sldMk cId="2557364343" sldId="267"/>
            <ac:inkMk id="3" creationId="{F0556285-49F3-44E7-A896-F50668629CE4}"/>
          </ac:inkMkLst>
        </pc:inkChg>
        <pc:inkChg chg="add del">
          <ac:chgData name="PIPAN MICHELE" userId="da00a2aa-4c64-4bcb-a497-1055e4cd2351" providerId="ADAL" clId="{428EEFE0-FAC2-40AD-AD0F-5BA8B2E80DCB}" dt="2022-11-18T08:44:30.747" v="1044"/>
          <ac:inkMkLst>
            <pc:docMk/>
            <pc:sldMk cId="2557364343" sldId="267"/>
            <ac:inkMk id="4" creationId="{30F70F79-FA26-43E5-BB9C-C3CA13542A51}"/>
          </ac:inkMkLst>
        </pc:inkChg>
        <pc:inkChg chg="add del">
          <ac:chgData name="PIPAN MICHELE" userId="da00a2aa-4c64-4bcb-a497-1055e4cd2351" providerId="ADAL" clId="{428EEFE0-FAC2-40AD-AD0F-5BA8B2E80DCB}" dt="2022-11-18T08:44:32.657" v="1046"/>
          <ac:inkMkLst>
            <pc:docMk/>
            <pc:sldMk cId="2557364343" sldId="267"/>
            <ac:inkMk id="5" creationId="{1D98068A-8029-44D6-8C9D-2C306410FCF0}"/>
          </ac:inkMkLst>
        </pc:inkChg>
        <pc:inkChg chg="add del">
          <ac:chgData name="PIPAN MICHELE" userId="da00a2aa-4c64-4bcb-a497-1055e4cd2351" providerId="ADAL" clId="{428EEFE0-FAC2-40AD-AD0F-5BA8B2E80DCB}" dt="2022-11-18T08:44:32.657" v="1046"/>
          <ac:inkMkLst>
            <pc:docMk/>
            <pc:sldMk cId="2557364343" sldId="267"/>
            <ac:inkMk id="6" creationId="{91C785B3-8A20-4388-90CC-50F18A9A25EF}"/>
          </ac:inkMkLst>
        </pc:inkChg>
        <pc:inkChg chg="add del">
          <ac:chgData name="PIPAN MICHELE" userId="da00a2aa-4c64-4bcb-a497-1055e4cd2351" providerId="ADAL" clId="{428EEFE0-FAC2-40AD-AD0F-5BA8B2E80DCB}" dt="2022-11-18T08:44:34.919" v="1049"/>
          <ac:inkMkLst>
            <pc:docMk/>
            <pc:sldMk cId="2557364343" sldId="267"/>
            <ac:inkMk id="7" creationId="{9A2D6FBC-76DA-44AC-B100-20094344A8AD}"/>
          </ac:inkMkLst>
        </pc:inkChg>
        <pc:inkChg chg="add del">
          <ac:chgData name="PIPAN MICHELE" userId="da00a2aa-4c64-4bcb-a497-1055e4cd2351" providerId="ADAL" clId="{428EEFE0-FAC2-40AD-AD0F-5BA8B2E80DCB}" dt="2022-11-18T08:44:34.919" v="1049"/>
          <ac:inkMkLst>
            <pc:docMk/>
            <pc:sldMk cId="2557364343" sldId="267"/>
            <ac:inkMk id="8" creationId="{7DF8928D-A449-43A7-BB34-113CF53C32F2}"/>
          </ac:inkMkLst>
        </pc:inkChg>
        <pc:inkChg chg="add del">
          <ac:chgData name="PIPAN MICHELE" userId="da00a2aa-4c64-4bcb-a497-1055e4cd2351" providerId="ADAL" clId="{428EEFE0-FAC2-40AD-AD0F-5BA8B2E80DCB}" dt="2022-11-18T08:44:34.919" v="1049"/>
          <ac:inkMkLst>
            <pc:docMk/>
            <pc:sldMk cId="2557364343" sldId="267"/>
            <ac:inkMk id="9" creationId="{6D521010-EEC2-47BF-B8EC-B787AF078A17}"/>
          </ac:inkMkLst>
        </pc:inkChg>
        <pc:inkChg chg="add del">
          <ac:chgData name="PIPAN MICHELE" userId="da00a2aa-4c64-4bcb-a497-1055e4cd2351" providerId="ADAL" clId="{428EEFE0-FAC2-40AD-AD0F-5BA8B2E80DCB}" dt="2022-11-18T08:44:37.543" v="1052"/>
          <ac:inkMkLst>
            <pc:docMk/>
            <pc:sldMk cId="2557364343" sldId="267"/>
            <ac:inkMk id="10" creationId="{281302CA-4534-4782-901A-E02C5B1DACCA}"/>
          </ac:inkMkLst>
        </pc:inkChg>
        <pc:inkChg chg="add del">
          <ac:chgData name="PIPAN MICHELE" userId="da00a2aa-4c64-4bcb-a497-1055e4cd2351" providerId="ADAL" clId="{428EEFE0-FAC2-40AD-AD0F-5BA8B2E80DCB}" dt="2022-11-18T08:44:37.543" v="1052"/>
          <ac:inkMkLst>
            <pc:docMk/>
            <pc:sldMk cId="2557364343" sldId="267"/>
            <ac:inkMk id="11" creationId="{0DCBDB3C-C8EB-4B2F-9967-14A16925007C}"/>
          </ac:inkMkLst>
        </pc:inkChg>
        <pc:inkChg chg="add del">
          <ac:chgData name="PIPAN MICHELE" userId="da00a2aa-4c64-4bcb-a497-1055e4cd2351" providerId="ADAL" clId="{428EEFE0-FAC2-40AD-AD0F-5BA8B2E80DCB}" dt="2022-11-18T08:44:37.543" v="1052"/>
          <ac:inkMkLst>
            <pc:docMk/>
            <pc:sldMk cId="2557364343" sldId="267"/>
            <ac:inkMk id="12" creationId="{FACF0851-2A9F-46C9-B083-4EB4B9F1785F}"/>
          </ac:inkMkLst>
        </pc:inkChg>
        <pc:inkChg chg="add del">
          <ac:chgData name="PIPAN MICHELE" userId="da00a2aa-4c64-4bcb-a497-1055e4cd2351" providerId="ADAL" clId="{428EEFE0-FAC2-40AD-AD0F-5BA8B2E80DCB}" dt="2022-11-18T08:44:42.247" v="1059"/>
          <ac:inkMkLst>
            <pc:docMk/>
            <pc:sldMk cId="2557364343" sldId="267"/>
            <ac:inkMk id="13" creationId="{7A825B2A-BB2A-46BB-8A88-9D8F932B8A6B}"/>
          </ac:inkMkLst>
        </pc:inkChg>
        <pc:inkChg chg="add del">
          <ac:chgData name="PIPAN MICHELE" userId="da00a2aa-4c64-4bcb-a497-1055e4cd2351" providerId="ADAL" clId="{428EEFE0-FAC2-40AD-AD0F-5BA8B2E80DCB}" dt="2022-11-18T08:44:42.247" v="1059"/>
          <ac:inkMkLst>
            <pc:docMk/>
            <pc:sldMk cId="2557364343" sldId="267"/>
            <ac:inkMk id="14" creationId="{6A6C9D5A-35E1-49B9-9EF0-2B81973C5D18}"/>
          </ac:inkMkLst>
        </pc:inkChg>
        <pc:inkChg chg="add del">
          <ac:chgData name="PIPAN MICHELE" userId="da00a2aa-4c64-4bcb-a497-1055e4cd2351" providerId="ADAL" clId="{428EEFE0-FAC2-40AD-AD0F-5BA8B2E80DCB}" dt="2022-11-18T08:44:42.247" v="1059"/>
          <ac:inkMkLst>
            <pc:docMk/>
            <pc:sldMk cId="2557364343" sldId="267"/>
            <ac:inkMk id="15" creationId="{0821A936-653C-4A30-90C6-D4DFC753CAD2}"/>
          </ac:inkMkLst>
        </pc:inkChg>
        <pc:inkChg chg="add del">
          <ac:chgData name="PIPAN MICHELE" userId="da00a2aa-4c64-4bcb-a497-1055e4cd2351" providerId="ADAL" clId="{428EEFE0-FAC2-40AD-AD0F-5BA8B2E80DCB}" dt="2022-11-18T08:44:42.247" v="1059"/>
          <ac:inkMkLst>
            <pc:docMk/>
            <pc:sldMk cId="2557364343" sldId="267"/>
            <ac:inkMk id="16" creationId="{06DE321A-9563-4291-B073-08A1D59B4EC7}"/>
          </ac:inkMkLst>
        </pc:inkChg>
        <pc:inkChg chg="add del">
          <ac:chgData name="PIPAN MICHELE" userId="da00a2aa-4c64-4bcb-a497-1055e4cd2351" providerId="ADAL" clId="{428EEFE0-FAC2-40AD-AD0F-5BA8B2E80DCB}" dt="2022-11-18T08:44:42.247" v="1059"/>
          <ac:inkMkLst>
            <pc:docMk/>
            <pc:sldMk cId="2557364343" sldId="267"/>
            <ac:inkMk id="17" creationId="{BE573BE3-EB81-4AF5-B533-B3D44CF45B87}"/>
          </ac:inkMkLst>
        </pc:inkChg>
        <pc:inkChg chg="add del">
          <ac:chgData name="PIPAN MICHELE" userId="da00a2aa-4c64-4bcb-a497-1055e4cd2351" providerId="ADAL" clId="{428EEFE0-FAC2-40AD-AD0F-5BA8B2E80DCB}" dt="2022-11-18T08:44:42.247" v="1059"/>
          <ac:inkMkLst>
            <pc:docMk/>
            <pc:sldMk cId="2557364343" sldId="267"/>
            <ac:inkMk id="18" creationId="{DCCD3088-D381-4408-9220-3096874EE59D}"/>
          </ac:inkMkLst>
        </pc:inkChg>
        <pc:inkChg chg="add del">
          <ac:chgData name="PIPAN MICHELE" userId="da00a2aa-4c64-4bcb-a497-1055e4cd2351" providerId="ADAL" clId="{428EEFE0-FAC2-40AD-AD0F-5BA8B2E80DCB}" dt="2022-11-18T08:44:42.247" v="1059"/>
          <ac:inkMkLst>
            <pc:docMk/>
            <pc:sldMk cId="2557364343" sldId="267"/>
            <ac:inkMk id="19" creationId="{7B641DB2-770E-47B9-8258-F56E2C38B3CF}"/>
          </ac:inkMkLst>
        </pc:inkChg>
        <pc:inkChg chg="add del">
          <ac:chgData name="PIPAN MICHELE" userId="da00a2aa-4c64-4bcb-a497-1055e4cd2351" providerId="ADAL" clId="{428EEFE0-FAC2-40AD-AD0F-5BA8B2E80DCB}" dt="2022-11-18T08:44:54.981" v="1066"/>
          <ac:inkMkLst>
            <pc:docMk/>
            <pc:sldMk cId="2557364343" sldId="267"/>
            <ac:inkMk id="20" creationId="{884A24FB-7922-4E21-AD27-472AC07DC654}"/>
          </ac:inkMkLst>
        </pc:inkChg>
        <pc:inkChg chg="add del">
          <ac:chgData name="PIPAN MICHELE" userId="da00a2aa-4c64-4bcb-a497-1055e4cd2351" providerId="ADAL" clId="{428EEFE0-FAC2-40AD-AD0F-5BA8B2E80DCB}" dt="2022-11-18T08:44:54.981" v="1066"/>
          <ac:inkMkLst>
            <pc:docMk/>
            <pc:sldMk cId="2557364343" sldId="267"/>
            <ac:inkMk id="21" creationId="{27F8C4AE-4A37-4488-A94E-5F03A4FB8E72}"/>
          </ac:inkMkLst>
        </pc:inkChg>
        <pc:inkChg chg="add del">
          <ac:chgData name="PIPAN MICHELE" userId="da00a2aa-4c64-4bcb-a497-1055e4cd2351" providerId="ADAL" clId="{428EEFE0-FAC2-40AD-AD0F-5BA8B2E80DCB}" dt="2022-11-18T08:44:44.495" v="1063"/>
          <ac:inkMkLst>
            <pc:docMk/>
            <pc:sldMk cId="2557364343" sldId="267"/>
            <ac:inkMk id="22" creationId="{EFF80ECC-24B7-4D52-AE9B-28656F856898}"/>
          </ac:inkMkLst>
        </pc:inkChg>
        <pc:inkChg chg="add del">
          <ac:chgData name="PIPAN MICHELE" userId="da00a2aa-4c64-4bcb-a497-1055e4cd2351" providerId="ADAL" clId="{428EEFE0-FAC2-40AD-AD0F-5BA8B2E80DCB}" dt="2022-11-18T08:44:44.495" v="1063"/>
          <ac:inkMkLst>
            <pc:docMk/>
            <pc:sldMk cId="2557364343" sldId="267"/>
            <ac:inkMk id="23" creationId="{84CB6E6A-B8C2-4BEE-BBDF-1BAB8F6C3F3E}"/>
          </ac:inkMkLst>
        </pc:inkChg>
        <pc:inkChg chg="add del">
          <ac:chgData name="PIPAN MICHELE" userId="da00a2aa-4c64-4bcb-a497-1055e4cd2351" providerId="ADAL" clId="{428EEFE0-FAC2-40AD-AD0F-5BA8B2E80DCB}" dt="2022-11-18T08:45:27.937" v="1101"/>
          <ac:inkMkLst>
            <pc:docMk/>
            <pc:sldMk cId="2557364343" sldId="267"/>
            <ac:inkMk id="24" creationId="{3B1B4D7F-F01C-42C9-A6F9-BB2567B38B7B}"/>
          </ac:inkMkLst>
        </pc:inkChg>
        <pc:inkChg chg="add del">
          <ac:chgData name="PIPAN MICHELE" userId="da00a2aa-4c64-4bcb-a497-1055e4cd2351" providerId="ADAL" clId="{428EEFE0-FAC2-40AD-AD0F-5BA8B2E80DCB}" dt="2022-11-18T08:45:27.937" v="1101"/>
          <ac:inkMkLst>
            <pc:docMk/>
            <pc:sldMk cId="2557364343" sldId="267"/>
            <ac:inkMk id="25" creationId="{7C6BFDFE-85F3-4228-A156-4B5D47726ACE}"/>
          </ac:inkMkLst>
        </pc:inkChg>
        <pc:inkChg chg="add del">
          <ac:chgData name="PIPAN MICHELE" userId="da00a2aa-4c64-4bcb-a497-1055e4cd2351" providerId="ADAL" clId="{428EEFE0-FAC2-40AD-AD0F-5BA8B2E80DCB}" dt="2022-11-18T08:44:54.981" v="1066"/>
          <ac:inkMkLst>
            <pc:docMk/>
            <pc:sldMk cId="2557364343" sldId="267"/>
            <ac:inkMk id="26" creationId="{F6C357A2-E74B-4382-9A06-F96A40A25383}"/>
          </ac:inkMkLst>
        </pc:inkChg>
        <pc:inkChg chg="add del">
          <ac:chgData name="PIPAN MICHELE" userId="da00a2aa-4c64-4bcb-a497-1055e4cd2351" providerId="ADAL" clId="{428EEFE0-FAC2-40AD-AD0F-5BA8B2E80DCB}" dt="2022-11-18T08:44:54.981" v="1066"/>
          <ac:inkMkLst>
            <pc:docMk/>
            <pc:sldMk cId="2557364343" sldId="267"/>
            <ac:inkMk id="27" creationId="{E2769D9C-5FD0-4D62-879D-30FC107DB629}"/>
          </ac:inkMkLst>
        </pc:inkChg>
        <pc:inkChg chg="add del">
          <ac:chgData name="PIPAN MICHELE" userId="da00a2aa-4c64-4bcb-a497-1055e4cd2351" providerId="ADAL" clId="{428EEFE0-FAC2-40AD-AD0F-5BA8B2E80DCB}" dt="2022-11-18T08:44:58.026" v="1069"/>
          <ac:inkMkLst>
            <pc:docMk/>
            <pc:sldMk cId="2557364343" sldId="267"/>
            <ac:inkMk id="28" creationId="{D3DB795F-CDF3-4E17-8C60-F4A9100EA2C4}"/>
          </ac:inkMkLst>
        </pc:inkChg>
        <pc:inkChg chg="add del">
          <ac:chgData name="PIPAN MICHELE" userId="da00a2aa-4c64-4bcb-a497-1055e4cd2351" providerId="ADAL" clId="{428EEFE0-FAC2-40AD-AD0F-5BA8B2E80DCB}" dt="2022-11-18T08:44:58.026" v="1069"/>
          <ac:inkMkLst>
            <pc:docMk/>
            <pc:sldMk cId="2557364343" sldId="267"/>
            <ac:inkMk id="29" creationId="{24A83231-329C-4A18-BB48-D6752F23FB05}"/>
          </ac:inkMkLst>
        </pc:inkChg>
        <pc:inkChg chg="add del">
          <ac:chgData name="PIPAN MICHELE" userId="da00a2aa-4c64-4bcb-a497-1055e4cd2351" providerId="ADAL" clId="{428EEFE0-FAC2-40AD-AD0F-5BA8B2E80DCB}" dt="2022-11-18T08:44:58.026" v="1069"/>
          <ac:inkMkLst>
            <pc:docMk/>
            <pc:sldMk cId="2557364343" sldId="267"/>
            <ac:inkMk id="30" creationId="{D6468456-C65E-4517-B661-81E29F034563}"/>
          </ac:inkMkLst>
        </pc:inkChg>
        <pc:inkChg chg="add del">
          <ac:chgData name="PIPAN MICHELE" userId="da00a2aa-4c64-4bcb-a497-1055e4cd2351" providerId="ADAL" clId="{428EEFE0-FAC2-40AD-AD0F-5BA8B2E80DCB}" dt="2022-11-18T08:45:01.121" v="1072"/>
          <ac:inkMkLst>
            <pc:docMk/>
            <pc:sldMk cId="2557364343" sldId="267"/>
            <ac:inkMk id="31" creationId="{3BFE37A4-D03D-4DF5-9DA8-7A287F85B341}"/>
          </ac:inkMkLst>
        </pc:inkChg>
        <pc:inkChg chg="add del">
          <ac:chgData name="PIPAN MICHELE" userId="da00a2aa-4c64-4bcb-a497-1055e4cd2351" providerId="ADAL" clId="{428EEFE0-FAC2-40AD-AD0F-5BA8B2E80DCB}" dt="2022-11-18T08:45:01.121" v="1072"/>
          <ac:inkMkLst>
            <pc:docMk/>
            <pc:sldMk cId="2557364343" sldId="267"/>
            <ac:inkMk id="32" creationId="{0F339267-FD60-421C-AF79-352D1C74ACC1}"/>
          </ac:inkMkLst>
        </pc:inkChg>
        <pc:inkChg chg="add del">
          <ac:chgData name="PIPAN MICHELE" userId="da00a2aa-4c64-4bcb-a497-1055e4cd2351" providerId="ADAL" clId="{428EEFE0-FAC2-40AD-AD0F-5BA8B2E80DCB}" dt="2022-11-18T08:45:01.121" v="1072"/>
          <ac:inkMkLst>
            <pc:docMk/>
            <pc:sldMk cId="2557364343" sldId="267"/>
            <ac:inkMk id="33" creationId="{ABB6E6C4-55DA-429D-A633-94B85CB58006}"/>
          </ac:inkMkLst>
        </pc:inkChg>
        <pc:inkChg chg="add del">
          <ac:chgData name="PIPAN MICHELE" userId="da00a2aa-4c64-4bcb-a497-1055e4cd2351" providerId="ADAL" clId="{428EEFE0-FAC2-40AD-AD0F-5BA8B2E80DCB}" dt="2022-11-18T08:45:18.255" v="1085"/>
          <ac:inkMkLst>
            <pc:docMk/>
            <pc:sldMk cId="2557364343" sldId="267"/>
            <ac:inkMk id="34" creationId="{1BF407C4-CE41-433C-91FB-D1983056F828}"/>
          </ac:inkMkLst>
        </pc:inkChg>
        <pc:inkChg chg="add del">
          <ac:chgData name="PIPAN MICHELE" userId="da00a2aa-4c64-4bcb-a497-1055e4cd2351" providerId="ADAL" clId="{428EEFE0-FAC2-40AD-AD0F-5BA8B2E80DCB}" dt="2022-11-18T08:45:18.255" v="1085"/>
          <ac:inkMkLst>
            <pc:docMk/>
            <pc:sldMk cId="2557364343" sldId="267"/>
            <ac:inkMk id="35" creationId="{880780F6-7C98-49E8-80FB-84C24F22AEAA}"/>
          </ac:inkMkLst>
        </pc:inkChg>
        <pc:inkChg chg="add del">
          <ac:chgData name="PIPAN MICHELE" userId="da00a2aa-4c64-4bcb-a497-1055e4cd2351" providerId="ADAL" clId="{428EEFE0-FAC2-40AD-AD0F-5BA8B2E80DCB}" dt="2022-11-18T08:45:18.255" v="1085"/>
          <ac:inkMkLst>
            <pc:docMk/>
            <pc:sldMk cId="2557364343" sldId="267"/>
            <ac:inkMk id="36" creationId="{23F531F7-A204-4812-8D50-D1FBEF145DB8}"/>
          </ac:inkMkLst>
        </pc:inkChg>
        <pc:inkChg chg="add del">
          <ac:chgData name="PIPAN MICHELE" userId="da00a2aa-4c64-4bcb-a497-1055e4cd2351" providerId="ADAL" clId="{428EEFE0-FAC2-40AD-AD0F-5BA8B2E80DCB}" dt="2022-11-18T08:45:18.255" v="1085"/>
          <ac:inkMkLst>
            <pc:docMk/>
            <pc:sldMk cId="2557364343" sldId="267"/>
            <ac:inkMk id="37" creationId="{BF47EC26-F46B-4795-A610-272851C9A6C1}"/>
          </ac:inkMkLst>
        </pc:inkChg>
        <pc:inkChg chg="add del">
          <ac:chgData name="PIPAN MICHELE" userId="da00a2aa-4c64-4bcb-a497-1055e4cd2351" providerId="ADAL" clId="{428EEFE0-FAC2-40AD-AD0F-5BA8B2E80DCB}" dt="2022-11-18T08:45:18.255" v="1085"/>
          <ac:inkMkLst>
            <pc:docMk/>
            <pc:sldMk cId="2557364343" sldId="267"/>
            <ac:inkMk id="38" creationId="{CE46E70E-C904-4F07-AB2A-87F13911CAAB}"/>
          </ac:inkMkLst>
        </pc:inkChg>
        <pc:inkChg chg="add del">
          <ac:chgData name="PIPAN MICHELE" userId="da00a2aa-4c64-4bcb-a497-1055e4cd2351" providerId="ADAL" clId="{428EEFE0-FAC2-40AD-AD0F-5BA8B2E80DCB}" dt="2022-11-18T08:45:18.255" v="1085"/>
          <ac:inkMkLst>
            <pc:docMk/>
            <pc:sldMk cId="2557364343" sldId="267"/>
            <ac:inkMk id="39" creationId="{3C57119B-3CCC-4F3E-AF18-99DAFF24C358}"/>
          </ac:inkMkLst>
        </pc:inkChg>
        <pc:inkChg chg="add del">
          <ac:chgData name="PIPAN MICHELE" userId="da00a2aa-4c64-4bcb-a497-1055e4cd2351" providerId="ADAL" clId="{428EEFE0-FAC2-40AD-AD0F-5BA8B2E80DCB}" dt="2022-11-18T08:45:18.255" v="1085"/>
          <ac:inkMkLst>
            <pc:docMk/>
            <pc:sldMk cId="2557364343" sldId="267"/>
            <ac:inkMk id="40" creationId="{903B67EA-6B16-4FE8-A396-2B208BFA7AA3}"/>
          </ac:inkMkLst>
        </pc:inkChg>
        <pc:inkChg chg="add del">
          <ac:chgData name="PIPAN MICHELE" userId="da00a2aa-4c64-4bcb-a497-1055e4cd2351" providerId="ADAL" clId="{428EEFE0-FAC2-40AD-AD0F-5BA8B2E80DCB}" dt="2022-11-18T08:45:18.255" v="1085"/>
          <ac:inkMkLst>
            <pc:docMk/>
            <pc:sldMk cId="2557364343" sldId="267"/>
            <ac:inkMk id="41" creationId="{C6BDAEC8-3702-4123-B988-BF688FCA4147}"/>
          </ac:inkMkLst>
        </pc:inkChg>
        <pc:inkChg chg="add del">
          <ac:chgData name="PIPAN MICHELE" userId="da00a2aa-4c64-4bcb-a497-1055e4cd2351" providerId="ADAL" clId="{428EEFE0-FAC2-40AD-AD0F-5BA8B2E80DCB}" dt="2022-11-18T08:45:18.255" v="1085"/>
          <ac:inkMkLst>
            <pc:docMk/>
            <pc:sldMk cId="2557364343" sldId="267"/>
            <ac:inkMk id="42" creationId="{3835E3CB-2E57-4D84-B4AA-91A57CB5708F}"/>
          </ac:inkMkLst>
        </pc:inkChg>
        <pc:inkChg chg="add del">
          <ac:chgData name="PIPAN MICHELE" userId="da00a2aa-4c64-4bcb-a497-1055e4cd2351" providerId="ADAL" clId="{428EEFE0-FAC2-40AD-AD0F-5BA8B2E80DCB}" dt="2022-11-18T08:45:18.255" v="1085"/>
          <ac:inkMkLst>
            <pc:docMk/>
            <pc:sldMk cId="2557364343" sldId="267"/>
            <ac:inkMk id="43" creationId="{15E71336-4A26-4152-A272-9F4B174809B6}"/>
          </ac:inkMkLst>
        </pc:inkChg>
        <pc:inkChg chg="add del">
          <ac:chgData name="PIPAN MICHELE" userId="da00a2aa-4c64-4bcb-a497-1055e4cd2351" providerId="ADAL" clId="{428EEFE0-FAC2-40AD-AD0F-5BA8B2E80DCB}" dt="2022-11-18T08:45:18.255" v="1085"/>
          <ac:inkMkLst>
            <pc:docMk/>
            <pc:sldMk cId="2557364343" sldId="267"/>
            <ac:inkMk id="44" creationId="{9CBA1B72-FE94-40CB-9C25-4854CB6A440C}"/>
          </ac:inkMkLst>
        </pc:inkChg>
        <pc:inkChg chg="add del">
          <ac:chgData name="PIPAN MICHELE" userId="da00a2aa-4c64-4bcb-a497-1055e4cd2351" providerId="ADAL" clId="{428EEFE0-FAC2-40AD-AD0F-5BA8B2E80DCB}" dt="2022-11-18T08:45:18.255" v="1085"/>
          <ac:inkMkLst>
            <pc:docMk/>
            <pc:sldMk cId="2557364343" sldId="267"/>
            <ac:inkMk id="45" creationId="{75DC6345-A425-470D-B715-DAF1B26CA909}"/>
          </ac:inkMkLst>
        </pc:inkChg>
        <pc:inkChg chg="add del">
          <ac:chgData name="PIPAN MICHELE" userId="da00a2aa-4c64-4bcb-a497-1055e4cd2351" providerId="ADAL" clId="{428EEFE0-FAC2-40AD-AD0F-5BA8B2E80DCB}" dt="2022-11-18T08:45:18.255" v="1085"/>
          <ac:inkMkLst>
            <pc:docMk/>
            <pc:sldMk cId="2557364343" sldId="267"/>
            <ac:inkMk id="46" creationId="{1E4002C7-549F-4655-850B-20342A64C2AA}"/>
          </ac:inkMkLst>
        </pc:inkChg>
        <pc:inkChg chg="add del">
          <ac:chgData name="PIPAN MICHELE" userId="da00a2aa-4c64-4bcb-a497-1055e4cd2351" providerId="ADAL" clId="{428EEFE0-FAC2-40AD-AD0F-5BA8B2E80DCB}" dt="2022-11-18T08:45:18.255" v="1085"/>
          <ac:inkMkLst>
            <pc:docMk/>
            <pc:sldMk cId="2557364343" sldId="267"/>
            <ac:inkMk id="47" creationId="{BBDCF93A-B4A8-4008-931E-B37699A07B5E}"/>
          </ac:inkMkLst>
        </pc:inkChg>
        <pc:inkChg chg="add del">
          <ac:chgData name="PIPAN MICHELE" userId="da00a2aa-4c64-4bcb-a497-1055e4cd2351" providerId="ADAL" clId="{428EEFE0-FAC2-40AD-AD0F-5BA8B2E80DCB}" dt="2022-11-18T08:45:18.255" v="1085"/>
          <ac:inkMkLst>
            <pc:docMk/>
            <pc:sldMk cId="2557364343" sldId="267"/>
            <ac:inkMk id="48" creationId="{CFEF60C2-5CE6-4F4B-87E4-271B38BD543B}"/>
          </ac:inkMkLst>
        </pc:inkChg>
        <pc:inkChg chg="add del">
          <ac:chgData name="PIPAN MICHELE" userId="da00a2aa-4c64-4bcb-a497-1055e4cd2351" providerId="ADAL" clId="{428EEFE0-FAC2-40AD-AD0F-5BA8B2E80DCB}" dt="2022-11-18T08:45:20.574" v="1089"/>
          <ac:inkMkLst>
            <pc:docMk/>
            <pc:sldMk cId="2557364343" sldId="267"/>
            <ac:inkMk id="49" creationId="{8FF6F499-4B8F-4B0F-AD1A-BB2B5F854623}"/>
          </ac:inkMkLst>
        </pc:inkChg>
        <pc:inkChg chg="add del">
          <ac:chgData name="PIPAN MICHELE" userId="da00a2aa-4c64-4bcb-a497-1055e4cd2351" providerId="ADAL" clId="{428EEFE0-FAC2-40AD-AD0F-5BA8B2E80DCB}" dt="2022-11-18T08:45:20.574" v="1089"/>
          <ac:inkMkLst>
            <pc:docMk/>
            <pc:sldMk cId="2557364343" sldId="267"/>
            <ac:inkMk id="50" creationId="{4D0AD61F-0D7A-4FFB-9406-64B251220AC7}"/>
          </ac:inkMkLst>
        </pc:inkChg>
        <pc:inkChg chg="add del">
          <ac:chgData name="PIPAN MICHELE" userId="da00a2aa-4c64-4bcb-a497-1055e4cd2351" providerId="ADAL" clId="{428EEFE0-FAC2-40AD-AD0F-5BA8B2E80DCB}" dt="2022-11-18T08:45:20.574" v="1089"/>
          <ac:inkMkLst>
            <pc:docMk/>
            <pc:sldMk cId="2557364343" sldId="267"/>
            <ac:inkMk id="51" creationId="{C08EDB30-F6F9-4D64-89FC-4CC78F2C53FA}"/>
          </ac:inkMkLst>
        </pc:inkChg>
        <pc:inkChg chg="add del">
          <ac:chgData name="PIPAN MICHELE" userId="da00a2aa-4c64-4bcb-a497-1055e4cd2351" providerId="ADAL" clId="{428EEFE0-FAC2-40AD-AD0F-5BA8B2E80DCB}" dt="2022-11-18T08:45:20.574" v="1089"/>
          <ac:inkMkLst>
            <pc:docMk/>
            <pc:sldMk cId="2557364343" sldId="267"/>
            <ac:inkMk id="52" creationId="{BF906C8B-E03F-4443-9548-A8EB76FE462D}"/>
          </ac:inkMkLst>
        </pc:inkChg>
        <pc:inkChg chg="add del">
          <ac:chgData name="PIPAN MICHELE" userId="da00a2aa-4c64-4bcb-a497-1055e4cd2351" providerId="ADAL" clId="{428EEFE0-FAC2-40AD-AD0F-5BA8B2E80DCB}" dt="2022-11-18T08:45:27.937" v="1101"/>
          <ac:inkMkLst>
            <pc:docMk/>
            <pc:sldMk cId="2557364343" sldId="267"/>
            <ac:inkMk id="53" creationId="{59F72E9D-BBB1-4022-A8A1-0DB97D1A5D44}"/>
          </ac:inkMkLst>
        </pc:inkChg>
        <pc:inkChg chg="add del">
          <ac:chgData name="PIPAN MICHELE" userId="da00a2aa-4c64-4bcb-a497-1055e4cd2351" providerId="ADAL" clId="{428EEFE0-FAC2-40AD-AD0F-5BA8B2E80DCB}" dt="2022-11-18T08:45:27.937" v="1101"/>
          <ac:inkMkLst>
            <pc:docMk/>
            <pc:sldMk cId="2557364343" sldId="267"/>
            <ac:inkMk id="54" creationId="{44B923B7-CFBC-4F15-A31B-83182F6C825F}"/>
          </ac:inkMkLst>
        </pc:inkChg>
        <pc:inkChg chg="add del">
          <ac:chgData name="PIPAN MICHELE" userId="da00a2aa-4c64-4bcb-a497-1055e4cd2351" providerId="ADAL" clId="{428EEFE0-FAC2-40AD-AD0F-5BA8B2E80DCB}" dt="2022-11-18T08:45:27.937" v="1101"/>
          <ac:inkMkLst>
            <pc:docMk/>
            <pc:sldMk cId="2557364343" sldId="267"/>
            <ac:inkMk id="55" creationId="{94E53AA6-F9B5-4316-8385-4953FE36E23C}"/>
          </ac:inkMkLst>
        </pc:inkChg>
        <pc:inkChg chg="add del">
          <ac:chgData name="PIPAN MICHELE" userId="da00a2aa-4c64-4bcb-a497-1055e4cd2351" providerId="ADAL" clId="{428EEFE0-FAC2-40AD-AD0F-5BA8B2E80DCB}" dt="2022-11-18T08:45:27.937" v="1101"/>
          <ac:inkMkLst>
            <pc:docMk/>
            <pc:sldMk cId="2557364343" sldId="267"/>
            <ac:inkMk id="56" creationId="{D0A974F6-F891-4EDD-8EFD-C88F41EB4181}"/>
          </ac:inkMkLst>
        </pc:inkChg>
        <pc:inkChg chg="add del">
          <ac:chgData name="PIPAN MICHELE" userId="da00a2aa-4c64-4bcb-a497-1055e4cd2351" providerId="ADAL" clId="{428EEFE0-FAC2-40AD-AD0F-5BA8B2E80DCB}" dt="2022-11-18T08:45:27.937" v="1101"/>
          <ac:inkMkLst>
            <pc:docMk/>
            <pc:sldMk cId="2557364343" sldId="267"/>
            <ac:inkMk id="57" creationId="{A3097016-DF5B-4389-AC9F-EB7FF3A05D6B}"/>
          </ac:inkMkLst>
        </pc:inkChg>
        <pc:inkChg chg="add del">
          <ac:chgData name="PIPAN MICHELE" userId="da00a2aa-4c64-4bcb-a497-1055e4cd2351" providerId="ADAL" clId="{428EEFE0-FAC2-40AD-AD0F-5BA8B2E80DCB}" dt="2022-11-18T08:45:27.937" v="1101"/>
          <ac:inkMkLst>
            <pc:docMk/>
            <pc:sldMk cId="2557364343" sldId="267"/>
            <ac:inkMk id="58" creationId="{D6035A86-A326-4E17-BB02-B3A67D659236}"/>
          </ac:inkMkLst>
        </pc:inkChg>
        <pc:inkChg chg="add del">
          <ac:chgData name="PIPAN MICHELE" userId="da00a2aa-4c64-4bcb-a497-1055e4cd2351" providerId="ADAL" clId="{428EEFE0-FAC2-40AD-AD0F-5BA8B2E80DCB}" dt="2022-11-18T08:45:27.937" v="1101"/>
          <ac:inkMkLst>
            <pc:docMk/>
            <pc:sldMk cId="2557364343" sldId="267"/>
            <ac:inkMk id="59" creationId="{718F624B-15BC-47CE-9D67-EA6AFB8DE73D}"/>
          </ac:inkMkLst>
        </pc:inkChg>
        <pc:inkChg chg="add del">
          <ac:chgData name="PIPAN MICHELE" userId="da00a2aa-4c64-4bcb-a497-1055e4cd2351" providerId="ADAL" clId="{428EEFE0-FAC2-40AD-AD0F-5BA8B2E80DCB}" dt="2022-11-18T08:45:27.937" v="1101"/>
          <ac:inkMkLst>
            <pc:docMk/>
            <pc:sldMk cId="2557364343" sldId="267"/>
            <ac:inkMk id="60" creationId="{B182377D-AA85-4302-9C9A-F39EF8A9DFA7}"/>
          </ac:inkMkLst>
        </pc:inkChg>
        <pc:inkChg chg="add del">
          <ac:chgData name="PIPAN MICHELE" userId="da00a2aa-4c64-4bcb-a497-1055e4cd2351" providerId="ADAL" clId="{428EEFE0-FAC2-40AD-AD0F-5BA8B2E80DCB}" dt="2022-11-18T08:45:27.937" v="1101"/>
          <ac:inkMkLst>
            <pc:docMk/>
            <pc:sldMk cId="2557364343" sldId="267"/>
            <ac:inkMk id="61" creationId="{A65336E8-AE75-454D-8625-6815BF45D72F}"/>
          </ac:inkMkLst>
        </pc:inkChg>
        <pc:inkChg chg="add del">
          <ac:chgData name="PIPAN MICHELE" userId="da00a2aa-4c64-4bcb-a497-1055e4cd2351" providerId="ADAL" clId="{428EEFE0-FAC2-40AD-AD0F-5BA8B2E80DCB}" dt="2022-11-18T08:45:27.937" v="1101"/>
          <ac:inkMkLst>
            <pc:docMk/>
            <pc:sldMk cId="2557364343" sldId="267"/>
            <ac:inkMk id="62" creationId="{3618EF8F-733F-4917-B3DC-9130AE53AF0B}"/>
          </ac:inkMkLst>
        </pc:inkChg>
        <pc:inkChg chg="add del">
          <ac:chgData name="PIPAN MICHELE" userId="da00a2aa-4c64-4bcb-a497-1055e4cd2351" providerId="ADAL" clId="{428EEFE0-FAC2-40AD-AD0F-5BA8B2E80DCB}" dt="2022-11-18T08:45:27.937" v="1101"/>
          <ac:inkMkLst>
            <pc:docMk/>
            <pc:sldMk cId="2557364343" sldId="267"/>
            <ac:inkMk id="63" creationId="{4B422A4C-02EB-4D51-BF86-D26AEBF3A40A}"/>
          </ac:inkMkLst>
        </pc:inkChg>
        <pc:inkChg chg="add del">
          <ac:chgData name="PIPAN MICHELE" userId="da00a2aa-4c64-4bcb-a497-1055e4cd2351" providerId="ADAL" clId="{428EEFE0-FAC2-40AD-AD0F-5BA8B2E80DCB}" dt="2022-11-18T08:45:27.937" v="1101"/>
          <ac:inkMkLst>
            <pc:docMk/>
            <pc:sldMk cId="2557364343" sldId="267"/>
            <ac:inkMk id="64" creationId="{1DC46B6D-40CD-4E12-BF12-EDB9736F58F8}"/>
          </ac:inkMkLst>
        </pc:inkChg>
        <pc:inkChg chg="add del">
          <ac:chgData name="PIPAN MICHELE" userId="da00a2aa-4c64-4bcb-a497-1055e4cd2351" providerId="ADAL" clId="{428EEFE0-FAC2-40AD-AD0F-5BA8B2E80DCB}" dt="2022-11-18T08:45:53.471" v="1115"/>
          <ac:inkMkLst>
            <pc:docMk/>
            <pc:sldMk cId="2557364343" sldId="267"/>
            <ac:inkMk id="65" creationId="{44CDC5D8-0B4B-4B00-9A2D-729A0CBDCEAB}"/>
          </ac:inkMkLst>
        </pc:inkChg>
        <pc:inkChg chg="add">
          <ac:chgData name="PIPAN MICHELE" userId="da00a2aa-4c64-4bcb-a497-1055e4cd2351" providerId="ADAL" clId="{428EEFE0-FAC2-40AD-AD0F-5BA8B2E80DCB}" dt="2022-11-18T08:45:37.288" v="1102"/>
          <ac:inkMkLst>
            <pc:docMk/>
            <pc:sldMk cId="2557364343" sldId="267"/>
            <ac:inkMk id="66" creationId="{5D2D0A44-DEDD-420C-9A2B-65BFDE531283}"/>
          </ac:inkMkLst>
        </pc:inkChg>
        <pc:inkChg chg="add">
          <ac:chgData name="PIPAN MICHELE" userId="da00a2aa-4c64-4bcb-a497-1055e4cd2351" providerId="ADAL" clId="{428EEFE0-FAC2-40AD-AD0F-5BA8B2E80DCB}" dt="2022-11-18T08:45:38.123" v="1103"/>
          <ac:inkMkLst>
            <pc:docMk/>
            <pc:sldMk cId="2557364343" sldId="267"/>
            <ac:inkMk id="67" creationId="{930F839B-BEAE-47DB-975D-B6C3D3148E97}"/>
          </ac:inkMkLst>
        </pc:inkChg>
        <pc:inkChg chg="add">
          <ac:chgData name="PIPAN MICHELE" userId="da00a2aa-4c64-4bcb-a497-1055e4cd2351" providerId="ADAL" clId="{428EEFE0-FAC2-40AD-AD0F-5BA8B2E80DCB}" dt="2022-11-18T08:45:44.120" v="1104"/>
          <ac:inkMkLst>
            <pc:docMk/>
            <pc:sldMk cId="2557364343" sldId="267"/>
            <ac:inkMk id="68" creationId="{6BC2FE09-5E48-4328-A0D6-364829740109}"/>
          </ac:inkMkLst>
        </pc:inkChg>
        <pc:inkChg chg="add">
          <ac:chgData name="PIPAN MICHELE" userId="da00a2aa-4c64-4bcb-a497-1055e4cd2351" providerId="ADAL" clId="{428EEFE0-FAC2-40AD-AD0F-5BA8B2E80DCB}" dt="2022-11-18T08:45:44.698" v="1105"/>
          <ac:inkMkLst>
            <pc:docMk/>
            <pc:sldMk cId="2557364343" sldId="267"/>
            <ac:inkMk id="69" creationId="{91CA4EB1-A587-4D1C-9415-382512638D1C}"/>
          </ac:inkMkLst>
        </pc:inkChg>
        <pc:inkChg chg="add">
          <ac:chgData name="PIPAN MICHELE" userId="da00a2aa-4c64-4bcb-a497-1055e4cd2351" providerId="ADAL" clId="{428EEFE0-FAC2-40AD-AD0F-5BA8B2E80DCB}" dt="2022-11-18T08:45:45.230" v="1106"/>
          <ac:inkMkLst>
            <pc:docMk/>
            <pc:sldMk cId="2557364343" sldId="267"/>
            <ac:inkMk id="70" creationId="{D3C53292-5054-469C-88C5-997847906D9B}"/>
          </ac:inkMkLst>
        </pc:inkChg>
        <pc:inkChg chg="add">
          <ac:chgData name="PIPAN MICHELE" userId="da00a2aa-4c64-4bcb-a497-1055e4cd2351" providerId="ADAL" clId="{428EEFE0-FAC2-40AD-AD0F-5BA8B2E80DCB}" dt="2022-11-18T08:45:45.576" v="1107"/>
          <ac:inkMkLst>
            <pc:docMk/>
            <pc:sldMk cId="2557364343" sldId="267"/>
            <ac:inkMk id="71" creationId="{E6196BCF-AF74-467B-9AD2-769A990F54A3}"/>
          </ac:inkMkLst>
        </pc:inkChg>
        <pc:inkChg chg="add">
          <ac:chgData name="PIPAN MICHELE" userId="da00a2aa-4c64-4bcb-a497-1055e4cd2351" providerId="ADAL" clId="{428EEFE0-FAC2-40AD-AD0F-5BA8B2E80DCB}" dt="2022-11-18T08:45:46.312" v="1108"/>
          <ac:inkMkLst>
            <pc:docMk/>
            <pc:sldMk cId="2557364343" sldId="267"/>
            <ac:inkMk id="72" creationId="{53E36F35-5EB3-45C0-A9B3-E1007CCC172C}"/>
          </ac:inkMkLst>
        </pc:inkChg>
        <pc:inkChg chg="add del">
          <ac:chgData name="PIPAN MICHELE" userId="da00a2aa-4c64-4bcb-a497-1055e4cd2351" providerId="ADAL" clId="{428EEFE0-FAC2-40AD-AD0F-5BA8B2E80DCB}" dt="2022-11-18T08:45:53.471" v="1115"/>
          <ac:inkMkLst>
            <pc:docMk/>
            <pc:sldMk cId="2557364343" sldId="267"/>
            <ac:inkMk id="73" creationId="{0E0D7AA6-E4A2-4FA6-943B-C75ADE56073A}"/>
          </ac:inkMkLst>
        </pc:inkChg>
        <pc:inkChg chg="add del">
          <ac:chgData name="PIPAN MICHELE" userId="da00a2aa-4c64-4bcb-a497-1055e4cd2351" providerId="ADAL" clId="{428EEFE0-FAC2-40AD-AD0F-5BA8B2E80DCB}" dt="2022-11-18T08:45:53.471" v="1115"/>
          <ac:inkMkLst>
            <pc:docMk/>
            <pc:sldMk cId="2557364343" sldId="267"/>
            <ac:inkMk id="74" creationId="{0866113C-DC6C-480F-9CF8-D22E188DEE09}"/>
          </ac:inkMkLst>
        </pc:inkChg>
        <pc:inkChg chg="add del">
          <ac:chgData name="PIPAN MICHELE" userId="da00a2aa-4c64-4bcb-a497-1055e4cd2351" providerId="ADAL" clId="{428EEFE0-FAC2-40AD-AD0F-5BA8B2E80DCB}" dt="2022-11-18T08:45:53.471" v="1115"/>
          <ac:inkMkLst>
            <pc:docMk/>
            <pc:sldMk cId="2557364343" sldId="267"/>
            <ac:inkMk id="75" creationId="{4FD799D0-8129-4578-82BA-D2B4B34228C1}"/>
          </ac:inkMkLst>
        </pc:inkChg>
        <pc:inkChg chg="add del">
          <ac:chgData name="PIPAN MICHELE" userId="da00a2aa-4c64-4bcb-a497-1055e4cd2351" providerId="ADAL" clId="{428EEFE0-FAC2-40AD-AD0F-5BA8B2E80DCB}" dt="2022-11-18T08:45:53.471" v="1115"/>
          <ac:inkMkLst>
            <pc:docMk/>
            <pc:sldMk cId="2557364343" sldId="267"/>
            <ac:inkMk id="76" creationId="{C8E557DC-557B-4B03-A096-AA4891865411}"/>
          </ac:inkMkLst>
        </pc:inkChg>
        <pc:inkChg chg="add del">
          <ac:chgData name="PIPAN MICHELE" userId="da00a2aa-4c64-4bcb-a497-1055e4cd2351" providerId="ADAL" clId="{428EEFE0-FAC2-40AD-AD0F-5BA8B2E80DCB}" dt="2022-11-18T08:45:53.471" v="1115"/>
          <ac:inkMkLst>
            <pc:docMk/>
            <pc:sldMk cId="2557364343" sldId="267"/>
            <ac:inkMk id="77" creationId="{4107CDC2-C261-4E41-8965-31CE0548F0CA}"/>
          </ac:inkMkLst>
        </pc:inkChg>
        <pc:inkChg chg="add del">
          <ac:chgData name="PIPAN MICHELE" userId="da00a2aa-4c64-4bcb-a497-1055e4cd2351" providerId="ADAL" clId="{428EEFE0-FAC2-40AD-AD0F-5BA8B2E80DCB}" dt="2022-11-18T08:45:53.471" v="1115"/>
          <ac:inkMkLst>
            <pc:docMk/>
            <pc:sldMk cId="2557364343" sldId="267"/>
            <ac:inkMk id="78" creationId="{2E6F159F-298E-49A6-B83A-1FEF94849D6A}"/>
          </ac:inkMkLst>
        </pc:inkChg>
        <pc:inkChg chg="add">
          <ac:chgData name="PIPAN MICHELE" userId="da00a2aa-4c64-4bcb-a497-1055e4cd2351" providerId="ADAL" clId="{428EEFE0-FAC2-40AD-AD0F-5BA8B2E80DCB}" dt="2022-11-18T08:45:53.471" v="1115"/>
          <ac:inkMkLst>
            <pc:docMk/>
            <pc:sldMk cId="2557364343" sldId="267"/>
            <ac:inkMk id="79" creationId="{C92B226A-65C0-4A47-B4AD-1E076DACD1D5}"/>
          </ac:inkMkLst>
        </pc:inkChg>
      </pc:sldChg>
      <pc:sldChg chg="addSp delSp add">
        <pc:chgData name="PIPAN MICHELE" userId="da00a2aa-4c64-4bcb-a497-1055e4cd2351" providerId="ADAL" clId="{428EEFE0-FAC2-40AD-AD0F-5BA8B2E80DCB}" dt="2022-11-18T08:49:41.186" v="1179"/>
        <pc:sldMkLst>
          <pc:docMk/>
          <pc:sldMk cId="1367393667" sldId="268"/>
        </pc:sldMkLst>
        <pc:inkChg chg="add del">
          <ac:chgData name="PIPAN MICHELE" userId="da00a2aa-4c64-4bcb-a497-1055e4cd2351" providerId="ADAL" clId="{428EEFE0-FAC2-40AD-AD0F-5BA8B2E80DCB}" dt="2022-11-18T08:49:23.306" v="1148"/>
          <ac:inkMkLst>
            <pc:docMk/>
            <pc:sldMk cId="1367393667" sldId="268"/>
            <ac:inkMk id="2" creationId="{F1A97247-321E-4669-A1D2-DAE24179EC6F}"/>
          </ac:inkMkLst>
        </pc:inkChg>
        <pc:inkChg chg="add del">
          <ac:chgData name="PIPAN MICHELE" userId="da00a2aa-4c64-4bcb-a497-1055e4cd2351" providerId="ADAL" clId="{428EEFE0-FAC2-40AD-AD0F-5BA8B2E80DCB}" dt="2022-11-18T08:49:03.095" v="1145"/>
          <ac:inkMkLst>
            <pc:docMk/>
            <pc:sldMk cId="1367393667" sldId="268"/>
            <ac:inkMk id="3" creationId="{2D223EE3-6BD8-4095-AAA7-BAE031963474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4" creationId="{66BFCA44-7DBC-4ADC-B951-FCFA01E2012E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5" creationId="{0D8C594F-253E-4F4A-82B0-B89879EEFCDA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6" creationId="{5666312F-0308-4A15-AF6B-79775A65287E}"/>
          </ac:inkMkLst>
        </pc:inkChg>
        <pc:inkChg chg="add">
          <ac:chgData name="PIPAN MICHELE" userId="da00a2aa-4c64-4bcb-a497-1055e4cd2351" providerId="ADAL" clId="{428EEFE0-FAC2-40AD-AD0F-5BA8B2E80DCB}" dt="2022-11-18T08:48:44.817" v="1121"/>
          <ac:inkMkLst>
            <pc:docMk/>
            <pc:sldMk cId="1367393667" sldId="268"/>
            <ac:inkMk id="7" creationId="{4F23D12A-1EE1-41F2-AB1E-8495CE855C8D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8" creationId="{54213F61-602F-48FA-8A44-28EECB40A3F9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9" creationId="{3DE6007E-C772-4B2D-9BDB-984F5C210FE0}"/>
          </ac:inkMkLst>
        </pc:inkChg>
        <pc:inkChg chg="add">
          <ac:chgData name="PIPAN MICHELE" userId="da00a2aa-4c64-4bcb-a497-1055e4cd2351" providerId="ADAL" clId="{428EEFE0-FAC2-40AD-AD0F-5BA8B2E80DCB}" dt="2022-11-18T08:48:46.363" v="1124"/>
          <ac:inkMkLst>
            <pc:docMk/>
            <pc:sldMk cId="1367393667" sldId="268"/>
            <ac:inkMk id="10" creationId="{83DA5133-22E9-4A9A-A4E6-01955E481172}"/>
          </ac:inkMkLst>
        </pc:inkChg>
        <pc:inkChg chg="add">
          <ac:chgData name="PIPAN MICHELE" userId="da00a2aa-4c64-4bcb-a497-1055e4cd2351" providerId="ADAL" clId="{428EEFE0-FAC2-40AD-AD0F-5BA8B2E80DCB}" dt="2022-11-18T08:48:46.722" v="1125"/>
          <ac:inkMkLst>
            <pc:docMk/>
            <pc:sldMk cId="1367393667" sldId="268"/>
            <ac:inkMk id="11" creationId="{DEABED02-7E73-4261-95AC-5BC6586A3511}"/>
          </ac:inkMkLst>
        </pc:inkChg>
        <pc:inkChg chg="add">
          <ac:chgData name="PIPAN MICHELE" userId="da00a2aa-4c64-4bcb-a497-1055e4cd2351" providerId="ADAL" clId="{428EEFE0-FAC2-40AD-AD0F-5BA8B2E80DCB}" dt="2022-11-18T08:48:47.547" v="1126"/>
          <ac:inkMkLst>
            <pc:docMk/>
            <pc:sldMk cId="1367393667" sldId="268"/>
            <ac:inkMk id="12" creationId="{99CDCCE4-F8CC-4DA3-8094-7B6558B089C5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13" creationId="{A35FA8E8-9453-4B75-B070-68965692204A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14" creationId="{F3903750-6CBB-447C-9D31-7FF6F1A934BD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15" creationId="{11FC52F1-21E0-4A5E-806B-162C04ADEC53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16" creationId="{AE299DBC-1AFE-4A14-970E-5A907C184D67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17" creationId="{5A212A16-4DDE-4164-ADD0-36A087B48901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18" creationId="{6CA258A1-76CF-4234-ADC2-094AB267D879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19" creationId="{82AA8F7A-6C91-4DA7-8CCD-0BAD5E98473F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20" creationId="{EA0D744B-B448-42C7-BCCC-165F15F25FA0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21" creationId="{2BBEE0D9-6F3E-4B4E-A519-3AC7013F6B7C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22" creationId="{F9B0D41A-2B97-4D6C-AD35-084C6BC1DB73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23" creationId="{7ADEDFAF-4A0E-4DEF-A6B1-51D13165D733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24" creationId="{D91FC72E-BEFC-4EBE-9292-FA63C06BE6E6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25" creationId="{B01BDEA4-B2A1-4D34-ABB9-8D9065E2D2C1}"/>
          </ac:inkMkLst>
        </pc:inkChg>
        <pc:inkChg chg="add del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26" creationId="{A58BFF4A-E640-4A4B-92D8-38EEB442F154}"/>
          </ac:inkMkLst>
        </pc:inkChg>
        <pc:inkChg chg="add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27" creationId="{6B4175C4-1C3D-47FE-A471-B52CF3CA4E87}"/>
          </ac:inkMkLst>
        </pc:inkChg>
        <pc:inkChg chg="add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28" creationId="{E6141EFC-5720-4718-9B40-7571BCE730C5}"/>
          </ac:inkMkLst>
        </pc:inkChg>
        <pc:inkChg chg="add">
          <ac:chgData name="PIPAN MICHELE" userId="da00a2aa-4c64-4bcb-a497-1055e4cd2351" providerId="ADAL" clId="{428EEFE0-FAC2-40AD-AD0F-5BA8B2E80DCB}" dt="2022-11-18T08:48:54.816" v="1141"/>
          <ac:inkMkLst>
            <pc:docMk/>
            <pc:sldMk cId="1367393667" sldId="268"/>
            <ac:inkMk id="29" creationId="{2056FB4F-41B1-4962-BEDD-DD004B22D5C2}"/>
          </ac:inkMkLst>
        </pc:inkChg>
        <pc:inkChg chg="add del">
          <ac:chgData name="PIPAN MICHELE" userId="da00a2aa-4c64-4bcb-a497-1055e4cd2351" providerId="ADAL" clId="{428EEFE0-FAC2-40AD-AD0F-5BA8B2E80DCB}" dt="2022-11-18T08:49:03.095" v="1145"/>
          <ac:inkMkLst>
            <pc:docMk/>
            <pc:sldMk cId="1367393667" sldId="268"/>
            <ac:inkMk id="30" creationId="{9B95B748-194D-40BB-90DE-2D69CAFCD054}"/>
          </ac:inkMkLst>
        </pc:inkChg>
        <pc:inkChg chg="add del">
          <ac:chgData name="PIPAN MICHELE" userId="da00a2aa-4c64-4bcb-a497-1055e4cd2351" providerId="ADAL" clId="{428EEFE0-FAC2-40AD-AD0F-5BA8B2E80DCB}" dt="2022-11-18T08:49:03.095" v="1145"/>
          <ac:inkMkLst>
            <pc:docMk/>
            <pc:sldMk cId="1367393667" sldId="268"/>
            <ac:inkMk id="31" creationId="{120A0805-D2D3-459F-AB4A-40B9320E34FE}"/>
          </ac:inkMkLst>
        </pc:inkChg>
        <pc:inkChg chg="add del">
          <ac:chgData name="PIPAN MICHELE" userId="da00a2aa-4c64-4bcb-a497-1055e4cd2351" providerId="ADAL" clId="{428EEFE0-FAC2-40AD-AD0F-5BA8B2E80DCB}" dt="2022-11-18T08:49:03.095" v="1145"/>
          <ac:inkMkLst>
            <pc:docMk/>
            <pc:sldMk cId="1367393667" sldId="268"/>
            <ac:inkMk id="32" creationId="{A949D5F2-9B4A-44B2-B7C3-53F884E54ACD}"/>
          </ac:inkMkLst>
        </pc:inkChg>
        <pc:inkChg chg="add">
          <ac:chgData name="PIPAN MICHELE" userId="da00a2aa-4c64-4bcb-a497-1055e4cd2351" providerId="ADAL" clId="{428EEFE0-FAC2-40AD-AD0F-5BA8B2E80DCB}" dt="2022-11-18T08:49:03.095" v="1145"/>
          <ac:inkMkLst>
            <pc:docMk/>
            <pc:sldMk cId="1367393667" sldId="268"/>
            <ac:inkMk id="33" creationId="{8CC20135-C43A-4036-8E5A-AC8D09AEEBC5}"/>
          </ac:inkMkLst>
        </pc:inkChg>
        <pc:inkChg chg="add del">
          <ac:chgData name="PIPAN MICHELE" userId="da00a2aa-4c64-4bcb-a497-1055e4cd2351" providerId="ADAL" clId="{428EEFE0-FAC2-40AD-AD0F-5BA8B2E80DCB}" dt="2022-11-18T08:49:23.306" v="1148"/>
          <ac:inkMkLst>
            <pc:docMk/>
            <pc:sldMk cId="1367393667" sldId="268"/>
            <ac:inkMk id="34" creationId="{8DDD5B35-A446-41BF-8D7F-72E71ADC54FE}"/>
          </ac:inkMkLst>
        </pc:inkChg>
        <pc:inkChg chg="add del">
          <ac:chgData name="PIPAN MICHELE" userId="da00a2aa-4c64-4bcb-a497-1055e4cd2351" providerId="ADAL" clId="{428EEFE0-FAC2-40AD-AD0F-5BA8B2E80DCB}" dt="2022-11-18T08:49:23.306" v="1148"/>
          <ac:inkMkLst>
            <pc:docMk/>
            <pc:sldMk cId="1367393667" sldId="268"/>
            <ac:inkMk id="35" creationId="{59A0892A-C4B2-437E-BDEB-3D7CFFD659DC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36" creationId="{A1AE7B73-B0D6-48D6-952A-0C8484E4429A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37" creationId="{89203E63-1B5B-4815-9B1F-B7931DEFC142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38" creationId="{D11FEB89-AB81-4F2E-8C25-5EA8FF990A03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39" creationId="{C3EB797C-B295-436D-B234-7820778DCC72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40" creationId="{F175E481-C2E4-4F3F-82D7-26E647910695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41" creationId="{D6900711-07BB-4306-92CB-591C79806261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42" creationId="{6C1527F9-A08C-4066-9FB8-EFB52B48F624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43" creationId="{5660B03F-5667-451A-BE0C-1AFE9AA8FC94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44" creationId="{EE5C974E-D17F-46C7-98B9-45B4EB2C06FF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45" creationId="{4318E175-0967-46BC-BA0A-A0B02B24B682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46" creationId="{48420157-C26D-467F-8B95-708F995ADE43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47" creationId="{D4D14DB8-0B80-4BB4-BF46-6DA671B3CE35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48" creationId="{0FB81D56-A404-491C-95E1-A0F2450EB418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49" creationId="{4E7D5ED2-6821-4F2A-BAB7-E8F47AB1A178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50" creationId="{E95BF12C-13D6-45AF-BA66-94C936A7C1A9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51" creationId="{A6F02D60-2108-46E7-8434-AE760466AD43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52" creationId="{E13B18B8-B1B6-43DA-B87F-5E00706BD6CA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53" creationId="{497C22EA-F9BE-495D-9FED-11EC4A2177B0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54" creationId="{4B3D42C1-6326-45D3-A098-3607836C2BE0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55" creationId="{4402CF6C-4F56-4900-A544-726660FCD2ED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56" creationId="{AA643C45-3D08-409F-9DC6-1FC0AD1DC383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57" creationId="{DEBAE295-2C98-4CA9-982F-47800459D2EF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58" creationId="{A0A72035-22E1-408D-961F-A28C52CB546A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59" creationId="{981851AF-61AC-4F39-BEAB-8FDAAC67B478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60" creationId="{E9064BBD-7086-4DC9-AA1F-9A15B0C15C92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61" creationId="{34BD96E7-9512-433B-8C47-6AC9EED259EE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62" creationId="{8DBCFF5F-4326-4374-88E4-EA5EEF46C446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63" creationId="{224A31BA-CC1E-4038-A1E1-170CACAA5A69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64" creationId="{3AAE0C2F-853B-4865-A945-9EB8E7B6F163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65" creationId="{14518266-41A9-476D-96A3-5068CB905CD2}"/>
          </ac:inkMkLst>
        </pc:inkChg>
        <pc:inkChg chg="add del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66" creationId="{D25CE2E9-A81F-45BD-A074-BD408A3864EB}"/>
          </ac:inkMkLst>
        </pc:inkChg>
        <pc:inkChg chg="add">
          <ac:chgData name="PIPAN MICHELE" userId="da00a2aa-4c64-4bcb-a497-1055e4cd2351" providerId="ADAL" clId="{428EEFE0-FAC2-40AD-AD0F-5BA8B2E80DCB}" dt="2022-11-18T08:49:41.186" v="1179"/>
          <ac:inkMkLst>
            <pc:docMk/>
            <pc:sldMk cId="1367393667" sldId="268"/>
            <ac:inkMk id="67" creationId="{F598E6BA-E643-41EE-9F95-A2CC05CAA2F1}"/>
          </ac:inkMkLst>
        </pc:inkChg>
      </pc:sldChg>
      <pc:sldChg chg="addSp delSp add">
        <pc:chgData name="PIPAN MICHELE" userId="da00a2aa-4c64-4bcb-a497-1055e4cd2351" providerId="ADAL" clId="{428EEFE0-FAC2-40AD-AD0F-5BA8B2E80DCB}" dt="2022-11-18T08:50:38.770" v="1206"/>
        <pc:sldMkLst>
          <pc:docMk/>
          <pc:sldMk cId="3724502975" sldId="269"/>
        </pc:sldMkLst>
        <pc:inkChg chg="add del">
          <ac:chgData name="PIPAN MICHELE" userId="da00a2aa-4c64-4bcb-a497-1055e4cd2351" providerId="ADAL" clId="{428EEFE0-FAC2-40AD-AD0F-5BA8B2E80DCB}" dt="2022-11-18T08:50:24.542" v="1193"/>
          <ac:inkMkLst>
            <pc:docMk/>
            <pc:sldMk cId="3724502975" sldId="269"/>
            <ac:inkMk id="2" creationId="{1077FF23-A925-49CC-B8F5-B2339956D800}"/>
          </ac:inkMkLst>
        </pc:inkChg>
        <pc:inkChg chg="add">
          <ac:chgData name="PIPAN MICHELE" userId="da00a2aa-4c64-4bcb-a497-1055e4cd2351" providerId="ADAL" clId="{428EEFE0-FAC2-40AD-AD0F-5BA8B2E80DCB}" dt="2022-11-18T08:50:15.687" v="1181"/>
          <ac:inkMkLst>
            <pc:docMk/>
            <pc:sldMk cId="3724502975" sldId="269"/>
            <ac:inkMk id="3" creationId="{13114F68-0BF8-474E-BF19-537BD3773FC4}"/>
          </ac:inkMkLst>
        </pc:inkChg>
        <pc:inkChg chg="add del">
          <ac:chgData name="PIPAN MICHELE" userId="da00a2aa-4c64-4bcb-a497-1055e4cd2351" providerId="ADAL" clId="{428EEFE0-FAC2-40AD-AD0F-5BA8B2E80DCB}" dt="2022-11-18T08:50:24.542" v="1193"/>
          <ac:inkMkLst>
            <pc:docMk/>
            <pc:sldMk cId="3724502975" sldId="269"/>
            <ac:inkMk id="4" creationId="{1E91D5D2-18D0-4E20-A67C-F51F044D4887}"/>
          </ac:inkMkLst>
        </pc:inkChg>
        <pc:inkChg chg="add del">
          <ac:chgData name="PIPAN MICHELE" userId="da00a2aa-4c64-4bcb-a497-1055e4cd2351" providerId="ADAL" clId="{428EEFE0-FAC2-40AD-AD0F-5BA8B2E80DCB}" dt="2022-11-18T08:50:24.542" v="1193"/>
          <ac:inkMkLst>
            <pc:docMk/>
            <pc:sldMk cId="3724502975" sldId="269"/>
            <ac:inkMk id="5" creationId="{B3452332-0306-4F6A-AF37-D79A04531F4E}"/>
          </ac:inkMkLst>
        </pc:inkChg>
        <pc:inkChg chg="add del">
          <ac:chgData name="PIPAN MICHELE" userId="da00a2aa-4c64-4bcb-a497-1055e4cd2351" providerId="ADAL" clId="{428EEFE0-FAC2-40AD-AD0F-5BA8B2E80DCB}" dt="2022-11-18T08:50:24.542" v="1193"/>
          <ac:inkMkLst>
            <pc:docMk/>
            <pc:sldMk cId="3724502975" sldId="269"/>
            <ac:inkMk id="6" creationId="{EC27021C-D5C1-4E84-B799-CCB1747E26B5}"/>
          </ac:inkMkLst>
        </pc:inkChg>
        <pc:inkChg chg="add del">
          <ac:chgData name="PIPAN MICHELE" userId="da00a2aa-4c64-4bcb-a497-1055e4cd2351" providerId="ADAL" clId="{428EEFE0-FAC2-40AD-AD0F-5BA8B2E80DCB}" dt="2022-11-18T08:50:24.542" v="1193"/>
          <ac:inkMkLst>
            <pc:docMk/>
            <pc:sldMk cId="3724502975" sldId="269"/>
            <ac:inkMk id="7" creationId="{A795C965-1038-46AE-96E1-9E588BF192E8}"/>
          </ac:inkMkLst>
        </pc:inkChg>
        <pc:inkChg chg="add del">
          <ac:chgData name="PIPAN MICHELE" userId="da00a2aa-4c64-4bcb-a497-1055e4cd2351" providerId="ADAL" clId="{428EEFE0-FAC2-40AD-AD0F-5BA8B2E80DCB}" dt="2022-11-18T08:50:24.542" v="1193"/>
          <ac:inkMkLst>
            <pc:docMk/>
            <pc:sldMk cId="3724502975" sldId="269"/>
            <ac:inkMk id="8" creationId="{300EE11F-A74B-400F-AE41-CA686FFFD043}"/>
          </ac:inkMkLst>
        </pc:inkChg>
        <pc:inkChg chg="add del">
          <ac:chgData name="PIPAN MICHELE" userId="da00a2aa-4c64-4bcb-a497-1055e4cd2351" providerId="ADAL" clId="{428EEFE0-FAC2-40AD-AD0F-5BA8B2E80DCB}" dt="2022-11-18T08:50:24.542" v="1193"/>
          <ac:inkMkLst>
            <pc:docMk/>
            <pc:sldMk cId="3724502975" sldId="269"/>
            <ac:inkMk id="9" creationId="{12777BE0-19E1-49A3-BEF6-75F3C71ED5A9}"/>
          </ac:inkMkLst>
        </pc:inkChg>
        <pc:inkChg chg="add del">
          <ac:chgData name="PIPAN MICHELE" userId="da00a2aa-4c64-4bcb-a497-1055e4cd2351" providerId="ADAL" clId="{428EEFE0-FAC2-40AD-AD0F-5BA8B2E80DCB}" dt="2022-11-18T08:50:24.542" v="1193"/>
          <ac:inkMkLst>
            <pc:docMk/>
            <pc:sldMk cId="3724502975" sldId="269"/>
            <ac:inkMk id="10" creationId="{84271D90-C924-48FC-A4B4-AACC8557063D}"/>
          </ac:inkMkLst>
        </pc:inkChg>
        <pc:inkChg chg="add del">
          <ac:chgData name="PIPAN MICHELE" userId="da00a2aa-4c64-4bcb-a497-1055e4cd2351" providerId="ADAL" clId="{428EEFE0-FAC2-40AD-AD0F-5BA8B2E80DCB}" dt="2022-11-18T08:50:24.542" v="1193"/>
          <ac:inkMkLst>
            <pc:docMk/>
            <pc:sldMk cId="3724502975" sldId="269"/>
            <ac:inkMk id="11" creationId="{BE65ED1B-32FF-4010-A184-3F322AA90070}"/>
          </ac:inkMkLst>
        </pc:inkChg>
        <pc:inkChg chg="add del">
          <ac:chgData name="PIPAN MICHELE" userId="da00a2aa-4c64-4bcb-a497-1055e4cd2351" providerId="ADAL" clId="{428EEFE0-FAC2-40AD-AD0F-5BA8B2E80DCB}" dt="2022-11-18T08:50:24.542" v="1193"/>
          <ac:inkMkLst>
            <pc:docMk/>
            <pc:sldMk cId="3724502975" sldId="269"/>
            <ac:inkMk id="12" creationId="{A3F6E007-6175-4C00-AC9A-763F1DF8D730}"/>
          </ac:inkMkLst>
        </pc:inkChg>
        <pc:inkChg chg="add del">
          <ac:chgData name="PIPAN MICHELE" userId="da00a2aa-4c64-4bcb-a497-1055e4cd2351" providerId="ADAL" clId="{428EEFE0-FAC2-40AD-AD0F-5BA8B2E80DCB}" dt="2022-11-18T08:50:24.542" v="1193"/>
          <ac:inkMkLst>
            <pc:docMk/>
            <pc:sldMk cId="3724502975" sldId="269"/>
            <ac:inkMk id="13" creationId="{5FB2D2A4-EFD2-439D-8E96-67E91C4F0399}"/>
          </ac:inkMkLst>
        </pc:inkChg>
        <pc:inkChg chg="add del">
          <ac:chgData name="PIPAN MICHELE" userId="da00a2aa-4c64-4bcb-a497-1055e4cd2351" providerId="ADAL" clId="{428EEFE0-FAC2-40AD-AD0F-5BA8B2E80DCB}" dt="2022-11-18T08:50:24.542" v="1193"/>
          <ac:inkMkLst>
            <pc:docMk/>
            <pc:sldMk cId="3724502975" sldId="269"/>
            <ac:inkMk id="14" creationId="{5C15970D-8064-4194-9A90-C1E505E608EA}"/>
          </ac:inkMkLst>
        </pc:inkChg>
        <pc:inkChg chg="add del">
          <ac:chgData name="PIPAN MICHELE" userId="da00a2aa-4c64-4bcb-a497-1055e4cd2351" providerId="ADAL" clId="{428EEFE0-FAC2-40AD-AD0F-5BA8B2E80DCB}" dt="2022-11-18T08:50:29.384" v="1198"/>
          <ac:inkMkLst>
            <pc:docMk/>
            <pc:sldMk cId="3724502975" sldId="269"/>
            <ac:inkMk id="15" creationId="{BFBE31F8-C340-433E-B658-E916F11F8643}"/>
          </ac:inkMkLst>
        </pc:inkChg>
        <pc:inkChg chg="add del">
          <ac:chgData name="PIPAN MICHELE" userId="da00a2aa-4c64-4bcb-a497-1055e4cd2351" providerId="ADAL" clId="{428EEFE0-FAC2-40AD-AD0F-5BA8B2E80DCB}" dt="2022-11-18T08:50:24.542" v="1193"/>
          <ac:inkMkLst>
            <pc:docMk/>
            <pc:sldMk cId="3724502975" sldId="269"/>
            <ac:inkMk id="16" creationId="{ECE9B333-C2A9-464B-9546-61CC1EC50F0E}"/>
          </ac:inkMkLst>
        </pc:inkChg>
        <pc:inkChg chg="add">
          <ac:chgData name="PIPAN MICHELE" userId="da00a2aa-4c64-4bcb-a497-1055e4cd2351" providerId="ADAL" clId="{428EEFE0-FAC2-40AD-AD0F-5BA8B2E80DCB}" dt="2022-11-18T08:50:24.542" v="1193"/>
          <ac:inkMkLst>
            <pc:docMk/>
            <pc:sldMk cId="3724502975" sldId="269"/>
            <ac:inkMk id="17" creationId="{A3CE83AB-1B48-4C08-9EA7-4002540590DE}"/>
          </ac:inkMkLst>
        </pc:inkChg>
        <pc:inkChg chg="add del">
          <ac:chgData name="PIPAN MICHELE" userId="da00a2aa-4c64-4bcb-a497-1055e4cd2351" providerId="ADAL" clId="{428EEFE0-FAC2-40AD-AD0F-5BA8B2E80DCB}" dt="2022-11-18T08:50:29.384" v="1198"/>
          <ac:inkMkLst>
            <pc:docMk/>
            <pc:sldMk cId="3724502975" sldId="269"/>
            <ac:inkMk id="18" creationId="{409DFA0A-1FAD-4B7C-A6D2-8884FDF592D3}"/>
          </ac:inkMkLst>
        </pc:inkChg>
        <pc:inkChg chg="add del">
          <ac:chgData name="PIPAN MICHELE" userId="da00a2aa-4c64-4bcb-a497-1055e4cd2351" providerId="ADAL" clId="{428EEFE0-FAC2-40AD-AD0F-5BA8B2E80DCB}" dt="2022-11-18T08:50:29.384" v="1198"/>
          <ac:inkMkLst>
            <pc:docMk/>
            <pc:sldMk cId="3724502975" sldId="269"/>
            <ac:inkMk id="19" creationId="{250852D0-6CEA-4102-92DD-B708D0693E22}"/>
          </ac:inkMkLst>
        </pc:inkChg>
        <pc:inkChg chg="add del">
          <ac:chgData name="PIPAN MICHELE" userId="da00a2aa-4c64-4bcb-a497-1055e4cd2351" providerId="ADAL" clId="{428EEFE0-FAC2-40AD-AD0F-5BA8B2E80DCB}" dt="2022-11-18T08:50:29.384" v="1198"/>
          <ac:inkMkLst>
            <pc:docMk/>
            <pc:sldMk cId="3724502975" sldId="269"/>
            <ac:inkMk id="20" creationId="{D632B9FB-C6D9-4640-BDA7-C4239DA2D8B9}"/>
          </ac:inkMkLst>
        </pc:inkChg>
        <pc:inkChg chg="add del">
          <ac:chgData name="PIPAN MICHELE" userId="da00a2aa-4c64-4bcb-a497-1055e4cd2351" providerId="ADAL" clId="{428EEFE0-FAC2-40AD-AD0F-5BA8B2E80DCB}" dt="2022-11-18T08:50:29.384" v="1198"/>
          <ac:inkMkLst>
            <pc:docMk/>
            <pc:sldMk cId="3724502975" sldId="269"/>
            <ac:inkMk id="21" creationId="{03B5CA49-8785-4214-9DC7-534C26B5D4A3}"/>
          </ac:inkMkLst>
        </pc:inkChg>
        <pc:inkChg chg="add del">
          <ac:chgData name="PIPAN MICHELE" userId="da00a2aa-4c64-4bcb-a497-1055e4cd2351" providerId="ADAL" clId="{428EEFE0-FAC2-40AD-AD0F-5BA8B2E80DCB}" dt="2022-11-18T08:50:38.770" v="1206"/>
          <ac:inkMkLst>
            <pc:docMk/>
            <pc:sldMk cId="3724502975" sldId="269"/>
            <ac:inkMk id="22" creationId="{1D742708-9C32-41E4-A10A-6780E77D694B}"/>
          </ac:inkMkLst>
        </pc:inkChg>
        <pc:inkChg chg="add del">
          <ac:chgData name="PIPAN MICHELE" userId="da00a2aa-4c64-4bcb-a497-1055e4cd2351" providerId="ADAL" clId="{428EEFE0-FAC2-40AD-AD0F-5BA8B2E80DCB}" dt="2022-11-18T08:50:38.770" v="1206"/>
          <ac:inkMkLst>
            <pc:docMk/>
            <pc:sldMk cId="3724502975" sldId="269"/>
            <ac:inkMk id="23" creationId="{6A9502BB-E278-49FF-9B4C-3DC586CDB90D}"/>
          </ac:inkMkLst>
        </pc:inkChg>
        <pc:inkChg chg="add del">
          <ac:chgData name="PIPAN MICHELE" userId="da00a2aa-4c64-4bcb-a497-1055e4cd2351" providerId="ADAL" clId="{428EEFE0-FAC2-40AD-AD0F-5BA8B2E80DCB}" dt="2022-11-18T08:50:38.770" v="1206"/>
          <ac:inkMkLst>
            <pc:docMk/>
            <pc:sldMk cId="3724502975" sldId="269"/>
            <ac:inkMk id="24" creationId="{CA4E081D-A8E2-40C5-9FCB-4CF1DD7218CF}"/>
          </ac:inkMkLst>
        </pc:inkChg>
        <pc:inkChg chg="add del">
          <ac:chgData name="PIPAN MICHELE" userId="da00a2aa-4c64-4bcb-a497-1055e4cd2351" providerId="ADAL" clId="{428EEFE0-FAC2-40AD-AD0F-5BA8B2E80DCB}" dt="2022-11-18T08:50:38.770" v="1206"/>
          <ac:inkMkLst>
            <pc:docMk/>
            <pc:sldMk cId="3724502975" sldId="269"/>
            <ac:inkMk id="25" creationId="{549EAE42-E3B9-49E8-A1BF-200CA0E83F5A}"/>
          </ac:inkMkLst>
        </pc:inkChg>
        <pc:inkChg chg="add del">
          <ac:chgData name="PIPAN MICHELE" userId="da00a2aa-4c64-4bcb-a497-1055e4cd2351" providerId="ADAL" clId="{428EEFE0-FAC2-40AD-AD0F-5BA8B2E80DCB}" dt="2022-11-18T08:50:38.770" v="1206"/>
          <ac:inkMkLst>
            <pc:docMk/>
            <pc:sldMk cId="3724502975" sldId="269"/>
            <ac:inkMk id="26" creationId="{CC35916F-11D2-4B72-AE0F-EA303A45B1CF}"/>
          </ac:inkMkLst>
        </pc:inkChg>
        <pc:inkChg chg="add del">
          <ac:chgData name="PIPAN MICHELE" userId="da00a2aa-4c64-4bcb-a497-1055e4cd2351" providerId="ADAL" clId="{428EEFE0-FAC2-40AD-AD0F-5BA8B2E80DCB}" dt="2022-11-18T08:50:38.770" v="1206"/>
          <ac:inkMkLst>
            <pc:docMk/>
            <pc:sldMk cId="3724502975" sldId="269"/>
            <ac:inkMk id="27" creationId="{A59A9E06-C548-479E-9B41-A9F71D028C1F}"/>
          </ac:inkMkLst>
        </pc:inkChg>
        <pc:inkChg chg="add del">
          <ac:chgData name="PIPAN MICHELE" userId="da00a2aa-4c64-4bcb-a497-1055e4cd2351" providerId="ADAL" clId="{428EEFE0-FAC2-40AD-AD0F-5BA8B2E80DCB}" dt="2022-11-18T08:50:38.770" v="1206"/>
          <ac:inkMkLst>
            <pc:docMk/>
            <pc:sldMk cId="3724502975" sldId="269"/>
            <ac:inkMk id="28" creationId="{EEF96B80-2B0A-41DF-8A80-123F9359E8F0}"/>
          </ac:inkMkLst>
        </pc:inkChg>
        <pc:inkChg chg="add del">
          <ac:chgData name="PIPAN MICHELE" userId="da00a2aa-4c64-4bcb-a497-1055e4cd2351" providerId="ADAL" clId="{428EEFE0-FAC2-40AD-AD0F-5BA8B2E80DCB}" dt="2022-11-18T08:50:38.770" v="1206"/>
          <ac:inkMkLst>
            <pc:docMk/>
            <pc:sldMk cId="3724502975" sldId="269"/>
            <ac:inkMk id="29" creationId="{B46D257F-16DC-4841-9683-B8BA0DDFAEBA}"/>
          </ac:inkMkLst>
        </pc:inkChg>
        <pc:inkChg chg="add">
          <ac:chgData name="PIPAN MICHELE" userId="da00a2aa-4c64-4bcb-a497-1055e4cd2351" providerId="ADAL" clId="{428EEFE0-FAC2-40AD-AD0F-5BA8B2E80DCB}" dt="2022-11-18T08:50:38.770" v="1206"/>
          <ac:inkMkLst>
            <pc:docMk/>
            <pc:sldMk cId="3724502975" sldId="269"/>
            <ac:inkMk id="30" creationId="{7045DBAF-47A0-4A1D-AB08-B530C8C0FA26}"/>
          </ac:inkMkLst>
        </pc:inkChg>
      </pc:sldChg>
      <pc:sldChg chg="addSp delSp add">
        <pc:chgData name="PIPAN MICHELE" userId="da00a2aa-4c64-4bcb-a497-1055e4cd2351" providerId="ADAL" clId="{428EEFE0-FAC2-40AD-AD0F-5BA8B2E80DCB}" dt="2022-11-18T08:52:39.844" v="1264"/>
        <pc:sldMkLst>
          <pc:docMk/>
          <pc:sldMk cId="3475835971" sldId="270"/>
        </pc:sldMkLst>
        <pc:inkChg chg="add del">
          <ac:chgData name="PIPAN MICHELE" userId="da00a2aa-4c64-4bcb-a497-1055e4cd2351" providerId="ADAL" clId="{428EEFE0-FAC2-40AD-AD0F-5BA8B2E80DCB}" dt="2022-11-18T08:51:37.212" v="1217"/>
          <ac:inkMkLst>
            <pc:docMk/>
            <pc:sldMk cId="3475835971" sldId="270"/>
            <ac:inkMk id="2" creationId="{CFFA227E-4D09-4F32-8781-7D1BD6A70BEE}"/>
          </ac:inkMkLst>
        </pc:inkChg>
        <pc:inkChg chg="add del">
          <ac:chgData name="PIPAN MICHELE" userId="da00a2aa-4c64-4bcb-a497-1055e4cd2351" providerId="ADAL" clId="{428EEFE0-FAC2-40AD-AD0F-5BA8B2E80DCB}" dt="2022-11-18T08:51:37.212" v="1217"/>
          <ac:inkMkLst>
            <pc:docMk/>
            <pc:sldMk cId="3475835971" sldId="270"/>
            <ac:inkMk id="4" creationId="{7D8BD0EB-1C99-4618-A485-11655C8F1B23}"/>
          </ac:inkMkLst>
        </pc:inkChg>
        <pc:inkChg chg="add del">
          <ac:chgData name="PIPAN MICHELE" userId="da00a2aa-4c64-4bcb-a497-1055e4cd2351" providerId="ADAL" clId="{428EEFE0-FAC2-40AD-AD0F-5BA8B2E80DCB}" dt="2022-11-18T08:52:24.801" v="1242"/>
          <ac:inkMkLst>
            <pc:docMk/>
            <pc:sldMk cId="3475835971" sldId="270"/>
            <ac:inkMk id="5" creationId="{23C947F1-C708-4C9D-850E-4722974730B5}"/>
          </ac:inkMkLst>
        </pc:inkChg>
        <pc:inkChg chg="add del">
          <ac:chgData name="PIPAN MICHELE" userId="da00a2aa-4c64-4bcb-a497-1055e4cd2351" providerId="ADAL" clId="{428EEFE0-FAC2-40AD-AD0F-5BA8B2E80DCB}" dt="2022-11-18T08:52:27.131" v="1245"/>
          <ac:inkMkLst>
            <pc:docMk/>
            <pc:sldMk cId="3475835971" sldId="270"/>
            <ac:inkMk id="6" creationId="{49FEB954-63BB-4641-964C-D3BB09980514}"/>
          </ac:inkMkLst>
        </pc:inkChg>
        <pc:inkChg chg="add del">
          <ac:chgData name="PIPAN MICHELE" userId="da00a2aa-4c64-4bcb-a497-1055e4cd2351" providerId="ADAL" clId="{428EEFE0-FAC2-40AD-AD0F-5BA8B2E80DCB}" dt="2022-11-18T08:51:45.424" v="1229"/>
          <ac:inkMkLst>
            <pc:docMk/>
            <pc:sldMk cId="3475835971" sldId="270"/>
            <ac:inkMk id="7" creationId="{76751387-8958-4F21-BA4F-830E76F759E4}"/>
          </ac:inkMkLst>
        </pc:inkChg>
        <pc:inkChg chg="add del">
          <ac:chgData name="PIPAN MICHELE" userId="da00a2aa-4c64-4bcb-a497-1055e4cd2351" providerId="ADAL" clId="{428EEFE0-FAC2-40AD-AD0F-5BA8B2E80DCB}" dt="2022-11-18T08:51:45.424" v="1229"/>
          <ac:inkMkLst>
            <pc:docMk/>
            <pc:sldMk cId="3475835971" sldId="270"/>
            <ac:inkMk id="8" creationId="{ED444551-66B9-45B2-BA7D-1575CE03BD2F}"/>
          </ac:inkMkLst>
        </pc:inkChg>
        <pc:inkChg chg="add del">
          <ac:chgData name="PIPAN MICHELE" userId="da00a2aa-4c64-4bcb-a497-1055e4cd2351" providerId="ADAL" clId="{428EEFE0-FAC2-40AD-AD0F-5BA8B2E80DCB}" dt="2022-11-18T08:51:45.424" v="1229"/>
          <ac:inkMkLst>
            <pc:docMk/>
            <pc:sldMk cId="3475835971" sldId="270"/>
            <ac:inkMk id="9" creationId="{271C8161-3140-412B-996A-8E91676E1FA5}"/>
          </ac:inkMkLst>
        </pc:inkChg>
        <pc:inkChg chg="add del">
          <ac:chgData name="PIPAN MICHELE" userId="da00a2aa-4c64-4bcb-a497-1055e4cd2351" providerId="ADAL" clId="{428EEFE0-FAC2-40AD-AD0F-5BA8B2E80DCB}" dt="2022-11-18T08:51:45.424" v="1229"/>
          <ac:inkMkLst>
            <pc:docMk/>
            <pc:sldMk cId="3475835971" sldId="270"/>
            <ac:inkMk id="10" creationId="{AAF1A3EA-5DA0-4296-9F5D-FDABA1EA1072}"/>
          </ac:inkMkLst>
        </pc:inkChg>
        <pc:inkChg chg="add del">
          <ac:chgData name="PIPAN MICHELE" userId="da00a2aa-4c64-4bcb-a497-1055e4cd2351" providerId="ADAL" clId="{428EEFE0-FAC2-40AD-AD0F-5BA8B2E80DCB}" dt="2022-11-18T08:51:45.424" v="1229"/>
          <ac:inkMkLst>
            <pc:docMk/>
            <pc:sldMk cId="3475835971" sldId="270"/>
            <ac:inkMk id="11" creationId="{FC33293F-15FC-41AC-894E-5F48193D44E5}"/>
          </ac:inkMkLst>
        </pc:inkChg>
        <pc:inkChg chg="add del">
          <ac:chgData name="PIPAN MICHELE" userId="da00a2aa-4c64-4bcb-a497-1055e4cd2351" providerId="ADAL" clId="{428EEFE0-FAC2-40AD-AD0F-5BA8B2E80DCB}" dt="2022-11-18T08:51:45.424" v="1229"/>
          <ac:inkMkLst>
            <pc:docMk/>
            <pc:sldMk cId="3475835971" sldId="270"/>
            <ac:inkMk id="12" creationId="{7592EE64-46AF-409E-9431-199B8F4AFC3B}"/>
          </ac:inkMkLst>
        </pc:inkChg>
        <pc:inkChg chg="add del">
          <ac:chgData name="PIPAN MICHELE" userId="da00a2aa-4c64-4bcb-a497-1055e4cd2351" providerId="ADAL" clId="{428EEFE0-FAC2-40AD-AD0F-5BA8B2E80DCB}" dt="2022-11-18T08:51:45.424" v="1229"/>
          <ac:inkMkLst>
            <pc:docMk/>
            <pc:sldMk cId="3475835971" sldId="270"/>
            <ac:inkMk id="13" creationId="{61FA4EBF-8BEA-4F60-86B2-622142231307}"/>
          </ac:inkMkLst>
        </pc:inkChg>
        <pc:inkChg chg="add del">
          <ac:chgData name="PIPAN MICHELE" userId="da00a2aa-4c64-4bcb-a497-1055e4cd2351" providerId="ADAL" clId="{428EEFE0-FAC2-40AD-AD0F-5BA8B2E80DCB}" dt="2022-11-18T08:51:45.424" v="1229"/>
          <ac:inkMkLst>
            <pc:docMk/>
            <pc:sldMk cId="3475835971" sldId="270"/>
            <ac:inkMk id="14" creationId="{D550A1B5-0BE6-4EC9-899B-1166D5987734}"/>
          </ac:inkMkLst>
        </pc:inkChg>
        <pc:inkChg chg="add del">
          <ac:chgData name="PIPAN MICHELE" userId="da00a2aa-4c64-4bcb-a497-1055e4cd2351" providerId="ADAL" clId="{428EEFE0-FAC2-40AD-AD0F-5BA8B2E80DCB}" dt="2022-11-18T08:51:45.424" v="1229"/>
          <ac:inkMkLst>
            <pc:docMk/>
            <pc:sldMk cId="3475835971" sldId="270"/>
            <ac:inkMk id="15" creationId="{384DA208-C256-4206-9A42-E6D5B3382899}"/>
          </ac:inkMkLst>
        </pc:inkChg>
        <pc:inkChg chg="add del">
          <ac:chgData name="PIPAN MICHELE" userId="da00a2aa-4c64-4bcb-a497-1055e4cd2351" providerId="ADAL" clId="{428EEFE0-FAC2-40AD-AD0F-5BA8B2E80DCB}" dt="2022-11-18T08:51:45.424" v="1229"/>
          <ac:inkMkLst>
            <pc:docMk/>
            <pc:sldMk cId="3475835971" sldId="270"/>
            <ac:inkMk id="16" creationId="{5FB2DD8F-46DC-4598-9BB4-D794F87DE3E3}"/>
          </ac:inkMkLst>
        </pc:inkChg>
        <pc:inkChg chg="del">
          <ac:chgData name="PIPAN MICHELE" userId="da00a2aa-4c64-4bcb-a497-1055e4cd2351" providerId="ADAL" clId="{428EEFE0-FAC2-40AD-AD0F-5BA8B2E80DCB}" dt="2022-11-18T08:51:30.846" v="1214"/>
          <ac:inkMkLst>
            <pc:docMk/>
            <pc:sldMk cId="3475835971" sldId="270"/>
            <ac:inkMk id="17" creationId="{A3CE83AB-1B48-4C08-9EA7-4002540590DE}"/>
          </ac:inkMkLst>
        </pc:inkChg>
        <pc:inkChg chg="add del">
          <ac:chgData name="PIPAN MICHELE" userId="da00a2aa-4c64-4bcb-a497-1055e4cd2351" providerId="ADAL" clId="{428EEFE0-FAC2-40AD-AD0F-5BA8B2E80DCB}" dt="2022-11-18T08:52:27.131" v="1245"/>
          <ac:inkMkLst>
            <pc:docMk/>
            <pc:sldMk cId="3475835971" sldId="270"/>
            <ac:inkMk id="18" creationId="{7C943426-3A41-41C7-A8DB-EA2A2477ADC8}"/>
          </ac:inkMkLst>
        </pc:inkChg>
        <pc:inkChg chg="add del">
          <ac:chgData name="PIPAN MICHELE" userId="da00a2aa-4c64-4bcb-a497-1055e4cd2351" providerId="ADAL" clId="{428EEFE0-FAC2-40AD-AD0F-5BA8B2E80DCB}" dt="2022-11-18T08:51:49.975" v="1237"/>
          <ac:inkMkLst>
            <pc:docMk/>
            <pc:sldMk cId="3475835971" sldId="270"/>
            <ac:inkMk id="19" creationId="{CA7C38A6-1ED4-4887-B23C-326C6DE359F2}"/>
          </ac:inkMkLst>
        </pc:inkChg>
        <pc:inkChg chg="add del">
          <ac:chgData name="PIPAN MICHELE" userId="da00a2aa-4c64-4bcb-a497-1055e4cd2351" providerId="ADAL" clId="{428EEFE0-FAC2-40AD-AD0F-5BA8B2E80DCB}" dt="2022-11-18T08:51:49.975" v="1237"/>
          <ac:inkMkLst>
            <pc:docMk/>
            <pc:sldMk cId="3475835971" sldId="270"/>
            <ac:inkMk id="20" creationId="{E9EA161B-A894-419B-A117-C02543FBE5A1}"/>
          </ac:inkMkLst>
        </pc:inkChg>
        <pc:inkChg chg="add del">
          <ac:chgData name="PIPAN MICHELE" userId="da00a2aa-4c64-4bcb-a497-1055e4cd2351" providerId="ADAL" clId="{428EEFE0-FAC2-40AD-AD0F-5BA8B2E80DCB}" dt="2022-11-18T08:51:49.975" v="1237"/>
          <ac:inkMkLst>
            <pc:docMk/>
            <pc:sldMk cId="3475835971" sldId="270"/>
            <ac:inkMk id="21" creationId="{E8D10CA5-0BEE-44F6-B6FA-FDBDBBFE1AF9}"/>
          </ac:inkMkLst>
        </pc:inkChg>
        <pc:inkChg chg="add del">
          <ac:chgData name="PIPAN MICHELE" userId="da00a2aa-4c64-4bcb-a497-1055e4cd2351" providerId="ADAL" clId="{428EEFE0-FAC2-40AD-AD0F-5BA8B2E80DCB}" dt="2022-11-18T08:51:49.975" v="1237"/>
          <ac:inkMkLst>
            <pc:docMk/>
            <pc:sldMk cId="3475835971" sldId="270"/>
            <ac:inkMk id="22" creationId="{27296435-E260-42C2-85EC-EC86312F4CBD}"/>
          </ac:inkMkLst>
        </pc:inkChg>
        <pc:inkChg chg="add del">
          <ac:chgData name="PIPAN MICHELE" userId="da00a2aa-4c64-4bcb-a497-1055e4cd2351" providerId="ADAL" clId="{428EEFE0-FAC2-40AD-AD0F-5BA8B2E80DCB}" dt="2022-11-18T08:51:49.975" v="1237"/>
          <ac:inkMkLst>
            <pc:docMk/>
            <pc:sldMk cId="3475835971" sldId="270"/>
            <ac:inkMk id="23" creationId="{0632E9BC-BD9F-4FC0-882A-4215AEB7438E}"/>
          </ac:inkMkLst>
        </pc:inkChg>
        <pc:inkChg chg="add del">
          <ac:chgData name="PIPAN MICHELE" userId="da00a2aa-4c64-4bcb-a497-1055e4cd2351" providerId="ADAL" clId="{428EEFE0-FAC2-40AD-AD0F-5BA8B2E80DCB}" dt="2022-11-18T08:51:49.975" v="1237"/>
          <ac:inkMkLst>
            <pc:docMk/>
            <pc:sldMk cId="3475835971" sldId="270"/>
            <ac:inkMk id="24" creationId="{60305004-3D02-4589-B2BB-3F77A97288D1}"/>
          </ac:inkMkLst>
        </pc:inkChg>
        <pc:inkChg chg="add del">
          <ac:chgData name="PIPAN MICHELE" userId="da00a2aa-4c64-4bcb-a497-1055e4cd2351" providerId="ADAL" clId="{428EEFE0-FAC2-40AD-AD0F-5BA8B2E80DCB}" dt="2022-11-18T08:51:49.975" v="1237"/>
          <ac:inkMkLst>
            <pc:docMk/>
            <pc:sldMk cId="3475835971" sldId="270"/>
            <ac:inkMk id="25" creationId="{E1CF3EDB-A752-4472-8211-CFD999B01FA8}"/>
          </ac:inkMkLst>
        </pc:inkChg>
        <pc:inkChg chg="add del">
          <ac:chgData name="PIPAN MICHELE" userId="da00a2aa-4c64-4bcb-a497-1055e4cd2351" providerId="ADAL" clId="{428EEFE0-FAC2-40AD-AD0F-5BA8B2E80DCB}" dt="2022-11-18T08:52:36.513" v="1256"/>
          <ac:inkMkLst>
            <pc:docMk/>
            <pc:sldMk cId="3475835971" sldId="270"/>
            <ac:inkMk id="26" creationId="{291AAF92-7E4D-43A0-A215-8BF3627E5FAA}"/>
          </ac:inkMkLst>
        </pc:inkChg>
        <pc:inkChg chg="add del">
          <ac:chgData name="PIPAN MICHELE" userId="da00a2aa-4c64-4bcb-a497-1055e4cd2351" providerId="ADAL" clId="{428EEFE0-FAC2-40AD-AD0F-5BA8B2E80DCB}" dt="2022-11-18T08:52:27.131" v="1245"/>
          <ac:inkMkLst>
            <pc:docMk/>
            <pc:sldMk cId="3475835971" sldId="270"/>
            <ac:inkMk id="27" creationId="{5CF3D304-F889-4873-B86B-2AE448F04E7D}"/>
          </ac:inkMkLst>
        </pc:inkChg>
        <pc:inkChg chg="add del">
          <ac:chgData name="PIPAN MICHELE" userId="da00a2aa-4c64-4bcb-a497-1055e4cd2351" providerId="ADAL" clId="{428EEFE0-FAC2-40AD-AD0F-5BA8B2E80DCB}" dt="2022-11-18T08:52:24.801" v="1242"/>
          <ac:inkMkLst>
            <pc:docMk/>
            <pc:sldMk cId="3475835971" sldId="270"/>
            <ac:inkMk id="28" creationId="{4943022B-16CE-4DC2-9C20-A2DE02047F18}"/>
          </ac:inkMkLst>
        </pc:inkChg>
        <pc:inkChg chg="add del">
          <ac:chgData name="PIPAN MICHELE" userId="da00a2aa-4c64-4bcb-a497-1055e4cd2351" providerId="ADAL" clId="{428EEFE0-FAC2-40AD-AD0F-5BA8B2E80DCB}" dt="2022-11-18T08:52:24.801" v="1242"/>
          <ac:inkMkLst>
            <pc:docMk/>
            <pc:sldMk cId="3475835971" sldId="270"/>
            <ac:inkMk id="29" creationId="{2873D081-07E9-4ACA-8447-89CB0DA00A20}"/>
          </ac:inkMkLst>
        </pc:inkChg>
        <pc:inkChg chg="add del">
          <ac:chgData name="PIPAN MICHELE" userId="da00a2aa-4c64-4bcb-a497-1055e4cd2351" providerId="ADAL" clId="{428EEFE0-FAC2-40AD-AD0F-5BA8B2E80DCB}" dt="2022-11-18T08:52:24.801" v="1242"/>
          <ac:inkMkLst>
            <pc:docMk/>
            <pc:sldMk cId="3475835971" sldId="270"/>
            <ac:inkMk id="31" creationId="{405BCF8E-B1B3-477A-BBCA-86E7BE1D7D65}"/>
          </ac:inkMkLst>
        </pc:inkChg>
        <pc:inkChg chg="add del">
          <ac:chgData name="PIPAN MICHELE" userId="da00a2aa-4c64-4bcb-a497-1055e4cd2351" providerId="ADAL" clId="{428EEFE0-FAC2-40AD-AD0F-5BA8B2E80DCB}" dt="2022-11-18T08:52:27.131" v="1245"/>
          <ac:inkMkLst>
            <pc:docMk/>
            <pc:sldMk cId="3475835971" sldId="270"/>
            <ac:inkMk id="32" creationId="{19EAB717-4E06-4694-99E7-FB8500D3C288}"/>
          </ac:inkMkLst>
        </pc:inkChg>
        <pc:inkChg chg="add del">
          <ac:chgData name="PIPAN MICHELE" userId="da00a2aa-4c64-4bcb-a497-1055e4cd2351" providerId="ADAL" clId="{428EEFE0-FAC2-40AD-AD0F-5BA8B2E80DCB}" dt="2022-11-18T08:52:27.131" v="1245"/>
          <ac:inkMkLst>
            <pc:docMk/>
            <pc:sldMk cId="3475835971" sldId="270"/>
            <ac:inkMk id="33" creationId="{0653F34F-6AA2-45C9-988A-A06569AF15AE}"/>
          </ac:inkMkLst>
        </pc:inkChg>
        <pc:inkChg chg="add del">
          <ac:chgData name="PIPAN MICHELE" userId="da00a2aa-4c64-4bcb-a497-1055e4cd2351" providerId="ADAL" clId="{428EEFE0-FAC2-40AD-AD0F-5BA8B2E80DCB}" dt="2022-11-18T08:52:27.131" v="1245"/>
          <ac:inkMkLst>
            <pc:docMk/>
            <pc:sldMk cId="3475835971" sldId="270"/>
            <ac:inkMk id="34" creationId="{5867C094-4EF7-4978-B461-72CFC8E08081}"/>
          </ac:inkMkLst>
        </pc:inkChg>
        <pc:inkChg chg="add del">
          <ac:chgData name="PIPAN MICHELE" userId="da00a2aa-4c64-4bcb-a497-1055e4cd2351" providerId="ADAL" clId="{428EEFE0-FAC2-40AD-AD0F-5BA8B2E80DCB}" dt="2022-11-18T08:52:36.513" v="1256"/>
          <ac:inkMkLst>
            <pc:docMk/>
            <pc:sldMk cId="3475835971" sldId="270"/>
            <ac:inkMk id="35" creationId="{C49398B2-D53A-4CE8-B2A6-9249B7DF9EB6}"/>
          </ac:inkMkLst>
        </pc:inkChg>
        <pc:inkChg chg="add del">
          <ac:chgData name="PIPAN MICHELE" userId="da00a2aa-4c64-4bcb-a497-1055e4cd2351" providerId="ADAL" clId="{428EEFE0-FAC2-40AD-AD0F-5BA8B2E80DCB}" dt="2022-11-18T08:52:36.513" v="1256"/>
          <ac:inkMkLst>
            <pc:docMk/>
            <pc:sldMk cId="3475835971" sldId="270"/>
            <ac:inkMk id="36" creationId="{880BD4BA-ECED-4728-835B-89DC0B3E9CCD}"/>
          </ac:inkMkLst>
        </pc:inkChg>
        <pc:inkChg chg="add del">
          <ac:chgData name="PIPAN MICHELE" userId="da00a2aa-4c64-4bcb-a497-1055e4cd2351" providerId="ADAL" clId="{428EEFE0-FAC2-40AD-AD0F-5BA8B2E80DCB}" dt="2022-11-18T08:52:36.513" v="1256"/>
          <ac:inkMkLst>
            <pc:docMk/>
            <pc:sldMk cId="3475835971" sldId="270"/>
            <ac:inkMk id="37" creationId="{3B4998CC-6DA5-4585-8E67-3DF236F28EA7}"/>
          </ac:inkMkLst>
        </pc:inkChg>
        <pc:inkChg chg="add del">
          <ac:chgData name="PIPAN MICHELE" userId="da00a2aa-4c64-4bcb-a497-1055e4cd2351" providerId="ADAL" clId="{428EEFE0-FAC2-40AD-AD0F-5BA8B2E80DCB}" dt="2022-11-18T08:52:36.513" v="1256"/>
          <ac:inkMkLst>
            <pc:docMk/>
            <pc:sldMk cId="3475835971" sldId="270"/>
            <ac:inkMk id="38" creationId="{97EC1C6D-B4BC-404E-884C-92C80F64963E}"/>
          </ac:inkMkLst>
        </pc:inkChg>
        <pc:inkChg chg="add del">
          <ac:chgData name="PIPAN MICHELE" userId="da00a2aa-4c64-4bcb-a497-1055e4cd2351" providerId="ADAL" clId="{428EEFE0-FAC2-40AD-AD0F-5BA8B2E80DCB}" dt="2022-11-18T08:52:36.513" v="1256"/>
          <ac:inkMkLst>
            <pc:docMk/>
            <pc:sldMk cId="3475835971" sldId="270"/>
            <ac:inkMk id="39" creationId="{7D57EC40-E8CC-4395-A44E-BB7B1E57BD4C}"/>
          </ac:inkMkLst>
        </pc:inkChg>
        <pc:inkChg chg="add del">
          <ac:chgData name="PIPAN MICHELE" userId="da00a2aa-4c64-4bcb-a497-1055e4cd2351" providerId="ADAL" clId="{428EEFE0-FAC2-40AD-AD0F-5BA8B2E80DCB}" dt="2022-11-18T08:52:36.513" v="1256"/>
          <ac:inkMkLst>
            <pc:docMk/>
            <pc:sldMk cId="3475835971" sldId="270"/>
            <ac:inkMk id="40" creationId="{974AD46E-C6C2-48CA-9777-5278CAD65697}"/>
          </ac:inkMkLst>
        </pc:inkChg>
        <pc:inkChg chg="add del">
          <ac:chgData name="PIPAN MICHELE" userId="da00a2aa-4c64-4bcb-a497-1055e4cd2351" providerId="ADAL" clId="{428EEFE0-FAC2-40AD-AD0F-5BA8B2E80DCB}" dt="2022-11-18T08:52:36.513" v="1256"/>
          <ac:inkMkLst>
            <pc:docMk/>
            <pc:sldMk cId="3475835971" sldId="270"/>
            <ac:inkMk id="41" creationId="{7C16588B-FCF3-40E5-AA5D-D6C0DEE3E549}"/>
          </ac:inkMkLst>
        </pc:inkChg>
        <pc:inkChg chg="add del">
          <ac:chgData name="PIPAN MICHELE" userId="da00a2aa-4c64-4bcb-a497-1055e4cd2351" providerId="ADAL" clId="{428EEFE0-FAC2-40AD-AD0F-5BA8B2E80DCB}" dt="2022-11-18T08:52:36.513" v="1256"/>
          <ac:inkMkLst>
            <pc:docMk/>
            <pc:sldMk cId="3475835971" sldId="270"/>
            <ac:inkMk id="42" creationId="{B7CD3265-C8DD-4AA2-AF5D-B39FEA354B20}"/>
          </ac:inkMkLst>
        </pc:inkChg>
        <pc:inkChg chg="add del">
          <ac:chgData name="PIPAN MICHELE" userId="da00a2aa-4c64-4bcb-a497-1055e4cd2351" providerId="ADAL" clId="{428EEFE0-FAC2-40AD-AD0F-5BA8B2E80DCB}" dt="2022-11-18T08:52:36.513" v="1256"/>
          <ac:inkMkLst>
            <pc:docMk/>
            <pc:sldMk cId="3475835971" sldId="270"/>
            <ac:inkMk id="43" creationId="{C6B03593-FD5F-49F6-BF51-D14859E6735E}"/>
          </ac:inkMkLst>
        </pc:inkChg>
        <pc:inkChg chg="add del">
          <ac:chgData name="PIPAN MICHELE" userId="da00a2aa-4c64-4bcb-a497-1055e4cd2351" providerId="ADAL" clId="{428EEFE0-FAC2-40AD-AD0F-5BA8B2E80DCB}" dt="2022-11-18T08:52:36.513" v="1256"/>
          <ac:inkMkLst>
            <pc:docMk/>
            <pc:sldMk cId="3475835971" sldId="270"/>
            <ac:inkMk id="44" creationId="{1333D216-8E72-4CA2-B246-4C75FD885842}"/>
          </ac:inkMkLst>
        </pc:inkChg>
        <pc:inkChg chg="add del">
          <ac:chgData name="PIPAN MICHELE" userId="da00a2aa-4c64-4bcb-a497-1055e4cd2351" providerId="ADAL" clId="{428EEFE0-FAC2-40AD-AD0F-5BA8B2E80DCB}" dt="2022-11-18T08:52:36.513" v="1256"/>
          <ac:inkMkLst>
            <pc:docMk/>
            <pc:sldMk cId="3475835971" sldId="270"/>
            <ac:inkMk id="45" creationId="{B1BB81C1-32EF-4520-B556-AF9D2D2E5F75}"/>
          </ac:inkMkLst>
        </pc:inkChg>
        <pc:inkChg chg="add del">
          <ac:chgData name="PIPAN MICHELE" userId="da00a2aa-4c64-4bcb-a497-1055e4cd2351" providerId="ADAL" clId="{428EEFE0-FAC2-40AD-AD0F-5BA8B2E80DCB}" dt="2022-11-18T08:52:39.844" v="1264"/>
          <ac:inkMkLst>
            <pc:docMk/>
            <pc:sldMk cId="3475835971" sldId="270"/>
            <ac:inkMk id="46" creationId="{54092C1A-3545-43B9-83B6-DF232F5789F3}"/>
          </ac:inkMkLst>
        </pc:inkChg>
        <pc:inkChg chg="add del">
          <ac:chgData name="PIPAN MICHELE" userId="da00a2aa-4c64-4bcb-a497-1055e4cd2351" providerId="ADAL" clId="{428EEFE0-FAC2-40AD-AD0F-5BA8B2E80DCB}" dt="2022-11-18T08:52:39.844" v="1264"/>
          <ac:inkMkLst>
            <pc:docMk/>
            <pc:sldMk cId="3475835971" sldId="270"/>
            <ac:inkMk id="47" creationId="{BFCAF410-CA29-44A8-822B-5792E45325B5}"/>
          </ac:inkMkLst>
        </pc:inkChg>
        <pc:inkChg chg="add del">
          <ac:chgData name="PIPAN MICHELE" userId="da00a2aa-4c64-4bcb-a497-1055e4cd2351" providerId="ADAL" clId="{428EEFE0-FAC2-40AD-AD0F-5BA8B2E80DCB}" dt="2022-11-18T08:52:39.844" v="1264"/>
          <ac:inkMkLst>
            <pc:docMk/>
            <pc:sldMk cId="3475835971" sldId="270"/>
            <ac:inkMk id="48" creationId="{741F2AAF-8297-45EA-A069-6BAF1729498C}"/>
          </ac:inkMkLst>
        </pc:inkChg>
        <pc:inkChg chg="add del">
          <ac:chgData name="PIPAN MICHELE" userId="da00a2aa-4c64-4bcb-a497-1055e4cd2351" providerId="ADAL" clId="{428EEFE0-FAC2-40AD-AD0F-5BA8B2E80DCB}" dt="2022-11-18T08:52:39.844" v="1264"/>
          <ac:inkMkLst>
            <pc:docMk/>
            <pc:sldMk cId="3475835971" sldId="270"/>
            <ac:inkMk id="49" creationId="{CE7D7C2E-60BE-43D6-8CCB-D0DB19507C79}"/>
          </ac:inkMkLst>
        </pc:inkChg>
        <pc:inkChg chg="add del">
          <ac:chgData name="PIPAN MICHELE" userId="da00a2aa-4c64-4bcb-a497-1055e4cd2351" providerId="ADAL" clId="{428EEFE0-FAC2-40AD-AD0F-5BA8B2E80DCB}" dt="2022-11-18T08:52:39.844" v="1264"/>
          <ac:inkMkLst>
            <pc:docMk/>
            <pc:sldMk cId="3475835971" sldId="270"/>
            <ac:inkMk id="50" creationId="{770049F7-DC2B-427F-9A1E-2235B702B926}"/>
          </ac:inkMkLst>
        </pc:inkChg>
        <pc:inkChg chg="add del">
          <ac:chgData name="PIPAN MICHELE" userId="da00a2aa-4c64-4bcb-a497-1055e4cd2351" providerId="ADAL" clId="{428EEFE0-FAC2-40AD-AD0F-5BA8B2E80DCB}" dt="2022-11-18T08:52:39.844" v="1264"/>
          <ac:inkMkLst>
            <pc:docMk/>
            <pc:sldMk cId="3475835971" sldId="270"/>
            <ac:inkMk id="51" creationId="{08BA995B-C84F-40F3-BFD6-09D66616A679}"/>
          </ac:inkMkLst>
        </pc:inkChg>
        <pc:inkChg chg="add del">
          <ac:chgData name="PIPAN MICHELE" userId="da00a2aa-4c64-4bcb-a497-1055e4cd2351" providerId="ADAL" clId="{428EEFE0-FAC2-40AD-AD0F-5BA8B2E80DCB}" dt="2022-11-18T08:52:39.844" v="1264"/>
          <ac:inkMkLst>
            <pc:docMk/>
            <pc:sldMk cId="3475835971" sldId="270"/>
            <ac:inkMk id="52" creationId="{825789AA-EFD0-4207-8C99-383081EB4104}"/>
          </ac:inkMkLst>
        </pc:inkChg>
        <pc:inkChg chg="add del">
          <ac:chgData name="PIPAN MICHELE" userId="da00a2aa-4c64-4bcb-a497-1055e4cd2351" providerId="ADAL" clId="{428EEFE0-FAC2-40AD-AD0F-5BA8B2E80DCB}" dt="2022-11-18T08:52:39.844" v="1264"/>
          <ac:inkMkLst>
            <pc:docMk/>
            <pc:sldMk cId="3475835971" sldId="270"/>
            <ac:inkMk id="53" creationId="{9F13DDF8-83A1-47CE-9F6A-DF887DA78DDE}"/>
          </ac:inkMkLst>
        </pc:inkChg>
        <pc:inkChg chg="add">
          <ac:chgData name="PIPAN MICHELE" userId="da00a2aa-4c64-4bcb-a497-1055e4cd2351" providerId="ADAL" clId="{428EEFE0-FAC2-40AD-AD0F-5BA8B2E80DCB}" dt="2022-11-18T08:52:39.844" v="1264"/>
          <ac:inkMkLst>
            <pc:docMk/>
            <pc:sldMk cId="3475835971" sldId="270"/>
            <ac:inkMk id="54" creationId="{74D6F77D-7681-450A-B53E-90CBA6C17B87}"/>
          </ac:inkMkLst>
        </pc:inkChg>
      </pc:sldChg>
      <pc:sldChg chg="addSp delSp add">
        <pc:chgData name="PIPAN MICHELE" userId="da00a2aa-4c64-4bcb-a497-1055e4cd2351" providerId="ADAL" clId="{428EEFE0-FAC2-40AD-AD0F-5BA8B2E80DCB}" dt="2022-11-18T08:56:25.019" v="1387"/>
        <pc:sldMkLst>
          <pc:docMk/>
          <pc:sldMk cId="626227887" sldId="271"/>
        </pc:sldMkLst>
        <pc:inkChg chg="add del">
          <ac:chgData name="PIPAN MICHELE" userId="da00a2aa-4c64-4bcb-a497-1055e4cd2351" providerId="ADAL" clId="{428EEFE0-FAC2-40AD-AD0F-5BA8B2E80DCB}" dt="2022-11-18T08:54:33.397" v="1274"/>
          <ac:inkMkLst>
            <pc:docMk/>
            <pc:sldMk cId="626227887" sldId="271"/>
            <ac:inkMk id="2" creationId="{F7A1A237-8DFC-4EC5-A0AF-950A70F33C93}"/>
          </ac:inkMkLst>
        </pc:inkChg>
        <pc:inkChg chg="del">
          <ac:chgData name="PIPAN MICHELE" userId="da00a2aa-4c64-4bcb-a497-1055e4cd2351" providerId="ADAL" clId="{428EEFE0-FAC2-40AD-AD0F-5BA8B2E80DCB}" dt="2022-11-18T08:51:06.811" v="1209" actId="478"/>
          <ac:inkMkLst>
            <pc:docMk/>
            <pc:sldMk cId="626227887" sldId="271"/>
            <ac:inkMk id="3" creationId="{13114F68-0BF8-474E-BF19-537BD3773FC4}"/>
          </ac:inkMkLst>
        </pc:inkChg>
        <pc:inkChg chg="add del">
          <ac:chgData name="PIPAN MICHELE" userId="da00a2aa-4c64-4bcb-a497-1055e4cd2351" providerId="ADAL" clId="{428EEFE0-FAC2-40AD-AD0F-5BA8B2E80DCB}" dt="2022-11-18T08:54:33.397" v="1274"/>
          <ac:inkMkLst>
            <pc:docMk/>
            <pc:sldMk cId="626227887" sldId="271"/>
            <ac:inkMk id="4" creationId="{0C2FEB46-76E7-49ED-957B-C49006E352D0}"/>
          </ac:inkMkLst>
        </pc:inkChg>
        <pc:inkChg chg="add del">
          <ac:chgData name="PIPAN MICHELE" userId="da00a2aa-4c64-4bcb-a497-1055e4cd2351" providerId="ADAL" clId="{428EEFE0-FAC2-40AD-AD0F-5BA8B2E80DCB}" dt="2022-11-18T08:54:33.397" v="1274"/>
          <ac:inkMkLst>
            <pc:docMk/>
            <pc:sldMk cId="626227887" sldId="271"/>
            <ac:inkMk id="5" creationId="{6A9FCD76-B875-49A0-96DF-C8C9EC2D8EF2}"/>
          </ac:inkMkLst>
        </pc:inkChg>
        <pc:inkChg chg="add del">
          <ac:chgData name="PIPAN MICHELE" userId="da00a2aa-4c64-4bcb-a497-1055e4cd2351" providerId="ADAL" clId="{428EEFE0-FAC2-40AD-AD0F-5BA8B2E80DCB}" dt="2022-11-18T08:54:33.397" v="1274"/>
          <ac:inkMkLst>
            <pc:docMk/>
            <pc:sldMk cId="626227887" sldId="271"/>
            <ac:inkMk id="6" creationId="{30A68CD8-84DF-48CA-A190-E8AC8D96CB77}"/>
          </ac:inkMkLst>
        </pc:inkChg>
        <pc:inkChg chg="add del">
          <ac:chgData name="PIPAN MICHELE" userId="da00a2aa-4c64-4bcb-a497-1055e4cd2351" providerId="ADAL" clId="{428EEFE0-FAC2-40AD-AD0F-5BA8B2E80DCB}" dt="2022-11-18T08:54:33.397" v="1274"/>
          <ac:inkMkLst>
            <pc:docMk/>
            <pc:sldMk cId="626227887" sldId="271"/>
            <ac:inkMk id="7" creationId="{23E08902-CC75-4FD9-877F-8D195A88D5F2}"/>
          </ac:inkMkLst>
        </pc:inkChg>
        <pc:inkChg chg="add del">
          <ac:chgData name="PIPAN MICHELE" userId="da00a2aa-4c64-4bcb-a497-1055e4cd2351" providerId="ADAL" clId="{428EEFE0-FAC2-40AD-AD0F-5BA8B2E80DCB}" dt="2022-11-18T08:54:33.397" v="1274"/>
          <ac:inkMkLst>
            <pc:docMk/>
            <pc:sldMk cId="626227887" sldId="271"/>
            <ac:inkMk id="8" creationId="{A9B5671D-FDE2-43E1-B82C-7E89840FEF4D}"/>
          </ac:inkMkLst>
        </pc:inkChg>
        <pc:inkChg chg="add del">
          <ac:chgData name="PIPAN MICHELE" userId="da00a2aa-4c64-4bcb-a497-1055e4cd2351" providerId="ADAL" clId="{428EEFE0-FAC2-40AD-AD0F-5BA8B2E80DCB}" dt="2022-11-18T08:54:33.397" v="1274"/>
          <ac:inkMkLst>
            <pc:docMk/>
            <pc:sldMk cId="626227887" sldId="271"/>
            <ac:inkMk id="9" creationId="{BFC5E805-B97F-499E-A7EF-B7F558F136A6}"/>
          </ac:inkMkLst>
        </pc:inkChg>
        <pc:inkChg chg="add del">
          <ac:chgData name="PIPAN MICHELE" userId="da00a2aa-4c64-4bcb-a497-1055e4cd2351" providerId="ADAL" clId="{428EEFE0-FAC2-40AD-AD0F-5BA8B2E80DCB}" dt="2022-11-18T08:54:33.397" v="1274"/>
          <ac:inkMkLst>
            <pc:docMk/>
            <pc:sldMk cId="626227887" sldId="271"/>
            <ac:inkMk id="10" creationId="{E5A55FFC-F54E-4B0F-AB14-6AFABFAEB240}"/>
          </ac:inkMkLst>
        </pc:inkChg>
        <pc:inkChg chg="add del">
          <ac:chgData name="PIPAN MICHELE" userId="da00a2aa-4c64-4bcb-a497-1055e4cd2351" providerId="ADAL" clId="{428EEFE0-FAC2-40AD-AD0F-5BA8B2E80DCB}" dt="2022-11-18T08:54:33.397" v="1274"/>
          <ac:inkMkLst>
            <pc:docMk/>
            <pc:sldMk cId="626227887" sldId="271"/>
            <ac:inkMk id="11" creationId="{0081873E-06A8-4575-821D-AE9989CCB1B4}"/>
          </ac:inkMkLst>
        </pc:inkChg>
        <pc:inkChg chg="add">
          <ac:chgData name="PIPAN MICHELE" userId="da00a2aa-4c64-4bcb-a497-1055e4cd2351" providerId="ADAL" clId="{428EEFE0-FAC2-40AD-AD0F-5BA8B2E80DCB}" dt="2022-11-18T08:54:33.397" v="1274"/>
          <ac:inkMkLst>
            <pc:docMk/>
            <pc:sldMk cId="626227887" sldId="271"/>
            <ac:inkMk id="12" creationId="{16D5399E-5BEC-484A-AF84-09FC2979976E}"/>
          </ac:inkMkLst>
        </pc:inkChg>
        <pc:inkChg chg="add">
          <ac:chgData name="PIPAN MICHELE" userId="da00a2aa-4c64-4bcb-a497-1055e4cd2351" providerId="ADAL" clId="{428EEFE0-FAC2-40AD-AD0F-5BA8B2E80DCB}" dt="2022-11-18T08:54:33.397" v="1274"/>
          <ac:inkMkLst>
            <pc:docMk/>
            <pc:sldMk cId="626227887" sldId="271"/>
            <ac:inkMk id="13" creationId="{8FAA4F69-2780-4EB8-AAAA-752F3625F6D4}"/>
          </ac:inkMkLst>
        </pc:inkChg>
        <pc:inkChg chg="add del">
          <ac:chgData name="PIPAN MICHELE" userId="da00a2aa-4c64-4bcb-a497-1055e4cd2351" providerId="ADAL" clId="{428EEFE0-FAC2-40AD-AD0F-5BA8B2E80DCB}" dt="2022-11-18T08:54:38.223" v="1279"/>
          <ac:inkMkLst>
            <pc:docMk/>
            <pc:sldMk cId="626227887" sldId="271"/>
            <ac:inkMk id="14" creationId="{CEFA6154-4E5F-444F-9D37-A3055066D747}"/>
          </ac:inkMkLst>
        </pc:inkChg>
        <pc:inkChg chg="add del">
          <ac:chgData name="PIPAN MICHELE" userId="da00a2aa-4c64-4bcb-a497-1055e4cd2351" providerId="ADAL" clId="{428EEFE0-FAC2-40AD-AD0F-5BA8B2E80DCB}" dt="2022-11-18T08:54:38.223" v="1279"/>
          <ac:inkMkLst>
            <pc:docMk/>
            <pc:sldMk cId="626227887" sldId="271"/>
            <ac:inkMk id="15" creationId="{90888565-CC13-4638-92D3-A0F4B15EA6E4}"/>
          </ac:inkMkLst>
        </pc:inkChg>
        <pc:inkChg chg="add del">
          <ac:chgData name="PIPAN MICHELE" userId="da00a2aa-4c64-4bcb-a497-1055e4cd2351" providerId="ADAL" clId="{428EEFE0-FAC2-40AD-AD0F-5BA8B2E80DCB}" dt="2022-11-18T08:54:38.223" v="1279"/>
          <ac:inkMkLst>
            <pc:docMk/>
            <pc:sldMk cId="626227887" sldId="271"/>
            <ac:inkMk id="16" creationId="{60DDEB8D-FD39-4F0E-86F5-35CE7E68500B}"/>
          </ac:inkMkLst>
        </pc:inkChg>
        <pc:inkChg chg="del">
          <ac:chgData name="PIPAN MICHELE" userId="da00a2aa-4c64-4bcb-a497-1055e4cd2351" providerId="ADAL" clId="{428EEFE0-FAC2-40AD-AD0F-5BA8B2E80DCB}" dt="2022-11-18T08:51:06.811" v="1209" actId="478"/>
          <ac:inkMkLst>
            <pc:docMk/>
            <pc:sldMk cId="626227887" sldId="271"/>
            <ac:inkMk id="17" creationId="{A3CE83AB-1B48-4C08-9EA7-4002540590DE}"/>
          </ac:inkMkLst>
        </pc:inkChg>
        <pc:inkChg chg="add del">
          <ac:chgData name="PIPAN MICHELE" userId="da00a2aa-4c64-4bcb-a497-1055e4cd2351" providerId="ADAL" clId="{428EEFE0-FAC2-40AD-AD0F-5BA8B2E80DCB}" dt="2022-11-18T08:54:38.223" v="1279"/>
          <ac:inkMkLst>
            <pc:docMk/>
            <pc:sldMk cId="626227887" sldId="271"/>
            <ac:inkMk id="18" creationId="{418E2839-728C-4F4B-88D1-4C1282040E21}"/>
          </ac:inkMkLst>
        </pc:inkChg>
        <pc:inkChg chg="add del">
          <ac:chgData name="PIPAN MICHELE" userId="da00a2aa-4c64-4bcb-a497-1055e4cd2351" providerId="ADAL" clId="{428EEFE0-FAC2-40AD-AD0F-5BA8B2E80DCB}" dt="2022-11-18T08:54:40.253" v="1283"/>
          <ac:inkMkLst>
            <pc:docMk/>
            <pc:sldMk cId="626227887" sldId="271"/>
            <ac:inkMk id="19" creationId="{17D40E54-3E02-47DD-93BB-23D9E8040478}"/>
          </ac:inkMkLst>
        </pc:inkChg>
        <pc:inkChg chg="add del">
          <ac:chgData name="PIPAN MICHELE" userId="da00a2aa-4c64-4bcb-a497-1055e4cd2351" providerId="ADAL" clId="{428EEFE0-FAC2-40AD-AD0F-5BA8B2E80DCB}" dt="2022-11-18T08:54:40.253" v="1283"/>
          <ac:inkMkLst>
            <pc:docMk/>
            <pc:sldMk cId="626227887" sldId="271"/>
            <ac:inkMk id="20" creationId="{9C022C0F-4AFE-495F-88AD-A1DE2FD8D928}"/>
          </ac:inkMkLst>
        </pc:inkChg>
        <pc:inkChg chg="add del">
          <ac:chgData name="PIPAN MICHELE" userId="da00a2aa-4c64-4bcb-a497-1055e4cd2351" providerId="ADAL" clId="{428EEFE0-FAC2-40AD-AD0F-5BA8B2E80DCB}" dt="2022-11-18T08:54:40.253" v="1283"/>
          <ac:inkMkLst>
            <pc:docMk/>
            <pc:sldMk cId="626227887" sldId="271"/>
            <ac:inkMk id="21" creationId="{7F9DD16A-B9BC-45DE-826C-E51CBFE3ED0A}"/>
          </ac:inkMkLst>
        </pc:inkChg>
        <pc:inkChg chg="add del">
          <ac:chgData name="PIPAN MICHELE" userId="da00a2aa-4c64-4bcb-a497-1055e4cd2351" providerId="ADAL" clId="{428EEFE0-FAC2-40AD-AD0F-5BA8B2E80DCB}" dt="2022-11-18T08:54:40.253" v="1283"/>
          <ac:inkMkLst>
            <pc:docMk/>
            <pc:sldMk cId="626227887" sldId="271"/>
            <ac:inkMk id="22" creationId="{F6C9C0B1-BFBB-4586-AB03-ACCFB2CA5B2C}"/>
          </ac:inkMkLst>
        </pc:inkChg>
        <pc:inkChg chg="add del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23" creationId="{E90FD119-0B1C-4FE9-90E2-7DF2B4B19E3A}"/>
          </ac:inkMkLst>
        </pc:inkChg>
        <pc:inkChg chg="add">
          <ac:chgData name="PIPAN MICHELE" userId="da00a2aa-4c64-4bcb-a497-1055e4cd2351" providerId="ADAL" clId="{428EEFE0-FAC2-40AD-AD0F-5BA8B2E80DCB}" dt="2022-11-18T08:54:40.253" v="1283"/>
          <ac:inkMkLst>
            <pc:docMk/>
            <pc:sldMk cId="626227887" sldId="271"/>
            <ac:inkMk id="24" creationId="{EFDE77B6-A97F-4E29-AE82-66AAB90860F7}"/>
          </ac:inkMkLst>
        </pc:inkChg>
        <pc:inkChg chg="add del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25" creationId="{C7D3FB27-1640-4371-B624-854036650DA1}"/>
          </ac:inkMkLst>
        </pc:inkChg>
        <pc:inkChg chg="add del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26" creationId="{E1757457-E7E6-4E01-9FDE-BD735C467CD2}"/>
          </ac:inkMkLst>
        </pc:inkChg>
        <pc:inkChg chg="add del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27" creationId="{94370946-C90A-452F-9255-F467D68EEC51}"/>
          </ac:inkMkLst>
        </pc:inkChg>
        <pc:inkChg chg="add del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28" creationId="{8D227CEC-E116-4DB1-BF82-D9E7CC4FAD62}"/>
          </ac:inkMkLst>
        </pc:inkChg>
        <pc:inkChg chg="add del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29" creationId="{009AC687-F1E3-47D9-AE0B-3E7434F9BF78}"/>
          </ac:inkMkLst>
        </pc:inkChg>
        <pc:inkChg chg="del">
          <ac:chgData name="PIPAN MICHELE" userId="da00a2aa-4c64-4bcb-a497-1055e4cd2351" providerId="ADAL" clId="{428EEFE0-FAC2-40AD-AD0F-5BA8B2E80DCB}" dt="2022-11-18T08:51:06.811" v="1209" actId="478"/>
          <ac:inkMkLst>
            <pc:docMk/>
            <pc:sldMk cId="626227887" sldId="271"/>
            <ac:inkMk id="30" creationId="{7045DBAF-47A0-4A1D-AB08-B530C8C0FA26}"/>
          </ac:inkMkLst>
        </pc:inkChg>
        <pc:inkChg chg="add del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31" creationId="{4AA4A7D9-78EA-4B5B-AF1F-7A4DB20C05E6}"/>
          </ac:inkMkLst>
        </pc:inkChg>
        <pc:inkChg chg="add del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32" creationId="{03835B4C-192B-4E68-AAAD-BD02CB44BA86}"/>
          </ac:inkMkLst>
        </pc:inkChg>
        <pc:inkChg chg="add del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33" creationId="{A7582802-0AFE-4824-92DD-3688AB651A5E}"/>
          </ac:inkMkLst>
        </pc:inkChg>
        <pc:inkChg chg="add del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34" creationId="{63A0A53C-51A1-45CD-A008-7971952CD331}"/>
          </ac:inkMkLst>
        </pc:inkChg>
        <pc:inkChg chg="add del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35" creationId="{4E7DDCE6-9851-4F2C-9399-5965A73F6682}"/>
          </ac:inkMkLst>
        </pc:inkChg>
        <pc:inkChg chg="add del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36" creationId="{0F884907-90DB-4D11-B7B7-0857B9FF3C99}"/>
          </ac:inkMkLst>
        </pc:inkChg>
        <pc:inkChg chg="add del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37" creationId="{937C5B5E-9989-47C0-98D3-48B040D877A9}"/>
          </ac:inkMkLst>
        </pc:inkChg>
        <pc:inkChg chg="add del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38" creationId="{D8C43C8C-253A-4E3A-8E42-FA873E8C1EBD}"/>
          </ac:inkMkLst>
        </pc:inkChg>
        <pc:inkChg chg="add del">
          <ac:chgData name="PIPAN MICHELE" userId="da00a2aa-4c64-4bcb-a497-1055e4cd2351" providerId="ADAL" clId="{428EEFE0-FAC2-40AD-AD0F-5BA8B2E80DCB}" dt="2022-11-18T08:54:57.737" v="1311"/>
          <ac:inkMkLst>
            <pc:docMk/>
            <pc:sldMk cId="626227887" sldId="271"/>
            <ac:inkMk id="39" creationId="{65EC9F0E-BB62-4B57-B33A-8592F3E1277D}"/>
          </ac:inkMkLst>
        </pc:inkChg>
        <pc:inkChg chg="add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40" creationId="{8BE9E6E7-3678-4738-9F38-FE425D730645}"/>
          </ac:inkMkLst>
        </pc:inkChg>
        <pc:inkChg chg="add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41" creationId="{A6E2EB83-6451-4713-9A9E-20C4A3EE30DC}"/>
          </ac:inkMkLst>
        </pc:inkChg>
        <pc:inkChg chg="add">
          <ac:chgData name="PIPAN MICHELE" userId="da00a2aa-4c64-4bcb-a497-1055e4cd2351" providerId="ADAL" clId="{428EEFE0-FAC2-40AD-AD0F-5BA8B2E80DCB}" dt="2022-11-18T08:54:51.245" v="1297"/>
          <ac:inkMkLst>
            <pc:docMk/>
            <pc:sldMk cId="626227887" sldId="271"/>
            <ac:inkMk id="42" creationId="{D57EE12B-0613-4D5C-BF7B-D7433E4F4C05}"/>
          </ac:inkMkLst>
        </pc:inkChg>
        <pc:inkChg chg="add del">
          <ac:chgData name="PIPAN MICHELE" userId="da00a2aa-4c64-4bcb-a497-1055e4cd2351" providerId="ADAL" clId="{428EEFE0-FAC2-40AD-AD0F-5BA8B2E80DCB}" dt="2022-11-18T08:54:57.737" v="1311"/>
          <ac:inkMkLst>
            <pc:docMk/>
            <pc:sldMk cId="626227887" sldId="271"/>
            <ac:inkMk id="43" creationId="{993EDF2E-E733-47F7-A772-8C40A380B338}"/>
          </ac:inkMkLst>
        </pc:inkChg>
        <pc:inkChg chg="add del">
          <ac:chgData name="PIPAN MICHELE" userId="da00a2aa-4c64-4bcb-a497-1055e4cd2351" providerId="ADAL" clId="{428EEFE0-FAC2-40AD-AD0F-5BA8B2E80DCB}" dt="2022-11-18T08:54:57.737" v="1311"/>
          <ac:inkMkLst>
            <pc:docMk/>
            <pc:sldMk cId="626227887" sldId="271"/>
            <ac:inkMk id="44" creationId="{B45D0084-2242-4B21-98CD-FD1469A81BA3}"/>
          </ac:inkMkLst>
        </pc:inkChg>
        <pc:inkChg chg="add del">
          <ac:chgData name="PIPAN MICHELE" userId="da00a2aa-4c64-4bcb-a497-1055e4cd2351" providerId="ADAL" clId="{428EEFE0-FAC2-40AD-AD0F-5BA8B2E80DCB}" dt="2022-11-18T08:54:57.737" v="1311"/>
          <ac:inkMkLst>
            <pc:docMk/>
            <pc:sldMk cId="626227887" sldId="271"/>
            <ac:inkMk id="45" creationId="{0F646B2D-B19F-42B0-952C-2188D6CFB0E0}"/>
          </ac:inkMkLst>
        </pc:inkChg>
        <pc:inkChg chg="add del">
          <ac:chgData name="PIPAN MICHELE" userId="da00a2aa-4c64-4bcb-a497-1055e4cd2351" providerId="ADAL" clId="{428EEFE0-FAC2-40AD-AD0F-5BA8B2E80DCB}" dt="2022-11-18T08:54:57.737" v="1311"/>
          <ac:inkMkLst>
            <pc:docMk/>
            <pc:sldMk cId="626227887" sldId="271"/>
            <ac:inkMk id="46" creationId="{91C9B493-424A-4766-95AC-A00DEE9B4000}"/>
          </ac:inkMkLst>
        </pc:inkChg>
        <pc:inkChg chg="add del">
          <ac:chgData name="PIPAN MICHELE" userId="da00a2aa-4c64-4bcb-a497-1055e4cd2351" providerId="ADAL" clId="{428EEFE0-FAC2-40AD-AD0F-5BA8B2E80DCB}" dt="2022-11-18T08:54:57.737" v="1311"/>
          <ac:inkMkLst>
            <pc:docMk/>
            <pc:sldMk cId="626227887" sldId="271"/>
            <ac:inkMk id="47" creationId="{201FB216-6BC4-4486-B6C3-C0809B980898}"/>
          </ac:inkMkLst>
        </pc:inkChg>
        <pc:inkChg chg="add del">
          <ac:chgData name="PIPAN MICHELE" userId="da00a2aa-4c64-4bcb-a497-1055e4cd2351" providerId="ADAL" clId="{428EEFE0-FAC2-40AD-AD0F-5BA8B2E80DCB}" dt="2022-11-18T08:54:57.737" v="1311"/>
          <ac:inkMkLst>
            <pc:docMk/>
            <pc:sldMk cId="626227887" sldId="271"/>
            <ac:inkMk id="48" creationId="{8A4CAAA9-B94A-4523-9C70-9EFF602D52EE}"/>
          </ac:inkMkLst>
        </pc:inkChg>
        <pc:inkChg chg="add del">
          <ac:chgData name="PIPAN MICHELE" userId="da00a2aa-4c64-4bcb-a497-1055e4cd2351" providerId="ADAL" clId="{428EEFE0-FAC2-40AD-AD0F-5BA8B2E80DCB}" dt="2022-11-18T08:54:57.737" v="1311"/>
          <ac:inkMkLst>
            <pc:docMk/>
            <pc:sldMk cId="626227887" sldId="271"/>
            <ac:inkMk id="49" creationId="{89F78F78-44C2-4536-ACC8-5975BAE9EBA7}"/>
          </ac:inkMkLst>
        </pc:inkChg>
        <pc:inkChg chg="add del">
          <ac:chgData name="PIPAN MICHELE" userId="da00a2aa-4c64-4bcb-a497-1055e4cd2351" providerId="ADAL" clId="{428EEFE0-FAC2-40AD-AD0F-5BA8B2E80DCB}" dt="2022-11-18T08:54:57.737" v="1311"/>
          <ac:inkMkLst>
            <pc:docMk/>
            <pc:sldMk cId="626227887" sldId="271"/>
            <ac:inkMk id="50" creationId="{C84D8E43-10C4-4361-8705-F74C2D1CCB3F}"/>
          </ac:inkMkLst>
        </pc:inkChg>
        <pc:inkChg chg="add del">
          <ac:chgData name="PIPAN MICHELE" userId="da00a2aa-4c64-4bcb-a497-1055e4cd2351" providerId="ADAL" clId="{428EEFE0-FAC2-40AD-AD0F-5BA8B2E80DCB}" dt="2022-11-18T08:54:57.737" v="1311"/>
          <ac:inkMkLst>
            <pc:docMk/>
            <pc:sldMk cId="626227887" sldId="271"/>
            <ac:inkMk id="51" creationId="{B6E53F26-3306-4C72-9DE1-0F4919146EC5}"/>
          </ac:inkMkLst>
        </pc:inkChg>
        <pc:inkChg chg="add del">
          <ac:chgData name="PIPAN MICHELE" userId="da00a2aa-4c64-4bcb-a497-1055e4cd2351" providerId="ADAL" clId="{428EEFE0-FAC2-40AD-AD0F-5BA8B2E80DCB}" dt="2022-11-18T08:54:57.737" v="1311"/>
          <ac:inkMkLst>
            <pc:docMk/>
            <pc:sldMk cId="626227887" sldId="271"/>
            <ac:inkMk id="52" creationId="{26E28608-5992-418C-8921-30B9A20921CD}"/>
          </ac:inkMkLst>
        </pc:inkChg>
        <pc:inkChg chg="add del">
          <ac:chgData name="PIPAN MICHELE" userId="da00a2aa-4c64-4bcb-a497-1055e4cd2351" providerId="ADAL" clId="{428EEFE0-FAC2-40AD-AD0F-5BA8B2E80DCB}" dt="2022-11-18T08:54:57.737" v="1311"/>
          <ac:inkMkLst>
            <pc:docMk/>
            <pc:sldMk cId="626227887" sldId="271"/>
            <ac:inkMk id="53" creationId="{8A3C1511-BD48-4107-96D4-0A31FF0F62A2}"/>
          </ac:inkMkLst>
        </pc:inkChg>
        <pc:inkChg chg="add del">
          <ac:chgData name="PIPAN MICHELE" userId="da00a2aa-4c64-4bcb-a497-1055e4cd2351" providerId="ADAL" clId="{428EEFE0-FAC2-40AD-AD0F-5BA8B2E80DCB}" dt="2022-11-18T08:54:57.737" v="1311"/>
          <ac:inkMkLst>
            <pc:docMk/>
            <pc:sldMk cId="626227887" sldId="271"/>
            <ac:inkMk id="54" creationId="{7E08B802-45B7-44EE-B915-B24563B99E79}"/>
          </ac:inkMkLst>
        </pc:inkChg>
        <pc:inkChg chg="add del">
          <ac:chgData name="PIPAN MICHELE" userId="da00a2aa-4c64-4bcb-a497-1055e4cd2351" providerId="ADAL" clId="{428EEFE0-FAC2-40AD-AD0F-5BA8B2E80DCB}" dt="2022-11-18T08:54:57.737" v="1311"/>
          <ac:inkMkLst>
            <pc:docMk/>
            <pc:sldMk cId="626227887" sldId="271"/>
            <ac:inkMk id="55" creationId="{86BB1316-F9DB-4BB7-A73B-89199E893E90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56" creationId="{71B25D2A-3427-43B7-BF55-C8800DC7AB0C}"/>
          </ac:inkMkLst>
        </pc:inkChg>
        <pc:inkChg chg="add del">
          <ac:chgData name="PIPAN MICHELE" userId="da00a2aa-4c64-4bcb-a497-1055e4cd2351" providerId="ADAL" clId="{428EEFE0-FAC2-40AD-AD0F-5BA8B2E80DCB}" dt="2022-11-18T08:55:04.714" v="1315"/>
          <ac:inkMkLst>
            <pc:docMk/>
            <pc:sldMk cId="626227887" sldId="271"/>
            <ac:inkMk id="57" creationId="{B26B1D50-5F16-4500-90D4-10CE466A3558}"/>
          </ac:inkMkLst>
        </pc:inkChg>
        <pc:inkChg chg="add del">
          <ac:chgData name="PIPAN MICHELE" userId="da00a2aa-4c64-4bcb-a497-1055e4cd2351" providerId="ADAL" clId="{428EEFE0-FAC2-40AD-AD0F-5BA8B2E80DCB}" dt="2022-11-18T08:55:04.714" v="1315"/>
          <ac:inkMkLst>
            <pc:docMk/>
            <pc:sldMk cId="626227887" sldId="271"/>
            <ac:inkMk id="58" creationId="{91B5494E-C010-4EF1-B299-10696087F70A}"/>
          </ac:inkMkLst>
        </pc:inkChg>
        <pc:inkChg chg="add del">
          <ac:chgData name="PIPAN MICHELE" userId="da00a2aa-4c64-4bcb-a497-1055e4cd2351" providerId="ADAL" clId="{428EEFE0-FAC2-40AD-AD0F-5BA8B2E80DCB}" dt="2022-11-18T08:55:04.714" v="1315"/>
          <ac:inkMkLst>
            <pc:docMk/>
            <pc:sldMk cId="626227887" sldId="271"/>
            <ac:inkMk id="59" creationId="{EA693375-F90F-4513-8985-DD00BE183E52}"/>
          </ac:inkMkLst>
        </pc:inkChg>
        <pc:inkChg chg="add del">
          <ac:chgData name="PIPAN MICHELE" userId="da00a2aa-4c64-4bcb-a497-1055e4cd2351" providerId="ADAL" clId="{428EEFE0-FAC2-40AD-AD0F-5BA8B2E80DCB}" dt="2022-11-18T08:55:04.714" v="1315"/>
          <ac:inkMkLst>
            <pc:docMk/>
            <pc:sldMk cId="626227887" sldId="271"/>
            <ac:inkMk id="60" creationId="{8667523D-268C-45C5-9AD4-321161080A09}"/>
          </ac:inkMkLst>
        </pc:inkChg>
        <pc:inkChg chg="add del">
          <ac:chgData name="PIPAN MICHELE" userId="da00a2aa-4c64-4bcb-a497-1055e4cd2351" providerId="ADAL" clId="{428EEFE0-FAC2-40AD-AD0F-5BA8B2E80DCB}" dt="2022-11-18T08:55:09.121" v="1321"/>
          <ac:inkMkLst>
            <pc:docMk/>
            <pc:sldMk cId="626227887" sldId="271"/>
            <ac:inkMk id="61" creationId="{2A99378A-7B7C-4E42-A007-29551ED77341}"/>
          </ac:inkMkLst>
        </pc:inkChg>
        <pc:inkChg chg="add del">
          <ac:chgData name="PIPAN MICHELE" userId="da00a2aa-4c64-4bcb-a497-1055e4cd2351" providerId="ADAL" clId="{428EEFE0-FAC2-40AD-AD0F-5BA8B2E80DCB}" dt="2022-11-18T08:55:09.121" v="1321"/>
          <ac:inkMkLst>
            <pc:docMk/>
            <pc:sldMk cId="626227887" sldId="271"/>
            <ac:inkMk id="62" creationId="{96665751-467A-4E00-B052-F1E811DEAE2A}"/>
          </ac:inkMkLst>
        </pc:inkChg>
        <pc:inkChg chg="add del">
          <ac:chgData name="PIPAN MICHELE" userId="da00a2aa-4c64-4bcb-a497-1055e4cd2351" providerId="ADAL" clId="{428EEFE0-FAC2-40AD-AD0F-5BA8B2E80DCB}" dt="2022-11-18T08:55:09.121" v="1321"/>
          <ac:inkMkLst>
            <pc:docMk/>
            <pc:sldMk cId="626227887" sldId="271"/>
            <ac:inkMk id="63" creationId="{98176AE7-93E7-4EB2-BB7C-9FAFE534ED92}"/>
          </ac:inkMkLst>
        </pc:inkChg>
        <pc:inkChg chg="add del">
          <ac:chgData name="PIPAN MICHELE" userId="da00a2aa-4c64-4bcb-a497-1055e4cd2351" providerId="ADAL" clId="{428EEFE0-FAC2-40AD-AD0F-5BA8B2E80DCB}" dt="2022-11-18T08:55:09.121" v="1321"/>
          <ac:inkMkLst>
            <pc:docMk/>
            <pc:sldMk cId="626227887" sldId="271"/>
            <ac:inkMk id="64" creationId="{E0AC3AB2-C40C-4058-9B64-6A05E36813A2}"/>
          </ac:inkMkLst>
        </pc:inkChg>
        <pc:inkChg chg="add del">
          <ac:chgData name="PIPAN MICHELE" userId="da00a2aa-4c64-4bcb-a497-1055e4cd2351" providerId="ADAL" clId="{428EEFE0-FAC2-40AD-AD0F-5BA8B2E80DCB}" dt="2022-11-18T08:55:09.121" v="1321"/>
          <ac:inkMkLst>
            <pc:docMk/>
            <pc:sldMk cId="626227887" sldId="271"/>
            <ac:inkMk id="65" creationId="{2CC40330-682B-467D-AE65-CE7EAD2BDFFE}"/>
          </ac:inkMkLst>
        </pc:inkChg>
        <pc:inkChg chg="add del">
          <ac:chgData name="PIPAN MICHELE" userId="da00a2aa-4c64-4bcb-a497-1055e4cd2351" providerId="ADAL" clId="{428EEFE0-FAC2-40AD-AD0F-5BA8B2E80DCB}" dt="2022-11-18T08:55:09.121" v="1321"/>
          <ac:inkMkLst>
            <pc:docMk/>
            <pc:sldMk cId="626227887" sldId="271"/>
            <ac:inkMk id="66" creationId="{69CAF9FF-4B67-4E10-A0E0-6B340765E7B2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67" creationId="{CBF63ABA-3023-4687-BD01-5D0E2022BB59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68" creationId="{A8CD064D-2920-4DA8-A2B4-5F28EAD7526B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69" creationId="{6649302C-3F69-4952-81AB-0A6B0404F990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70" creationId="{662B8DAD-77E1-4EC0-B724-D24CC8389268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71" creationId="{F5A61BB1-399D-4DDE-AC54-979688BF68B8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72" creationId="{C96B29A2-2C38-4ABF-BE80-899E79CCC57A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73" creationId="{5F759A95-1D9D-4DE9-90B2-B67C69386A47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74" creationId="{19CC52C4-5D1C-4EF1-9DBB-6CC30F9BAF3B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75" creationId="{EDDF5BE6-2A7C-42DC-8CC0-E4A545D09DAA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76" creationId="{48B26108-CBC6-4940-977C-101CA05D7B75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77" creationId="{236D7A28-C249-4DCC-93A0-4CD70E234F63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78" creationId="{D0D0D72F-0BE0-4937-8E44-044D23CDBF0E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79" creationId="{8950295F-A350-4CA1-831B-E152E7F5F616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80" creationId="{B7E0025D-4C17-41F5-B8A1-1D85BA644FDF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81" creationId="{F1EEC095-2BDB-4679-8019-7902FE2F6533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82" creationId="{7C9328FD-6D7E-48A2-8376-12AE03CFEB68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83" creationId="{9D51367E-DC9E-4137-8CD8-2EE23871C0C5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84" creationId="{E3573DAB-4830-4676-91E1-468D1C07779B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85" creationId="{919D9873-CF24-449D-B7C7-FE4C3B18CE64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86" creationId="{285219E4-083F-4E72-9A60-A5798BFEF4FC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87" creationId="{67EE79FA-8719-47C7-AA10-33CD3FA29E91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88" creationId="{16750A3F-D2B6-4C6B-88C7-F865EC084956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89" creationId="{6CD9BF3A-F03B-41B3-AA8D-A32B2E28B9FA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90" creationId="{FC7BDC9E-67B0-40AB-A307-B4C376F2FBF4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91" creationId="{C1CE0EE6-8CD1-4E7E-8EBE-28E912A01C85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92" creationId="{EEF33528-CC6A-41D8-BD7F-FB33F165E7B5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93" creationId="{7E7CD2B5-E0A0-4B7A-9484-A5A99C6CD2ED}"/>
          </ac:inkMkLst>
        </pc:inkChg>
        <pc:inkChg chg="add del">
          <ac:chgData name="PIPAN MICHELE" userId="da00a2aa-4c64-4bcb-a497-1055e4cd2351" providerId="ADAL" clId="{428EEFE0-FAC2-40AD-AD0F-5BA8B2E80DCB}" dt="2022-11-18T08:55:23.290" v="1348"/>
          <ac:inkMkLst>
            <pc:docMk/>
            <pc:sldMk cId="626227887" sldId="271"/>
            <ac:inkMk id="94" creationId="{E201F2E2-928C-479C-A688-4A69E98A952B}"/>
          </ac:inkMkLst>
        </pc:inkChg>
        <pc:inkChg chg="add del">
          <ac:chgData name="PIPAN MICHELE" userId="da00a2aa-4c64-4bcb-a497-1055e4cd2351" providerId="ADAL" clId="{428EEFE0-FAC2-40AD-AD0F-5BA8B2E80DCB}" dt="2022-11-18T08:55:28.511" v="1350"/>
          <ac:inkMkLst>
            <pc:docMk/>
            <pc:sldMk cId="626227887" sldId="271"/>
            <ac:inkMk id="95" creationId="{71AA1FDE-EAED-47C2-91BA-600C0FD863B7}"/>
          </ac:inkMkLst>
        </pc:inkChg>
        <pc:inkChg chg="add del">
          <ac:chgData name="PIPAN MICHELE" userId="da00a2aa-4c64-4bcb-a497-1055e4cd2351" providerId="ADAL" clId="{428EEFE0-FAC2-40AD-AD0F-5BA8B2E80DCB}" dt="2022-11-18T08:55:28.511" v="1350"/>
          <ac:inkMkLst>
            <pc:docMk/>
            <pc:sldMk cId="626227887" sldId="271"/>
            <ac:inkMk id="96" creationId="{55961F1A-C353-4035-B31C-BF844DB7A7E2}"/>
          </ac:inkMkLst>
        </pc:inkChg>
        <pc:inkChg chg="add del">
          <ac:chgData name="PIPAN MICHELE" userId="da00a2aa-4c64-4bcb-a497-1055e4cd2351" providerId="ADAL" clId="{428EEFE0-FAC2-40AD-AD0F-5BA8B2E80DCB}" dt="2022-11-18T08:55:30.216" v="1353"/>
          <ac:inkMkLst>
            <pc:docMk/>
            <pc:sldMk cId="626227887" sldId="271"/>
            <ac:inkMk id="97" creationId="{2BFAA8E1-A9C1-40A8-81A5-0075717DF260}"/>
          </ac:inkMkLst>
        </pc:inkChg>
        <pc:inkChg chg="add del">
          <ac:chgData name="PIPAN MICHELE" userId="da00a2aa-4c64-4bcb-a497-1055e4cd2351" providerId="ADAL" clId="{428EEFE0-FAC2-40AD-AD0F-5BA8B2E80DCB}" dt="2022-11-18T08:55:30.216" v="1353"/>
          <ac:inkMkLst>
            <pc:docMk/>
            <pc:sldMk cId="626227887" sldId="271"/>
            <ac:inkMk id="98" creationId="{C3ED57A6-919A-4802-9936-F6E7BB66D396}"/>
          </ac:inkMkLst>
        </pc:inkChg>
        <pc:inkChg chg="add del">
          <ac:chgData name="PIPAN MICHELE" userId="da00a2aa-4c64-4bcb-a497-1055e4cd2351" providerId="ADAL" clId="{428EEFE0-FAC2-40AD-AD0F-5BA8B2E80DCB}" dt="2022-11-18T08:55:30.216" v="1353"/>
          <ac:inkMkLst>
            <pc:docMk/>
            <pc:sldMk cId="626227887" sldId="271"/>
            <ac:inkMk id="99" creationId="{5D71B608-428B-477A-A52C-9F1F0C454901}"/>
          </ac:inkMkLst>
        </pc:inkChg>
        <pc:inkChg chg="add del">
          <ac:chgData name="PIPAN MICHELE" userId="da00a2aa-4c64-4bcb-a497-1055e4cd2351" providerId="ADAL" clId="{428EEFE0-FAC2-40AD-AD0F-5BA8B2E80DCB}" dt="2022-11-18T08:55:35.427" v="1356"/>
          <ac:inkMkLst>
            <pc:docMk/>
            <pc:sldMk cId="626227887" sldId="271"/>
            <ac:inkMk id="100" creationId="{88D47C1E-F885-4242-A490-565DE26B117C}"/>
          </ac:inkMkLst>
        </pc:inkChg>
        <pc:inkChg chg="add del">
          <ac:chgData name="PIPAN MICHELE" userId="da00a2aa-4c64-4bcb-a497-1055e4cd2351" providerId="ADAL" clId="{428EEFE0-FAC2-40AD-AD0F-5BA8B2E80DCB}" dt="2022-11-18T08:55:35.427" v="1356"/>
          <ac:inkMkLst>
            <pc:docMk/>
            <pc:sldMk cId="626227887" sldId="271"/>
            <ac:inkMk id="101" creationId="{4F7F88A6-3931-45CB-A1CF-F897101A5D93}"/>
          </ac:inkMkLst>
        </pc:inkChg>
        <pc:inkChg chg="add del">
          <ac:chgData name="PIPAN MICHELE" userId="da00a2aa-4c64-4bcb-a497-1055e4cd2351" providerId="ADAL" clId="{428EEFE0-FAC2-40AD-AD0F-5BA8B2E80DCB}" dt="2022-11-18T08:55:35.427" v="1356"/>
          <ac:inkMkLst>
            <pc:docMk/>
            <pc:sldMk cId="626227887" sldId="271"/>
            <ac:inkMk id="102" creationId="{08DE7737-EA6C-4BB2-8D41-CF521FE68509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03" creationId="{64263BAE-7474-4629-92A2-C67B76E49C9A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04" creationId="{097CFA05-7AA0-4543-84BD-86A6C7E7DEC3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05" creationId="{27BAEE0B-84EE-4DAE-889B-82A8E18F9DF8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06" creationId="{59C8E9E5-F8C4-4CE6-B069-BA6215E3E45D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07" creationId="{8E329091-9133-4814-B224-55003068D82C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08" creationId="{6B6F9B90-75FD-4214-AEBB-955CA84E1E55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09" creationId="{AF44270D-EA25-47D2-B718-0C356A840F02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10" creationId="{EB1A8A8C-C1A5-4072-825C-B764BF344983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11" creationId="{7F7B62EA-C325-498F-A3D5-F6BCED81E685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12" creationId="{B56A839D-39D4-4D77-82A2-A81E3BCA82C0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13" creationId="{F6B1EA2A-CDDE-46F0-A66A-BBA21A6D1C83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14" creationId="{CA79315F-3635-4DEF-8220-0E7F5207D5C0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15" creationId="{7C6FDFE2-CFE6-4151-8CBA-CAAD550A0F3B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16" creationId="{D0074DFC-AF54-4203-91DD-A919ADA5FBED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17" creationId="{1BB71E8A-B198-4308-ACE9-657C989CC5E7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18" creationId="{1C4A5089-41F3-42B3-BE76-48D607E3C67B}"/>
          </ac:inkMkLst>
        </pc:inkChg>
        <pc:inkChg chg="add del">
          <ac:chgData name="PIPAN MICHELE" userId="da00a2aa-4c64-4bcb-a497-1055e4cd2351" providerId="ADAL" clId="{428EEFE0-FAC2-40AD-AD0F-5BA8B2E80DCB}" dt="2022-11-18T08:55:51.922" v="1373"/>
          <ac:inkMkLst>
            <pc:docMk/>
            <pc:sldMk cId="626227887" sldId="271"/>
            <ac:inkMk id="119" creationId="{D4B6CAC6-059E-4D04-AD12-A557217C00FC}"/>
          </ac:inkMkLst>
        </pc:inkChg>
        <pc:inkChg chg="add del">
          <ac:chgData name="PIPAN MICHELE" userId="da00a2aa-4c64-4bcb-a497-1055e4cd2351" providerId="ADAL" clId="{428EEFE0-FAC2-40AD-AD0F-5BA8B2E80DCB}" dt="2022-11-18T08:56:14.937" v="1379"/>
          <ac:inkMkLst>
            <pc:docMk/>
            <pc:sldMk cId="626227887" sldId="271"/>
            <ac:inkMk id="120" creationId="{04418EED-AD6F-45BF-9098-A58BF0791CD0}"/>
          </ac:inkMkLst>
        </pc:inkChg>
        <pc:inkChg chg="add del">
          <ac:chgData name="PIPAN MICHELE" userId="da00a2aa-4c64-4bcb-a497-1055e4cd2351" providerId="ADAL" clId="{428EEFE0-FAC2-40AD-AD0F-5BA8B2E80DCB}" dt="2022-11-18T08:56:12.564" v="1376"/>
          <ac:inkMkLst>
            <pc:docMk/>
            <pc:sldMk cId="626227887" sldId="271"/>
            <ac:inkMk id="121" creationId="{A68ACD79-6279-4D41-99A1-8C3176404349}"/>
          </ac:inkMkLst>
        </pc:inkChg>
        <pc:inkChg chg="add del">
          <ac:chgData name="PIPAN MICHELE" userId="da00a2aa-4c64-4bcb-a497-1055e4cd2351" providerId="ADAL" clId="{428EEFE0-FAC2-40AD-AD0F-5BA8B2E80DCB}" dt="2022-11-18T08:56:12.564" v="1376"/>
          <ac:inkMkLst>
            <pc:docMk/>
            <pc:sldMk cId="626227887" sldId="271"/>
            <ac:inkMk id="122" creationId="{311DD2CD-CD99-447D-A674-E2CBBCE1240F}"/>
          </ac:inkMkLst>
        </pc:inkChg>
        <pc:inkChg chg="add">
          <ac:chgData name="PIPAN MICHELE" userId="da00a2aa-4c64-4bcb-a497-1055e4cd2351" providerId="ADAL" clId="{428EEFE0-FAC2-40AD-AD0F-5BA8B2E80DCB}" dt="2022-11-18T08:56:12.564" v="1376"/>
          <ac:inkMkLst>
            <pc:docMk/>
            <pc:sldMk cId="626227887" sldId="271"/>
            <ac:inkMk id="123" creationId="{B441F6A3-006D-4DD0-BF53-DDE7A5D98970}"/>
          </ac:inkMkLst>
        </pc:inkChg>
        <pc:inkChg chg="add del">
          <ac:chgData name="PIPAN MICHELE" userId="da00a2aa-4c64-4bcb-a497-1055e4cd2351" providerId="ADAL" clId="{428EEFE0-FAC2-40AD-AD0F-5BA8B2E80DCB}" dt="2022-11-18T08:56:14.937" v="1379"/>
          <ac:inkMkLst>
            <pc:docMk/>
            <pc:sldMk cId="626227887" sldId="271"/>
            <ac:inkMk id="124" creationId="{F405C6EE-2471-4DA3-B52C-1E585DF54C9E}"/>
          </ac:inkMkLst>
        </pc:inkChg>
        <pc:inkChg chg="add del">
          <ac:chgData name="PIPAN MICHELE" userId="da00a2aa-4c64-4bcb-a497-1055e4cd2351" providerId="ADAL" clId="{428EEFE0-FAC2-40AD-AD0F-5BA8B2E80DCB}" dt="2022-11-18T08:56:14.937" v="1379"/>
          <ac:inkMkLst>
            <pc:docMk/>
            <pc:sldMk cId="626227887" sldId="271"/>
            <ac:inkMk id="125" creationId="{65E51934-7A29-4287-8EEF-8DA71625AC30}"/>
          </ac:inkMkLst>
        </pc:inkChg>
        <pc:inkChg chg="add del">
          <ac:chgData name="PIPAN MICHELE" userId="da00a2aa-4c64-4bcb-a497-1055e4cd2351" providerId="ADAL" clId="{428EEFE0-FAC2-40AD-AD0F-5BA8B2E80DCB}" dt="2022-11-18T08:56:22.962" v="1383"/>
          <ac:inkMkLst>
            <pc:docMk/>
            <pc:sldMk cId="626227887" sldId="271"/>
            <ac:inkMk id="126" creationId="{BD866CC9-6F43-4E7B-B0DB-BEA78CF3DEAC}"/>
          </ac:inkMkLst>
        </pc:inkChg>
        <pc:inkChg chg="add del">
          <ac:chgData name="PIPAN MICHELE" userId="da00a2aa-4c64-4bcb-a497-1055e4cd2351" providerId="ADAL" clId="{428EEFE0-FAC2-40AD-AD0F-5BA8B2E80DCB}" dt="2022-11-18T08:56:22.962" v="1383"/>
          <ac:inkMkLst>
            <pc:docMk/>
            <pc:sldMk cId="626227887" sldId="271"/>
            <ac:inkMk id="127" creationId="{768A455E-A20B-4F8F-9540-C1AC4A49E28B}"/>
          </ac:inkMkLst>
        </pc:inkChg>
        <pc:inkChg chg="add del">
          <ac:chgData name="PIPAN MICHELE" userId="da00a2aa-4c64-4bcb-a497-1055e4cd2351" providerId="ADAL" clId="{428EEFE0-FAC2-40AD-AD0F-5BA8B2E80DCB}" dt="2022-11-18T08:56:22.962" v="1383"/>
          <ac:inkMkLst>
            <pc:docMk/>
            <pc:sldMk cId="626227887" sldId="271"/>
            <ac:inkMk id="128" creationId="{5312A308-7BF9-4153-AEA1-3B1EE860FE83}"/>
          </ac:inkMkLst>
        </pc:inkChg>
        <pc:inkChg chg="add del">
          <ac:chgData name="PIPAN MICHELE" userId="da00a2aa-4c64-4bcb-a497-1055e4cd2351" providerId="ADAL" clId="{428EEFE0-FAC2-40AD-AD0F-5BA8B2E80DCB}" dt="2022-11-18T08:56:22.962" v="1383"/>
          <ac:inkMkLst>
            <pc:docMk/>
            <pc:sldMk cId="626227887" sldId="271"/>
            <ac:inkMk id="129" creationId="{74196DB6-BDDE-47E6-8B75-25CFCA24B357}"/>
          </ac:inkMkLst>
        </pc:inkChg>
        <pc:inkChg chg="add del">
          <ac:chgData name="PIPAN MICHELE" userId="da00a2aa-4c64-4bcb-a497-1055e4cd2351" providerId="ADAL" clId="{428EEFE0-FAC2-40AD-AD0F-5BA8B2E80DCB}" dt="2022-11-18T08:56:25.019" v="1387"/>
          <ac:inkMkLst>
            <pc:docMk/>
            <pc:sldMk cId="626227887" sldId="271"/>
            <ac:inkMk id="130" creationId="{DB14793F-53F5-4E93-A4A1-81915D08A2E1}"/>
          </ac:inkMkLst>
        </pc:inkChg>
        <pc:inkChg chg="add del">
          <ac:chgData name="PIPAN MICHELE" userId="da00a2aa-4c64-4bcb-a497-1055e4cd2351" providerId="ADAL" clId="{428EEFE0-FAC2-40AD-AD0F-5BA8B2E80DCB}" dt="2022-11-18T08:56:25.019" v="1387"/>
          <ac:inkMkLst>
            <pc:docMk/>
            <pc:sldMk cId="626227887" sldId="271"/>
            <ac:inkMk id="131" creationId="{B510986D-0C48-492D-A697-230B40039F29}"/>
          </ac:inkMkLst>
        </pc:inkChg>
        <pc:inkChg chg="add del">
          <ac:chgData name="PIPAN MICHELE" userId="da00a2aa-4c64-4bcb-a497-1055e4cd2351" providerId="ADAL" clId="{428EEFE0-FAC2-40AD-AD0F-5BA8B2E80DCB}" dt="2022-11-18T08:56:25.019" v="1387"/>
          <ac:inkMkLst>
            <pc:docMk/>
            <pc:sldMk cId="626227887" sldId="271"/>
            <ac:inkMk id="132" creationId="{F406992A-38E4-4DFA-9A42-53186732AEB0}"/>
          </ac:inkMkLst>
        </pc:inkChg>
        <pc:inkChg chg="add">
          <ac:chgData name="PIPAN MICHELE" userId="da00a2aa-4c64-4bcb-a497-1055e4cd2351" providerId="ADAL" clId="{428EEFE0-FAC2-40AD-AD0F-5BA8B2E80DCB}" dt="2022-11-18T08:56:24.210" v="1386"/>
          <ac:inkMkLst>
            <pc:docMk/>
            <pc:sldMk cId="626227887" sldId="271"/>
            <ac:inkMk id="133" creationId="{87880320-BF00-4FE5-8EC4-A1CD260927A8}"/>
          </ac:inkMkLst>
        </pc:inkChg>
        <pc:inkChg chg="add">
          <ac:chgData name="PIPAN MICHELE" userId="da00a2aa-4c64-4bcb-a497-1055e4cd2351" providerId="ADAL" clId="{428EEFE0-FAC2-40AD-AD0F-5BA8B2E80DCB}" dt="2022-11-18T08:56:25.019" v="1387"/>
          <ac:inkMkLst>
            <pc:docMk/>
            <pc:sldMk cId="626227887" sldId="271"/>
            <ac:inkMk id="134" creationId="{297B275D-6C02-4DD7-9E36-5666F34FFF9F}"/>
          </ac:inkMkLst>
        </pc:inkChg>
      </pc:sldChg>
      <pc:sldChg chg="addSp delSp add">
        <pc:chgData name="PIPAN MICHELE" userId="da00a2aa-4c64-4bcb-a497-1055e4cd2351" providerId="ADAL" clId="{428EEFE0-FAC2-40AD-AD0F-5BA8B2E80DCB}" dt="2022-11-18T08:58:16.726" v="1531"/>
        <pc:sldMkLst>
          <pc:docMk/>
          <pc:sldMk cId="1308784594" sldId="272"/>
        </pc:sldMkLst>
        <pc:inkChg chg="add del">
          <ac:chgData name="PIPAN MICHELE" userId="da00a2aa-4c64-4bcb-a497-1055e4cd2351" providerId="ADAL" clId="{428EEFE0-FAC2-40AD-AD0F-5BA8B2E80DCB}" dt="2022-11-18T08:56:36.055" v="1393"/>
          <ac:inkMkLst>
            <pc:docMk/>
            <pc:sldMk cId="1308784594" sldId="272"/>
            <ac:inkMk id="2" creationId="{BC744C37-A924-4FA5-B9FD-81BBB7CDBE8D}"/>
          </ac:inkMkLst>
        </pc:inkChg>
        <pc:inkChg chg="add del">
          <ac:chgData name="PIPAN MICHELE" userId="da00a2aa-4c64-4bcb-a497-1055e4cd2351" providerId="ADAL" clId="{428EEFE0-FAC2-40AD-AD0F-5BA8B2E80DCB}" dt="2022-11-18T08:56:36.055" v="1393"/>
          <ac:inkMkLst>
            <pc:docMk/>
            <pc:sldMk cId="1308784594" sldId="272"/>
            <ac:inkMk id="3" creationId="{0768007C-5718-4810-86C2-860418F36464}"/>
          </ac:inkMkLst>
        </pc:inkChg>
        <pc:inkChg chg="add del">
          <ac:chgData name="PIPAN MICHELE" userId="da00a2aa-4c64-4bcb-a497-1055e4cd2351" providerId="ADAL" clId="{428EEFE0-FAC2-40AD-AD0F-5BA8B2E80DCB}" dt="2022-11-18T08:56:36.055" v="1393"/>
          <ac:inkMkLst>
            <pc:docMk/>
            <pc:sldMk cId="1308784594" sldId="272"/>
            <ac:inkMk id="4" creationId="{B6921FD1-2FB8-4EE1-B540-7D0A6E2E11FE}"/>
          </ac:inkMkLst>
        </pc:inkChg>
        <pc:inkChg chg="add del">
          <ac:chgData name="PIPAN MICHELE" userId="da00a2aa-4c64-4bcb-a497-1055e4cd2351" providerId="ADAL" clId="{428EEFE0-FAC2-40AD-AD0F-5BA8B2E80DCB}" dt="2022-11-18T08:56:36.055" v="1393"/>
          <ac:inkMkLst>
            <pc:docMk/>
            <pc:sldMk cId="1308784594" sldId="272"/>
            <ac:inkMk id="5" creationId="{E61EAA8E-288D-4005-AF99-515FAE5330F5}"/>
          </ac:inkMkLst>
        </pc:inkChg>
        <pc:inkChg chg="add del">
          <ac:chgData name="PIPAN MICHELE" userId="da00a2aa-4c64-4bcb-a497-1055e4cd2351" providerId="ADAL" clId="{428EEFE0-FAC2-40AD-AD0F-5BA8B2E80DCB}" dt="2022-11-18T08:56:36.055" v="1393"/>
          <ac:inkMkLst>
            <pc:docMk/>
            <pc:sldMk cId="1308784594" sldId="272"/>
            <ac:inkMk id="6" creationId="{A87EABC9-FF1A-4E12-AEBF-A06E7F8AE90E}"/>
          </ac:inkMkLst>
        </pc:inkChg>
        <pc:inkChg chg="add del">
          <ac:chgData name="PIPAN MICHELE" userId="da00a2aa-4c64-4bcb-a497-1055e4cd2351" providerId="ADAL" clId="{428EEFE0-FAC2-40AD-AD0F-5BA8B2E80DCB}" dt="2022-11-18T08:57:23.087" v="1453"/>
          <ac:inkMkLst>
            <pc:docMk/>
            <pc:sldMk cId="1308784594" sldId="272"/>
            <ac:inkMk id="7" creationId="{D64E695F-6B45-4919-AE92-74BDA65CEFE5}"/>
          </ac:inkMkLst>
        </pc:inkChg>
        <pc:inkChg chg="add del">
          <ac:chgData name="PIPAN MICHELE" userId="da00a2aa-4c64-4bcb-a497-1055e4cd2351" providerId="ADAL" clId="{428EEFE0-FAC2-40AD-AD0F-5BA8B2E80DCB}" dt="2022-11-18T08:56:41.491" v="1403"/>
          <ac:inkMkLst>
            <pc:docMk/>
            <pc:sldMk cId="1308784594" sldId="272"/>
            <ac:inkMk id="8" creationId="{8D2879FE-1DEF-4DC4-85BC-1FDE32B55D39}"/>
          </ac:inkMkLst>
        </pc:inkChg>
        <pc:inkChg chg="add del">
          <ac:chgData name="PIPAN MICHELE" userId="da00a2aa-4c64-4bcb-a497-1055e4cd2351" providerId="ADAL" clId="{428EEFE0-FAC2-40AD-AD0F-5BA8B2E80DCB}" dt="2022-11-18T08:56:41.491" v="1403"/>
          <ac:inkMkLst>
            <pc:docMk/>
            <pc:sldMk cId="1308784594" sldId="272"/>
            <ac:inkMk id="9" creationId="{11FE2FB1-0B6A-4224-A6FB-05A9CD597510}"/>
          </ac:inkMkLst>
        </pc:inkChg>
        <pc:inkChg chg="add del">
          <ac:chgData name="PIPAN MICHELE" userId="da00a2aa-4c64-4bcb-a497-1055e4cd2351" providerId="ADAL" clId="{428EEFE0-FAC2-40AD-AD0F-5BA8B2E80DCB}" dt="2022-11-18T08:56:41.491" v="1403"/>
          <ac:inkMkLst>
            <pc:docMk/>
            <pc:sldMk cId="1308784594" sldId="272"/>
            <ac:inkMk id="10" creationId="{0BF47A38-BAF0-42C6-88EA-2361AD57C9F7}"/>
          </ac:inkMkLst>
        </pc:inkChg>
        <pc:inkChg chg="add del">
          <ac:chgData name="PIPAN MICHELE" userId="da00a2aa-4c64-4bcb-a497-1055e4cd2351" providerId="ADAL" clId="{428EEFE0-FAC2-40AD-AD0F-5BA8B2E80DCB}" dt="2022-11-18T08:56:41.491" v="1403"/>
          <ac:inkMkLst>
            <pc:docMk/>
            <pc:sldMk cId="1308784594" sldId="272"/>
            <ac:inkMk id="11" creationId="{66C4C336-2244-4B76-AE69-B1B3BAD175F9}"/>
          </ac:inkMkLst>
        </pc:inkChg>
        <pc:inkChg chg="add del">
          <ac:chgData name="PIPAN MICHELE" userId="da00a2aa-4c64-4bcb-a497-1055e4cd2351" providerId="ADAL" clId="{428EEFE0-FAC2-40AD-AD0F-5BA8B2E80DCB}" dt="2022-11-18T08:56:41.491" v="1403"/>
          <ac:inkMkLst>
            <pc:docMk/>
            <pc:sldMk cId="1308784594" sldId="272"/>
            <ac:inkMk id="12" creationId="{AEA5EF92-FFF0-40FC-83E7-E1C127E874DB}"/>
          </ac:inkMkLst>
        </pc:inkChg>
        <pc:inkChg chg="add del">
          <ac:chgData name="PIPAN MICHELE" userId="da00a2aa-4c64-4bcb-a497-1055e4cd2351" providerId="ADAL" clId="{428EEFE0-FAC2-40AD-AD0F-5BA8B2E80DCB}" dt="2022-11-18T08:56:41.491" v="1403"/>
          <ac:inkMkLst>
            <pc:docMk/>
            <pc:sldMk cId="1308784594" sldId="272"/>
            <ac:inkMk id="13" creationId="{7656E219-5037-4FC9-942E-3EEA77B988F9}"/>
          </ac:inkMkLst>
        </pc:inkChg>
        <pc:inkChg chg="add del">
          <ac:chgData name="PIPAN MICHELE" userId="da00a2aa-4c64-4bcb-a497-1055e4cd2351" providerId="ADAL" clId="{428EEFE0-FAC2-40AD-AD0F-5BA8B2E80DCB}" dt="2022-11-18T08:56:41.491" v="1403"/>
          <ac:inkMkLst>
            <pc:docMk/>
            <pc:sldMk cId="1308784594" sldId="272"/>
            <ac:inkMk id="14" creationId="{11F38C14-8EB7-45EC-A6B5-D33FED5C50F5}"/>
          </ac:inkMkLst>
        </pc:inkChg>
        <pc:inkChg chg="add del">
          <ac:chgData name="PIPAN MICHELE" userId="da00a2aa-4c64-4bcb-a497-1055e4cd2351" providerId="ADAL" clId="{428EEFE0-FAC2-40AD-AD0F-5BA8B2E80DCB}" dt="2022-11-18T08:56:41.491" v="1403"/>
          <ac:inkMkLst>
            <pc:docMk/>
            <pc:sldMk cId="1308784594" sldId="272"/>
            <ac:inkMk id="15" creationId="{DE0CBD56-14A4-42CA-8727-43517EDB57BA}"/>
          </ac:inkMkLst>
        </pc:inkChg>
        <pc:inkChg chg="add del">
          <ac:chgData name="PIPAN MICHELE" userId="da00a2aa-4c64-4bcb-a497-1055e4cd2351" providerId="ADAL" clId="{428EEFE0-FAC2-40AD-AD0F-5BA8B2E80DCB}" dt="2022-11-18T08:56:41.491" v="1403"/>
          <ac:inkMkLst>
            <pc:docMk/>
            <pc:sldMk cId="1308784594" sldId="272"/>
            <ac:inkMk id="16" creationId="{A5DEF2F5-5053-4334-A48B-C33891F1CEDF}"/>
          </ac:inkMkLst>
        </pc:inkChg>
        <pc:inkChg chg="add del">
          <ac:chgData name="PIPAN MICHELE" userId="da00a2aa-4c64-4bcb-a497-1055e4cd2351" providerId="ADAL" clId="{428EEFE0-FAC2-40AD-AD0F-5BA8B2E80DCB}" dt="2022-11-18T08:56:41.491" v="1403"/>
          <ac:inkMkLst>
            <pc:docMk/>
            <pc:sldMk cId="1308784594" sldId="272"/>
            <ac:inkMk id="17" creationId="{F753AD0E-E1C9-41C0-82B7-6E16E0B8AA23}"/>
          </ac:inkMkLst>
        </pc:inkChg>
        <pc:inkChg chg="add del">
          <ac:chgData name="PIPAN MICHELE" userId="da00a2aa-4c64-4bcb-a497-1055e4cd2351" providerId="ADAL" clId="{428EEFE0-FAC2-40AD-AD0F-5BA8B2E80DCB}" dt="2022-11-18T08:57:12.412" v="1444"/>
          <ac:inkMkLst>
            <pc:docMk/>
            <pc:sldMk cId="1308784594" sldId="272"/>
            <ac:inkMk id="18" creationId="{958BCF32-68D1-4FB1-A4D7-E44192C8B92D}"/>
          </ac:inkMkLst>
        </pc:inkChg>
        <pc:inkChg chg="add del">
          <ac:chgData name="PIPAN MICHELE" userId="da00a2aa-4c64-4bcb-a497-1055e4cd2351" providerId="ADAL" clId="{428EEFE0-FAC2-40AD-AD0F-5BA8B2E80DCB}" dt="2022-11-18T08:57:23.087" v="1453"/>
          <ac:inkMkLst>
            <pc:docMk/>
            <pc:sldMk cId="1308784594" sldId="272"/>
            <ac:inkMk id="19" creationId="{087D09D0-7060-416F-B59F-537E6119FF41}"/>
          </ac:inkMkLst>
        </pc:inkChg>
        <pc:inkChg chg="add del">
          <ac:chgData name="PIPAN MICHELE" userId="da00a2aa-4c64-4bcb-a497-1055e4cd2351" providerId="ADAL" clId="{428EEFE0-FAC2-40AD-AD0F-5BA8B2E80DCB}" dt="2022-11-18T08:56:49.551" v="1409"/>
          <ac:inkMkLst>
            <pc:docMk/>
            <pc:sldMk cId="1308784594" sldId="272"/>
            <ac:inkMk id="20" creationId="{A3FFE755-DA07-468D-953C-EB18A7860266}"/>
          </ac:inkMkLst>
        </pc:inkChg>
        <pc:inkChg chg="add del">
          <ac:chgData name="PIPAN MICHELE" userId="da00a2aa-4c64-4bcb-a497-1055e4cd2351" providerId="ADAL" clId="{428EEFE0-FAC2-40AD-AD0F-5BA8B2E80DCB}" dt="2022-11-18T08:57:01.917" v="1425"/>
          <ac:inkMkLst>
            <pc:docMk/>
            <pc:sldMk cId="1308784594" sldId="272"/>
            <ac:inkMk id="21" creationId="{E0C8D782-5A7E-4D2B-9DF3-A66D30834798}"/>
          </ac:inkMkLst>
        </pc:inkChg>
        <pc:inkChg chg="add del">
          <ac:chgData name="PIPAN MICHELE" userId="da00a2aa-4c64-4bcb-a497-1055e4cd2351" providerId="ADAL" clId="{428EEFE0-FAC2-40AD-AD0F-5BA8B2E80DCB}" dt="2022-11-18T08:56:49.551" v="1409"/>
          <ac:inkMkLst>
            <pc:docMk/>
            <pc:sldMk cId="1308784594" sldId="272"/>
            <ac:inkMk id="22" creationId="{2CDED044-B250-4936-9BAB-EF809D8D698E}"/>
          </ac:inkMkLst>
        </pc:inkChg>
        <pc:inkChg chg="add del">
          <ac:chgData name="PIPAN MICHELE" userId="da00a2aa-4c64-4bcb-a497-1055e4cd2351" providerId="ADAL" clId="{428EEFE0-FAC2-40AD-AD0F-5BA8B2E80DCB}" dt="2022-11-18T08:56:49.551" v="1409"/>
          <ac:inkMkLst>
            <pc:docMk/>
            <pc:sldMk cId="1308784594" sldId="272"/>
            <ac:inkMk id="23" creationId="{3A97A482-F2BC-4EC1-80DF-D03A68AC7280}"/>
          </ac:inkMkLst>
        </pc:inkChg>
        <pc:inkChg chg="add del">
          <ac:chgData name="PIPAN MICHELE" userId="da00a2aa-4c64-4bcb-a497-1055e4cd2351" providerId="ADAL" clId="{428EEFE0-FAC2-40AD-AD0F-5BA8B2E80DCB}" dt="2022-11-18T08:56:53.409" v="1411"/>
          <ac:inkMkLst>
            <pc:docMk/>
            <pc:sldMk cId="1308784594" sldId="272"/>
            <ac:inkMk id="24" creationId="{A27B8E28-2ECF-4327-8AA8-FC9830866A38}"/>
          </ac:inkMkLst>
        </pc:inkChg>
        <pc:inkChg chg="add del">
          <ac:chgData name="PIPAN MICHELE" userId="da00a2aa-4c64-4bcb-a497-1055e4cd2351" providerId="ADAL" clId="{428EEFE0-FAC2-40AD-AD0F-5BA8B2E80DCB}" dt="2022-11-18T08:56:53.409" v="1411"/>
          <ac:inkMkLst>
            <pc:docMk/>
            <pc:sldMk cId="1308784594" sldId="272"/>
            <ac:inkMk id="25" creationId="{AB013613-E761-4543-8BBB-14E65499CCD4}"/>
          </ac:inkMkLst>
        </pc:inkChg>
        <pc:inkChg chg="add del">
          <ac:chgData name="PIPAN MICHELE" userId="da00a2aa-4c64-4bcb-a497-1055e4cd2351" providerId="ADAL" clId="{428EEFE0-FAC2-40AD-AD0F-5BA8B2E80DCB}" dt="2022-11-18T08:57:01.917" v="1425"/>
          <ac:inkMkLst>
            <pc:docMk/>
            <pc:sldMk cId="1308784594" sldId="272"/>
            <ac:inkMk id="26" creationId="{FF387AEF-0474-44F0-8517-D6E5F32DD691}"/>
          </ac:inkMkLst>
        </pc:inkChg>
        <pc:inkChg chg="add del">
          <ac:chgData name="PIPAN MICHELE" userId="da00a2aa-4c64-4bcb-a497-1055e4cd2351" providerId="ADAL" clId="{428EEFE0-FAC2-40AD-AD0F-5BA8B2E80DCB}" dt="2022-11-18T08:57:01.917" v="1425"/>
          <ac:inkMkLst>
            <pc:docMk/>
            <pc:sldMk cId="1308784594" sldId="272"/>
            <ac:inkMk id="27" creationId="{22642F89-4A85-4008-B77C-3D11A6151599}"/>
          </ac:inkMkLst>
        </pc:inkChg>
        <pc:inkChg chg="add del">
          <ac:chgData name="PIPAN MICHELE" userId="da00a2aa-4c64-4bcb-a497-1055e4cd2351" providerId="ADAL" clId="{428EEFE0-FAC2-40AD-AD0F-5BA8B2E80DCB}" dt="2022-11-18T08:57:01.917" v="1425"/>
          <ac:inkMkLst>
            <pc:docMk/>
            <pc:sldMk cId="1308784594" sldId="272"/>
            <ac:inkMk id="28" creationId="{A64DEE06-D823-4F12-A287-821C624C1296}"/>
          </ac:inkMkLst>
        </pc:inkChg>
        <pc:inkChg chg="add del">
          <ac:chgData name="PIPAN MICHELE" userId="da00a2aa-4c64-4bcb-a497-1055e4cd2351" providerId="ADAL" clId="{428EEFE0-FAC2-40AD-AD0F-5BA8B2E80DCB}" dt="2022-11-18T08:57:01.917" v="1425"/>
          <ac:inkMkLst>
            <pc:docMk/>
            <pc:sldMk cId="1308784594" sldId="272"/>
            <ac:inkMk id="29" creationId="{CC3E84BC-2ED0-45FD-A6C6-CC28F952F94C}"/>
          </ac:inkMkLst>
        </pc:inkChg>
        <pc:inkChg chg="add del">
          <ac:chgData name="PIPAN MICHELE" userId="da00a2aa-4c64-4bcb-a497-1055e4cd2351" providerId="ADAL" clId="{428EEFE0-FAC2-40AD-AD0F-5BA8B2E80DCB}" dt="2022-11-18T08:57:01.917" v="1425"/>
          <ac:inkMkLst>
            <pc:docMk/>
            <pc:sldMk cId="1308784594" sldId="272"/>
            <ac:inkMk id="30" creationId="{2AB6382A-0C9B-4709-876B-A382E465D98E}"/>
          </ac:inkMkLst>
        </pc:inkChg>
        <pc:inkChg chg="add del">
          <ac:chgData name="PIPAN MICHELE" userId="da00a2aa-4c64-4bcb-a497-1055e4cd2351" providerId="ADAL" clId="{428EEFE0-FAC2-40AD-AD0F-5BA8B2E80DCB}" dt="2022-11-18T08:57:01.917" v="1425"/>
          <ac:inkMkLst>
            <pc:docMk/>
            <pc:sldMk cId="1308784594" sldId="272"/>
            <ac:inkMk id="31" creationId="{A729CAAD-6226-441D-A1D1-237E1096D6BD}"/>
          </ac:inkMkLst>
        </pc:inkChg>
        <pc:inkChg chg="add del">
          <ac:chgData name="PIPAN MICHELE" userId="da00a2aa-4c64-4bcb-a497-1055e4cd2351" providerId="ADAL" clId="{428EEFE0-FAC2-40AD-AD0F-5BA8B2E80DCB}" dt="2022-11-18T08:57:01.917" v="1425"/>
          <ac:inkMkLst>
            <pc:docMk/>
            <pc:sldMk cId="1308784594" sldId="272"/>
            <ac:inkMk id="32" creationId="{58490ECF-200C-42D3-9040-19570A4676A1}"/>
          </ac:inkMkLst>
        </pc:inkChg>
        <pc:inkChg chg="add del">
          <ac:chgData name="PIPAN MICHELE" userId="da00a2aa-4c64-4bcb-a497-1055e4cd2351" providerId="ADAL" clId="{428EEFE0-FAC2-40AD-AD0F-5BA8B2E80DCB}" dt="2022-11-18T08:57:01.917" v="1425"/>
          <ac:inkMkLst>
            <pc:docMk/>
            <pc:sldMk cId="1308784594" sldId="272"/>
            <ac:inkMk id="33" creationId="{47F07EA5-4B76-42C2-A468-753307D77DDA}"/>
          </ac:inkMkLst>
        </pc:inkChg>
        <pc:inkChg chg="add del">
          <ac:chgData name="PIPAN MICHELE" userId="da00a2aa-4c64-4bcb-a497-1055e4cd2351" providerId="ADAL" clId="{428EEFE0-FAC2-40AD-AD0F-5BA8B2E80DCB}" dt="2022-11-18T08:57:01.917" v="1425"/>
          <ac:inkMkLst>
            <pc:docMk/>
            <pc:sldMk cId="1308784594" sldId="272"/>
            <ac:inkMk id="34" creationId="{7C244733-D60F-4075-80F2-F1DA46D7D707}"/>
          </ac:inkMkLst>
        </pc:inkChg>
        <pc:inkChg chg="add del">
          <ac:chgData name="PIPAN MICHELE" userId="da00a2aa-4c64-4bcb-a497-1055e4cd2351" providerId="ADAL" clId="{428EEFE0-FAC2-40AD-AD0F-5BA8B2E80DCB}" dt="2022-11-18T08:57:01.917" v="1425"/>
          <ac:inkMkLst>
            <pc:docMk/>
            <pc:sldMk cId="1308784594" sldId="272"/>
            <ac:inkMk id="35" creationId="{1F6F83B6-8385-4478-8666-3E0D8C43DD82}"/>
          </ac:inkMkLst>
        </pc:inkChg>
        <pc:inkChg chg="add del">
          <ac:chgData name="PIPAN MICHELE" userId="da00a2aa-4c64-4bcb-a497-1055e4cd2351" providerId="ADAL" clId="{428EEFE0-FAC2-40AD-AD0F-5BA8B2E80DCB}" dt="2022-11-18T08:57:01.917" v="1425"/>
          <ac:inkMkLst>
            <pc:docMk/>
            <pc:sldMk cId="1308784594" sldId="272"/>
            <ac:inkMk id="36" creationId="{5C63189B-3DA8-485B-BE3C-DA3C7381FF51}"/>
          </ac:inkMkLst>
        </pc:inkChg>
        <pc:inkChg chg="add del">
          <ac:chgData name="PIPAN MICHELE" userId="da00a2aa-4c64-4bcb-a497-1055e4cd2351" providerId="ADAL" clId="{428EEFE0-FAC2-40AD-AD0F-5BA8B2E80DCB}" dt="2022-11-18T08:57:01.917" v="1425"/>
          <ac:inkMkLst>
            <pc:docMk/>
            <pc:sldMk cId="1308784594" sldId="272"/>
            <ac:inkMk id="37" creationId="{64332B6C-7DDC-49A9-9444-0CB265819477}"/>
          </ac:inkMkLst>
        </pc:inkChg>
        <pc:inkChg chg="add del">
          <ac:chgData name="PIPAN MICHELE" userId="da00a2aa-4c64-4bcb-a497-1055e4cd2351" providerId="ADAL" clId="{428EEFE0-FAC2-40AD-AD0F-5BA8B2E80DCB}" dt="2022-11-18T08:57:01.917" v="1425"/>
          <ac:inkMkLst>
            <pc:docMk/>
            <pc:sldMk cId="1308784594" sldId="272"/>
            <ac:inkMk id="38" creationId="{088542A2-2DA2-4ECD-8324-15CCAD3B298D}"/>
          </ac:inkMkLst>
        </pc:inkChg>
        <pc:inkChg chg="add del">
          <ac:chgData name="PIPAN MICHELE" userId="da00a2aa-4c64-4bcb-a497-1055e4cd2351" providerId="ADAL" clId="{428EEFE0-FAC2-40AD-AD0F-5BA8B2E80DCB}" dt="2022-11-18T08:57:04.924" v="1433"/>
          <ac:inkMkLst>
            <pc:docMk/>
            <pc:sldMk cId="1308784594" sldId="272"/>
            <ac:inkMk id="39" creationId="{8B831947-F53B-46F5-8969-34803F671E0A}"/>
          </ac:inkMkLst>
        </pc:inkChg>
        <pc:inkChg chg="add del">
          <ac:chgData name="PIPAN MICHELE" userId="da00a2aa-4c64-4bcb-a497-1055e4cd2351" providerId="ADAL" clId="{428EEFE0-FAC2-40AD-AD0F-5BA8B2E80DCB}" dt="2022-11-18T08:57:01.917" v="1425"/>
          <ac:inkMkLst>
            <pc:docMk/>
            <pc:sldMk cId="1308784594" sldId="272"/>
            <ac:inkMk id="40" creationId="{3B991E90-0B47-4D85-A9AD-CC93507CA857}"/>
          </ac:inkMkLst>
        </pc:inkChg>
        <pc:inkChg chg="add del">
          <ac:chgData name="PIPAN MICHELE" userId="da00a2aa-4c64-4bcb-a497-1055e4cd2351" providerId="ADAL" clId="{428EEFE0-FAC2-40AD-AD0F-5BA8B2E80DCB}" dt="2022-11-18T08:57:04.924" v="1433"/>
          <ac:inkMkLst>
            <pc:docMk/>
            <pc:sldMk cId="1308784594" sldId="272"/>
            <ac:inkMk id="41" creationId="{FCC05414-9F32-4411-8613-291480994C82}"/>
          </ac:inkMkLst>
        </pc:inkChg>
        <pc:inkChg chg="add del">
          <ac:chgData name="PIPAN MICHELE" userId="da00a2aa-4c64-4bcb-a497-1055e4cd2351" providerId="ADAL" clId="{428EEFE0-FAC2-40AD-AD0F-5BA8B2E80DCB}" dt="2022-11-18T08:57:04.924" v="1433"/>
          <ac:inkMkLst>
            <pc:docMk/>
            <pc:sldMk cId="1308784594" sldId="272"/>
            <ac:inkMk id="42" creationId="{5FF13A0D-18AB-4BEB-B57C-40659FDA2296}"/>
          </ac:inkMkLst>
        </pc:inkChg>
        <pc:inkChg chg="add del">
          <ac:chgData name="PIPAN MICHELE" userId="da00a2aa-4c64-4bcb-a497-1055e4cd2351" providerId="ADAL" clId="{428EEFE0-FAC2-40AD-AD0F-5BA8B2E80DCB}" dt="2022-11-18T08:57:04.924" v="1433"/>
          <ac:inkMkLst>
            <pc:docMk/>
            <pc:sldMk cId="1308784594" sldId="272"/>
            <ac:inkMk id="43" creationId="{400FA0E1-E672-4B13-825D-4F60A3E2B467}"/>
          </ac:inkMkLst>
        </pc:inkChg>
        <pc:inkChg chg="add del">
          <ac:chgData name="PIPAN MICHELE" userId="da00a2aa-4c64-4bcb-a497-1055e4cd2351" providerId="ADAL" clId="{428EEFE0-FAC2-40AD-AD0F-5BA8B2E80DCB}" dt="2022-11-18T08:57:04.924" v="1433"/>
          <ac:inkMkLst>
            <pc:docMk/>
            <pc:sldMk cId="1308784594" sldId="272"/>
            <ac:inkMk id="44" creationId="{4D7E8482-D75C-482C-9E77-52870F830A26}"/>
          </ac:inkMkLst>
        </pc:inkChg>
        <pc:inkChg chg="add del">
          <ac:chgData name="PIPAN MICHELE" userId="da00a2aa-4c64-4bcb-a497-1055e4cd2351" providerId="ADAL" clId="{428EEFE0-FAC2-40AD-AD0F-5BA8B2E80DCB}" dt="2022-11-18T08:57:04.924" v="1433"/>
          <ac:inkMkLst>
            <pc:docMk/>
            <pc:sldMk cId="1308784594" sldId="272"/>
            <ac:inkMk id="45" creationId="{686D68EF-55B7-48C3-850D-47D6E4D06157}"/>
          </ac:inkMkLst>
        </pc:inkChg>
        <pc:inkChg chg="add del">
          <ac:chgData name="PIPAN MICHELE" userId="da00a2aa-4c64-4bcb-a497-1055e4cd2351" providerId="ADAL" clId="{428EEFE0-FAC2-40AD-AD0F-5BA8B2E80DCB}" dt="2022-11-18T08:57:04.924" v="1433"/>
          <ac:inkMkLst>
            <pc:docMk/>
            <pc:sldMk cId="1308784594" sldId="272"/>
            <ac:inkMk id="46" creationId="{E56C90B6-D02D-45D8-8BC8-23C47679661C}"/>
          </ac:inkMkLst>
        </pc:inkChg>
        <pc:inkChg chg="add del">
          <ac:chgData name="PIPAN MICHELE" userId="da00a2aa-4c64-4bcb-a497-1055e4cd2351" providerId="ADAL" clId="{428EEFE0-FAC2-40AD-AD0F-5BA8B2E80DCB}" dt="2022-11-18T08:57:04.924" v="1433"/>
          <ac:inkMkLst>
            <pc:docMk/>
            <pc:sldMk cId="1308784594" sldId="272"/>
            <ac:inkMk id="47" creationId="{8F1E8A9F-BD70-4801-BC01-CA184BD49472}"/>
          </ac:inkMkLst>
        </pc:inkChg>
        <pc:inkChg chg="add del">
          <ac:chgData name="PIPAN MICHELE" userId="da00a2aa-4c64-4bcb-a497-1055e4cd2351" providerId="ADAL" clId="{428EEFE0-FAC2-40AD-AD0F-5BA8B2E80DCB}" dt="2022-11-18T08:57:04.924" v="1433"/>
          <ac:inkMkLst>
            <pc:docMk/>
            <pc:sldMk cId="1308784594" sldId="272"/>
            <ac:inkMk id="48" creationId="{523EE4C5-56C0-4DA2-BAD2-61AD78194CB5}"/>
          </ac:inkMkLst>
        </pc:inkChg>
        <pc:inkChg chg="add del">
          <ac:chgData name="PIPAN MICHELE" userId="da00a2aa-4c64-4bcb-a497-1055e4cd2351" providerId="ADAL" clId="{428EEFE0-FAC2-40AD-AD0F-5BA8B2E80DCB}" dt="2022-11-18T08:57:23.087" v="1453"/>
          <ac:inkMkLst>
            <pc:docMk/>
            <pc:sldMk cId="1308784594" sldId="272"/>
            <ac:inkMk id="49" creationId="{91DE2D7C-F6B9-4575-83A0-6506528F8AA1}"/>
          </ac:inkMkLst>
        </pc:inkChg>
        <pc:inkChg chg="add del">
          <ac:chgData name="PIPAN MICHELE" userId="da00a2aa-4c64-4bcb-a497-1055e4cd2351" providerId="ADAL" clId="{428EEFE0-FAC2-40AD-AD0F-5BA8B2E80DCB}" dt="2022-11-18T08:57:12.412" v="1444"/>
          <ac:inkMkLst>
            <pc:docMk/>
            <pc:sldMk cId="1308784594" sldId="272"/>
            <ac:inkMk id="50" creationId="{B5E69D04-7620-4019-8EA3-268DCE9F542A}"/>
          </ac:inkMkLst>
        </pc:inkChg>
        <pc:inkChg chg="add del">
          <ac:chgData name="PIPAN MICHELE" userId="da00a2aa-4c64-4bcb-a497-1055e4cd2351" providerId="ADAL" clId="{428EEFE0-FAC2-40AD-AD0F-5BA8B2E80DCB}" dt="2022-11-18T08:57:12.412" v="1444"/>
          <ac:inkMkLst>
            <pc:docMk/>
            <pc:sldMk cId="1308784594" sldId="272"/>
            <ac:inkMk id="51" creationId="{4959A836-6A4D-4E09-AA3B-5EA890644289}"/>
          </ac:inkMkLst>
        </pc:inkChg>
        <pc:inkChg chg="add del">
          <ac:chgData name="PIPAN MICHELE" userId="da00a2aa-4c64-4bcb-a497-1055e4cd2351" providerId="ADAL" clId="{428EEFE0-FAC2-40AD-AD0F-5BA8B2E80DCB}" dt="2022-11-18T08:57:12.412" v="1444"/>
          <ac:inkMkLst>
            <pc:docMk/>
            <pc:sldMk cId="1308784594" sldId="272"/>
            <ac:inkMk id="52" creationId="{4F23A099-80E6-4AD1-AC13-DA82F0414B22}"/>
          </ac:inkMkLst>
        </pc:inkChg>
        <pc:inkChg chg="add del">
          <ac:chgData name="PIPAN MICHELE" userId="da00a2aa-4c64-4bcb-a497-1055e4cd2351" providerId="ADAL" clId="{428EEFE0-FAC2-40AD-AD0F-5BA8B2E80DCB}" dt="2022-11-18T08:57:12.412" v="1444"/>
          <ac:inkMkLst>
            <pc:docMk/>
            <pc:sldMk cId="1308784594" sldId="272"/>
            <ac:inkMk id="53" creationId="{D550CB42-A493-4CD3-83C8-C954D690DC64}"/>
          </ac:inkMkLst>
        </pc:inkChg>
        <pc:inkChg chg="add del">
          <ac:chgData name="PIPAN MICHELE" userId="da00a2aa-4c64-4bcb-a497-1055e4cd2351" providerId="ADAL" clId="{428EEFE0-FAC2-40AD-AD0F-5BA8B2E80DCB}" dt="2022-11-18T08:57:12.412" v="1444"/>
          <ac:inkMkLst>
            <pc:docMk/>
            <pc:sldMk cId="1308784594" sldId="272"/>
            <ac:inkMk id="54" creationId="{2D444953-E0AF-44DF-BC6F-199B58AC6184}"/>
          </ac:inkMkLst>
        </pc:inkChg>
        <pc:inkChg chg="add del">
          <ac:chgData name="PIPAN MICHELE" userId="da00a2aa-4c64-4bcb-a497-1055e4cd2351" providerId="ADAL" clId="{428EEFE0-FAC2-40AD-AD0F-5BA8B2E80DCB}" dt="2022-11-18T08:57:12.412" v="1444"/>
          <ac:inkMkLst>
            <pc:docMk/>
            <pc:sldMk cId="1308784594" sldId="272"/>
            <ac:inkMk id="55" creationId="{30145E12-92C8-44A1-9342-37C17799F7C1}"/>
          </ac:inkMkLst>
        </pc:inkChg>
        <pc:inkChg chg="add del">
          <ac:chgData name="PIPAN MICHELE" userId="da00a2aa-4c64-4bcb-a497-1055e4cd2351" providerId="ADAL" clId="{428EEFE0-FAC2-40AD-AD0F-5BA8B2E80DCB}" dt="2022-11-18T08:57:12.412" v="1444"/>
          <ac:inkMkLst>
            <pc:docMk/>
            <pc:sldMk cId="1308784594" sldId="272"/>
            <ac:inkMk id="56" creationId="{2F428132-8BE3-4B19-9EF1-652E4BDB5BB6}"/>
          </ac:inkMkLst>
        </pc:inkChg>
        <pc:inkChg chg="add del">
          <ac:chgData name="PIPAN MICHELE" userId="da00a2aa-4c64-4bcb-a497-1055e4cd2351" providerId="ADAL" clId="{428EEFE0-FAC2-40AD-AD0F-5BA8B2E80DCB}" dt="2022-11-18T08:57:12.412" v="1444"/>
          <ac:inkMkLst>
            <pc:docMk/>
            <pc:sldMk cId="1308784594" sldId="272"/>
            <ac:inkMk id="57" creationId="{77313FDF-4EE4-453D-A8D7-575A9BDEC47A}"/>
          </ac:inkMkLst>
        </pc:inkChg>
        <pc:inkChg chg="add del">
          <ac:chgData name="PIPAN MICHELE" userId="da00a2aa-4c64-4bcb-a497-1055e4cd2351" providerId="ADAL" clId="{428EEFE0-FAC2-40AD-AD0F-5BA8B2E80DCB}" dt="2022-11-18T08:57:12.412" v="1444"/>
          <ac:inkMkLst>
            <pc:docMk/>
            <pc:sldMk cId="1308784594" sldId="272"/>
            <ac:inkMk id="58" creationId="{B7E7E578-6860-48C9-87B6-50FB573AEB94}"/>
          </ac:inkMkLst>
        </pc:inkChg>
        <pc:inkChg chg="add del">
          <ac:chgData name="PIPAN MICHELE" userId="da00a2aa-4c64-4bcb-a497-1055e4cd2351" providerId="ADAL" clId="{428EEFE0-FAC2-40AD-AD0F-5BA8B2E80DCB}" dt="2022-11-18T08:57:12.412" v="1444"/>
          <ac:inkMkLst>
            <pc:docMk/>
            <pc:sldMk cId="1308784594" sldId="272"/>
            <ac:inkMk id="59" creationId="{5FE5D293-22F6-431A-9639-5F529418623A}"/>
          </ac:inkMkLst>
        </pc:inkChg>
        <pc:inkChg chg="add del">
          <ac:chgData name="PIPAN MICHELE" userId="da00a2aa-4c64-4bcb-a497-1055e4cd2351" providerId="ADAL" clId="{428EEFE0-FAC2-40AD-AD0F-5BA8B2E80DCB}" dt="2022-11-18T08:57:17.835" v="1446"/>
          <ac:inkMkLst>
            <pc:docMk/>
            <pc:sldMk cId="1308784594" sldId="272"/>
            <ac:inkMk id="60" creationId="{2D4819DA-6705-4316-BC7D-B4A926DDFE51}"/>
          </ac:inkMkLst>
        </pc:inkChg>
        <pc:inkChg chg="add del">
          <ac:chgData name="PIPAN MICHELE" userId="da00a2aa-4c64-4bcb-a497-1055e4cd2351" providerId="ADAL" clId="{428EEFE0-FAC2-40AD-AD0F-5BA8B2E80DCB}" dt="2022-11-18T08:57:17.835" v="1446"/>
          <ac:inkMkLst>
            <pc:docMk/>
            <pc:sldMk cId="1308784594" sldId="272"/>
            <ac:inkMk id="61" creationId="{AAF10E87-0FDF-4EEC-BF82-078EBF7CF74A}"/>
          </ac:inkMkLst>
        </pc:inkChg>
        <pc:inkChg chg="add del">
          <ac:chgData name="PIPAN MICHELE" userId="da00a2aa-4c64-4bcb-a497-1055e4cd2351" providerId="ADAL" clId="{428EEFE0-FAC2-40AD-AD0F-5BA8B2E80DCB}" dt="2022-11-18T08:57:23.087" v="1453"/>
          <ac:inkMkLst>
            <pc:docMk/>
            <pc:sldMk cId="1308784594" sldId="272"/>
            <ac:inkMk id="62" creationId="{1F03D143-48B7-457D-BF58-D0A80FB7C2F0}"/>
          </ac:inkMkLst>
        </pc:inkChg>
        <pc:inkChg chg="add del">
          <ac:chgData name="PIPAN MICHELE" userId="da00a2aa-4c64-4bcb-a497-1055e4cd2351" providerId="ADAL" clId="{428EEFE0-FAC2-40AD-AD0F-5BA8B2E80DCB}" dt="2022-11-18T08:57:23.087" v="1453"/>
          <ac:inkMkLst>
            <pc:docMk/>
            <pc:sldMk cId="1308784594" sldId="272"/>
            <ac:inkMk id="63" creationId="{E1ACDF87-8C6A-49DB-BF46-0B54D0F0D0C5}"/>
          </ac:inkMkLst>
        </pc:inkChg>
        <pc:inkChg chg="add del">
          <ac:chgData name="PIPAN MICHELE" userId="da00a2aa-4c64-4bcb-a497-1055e4cd2351" providerId="ADAL" clId="{428EEFE0-FAC2-40AD-AD0F-5BA8B2E80DCB}" dt="2022-11-18T08:57:23.087" v="1453"/>
          <ac:inkMkLst>
            <pc:docMk/>
            <pc:sldMk cId="1308784594" sldId="272"/>
            <ac:inkMk id="64" creationId="{72D5C401-DF5C-4223-A73E-84E8ABACAD23}"/>
          </ac:inkMkLst>
        </pc:inkChg>
        <pc:inkChg chg="add del">
          <ac:chgData name="PIPAN MICHELE" userId="da00a2aa-4c64-4bcb-a497-1055e4cd2351" providerId="ADAL" clId="{428EEFE0-FAC2-40AD-AD0F-5BA8B2E80DCB}" dt="2022-11-18T08:57:23.087" v="1453"/>
          <ac:inkMkLst>
            <pc:docMk/>
            <pc:sldMk cId="1308784594" sldId="272"/>
            <ac:inkMk id="65" creationId="{5C3FE1E1-D8A0-4BDF-990B-6461C5D7D254}"/>
          </ac:inkMkLst>
        </pc:inkChg>
        <pc:inkChg chg="add del">
          <ac:chgData name="PIPAN MICHELE" userId="da00a2aa-4c64-4bcb-a497-1055e4cd2351" providerId="ADAL" clId="{428EEFE0-FAC2-40AD-AD0F-5BA8B2E80DCB}" dt="2022-11-18T08:57:23.087" v="1453"/>
          <ac:inkMkLst>
            <pc:docMk/>
            <pc:sldMk cId="1308784594" sldId="272"/>
            <ac:inkMk id="66" creationId="{DEF7039D-DB7D-4A82-90A6-2591E66F553C}"/>
          </ac:inkMkLst>
        </pc:inkChg>
        <pc:inkChg chg="add del">
          <ac:chgData name="PIPAN MICHELE" userId="da00a2aa-4c64-4bcb-a497-1055e4cd2351" providerId="ADAL" clId="{428EEFE0-FAC2-40AD-AD0F-5BA8B2E80DCB}" dt="2022-11-18T08:57:23.087" v="1453"/>
          <ac:inkMkLst>
            <pc:docMk/>
            <pc:sldMk cId="1308784594" sldId="272"/>
            <ac:inkMk id="67" creationId="{9B9ED38B-C3A2-45D8-A7B2-FB700EAB35F8}"/>
          </ac:inkMkLst>
        </pc:inkChg>
        <pc:inkChg chg="add del">
          <ac:chgData name="PIPAN MICHELE" userId="da00a2aa-4c64-4bcb-a497-1055e4cd2351" providerId="ADAL" clId="{428EEFE0-FAC2-40AD-AD0F-5BA8B2E80DCB}" dt="2022-11-18T08:57:23.087" v="1453"/>
          <ac:inkMkLst>
            <pc:docMk/>
            <pc:sldMk cId="1308784594" sldId="272"/>
            <ac:inkMk id="68" creationId="{67212561-6E72-40ED-B283-1B7824EE1803}"/>
          </ac:inkMkLst>
        </pc:inkChg>
        <pc:inkChg chg="add del">
          <ac:chgData name="PIPAN MICHELE" userId="da00a2aa-4c64-4bcb-a497-1055e4cd2351" providerId="ADAL" clId="{428EEFE0-FAC2-40AD-AD0F-5BA8B2E80DCB}" dt="2022-11-18T08:57:30.378" v="1456"/>
          <ac:inkMkLst>
            <pc:docMk/>
            <pc:sldMk cId="1308784594" sldId="272"/>
            <ac:inkMk id="69" creationId="{B273A3A3-2082-4891-A9AE-5B7EC123B021}"/>
          </ac:inkMkLst>
        </pc:inkChg>
        <pc:inkChg chg="add del">
          <ac:chgData name="PIPAN MICHELE" userId="da00a2aa-4c64-4bcb-a497-1055e4cd2351" providerId="ADAL" clId="{428EEFE0-FAC2-40AD-AD0F-5BA8B2E80DCB}" dt="2022-11-18T08:57:30.378" v="1456"/>
          <ac:inkMkLst>
            <pc:docMk/>
            <pc:sldMk cId="1308784594" sldId="272"/>
            <ac:inkMk id="70" creationId="{062CF24B-970C-425E-8372-D00D2E3E1FB7}"/>
          </ac:inkMkLst>
        </pc:inkChg>
        <pc:inkChg chg="add del">
          <ac:chgData name="PIPAN MICHELE" userId="da00a2aa-4c64-4bcb-a497-1055e4cd2351" providerId="ADAL" clId="{428EEFE0-FAC2-40AD-AD0F-5BA8B2E80DCB}" dt="2022-11-18T08:57:30.378" v="1456"/>
          <ac:inkMkLst>
            <pc:docMk/>
            <pc:sldMk cId="1308784594" sldId="272"/>
            <ac:inkMk id="71" creationId="{F6D55B92-5462-4E77-B960-9C70D6C49B23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72" creationId="{1C959CBC-12A8-43F1-B4FA-9F142878D4BA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73" creationId="{2159CE24-7B06-470E-A2DF-D74591DE40A6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74" creationId="{CE9AF059-14E6-4F35-A291-EE66A732C828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75" creationId="{8FDC2DCE-F79A-41B8-A38B-11CD60AD82B8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76" creationId="{B3FAE9CB-DFD6-4CF2-976E-50BE0E23C793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77" creationId="{68965599-2286-4ABB-8DE4-E248AC26A122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78" creationId="{8AF8FAD6-D405-47C3-BAD0-21E3B31FD4F4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79" creationId="{BE741988-E6C7-44EC-9EF2-14A807F377BD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80" creationId="{BC652B74-AD0D-4BAA-995B-072B0E39759C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81" creationId="{164BE296-2452-4923-9E46-91F278439A2D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82" creationId="{A2301CE2-F66D-4C8E-96EB-F5622D2A7098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83" creationId="{5ACA025B-3C90-49CE-A1C1-16ED41959772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84" creationId="{D8BD4A3D-8D52-474C-B8CD-887967D8EC1E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85" creationId="{D7FFA674-6414-4CAC-B4F3-7C2C789D21D5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86" creationId="{139574AE-5E8D-480D-99A9-8290E8CBCA9A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87" creationId="{07FB0D04-EB69-4B43-8C0B-B1D5009547F5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88" creationId="{977A9467-E0CE-4ED7-BD50-7C6D5BC5EEE5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89" creationId="{E25263BA-6805-4C15-B9BE-A96CF1E36AD8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90" creationId="{C9405CA0-772C-420C-A73F-B098E9ED3905}"/>
          </ac:inkMkLst>
        </pc:inkChg>
        <pc:inkChg chg="add del">
          <ac:chgData name="PIPAN MICHELE" userId="da00a2aa-4c64-4bcb-a497-1055e4cd2351" providerId="ADAL" clId="{428EEFE0-FAC2-40AD-AD0F-5BA8B2E80DCB}" dt="2022-11-18T08:57:40.164" v="1476"/>
          <ac:inkMkLst>
            <pc:docMk/>
            <pc:sldMk cId="1308784594" sldId="272"/>
            <ac:inkMk id="91" creationId="{FFFAB2DF-2EF1-4C3C-A753-42AB270F5339}"/>
          </ac:inkMkLst>
        </pc:inkChg>
        <pc:inkChg chg="add del">
          <ac:chgData name="PIPAN MICHELE" userId="da00a2aa-4c64-4bcb-a497-1055e4cd2351" providerId="ADAL" clId="{428EEFE0-FAC2-40AD-AD0F-5BA8B2E80DCB}" dt="2022-11-18T08:57:46.787" v="1489"/>
          <ac:inkMkLst>
            <pc:docMk/>
            <pc:sldMk cId="1308784594" sldId="272"/>
            <ac:inkMk id="92" creationId="{3A63168D-43F3-4212-9150-B3C586CF3747}"/>
          </ac:inkMkLst>
        </pc:inkChg>
        <pc:inkChg chg="add del">
          <ac:chgData name="PIPAN MICHELE" userId="da00a2aa-4c64-4bcb-a497-1055e4cd2351" providerId="ADAL" clId="{428EEFE0-FAC2-40AD-AD0F-5BA8B2E80DCB}" dt="2022-11-18T08:57:46.787" v="1489"/>
          <ac:inkMkLst>
            <pc:docMk/>
            <pc:sldMk cId="1308784594" sldId="272"/>
            <ac:inkMk id="93" creationId="{38E1A1D0-7D7E-4665-8AA0-2902A8753AFB}"/>
          </ac:inkMkLst>
        </pc:inkChg>
        <pc:inkChg chg="add del">
          <ac:chgData name="PIPAN MICHELE" userId="da00a2aa-4c64-4bcb-a497-1055e4cd2351" providerId="ADAL" clId="{428EEFE0-FAC2-40AD-AD0F-5BA8B2E80DCB}" dt="2022-11-18T08:57:46.787" v="1489"/>
          <ac:inkMkLst>
            <pc:docMk/>
            <pc:sldMk cId="1308784594" sldId="272"/>
            <ac:inkMk id="94" creationId="{820188C2-D4A6-4A91-98D8-E9B327798091}"/>
          </ac:inkMkLst>
        </pc:inkChg>
        <pc:inkChg chg="add del">
          <ac:chgData name="PIPAN MICHELE" userId="da00a2aa-4c64-4bcb-a497-1055e4cd2351" providerId="ADAL" clId="{428EEFE0-FAC2-40AD-AD0F-5BA8B2E80DCB}" dt="2022-11-18T08:57:46.787" v="1489"/>
          <ac:inkMkLst>
            <pc:docMk/>
            <pc:sldMk cId="1308784594" sldId="272"/>
            <ac:inkMk id="95" creationId="{71B1AD87-27FB-414A-B48C-475F446B8184}"/>
          </ac:inkMkLst>
        </pc:inkChg>
        <pc:inkChg chg="add del">
          <ac:chgData name="PIPAN MICHELE" userId="da00a2aa-4c64-4bcb-a497-1055e4cd2351" providerId="ADAL" clId="{428EEFE0-FAC2-40AD-AD0F-5BA8B2E80DCB}" dt="2022-11-18T08:57:46.787" v="1489"/>
          <ac:inkMkLst>
            <pc:docMk/>
            <pc:sldMk cId="1308784594" sldId="272"/>
            <ac:inkMk id="96" creationId="{48BB0879-15AA-4893-9F9B-A8AD8DD4C7A5}"/>
          </ac:inkMkLst>
        </pc:inkChg>
        <pc:inkChg chg="add del">
          <ac:chgData name="PIPAN MICHELE" userId="da00a2aa-4c64-4bcb-a497-1055e4cd2351" providerId="ADAL" clId="{428EEFE0-FAC2-40AD-AD0F-5BA8B2E80DCB}" dt="2022-11-18T08:57:46.787" v="1489"/>
          <ac:inkMkLst>
            <pc:docMk/>
            <pc:sldMk cId="1308784594" sldId="272"/>
            <ac:inkMk id="97" creationId="{3BABE5E7-E0FF-4897-946A-FD2C1EF13C21}"/>
          </ac:inkMkLst>
        </pc:inkChg>
        <pc:inkChg chg="add del">
          <ac:chgData name="PIPAN MICHELE" userId="da00a2aa-4c64-4bcb-a497-1055e4cd2351" providerId="ADAL" clId="{428EEFE0-FAC2-40AD-AD0F-5BA8B2E80DCB}" dt="2022-11-18T08:57:46.787" v="1489"/>
          <ac:inkMkLst>
            <pc:docMk/>
            <pc:sldMk cId="1308784594" sldId="272"/>
            <ac:inkMk id="98" creationId="{31C6AB2D-7EEF-4453-ADCA-36EB085826C8}"/>
          </ac:inkMkLst>
        </pc:inkChg>
        <pc:inkChg chg="add del">
          <ac:chgData name="PIPAN MICHELE" userId="da00a2aa-4c64-4bcb-a497-1055e4cd2351" providerId="ADAL" clId="{428EEFE0-FAC2-40AD-AD0F-5BA8B2E80DCB}" dt="2022-11-18T08:57:46.787" v="1489"/>
          <ac:inkMkLst>
            <pc:docMk/>
            <pc:sldMk cId="1308784594" sldId="272"/>
            <ac:inkMk id="99" creationId="{937DB665-D87A-48A6-B53C-8D8AF7C2A5DD}"/>
          </ac:inkMkLst>
        </pc:inkChg>
        <pc:inkChg chg="add del">
          <ac:chgData name="PIPAN MICHELE" userId="da00a2aa-4c64-4bcb-a497-1055e4cd2351" providerId="ADAL" clId="{428EEFE0-FAC2-40AD-AD0F-5BA8B2E80DCB}" dt="2022-11-18T08:57:46.787" v="1489"/>
          <ac:inkMkLst>
            <pc:docMk/>
            <pc:sldMk cId="1308784594" sldId="272"/>
            <ac:inkMk id="100" creationId="{4893D606-4979-4740-9680-CFAC590AC540}"/>
          </ac:inkMkLst>
        </pc:inkChg>
        <pc:inkChg chg="add del">
          <ac:chgData name="PIPAN MICHELE" userId="da00a2aa-4c64-4bcb-a497-1055e4cd2351" providerId="ADAL" clId="{428EEFE0-FAC2-40AD-AD0F-5BA8B2E80DCB}" dt="2022-11-18T08:57:46.787" v="1489"/>
          <ac:inkMkLst>
            <pc:docMk/>
            <pc:sldMk cId="1308784594" sldId="272"/>
            <ac:inkMk id="101" creationId="{9752C4F0-512B-4978-8CE9-388B610CF4FC}"/>
          </ac:inkMkLst>
        </pc:inkChg>
        <pc:inkChg chg="add del">
          <ac:chgData name="PIPAN MICHELE" userId="da00a2aa-4c64-4bcb-a497-1055e4cd2351" providerId="ADAL" clId="{428EEFE0-FAC2-40AD-AD0F-5BA8B2E80DCB}" dt="2022-11-18T08:57:46.787" v="1489"/>
          <ac:inkMkLst>
            <pc:docMk/>
            <pc:sldMk cId="1308784594" sldId="272"/>
            <ac:inkMk id="102" creationId="{AD0126BC-7A86-418A-8BF3-7BAE4A8562E9}"/>
          </ac:inkMkLst>
        </pc:inkChg>
        <pc:inkChg chg="add del">
          <ac:chgData name="PIPAN MICHELE" userId="da00a2aa-4c64-4bcb-a497-1055e4cd2351" providerId="ADAL" clId="{428EEFE0-FAC2-40AD-AD0F-5BA8B2E80DCB}" dt="2022-11-18T08:57:46.787" v="1489"/>
          <ac:inkMkLst>
            <pc:docMk/>
            <pc:sldMk cId="1308784594" sldId="272"/>
            <ac:inkMk id="103" creationId="{20A35772-EAE0-4D71-BCB9-8186B9D3AD26}"/>
          </ac:inkMkLst>
        </pc:inkChg>
        <pc:inkChg chg="add del">
          <ac:chgData name="PIPAN MICHELE" userId="da00a2aa-4c64-4bcb-a497-1055e4cd2351" providerId="ADAL" clId="{428EEFE0-FAC2-40AD-AD0F-5BA8B2E80DCB}" dt="2022-11-18T08:57:46.787" v="1489"/>
          <ac:inkMkLst>
            <pc:docMk/>
            <pc:sldMk cId="1308784594" sldId="272"/>
            <ac:inkMk id="104" creationId="{1CCB7F96-82B9-47ED-837F-49E728284715}"/>
          </ac:inkMkLst>
        </pc:inkChg>
        <pc:inkChg chg="add del">
          <ac:chgData name="PIPAN MICHELE" userId="da00a2aa-4c64-4bcb-a497-1055e4cd2351" providerId="ADAL" clId="{428EEFE0-FAC2-40AD-AD0F-5BA8B2E80DCB}" dt="2022-11-18T08:57:57.213" v="1501"/>
          <ac:inkMkLst>
            <pc:docMk/>
            <pc:sldMk cId="1308784594" sldId="272"/>
            <ac:inkMk id="105" creationId="{435AC6D9-372A-4901-8C77-13E8C997C17E}"/>
          </ac:inkMkLst>
        </pc:inkChg>
        <pc:inkChg chg="add del">
          <ac:chgData name="PIPAN MICHELE" userId="da00a2aa-4c64-4bcb-a497-1055e4cd2351" providerId="ADAL" clId="{428EEFE0-FAC2-40AD-AD0F-5BA8B2E80DCB}" dt="2022-11-18T08:57:57.213" v="1501"/>
          <ac:inkMkLst>
            <pc:docMk/>
            <pc:sldMk cId="1308784594" sldId="272"/>
            <ac:inkMk id="106" creationId="{A2978E5A-65EB-4D21-9848-587AB32A6583}"/>
          </ac:inkMkLst>
        </pc:inkChg>
        <pc:inkChg chg="add del">
          <ac:chgData name="PIPAN MICHELE" userId="da00a2aa-4c64-4bcb-a497-1055e4cd2351" providerId="ADAL" clId="{428EEFE0-FAC2-40AD-AD0F-5BA8B2E80DCB}" dt="2022-11-18T08:57:57.213" v="1501"/>
          <ac:inkMkLst>
            <pc:docMk/>
            <pc:sldMk cId="1308784594" sldId="272"/>
            <ac:inkMk id="107" creationId="{B4C0E73B-B90A-4115-9B13-90B05FC12451}"/>
          </ac:inkMkLst>
        </pc:inkChg>
        <pc:inkChg chg="add del">
          <ac:chgData name="PIPAN MICHELE" userId="da00a2aa-4c64-4bcb-a497-1055e4cd2351" providerId="ADAL" clId="{428EEFE0-FAC2-40AD-AD0F-5BA8B2E80DCB}" dt="2022-11-18T08:57:57.213" v="1501"/>
          <ac:inkMkLst>
            <pc:docMk/>
            <pc:sldMk cId="1308784594" sldId="272"/>
            <ac:inkMk id="108" creationId="{DC581906-9BC7-4FFF-9C27-C7A3C2D69D6C}"/>
          </ac:inkMkLst>
        </pc:inkChg>
        <pc:inkChg chg="add del">
          <ac:chgData name="PIPAN MICHELE" userId="da00a2aa-4c64-4bcb-a497-1055e4cd2351" providerId="ADAL" clId="{428EEFE0-FAC2-40AD-AD0F-5BA8B2E80DCB}" dt="2022-11-18T08:57:57.213" v="1501"/>
          <ac:inkMkLst>
            <pc:docMk/>
            <pc:sldMk cId="1308784594" sldId="272"/>
            <ac:inkMk id="109" creationId="{29E455AF-C199-4288-8269-5FDB7EA4EC3D}"/>
          </ac:inkMkLst>
        </pc:inkChg>
        <pc:inkChg chg="add del">
          <ac:chgData name="PIPAN MICHELE" userId="da00a2aa-4c64-4bcb-a497-1055e4cd2351" providerId="ADAL" clId="{428EEFE0-FAC2-40AD-AD0F-5BA8B2E80DCB}" dt="2022-11-18T08:57:57.213" v="1501"/>
          <ac:inkMkLst>
            <pc:docMk/>
            <pc:sldMk cId="1308784594" sldId="272"/>
            <ac:inkMk id="110" creationId="{410C0E8E-120C-4F4A-81FB-F6BB7EBFB01E}"/>
          </ac:inkMkLst>
        </pc:inkChg>
        <pc:inkChg chg="add del">
          <ac:chgData name="PIPAN MICHELE" userId="da00a2aa-4c64-4bcb-a497-1055e4cd2351" providerId="ADAL" clId="{428EEFE0-FAC2-40AD-AD0F-5BA8B2E80DCB}" dt="2022-11-18T08:57:57.213" v="1501"/>
          <ac:inkMkLst>
            <pc:docMk/>
            <pc:sldMk cId="1308784594" sldId="272"/>
            <ac:inkMk id="111" creationId="{7CADD210-1098-4E71-9DAF-940ED61CEF5F}"/>
          </ac:inkMkLst>
        </pc:inkChg>
        <pc:inkChg chg="add del">
          <ac:chgData name="PIPAN MICHELE" userId="da00a2aa-4c64-4bcb-a497-1055e4cd2351" providerId="ADAL" clId="{428EEFE0-FAC2-40AD-AD0F-5BA8B2E80DCB}" dt="2022-11-18T08:57:57.213" v="1501"/>
          <ac:inkMkLst>
            <pc:docMk/>
            <pc:sldMk cId="1308784594" sldId="272"/>
            <ac:inkMk id="112" creationId="{D2327953-D842-43E4-9190-C5FCA7C63D4E}"/>
          </ac:inkMkLst>
        </pc:inkChg>
        <pc:inkChg chg="add del">
          <ac:chgData name="PIPAN MICHELE" userId="da00a2aa-4c64-4bcb-a497-1055e4cd2351" providerId="ADAL" clId="{428EEFE0-FAC2-40AD-AD0F-5BA8B2E80DCB}" dt="2022-11-18T08:57:57.213" v="1501"/>
          <ac:inkMkLst>
            <pc:docMk/>
            <pc:sldMk cId="1308784594" sldId="272"/>
            <ac:inkMk id="113" creationId="{E02E6419-BB90-489F-8251-57359453D75F}"/>
          </ac:inkMkLst>
        </pc:inkChg>
        <pc:inkChg chg="add del">
          <ac:chgData name="PIPAN MICHELE" userId="da00a2aa-4c64-4bcb-a497-1055e4cd2351" providerId="ADAL" clId="{428EEFE0-FAC2-40AD-AD0F-5BA8B2E80DCB}" dt="2022-11-18T08:57:57.213" v="1501"/>
          <ac:inkMkLst>
            <pc:docMk/>
            <pc:sldMk cId="1308784594" sldId="272"/>
            <ac:inkMk id="114" creationId="{5EEEF69A-64A9-4DB9-8A19-C3803A1518EA}"/>
          </ac:inkMkLst>
        </pc:inkChg>
        <pc:inkChg chg="add del">
          <ac:chgData name="PIPAN MICHELE" userId="da00a2aa-4c64-4bcb-a497-1055e4cd2351" providerId="ADAL" clId="{428EEFE0-FAC2-40AD-AD0F-5BA8B2E80DCB}" dt="2022-11-18T08:57:57.213" v="1501"/>
          <ac:inkMkLst>
            <pc:docMk/>
            <pc:sldMk cId="1308784594" sldId="272"/>
            <ac:inkMk id="115" creationId="{F0DAA8E3-5A47-4F99-A344-AF573BA57E4B}"/>
          </ac:inkMkLst>
        </pc:inkChg>
        <pc:inkChg chg="add del">
          <ac:chgData name="PIPAN MICHELE" userId="da00a2aa-4c64-4bcb-a497-1055e4cd2351" providerId="ADAL" clId="{428EEFE0-FAC2-40AD-AD0F-5BA8B2E80DCB}" dt="2022-11-18T08:57:57.213" v="1501"/>
          <ac:inkMkLst>
            <pc:docMk/>
            <pc:sldMk cId="1308784594" sldId="272"/>
            <ac:inkMk id="116" creationId="{561FEAE6-ABC2-4736-887B-455441861D14}"/>
          </ac:inkMkLst>
        </pc:inkChg>
        <pc:inkChg chg="add del">
          <ac:chgData name="PIPAN MICHELE" userId="da00a2aa-4c64-4bcb-a497-1055e4cd2351" providerId="ADAL" clId="{428EEFE0-FAC2-40AD-AD0F-5BA8B2E80DCB}" dt="2022-11-18T08:58:00.233" v="1507"/>
          <ac:inkMkLst>
            <pc:docMk/>
            <pc:sldMk cId="1308784594" sldId="272"/>
            <ac:inkMk id="117" creationId="{AA08820D-32E9-4B9F-88C6-35ED28B393DD}"/>
          </ac:inkMkLst>
        </pc:inkChg>
        <pc:inkChg chg="add del">
          <ac:chgData name="PIPAN MICHELE" userId="da00a2aa-4c64-4bcb-a497-1055e4cd2351" providerId="ADAL" clId="{428EEFE0-FAC2-40AD-AD0F-5BA8B2E80DCB}" dt="2022-11-18T08:58:00.233" v="1507"/>
          <ac:inkMkLst>
            <pc:docMk/>
            <pc:sldMk cId="1308784594" sldId="272"/>
            <ac:inkMk id="118" creationId="{022EEDFB-C435-4A82-A35A-0924D26E92B3}"/>
          </ac:inkMkLst>
        </pc:inkChg>
        <pc:inkChg chg="add del">
          <ac:chgData name="PIPAN MICHELE" userId="da00a2aa-4c64-4bcb-a497-1055e4cd2351" providerId="ADAL" clId="{428EEFE0-FAC2-40AD-AD0F-5BA8B2E80DCB}" dt="2022-11-18T08:58:00.233" v="1507"/>
          <ac:inkMkLst>
            <pc:docMk/>
            <pc:sldMk cId="1308784594" sldId="272"/>
            <ac:inkMk id="119" creationId="{7009C7F6-393B-4D65-9EBA-C9B4C3068864}"/>
          </ac:inkMkLst>
        </pc:inkChg>
        <pc:inkChg chg="add del">
          <ac:chgData name="PIPAN MICHELE" userId="da00a2aa-4c64-4bcb-a497-1055e4cd2351" providerId="ADAL" clId="{428EEFE0-FAC2-40AD-AD0F-5BA8B2E80DCB}" dt="2022-11-18T08:58:00.233" v="1507"/>
          <ac:inkMkLst>
            <pc:docMk/>
            <pc:sldMk cId="1308784594" sldId="272"/>
            <ac:inkMk id="120" creationId="{52E7AC16-4744-4950-B154-38DE11FF1D96}"/>
          </ac:inkMkLst>
        </pc:inkChg>
        <pc:inkChg chg="add del">
          <ac:chgData name="PIPAN MICHELE" userId="da00a2aa-4c64-4bcb-a497-1055e4cd2351" providerId="ADAL" clId="{428EEFE0-FAC2-40AD-AD0F-5BA8B2E80DCB}" dt="2022-11-18T08:58:00.233" v="1507"/>
          <ac:inkMkLst>
            <pc:docMk/>
            <pc:sldMk cId="1308784594" sldId="272"/>
            <ac:inkMk id="121" creationId="{63ACDA7B-F009-459C-8C62-255BF3A9A490}"/>
          </ac:inkMkLst>
        </pc:inkChg>
        <pc:inkChg chg="add del">
          <ac:chgData name="PIPAN MICHELE" userId="da00a2aa-4c64-4bcb-a497-1055e4cd2351" providerId="ADAL" clId="{428EEFE0-FAC2-40AD-AD0F-5BA8B2E80DCB}" dt="2022-11-18T08:58:00.233" v="1507"/>
          <ac:inkMkLst>
            <pc:docMk/>
            <pc:sldMk cId="1308784594" sldId="272"/>
            <ac:inkMk id="122" creationId="{A561E015-2E24-4643-B951-F3CD891B5E3D}"/>
          </ac:inkMkLst>
        </pc:inkChg>
        <pc:inkChg chg="add del">
          <ac:chgData name="PIPAN MICHELE" userId="da00a2aa-4c64-4bcb-a497-1055e4cd2351" providerId="ADAL" clId="{428EEFE0-FAC2-40AD-AD0F-5BA8B2E80DCB}" dt="2022-11-18T08:58:06.794" v="1514"/>
          <ac:inkMkLst>
            <pc:docMk/>
            <pc:sldMk cId="1308784594" sldId="272"/>
            <ac:inkMk id="123" creationId="{26C15811-4D85-4A17-A613-AD8EE6F37184}"/>
          </ac:inkMkLst>
        </pc:inkChg>
        <pc:inkChg chg="add del">
          <ac:chgData name="PIPAN MICHELE" userId="da00a2aa-4c64-4bcb-a497-1055e4cd2351" providerId="ADAL" clId="{428EEFE0-FAC2-40AD-AD0F-5BA8B2E80DCB}" dt="2022-11-18T08:58:06.794" v="1514"/>
          <ac:inkMkLst>
            <pc:docMk/>
            <pc:sldMk cId="1308784594" sldId="272"/>
            <ac:inkMk id="124" creationId="{A98C14C7-3C7E-47F8-89BC-25DC6F20D2DB}"/>
          </ac:inkMkLst>
        </pc:inkChg>
        <pc:inkChg chg="add del">
          <ac:chgData name="PIPAN MICHELE" userId="da00a2aa-4c64-4bcb-a497-1055e4cd2351" providerId="ADAL" clId="{428EEFE0-FAC2-40AD-AD0F-5BA8B2E80DCB}" dt="2022-11-18T08:58:06.794" v="1514"/>
          <ac:inkMkLst>
            <pc:docMk/>
            <pc:sldMk cId="1308784594" sldId="272"/>
            <ac:inkMk id="125" creationId="{F9789992-E2A7-44A9-A18B-32CDE41D28F3}"/>
          </ac:inkMkLst>
        </pc:inkChg>
        <pc:inkChg chg="add del">
          <ac:chgData name="PIPAN MICHELE" userId="da00a2aa-4c64-4bcb-a497-1055e4cd2351" providerId="ADAL" clId="{428EEFE0-FAC2-40AD-AD0F-5BA8B2E80DCB}" dt="2022-11-18T08:58:06.794" v="1514"/>
          <ac:inkMkLst>
            <pc:docMk/>
            <pc:sldMk cId="1308784594" sldId="272"/>
            <ac:inkMk id="126" creationId="{53D8236F-CA9B-48CC-B7F1-78062DDF3926}"/>
          </ac:inkMkLst>
        </pc:inkChg>
        <pc:inkChg chg="add del">
          <ac:chgData name="PIPAN MICHELE" userId="da00a2aa-4c64-4bcb-a497-1055e4cd2351" providerId="ADAL" clId="{428EEFE0-FAC2-40AD-AD0F-5BA8B2E80DCB}" dt="2022-11-18T08:58:06.794" v="1514"/>
          <ac:inkMkLst>
            <pc:docMk/>
            <pc:sldMk cId="1308784594" sldId="272"/>
            <ac:inkMk id="127" creationId="{8A30F256-A844-4C53-97AF-0A1B7F96FBFA}"/>
          </ac:inkMkLst>
        </pc:inkChg>
        <pc:inkChg chg="add del">
          <ac:chgData name="PIPAN MICHELE" userId="da00a2aa-4c64-4bcb-a497-1055e4cd2351" providerId="ADAL" clId="{428EEFE0-FAC2-40AD-AD0F-5BA8B2E80DCB}" dt="2022-11-18T08:58:06.794" v="1514"/>
          <ac:inkMkLst>
            <pc:docMk/>
            <pc:sldMk cId="1308784594" sldId="272"/>
            <ac:inkMk id="128" creationId="{0D33133F-D962-4574-9834-704B8994F0C2}"/>
          </ac:inkMkLst>
        </pc:inkChg>
        <pc:inkChg chg="add del">
          <ac:chgData name="PIPAN MICHELE" userId="da00a2aa-4c64-4bcb-a497-1055e4cd2351" providerId="ADAL" clId="{428EEFE0-FAC2-40AD-AD0F-5BA8B2E80DCB}" dt="2022-11-18T08:58:06.794" v="1514"/>
          <ac:inkMkLst>
            <pc:docMk/>
            <pc:sldMk cId="1308784594" sldId="272"/>
            <ac:inkMk id="129" creationId="{C39E561C-1F17-4F55-96D8-1B12C6337507}"/>
          </ac:inkMkLst>
        </pc:inkChg>
        <pc:inkChg chg="add del">
          <ac:chgData name="PIPAN MICHELE" userId="da00a2aa-4c64-4bcb-a497-1055e4cd2351" providerId="ADAL" clId="{428EEFE0-FAC2-40AD-AD0F-5BA8B2E80DCB}" dt="2022-11-18T08:58:10.237" v="1522"/>
          <ac:inkMkLst>
            <pc:docMk/>
            <pc:sldMk cId="1308784594" sldId="272"/>
            <ac:inkMk id="130" creationId="{7AE0DD7A-A63D-496F-9195-36B71619CB33}"/>
          </ac:inkMkLst>
        </pc:inkChg>
        <pc:inkChg chg="add del">
          <ac:chgData name="PIPAN MICHELE" userId="da00a2aa-4c64-4bcb-a497-1055e4cd2351" providerId="ADAL" clId="{428EEFE0-FAC2-40AD-AD0F-5BA8B2E80DCB}" dt="2022-11-18T08:58:10.237" v="1522"/>
          <ac:inkMkLst>
            <pc:docMk/>
            <pc:sldMk cId="1308784594" sldId="272"/>
            <ac:inkMk id="131" creationId="{945C27E1-16F7-4CCE-A594-C30AC8C52BAE}"/>
          </ac:inkMkLst>
        </pc:inkChg>
        <pc:inkChg chg="add del">
          <ac:chgData name="PIPAN MICHELE" userId="da00a2aa-4c64-4bcb-a497-1055e4cd2351" providerId="ADAL" clId="{428EEFE0-FAC2-40AD-AD0F-5BA8B2E80DCB}" dt="2022-11-18T08:58:10.237" v="1522"/>
          <ac:inkMkLst>
            <pc:docMk/>
            <pc:sldMk cId="1308784594" sldId="272"/>
            <ac:inkMk id="132" creationId="{A3EFF08F-865B-4EFF-BB70-D9D874F9D688}"/>
          </ac:inkMkLst>
        </pc:inkChg>
        <pc:inkChg chg="add del">
          <ac:chgData name="PIPAN MICHELE" userId="da00a2aa-4c64-4bcb-a497-1055e4cd2351" providerId="ADAL" clId="{428EEFE0-FAC2-40AD-AD0F-5BA8B2E80DCB}" dt="2022-11-18T08:58:10.237" v="1522"/>
          <ac:inkMkLst>
            <pc:docMk/>
            <pc:sldMk cId="1308784594" sldId="272"/>
            <ac:inkMk id="133" creationId="{007F5D73-84C3-43A3-8C3B-1AB5F87F9CA3}"/>
          </ac:inkMkLst>
        </pc:inkChg>
        <pc:inkChg chg="add del">
          <ac:chgData name="PIPAN MICHELE" userId="da00a2aa-4c64-4bcb-a497-1055e4cd2351" providerId="ADAL" clId="{428EEFE0-FAC2-40AD-AD0F-5BA8B2E80DCB}" dt="2022-11-18T08:58:10.237" v="1522"/>
          <ac:inkMkLst>
            <pc:docMk/>
            <pc:sldMk cId="1308784594" sldId="272"/>
            <ac:inkMk id="134" creationId="{8D4396EE-3C17-4F7E-B4E1-5AA617A9BAF0}"/>
          </ac:inkMkLst>
        </pc:inkChg>
        <pc:inkChg chg="add del">
          <ac:chgData name="PIPAN MICHELE" userId="da00a2aa-4c64-4bcb-a497-1055e4cd2351" providerId="ADAL" clId="{428EEFE0-FAC2-40AD-AD0F-5BA8B2E80DCB}" dt="2022-11-18T08:58:10.237" v="1522"/>
          <ac:inkMkLst>
            <pc:docMk/>
            <pc:sldMk cId="1308784594" sldId="272"/>
            <ac:inkMk id="135" creationId="{E1D39BE8-0DAD-45CB-A759-3EC44D7F0267}"/>
          </ac:inkMkLst>
        </pc:inkChg>
        <pc:inkChg chg="add del">
          <ac:chgData name="PIPAN MICHELE" userId="da00a2aa-4c64-4bcb-a497-1055e4cd2351" providerId="ADAL" clId="{428EEFE0-FAC2-40AD-AD0F-5BA8B2E80DCB}" dt="2022-11-18T08:58:10.237" v="1522"/>
          <ac:inkMkLst>
            <pc:docMk/>
            <pc:sldMk cId="1308784594" sldId="272"/>
            <ac:inkMk id="136" creationId="{99AD4A2A-F9D1-44E3-A2A2-F80722E7A27A}"/>
          </ac:inkMkLst>
        </pc:inkChg>
        <pc:inkChg chg="add del">
          <ac:chgData name="PIPAN MICHELE" userId="da00a2aa-4c64-4bcb-a497-1055e4cd2351" providerId="ADAL" clId="{428EEFE0-FAC2-40AD-AD0F-5BA8B2E80DCB}" dt="2022-11-18T08:58:10.237" v="1522"/>
          <ac:inkMkLst>
            <pc:docMk/>
            <pc:sldMk cId="1308784594" sldId="272"/>
            <ac:inkMk id="137" creationId="{7F083B19-4102-4C59-BAD5-449F4570A5C0}"/>
          </ac:inkMkLst>
        </pc:inkChg>
        <pc:inkChg chg="add del">
          <ac:chgData name="PIPAN MICHELE" userId="da00a2aa-4c64-4bcb-a497-1055e4cd2351" providerId="ADAL" clId="{428EEFE0-FAC2-40AD-AD0F-5BA8B2E80DCB}" dt="2022-11-18T08:58:12.303" v="1526"/>
          <ac:inkMkLst>
            <pc:docMk/>
            <pc:sldMk cId="1308784594" sldId="272"/>
            <ac:inkMk id="138" creationId="{C02CD12B-9884-452A-B48D-8F61FE4FDDF4}"/>
          </ac:inkMkLst>
        </pc:inkChg>
        <pc:inkChg chg="add del">
          <ac:chgData name="PIPAN MICHELE" userId="da00a2aa-4c64-4bcb-a497-1055e4cd2351" providerId="ADAL" clId="{428EEFE0-FAC2-40AD-AD0F-5BA8B2E80DCB}" dt="2022-11-18T08:58:12.303" v="1526"/>
          <ac:inkMkLst>
            <pc:docMk/>
            <pc:sldMk cId="1308784594" sldId="272"/>
            <ac:inkMk id="139" creationId="{14D322FB-3FA6-4A61-A462-37649C393CB7}"/>
          </ac:inkMkLst>
        </pc:inkChg>
        <pc:inkChg chg="add del">
          <ac:chgData name="PIPAN MICHELE" userId="da00a2aa-4c64-4bcb-a497-1055e4cd2351" providerId="ADAL" clId="{428EEFE0-FAC2-40AD-AD0F-5BA8B2E80DCB}" dt="2022-11-18T08:58:12.303" v="1526"/>
          <ac:inkMkLst>
            <pc:docMk/>
            <pc:sldMk cId="1308784594" sldId="272"/>
            <ac:inkMk id="140" creationId="{8E8C3386-9FFC-49BA-943B-063D3031BE1E}"/>
          </ac:inkMkLst>
        </pc:inkChg>
        <pc:inkChg chg="add del">
          <ac:chgData name="PIPAN MICHELE" userId="da00a2aa-4c64-4bcb-a497-1055e4cd2351" providerId="ADAL" clId="{428EEFE0-FAC2-40AD-AD0F-5BA8B2E80DCB}" dt="2022-11-18T08:58:12.303" v="1526"/>
          <ac:inkMkLst>
            <pc:docMk/>
            <pc:sldMk cId="1308784594" sldId="272"/>
            <ac:inkMk id="141" creationId="{88AF4D24-FD45-4EED-9B34-A2958653A72F}"/>
          </ac:inkMkLst>
        </pc:inkChg>
        <pc:inkChg chg="add del">
          <ac:chgData name="PIPAN MICHELE" userId="da00a2aa-4c64-4bcb-a497-1055e4cd2351" providerId="ADAL" clId="{428EEFE0-FAC2-40AD-AD0F-5BA8B2E80DCB}" dt="2022-11-18T08:58:16.726" v="1531"/>
          <ac:inkMkLst>
            <pc:docMk/>
            <pc:sldMk cId="1308784594" sldId="272"/>
            <ac:inkMk id="142" creationId="{49553493-C298-411C-855A-CB50FE108537}"/>
          </ac:inkMkLst>
        </pc:inkChg>
        <pc:inkChg chg="add del">
          <ac:chgData name="PIPAN MICHELE" userId="da00a2aa-4c64-4bcb-a497-1055e4cd2351" providerId="ADAL" clId="{428EEFE0-FAC2-40AD-AD0F-5BA8B2E80DCB}" dt="2022-11-18T08:58:16.726" v="1531"/>
          <ac:inkMkLst>
            <pc:docMk/>
            <pc:sldMk cId="1308784594" sldId="272"/>
            <ac:inkMk id="143" creationId="{7208D403-FD54-42A2-BF55-4720F4CA83CE}"/>
          </ac:inkMkLst>
        </pc:inkChg>
        <pc:inkChg chg="add del">
          <ac:chgData name="PIPAN MICHELE" userId="da00a2aa-4c64-4bcb-a497-1055e4cd2351" providerId="ADAL" clId="{428EEFE0-FAC2-40AD-AD0F-5BA8B2E80DCB}" dt="2022-11-18T08:58:16.726" v="1531"/>
          <ac:inkMkLst>
            <pc:docMk/>
            <pc:sldMk cId="1308784594" sldId="272"/>
            <ac:inkMk id="144" creationId="{0A7A84CE-D81B-46C5-851A-E2344D69BEA3}"/>
          </ac:inkMkLst>
        </pc:inkChg>
        <pc:inkChg chg="add del">
          <ac:chgData name="PIPAN MICHELE" userId="da00a2aa-4c64-4bcb-a497-1055e4cd2351" providerId="ADAL" clId="{428EEFE0-FAC2-40AD-AD0F-5BA8B2E80DCB}" dt="2022-11-18T08:58:16.726" v="1531"/>
          <ac:inkMkLst>
            <pc:docMk/>
            <pc:sldMk cId="1308784594" sldId="272"/>
            <ac:inkMk id="145" creationId="{F3B7C541-24A6-4CA8-B29D-5BAB3F312106}"/>
          </ac:inkMkLst>
        </pc:inkChg>
        <pc:inkChg chg="add del">
          <ac:chgData name="PIPAN MICHELE" userId="da00a2aa-4c64-4bcb-a497-1055e4cd2351" providerId="ADAL" clId="{428EEFE0-FAC2-40AD-AD0F-5BA8B2E80DCB}" dt="2022-11-18T08:58:16.726" v="1531"/>
          <ac:inkMkLst>
            <pc:docMk/>
            <pc:sldMk cId="1308784594" sldId="272"/>
            <ac:inkMk id="146" creationId="{5A3B0A42-74C0-4BB9-9E31-0D3F7ACF4019}"/>
          </ac:inkMkLst>
        </pc:inkChg>
        <pc:inkChg chg="add">
          <ac:chgData name="PIPAN MICHELE" userId="da00a2aa-4c64-4bcb-a497-1055e4cd2351" providerId="ADAL" clId="{428EEFE0-FAC2-40AD-AD0F-5BA8B2E80DCB}" dt="2022-11-18T08:58:16.726" v="1531"/>
          <ac:inkMkLst>
            <pc:docMk/>
            <pc:sldMk cId="1308784594" sldId="272"/>
            <ac:inkMk id="147" creationId="{8C40D881-0833-4377-939B-E9C78AD714FA}"/>
          </ac:inkMkLst>
        </pc:inkChg>
      </pc:sldChg>
      <pc:sldChg chg="addSp delSp add">
        <pc:chgData name="PIPAN MICHELE" userId="da00a2aa-4c64-4bcb-a497-1055e4cd2351" providerId="ADAL" clId="{428EEFE0-FAC2-40AD-AD0F-5BA8B2E80DCB}" dt="2022-11-18T09:00:43.255" v="1698"/>
        <pc:sldMkLst>
          <pc:docMk/>
          <pc:sldMk cId="42930419" sldId="273"/>
        </pc:sldMkLst>
        <pc:inkChg chg="add del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2" creationId="{292C9F90-705A-4442-BAE3-BAB8E3B1B9A8}"/>
          </ac:inkMkLst>
        </pc:inkChg>
        <pc:inkChg chg="add del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3" creationId="{83AAEC96-C776-447B-BDE8-3E072B0CBF51}"/>
          </ac:inkMkLst>
        </pc:inkChg>
        <pc:inkChg chg="add del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4" creationId="{CCC64D14-8274-4FED-ABC5-80835723B9A3}"/>
          </ac:inkMkLst>
        </pc:inkChg>
        <pc:inkChg chg="add del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5" creationId="{22DEBA1F-7EF9-4BC7-8342-3EC66421C26B}"/>
          </ac:inkMkLst>
        </pc:inkChg>
        <pc:inkChg chg="add del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6" creationId="{60387757-27FB-410E-AB68-1F78F9941289}"/>
          </ac:inkMkLst>
        </pc:inkChg>
        <pc:inkChg chg="add del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7" creationId="{FA992968-BCF9-4C31-B6C6-CB51C3664710}"/>
          </ac:inkMkLst>
        </pc:inkChg>
        <pc:inkChg chg="add del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8" creationId="{12725D4F-555C-44E4-BBC8-CAD44A25871F}"/>
          </ac:inkMkLst>
        </pc:inkChg>
        <pc:inkChg chg="add del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9" creationId="{CFAA446A-B73F-4EDB-8EA5-48F249F1C7BA}"/>
          </ac:inkMkLst>
        </pc:inkChg>
        <pc:inkChg chg="add del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10" creationId="{9B868E2D-F6E3-48B3-97CB-233AE089A997}"/>
          </ac:inkMkLst>
        </pc:inkChg>
        <pc:inkChg chg="add del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11" creationId="{1182A2D4-9663-4E25-9C7F-BB0CFC81F1D6}"/>
          </ac:inkMkLst>
        </pc:inkChg>
        <pc:inkChg chg="add del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12" creationId="{CDC18891-AA65-40E9-A56B-6F66F5C21543}"/>
          </ac:inkMkLst>
        </pc:inkChg>
        <pc:inkChg chg="add del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13" creationId="{32D067FF-B65A-4892-B4B0-A843E008FC86}"/>
          </ac:inkMkLst>
        </pc:inkChg>
        <pc:inkChg chg="add del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14" creationId="{7D499309-75EA-4D56-8085-B06BE1E1129E}"/>
          </ac:inkMkLst>
        </pc:inkChg>
        <pc:inkChg chg="add del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15" creationId="{9911DBB8-F1D2-49EB-986C-3AEF5D1A7595}"/>
          </ac:inkMkLst>
        </pc:inkChg>
        <pc:inkChg chg="add del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16" creationId="{EDA57CFE-2DCB-42AF-982C-0DA23D0843D4}"/>
          </ac:inkMkLst>
        </pc:inkChg>
        <pc:inkChg chg="add">
          <ac:chgData name="PIPAN MICHELE" userId="da00a2aa-4c64-4bcb-a497-1055e4cd2351" providerId="ADAL" clId="{428EEFE0-FAC2-40AD-AD0F-5BA8B2E80DCB}" dt="2022-11-18T08:58:42.161" v="1549"/>
          <ac:inkMkLst>
            <pc:docMk/>
            <pc:sldMk cId="42930419" sldId="273"/>
            <ac:inkMk id="17" creationId="{24ACCC0C-D28D-46B3-BD93-6326EB8BFA15}"/>
          </ac:inkMkLst>
        </pc:inkChg>
        <pc:inkChg chg="add">
          <ac:chgData name="PIPAN MICHELE" userId="da00a2aa-4c64-4bcb-a497-1055e4cd2351" providerId="ADAL" clId="{428EEFE0-FAC2-40AD-AD0F-5BA8B2E80DCB}" dt="2022-11-18T08:58:42.450" v="1550"/>
          <ac:inkMkLst>
            <pc:docMk/>
            <pc:sldMk cId="42930419" sldId="273"/>
            <ac:inkMk id="18" creationId="{D07F350C-E311-4C2C-A7C5-BE83CD599A81}"/>
          </ac:inkMkLst>
        </pc:inkChg>
        <pc:inkChg chg="add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19" creationId="{9675BE3F-FD83-4789-851A-86DBD8512C0F}"/>
          </ac:inkMkLst>
        </pc:inkChg>
        <pc:inkChg chg="add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20" creationId="{9D8586B6-6561-437A-BEAA-4D81AD295709}"/>
          </ac:inkMkLst>
        </pc:inkChg>
        <pc:inkChg chg="add">
          <ac:chgData name="PIPAN MICHELE" userId="da00a2aa-4c64-4bcb-a497-1055e4cd2351" providerId="ADAL" clId="{428EEFE0-FAC2-40AD-AD0F-5BA8B2E80DCB}" dt="2022-11-18T08:58:43.191" v="1551"/>
          <ac:inkMkLst>
            <pc:docMk/>
            <pc:sldMk cId="42930419" sldId="273"/>
            <ac:inkMk id="21" creationId="{3DEB4AB4-4E5F-4F10-ABAC-2160E4E6534B}"/>
          </ac:inkMkLst>
        </pc:inkChg>
        <pc:inkChg chg="add del">
          <ac:chgData name="PIPAN MICHELE" userId="da00a2aa-4c64-4bcb-a497-1055e4cd2351" providerId="ADAL" clId="{428EEFE0-FAC2-40AD-AD0F-5BA8B2E80DCB}" dt="2022-11-18T08:58:47.835" v="1556"/>
          <ac:inkMkLst>
            <pc:docMk/>
            <pc:sldMk cId="42930419" sldId="273"/>
            <ac:inkMk id="22" creationId="{1F48CC8E-FAA5-4252-9A55-78A0493AC2AE}"/>
          </ac:inkMkLst>
        </pc:inkChg>
        <pc:inkChg chg="add del">
          <ac:chgData name="PIPAN MICHELE" userId="da00a2aa-4c64-4bcb-a497-1055e4cd2351" providerId="ADAL" clId="{428EEFE0-FAC2-40AD-AD0F-5BA8B2E80DCB}" dt="2022-11-18T08:58:47.835" v="1556"/>
          <ac:inkMkLst>
            <pc:docMk/>
            <pc:sldMk cId="42930419" sldId="273"/>
            <ac:inkMk id="23" creationId="{879B24D3-5476-4BE7-AE53-8388D7D8A596}"/>
          </ac:inkMkLst>
        </pc:inkChg>
        <pc:inkChg chg="add del">
          <ac:chgData name="PIPAN MICHELE" userId="da00a2aa-4c64-4bcb-a497-1055e4cd2351" providerId="ADAL" clId="{428EEFE0-FAC2-40AD-AD0F-5BA8B2E80DCB}" dt="2022-11-18T08:58:47.835" v="1556"/>
          <ac:inkMkLst>
            <pc:docMk/>
            <pc:sldMk cId="42930419" sldId="273"/>
            <ac:inkMk id="24" creationId="{873D1AA6-07DC-4A5F-A023-518245199D79}"/>
          </ac:inkMkLst>
        </pc:inkChg>
        <pc:inkChg chg="add del">
          <ac:chgData name="PIPAN MICHELE" userId="da00a2aa-4c64-4bcb-a497-1055e4cd2351" providerId="ADAL" clId="{428EEFE0-FAC2-40AD-AD0F-5BA8B2E80DCB}" dt="2022-11-18T08:58:47.835" v="1556"/>
          <ac:inkMkLst>
            <pc:docMk/>
            <pc:sldMk cId="42930419" sldId="273"/>
            <ac:inkMk id="25" creationId="{B3F279F7-7377-40B6-B50F-610A89644536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26" creationId="{3173761B-DAB0-4F51-B12D-62B9F7774976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27" creationId="{E4A84EFB-2AFF-4A8D-BD1D-6F9598DCCA94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28" creationId="{1445F03D-4690-437B-ABAD-4D97CFA9FF0B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29" creationId="{54FFBEF6-FF2E-462D-AC09-E8D43D2D9647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30" creationId="{501CCA52-4AA7-40D0-A1D5-023CD50754E6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31" creationId="{061B0BE6-FCD9-4EFD-8B52-B8E87A4C48AB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32" creationId="{A87502F4-220F-483B-B1BA-42EB242986EF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33" creationId="{AEA22941-6419-4C95-9A78-E725DFC44F11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34" creationId="{16C9E491-9AE5-415E-911D-14B5AE159809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35" creationId="{57F2CCBF-D777-4976-A902-6E1093262E5B}"/>
          </ac:inkMkLst>
        </pc:inkChg>
        <pc:inkChg chg="add">
          <ac:chgData name="PIPAN MICHELE" userId="da00a2aa-4c64-4bcb-a497-1055e4cd2351" providerId="ADAL" clId="{428EEFE0-FAC2-40AD-AD0F-5BA8B2E80DCB}" dt="2022-11-18T08:58:53.119" v="1566"/>
          <ac:inkMkLst>
            <pc:docMk/>
            <pc:sldMk cId="42930419" sldId="273"/>
            <ac:inkMk id="36" creationId="{885E0D6B-E4D8-4DF2-9B39-ADA8A5126A10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37" creationId="{43940487-2EE4-46D6-95EE-C10C2BD70CD6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38" creationId="{D9FA3BA2-48A5-4B86-B735-10E06B7EAA3A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39" creationId="{15A6EF64-EEDE-4024-BC3E-14DD0D64FB5B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40" creationId="{BF035205-58C7-456C-8658-BEF5E2B61E44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41" creationId="{B696E28B-54AD-4BDD-89BC-6B95C24A6A6E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42" creationId="{96349563-B011-43EB-BF41-1C5844E95CB7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43" creationId="{384F85B3-7108-465D-81D3-FFC7E7444281}"/>
          </ac:inkMkLst>
        </pc:inkChg>
        <pc:inkChg chg="add del">
          <ac:chgData name="PIPAN MICHELE" userId="da00a2aa-4c64-4bcb-a497-1055e4cd2351" providerId="ADAL" clId="{428EEFE0-FAC2-40AD-AD0F-5BA8B2E80DCB}" dt="2022-11-18T08:59:08.075" v="1590"/>
          <ac:inkMkLst>
            <pc:docMk/>
            <pc:sldMk cId="42930419" sldId="273"/>
            <ac:inkMk id="44" creationId="{622E1790-3734-409B-A252-2DB511419071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45" creationId="{8A1A5BC9-ABE7-4335-BB13-9A2905B88AE7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46" creationId="{40B1C0A4-E0D0-4C30-8E4B-41BAA84FB852}"/>
          </ac:inkMkLst>
        </pc:inkChg>
        <pc:inkChg chg="add del">
          <ac:chgData name="PIPAN MICHELE" userId="da00a2aa-4c64-4bcb-a497-1055e4cd2351" providerId="ADAL" clId="{428EEFE0-FAC2-40AD-AD0F-5BA8B2E80DCB}" dt="2022-11-18T08:59:08.075" v="1590"/>
          <ac:inkMkLst>
            <pc:docMk/>
            <pc:sldMk cId="42930419" sldId="273"/>
            <ac:inkMk id="47" creationId="{EDF4FB15-019F-4844-A8ED-803116276413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48" creationId="{67ECE5A1-88C1-4E12-A731-09D4042CF044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49" creationId="{5FCFFF4B-039F-41E9-9DDF-47689BEE5350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50" creationId="{AB016352-3CD0-4713-B906-D7AAB48F3FFF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51" creationId="{F600D006-8823-493F-A59B-32A6C36DB72A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52" creationId="{F6C793A5-D509-4B9D-BE4C-8B4A2A9383A6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53" creationId="{875BA139-9639-45D2-AC38-027DBDBCC52D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54" creationId="{086DEF5B-93A3-4054-8123-44B1A78BA102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55" creationId="{97D63863-3FA3-4564-989D-12712A2606FF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56" creationId="{4DA0FAA4-0C82-4F6D-A472-8EB6B87EFB32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57" creationId="{D9B47672-8679-4315-9F82-9812BC14BBE8}"/>
          </ac:inkMkLst>
        </pc:inkChg>
        <pc:inkChg chg="add del">
          <ac:chgData name="PIPAN MICHELE" userId="da00a2aa-4c64-4bcb-a497-1055e4cd2351" providerId="ADAL" clId="{428EEFE0-FAC2-40AD-AD0F-5BA8B2E80DCB}" dt="2022-11-18T08:59:08.075" v="1590"/>
          <ac:inkMkLst>
            <pc:docMk/>
            <pc:sldMk cId="42930419" sldId="273"/>
            <ac:inkMk id="58" creationId="{8E100EE4-F989-49A7-A3D4-7B09CC6002C4}"/>
          </ac:inkMkLst>
        </pc:inkChg>
        <pc:inkChg chg="add del">
          <ac:chgData name="PIPAN MICHELE" userId="da00a2aa-4c64-4bcb-a497-1055e4cd2351" providerId="ADAL" clId="{428EEFE0-FAC2-40AD-AD0F-5BA8B2E80DCB}" dt="2022-11-18T08:59:45.174" v="1644"/>
          <ac:inkMkLst>
            <pc:docMk/>
            <pc:sldMk cId="42930419" sldId="273"/>
            <ac:inkMk id="59" creationId="{979C76F8-028D-4BA4-B2FA-C642D9E1C58B}"/>
          </ac:inkMkLst>
        </pc:inkChg>
        <pc:inkChg chg="add del">
          <ac:chgData name="PIPAN MICHELE" userId="da00a2aa-4c64-4bcb-a497-1055e4cd2351" providerId="ADAL" clId="{428EEFE0-FAC2-40AD-AD0F-5BA8B2E80DCB}" dt="2022-11-18T08:59:45.174" v="1644"/>
          <ac:inkMkLst>
            <pc:docMk/>
            <pc:sldMk cId="42930419" sldId="273"/>
            <ac:inkMk id="60" creationId="{63EF9E86-427D-4CB6-8565-FB5F64A29F28}"/>
          </ac:inkMkLst>
        </pc:inkChg>
        <pc:inkChg chg="add del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61" creationId="{EC359D2D-3662-406B-89FA-E85571B6A921}"/>
          </ac:inkMkLst>
        </pc:inkChg>
        <pc:inkChg chg="add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62" creationId="{ABD85DA6-929B-4CB3-84D5-5294F2C68909}"/>
          </ac:inkMkLst>
        </pc:inkChg>
        <pc:inkChg chg="add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63" creationId="{982DA399-DB76-4C66-9580-EEB7A99A2336}"/>
          </ac:inkMkLst>
        </pc:inkChg>
        <pc:inkChg chg="add">
          <ac:chgData name="PIPAN MICHELE" userId="da00a2aa-4c64-4bcb-a497-1055e4cd2351" providerId="ADAL" clId="{428EEFE0-FAC2-40AD-AD0F-5BA8B2E80DCB}" dt="2022-11-18T08:59:03.113" v="1588"/>
          <ac:inkMkLst>
            <pc:docMk/>
            <pc:sldMk cId="42930419" sldId="273"/>
            <ac:inkMk id="64" creationId="{914077DE-359D-4CC9-A046-7DA9C138AAB7}"/>
          </ac:inkMkLst>
        </pc:inkChg>
        <pc:inkChg chg="add del">
          <ac:chgData name="PIPAN MICHELE" userId="da00a2aa-4c64-4bcb-a497-1055e4cd2351" providerId="ADAL" clId="{428EEFE0-FAC2-40AD-AD0F-5BA8B2E80DCB}" dt="2022-11-18T08:59:08.075" v="1590"/>
          <ac:inkMkLst>
            <pc:docMk/>
            <pc:sldMk cId="42930419" sldId="273"/>
            <ac:inkMk id="65" creationId="{5119BBF4-5C88-4286-B8AC-5793DB1CCF58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66" creationId="{9B1EE546-81F5-450F-8F57-B81E5FB11E64}"/>
          </ac:inkMkLst>
        </pc:inkChg>
        <pc:inkChg chg="add del">
          <ac:chgData name="PIPAN MICHELE" userId="da00a2aa-4c64-4bcb-a497-1055e4cd2351" providerId="ADAL" clId="{428EEFE0-FAC2-40AD-AD0F-5BA8B2E80DCB}" dt="2022-11-18T08:59:17.837" v="1595"/>
          <ac:inkMkLst>
            <pc:docMk/>
            <pc:sldMk cId="42930419" sldId="273"/>
            <ac:inkMk id="67" creationId="{BAF5E5F2-8BBB-4F95-A5CF-7EEDBD8A0245}"/>
          </ac:inkMkLst>
        </pc:inkChg>
        <pc:inkChg chg="add del">
          <ac:chgData name="PIPAN MICHELE" userId="da00a2aa-4c64-4bcb-a497-1055e4cd2351" providerId="ADAL" clId="{428EEFE0-FAC2-40AD-AD0F-5BA8B2E80DCB}" dt="2022-11-18T08:59:17.837" v="1595"/>
          <ac:inkMkLst>
            <pc:docMk/>
            <pc:sldMk cId="42930419" sldId="273"/>
            <ac:inkMk id="68" creationId="{C3CC2D78-2720-47EC-8E76-688515D22958}"/>
          </ac:inkMkLst>
        </pc:inkChg>
        <pc:inkChg chg="add">
          <ac:chgData name="PIPAN MICHELE" userId="da00a2aa-4c64-4bcb-a497-1055e4cd2351" providerId="ADAL" clId="{428EEFE0-FAC2-40AD-AD0F-5BA8B2E80DCB}" dt="2022-11-18T08:59:16.865" v="1593"/>
          <ac:inkMkLst>
            <pc:docMk/>
            <pc:sldMk cId="42930419" sldId="273"/>
            <ac:inkMk id="69" creationId="{1DD43CFF-00A2-49EF-B4A3-0262991BBA31}"/>
          </ac:inkMkLst>
        </pc:inkChg>
        <pc:inkChg chg="add">
          <ac:chgData name="PIPAN MICHELE" userId="da00a2aa-4c64-4bcb-a497-1055e4cd2351" providerId="ADAL" clId="{428EEFE0-FAC2-40AD-AD0F-5BA8B2E80DCB}" dt="2022-11-18T08:59:17.112" v="1594"/>
          <ac:inkMkLst>
            <pc:docMk/>
            <pc:sldMk cId="42930419" sldId="273"/>
            <ac:inkMk id="70" creationId="{2D543BAF-08B4-40FE-BF6F-32E0EC0C6A6C}"/>
          </ac:inkMkLst>
        </pc:inkChg>
        <pc:inkChg chg="add">
          <ac:chgData name="PIPAN MICHELE" userId="da00a2aa-4c64-4bcb-a497-1055e4cd2351" providerId="ADAL" clId="{428EEFE0-FAC2-40AD-AD0F-5BA8B2E80DCB}" dt="2022-11-18T08:59:17.837" v="1595"/>
          <ac:inkMkLst>
            <pc:docMk/>
            <pc:sldMk cId="42930419" sldId="273"/>
            <ac:inkMk id="71" creationId="{0EEF68EE-A7ED-4600-89C6-575EC8BB1A5A}"/>
          </ac:inkMkLst>
        </pc:inkChg>
        <pc:inkChg chg="add del">
          <ac:chgData name="PIPAN MICHELE" userId="da00a2aa-4c64-4bcb-a497-1055e4cd2351" providerId="ADAL" clId="{428EEFE0-FAC2-40AD-AD0F-5BA8B2E80DCB}" dt="2022-11-18T08:59:20.857" v="1600"/>
          <ac:inkMkLst>
            <pc:docMk/>
            <pc:sldMk cId="42930419" sldId="273"/>
            <ac:inkMk id="72" creationId="{E5DF9F16-DC9C-4A6C-9029-99142DB97300}"/>
          </ac:inkMkLst>
        </pc:inkChg>
        <pc:inkChg chg="add del">
          <ac:chgData name="PIPAN MICHELE" userId="da00a2aa-4c64-4bcb-a497-1055e4cd2351" providerId="ADAL" clId="{428EEFE0-FAC2-40AD-AD0F-5BA8B2E80DCB}" dt="2022-11-18T08:59:20.857" v="1600"/>
          <ac:inkMkLst>
            <pc:docMk/>
            <pc:sldMk cId="42930419" sldId="273"/>
            <ac:inkMk id="73" creationId="{748B7872-3847-4AB8-B463-8CFEB1AFC79B}"/>
          </ac:inkMkLst>
        </pc:inkChg>
        <pc:inkChg chg="add del">
          <ac:chgData name="PIPAN MICHELE" userId="da00a2aa-4c64-4bcb-a497-1055e4cd2351" providerId="ADAL" clId="{428EEFE0-FAC2-40AD-AD0F-5BA8B2E80DCB}" dt="2022-11-18T08:59:20.857" v="1600"/>
          <ac:inkMkLst>
            <pc:docMk/>
            <pc:sldMk cId="42930419" sldId="273"/>
            <ac:inkMk id="74" creationId="{6E147663-932D-4AE1-90F9-0B6BF1C8B6CD}"/>
          </ac:inkMkLst>
        </pc:inkChg>
        <pc:inkChg chg="add del">
          <ac:chgData name="PIPAN MICHELE" userId="da00a2aa-4c64-4bcb-a497-1055e4cd2351" providerId="ADAL" clId="{428EEFE0-FAC2-40AD-AD0F-5BA8B2E80DCB}" dt="2022-11-18T08:59:20.857" v="1600"/>
          <ac:inkMkLst>
            <pc:docMk/>
            <pc:sldMk cId="42930419" sldId="273"/>
            <ac:inkMk id="75" creationId="{C9051A59-98A5-44D6-9F2B-6A872DE93989}"/>
          </ac:inkMkLst>
        </pc:inkChg>
        <pc:inkChg chg="add del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76" creationId="{BFA04B25-67C1-4F57-9547-3D466335DCC4}"/>
          </ac:inkMkLst>
        </pc:inkChg>
        <pc:inkChg chg="add del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77" creationId="{5560BDD7-A0B3-4DC1-BE6F-FB79E6AAE074}"/>
          </ac:inkMkLst>
        </pc:inkChg>
        <pc:inkChg chg="add">
          <ac:chgData name="PIPAN MICHELE" userId="da00a2aa-4c64-4bcb-a497-1055e4cd2351" providerId="ADAL" clId="{428EEFE0-FAC2-40AD-AD0F-5BA8B2E80DCB}" dt="2022-11-18T08:59:22.383" v="1602"/>
          <ac:inkMkLst>
            <pc:docMk/>
            <pc:sldMk cId="42930419" sldId="273"/>
            <ac:inkMk id="78" creationId="{7B956934-1992-4A58-B62D-F89BF2C3597C}"/>
          </ac:inkMkLst>
        </pc:inkChg>
        <pc:inkChg chg="add del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79" creationId="{1BADD038-403A-41D9-973B-0C08177BBF9B}"/>
          </ac:inkMkLst>
        </pc:inkChg>
        <pc:inkChg chg="add del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80" creationId="{7D06F277-6CEC-4689-B695-4CC1E8472222}"/>
          </ac:inkMkLst>
        </pc:inkChg>
        <pc:inkChg chg="add del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81" creationId="{D6F346BE-8018-4902-BA56-3074CA7AEC8A}"/>
          </ac:inkMkLst>
        </pc:inkChg>
        <pc:inkChg chg="add del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82" creationId="{A9156D1A-7A19-4662-999D-64B5C4644613}"/>
          </ac:inkMkLst>
        </pc:inkChg>
        <pc:inkChg chg="add del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83" creationId="{EEF989CE-60CE-4B99-B165-D91D04BAE830}"/>
          </ac:inkMkLst>
        </pc:inkChg>
        <pc:inkChg chg="add del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84" creationId="{19F40D13-862F-4CB6-A330-E65C8473EE6C}"/>
          </ac:inkMkLst>
        </pc:inkChg>
        <pc:inkChg chg="add del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85" creationId="{0374DD39-BAB6-45C9-A14B-FFF931BE63D6}"/>
          </ac:inkMkLst>
        </pc:inkChg>
        <pc:inkChg chg="add del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86" creationId="{BBED3CA7-C800-4EA0-9EA0-48F49C080C7F}"/>
          </ac:inkMkLst>
        </pc:inkChg>
        <pc:inkChg chg="add del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87" creationId="{61621E92-B0E4-4B53-94DD-5FDF0462E2F0}"/>
          </ac:inkMkLst>
        </pc:inkChg>
        <pc:inkChg chg="add del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88" creationId="{8B619E8D-6A34-446B-BE49-C2FE63B5A1F1}"/>
          </ac:inkMkLst>
        </pc:inkChg>
        <pc:inkChg chg="add del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89" creationId="{A04F415B-6280-4F8C-A1EA-B10556DF889E}"/>
          </ac:inkMkLst>
        </pc:inkChg>
        <pc:inkChg chg="add del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90" creationId="{ADFF780F-A845-4CC1-8703-658EFFBD6B47}"/>
          </ac:inkMkLst>
        </pc:inkChg>
        <pc:inkChg chg="add del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91" creationId="{14D51B75-1961-44B0-BAFD-C358BD1491AC}"/>
          </ac:inkMkLst>
        </pc:inkChg>
        <pc:inkChg chg="add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92" creationId="{14943820-B13A-4EDF-9973-3E14F47302FC}"/>
          </ac:inkMkLst>
        </pc:inkChg>
        <pc:inkChg chg="add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93" creationId="{8BA91F65-62AD-4D3E-90FE-8DB98EF8DBE7}"/>
          </ac:inkMkLst>
        </pc:inkChg>
        <pc:inkChg chg="add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94" creationId="{5A1A1701-AD95-48DE-BF38-8B042EBB0074}"/>
          </ac:inkMkLst>
        </pc:inkChg>
        <pc:inkChg chg="add">
          <ac:chgData name="PIPAN MICHELE" userId="da00a2aa-4c64-4bcb-a497-1055e4cd2351" providerId="ADAL" clId="{428EEFE0-FAC2-40AD-AD0F-5BA8B2E80DCB}" dt="2022-11-18T08:59:28.991" v="1616"/>
          <ac:inkMkLst>
            <pc:docMk/>
            <pc:sldMk cId="42930419" sldId="273"/>
            <ac:inkMk id="95" creationId="{2F6D3DD1-147E-4AED-A4FD-E6564EA09E95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96" creationId="{40A06B31-E97B-43AF-B4D2-BD1C372B5061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97" creationId="{743C219D-224D-4F2F-A42B-84AE5859ADE6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98" creationId="{ACD8A32C-8A5E-4AFE-8BA0-A0EA92541054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99" creationId="{10068B50-86AF-44E5-BD2E-2125745CF6A7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100" creationId="{618385DF-5774-4F1C-87AD-5F44AF72D5E9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101" creationId="{1E491B25-4737-48AB-BBC2-60F460A825EC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102" creationId="{1AC740B0-56E0-4BAF-9ED3-FBC1983AF7FB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103" creationId="{AC6AA358-AFDE-4190-8784-5BDF08BD9811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104" creationId="{DABD5EE1-E1E9-4E03-A302-F08735FDD1CD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105" creationId="{0E05F054-86AF-4883-B135-424F8DFDA8A1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106" creationId="{9A41E571-35E3-4AFE-9C23-B8D0BD6291CE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107" creationId="{75D5414B-D053-4BA1-913A-21EB22BD6C23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108" creationId="{957C35EC-74CF-41A4-A06F-72F56EE91520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109" creationId="{511E06AB-5713-4D04-B6B6-F5A7359796E8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110" creationId="{28A229D4-6FC0-4A8E-8323-F9FE711A1466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111" creationId="{D48EF272-9BE0-4C30-8AA2-F35E45ED5E9E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112" creationId="{E97730A0-BA42-49D7-99AD-576BA141A796}"/>
          </ac:inkMkLst>
        </pc:inkChg>
        <pc:inkChg chg="add del">
          <ac:chgData name="PIPAN MICHELE" userId="da00a2aa-4c64-4bcb-a497-1055e4cd2351" providerId="ADAL" clId="{428EEFE0-FAC2-40AD-AD0F-5BA8B2E80DCB}" dt="2022-11-18T08:59:37.153" v="1635"/>
          <ac:inkMkLst>
            <pc:docMk/>
            <pc:sldMk cId="42930419" sldId="273"/>
            <ac:inkMk id="113" creationId="{485C82C2-37A0-49C4-B61D-1A812926D097}"/>
          </ac:inkMkLst>
        </pc:inkChg>
        <pc:inkChg chg="add del">
          <ac:chgData name="PIPAN MICHELE" userId="da00a2aa-4c64-4bcb-a497-1055e4cd2351" providerId="ADAL" clId="{428EEFE0-FAC2-40AD-AD0F-5BA8B2E80DCB}" dt="2022-11-18T08:59:40.262" v="1638"/>
          <ac:inkMkLst>
            <pc:docMk/>
            <pc:sldMk cId="42930419" sldId="273"/>
            <ac:inkMk id="114" creationId="{518F6031-EBAE-4A41-AE3A-F84973F87BB7}"/>
          </ac:inkMkLst>
        </pc:inkChg>
        <pc:inkChg chg="add del">
          <ac:chgData name="PIPAN MICHELE" userId="da00a2aa-4c64-4bcb-a497-1055e4cd2351" providerId="ADAL" clId="{428EEFE0-FAC2-40AD-AD0F-5BA8B2E80DCB}" dt="2022-11-18T08:59:40.262" v="1638"/>
          <ac:inkMkLst>
            <pc:docMk/>
            <pc:sldMk cId="42930419" sldId="273"/>
            <ac:inkMk id="115" creationId="{8EAEF9E7-EC4C-4873-82E4-97D0EC855FA2}"/>
          </ac:inkMkLst>
        </pc:inkChg>
        <pc:inkChg chg="add del">
          <ac:chgData name="PIPAN MICHELE" userId="da00a2aa-4c64-4bcb-a497-1055e4cd2351" providerId="ADAL" clId="{428EEFE0-FAC2-40AD-AD0F-5BA8B2E80DCB}" dt="2022-11-18T08:59:40.262" v="1638"/>
          <ac:inkMkLst>
            <pc:docMk/>
            <pc:sldMk cId="42930419" sldId="273"/>
            <ac:inkMk id="116" creationId="{CDD569EE-928F-417A-85BF-7FF2037E0012}"/>
          </ac:inkMkLst>
        </pc:inkChg>
        <pc:inkChg chg="add del">
          <ac:chgData name="PIPAN MICHELE" userId="da00a2aa-4c64-4bcb-a497-1055e4cd2351" providerId="ADAL" clId="{428EEFE0-FAC2-40AD-AD0F-5BA8B2E80DCB}" dt="2022-11-18T08:59:45.174" v="1644"/>
          <ac:inkMkLst>
            <pc:docMk/>
            <pc:sldMk cId="42930419" sldId="273"/>
            <ac:inkMk id="117" creationId="{8E7259C8-1BB3-4AF9-951F-E3925BAE7DB0}"/>
          </ac:inkMkLst>
        </pc:inkChg>
        <pc:inkChg chg="add del">
          <ac:chgData name="PIPAN MICHELE" userId="da00a2aa-4c64-4bcb-a497-1055e4cd2351" providerId="ADAL" clId="{428EEFE0-FAC2-40AD-AD0F-5BA8B2E80DCB}" dt="2022-11-18T08:59:45.174" v="1644"/>
          <ac:inkMkLst>
            <pc:docMk/>
            <pc:sldMk cId="42930419" sldId="273"/>
            <ac:inkMk id="118" creationId="{2CA7368E-965E-4AA5-8F25-37CFB3F3A89E}"/>
          </ac:inkMkLst>
        </pc:inkChg>
        <pc:inkChg chg="add del">
          <ac:chgData name="PIPAN MICHELE" userId="da00a2aa-4c64-4bcb-a497-1055e4cd2351" providerId="ADAL" clId="{428EEFE0-FAC2-40AD-AD0F-5BA8B2E80DCB}" dt="2022-11-18T08:59:45.174" v="1644"/>
          <ac:inkMkLst>
            <pc:docMk/>
            <pc:sldMk cId="42930419" sldId="273"/>
            <ac:inkMk id="119" creationId="{5A1FAB8C-B682-4B4B-A837-A83CAEE8EEF4}"/>
          </ac:inkMkLst>
        </pc:inkChg>
        <pc:inkChg chg="add del">
          <ac:chgData name="PIPAN MICHELE" userId="da00a2aa-4c64-4bcb-a497-1055e4cd2351" providerId="ADAL" clId="{428EEFE0-FAC2-40AD-AD0F-5BA8B2E80DCB}" dt="2022-11-18T08:59:45.174" v="1644"/>
          <ac:inkMkLst>
            <pc:docMk/>
            <pc:sldMk cId="42930419" sldId="273"/>
            <ac:inkMk id="120" creationId="{10D5404D-62C1-4AB9-A040-0F096E47FC08}"/>
          </ac:inkMkLst>
        </pc:inkChg>
        <pc:inkChg chg="add del">
          <ac:chgData name="PIPAN MICHELE" userId="da00a2aa-4c64-4bcb-a497-1055e4cd2351" providerId="ADAL" clId="{428EEFE0-FAC2-40AD-AD0F-5BA8B2E80DCB}" dt="2022-11-18T08:59:45.174" v="1644"/>
          <ac:inkMkLst>
            <pc:docMk/>
            <pc:sldMk cId="42930419" sldId="273"/>
            <ac:inkMk id="121" creationId="{F36988AB-1F0D-4FBD-B4A6-30AE85AB6E5D}"/>
          </ac:inkMkLst>
        </pc:inkChg>
        <pc:inkChg chg="add del">
          <ac:chgData name="PIPAN MICHELE" userId="da00a2aa-4c64-4bcb-a497-1055e4cd2351" providerId="ADAL" clId="{428EEFE0-FAC2-40AD-AD0F-5BA8B2E80DCB}" dt="2022-11-18T08:59:45.174" v="1644"/>
          <ac:inkMkLst>
            <pc:docMk/>
            <pc:sldMk cId="42930419" sldId="273"/>
            <ac:inkMk id="122" creationId="{C0CE0CF6-3985-4BDF-B847-0BAB4D8EBADC}"/>
          </ac:inkMkLst>
        </pc:inkChg>
        <pc:inkChg chg="add del">
          <ac:chgData name="PIPAN MICHELE" userId="da00a2aa-4c64-4bcb-a497-1055e4cd2351" providerId="ADAL" clId="{428EEFE0-FAC2-40AD-AD0F-5BA8B2E80DCB}" dt="2022-11-18T08:59:50.268" v="1655"/>
          <ac:inkMkLst>
            <pc:docMk/>
            <pc:sldMk cId="42930419" sldId="273"/>
            <ac:inkMk id="123" creationId="{C5711276-617B-48C6-A4CD-46EBE5DEBAA3}"/>
          </ac:inkMkLst>
        </pc:inkChg>
        <pc:inkChg chg="add del">
          <ac:chgData name="PIPAN MICHELE" userId="da00a2aa-4c64-4bcb-a497-1055e4cd2351" providerId="ADAL" clId="{428EEFE0-FAC2-40AD-AD0F-5BA8B2E80DCB}" dt="2022-11-18T08:59:50.268" v="1655"/>
          <ac:inkMkLst>
            <pc:docMk/>
            <pc:sldMk cId="42930419" sldId="273"/>
            <ac:inkMk id="124" creationId="{7A88C5C6-A0EB-470C-964D-C9951706F87C}"/>
          </ac:inkMkLst>
        </pc:inkChg>
        <pc:inkChg chg="add del">
          <ac:chgData name="PIPAN MICHELE" userId="da00a2aa-4c64-4bcb-a497-1055e4cd2351" providerId="ADAL" clId="{428EEFE0-FAC2-40AD-AD0F-5BA8B2E80DCB}" dt="2022-11-18T08:59:50.268" v="1655"/>
          <ac:inkMkLst>
            <pc:docMk/>
            <pc:sldMk cId="42930419" sldId="273"/>
            <ac:inkMk id="125" creationId="{78EF9F3C-9775-4653-A600-1EF49283D3BE}"/>
          </ac:inkMkLst>
        </pc:inkChg>
        <pc:inkChg chg="add del">
          <ac:chgData name="PIPAN MICHELE" userId="da00a2aa-4c64-4bcb-a497-1055e4cd2351" providerId="ADAL" clId="{428EEFE0-FAC2-40AD-AD0F-5BA8B2E80DCB}" dt="2022-11-18T08:59:50.268" v="1655"/>
          <ac:inkMkLst>
            <pc:docMk/>
            <pc:sldMk cId="42930419" sldId="273"/>
            <ac:inkMk id="126" creationId="{D8B20010-3B54-479B-9B7E-2359C8C7D695}"/>
          </ac:inkMkLst>
        </pc:inkChg>
        <pc:inkChg chg="add del">
          <ac:chgData name="PIPAN MICHELE" userId="da00a2aa-4c64-4bcb-a497-1055e4cd2351" providerId="ADAL" clId="{428EEFE0-FAC2-40AD-AD0F-5BA8B2E80DCB}" dt="2022-11-18T08:59:50.268" v="1655"/>
          <ac:inkMkLst>
            <pc:docMk/>
            <pc:sldMk cId="42930419" sldId="273"/>
            <ac:inkMk id="127" creationId="{B9A61B66-E8F6-48D9-93D4-F0ACE93EEB77}"/>
          </ac:inkMkLst>
        </pc:inkChg>
        <pc:inkChg chg="add del">
          <ac:chgData name="PIPAN MICHELE" userId="da00a2aa-4c64-4bcb-a497-1055e4cd2351" providerId="ADAL" clId="{428EEFE0-FAC2-40AD-AD0F-5BA8B2E80DCB}" dt="2022-11-18T08:59:50.268" v="1655"/>
          <ac:inkMkLst>
            <pc:docMk/>
            <pc:sldMk cId="42930419" sldId="273"/>
            <ac:inkMk id="128" creationId="{05C6CE8F-5291-4626-A6EB-A283EDE8256C}"/>
          </ac:inkMkLst>
        </pc:inkChg>
        <pc:inkChg chg="add del">
          <ac:chgData name="PIPAN MICHELE" userId="da00a2aa-4c64-4bcb-a497-1055e4cd2351" providerId="ADAL" clId="{428EEFE0-FAC2-40AD-AD0F-5BA8B2E80DCB}" dt="2022-11-18T08:59:50.268" v="1655"/>
          <ac:inkMkLst>
            <pc:docMk/>
            <pc:sldMk cId="42930419" sldId="273"/>
            <ac:inkMk id="129" creationId="{F2CCD32B-60D0-4609-BBB9-BEAA3ACA0E03}"/>
          </ac:inkMkLst>
        </pc:inkChg>
        <pc:inkChg chg="add del">
          <ac:chgData name="PIPAN MICHELE" userId="da00a2aa-4c64-4bcb-a497-1055e4cd2351" providerId="ADAL" clId="{428EEFE0-FAC2-40AD-AD0F-5BA8B2E80DCB}" dt="2022-11-18T08:59:50.268" v="1655"/>
          <ac:inkMkLst>
            <pc:docMk/>
            <pc:sldMk cId="42930419" sldId="273"/>
            <ac:inkMk id="130" creationId="{684D5F82-37AB-4F74-B9C8-83EB3257B1B0}"/>
          </ac:inkMkLst>
        </pc:inkChg>
        <pc:inkChg chg="add del">
          <ac:chgData name="PIPAN MICHELE" userId="da00a2aa-4c64-4bcb-a497-1055e4cd2351" providerId="ADAL" clId="{428EEFE0-FAC2-40AD-AD0F-5BA8B2E80DCB}" dt="2022-11-18T08:59:50.268" v="1655"/>
          <ac:inkMkLst>
            <pc:docMk/>
            <pc:sldMk cId="42930419" sldId="273"/>
            <ac:inkMk id="131" creationId="{EF51CD14-C52F-4A50-B92D-779ED45630EB}"/>
          </ac:inkMkLst>
        </pc:inkChg>
        <pc:inkChg chg="add del">
          <ac:chgData name="PIPAN MICHELE" userId="da00a2aa-4c64-4bcb-a497-1055e4cd2351" providerId="ADAL" clId="{428EEFE0-FAC2-40AD-AD0F-5BA8B2E80DCB}" dt="2022-11-18T08:59:50.268" v="1655"/>
          <ac:inkMkLst>
            <pc:docMk/>
            <pc:sldMk cId="42930419" sldId="273"/>
            <ac:inkMk id="132" creationId="{CDC16879-52CF-48E7-87E3-983CFD4570CB}"/>
          </ac:inkMkLst>
        </pc:inkChg>
        <pc:inkChg chg="add del">
          <ac:chgData name="PIPAN MICHELE" userId="da00a2aa-4c64-4bcb-a497-1055e4cd2351" providerId="ADAL" clId="{428EEFE0-FAC2-40AD-AD0F-5BA8B2E80DCB}" dt="2022-11-18T08:59:50.268" v="1655"/>
          <ac:inkMkLst>
            <pc:docMk/>
            <pc:sldMk cId="42930419" sldId="273"/>
            <ac:inkMk id="133" creationId="{90420CA5-0D48-4157-9C2B-E27818C7F5F6}"/>
          </ac:inkMkLst>
        </pc:inkChg>
        <pc:inkChg chg="add del">
          <ac:chgData name="PIPAN MICHELE" userId="da00a2aa-4c64-4bcb-a497-1055e4cd2351" providerId="ADAL" clId="{428EEFE0-FAC2-40AD-AD0F-5BA8B2E80DCB}" dt="2022-11-18T08:59:59.948" v="1658"/>
          <ac:inkMkLst>
            <pc:docMk/>
            <pc:sldMk cId="42930419" sldId="273"/>
            <ac:inkMk id="134" creationId="{B64B82A2-13FD-468B-8E5F-A1C2D7173362}"/>
          </ac:inkMkLst>
        </pc:inkChg>
        <pc:inkChg chg="add del">
          <ac:chgData name="PIPAN MICHELE" userId="da00a2aa-4c64-4bcb-a497-1055e4cd2351" providerId="ADAL" clId="{428EEFE0-FAC2-40AD-AD0F-5BA8B2E80DCB}" dt="2022-11-18T08:59:59.948" v="1658"/>
          <ac:inkMkLst>
            <pc:docMk/>
            <pc:sldMk cId="42930419" sldId="273"/>
            <ac:inkMk id="135" creationId="{94054277-7789-405F-B0D5-5A1839BEC5D0}"/>
          </ac:inkMkLst>
        </pc:inkChg>
        <pc:inkChg chg="add del">
          <ac:chgData name="PIPAN MICHELE" userId="da00a2aa-4c64-4bcb-a497-1055e4cd2351" providerId="ADAL" clId="{428EEFE0-FAC2-40AD-AD0F-5BA8B2E80DCB}" dt="2022-11-18T08:59:59.948" v="1658"/>
          <ac:inkMkLst>
            <pc:docMk/>
            <pc:sldMk cId="42930419" sldId="273"/>
            <ac:inkMk id="136" creationId="{D2CFDCCF-0C3A-401B-8D16-987FB1296DD0}"/>
          </ac:inkMkLst>
        </pc:inkChg>
        <pc:inkChg chg="add del">
          <ac:chgData name="PIPAN MICHELE" userId="da00a2aa-4c64-4bcb-a497-1055e4cd2351" providerId="ADAL" clId="{428EEFE0-FAC2-40AD-AD0F-5BA8B2E80DCB}" dt="2022-11-18T09:00:02.346" v="1663"/>
          <ac:inkMkLst>
            <pc:docMk/>
            <pc:sldMk cId="42930419" sldId="273"/>
            <ac:inkMk id="137" creationId="{EB2A0BB2-60D2-4B84-B59B-7C7F8A978B7D}"/>
          </ac:inkMkLst>
        </pc:inkChg>
        <pc:inkChg chg="add del">
          <ac:chgData name="PIPAN MICHELE" userId="da00a2aa-4c64-4bcb-a497-1055e4cd2351" providerId="ADAL" clId="{428EEFE0-FAC2-40AD-AD0F-5BA8B2E80DCB}" dt="2022-11-18T09:00:02.346" v="1663"/>
          <ac:inkMkLst>
            <pc:docMk/>
            <pc:sldMk cId="42930419" sldId="273"/>
            <ac:inkMk id="138" creationId="{B434A206-E2EA-4E52-AE35-3FC1855E6D44}"/>
          </ac:inkMkLst>
        </pc:inkChg>
        <pc:inkChg chg="add del">
          <ac:chgData name="PIPAN MICHELE" userId="da00a2aa-4c64-4bcb-a497-1055e4cd2351" providerId="ADAL" clId="{428EEFE0-FAC2-40AD-AD0F-5BA8B2E80DCB}" dt="2022-11-18T09:00:02.346" v="1663"/>
          <ac:inkMkLst>
            <pc:docMk/>
            <pc:sldMk cId="42930419" sldId="273"/>
            <ac:inkMk id="139" creationId="{CC734437-5F6D-49D9-8D74-D287F5199B89}"/>
          </ac:inkMkLst>
        </pc:inkChg>
        <pc:inkChg chg="add del">
          <ac:chgData name="PIPAN MICHELE" userId="da00a2aa-4c64-4bcb-a497-1055e4cd2351" providerId="ADAL" clId="{428EEFE0-FAC2-40AD-AD0F-5BA8B2E80DCB}" dt="2022-11-18T09:00:02.346" v="1663"/>
          <ac:inkMkLst>
            <pc:docMk/>
            <pc:sldMk cId="42930419" sldId="273"/>
            <ac:inkMk id="140" creationId="{29B3341D-EC50-46C0-AB8F-76307830F8C5}"/>
          </ac:inkMkLst>
        </pc:inkChg>
        <pc:inkChg chg="add del">
          <ac:chgData name="PIPAN MICHELE" userId="da00a2aa-4c64-4bcb-a497-1055e4cd2351" providerId="ADAL" clId="{428EEFE0-FAC2-40AD-AD0F-5BA8B2E80DCB}" dt="2022-11-18T09:00:02.346" v="1663"/>
          <ac:inkMkLst>
            <pc:docMk/>
            <pc:sldMk cId="42930419" sldId="273"/>
            <ac:inkMk id="141" creationId="{2763ED78-321D-4D84-8AD8-7E9452B58C12}"/>
          </ac:inkMkLst>
        </pc:inkChg>
        <pc:inkChg chg="add del">
          <ac:chgData name="PIPAN MICHELE" userId="da00a2aa-4c64-4bcb-a497-1055e4cd2351" providerId="ADAL" clId="{428EEFE0-FAC2-40AD-AD0F-5BA8B2E80DCB}" dt="2022-11-18T09:00:04.997" v="1665"/>
          <ac:inkMkLst>
            <pc:docMk/>
            <pc:sldMk cId="42930419" sldId="273"/>
            <ac:inkMk id="142" creationId="{54002F92-02F5-4E93-A164-0A14B3CEA46A}"/>
          </ac:inkMkLst>
        </pc:inkChg>
        <pc:inkChg chg="add del">
          <ac:chgData name="PIPAN MICHELE" userId="da00a2aa-4c64-4bcb-a497-1055e4cd2351" providerId="ADAL" clId="{428EEFE0-FAC2-40AD-AD0F-5BA8B2E80DCB}" dt="2022-11-18T09:00:04.997" v="1665"/>
          <ac:inkMkLst>
            <pc:docMk/>
            <pc:sldMk cId="42930419" sldId="273"/>
            <ac:inkMk id="143" creationId="{AF5837F2-2D6B-47D8-AB16-CB4F1454A214}"/>
          </ac:inkMkLst>
        </pc:inkChg>
        <pc:inkChg chg="add del">
          <ac:chgData name="PIPAN MICHELE" userId="da00a2aa-4c64-4bcb-a497-1055e4cd2351" providerId="ADAL" clId="{428EEFE0-FAC2-40AD-AD0F-5BA8B2E80DCB}" dt="2022-11-18T09:00:12.844" v="1677"/>
          <ac:inkMkLst>
            <pc:docMk/>
            <pc:sldMk cId="42930419" sldId="273"/>
            <ac:inkMk id="144" creationId="{B0FAE05F-13C8-45E8-B4D4-7E11C16AA5BB}"/>
          </ac:inkMkLst>
        </pc:inkChg>
        <pc:inkChg chg="add del">
          <ac:chgData name="PIPAN MICHELE" userId="da00a2aa-4c64-4bcb-a497-1055e4cd2351" providerId="ADAL" clId="{428EEFE0-FAC2-40AD-AD0F-5BA8B2E80DCB}" dt="2022-11-18T09:00:12.844" v="1677"/>
          <ac:inkMkLst>
            <pc:docMk/>
            <pc:sldMk cId="42930419" sldId="273"/>
            <ac:inkMk id="145" creationId="{F8D1F5BB-5983-44AA-957B-724DABFD3C97}"/>
          </ac:inkMkLst>
        </pc:inkChg>
        <pc:inkChg chg="add del">
          <ac:chgData name="PIPAN MICHELE" userId="da00a2aa-4c64-4bcb-a497-1055e4cd2351" providerId="ADAL" clId="{428EEFE0-FAC2-40AD-AD0F-5BA8B2E80DCB}" dt="2022-11-18T09:00:12.844" v="1677"/>
          <ac:inkMkLst>
            <pc:docMk/>
            <pc:sldMk cId="42930419" sldId="273"/>
            <ac:inkMk id="146" creationId="{D742D293-41CB-4270-9F31-F3EE81221A12}"/>
          </ac:inkMkLst>
        </pc:inkChg>
        <pc:inkChg chg="add del">
          <ac:chgData name="PIPAN MICHELE" userId="da00a2aa-4c64-4bcb-a497-1055e4cd2351" providerId="ADAL" clId="{428EEFE0-FAC2-40AD-AD0F-5BA8B2E80DCB}" dt="2022-11-18T09:00:12.844" v="1677"/>
          <ac:inkMkLst>
            <pc:docMk/>
            <pc:sldMk cId="42930419" sldId="273"/>
            <ac:inkMk id="147" creationId="{5A5897A1-EDD7-4F1E-80D5-26662A527E51}"/>
          </ac:inkMkLst>
        </pc:inkChg>
        <pc:inkChg chg="add del">
          <ac:chgData name="PIPAN MICHELE" userId="da00a2aa-4c64-4bcb-a497-1055e4cd2351" providerId="ADAL" clId="{428EEFE0-FAC2-40AD-AD0F-5BA8B2E80DCB}" dt="2022-11-18T09:00:12.844" v="1677"/>
          <ac:inkMkLst>
            <pc:docMk/>
            <pc:sldMk cId="42930419" sldId="273"/>
            <ac:inkMk id="148" creationId="{E63D732E-978D-411B-A332-29715AC5641E}"/>
          </ac:inkMkLst>
        </pc:inkChg>
        <pc:inkChg chg="add del">
          <ac:chgData name="PIPAN MICHELE" userId="da00a2aa-4c64-4bcb-a497-1055e4cd2351" providerId="ADAL" clId="{428EEFE0-FAC2-40AD-AD0F-5BA8B2E80DCB}" dt="2022-11-18T09:00:12.844" v="1677"/>
          <ac:inkMkLst>
            <pc:docMk/>
            <pc:sldMk cId="42930419" sldId="273"/>
            <ac:inkMk id="149" creationId="{0D66C156-F3EC-467A-AE31-B3D6768D83D5}"/>
          </ac:inkMkLst>
        </pc:inkChg>
        <pc:inkChg chg="add del">
          <ac:chgData name="PIPAN MICHELE" userId="da00a2aa-4c64-4bcb-a497-1055e4cd2351" providerId="ADAL" clId="{428EEFE0-FAC2-40AD-AD0F-5BA8B2E80DCB}" dt="2022-11-18T09:00:12.844" v="1677"/>
          <ac:inkMkLst>
            <pc:docMk/>
            <pc:sldMk cId="42930419" sldId="273"/>
            <ac:inkMk id="150" creationId="{F63B795E-CF0D-4309-8AE3-C36EAB872DEE}"/>
          </ac:inkMkLst>
        </pc:inkChg>
        <pc:inkChg chg="add del">
          <ac:chgData name="PIPAN MICHELE" userId="da00a2aa-4c64-4bcb-a497-1055e4cd2351" providerId="ADAL" clId="{428EEFE0-FAC2-40AD-AD0F-5BA8B2E80DCB}" dt="2022-11-18T09:00:12.844" v="1677"/>
          <ac:inkMkLst>
            <pc:docMk/>
            <pc:sldMk cId="42930419" sldId="273"/>
            <ac:inkMk id="151" creationId="{0EFC9005-7249-43B0-9F40-E304995C063E}"/>
          </ac:inkMkLst>
        </pc:inkChg>
        <pc:inkChg chg="add del">
          <ac:chgData name="PIPAN MICHELE" userId="da00a2aa-4c64-4bcb-a497-1055e4cd2351" providerId="ADAL" clId="{428EEFE0-FAC2-40AD-AD0F-5BA8B2E80DCB}" dt="2022-11-18T09:00:12.844" v="1677"/>
          <ac:inkMkLst>
            <pc:docMk/>
            <pc:sldMk cId="42930419" sldId="273"/>
            <ac:inkMk id="152" creationId="{F9AB82B0-EB6F-4D4B-A7A0-D2F67D8919FA}"/>
          </ac:inkMkLst>
        </pc:inkChg>
        <pc:inkChg chg="add del">
          <ac:chgData name="PIPAN MICHELE" userId="da00a2aa-4c64-4bcb-a497-1055e4cd2351" providerId="ADAL" clId="{428EEFE0-FAC2-40AD-AD0F-5BA8B2E80DCB}" dt="2022-11-18T09:00:12.844" v="1677"/>
          <ac:inkMkLst>
            <pc:docMk/>
            <pc:sldMk cId="42930419" sldId="273"/>
            <ac:inkMk id="153" creationId="{E2042D22-7506-4AD3-8234-6391A3C88938}"/>
          </ac:inkMkLst>
        </pc:inkChg>
        <pc:inkChg chg="add del">
          <ac:chgData name="PIPAN MICHELE" userId="da00a2aa-4c64-4bcb-a497-1055e4cd2351" providerId="ADAL" clId="{428EEFE0-FAC2-40AD-AD0F-5BA8B2E80DCB}" dt="2022-11-18T09:00:12.844" v="1677"/>
          <ac:inkMkLst>
            <pc:docMk/>
            <pc:sldMk cId="42930419" sldId="273"/>
            <ac:inkMk id="154" creationId="{BC599817-7032-431C-AE9D-D915ADD74076}"/>
          </ac:inkMkLst>
        </pc:inkChg>
        <pc:inkChg chg="add del">
          <ac:chgData name="PIPAN MICHELE" userId="da00a2aa-4c64-4bcb-a497-1055e4cd2351" providerId="ADAL" clId="{428EEFE0-FAC2-40AD-AD0F-5BA8B2E80DCB}" dt="2022-11-18T09:00:12.844" v="1677"/>
          <ac:inkMkLst>
            <pc:docMk/>
            <pc:sldMk cId="42930419" sldId="273"/>
            <ac:inkMk id="155" creationId="{F24BA48D-70C4-4C02-9FE0-B8C451553D4A}"/>
          </ac:inkMkLst>
        </pc:inkChg>
        <pc:inkChg chg="add del">
          <ac:chgData name="PIPAN MICHELE" userId="da00a2aa-4c64-4bcb-a497-1055e4cd2351" providerId="ADAL" clId="{428EEFE0-FAC2-40AD-AD0F-5BA8B2E80DCB}" dt="2022-11-18T09:00:16.664" v="1680"/>
          <ac:inkMkLst>
            <pc:docMk/>
            <pc:sldMk cId="42930419" sldId="273"/>
            <ac:inkMk id="156" creationId="{7068DA46-56DD-4599-BD92-FDFA6D698B9E}"/>
          </ac:inkMkLst>
        </pc:inkChg>
        <pc:inkChg chg="add del">
          <ac:chgData name="PIPAN MICHELE" userId="da00a2aa-4c64-4bcb-a497-1055e4cd2351" providerId="ADAL" clId="{428EEFE0-FAC2-40AD-AD0F-5BA8B2E80DCB}" dt="2022-11-18T09:00:16.664" v="1680"/>
          <ac:inkMkLst>
            <pc:docMk/>
            <pc:sldMk cId="42930419" sldId="273"/>
            <ac:inkMk id="157" creationId="{6F6920BD-0010-4489-8771-90F8661223FB}"/>
          </ac:inkMkLst>
        </pc:inkChg>
        <pc:inkChg chg="add del">
          <ac:chgData name="PIPAN MICHELE" userId="da00a2aa-4c64-4bcb-a497-1055e4cd2351" providerId="ADAL" clId="{428EEFE0-FAC2-40AD-AD0F-5BA8B2E80DCB}" dt="2022-11-18T09:00:16.664" v="1680"/>
          <ac:inkMkLst>
            <pc:docMk/>
            <pc:sldMk cId="42930419" sldId="273"/>
            <ac:inkMk id="158" creationId="{1E8422C7-1F67-46AE-930C-7C8045383924}"/>
          </ac:inkMkLst>
        </pc:inkChg>
        <pc:inkChg chg="add del">
          <ac:chgData name="PIPAN MICHELE" userId="da00a2aa-4c64-4bcb-a497-1055e4cd2351" providerId="ADAL" clId="{428EEFE0-FAC2-40AD-AD0F-5BA8B2E80DCB}" dt="2022-11-18T09:00:26.516" v="1688"/>
          <ac:inkMkLst>
            <pc:docMk/>
            <pc:sldMk cId="42930419" sldId="273"/>
            <ac:inkMk id="159" creationId="{B7FD39D7-82CE-469E-B341-2FCDEE002565}"/>
          </ac:inkMkLst>
        </pc:inkChg>
        <pc:inkChg chg="add del">
          <ac:chgData name="PIPAN MICHELE" userId="da00a2aa-4c64-4bcb-a497-1055e4cd2351" providerId="ADAL" clId="{428EEFE0-FAC2-40AD-AD0F-5BA8B2E80DCB}" dt="2022-11-18T09:00:18.993" v="1683"/>
          <ac:inkMkLst>
            <pc:docMk/>
            <pc:sldMk cId="42930419" sldId="273"/>
            <ac:inkMk id="160" creationId="{6401BA00-9B7A-4D3B-B342-CD46E320336E}"/>
          </ac:inkMkLst>
        </pc:inkChg>
        <pc:inkChg chg="add del">
          <ac:chgData name="PIPAN MICHELE" userId="da00a2aa-4c64-4bcb-a497-1055e4cd2351" providerId="ADAL" clId="{428EEFE0-FAC2-40AD-AD0F-5BA8B2E80DCB}" dt="2022-11-18T09:00:18.993" v="1683"/>
          <ac:inkMkLst>
            <pc:docMk/>
            <pc:sldMk cId="42930419" sldId="273"/>
            <ac:inkMk id="161" creationId="{3B2DFD56-CFC9-4A59-9D28-7ECD6F797DB7}"/>
          </ac:inkMkLst>
        </pc:inkChg>
        <pc:inkChg chg="add del">
          <ac:chgData name="PIPAN MICHELE" userId="da00a2aa-4c64-4bcb-a497-1055e4cd2351" providerId="ADAL" clId="{428EEFE0-FAC2-40AD-AD0F-5BA8B2E80DCB}" dt="2022-11-18T09:00:23.045" v="1685"/>
          <ac:inkMkLst>
            <pc:docMk/>
            <pc:sldMk cId="42930419" sldId="273"/>
            <ac:inkMk id="162" creationId="{C831F722-AAB1-48B2-A8D1-AA76A0D1854C}"/>
          </ac:inkMkLst>
        </pc:inkChg>
        <pc:inkChg chg="add del">
          <ac:chgData name="PIPAN MICHELE" userId="da00a2aa-4c64-4bcb-a497-1055e4cd2351" providerId="ADAL" clId="{428EEFE0-FAC2-40AD-AD0F-5BA8B2E80DCB}" dt="2022-11-18T09:00:23.045" v="1685"/>
          <ac:inkMkLst>
            <pc:docMk/>
            <pc:sldMk cId="42930419" sldId="273"/>
            <ac:inkMk id="163" creationId="{BF29E268-4C0F-4EEC-803F-D45F5DD7ECB5}"/>
          </ac:inkMkLst>
        </pc:inkChg>
        <pc:inkChg chg="add del">
          <ac:chgData name="PIPAN MICHELE" userId="da00a2aa-4c64-4bcb-a497-1055e4cd2351" providerId="ADAL" clId="{428EEFE0-FAC2-40AD-AD0F-5BA8B2E80DCB}" dt="2022-11-18T09:00:33.595" v="1694"/>
          <ac:inkMkLst>
            <pc:docMk/>
            <pc:sldMk cId="42930419" sldId="273"/>
            <ac:inkMk id="164" creationId="{87804987-A8AC-44AB-857E-61CB0C55333E}"/>
          </ac:inkMkLst>
        </pc:inkChg>
        <pc:inkChg chg="add del">
          <ac:chgData name="PIPAN MICHELE" userId="da00a2aa-4c64-4bcb-a497-1055e4cd2351" providerId="ADAL" clId="{428EEFE0-FAC2-40AD-AD0F-5BA8B2E80DCB}" dt="2022-11-18T09:00:26.516" v="1688"/>
          <ac:inkMkLst>
            <pc:docMk/>
            <pc:sldMk cId="42930419" sldId="273"/>
            <ac:inkMk id="165" creationId="{3089ACF2-375B-4C68-8F51-93C454390120}"/>
          </ac:inkMkLst>
        </pc:inkChg>
        <pc:inkChg chg="add del">
          <ac:chgData name="PIPAN MICHELE" userId="da00a2aa-4c64-4bcb-a497-1055e4cd2351" providerId="ADAL" clId="{428EEFE0-FAC2-40AD-AD0F-5BA8B2E80DCB}" dt="2022-11-18T09:00:26.516" v="1688"/>
          <ac:inkMkLst>
            <pc:docMk/>
            <pc:sldMk cId="42930419" sldId="273"/>
            <ac:inkMk id="166" creationId="{2C88A662-18A1-482C-9A99-311A884523C2}"/>
          </ac:inkMkLst>
        </pc:inkChg>
        <pc:inkChg chg="add del">
          <ac:chgData name="PIPAN MICHELE" userId="da00a2aa-4c64-4bcb-a497-1055e4cd2351" providerId="ADAL" clId="{428EEFE0-FAC2-40AD-AD0F-5BA8B2E80DCB}" dt="2022-11-18T09:00:32.274" v="1692"/>
          <ac:inkMkLst>
            <pc:docMk/>
            <pc:sldMk cId="42930419" sldId="273"/>
            <ac:inkMk id="167" creationId="{F29B717D-06AB-46BB-9C97-267D7B434578}"/>
          </ac:inkMkLst>
        </pc:inkChg>
        <pc:inkChg chg="add del">
          <ac:chgData name="PIPAN MICHELE" userId="da00a2aa-4c64-4bcb-a497-1055e4cd2351" providerId="ADAL" clId="{428EEFE0-FAC2-40AD-AD0F-5BA8B2E80DCB}" dt="2022-11-18T09:00:32.274" v="1692"/>
          <ac:inkMkLst>
            <pc:docMk/>
            <pc:sldMk cId="42930419" sldId="273"/>
            <ac:inkMk id="168" creationId="{256F2853-22F2-4BE4-B6FD-2F04A60A8019}"/>
          </ac:inkMkLst>
        </pc:inkChg>
        <pc:inkChg chg="add del">
          <ac:chgData name="PIPAN MICHELE" userId="da00a2aa-4c64-4bcb-a497-1055e4cd2351" providerId="ADAL" clId="{428EEFE0-FAC2-40AD-AD0F-5BA8B2E80DCB}" dt="2022-11-18T09:00:32.274" v="1692"/>
          <ac:inkMkLst>
            <pc:docMk/>
            <pc:sldMk cId="42930419" sldId="273"/>
            <ac:inkMk id="169" creationId="{C4CFF543-5A4C-4948-892B-6ED1B5E31758}"/>
          </ac:inkMkLst>
        </pc:inkChg>
        <pc:inkChg chg="add del">
          <ac:chgData name="PIPAN MICHELE" userId="da00a2aa-4c64-4bcb-a497-1055e4cd2351" providerId="ADAL" clId="{428EEFE0-FAC2-40AD-AD0F-5BA8B2E80DCB}" dt="2022-11-18T09:00:32.274" v="1692"/>
          <ac:inkMkLst>
            <pc:docMk/>
            <pc:sldMk cId="42930419" sldId="273"/>
            <ac:inkMk id="170" creationId="{3B12EA30-57B0-49D6-BE22-F1FD07DAFAAE}"/>
          </ac:inkMkLst>
        </pc:inkChg>
        <pc:inkChg chg="add del">
          <ac:chgData name="PIPAN MICHELE" userId="da00a2aa-4c64-4bcb-a497-1055e4cd2351" providerId="ADAL" clId="{428EEFE0-FAC2-40AD-AD0F-5BA8B2E80DCB}" dt="2022-11-18T09:00:43.255" v="1698"/>
          <ac:inkMkLst>
            <pc:docMk/>
            <pc:sldMk cId="42930419" sldId="273"/>
            <ac:inkMk id="171" creationId="{7201DA14-CE51-41A1-B9EC-2C915AE4E341}"/>
          </ac:inkMkLst>
        </pc:inkChg>
        <pc:inkChg chg="add del">
          <ac:chgData name="PIPAN MICHELE" userId="da00a2aa-4c64-4bcb-a497-1055e4cd2351" providerId="ADAL" clId="{428EEFE0-FAC2-40AD-AD0F-5BA8B2E80DCB}" dt="2022-11-18T09:00:33.595" v="1694"/>
          <ac:inkMkLst>
            <pc:docMk/>
            <pc:sldMk cId="42930419" sldId="273"/>
            <ac:inkMk id="172" creationId="{B0C53698-45B8-4ED4-8E53-627E152782D1}"/>
          </ac:inkMkLst>
        </pc:inkChg>
        <pc:inkChg chg="add del">
          <ac:chgData name="PIPAN MICHELE" userId="da00a2aa-4c64-4bcb-a497-1055e4cd2351" providerId="ADAL" clId="{428EEFE0-FAC2-40AD-AD0F-5BA8B2E80DCB}" dt="2022-11-18T09:00:37.972" v="1696"/>
          <ac:inkMkLst>
            <pc:docMk/>
            <pc:sldMk cId="42930419" sldId="273"/>
            <ac:inkMk id="173" creationId="{110E54CE-9603-465F-911F-A8B89B27D098}"/>
          </ac:inkMkLst>
        </pc:inkChg>
        <pc:inkChg chg="add del">
          <ac:chgData name="PIPAN MICHELE" userId="da00a2aa-4c64-4bcb-a497-1055e4cd2351" providerId="ADAL" clId="{428EEFE0-FAC2-40AD-AD0F-5BA8B2E80DCB}" dt="2022-11-18T09:00:37.972" v="1696"/>
          <ac:inkMkLst>
            <pc:docMk/>
            <pc:sldMk cId="42930419" sldId="273"/>
            <ac:inkMk id="174" creationId="{41E6DF69-454F-4878-A5BF-3F5A106959C4}"/>
          </ac:inkMkLst>
        </pc:inkChg>
        <pc:inkChg chg="add">
          <ac:chgData name="PIPAN MICHELE" userId="da00a2aa-4c64-4bcb-a497-1055e4cd2351" providerId="ADAL" clId="{428EEFE0-FAC2-40AD-AD0F-5BA8B2E80DCB}" dt="2022-11-18T09:00:37.972" v="1696"/>
          <ac:inkMkLst>
            <pc:docMk/>
            <pc:sldMk cId="42930419" sldId="273"/>
            <ac:inkMk id="175" creationId="{90D56BA3-4BDE-4F86-AA7E-911AC21A84A8}"/>
          </ac:inkMkLst>
        </pc:inkChg>
        <pc:inkChg chg="add del">
          <ac:chgData name="PIPAN MICHELE" userId="da00a2aa-4c64-4bcb-a497-1055e4cd2351" providerId="ADAL" clId="{428EEFE0-FAC2-40AD-AD0F-5BA8B2E80DCB}" dt="2022-11-18T09:00:43.255" v="1698"/>
          <ac:inkMkLst>
            <pc:docMk/>
            <pc:sldMk cId="42930419" sldId="273"/>
            <ac:inkMk id="176" creationId="{43564315-A47C-4D4C-B995-C7406B0AE920}"/>
          </ac:inkMkLst>
        </pc:inkChg>
        <pc:inkChg chg="add">
          <ac:chgData name="PIPAN MICHELE" userId="da00a2aa-4c64-4bcb-a497-1055e4cd2351" providerId="ADAL" clId="{428EEFE0-FAC2-40AD-AD0F-5BA8B2E80DCB}" dt="2022-11-18T09:00:43.255" v="1698"/>
          <ac:inkMkLst>
            <pc:docMk/>
            <pc:sldMk cId="42930419" sldId="273"/>
            <ac:inkMk id="177" creationId="{678BC2AB-7888-43A5-BAE2-E3E375EF14E5}"/>
          </ac:inkMkLst>
        </pc:inkChg>
      </pc:sldChg>
      <pc:sldChg chg="addSp delSp add">
        <pc:chgData name="PIPAN MICHELE" userId="da00a2aa-4c64-4bcb-a497-1055e4cd2351" providerId="ADAL" clId="{428EEFE0-FAC2-40AD-AD0F-5BA8B2E80DCB}" dt="2022-11-18T09:07:29.549" v="1994"/>
        <pc:sldMkLst>
          <pc:docMk/>
          <pc:sldMk cId="326128808" sldId="274"/>
        </pc:sldMkLst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2" creationId="{CEED4E14-CFBD-4162-9ADB-0AE76B8DD6B6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3" creationId="{2E4578DA-0254-4A73-AFB0-2C86949E67CB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4" creationId="{71FF9050-5CD3-4DB6-9410-0C5447E1F922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5" creationId="{AD9167A6-C303-4230-9903-5756FC47683A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6" creationId="{6140A4D8-6136-4D4F-AC7E-7A1DE95A2AC1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7" creationId="{FEFBED36-A0C9-4B7F-88D4-91CD19A8F0FA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8" creationId="{F94BC72F-4684-435F-A868-428922A10EB3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9" creationId="{E6ABC67F-9C2F-488F-8FFF-E1BE32A53B3F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10" creationId="{372EFFC0-6E03-4F5B-9E9E-D6E4EEFF3987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11" creationId="{2C2FB789-49D7-4460-B573-CEA07CC2C56E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12" creationId="{B57144F4-4BAD-419C-BB46-C1F0FD358A95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13" creationId="{EF7FC0AE-ADF0-42ED-8D53-9211CC2E1230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14" creationId="{8F41FA8F-2A0C-4213-A59D-126484FE4AB4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15" creationId="{C87E14F7-5712-4001-B76B-EAB983064F5E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16" creationId="{0490CDEA-5CAC-433A-9172-396BD2E6E2C7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17" creationId="{E0CB13C4-BC8C-4C52-8CB3-B9E2C3E1BC67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18" creationId="{C6827F54-AF5B-492B-AC75-1FADE2A351AA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19" creationId="{7DC4587E-DBB7-4D1E-AA59-0584B4AF348C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20" creationId="{2B077B06-1EE9-4B47-9AD8-210BB5F994BA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21" creationId="{7FC6E56B-E8B8-4605-A6A1-AE177816EC78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22" creationId="{1F737CA0-9446-4824-AC1E-C5F09A392FFA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23" creationId="{4C3FB1DE-B392-466E-89F8-82B45964C0A0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24" creationId="{E8D3F377-8D81-469A-9689-BD1E01ED43C8}"/>
          </ac:inkMkLst>
        </pc:inkChg>
        <pc:inkChg chg="add">
          <ac:chgData name="PIPAN MICHELE" userId="da00a2aa-4c64-4bcb-a497-1055e4cd2351" providerId="ADAL" clId="{428EEFE0-FAC2-40AD-AD0F-5BA8B2E80DCB}" dt="2022-11-18T09:06:40.797" v="1940"/>
          <ac:inkMkLst>
            <pc:docMk/>
            <pc:sldMk cId="326128808" sldId="274"/>
            <ac:inkMk id="25" creationId="{7EA35A10-0F2F-4377-8AAB-628B7E5463A4}"/>
          </ac:inkMkLst>
        </pc:inkChg>
        <pc:inkChg chg="add">
          <ac:chgData name="PIPAN MICHELE" userId="da00a2aa-4c64-4bcb-a497-1055e4cd2351" providerId="ADAL" clId="{428EEFE0-FAC2-40AD-AD0F-5BA8B2E80DCB}" dt="2022-11-18T09:06:41.280" v="1941"/>
          <ac:inkMkLst>
            <pc:docMk/>
            <pc:sldMk cId="326128808" sldId="274"/>
            <ac:inkMk id="26" creationId="{55222466-209A-41B3-9ED3-364968167768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27" creationId="{DD08B5BA-8B2A-455A-9A6F-C6427F545CB9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28" creationId="{9BE479A9-1ED6-40FE-9ED5-47CE532271A6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29" creationId="{428191AA-C4D3-48EC-A544-7846453402AC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30" creationId="{B48E10E0-B07C-44F7-BFA5-50D26EB9538B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31" creationId="{FDA54299-F289-4D03-88A3-2C4F0060C7BB}"/>
          </ac:inkMkLst>
        </pc:inkChg>
        <pc:inkChg chg="add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32" creationId="{D6C1843D-E424-44C6-99F0-568BBFC07E4D}"/>
          </ac:inkMkLst>
        </pc:inkChg>
        <pc:inkChg chg="add del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33" creationId="{E9EF7A9E-24A7-4A26-8C1D-5C512124F996}"/>
          </ac:inkMkLst>
        </pc:inkChg>
        <pc:inkChg chg="add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34" creationId="{8332EA50-2ED8-4D0B-B369-AEA09EEDAB32}"/>
          </ac:inkMkLst>
        </pc:inkChg>
        <pc:inkChg chg="add">
          <ac:chgData name="PIPAN MICHELE" userId="da00a2aa-4c64-4bcb-a497-1055e4cd2351" providerId="ADAL" clId="{428EEFE0-FAC2-40AD-AD0F-5BA8B2E80DCB}" dt="2022-11-18T09:06:43.671" v="1947"/>
          <ac:inkMkLst>
            <pc:docMk/>
            <pc:sldMk cId="326128808" sldId="274"/>
            <ac:inkMk id="35" creationId="{84CC7D87-9518-44B7-B9DD-35AA8149EB20}"/>
          </ac:inkMkLst>
        </pc:inkChg>
        <pc:inkChg chg="add del">
          <ac:chgData name="PIPAN MICHELE" userId="da00a2aa-4c64-4bcb-a497-1055e4cd2351" providerId="ADAL" clId="{428EEFE0-FAC2-40AD-AD0F-5BA8B2E80DCB}" dt="2022-11-18T09:06:48.281" v="1955"/>
          <ac:inkMkLst>
            <pc:docMk/>
            <pc:sldMk cId="326128808" sldId="274"/>
            <ac:inkMk id="36" creationId="{FF5B3BF3-B3C4-4DE7-A6DF-DD930B505FF7}"/>
          </ac:inkMkLst>
        </pc:inkChg>
        <pc:inkChg chg="add del">
          <ac:chgData name="PIPAN MICHELE" userId="da00a2aa-4c64-4bcb-a497-1055e4cd2351" providerId="ADAL" clId="{428EEFE0-FAC2-40AD-AD0F-5BA8B2E80DCB}" dt="2022-11-18T09:06:48.281" v="1955"/>
          <ac:inkMkLst>
            <pc:docMk/>
            <pc:sldMk cId="326128808" sldId="274"/>
            <ac:inkMk id="37" creationId="{5D00953D-6E73-4174-BC32-B00DC6060F12}"/>
          </ac:inkMkLst>
        </pc:inkChg>
        <pc:inkChg chg="add del">
          <ac:chgData name="PIPAN MICHELE" userId="da00a2aa-4c64-4bcb-a497-1055e4cd2351" providerId="ADAL" clId="{428EEFE0-FAC2-40AD-AD0F-5BA8B2E80DCB}" dt="2022-11-18T09:06:48.281" v="1955"/>
          <ac:inkMkLst>
            <pc:docMk/>
            <pc:sldMk cId="326128808" sldId="274"/>
            <ac:inkMk id="38" creationId="{7412C989-6319-4B31-9B00-8134159A164B}"/>
          </ac:inkMkLst>
        </pc:inkChg>
        <pc:inkChg chg="add del">
          <ac:chgData name="PIPAN MICHELE" userId="da00a2aa-4c64-4bcb-a497-1055e4cd2351" providerId="ADAL" clId="{428EEFE0-FAC2-40AD-AD0F-5BA8B2E80DCB}" dt="2022-11-18T09:06:48.281" v="1955"/>
          <ac:inkMkLst>
            <pc:docMk/>
            <pc:sldMk cId="326128808" sldId="274"/>
            <ac:inkMk id="39" creationId="{D7286123-F849-4376-837B-9678289B5B67}"/>
          </ac:inkMkLst>
        </pc:inkChg>
        <pc:inkChg chg="add del">
          <ac:chgData name="PIPAN MICHELE" userId="da00a2aa-4c64-4bcb-a497-1055e4cd2351" providerId="ADAL" clId="{428EEFE0-FAC2-40AD-AD0F-5BA8B2E80DCB}" dt="2022-11-18T09:06:48.281" v="1955"/>
          <ac:inkMkLst>
            <pc:docMk/>
            <pc:sldMk cId="326128808" sldId="274"/>
            <ac:inkMk id="40" creationId="{3EF72344-FA9F-4B27-B62E-A5B943859B15}"/>
          </ac:inkMkLst>
        </pc:inkChg>
        <pc:inkChg chg="add del">
          <ac:chgData name="PIPAN MICHELE" userId="da00a2aa-4c64-4bcb-a497-1055e4cd2351" providerId="ADAL" clId="{428EEFE0-FAC2-40AD-AD0F-5BA8B2E80DCB}" dt="2022-11-18T09:06:48.281" v="1955"/>
          <ac:inkMkLst>
            <pc:docMk/>
            <pc:sldMk cId="326128808" sldId="274"/>
            <ac:inkMk id="41" creationId="{6E7CFB25-2775-469A-BE74-896C4D3EE9D5}"/>
          </ac:inkMkLst>
        </pc:inkChg>
        <pc:inkChg chg="add del">
          <ac:chgData name="PIPAN MICHELE" userId="da00a2aa-4c64-4bcb-a497-1055e4cd2351" providerId="ADAL" clId="{428EEFE0-FAC2-40AD-AD0F-5BA8B2E80DCB}" dt="2022-11-18T09:06:48.281" v="1955"/>
          <ac:inkMkLst>
            <pc:docMk/>
            <pc:sldMk cId="326128808" sldId="274"/>
            <ac:inkMk id="42" creationId="{1D57A667-4BF3-4653-AADD-C83E43FCC0F4}"/>
          </ac:inkMkLst>
        </pc:inkChg>
        <pc:inkChg chg="add">
          <ac:chgData name="PIPAN MICHELE" userId="da00a2aa-4c64-4bcb-a497-1055e4cd2351" providerId="ADAL" clId="{428EEFE0-FAC2-40AD-AD0F-5BA8B2E80DCB}" dt="2022-11-18T09:06:48.281" v="1955"/>
          <ac:inkMkLst>
            <pc:docMk/>
            <pc:sldMk cId="326128808" sldId="274"/>
            <ac:inkMk id="43" creationId="{8C93C44F-16EF-45C0-92A3-9492C84C6127}"/>
          </ac:inkMkLst>
        </pc:inkChg>
        <pc:inkChg chg="add">
          <ac:chgData name="PIPAN MICHELE" userId="da00a2aa-4c64-4bcb-a497-1055e4cd2351" providerId="ADAL" clId="{428EEFE0-FAC2-40AD-AD0F-5BA8B2E80DCB}" dt="2022-11-18T09:06:48.281" v="1955"/>
          <ac:inkMkLst>
            <pc:docMk/>
            <pc:sldMk cId="326128808" sldId="274"/>
            <ac:inkMk id="44" creationId="{278446FB-37B1-493C-982D-61BFE8E7449B}"/>
          </ac:inkMkLst>
        </pc:inkChg>
        <pc:inkChg chg="add del">
          <ac:chgData name="PIPAN MICHELE" userId="da00a2aa-4c64-4bcb-a497-1055e4cd2351" providerId="ADAL" clId="{428EEFE0-FAC2-40AD-AD0F-5BA8B2E80DCB}" dt="2022-11-18T09:06:51.627" v="1961"/>
          <ac:inkMkLst>
            <pc:docMk/>
            <pc:sldMk cId="326128808" sldId="274"/>
            <ac:inkMk id="45" creationId="{79A8B908-1EF9-44FA-B1E2-273913D66AC3}"/>
          </ac:inkMkLst>
        </pc:inkChg>
        <pc:inkChg chg="add del">
          <ac:chgData name="PIPAN MICHELE" userId="da00a2aa-4c64-4bcb-a497-1055e4cd2351" providerId="ADAL" clId="{428EEFE0-FAC2-40AD-AD0F-5BA8B2E80DCB}" dt="2022-11-18T09:06:51.627" v="1961"/>
          <ac:inkMkLst>
            <pc:docMk/>
            <pc:sldMk cId="326128808" sldId="274"/>
            <ac:inkMk id="46" creationId="{CB9DCE6C-0A52-4E53-AE3C-D6F2A722F5EC}"/>
          </ac:inkMkLst>
        </pc:inkChg>
        <pc:inkChg chg="add del">
          <ac:chgData name="PIPAN MICHELE" userId="da00a2aa-4c64-4bcb-a497-1055e4cd2351" providerId="ADAL" clId="{428EEFE0-FAC2-40AD-AD0F-5BA8B2E80DCB}" dt="2022-11-18T09:06:51.627" v="1961"/>
          <ac:inkMkLst>
            <pc:docMk/>
            <pc:sldMk cId="326128808" sldId="274"/>
            <ac:inkMk id="47" creationId="{C9F58C90-EF3E-441B-A719-CF435B3FE57B}"/>
          </ac:inkMkLst>
        </pc:inkChg>
        <pc:inkChg chg="add del">
          <ac:chgData name="PIPAN MICHELE" userId="da00a2aa-4c64-4bcb-a497-1055e4cd2351" providerId="ADAL" clId="{428EEFE0-FAC2-40AD-AD0F-5BA8B2E80DCB}" dt="2022-11-18T09:06:51.627" v="1961"/>
          <ac:inkMkLst>
            <pc:docMk/>
            <pc:sldMk cId="326128808" sldId="274"/>
            <ac:inkMk id="48" creationId="{7AE56743-520E-44CF-AE0B-B8CFE88369DB}"/>
          </ac:inkMkLst>
        </pc:inkChg>
        <pc:inkChg chg="add del">
          <ac:chgData name="PIPAN MICHELE" userId="da00a2aa-4c64-4bcb-a497-1055e4cd2351" providerId="ADAL" clId="{428EEFE0-FAC2-40AD-AD0F-5BA8B2E80DCB}" dt="2022-11-18T09:06:51.627" v="1961"/>
          <ac:inkMkLst>
            <pc:docMk/>
            <pc:sldMk cId="326128808" sldId="274"/>
            <ac:inkMk id="49" creationId="{A46E1DD3-1991-4CC5-B977-6AE800AE9476}"/>
          </ac:inkMkLst>
        </pc:inkChg>
        <pc:inkChg chg="add">
          <ac:chgData name="PIPAN MICHELE" userId="da00a2aa-4c64-4bcb-a497-1055e4cd2351" providerId="ADAL" clId="{428EEFE0-FAC2-40AD-AD0F-5BA8B2E80DCB}" dt="2022-11-18T09:06:51.627" v="1961"/>
          <ac:inkMkLst>
            <pc:docMk/>
            <pc:sldMk cId="326128808" sldId="274"/>
            <ac:inkMk id="50" creationId="{399BAC75-C6EB-4413-B6AE-3D0D5A626040}"/>
          </ac:inkMkLst>
        </pc:inkChg>
        <pc:inkChg chg="add del">
          <ac:chgData name="PIPAN MICHELE" userId="da00a2aa-4c64-4bcb-a497-1055e4cd2351" providerId="ADAL" clId="{428EEFE0-FAC2-40AD-AD0F-5BA8B2E80DCB}" dt="2022-11-18T09:07:03.826" v="1964"/>
          <ac:inkMkLst>
            <pc:docMk/>
            <pc:sldMk cId="326128808" sldId="274"/>
            <ac:inkMk id="51" creationId="{29C19DAD-0CFD-49B3-A517-210C4F4AD36A}"/>
          </ac:inkMkLst>
        </pc:inkChg>
        <pc:inkChg chg="add del">
          <ac:chgData name="PIPAN MICHELE" userId="da00a2aa-4c64-4bcb-a497-1055e4cd2351" providerId="ADAL" clId="{428EEFE0-FAC2-40AD-AD0F-5BA8B2E80DCB}" dt="2022-11-18T09:07:03.826" v="1964"/>
          <ac:inkMkLst>
            <pc:docMk/>
            <pc:sldMk cId="326128808" sldId="274"/>
            <ac:inkMk id="52" creationId="{732F90A6-F859-4871-973E-41F30457795C}"/>
          </ac:inkMkLst>
        </pc:inkChg>
        <pc:inkChg chg="add del">
          <ac:chgData name="PIPAN MICHELE" userId="da00a2aa-4c64-4bcb-a497-1055e4cd2351" providerId="ADAL" clId="{428EEFE0-FAC2-40AD-AD0F-5BA8B2E80DCB}" dt="2022-11-18T09:07:29.549" v="1994"/>
          <ac:inkMkLst>
            <pc:docMk/>
            <pc:sldMk cId="326128808" sldId="274"/>
            <ac:inkMk id="53" creationId="{4BFCABE3-CFE6-4D3F-A293-2440AE27AEB5}"/>
          </ac:inkMkLst>
        </pc:inkChg>
        <pc:inkChg chg="add del">
          <ac:chgData name="PIPAN MICHELE" userId="da00a2aa-4c64-4bcb-a497-1055e4cd2351" providerId="ADAL" clId="{428EEFE0-FAC2-40AD-AD0F-5BA8B2E80DCB}" dt="2022-11-18T09:07:11.379" v="1968"/>
          <ac:inkMkLst>
            <pc:docMk/>
            <pc:sldMk cId="326128808" sldId="274"/>
            <ac:inkMk id="54" creationId="{28896039-905F-42F1-A4DA-CFE70C3BC123}"/>
          </ac:inkMkLst>
        </pc:inkChg>
        <pc:inkChg chg="add del">
          <ac:chgData name="PIPAN MICHELE" userId="da00a2aa-4c64-4bcb-a497-1055e4cd2351" providerId="ADAL" clId="{428EEFE0-FAC2-40AD-AD0F-5BA8B2E80DCB}" dt="2022-11-18T09:07:11.379" v="1968"/>
          <ac:inkMkLst>
            <pc:docMk/>
            <pc:sldMk cId="326128808" sldId="274"/>
            <ac:inkMk id="55" creationId="{CB30F59C-C451-4924-A761-D5746F3B712C}"/>
          </ac:inkMkLst>
        </pc:inkChg>
        <pc:inkChg chg="add del">
          <ac:chgData name="PIPAN MICHELE" userId="da00a2aa-4c64-4bcb-a497-1055e4cd2351" providerId="ADAL" clId="{428EEFE0-FAC2-40AD-AD0F-5BA8B2E80DCB}" dt="2022-11-18T09:07:11.379" v="1968"/>
          <ac:inkMkLst>
            <pc:docMk/>
            <pc:sldMk cId="326128808" sldId="274"/>
            <ac:inkMk id="56" creationId="{8317758C-AB10-4516-AC2F-42C2C74E3633}"/>
          </ac:inkMkLst>
        </pc:inkChg>
        <pc:inkChg chg="add del">
          <ac:chgData name="PIPAN MICHELE" userId="da00a2aa-4c64-4bcb-a497-1055e4cd2351" providerId="ADAL" clId="{428EEFE0-FAC2-40AD-AD0F-5BA8B2E80DCB}" dt="2022-11-18T09:07:15.454" v="1974"/>
          <ac:inkMkLst>
            <pc:docMk/>
            <pc:sldMk cId="326128808" sldId="274"/>
            <ac:inkMk id="57" creationId="{FC3B1B4B-97CA-4040-8286-897997BB2835}"/>
          </ac:inkMkLst>
        </pc:inkChg>
        <pc:inkChg chg="add del">
          <ac:chgData name="PIPAN MICHELE" userId="da00a2aa-4c64-4bcb-a497-1055e4cd2351" providerId="ADAL" clId="{428EEFE0-FAC2-40AD-AD0F-5BA8B2E80DCB}" dt="2022-11-18T09:07:15.454" v="1974"/>
          <ac:inkMkLst>
            <pc:docMk/>
            <pc:sldMk cId="326128808" sldId="274"/>
            <ac:inkMk id="58" creationId="{B3524200-971A-4311-8E47-E433B178C77A}"/>
          </ac:inkMkLst>
        </pc:inkChg>
        <pc:inkChg chg="add del">
          <ac:chgData name="PIPAN MICHELE" userId="da00a2aa-4c64-4bcb-a497-1055e4cd2351" providerId="ADAL" clId="{428EEFE0-FAC2-40AD-AD0F-5BA8B2E80DCB}" dt="2022-11-18T09:07:15.454" v="1974"/>
          <ac:inkMkLst>
            <pc:docMk/>
            <pc:sldMk cId="326128808" sldId="274"/>
            <ac:inkMk id="59" creationId="{C6196E39-FB32-479C-8C73-8146A3821F2E}"/>
          </ac:inkMkLst>
        </pc:inkChg>
        <pc:inkChg chg="add del">
          <ac:chgData name="PIPAN MICHELE" userId="da00a2aa-4c64-4bcb-a497-1055e4cd2351" providerId="ADAL" clId="{428EEFE0-FAC2-40AD-AD0F-5BA8B2E80DCB}" dt="2022-11-18T09:07:15.454" v="1974"/>
          <ac:inkMkLst>
            <pc:docMk/>
            <pc:sldMk cId="326128808" sldId="274"/>
            <ac:inkMk id="60" creationId="{0D0220D5-B03A-40C5-8A51-6F1D4DC29850}"/>
          </ac:inkMkLst>
        </pc:inkChg>
        <pc:inkChg chg="add del">
          <ac:chgData name="PIPAN MICHELE" userId="da00a2aa-4c64-4bcb-a497-1055e4cd2351" providerId="ADAL" clId="{428EEFE0-FAC2-40AD-AD0F-5BA8B2E80DCB}" dt="2022-11-18T09:07:15.454" v="1974"/>
          <ac:inkMkLst>
            <pc:docMk/>
            <pc:sldMk cId="326128808" sldId="274"/>
            <ac:inkMk id="61" creationId="{5C00CC00-E611-4DAB-88CD-643433047AD2}"/>
          </ac:inkMkLst>
        </pc:inkChg>
        <pc:inkChg chg="add del">
          <ac:chgData name="PIPAN MICHELE" userId="da00a2aa-4c64-4bcb-a497-1055e4cd2351" providerId="ADAL" clId="{428EEFE0-FAC2-40AD-AD0F-5BA8B2E80DCB}" dt="2022-11-18T09:07:15.454" v="1974"/>
          <ac:inkMkLst>
            <pc:docMk/>
            <pc:sldMk cId="326128808" sldId="274"/>
            <ac:inkMk id="62" creationId="{ADFD4AE8-F244-4ECD-9D2B-652845CFBB2A}"/>
          </ac:inkMkLst>
        </pc:inkChg>
        <pc:inkChg chg="add del">
          <ac:chgData name="PIPAN MICHELE" userId="da00a2aa-4c64-4bcb-a497-1055e4cd2351" providerId="ADAL" clId="{428EEFE0-FAC2-40AD-AD0F-5BA8B2E80DCB}" dt="2022-11-18T09:07:19.990" v="1982"/>
          <ac:inkMkLst>
            <pc:docMk/>
            <pc:sldMk cId="326128808" sldId="274"/>
            <ac:inkMk id="63" creationId="{1D474E9E-9F33-404C-84A0-87AD4BD1998E}"/>
          </ac:inkMkLst>
        </pc:inkChg>
        <pc:inkChg chg="add del">
          <ac:chgData name="PIPAN MICHELE" userId="da00a2aa-4c64-4bcb-a497-1055e4cd2351" providerId="ADAL" clId="{428EEFE0-FAC2-40AD-AD0F-5BA8B2E80DCB}" dt="2022-11-18T09:07:19.990" v="1982"/>
          <ac:inkMkLst>
            <pc:docMk/>
            <pc:sldMk cId="326128808" sldId="274"/>
            <ac:inkMk id="64" creationId="{09FECB99-48C0-4638-B4A9-49AB0BD6FBAE}"/>
          </ac:inkMkLst>
        </pc:inkChg>
        <pc:inkChg chg="add del">
          <ac:chgData name="PIPAN MICHELE" userId="da00a2aa-4c64-4bcb-a497-1055e4cd2351" providerId="ADAL" clId="{428EEFE0-FAC2-40AD-AD0F-5BA8B2E80DCB}" dt="2022-11-18T09:07:19.990" v="1982"/>
          <ac:inkMkLst>
            <pc:docMk/>
            <pc:sldMk cId="326128808" sldId="274"/>
            <ac:inkMk id="65" creationId="{DA0C6BFC-F16D-4BFD-B152-D31FA8071FC6}"/>
          </ac:inkMkLst>
        </pc:inkChg>
        <pc:inkChg chg="add del">
          <ac:chgData name="PIPAN MICHELE" userId="da00a2aa-4c64-4bcb-a497-1055e4cd2351" providerId="ADAL" clId="{428EEFE0-FAC2-40AD-AD0F-5BA8B2E80DCB}" dt="2022-11-18T09:07:19.990" v="1982"/>
          <ac:inkMkLst>
            <pc:docMk/>
            <pc:sldMk cId="326128808" sldId="274"/>
            <ac:inkMk id="66" creationId="{6DAEE4DF-0B9D-4052-9CEF-3D631BB219FF}"/>
          </ac:inkMkLst>
        </pc:inkChg>
        <pc:inkChg chg="add del">
          <ac:chgData name="PIPAN MICHELE" userId="da00a2aa-4c64-4bcb-a497-1055e4cd2351" providerId="ADAL" clId="{428EEFE0-FAC2-40AD-AD0F-5BA8B2E80DCB}" dt="2022-11-18T09:07:19.990" v="1982"/>
          <ac:inkMkLst>
            <pc:docMk/>
            <pc:sldMk cId="326128808" sldId="274"/>
            <ac:inkMk id="67" creationId="{FD9768E6-183D-494C-B98B-41BD6AEA4029}"/>
          </ac:inkMkLst>
        </pc:inkChg>
        <pc:inkChg chg="add del">
          <ac:chgData name="PIPAN MICHELE" userId="da00a2aa-4c64-4bcb-a497-1055e4cd2351" providerId="ADAL" clId="{428EEFE0-FAC2-40AD-AD0F-5BA8B2E80DCB}" dt="2022-11-18T09:07:19.990" v="1982"/>
          <ac:inkMkLst>
            <pc:docMk/>
            <pc:sldMk cId="326128808" sldId="274"/>
            <ac:inkMk id="68" creationId="{98DDDA65-DBE4-4835-AC46-9D60C72B5555}"/>
          </ac:inkMkLst>
        </pc:inkChg>
        <pc:inkChg chg="add del">
          <ac:chgData name="PIPAN MICHELE" userId="da00a2aa-4c64-4bcb-a497-1055e4cd2351" providerId="ADAL" clId="{428EEFE0-FAC2-40AD-AD0F-5BA8B2E80DCB}" dt="2022-11-18T09:07:19.990" v="1982"/>
          <ac:inkMkLst>
            <pc:docMk/>
            <pc:sldMk cId="326128808" sldId="274"/>
            <ac:inkMk id="69" creationId="{07A04477-9459-4FA6-9CEB-5FEA1658D46B}"/>
          </ac:inkMkLst>
        </pc:inkChg>
        <pc:inkChg chg="add del">
          <ac:chgData name="PIPAN MICHELE" userId="da00a2aa-4c64-4bcb-a497-1055e4cd2351" providerId="ADAL" clId="{428EEFE0-FAC2-40AD-AD0F-5BA8B2E80DCB}" dt="2022-11-18T09:07:19.990" v="1982"/>
          <ac:inkMkLst>
            <pc:docMk/>
            <pc:sldMk cId="326128808" sldId="274"/>
            <ac:inkMk id="70" creationId="{61BC55F2-A8F9-49EB-A59F-B9BD5C76D754}"/>
          </ac:inkMkLst>
        </pc:inkChg>
        <pc:inkChg chg="add del">
          <ac:chgData name="PIPAN MICHELE" userId="da00a2aa-4c64-4bcb-a497-1055e4cd2351" providerId="ADAL" clId="{428EEFE0-FAC2-40AD-AD0F-5BA8B2E80DCB}" dt="2022-11-18T09:07:24.864" v="1990"/>
          <ac:inkMkLst>
            <pc:docMk/>
            <pc:sldMk cId="326128808" sldId="274"/>
            <ac:inkMk id="71" creationId="{9A15CC9A-AFC9-49BC-84CB-91A59ED945E3}"/>
          </ac:inkMkLst>
        </pc:inkChg>
        <pc:inkChg chg="add del">
          <ac:chgData name="PIPAN MICHELE" userId="da00a2aa-4c64-4bcb-a497-1055e4cd2351" providerId="ADAL" clId="{428EEFE0-FAC2-40AD-AD0F-5BA8B2E80DCB}" dt="2022-11-18T09:07:24.864" v="1990"/>
          <ac:inkMkLst>
            <pc:docMk/>
            <pc:sldMk cId="326128808" sldId="274"/>
            <ac:inkMk id="72" creationId="{48A3DBB2-06A4-495A-82B3-EABAEF566EFB}"/>
          </ac:inkMkLst>
        </pc:inkChg>
        <pc:inkChg chg="add del">
          <ac:chgData name="PIPAN MICHELE" userId="da00a2aa-4c64-4bcb-a497-1055e4cd2351" providerId="ADAL" clId="{428EEFE0-FAC2-40AD-AD0F-5BA8B2E80DCB}" dt="2022-11-18T09:07:24.864" v="1990"/>
          <ac:inkMkLst>
            <pc:docMk/>
            <pc:sldMk cId="326128808" sldId="274"/>
            <ac:inkMk id="73" creationId="{8176E909-1758-47B0-8723-20C0C352F170}"/>
          </ac:inkMkLst>
        </pc:inkChg>
        <pc:inkChg chg="add del">
          <ac:chgData name="PIPAN MICHELE" userId="da00a2aa-4c64-4bcb-a497-1055e4cd2351" providerId="ADAL" clId="{428EEFE0-FAC2-40AD-AD0F-5BA8B2E80DCB}" dt="2022-11-18T09:07:24.864" v="1990"/>
          <ac:inkMkLst>
            <pc:docMk/>
            <pc:sldMk cId="326128808" sldId="274"/>
            <ac:inkMk id="74" creationId="{FAC18541-D8F4-47DB-998A-440F49F374B2}"/>
          </ac:inkMkLst>
        </pc:inkChg>
        <pc:inkChg chg="add del">
          <ac:chgData name="PIPAN MICHELE" userId="da00a2aa-4c64-4bcb-a497-1055e4cd2351" providerId="ADAL" clId="{428EEFE0-FAC2-40AD-AD0F-5BA8B2E80DCB}" dt="2022-11-18T09:07:24.864" v="1990"/>
          <ac:inkMkLst>
            <pc:docMk/>
            <pc:sldMk cId="326128808" sldId="274"/>
            <ac:inkMk id="75" creationId="{2ACE5842-B633-4A49-B3BE-EF09FF166506}"/>
          </ac:inkMkLst>
        </pc:inkChg>
        <pc:inkChg chg="add del">
          <ac:chgData name="PIPAN MICHELE" userId="da00a2aa-4c64-4bcb-a497-1055e4cd2351" providerId="ADAL" clId="{428EEFE0-FAC2-40AD-AD0F-5BA8B2E80DCB}" dt="2022-11-18T09:07:24.864" v="1990"/>
          <ac:inkMkLst>
            <pc:docMk/>
            <pc:sldMk cId="326128808" sldId="274"/>
            <ac:inkMk id="76" creationId="{E5E7C7BF-C3C0-419A-A9B6-308AAA25B8FC}"/>
          </ac:inkMkLst>
        </pc:inkChg>
        <pc:inkChg chg="add del">
          <ac:chgData name="PIPAN MICHELE" userId="da00a2aa-4c64-4bcb-a497-1055e4cd2351" providerId="ADAL" clId="{428EEFE0-FAC2-40AD-AD0F-5BA8B2E80DCB}" dt="2022-11-18T09:07:24.864" v="1990"/>
          <ac:inkMkLst>
            <pc:docMk/>
            <pc:sldMk cId="326128808" sldId="274"/>
            <ac:inkMk id="77" creationId="{0621AF58-92AC-4113-9D7C-3F34E95A521A}"/>
          </ac:inkMkLst>
        </pc:inkChg>
        <pc:inkChg chg="add del">
          <ac:chgData name="PIPAN MICHELE" userId="da00a2aa-4c64-4bcb-a497-1055e4cd2351" providerId="ADAL" clId="{428EEFE0-FAC2-40AD-AD0F-5BA8B2E80DCB}" dt="2022-11-18T09:07:24.864" v="1990"/>
          <ac:inkMkLst>
            <pc:docMk/>
            <pc:sldMk cId="326128808" sldId="274"/>
            <ac:inkMk id="78" creationId="{5F05A1ED-D16C-4C0E-B066-6455844EF3B6}"/>
          </ac:inkMkLst>
        </pc:inkChg>
        <pc:inkChg chg="add">
          <ac:chgData name="PIPAN MICHELE" userId="da00a2aa-4c64-4bcb-a497-1055e4cd2351" providerId="ADAL" clId="{428EEFE0-FAC2-40AD-AD0F-5BA8B2E80DCB}" dt="2022-11-18T09:07:24.864" v="1990"/>
          <ac:inkMkLst>
            <pc:docMk/>
            <pc:sldMk cId="326128808" sldId="274"/>
            <ac:inkMk id="79" creationId="{FC1504C9-F91F-4AAC-A367-8C4496A3FDBA}"/>
          </ac:inkMkLst>
        </pc:inkChg>
        <pc:inkChg chg="add del">
          <ac:chgData name="PIPAN MICHELE" userId="da00a2aa-4c64-4bcb-a497-1055e4cd2351" providerId="ADAL" clId="{428EEFE0-FAC2-40AD-AD0F-5BA8B2E80DCB}" dt="2022-11-18T09:07:29.549" v="1994"/>
          <ac:inkMkLst>
            <pc:docMk/>
            <pc:sldMk cId="326128808" sldId="274"/>
            <ac:inkMk id="80" creationId="{496C8BFD-B95F-490E-9FAD-520A2426E1BC}"/>
          </ac:inkMkLst>
        </pc:inkChg>
        <pc:inkChg chg="add del">
          <ac:chgData name="PIPAN MICHELE" userId="da00a2aa-4c64-4bcb-a497-1055e4cd2351" providerId="ADAL" clId="{428EEFE0-FAC2-40AD-AD0F-5BA8B2E80DCB}" dt="2022-11-18T09:07:29.549" v="1994"/>
          <ac:inkMkLst>
            <pc:docMk/>
            <pc:sldMk cId="326128808" sldId="274"/>
            <ac:inkMk id="81" creationId="{ADE7CFE8-D017-4234-87A6-AF7457DEB579}"/>
          </ac:inkMkLst>
        </pc:inkChg>
        <pc:inkChg chg="add del">
          <ac:chgData name="PIPAN MICHELE" userId="da00a2aa-4c64-4bcb-a497-1055e4cd2351" providerId="ADAL" clId="{428EEFE0-FAC2-40AD-AD0F-5BA8B2E80DCB}" dt="2022-11-18T09:07:29.549" v="1994"/>
          <ac:inkMkLst>
            <pc:docMk/>
            <pc:sldMk cId="326128808" sldId="274"/>
            <ac:inkMk id="82" creationId="{305BAC5C-C1E5-490A-8F43-7620BB313489}"/>
          </ac:inkMkLst>
        </pc:inkChg>
        <pc:inkChg chg="add">
          <ac:chgData name="PIPAN MICHELE" userId="da00a2aa-4c64-4bcb-a497-1055e4cd2351" providerId="ADAL" clId="{428EEFE0-FAC2-40AD-AD0F-5BA8B2E80DCB}" dt="2022-11-18T09:07:29.549" v="1994"/>
          <ac:inkMkLst>
            <pc:docMk/>
            <pc:sldMk cId="326128808" sldId="274"/>
            <ac:inkMk id="83" creationId="{E8956618-BF2A-47B2-91D1-49BA8D2DB558}"/>
          </ac:inkMkLst>
        </pc:inkChg>
      </pc:sldChg>
      <pc:sldChg chg="addSp delSp add">
        <pc:chgData name="PIPAN MICHELE" userId="da00a2aa-4c64-4bcb-a497-1055e4cd2351" providerId="ADAL" clId="{428EEFE0-FAC2-40AD-AD0F-5BA8B2E80DCB}" dt="2022-11-18T09:13:57.407" v="2074"/>
        <pc:sldMkLst>
          <pc:docMk/>
          <pc:sldMk cId="2557999344" sldId="275"/>
        </pc:sldMkLst>
        <pc:inkChg chg="add del">
          <ac:chgData name="PIPAN MICHELE" userId="da00a2aa-4c64-4bcb-a497-1055e4cd2351" providerId="ADAL" clId="{428EEFE0-FAC2-40AD-AD0F-5BA8B2E80DCB}" dt="2022-11-18T09:13:06.258" v="2014"/>
          <ac:inkMkLst>
            <pc:docMk/>
            <pc:sldMk cId="2557999344" sldId="275"/>
            <ac:inkMk id="2" creationId="{FD975D1E-9742-428E-A388-37BE10D180B6}"/>
          </ac:inkMkLst>
        </pc:inkChg>
        <pc:inkChg chg="add del">
          <ac:chgData name="PIPAN MICHELE" userId="da00a2aa-4c64-4bcb-a497-1055e4cd2351" providerId="ADAL" clId="{428EEFE0-FAC2-40AD-AD0F-5BA8B2E80DCB}" dt="2022-11-18T09:13:06.258" v="2014"/>
          <ac:inkMkLst>
            <pc:docMk/>
            <pc:sldMk cId="2557999344" sldId="275"/>
            <ac:inkMk id="3" creationId="{63D420C1-C7DB-4981-83C1-BEC5C50909F7}"/>
          </ac:inkMkLst>
        </pc:inkChg>
        <pc:inkChg chg="add del">
          <ac:chgData name="PIPAN MICHELE" userId="da00a2aa-4c64-4bcb-a497-1055e4cd2351" providerId="ADAL" clId="{428EEFE0-FAC2-40AD-AD0F-5BA8B2E80DCB}" dt="2022-11-18T09:13:06.258" v="2014"/>
          <ac:inkMkLst>
            <pc:docMk/>
            <pc:sldMk cId="2557999344" sldId="275"/>
            <ac:inkMk id="4" creationId="{3580E56B-797E-42BC-9427-59FB1B9E20C2}"/>
          </ac:inkMkLst>
        </pc:inkChg>
        <pc:inkChg chg="add del">
          <ac:chgData name="PIPAN MICHELE" userId="da00a2aa-4c64-4bcb-a497-1055e4cd2351" providerId="ADAL" clId="{428EEFE0-FAC2-40AD-AD0F-5BA8B2E80DCB}" dt="2022-11-18T09:13:06.258" v="2014"/>
          <ac:inkMkLst>
            <pc:docMk/>
            <pc:sldMk cId="2557999344" sldId="275"/>
            <ac:inkMk id="5" creationId="{B07A0C45-E0AD-4546-861D-D09CE3B0D359}"/>
          </ac:inkMkLst>
        </pc:inkChg>
        <pc:inkChg chg="add del">
          <ac:chgData name="PIPAN MICHELE" userId="da00a2aa-4c64-4bcb-a497-1055e4cd2351" providerId="ADAL" clId="{428EEFE0-FAC2-40AD-AD0F-5BA8B2E80DCB}" dt="2022-11-18T09:13:06.258" v="2014"/>
          <ac:inkMkLst>
            <pc:docMk/>
            <pc:sldMk cId="2557999344" sldId="275"/>
            <ac:inkMk id="6" creationId="{CEFFCD0B-EEDE-4679-BA49-92714634462D}"/>
          </ac:inkMkLst>
        </pc:inkChg>
        <pc:inkChg chg="add del">
          <ac:chgData name="PIPAN MICHELE" userId="da00a2aa-4c64-4bcb-a497-1055e4cd2351" providerId="ADAL" clId="{428EEFE0-FAC2-40AD-AD0F-5BA8B2E80DCB}" dt="2022-11-18T09:13:06.258" v="2014"/>
          <ac:inkMkLst>
            <pc:docMk/>
            <pc:sldMk cId="2557999344" sldId="275"/>
            <ac:inkMk id="7" creationId="{4DCBE599-9756-4EAB-927C-DFEC3AEE84D8}"/>
          </ac:inkMkLst>
        </pc:inkChg>
        <pc:inkChg chg="add del">
          <ac:chgData name="PIPAN MICHELE" userId="da00a2aa-4c64-4bcb-a497-1055e4cd2351" providerId="ADAL" clId="{428EEFE0-FAC2-40AD-AD0F-5BA8B2E80DCB}" dt="2022-11-18T09:13:06.258" v="2014"/>
          <ac:inkMkLst>
            <pc:docMk/>
            <pc:sldMk cId="2557999344" sldId="275"/>
            <ac:inkMk id="8" creationId="{8C8AE746-E16A-4884-9502-80FACF8FB841}"/>
          </ac:inkMkLst>
        </pc:inkChg>
        <pc:inkChg chg="add del">
          <ac:chgData name="PIPAN MICHELE" userId="da00a2aa-4c64-4bcb-a497-1055e4cd2351" providerId="ADAL" clId="{428EEFE0-FAC2-40AD-AD0F-5BA8B2E80DCB}" dt="2022-11-18T09:13:06.258" v="2014"/>
          <ac:inkMkLst>
            <pc:docMk/>
            <pc:sldMk cId="2557999344" sldId="275"/>
            <ac:inkMk id="9" creationId="{6D09D0B2-C5B5-4FEA-B4E5-8C7DFC946558}"/>
          </ac:inkMkLst>
        </pc:inkChg>
        <pc:inkChg chg="add del">
          <ac:chgData name="PIPAN MICHELE" userId="da00a2aa-4c64-4bcb-a497-1055e4cd2351" providerId="ADAL" clId="{428EEFE0-FAC2-40AD-AD0F-5BA8B2E80DCB}" dt="2022-11-18T09:13:06.258" v="2014"/>
          <ac:inkMkLst>
            <pc:docMk/>
            <pc:sldMk cId="2557999344" sldId="275"/>
            <ac:inkMk id="10" creationId="{4FB9DFF8-3ADB-435A-B4A1-4B0C31F25416}"/>
          </ac:inkMkLst>
        </pc:inkChg>
        <pc:inkChg chg="add">
          <ac:chgData name="PIPAN MICHELE" userId="da00a2aa-4c64-4bcb-a497-1055e4cd2351" providerId="ADAL" clId="{428EEFE0-FAC2-40AD-AD0F-5BA8B2E80DCB}" dt="2022-11-18T09:13:04.031" v="2007"/>
          <ac:inkMkLst>
            <pc:docMk/>
            <pc:sldMk cId="2557999344" sldId="275"/>
            <ac:inkMk id="11" creationId="{8D7CC49C-AEC4-4ACF-BE86-09ED1CD47E38}"/>
          </ac:inkMkLst>
        </pc:inkChg>
        <pc:inkChg chg="add">
          <ac:chgData name="PIPAN MICHELE" userId="da00a2aa-4c64-4bcb-a497-1055e4cd2351" providerId="ADAL" clId="{428EEFE0-FAC2-40AD-AD0F-5BA8B2E80DCB}" dt="2022-11-18T09:13:04.299" v="2008"/>
          <ac:inkMkLst>
            <pc:docMk/>
            <pc:sldMk cId="2557999344" sldId="275"/>
            <ac:inkMk id="12" creationId="{C08C9981-8EBE-4309-A83D-C34969B31D06}"/>
          </ac:inkMkLst>
        </pc:inkChg>
        <pc:inkChg chg="add del">
          <ac:chgData name="PIPAN MICHELE" userId="da00a2aa-4c64-4bcb-a497-1055e4cd2351" providerId="ADAL" clId="{428EEFE0-FAC2-40AD-AD0F-5BA8B2E80DCB}" dt="2022-11-18T09:13:06.258" v="2014"/>
          <ac:inkMkLst>
            <pc:docMk/>
            <pc:sldMk cId="2557999344" sldId="275"/>
            <ac:inkMk id="13" creationId="{D7E8D63B-C9A9-4ED5-BC85-02EF43A58564}"/>
          </ac:inkMkLst>
        </pc:inkChg>
        <pc:inkChg chg="add del">
          <ac:chgData name="PIPAN MICHELE" userId="da00a2aa-4c64-4bcb-a497-1055e4cd2351" providerId="ADAL" clId="{428EEFE0-FAC2-40AD-AD0F-5BA8B2E80DCB}" dt="2022-11-18T09:13:06.258" v="2014"/>
          <ac:inkMkLst>
            <pc:docMk/>
            <pc:sldMk cId="2557999344" sldId="275"/>
            <ac:inkMk id="14" creationId="{E6855678-BCBE-407D-9056-7B7969A5CF77}"/>
          </ac:inkMkLst>
        </pc:inkChg>
        <pc:inkChg chg="add del">
          <ac:chgData name="PIPAN MICHELE" userId="da00a2aa-4c64-4bcb-a497-1055e4cd2351" providerId="ADAL" clId="{428EEFE0-FAC2-40AD-AD0F-5BA8B2E80DCB}" dt="2022-11-18T09:13:06.258" v="2014"/>
          <ac:inkMkLst>
            <pc:docMk/>
            <pc:sldMk cId="2557999344" sldId="275"/>
            <ac:inkMk id="15" creationId="{AD9B9163-128A-4A44-A7BC-0153C3B63755}"/>
          </ac:inkMkLst>
        </pc:inkChg>
        <pc:inkChg chg="add">
          <ac:chgData name="PIPAN MICHELE" userId="da00a2aa-4c64-4bcb-a497-1055e4cd2351" providerId="ADAL" clId="{428EEFE0-FAC2-40AD-AD0F-5BA8B2E80DCB}" dt="2022-11-18T09:13:05.312" v="2012"/>
          <ac:inkMkLst>
            <pc:docMk/>
            <pc:sldMk cId="2557999344" sldId="275"/>
            <ac:inkMk id="16" creationId="{6EBDD9EF-98F6-4346-8826-AFCA44F9CB33}"/>
          </ac:inkMkLst>
        </pc:inkChg>
        <pc:inkChg chg="add del">
          <ac:chgData name="PIPAN MICHELE" userId="da00a2aa-4c64-4bcb-a497-1055e4cd2351" providerId="ADAL" clId="{428EEFE0-FAC2-40AD-AD0F-5BA8B2E80DCB}" dt="2022-11-18T09:13:12.213" v="2026"/>
          <ac:inkMkLst>
            <pc:docMk/>
            <pc:sldMk cId="2557999344" sldId="275"/>
            <ac:inkMk id="17" creationId="{7E4F5505-E16C-4A1D-8C5A-1582C4ED903A}"/>
          </ac:inkMkLst>
        </pc:inkChg>
        <pc:inkChg chg="add del">
          <ac:chgData name="PIPAN MICHELE" userId="da00a2aa-4c64-4bcb-a497-1055e4cd2351" providerId="ADAL" clId="{428EEFE0-FAC2-40AD-AD0F-5BA8B2E80DCB}" dt="2022-11-18T09:13:12.213" v="2026"/>
          <ac:inkMkLst>
            <pc:docMk/>
            <pc:sldMk cId="2557999344" sldId="275"/>
            <ac:inkMk id="18" creationId="{0463FB78-FAF1-4728-91CC-4C5F86C17076}"/>
          </ac:inkMkLst>
        </pc:inkChg>
        <pc:inkChg chg="add">
          <ac:chgData name="PIPAN MICHELE" userId="da00a2aa-4c64-4bcb-a497-1055e4cd2351" providerId="ADAL" clId="{428EEFE0-FAC2-40AD-AD0F-5BA8B2E80DCB}" dt="2022-11-18T09:13:06.258" v="2014"/>
          <ac:inkMkLst>
            <pc:docMk/>
            <pc:sldMk cId="2557999344" sldId="275"/>
            <ac:inkMk id="19" creationId="{007091B2-99B6-4384-AFC1-1050A64422EE}"/>
          </ac:inkMkLst>
        </pc:inkChg>
        <pc:inkChg chg="add">
          <ac:chgData name="PIPAN MICHELE" userId="da00a2aa-4c64-4bcb-a497-1055e4cd2351" providerId="ADAL" clId="{428EEFE0-FAC2-40AD-AD0F-5BA8B2E80DCB}" dt="2022-11-18T09:13:06.258" v="2014"/>
          <ac:inkMkLst>
            <pc:docMk/>
            <pc:sldMk cId="2557999344" sldId="275"/>
            <ac:inkMk id="20" creationId="{93586279-07BD-46C4-87CC-6C4CC7883CC8}"/>
          </ac:inkMkLst>
        </pc:inkChg>
        <pc:inkChg chg="add">
          <ac:chgData name="PIPAN MICHELE" userId="da00a2aa-4c64-4bcb-a497-1055e4cd2351" providerId="ADAL" clId="{428EEFE0-FAC2-40AD-AD0F-5BA8B2E80DCB}" dt="2022-11-18T09:13:06.258" v="2014"/>
          <ac:inkMkLst>
            <pc:docMk/>
            <pc:sldMk cId="2557999344" sldId="275"/>
            <ac:inkMk id="21" creationId="{87361A2F-C012-466E-84C9-D5E3FC2D78DF}"/>
          </ac:inkMkLst>
        </pc:inkChg>
        <pc:inkChg chg="add del">
          <ac:chgData name="PIPAN MICHELE" userId="da00a2aa-4c64-4bcb-a497-1055e4cd2351" providerId="ADAL" clId="{428EEFE0-FAC2-40AD-AD0F-5BA8B2E80DCB}" dt="2022-11-18T09:13:12.213" v="2026"/>
          <ac:inkMkLst>
            <pc:docMk/>
            <pc:sldMk cId="2557999344" sldId="275"/>
            <ac:inkMk id="22" creationId="{E77625FC-4510-479B-B868-6020C5EB41A5}"/>
          </ac:inkMkLst>
        </pc:inkChg>
        <pc:inkChg chg="add">
          <ac:chgData name="PIPAN MICHELE" userId="da00a2aa-4c64-4bcb-a497-1055e4cd2351" providerId="ADAL" clId="{428EEFE0-FAC2-40AD-AD0F-5BA8B2E80DCB}" dt="2022-11-18T09:13:06.517" v="2016"/>
          <ac:inkMkLst>
            <pc:docMk/>
            <pc:sldMk cId="2557999344" sldId="275"/>
            <ac:inkMk id="23" creationId="{68816A09-0E57-4C9B-AEBD-6668E7E2445D}"/>
          </ac:inkMkLst>
        </pc:inkChg>
        <pc:inkChg chg="add del">
          <ac:chgData name="PIPAN MICHELE" userId="da00a2aa-4c64-4bcb-a497-1055e4cd2351" providerId="ADAL" clId="{428EEFE0-FAC2-40AD-AD0F-5BA8B2E80DCB}" dt="2022-11-18T09:13:12.213" v="2026"/>
          <ac:inkMkLst>
            <pc:docMk/>
            <pc:sldMk cId="2557999344" sldId="275"/>
            <ac:inkMk id="24" creationId="{B6431F96-ED00-4291-8742-68F581ED4B7A}"/>
          </ac:inkMkLst>
        </pc:inkChg>
        <pc:inkChg chg="add del">
          <ac:chgData name="PIPAN MICHELE" userId="da00a2aa-4c64-4bcb-a497-1055e4cd2351" providerId="ADAL" clId="{428EEFE0-FAC2-40AD-AD0F-5BA8B2E80DCB}" dt="2022-11-18T09:13:12.213" v="2026"/>
          <ac:inkMkLst>
            <pc:docMk/>
            <pc:sldMk cId="2557999344" sldId="275"/>
            <ac:inkMk id="25" creationId="{B6D15B97-3209-4EF9-915D-D29897154867}"/>
          </ac:inkMkLst>
        </pc:inkChg>
        <pc:inkChg chg="add del">
          <ac:chgData name="PIPAN MICHELE" userId="da00a2aa-4c64-4bcb-a497-1055e4cd2351" providerId="ADAL" clId="{428EEFE0-FAC2-40AD-AD0F-5BA8B2E80DCB}" dt="2022-11-18T09:13:12.213" v="2026"/>
          <ac:inkMkLst>
            <pc:docMk/>
            <pc:sldMk cId="2557999344" sldId="275"/>
            <ac:inkMk id="26" creationId="{41601407-7B79-4C12-8DF8-6A68AD738089}"/>
          </ac:inkMkLst>
        </pc:inkChg>
        <pc:inkChg chg="add del">
          <ac:chgData name="PIPAN MICHELE" userId="da00a2aa-4c64-4bcb-a497-1055e4cd2351" providerId="ADAL" clId="{428EEFE0-FAC2-40AD-AD0F-5BA8B2E80DCB}" dt="2022-11-18T09:13:12.213" v="2026"/>
          <ac:inkMkLst>
            <pc:docMk/>
            <pc:sldMk cId="2557999344" sldId="275"/>
            <ac:inkMk id="27" creationId="{CD4335A3-2A6C-4D3A-A9EE-136F9ECE8180}"/>
          </ac:inkMkLst>
        </pc:inkChg>
        <pc:inkChg chg="add del">
          <ac:chgData name="PIPAN MICHELE" userId="da00a2aa-4c64-4bcb-a497-1055e4cd2351" providerId="ADAL" clId="{428EEFE0-FAC2-40AD-AD0F-5BA8B2E80DCB}" dt="2022-11-18T09:13:12.213" v="2026"/>
          <ac:inkMkLst>
            <pc:docMk/>
            <pc:sldMk cId="2557999344" sldId="275"/>
            <ac:inkMk id="28" creationId="{E05306E3-5111-4FBB-80CE-AB918576A1CF}"/>
          </ac:inkMkLst>
        </pc:inkChg>
        <pc:inkChg chg="add del">
          <ac:chgData name="PIPAN MICHELE" userId="da00a2aa-4c64-4bcb-a497-1055e4cd2351" providerId="ADAL" clId="{428EEFE0-FAC2-40AD-AD0F-5BA8B2E80DCB}" dt="2022-11-18T09:13:12.213" v="2026"/>
          <ac:inkMkLst>
            <pc:docMk/>
            <pc:sldMk cId="2557999344" sldId="275"/>
            <ac:inkMk id="29" creationId="{C3612379-2431-48D6-BB83-B4DA06C44B79}"/>
          </ac:inkMkLst>
        </pc:inkChg>
        <pc:inkChg chg="add del">
          <ac:chgData name="PIPAN MICHELE" userId="da00a2aa-4c64-4bcb-a497-1055e4cd2351" providerId="ADAL" clId="{428EEFE0-FAC2-40AD-AD0F-5BA8B2E80DCB}" dt="2022-11-18T09:13:12.213" v="2026"/>
          <ac:inkMkLst>
            <pc:docMk/>
            <pc:sldMk cId="2557999344" sldId="275"/>
            <ac:inkMk id="30" creationId="{4105B371-EA73-440C-878A-8D9330D07D67}"/>
          </ac:inkMkLst>
        </pc:inkChg>
        <pc:inkChg chg="add del">
          <ac:chgData name="PIPAN MICHELE" userId="da00a2aa-4c64-4bcb-a497-1055e4cd2351" providerId="ADAL" clId="{428EEFE0-FAC2-40AD-AD0F-5BA8B2E80DCB}" dt="2022-11-18T09:13:12.213" v="2026"/>
          <ac:inkMkLst>
            <pc:docMk/>
            <pc:sldMk cId="2557999344" sldId="275"/>
            <ac:inkMk id="31" creationId="{7E11FAD6-699F-46BE-9AD4-123A753A98E4}"/>
          </ac:inkMkLst>
        </pc:inkChg>
        <pc:inkChg chg="add del">
          <ac:chgData name="PIPAN MICHELE" userId="da00a2aa-4c64-4bcb-a497-1055e4cd2351" providerId="ADAL" clId="{428EEFE0-FAC2-40AD-AD0F-5BA8B2E80DCB}" dt="2022-11-18T09:13:57.407" v="2074"/>
          <ac:inkMkLst>
            <pc:docMk/>
            <pc:sldMk cId="2557999344" sldId="275"/>
            <ac:inkMk id="32" creationId="{89662CDB-DA63-427E-BEC1-F459363C41B6}"/>
          </ac:inkMkLst>
        </pc:inkChg>
        <pc:inkChg chg="add del">
          <ac:chgData name="PIPAN MICHELE" userId="da00a2aa-4c64-4bcb-a497-1055e4cd2351" providerId="ADAL" clId="{428EEFE0-FAC2-40AD-AD0F-5BA8B2E80DCB}" dt="2022-11-18T09:13:57.407" v="2074"/>
          <ac:inkMkLst>
            <pc:docMk/>
            <pc:sldMk cId="2557999344" sldId="275"/>
            <ac:inkMk id="33" creationId="{64125713-F635-4F8F-AAC4-4CE8BAB1F942}"/>
          </ac:inkMkLst>
        </pc:inkChg>
        <pc:inkChg chg="add del">
          <ac:chgData name="PIPAN MICHELE" userId="da00a2aa-4c64-4bcb-a497-1055e4cd2351" providerId="ADAL" clId="{428EEFE0-FAC2-40AD-AD0F-5BA8B2E80DCB}" dt="2022-11-18T09:13:57.407" v="2074"/>
          <ac:inkMkLst>
            <pc:docMk/>
            <pc:sldMk cId="2557999344" sldId="275"/>
            <ac:inkMk id="34" creationId="{493791F3-FA21-4CA3-8B94-5A6B93356EF0}"/>
          </ac:inkMkLst>
        </pc:inkChg>
        <pc:inkChg chg="add del">
          <ac:chgData name="PIPAN MICHELE" userId="da00a2aa-4c64-4bcb-a497-1055e4cd2351" providerId="ADAL" clId="{428EEFE0-FAC2-40AD-AD0F-5BA8B2E80DCB}" dt="2022-11-18T09:13:57.407" v="2074"/>
          <ac:inkMkLst>
            <pc:docMk/>
            <pc:sldMk cId="2557999344" sldId="275"/>
            <ac:inkMk id="35" creationId="{A4164CAE-EBD4-40F8-A9FA-F2FC93312591}"/>
          </ac:inkMkLst>
        </pc:inkChg>
        <pc:inkChg chg="add">
          <ac:chgData name="PIPAN MICHELE" userId="da00a2aa-4c64-4bcb-a497-1055e4cd2351" providerId="ADAL" clId="{428EEFE0-FAC2-40AD-AD0F-5BA8B2E80DCB}" dt="2022-11-18T09:13:12.213" v="2026"/>
          <ac:inkMkLst>
            <pc:docMk/>
            <pc:sldMk cId="2557999344" sldId="275"/>
            <ac:inkMk id="36" creationId="{1FED49CB-4C61-4418-BA0A-01EEF4482E7F}"/>
          </ac:inkMkLst>
        </pc:inkChg>
        <pc:inkChg chg="add del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37" creationId="{7D6F21B2-7C23-45EC-94CA-D4B1FB4B9C3E}"/>
          </ac:inkMkLst>
        </pc:inkChg>
        <pc:inkChg chg="add del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38" creationId="{29B7597A-B3DA-43DA-8CBB-5197A3F18342}"/>
          </ac:inkMkLst>
        </pc:inkChg>
        <pc:inkChg chg="add del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39" creationId="{9E01880E-7ED7-4FCF-9FDC-F31273D101F9}"/>
          </ac:inkMkLst>
        </pc:inkChg>
        <pc:inkChg chg="add del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40" creationId="{4667D361-B671-42D7-B5AF-B7AFA4A950E3}"/>
          </ac:inkMkLst>
        </pc:inkChg>
        <pc:inkChg chg="add del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41" creationId="{99CF867F-B53A-4CA1-9899-1BA668250074}"/>
          </ac:inkMkLst>
        </pc:inkChg>
        <pc:inkChg chg="add del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42" creationId="{F3751003-3C83-45F5-9FA8-867A2A34A3D4}"/>
          </ac:inkMkLst>
        </pc:inkChg>
        <pc:inkChg chg="add del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43" creationId="{A5EA97A4-93DE-4CD6-9CFD-2392460E3778}"/>
          </ac:inkMkLst>
        </pc:inkChg>
        <pc:inkChg chg="add del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44" creationId="{5D7681F8-5D9D-456F-A521-D560D56B06E2}"/>
          </ac:inkMkLst>
        </pc:inkChg>
        <pc:inkChg chg="add del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45" creationId="{68114FFC-A51F-4388-9D7E-1F0547505564}"/>
          </ac:inkMkLst>
        </pc:inkChg>
        <pc:inkChg chg="add del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46" creationId="{1185C5DB-5F7E-49F6-84F9-5E2C0193DA92}"/>
          </ac:inkMkLst>
        </pc:inkChg>
        <pc:inkChg chg="add del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47" creationId="{25AE44D6-8CA1-4F60-8315-B4C6F645E578}"/>
          </ac:inkMkLst>
        </pc:inkChg>
        <pc:inkChg chg="add del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48" creationId="{695A3DAB-6164-4C57-8F20-A5BF3E87383A}"/>
          </ac:inkMkLst>
        </pc:inkChg>
        <pc:inkChg chg="add del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49" creationId="{07447F48-F30B-4983-A550-93E2D728242F}"/>
          </ac:inkMkLst>
        </pc:inkChg>
        <pc:inkChg chg="add del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50" creationId="{ED80B5E1-60D7-4EFA-A115-C30D5282BD06}"/>
          </ac:inkMkLst>
        </pc:inkChg>
        <pc:inkChg chg="add del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51" creationId="{FDC28F49-DB8A-4602-9E70-DB6BE0B373A7}"/>
          </ac:inkMkLst>
        </pc:inkChg>
        <pc:inkChg chg="add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52" creationId="{3B4A32B2-1F6A-42A8-961D-094792D7C3E9}"/>
          </ac:inkMkLst>
        </pc:inkChg>
        <pc:inkChg chg="add del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53" creationId="{D053CF41-D9A8-456F-9ED5-0964AF173404}"/>
          </ac:inkMkLst>
        </pc:inkChg>
        <pc:inkChg chg="add">
          <ac:chgData name="PIPAN MICHELE" userId="da00a2aa-4c64-4bcb-a497-1055e4cd2351" providerId="ADAL" clId="{428EEFE0-FAC2-40AD-AD0F-5BA8B2E80DCB}" dt="2022-11-18T09:13:22.372" v="2042"/>
          <ac:inkMkLst>
            <pc:docMk/>
            <pc:sldMk cId="2557999344" sldId="275"/>
            <ac:inkMk id="54" creationId="{5EF08062-1FC8-40FA-8275-786E9C4A6548}"/>
          </ac:inkMkLst>
        </pc:inkChg>
        <pc:inkChg chg="add del">
          <ac:chgData name="PIPAN MICHELE" userId="da00a2aa-4c64-4bcb-a497-1055e4cd2351" providerId="ADAL" clId="{428EEFE0-FAC2-40AD-AD0F-5BA8B2E80DCB}" dt="2022-11-18T09:13:28.741" v="2049"/>
          <ac:inkMkLst>
            <pc:docMk/>
            <pc:sldMk cId="2557999344" sldId="275"/>
            <ac:inkMk id="55" creationId="{C3DA40FC-E026-4231-9679-475F680D7854}"/>
          </ac:inkMkLst>
        </pc:inkChg>
        <pc:inkChg chg="add del">
          <ac:chgData name="PIPAN MICHELE" userId="da00a2aa-4c64-4bcb-a497-1055e4cd2351" providerId="ADAL" clId="{428EEFE0-FAC2-40AD-AD0F-5BA8B2E80DCB}" dt="2022-11-18T09:13:28.741" v="2049"/>
          <ac:inkMkLst>
            <pc:docMk/>
            <pc:sldMk cId="2557999344" sldId="275"/>
            <ac:inkMk id="56" creationId="{2C2D2F9A-329D-4C47-BFFA-D9C8B497E2D5}"/>
          </ac:inkMkLst>
        </pc:inkChg>
        <pc:inkChg chg="add del">
          <ac:chgData name="PIPAN MICHELE" userId="da00a2aa-4c64-4bcb-a497-1055e4cd2351" providerId="ADAL" clId="{428EEFE0-FAC2-40AD-AD0F-5BA8B2E80DCB}" dt="2022-11-18T09:13:28.741" v="2049"/>
          <ac:inkMkLst>
            <pc:docMk/>
            <pc:sldMk cId="2557999344" sldId="275"/>
            <ac:inkMk id="57" creationId="{C2A91B08-118C-49FC-B300-0BEAF48464C9}"/>
          </ac:inkMkLst>
        </pc:inkChg>
        <pc:inkChg chg="add del">
          <ac:chgData name="PIPAN MICHELE" userId="da00a2aa-4c64-4bcb-a497-1055e4cd2351" providerId="ADAL" clId="{428EEFE0-FAC2-40AD-AD0F-5BA8B2E80DCB}" dt="2022-11-18T09:13:28.741" v="2049"/>
          <ac:inkMkLst>
            <pc:docMk/>
            <pc:sldMk cId="2557999344" sldId="275"/>
            <ac:inkMk id="58" creationId="{DFA979E2-1F73-4FED-81A5-8D7C73F1B93C}"/>
          </ac:inkMkLst>
        </pc:inkChg>
        <pc:inkChg chg="add del">
          <ac:chgData name="PIPAN MICHELE" userId="da00a2aa-4c64-4bcb-a497-1055e4cd2351" providerId="ADAL" clId="{428EEFE0-FAC2-40AD-AD0F-5BA8B2E80DCB}" dt="2022-11-18T09:13:28.741" v="2049"/>
          <ac:inkMkLst>
            <pc:docMk/>
            <pc:sldMk cId="2557999344" sldId="275"/>
            <ac:inkMk id="59" creationId="{031B913D-65EE-4439-AE35-778954F56695}"/>
          </ac:inkMkLst>
        </pc:inkChg>
        <pc:inkChg chg="add del">
          <ac:chgData name="PIPAN MICHELE" userId="da00a2aa-4c64-4bcb-a497-1055e4cd2351" providerId="ADAL" clId="{428EEFE0-FAC2-40AD-AD0F-5BA8B2E80DCB}" dt="2022-11-18T09:13:28.741" v="2049"/>
          <ac:inkMkLst>
            <pc:docMk/>
            <pc:sldMk cId="2557999344" sldId="275"/>
            <ac:inkMk id="60" creationId="{28513672-3129-43E9-87EC-399D48AAA0AD}"/>
          </ac:inkMkLst>
        </pc:inkChg>
        <pc:inkChg chg="add del">
          <ac:chgData name="PIPAN MICHELE" userId="da00a2aa-4c64-4bcb-a497-1055e4cd2351" providerId="ADAL" clId="{428EEFE0-FAC2-40AD-AD0F-5BA8B2E80DCB}" dt="2022-11-18T09:13:32.358" v="2053"/>
          <ac:inkMkLst>
            <pc:docMk/>
            <pc:sldMk cId="2557999344" sldId="275"/>
            <ac:inkMk id="61" creationId="{327591CF-3C6D-4840-8C37-2CF014822C02}"/>
          </ac:inkMkLst>
        </pc:inkChg>
        <pc:inkChg chg="add del">
          <ac:chgData name="PIPAN MICHELE" userId="da00a2aa-4c64-4bcb-a497-1055e4cd2351" providerId="ADAL" clId="{428EEFE0-FAC2-40AD-AD0F-5BA8B2E80DCB}" dt="2022-11-18T09:13:32.358" v="2053"/>
          <ac:inkMkLst>
            <pc:docMk/>
            <pc:sldMk cId="2557999344" sldId="275"/>
            <ac:inkMk id="62" creationId="{7EC63BE9-D28C-4B74-A755-457E9ACAED76}"/>
          </ac:inkMkLst>
        </pc:inkChg>
        <pc:inkChg chg="add del">
          <ac:chgData name="PIPAN MICHELE" userId="da00a2aa-4c64-4bcb-a497-1055e4cd2351" providerId="ADAL" clId="{428EEFE0-FAC2-40AD-AD0F-5BA8B2E80DCB}" dt="2022-11-18T09:13:32.358" v="2053"/>
          <ac:inkMkLst>
            <pc:docMk/>
            <pc:sldMk cId="2557999344" sldId="275"/>
            <ac:inkMk id="63" creationId="{F8DCAD8D-464A-40BA-9225-3BCE448F901D}"/>
          </ac:inkMkLst>
        </pc:inkChg>
        <pc:inkChg chg="add del">
          <ac:chgData name="PIPAN MICHELE" userId="da00a2aa-4c64-4bcb-a497-1055e4cd2351" providerId="ADAL" clId="{428EEFE0-FAC2-40AD-AD0F-5BA8B2E80DCB}" dt="2022-11-18T09:13:32.358" v="2053"/>
          <ac:inkMkLst>
            <pc:docMk/>
            <pc:sldMk cId="2557999344" sldId="275"/>
            <ac:inkMk id="64" creationId="{9906C893-B899-4776-92AF-D5F4292B765C}"/>
          </ac:inkMkLst>
        </pc:inkChg>
        <pc:inkChg chg="add del">
          <ac:chgData name="PIPAN MICHELE" userId="da00a2aa-4c64-4bcb-a497-1055e4cd2351" providerId="ADAL" clId="{428EEFE0-FAC2-40AD-AD0F-5BA8B2E80DCB}" dt="2022-11-18T09:13:39.009" v="2062"/>
          <ac:inkMkLst>
            <pc:docMk/>
            <pc:sldMk cId="2557999344" sldId="275"/>
            <ac:inkMk id="65" creationId="{5474E1EA-B361-4DBE-8B5B-A883E9C670A9}"/>
          </ac:inkMkLst>
        </pc:inkChg>
        <pc:inkChg chg="add del">
          <ac:chgData name="PIPAN MICHELE" userId="da00a2aa-4c64-4bcb-a497-1055e4cd2351" providerId="ADAL" clId="{428EEFE0-FAC2-40AD-AD0F-5BA8B2E80DCB}" dt="2022-11-18T09:13:35.784" v="2056"/>
          <ac:inkMkLst>
            <pc:docMk/>
            <pc:sldMk cId="2557999344" sldId="275"/>
            <ac:inkMk id="66" creationId="{BB6D84A6-B43A-469D-8BD4-3879F0D55EE7}"/>
          </ac:inkMkLst>
        </pc:inkChg>
        <pc:inkChg chg="add del">
          <ac:chgData name="PIPAN MICHELE" userId="da00a2aa-4c64-4bcb-a497-1055e4cd2351" providerId="ADAL" clId="{428EEFE0-FAC2-40AD-AD0F-5BA8B2E80DCB}" dt="2022-11-18T09:13:35.784" v="2056"/>
          <ac:inkMkLst>
            <pc:docMk/>
            <pc:sldMk cId="2557999344" sldId="275"/>
            <ac:inkMk id="67" creationId="{FCEBE6D0-E221-46C8-AF72-8976886768F3}"/>
          </ac:inkMkLst>
        </pc:inkChg>
        <pc:inkChg chg="add del">
          <ac:chgData name="PIPAN MICHELE" userId="da00a2aa-4c64-4bcb-a497-1055e4cd2351" providerId="ADAL" clId="{428EEFE0-FAC2-40AD-AD0F-5BA8B2E80DCB}" dt="2022-11-18T09:13:37.230" v="2059"/>
          <ac:inkMkLst>
            <pc:docMk/>
            <pc:sldMk cId="2557999344" sldId="275"/>
            <ac:inkMk id="68" creationId="{47E1F727-651F-4011-A347-6F955D724CA4}"/>
          </ac:inkMkLst>
        </pc:inkChg>
        <pc:inkChg chg="add del">
          <ac:chgData name="PIPAN MICHELE" userId="da00a2aa-4c64-4bcb-a497-1055e4cd2351" providerId="ADAL" clId="{428EEFE0-FAC2-40AD-AD0F-5BA8B2E80DCB}" dt="2022-11-18T09:13:37.230" v="2059"/>
          <ac:inkMkLst>
            <pc:docMk/>
            <pc:sldMk cId="2557999344" sldId="275"/>
            <ac:inkMk id="69" creationId="{D1B4CF06-62F9-49CC-9541-0A0DE165A168}"/>
          </ac:inkMkLst>
        </pc:inkChg>
        <pc:inkChg chg="add del">
          <ac:chgData name="PIPAN MICHELE" userId="da00a2aa-4c64-4bcb-a497-1055e4cd2351" providerId="ADAL" clId="{428EEFE0-FAC2-40AD-AD0F-5BA8B2E80DCB}" dt="2022-11-18T09:13:37.230" v="2059"/>
          <ac:inkMkLst>
            <pc:docMk/>
            <pc:sldMk cId="2557999344" sldId="275"/>
            <ac:inkMk id="70" creationId="{7FB92E55-6D46-479C-A22A-6F21D57BF969}"/>
          </ac:inkMkLst>
        </pc:inkChg>
        <pc:inkChg chg="add del">
          <ac:chgData name="PIPAN MICHELE" userId="da00a2aa-4c64-4bcb-a497-1055e4cd2351" providerId="ADAL" clId="{428EEFE0-FAC2-40AD-AD0F-5BA8B2E80DCB}" dt="2022-11-18T09:13:39.009" v="2062"/>
          <ac:inkMkLst>
            <pc:docMk/>
            <pc:sldMk cId="2557999344" sldId="275"/>
            <ac:inkMk id="71" creationId="{86D4AE83-1660-4E47-B335-A46752290797}"/>
          </ac:inkMkLst>
        </pc:inkChg>
        <pc:inkChg chg="add del">
          <ac:chgData name="PIPAN MICHELE" userId="da00a2aa-4c64-4bcb-a497-1055e4cd2351" providerId="ADAL" clId="{428EEFE0-FAC2-40AD-AD0F-5BA8B2E80DCB}" dt="2022-11-18T09:13:39.009" v="2062"/>
          <ac:inkMkLst>
            <pc:docMk/>
            <pc:sldMk cId="2557999344" sldId="275"/>
            <ac:inkMk id="72" creationId="{C1B9A4EC-78B0-487F-A4E6-5AD6B4F6B9AB}"/>
          </ac:inkMkLst>
        </pc:inkChg>
        <pc:inkChg chg="add del">
          <ac:chgData name="PIPAN MICHELE" userId="da00a2aa-4c64-4bcb-a497-1055e4cd2351" providerId="ADAL" clId="{428EEFE0-FAC2-40AD-AD0F-5BA8B2E80DCB}" dt="2022-11-18T09:13:39.009" v="2062"/>
          <ac:inkMkLst>
            <pc:docMk/>
            <pc:sldMk cId="2557999344" sldId="275"/>
            <ac:inkMk id="73" creationId="{99B92219-549C-414E-8520-DEB37C238268}"/>
          </ac:inkMkLst>
        </pc:inkChg>
        <pc:inkChg chg="add del">
          <ac:chgData name="PIPAN MICHELE" userId="da00a2aa-4c64-4bcb-a497-1055e4cd2351" providerId="ADAL" clId="{428EEFE0-FAC2-40AD-AD0F-5BA8B2E80DCB}" dt="2022-11-18T09:13:57.407" v="2074"/>
          <ac:inkMkLst>
            <pc:docMk/>
            <pc:sldMk cId="2557999344" sldId="275"/>
            <ac:inkMk id="74" creationId="{AF256508-E049-45A5-B81F-35FD3761D6B1}"/>
          </ac:inkMkLst>
        </pc:inkChg>
        <pc:inkChg chg="add del">
          <ac:chgData name="PIPAN MICHELE" userId="da00a2aa-4c64-4bcb-a497-1055e4cd2351" providerId="ADAL" clId="{428EEFE0-FAC2-40AD-AD0F-5BA8B2E80DCB}" dt="2022-11-18T09:13:44.734" v="2067"/>
          <ac:inkMkLst>
            <pc:docMk/>
            <pc:sldMk cId="2557999344" sldId="275"/>
            <ac:inkMk id="75" creationId="{01AFC09E-E932-43FC-BAB4-9C84C3828792}"/>
          </ac:inkMkLst>
        </pc:inkChg>
        <pc:inkChg chg="add del">
          <ac:chgData name="PIPAN MICHELE" userId="da00a2aa-4c64-4bcb-a497-1055e4cd2351" providerId="ADAL" clId="{428EEFE0-FAC2-40AD-AD0F-5BA8B2E80DCB}" dt="2022-11-18T09:13:44.734" v="2067"/>
          <ac:inkMkLst>
            <pc:docMk/>
            <pc:sldMk cId="2557999344" sldId="275"/>
            <ac:inkMk id="76" creationId="{799236E6-1857-484C-A050-C4A2EBDF4EBF}"/>
          </ac:inkMkLst>
        </pc:inkChg>
        <pc:inkChg chg="add del">
          <ac:chgData name="PIPAN MICHELE" userId="da00a2aa-4c64-4bcb-a497-1055e4cd2351" providerId="ADAL" clId="{428EEFE0-FAC2-40AD-AD0F-5BA8B2E80DCB}" dt="2022-11-18T09:13:44.734" v="2067"/>
          <ac:inkMkLst>
            <pc:docMk/>
            <pc:sldMk cId="2557999344" sldId="275"/>
            <ac:inkMk id="77" creationId="{18765E67-476A-4BA1-BFA0-244B4AD50FDD}"/>
          </ac:inkMkLst>
        </pc:inkChg>
        <pc:inkChg chg="add del">
          <ac:chgData name="PIPAN MICHELE" userId="da00a2aa-4c64-4bcb-a497-1055e4cd2351" providerId="ADAL" clId="{428EEFE0-FAC2-40AD-AD0F-5BA8B2E80DCB}" dt="2022-11-18T09:13:44.734" v="2067"/>
          <ac:inkMkLst>
            <pc:docMk/>
            <pc:sldMk cId="2557999344" sldId="275"/>
            <ac:inkMk id="78" creationId="{3AC64B4F-3665-4A6A-B2CF-D2EEB38F0C9F}"/>
          </ac:inkMkLst>
        </pc:inkChg>
        <pc:inkChg chg="add del">
          <ac:chgData name="PIPAN MICHELE" userId="da00a2aa-4c64-4bcb-a497-1055e4cd2351" providerId="ADAL" clId="{428EEFE0-FAC2-40AD-AD0F-5BA8B2E80DCB}" dt="2022-11-18T09:13:47.757" v="2072"/>
          <ac:inkMkLst>
            <pc:docMk/>
            <pc:sldMk cId="2557999344" sldId="275"/>
            <ac:inkMk id="79" creationId="{1C8A54CE-D799-4F11-A611-6FB188B9CF8B}"/>
          </ac:inkMkLst>
        </pc:inkChg>
        <pc:inkChg chg="add del">
          <ac:chgData name="PIPAN MICHELE" userId="da00a2aa-4c64-4bcb-a497-1055e4cd2351" providerId="ADAL" clId="{428EEFE0-FAC2-40AD-AD0F-5BA8B2E80DCB}" dt="2022-11-18T09:13:47.757" v="2072"/>
          <ac:inkMkLst>
            <pc:docMk/>
            <pc:sldMk cId="2557999344" sldId="275"/>
            <ac:inkMk id="80" creationId="{6F57EF80-404E-4C73-B325-FDE81E1D2796}"/>
          </ac:inkMkLst>
        </pc:inkChg>
        <pc:inkChg chg="add del">
          <ac:chgData name="PIPAN MICHELE" userId="da00a2aa-4c64-4bcb-a497-1055e4cd2351" providerId="ADAL" clId="{428EEFE0-FAC2-40AD-AD0F-5BA8B2E80DCB}" dt="2022-11-18T09:13:47.757" v="2072"/>
          <ac:inkMkLst>
            <pc:docMk/>
            <pc:sldMk cId="2557999344" sldId="275"/>
            <ac:inkMk id="81" creationId="{5CE5F26B-19C1-4D37-BB12-9D330CD3F983}"/>
          </ac:inkMkLst>
        </pc:inkChg>
        <pc:inkChg chg="add del">
          <ac:chgData name="PIPAN MICHELE" userId="da00a2aa-4c64-4bcb-a497-1055e4cd2351" providerId="ADAL" clId="{428EEFE0-FAC2-40AD-AD0F-5BA8B2E80DCB}" dt="2022-11-18T09:13:47.757" v="2072"/>
          <ac:inkMkLst>
            <pc:docMk/>
            <pc:sldMk cId="2557999344" sldId="275"/>
            <ac:inkMk id="82" creationId="{A3FCAF1F-64BF-4399-9FF3-73870111AFC1}"/>
          </ac:inkMkLst>
        </pc:inkChg>
        <pc:inkChg chg="add del">
          <ac:chgData name="PIPAN MICHELE" userId="da00a2aa-4c64-4bcb-a497-1055e4cd2351" providerId="ADAL" clId="{428EEFE0-FAC2-40AD-AD0F-5BA8B2E80DCB}" dt="2022-11-18T09:13:47.757" v="2072"/>
          <ac:inkMkLst>
            <pc:docMk/>
            <pc:sldMk cId="2557999344" sldId="275"/>
            <ac:inkMk id="83" creationId="{9A99997F-6C7B-4308-B6F2-E7E77CEBA725}"/>
          </ac:inkMkLst>
        </pc:inkChg>
        <pc:inkChg chg="add">
          <ac:chgData name="PIPAN MICHELE" userId="da00a2aa-4c64-4bcb-a497-1055e4cd2351" providerId="ADAL" clId="{428EEFE0-FAC2-40AD-AD0F-5BA8B2E80DCB}" dt="2022-11-18T09:13:47.757" v="2072"/>
          <ac:inkMkLst>
            <pc:docMk/>
            <pc:sldMk cId="2557999344" sldId="275"/>
            <ac:inkMk id="84" creationId="{A0E6158B-F7CD-469D-B9B3-64CC9F13C54E}"/>
          </ac:inkMkLst>
        </pc:inkChg>
        <pc:inkChg chg="add del">
          <ac:chgData name="PIPAN MICHELE" userId="da00a2aa-4c64-4bcb-a497-1055e4cd2351" providerId="ADAL" clId="{428EEFE0-FAC2-40AD-AD0F-5BA8B2E80DCB}" dt="2022-11-18T09:13:57.407" v="2074"/>
          <ac:inkMkLst>
            <pc:docMk/>
            <pc:sldMk cId="2557999344" sldId="275"/>
            <ac:inkMk id="85" creationId="{5FBA7993-7593-40F6-8A79-FE9A332F32D6}"/>
          </ac:inkMkLst>
        </pc:inkChg>
        <pc:inkChg chg="add">
          <ac:chgData name="PIPAN MICHELE" userId="da00a2aa-4c64-4bcb-a497-1055e4cd2351" providerId="ADAL" clId="{428EEFE0-FAC2-40AD-AD0F-5BA8B2E80DCB}" dt="2022-11-18T09:13:57.407" v="2074"/>
          <ac:inkMkLst>
            <pc:docMk/>
            <pc:sldMk cId="2557999344" sldId="275"/>
            <ac:inkMk id="86" creationId="{7DE80E3C-D10D-4416-A9AF-24BC8E750ECC}"/>
          </ac:inkMkLst>
        </pc:inkChg>
      </pc:sldChg>
      <pc:sldChg chg="addSp delSp modSp add">
        <pc:chgData name="PIPAN MICHELE" userId="da00a2aa-4c64-4bcb-a497-1055e4cd2351" providerId="ADAL" clId="{428EEFE0-FAC2-40AD-AD0F-5BA8B2E80DCB}" dt="2022-11-18T09:04:35.903" v="1798"/>
        <pc:sldMkLst>
          <pc:docMk/>
          <pc:sldMk cId="2596861648" sldId="276"/>
        </pc:sldMkLst>
        <pc:picChg chg="add mod modCrop">
          <ac:chgData name="PIPAN MICHELE" userId="da00a2aa-4c64-4bcb-a497-1055e4cd2351" providerId="ADAL" clId="{428EEFE0-FAC2-40AD-AD0F-5BA8B2E80DCB}" dt="2022-11-18T09:01:48.838" v="1703" actId="1076"/>
          <ac:picMkLst>
            <pc:docMk/>
            <pc:sldMk cId="2596861648" sldId="276"/>
            <ac:picMk id="2" creationId="{AEC974F5-5C60-42E1-9361-E73F1B5E74E2}"/>
          </ac:picMkLst>
        </pc:pic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3" creationId="{4B09ECB1-8C5E-46D5-BEF8-6E3C26AFF6F1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4" creationId="{6F81A838-31FA-43F1-8A69-9AE4AAC01A5B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5" creationId="{F5AF8F81-8AEF-4CD8-B6C8-B73C60263FB0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6" creationId="{0E3A4175-BFDE-4C9F-BB29-B0FF44805CF3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7" creationId="{9F5C9E85-135E-4B8D-8515-477AA903FA38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8" creationId="{082B9B02-10DD-4017-A630-FE9707FDB93B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9" creationId="{4F712244-ECB5-4736-A95B-CBA1919E3076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10" creationId="{AC612C6F-05B5-42D5-817C-AD8158649F4B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11" creationId="{C61E0275-C2E8-472E-9BBC-27C1A27D4C3B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12" creationId="{0DE06141-4BEF-4969-9D26-E6EFFF7CA96F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13" creationId="{40492D2E-7AE4-4767-A530-0A77A5DF00F7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14" creationId="{F14B26AC-DC18-4244-B1AE-F66BBE89D3C6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15" creationId="{946CB3D8-2690-48D6-8D85-273DC65E1810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16" creationId="{6E6BF34F-8D33-4F03-876D-169B9AC4E4DC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17" creationId="{8E7E6585-EC37-4D92-B207-C7BBBA9E8E60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18" creationId="{A27C528B-DD13-44D3-9A8B-7BF84A20C02A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19" creationId="{254716E9-668B-428C-9854-7EC188A59178}"/>
          </ac:inkMkLst>
        </pc:inkChg>
        <pc:inkChg chg="add del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20" creationId="{02BC0DBD-174C-4929-97DD-03A2B927BA77}"/>
          </ac:inkMkLst>
        </pc:inkChg>
        <pc:inkChg chg="add del">
          <ac:chgData name="PIPAN MICHELE" userId="da00a2aa-4c64-4bcb-a497-1055e4cd2351" providerId="ADAL" clId="{428EEFE0-FAC2-40AD-AD0F-5BA8B2E80DCB}" dt="2022-11-18T09:02:40.458" v="1731"/>
          <ac:inkMkLst>
            <pc:docMk/>
            <pc:sldMk cId="2596861648" sldId="276"/>
            <ac:inkMk id="21" creationId="{E960D414-839A-449B-B5FF-C5F73C65837B}"/>
          </ac:inkMkLst>
        </pc:inkChg>
        <pc:inkChg chg="add del">
          <ac:chgData name="PIPAN MICHELE" userId="da00a2aa-4c64-4bcb-a497-1055e4cd2351" providerId="ADAL" clId="{428EEFE0-FAC2-40AD-AD0F-5BA8B2E80DCB}" dt="2022-11-18T09:02:40.458" v="1731"/>
          <ac:inkMkLst>
            <pc:docMk/>
            <pc:sldMk cId="2596861648" sldId="276"/>
            <ac:inkMk id="22" creationId="{7EFE57BB-65E0-4D5A-8891-0487882E79C1}"/>
          </ac:inkMkLst>
        </pc:inkChg>
        <pc:inkChg chg="add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23" creationId="{6E8B1DDB-DC2C-4EB7-86C0-20B47D6E5744}"/>
          </ac:inkMkLst>
        </pc:inkChg>
        <pc:inkChg chg="add">
          <ac:chgData name="PIPAN MICHELE" userId="da00a2aa-4c64-4bcb-a497-1055e4cd2351" providerId="ADAL" clId="{428EEFE0-FAC2-40AD-AD0F-5BA8B2E80DCB}" dt="2022-11-18T09:02:35.993" v="1722"/>
          <ac:inkMkLst>
            <pc:docMk/>
            <pc:sldMk cId="2596861648" sldId="276"/>
            <ac:inkMk id="24" creationId="{268AA8AE-BB6F-40B6-89DD-3EF1002A308B}"/>
          </ac:inkMkLst>
        </pc:inkChg>
        <pc:inkChg chg="add del">
          <ac:chgData name="PIPAN MICHELE" userId="da00a2aa-4c64-4bcb-a497-1055e4cd2351" providerId="ADAL" clId="{428EEFE0-FAC2-40AD-AD0F-5BA8B2E80DCB}" dt="2022-11-18T09:02:40.458" v="1731"/>
          <ac:inkMkLst>
            <pc:docMk/>
            <pc:sldMk cId="2596861648" sldId="276"/>
            <ac:inkMk id="25" creationId="{F63CC2C1-36FB-4AA3-A7E3-AACBD9865814}"/>
          </ac:inkMkLst>
        </pc:inkChg>
        <pc:inkChg chg="add del">
          <ac:chgData name="PIPAN MICHELE" userId="da00a2aa-4c64-4bcb-a497-1055e4cd2351" providerId="ADAL" clId="{428EEFE0-FAC2-40AD-AD0F-5BA8B2E80DCB}" dt="2022-11-18T09:02:40.458" v="1731"/>
          <ac:inkMkLst>
            <pc:docMk/>
            <pc:sldMk cId="2596861648" sldId="276"/>
            <ac:inkMk id="26" creationId="{56F438A9-AEA4-4501-8CB2-D4ECD44A5ED6}"/>
          </ac:inkMkLst>
        </pc:inkChg>
        <pc:inkChg chg="add del">
          <ac:chgData name="PIPAN MICHELE" userId="da00a2aa-4c64-4bcb-a497-1055e4cd2351" providerId="ADAL" clId="{428EEFE0-FAC2-40AD-AD0F-5BA8B2E80DCB}" dt="2022-11-18T09:02:40.458" v="1731"/>
          <ac:inkMkLst>
            <pc:docMk/>
            <pc:sldMk cId="2596861648" sldId="276"/>
            <ac:inkMk id="27" creationId="{9D33CB8E-3E27-4E3B-925B-E8C04568C36B}"/>
          </ac:inkMkLst>
        </pc:inkChg>
        <pc:inkChg chg="add del">
          <ac:chgData name="PIPAN MICHELE" userId="da00a2aa-4c64-4bcb-a497-1055e4cd2351" providerId="ADAL" clId="{428EEFE0-FAC2-40AD-AD0F-5BA8B2E80DCB}" dt="2022-11-18T09:02:40.458" v="1731"/>
          <ac:inkMkLst>
            <pc:docMk/>
            <pc:sldMk cId="2596861648" sldId="276"/>
            <ac:inkMk id="28" creationId="{1C3FED15-CE6D-44D2-A5BB-C8A04E82E5A0}"/>
          </ac:inkMkLst>
        </pc:inkChg>
        <pc:inkChg chg="add del">
          <ac:chgData name="PIPAN MICHELE" userId="da00a2aa-4c64-4bcb-a497-1055e4cd2351" providerId="ADAL" clId="{428EEFE0-FAC2-40AD-AD0F-5BA8B2E80DCB}" dt="2022-11-18T09:02:40.458" v="1731"/>
          <ac:inkMkLst>
            <pc:docMk/>
            <pc:sldMk cId="2596861648" sldId="276"/>
            <ac:inkMk id="29" creationId="{220A3B1A-E536-4A12-B108-8B2E80A98CBF}"/>
          </ac:inkMkLst>
        </pc:inkChg>
        <pc:inkChg chg="add del">
          <ac:chgData name="PIPAN MICHELE" userId="da00a2aa-4c64-4bcb-a497-1055e4cd2351" providerId="ADAL" clId="{428EEFE0-FAC2-40AD-AD0F-5BA8B2E80DCB}" dt="2022-11-18T09:02:40.458" v="1731"/>
          <ac:inkMkLst>
            <pc:docMk/>
            <pc:sldMk cId="2596861648" sldId="276"/>
            <ac:inkMk id="30" creationId="{C822E980-D537-4373-A40E-CE4EC016EF5E}"/>
          </ac:inkMkLst>
        </pc:inkChg>
        <pc:inkChg chg="add del">
          <ac:chgData name="PIPAN MICHELE" userId="da00a2aa-4c64-4bcb-a497-1055e4cd2351" providerId="ADAL" clId="{428EEFE0-FAC2-40AD-AD0F-5BA8B2E80DCB}" dt="2022-11-18T09:02:40.458" v="1731"/>
          <ac:inkMkLst>
            <pc:docMk/>
            <pc:sldMk cId="2596861648" sldId="276"/>
            <ac:inkMk id="31" creationId="{14B2CB8D-C75F-4464-86FB-60418B88417B}"/>
          </ac:inkMkLst>
        </pc:inkChg>
        <pc:inkChg chg="add">
          <ac:chgData name="PIPAN MICHELE" userId="da00a2aa-4c64-4bcb-a497-1055e4cd2351" providerId="ADAL" clId="{428EEFE0-FAC2-40AD-AD0F-5BA8B2E80DCB}" dt="2022-11-18T09:02:39.486" v="1730"/>
          <ac:inkMkLst>
            <pc:docMk/>
            <pc:sldMk cId="2596861648" sldId="276"/>
            <ac:inkMk id="32" creationId="{CBBD1EE6-BA7A-4227-B49A-DAD04F2AB8B2}"/>
          </ac:inkMkLst>
        </pc:inkChg>
        <pc:inkChg chg="add">
          <ac:chgData name="PIPAN MICHELE" userId="da00a2aa-4c64-4bcb-a497-1055e4cd2351" providerId="ADAL" clId="{428EEFE0-FAC2-40AD-AD0F-5BA8B2E80DCB}" dt="2022-11-18T09:02:40.458" v="1731"/>
          <ac:inkMkLst>
            <pc:docMk/>
            <pc:sldMk cId="2596861648" sldId="276"/>
            <ac:inkMk id="33" creationId="{811E8CF1-268B-4D4E-9E3D-1EF5C198A13A}"/>
          </ac:inkMkLst>
        </pc:inkChg>
        <pc:inkChg chg="add del">
          <ac:chgData name="PIPAN MICHELE" userId="da00a2aa-4c64-4bcb-a497-1055e4cd2351" providerId="ADAL" clId="{428EEFE0-FAC2-40AD-AD0F-5BA8B2E80DCB}" dt="2022-11-18T09:02:47.390" v="1737"/>
          <ac:inkMkLst>
            <pc:docMk/>
            <pc:sldMk cId="2596861648" sldId="276"/>
            <ac:inkMk id="34" creationId="{00DC8BB7-6C50-4B1B-9605-A00A8C3AB054}"/>
          </ac:inkMkLst>
        </pc:inkChg>
        <pc:inkChg chg="add del">
          <ac:chgData name="PIPAN MICHELE" userId="da00a2aa-4c64-4bcb-a497-1055e4cd2351" providerId="ADAL" clId="{428EEFE0-FAC2-40AD-AD0F-5BA8B2E80DCB}" dt="2022-11-18T09:02:47.390" v="1737"/>
          <ac:inkMkLst>
            <pc:docMk/>
            <pc:sldMk cId="2596861648" sldId="276"/>
            <ac:inkMk id="35" creationId="{6D72E31A-3EC7-419B-B3E7-467343FC4AD9}"/>
          </ac:inkMkLst>
        </pc:inkChg>
        <pc:inkChg chg="add del">
          <ac:chgData name="PIPAN MICHELE" userId="da00a2aa-4c64-4bcb-a497-1055e4cd2351" providerId="ADAL" clId="{428EEFE0-FAC2-40AD-AD0F-5BA8B2E80DCB}" dt="2022-11-18T09:02:47.390" v="1737"/>
          <ac:inkMkLst>
            <pc:docMk/>
            <pc:sldMk cId="2596861648" sldId="276"/>
            <ac:inkMk id="36" creationId="{370F1A6F-3D23-4736-8934-9EFE362B6361}"/>
          </ac:inkMkLst>
        </pc:inkChg>
        <pc:inkChg chg="add del">
          <ac:chgData name="PIPAN MICHELE" userId="da00a2aa-4c64-4bcb-a497-1055e4cd2351" providerId="ADAL" clId="{428EEFE0-FAC2-40AD-AD0F-5BA8B2E80DCB}" dt="2022-11-18T09:02:47.390" v="1737"/>
          <ac:inkMkLst>
            <pc:docMk/>
            <pc:sldMk cId="2596861648" sldId="276"/>
            <ac:inkMk id="37" creationId="{1E9EA28E-0871-442C-A9FD-49AE9737CF16}"/>
          </ac:inkMkLst>
        </pc:inkChg>
        <pc:inkChg chg="add del">
          <ac:chgData name="PIPAN MICHELE" userId="da00a2aa-4c64-4bcb-a497-1055e4cd2351" providerId="ADAL" clId="{428EEFE0-FAC2-40AD-AD0F-5BA8B2E80DCB}" dt="2022-11-18T09:02:47.390" v="1737"/>
          <ac:inkMkLst>
            <pc:docMk/>
            <pc:sldMk cId="2596861648" sldId="276"/>
            <ac:inkMk id="38" creationId="{AC8C90FF-41A3-4B58-A1C8-2B7D6005B5A9}"/>
          </ac:inkMkLst>
        </pc:inkChg>
        <pc:inkChg chg="add">
          <ac:chgData name="PIPAN MICHELE" userId="da00a2aa-4c64-4bcb-a497-1055e4cd2351" providerId="ADAL" clId="{428EEFE0-FAC2-40AD-AD0F-5BA8B2E80DCB}" dt="2022-11-18T09:02:47.390" v="1737"/>
          <ac:inkMkLst>
            <pc:docMk/>
            <pc:sldMk cId="2596861648" sldId="276"/>
            <ac:inkMk id="39" creationId="{4663FA2C-2543-4EFE-9542-230B45464A8E}"/>
          </ac:inkMkLst>
        </pc:inkChg>
        <pc:inkChg chg="add">
          <ac:chgData name="PIPAN MICHELE" userId="da00a2aa-4c64-4bcb-a497-1055e4cd2351" providerId="ADAL" clId="{428EEFE0-FAC2-40AD-AD0F-5BA8B2E80DCB}" dt="2022-11-18T09:02:47.390" v="1737"/>
          <ac:inkMkLst>
            <pc:docMk/>
            <pc:sldMk cId="2596861648" sldId="276"/>
            <ac:inkMk id="40" creationId="{32981863-75BA-48E6-A639-FD16C1C5EFD8}"/>
          </ac:inkMkLst>
        </pc:inkChg>
        <pc:inkChg chg="add del">
          <ac:chgData name="PIPAN MICHELE" userId="da00a2aa-4c64-4bcb-a497-1055e4cd2351" providerId="ADAL" clId="{428EEFE0-FAC2-40AD-AD0F-5BA8B2E80DCB}" dt="2022-11-18T09:03:01.429" v="1740"/>
          <ac:inkMkLst>
            <pc:docMk/>
            <pc:sldMk cId="2596861648" sldId="276"/>
            <ac:inkMk id="41" creationId="{07671B4D-1C32-493E-BCB0-53DD8EC46AA2}"/>
          </ac:inkMkLst>
        </pc:inkChg>
        <pc:inkChg chg="add del">
          <ac:chgData name="PIPAN MICHELE" userId="da00a2aa-4c64-4bcb-a497-1055e4cd2351" providerId="ADAL" clId="{428EEFE0-FAC2-40AD-AD0F-5BA8B2E80DCB}" dt="2022-11-18T09:03:01.429" v="1740"/>
          <ac:inkMkLst>
            <pc:docMk/>
            <pc:sldMk cId="2596861648" sldId="276"/>
            <ac:inkMk id="42" creationId="{40E2164B-829D-4380-902C-70BC34E9DBE1}"/>
          </ac:inkMkLst>
        </pc:inkChg>
        <pc:inkChg chg="add">
          <ac:chgData name="PIPAN MICHELE" userId="da00a2aa-4c64-4bcb-a497-1055e4cd2351" providerId="ADAL" clId="{428EEFE0-FAC2-40AD-AD0F-5BA8B2E80DCB}" dt="2022-11-18T09:03:01.429" v="1740"/>
          <ac:inkMkLst>
            <pc:docMk/>
            <pc:sldMk cId="2596861648" sldId="276"/>
            <ac:inkMk id="43" creationId="{5DADF81F-61FD-48D1-B508-5F4F63DE27A7}"/>
          </ac:inkMkLst>
        </pc:inkChg>
        <pc:inkChg chg="add del">
          <ac:chgData name="PIPAN MICHELE" userId="da00a2aa-4c64-4bcb-a497-1055e4cd2351" providerId="ADAL" clId="{428EEFE0-FAC2-40AD-AD0F-5BA8B2E80DCB}" dt="2022-11-18T09:03:15.486" v="1754"/>
          <ac:inkMkLst>
            <pc:docMk/>
            <pc:sldMk cId="2596861648" sldId="276"/>
            <ac:inkMk id="44" creationId="{B172B7C1-ECFC-46E7-83E6-CCA55FB3A228}"/>
          </ac:inkMkLst>
        </pc:inkChg>
        <pc:inkChg chg="add del">
          <ac:chgData name="PIPAN MICHELE" userId="da00a2aa-4c64-4bcb-a497-1055e4cd2351" providerId="ADAL" clId="{428EEFE0-FAC2-40AD-AD0F-5BA8B2E80DCB}" dt="2022-11-18T09:03:15.486" v="1754"/>
          <ac:inkMkLst>
            <pc:docMk/>
            <pc:sldMk cId="2596861648" sldId="276"/>
            <ac:inkMk id="45" creationId="{D9EF05D1-BEDD-45C2-9F30-D8A0D07DA4DB}"/>
          </ac:inkMkLst>
        </pc:inkChg>
        <pc:inkChg chg="add del">
          <ac:chgData name="PIPAN MICHELE" userId="da00a2aa-4c64-4bcb-a497-1055e4cd2351" providerId="ADAL" clId="{428EEFE0-FAC2-40AD-AD0F-5BA8B2E80DCB}" dt="2022-11-18T09:03:15.486" v="1754"/>
          <ac:inkMkLst>
            <pc:docMk/>
            <pc:sldMk cId="2596861648" sldId="276"/>
            <ac:inkMk id="46" creationId="{DFE3DF8A-01F0-4167-B651-A3D0DEB853C0}"/>
          </ac:inkMkLst>
        </pc:inkChg>
        <pc:inkChg chg="add del">
          <ac:chgData name="PIPAN MICHELE" userId="da00a2aa-4c64-4bcb-a497-1055e4cd2351" providerId="ADAL" clId="{428EEFE0-FAC2-40AD-AD0F-5BA8B2E80DCB}" dt="2022-11-18T09:03:15.486" v="1754"/>
          <ac:inkMkLst>
            <pc:docMk/>
            <pc:sldMk cId="2596861648" sldId="276"/>
            <ac:inkMk id="47" creationId="{F2308FDD-9A10-4A53-B68E-69CCFE3F8A4D}"/>
          </ac:inkMkLst>
        </pc:inkChg>
        <pc:inkChg chg="add del">
          <ac:chgData name="PIPAN MICHELE" userId="da00a2aa-4c64-4bcb-a497-1055e4cd2351" providerId="ADAL" clId="{428EEFE0-FAC2-40AD-AD0F-5BA8B2E80DCB}" dt="2022-11-18T09:03:15.486" v="1754"/>
          <ac:inkMkLst>
            <pc:docMk/>
            <pc:sldMk cId="2596861648" sldId="276"/>
            <ac:inkMk id="48" creationId="{F4136662-855C-45F2-8B6F-4326154A1DFE}"/>
          </ac:inkMkLst>
        </pc:inkChg>
        <pc:inkChg chg="add del">
          <ac:chgData name="PIPAN MICHELE" userId="da00a2aa-4c64-4bcb-a497-1055e4cd2351" providerId="ADAL" clId="{428EEFE0-FAC2-40AD-AD0F-5BA8B2E80DCB}" dt="2022-11-18T09:03:15.486" v="1754"/>
          <ac:inkMkLst>
            <pc:docMk/>
            <pc:sldMk cId="2596861648" sldId="276"/>
            <ac:inkMk id="49" creationId="{D609911D-D986-4743-B054-1C27F674EA92}"/>
          </ac:inkMkLst>
        </pc:inkChg>
        <pc:inkChg chg="add del">
          <ac:chgData name="PIPAN MICHELE" userId="da00a2aa-4c64-4bcb-a497-1055e4cd2351" providerId="ADAL" clId="{428EEFE0-FAC2-40AD-AD0F-5BA8B2E80DCB}" dt="2022-11-18T09:03:15.486" v="1754"/>
          <ac:inkMkLst>
            <pc:docMk/>
            <pc:sldMk cId="2596861648" sldId="276"/>
            <ac:inkMk id="50" creationId="{5F56B686-8D42-43E2-BB15-259B120423F9}"/>
          </ac:inkMkLst>
        </pc:inkChg>
        <pc:inkChg chg="add del">
          <ac:chgData name="PIPAN MICHELE" userId="da00a2aa-4c64-4bcb-a497-1055e4cd2351" providerId="ADAL" clId="{428EEFE0-FAC2-40AD-AD0F-5BA8B2E80DCB}" dt="2022-11-18T09:03:15.486" v="1754"/>
          <ac:inkMkLst>
            <pc:docMk/>
            <pc:sldMk cId="2596861648" sldId="276"/>
            <ac:inkMk id="51" creationId="{0769248B-1EEE-4B31-8C72-9E61FDF1409C}"/>
          </ac:inkMkLst>
        </pc:inkChg>
        <pc:inkChg chg="add del">
          <ac:chgData name="PIPAN MICHELE" userId="da00a2aa-4c64-4bcb-a497-1055e4cd2351" providerId="ADAL" clId="{428EEFE0-FAC2-40AD-AD0F-5BA8B2E80DCB}" dt="2022-11-18T09:03:15.486" v="1754"/>
          <ac:inkMkLst>
            <pc:docMk/>
            <pc:sldMk cId="2596861648" sldId="276"/>
            <ac:inkMk id="52" creationId="{4E64A865-0DB2-4CEE-8349-4A84A7F4731C}"/>
          </ac:inkMkLst>
        </pc:inkChg>
        <pc:inkChg chg="add del">
          <ac:chgData name="PIPAN MICHELE" userId="da00a2aa-4c64-4bcb-a497-1055e4cd2351" providerId="ADAL" clId="{428EEFE0-FAC2-40AD-AD0F-5BA8B2E80DCB}" dt="2022-11-18T09:03:15.486" v="1754"/>
          <ac:inkMkLst>
            <pc:docMk/>
            <pc:sldMk cId="2596861648" sldId="276"/>
            <ac:inkMk id="53" creationId="{C741909A-B871-4B15-A8B7-0EDA03E8E2D5}"/>
          </ac:inkMkLst>
        </pc:inkChg>
        <pc:inkChg chg="add del">
          <ac:chgData name="PIPAN MICHELE" userId="da00a2aa-4c64-4bcb-a497-1055e4cd2351" providerId="ADAL" clId="{428EEFE0-FAC2-40AD-AD0F-5BA8B2E80DCB}" dt="2022-11-18T09:03:15.486" v="1754"/>
          <ac:inkMkLst>
            <pc:docMk/>
            <pc:sldMk cId="2596861648" sldId="276"/>
            <ac:inkMk id="54" creationId="{6D9C7650-6032-4740-A727-27EF8A9D7D5D}"/>
          </ac:inkMkLst>
        </pc:inkChg>
        <pc:inkChg chg="add del">
          <ac:chgData name="PIPAN MICHELE" userId="da00a2aa-4c64-4bcb-a497-1055e4cd2351" providerId="ADAL" clId="{428EEFE0-FAC2-40AD-AD0F-5BA8B2E80DCB}" dt="2022-11-18T09:03:15.486" v="1754"/>
          <ac:inkMkLst>
            <pc:docMk/>
            <pc:sldMk cId="2596861648" sldId="276"/>
            <ac:inkMk id="55" creationId="{1F732F1F-37AA-48B8-B846-5CB0465367EB}"/>
          </ac:inkMkLst>
        </pc:inkChg>
        <pc:inkChg chg="add del">
          <ac:chgData name="PIPAN MICHELE" userId="da00a2aa-4c64-4bcb-a497-1055e4cd2351" providerId="ADAL" clId="{428EEFE0-FAC2-40AD-AD0F-5BA8B2E80DCB}" dt="2022-11-18T09:03:15.486" v="1754"/>
          <ac:inkMkLst>
            <pc:docMk/>
            <pc:sldMk cId="2596861648" sldId="276"/>
            <ac:inkMk id="56" creationId="{8E94B47E-49D5-459E-B342-1B16EC341BAB}"/>
          </ac:inkMkLst>
        </pc:inkChg>
        <pc:inkChg chg="add del">
          <ac:chgData name="PIPAN MICHELE" userId="da00a2aa-4c64-4bcb-a497-1055e4cd2351" providerId="ADAL" clId="{428EEFE0-FAC2-40AD-AD0F-5BA8B2E80DCB}" dt="2022-11-18T09:03:15.486" v="1754"/>
          <ac:inkMkLst>
            <pc:docMk/>
            <pc:sldMk cId="2596861648" sldId="276"/>
            <ac:inkMk id="57" creationId="{7EA2BFCD-0FBC-45E1-9B95-87C3EF407451}"/>
          </ac:inkMkLst>
        </pc:inkChg>
        <pc:inkChg chg="add del">
          <ac:chgData name="PIPAN MICHELE" userId="da00a2aa-4c64-4bcb-a497-1055e4cd2351" providerId="ADAL" clId="{428EEFE0-FAC2-40AD-AD0F-5BA8B2E80DCB}" dt="2022-11-18T09:03:20.119" v="1764"/>
          <ac:inkMkLst>
            <pc:docMk/>
            <pc:sldMk cId="2596861648" sldId="276"/>
            <ac:inkMk id="58" creationId="{64BC7852-D760-4E0B-930F-5E1C226CC885}"/>
          </ac:inkMkLst>
        </pc:inkChg>
        <pc:inkChg chg="add del">
          <ac:chgData name="PIPAN MICHELE" userId="da00a2aa-4c64-4bcb-a497-1055e4cd2351" providerId="ADAL" clId="{428EEFE0-FAC2-40AD-AD0F-5BA8B2E80DCB}" dt="2022-11-18T09:03:20.119" v="1764"/>
          <ac:inkMkLst>
            <pc:docMk/>
            <pc:sldMk cId="2596861648" sldId="276"/>
            <ac:inkMk id="59" creationId="{824534B4-A473-479F-9293-8D7F1398D50D}"/>
          </ac:inkMkLst>
        </pc:inkChg>
        <pc:inkChg chg="add del">
          <ac:chgData name="PIPAN MICHELE" userId="da00a2aa-4c64-4bcb-a497-1055e4cd2351" providerId="ADAL" clId="{428EEFE0-FAC2-40AD-AD0F-5BA8B2E80DCB}" dt="2022-11-18T09:03:20.119" v="1764"/>
          <ac:inkMkLst>
            <pc:docMk/>
            <pc:sldMk cId="2596861648" sldId="276"/>
            <ac:inkMk id="60" creationId="{B6B0590F-99BB-416B-B167-29E40FD2A584}"/>
          </ac:inkMkLst>
        </pc:inkChg>
        <pc:inkChg chg="add del">
          <ac:chgData name="PIPAN MICHELE" userId="da00a2aa-4c64-4bcb-a497-1055e4cd2351" providerId="ADAL" clId="{428EEFE0-FAC2-40AD-AD0F-5BA8B2E80DCB}" dt="2022-11-18T09:03:20.119" v="1764"/>
          <ac:inkMkLst>
            <pc:docMk/>
            <pc:sldMk cId="2596861648" sldId="276"/>
            <ac:inkMk id="61" creationId="{A0B9AB94-6C7B-48DF-A802-AA5814C14968}"/>
          </ac:inkMkLst>
        </pc:inkChg>
        <pc:inkChg chg="add del">
          <ac:chgData name="PIPAN MICHELE" userId="da00a2aa-4c64-4bcb-a497-1055e4cd2351" providerId="ADAL" clId="{428EEFE0-FAC2-40AD-AD0F-5BA8B2E80DCB}" dt="2022-11-18T09:03:20.119" v="1764"/>
          <ac:inkMkLst>
            <pc:docMk/>
            <pc:sldMk cId="2596861648" sldId="276"/>
            <ac:inkMk id="62" creationId="{802D6E34-3EE7-4800-B01C-C8973A29D855}"/>
          </ac:inkMkLst>
        </pc:inkChg>
        <pc:inkChg chg="add del">
          <ac:chgData name="PIPAN MICHELE" userId="da00a2aa-4c64-4bcb-a497-1055e4cd2351" providerId="ADAL" clId="{428EEFE0-FAC2-40AD-AD0F-5BA8B2E80DCB}" dt="2022-11-18T09:03:20.119" v="1764"/>
          <ac:inkMkLst>
            <pc:docMk/>
            <pc:sldMk cId="2596861648" sldId="276"/>
            <ac:inkMk id="63" creationId="{B94166FE-3213-41F9-81D1-1B36013A4BD9}"/>
          </ac:inkMkLst>
        </pc:inkChg>
        <pc:inkChg chg="add del">
          <ac:chgData name="PIPAN MICHELE" userId="da00a2aa-4c64-4bcb-a497-1055e4cd2351" providerId="ADAL" clId="{428EEFE0-FAC2-40AD-AD0F-5BA8B2E80DCB}" dt="2022-11-18T09:03:20.119" v="1764"/>
          <ac:inkMkLst>
            <pc:docMk/>
            <pc:sldMk cId="2596861648" sldId="276"/>
            <ac:inkMk id="64" creationId="{D661FAA9-57D5-4DB2-8A06-8AB686861D4F}"/>
          </ac:inkMkLst>
        </pc:inkChg>
        <pc:inkChg chg="add del">
          <ac:chgData name="PIPAN MICHELE" userId="da00a2aa-4c64-4bcb-a497-1055e4cd2351" providerId="ADAL" clId="{428EEFE0-FAC2-40AD-AD0F-5BA8B2E80DCB}" dt="2022-11-18T09:03:20.119" v="1764"/>
          <ac:inkMkLst>
            <pc:docMk/>
            <pc:sldMk cId="2596861648" sldId="276"/>
            <ac:inkMk id="65" creationId="{5DB5C5A2-DB3F-41D7-BF73-0994CAAFBB94}"/>
          </ac:inkMkLst>
        </pc:inkChg>
        <pc:inkChg chg="add del">
          <ac:chgData name="PIPAN MICHELE" userId="da00a2aa-4c64-4bcb-a497-1055e4cd2351" providerId="ADAL" clId="{428EEFE0-FAC2-40AD-AD0F-5BA8B2E80DCB}" dt="2022-11-18T09:03:20.119" v="1764"/>
          <ac:inkMkLst>
            <pc:docMk/>
            <pc:sldMk cId="2596861648" sldId="276"/>
            <ac:inkMk id="66" creationId="{7F503037-9A6F-42D1-B929-4994D332BD65}"/>
          </ac:inkMkLst>
        </pc:inkChg>
        <pc:inkChg chg="add del">
          <ac:chgData name="PIPAN MICHELE" userId="da00a2aa-4c64-4bcb-a497-1055e4cd2351" providerId="ADAL" clId="{428EEFE0-FAC2-40AD-AD0F-5BA8B2E80DCB}" dt="2022-11-18T09:03:20.119" v="1764"/>
          <ac:inkMkLst>
            <pc:docMk/>
            <pc:sldMk cId="2596861648" sldId="276"/>
            <ac:inkMk id="67" creationId="{05A7F2F4-6D6E-47C2-BD43-6AE5267BD275}"/>
          </ac:inkMkLst>
        </pc:inkChg>
        <pc:inkChg chg="add">
          <ac:chgData name="PIPAN MICHELE" userId="da00a2aa-4c64-4bcb-a497-1055e4cd2351" providerId="ADAL" clId="{428EEFE0-FAC2-40AD-AD0F-5BA8B2E80DCB}" dt="2022-11-18T09:03:20.119" v="1764"/>
          <ac:inkMkLst>
            <pc:docMk/>
            <pc:sldMk cId="2596861648" sldId="276"/>
            <ac:inkMk id="68" creationId="{5C0C224A-9412-4820-AE43-E9A94E8C18B1}"/>
          </ac:inkMkLst>
        </pc:inkChg>
        <pc:inkChg chg="add">
          <ac:chgData name="PIPAN MICHELE" userId="da00a2aa-4c64-4bcb-a497-1055e4cd2351" providerId="ADAL" clId="{428EEFE0-FAC2-40AD-AD0F-5BA8B2E80DCB}" dt="2022-11-18T09:03:39.611" v="1765"/>
          <ac:inkMkLst>
            <pc:docMk/>
            <pc:sldMk cId="2596861648" sldId="276"/>
            <ac:inkMk id="69" creationId="{64E37634-F2C0-4A10-A5C2-B16F3D0E259C}"/>
          </ac:inkMkLst>
        </pc:inkChg>
        <pc:inkChg chg="add">
          <ac:chgData name="PIPAN MICHELE" userId="da00a2aa-4c64-4bcb-a497-1055e4cd2351" providerId="ADAL" clId="{428EEFE0-FAC2-40AD-AD0F-5BA8B2E80DCB}" dt="2022-11-18T09:03:40.904" v="1766"/>
          <ac:inkMkLst>
            <pc:docMk/>
            <pc:sldMk cId="2596861648" sldId="276"/>
            <ac:inkMk id="70" creationId="{BF95F4D7-B910-4C19-95BC-0086BC4D4B89}"/>
          </ac:inkMkLst>
        </pc:inkChg>
        <pc:inkChg chg="add del">
          <ac:chgData name="PIPAN MICHELE" userId="da00a2aa-4c64-4bcb-a497-1055e4cd2351" providerId="ADAL" clId="{428EEFE0-FAC2-40AD-AD0F-5BA8B2E80DCB}" dt="2022-11-18T09:04:19.964" v="1781"/>
          <ac:inkMkLst>
            <pc:docMk/>
            <pc:sldMk cId="2596861648" sldId="276"/>
            <ac:inkMk id="71" creationId="{E5406831-86D6-4320-8E25-69236002A337}"/>
          </ac:inkMkLst>
        </pc:inkChg>
        <pc:inkChg chg="add del">
          <ac:chgData name="PIPAN MICHELE" userId="da00a2aa-4c64-4bcb-a497-1055e4cd2351" providerId="ADAL" clId="{428EEFE0-FAC2-40AD-AD0F-5BA8B2E80DCB}" dt="2022-11-18T09:04:19.964" v="1781"/>
          <ac:inkMkLst>
            <pc:docMk/>
            <pc:sldMk cId="2596861648" sldId="276"/>
            <ac:inkMk id="72" creationId="{E4B23169-9771-4AC0-B646-7C6E78BA3D79}"/>
          </ac:inkMkLst>
        </pc:inkChg>
        <pc:inkChg chg="add del">
          <ac:chgData name="PIPAN MICHELE" userId="da00a2aa-4c64-4bcb-a497-1055e4cd2351" providerId="ADAL" clId="{428EEFE0-FAC2-40AD-AD0F-5BA8B2E80DCB}" dt="2022-11-18T09:04:19.964" v="1781"/>
          <ac:inkMkLst>
            <pc:docMk/>
            <pc:sldMk cId="2596861648" sldId="276"/>
            <ac:inkMk id="73" creationId="{4C9F54F7-BDB1-4911-87A9-399BF3E827DD}"/>
          </ac:inkMkLst>
        </pc:inkChg>
        <pc:inkChg chg="add del">
          <ac:chgData name="PIPAN MICHELE" userId="da00a2aa-4c64-4bcb-a497-1055e4cd2351" providerId="ADAL" clId="{428EEFE0-FAC2-40AD-AD0F-5BA8B2E80DCB}" dt="2022-11-18T09:04:19.964" v="1781"/>
          <ac:inkMkLst>
            <pc:docMk/>
            <pc:sldMk cId="2596861648" sldId="276"/>
            <ac:inkMk id="74" creationId="{22D2DA32-E190-41B3-8257-0D2E6F8F022D}"/>
          </ac:inkMkLst>
        </pc:inkChg>
        <pc:inkChg chg="add del">
          <ac:chgData name="PIPAN MICHELE" userId="da00a2aa-4c64-4bcb-a497-1055e4cd2351" providerId="ADAL" clId="{428EEFE0-FAC2-40AD-AD0F-5BA8B2E80DCB}" dt="2022-11-18T09:04:19.964" v="1781"/>
          <ac:inkMkLst>
            <pc:docMk/>
            <pc:sldMk cId="2596861648" sldId="276"/>
            <ac:inkMk id="75" creationId="{9080EE30-9A55-4120-B969-4F3D95DC37C4}"/>
          </ac:inkMkLst>
        </pc:inkChg>
        <pc:inkChg chg="add del">
          <ac:chgData name="PIPAN MICHELE" userId="da00a2aa-4c64-4bcb-a497-1055e4cd2351" providerId="ADAL" clId="{428EEFE0-FAC2-40AD-AD0F-5BA8B2E80DCB}" dt="2022-11-18T09:04:19.964" v="1781"/>
          <ac:inkMkLst>
            <pc:docMk/>
            <pc:sldMk cId="2596861648" sldId="276"/>
            <ac:inkMk id="76" creationId="{3F70358E-5020-4BC6-AFB0-8262250DF524}"/>
          </ac:inkMkLst>
        </pc:inkChg>
        <pc:inkChg chg="add del">
          <ac:chgData name="PIPAN MICHELE" userId="da00a2aa-4c64-4bcb-a497-1055e4cd2351" providerId="ADAL" clId="{428EEFE0-FAC2-40AD-AD0F-5BA8B2E80DCB}" dt="2022-11-18T09:04:19.964" v="1781"/>
          <ac:inkMkLst>
            <pc:docMk/>
            <pc:sldMk cId="2596861648" sldId="276"/>
            <ac:inkMk id="77" creationId="{3CE117A7-32F9-4D83-8076-DB14F168D299}"/>
          </ac:inkMkLst>
        </pc:inkChg>
        <pc:inkChg chg="add del">
          <ac:chgData name="PIPAN MICHELE" userId="da00a2aa-4c64-4bcb-a497-1055e4cd2351" providerId="ADAL" clId="{428EEFE0-FAC2-40AD-AD0F-5BA8B2E80DCB}" dt="2022-11-18T09:04:19.964" v="1781"/>
          <ac:inkMkLst>
            <pc:docMk/>
            <pc:sldMk cId="2596861648" sldId="276"/>
            <ac:inkMk id="78" creationId="{03482D7D-4749-470E-8555-9A8B3B0EAAD7}"/>
          </ac:inkMkLst>
        </pc:inkChg>
        <pc:inkChg chg="add del">
          <ac:chgData name="PIPAN MICHELE" userId="da00a2aa-4c64-4bcb-a497-1055e4cd2351" providerId="ADAL" clId="{428EEFE0-FAC2-40AD-AD0F-5BA8B2E80DCB}" dt="2022-11-18T09:04:19.964" v="1781"/>
          <ac:inkMkLst>
            <pc:docMk/>
            <pc:sldMk cId="2596861648" sldId="276"/>
            <ac:inkMk id="79" creationId="{DDC36643-EC70-4628-893F-F1205AEFF347}"/>
          </ac:inkMkLst>
        </pc:inkChg>
        <pc:inkChg chg="add del">
          <ac:chgData name="PIPAN MICHELE" userId="da00a2aa-4c64-4bcb-a497-1055e4cd2351" providerId="ADAL" clId="{428EEFE0-FAC2-40AD-AD0F-5BA8B2E80DCB}" dt="2022-11-18T09:04:19.964" v="1781"/>
          <ac:inkMkLst>
            <pc:docMk/>
            <pc:sldMk cId="2596861648" sldId="276"/>
            <ac:inkMk id="80" creationId="{8D48B816-5595-48E8-90AB-AF578F553160}"/>
          </ac:inkMkLst>
        </pc:inkChg>
        <pc:inkChg chg="add del">
          <ac:chgData name="PIPAN MICHELE" userId="da00a2aa-4c64-4bcb-a497-1055e4cd2351" providerId="ADAL" clId="{428EEFE0-FAC2-40AD-AD0F-5BA8B2E80DCB}" dt="2022-11-18T09:04:19.964" v="1781"/>
          <ac:inkMkLst>
            <pc:docMk/>
            <pc:sldMk cId="2596861648" sldId="276"/>
            <ac:inkMk id="81" creationId="{01E6979B-9BFD-441E-8647-48834255F7C5}"/>
          </ac:inkMkLst>
        </pc:inkChg>
        <pc:inkChg chg="add del">
          <ac:chgData name="PIPAN MICHELE" userId="da00a2aa-4c64-4bcb-a497-1055e4cd2351" providerId="ADAL" clId="{428EEFE0-FAC2-40AD-AD0F-5BA8B2E80DCB}" dt="2022-11-18T09:04:19.964" v="1781"/>
          <ac:inkMkLst>
            <pc:docMk/>
            <pc:sldMk cId="2596861648" sldId="276"/>
            <ac:inkMk id="82" creationId="{F890F530-32E9-49D5-8D36-31F716520327}"/>
          </ac:inkMkLst>
        </pc:inkChg>
        <pc:inkChg chg="add del">
          <ac:chgData name="PIPAN MICHELE" userId="da00a2aa-4c64-4bcb-a497-1055e4cd2351" providerId="ADAL" clId="{428EEFE0-FAC2-40AD-AD0F-5BA8B2E80DCB}" dt="2022-11-18T09:04:19.964" v="1781"/>
          <ac:inkMkLst>
            <pc:docMk/>
            <pc:sldMk cId="2596861648" sldId="276"/>
            <ac:inkMk id="83" creationId="{2AF0C2FC-7302-4908-BB76-26E92F7E80AB}"/>
          </ac:inkMkLst>
        </pc:inkChg>
        <pc:inkChg chg="add del">
          <ac:chgData name="PIPAN MICHELE" userId="da00a2aa-4c64-4bcb-a497-1055e4cd2351" providerId="ADAL" clId="{428EEFE0-FAC2-40AD-AD0F-5BA8B2E80DCB}" dt="2022-11-18T09:04:19.964" v="1781"/>
          <ac:inkMkLst>
            <pc:docMk/>
            <pc:sldMk cId="2596861648" sldId="276"/>
            <ac:inkMk id="84" creationId="{96CF9FD8-F40F-477A-BC84-A486F135DE38}"/>
          </ac:inkMkLst>
        </pc:inkChg>
        <pc:inkChg chg="add">
          <ac:chgData name="PIPAN MICHELE" userId="da00a2aa-4c64-4bcb-a497-1055e4cd2351" providerId="ADAL" clId="{428EEFE0-FAC2-40AD-AD0F-5BA8B2E80DCB}" dt="2022-11-18T09:04:19.964" v="1781"/>
          <ac:inkMkLst>
            <pc:docMk/>
            <pc:sldMk cId="2596861648" sldId="276"/>
            <ac:inkMk id="85" creationId="{F782304A-30B8-4BCF-967C-BB8C8CC54916}"/>
          </ac:inkMkLst>
        </pc:inkChg>
        <pc:inkChg chg="add del">
          <ac:chgData name="PIPAN MICHELE" userId="da00a2aa-4c64-4bcb-a497-1055e4cd2351" providerId="ADAL" clId="{428EEFE0-FAC2-40AD-AD0F-5BA8B2E80DCB}" dt="2022-11-18T09:04:23.317" v="1784"/>
          <ac:inkMkLst>
            <pc:docMk/>
            <pc:sldMk cId="2596861648" sldId="276"/>
            <ac:inkMk id="86" creationId="{69F1DBA5-9CAE-42A7-854B-20A6EF1B90BE}"/>
          </ac:inkMkLst>
        </pc:inkChg>
        <pc:inkChg chg="add del">
          <ac:chgData name="PIPAN MICHELE" userId="da00a2aa-4c64-4bcb-a497-1055e4cd2351" providerId="ADAL" clId="{428EEFE0-FAC2-40AD-AD0F-5BA8B2E80DCB}" dt="2022-11-18T09:04:23.317" v="1784"/>
          <ac:inkMkLst>
            <pc:docMk/>
            <pc:sldMk cId="2596861648" sldId="276"/>
            <ac:inkMk id="87" creationId="{3FCA3848-CEA2-4BE8-8438-52B5664DE310}"/>
          </ac:inkMkLst>
        </pc:inkChg>
        <pc:inkChg chg="add">
          <ac:chgData name="PIPAN MICHELE" userId="da00a2aa-4c64-4bcb-a497-1055e4cd2351" providerId="ADAL" clId="{428EEFE0-FAC2-40AD-AD0F-5BA8B2E80DCB}" dt="2022-11-18T09:04:23.317" v="1784"/>
          <ac:inkMkLst>
            <pc:docMk/>
            <pc:sldMk cId="2596861648" sldId="276"/>
            <ac:inkMk id="88" creationId="{4FCE8C08-40C8-4B86-8D04-AF915EE73C11}"/>
          </ac:inkMkLst>
        </pc:inkChg>
        <pc:inkChg chg="add del">
          <ac:chgData name="PIPAN MICHELE" userId="da00a2aa-4c64-4bcb-a497-1055e4cd2351" providerId="ADAL" clId="{428EEFE0-FAC2-40AD-AD0F-5BA8B2E80DCB}" dt="2022-11-18T09:04:32.421" v="1796"/>
          <ac:inkMkLst>
            <pc:docMk/>
            <pc:sldMk cId="2596861648" sldId="276"/>
            <ac:inkMk id="89" creationId="{842BE6AE-A1A6-4592-8326-2D41E168D0A3}"/>
          </ac:inkMkLst>
        </pc:inkChg>
        <pc:inkChg chg="add del">
          <ac:chgData name="PIPAN MICHELE" userId="da00a2aa-4c64-4bcb-a497-1055e4cd2351" providerId="ADAL" clId="{428EEFE0-FAC2-40AD-AD0F-5BA8B2E80DCB}" dt="2022-11-18T09:04:32.421" v="1796"/>
          <ac:inkMkLst>
            <pc:docMk/>
            <pc:sldMk cId="2596861648" sldId="276"/>
            <ac:inkMk id="90" creationId="{A139895D-B497-433D-A5C2-A3AA37EAFCE7}"/>
          </ac:inkMkLst>
        </pc:inkChg>
        <pc:inkChg chg="add del">
          <ac:chgData name="PIPAN MICHELE" userId="da00a2aa-4c64-4bcb-a497-1055e4cd2351" providerId="ADAL" clId="{428EEFE0-FAC2-40AD-AD0F-5BA8B2E80DCB}" dt="2022-11-18T09:04:32.421" v="1796"/>
          <ac:inkMkLst>
            <pc:docMk/>
            <pc:sldMk cId="2596861648" sldId="276"/>
            <ac:inkMk id="91" creationId="{71EDE6F0-B934-4820-B727-E3B0F0A6213D}"/>
          </ac:inkMkLst>
        </pc:inkChg>
        <pc:inkChg chg="add del">
          <ac:chgData name="PIPAN MICHELE" userId="da00a2aa-4c64-4bcb-a497-1055e4cd2351" providerId="ADAL" clId="{428EEFE0-FAC2-40AD-AD0F-5BA8B2E80DCB}" dt="2022-11-18T09:04:35.903" v="1798"/>
          <ac:inkMkLst>
            <pc:docMk/>
            <pc:sldMk cId="2596861648" sldId="276"/>
            <ac:inkMk id="92" creationId="{ED20DB9A-E766-4BE0-AE6A-4C9480907BAD}"/>
          </ac:inkMkLst>
        </pc:inkChg>
        <pc:inkChg chg="add del">
          <ac:chgData name="PIPAN MICHELE" userId="da00a2aa-4c64-4bcb-a497-1055e4cd2351" providerId="ADAL" clId="{428EEFE0-FAC2-40AD-AD0F-5BA8B2E80DCB}" dt="2022-11-18T09:04:35.903" v="1798"/>
          <ac:inkMkLst>
            <pc:docMk/>
            <pc:sldMk cId="2596861648" sldId="276"/>
            <ac:inkMk id="93" creationId="{95AD537E-1C01-4D9F-A941-5B728EF5314D}"/>
          </ac:inkMkLst>
        </pc:inkChg>
        <pc:inkChg chg="add del">
          <ac:chgData name="PIPAN MICHELE" userId="da00a2aa-4c64-4bcb-a497-1055e4cd2351" providerId="ADAL" clId="{428EEFE0-FAC2-40AD-AD0F-5BA8B2E80DCB}" dt="2022-11-18T09:04:32.421" v="1796"/>
          <ac:inkMkLst>
            <pc:docMk/>
            <pc:sldMk cId="2596861648" sldId="276"/>
            <ac:inkMk id="94" creationId="{0FCA4064-0A2B-4264-80BF-D340131F6A2C}"/>
          </ac:inkMkLst>
        </pc:inkChg>
        <pc:inkChg chg="add del">
          <ac:chgData name="PIPAN MICHELE" userId="da00a2aa-4c64-4bcb-a497-1055e4cd2351" providerId="ADAL" clId="{428EEFE0-FAC2-40AD-AD0F-5BA8B2E80DCB}" dt="2022-11-18T09:04:32.421" v="1796"/>
          <ac:inkMkLst>
            <pc:docMk/>
            <pc:sldMk cId="2596861648" sldId="276"/>
            <ac:inkMk id="95" creationId="{37E8853C-3F3B-482C-8D42-638624EB53A7}"/>
          </ac:inkMkLst>
        </pc:inkChg>
        <pc:inkChg chg="add del">
          <ac:chgData name="PIPAN MICHELE" userId="da00a2aa-4c64-4bcb-a497-1055e4cd2351" providerId="ADAL" clId="{428EEFE0-FAC2-40AD-AD0F-5BA8B2E80DCB}" dt="2022-11-18T09:04:32.421" v="1796"/>
          <ac:inkMkLst>
            <pc:docMk/>
            <pc:sldMk cId="2596861648" sldId="276"/>
            <ac:inkMk id="96" creationId="{C3009D0E-AC1C-4028-86F1-1B860E9142C3}"/>
          </ac:inkMkLst>
        </pc:inkChg>
        <pc:inkChg chg="add del">
          <ac:chgData name="PIPAN MICHELE" userId="da00a2aa-4c64-4bcb-a497-1055e4cd2351" providerId="ADAL" clId="{428EEFE0-FAC2-40AD-AD0F-5BA8B2E80DCB}" dt="2022-11-18T09:04:32.421" v="1796"/>
          <ac:inkMkLst>
            <pc:docMk/>
            <pc:sldMk cId="2596861648" sldId="276"/>
            <ac:inkMk id="97" creationId="{BE53E772-CD9B-4545-B7CB-E25B91DCB5DD}"/>
          </ac:inkMkLst>
        </pc:inkChg>
        <pc:inkChg chg="add del">
          <ac:chgData name="PIPAN MICHELE" userId="da00a2aa-4c64-4bcb-a497-1055e4cd2351" providerId="ADAL" clId="{428EEFE0-FAC2-40AD-AD0F-5BA8B2E80DCB}" dt="2022-11-18T09:04:32.421" v="1796"/>
          <ac:inkMkLst>
            <pc:docMk/>
            <pc:sldMk cId="2596861648" sldId="276"/>
            <ac:inkMk id="98" creationId="{D4F2D116-312F-47A6-984B-7ED0943A9EE8}"/>
          </ac:inkMkLst>
        </pc:inkChg>
        <pc:inkChg chg="add del">
          <ac:chgData name="PIPAN MICHELE" userId="da00a2aa-4c64-4bcb-a497-1055e4cd2351" providerId="ADAL" clId="{428EEFE0-FAC2-40AD-AD0F-5BA8B2E80DCB}" dt="2022-11-18T09:04:32.421" v="1796"/>
          <ac:inkMkLst>
            <pc:docMk/>
            <pc:sldMk cId="2596861648" sldId="276"/>
            <ac:inkMk id="99" creationId="{713C77B7-0CA2-44DA-8D7B-6B30E2500332}"/>
          </ac:inkMkLst>
        </pc:inkChg>
        <pc:inkChg chg="add del">
          <ac:chgData name="PIPAN MICHELE" userId="da00a2aa-4c64-4bcb-a497-1055e4cd2351" providerId="ADAL" clId="{428EEFE0-FAC2-40AD-AD0F-5BA8B2E80DCB}" dt="2022-11-18T09:04:35.903" v="1798"/>
          <ac:inkMkLst>
            <pc:docMk/>
            <pc:sldMk cId="2596861648" sldId="276"/>
            <ac:inkMk id="100" creationId="{53520889-4879-4EEC-BA3F-0B1A8C177274}"/>
          </ac:inkMkLst>
        </pc:inkChg>
        <pc:inkChg chg="add del">
          <ac:chgData name="PIPAN MICHELE" userId="da00a2aa-4c64-4bcb-a497-1055e4cd2351" providerId="ADAL" clId="{428EEFE0-FAC2-40AD-AD0F-5BA8B2E80DCB}" dt="2022-11-18T09:04:35.903" v="1798"/>
          <ac:inkMkLst>
            <pc:docMk/>
            <pc:sldMk cId="2596861648" sldId="276"/>
            <ac:inkMk id="101" creationId="{56E4C487-EB9F-4646-99AF-7E78F78047C4}"/>
          </ac:inkMkLst>
        </pc:inkChg>
        <pc:inkChg chg="add del">
          <ac:chgData name="PIPAN MICHELE" userId="da00a2aa-4c64-4bcb-a497-1055e4cd2351" providerId="ADAL" clId="{428EEFE0-FAC2-40AD-AD0F-5BA8B2E80DCB}" dt="2022-11-18T09:04:35.903" v="1798"/>
          <ac:inkMkLst>
            <pc:docMk/>
            <pc:sldMk cId="2596861648" sldId="276"/>
            <ac:inkMk id="102" creationId="{1E0EA8A9-9CB4-45C8-A88C-9B43D71C3F84}"/>
          </ac:inkMkLst>
        </pc:inkChg>
        <pc:inkChg chg="add">
          <ac:chgData name="PIPAN MICHELE" userId="da00a2aa-4c64-4bcb-a497-1055e4cd2351" providerId="ADAL" clId="{428EEFE0-FAC2-40AD-AD0F-5BA8B2E80DCB}" dt="2022-11-18T09:04:35.903" v="1798"/>
          <ac:inkMkLst>
            <pc:docMk/>
            <pc:sldMk cId="2596861648" sldId="276"/>
            <ac:inkMk id="103" creationId="{E0C8426B-34FA-4046-9320-78D51EBB5E72}"/>
          </ac:inkMkLst>
        </pc:inkChg>
      </pc:sldChg>
      <pc:sldChg chg="addSp delSp add">
        <pc:chgData name="PIPAN MICHELE" userId="da00a2aa-4c64-4bcb-a497-1055e4cd2351" providerId="ADAL" clId="{428EEFE0-FAC2-40AD-AD0F-5BA8B2E80DCB}" dt="2022-11-18T09:06:14.579" v="1916"/>
        <pc:sldMkLst>
          <pc:docMk/>
          <pc:sldMk cId="2828999772" sldId="277"/>
        </pc:sldMkLst>
        <pc:inkChg chg="add del">
          <ac:chgData name="PIPAN MICHELE" userId="da00a2aa-4c64-4bcb-a497-1055e4cd2351" providerId="ADAL" clId="{428EEFE0-FAC2-40AD-AD0F-5BA8B2E80DCB}" dt="2022-11-18T09:04:47.122" v="1805"/>
          <ac:inkMkLst>
            <pc:docMk/>
            <pc:sldMk cId="2828999772" sldId="277"/>
            <ac:inkMk id="2" creationId="{0180B814-FCBC-4F95-92DD-138E0430E5E9}"/>
          </ac:inkMkLst>
        </pc:inkChg>
        <pc:inkChg chg="add del">
          <ac:chgData name="PIPAN MICHELE" userId="da00a2aa-4c64-4bcb-a497-1055e4cd2351" providerId="ADAL" clId="{428EEFE0-FAC2-40AD-AD0F-5BA8B2E80DCB}" dt="2022-11-18T09:04:47.122" v="1805"/>
          <ac:inkMkLst>
            <pc:docMk/>
            <pc:sldMk cId="2828999772" sldId="277"/>
            <ac:inkMk id="3" creationId="{A6BAA44A-DB66-41C8-A4F6-3F6ED23161E8}"/>
          </ac:inkMkLst>
        </pc:inkChg>
        <pc:inkChg chg="add del">
          <ac:chgData name="PIPAN MICHELE" userId="da00a2aa-4c64-4bcb-a497-1055e4cd2351" providerId="ADAL" clId="{428EEFE0-FAC2-40AD-AD0F-5BA8B2E80DCB}" dt="2022-11-18T09:04:47.122" v="1805"/>
          <ac:inkMkLst>
            <pc:docMk/>
            <pc:sldMk cId="2828999772" sldId="277"/>
            <ac:inkMk id="4" creationId="{5714413F-2C85-4488-ACE4-3825C4D2F83D}"/>
          </ac:inkMkLst>
        </pc:inkChg>
        <pc:inkChg chg="add del">
          <ac:chgData name="PIPAN MICHELE" userId="da00a2aa-4c64-4bcb-a497-1055e4cd2351" providerId="ADAL" clId="{428EEFE0-FAC2-40AD-AD0F-5BA8B2E80DCB}" dt="2022-11-18T09:04:47.122" v="1805"/>
          <ac:inkMkLst>
            <pc:docMk/>
            <pc:sldMk cId="2828999772" sldId="277"/>
            <ac:inkMk id="5" creationId="{32C15751-FA8C-48FF-8D69-FD0C5EE4A964}"/>
          </ac:inkMkLst>
        </pc:inkChg>
        <pc:inkChg chg="add del">
          <ac:chgData name="PIPAN MICHELE" userId="da00a2aa-4c64-4bcb-a497-1055e4cd2351" providerId="ADAL" clId="{428EEFE0-FAC2-40AD-AD0F-5BA8B2E80DCB}" dt="2022-11-18T09:04:47.122" v="1805"/>
          <ac:inkMkLst>
            <pc:docMk/>
            <pc:sldMk cId="2828999772" sldId="277"/>
            <ac:inkMk id="6" creationId="{D06D7398-46F0-46DB-8842-07E4B95C2FF8}"/>
          </ac:inkMkLst>
        </pc:inkChg>
        <pc:inkChg chg="add del">
          <ac:chgData name="PIPAN MICHELE" userId="da00a2aa-4c64-4bcb-a497-1055e4cd2351" providerId="ADAL" clId="{428EEFE0-FAC2-40AD-AD0F-5BA8B2E80DCB}" dt="2022-11-18T09:04:47.122" v="1805"/>
          <ac:inkMkLst>
            <pc:docMk/>
            <pc:sldMk cId="2828999772" sldId="277"/>
            <ac:inkMk id="7" creationId="{7FFD0FE9-8E71-4049-BB13-8E55DA283185}"/>
          </ac:inkMkLst>
        </pc:inkChg>
        <pc:inkChg chg="add del">
          <ac:chgData name="PIPAN MICHELE" userId="da00a2aa-4c64-4bcb-a497-1055e4cd2351" providerId="ADAL" clId="{428EEFE0-FAC2-40AD-AD0F-5BA8B2E80DCB}" dt="2022-11-18T09:05:47.626" v="1875"/>
          <ac:inkMkLst>
            <pc:docMk/>
            <pc:sldMk cId="2828999772" sldId="277"/>
            <ac:inkMk id="8" creationId="{F90E4749-717C-4DD1-A2DA-9ECDC2EA7947}"/>
          </ac:inkMkLst>
        </pc:inkChg>
        <pc:inkChg chg="add del">
          <ac:chgData name="PIPAN MICHELE" userId="da00a2aa-4c64-4bcb-a497-1055e4cd2351" providerId="ADAL" clId="{428EEFE0-FAC2-40AD-AD0F-5BA8B2E80DCB}" dt="2022-11-18T09:05:01.450" v="1815"/>
          <ac:inkMkLst>
            <pc:docMk/>
            <pc:sldMk cId="2828999772" sldId="277"/>
            <ac:inkMk id="9" creationId="{E793017C-9BDC-4F35-A4C9-099D5079E1B0}"/>
          </ac:inkMkLst>
        </pc:inkChg>
        <pc:inkChg chg="add del">
          <ac:chgData name="PIPAN MICHELE" userId="da00a2aa-4c64-4bcb-a497-1055e4cd2351" providerId="ADAL" clId="{428EEFE0-FAC2-40AD-AD0F-5BA8B2E80DCB}" dt="2022-11-18T09:05:01.450" v="1815"/>
          <ac:inkMkLst>
            <pc:docMk/>
            <pc:sldMk cId="2828999772" sldId="277"/>
            <ac:inkMk id="10" creationId="{7BF41BA4-16E1-4190-A654-CAFC6BD480E3}"/>
          </ac:inkMkLst>
        </pc:inkChg>
        <pc:inkChg chg="add del">
          <ac:chgData name="PIPAN MICHELE" userId="da00a2aa-4c64-4bcb-a497-1055e4cd2351" providerId="ADAL" clId="{428EEFE0-FAC2-40AD-AD0F-5BA8B2E80DCB}" dt="2022-11-18T09:05:01.450" v="1815"/>
          <ac:inkMkLst>
            <pc:docMk/>
            <pc:sldMk cId="2828999772" sldId="277"/>
            <ac:inkMk id="11" creationId="{DFDAA294-99D1-46C1-BD81-D5654957D4F6}"/>
          </ac:inkMkLst>
        </pc:inkChg>
        <pc:inkChg chg="add del">
          <ac:chgData name="PIPAN MICHELE" userId="da00a2aa-4c64-4bcb-a497-1055e4cd2351" providerId="ADAL" clId="{428EEFE0-FAC2-40AD-AD0F-5BA8B2E80DCB}" dt="2022-11-18T09:05:01.450" v="1815"/>
          <ac:inkMkLst>
            <pc:docMk/>
            <pc:sldMk cId="2828999772" sldId="277"/>
            <ac:inkMk id="12" creationId="{A92B56E7-6054-4AD8-A968-738E1596484E}"/>
          </ac:inkMkLst>
        </pc:inkChg>
        <pc:inkChg chg="add del">
          <ac:chgData name="PIPAN MICHELE" userId="da00a2aa-4c64-4bcb-a497-1055e4cd2351" providerId="ADAL" clId="{428EEFE0-FAC2-40AD-AD0F-5BA8B2E80DCB}" dt="2022-11-18T09:05:01.450" v="1815"/>
          <ac:inkMkLst>
            <pc:docMk/>
            <pc:sldMk cId="2828999772" sldId="277"/>
            <ac:inkMk id="13" creationId="{05220AA9-D1A2-4EC7-8122-E895C6799662}"/>
          </ac:inkMkLst>
        </pc:inkChg>
        <pc:inkChg chg="add del">
          <ac:chgData name="PIPAN MICHELE" userId="da00a2aa-4c64-4bcb-a497-1055e4cd2351" providerId="ADAL" clId="{428EEFE0-FAC2-40AD-AD0F-5BA8B2E80DCB}" dt="2022-11-18T09:05:01.450" v="1815"/>
          <ac:inkMkLst>
            <pc:docMk/>
            <pc:sldMk cId="2828999772" sldId="277"/>
            <ac:inkMk id="14" creationId="{E0909833-7780-4C67-BABE-7D8AABFBB185}"/>
          </ac:inkMkLst>
        </pc:inkChg>
        <pc:inkChg chg="add del">
          <ac:chgData name="PIPAN MICHELE" userId="da00a2aa-4c64-4bcb-a497-1055e4cd2351" providerId="ADAL" clId="{428EEFE0-FAC2-40AD-AD0F-5BA8B2E80DCB}" dt="2022-11-18T09:05:01.450" v="1815"/>
          <ac:inkMkLst>
            <pc:docMk/>
            <pc:sldMk cId="2828999772" sldId="277"/>
            <ac:inkMk id="15" creationId="{FC06232A-0BE5-4A41-85A6-FBAD91E43FCE}"/>
          </ac:inkMkLst>
        </pc:inkChg>
        <pc:inkChg chg="add del">
          <ac:chgData name="PIPAN MICHELE" userId="da00a2aa-4c64-4bcb-a497-1055e4cd2351" providerId="ADAL" clId="{428EEFE0-FAC2-40AD-AD0F-5BA8B2E80DCB}" dt="2022-11-18T09:05:01.450" v="1815"/>
          <ac:inkMkLst>
            <pc:docMk/>
            <pc:sldMk cId="2828999772" sldId="277"/>
            <ac:inkMk id="16" creationId="{77579CBD-E61A-4B2A-AE8F-D36759657D30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17" creationId="{2B8856EC-AD2D-4317-BAD2-7E5F13C4B91C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18" creationId="{C7F67332-7E2B-4182-B2A9-E15C6AE149FC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19" creationId="{51F58E0A-F8B3-468D-8177-57593F5A45BA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20" creationId="{7F7FFC48-D487-48BE-9CE2-849587D05775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21" creationId="{40AEF13F-26F4-4DF5-B930-E9301104462E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22" creationId="{54DEB0AD-B8C7-472F-A708-140551590B47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23" creationId="{C9F248AE-FFEF-4ABB-A6B3-6F42686E0BA3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24" creationId="{136C1B72-2B19-44E7-8C6A-B3A92128368C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25" creationId="{29C66425-5FEB-4C74-843D-000848BF76B2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26" creationId="{69A146B0-7CAE-4EBE-90AA-97554F4371E6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27" creationId="{18EDB8BD-E946-41E1-9F97-7DA108985C99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28" creationId="{CB1642C3-87DE-4A42-BCE7-58A760192CEF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29" creationId="{41744032-1E5A-418D-90D6-5242D94D99D6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30" creationId="{243456D6-2BD6-48A1-A0B1-00994AFB84A4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31" creationId="{D7EC227D-015C-4BD4-974C-CFF1B771F83A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32" creationId="{26E26DC3-4F8C-4725-9FBC-C19E174A3F3E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33" creationId="{40D3A164-B591-4074-B649-B02EE70A495D}"/>
          </ac:inkMkLst>
        </pc:inkChg>
        <pc:inkChg chg="add del">
          <ac:chgData name="PIPAN MICHELE" userId="da00a2aa-4c64-4bcb-a497-1055e4cd2351" providerId="ADAL" clId="{428EEFE0-FAC2-40AD-AD0F-5BA8B2E80DCB}" dt="2022-11-18T09:05:11.456" v="1832"/>
          <ac:inkMkLst>
            <pc:docMk/>
            <pc:sldMk cId="2828999772" sldId="277"/>
            <ac:inkMk id="34" creationId="{6004FCC7-F5AE-492B-AE70-0721AF3CED01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35" creationId="{568C4D58-9082-4B14-A0DC-59EC6633B08A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36" creationId="{49B612A1-D1CD-41F8-A9CF-D81794FD9DC4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37" creationId="{5E8FC2F1-91B0-4E71-8B5D-90448EB8F43F}"/>
          </ac:inkMkLst>
        </pc:inkChg>
        <pc:inkChg chg="add del">
          <ac:chgData name="PIPAN MICHELE" userId="da00a2aa-4c64-4bcb-a497-1055e4cd2351" providerId="ADAL" clId="{428EEFE0-FAC2-40AD-AD0F-5BA8B2E80DCB}" dt="2022-11-18T09:05:14.467" v="1840"/>
          <ac:inkMkLst>
            <pc:docMk/>
            <pc:sldMk cId="2828999772" sldId="277"/>
            <ac:inkMk id="38" creationId="{02C6480D-C70F-4EC5-9F59-32F246D05D24}"/>
          </ac:inkMkLst>
        </pc:inkChg>
        <pc:inkChg chg="add del">
          <ac:chgData name="PIPAN MICHELE" userId="da00a2aa-4c64-4bcb-a497-1055e4cd2351" providerId="ADAL" clId="{428EEFE0-FAC2-40AD-AD0F-5BA8B2E80DCB}" dt="2022-11-18T09:05:14.467" v="1840"/>
          <ac:inkMkLst>
            <pc:docMk/>
            <pc:sldMk cId="2828999772" sldId="277"/>
            <ac:inkMk id="39" creationId="{A68F5780-23D3-455B-B4FE-DF37DB75833A}"/>
          </ac:inkMkLst>
        </pc:inkChg>
        <pc:inkChg chg="add del">
          <ac:chgData name="PIPAN MICHELE" userId="da00a2aa-4c64-4bcb-a497-1055e4cd2351" providerId="ADAL" clId="{428EEFE0-FAC2-40AD-AD0F-5BA8B2E80DCB}" dt="2022-11-18T09:05:14.467" v="1840"/>
          <ac:inkMkLst>
            <pc:docMk/>
            <pc:sldMk cId="2828999772" sldId="277"/>
            <ac:inkMk id="40" creationId="{CBCAC139-2F9C-4285-BD23-83F14D9F6569}"/>
          </ac:inkMkLst>
        </pc:inkChg>
        <pc:inkChg chg="add del">
          <ac:chgData name="PIPAN MICHELE" userId="da00a2aa-4c64-4bcb-a497-1055e4cd2351" providerId="ADAL" clId="{428EEFE0-FAC2-40AD-AD0F-5BA8B2E80DCB}" dt="2022-11-18T09:05:14.467" v="1840"/>
          <ac:inkMkLst>
            <pc:docMk/>
            <pc:sldMk cId="2828999772" sldId="277"/>
            <ac:inkMk id="41" creationId="{EDE9DEC3-B557-4878-82C5-35240906B81F}"/>
          </ac:inkMkLst>
        </pc:inkChg>
        <pc:inkChg chg="add del">
          <ac:chgData name="PIPAN MICHELE" userId="da00a2aa-4c64-4bcb-a497-1055e4cd2351" providerId="ADAL" clId="{428EEFE0-FAC2-40AD-AD0F-5BA8B2E80DCB}" dt="2022-11-18T09:05:14.467" v="1840"/>
          <ac:inkMkLst>
            <pc:docMk/>
            <pc:sldMk cId="2828999772" sldId="277"/>
            <ac:inkMk id="42" creationId="{25CB9B98-94BE-4B22-A09D-C7F58276F4A4}"/>
          </ac:inkMkLst>
        </pc:inkChg>
        <pc:inkChg chg="add del">
          <ac:chgData name="PIPAN MICHELE" userId="da00a2aa-4c64-4bcb-a497-1055e4cd2351" providerId="ADAL" clId="{428EEFE0-FAC2-40AD-AD0F-5BA8B2E80DCB}" dt="2022-11-18T09:05:14.467" v="1840"/>
          <ac:inkMkLst>
            <pc:docMk/>
            <pc:sldMk cId="2828999772" sldId="277"/>
            <ac:inkMk id="43" creationId="{8550A727-1BE0-45AF-90DF-5C94644B5A91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44" creationId="{BC0900E5-27E2-40CE-914B-A567AC5C5691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45" creationId="{7EB8EDDD-9BBA-4F79-91CF-CE55DB1F824E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46" creationId="{364179F2-86C8-42D4-8D57-F8E786495269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47" creationId="{BCF842CF-CEC4-4A31-9ADA-854CF569AC8C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48" creationId="{248BEF27-E791-4ED2-A978-603DFCE0DDB1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49" creationId="{4F6B9988-507B-4431-A3C6-D75A19875AFC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50" creationId="{E2FDE082-A428-4100-9BB9-387376224AF1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51" creationId="{B2407AEE-3E37-474D-AEE8-A7E48FEBA719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52" creationId="{6DEEAF2B-EB92-44B6-AA96-C5631D01B2E5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53" creationId="{E728865E-65DA-4BE0-9A90-492953973AD6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54" creationId="{AA5EE05D-0CE8-47F3-A84F-2589411B7052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55" creationId="{19781740-9EE5-42C4-A82D-A326BC9D3FA9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56" creationId="{6BA49779-591B-47CB-B233-E6BFA9579686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57" creationId="{78C99DEB-B6B8-4B1D-B3D7-ED246239773E}"/>
          </ac:inkMkLst>
        </pc:inkChg>
        <pc:inkChg chg="add del">
          <ac:chgData name="PIPAN MICHELE" userId="da00a2aa-4c64-4bcb-a497-1055e4cd2351" providerId="ADAL" clId="{428EEFE0-FAC2-40AD-AD0F-5BA8B2E80DCB}" dt="2022-11-18T09:05:36.155" v="1870"/>
          <ac:inkMkLst>
            <pc:docMk/>
            <pc:sldMk cId="2828999772" sldId="277"/>
            <ac:inkMk id="58" creationId="{8320DC12-F494-46E7-BF22-37660002AC37}"/>
          </ac:inkMkLst>
        </pc:inkChg>
        <pc:inkChg chg="add del">
          <ac:chgData name="PIPAN MICHELE" userId="da00a2aa-4c64-4bcb-a497-1055e4cd2351" providerId="ADAL" clId="{428EEFE0-FAC2-40AD-AD0F-5BA8B2E80DCB}" dt="2022-11-18T09:05:36.155" v="1870"/>
          <ac:inkMkLst>
            <pc:docMk/>
            <pc:sldMk cId="2828999772" sldId="277"/>
            <ac:inkMk id="59" creationId="{6B0A618C-B7C7-4CFB-AA0C-6E1D40B4230C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60" creationId="{7D29791E-8A3C-430A-8057-366580523FA6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61" creationId="{7020C36E-A504-4A93-B9E7-D6CD01583DB0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62" creationId="{14649C4F-C23A-4452-AA61-A9B0204E74CE}"/>
          </ac:inkMkLst>
        </pc:inkChg>
        <pc:inkChg chg="add del">
          <ac:chgData name="PIPAN MICHELE" userId="da00a2aa-4c64-4bcb-a497-1055e4cd2351" providerId="ADAL" clId="{428EEFE0-FAC2-40AD-AD0F-5BA8B2E80DCB}" dt="2022-11-18T09:05:24.977" v="1861"/>
          <ac:inkMkLst>
            <pc:docMk/>
            <pc:sldMk cId="2828999772" sldId="277"/>
            <ac:inkMk id="63" creationId="{D0D28D61-6D91-418E-A046-0A0D1A3861AE}"/>
          </ac:inkMkLst>
        </pc:inkChg>
        <pc:inkChg chg="add del">
          <ac:chgData name="PIPAN MICHELE" userId="da00a2aa-4c64-4bcb-a497-1055e4cd2351" providerId="ADAL" clId="{428EEFE0-FAC2-40AD-AD0F-5BA8B2E80DCB}" dt="2022-11-18T09:05:36.155" v="1870"/>
          <ac:inkMkLst>
            <pc:docMk/>
            <pc:sldMk cId="2828999772" sldId="277"/>
            <ac:inkMk id="64" creationId="{0B51A44E-27E4-4361-9677-3618BA978164}"/>
          </ac:inkMkLst>
        </pc:inkChg>
        <pc:inkChg chg="add del">
          <ac:chgData name="PIPAN MICHELE" userId="da00a2aa-4c64-4bcb-a497-1055e4cd2351" providerId="ADAL" clId="{428EEFE0-FAC2-40AD-AD0F-5BA8B2E80DCB}" dt="2022-11-18T09:05:36.155" v="1870"/>
          <ac:inkMkLst>
            <pc:docMk/>
            <pc:sldMk cId="2828999772" sldId="277"/>
            <ac:inkMk id="65" creationId="{45099FFE-FBC8-44FA-BB05-F0D354F5713C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66" creationId="{D8EDBCA8-AF0D-4738-BB1B-56027FB40996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67" creationId="{6BB6C75C-6CEA-4E51-B2B7-DB5E8274CF19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68" creationId="{83DDB3D4-72DD-461C-94B9-246073C83E9E}"/>
          </ac:inkMkLst>
        </pc:inkChg>
        <pc:inkChg chg="add del">
          <ac:chgData name="PIPAN MICHELE" userId="da00a2aa-4c64-4bcb-a497-1055e4cd2351" providerId="ADAL" clId="{428EEFE0-FAC2-40AD-AD0F-5BA8B2E80DCB}" dt="2022-11-18T09:05:36.155" v="1870"/>
          <ac:inkMkLst>
            <pc:docMk/>
            <pc:sldMk cId="2828999772" sldId="277"/>
            <ac:inkMk id="69" creationId="{73BE3990-55DE-4BB7-A608-10F0C40FAEBC}"/>
          </ac:inkMkLst>
        </pc:inkChg>
        <pc:inkChg chg="add del">
          <ac:chgData name="PIPAN MICHELE" userId="da00a2aa-4c64-4bcb-a497-1055e4cd2351" providerId="ADAL" clId="{428EEFE0-FAC2-40AD-AD0F-5BA8B2E80DCB}" dt="2022-11-18T09:05:31.327" v="1868"/>
          <ac:inkMkLst>
            <pc:docMk/>
            <pc:sldMk cId="2828999772" sldId="277"/>
            <ac:inkMk id="70" creationId="{AA02D04F-DF48-4A99-8138-C245DDA0F575}"/>
          </ac:inkMkLst>
        </pc:inkChg>
        <pc:inkChg chg="add del">
          <ac:chgData name="PIPAN MICHELE" userId="da00a2aa-4c64-4bcb-a497-1055e4cd2351" providerId="ADAL" clId="{428EEFE0-FAC2-40AD-AD0F-5BA8B2E80DCB}" dt="2022-11-18T09:05:31.327" v="1868"/>
          <ac:inkMkLst>
            <pc:docMk/>
            <pc:sldMk cId="2828999772" sldId="277"/>
            <ac:inkMk id="71" creationId="{3CDCEB90-FFFA-4D02-A2D2-CDC1255E1301}"/>
          </ac:inkMkLst>
        </pc:inkChg>
        <pc:inkChg chg="add del">
          <ac:chgData name="PIPAN MICHELE" userId="da00a2aa-4c64-4bcb-a497-1055e4cd2351" providerId="ADAL" clId="{428EEFE0-FAC2-40AD-AD0F-5BA8B2E80DCB}" dt="2022-11-18T09:05:31.327" v="1868"/>
          <ac:inkMkLst>
            <pc:docMk/>
            <pc:sldMk cId="2828999772" sldId="277"/>
            <ac:inkMk id="72" creationId="{0ABA8D68-90D3-4A68-AF7B-5F66E92747BC}"/>
          </ac:inkMkLst>
        </pc:inkChg>
        <pc:inkChg chg="add del">
          <ac:chgData name="PIPAN MICHELE" userId="da00a2aa-4c64-4bcb-a497-1055e4cd2351" providerId="ADAL" clId="{428EEFE0-FAC2-40AD-AD0F-5BA8B2E80DCB}" dt="2022-11-18T09:05:36.155" v="1870"/>
          <ac:inkMkLst>
            <pc:docMk/>
            <pc:sldMk cId="2828999772" sldId="277"/>
            <ac:inkMk id="73" creationId="{72A629E1-5FB2-4F01-9BD9-D8F69CAE40CB}"/>
          </ac:inkMkLst>
        </pc:inkChg>
        <pc:inkChg chg="add del">
          <ac:chgData name="PIPAN MICHELE" userId="da00a2aa-4c64-4bcb-a497-1055e4cd2351" providerId="ADAL" clId="{428EEFE0-FAC2-40AD-AD0F-5BA8B2E80DCB}" dt="2022-11-18T09:05:31.327" v="1868"/>
          <ac:inkMkLst>
            <pc:docMk/>
            <pc:sldMk cId="2828999772" sldId="277"/>
            <ac:inkMk id="74" creationId="{15B45313-3DE0-427C-B111-716314970C3E}"/>
          </ac:inkMkLst>
        </pc:inkChg>
        <pc:inkChg chg="add del">
          <ac:chgData name="PIPAN MICHELE" userId="da00a2aa-4c64-4bcb-a497-1055e4cd2351" providerId="ADAL" clId="{428EEFE0-FAC2-40AD-AD0F-5BA8B2E80DCB}" dt="2022-11-18T09:05:36.155" v="1870"/>
          <ac:inkMkLst>
            <pc:docMk/>
            <pc:sldMk cId="2828999772" sldId="277"/>
            <ac:inkMk id="75" creationId="{7B9CDA3D-DC22-4B65-8E59-35A62414BEF1}"/>
          </ac:inkMkLst>
        </pc:inkChg>
        <pc:inkChg chg="add del">
          <ac:chgData name="PIPAN MICHELE" userId="da00a2aa-4c64-4bcb-a497-1055e4cd2351" providerId="ADAL" clId="{428EEFE0-FAC2-40AD-AD0F-5BA8B2E80DCB}" dt="2022-11-18T09:05:36.155" v="1870"/>
          <ac:inkMkLst>
            <pc:docMk/>
            <pc:sldMk cId="2828999772" sldId="277"/>
            <ac:inkMk id="76" creationId="{80DFB40E-7CB0-4E56-979E-E275FB3F4935}"/>
          </ac:inkMkLst>
        </pc:inkChg>
        <pc:inkChg chg="add del">
          <ac:chgData name="PIPAN MICHELE" userId="da00a2aa-4c64-4bcb-a497-1055e4cd2351" providerId="ADAL" clId="{428EEFE0-FAC2-40AD-AD0F-5BA8B2E80DCB}" dt="2022-11-18T09:05:36.155" v="1870"/>
          <ac:inkMkLst>
            <pc:docMk/>
            <pc:sldMk cId="2828999772" sldId="277"/>
            <ac:inkMk id="77" creationId="{B3D85C3A-9E31-42A8-92BD-940D156ABC14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78" creationId="{19492661-84A3-4C28-80DF-6CD007A2EC82}"/>
          </ac:inkMkLst>
        </pc:inkChg>
        <pc:inkChg chg="add del">
          <ac:chgData name="PIPAN MICHELE" userId="da00a2aa-4c64-4bcb-a497-1055e4cd2351" providerId="ADAL" clId="{428EEFE0-FAC2-40AD-AD0F-5BA8B2E80DCB}" dt="2022-11-18T09:05:47.626" v="1875"/>
          <ac:inkMkLst>
            <pc:docMk/>
            <pc:sldMk cId="2828999772" sldId="277"/>
            <ac:inkMk id="79" creationId="{74644B1E-1FD1-4EB1-A6B8-D69E1D12C518}"/>
          </ac:inkMkLst>
        </pc:inkChg>
        <pc:inkChg chg="add del">
          <ac:chgData name="PIPAN MICHELE" userId="da00a2aa-4c64-4bcb-a497-1055e4cd2351" providerId="ADAL" clId="{428EEFE0-FAC2-40AD-AD0F-5BA8B2E80DCB}" dt="2022-11-18T09:05:47.626" v="1875"/>
          <ac:inkMkLst>
            <pc:docMk/>
            <pc:sldMk cId="2828999772" sldId="277"/>
            <ac:inkMk id="80" creationId="{1E22F064-E900-4F6D-86F7-3C69D18EFB22}"/>
          </ac:inkMkLst>
        </pc:inkChg>
        <pc:inkChg chg="add del">
          <ac:chgData name="PIPAN MICHELE" userId="da00a2aa-4c64-4bcb-a497-1055e4cd2351" providerId="ADAL" clId="{428EEFE0-FAC2-40AD-AD0F-5BA8B2E80DCB}" dt="2022-11-18T09:05:47.626" v="1875"/>
          <ac:inkMkLst>
            <pc:docMk/>
            <pc:sldMk cId="2828999772" sldId="277"/>
            <ac:inkMk id="81" creationId="{556C1F6F-5A26-4F48-8FE3-D6E0F21B7FA7}"/>
          </ac:inkMkLst>
        </pc:inkChg>
        <pc:inkChg chg="add del">
          <ac:chgData name="PIPAN MICHELE" userId="da00a2aa-4c64-4bcb-a497-1055e4cd2351" providerId="ADAL" clId="{428EEFE0-FAC2-40AD-AD0F-5BA8B2E80DCB}" dt="2022-11-18T09:05:47.626" v="1875"/>
          <ac:inkMkLst>
            <pc:docMk/>
            <pc:sldMk cId="2828999772" sldId="277"/>
            <ac:inkMk id="82" creationId="{257D511C-A59F-4A43-9BE0-CC4085AE28B8}"/>
          </ac:inkMkLst>
        </pc:inkChg>
        <pc:inkChg chg="add del">
          <ac:chgData name="PIPAN MICHELE" userId="da00a2aa-4c64-4bcb-a497-1055e4cd2351" providerId="ADAL" clId="{428EEFE0-FAC2-40AD-AD0F-5BA8B2E80DCB}" dt="2022-11-18T09:05:50.708" v="1882"/>
          <ac:inkMkLst>
            <pc:docMk/>
            <pc:sldMk cId="2828999772" sldId="277"/>
            <ac:inkMk id="83" creationId="{AB81DA1C-3B64-4A71-916C-CAFEFA96DA77}"/>
          </ac:inkMkLst>
        </pc:inkChg>
        <pc:inkChg chg="add del">
          <ac:chgData name="PIPAN MICHELE" userId="da00a2aa-4c64-4bcb-a497-1055e4cd2351" providerId="ADAL" clId="{428EEFE0-FAC2-40AD-AD0F-5BA8B2E80DCB}" dt="2022-11-18T09:05:50.708" v="1882"/>
          <ac:inkMkLst>
            <pc:docMk/>
            <pc:sldMk cId="2828999772" sldId="277"/>
            <ac:inkMk id="84" creationId="{0AB6917F-7779-445B-A2C7-F017E360BE6C}"/>
          </ac:inkMkLst>
        </pc:inkChg>
        <pc:inkChg chg="add del">
          <ac:chgData name="PIPAN MICHELE" userId="da00a2aa-4c64-4bcb-a497-1055e4cd2351" providerId="ADAL" clId="{428EEFE0-FAC2-40AD-AD0F-5BA8B2E80DCB}" dt="2022-11-18T09:05:50.708" v="1882"/>
          <ac:inkMkLst>
            <pc:docMk/>
            <pc:sldMk cId="2828999772" sldId="277"/>
            <ac:inkMk id="85" creationId="{5572DFED-345A-40E0-9EA3-FB8CD21F9103}"/>
          </ac:inkMkLst>
        </pc:inkChg>
        <pc:inkChg chg="add del">
          <ac:chgData name="PIPAN MICHELE" userId="da00a2aa-4c64-4bcb-a497-1055e4cd2351" providerId="ADAL" clId="{428EEFE0-FAC2-40AD-AD0F-5BA8B2E80DCB}" dt="2022-11-18T09:05:50.708" v="1882"/>
          <ac:inkMkLst>
            <pc:docMk/>
            <pc:sldMk cId="2828999772" sldId="277"/>
            <ac:inkMk id="86" creationId="{6904BA44-645B-412A-8A50-B0EB3CA10D17}"/>
          </ac:inkMkLst>
        </pc:inkChg>
        <pc:inkChg chg="add del">
          <ac:chgData name="PIPAN MICHELE" userId="da00a2aa-4c64-4bcb-a497-1055e4cd2351" providerId="ADAL" clId="{428EEFE0-FAC2-40AD-AD0F-5BA8B2E80DCB}" dt="2022-11-18T09:05:50.708" v="1882"/>
          <ac:inkMkLst>
            <pc:docMk/>
            <pc:sldMk cId="2828999772" sldId="277"/>
            <ac:inkMk id="87" creationId="{90869A61-E626-4BDB-AC70-B5723652E017}"/>
          </ac:inkMkLst>
        </pc:inkChg>
        <pc:inkChg chg="add del">
          <ac:chgData name="PIPAN MICHELE" userId="da00a2aa-4c64-4bcb-a497-1055e4cd2351" providerId="ADAL" clId="{428EEFE0-FAC2-40AD-AD0F-5BA8B2E80DCB}" dt="2022-11-18T09:05:50.708" v="1882"/>
          <ac:inkMkLst>
            <pc:docMk/>
            <pc:sldMk cId="2828999772" sldId="277"/>
            <ac:inkMk id="88" creationId="{A544B24A-ABDD-4B2C-8B9F-58975C56AE38}"/>
          </ac:inkMkLst>
        </pc:inkChg>
        <pc:inkChg chg="add del">
          <ac:chgData name="PIPAN MICHELE" userId="da00a2aa-4c64-4bcb-a497-1055e4cd2351" providerId="ADAL" clId="{428EEFE0-FAC2-40AD-AD0F-5BA8B2E80DCB}" dt="2022-11-18T09:05:50.708" v="1882"/>
          <ac:inkMkLst>
            <pc:docMk/>
            <pc:sldMk cId="2828999772" sldId="277"/>
            <ac:inkMk id="89" creationId="{71C39BD4-D87D-4299-BD28-7654487BE171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90" creationId="{F7568B57-09E0-4A09-BB36-A729B88DB2B3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91" creationId="{117AC79C-A9ED-466C-829D-22DEF396CFF9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92" creationId="{63E63E8B-A3FE-4709-8B7B-BA5538F0334F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93" creationId="{ED568D3A-7F1F-4B3D-8799-43EC4B3D799C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94" creationId="{B3405274-3E2B-412A-9FCB-41D01FBC13A1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95" creationId="{C9E0F152-2575-4235-8D83-81B2363E588F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96" creationId="{7E5DD3B5-3EBB-4CA7-B90B-2C9B81371D9E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97" creationId="{C8754299-7D73-4555-B3A4-C177C6F0F150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98" creationId="{AB9262E5-915B-40D4-A49A-3E3ABA441D19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99" creationId="{70D97C9B-844C-4B9B-A5BC-252461B71630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100" creationId="{23481B1C-C3AB-4A7D-BF19-D11C10C48BF1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101" creationId="{F433D65D-199C-46FC-94F8-1A563FC39EBD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102" creationId="{06342F1E-8E26-4086-A863-6FA7F8D0BD17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103" creationId="{0EA06FF7-F0C9-4940-BAD0-BD01FC847F4C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104" creationId="{8A09DB7E-0A68-40CB-9149-0A5975CD1F49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105" creationId="{5E155966-C902-4766-BD26-A8E781A4EC9F}"/>
          </ac:inkMkLst>
        </pc:inkChg>
        <pc:inkChg chg="add del">
          <ac:chgData name="PIPAN MICHELE" userId="da00a2aa-4c64-4bcb-a497-1055e4cd2351" providerId="ADAL" clId="{428EEFE0-FAC2-40AD-AD0F-5BA8B2E80DCB}" dt="2022-11-18T09:05:58.780" v="1899"/>
          <ac:inkMkLst>
            <pc:docMk/>
            <pc:sldMk cId="2828999772" sldId="277"/>
            <ac:inkMk id="106" creationId="{292E68D4-E1DD-428A-BF05-F1E1AFEBB79B}"/>
          </ac:inkMkLst>
        </pc:inkChg>
        <pc:inkChg chg="add del">
          <ac:chgData name="PIPAN MICHELE" userId="da00a2aa-4c64-4bcb-a497-1055e4cd2351" providerId="ADAL" clId="{428EEFE0-FAC2-40AD-AD0F-5BA8B2E80DCB}" dt="2022-11-18T09:06:02.985" v="1902"/>
          <ac:inkMkLst>
            <pc:docMk/>
            <pc:sldMk cId="2828999772" sldId="277"/>
            <ac:inkMk id="107" creationId="{00F75F15-D571-47C7-8765-DE922F9E52C0}"/>
          </ac:inkMkLst>
        </pc:inkChg>
        <pc:inkChg chg="add del">
          <ac:chgData name="PIPAN MICHELE" userId="da00a2aa-4c64-4bcb-a497-1055e4cd2351" providerId="ADAL" clId="{428EEFE0-FAC2-40AD-AD0F-5BA8B2E80DCB}" dt="2022-11-18T09:06:02.985" v="1902"/>
          <ac:inkMkLst>
            <pc:docMk/>
            <pc:sldMk cId="2828999772" sldId="277"/>
            <ac:inkMk id="108" creationId="{A26F9CD4-01E3-4C65-9808-1355A2BF1B82}"/>
          </ac:inkMkLst>
        </pc:inkChg>
        <pc:inkChg chg="add del">
          <ac:chgData name="PIPAN MICHELE" userId="da00a2aa-4c64-4bcb-a497-1055e4cd2351" providerId="ADAL" clId="{428EEFE0-FAC2-40AD-AD0F-5BA8B2E80DCB}" dt="2022-11-18T09:06:02.985" v="1902"/>
          <ac:inkMkLst>
            <pc:docMk/>
            <pc:sldMk cId="2828999772" sldId="277"/>
            <ac:inkMk id="109" creationId="{9523A6F3-012E-4E7C-A7C9-E97ACFB12C50}"/>
          </ac:inkMkLst>
        </pc:inkChg>
        <pc:inkChg chg="add del">
          <ac:chgData name="PIPAN MICHELE" userId="da00a2aa-4c64-4bcb-a497-1055e4cd2351" providerId="ADAL" clId="{428EEFE0-FAC2-40AD-AD0F-5BA8B2E80DCB}" dt="2022-11-18T09:06:04.914" v="1906"/>
          <ac:inkMkLst>
            <pc:docMk/>
            <pc:sldMk cId="2828999772" sldId="277"/>
            <ac:inkMk id="110" creationId="{15328D99-75B1-4F48-ADF0-966C822A9BAA}"/>
          </ac:inkMkLst>
        </pc:inkChg>
        <pc:inkChg chg="add del">
          <ac:chgData name="PIPAN MICHELE" userId="da00a2aa-4c64-4bcb-a497-1055e4cd2351" providerId="ADAL" clId="{428EEFE0-FAC2-40AD-AD0F-5BA8B2E80DCB}" dt="2022-11-18T09:06:04.914" v="1906"/>
          <ac:inkMkLst>
            <pc:docMk/>
            <pc:sldMk cId="2828999772" sldId="277"/>
            <ac:inkMk id="111" creationId="{31ECCB97-1D40-4F46-A94B-1E7EBF5EA94E}"/>
          </ac:inkMkLst>
        </pc:inkChg>
        <pc:inkChg chg="add del">
          <ac:chgData name="PIPAN MICHELE" userId="da00a2aa-4c64-4bcb-a497-1055e4cd2351" providerId="ADAL" clId="{428EEFE0-FAC2-40AD-AD0F-5BA8B2E80DCB}" dt="2022-11-18T09:06:04.914" v="1906"/>
          <ac:inkMkLst>
            <pc:docMk/>
            <pc:sldMk cId="2828999772" sldId="277"/>
            <ac:inkMk id="112" creationId="{7DDBC483-1A6F-48A6-9990-19AFE744DD2E}"/>
          </ac:inkMkLst>
        </pc:inkChg>
        <pc:inkChg chg="add del">
          <ac:chgData name="PIPAN MICHELE" userId="da00a2aa-4c64-4bcb-a497-1055e4cd2351" providerId="ADAL" clId="{428EEFE0-FAC2-40AD-AD0F-5BA8B2E80DCB}" dt="2022-11-18T09:06:04.914" v="1906"/>
          <ac:inkMkLst>
            <pc:docMk/>
            <pc:sldMk cId="2828999772" sldId="277"/>
            <ac:inkMk id="113" creationId="{E428E0F3-F6AB-4A52-875C-E4D293356B85}"/>
          </ac:inkMkLst>
        </pc:inkChg>
        <pc:inkChg chg="add del">
          <ac:chgData name="PIPAN MICHELE" userId="da00a2aa-4c64-4bcb-a497-1055e4cd2351" providerId="ADAL" clId="{428EEFE0-FAC2-40AD-AD0F-5BA8B2E80DCB}" dt="2022-11-18T09:06:09.758" v="1910"/>
          <ac:inkMkLst>
            <pc:docMk/>
            <pc:sldMk cId="2828999772" sldId="277"/>
            <ac:inkMk id="114" creationId="{3C01A179-6094-4447-83ED-2A70A364436A}"/>
          </ac:inkMkLst>
        </pc:inkChg>
        <pc:inkChg chg="add del">
          <ac:chgData name="PIPAN MICHELE" userId="da00a2aa-4c64-4bcb-a497-1055e4cd2351" providerId="ADAL" clId="{428EEFE0-FAC2-40AD-AD0F-5BA8B2E80DCB}" dt="2022-11-18T09:06:09.758" v="1910"/>
          <ac:inkMkLst>
            <pc:docMk/>
            <pc:sldMk cId="2828999772" sldId="277"/>
            <ac:inkMk id="115" creationId="{C1D86707-5DC3-4A7E-9BA9-6693A43705BD}"/>
          </ac:inkMkLst>
        </pc:inkChg>
        <pc:inkChg chg="add del">
          <ac:chgData name="PIPAN MICHELE" userId="da00a2aa-4c64-4bcb-a497-1055e4cd2351" providerId="ADAL" clId="{428EEFE0-FAC2-40AD-AD0F-5BA8B2E80DCB}" dt="2022-11-18T09:06:09.758" v="1910"/>
          <ac:inkMkLst>
            <pc:docMk/>
            <pc:sldMk cId="2828999772" sldId="277"/>
            <ac:inkMk id="116" creationId="{32C05D7B-68CC-434C-AAE2-AF6A2A9DE49C}"/>
          </ac:inkMkLst>
        </pc:inkChg>
        <pc:inkChg chg="add del">
          <ac:chgData name="PIPAN MICHELE" userId="da00a2aa-4c64-4bcb-a497-1055e4cd2351" providerId="ADAL" clId="{428EEFE0-FAC2-40AD-AD0F-5BA8B2E80DCB}" dt="2022-11-18T09:06:09.758" v="1910"/>
          <ac:inkMkLst>
            <pc:docMk/>
            <pc:sldMk cId="2828999772" sldId="277"/>
            <ac:inkMk id="117" creationId="{DA8488AF-AD56-44DA-8C93-93DE6B256F11}"/>
          </ac:inkMkLst>
        </pc:inkChg>
        <pc:inkChg chg="add del">
          <ac:chgData name="PIPAN MICHELE" userId="da00a2aa-4c64-4bcb-a497-1055e4cd2351" providerId="ADAL" clId="{428EEFE0-FAC2-40AD-AD0F-5BA8B2E80DCB}" dt="2022-11-18T09:06:13.083" v="1914"/>
          <ac:inkMkLst>
            <pc:docMk/>
            <pc:sldMk cId="2828999772" sldId="277"/>
            <ac:inkMk id="118" creationId="{C0C8D417-7319-488F-9822-0FBCEEA11D48}"/>
          </ac:inkMkLst>
        </pc:inkChg>
        <pc:inkChg chg="add del">
          <ac:chgData name="PIPAN MICHELE" userId="da00a2aa-4c64-4bcb-a497-1055e4cd2351" providerId="ADAL" clId="{428EEFE0-FAC2-40AD-AD0F-5BA8B2E80DCB}" dt="2022-11-18T09:06:13.083" v="1914"/>
          <ac:inkMkLst>
            <pc:docMk/>
            <pc:sldMk cId="2828999772" sldId="277"/>
            <ac:inkMk id="119" creationId="{FA77A6E1-FB95-4B13-BF6C-7CC8BFE50FC9}"/>
          </ac:inkMkLst>
        </pc:inkChg>
        <pc:inkChg chg="add del">
          <ac:chgData name="PIPAN MICHELE" userId="da00a2aa-4c64-4bcb-a497-1055e4cd2351" providerId="ADAL" clId="{428EEFE0-FAC2-40AD-AD0F-5BA8B2E80DCB}" dt="2022-11-18T09:06:13.083" v="1914"/>
          <ac:inkMkLst>
            <pc:docMk/>
            <pc:sldMk cId="2828999772" sldId="277"/>
            <ac:inkMk id="120" creationId="{6EA55FD0-5C07-4111-B65D-3690179684B0}"/>
          </ac:inkMkLst>
        </pc:inkChg>
        <pc:inkChg chg="add del">
          <ac:chgData name="PIPAN MICHELE" userId="da00a2aa-4c64-4bcb-a497-1055e4cd2351" providerId="ADAL" clId="{428EEFE0-FAC2-40AD-AD0F-5BA8B2E80DCB}" dt="2022-11-18T09:06:13.083" v="1914"/>
          <ac:inkMkLst>
            <pc:docMk/>
            <pc:sldMk cId="2828999772" sldId="277"/>
            <ac:inkMk id="121" creationId="{35530EFC-D27A-461E-9B20-7B6E8A811F4C}"/>
          </ac:inkMkLst>
        </pc:inkChg>
        <pc:inkChg chg="add del">
          <ac:chgData name="PIPAN MICHELE" userId="da00a2aa-4c64-4bcb-a497-1055e4cd2351" providerId="ADAL" clId="{428EEFE0-FAC2-40AD-AD0F-5BA8B2E80DCB}" dt="2022-11-18T09:06:14.579" v="1916"/>
          <ac:inkMkLst>
            <pc:docMk/>
            <pc:sldMk cId="2828999772" sldId="277"/>
            <ac:inkMk id="122" creationId="{68A6CC0E-F72E-4532-A79A-EF8F6679DEAF}"/>
          </ac:inkMkLst>
        </pc:inkChg>
        <pc:inkChg chg="add del">
          <ac:chgData name="PIPAN MICHELE" userId="da00a2aa-4c64-4bcb-a497-1055e4cd2351" providerId="ADAL" clId="{428EEFE0-FAC2-40AD-AD0F-5BA8B2E80DCB}" dt="2022-11-18T09:06:14.579" v="1916"/>
          <ac:inkMkLst>
            <pc:docMk/>
            <pc:sldMk cId="2828999772" sldId="277"/>
            <ac:inkMk id="123" creationId="{CB545792-5AD6-40B8-92B6-F87BB3CC9AB4}"/>
          </ac:inkMkLst>
        </pc:inkChg>
        <pc:inkChg chg="add">
          <ac:chgData name="PIPAN MICHELE" userId="da00a2aa-4c64-4bcb-a497-1055e4cd2351" providerId="ADAL" clId="{428EEFE0-FAC2-40AD-AD0F-5BA8B2E80DCB}" dt="2022-11-18T09:06:14.579" v="1916"/>
          <ac:inkMkLst>
            <pc:docMk/>
            <pc:sldMk cId="2828999772" sldId="277"/>
            <ac:inkMk id="124" creationId="{412C86AF-7CF5-4D4A-85DA-9137B776C860}"/>
          </ac:inkMkLst>
        </pc:inkChg>
      </pc:sldChg>
      <pc:sldChg chg="addSp delSp add">
        <pc:chgData name="PIPAN MICHELE" userId="da00a2aa-4c64-4bcb-a497-1055e4cd2351" providerId="ADAL" clId="{428EEFE0-FAC2-40AD-AD0F-5BA8B2E80DCB}" dt="2022-11-18T09:18:28.129" v="2232"/>
        <pc:sldMkLst>
          <pc:docMk/>
          <pc:sldMk cId="1515623688" sldId="278"/>
        </pc:sldMkLst>
        <pc:inkChg chg="add del">
          <ac:chgData name="PIPAN MICHELE" userId="da00a2aa-4c64-4bcb-a497-1055e4cd2351" providerId="ADAL" clId="{428EEFE0-FAC2-40AD-AD0F-5BA8B2E80DCB}" dt="2022-11-18T09:14:16.187" v="2079"/>
          <ac:inkMkLst>
            <pc:docMk/>
            <pc:sldMk cId="1515623688" sldId="278"/>
            <ac:inkMk id="2" creationId="{1729E4CC-D428-41C5-B9B7-8AAB951476FA}"/>
          </ac:inkMkLst>
        </pc:inkChg>
        <pc:inkChg chg="add del">
          <ac:chgData name="PIPAN MICHELE" userId="da00a2aa-4c64-4bcb-a497-1055e4cd2351" providerId="ADAL" clId="{428EEFE0-FAC2-40AD-AD0F-5BA8B2E80DCB}" dt="2022-11-18T09:14:16.187" v="2079"/>
          <ac:inkMkLst>
            <pc:docMk/>
            <pc:sldMk cId="1515623688" sldId="278"/>
            <ac:inkMk id="3" creationId="{C640352F-A060-4E10-8800-6F5F6402850A}"/>
          </ac:inkMkLst>
        </pc:inkChg>
        <pc:inkChg chg="add del">
          <ac:chgData name="PIPAN MICHELE" userId="da00a2aa-4c64-4bcb-a497-1055e4cd2351" providerId="ADAL" clId="{428EEFE0-FAC2-40AD-AD0F-5BA8B2E80DCB}" dt="2022-11-18T09:14:16.187" v="2079"/>
          <ac:inkMkLst>
            <pc:docMk/>
            <pc:sldMk cId="1515623688" sldId="278"/>
            <ac:inkMk id="4" creationId="{45125B8A-26C6-4626-91D3-9CE148D10C37}"/>
          </ac:inkMkLst>
        </pc:inkChg>
        <pc:inkChg chg="add del">
          <ac:chgData name="PIPAN MICHELE" userId="da00a2aa-4c64-4bcb-a497-1055e4cd2351" providerId="ADAL" clId="{428EEFE0-FAC2-40AD-AD0F-5BA8B2E80DCB}" dt="2022-11-18T09:14:16.187" v="2079"/>
          <ac:inkMkLst>
            <pc:docMk/>
            <pc:sldMk cId="1515623688" sldId="278"/>
            <ac:inkMk id="5" creationId="{F3170A8B-43F5-4FBF-BC8F-F65A1E7DB6D2}"/>
          </ac:inkMkLst>
        </pc:inkChg>
        <pc:inkChg chg="add del">
          <ac:chgData name="PIPAN MICHELE" userId="da00a2aa-4c64-4bcb-a497-1055e4cd2351" providerId="ADAL" clId="{428EEFE0-FAC2-40AD-AD0F-5BA8B2E80DCB}" dt="2022-11-18T09:14:17.986" v="2081"/>
          <ac:inkMkLst>
            <pc:docMk/>
            <pc:sldMk cId="1515623688" sldId="278"/>
            <ac:inkMk id="6" creationId="{16CD77FE-19F8-48A3-83D2-C0FF4047FA97}"/>
          </ac:inkMkLst>
        </pc:inkChg>
        <pc:inkChg chg="add del">
          <ac:chgData name="PIPAN MICHELE" userId="da00a2aa-4c64-4bcb-a497-1055e4cd2351" providerId="ADAL" clId="{428EEFE0-FAC2-40AD-AD0F-5BA8B2E80DCB}" dt="2022-11-18T09:14:17.986" v="2081"/>
          <ac:inkMkLst>
            <pc:docMk/>
            <pc:sldMk cId="1515623688" sldId="278"/>
            <ac:inkMk id="7" creationId="{B1B58D3D-8ACD-475C-A488-B938E77F51C5}"/>
          </ac:inkMkLst>
        </pc:inkChg>
        <pc:inkChg chg="add del">
          <ac:chgData name="PIPAN MICHELE" userId="da00a2aa-4c64-4bcb-a497-1055e4cd2351" providerId="ADAL" clId="{428EEFE0-FAC2-40AD-AD0F-5BA8B2E80DCB}" dt="2022-11-18T09:14:20.405" v="2085"/>
          <ac:inkMkLst>
            <pc:docMk/>
            <pc:sldMk cId="1515623688" sldId="278"/>
            <ac:inkMk id="8" creationId="{4850ABEE-403C-4125-8CC0-B274E4300597}"/>
          </ac:inkMkLst>
        </pc:inkChg>
        <pc:inkChg chg="add del">
          <ac:chgData name="PIPAN MICHELE" userId="da00a2aa-4c64-4bcb-a497-1055e4cd2351" providerId="ADAL" clId="{428EEFE0-FAC2-40AD-AD0F-5BA8B2E80DCB}" dt="2022-11-18T09:14:20.405" v="2085"/>
          <ac:inkMkLst>
            <pc:docMk/>
            <pc:sldMk cId="1515623688" sldId="278"/>
            <ac:inkMk id="9" creationId="{CA5BD991-F4AE-4C35-84DD-9360833B218D}"/>
          </ac:inkMkLst>
        </pc:inkChg>
        <pc:inkChg chg="add del">
          <ac:chgData name="PIPAN MICHELE" userId="da00a2aa-4c64-4bcb-a497-1055e4cd2351" providerId="ADAL" clId="{428EEFE0-FAC2-40AD-AD0F-5BA8B2E80DCB}" dt="2022-11-18T09:14:20.405" v="2085"/>
          <ac:inkMkLst>
            <pc:docMk/>
            <pc:sldMk cId="1515623688" sldId="278"/>
            <ac:inkMk id="10" creationId="{73EB4A58-70E1-41A7-9D22-60B5229DAAEE}"/>
          </ac:inkMkLst>
        </pc:inkChg>
        <pc:inkChg chg="add del">
          <ac:chgData name="PIPAN MICHELE" userId="da00a2aa-4c64-4bcb-a497-1055e4cd2351" providerId="ADAL" clId="{428EEFE0-FAC2-40AD-AD0F-5BA8B2E80DCB}" dt="2022-11-18T09:14:20.405" v="2085"/>
          <ac:inkMkLst>
            <pc:docMk/>
            <pc:sldMk cId="1515623688" sldId="278"/>
            <ac:inkMk id="11" creationId="{D8B80800-1F72-4B7F-A242-27FC04961B55}"/>
          </ac:inkMkLst>
        </pc:inkChg>
        <pc:inkChg chg="add del">
          <ac:chgData name="PIPAN MICHELE" userId="da00a2aa-4c64-4bcb-a497-1055e4cd2351" providerId="ADAL" clId="{428EEFE0-FAC2-40AD-AD0F-5BA8B2E80DCB}" dt="2022-11-18T09:14:24.132" v="2091"/>
          <ac:inkMkLst>
            <pc:docMk/>
            <pc:sldMk cId="1515623688" sldId="278"/>
            <ac:inkMk id="12" creationId="{B62A78F3-5182-4B39-AB6A-9D114EEAEDFF}"/>
          </ac:inkMkLst>
        </pc:inkChg>
        <pc:inkChg chg="add del">
          <ac:chgData name="PIPAN MICHELE" userId="da00a2aa-4c64-4bcb-a497-1055e4cd2351" providerId="ADAL" clId="{428EEFE0-FAC2-40AD-AD0F-5BA8B2E80DCB}" dt="2022-11-18T09:14:24.132" v="2091"/>
          <ac:inkMkLst>
            <pc:docMk/>
            <pc:sldMk cId="1515623688" sldId="278"/>
            <ac:inkMk id="13" creationId="{8B67E0F2-85FF-4634-81F5-D916B5BA6EE2}"/>
          </ac:inkMkLst>
        </pc:inkChg>
        <pc:inkChg chg="add del">
          <ac:chgData name="PIPAN MICHELE" userId="da00a2aa-4c64-4bcb-a497-1055e4cd2351" providerId="ADAL" clId="{428EEFE0-FAC2-40AD-AD0F-5BA8B2E80DCB}" dt="2022-11-18T09:14:24.132" v="2091"/>
          <ac:inkMkLst>
            <pc:docMk/>
            <pc:sldMk cId="1515623688" sldId="278"/>
            <ac:inkMk id="14" creationId="{3E16380A-CC7B-457A-81A0-7D409DCB0D33}"/>
          </ac:inkMkLst>
        </pc:inkChg>
        <pc:inkChg chg="add del">
          <ac:chgData name="PIPAN MICHELE" userId="da00a2aa-4c64-4bcb-a497-1055e4cd2351" providerId="ADAL" clId="{428EEFE0-FAC2-40AD-AD0F-5BA8B2E80DCB}" dt="2022-11-18T09:14:24.132" v="2091"/>
          <ac:inkMkLst>
            <pc:docMk/>
            <pc:sldMk cId="1515623688" sldId="278"/>
            <ac:inkMk id="15" creationId="{DA3F535D-AAAA-48E8-894D-AEE767383C81}"/>
          </ac:inkMkLst>
        </pc:inkChg>
        <pc:inkChg chg="add del">
          <ac:chgData name="PIPAN MICHELE" userId="da00a2aa-4c64-4bcb-a497-1055e4cd2351" providerId="ADAL" clId="{428EEFE0-FAC2-40AD-AD0F-5BA8B2E80DCB}" dt="2022-11-18T09:14:24.132" v="2091"/>
          <ac:inkMkLst>
            <pc:docMk/>
            <pc:sldMk cId="1515623688" sldId="278"/>
            <ac:inkMk id="16" creationId="{700D3EBF-C6D5-4245-AF15-EE7D0F6575B7}"/>
          </ac:inkMkLst>
        </pc:inkChg>
        <pc:inkChg chg="add del">
          <ac:chgData name="PIPAN MICHELE" userId="da00a2aa-4c64-4bcb-a497-1055e4cd2351" providerId="ADAL" clId="{428EEFE0-FAC2-40AD-AD0F-5BA8B2E80DCB}" dt="2022-11-18T09:14:24.132" v="2091"/>
          <ac:inkMkLst>
            <pc:docMk/>
            <pc:sldMk cId="1515623688" sldId="278"/>
            <ac:inkMk id="17" creationId="{33D3D567-E04F-4066-92F9-3737A383D957}"/>
          </ac:inkMkLst>
        </pc:inkChg>
        <pc:inkChg chg="add del">
          <ac:chgData name="PIPAN MICHELE" userId="da00a2aa-4c64-4bcb-a497-1055e4cd2351" providerId="ADAL" clId="{428EEFE0-FAC2-40AD-AD0F-5BA8B2E80DCB}" dt="2022-11-18T09:14:28.268" v="2095"/>
          <ac:inkMkLst>
            <pc:docMk/>
            <pc:sldMk cId="1515623688" sldId="278"/>
            <ac:inkMk id="18" creationId="{5C8F0FA3-722E-4252-8136-3D5DBC65E904}"/>
          </ac:inkMkLst>
        </pc:inkChg>
        <pc:inkChg chg="add del">
          <ac:chgData name="PIPAN MICHELE" userId="da00a2aa-4c64-4bcb-a497-1055e4cd2351" providerId="ADAL" clId="{428EEFE0-FAC2-40AD-AD0F-5BA8B2E80DCB}" dt="2022-11-18T09:14:28.268" v="2095"/>
          <ac:inkMkLst>
            <pc:docMk/>
            <pc:sldMk cId="1515623688" sldId="278"/>
            <ac:inkMk id="19" creationId="{A9A5EAF1-BDB1-45F7-B926-2795EC5F45D6}"/>
          </ac:inkMkLst>
        </pc:inkChg>
        <pc:inkChg chg="add del">
          <ac:chgData name="PIPAN MICHELE" userId="da00a2aa-4c64-4bcb-a497-1055e4cd2351" providerId="ADAL" clId="{428EEFE0-FAC2-40AD-AD0F-5BA8B2E80DCB}" dt="2022-11-18T09:14:28.268" v="2095"/>
          <ac:inkMkLst>
            <pc:docMk/>
            <pc:sldMk cId="1515623688" sldId="278"/>
            <ac:inkMk id="20" creationId="{9A0F53F9-8113-44D8-B9F2-4CE40D26DD0B}"/>
          </ac:inkMkLst>
        </pc:inkChg>
        <pc:inkChg chg="add del">
          <ac:chgData name="PIPAN MICHELE" userId="da00a2aa-4c64-4bcb-a497-1055e4cd2351" providerId="ADAL" clId="{428EEFE0-FAC2-40AD-AD0F-5BA8B2E80DCB}" dt="2022-11-18T09:14:28.268" v="2095"/>
          <ac:inkMkLst>
            <pc:docMk/>
            <pc:sldMk cId="1515623688" sldId="278"/>
            <ac:inkMk id="21" creationId="{95811C18-233E-40F5-9156-1B32DDA26075}"/>
          </ac:inkMkLst>
        </pc:inkChg>
        <pc:inkChg chg="add del">
          <ac:chgData name="PIPAN MICHELE" userId="da00a2aa-4c64-4bcb-a497-1055e4cd2351" providerId="ADAL" clId="{428EEFE0-FAC2-40AD-AD0F-5BA8B2E80DCB}" dt="2022-11-18T09:14:30.255" v="2099"/>
          <ac:inkMkLst>
            <pc:docMk/>
            <pc:sldMk cId="1515623688" sldId="278"/>
            <ac:inkMk id="22" creationId="{A01B3B49-7D0C-4D46-96F1-1AE669E70D9B}"/>
          </ac:inkMkLst>
        </pc:inkChg>
        <pc:inkChg chg="add del">
          <ac:chgData name="PIPAN MICHELE" userId="da00a2aa-4c64-4bcb-a497-1055e4cd2351" providerId="ADAL" clId="{428EEFE0-FAC2-40AD-AD0F-5BA8B2E80DCB}" dt="2022-11-18T09:14:30.255" v="2099"/>
          <ac:inkMkLst>
            <pc:docMk/>
            <pc:sldMk cId="1515623688" sldId="278"/>
            <ac:inkMk id="23" creationId="{0639907B-7888-418F-8AC6-53BA71C54263}"/>
          </ac:inkMkLst>
        </pc:inkChg>
        <pc:inkChg chg="add del">
          <ac:chgData name="PIPAN MICHELE" userId="da00a2aa-4c64-4bcb-a497-1055e4cd2351" providerId="ADAL" clId="{428EEFE0-FAC2-40AD-AD0F-5BA8B2E80DCB}" dt="2022-11-18T09:14:30.255" v="2099"/>
          <ac:inkMkLst>
            <pc:docMk/>
            <pc:sldMk cId="1515623688" sldId="278"/>
            <ac:inkMk id="24" creationId="{5DB4DAD3-01D7-4BA0-9B0C-128189BE0F3F}"/>
          </ac:inkMkLst>
        </pc:inkChg>
        <pc:inkChg chg="add del">
          <ac:chgData name="PIPAN MICHELE" userId="da00a2aa-4c64-4bcb-a497-1055e4cd2351" providerId="ADAL" clId="{428EEFE0-FAC2-40AD-AD0F-5BA8B2E80DCB}" dt="2022-11-18T09:14:30.255" v="2099"/>
          <ac:inkMkLst>
            <pc:docMk/>
            <pc:sldMk cId="1515623688" sldId="278"/>
            <ac:inkMk id="25" creationId="{AFEDB00E-A4FB-4073-9894-7DBCA72BFF7C}"/>
          </ac:inkMkLst>
        </pc:inkChg>
        <pc:inkChg chg="add del">
          <ac:chgData name="PIPAN MICHELE" userId="da00a2aa-4c64-4bcb-a497-1055e4cd2351" providerId="ADAL" clId="{428EEFE0-FAC2-40AD-AD0F-5BA8B2E80DCB}" dt="2022-11-18T09:14:46.500" v="2110"/>
          <ac:inkMkLst>
            <pc:docMk/>
            <pc:sldMk cId="1515623688" sldId="278"/>
            <ac:inkMk id="26" creationId="{E3E1B3BB-81C1-4E1D-8494-1093A53609DE}"/>
          </ac:inkMkLst>
        </pc:inkChg>
        <pc:inkChg chg="add del">
          <ac:chgData name="PIPAN MICHELE" userId="da00a2aa-4c64-4bcb-a497-1055e4cd2351" providerId="ADAL" clId="{428EEFE0-FAC2-40AD-AD0F-5BA8B2E80DCB}" dt="2022-11-18T09:18:28.129" v="2232"/>
          <ac:inkMkLst>
            <pc:docMk/>
            <pc:sldMk cId="1515623688" sldId="278"/>
            <ac:inkMk id="27" creationId="{04BDD118-82EC-48EF-8800-26638A418866}"/>
          </ac:inkMkLst>
        </pc:inkChg>
        <pc:inkChg chg="add del">
          <ac:chgData name="PIPAN MICHELE" userId="da00a2aa-4c64-4bcb-a497-1055e4cd2351" providerId="ADAL" clId="{428EEFE0-FAC2-40AD-AD0F-5BA8B2E80DCB}" dt="2022-11-18T09:14:35.940" v="2104"/>
          <ac:inkMkLst>
            <pc:docMk/>
            <pc:sldMk cId="1515623688" sldId="278"/>
            <ac:inkMk id="28" creationId="{C9DB7B2C-A777-4FF1-8BBB-F60C40BD3325}"/>
          </ac:inkMkLst>
        </pc:inkChg>
        <pc:inkChg chg="add del">
          <ac:chgData name="PIPAN MICHELE" userId="da00a2aa-4c64-4bcb-a497-1055e4cd2351" providerId="ADAL" clId="{428EEFE0-FAC2-40AD-AD0F-5BA8B2E80DCB}" dt="2022-11-18T09:14:35.940" v="2104"/>
          <ac:inkMkLst>
            <pc:docMk/>
            <pc:sldMk cId="1515623688" sldId="278"/>
            <ac:inkMk id="29" creationId="{97FCBB6A-249F-4A6E-B468-463E592146ED}"/>
          </ac:inkMkLst>
        </pc:inkChg>
        <pc:inkChg chg="add del">
          <ac:chgData name="PIPAN MICHELE" userId="da00a2aa-4c64-4bcb-a497-1055e4cd2351" providerId="ADAL" clId="{428EEFE0-FAC2-40AD-AD0F-5BA8B2E80DCB}" dt="2022-11-18T09:14:35.940" v="2104"/>
          <ac:inkMkLst>
            <pc:docMk/>
            <pc:sldMk cId="1515623688" sldId="278"/>
            <ac:inkMk id="30" creationId="{9C91DA61-4A58-4486-8B7B-42966FFEC106}"/>
          </ac:inkMkLst>
        </pc:inkChg>
        <pc:inkChg chg="add del">
          <ac:chgData name="PIPAN MICHELE" userId="da00a2aa-4c64-4bcb-a497-1055e4cd2351" providerId="ADAL" clId="{428EEFE0-FAC2-40AD-AD0F-5BA8B2E80DCB}" dt="2022-11-18T09:18:28.129" v="2232"/>
          <ac:inkMkLst>
            <pc:docMk/>
            <pc:sldMk cId="1515623688" sldId="278"/>
            <ac:inkMk id="31" creationId="{61620913-B51E-4205-977B-6641C586A521}"/>
          </ac:inkMkLst>
        </pc:inkChg>
        <pc:inkChg chg="add del">
          <ac:chgData name="PIPAN MICHELE" userId="da00a2aa-4c64-4bcb-a497-1055e4cd2351" providerId="ADAL" clId="{428EEFE0-FAC2-40AD-AD0F-5BA8B2E80DCB}" dt="2022-11-18T09:14:42.360" v="2107"/>
          <ac:inkMkLst>
            <pc:docMk/>
            <pc:sldMk cId="1515623688" sldId="278"/>
            <ac:inkMk id="32" creationId="{079D826B-FA4B-4CBD-BEAD-4F72D585618B}"/>
          </ac:inkMkLst>
        </pc:inkChg>
        <pc:inkChg chg="add del">
          <ac:chgData name="PIPAN MICHELE" userId="da00a2aa-4c64-4bcb-a497-1055e4cd2351" providerId="ADAL" clId="{428EEFE0-FAC2-40AD-AD0F-5BA8B2E80DCB}" dt="2022-11-18T09:14:42.360" v="2107"/>
          <ac:inkMkLst>
            <pc:docMk/>
            <pc:sldMk cId="1515623688" sldId="278"/>
            <ac:inkMk id="33" creationId="{05C9B4D7-BC31-4F29-B499-4FFCA726FBC2}"/>
          </ac:inkMkLst>
        </pc:inkChg>
        <pc:inkChg chg="add del">
          <ac:chgData name="PIPAN MICHELE" userId="da00a2aa-4c64-4bcb-a497-1055e4cd2351" providerId="ADAL" clId="{428EEFE0-FAC2-40AD-AD0F-5BA8B2E80DCB}" dt="2022-11-18T09:18:28.129" v="2232"/>
          <ac:inkMkLst>
            <pc:docMk/>
            <pc:sldMk cId="1515623688" sldId="278"/>
            <ac:inkMk id="34" creationId="{E4A34BB1-DA05-4962-8014-4C23B53BFE2A}"/>
          </ac:inkMkLst>
        </pc:inkChg>
        <pc:inkChg chg="add del">
          <ac:chgData name="PIPAN MICHELE" userId="da00a2aa-4c64-4bcb-a497-1055e4cd2351" providerId="ADAL" clId="{428EEFE0-FAC2-40AD-AD0F-5BA8B2E80DCB}" dt="2022-11-18T09:14:46.500" v="2110"/>
          <ac:inkMkLst>
            <pc:docMk/>
            <pc:sldMk cId="1515623688" sldId="278"/>
            <ac:inkMk id="35" creationId="{6FA0B194-E695-4B7A-BDB6-693D0EB02E16}"/>
          </ac:inkMkLst>
        </pc:inkChg>
        <pc:inkChg chg="add del">
          <ac:chgData name="PIPAN MICHELE" userId="da00a2aa-4c64-4bcb-a497-1055e4cd2351" providerId="ADAL" clId="{428EEFE0-FAC2-40AD-AD0F-5BA8B2E80DCB}" dt="2022-11-18T09:14:46.500" v="2110"/>
          <ac:inkMkLst>
            <pc:docMk/>
            <pc:sldMk cId="1515623688" sldId="278"/>
            <ac:inkMk id="36" creationId="{2E007276-FFC3-416F-A3FE-A3D14F8C849F}"/>
          </ac:inkMkLst>
        </pc:inkChg>
        <pc:inkChg chg="add del">
          <ac:chgData name="PIPAN MICHELE" userId="da00a2aa-4c64-4bcb-a497-1055e4cd2351" providerId="ADAL" clId="{428EEFE0-FAC2-40AD-AD0F-5BA8B2E80DCB}" dt="2022-11-18T09:14:51.242" v="2116"/>
          <ac:inkMkLst>
            <pc:docMk/>
            <pc:sldMk cId="1515623688" sldId="278"/>
            <ac:inkMk id="37" creationId="{4AC20298-3536-497C-AFFE-68152F110FB9}"/>
          </ac:inkMkLst>
        </pc:inkChg>
        <pc:inkChg chg="add del">
          <ac:chgData name="PIPAN MICHELE" userId="da00a2aa-4c64-4bcb-a497-1055e4cd2351" providerId="ADAL" clId="{428EEFE0-FAC2-40AD-AD0F-5BA8B2E80DCB}" dt="2022-11-18T09:14:51.242" v="2116"/>
          <ac:inkMkLst>
            <pc:docMk/>
            <pc:sldMk cId="1515623688" sldId="278"/>
            <ac:inkMk id="38" creationId="{47864FA5-B74C-4DAB-987F-0D1EEDCC9C1F}"/>
          </ac:inkMkLst>
        </pc:inkChg>
        <pc:inkChg chg="add del">
          <ac:chgData name="PIPAN MICHELE" userId="da00a2aa-4c64-4bcb-a497-1055e4cd2351" providerId="ADAL" clId="{428EEFE0-FAC2-40AD-AD0F-5BA8B2E80DCB}" dt="2022-11-18T09:14:51.242" v="2116"/>
          <ac:inkMkLst>
            <pc:docMk/>
            <pc:sldMk cId="1515623688" sldId="278"/>
            <ac:inkMk id="39" creationId="{E1ACFD2F-3B59-4EF5-BCB2-17EC259FDF4B}"/>
          </ac:inkMkLst>
        </pc:inkChg>
        <pc:inkChg chg="add del">
          <ac:chgData name="PIPAN MICHELE" userId="da00a2aa-4c64-4bcb-a497-1055e4cd2351" providerId="ADAL" clId="{428EEFE0-FAC2-40AD-AD0F-5BA8B2E80DCB}" dt="2022-11-18T09:14:51.242" v="2116"/>
          <ac:inkMkLst>
            <pc:docMk/>
            <pc:sldMk cId="1515623688" sldId="278"/>
            <ac:inkMk id="40" creationId="{E85A7251-047A-453C-BE96-F8F9F692A998}"/>
          </ac:inkMkLst>
        </pc:inkChg>
        <pc:inkChg chg="add del">
          <ac:chgData name="PIPAN MICHELE" userId="da00a2aa-4c64-4bcb-a497-1055e4cd2351" providerId="ADAL" clId="{428EEFE0-FAC2-40AD-AD0F-5BA8B2E80DCB}" dt="2022-11-18T09:14:51.242" v="2116"/>
          <ac:inkMkLst>
            <pc:docMk/>
            <pc:sldMk cId="1515623688" sldId="278"/>
            <ac:inkMk id="41" creationId="{615B9975-F6D9-448A-87D9-DBEB33A21E92}"/>
          </ac:inkMkLst>
        </pc:inkChg>
        <pc:inkChg chg="add del">
          <ac:chgData name="PIPAN MICHELE" userId="da00a2aa-4c64-4bcb-a497-1055e4cd2351" providerId="ADAL" clId="{428EEFE0-FAC2-40AD-AD0F-5BA8B2E80DCB}" dt="2022-11-18T09:14:51.242" v="2116"/>
          <ac:inkMkLst>
            <pc:docMk/>
            <pc:sldMk cId="1515623688" sldId="278"/>
            <ac:inkMk id="42" creationId="{BD0072E3-17BA-4874-9EFC-4D6976877164}"/>
          </ac:inkMkLst>
        </pc:inkChg>
        <pc:inkChg chg="add del">
          <ac:chgData name="PIPAN MICHELE" userId="da00a2aa-4c64-4bcb-a497-1055e4cd2351" providerId="ADAL" clId="{428EEFE0-FAC2-40AD-AD0F-5BA8B2E80DCB}" dt="2022-11-18T09:18:28.129" v="2232"/>
          <ac:inkMkLst>
            <pc:docMk/>
            <pc:sldMk cId="1515623688" sldId="278"/>
            <ac:inkMk id="43" creationId="{B7FEC2AD-B4D5-48BB-810D-121E63755318}"/>
          </ac:inkMkLst>
        </pc:inkChg>
        <pc:inkChg chg="add del">
          <ac:chgData name="PIPAN MICHELE" userId="da00a2aa-4c64-4bcb-a497-1055e4cd2351" providerId="ADAL" clId="{428EEFE0-FAC2-40AD-AD0F-5BA8B2E80DCB}" dt="2022-11-18T09:15:11.454" v="2125"/>
          <ac:inkMkLst>
            <pc:docMk/>
            <pc:sldMk cId="1515623688" sldId="278"/>
            <ac:inkMk id="44" creationId="{1EA919DF-D913-4FAF-A233-54AF42746041}"/>
          </ac:inkMkLst>
        </pc:inkChg>
        <pc:inkChg chg="add del">
          <ac:chgData name="PIPAN MICHELE" userId="da00a2aa-4c64-4bcb-a497-1055e4cd2351" providerId="ADAL" clId="{428EEFE0-FAC2-40AD-AD0F-5BA8B2E80DCB}" dt="2022-11-18T09:15:11.454" v="2125"/>
          <ac:inkMkLst>
            <pc:docMk/>
            <pc:sldMk cId="1515623688" sldId="278"/>
            <ac:inkMk id="45" creationId="{40BF9496-07FB-41E2-BD77-68A7F6FF6C65}"/>
          </ac:inkMkLst>
        </pc:inkChg>
        <pc:inkChg chg="add del">
          <ac:chgData name="PIPAN MICHELE" userId="da00a2aa-4c64-4bcb-a497-1055e4cd2351" providerId="ADAL" clId="{428EEFE0-FAC2-40AD-AD0F-5BA8B2E80DCB}" dt="2022-11-18T09:18:28.129" v="2232"/>
          <ac:inkMkLst>
            <pc:docMk/>
            <pc:sldMk cId="1515623688" sldId="278"/>
            <ac:inkMk id="46" creationId="{98CBF2E2-DEA2-45C3-9C10-CFBFC26E29FE}"/>
          </ac:inkMkLst>
        </pc:inkChg>
        <pc:inkChg chg="add del">
          <ac:chgData name="PIPAN MICHELE" userId="da00a2aa-4c64-4bcb-a497-1055e4cd2351" providerId="ADAL" clId="{428EEFE0-FAC2-40AD-AD0F-5BA8B2E80DCB}" dt="2022-11-18T09:15:11.454" v="2125"/>
          <ac:inkMkLst>
            <pc:docMk/>
            <pc:sldMk cId="1515623688" sldId="278"/>
            <ac:inkMk id="47" creationId="{41814668-833E-4D5F-A54E-FDC70CECA0F0}"/>
          </ac:inkMkLst>
        </pc:inkChg>
        <pc:inkChg chg="add del">
          <ac:chgData name="PIPAN MICHELE" userId="da00a2aa-4c64-4bcb-a497-1055e4cd2351" providerId="ADAL" clId="{428EEFE0-FAC2-40AD-AD0F-5BA8B2E80DCB}" dt="2022-11-18T09:15:11.454" v="2125"/>
          <ac:inkMkLst>
            <pc:docMk/>
            <pc:sldMk cId="1515623688" sldId="278"/>
            <ac:inkMk id="48" creationId="{91ADAC1A-7F93-4DEF-9F8E-AC0093F026A4}"/>
          </ac:inkMkLst>
        </pc:inkChg>
        <pc:inkChg chg="add del">
          <ac:chgData name="PIPAN MICHELE" userId="da00a2aa-4c64-4bcb-a497-1055e4cd2351" providerId="ADAL" clId="{428EEFE0-FAC2-40AD-AD0F-5BA8B2E80DCB}" dt="2022-11-18T09:15:11.454" v="2125"/>
          <ac:inkMkLst>
            <pc:docMk/>
            <pc:sldMk cId="1515623688" sldId="278"/>
            <ac:inkMk id="49" creationId="{DB667302-1506-4466-AC19-1A22BF575589}"/>
          </ac:inkMkLst>
        </pc:inkChg>
        <pc:inkChg chg="add del">
          <ac:chgData name="PIPAN MICHELE" userId="da00a2aa-4c64-4bcb-a497-1055e4cd2351" providerId="ADAL" clId="{428EEFE0-FAC2-40AD-AD0F-5BA8B2E80DCB}" dt="2022-11-18T09:15:11.454" v="2125"/>
          <ac:inkMkLst>
            <pc:docMk/>
            <pc:sldMk cId="1515623688" sldId="278"/>
            <ac:inkMk id="50" creationId="{F4EC5F25-5F79-4066-BDEB-E685715C8149}"/>
          </ac:inkMkLst>
        </pc:inkChg>
        <pc:inkChg chg="add del">
          <ac:chgData name="PIPAN MICHELE" userId="da00a2aa-4c64-4bcb-a497-1055e4cd2351" providerId="ADAL" clId="{428EEFE0-FAC2-40AD-AD0F-5BA8B2E80DCB}" dt="2022-11-18T09:15:11.454" v="2125"/>
          <ac:inkMkLst>
            <pc:docMk/>
            <pc:sldMk cId="1515623688" sldId="278"/>
            <ac:inkMk id="51" creationId="{1F794324-0D3D-42E7-AB71-D5C8B5D5FC5D}"/>
          </ac:inkMkLst>
        </pc:inkChg>
        <pc:inkChg chg="add del">
          <ac:chgData name="PIPAN MICHELE" userId="da00a2aa-4c64-4bcb-a497-1055e4cd2351" providerId="ADAL" clId="{428EEFE0-FAC2-40AD-AD0F-5BA8B2E80DCB}" dt="2022-11-18T09:18:28.129" v="2232"/>
          <ac:inkMkLst>
            <pc:docMk/>
            <pc:sldMk cId="1515623688" sldId="278"/>
            <ac:inkMk id="52" creationId="{E4EA1845-A35A-4B77-AE7D-EDBEDC97AA35}"/>
          </ac:inkMkLst>
        </pc:inkChg>
        <pc:inkChg chg="add del">
          <ac:chgData name="PIPAN MICHELE" userId="da00a2aa-4c64-4bcb-a497-1055e4cd2351" providerId="ADAL" clId="{428EEFE0-FAC2-40AD-AD0F-5BA8B2E80DCB}" dt="2022-11-18T09:18:28.129" v="2232"/>
          <ac:inkMkLst>
            <pc:docMk/>
            <pc:sldMk cId="1515623688" sldId="278"/>
            <ac:inkMk id="53" creationId="{9AA59796-93B1-4063-A583-262455AF5979}"/>
          </ac:inkMkLst>
        </pc:inkChg>
        <pc:inkChg chg="add del">
          <ac:chgData name="PIPAN MICHELE" userId="da00a2aa-4c64-4bcb-a497-1055e4cd2351" providerId="ADAL" clId="{428EEFE0-FAC2-40AD-AD0F-5BA8B2E80DCB}" dt="2022-11-18T09:18:28.129" v="2232"/>
          <ac:inkMkLst>
            <pc:docMk/>
            <pc:sldMk cId="1515623688" sldId="278"/>
            <ac:inkMk id="54" creationId="{9C9BDC0A-E546-4288-AA14-C43EFFDC3959}"/>
          </ac:inkMkLst>
        </pc:inkChg>
        <pc:inkChg chg="add del">
          <ac:chgData name="PIPAN MICHELE" userId="da00a2aa-4c64-4bcb-a497-1055e4cd2351" providerId="ADAL" clId="{428EEFE0-FAC2-40AD-AD0F-5BA8B2E80DCB}" dt="2022-11-18T09:18:28.129" v="2232"/>
          <ac:inkMkLst>
            <pc:docMk/>
            <pc:sldMk cId="1515623688" sldId="278"/>
            <ac:inkMk id="55" creationId="{7C1EF260-DED0-4D4E-8B7C-2F45EED47320}"/>
          </ac:inkMkLst>
        </pc:inkChg>
        <pc:inkChg chg="add del">
          <ac:chgData name="PIPAN MICHELE" userId="da00a2aa-4c64-4bcb-a497-1055e4cd2351" providerId="ADAL" clId="{428EEFE0-FAC2-40AD-AD0F-5BA8B2E80DCB}" dt="2022-11-18T09:18:28.129" v="2232"/>
          <ac:inkMkLst>
            <pc:docMk/>
            <pc:sldMk cId="1515623688" sldId="278"/>
            <ac:inkMk id="56" creationId="{F9586CCA-1252-4009-8E37-746C44A44543}"/>
          </ac:inkMkLst>
        </pc:inkChg>
        <pc:inkChg chg="add del">
          <ac:chgData name="PIPAN MICHELE" userId="da00a2aa-4c64-4bcb-a497-1055e4cd2351" providerId="ADAL" clId="{428EEFE0-FAC2-40AD-AD0F-5BA8B2E80DCB}" dt="2022-11-18T09:18:28.129" v="2232"/>
          <ac:inkMkLst>
            <pc:docMk/>
            <pc:sldMk cId="1515623688" sldId="278"/>
            <ac:inkMk id="57" creationId="{F871DCCB-DCF0-4F06-A65F-B31F17616ED9}"/>
          </ac:inkMkLst>
        </pc:inkChg>
        <pc:inkChg chg="add del">
          <ac:chgData name="PIPAN MICHELE" userId="da00a2aa-4c64-4bcb-a497-1055e4cd2351" providerId="ADAL" clId="{428EEFE0-FAC2-40AD-AD0F-5BA8B2E80DCB}" dt="2022-11-18T09:18:28.129" v="2232"/>
          <ac:inkMkLst>
            <pc:docMk/>
            <pc:sldMk cId="1515623688" sldId="278"/>
            <ac:inkMk id="58" creationId="{D52E9EFE-E3E8-443A-BBE9-11F2126934C3}"/>
          </ac:inkMkLst>
        </pc:inkChg>
        <pc:inkChg chg="add del">
          <ac:chgData name="PIPAN MICHELE" userId="da00a2aa-4c64-4bcb-a497-1055e4cd2351" providerId="ADAL" clId="{428EEFE0-FAC2-40AD-AD0F-5BA8B2E80DCB}" dt="2022-11-18T09:18:28.129" v="2232"/>
          <ac:inkMkLst>
            <pc:docMk/>
            <pc:sldMk cId="1515623688" sldId="278"/>
            <ac:inkMk id="59" creationId="{B1FFC96A-835B-455B-87ED-5D2F8C7902E2}"/>
          </ac:inkMkLst>
        </pc:inkChg>
        <pc:inkChg chg="add">
          <ac:chgData name="PIPAN MICHELE" userId="da00a2aa-4c64-4bcb-a497-1055e4cd2351" providerId="ADAL" clId="{428EEFE0-FAC2-40AD-AD0F-5BA8B2E80DCB}" dt="2022-11-18T09:18:28.129" v="2232"/>
          <ac:inkMkLst>
            <pc:docMk/>
            <pc:sldMk cId="1515623688" sldId="278"/>
            <ac:inkMk id="60" creationId="{4CF4E70D-5960-4A1C-B53D-44A994A54D2F}"/>
          </ac:inkMkLst>
        </pc:inkChg>
      </pc:sldChg>
      <pc:sldChg chg="addSp delSp add">
        <pc:chgData name="PIPAN MICHELE" userId="da00a2aa-4c64-4bcb-a497-1055e4cd2351" providerId="ADAL" clId="{428EEFE0-FAC2-40AD-AD0F-5BA8B2E80DCB}" dt="2022-11-18T09:17:24.512" v="2198"/>
        <pc:sldMkLst>
          <pc:docMk/>
          <pc:sldMk cId="2922861812" sldId="279"/>
        </pc:sldMkLst>
        <pc:inkChg chg="add del">
          <ac:chgData name="PIPAN MICHELE" userId="da00a2aa-4c64-4bcb-a497-1055e4cd2351" providerId="ADAL" clId="{428EEFE0-FAC2-40AD-AD0F-5BA8B2E80DCB}" dt="2022-11-18T09:15:48.282" v="2133"/>
          <ac:inkMkLst>
            <pc:docMk/>
            <pc:sldMk cId="2922861812" sldId="279"/>
            <ac:inkMk id="2" creationId="{5B1F71E6-2536-4124-8029-05E4A63540C3}"/>
          </ac:inkMkLst>
        </pc:inkChg>
        <pc:inkChg chg="add del">
          <ac:chgData name="PIPAN MICHELE" userId="da00a2aa-4c64-4bcb-a497-1055e4cd2351" providerId="ADAL" clId="{428EEFE0-FAC2-40AD-AD0F-5BA8B2E80DCB}" dt="2022-11-18T09:15:48.282" v="2133"/>
          <ac:inkMkLst>
            <pc:docMk/>
            <pc:sldMk cId="2922861812" sldId="279"/>
            <ac:inkMk id="3" creationId="{62AF998C-9BB7-4C1D-9CAE-46CA2988E36A}"/>
          </ac:inkMkLst>
        </pc:inkChg>
        <pc:inkChg chg="add del">
          <ac:chgData name="PIPAN MICHELE" userId="da00a2aa-4c64-4bcb-a497-1055e4cd2351" providerId="ADAL" clId="{428EEFE0-FAC2-40AD-AD0F-5BA8B2E80DCB}" dt="2022-11-18T09:16:04.828" v="2154"/>
          <ac:inkMkLst>
            <pc:docMk/>
            <pc:sldMk cId="2922861812" sldId="279"/>
            <ac:inkMk id="4" creationId="{C029F109-5A60-4E3E-B732-5579320C2E72}"/>
          </ac:inkMkLst>
        </pc:inkChg>
        <pc:inkChg chg="add del">
          <ac:chgData name="PIPAN MICHELE" userId="da00a2aa-4c64-4bcb-a497-1055e4cd2351" providerId="ADAL" clId="{428EEFE0-FAC2-40AD-AD0F-5BA8B2E80DCB}" dt="2022-11-18T09:15:48.282" v="2133"/>
          <ac:inkMkLst>
            <pc:docMk/>
            <pc:sldMk cId="2922861812" sldId="279"/>
            <ac:inkMk id="5" creationId="{7161248E-EA47-496E-B826-83F393FE69D5}"/>
          </ac:inkMkLst>
        </pc:inkChg>
        <pc:inkChg chg="add del">
          <ac:chgData name="PIPAN MICHELE" userId="da00a2aa-4c64-4bcb-a497-1055e4cd2351" providerId="ADAL" clId="{428EEFE0-FAC2-40AD-AD0F-5BA8B2E80DCB}" dt="2022-11-18T09:15:48.282" v="2133"/>
          <ac:inkMkLst>
            <pc:docMk/>
            <pc:sldMk cId="2922861812" sldId="279"/>
            <ac:inkMk id="6" creationId="{39847CA2-64BA-4F16-B5AE-4807F8B09F3E}"/>
          </ac:inkMkLst>
        </pc:inkChg>
        <pc:inkChg chg="add del">
          <ac:chgData name="PIPAN MICHELE" userId="da00a2aa-4c64-4bcb-a497-1055e4cd2351" providerId="ADAL" clId="{428EEFE0-FAC2-40AD-AD0F-5BA8B2E80DCB}" dt="2022-11-18T09:16:04.828" v="2154"/>
          <ac:inkMkLst>
            <pc:docMk/>
            <pc:sldMk cId="2922861812" sldId="279"/>
            <ac:inkMk id="7" creationId="{FAC54201-61CC-4A26-8677-873ABB393ACF}"/>
          </ac:inkMkLst>
        </pc:inkChg>
        <pc:inkChg chg="add del">
          <ac:chgData name="PIPAN MICHELE" userId="da00a2aa-4c64-4bcb-a497-1055e4cd2351" providerId="ADAL" clId="{428EEFE0-FAC2-40AD-AD0F-5BA8B2E80DCB}" dt="2022-11-18T09:16:04.828" v="2154"/>
          <ac:inkMkLst>
            <pc:docMk/>
            <pc:sldMk cId="2922861812" sldId="279"/>
            <ac:inkMk id="8" creationId="{78A486C7-1766-4F14-842E-2B6E7483BC85}"/>
          </ac:inkMkLst>
        </pc:inkChg>
        <pc:inkChg chg="add del">
          <ac:chgData name="PIPAN MICHELE" userId="da00a2aa-4c64-4bcb-a497-1055e4cd2351" providerId="ADAL" clId="{428EEFE0-FAC2-40AD-AD0F-5BA8B2E80DCB}" dt="2022-11-18T09:16:04.828" v="2154"/>
          <ac:inkMkLst>
            <pc:docMk/>
            <pc:sldMk cId="2922861812" sldId="279"/>
            <ac:inkMk id="9" creationId="{69120B72-0A96-4ACE-A00B-771071D33BBC}"/>
          </ac:inkMkLst>
        </pc:inkChg>
        <pc:inkChg chg="add del">
          <ac:chgData name="PIPAN MICHELE" userId="da00a2aa-4c64-4bcb-a497-1055e4cd2351" providerId="ADAL" clId="{428EEFE0-FAC2-40AD-AD0F-5BA8B2E80DCB}" dt="2022-11-18T09:16:04.828" v="2154"/>
          <ac:inkMkLst>
            <pc:docMk/>
            <pc:sldMk cId="2922861812" sldId="279"/>
            <ac:inkMk id="10" creationId="{9AFEC5FE-36C7-42C8-91BD-EAF8240C61A7}"/>
          </ac:inkMkLst>
        </pc:inkChg>
        <pc:inkChg chg="add del">
          <ac:chgData name="PIPAN MICHELE" userId="da00a2aa-4c64-4bcb-a497-1055e4cd2351" providerId="ADAL" clId="{428EEFE0-FAC2-40AD-AD0F-5BA8B2E80DCB}" dt="2022-11-18T09:15:51.950" v="2136"/>
          <ac:inkMkLst>
            <pc:docMk/>
            <pc:sldMk cId="2922861812" sldId="279"/>
            <ac:inkMk id="11" creationId="{3ED6A143-C30A-4AC6-B7E4-E7A943BDC761}"/>
          </ac:inkMkLst>
        </pc:inkChg>
        <pc:inkChg chg="add del">
          <ac:chgData name="PIPAN MICHELE" userId="da00a2aa-4c64-4bcb-a497-1055e4cd2351" providerId="ADAL" clId="{428EEFE0-FAC2-40AD-AD0F-5BA8B2E80DCB}" dt="2022-11-18T09:15:51.950" v="2136"/>
          <ac:inkMkLst>
            <pc:docMk/>
            <pc:sldMk cId="2922861812" sldId="279"/>
            <ac:inkMk id="12" creationId="{DFDC4FA3-B081-4C1C-8D0C-78FBDEDFC84D}"/>
          </ac:inkMkLst>
        </pc:inkChg>
        <pc:inkChg chg="add del">
          <ac:chgData name="PIPAN MICHELE" userId="da00a2aa-4c64-4bcb-a497-1055e4cd2351" providerId="ADAL" clId="{428EEFE0-FAC2-40AD-AD0F-5BA8B2E80DCB}" dt="2022-11-18T09:15:59.486" v="2147"/>
          <ac:inkMkLst>
            <pc:docMk/>
            <pc:sldMk cId="2922861812" sldId="279"/>
            <ac:inkMk id="13" creationId="{BD257B8D-A341-4E04-AF9B-6D3D787E2289}"/>
          </ac:inkMkLst>
        </pc:inkChg>
        <pc:inkChg chg="add del">
          <ac:chgData name="PIPAN MICHELE" userId="da00a2aa-4c64-4bcb-a497-1055e4cd2351" providerId="ADAL" clId="{428EEFE0-FAC2-40AD-AD0F-5BA8B2E80DCB}" dt="2022-11-18T09:15:59.486" v="2147"/>
          <ac:inkMkLst>
            <pc:docMk/>
            <pc:sldMk cId="2922861812" sldId="279"/>
            <ac:inkMk id="14" creationId="{7E98228F-1630-4E44-B8DC-E6DDF3C57682}"/>
          </ac:inkMkLst>
        </pc:inkChg>
        <pc:inkChg chg="add del">
          <ac:chgData name="PIPAN MICHELE" userId="da00a2aa-4c64-4bcb-a497-1055e4cd2351" providerId="ADAL" clId="{428EEFE0-FAC2-40AD-AD0F-5BA8B2E80DCB}" dt="2022-11-18T09:15:59.486" v="2147"/>
          <ac:inkMkLst>
            <pc:docMk/>
            <pc:sldMk cId="2922861812" sldId="279"/>
            <ac:inkMk id="15" creationId="{8BA693C8-9061-4487-8072-1DDFDE1079E8}"/>
          </ac:inkMkLst>
        </pc:inkChg>
        <pc:inkChg chg="add del">
          <ac:chgData name="PIPAN MICHELE" userId="da00a2aa-4c64-4bcb-a497-1055e4cd2351" providerId="ADAL" clId="{428EEFE0-FAC2-40AD-AD0F-5BA8B2E80DCB}" dt="2022-11-18T09:15:59.486" v="2147"/>
          <ac:inkMkLst>
            <pc:docMk/>
            <pc:sldMk cId="2922861812" sldId="279"/>
            <ac:inkMk id="16" creationId="{5BE18E77-D06D-476D-89E2-1556397819DE}"/>
          </ac:inkMkLst>
        </pc:inkChg>
        <pc:inkChg chg="add">
          <ac:chgData name="PIPAN MICHELE" userId="da00a2aa-4c64-4bcb-a497-1055e4cd2351" providerId="ADAL" clId="{428EEFE0-FAC2-40AD-AD0F-5BA8B2E80DCB}" dt="2022-11-18T09:15:54.785" v="2140"/>
          <ac:inkMkLst>
            <pc:docMk/>
            <pc:sldMk cId="2922861812" sldId="279"/>
            <ac:inkMk id="17" creationId="{4103DC6F-1EF7-49FF-B3C0-ED8A8A5A351E}"/>
          </ac:inkMkLst>
        </pc:inkChg>
        <pc:inkChg chg="add">
          <ac:chgData name="PIPAN MICHELE" userId="da00a2aa-4c64-4bcb-a497-1055e4cd2351" providerId="ADAL" clId="{428EEFE0-FAC2-40AD-AD0F-5BA8B2E80DCB}" dt="2022-11-18T09:15:55.316" v="2141"/>
          <ac:inkMkLst>
            <pc:docMk/>
            <pc:sldMk cId="2922861812" sldId="279"/>
            <ac:inkMk id="18" creationId="{43BA26F6-441E-4AFF-B69C-5ED3B94C4E62}"/>
          </ac:inkMkLst>
        </pc:inkChg>
        <pc:inkChg chg="add del">
          <ac:chgData name="PIPAN MICHELE" userId="da00a2aa-4c64-4bcb-a497-1055e4cd2351" providerId="ADAL" clId="{428EEFE0-FAC2-40AD-AD0F-5BA8B2E80DCB}" dt="2022-11-18T09:15:59.486" v="2147"/>
          <ac:inkMkLst>
            <pc:docMk/>
            <pc:sldMk cId="2922861812" sldId="279"/>
            <ac:inkMk id="19" creationId="{7F6BCA02-018E-4D6F-BC1B-C40FCD6514CC}"/>
          </ac:inkMkLst>
        </pc:inkChg>
        <pc:inkChg chg="add del">
          <ac:chgData name="PIPAN MICHELE" userId="da00a2aa-4c64-4bcb-a497-1055e4cd2351" providerId="ADAL" clId="{428EEFE0-FAC2-40AD-AD0F-5BA8B2E80DCB}" dt="2022-11-18T09:15:59.486" v="2147"/>
          <ac:inkMkLst>
            <pc:docMk/>
            <pc:sldMk cId="2922861812" sldId="279"/>
            <ac:inkMk id="20" creationId="{7294A7F4-F508-4BD2-A535-7C9826D099F7}"/>
          </ac:inkMkLst>
        </pc:inkChg>
        <pc:inkChg chg="add del">
          <ac:chgData name="PIPAN MICHELE" userId="da00a2aa-4c64-4bcb-a497-1055e4cd2351" providerId="ADAL" clId="{428EEFE0-FAC2-40AD-AD0F-5BA8B2E80DCB}" dt="2022-11-18T09:15:59.486" v="2147"/>
          <ac:inkMkLst>
            <pc:docMk/>
            <pc:sldMk cId="2922861812" sldId="279"/>
            <ac:inkMk id="21" creationId="{2AEAE2D3-89E7-4FD6-9D1B-F75BE4AA8674}"/>
          </ac:inkMkLst>
        </pc:inkChg>
        <pc:inkChg chg="add del">
          <ac:chgData name="PIPAN MICHELE" userId="da00a2aa-4c64-4bcb-a497-1055e4cd2351" providerId="ADAL" clId="{428EEFE0-FAC2-40AD-AD0F-5BA8B2E80DCB}" dt="2022-11-18T09:15:59.486" v="2147"/>
          <ac:inkMkLst>
            <pc:docMk/>
            <pc:sldMk cId="2922861812" sldId="279"/>
            <ac:inkMk id="22" creationId="{F6CC4D59-7304-43C6-A796-CFE97F004D8F}"/>
          </ac:inkMkLst>
        </pc:inkChg>
        <pc:inkChg chg="add del">
          <ac:chgData name="PIPAN MICHELE" userId="da00a2aa-4c64-4bcb-a497-1055e4cd2351" providerId="ADAL" clId="{428EEFE0-FAC2-40AD-AD0F-5BA8B2E80DCB}" dt="2022-11-18T09:17:16.747" v="2191"/>
          <ac:inkMkLst>
            <pc:docMk/>
            <pc:sldMk cId="2922861812" sldId="279"/>
            <ac:inkMk id="23" creationId="{222E1FD3-A9BE-4DDC-A715-40EFE50FC054}"/>
          </ac:inkMkLst>
        </pc:inkChg>
        <pc:inkChg chg="add del">
          <ac:chgData name="PIPAN MICHELE" userId="da00a2aa-4c64-4bcb-a497-1055e4cd2351" providerId="ADAL" clId="{428EEFE0-FAC2-40AD-AD0F-5BA8B2E80DCB}" dt="2022-11-18T09:17:24.512" v="2198"/>
          <ac:inkMkLst>
            <pc:docMk/>
            <pc:sldMk cId="2922861812" sldId="279"/>
            <ac:inkMk id="24" creationId="{1EF7A68F-1378-43F6-928A-6AE7393F1470}"/>
          </ac:inkMkLst>
        </pc:inkChg>
        <pc:inkChg chg="add">
          <ac:chgData name="PIPAN MICHELE" userId="da00a2aa-4c64-4bcb-a497-1055e4cd2351" providerId="ADAL" clId="{428EEFE0-FAC2-40AD-AD0F-5BA8B2E80DCB}" dt="2022-11-18T09:15:59.486" v="2147"/>
          <ac:inkMkLst>
            <pc:docMk/>
            <pc:sldMk cId="2922861812" sldId="279"/>
            <ac:inkMk id="25" creationId="{A6C669FF-2370-4355-85D1-8A23D7347C3C}"/>
          </ac:inkMkLst>
        </pc:inkChg>
        <pc:inkChg chg="add del">
          <ac:chgData name="PIPAN MICHELE" userId="da00a2aa-4c64-4bcb-a497-1055e4cd2351" providerId="ADAL" clId="{428EEFE0-FAC2-40AD-AD0F-5BA8B2E80DCB}" dt="2022-11-18T09:16:02.852" v="2151"/>
          <ac:inkMkLst>
            <pc:docMk/>
            <pc:sldMk cId="2922861812" sldId="279"/>
            <ac:inkMk id="26" creationId="{9776986C-D50C-4EB2-BADA-6C857953C06D}"/>
          </ac:inkMkLst>
        </pc:inkChg>
        <pc:inkChg chg="add del">
          <ac:chgData name="PIPAN MICHELE" userId="da00a2aa-4c64-4bcb-a497-1055e4cd2351" providerId="ADAL" clId="{428EEFE0-FAC2-40AD-AD0F-5BA8B2E80DCB}" dt="2022-11-18T09:16:02.852" v="2151"/>
          <ac:inkMkLst>
            <pc:docMk/>
            <pc:sldMk cId="2922861812" sldId="279"/>
            <ac:inkMk id="27" creationId="{C817B0F3-D99B-476F-B8C1-5298999D8183}"/>
          </ac:inkMkLst>
        </pc:inkChg>
        <pc:inkChg chg="add del">
          <ac:chgData name="PIPAN MICHELE" userId="da00a2aa-4c64-4bcb-a497-1055e4cd2351" providerId="ADAL" clId="{428EEFE0-FAC2-40AD-AD0F-5BA8B2E80DCB}" dt="2022-11-18T09:16:02.852" v="2151"/>
          <ac:inkMkLst>
            <pc:docMk/>
            <pc:sldMk cId="2922861812" sldId="279"/>
            <ac:inkMk id="28" creationId="{CC646F47-8E4E-4D2C-852C-38DA12CD5F6F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29" creationId="{9D895730-C90C-4EE3-BE8E-DE2977680A10}"/>
          </ac:inkMkLst>
        </pc:inkChg>
        <pc:inkChg chg="add del">
          <ac:chgData name="PIPAN MICHELE" userId="da00a2aa-4c64-4bcb-a497-1055e4cd2351" providerId="ADAL" clId="{428EEFE0-FAC2-40AD-AD0F-5BA8B2E80DCB}" dt="2022-11-18T09:16:04.828" v="2154"/>
          <ac:inkMkLst>
            <pc:docMk/>
            <pc:sldMk cId="2922861812" sldId="279"/>
            <ac:inkMk id="30" creationId="{475BB107-45E6-4A91-B748-B59A30016FD5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31" creationId="{C071ABB0-EA58-4797-9C6B-43D4352DE335}"/>
          </ac:inkMkLst>
        </pc:inkChg>
        <pc:inkChg chg="add">
          <ac:chgData name="PIPAN MICHELE" userId="da00a2aa-4c64-4bcb-a497-1055e4cd2351" providerId="ADAL" clId="{428EEFE0-FAC2-40AD-AD0F-5BA8B2E80DCB}" dt="2022-11-18T09:16:04.828" v="2154"/>
          <ac:inkMkLst>
            <pc:docMk/>
            <pc:sldMk cId="2922861812" sldId="279"/>
            <ac:inkMk id="32" creationId="{EF76233E-6E6E-4507-AB5E-68091091E0E0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33" creationId="{35C98459-EDBC-4D0E-8992-99B9BA8D665C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34" creationId="{F49AD270-F0B8-4339-A6A5-CFD4FC7E9156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35" creationId="{6BA5F9EB-E327-477B-B107-DCABF548051F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36" creationId="{ADD67FAF-A0C7-4DE6-9889-D195048739DB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37" creationId="{31684186-F01B-4454-A592-855FE45F78C1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38" creationId="{6AFAEF1F-DE2F-415B-A3C9-4E9488967232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39" creationId="{901E11D7-80A5-4E64-A535-424E33884A77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40" creationId="{9428A161-F98A-4A1F-80DC-4ABDEB60E210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41" creationId="{B120F359-6452-4F45-8065-6E0D354DBC21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42" creationId="{3F651B27-6D52-40F9-86EB-AE4D130D0383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43" creationId="{7F670960-831E-4D4D-982A-0DF0E086B76F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44" creationId="{A5076D2F-A9E4-43D3-93F0-EFF05CC14DEA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45" creationId="{F9D24D0F-0755-479E-B526-3995074499A1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46" creationId="{3FF71164-968B-4D47-8F55-A67ED2D09DCC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47" creationId="{6A05AD3E-D188-4B38-AFB6-02C072822785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48" creationId="{90239F5E-61E2-47A3-A1DA-71EE91FEC85F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49" creationId="{0C4778D2-60BC-47F9-825E-DF5ABCDAB19D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50" creationId="{D9072E17-5001-4FFE-9E7D-EBB21380D849}"/>
          </ac:inkMkLst>
        </pc:inkChg>
        <pc:inkChg chg="add del">
          <ac:chgData name="PIPAN MICHELE" userId="da00a2aa-4c64-4bcb-a497-1055e4cd2351" providerId="ADAL" clId="{428EEFE0-FAC2-40AD-AD0F-5BA8B2E80DCB}" dt="2022-11-18T09:16:25.549" v="2174"/>
          <ac:inkMkLst>
            <pc:docMk/>
            <pc:sldMk cId="2922861812" sldId="279"/>
            <ac:inkMk id="51" creationId="{EA3520E2-CC4C-43F9-8134-7ED6AFFCEDD3}"/>
          </ac:inkMkLst>
        </pc:inkChg>
        <pc:inkChg chg="add del">
          <ac:chgData name="PIPAN MICHELE" userId="da00a2aa-4c64-4bcb-a497-1055e4cd2351" providerId="ADAL" clId="{428EEFE0-FAC2-40AD-AD0F-5BA8B2E80DCB}" dt="2022-11-18T09:17:16.747" v="2191"/>
          <ac:inkMkLst>
            <pc:docMk/>
            <pc:sldMk cId="2922861812" sldId="279"/>
            <ac:inkMk id="52" creationId="{B90E9596-CDFD-400C-9CF9-E8A82350E6FC}"/>
          </ac:inkMkLst>
        </pc:inkChg>
        <pc:inkChg chg="add del">
          <ac:chgData name="PIPAN MICHELE" userId="da00a2aa-4c64-4bcb-a497-1055e4cd2351" providerId="ADAL" clId="{428EEFE0-FAC2-40AD-AD0F-5BA8B2E80DCB}" dt="2022-11-18T09:16:56.457" v="2182"/>
          <ac:inkMkLst>
            <pc:docMk/>
            <pc:sldMk cId="2922861812" sldId="279"/>
            <ac:inkMk id="53" creationId="{825653D3-AF03-4FD1-BBFD-6B496A0EF0A9}"/>
          </ac:inkMkLst>
        </pc:inkChg>
        <pc:inkChg chg="add del">
          <ac:chgData name="PIPAN MICHELE" userId="da00a2aa-4c64-4bcb-a497-1055e4cd2351" providerId="ADAL" clId="{428EEFE0-FAC2-40AD-AD0F-5BA8B2E80DCB}" dt="2022-11-18T09:16:56.457" v="2182"/>
          <ac:inkMkLst>
            <pc:docMk/>
            <pc:sldMk cId="2922861812" sldId="279"/>
            <ac:inkMk id="54" creationId="{ED84CF32-00A1-4AA8-97F6-F8925EDC9402}"/>
          </ac:inkMkLst>
        </pc:inkChg>
        <pc:inkChg chg="add">
          <ac:chgData name="PIPAN MICHELE" userId="da00a2aa-4c64-4bcb-a497-1055e4cd2351" providerId="ADAL" clId="{428EEFE0-FAC2-40AD-AD0F-5BA8B2E80DCB}" dt="2022-11-18T09:16:52.877" v="2177"/>
          <ac:inkMkLst>
            <pc:docMk/>
            <pc:sldMk cId="2922861812" sldId="279"/>
            <ac:inkMk id="55" creationId="{2766EF52-0656-4ACA-98DE-1FE2827FAE00}"/>
          </ac:inkMkLst>
        </pc:inkChg>
        <pc:inkChg chg="add del">
          <ac:chgData name="PIPAN MICHELE" userId="da00a2aa-4c64-4bcb-a497-1055e4cd2351" providerId="ADAL" clId="{428EEFE0-FAC2-40AD-AD0F-5BA8B2E80DCB}" dt="2022-11-18T09:17:24.512" v="2198"/>
          <ac:inkMkLst>
            <pc:docMk/>
            <pc:sldMk cId="2922861812" sldId="279"/>
            <ac:inkMk id="56" creationId="{DF8432F5-DEBF-4370-BA8B-4C37B4975CE5}"/>
          </ac:inkMkLst>
        </pc:inkChg>
        <pc:inkChg chg="add del">
          <ac:chgData name="PIPAN MICHELE" userId="da00a2aa-4c64-4bcb-a497-1055e4cd2351" providerId="ADAL" clId="{428EEFE0-FAC2-40AD-AD0F-5BA8B2E80DCB}" dt="2022-11-18T09:17:24.512" v="2198"/>
          <ac:inkMkLst>
            <pc:docMk/>
            <pc:sldMk cId="2922861812" sldId="279"/>
            <ac:inkMk id="57" creationId="{C08A1E15-ED32-44B5-AFFF-C7F69887D44D}"/>
          </ac:inkMkLst>
        </pc:inkChg>
        <pc:inkChg chg="add del">
          <ac:chgData name="PIPAN MICHELE" userId="da00a2aa-4c64-4bcb-a497-1055e4cd2351" providerId="ADAL" clId="{428EEFE0-FAC2-40AD-AD0F-5BA8B2E80DCB}" dt="2022-11-18T09:16:56.457" v="2182"/>
          <ac:inkMkLst>
            <pc:docMk/>
            <pc:sldMk cId="2922861812" sldId="279"/>
            <ac:inkMk id="58" creationId="{A56693DB-A933-491B-A19D-DD00932064D7}"/>
          </ac:inkMkLst>
        </pc:inkChg>
        <pc:inkChg chg="add del">
          <ac:chgData name="PIPAN MICHELE" userId="da00a2aa-4c64-4bcb-a497-1055e4cd2351" providerId="ADAL" clId="{428EEFE0-FAC2-40AD-AD0F-5BA8B2E80DCB}" dt="2022-11-18T09:16:56.457" v="2182"/>
          <ac:inkMkLst>
            <pc:docMk/>
            <pc:sldMk cId="2922861812" sldId="279"/>
            <ac:inkMk id="59" creationId="{C3C43F4F-F8C4-4647-B514-230F655C2405}"/>
          </ac:inkMkLst>
        </pc:inkChg>
        <pc:inkChg chg="add del">
          <ac:chgData name="PIPAN MICHELE" userId="da00a2aa-4c64-4bcb-a497-1055e4cd2351" providerId="ADAL" clId="{428EEFE0-FAC2-40AD-AD0F-5BA8B2E80DCB}" dt="2022-11-18T09:17:24.512" v="2198"/>
          <ac:inkMkLst>
            <pc:docMk/>
            <pc:sldMk cId="2922861812" sldId="279"/>
            <ac:inkMk id="60" creationId="{D10005B1-CD19-4E62-A52F-6FA225EDEA1B}"/>
          </ac:inkMkLst>
        </pc:inkChg>
        <pc:inkChg chg="add">
          <ac:chgData name="PIPAN MICHELE" userId="da00a2aa-4c64-4bcb-a497-1055e4cd2351" providerId="ADAL" clId="{428EEFE0-FAC2-40AD-AD0F-5BA8B2E80DCB}" dt="2022-11-18T09:16:56.457" v="2182"/>
          <ac:inkMkLst>
            <pc:docMk/>
            <pc:sldMk cId="2922861812" sldId="279"/>
            <ac:inkMk id="61" creationId="{921B7729-DCD4-4DF3-BB60-A214AC2B0DE3}"/>
          </ac:inkMkLst>
        </pc:inkChg>
        <pc:inkChg chg="add del">
          <ac:chgData name="PIPAN MICHELE" userId="da00a2aa-4c64-4bcb-a497-1055e4cd2351" providerId="ADAL" clId="{428EEFE0-FAC2-40AD-AD0F-5BA8B2E80DCB}" dt="2022-11-18T09:17:24.512" v="2198"/>
          <ac:inkMkLst>
            <pc:docMk/>
            <pc:sldMk cId="2922861812" sldId="279"/>
            <ac:inkMk id="62" creationId="{A8E30DFF-C0EC-4904-95C9-4E19BDE8E0F9}"/>
          </ac:inkMkLst>
        </pc:inkChg>
        <pc:inkChg chg="add del">
          <ac:chgData name="PIPAN MICHELE" userId="da00a2aa-4c64-4bcb-a497-1055e4cd2351" providerId="ADAL" clId="{428EEFE0-FAC2-40AD-AD0F-5BA8B2E80DCB}" dt="2022-11-18T09:17:16.747" v="2191"/>
          <ac:inkMkLst>
            <pc:docMk/>
            <pc:sldMk cId="2922861812" sldId="279"/>
            <ac:inkMk id="63" creationId="{6CA7ED6F-F872-405C-AF53-2E0F8B335A6D}"/>
          </ac:inkMkLst>
        </pc:inkChg>
        <pc:inkChg chg="add del">
          <ac:chgData name="PIPAN MICHELE" userId="da00a2aa-4c64-4bcb-a497-1055e4cd2351" providerId="ADAL" clId="{428EEFE0-FAC2-40AD-AD0F-5BA8B2E80DCB}" dt="2022-11-18T09:17:16.747" v="2191"/>
          <ac:inkMkLst>
            <pc:docMk/>
            <pc:sldMk cId="2922861812" sldId="279"/>
            <ac:inkMk id="64" creationId="{0231E102-6845-485C-AA6B-5452653CD8F9}"/>
          </ac:inkMkLst>
        </pc:inkChg>
        <pc:inkChg chg="add del">
          <ac:chgData name="PIPAN MICHELE" userId="da00a2aa-4c64-4bcb-a497-1055e4cd2351" providerId="ADAL" clId="{428EEFE0-FAC2-40AD-AD0F-5BA8B2E80DCB}" dt="2022-11-18T09:17:16.747" v="2191"/>
          <ac:inkMkLst>
            <pc:docMk/>
            <pc:sldMk cId="2922861812" sldId="279"/>
            <ac:inkMk id="65" creationId="{B2D0C3EC-DB06-4CC6-A566-AB6D65050360}"/>
          </ac:inkMkLst>
        </pc:inkChg>
        <pc:inkChg chg="add del">
          <ac:chgData name="PIPAN MICHELE" userId="da00a2aa-4c64-4bcb-a497-1055e4cd2351" providerId="ADAL" clId="{428EEFE0-FAC2-40AD-AD0F-5BA8B2E80DCB}" dt="2022-11-18T09:17:16.747" v="2191"/>
          <ac:inkMkLst>
            <pc:docMk/>
            <pc:sldMk cId="2922861812" sldId="279"/>
            <ac:inkMk id="66" creationId="{7F2EC9D2-B7E7-4AA2-83D8-71147CFC4A1C}"/>
          </ac:inkMkLst>
        </pc:inkChg>
        <pc:inkChg chg="add del">
          <ac:chgData name="PIPAN MICHELE" userId="da00a2aa-4c64-4bcb-a497-1055e4cd2351" providerId="ADAL" clId="{428EEFE0-FAC2-40AD-AD0F-5BA8B2E80DCB}" dt="2022-11-18T09:17:16.747" v="2191"/>
          <ac:inkMkLst>
            <pc:docMk/>
            <pc:sldMk cId="2922861812" sldId="279"/>
            <ac:inkMk id="67" creationId="{C0139A8B-8E1C-4B49-B56C-041F6AB07551}"/>
          </ac:inkMkLst>
        </pc:inkChg>
        <pc:inkChg chg="add del">
          <ac:chgData name="PIPAN MICHELE" userId="da00a2aa-4c64-4bcb-a497-1055e4cd2351" providerId="ADAL" clId="{428EEFE0-FAC2-40AD-AD0F-5BA8B2E80DCB}" dt="2022-11-18T09:17:16.747" v="2191"/>
          <ac:inkMkLst>
            <pc:docMk/>
            <pc:sldMk cId="2922861812" sldId="279"/>
            <ac:inkMk id="68" creationId="{28329D70-E695-4061-BF77-B7F2082412F1}"/>
          </ac:inkMkLst>
        </pc:inkChg>
        <pc:inkChg chg="add del">
          <ac:chgData name="PIPAN MICHELE" userId="da00a2aa-4c64-4bcb-a497-1055e4cd2351" providerId="ADAL" clId="{428EEFE0-FAC2-40AD-AD0F-5BA8B2E80DCB}" dt="2022-11-18T09:17:16.747" v="2191"/>
          <ac:inkMkLst>
            <pc:docMk/>
            <pc:sldMk cId="2922861812" sldId="279"/>
            <ac:inkMk id="69" creationId="{5B6719AC-A745-4101-9064-6ABD8792C55C}"/>
          </ac:inkMkLst>
        </pc:inkChg>
        <pc:inkChg chg="add del">
          <ac:chgData name="PIPAN MICHELE" userId="da00a2aa-4c64-4bcb-a497-1055e4cd2351" providerId="ADAL" clId="{428EEFE0-FAC2-40AD-AD0F-5BA8B2E80DCB}" dt="2022-11-18T09:17:16.747" v="2191"/>
          <ac:inkMkLst>
            <pc:docMk/>
            <pc:sldMk cId="2922861812" sldId="279"/>
            <ac:inkMk id="70" creationId="{2B286EBD-6BFD-4049-BCFB-1561133744E5}"/>
          </ac:inkMkLst>
        </pc:inkChg>
        <pc:inkChg chg="add del">
          <ac:chgData name="PIPAN MICHELE" userId="da00a2aa-4c64-4bcb-a497-1055e4cd2351" providerId="ADAL" clId="{428EEFE0-FAC2-40AD-AD0F-5BA8B2E80DCB}" dt="2022-11-18T09:17:16.747" v="2191"/>
          <ac:inkMkLst>
            <pc:docMk/>
            <pc:sldMk cId="2922861812" sldId="279"/>
            <ac:inkMk id="71" creationId="{0A7B8739-4A9F-4245-931C-40FE003C1BE8}"/>
          </ac:inkMkLst>
        </pc:inkChg>
        <pc:inkChg chg="add del">
          <ac:chgData name="PIPAN MICHELE" userId="da00a2aa-4c64-4bcb-a497-1055e4cd2351" providerId="ADAL" clId="{428EEFE0-FAC2-40AD-AD0F-5BA8B2E80DCB}" dt="2022-11-18T09:17:24.512" v="2198"/>
          <ac:inkMkLst>
            <pc:docMk/>
            <pc:sldMk cId="2922861812" sldId="279"/>
            <ac:inkMk id="72" creationId="{4685F7CF-304D-4165-8D6B-9F4375395ED7}"/>
          </ac:inkMkLst>
        </pc:inkChg>
        <pc:inkChg chg="add del">
          <ac:chgData name="PIPAN MICHELE" userId="da00a2aa-4c64-4bcb-a497-1055e4cd2351" providerId="ADAL" clId="{428EEFE0-FAC2-40AD-AD0F-5BA8B2E80DCB}" dt="2022-11-18T09:17:24.512" v="2198"/>
          <ac:inkMkLst>
            <pc:docMk/>
            <pc:sldMk cId="2922861812" sldId="279"/>
            <ac:inkMk id="73" creationId="{C37323F7-C514-4E17-8E09-041D6CA93DF3}"/>
          </ac:inkMkLst>
        </pc:inkChg>
        <pc:inkChg chg="add del">
          <ac:chgData name="PIPAN MICHELE" userId="da00a2aa-4c64-4bcb-a497-1055e4cd2351" providerId="ADAL" clId="{428EEFE0-FAC2-40AD-AD0F-5BA8B2E80DCB}" dt="2022-11-18T09:17:24.512" v="2198"/>
          <ac:inkMkLst>
            <pc:docMk/>
            <pc:sldMk cId="2922861812" sldId="279"/>
            <ac:inkMk id="74" creationId="{7A82B934-20FA-42D1-833A-90B46F45FCAC}"/>
          </ac:inkMkLst>
        </pc:inkChg>
        <pc:inkChg chg="add del">
          <ac:chgData name="PIPAN MICHELE" userId="da00a2aa-4c64-4bcb-a497-1055e4cd2351" providerId="ADAL" clId="{428EEFE0-FAC2-40AD-AD0F-5BA8B2E80DCB}" dt="2022-11-18T09:17:24.512" v="2198"/>
          <ac:inkMkLst>
            <pc:docMk/>
            <pc:sldMk cId="2922861812" sldId="279"/>
            <ac:inkMk id="75" creationId="{28645AB5-BEE8-4A08-9A47-6DB1D81E139F}"/>
          </ac:inkMkLst>
        </pc:inkChg>
        <pc:inkChg chg="add del">
          <ac:chgData name="PIPAN MICHELE" userId="da00a2aa-4c64-4bcb-a497-1055e4cd2351" providerId="ADAL" clId="{428EEFE0-FAC2-40AD-AD0F-5BA8B2E80DCB}" dt="2022-11-18T09:17:24.512" v="2198"/>
          <ac:inkMkLst>
            <pc:docMk/>
            <pc:sldMk cId="2922861812" sldId="279"/>
            <ac:inkMk id="76" creationId="{97EB5D51-8FD3-46EB-9386-AEE3E8B9A33F}"/>
          </ac:inkMkLst>
        </pc:inkChg>
        <pc:inkChg chg="add del">
          <ac:chgData name="PIPAN MICHELE" userId="da00a2aa-4c64-4bcb-a497-1055e4cd2351" providerId="ADAL" clId="{428EEFE0-FAC2-40AD-AD0F-5BA8B2E80DCB}" dt="2022-11-18T09:17:24.512" v="2198"/>
          <ac:inkMkLst>
            <pc:docMk/>
            <pc:sldMk cId="2922861812" sldId="279"/>
            <ac:inkMk id="77" creationId="{1F28C5CF-046F-49B9-84C8-C76D9C671692}"/>
          </ac:inkMkLst>
        </pc:inkChg>
        <pc:inkChg chg="add del">
          <ac:chgData name="PIPAN MICHELE" userId="da00a2aa-4c64-4bcb-a497-1055e4cd2351" providerId="ADAL" clId="{428EEFE0-FAC2-40AD-AD0F-5BA8B2E80DCB}" dt="2022-11-18T09:17:24.512" v="2198"/>
          <ac:inkMkLst>
            <pc:docMk/>
            <pc:sldMk cId="2922861812" sldId="279"/>
            <ac:inkMk id="78" creationId="{C439B984-1557-4904-BF22-E8DE626B2927}"/>
          </ac:inkMkLst>
        </pc:inkChg>
        <pc:inkChg chg="add">
          <ac:chgData name="PIPAN MICHELE" userId="da00a2aa-4c64-4bcb-a497-1055e4cd2351" providerId="ADAL" clId="{428EEFE0-FAC2-40AD-AD0F-5BA8B2E80DCB}" dt="2022-11-18T09:17:24.512" v="2198"/>
          <ac:inkMkLst>
            <pc:docMk/>
            <pc:sldMk cId="2922861812" sldId="279"/>
            <ac:inkMk id="79" creationId="{C80113DB-5D02-4D3F-B282-80C9100EDF76}"/>
          </ac:inkMkLst>
        </pc:inkChg>
      </pc:sldChg>
      <pc:sldChg chg="addSp delSp add">
        <pc:chgData name="PIPAN MICHELE" userId="da00a2aa-4c64-4bcb-a497-1055e4cd2351" providerId="ADAL" clId="{428EEFE0-FAC2-40AD-AD0F-5BA8B2E80DCB}" dt="2022-11-18T09:18:58.516" v="2266"/>
        <pc:sldMkLst>
          <pc:docMk/>
          <pc:sldMk cId="2593091345" sldId="280"/>
        </pc:sldMkLst>
        <pc:inkChg chg="add del">
          <ac:chgData name="PIPAN MICHELE" userId="da00a2aa-4c64-4bcb-a497-1055e4cd2351" providerId="ADAL" clId="{428EEFE0-FAC2-40AD-AD0F-5BA8B2E80DCB}" dt="2022-11-18T09:17:38.391" v="2201"/>
          <ac:inkMkLst>
            <pc:docMk/>
            <pc:sldMk cId="2593091345" sldId="280"/>
            <ac:inkMk id="2" creationId="{74A60941-A600-482D-8F73-020E8D82348A}"/>
          </ac:inkMkLst>
        </pc:inkChg>
        <pc:inkChg chg="add del">
          <ac:chgData name="PIPAN MICHELE" userId="da00a2aa-4c64-4bcb-a497-1055e4cd2351" providerId="ADAL" clId="{428EEFE0-FAC2-40AD-AD0F-5BA8B2E80DCB}" dt="2022-11-18T09:17:38.391" v="2201"/>
          <ac:inkMkLst>
            <pc:docMk/>
            <pc:sldMk cId="2593091345" sldId="280"/>
            <ac:inkMk id="3" creationId="{A89D4DEA-50BE-49EF-8DAA-F48AB5B6ED21}"/>
          </ac:inkMkLst>
        </pc:inkChg>
        <pc:inkChg chg="add del">
          <ac:chgData name="PIPAN MICHELE" userId="da00a2aa-4c64-4bcb-a497-1055e4cd2351" providerId="ADAL" clId="{428EEFE0-FAC2-40AD-AD0F-5BA8B2E80DCB}" dt="2022-11-18T09:17:49.735" v="2209"/>
          <ac:inkMkLst>
            <pc:docMk/>
            <pc:sldMk cId="2593091345" sldId="280"/>
            <ac:inkMk id="4" creationId="{6C957072-F1E9-4A1A-BE03-38B99067A289}"/>
          </ac:inkMkLst>
        </pc:inkChg>
        <pc:inkChg chg="add del">
          <ac:chgData name="PIPAN MICHELE" userId="da00a2aa-4c64-4bcb-a497-1055e4cd2351" providerId="ADAL" clId="{428EEFE0-FAC2-40AD-AD0F-5BA8B2E80DCB}" dt="2022-11-18T09:17:49.735" v="2209"/>
          <ac:inkMkLst>
            <pc:docMk/>
            <pc:sldMk cId="2593091345" sldId="280"/>
            <ac:inkMk id="5" creationId="{9839AE42-9684-4E9E-8B0A-601F34927837}"/>
          </ac:inkMkLst>
        </pc:inkChg>
        <pc:inkChg chg="add del">
          <ac:chgData name="PIPAN MICHELE" userId="da00a2aa-4c64-4bcb-a497-1055e4cd2351" providerId="ADAL" clId="{428EEFE0-FAC2-40AD-AD0F-5BA8B2E80DCB}" dt="2022-11-18T09:17:49.735" v="2209"/>
          <ac:inkMkLst>
            <pc:docMk/>
            <pc:sldMk cId="2593091345" sldId="280"/>
            <ac:inkMk id="6" creationId="{3B00634E-6D5D-4CDA-83D7-AAAB11018D64}"/>
          </ac:inkMkLst>
        </pc:inkChg>
        <pc:inkChg chg="add del">
          <ac:chgData name="PIPAN MICHELE" userId="da00a2aa-4c64-4bcb-a497-1055e4cd2351" providerId="ADAL" clId="{428EEFE0-FAC2-40AD-AD0F-5BA8B2E80DCB}" dt="2022-11-18T09:17:49.735" v="2209"/>
          <ac:inkMkLst>
            <pc:docMk/>
            <pc:sldMk cId="2593091345" sldId="280"/>
            <ac:inkMk id="7" creationId="{10051730-3161-478A-BDCC-F3277CF8ADDF}"/>
          </ac:inkMkLst>
        </pc:inkChg>
        <pc:inkChg chg="add del">
          <ac:chgData name="PIPAN MICHELE" userId="da00a2aa-4c64-4bcb-a497-1055e4cd2351" providerId="ADAL" clId="{428EEFE0-FAC2-40AD-AD0F-5BA8B2E80DCB}" dt="2022-11-18T09:17:49.735" v="2209"/>
          <ac:inkMkLst>
            <pc:docMk/>
            <pc:sldMk cId="2593091345" sldId="280"/>
            <ac:inkMk id="8" creationId="{D4D1FCDE-E47A-4E15-98B9-E87F5C1D4249}"/>
          </ac:inkMkLst>
        </pc:inkChg>
        <pc:inkChg chg="add del">
          <ac:chgData name="PIPAN MICHELE" userId="da00a2aa-4c64-4bcb-a497-1055e4cd2351" providerId="ADAL" clId="{428EEFE0-FAC2-40AD-AD0F-5BA8B2E80DCB}" dt="2022-11-18T09:17:49.735" v="2209"/>
          <ac:inkMkLst>
            <pc:docMk/>
            <pc:sldMk cId="2593091345" sldId="280"/>
            <ac:inkMk id="9" creationId="{25A50215-F2EE-4B4D-BDF5-0617ECDFA19F}"/>
          </ac:inkMkLst>
        </pc:inkChg>
        <pc:inkChg chg="add del">
          <ac:chgData name="PIPAN MICHELE" userId="da00a2aa-4c64-4bcb-a497-1055e4cd2351" providerId="ADAL" clId="{428EEFE0-FAC2-40AD-AD0F-5BA8B2E80DCB}" dt="2022-11-18T09:17:49.735" v="2209"/>
          <ac:inkMkLst>
            <pc:docMk/>
            <pc:sldMk cId="2593091345" sldId="280"/>
            <ac:inkMk id="10" creationId="{06D3122E-820A-48A0-8E4F-BCB30087C2ED}"/>
          </ac:inkMkLst>
        </pc:inkChg>
        <pc:inkChg chg="add del">
          <ac:chgData name="PIPAN MICHELE" userId="da00a2aa-4c64-4bcb-a497-1055e4cd2351" providerId="ADAL" clId="{428EEFE0-FAC2-40AD-AD0F-5BA8B2E80DCB}" dt="2022-11-18T09:17:49.735" v="2209"/>
          <ac:inkMkLst>
            <pc:docMk/>
            <pc:sldMk cId="2593091345" sldId="280"/>
            <ac:inkMk id="11" creationId="{1ECE7C42-FC04-433F-8F89-A0A814560AD1}"/>
          </ac:inkMkLst>
        </pc:inkChg>
        <pc:inkChg chg="add">
          <ac:chgData name="PIPAN MICHELE" userId="da00a2aa-4c64-4bcb-a497-1055e4cd2351" providerId="ADAL" clId="{428EEFE0-FAC2-40AD-AD0F-5BA8B2E80DCB}" dt="2022-11-18T09:17:49.735" v="2209"/>
          <ac:inkMkLst>
            <pc:docMk/>
            <pc:sldMk cId="2593091345" sldId="280"/>
            <ac:inkMk id="12" creationId="{32800115-DFE5-44BE-BF3F-AC9CA6B14940}"/>
          </ac:inkMkLst>
        </pc:inkChg>
        <pc:inkChg chg="add">
          <ac:chgData name="PIPAN MICHELE" userId="da00a2aa-4c64-4bcb-a497-1055e4cd2351" providerId="ADAL" clId="{428EEFE0-FAC2-40AD-AD0F-5BA8B2E80DCB}" dt="2022-11-18T09:17:49.735" v="2209"/>
          <ac:inkMkLst>
            <pc:docMk/>
            <pc:sldMk cId="2593091345" sldId="280"/>
            <ac:inkMk id="13" creationId="{FFF86555-F8F6-467C-B461-33F372733975}"/>
          </ac:inkMkLst>
        </pc:inkChg>
        <pc:inkChg chg="add del">
          <ac:chgData name="PIPAN MICHELE" userId="da00a2aa-4c64-4bcb-a497-1055e4cd2351" providerId="ADAL" clId="{428EEFE0-FAC2-40AD-AD0F-5BA8B2E80DCB}" dt="2022-11-18T09:17:56.660" v="2222"/>
          <ac:inkMkLst>
            <pc:docMk/>
            <pc:sldMk cId="2593091345" sldId="280"/>
            <ac:inkMk id="14" creationId="{DA36837E-D2D2-43DB-8197-72BE1D2F0E6B}"/>
          </ac:inkMkLst>
        </pc:inkChg>
        <pc:inkChg chg="add del">
          <ac:chgData name="PIPAN MICHELE" userId="da00a2aa-4c64-4bcb-a497-1055e4cd2351" providerId="ADAL" clId="{428EEFE0-FAC2-40AD-AD0F-5BA8B2E80DCB}" dt="2022-11-18T09:17:56.660" v="2222"/>
          <ac:inkMkLst>
            <pc:docMk/>
            <pc:sldMk cId="2593091345" sldId="280"/>
            <ac:inkMk id="15" creationId="{E4C2E4DF-36C9-4175-8C1C-0E0F3998A7B5}"/>
          </ac:inkMkLst>
        </pc:inkChg>
        <pc:inkChg chg="add del">
          <ac:chgData name="PIPAN MICHELE" userId="da00a2aa-4c64-4bcb-a497-1055e4cd2351" providerId="ADAL" clId="{428EEFE0-FAC2-40AD-AD0F-5BA8B2E80DCB}" dt="2022-11-18T09:17:56.660" v="2222"/>
          <ac:inkMkLst>
            <pc:docMk/>
            <pc:sldMk cId="2593091345" sldId="280"/>
            <ac:inkMk id="16" creationId="{7363687D-099E-434A-98AF-00DFA4E8EBB9}"/>
          </ac:inkMkLst>
        </pc:inkChg>
        <pc:inkChg chg="add del">
          <ac:chgData name="PIPAN MICHELE" userId="da00a2aa-4c64-4bcb-a497-1055e4cd2351" providerId="ADAL" clId="{428EEFE0-FAC2-40AD-AD0F-5BA8B2E80DCB}" dt="2022-11-18T09:17:56.660" v="2222"/>
          <ac:inkMkLst>
            <pc:docMk/>
            <pc:sldMk cId="2593091345" sldId="280"/>
            <ac:inkMk id="17" creationId="{E0EA182C-5718-43CD-B883-47C3EE8C021A}"/>
          </ac:inkMkLst>
        </pc:inkChg>
        <pc:inkChg chg="add del">
          <ac:chgData name="PIPAN MICHELE" userId="da00a2aa-4c64-4bcb-a497-1055e4cd2351" providerId="ADAL" clId="{428EEFE0-FAC2-40AD-AD0F-5BA8B2E80DCB}" dt="2022-11-18T09:17:56.660" v="2222"/>
          <ac:inkMkLst>
            <pc:docMk/>
            <pc:sldMk cId="2593091345" sldId="280"/>
            <ac:inkMk id="18" creationId="{586E322D-9731-4FAF-9828-E9D7272F7DBA}"/>
          </ac:inkMkLst>
        </pc:inkChg>
        <pc:inkChg chg="add">
          <ac:chgData name="PIPAN MICHELE" userId="da00a2aa-4c64-4bcb-a497-1055e4cd2351" providerId="ADAL" clId="{428EEFE0-FAC2-40AD-AD0F-5BA8B2E80DCB}" dt="2022-11-18T09:17:52.169" v="2215"/>
          <ac:inkMkLst>
            <pc:docMk/>
            <pc:sldMk cId="2593091345" sldId="280"/>
            <ac:inkMk id="19" creationId="{9C7CBE91-DFA5-470B-9DA5-DC6E50540F74}"/>
          </ac:inkMkLst>
        </pc:inkChg>
        <pc:inkChg chg="add">
          <ac:chgData name="PIPAN MICHELE" userId="da00a2aa-4c64-4bcb-a497-1055e4cd2351" providerId="ADAL" clId="{428EEFE0-FAC2-40AD-AD0F-5BA8B2E80DCB}" dt="2022-11-18T09:17:52.954" v="2216"/>
          <ac:inkMkLst>
            <pc:docMk/>
            <pc:sldMk cId="2593091345" sldId="280"/>
            <ac:inkMk id="20" creationId="{93FBB869-61D3-4181-A126-4CCA586081F8}"/>
          </ac:inkMkLst>
        </pc:inkChg>
        <pc:inkChg chg="add">
          <ac:chgData name="PIPAN MICHELE" userId="da00a2aa-4c64-4bcb-a497-1055e4cd2351" providerId="ADAL" clId="{428EEFE0-FAC2-40AD-AD0F-5BA8B2E80DCB}" dt="2022-11-18T09:17:53.202" v="2217"/>
          <ac:inkMkLst>
            <pc:docMk/>
            <pc:sldMk cId="2593091345" sldId="280"/>
            <ac:inkMk id="21" creationId="{668DC89C-7B82-4EBD-A940-CEA5C8B7CE12}"/>
          </ac:inkMkLst>
        </pc:inkChg>
        <pc:inkChg chg="add del">
          <ac:chgData name="PIPAN MICHELE" userId="da00a2aa-4c64-4bcb-a497-1055e4cd2351" providerId="ADAL" clId="{428EEFE0-FAC2-40AD-AD0F-5BA8B2E80DCB}" dt="2022-11-18T09:17:56.660" v="2222"/>
          <ac:inkMkLst>
            <pc:docMk/>
            <pc:sldMk cId="2593091345" sldId="280"/>
            <ac:inkMk id="22" creationId="{9CE13CD5-1AB5-415C-A170-68C156A9B75C}"/>
          </ac:inkMkLst>
        </pc:inkChg>
        <pc:inkChg chg="add del">
          <ac:chgData name="PIPAN MICHELE" userId="da00a2aa-4c64-4bcb-a497-1055e4cd2351" providerId="ADAL" clId="{428EEFE0-FAC2-40AD-AD0F-5BA8B2E80DCB}" dt="2022-11-18T09:17:56.660" v="2222"/>
          <ac:inkMkLst>
            <pc:docMk/>
            <pc:sldMk cId="2593091345" sldId="280"/>
            <ac:inkMk id="23" creationId="{EA6362BE-AD1F-476F-888F-0755543F66E5}"/>
          </ac:inkMkLst>
        </pc:inkChg>
        <pc:inkChg chg="add del">
          <ac:chgData name="PIPAN MICHELE" userId="da00a2aa-4c64-4bcb-a497-1055e4cd2351" providerId="ADAL" clId="{428EEFE0-FAC2-40AD-AD0F-5BA8B2E80DCB}" dt="2022-11-18T09:17:56.660" v="2222"/>
          <ac:inkMkLst>
            <pc:docMk/>
            <pc:sldMk cId="2593091345" sldId="280"/>
            <ac:inkMk id="24" creationId="{A7E6633C-D2FE-4D75-839A-E29471074218}"/>
          </ac:inkMkLst>
        </pc:inkChg>
        <pc:inkChg chg="add">
          <ac:chgData name="PIPAN MICHELE" userId="da00a2aa-4c64-4bcb-a497-1055e4cd2351" providerId="ADAL" clId="{428EEFE0-FAC2-40AD-AD0F-5BA8B2E80DCB}" dt="2022-11-18T09:17:56.077" v="2221"/>
          <ac:inkMkLst>
            <pc:docMk/>
            <pc:sldMk cId="2593091345" sldId="280"/>
            <ac:inkMk id="25" creationId="{63002BC7-F0F5-4C39-AFCD-3B952D3310B2}"/>
          </ac:inkMkLst>
        </pc:inkChg>
        <pc:inkChg chg="add">
          <ac:chgData name="PIPAN MICHELE" userId="da00a2aa-4c64-4bcb-a497-1055e4cd2351" providerId="ADAL" clId="{428EEFE0-FAC2-40AD-AD0F-5BA8B2E80DCB}" dt="2022-11-18T09:17:56.660" v="2222"/>
          <ac:inkMkLst>
            <pc:docMk/>
            <pc:sldMk cId="2593091345" sldId="280"/>
            <ac:inkMk id="26" creationId="{EF88330F-3E22-4734-9FDE-34A61D51D9D1}"/>
          </ac:inkMkLst>
        </pc:inkChg>
        <pc:inkChg chg="add">
          <ac:chgData name="PIPAN MICHELE" userId="da00a2aa-4c64-4bcb-a497-1055e4cd2351" providerId="ADAL" clId="{428EEFE0-FAC2-40AD-AD0F-5BA8B2E80DCB}" dt="2022-11-18T09:17:56.660" v="2222"/>
          <ac:inkMkLst>
            <pc:docMk/>
            <pc:sldMk cId="2593091345" sldId="280"/>
            <ac:inkMk id="27" creationId="{4A4C4643-4458-48EC-8776-E8B4A24D8455}"/>
          </ac:inkMkLst>
        </pc:inkChg>
        <pc:inkChg chg="add">
          <ac:chgData name="PIPAN MICHELE" userId="da00a2aa-4c64-4bcb-a497-1055e4cd2351" providerId="ADAL" clId="{428EEFE0-FAC2-40AD-AD0F-5BA8B2E80DCB}" dt="2022-11-18T09:17:57.119" v="2223"/>
          <ac:inkMkLst>
            <pc:docMk/>
            <pc:sldMk cId="2593091345" sldId="280"/>
            <ac:inkMk id="28" creationId="{8A171CD5-B0D0-4237-A589-890CC56122DB}"/>
          </ac:inkMkLst>
        </pc:inkChg>
        <pc:inkChg chg="add del">
          <ac:chgData name="PIPAN MICHELE" userId="da00a2aa-4c64-4bcb-a497-1055e4cd2351" providerId="ADAL" clId="{428EEFE0-FAC2-40AD-AD0F-5BA8B2E80DCB}" dt="2022-11-18T09:17:58.565" v="2226"/>
          <ac:inkMkLst>
            <pc:docMk/>
            <pc:sldMk cId="2593091345" sldId="280"/>
            <ac:inkMk id="29" creationId="{725498D3-02C1-43DB-B52F-C3CFD3A0F988}"/>
          </ac:inkMkLst>
        </pc:inkChg>
        <pc:inkChg chg="add del">
          <ac:chgData name="PIPAN MICHELE" userId="da00a2aa-4c64-4bcb-a497-1055e4cd2351" providerId="ADAL" clId="{428EEFE0-FAC2-40AD-AD0F-5BA8B2E80DCB}" dt="2022-11-18T09:17:58.565" v="2226"/>
          <ac:inkMkLst>
            <pc:docMk/>
            <pc:sldMk cId="2593091345" sldId="280"/>
            <ac:inkMk id="30" creationId="{7F5BB51B-B1CB-4371-98E3-2EF2A34AF22A}"/>
          </ac:inkMkLst>
        </pc:inkChg>
        <pc:inkChg chg="add">
          <ac:chgData name="PIPAN MICHELE" userId="da00a2aa-4c64-4bcb-a497-1055e4cd2351" providerId="ADAL" clId="{428EEFE0-FAC2-40AD-AD0F-5BA8B2E80DCB}" dt="2022-11-18T09:17:58.565" v="2226"/>
          <ac:inkMkLst>
            <pc:docMk/>
            <pc:sldMk cId="2593091345" sldId="280"/>
            <ac:inkMk id="31" creationId="{99F802BB-7546-4897-B782-6D71F8F15C23}"/>
          </ac:inkMkLst>
        </pc:inkChg>
        <pc:inkChg chg="add">
          <ac:chgData name="PIPAN MICHELE" userId="da00a2aa-4c64-4bcb-a497-1055e4cd2351" providerId="ADAL" clId="{428EEFE0-FAC2-40AD-AD0F-5BA8B2E80DCB}" dt="2022-11-18T09:18:36.482" v="2233"/>
          <ac:inkMkLst>
            <pc:docMk/>
            <pc:sldMk cId="2593091345" sldId="280"/>
            <ac:inkMk id="32" creationId="{ADD88B05-DDEA-4498-990A-B4715A4DF0DF}"/>
          </ac:inkMkLst>
        </pc:inkChg>
        <pc:inkChg chg="add del">
          <ac:chgData name="PIPAN MICHELE" userId="da00a2aa-4c64-4bcb-a497-1055e4cd2351" providerId="ADAL" clId="{428EEFE0-FAC2-40AD-AD0F-5BA8B2E80DCB}" dt="2022-11-18T09:18:45.319" v="2247"/>
          <ac:inkMkLst>
            <pc:docMk/>
            <pc:sldMk cId="2593091345" sldId="280"/>
            <ac:inkMk id="33" creationId="{7021FE63-4D38-404E-ADC2-00CCC481E58E}"/>
          </ac:inkMkLst>
        </pc:inkChg>
        <pc:inkChg chg="add del">
          <ac:chgData name="PIPAN MICHELE" userId="da00a2aa-4c64-4bcb-a497-1055e4cd2351" providerId="ADAL" clId="{428EEFE0-FAC2-40AD-AD0F-5BA8B2E80DCB}" dt="2022-11-18T09:18:45.319" v="2247"/>
          <ac:inkMkLst>
            <pc:docMk/>
            <pc:sldMk cId="2593091345" sldId="280"/>
            <ac:inkMk id="34" creationId="{787E2267-ADF9-40BC-8CB6-97902960B078}"/>
          </ac:inkMkLst>
        </pc:inkChg>
        <pc:inkChg chg="add">
          <ac:chgData name="PIPAN MICHELE" userId="da00a2aa-4c64-4bcb-a497-1055e4cd2351" providerId="ADAL" clId="{428EEFE0-FAC2-40AD-AD0F-5BA8B2E80DCB}" dt="2022-11-18T09:18:40.918" v="2236"/>
          <ac:inkMkLst>
            <pc:docMk/>
            <pc:sldMk cId="2593091345" sldId="280"/>
            <ac:inkMk id="35" creationId="{264C1309-A472-4A44-84D3-8B787D7409A9}"/>
          </ac:inkMkLst>
        </pc:inkChg>
        <pc:inkChg chg="add del">
          <ac:chgData name="PIPAN MICHELE" userId="da00a2aa-4c64-4bcb-a497-1055e4cd2351" providerId="ADAL" clId="{428EEFE0-FAC2-40AD-AD0F-5BA8B2E80DCB}" dt="2022-11-18T09:18:45.319" v="2247"/>
          <ac:inkMkLst>
            <pc:docMk/>
            <pc:sldMk cId="2593091345" sldId="280"/>
            <ac:inkMk id="36" creationId="{FAAF58CB-7866-42F6-99E3-80D2D1B4D497}"/>
          </ac:inkMkLst>
        </pc:inkChg>
        <pc:inkChg chg="add del">
          <ac:chgData name="PIPAN MICHELE" userId="da00a2aa-4c64-4bcb-a497-1055e4cd2351" providerId="ADAL" clId="{428EEFE0-FAC2-40AD-AD0F-5BA8B2E80DCB}" dt="2022-11-18T09:18:45.319" v="2247"/>
          <ac:inkMkLst>
            <pc:docMk/>
            <pc:sldMk cId="2593091345" sldId="280"/>
            <ac:inkMk id="37" creationId="{0BD5397F-E2A7-4098-BCBF-880973DFA343}"/>
          </ac:inkMkLst>
        </pc:inkChg>
        <pc:inkChg chg="add del">
          <ac:chgData name="PIPAN MICHELE" userId="da00a2aa-4c64-4bcb-a497-1055e4cd2351" providerId="ADAL" clId="{428EEFE0-FAC2-40AD-AD0F-5BA8B2E80DCB}" dt="2022-11-18T09:18:45.319" v="2247"/>
          <ac:inkMkLst>
            <pc:docMk/>
            <pc:sldMk cId="2593091345" sldId="280"/>
            <ac:inkMk id="38" creationId="{38AAE202-1F86-49A2-A725-F5030FBE00F9}"/>
          </ac:inkMkLst>
        </pc:inkChg>
        <pc:inkChg chg="add">
          <ac:chgData name="PIPAN MICHELE" userId="da00a2aa-4c64-4bcb-a497-1055e4cd2351" providerId="ADAL" clId="{428EEFE0-FAC2-40AD-AD0F-5BA8B2E80DCB}" dt="2022-11-18T09:18:42.276" v="2240"/>
          <ac:inkMkLst>
            <pc:docMk/>
            <pc:sldMk cId="2593091345" sldId="280"/>
            <ac:inkMk id="39" creationId="{A789E258-3D2B-4FCB-8F0F-5D1CCCE0AA45}"/>
          </ac:inkMkLst>
        </pc:inkChg>
        <pc:inkChg chg="add">
          <ac:chgData name="PIPAN MICHELE" userId="da00a2aa-4c64-4bcb-a497-1055e4cd2351" providerId="ADAL" clId="{428EEFE0-FAC2-40AD-AD0F-5BA8B2E80DCB}" dt="2022-11-18T09:18:42.502" v="2241"/>
          <ac:inkMkLst>
            <pc:docMk/>
            <pc:sldMk cId="2593091345" sldId="280"/>
            <ac:inkMk id="40" creationId="{403CE5F6-E92F-4313-8E5B-DE41339504E5}"/>
          </ac:inkMkLst>
        </pc:inkChg>
        <pc:inkChg chg="add">
          <ac:chgData name="PIPAN MICHELE" userId="da00a2aa-4c64-4bcb-a497-1055e4cd2351" providerId="ADAL" clId="{428EEFE0-FAC2-40AD-AD0F-5BA8B2E80DCB}" dt="2022-11-18T09:18:42.682" v="2242"/>
          <ac:inkMkLst>
            <pc:docMk/>
            <pc:sldMk cId="2593091345" sldId="280"/>
            <ac:inkMk id="41" creationId="{7F4067B6-3CA7-4951-A877-72FE2441AC11}"/>
          </ac:inkMkLst>
        </pc:inkChg>
        <pc:inkChg chg="add del">
          <ac:chgData name="PIPAN MICHELE" userId="da00a2aa-4c64-4bcb-a497-1055e4cd2351" providerId="ADAL" clId="{428EEFE0-FAC2-40AD-AD0F-5BA8B2E80DCB}" dt="2022-11-18T09:18:45.319" v="2247"/>
          <ac:inkMkLst>
            <pc:docMk/>
            <pc:sldMk cId="2593091345" sldId="280"/>
            <ac:inkMk id="42" creationId="{3A2234A1-1082-4CEF-8801-A31FA1876266}"/>
          </ac:inkMkLst>
        </pc:inkChg>
        <pc:inkChg chg="add del">
          <ac:chgData name="PIPAN MICHELE" userId="da00a2aa-4c64-4bcb-a497-1055e4cd2351" providerId="ADAL" clId="{428EEFE0-FAC2-40AD-AD0F-5BA8B2E80DCB}" dt="2022-11-18T09:18:45.319" v="2247"/>
          <ac:inkMkLst>
            <pc:docMk/>
            <pc:sldMk cId="2593091345" sldId="280"/>
            <ac:inkMk id="43" creationId="{B1283271-27BC-4129-ABEB-634D7C9DB79D}"/>
          </ac:inkMkLst>
        </pc:inkChg>
        <pc:inkChg chg="add del">
          <ac:chgData name="PIPAN MICHELE" userId="da00a2aa-4c64-4bcb-a497-1055e4cd2351" providerId="ADAL" clId="{428EEFE0-FAC2-40AD-AD0F-5BA8B2E80DCB}" dt="2022-11-18T09:18:45.319" v="2247"/>
          <ac:inkMkLst>
            <pc:docMk/>
            <pc:sldMk cId="2593091345" sldId="280"/>
            <ac:inkMk id="44" creationId="{7CD7AADA-B941-44AC-8AD1-3855FB153D5A}"/>
          </ac:inkMkLst>
        </pc:inkChg>
        <pc:inkChg chg="add">
          <ac:chgData name="PIPAN MICHELE" userId="da00a2aa-4c64-4bcb-a497-1055e4cd2351" providerId="ADAL" clId="{428EEFE0-FAC2-40AD-AD0F-5BA8B2E80DCB}" dt="2022-11-18T09:18:44.685" v="2246"/>
          <ac:inkMkLst>
            <pc:docMk/>
            <pc:sldMk cId="2593091345" sldId="280"/>
            <ac:inkMk id="45" creationId="{56868667-DECC-4FC3-8035-65336E64A939}"/>
          </ac:inkMkLst>
        </pc:inkChg>
        <pc:inkChg chg="add">
          <ac:chgData name="PIPAN MICHELE" userId="da00a2aa-4c64-4bcb-a497-1055e4cd2351" providerId="ADAL" clId="{428EEFE0-FAC2-40AD-AD0F-5BA8B2E80DCB}" dt="2022-11-18T09:18:45.319" v="2247"/>
          <ac:inkMkLst>
            <pc:docMk/>
            <pc:sldMk cId="2593091345" sldId="280"/>
            <ac:inkMk id="46" creationId="{9A4D985B-A48B-4D4C-8E9F-2E0F9A0B9867}"/>
          </ac:inkMkLst>
        </pc:inkChg>
        <pc:inkChg chg="add">
          <ac:chgData name="PIPAN MICHELE" userId="da00a2aa-4c64-4bcb-a497-1055e4cd2351" providerId="ADAL" clId="{428EEFE0-FAC2-40AD-AD0F-5BA8B2E80DCB}" dt="2022-11-18T09:18:45.319" v="2247"/>
          <ac:inkMkLst>
            <pc:docMk/>
            <pc:sldMk cId="2593091345" sldId="280"/>
            <ac:inkMk id="47" creationId="{1C0DC7D8-5676-4674-8F88-01FE443CEE82}"/>
          </ac:inkMkLst>
        </pc:inkChg>
        <pc:inkChg chg="add">
          <ac:chgData name="PIPAN MICHELE" userId="da00a2aa-4c64-4bcb-a497-1055e4cd2351" providerId="ADAL" clId="{428EEFE0-FAC2-40AD-AD0F-5BA8B2E80DCB}" dt="2022-11-18T09:18:45.319" v="2247"/>
          <ac:inkMkLst>
            <pc:docMk/>
            <pc:sldMk cId="2593091345" sldId="280"/>
            <ac:inkMk id="48" creationId="{48B08859-8561-425C-A5BF-3C8D15DCAFDD}"/>
          </ac:inkMkLst>
        </pc:inkChg>
        <pc:inkChg chg="add">
          <ac:chgData name="PIPAN MICHELE" userId="da00a2aa-4c64-4bcb-a497-1055e4cd2351" providerId="ADAL" clId="{428EEFE0-FAC2-40AD-AD0F-5BA8B2E80DCB}" dt="2022-11-18T09:18:47.112" v="2248"/>
          <ac:inkMkLst>
            <pc:docMk/>
            <pc:sldMk cId="2593091345" sldId="280"/>
            <ac:inkMk id="49" creationId="{EA6C659C-C172-4C35-A517-3093724FED38}"/>
          </ac:inkMkLst>
        </pc:inkChg>
        <pc:inkChg chg="add del">
          <ac:chgData name="PIPAN MICHELE" userId="da00a2aa-4c64-4bcb-a497-1055e4cd2351" providerId="ADAL" clId="{428EEFE0-FAC2-40AD-AD0F-5BA8B2E80DCB}" dt="2022-11-18T09:18:50.985" v="2253"/>
          <ac:inkMkLst>
            <pc:docMk/>
            <pc:sldMk cId="2593091345" sldId="280"/>
            <ac:inkMk id="50" creationId="{98A8CE82-2A7B-4AD3-98E5-4C4FD7AEC144}"/>
          </ac:inkMkLst>
        </pc:inkChg>
        <pc:inkChg chg="add del">
          <ac:chgData name="PIPAN MICHELE" userId="da00a2aa-4c64-4bcb-a497-1055e4cd2351" providerId="ADAL" clId="{428EEFE0-FAC2-40AD-AD0F-5BA8B2E80DCB}" dt="2022-11-18T09:18:50.985" v="2253"/>
          <ac:inkMkLst>
            <pc:docMk/>
            <pc:sldMk cId="2593091345" sldId="280"/>
            <ac:inkMk id="51" creationId="{26173F31-612C-40BF-B5E6-A7AE5004882B}"/>
          </ac:inkMkLst>
        </pc:inkChg>
        <pc:inkChg chg="add del">
          <ac:chgData name="PIPAN MICHELE" userId="da00a2aa-4c64-4bcb-a497-1055e4cd2351" providerId="ADAL" clId="{428EEFE0-FAC2-40AD-AD0F-5BA8B2E80DCB}" dt="2022-11-18T09:18:50.985" v="2253"/>
          <ac:inkMkLst>
            <pc:docMk/>
            <pc:sldMk cId="2593091345" sldId="280"/>
            <ac:inkMk id="52" creationId="{64F02A22-626B-4CAC-A545-D0BFB389D8CE}"/>
          </ac:inkMkLst>
        </pc:inkChg>
        <pc:inkChg chg="add del">
          <ac:chgData name="PIPAN MICHELE" userId="da00a2aa-4c64-4bcb-a497-1055e4cd2351" providerId="ADAL" clId="{428EEFE0-FAC2-40AD-AD0F-5BA8B2E80DCB}" dt="2022-11-18T09:18:50.985" v="2253"/>
          <ac:inkMkLst>
            <pc:docMk/>
            <pc:sldMk cId="2593091345" sldId="280"/>
            <ac:inkMk id="53" creationId="{330BD425-DF2F-4C80-B986-D6D968A9F1F5}"/>
          </ac:inkMkLst>
        </pc:inkChg>
        <pc:inkChg chg="add">
          <ac:chgData name="PIPAN MICHELE" userId="da00a2aa-4c64-4bcb-a497-1055e4cd2351" providerId="ADAL" clId="{428EEFE0-FAC2-40AD-AD0F-5BA8B2E80DCB}" dt="2022-11-18T09:18:50.985" v="2253"/>
          <ac:inkMkLst>
            <pc:docMk/>
            <pc:sldMk cId="2593091345" sldId="280"/>
            <ac:inkMk id="54" creationId="{4A5D4202-CB84-4ED9-B0E6-A7A0AA84CA2C}"/>
          </ac:inkMkLst>
        </pc:inkChg>
        <pc:inkChg chg="add">
          <ac:chgData name="PIPAN MICHELE" userId="da00a2aa-4c64-4bcb-a497-1055e4cd2351" providerId="ADAL" clId="{428EEFE0-FAC2-40AD-AD0F-5BA8B2E80DCB}" dt="2022-11-18T09:18:52.057" v="2254"/>
          <ac:inkMkLst>
            <pc:docMk/>
            <pc:sldMk cId="2593091345" sldId="280"/>
            <ac:inkMk id="55" creationId="{4379CFA4-405A-4489-9293-70E1B6E2E0A8}"/>
          </ac:inkMkLst>
        </pc:inkChg>
        <pc:inkChg chg="add">
          <ac:chgData name="PIPAN MICHELE" userId="da00a2aa-4c64-4bcb-a497-1055e4cd2351" providerId="ADAL" clId="{428EEFE0-FAC2-40AD-AD0F-5BA8B2E80DCB}" dt="2022-11-18T09:18:52.447" v="2255"/>
          <ac:inkMkLst>
            <pc:docMk/>
            <pc:sldMk cId="2593091345" sldId="280"/>
            <ac:inkMk id="56" creationId="{AB11CF24-08DA-4EFA-923A-6FF06E276EAB}"/>
          </ac:inkMkLst>
        </pc:inkChg>
        <pc:inkChg chg="add">
          <ac:chgData name="PIPAN MICHELE" userId="da00a2aa-4c64-4bcb-a497-1055e4cd2351" providerId="ADAL" clId="{428EEFE0-FAC2-40AD-AD0F-5BA8B2E80DCB}" dt="2022-11-18T09:18:53.062" v="2256"/>
          <ac:inkMkLst>
            <pc:docMk/>
            <pc:sldMk cId="2593091345" sldId="280"/>
            <ac:inkMk id="57" creationId="{BD7C24FA-91AD-41B1-985A-5AE9E6672E3B}"/>
          </ac:inkMkLst>
        </pc:inkChg>
        <pc:inkChg chg="add">
          <ac:chgData name="PIPAN MICHELE" userId="da00a2aa-4c64-4bcb-a497-1055e4cd2351" providerId="ADAL" clId="{428EEFE0-FAC2-40AD-AD0F-5BA8B2E80DCB}" dt="2022-11-18T09:18:53.800" v="2257"/>
          <ac:inkMkLst>
            <pc:docMk/>
            <pc:sldMk cId="2593091345" sldId="280"/>
            <ac:inkMk id="58" creationId="{CFA455AB-DAA4-4EA2-B7C0-CD98E5251A5C}"/>
          </ac:inkMkLst>
        </pc:inkChg>
        <pc:inkChg chg="add">
          <ac:chgData name="PIPAN MICHELE" userId="da00a2aa-4c64-4bcb-a497-1055e4cd2351" providerId="ADAL" clId="{428EEFE0-FAC2-40AD-AD0F-5BA8B2E80DCB}" dt="2022-11-18T09:18:54.047" v="2258"/>
          <ac:inkMkLst>
            <pc:docMk/>
            <pc:sldMk cId="2593091345" sldId="280"/>
            <ac:inkMk id="59" creationId="{AAC4C3A5-670F-459C-9599-F7114DB41CFB}"/>
          </ac:inkMkLst>
        </pc:inkChg>
        <pc:inkChg chg="add">
          <ac:chgData name="PIPAN MICHELE" userId="da00a2aa-4c64-4bcb-a497-1055e4cd2351" providerId="ADAL" clId="{428EEFE0-FAC2-40AD-AD0F-5BA8B2E80DCB}" dt="2022-11-18T09:18:54.313" v="2259"/>
          <ac:inkMkLst>
            <pc:docMk/>
            <pc:sldMk cId="2593091345" sldId="280"/>
            <ac:inkMk id="60" creationId="{261033F4-2E1E-42FD-92BD-A83A25B9DBFC}"/>
          </ac:inkMkLst>
        </pc:inkChg>
        <pc:inkChg chg="add">
          <ac:chgData name="PIPAN MICHELE" userId="da00a2aa-4c64-4bcb-a497-1055e4cd2351" providerId="ADAL" clId="{428EEFE0-FAC2-40AD-AD0F-5BA8B2E80DCB}" dt="2022-11-18T09:18:54.615" v="2260"/>
          <ac:inkMkLst>
            <pc:docMk/>
            <pc:sldMk cId="2593091345" sldId="280"/>
            <ac:inkMk id="61" creationId="{D142BB41-E704-44A5-A41E-39449E07DD56}"/>
          </ac:inkMkLst>
        </pc:inkChg>
        <pc:inkChg chg="add del">
          <ac:chgData name="PIPAN MICHELE" userId="da00a2aa-4c64-4bcb-a497-1055e4cd2351" providerId="ADAL" clId="{428EEFE0-FAC2-40AD-AD0F-5BA8B2E80DCB}" dt="2022-11-18T09:18:58.516" v="2266"/>
          <ac:inkMkLst>
            <pc:docMk/>
            <pc:sldMk cId="2593091345" sldId="280"/>
            <ac:inkMk id="62" creationId="{DE755D65-B654-4D87-93D0-BEBF94B2C990}"/>
          </ac:inkMkLst>
        </pc:inkChg>
        <pc:inkChg chg="add del">
          <ac:chgData name="PIPAN MICHELE" userId="da00a2aa-4c64-4bcb-a497-1055e4cd2351" providerId="ADAL" clId="{428EEFE0-FAC2-40AD-AD0F-5BA8B2E80DCB}" dt="2022-11-18T09:18:58.516" v="2266"/>
          <ac:inkMkLst>
            <pc:docMk/>
            <pc:sldMk cId="2593091345" sldId="280"/>
            <ac:inkMk id="63" creationId="{D0B61996-7284-4AC9-8326-75ED578A8CF8}"/>
          </ac:inkMkLst>
        </pc:inkChg>
        <pc:inkChg chg="add">
          <ac:chgData name="PIPAN MICHELE" userId="da00a2aa-4c64-4bcb-a497-1055e4cd2351" providerId="ADAL" clId="{428EEFE0-FAC2-40AD-AD0F-5BA8B2E80DCB}" dt="2022-11-18T09:18:56.454" v="2263"/>
          <ac:inkMkLst>
            <pc:docMk/>
            <pc:sldMk cId="2593091345" sldId="280"/>
            <ac:inkMk id="64" creationId="{5C14A2E6-3268-4BC0-AB5C-B4D7F850F3AC}"/>
          </ac:inkMkLst>
        </pc:inkChg>
        <pc:inkChg chg="add">
          <ac:chgData name="PIPAN MICHELE" userId="da00a2aa-4c64-4bcb-a497-1055e4cd2351" providerId="ADAL" clId="{428EEFE0-FAC2-40AD-AD0F-5BA8B2E80DCB}" dt="2022-11-18T09:18:56.734" v="2264"/>
          <ac:inkMkLst>
            <pc:docMk/>
            <pc:sldMk cId="2593091345" sldId="280"/>
            <ac:inkMk id="65" creationId="{1C8D160A-961C-4EBA-A4E6-0A5C5836C223}"/>
          </ac:inkMkLst>
        </pc:inkChg>
        <pc:inkChg chg="add">
          <ac:chgData name="PIPAN MICHELE" userId="da00a2aa-4c64-4bcb-a497-1055e4cd2351" providerId="ADAL" clId="{428EEFE0-FAC2-40AD-AD0F-5BA8B2E80DCB}" dt="2022-11-18T09:18:57.671" v="2265"/>
          <ac:inkMkLst>
            <pc:docMk/>
            <pc:sldMk cId="2593091345" sldId="280"/>
            <ac:inkMk id="66" creationId="{D780FEEB-8462-44C2-9372-2A73123464B8}"/>
          </ac:inkMkLst>
        </pc:inkChg>
        <pc:inkChg chg="add">
          <ac:chgData name="PIPAN MICHELE" userId="da00a2aa-4c64-4bcb-a497-1055e4cd2351" providerId="ADAL" clId="{428EEFE0-FAC2-40AD-AD0F-5BA8B2E80DCB}" dt="2022-11-18T09:18:58.516" v="2266"/>
          <ac:inkMkLst>
            <pc:docMk/>
            <pc:sldMk cId="2593091345" sldId="280"/>
            <ac:inkMk id="67" creationId="{8C6E3604-59DA-4CE1-993B-0C01EDC1DCD6}"/>
          </ac:inkMkLst>
        </pc:inkChg>
      </pc:sldChg>
      <pc:sldChg chg="addSp delSp add">
        <pc:chgData name="PIPAN MICHELE" userId="da00a2aa-4c64-4bcb-a497-1055e4cd2351" providerId="ADAL" clId="{428EEFE0-FAC2-40AD-AD0F-5BA8B2E80DCB}" dt="2022-11-18T09:33:13.500" v="2428"/>
        <pc:sldMkLst>
          <pc:docMk/>
          <pc:sldMk cId="3312427354" sldId="281"/>
        </pc:sldMkLst>
        <pc:inkChg chg="add">
          <ac:chgData name="PIPAN MICHELE" userId="da00a2aa-4c64-4bcb-a497-1055e4cd2351" providerId="ADAL" clId="{428EEFE0-FAC2-40AD-AD0F-5BA8B2E80DCB}" dt="2022-11-18T09:32:37.353" v="2365"/>
          <ac:inkMkLst>
            <pc:docMk/>
            <pc:sldMk cId="3312427354" sldId="281"/>
            <ac:inkMk id="2" creationId="{B2920A5C-4AF6-4FA1-94AA-5A441DC53F01}"/>
          </ac:inkMkLst>
        </pc:inkChg>
        <pc:inkChg chg="add">
          <ac:chgData name="PIPAN MICHELE" userId="da00a2aa-4c64-4bcb-a497-1055e4cd2351" providerId="ADAL" clId="{428EEFE0-FAC2-40AD-AD0F-5BA8B2E80DCB}" dt="2022-11-18T09:32:37.604" v="2366"/>
          <ac:inkMkLst>
            <pc:docMk/>
            <pc:sldMk cId="3312427354" sldId="281"/>
            <ac:inkMk id="3" creationId="{E803100E-2F94-4805-A5C1-89E750ECAC05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4" creationId="{D2C55CC9-8731-42B1-B5E2-8A5E24E89BFB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5" creationId="{E61A1368-4AC9-4ACB-895B-0E42C42E4413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6" creationId="{8BB3B51F-CA6A-4D23-8AC8-E0FD3FEF538B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7" creationId="{C122B0A0-201A-48B2-9486-6733AA6AD2D3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8" creationId="{AAA1D2B7-525F-4A51-BE13-488D92487E69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9" creationId="{CDC0C527-DED5-4EAF-B765-56E0583FD7B2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10" creationId="{94233654-3D0D-457D-9609-32E428681009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11" creationId="{36ABF579-5BBB-494F-946A-9874C89CC261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12" creationId="{A1E56149-60EC-4D35-B2CD-2C3BD4438C99}"/>
          </ac:inkMkLst>
        </pc:inkChg>
        <pc:inkChg chg="add">
          <ac:chgData name="PIPAN MICHELE" userId="da00a2aa-4c64-4bcb-a497-1055e4cd2351" providerId="ADAL" clId="{428EEFE0-FAC2-40AD-AD0F-5BA8B2E80DCB}" dt="2022-11-18T09:32:42.219" v="2376"/>
          <ac:inkMkLst>
            <pc:docMk/>
            <pc:sldMk cId="3312427354" sldId="281"/>
            <ac:inkMk id="13" creationId="{16876A10-FDA4-4AF5-AA17-C8E5047E6C5D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14" creationId="{02FEC2FF-8AAF-4FB3-A4E8-2F1D7E014616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15" creationId="{F61090F4-CCF1-4E4B-8B4C-2117357E462E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16" creationId="{A805147E-3BB6-4E3C-9466-E2496688F71E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17" creationId="{661B895C-2C82-437F-855B-9A3EFDEBD9D6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18" creationId="{3F9F596E-0B29-4FE7-B685-37F2216DBE3D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19" creationId="{4C4194C4-BA71-4E53-AF8D-2008F15B0C21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20" creationId="{14B6510E-5EC3-480C-95A9-0074968DBF0B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21" creationId="{F840C5B9-265E-48FB-9EAD-FDADD56BA04E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22" creationId="{A1F302D6-6B51-4B69-9E2F-C927AD5FD2AD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23" creationId="{1E84CBDF-AF1F-4D9F-8B06-D8F2C3ADEDC0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24" creationId="{BA35C6FE-7283-479D-9501-CE74FB427B91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25" creationId="{85E89083-EFE8-45D4-81B3-56E0A81CC94D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26" creationId="{E5644F08-8A41-4FD9-8618-370C91FA76DF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27" creationId="{12A3FBB4-74B7-4637-8E8B-F8D68B760676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28" creationId="{5C64A3CD-05B6-4D1D-883C-25C5CFB93C5B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29" creationId="{762FAF59-B408-4593-9E3F-D2FB67E9BCF5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30" creationId="{4F806366-4C7B-47D9-8118-BFA7200A9E47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31" creationId="{38323F2C-A755-4BD8-8D84-C7CD7FF7312E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32" creationId="{AF5E169C-DF87-4291-9037-5ECB0DC0044C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33" creationId="{619461B7-F5FA-4129-9320-03627F5D0D2B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34" creationId="{98D451F1-83FF-48E2-8E73-CBEDE31E84D6}"/>
          </ac:inkMkLst>
        </pc:inkChg>
        <pc:inkChg chg="add del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35" creationId="{AB377CAB-CCD8-420F-A9B2-28486C1B3349}"/>
          </ac:inkMkLst>
        </pc:inkChg>
        <pc:inkChg chg="add del">
          <ac:chgData name="PIPAN MICHELE" userId="da00a2aa-4c64-4bcb-a497-1055e4cd2351" providerId="ADAL" clId="{428EEFE0-FAC2-40AD-AD0F-5BA8B2E80DCB}" dt="2022-11-18T09:33:04.418" v="2412"/>
          <ac:inkMkLst>
            <pc:docMk/>
            <pc:sldMk cId="3312427354" sldId="281"/>
            <ac:inkMk id="36" creationId="{E79E48AE-0144-4E29-87B7-5DB91EFE22DF}"/>
          </ac:inkMkLst>
        </pc:inkChg>
        <pc:inkChg chg="add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37" creationId="{B15940EC-849B-49C1-986B-C4886FDAF08B}"/>
          </ac:inkMkLst>
        </pc:inkChg>
        <pc:inkChg chg="add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38" creationId="{EAD24142-0340-4464-88D8-7F76B7565F4A}"/>
          </ac:inkMkLst>
        </pc:inkChg>
        <pc:inkChg chg="add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39" creationId="{1BEAB7C6-1BFF-4695-9772-A934D16C3A95}"/>
          </ac:inkMkLst>
        </pc:inkChg>
        <pc:inkChg chg="add">
          <ac:chgData name="PIPAN MICHELE" userId="da00a2aa-4c64-4bcb-a497-1055e4cd2351" providerId="ADAL" clId="{428EEFE0-FAC2-40AD-AD0F-5BA8B2E80DCB}" dt="2022-11-18T09:32:55.312" v="2399"/>
          <ac:inkMkLst>
            <pc:docMk/>
            <pc:sldMk cId="3312427354" sldId="281"/>
            <ac:inkMk id="40" creationId="{11EC7BDA-5DAA-4107-B81E-9957BB5991B9}"/>
          </ac:inkMkLst>
        </pc:inkChg>
        <pc:inkChg chg="add del">
          <ac:chgData name="PIPAN MICHELE" userId="da00a2aa-4c64-4bcb-a497-1055e4cd2351" providerId="ADAL" clId="{428EEFE0-FAC2-40AD-AD0F-5BA8B2E80DCB}" dt="2022-11-18T09:33:04.418" v="2412"/>
          <ac:inkMkLst>
            <pc:docMk/>
            <pc:sldMk cId="3312427354" sldId="281"/>
            <ac:inkMk id="41" creationId="{1D7E46AC-8682-481D-8343-1FD1321DF37D}"/>
          </ac:inkMkLst>
        </pc:inkChg>
        <pc:inkChg chg="add del">
          <ac:chgData name="PIPAN MICHELE" userId="da00a2aa-4c64-4bcb-a497-1055e4cd2351" providerId="ADAL" clId="{428EEFE0-FAC2-40AD-AD0F-5BA8B2E80DCB}" dt="2022-11-18T09:33:04.418" v="2412"/>
          <ac:inkMkLst>
            <pc:docMk/>
            <pc:sldMk cId="3312427354" sldId="281"/>
            <ac:inkMk id="42" creationId="{DC855DFA-66C1-4A2B-A782-B294247617C3}"/>
          </ac:inkMkLst>
        </pc:inkChg>
        <pc:inkChg chg="add del">
          <ac:chgData name="PIPAN MICHELE" userId="da00a2aa-4c64-4bcb-a497-1055e4cd2351" providerId="ADAL" clId="{428EEFE0-FAC2-40AD-AD0F-5BA8B2E80DCB}" dt="2022-11-18T09:33:04.418" v="2412"/>
          <ac:inkMkLst>
            <pc:docMk/>
            <pc:sldMk cId="3312427354" sldId="281"/>
            <ac:inkMk id="43" creationId="{7C515F23-97E0-4DE5-98BE-9B4F2AA16B2D}"/>
          </ac:inkMkLst>
        </pc:inkChg>
        <pc:inkChg chg="add del">
          <ac:chgData name="PIPAN MICHELE" userId="da00a2aa-4c64-4bcb-a497-1055e4cd2351" providerId="ADAL" clId="{428EEFE0-FAC2-40AD-AD0F-5BA8B2E80DCB}" dt="2022-11-18T09:33:04.418" v="2412"/>
          <ac:inkMkLst>
            <pc:docMk/>
            <pc:sldMk cId="3312427354" sldId="281"/>
            <ac:inkMk id="44" creationId="{69283E79-C3B6-4947-B5C3-B448B7507444}"/>
          </ac:inkMkLst>
        </pc:inkChg>
        <pc:inkChg chg="add del">
          <ac:chgData name="PIPAN MICHELE" userId="da00a2aa-4c64-4bcb-a497-1055e4cd2351" providerId="ADAL" clId="{428EEFE0-FAC2-40AD-AD0F-5BA8B2E80DCB}" dt="2022-11-18T09:33:04.418" v="2412"/>
          <ac:inkMkLst>
            <pc:docMk/>
            <pc:sldMk cId="3312427354" sldId="281"/>
            <ac:inkMk id="45" creationId="{4E99A80C-83B5-4CEA-A38A-AFF4E9860FAC}"/>
          </ac:inkMkLst>
        </pc:inkChg>
        <pc:inkChg chg="add del">
          <ac:chgData name="PIPAN MICHELE" userId="da00a2aa-4c64-4bcb-a497-1055e4cd2351" providerId="ADAL" clId="{428EEFE0-FAC2-40AD-AD0F-5BA8B2E80DCB}" dt="2022-11-18T09:33:04.418" v="2412"/>
          <ac:inkMkLst>
            <pc:docMk/>
            <pc:sldMk cId="3312427354" sldId="281"/>
            <ac:inkMk id="46" creationId="{52F5CBAB-DA66-4866-B4FB-09A56BBBFA8A}"/>
          </ac:inkMkLst>
        </pc:inkChg>
        <pc:inkChg chg="add del">
          <ac:chgData name="PIPAN MICHELE" userId="da00a2aa-4c64-4bcb-a497-1055e4cd2351" providerId="ADAL" clId="{428EEFE0-FAC2-40AD-AD0F-5BA8B2E80DCB}" dt="2022-11-18T09:33:04.418" v="2412"/>
          <ac:inkMkLst>
            <pc:docMk/>
            <pc:sldMk cId="3312427354" sldId="281"/>
            <ac:inkMk id="47" creationId="{944F1151-0011-4ADC-9C7B-395FBCD76C8B}"/>
          </ac:inkMkLst>
        </pc:inkChg>
        <pc:inkChg chg="add del">
          <ac:chgData name="PIPAN MICHELE" userId="da00a2aa-4c64-4bcb-a497-1055e4cd2351" providerId="ADAL" clId="{428EEFE0-FAC2-40AD-AD0F-5BA8B2E80DCB}" dt="2022-11-18T09:33:04.418" v="2412"/>
          <ac:inkMkLst>
            <pc:docMk/>
            <pc:sldMk cId="3312427354" sldId="281"/>
            <ac:inkMk id="48" creationId="{33F63CEB-C158-4EE2-A60C-97222800A842}"/>
          </ac:inkMkLst>
        </pc:inkChg>
        <pc:inkChg chg="add del">
          <ac:chgData name="PIPAN MICHELE" userId="da00a2aa-4c64-4bcb-a497-1055e4cd2351" providerId="ADAL" clId="{428EEFE0-FAC2-40AD-AD0F-5BA8B2E80DCB}" dt="2022-11-18T09:33:04.418" v="2412"/>
          <ac:inkMkLst>
            <pc:docMk/>
            <pc:sldMk cId="3312427354" sldId="281"/>
            <ac:inkMk id="49" creationId="{AF486473-9DDA-41E7-BFE1-2F997A0CBF01}"/>
          </ac:inkMkLst>
        </pc:inkChg>
        <pc:inkChg chg="add del">
          <ac:chgData name="PIPAN MICHELE" userId="da00a2aa-4c64-4bcb-a497-1055e4cd2351" providerId="ADAL" clId="{428EEFE0-FAC2-40AD-AD0F-5BA8B2E80DCB}" dt="2022-11-18T09:33:04.418" v="2412"/>
          <ac:inkMkLst>
            <pc:docMk/>
            <pc:sldMk cId="3312427354" sldId="281"/>
            <ac:inkMk id="50" creationId="{F96EF5FD-187A-4A87-B503-C64219C25A1F}"/>
          </ac:inkMkLst>
        </pc:inkChg>
        <pc:inkChg chg="add del">
          <ac:chgData name="PIPAN MICHELE" userId="da00a2aa-4c64-4bcb-a497-1055e4cd2351" providerId="ADAL" clId="{428EEFE0-FAC2-40AD-AD0F-5BA8B2E80DCB}" dt="2022-11-18T09:33:04.418" v="2412"/>
          <ac:inkMkLst>
            <pc:docMk/>
            <pc:sldMk cId="3312427354" sldId="281"/>
            <ac:inkMk id="51" creationId="{509FF88D-A0B4-4EF3-A375-5489DAE5DEFF}"/>
          </ac:inkMkLst>
        </pc:inkChg>
        <pc:inkChg chg="add del">
          <ac:chgData name="PIPAN MICHELE" userId="da00a2aa-4c64-4bcb-a497-1055e4cd2351" providerId="ADAL" clId="{428EEFE0-FAC2-40AD-AD0F-5BA8B2E80DCB}" dt="2022-11-18T09:33:04.418" v="2412"/>
          <ac:inkMkLst>
            <pc:docMk/>
            <pc:sldMk cId="3312427354" sldId="281"/>
            <ac:inkMk id="52" creationId="{15B4B596-3837-44E7-8385-3FDE6B273A21}"/>
          </ac:inkMkLst>
        </pc:inkChg>
        <pc:inkChg chg="add del">
          <ac:chgData name="PIPAN MICHELE" userId="da00a2aa-4c64-4bcb-a497-1055e4cd2351" providerId="ADAL" clId="{428EEFE0-FAC2-40AD-AD0F-5BA8B2E80DCB}" dt="2022-11-18T09:33:07.919" v="2417"/>
          <ac:inkMkLst>
            <pc:docMk/>
            <pc:sldMk cId="3312427354" sldId="281"/>
            <ac:inkMk id="53" creationId="{EAB0E308-0D08-4327-9EA6-F2C6F326F7D1}"/>
          </ac:inkMkLst>
        </pc:inkChg>
        <pc:inkChg chg="add">
          <ac:chgData name="PIPAN MICHELE" userId="da00a2aa-4c64-4bcb-a497-1055e4cd2351" providerId="ADAL" clId="{428EEFE0-FAC2-40AD-AD0F-5BA8B2E80DCB}" dt="2022-11-18T09:33:04.418" v="2412"/>
          <ac:inkMkLst>
            <pc:docMk/>
            <pc:sldMk cId="3312427354" sldId="281"/>
            <ac:inkMk id="54" creationId="{A7CE93C2-07EA-43E8-B4D5-1257DE2E832A}"/>
          </ac:inkMkLst>
        </pc:inkChg>
        <pc:inkChg chg="add del">
          <ac:chgData name="PIPAN MICHELE" userId="da00a2aa-4c64-4bcb-a497-1055e4cd2351" providerId="ADAL" clId="{428EEFE0-FAC2-40AD-AD0F-5BA8B2E80DCB}" dt="2022-11-18T09:33:07.919" v="2417"/>
          <ac:inkMkLst>
            <pc:docMk/>
            <pc:sldMk cId="3312427354" sldId="281"/>
            <ac:inkMk id="55" creationId="{08E8FB9D-E9DB-4003-A8F7-385A9B0DFC6B}"/>
          </ac:inkMkLst>
        </pc:inkChg>
        <pc:inkChg chg="add del">
          <ac:chgData name="PIPAN MICHELE" userId="da00a2aa-4c64-4bcb-a497-1055e4cd2351" providerId="ADAL" clId="{428EEFE0-FAC2-40AD-AD0F-5BA8B2E80DCB}" dt="2022-11-18T09:33:07.919" v="2417"/>
          <ac:inkMkLst>
            <pc:docMk/>
            <pc:sldMk cId="3312427354" sldId="281"/>
            <ac:inkMk id="56" creationId="{FDA79454-EC69-44E7-BCF1-5368F4B7910F}"/>
          </ac:inkMkLst>
        </pc:inkChg>
        <pc:inkChg chg="add del">
          <ac:chgData name="PIPAN MICHELE" userId="da00a2aa-4c64-4bcb-a497-1055e4cd2351" providerId="ADAL" clId="{428EEFE0-FAC2-40AD-AD0F-5BA8B2E80DCB}" dt="2022-11-18T09:33:07.919" v="2417"/>
          <ac:inkMkLst>
            <pc:docMk/>
            <pc:sldMk cId="3312427354" sldId="281"/>
            <ac:inkMk id="57" creationId="{0D5AC16B-2AC3-4868-893A-76D034C434CD}"/>
          </ac:inkMkLst>
        </pc:inkChg>
        <pc:inkChg chg="add del">
          <ac:chgData name="PIPAN MICHELE" userId="da00a2aa-4c64-4bcb-a497-1055e4cd2351" providerId="ADAL" clId="{428EEFE0-FAC2-40AD-AD0F-5BA8B2E80DCB}" dt="2022-11-18T09:33:07.919" v="2417"/>
          <ac:inkMkLst>
            <pc:docMk/>
            <pc:sldMk cId="3312427354" sldId="281"/>
            <ac:inkMk id="58" creationId="{66FAD704-9E0B-4ADD-9477-104B06DCED96}"/>
          </ac:inkMkLst>
        </pc:inkChg>
        <pc:inkChg chg="add del">
          <ac:chgData name="PIPAN MICHELE" userId="da00a2aa-4c64-4bcb-a497-1055e4cd2351" providerId="ADAL" clId="{428EEFE0-FAC2-40AD-AD0F-5BA8B2E80DCB}" dt="2022-11-18T09:33:07.919" v="2417"/>
          <ac:inkMkLst>
            <pc:docMk/>
            <pc:sldMk cId="3312427354" sldId="281"/>
            <ac:inkMk id="59" creationId="{42AED919-0E7D-466B-BBA1-DCEC0B00D937}"/>
          </ac:inkMkLst>
        </pc:inkChg>
        <pc:inkChg chg="add del">
          <ac:chgData name="PIPAN MICHELE" userId="da00a2aa-4c64-4bcb-a497-1055e4cd2351" providerId="ADAL" clId="{428EEFE0-FAC2-40AD-AD0F-5BA8B2E80DCB}" dt="2022-11-18T09:33:13.500" v="2428"/>
          <ac:inkMkLst>
            <pc:docMk/>
            <pc:sldMk cId="3312427354" sldId="281"/>
            <ac:inkMk id="60" creationId="{E0669BAA-3850-410D-BBA6-7DF98400A35D}"/>
          </ac:inkMkLst>
        </pc:inkChg>
        <pc:inkChg chg="add del">
          <ac:chgData name="PIPAN MICHELE" userId="da00a2aa-4c64-4bcb-a497-1055e4cd2351" providerId="ADAL" clId="{428EEFE0-FAC2-40AD-AD0F-5BA8B2E80DCB}" dt="2022-11-18T09:33:13.500" v="2428"/>
          <ac:inkMkLst>
            <pc:docMk/>
            <pc:sldMk cId="3312427354" sldId="281"/>
            <ac:inkMk id="61" creationId="{A6D83C4D-6ACB-4E59-86FB-46E24E1E465A}"/>
          </ac:inkMkLst>
        </pc:inkChg>
        <pc:inkChg chg="add del">
          <ac:chgData name="PIPAN MICHELE" userId="da00a2aa-4c64-4bcb-a497-1055e4cd2351" providerId="ADAL" clId="{428EEFE0-FAC2-40AD-AD0F-5BA8B2E80DCB}" dt="2022-11-18T09:33:13.500" v="2428"/>
          <ac:inkMkLst>
            <pc:docMk/>
            <pc:sldMk cId="3312427354" sldId="281"/>
            <ac:inkMk id="62" creationId="{A5FA6C1B-CFCB-4958-ADEB-708BCE94CD2B}"/>
          </ac:inkMkLst>
        </pc:inkChg>
        <pc:inkChg chg="add del">
          <ac:chgData name="PIPAN MICHELE" userId="da00a2aa-4c64-4bcb-a497-1055e4cd2351" providerId="ADAL" clId="{428EEFE0-FAC2-40AD-AD0F-5BA8B2E80DCB}" dt="2022-11-18T09:33:13.500" v="2428"/>
          <ac:inkMkLst>
            <pc:docMk/>
            <pc:sldMk cId="3312427354" sldId="281"/>
            <ac:inkMk id="63" creationId="{9062081B-CDAF-4565-8F50-39EB952F4E10}"/>
          </ac:inkMkLst>
        </pc:inkChg>
        <pc:inkChg chg="add">
          <ac:chgData name="PIPAN MICHELE" userId="da00a2aa-4c64-4bcb-a497-1055e4cd2351" providerId="ADAL" clId="{428EEFE0-FAC2-40AD-AD0F-5BA8B2E80DCB}" dt="2022-11-18T09:33:10.746" v="2421"/>
          <ac:inkMkLst>
            <pc:docMk/>
            <pc:sldMk cId="3312427354" sldId="281"/>
            <ac:inkMk id="64" creationId="{36400A09-E460-4208-B43F-EB76B3687F90}"/>
          </ac:inkMkLst>
        </pc:inkChg>
        <pc:inkChg chg="add">
          <ac:chgData name="PIPAN MICHELE" userId="da00a2aa-4c64-4bcb-a497-1055e4cd2351" providerId="ADAL" clId="{428EEFE0-FAC2-40AD-AD0F-5BA8B2E80DCB}" dt="2022-11-18T09:33:10.992" v="2422"/>
          <ac:inkMkLst>
            <pc:docMk/>
            <pc:sldMk cId="3312427354" sldId="281"/>
            <ac:inkMk id="65" creationId="{9A557B89-0C88-4E71-9C8D-4D46846FAA0B}"/>
          </ac:inkMkLst>
        </pc:inkChg>
        <pc:inkChg chg="add del">
          <ac:chgData name="PIPAN MICHELE" userId="da00a2aa-4c64-4bcb-a497-1055e4cd2351" providerId="ADAL" clId="{428EEFE0-FAC2-40AD-AD0F-5BA8B2E80DCB}" dt="2022-11-18T09:33:13.500" v="2428"/>
          <ac:inkMkLst>
            <pc:docMk/>
            <pc:sldMk cId="3312427354" sldId="281"/>
            <ac:inkMk id="66" creationId="{91B7F8BB-6982-4E49-802D-CB7F20AB5E8E}"/>
          </ac:inkMkLst>
        </pc:inkChg>
        <pc:inkChg chg="add del">
          <ac:chgData name="PIPAN MICHELE" userId="da00a2aa-4c64-4bcb-a497-1055e4cd2351" providerId="ADAL" clId="{428EEFE0-FAC2-40AD-AD0F-5BA8B2E80DCB}" dt="2022-11-18T09:33:13.500" v="2428"/>
          <ac:inkMkLst>
            <pc:docMk/>
            <pc:sldMk cId="3312427354" sldId="281"/>
            <ac:inkMk id="67" creationId="{019C0846-DFEB-45BA-94D8-6D62959A8458}"/>
          </ac:inkMkLst>
        </pc:inkChg>
        <pc:inkChg chg="add del">
          <ac:chgData name="PIPAN MICHELE" userId="da00a2aa-4c64-4bcb-a497-1055e4cd2351" providerId="ADAL" clId="{428EEFE0-FAC2-40AD-AD0F-5BA8B2E80DCB}" dt="2022-11-18T09:33:13.500" v="2428"/>
          <ac:inkMkLst>
            <pc:docMk/>
            <pc:sldMk cId="3312427354" sldId="281"/>
            <ac:inkMk id="68" creationId="{12910E26-C57D-4647-859C-110C1A9D56D4}"/>
          </ac:inkMkLst>
        </pc:inkChg>
        <pc:inkChg chg="add del">
          <ac:chgData name="PIPAN MICHELE" userId="da00a2aa-4c64-4bcb-a497-1055e4cd2351" providerId="ADAL" clId="{428EEFE0-FAC2-40AD-AD0F-5BA8B2E80DCB}" dt="2022-11-18T09:33:13.500" v="2428"/>
          <ac:inkMkLst>
            <pc:docMk/>
            <pc:sldMk cId="3312427354" sldId="281"/>
            <ac:inkMk id="69" creationId="{8022716C-C373-405D-B5B4-4EE29C9762E7}"/>
          </ac:inkMkLst>
        </pc:inkChg>
        <pc:inkChg chg="add del">
          <ac:chgData name="PIPAN MICHELE" userId="da00a2aa-4c64-4bcb-a497-1055e4cd2351" providerId="ADAL" clId="{428EEFE0-FAC2-40AD-AD0F-5BA8B2E80DCB}" dt="2022-11-18T09:33:13.500" v="2428"/>
          <ac:inkMkLst>
            <pc:docMk/>
            <pc:sldMk cId="3312427354" sldId="281"/>
            <ac:inkMk id="70" creationId="{DA421501-8E0F-444D-AAD8-410418A4105F}"/>
          </ac:inkMkLst>
        </pc:inkChg>
        <pc:inkChg chg="add">
          <ac:chgData name="PIPAN MICHELE" userId="da00a2aa-4c64-4bcb-a497-1055e4cd2351" providerId="ADAL" clId="{428EEFE0-FAC2-40AD-AD0F-5BA8B2E80DCB}" dt="2022-11-18T09:33:13.500" v="2428"/>
          <ac:inkMkLst>
            <pc:docMk/>
            <pc:sldMk cId="3312427354" sldId="281"/>
            <ac:inkMk id="71" creationId="{2B9D7C8E-8DF0-4727-A6C3-1214671895E7}"/>
          </ac:inkMkLst>
        </pc:inkChg>
        <pc:inkChg chg="add">
          <ac:chgData name="PIPAN MICHELE" userId="da00a2aa-4c64-4bcb-a497-1055e4cd2351" providerId="ADAL" clId="{428EEFE0-FAC2-40AD-AD0F-5BA8B2E80DCB}" dt="2022-11-18T09:33:13.500" v="2428"/>
          <ac:inkMkLst>
            <pc:docMk/>
            <pc:sldMk cId="3312427354" sldId="281"/>
            <ac:inkMk id="72" creationId="{1202114A-1ADF-45E2-9835-C019BABA600A}"/>
          </ac:inkMkLst>
        </pc:inkChg>
      </pc:sldChg>
      <pc:sldChg chg="addSp delSp add">
        <pc:chgData name="PIPAN MICHELE" userId="da00a2aa-4c64-4bcb-a497-1055e4cd2351" providerId="ADAL" clId="{428EEFE0-FAC2-40AD-AD0F-5BA8B2E80DCB}" dt="2022-11-18T09:35:26.500" v="2595"/>
        <pc:sldMkLst>
          <pc:docMk/>
          <pc:sldMk cId="3561241026" sldId="282"/>
        </pc:sldMkLst>
        <pc:inkChg chg="add del">
          <ac:chgData name="PIPAN MICHELE" userId="da00a2aa-4c64-4bcb-a497-1055e4cd2351" providerId="ADAL" clId="{428EEFE0-FAC2-40AD-AD0F-5BA8B2E80DCB}" dt="2022-11-18T09:33:24.868" v="2431"/>
          <ac:inkMkLst>
            <pc:docMk/>
            <pc:sldMk cId="3561241026" sldId="282"/>
            <ac:inkMk id="2" creationId="{ABB03A1B-9967-4BC8-A68A-F2D3ABEC5913}"/>
          </ac:inkMkLst>
        </pc:inkChg>
        <pc:inkChg chg="add del">
          <ac:chgData name="PIPAN MICHELE" userId="da00a2aa-4c64-4bcb-a497-1055e4cd2351" providerId="ADAL" clId="{428EEFE0-FAC2-40AD-AD0F-5BA8B2E80DCB}" dt="2022-11-18T09:33:24.868" v="2431"/>
          <ac:inkMkLst>
            <pc:docMk/>
            <pc:sldMk cId="3561241026" sldId="282"/>
            <ac:inkMk id="3" creationId="{4E81C54A-8F31-4340-901B-7D8C535649E8}"/>
          </ac:inkMkLst>
        </pc:inkChg>
        <pc:inkChg chg="add del">
          <ac:chgData name="PIPAN MICHELE" userId="da00a2aa-4c64-4bcb-a497-1055e4cd2351" providerId="ADAL" clId="{428EEFE0-FAC2-40AD-AD0F-5BA8B2E80DCB}" dt="2022-11-18T09:33:25.908" v="2432"/>
          <ac:inkMkLst>
            <pc:docMk/>
            <pc:sldMk cId="3561241026" sldId="282"/>
            <ac:inkMk id="4" creationId="{F36DA6E1-F4A9-4F9B-95AD-544176A7AB3C}"/>
          </ac:inkMkLst>
        </pc:inkChg>
        <pc:inkChg chg="add del">
          <ac:chgData name="PIPAN MICHELE" userId="da00a2aa-4c64-4bcb-a497-1055e4cd2351" providerId="ADAL" clId="{428EEFE0-FAC2-40AD-AD0F-5BA8B2E80DCB}" dt="2022-11-18T09:33:30.295" v="2435"/>
          <ac:inkMkLst>
            <pc:docMk/>
            <pc:sldMk cId="3561241026" sldId="282"/>
            <ac:inkMk id="5" creationId="{77D95A86-F992-4CEA-B630-6123F0ECF609}"/>
          </ac:inkMkLst>
        </pc:inkChg>
        <pc:inkChg chg="add del">
          <ac:chgData name="PIPAN MICHELE" userId="da00a2aa-4c64-4bcb-a497-1055e4cd2351" providerId="ADAL" clId="{428EEFE0-FAC2-40AD-AD0F-5BA8B2E80DCB}" dt="2022-11-18T09:33:30.295" v="2435"/>
          <ac:inkMkLst>
            <pc:docMk/>
            <pc:sldMk cId="3561241026" sldId="282"/>
            <ac:inkMk id="6" creationId="{272A3EF3-6B04-4F13-8D92-7F42EDF84FE9}"/>
          </ac:inkMkLst>
        </pc:inkChg>
        <pc:inkChg chg="add del">
          <ac:chgData name="PIPAN MICHELE" userId="da00a2aa-4c64-4bcb-a497-1055e4cd2351" providerId="ADAL" clId="{428EEFE0-FAC2-40AD-AD0F-5BA8B2E80DCB}" dt="2022-11-18T09:33:34.720" v="2438"/>
          <ac:inkMkLst>
            <pc:docMk/>
            <pc:sldMk cId="3561241026" sldId="282"/>
            <ac:inkMk id="7" creationId="{0FCE51EA-83E0-4A22-950F-4ABB4CC2F9E1}"/>
          </ac:inkMkLst>
        </pc:inkChg>
        <pc:inkChg chg="add del">
          <ac:chgData name="PIPAN MICHELE" userId="da00a2aa-4c64-4bcb-a497-1055e4cd2351" providerId="ADAL" clId="{428EEFE0-FAC2-40AD-AD0F-5BA8B2E80DCB}" dt="2022-11-18T09:33:34.720" v="2438"/>
          <ac:inkMkLst>
            <pc:docMk/>
            <pc:sldMk cId="3561241026" sldId="282"/>
            <ac:inkMk id="8" creationId="{537D74C5-D7E6-40E9-AF27-652FD72BE30C}"/>
          </ac:inkMkLst>
        </pc:inkChg>
        <pc:inkChg chg="add del">
          <ac:chgData name="PIPAN MICHELE" userId="da00a2aa-4c64-4bcb-a497-1055e4cd2351" providerId="ADAL" clId="{428EEFE0-FAC2-40AD-AD0F-5BA8B2E80DCB}" dt="2022-11-18T09:33:34.720" v="2438"/>
          <ac:inkMkLst>
            <pc:docMk/>
            <pc:sldMk cId="3561241026" sldId="282"/>
            <ac:inkMk id="9" creationId="{803850ED-9F71-4F3D-8EF3-101DD7A7F51B}"/>
          </ac:inkMkLst>
        </pc:inkChg>
        <pc:inkChg chg="add del">
          <ac:chgData name="PIPAN MICHELE" userId="da00a2aa-4c64-4bcb-a497-1055e4cd2351" providerId="ADAL" clId="{428EEFE0-FAC2-40AD-AD0F-5BA8B2E80DCB}" dt="2022-11-18T09:33:36.516" v="2440"/>
          <ac:inkMkLst>
            <pc:docMk/>
            <pc:sldMk cId="3561241026" sldId="282"/>
            <ac:inkMk id="10" creationId="{3F021D0D-F921-43AF-A757-E86E1A958A2E}"/>
          </ac:inkMkLst>
        </pc:inkChg>
        <pc:inkChg chg="add del">
          <ac:chgData name="PIPAN MICHELE" userId="da00a2aa-4c64-4bcb-a497-1055e4cd2351" providerId="ADAL" clId="{428EEFE0-FAC2-40AD-AD0F-5BA8B2E80DCB}" dt="2022-11-18T09:33:36.516" v="2440"/>
          <ac:inkMkLst>
            <pc:docMk/>
            <pc:sldMk cId="3561241026" sldId="282"/>
            <ac:inkMk id="11" creationId="{AE04C03A-5D3B-48C2-91F5-10D6CD9A9A87}"/>
          </ac:inkMkLst>
        </pc:inkChg>
        <pc:inkChg chg="add del">
          <ac:chgData name="PIPAN MICHELE" userId="da00a2aa-4c64-4bcb-a497-1055e4cd2351" providerId="ADAL" clId="{428EEFE0-FAC2-40AD-AD0F-5BA8B2E80DCB}" dt="2022-11-18T09:33:39.246" v="2442"/>
          <ac:inkMkLst>
            <pc:docMk/>
            <pc:sldMk cId="3561241026" sldId="282"/>
            <ac:inkMk id="12" creationId="{D56F5D25-9576-43E7-8D6B-0A34583423D5}"/>
          </ac:inkMkLst>
        </pc:inkChg>
        <pc:inkChg chg="add del">
          <ac:chgData name="PIPAN MICHELE" userId="da00a2aa-4c64-4bcb-a497-1055e4cd2351" providerId="ADAL" clId="{428EEFE0-FAC2-40AD-AD0F-5BA8B2E80DCB}" dt="2022-11-18T09:33:39.246" v="2442"/>
          <ac:inkMkLst>
            <pc:docMk/>
            <pc:sldMk cId="3561241026" sldId="282"/>
            <ac:inkMk id="13" creationId="{222AEED7-DFDA-40B3-9346-D8C20B653D26}"/>
          </ac:inkMkLst>
        </pc:inkChg>
        <pc:inkChg chg="add del">
          <ac:chgData name="PIPAN MICHELE" userId="da00a2aa-4c64-4bcb-a497-1055e4cd2351" providerId="ADAL" clId="{428EEFE0-FAC2-40AD-AD0F-5BA8B2E80DCB}" dt="2022-11-18T09:33:41.370" v="2446"/>
          <ac:inkMkLst>
            <pc:docMk/>
            <pc:sldMk cId="3561241026" sldId="282"/>
            <ac:inkMk id="14" creationId="{AAC17DBD-3E05-4268-AAE4-BA9D3CF2BAD7}"/>
          </ac:inkMkLst>
        </pc:inkChg>
        <pc:inkChg chg="add del">
          <ac:chgData name="PIPAN MICHELE" userId="da00a2aa-4c64-4bcb-a497-1055e4cd2351" providerId="ADAL" clId="{428EEFE0-FAC2-40AD-AD0F-5BA8B2E80DCB}" dt="2022-11-18T09:33:41.370" v="2446"/>
          <ac:inkMkLst>
            <pc:docMk/>
            <pc:sldMk cId="3561241026" sldId="282"/>
            <ac:inkMk id="15" creationId="{A6768F42-7AE2-4F71-8A46-25DE7E308F90}"/>
          </ac:inkMkLst>
        </pc:inkChg>
        <pc:inkChg chg="add del">
          <ac:chgData name="PIPAN MICHELE" userId="da00a2aa-4c64-4bcb-a497-1055e4cd2351" providerId="ADAL" clId="{428EEFE0-FAC2-40AD-AD0F-5BA8B2E80DCB}" dt="2022-11-18T09:33:41.370" v="2446"/>
          <ac:inkMkLst>
            <pc:docMk/>
            <pc:sldMk cId="3561241026" sldId="282"/>
            <ac:inkMk id="16" creationId="{6215685E-896F-4C66-8293-803CAB785922}"/>
          </ac:inkMkLst>
        </pc:inkChg>
        <pc:inkChg chg="add del">
          <ac:chgData name="PIPAN MICHELE" userId="da00a2aa-4c64-4bcb-a497-1055e4cd2351" providerId="ADAL" clId="{428EEFE0-FAC2-40AD-AD0F-5BA8B2E80DCB}" dt="2022-11-18T09:33:41.370" v="2446"/>
          <ac:inkMkLst>
            <pc:docMk/>
            <pc:sldMk cId="3561241026" sldId="282"/>
            <ac:inkMk id="17" creationId="{3E98EE93-6C04-40A6-8D29-94A0452DC9F5}"/>
          </ac:inkMkLst>
        </pc:inkChg>
        <pc:inkChg chg="add del">
          <ac:chgData name="PIPAN MICHELE" userId="da00a2aa-4c64-4bcb-a497-1055e4cd2351" providerId="ADAL" clId="{428EEFE0-FAC2-40AD-AD0F-5BA8B2E80DCB}" dt="2022-11-18T09:33:44.973" v="2452"/>
          <ac:inkMkLst>
            <pc:docMk/>
            <pc:sldMk cId="3561241026" sldId="282"/>
            <ac:inkMk id="18" creationId="{C16E03B6-E62A-46AD-9101-F515F3ABA17E}"/>
          </ac:inkMkLst>
        </pc:inkChg>
        <pc:inkChg chg="add del">
          <ac:chgData name="PIPAN MICHELE" userId="da00a2aa-4c64-4bcb-a497-1055e4cd2351" providerId="ADAL" clId="{428EEFE0-FAC2-40AD-AD0F-5BA8B2E80DCB}" dt="2022-11-18T09:33:44.973" v="2452"/>
          <ac:inkMkLst>
            <pc:docMk/>
            <pc:sldMk cId="3561241026" sldId="282"/>
            <ac:inkMk id="19" creationId="{6B8CA49D-6F71-46D8-803E-8B760BAC53F2}"/>
          </ac:inkMkLst>
        </pc:inkChg>
        <pc:inkChg chg="add del">
          <ac:chgData name="PIPAN MICHELE" userId="da00a2aa-4c64-4bcb-a497-1055e4cd2351" providerId="ADAL" clId="{428EEFE0-FAC2-40AD-AD0F-5BA8B2E80DCB}" dt="2022-11-18T09:33:44.973" v="2452"/>
          <ac:inkMkLst>
            <pc:docMk/>
            <pc:sldMk cId="3561241026" sldId="282"/>
            <ac:inkMk id="20" creationId="{F892CFE7-291A-48E4-8F36-355A474B290C}"/>
          </ac:inkMkLst>
        </pc:inkChg>
        <pc:inkChg chg="add del">
          <ac:chgData name="PIPAN MICHELE" userId="da00a2aa-4c64-4bcb-a497-1055e4cd2351" providerId="ADAL" clId="{428EEFE0-FAC2-40AD-AD0F-5BA8B2E80DCB}" dt="2022-11-18T09:33:44.973" v="2452"/>
          <ac:inkMkLst>
            <pc:docMk/>
            <pc:sldMk cId="3561241026" sldId="282"/>
            <ac:inkMk id="21" creationId="{9858C72B-59DB-4287-A3ED-382F30701ABE}"/>
          </ac:inkMkLst>
        </pc:inkChg>
        <pc:inkChg chg="add del">
          <ac:chgData name="PIPAN MICHELE" userId="da00a2aa-4c64-4bcb-a497-1055e4cd2351" providerId="ADAL" clId="{428EEFE0-FAC2-40AD-AD0F-5BA8B2E80DCB}" dt="2022-11-18T09:33:44.973" v="2452"/>
          <ac:inkMkLst>
            <pc:docMk/>
            <pc:sldMk cId="3561241026" sldId="282"/>
            <ac:inkMk id="22" creationId="{BC6C79AE-FCAB-431F-B0EE-1321E54CD198}"/>
          </ac:inkMkLst>
        </pc:inkChg>
        <pc:inkChg chg="add del">
          <ac:chgData name="PIPAN MICHELE" userId="da00a2aa-4c64-4bcb-a497-1055e4cd2351" providerId="ADAL" clId="{428EEFE0-FAC2-40AD-AD0F-5BA8B2E80DCB}" dt="2022-11-18T09:33:44.973" v="2452"/>
          <ac:inkMkLst>
            <pc:docMk/>
            <pc:sldMk cId="3561241026" sldId="282"/>
            <ac:inkMk id="23" creationId="{2DBAE8F1-E5F0-4FFE-85CA-899B85B20BCE}"/>
          </ac:inkMkLst>
        </pc:inkChg>
        <pc:inkChg chg="add del">
          <ac:chgData name="PIPAN MICHELE" userId="da00a2aa-4c64-4bcb-a497-1055e4cd2351" providerId="ADAL" clId="{428EEFE0-FAC2-40AD-AD0F-5BA8B2E80DCB}" dt="2022-11-18T09:33:52.173" v="2457"/>
          <ac:inkMkLst>
            <pc:docMk/>
            <pc:sldMk cId="3561241026" sldId="282"/>
            <ac:inkMk id="24" creationId="{1931C6FC-464E-47C3-8A7D-F79C0DB304D3}"/>
          </ac:inkMkLst>
        </pc:inkChg>
        <pc:inkChg chg="add del">
          <ac:chgData name="PIPAN MICHELE" userId="da00a2aa-4c64-4bcb-a497-1055e4cd2351" providerId="ADAL" clId="{428EEFE0-FAC2-40AD-AD0F-5BA8B2E80DCB}" dt="2022-11-18T09:33:52.173" v="2457"/>
          <ac:inkMkLst>
            <pc:docMk/>
            <pc:sldMk cId="3561241026" sldId="282"/>
            <ac:inkMk id="25" creationId="{D26EEE94-2A48-4C61-9F25-E54508FCC639}"/>
          </ac:inkMkLst>
        </pc:inkChg>
        <pc:inkChg chg="add del">
          <ac:chgData name="PIPAN MICHELE" userId="da00a2aa-4c64-4bcb-a497-1055e4cd2351" providerId="ADAL" clId="{428EEFE0-FAC2-40AD-AD0F-5BA8B2E80DCB}" dt="2022-11-18T09:33:52.173" v="2457"/>
          <ac:inkMkLst>
            <pc:docMk/>
            <pc:sldMk cId="3561241026" sldId="282"/>
            <ac:inkMk id="26" creationId="{FA394637-EC7D-4E4F-94E8-0882A0B17EDC}"/>
          </ac:inkMkLst>
        </pc:inkChg>
        <pc:inkChg chg="add del">
          <ac:chgData name="PIPAN MICHELE" userId="da00a2aa-4c64-4bcb-a497-1055e4cd2351" providerId="ADAL" clId="{428EEFE0-FAC2-40AD-AD0F-5BA8B2E80DCB}" dt="2022-11-18T09:33:52.173" v="2457"/>
          <ac:inkMkLst>
            <pc:docMk/>
            <pc:sldMk cId="3561241026" sldId="282"/>
            <ac:inkMk id="27" creationId="{B3B80A39-2B2C-4C87-8E80-E86003271F6D}"/>
          </ac:inkMkLst>
        </pc:inkChg>
        <pc:inkChg chg="add del">
          <ac:chgData name="PIPAN MICHELE" userId="da00a2aa-4c64-4bcb-a497-1055e4cd2351" providerId="ADAL" clId="{428EEFE0-FAC2-40AD-AD0F-5BA8B2E80DCB}" dt="2022-11-18T09:33:52.173" v="2457"/>
          <ac:inkMkLst>
            <pc:docMk/>
            <pc:sldMk cId="3561241026" sldId="282"/>
            <ac:inkMk id="28" creationId="{16A81A08-A266-46BA-AC14-C58586E15EB5}"/>
          </ac:inkMkLst>
        </pc:inkChg>
        <pc:inkChg chg="add del">
          <ac:chgData name="PIPAN MICHELE" userId="da00a2aa-4c64-4bcb-a497-1055e4cd2351" providerId="ADAL" clId="{428EEFE0-FAC2-40AD-AD0F-5BA8B2E80DCB}" dt="2022-11-18T09:33:55.746" v="2461"/>
          <ac:inkMkLst>
            <pc:docMk/>
            <pc:sldMk cId="3561241026" sldId="282"/>
            <ac:inkMk id="29" creationId="{0A81B5FE-4D48-41CA-9330-45F88462BFD0}"/>
          </ac:inkMkLst>
        </pc:inkChg>
        <pc:inkChg chg="add del">
          <ac:chgData name="PIPAN MICHELE" userId="da00a2aa-4c64-4bcb-a497-1055e4cd2351" providerId="ADAL" clId="{428EEFE0-FAC2-40AD-AD0F-5BA8B2E80DCB}" dt="2022-11-18T09:33:55.746" v="2461"/>
          <ac:inkMkLst>
            <pc:docMk/>
            <pc:sldMk cId="3561241026" sldId="282"/>
            <ac:inkMk id="30" creationId="{B722FA7F-1099-41BB-B642-AE8FDABDDC64}"/>
          </ac:inkMkLst>
        </pc:inkChg>
        <pc:inkChg chg="add del">
          <ac:chgData name="PIPAN MICHELE" userId="da00a2aa-4c64-4bcb-a497-1055e4cd2351" providerId="ADAL" clId="{428EEFE0-FAC2-40AD-AD0F-5BA8B2E80DCB}" dt="2022-11-18T09:33:55.746" v="2461"/>
          <ac:inkMkLst>
            <pc:docMk/>
            <pc:sldMk cId="3561241026" sldId="282"/>
            <ac:inkMk id="31" creationId="{50873E5E-4173-4007-9767-150EF852C27D}"/>
          </ac:inkMkLst>
        </pc:inkChg>
        <pc:inkChg chg="add del">
          <ac:chgData name="PIPAN MICHELE" userId="da00a2aa-4c64-4bcb-a497-1055e4cd2351" providerId="ADAL" clId="{428EEFE0-FAC2-40AD-AD0F-5BA8B2E80DCB}" dt="2022-11-18T09:33:55.746" v="2461"/>
          <ac:inkMkLst>
            <pc:docMk/>
            <pc:sldMk cId="3561241026" sldId="282"/>
            <ac:inkMk id="32" creationId="{3DE32D4B-6561-4F5A-870F-569AEB8C9E87}"/>
          </ac:inkMkLst>
        </pc:inkChg>
        <pc:inkChg chg="add del">
          <ac:chgData name="PIPAN MICHELE" userId="da00a2aa-4c64-4bcb-a497-1055e4cd2351" providerId="ADAL" clId="{428EEFE0-FAC2-40AD-AD0F-5BA8B2E80DCB}" dt="2022-11-18T09:33:56.790" v="2464"/>
          <ac:inkMkLst>
            <pc:docMk/>
            <pc:sldMk cId="3561241026" sldId="282"/>
            <ac:inkMk id="33" creationId="{9FF8F14B-CBB9-4903-8E87-9A7CD1205306}"/>
          </ac:inkMkLst>
        </pc:inkChg>
        <pc:inkChg chg="add del">
          <ac:chgData name="PIPAN MICHELE" userId="da00a2aa-4c64-4bcb-a497-1055e4cd2351" providerId="ADAL" clId="{428EEFE0-FAC2-40AD-AD0F-5BA8B2E80DCB}" dt="2022-11-18T09:33:56.790" v="2464"/>
          <ac:inkMkLst>
            <pc:docMk/>
            <pc:sldMk cId="3561241026" sldId="282"/>
            <ac:inkMk id="34" creationId="{6AF0AC8D-D12B-4179-A3A9-BCB9815CC4A7}"/>
          </ac:inkMkLst>
        </pc:inkChg>
        <pc:inkChg chg="add del">
          <ac:chgData name="PIPAN MICHELE" userId="da00a2aa-4c64-4bcb-a497-1055e4cd2351" providerId="ADAL" clId="{428EEFE0-FAC2-40AD-AD0F-5BA8B2E80DCB}" dt="2022-11-18T09:33:56.790" v="2464"/>
          <ac:inkMkLst>
            <pc:docMk/>
            <pc:sldMk cId="3561241026" sldId="282"/>
            <ac:inkMk id="35" creationId="{B6DEB189-5CCB-4871-8D16-406F0069EBEA}"/>
          </ac:inkMkLst>
        </pc:inkChg>
        <pc:inkChg chg="add del">
          <ac:chgData name="PIPAN MICHELE" userId="da00a2aa-4c64-4bcb-a497-1055e4cd2351" providerId="ADAL" clId="{428EEFE0-FAC2-40AD-AD0F-5BA8B2E80DCB}" dt="2022-11-18T09:34:05.281" v="2482"/>
          <ac:inkMkLst>
            <pc:docMk/>
            <pc:sldMk cId="3561241026" sldId="282"/>
            <ac:inkMk id="36" creationId="{593E09CD-9D00-487F-A39B-F4C18DDC8334}"/>
          </ac:inkMkLst>
        </pc:inkChg>
        <pc:inkChg chg="add del">
          <ac:chgData name="PIPAN MICHELE" userId="da00a2aa-4c64-4bcb-a497-1055e4cd2351" providerId="ADAL" clId="{428EEFE0-FAC2-40AD-AD0F-5BA8B2E80DCB}" dt="2022-11-18T09:34:05.281" v="2482"/>
          <ac:inkMkLst>
            <pc:docMk/>
            <pc:sldMk cId="3561241026" sldId="282"/>
            <ac:inkMk id="37" creationId="{2FDE2DC4-270F-4D54-ACF1-EBD85B05F892}"/>
          </ac:inkMkLst>
        </pc:inkChg>
        <pc:inkChg chg="add del">
          <ac:chgData name="PIPAN MICHELE" userId="da00a2aa-4c64-4bcb-a497-1055e4cd2351" providerId="ADAL" clId="{428EEFE0-FAC2-40AD-AD0F-5BA8B2E80DCB}" dt="2022-11-18T09:34:05.281" v="2482"/>
          <ac:inkMkLst>
            <pc:docMk/>
            <pc:sldMk cId="3561241026" sldId="282"/>
            <ac:inkMk id="38" creationId="{B77DA49A-6E18-45D1-B086-2421B5C7A881}"/>
          </ac:inkMkLst>
        </pc:inkChg>
        <pc:inkChg chg="add del">
          <ac:chgData name="PIPAN MICHELE" userId="da00a2aa-4c64-4bcb-a497-1055e4cd2351" providerId="ADAL" clId="{428EEFE0-FAC2-40AD-AD0F-5BA8B2E80DCB}" dt="2022-11-18T09:34:05.281" v="2482"/>
          <ac:inkMkLst>
            <pc:docMk/>
            <pc:sldMk cId="3561241026" sldId="282"/>
            <ac:inkMk id="39" creationId="{268C0940-3E60-4F8B-B4A9-39669124468A}"/>
          </ac:inkMkLst>
        </pc:inkChg>
        <pc:inkChg chg="add del">
          <ac:chgData name="PIPAN MICHELE" userId="da00a2aa-4c64-4bcb-a497-1055e4cd2351" providerId="ADAL" clId="{428EEFE0-FAC2-40AD-AD0F-5BA8B2E80DCB}" dt="2022-11-18T09:34:05.281" v="2482"/>
          <ac:inkMkLst>
            <pc:docMk/>
            <pc:sldMk cId="3561241026" sldId="282"/>
            <ac:inkMk id="40" creationId="{3ED714A9-2064-49D4-8A86-30306A675EE5}"/>
          </ac:inkMkLst>
        </pc:inkChg>
        <pc:inkChg chg="add del">
          <ac:chgData name="PIPAN MICHELE" userId="da00a2aa-4c64-4bcb-a497-1055e4cd2351" providerId="ADAL" clId="{428EEFE0-FAC2-40AD-AD0F-5BA8B2E80DCB}" dt="2022-11-18T09:34:05.281" v="2482"/>
          <ac:inkMkLst>
            <pc:docMk/>
            <pc:sldMk cId="3561241026" sldId="282"/>
            <ac:inkMk id="41" creationId="{E2B7A65D-6CA9-41E4-AF12-D9B6BFA38809}"/>
          </ac:inkMkLst>
        </pc:inkChg>
        <pc:inkChg chg="add del">
          <ac:chgData name="PIPAN MICHELE" userId="da00a2aa-4c64-4bcb-a497-1055e4cd2351" providerId="ADAL" clId="{428EEFE0-FAC2-40AD-AD0F-5BA8B2E80DCB}" dt="2022-11-18T09:34:05.281" v="2482"/>
          <ac:inkMkLst>
            <pc:docMk/>
            <pc:sldMk cId="3561241026" sldId="282"/>
            <ac:inkMk id="42" creationId="{700BC8C1-434E-4A63-99CD-8BE93289048F}"/>
          </ac:inkMkLst>
        </pc:inkChg>
        <pc:inkChg chg="add del">
          <ac:chgData name="PIPAN MICHELE" userId="da00a2aa-4c64-4bcb-a497-1055e4cd2351" providerId="ADAL" clId="{428EEFE0-FAC2-40AD-AD0F-5BA8B2E80DCB}" dt="2022-11-18T09:34:05.281" v="2482"/>
          <ac:inkMkLst>
            <pc:docMk/>
            <pc:sldMk cId="3561241026" sldId="282"/>
            <ac:inkMk id="43" creationId="{BD8EEB26-842D-42E1-B605-4271200FB5C4}"/>
          </ac:inkMkLst>
        </pc:inkChg>
        <pc:inkChg chg="add del">
          <ac:chgData name="PIPAN MICHELE" userId="da00a2aa-4c64-4bcb-a497-1055e4cd2351" providerId="ADAL" clId="{428EEFE0-FAC2-40AD-AD0F-5BA8B2E80DCB}" dt="2022-11-18T09:34:15.135" v="2495"/>
          <ac:inkMkLst>
            <pc:docMk/>
            <pc:sldMk cId="3561241026" sldId="282"/>
            <ac:inkMk id="44" creationId="{0891A773-8F97-41E7-AA85-B099FC987C66}"/>
          </ac:inkMkLst>
        </pc:inkChg>
        <pc:inkChg chg="add del">
          <ac:chgData name="PIPAN MICHELE" userId="da00a2aa-4c64-4bcb-a497-1055e4cd2351" providerId="ADAL" clId="{428EEFE0-FAC2-40AD-AD0F-5BA8B2E80DCB}" dt="2022-11-18T09:34:05.281" v="2482"/>
          <ac:inkMkLst>
            <pc:docMk/>
            <pc:sldMk cId="3561241026" sldId="282"/>
            <ac:inkMk id="45" creationId="{8938199D-29D1-43CB-BB1B-AFC45D467FB9}"/>
          </ac:inkMkLst>
        </pc:inkChg>
        <pc:inkChg chg="add del">
          <ac:chgData name="PIPAN MICHELE" userId="da00a2aa-4c64-4bcb-a497-1055e4cd2351" providerId="ADAL" clId="{428EEFE0-FAC2-40AD-AD0F-5BA8B2E80DCB}" dt="2022-11-18T09:34:05.281" v="2482"/>
          <ac:inkMkLst>
            <pc:docMk/>
            <pc:sldMk cId="3561241026" sldId="282"/>
            <ac:inkMk id="46" creationId="{C6BBCA2C-62CC-49A0-9C2B-49A461B861B0}"/>
          </ac:inkMkLst>
        </pc:inkChg>
        <pc:inkChg chg="add del">
          <ac:chgData name="PIPAN MICHELE" userId="da00a2aa-4c64-4bcb-a497-1055e4cd2351" providerId="ADAL" clId="{428EEFE0-FAC2-40AD-AD0F-5BA8B2E80DCB}" dt="2022-11-18T09:34:05.281" v="2482"/>
          <ac:inkMkLst>
            <pc:docMk/>
            <pc:sldMk cId="3561241026" sldId="282"/>
            <ac:inkMk id="47" creationId="{49024DF4-103F-45FD-949D-AE5C5BE5B228}"/>
          </ac:inkMkLst>
        </pc:inkChg>
        <pc:inkChg chg="add del">
          <ac:chgData name="PIPAN MICHELE" userId="da00a2aa-4c64-4bcb-a497-1055e4cd2351" providerId="ADAL" clId="{428EEFE0-FAC2-40AD-AD0F-5BA8B2E80DCB}" dt="2022-11-18T09:34:05.281" v="2482"/>
          <ac:inkMkLst>
            <pc:docMk/>
            <pc:sldMk cId="3561241026" sldId="282"/>
            <ac:inkMk id="48" creationId="{549C3F49-A7D0-44E1-B70B-CF8C24A1FDCA}"/>
          </ac:inkMkLst>
        </pc:inkChg>
        <pc:inkChg chg="add del">
          <ac:chgData name="PIPAN MICHELE" userId="da00a2aa-4c64-4bcb-a497-1055e4cd2351" providerId="ADAL" clId="{428EEFE0-FAC2-40AD-AD0F-5BA8B2E80DCB}" dt="2022-11-18T09:34:05.281" v="2482"/>
          <ac:inkMkLst>
            <pc:docMk/>
            <pc:sldMk cId="3561241026" sldId="282"/>
            <ac:inkMk id="49" creationId="{1022A74C-95AA-4D4A-B50B-F4D0A47A8009}"/>
          </ac:inkMkLst>
        </pc:inkChg>
        <pc:inkChg chg="add del">
          <ac:chgData name="PIPAN MICHELE" userId="da00a2aa-4c64-4bcb-a497-1055e4cd2351" providerId="ADAL" clId="{428EEFE0-FAC2-40AD-AD0F-5BA8B2E80DCB}" dt="2022-11-18T09:34:05.281" v="2482"/>
          <ac:inkMkLst>
            <pc:docMk/>
            <pc:sldMk cId="3561241026" sldId="282"/>
            <ac:inkMk id="50" creationId="{2AD05C6B-81AA-46AD-8213-01BDE347761F}"/>
          </ac:inkMkLst>
        </pc:inkChg>
        <pc:inkChg chg="add del">
          <ac:chgData name="PIPAN MICHELE" userId="da00a2aa-4c64-4bcb-a497-1055e4cd2351" providerId="ADAL" clId="{428EEFE0-FAC2-40AD-AD0F-5BA8B2E80DCB}" dt="2022-11-18T09:34:05.281" v="2482"/>
          <ac:inkMkLst>
            <pc:docMk/>
            <pc:sldMk cId="3561241026" sldId="282"/>
            <ac:inkMk id="51" creationId="{E5FE4E9B-A3AF-495A-AAE1-FD55EF5C3116}"/>
          </ac:inkMkLst>
        </pc:inkChg>
        <pc:inkChg chg="add del">
          <ac:chgData name="PIPAN MICHELE" userId="da00a2aa-4c64-4bcb-a497-1055e4cd2351" providerId="ADAL" clId="{428EEFE0-FAC2-40AD-AD0F-5BA8B2E80DCB}" dt="2022-11-18T09:34:05.281" v="2482"/>
          <ac:inkMkLst>
            <pc:docMk/>
            <pc:sldMk cId="3561241026" sldId="282"/>
            <ac:inkMk id="52" creationId="{12C743B7-226B-4D61-90DF-014334E34372}"/>
          </ac:inkMkLst>
        </pc:inkChg>
        <pc:inkChg chg="add del">
          <ac:chgData name="PIPAN MICHELE" userId="da00a2aa-4c64-4bcb-a497-1055e4cd2351" providerId="ADAL" clId="{428EEFE0-FAC2-40AD-AD0F-5BA8B2E80DCB}" dt="2022-11-18T09:34:30.759" v="2524"/>
          <ac:inkMkLst>
            <pc:docMk/>
            <pc:sldMk cId="3561241026" sldId="282"/>
            <ac:inkMk id="53" creationId="{B1787BF0-062D-42DF-A3BB-AE289A1188B3}"/>
          </ac:inkMkLst>
        </pc:inkChg>
        <pc:inkChg chg="add del">
          <ac:chgData name="PIPAN MICHELE" userId="da00a2aa-4c64-4bcb-a497-1055e4cd2351" providerId="ADAL" clId="{428EEFE0-FAC2-40AD-AD0F-5BA8B2E80DCB}" dt="2022-11-18T09:34:15.135" v="2495"/>
          <ac:inkMkLst>
            <pc:docMk/>
            <pc:sldMk cId="3561241026" sldId="282"/>
            <ac:inkMk id="54" creationId="{7AD20E69-A5DA-42C7-81EA-A97C51E1DB77}"/>
          </ac:inkMkLst>
        </pc:inkChg>
        <pc:inkChg chg="add del">
          <ac:chgData name="PIPAN MICHELE" userId="da00a2aa-4c64-4bcb-a497-1055e4cd2351" providerId="ADAL" clId="{428EEFE0-FAC2-40AD-AD0F-5BA8B2E80DCB}" dt="2022-11-18T09:34:15.135" v="2495"/>
          <ac:inkMkLst>
            <pc:docMk/>
            <pc:sldMk cId="3561241026" sldId="282"/>
            <ac:inkMk id="55" creationId="{51F2E239-27DD-49F2-838B-984E49A1F775}"/>
          </ac:inkMkLst>
        </pc:inkChg>
        <pc:inkChg chg="add del">
          <ac:chgData name="PIPAN MICHELE" userId="da00a2aa-4c64-4bcb-a497-1055e4cd2351" providerId="ADAL" clId="{428EEFE0-FAC2-40AD-AD0F-5BA8B2E80DCB}" dt="2022-11-18T09:34:15.135" v="2495"/>
          <ac:inkMkLst>
            <pc:docMk/>
            <pc:sldMk cId="3561241026" sldId="282"/>
            <ac:inkMk id="56" creationId="{3546278C-E1F7-46D4-B454-8BDE2BF57B6D}"/>
          </ac:inkMkLst>
        </pc:inkChg>
        <pc:inkChg chg="add del">
          <ac:chgData name="PIPAN MICHELE" userId="da00a2aa-4c64-4bcb-a497-1055e4cd2351" providerId="ADAL" clId="{428EEFE0-FAC2-40AD-AD0F-5BA8B2E80DCB}" dt="2022-11-18T09:34:15.135" v="2495"/>
          <ac:inkMkLst>
            <pc:docMk/>
            <pc:sldMk cId="3561241026" sldId="282"/>
            <ac:inkMk id="57" creationId="{8A7B31AF-9310-4EFE-BC32-107EFB8021E4}"/>
          </ac:inkMkLst>
        </pc:inkChg>
        <pc:inkChg chg="add del">
          <ac:chgData name="PIPAN MICHELE" userId="da00a2aa-4c64-4bcb-a497-1055e4cd2351" providerId="ADAL" clId="{428EEFE0-FAC2-40AD-AD0F-5BA8B2E80DCB}" dt="2022-11-18T09:34:15.135" v="2495"/>
          <ac:inkMkLst>
            <pc:docMk/>
            <pc:sldMk cId="3561241026" sldId="282"/>
            <ac:inkMk id="58" creationId="{D59F3D87-DA89-4D1E-B028-C7CEA69B22FE}"/>
          </ac:inkMkLst>
        </pc:inkChg>
        <pc:inkChg chg="add del">
          <ac:chgData name="PIPAN MICHELE" userId="da00a2aa-4c64-4bcb-a497-1055e4cd2351" providerId="ADAL" clId="{428EEFE0-FAC2-40AD-AD0F-5BA8B2E80DCB}" dt="2022-11-18T09:34:15.135" v="2495"/>
          <ac:inkMkLst>
            <pc:docMk/>
            <pc:sldMk cId="3561241026" sldId="282"/>
            <ac:inkMk id="59" creationId="{5E7C7C8B-9097-4DE9-8A8D-69228B7F3760}"/>
          </ac:inkMkLst>
        </pc:inkChg>
        <pc:inkChg chg="add del">
          <ac:chgData name="PIPAN MICHELE" userId="da00a2aa-4c64-4bcb-a497-1055e4cd2351" providerId="ADAL" clId="{428EEFE0-FAC2-40AD-AD0F-5BA8B2E80DCB}" dt="2022-11-18T09:34:15.135" v="2495"/>
          <ac:inkMkLst>
            <pc:docMk/>
            <pc:sldMk cId="3561241026" sldId="282"/>
            <ac:inkMk id="60" creationId="{71B04389-3D25-4809-BF01-49E90DACF692}"/>
          </ac:inkMkLst>
        </pc:inkChg>
        <pc:inkChg chg="add del">
          <ac:chgData name="PIPAN MICHELE" userId="da00a2aa-4c64-4bcb-a497-1055e4cd2351" providerId="ADAL" clId="{428EEFE0-FAC2-40AD-AD0F-5BA8B2E80DCB}" dt="2022-11-18T09:34:15.135" v="2495"/>
          <ac:inkMkLst>
            <pc:docMk/>
            <pc:sldMk cId="3561241026" sldId="282"/>
            <ac:inkMk id="61" creationId="{4164D6A5-B18D-48D1-A427-205DB99C5367}"/>
          </ac:inkMkLst>
        </pc:inkChg>
        <pc:inkChg chg="add del">
          <ac:chgData name="PIPAN MICHELE" userId="da00a2aa-4c64-4bcb-a497-1055e4cd2351" providerId="ADAL" clId="{428EEFE0-FAC2-40AD-AD0F-5BA8B2E80DCB}" dt="2022-11-18T09:34:15.135" v="2495"/>
          <ac:inkMkLst>
            <pc:docMk/>
            <pc:sldMk cId="3561241026" sldId="282"/>
            <ac:inkMk id="62" creationId="{E8BB7B4E-686F-4B19-AA11-08111450A89D}"/>
          </ac:inkMkLst>
        </pc:inkChg>
        <pc:inkChg chg="add del">
          <ac:chgData name="PIPAN MICHELE" userId="da00a2aa-4c64-4bcb-a497-1055e4cd2351" providerId="ADAL" clId="{428EEFE0-FAC2-40AD-AD0F-5BA8B2E80DCB}" dt="2022-11-18T09:34:15.135" v="2495"/>
          <ac:inkMkLst>
            <pc:docMk/>
            <pc:sldMk cId="3561241026" sldId="282"/>
            <ac:inkMk id="63" creationId="{58D0E0D4-2A1F-4E29-AD92-078B082AB5AB}"/>
          </ac:inkMkLst>
        </pc:inkChg>
        <pc:inkChg chg="add del">
          <ac:chgData name="PIPAN MICHELE" userId="da00a2aa-4c64-4bcb-a497-1055e4cd2351" providerId="ADAL" clId="{428EEFE0-FAC2-40AD-AD0F-5BA8B2E80DCB}" dt="2022-11-18T09:34:15.135" v="2495"/>
          <ac:inkMkLst>
            <pc:docMk/>
            <pc:sldMk cId="3561241026" sldId="282"/>
            <ac:inkMk id="64" creationId="{09A97D90-53AB-4166-9660-EDF967E6DE16}"/>
          </ac:inkMkLst>
        </pc:inkChg>
        <pc:inkChg chg="add del">
          <ac:chgData name="PIPAN MICHELE" userId="da00a2aa-4c64-4bcb-a497-1055e4cd2351" providerId="ADAL" clId="{428EEFE0-FAC2-40AD-AD0F-5BA8B2E80DCB}" dt="2022-11-18T09:34:15.135" v="2495"/>
          <ac:inkMkLst>
            <pc:docMk/>
            <pc:sldMk cId="3561241026" sldId="282"/>
            <ac:inkMk id="65" creationId="{EA441412-4CCE-400C-AEA5-6619BB74A138}"/>
          </ac:inkMkLst>
        </pc:inkChg>
        <pc:inkChg chg="add del">
          <ac:chgData name="PIPAN MICHELE" userId="da00a2aa-4c64-4bcb-a497-1055e4cd2351" providerId="ADAL" clId="{428EEFE0-FAC2-40AD-AD0F-5BA8B2E80DCB}" dt="2022-11-18T09:34:15.135" v="2495"/>
          <ac:inkMkLst>
            <pc:docMk/>
            <pc:sldMk cId="3561241026" sldId="282"/>
            <ac:inkMk id="66" creationId="{375E8B40-8D15-4ECF-B1A9-DC80C8591341}"/>
          </ac:inkMkLst>
        </pc:inkChg>
        <pc:inkChg chg="add del">
          <ac:chgData name="PIPAN MICHELE" userId="da00a2aa-4c64-4bcb-a497-1055e4cd2351" providerId="ADAL" clId="{428EEFE0-FAC2-40AD-AD0F-5BA8B2E80DCB}" dt="2022-11-18T09:34:15.135" v="2495"/>
          <ac:inkMkLst>
            <pc:docMk/>
            <pc:sldMk cId="3561241026" sldId="282"/>
            <ac:inkMk id="67" creationId="{EE5E0FA7-47DB-47C2-9802-3D670E4F4277}"/>
          </ac:inkMkLst>
        </pc:inkChg>
        <pc:inkChg chg="add del">
          <ac:chgData name="PIPAN MICHELE" userId="da00a2aa-4c64-4bcb-a497-1055e4cd2351" providerId="ADAL" clId="{428EEFE0-FAC2-40AD-AD0F-5BA8B2E80DCB}" dt="2022-11-18T09:34:18.592" v="2502"/>
          <ac:inkMkLst>
            <pc:docMk/>
            <pc:sldMk cId="3561241026" sldId="282"/>
            <ac:inkMk id="68" creationId="{606BCA84-133E-40EA-99A0-7B89D317ACD4}"/>
          </ac:inkMkLst>
        </pc:inkChg>
        <pc:inkChg chg="add del">
          <ac:chgData name="PIPAN MICHELE" userId="da00a2aa-4c64-4bcb-a497-1055e4cd2351" providerId="ADAL" clId="{428EEFE0-FAC2-40AD-AD0F-5BA8B2E80DCB}" dt="2022-11-18T09:34:18.592" v="2502"/>
          <ac:inkMkLst>
            <pc:docMk/>
            <pc:sldMk cId="3561241026" sldId="282"/>
            <ac:inkMk id="69" creationId="{CE5F8184-62B3-4305-96AF-10D3B03374D6}"/>
          </ac:inkMkLst>
        </pc:inkChg>
        <pc:inkChg chg="add del">
          <ac:chgData name="PIPAN MICHELE" userId="da00a2aa-4c64-4bcb-a497-1055e4cd2351" providerId="ADAL" clId="{428EEFE0-FAC2-40AD-AD0F-5BA8B2E80DCB}" dt="2022-11-18T09:34:18.592" v="2502"/>
          <ac:inkMkLst>
            <pc:docMk/>
            <pc:sldMk cId="3561241026" sldId="282"/>
            <ac:inkMk id="70" creationId="{197A4119-7517-47D2-B017-0306ECA1A403}"/>
          </ac:inkMkLst>
        </pc:inkChg>
        <pc:inkChg chg="add del">
          <ac:chgData name="PIPAN MICHELE" userId="da00a2aa-4c64-4bcb-a497-1055e4cd2351" providerId="ADAL" clId="{428EEFE0-FAC2-40AD-AD0F-5BA8B2E80DCB}" dt="2022-11-18T09:34:18.592" v="2502"/>
          <ac:inkMkLst>
            <pc:docMk/>
            <pc:sldMk cId="3561241026" sldId="282"/>
            <ac:inkMk id="71" creationId="{1C1878E9-452F-4855-866F-EBDBC2584293}"/>
          </ac:inkMkLst>
        </pc:inkChg>
        <pc:inkChg chg="add del">
          <ac:chgData name="PIPAN MICHELE" userId="da00a2aa-4c64-4bcb-a497-1055e4cd2351" providerId="ADAL" clId="{428EEFE0-FAC2-40AD-AD0F-5BA8B2E80DCB}" dt="2022-11-18T09:34:18.592" v="2502"/>
          <ac:inkMkLst>
            <pc:docMk/>
            <pc:sldMk cId="3561241026" sldId="282"/>
            <ac:inkMk id="72" creationId="{A5ABC824-8B0D-4F01-A5CA-E03B3E75610B}"/>
          </ac:inkMkLst>
        </pc:inkChg>
        <pc:inkChg chg="add del">
          <ac:chgData name="PIPAN MICHELE" userId="da00a2aa-4c64-4bcb-a497-1055e4cd2351" providerId="ADAL" clId="{428EEFE0-FAC2-40AD-AD0F-5BA8B2E80DCB}" dt="2022-11-18T09:34:18.592" v="2502"/>
          <ac:inkMkLst>
            <pc:docMk/>
            <pc:sldMk cId="3561241026" sldId="282"/>
            <ac:inkMk id="73" creationId="{6566F60A-4B71-4C7B-9856-046944F4EC42}"/>
          </ac:inkMkLst>
        </pc:inkChg>
        <pc:inkChg chg="add del">
          <ac:chgData name="PIPAN MICHELE" userId="da00a2aa-4c64-4bcb-a497-1055e4cd2351" providerId="ADAL" clId="{428EEFE0-FAC2-40AD-AD0F-5BA8B2E80DCB}" dt="2022-11-18T09:34:18.592" v="2502"/>
          <ac:inkMkLst>
            <pc:docMk/>
            <pc:sldMk cId="3561241026" sldId="282"/>
            <ac:inkMk id="74" creationId="{FE41FD70-6421-4B71-AA77-D916E4CC6802}"/>
          </ac:inkMkLst>
        </pc:inkChg>
        <pc:inkChg chg="add del">
          <ac:chgData name="PIPAN MICHELE" userId="da00a2aa-4c64-4bcb-a497-1055e4cd2351" providerId="ADAL" clId="{428EEFE0-FAC2-40AD-AD0F-5BA8B2E80DCB}" dt="2022-11-18T09:34:24.216" v="2510"/>
          <ac:inkMkLst>
            <pc:docMk/>
            <pc:sldMk cId="3561241026" sldId="282"/>
            <ac:inkMk id="75" creationId="{36693185-BF31-4B57-BD6C-832014FF98AD}"/>
          </ac:inkMkLst>
        </pc:inkChg>
        <pc:inkChg chg="add del">
          <ac:chgData name="PIPAN MICHELE" userId="da00a2aa-4c64-4bcb-a497-1055e4cd2351" providerId="ADAL" clId="{428EEFE0-FAC2-40AD-AD0F-5BA8B2E80DCB}" dt="2022-11-18T09:34:24.216" v="2510"/>
          <ac:inkMkLst>
            <pc:docMk/>
            <pc:sldMk cId="3561241026" sldId="282"/>
            <ac:inkMk id="76" creationId="{81780183-5EB0-45C5-9478-7A4005709616}"/>
          </ac:inkMkLst>
        </pc:inkChg>
        <pc:inkChg chg="add del">
          <ac:chgData name="PIPAN MICHELE" userId="da00a2aa-4c64-4bcb-a497-1055e4cd2351" providerId="ADAL" clId="{428EEFE0-FAC2-40AD-AD0F-5BA8B2E80DCB}" dt="2022-11-18T09:34:24.216" v="2510"/>
          <ac:inkMkLst>
            <pc:docMk/>
            <pc:sldMk cId="3561241026" sldId="282"/>
            <ac:inkMk id="77" creationId="{F3B1AD6A-9A7E-4A14-A1F7-99A10ADB6F05}"/>
          </ac:inkMkLst>
        </pc:inkChg>
        <pc:inkChg chg="add del">
          <ac:chgData name="PIPAN MICHELE" userId="da00a2aa-4c64-4bcb-a497-1055e4cd2351" providerId="ADAL" clId="{428EEFE0-FAC2-40AD-AD0F-5BA8B2E80DCB}" dt="2022-11-18T09:34:24.216" v="2510"/>
          <ac:inkMkLst>
            <pc:docMk/>
            <pc:sldMk cId="3561241026" sldId="282"/>
            <ac:inkMk id="78" creationId="{7F5C5929-8BCD-4382-977B-B8ACDF6E24A5}"/>
          </ac:inkMkLst>
        </pc:inkChg>
        <pc:inkChg chg="add del">
          <ac:chgData name="PIPAN MICHELE" userId="da00a2aa-4c64-4bcb-a497-1055e4cd2351" providerId="ADAL" clId="{428EEFE0-FAC2-40AD-AD0F-5BA8B2E80DCB}" dt="2022-11-18T09:34:24.216" v="2510"/>
          <ac:inkMkLst>
            <pc:docMk/>
            <pc:sldMk cId="3561241026" sldId="282"/>
            <ac:inkMk id="79" creationId="{0A9A9366-8BAC-4AB4-998C-8A76C4755363}"/>
          </ac:inkMkLst>
        </pc:inkChg>
        <pc:inkChg chg="add del">
          <ac:chgData name="PIPAN MICHELE" userId="da00a2aa-4c64-4bcb-a497-1055e4cd2351" providerId="ADAL" clId="{428EEFE0-FAC2-40AD-AD0F-5BA8B2E80DCB}" dt="2022-11-18T09:34:24.216" v="2510"/>
          <ac:inkMkLst>
            <pc:docMk/>
            <pc:sldMk cId="3561241026" sldId="282"/>
            <ac:inkMk id="80" creationId="{290D5C71-3EED-4E0C-B261-BDF70B1D0D5C}"/>
          </ac:inkMkLst>
        </pc:inkChg>
        <pc:inkChg chg="add del">
          <ac:chgData name="PIPAN MICHELE" userId="da00a2aa-4c64-4bcb-a497-1055e4cd2351" providerId="ADAL" clId="{428EEFE0-FAC2-40AD-AD0F-5BA8B2E80DCB}" dt="2022-11-18T09:34:24.216" v="2510"/>
          <ac:inkMkLst>
            <pc:docMk/>
            <pc:sldMk cId="3561241026" sldId="282"/>
            <ac:inkMk id="81" creationId="{60DDF1A6-43A9-4B5A-9CFC-7484D5B588AF}"/>
          </ac:inkMkLst>
        </pc:inkChg>
        <pc:inkChg chg="add del">
          <ac:chgData name="PIPAN MICHELE" userId="da00a2aa-4c64-4bcb-a497-1055e4cd2351" providerId="ADAL" clId="{428EEFE0-FAC2-40AD-AD0F-5BA8B2E80DCB}" dt="2022-11-18T09:34:24.216" v="2510"/>
          <ac:inkMkLst>
            <pc:docMk/>
            <pc:sldMk cId="3561241026" sldId="282"/>
            <ac:inkMk id="82" creationId="{85118137-2CD7-4760-B9F8-789773F2FF7D}"/>
          </ac:inkMkLst>
        </pc:inkChg>
        <pc:inkChg chg="add del">
          <ac:chgData name="PIPAN MICHELE" userId="da00a2aa-4c64-4bcb-a497-1055e4cd2351" providerId="ADAL" clId="{428EEFE0-FAC2-40AD-AD0F-5BA8B2E80DCB}" dt="2022-11-18T09:34:30.759" v="2524"/>
          <ac:inkMkLst>
            <pc:docMk/>
            <pc:sldMk cId="3561241026" sldId="282"/>
            <ac:inkMk id="83" creationId="{0AC34094-015C-433E-B7E1-F6043A88E45F}"/>
          </ac:inkMkLst>
        </pc:inkChg>
        <pc:inkChg chg="add del">
          <ac:chgData name="PIPAN MICHELE" userId="da00a2aa-4c64-4bcb-a497-1055e4cd2351" providerId="ADAL" clId="{428EEFE0-FAC2-40AD-AD0F-5BA8B2E80DCB}" dt="2022-11-18T09:34:30.759" v="2524"/>
          <ac:inkMkLst>
            <pc:docMk/>
            <pc:sldMk cId="3561241026" sldId="282"/>
            <ac:inkMk id="84" creationId="{E7CAF4FE-AEEB-45A1-BEA5-341CB1C1DC55}"/>
          </ac:inkMkLst>
        </pc:inkChg>
        <pc:inkChg chg="add del">
          <ac:chgData name="PIPAN MICHELE" userId="da00a2aa-4c64-4bcb-a497-1055e4cd2351" providerId="ADAL" clId="{428EEFE0-FAC2-40AD-AD0F-5BA8B2E80DCB}" dt="2022-11-18T09:34:30.759" v="2524"/>
          <ac:inkMkLst>
            <pc:docMk/>
            <pc:sldMk cId="3561241026" sldId="282"/>
            <ac:inkMk id="85" creationId="{C9A42F78-2A2F-44EA-824B-B44F4E27BD21}"/>
          </ac:inkMkLst>
        </pc:inkChg>
        <pc:inkChg chg="add del">
          <ac:chgData name="PIPAN MICHELE" userId="da00a2aa-4c64-4bcb-a497-1055e4cd2351" providerId="ADAL" clId="{428EEFE0-FAC2-40AD-AD0F-5BA8B2E80DCB}" dt="2022-11-18T09:34:30.759" v="2524"/>
          <ac:inkMkLst>
            <pc:docMk/>
            <pc:sldMk cId="3561241026" sldId="282"/>
            <ac:inkMk id="86" creationId="{0F380D34-92EE-4271-81E4-5C9E6AC6F1A0}"/>
          </ac:inkMkLst>
        </pc:inkChg>
        <pc:inkChg chg="add del">
          <ac:chgData name="PIPAN MICHELE" userId="da00a2aa-4c64-4bcb-a497-1055e4cd2351" providerId="ADAL" clId="{428EEFE0-FAC2-40AD-AD0F-5BA8B2E80DCB}" dt="2022-11-18T09:34:30.759" v="2524"/>
          <ac:inkMkLst>
            <pc:docMk/>
            <pc:sldMk cId="3561241026" sldId="282"/>
            <ac:inkMk id="87" creationId="{D7C044F5-DCAD-4C69-8352-6E0A1612EBCA}"/>
          </ac:inkMkLst>
        </pc:inkChg>
        <pc:inkChg chg="add del">
          <ac:chgData name="PIPAN MICHELE" userId="da00a2aa-4c64-4bcb-a497-1055e4cd2351" providerId="ADAL" clId="{428EEFE0-FAC2-40AD-AD0F-5BA8B2E80DCB}" dt="2022-11-18T09:34:30.759" v="2524"/>
          <ac:inkMkLst>
            <pc:docMk/>
            <pc:sldMk cId="3561241026" sldId="282"/>
            <ac:inkMk id="88" creationId="{3FE05F22-39FB-4A62-90D7-0CD3E68EE30D}"/>
          </ac:inkMkLst>
        </pc:inkChg>
        <pc:inkChg chg="add del">
          <ac:chgData name="PIPAN MICHELE" userId="da00a2aa-4c64-4bcb-a497-1055e4cd2351" providerId="ADAL" clId="{428EEFE0-FAC2-40AD-AD0F-5BA8B2E80DCB}" dt="2022-11-18T09:34:30.759" v="2524"/>
          <ac:inkMkLst>
            <pc:docMk/>
            <pc:sldMk cId="3561241026" sldId="282"/>
            <ac:inkMk id="89" creationId="{93BE8499-0010-4AE4-8BF7-90671AD18C51}"/>
          </ac:inkMkLst>
        </pc:inkChg>
        <pc:inkChg chg="add del">
          <ac:chgData name="PIPAN MICHELE" userId="da00a2aa-4c64-4bcb-a497-1055e4cd2351" providerId="ADAL" clId="{428EEFE0-FAC2-40AD-AD0F-5BA8B2E80DCB}" dt="2022-11-18T09:34:30.759" v="2524"/>
          <ac:inkMkLst>
            <pc:docMk/>
            <pc:sldMk cId="3561241026" sldId="282"/>
            <ac:inkMk id="90" creationId="{C59059A5-34DB-4FDF-83A2-4FDFB74AAA1B}"/>
          </ac:inkMkLst>
        </pc:inkChg>
        <pc:inkChg chg="add del">
          <ac:chgData name="PIPAN MICHELE" userId="da00a2aa-4c64-4bcb-a497-1055e4cd2351" providerId="ADAL" clId="{428EEFE0-FAC2-40AD-AD0F-5BA8B2E80DCB}" dt="2022-11-18T09:34:30.759" v="2524"/>
          <ac:inkMkLst>
            <pc:docMk/>
            <pc:sldMk cId="3561241026" sldId="282"/>
            <ac:inkMk id="91" creationId="{9521DC67-A1E2-4D95-9AC2-3BFCAC59081C}"/>
          </ac:inkMkLst>
        </pc:inkChg>
        <pc:inkChg chg="add del">
          <ac:chgData name="PIPAN MICHELE" userId="da00a2aa-4c64-4bcb-a497-1055e4cd2351" providerId="ADAL" clId="{428EEFE0-FAC2-40AD-AD0F-5BA8B2E80DCB}" dt="2022-11-18T09:34:30.759" v="2524"/>
          <ac:inkMkLst>
            <pc:docMk/>
            <pc:sldMk cId="3561241026" sldId="282"/>
            <ac:inkMk id="92" creationId="{0C093D47-7D77-46A7-8152-5E9C17A98DC5}"/>
          </ac:inkMkLst>
        </pc:inkChg>
        <pc:inkChg chg="add del">
          <ac:chgData name="PIPAN MICHELE" userId="da00a2aa-4c64-4bcb-a497-1055e4cd2351" providerId="ADAL" clId="{428EEFE0-FAC2-40AD-AD0F-5BA8B2E80DCB}" dt="2022-11-18T09:34:30.759" v="2524"/>
          <ac:inkMkLst>
            <pc:docMk/>
            <pc:sldMk cId="3561241026" sldId="282"/>
            <ac:inkMk id="93" creationId="{C8968C15-BC80-4249-BB40-648BD06BA5EC}"/>
          </ac:inkMkLst>
        </pc:inkChg>
        <pc:inkChg chg="add del">
          <ac:chgData name="PIPAN MICHELE" userId="da00a2aa-4c64-4bcb-a497-1055e4cd2351" providerId="ADAL" clId="{428EEFE0-FAC2-40AD-AD0F-5BA8B2E80DCB}" dt="2022-11-18T09:34:30.759" v="2524"/>
          <ac:inkMkLst>
            <pc:docMk/>
            <pc:sldMk cId="3561241026" sldId="282"/>
            <ac:inkMk id="94" creationId="{82AAF6DA-6528-4C52-B6A9-8536BC75D72F}"/>
          </ac:inkMkLst>
        </pc:inkChg>
        <pc:inkChg chg="add del">
          <ac:chgData name="PIPAN MICHELE" userId="da00a2aa-4c64-4bcb-a497-1055e4cd2351" providerId="ADAL" clId="{428EEFE0-FAC2-40AD-AD0F-5BA8B2E80DCB}" dt="2022-11-18T09:34:30.759" v="2524"/>
          <ac:inkMkLst>
            <pc:docMk/>
            <pc:sldMk cId="3561241026" sldId="282"/>
            <ac:inkMk id="95" creationId="{B4321524-335D-4E68-A0F7-8F7CE994A2EE}"/>
          </ac:inkMkLst>
        </pc:inkChg>
        <pc:inkChg chg="add del">
          <ac:chgData name="PIPAN MICHELE" userId="da00a2aa-4c64-4bcb-a497-1055e4cd2351" providerId="ADAL" clId="{428EEFE0-FAC2-40AD-AD0F-5BA8B2E80DCB}" dt="2022-11-18T09:34:30.759" v="2524"/>
          <ac:inkMkLst>
            <pc:docMk/>
            <pc:sldMk cId="3561241026" sldId="282"/>
            <ac:inkMk id="96" creationId="{AEBA193B-408B-423C-9B0B-EF9F3E616711}"/>
          </ac:inkMkLst>
        </pc:inkChg>
        <pc:inkChg chg="add del">
          <ac:chgData name="PIPAN MICHELE" userId="da00a2aa-4c64-4bcb-a497-1055e4cd2351" providerId="ADAL" clId="{428EEFE0-FAC2-40AD-AD0F-5BA8B2E80DCB}" dt="2022-11-18T09:34:34.212" v="2532"/>
          <ac:inkMkLst>
            <pc:docMk/>
            <pc:sldMk cId="3561241026" sldId="282"/>
            <ac:inkMk id="97" creationId="{176FDBBA-8530-43FD-A6EA-B3A279EB225C}"/>
          </ac:inkMkLst>
        </pc:inkChg>
        <pc:inkChg chg="add del">
          <ac:chgData name="PIPAN MICHELE" userId="da00a2aa-4c64-4bcb-a497-1055e4cd2351" providerId="ADAL" clId="{428EEFE0-FAC2-40AD-AD0F-5BA8B2E80DCB}" dt="2022-11-18T09:34:34.212" v="2532"/>
          <ac:inkMkLst>
            <pc:docMk/>
            <pc:sldMk cId="3561241026" sldId="282"/>
            <ac:inkMk id="98" creationId="{EE20E4E8-B512-4CAD-95E9-D7E661CBE84A}"/>
          </ac:inkMkLst>
        </pc:inkChg>
        <pc:inkChg chg="add del">
          <ac:chgData name="PIPAN MICHELE" userId="da00a2aa-4c64-4bcb-a497-1055e4cd2351" providerId="ADAL" clId="{428EEFE0-FAC2-40AD-AD0F-5BA8B2E80DCB}" dt="2022-11-18T09:34:34.212" v="2532"/>
          <ac:inkMkLst>
            <pc:docMk/>
            <pc:sldMk cId="3561241026" sldId="282"/>
            <ac:inkMk id="99" creationId="{EDFCAA29-9781-4D2F-921F-A2C96A5155C3}"/>
          </ac:inkMkLst>
        </pc:inkChg>
        <pc:inkChg chg="add del">
          <ac:chgData name="PIPAN MICHELE" userId="da00a2aa-4c64-4bcb-a497-1055e4cd2351" providerId="ADAL" clId="{428EEFE0-FAC2-40AD-AD0F-5BA8B2E80DCB}" dt="2022-11-18T09:34:34.212" v="2532"/>
          <ac:inkMkLst>
            <pc:docMk/>
            <pc:sldMk cId="3561241026" sldId="282"/>
            <ac:inkMk id="100" creationId="{531DDF7D-736E-4BD1-AFF0-5AE9734043FF}"/>
          </ac:inkMkLst>
        </pc:inkChg>
        <pc:inkChg chg="add del">
          <ac:chgData name="PIPAN MICHELE" userId="da00a2aa-4c64-4bcb-a497-1055e4cd2351" providerId="ADAL" clId="{428EEFE0-FAC2-40AD-AD0F-5BA8B2E80DCB}" dt="2022-11-18T09:34:34.212" v="2532"/>
          <ac:inkMkLst>
            <pc:docMk/>
            <pc:sldMk cId="3561241026" sldId="282"/>
            <ac:inkMk id="101" creationId="{97EBBB61-B944-42B3-9923-EA86D4D8EDEC}"/>
          </ac:inkMkLst>
        </pc:inkChg>
        <pc:inkChg chg="add del">
          <ac:chgData name="PIPAN MICHELE" userId="da00a2aa-4c64-4bcb-a497-1055e4cd2351" providerId="ADAL" clId="{428EEFE0-FAC2-40AD-AD0F-5BA8B2E80DCB}" dt="2022-11-18T09:34:34.212" v="2532"/>
          <ac:inkMkLst>
            <pc:docMk/>
            <pc:sldMk cId="3561241026" sldId="282"/>
            <ac:inkMk id="102" creationId="{E835397B-1DB6-498D-8A55-66BC91C8E6B2}"/>
          </ac:inkMkLst>
        </pc:inkChg>
        <pc:inkChg chg="add del">
          <ac:chgData name="PIPAN MICHELE" userId="da00a2aa-4c64-4bcb-a497-1055e4cd2351" providerId="ADAL" clId="{428EEFE0-FAC2-40AD-AD0F-5BA8B2E80DCB}" dt="2022-11-18T09:34:34.212" v="2532"/>
          <ac:inkMkLst>
            <pc:docMk/>
            <pc:sldMk cId="3561241026" sldId="282"/>
            <ac:inkMk id="103" creationId="{51775218-D1F5-45B8-BA53-8FAEFE52E1D8}"/>
          </ac:inkMkLst>
        </pc:inkChg>
        <pc:inkChg chg="add del">
          <ac:chgData name="PIPAN MICHELE" userId="da00a2aa-4c64-4bcb-a497-1055e4cd2351" providerId="ADAL" clId="{428EEFE0-FAC2-40AD-AD0F-5BA8B2E80DCB}" dt="2022-11-18T09:34:34.212" v="2532"/>
          <ac:inkMkLst>
            <pc:docMk/>
            <pc:sldMk cId="3561241026" sldId="282"/>
            <ac:inkMk id="104" creationId="{E3C7E4F3-A0F3-4DBC-8701-917B9549FBE8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05" creationId="{45AC9A25-21D0-4B30-9054-599D7A1DBC99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06" creationId="{1A07439C-4B56-4ADC-BF43-7F35410BE02B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07" creationId="{7D7F222F-355A-43C4-91DE-D78501A0421C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08" creationId="{3C76D74F-9912-4041-BD11-C2B1E31FD1E4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09" creationId="{0F791620-0A36-43AA-9321-6D90056C412C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10" creationId="{B78B5DA9-9521-48F4-AFDD-DC8D30BAF9D6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11" creationId="{8F57B46C-1074-4E55-93FA-0D5823E2BCAA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12" creationId="{409ED3DA-A987-4612-BEB3-5794328F6D54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13" creationId="{CE000911-B889-46B1-A796-57AD82E10A7A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14" creationId="{773B1C74-CEDE-4F3F-814C-B1956BAE9C13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15" creationId="{1BD973C9-D66E-40CE-AEEA-A1FC2D09AA3D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16" creationId="{A0FF5615-1FBD-46E8-923B-11F0CE156CD0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17" creationId="{5D436DFF-CAD9-42A8-BD7E-790454A1E623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18" creationId="{78EE224C-5D3B-4CE6-8168-E50A25E4EFAF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19" creationId="{8A29966A-9A92-4560-9DB2-00971573224F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20" creationId="{0D9147E7-9022-4D2B-8DA2-FD4071DF17E0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21" creationId="{4A61777E-5606-40A7-846A-73A2F4FEF8F2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22" creationId="{6302411B-06BE-4308-B3BD-EE272E1EB9DD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23" creationId="{551D3940-0771-452B-91BD-8D8AD2D59C98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24" creationId="{B082EB85-172E-40A1-A958-7FF9D4E4F440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25" creationId="{5F70EA5C-8473-4875-9D21-C217CC05DCDC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26" creationId="{AF8B59C6-DB04-4CD2-B3D6-0AC8E6269E03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27" creationId="{D4743B4F-88BE-4436-9BA6-BE0A5B326702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28" creationId="{C3CE57A0-56E7-4702-8CF3-5B1EC2DC07D1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29" creationId="{1436A983-0FBD-4C97-A502-DF1EDE40B295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30" creationId="{9D0C054E-F500-4F5B-937B-35F77C55CF1C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31" creationId="{D7D9A8FE-A3B6-4CA7-9A17-A48F92D7158D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32" creationId="{63482ABD-E561-4AA9-BEE9-79234739381F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33" creationId="{855EBB96-BB1F-45A7-AE08-AD8E9FAA4FDA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34" creationId="{4CD91E81-2224-46A2-AE3E-0F7C9E59AAC6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35" creationId="{4DBC5C77-9EC3-4D32-BF69-1D8CDE2D7970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36" creationId="{1615BCB9-8283-4A99-A39E-8C3CA1F0663D}"/>
          </ac:inkMkLst>
        </pc:inkChg>
        <pc:inkChg chg="add del">
          <ac:chgData name="PIPAN MICHELE" userId="da00a2aa-4c64-4bcb-a497-1055e4cd2351" providerId="ADAL" clId="{428EEFE0-FAC2-40AD-AD0F-5BA8B2E80DCB}" dt="2022-11-18T09:34:49.034" v="2565"/>
          <ac:inkMkLst>
            <pc:docMk/>
            <pc:sldMk cId="3561241026" sldId="282"/>
            <ac:inkMk id="137" creationId="{8950AEE0-94A1-4BFA-86F2-2ACC30B1F0D9}"/>
          </ac:inkMkLst>
        </pc:inkChg>
        <pc:inkChg chg="add del">
          <ac:chgData name="PIPAN MICHELE" userId="da00a2aa-4c64-4bcb-a497-1055e4cd2351" providerId="ADAL" clId="{428EEFE0-FAC2-40AD-AD0F-5BA8B2E80DCB}" dt="2022-11-18T09:34:57.887" v="2568"/>
          <ac:inkMkLst>
            <pc:docMk/>
            <pc:sldMk cId="3561241026" sldId="282"/>
            <ac:inkMk id="138" creationId="{0203A374-DA4F-446B-B5E1-50E5B1F8D630}"/>
          </ac:inkMkLst>
        </pc:inkChg>
        <pc:inkChg chg="add del">
          <ac:chgData name="PIPAN MICHELE" userId="da00a2aa-4c64-4bcb-a497-1055e4cd2351" providerId="ADAL" clId="{428EEFE0-FAC2-40AD-AD0F-5BA8B2E80DCB}" dt="2022-11-18T09:34:57.887" v="2568"/>
          <ac:inkMkLst>
            <pc:docMk/>
            <pc:sldMk cId="3561241026" sldId="282"/>
            <ac:inkMk id="139" creationId="{5CDC32B7-E74F-4902-BB68-3E8C3E2274C2}"/>
          </ac:inkMkLst>
        </pc:inkChg>
        <pc:inkChg chg="add del">
          <ac:chgData name="PIPAN MICHELE" userId="da00a2aa-4c64-4bcb-a497-1055e4cd2351" providerId="ADAL" clId="{428EEFE0-FAC2-40AD-AD0F-5BA8B2E80DCB}" dt="2022-11-18T09:34:57.887" v="2568"/>
          <ac:inkMkLst>
            <pc:docMk/>
            <pc:sldMk cId="3561241026" sldId="282"/>
            <ac:inkMk id="140" creationId="{33685B41-3C3A-465D-AC8F-F47CBD308967}"/>
          </ac:inkMkLst>
        </pc:inkChg>
        <pc:inkChg chg="add del">
          <ac:chgData name="PIPAN MICHELE" userId="da00a2aa-4c64-4bcb-a497-1055e4cd2351" providerId="ADAL" clId="{428EEFE0-FAC2-40AD-AD0F-5BA8B2E80DCB}" dt="2022-11-18T09:35:00.569" v="2571"/>
          <ac:inkMkLst>
            <pc:docMk/>
            <pc:sldMk cId="3561241026" sldId="282"/>
            <ac:inkMk id="141" creationId="{B7279FB3-2448-40CD-8D5A-7B321EA7FF4D}"/>
          </ac:inkMkLst>
        </pc:inkChg>
        <pc:inkChg chg="add del">
          <ac:chgData name="PIPAN MICHELE" userId="da00a2aa-4c64-4bcb-a497-1055e4cd2351" providerId="ADAL" clId="{428EEFE0-FAC2-40AD-AD0F-5BA8B2E80DCB}" dt="2022-11-18T09:35:00.569" v="2571"/>
          <ac:inkMkLst>
            <pc:docMk/>
            <pc:sldMk cId="3561241026" sldId="282"/>
            <ac:inkMk id="142" creationId="{966D89E5-A616-4963-99A1-D6FE256E5B37}"/>
          </ac:inkMkLst>
        </pc:inkChg>
        <pc:inkChg chg="add del">
          <ac:chgData name="PIPAN MICHELE" userId="da00a2aa-4c64-4bcb-a497-1055e4cd2351" providerId="ADAL" clId="{428EEFE0-FAC2-40AD-AD0F-5BA8B2E80DCB}" dt="2022-11-18T09:35:00.569" v="2571"/>
          <ac:inkMkLst>
            <pc:docMk/>
            <pc:sldMk cId="3561241026" sldId="282"/>
            <ac:inkMk id="143" creationId="{8F2B72A1-A25A-4C2F-AE7C-500041543AB9}"/>
          </ac:inkMkLst>
        </pc:inkChg>
        <pc:inkChg chg="add del">
          <ac:chgData name="PIPAN MICHELE" userId="da00a2aa-4c64-4bcb-a497-1055e4cd2351" providerId="ADAL" clId="{428EEFE0-FAC2-40AD-AD0F-5BA8B2E80DCB}" dt="2022-11-18T09:35:03.541" v="2573"/>
          <ac:inkMkLst>
            <pc:docMk/>
            <pc:sldMk cId="3561241026" sldId="282"/>
            <ac:inkMk id="144" creationId="{EADF889E-3349-4631-8617-99F27EC756B2}"/>
          </ac:inkMkLst>
        </pc:inkChg>
        <pc:inkChg chg="add del">
          <ac:chgData name="PIPAN MICHELE" userId="da00a2aa-4c64-4bcb-a497-1055e4cd2351" providerId="ADAL" clId="{428EEFE0-FAC2-40AD-AD0F-5BA8B2E80DCB}" dt="2022-11-18T09:35:03.541" v="2573"/>
          <ac:inkMkLst>
            <pc:docMk/>
            <pc:sldMk cId="3561241026" sldId="282"/>
            <ac:inkMk id="145" creationId="{4623F0A9-D766-4168-8C58-7F32E18EC1E4}"/>
          </ac:inkMkLst>
        </pc:inkChg>
        <pc:inkChg chg="add del">
          <ac:chgData name="PIPAN MICHELE" userId="da00a2aa-4c64-4bcb-a497-1055e4cd2351" providerId="ADAL" clId="{428EEFE0-FAC2-40AD-AD0F-5BA8B2E80DCB}" dt="2022-11-18T09:35:11.119" v="2576"/>
          <ac:inkMkLst>
            <pc:docMk/>
            <pc:sldMk cId="3561241026" sldId="282"/>
            <ac:inkMk id="146" creationId="{9008E063-530A-45C4-9D61-444E817155C1}"/>
          </ac:inkMkLst>
        </pc:inkChg>
        <pc:inkChg chg="add del">
          <ac:chgData name="PIPAN MICHELE" userId="da00a2aa-4c64-4bcb-a497-1055e4cd2351" providerId="ADAL" clId="{428EEFE0-FAC2-40AD-AD0F-5BA8B2E80DCB}" dt="2022-11-18T09:35:11.119" v="2576"/>
          <ac:inkMkLst>
            <pc:docMk/>
            <pc:sldMk cId="3561241026" sldId="282"/>
            <ac:inkMk id="147" creationId="{2B100347-0593-4B3C-9426-37771384C150}"/>
          </ac:inkMkLst>
        </pc:inkChg>
        <pc:inkChg chg="add del">
          <ac:chgData name="PIPAN MICHELE" userId="da00a2aa-4c64-4bcb-a497-1055e4cd2351" providerId="ADAL" clId="{428EEFE0-FAC2-40AD-AD0F-5BA8B2E80DCB}" dt="2022-11-18T09:35:11.119" v="2576"/>
          <ac:inkMkLst>
            <pc:docMk/>
            <pc:sldMk cId="3561241026" sldId="282"/>
            <ac:inkMk id="148" creationId="{C9C7992F-C2BF-4539-A062-5CEACBB6043D}"/>
          </ac:inkMkLst>
        </pc:inkChg>
        <pc:inkChg chg="add del">
          <ac:chgData name="PIPAN MICHELE" userId="da00a2aa-4c64-4bcb-a497-1055e4cd2351" providerId="ADAL" clId="{428EEFE0-FAC2-40AD-AD0F-5BA8B2E80DCB}" dt="2022-11-18T09:35:16.128" v="2582"/>
          <ac:inkMkLst>
            <pc:docMk/>
            <pc:sldMk cId="3561241026" sldId="282"/>
            <ac:inkMk id="149" creationId="{7C925E54-2711-4E35-A53C-C40B318A3FD3}"/>
          </ac:inkMkLst>
        </pc:inkChg>
        <pc:inkChg chg="add del">
          <ac:chgData name="PIPAN MICHELE" userId="da00a2aa-4c64-4bcb-a497-1055e4cd2351" providerId="ADAL" clId="{428EEFE0-FAC2-40AD-AD0F-5BA8B2E80DCB}" dt="2022-11-18T09:35:16.128" v="2582"/>
          <ac:inkMkLst>
            <pc:docMk/>
            <pc:sldMk cId="3561241026" sldId="282"/>
            <ac:inkMk id="150" creationId="{E597B1E0-89C3-4FFB-8734-81B079C1FAD5}"/>
          </ac:inkMkLst>
        </pc:inkChg>
        <pc:inkChg chg="add del">
          <ac:chgData name="PIPAN MICHELE" userId="da00a2aa-4c64-4bcb-a497-1055e4cd2351" providerId="ADAL" clId="{428EEFE0-FAC2-40AD-AD0F-5BA8B2E80DCB}" dt="2022-11-18T09:35:16.128" v="2582"/>
          <ac:inkMkLst>
            <pc:docMk/>
            <pc:sldMk cId="3561241026" sldId="282"/>
            <ac:inkMk id="151" creationId="{5F452810-94DF-40E6-83C7-540FE9532FC9}"/>
          </ac:inkMkLst>
        </pc:inkChg>
        <pc:inkChg chg="add del">
          <ac:chgData name="PIPAN MICHELE" userId="da00a2aa-4c64-4bcb-a497-1055e4cd2351" providerId="ADAL" clId="{428EEFE0-FAC2-40AD-AD0F-5BA8B2E80DCB}" dt="2022-11-18T09:35:16.128" v="2582"/>
          <ac:inkMkLst>
            <pc:docMk/>
            <pc:sldMk cId="3561241026" sldId="282"/>
            <ac:inkMk id="152" creationId="{3F3710DA-DFFD-47AC-B9DB-E949AFBB2C52}"/>
          </ac:inkMkLst>
        </pc:inkChg>
        <pc:inkChg chg="add del">
          <ac:chgData name="PIPAN MICHELE" userId="da00a2aa-4c64-4bcb-a497-1055e4cd2351" providerId="ADAL" clId="{428EEFE0-FAC2-40AD-AD0F-5BA8B2E80DCB}" dt="2022-11-18T09:35:16.128" v="2582"/>
          <ac:inkMkLst>
            <pc:docMk/>
            <pc:sldMk cId="3561241026" sldId="282"/>
            <ac:inkMk id="153" creationId="{81E16C1C-EE1C-460D-A7FD-F5E6F1B3A9E6}"/>
          </ac:inkMkLst>
        </pc:inkChg>
        <pc:inkChg chg="add del">
          <ac:chgData name="PIPAN MICHELE" userId="da00a2aa-4c64-4bcb-a497-1055e4cd2351" providerId="ADAL" clId="{428EEFE0-FAC2-40AD-AD0F-5BA8B2E80DCB}" dt="2022-11-18T09:35:16.128" v="2582"/>
          <ac:inkMkLst>
            <pc:docMk/>
            <pc:sldMk cId="3561241026" sldId="282"/>
            <ac:inkMk id="154" creationId="{C10A34C9-286C-4702-936D-7EBCEBEB08D6}"/>
          </ac:inkMkLst>
        </pc:inkChg>
        <pc:inkChg chg="add del">
          <ac:chgData name="PIPAN MICHELE" userId="da00a2aa-4c64-4bcb-a497-1055e4cd2351" providerId="ADAL" clId="{428EEFE0-FAC2-40AD-AD0F-5BA8B2E80DCB}" dt="2022-11-18T09:35:20.669" v="2588"/>
          <ac:inkMkLst>
            <pc:docMk/>
            <pc:sldMk cId="3561241026" sldId="282"/>
            <ac:inkMk id="155" creationId="{A189A6EA-D1BD-4DB2-ADBD-6443E4D19F65}"/>
          </ac:inkMkLst>
        </pc:inkChg>
        <pc:inkChg chg="add del">
          <ac:chgData name="PIPAN MICHELE" userId="da00a2aa-4c64-4bcb-a497-1055e4cd2351" providerId="ADAL" clId="{428EEFE0-FAC2-40AD-AD0F-5BA8B2E80DCB}" dt="2022-11-18T09:35:20.669" v="2588"/>
          <ac:inkMkLst>
            <pc:docMk/>
            <pc:sldMk cId="3561241026" sldId="282"/>
            <ac:inkMk id="156" creationId="{6E06904C-5949-4CFF-BFFB-E0A8E7D36195}"/>
          </ac:inkMkLst>
        </pc:inkChg>
        <pc:inkChg chg="add del">
          <ac:chgData name="PIPAN MICHELE" userId="da00a2aa-4c64-4bcb-a497-1055e4cd2351" providerId="ADAL" clId="{428EEFE0-FAC2-40AD-AD0F-5BA8B2E80DCB}" dt="2022-11-18T09:35:20.669" v="2588"/>
          <ac:inkMkLst>
            <pc:docMk/>
            <pc:sldMk cId="3561241026" sldId="282"/>
            <ac:inkMk id="157" creationId="{1AE39535-58D1-4F4F-B67E-71F7F21FECAE}"/>
          </ac:inkMkLst>
        </pc:inkChg>
        <pc:inkChg chg="add del">
          <ac:chgData name="PIPAN MICHELE" userId="da00a2aa-4c64-4bcb-a497-1055e4cd2351" providerId="ADAL" clId="{428EEFE0-FAC2-40AD-AD0F-5BA8B2E80DCB}" dt="2022-11-18T09:35:20.669" v="2588"/>
          <ac:inkMkLst>
            <pc:docMk/>
            <pc:sldMk cId="3561241026" sldId="282"/>
            <ac:inkMk id="158" creationId="{70D98E23-EC09-47A0-9028-497666625DC1}"/>
          </ac:inkMkLst>
        </pc:inkChg>
        <pc:inkChg chg="add del">
          <ac:chgData name="PIPAN MICHELE" userId="da00a2aa-4c64-4bcb-a497-1055e4cd2351" providerId="ADAL" clId="{428EEFE0-FAC2-40AD-AD0F-5BA8B2E80DCB}" dt="2022-11-18T09:35:20.669" v="2588"/>
          <ac:inkMkLst>
            <pc:docMk/>
            <pc:sldMk cId="3561241026" sldId="282"/>
            <ac:inkMk id="159" creationId="{2911C598-D071-406E-AEC8-4688A9602742}"/>
          </ac:inkMkLst>
        </pc:inkChg>
        <pc:inkChg chg="add del">
          <ac:chgData name="PIPAN MICHELE" userId="da00a2aa-4c64-4bcb-a497-1055e4cd2351" providerId="ADAL" clId="{428EEFE0-FAC2-40AD-AD0F-5BA8B2E80DCB}" dt="2022-11-18T09:35:20.669" v="2588"/>
          <ac:inkMkLst>
            <pc:docMk/>
            <pc:sldMk cId="3561241026" sldId="282"/>
            <ac:inkMk id="160" creationId="{C922E5A7-897E-479B-987E-84C33659BDFA}"/>
          </ac:inkMkLst>
        </pc:inkChg>
        <pc:inkChg chg="add del">
          <ac:chgData name="PIPAN MICHELE" userId="da00a2aa-4c64-4bcb-a497-1055e4cd2351" providerId="ADAL" clId="{428EEFE0-FAC2-40AD-AD0F-5BA8B2E80DCB}" dt="2022-11-18T09:35:26.500" v="2595"/>
          <ac:inkMkLst>
            <pc:docMk/>
            <pc:sldMk cId="3561241026" sldId="282"/>
            <ac:inkMk id="161" creationId="{A6C5835D-2EDB-44F3-BF1E-A02260D95275}"/>
          </ac:inkMkLst>
        </pc:inkChg>
        <pc:inkChg chg="add del">
          <ac:chgData name="PIPAN MICHELE" userId="da00a2aa-4c64-4bcb-a497-1055e4cd2351" providerId="ADAL" clId="{428EEFE0-FAC2-40AD-AD0F-5BA8B2E80DCB}" dt="2022-11-18T09:35:26.500" v="2595"/>
          <ac:inkMkLst>
            <pc:docMk/>
            <pc:sldMk cId="3561241026" sldId="282"/>
            <ac:inkMk id="162" creationId="{1BED4674-1858-47A4-A6C5-C8FDE3904BA2}"/>
          </ac:inkMkLst>
        </pc:inkChg>
        <pc:inkChg chg="add del">
          <ac:chgData name="PIPAN MICHELE" userId="da00a2aa-4c64-4bcb-a497-1055e4cd2351" providerId="ADAL" clId="{428EEFE0-FAC2-40AD-AD0F-5BA8B2E80DCB}" dt="2022-11-18T09:35:26.500" v="2595"/>
          <ac:inkMkLst>
            <pc:docMk/>
            <pc:sldMk cId="3561241026" sldId="282"/>
            <ac:inkMk id="163" creationId="{8567E7CD-E780-4EEE-9F67-06CA36C496FF}"/>
          </ac:inkMkLst>
        </pc:inkChg>
        <pc:inkChg chg="add del">
          <ac:chgData name="PIPAN MICHELE" userId="da00a2aa-4c64-4bcb-a497-1055e4cd2351" providerId="ADAL" clId="{428EEFE0-FAC2-40AD-AD0F-5BA8B2E80DCB}" dt="2022-11-18T09:35:26.500" v="2595"/>
          <ac:inkMkLst>
            <pc:docMk/>
            <pc:sldMk cId="3561241026" sldId="282"/>
            <ac:inkMk id="164" creationId="{4392A0FD-168F-4170-8689-C737267E8CE5}"/>
          </ac:inkMkLst>
        </pc:inkChg>
        <pc:inkChg chg="add del">
          <ac:chgData name="PIPAN MICHELE" userId="da00a2aa-4c64-4bcb-a497-1055e4cd2351" providerId="ADAL" clId="{428EEFE0-FAC2-40AD-AD0F-5BA8B2E80DCB}" dt="2022-11-18T09:35:26.500" v="2595"/>
          <ac:inkMkLst>
            <pc:docMk/>
            <pc:sldMk cId="3561241026" sldId="282"/>
            <ac:inkMk id="165" creationId="{C2FA13F6-89E4-4406-B477-EE54E9F72801}"/>
          </ac:inkMkLst>
        </pc:inkChg>
        <pc:inkChg chg="add del">
          <ac:chgData name="PIPAN MICHELE" userId="da00a2aa-4c64-4bcb-a497-1055e4cd2351" providerId="ADAL" clId="{428EEFE0-FAC2-40AD-AD0F-5BA8B2E80DCB}" dt="2022-11-18T09:35:26.500" v="2595"/>
          <ac:inkMkLst>
            <pc:docMk/>
            <pc:sldMk cId="3561241026" sldId="282"/>
            <ac:inkMk id="166" creationId="{27A0F39F-DB7C-4F84-B3D6-95FCAB397D67}"/>
          </ac:inkMkLst>
        </pc:inkChg>
        <pc:inkChg chg="add del">
          <ac:chgData name="PIPAN MICHELE" userId="da00a2aa-4c64-4bcb-a497-1055e4cd2351" providerId="ADAL" clId="{428EEFE0-FAC2-40AD-AD0F-5BA8B2E80DCB}" dt="2022-11-18T09:35:26.500" v="2595"/>
          <ac:inkMkLst>
            <pc:docMk/>
            <pc:sldMk cId="3561241026" sldId="282"/>
            <ac:inkMk id="167" creationId="{5A7BE799-701A-4631-99FC-7DB62A327BF8}"/>
          </ac:inkMkLst>
        </pc:inkChg>
        <pc:inkChg chg="add">
          <ac:chgData name="PIPAN MICHELE" userId="da00a2aa-4c64-4bcb-a497-1055e4cd2351" providerId="ADAL" clId="{428EEFE0-FAC2-40AD-AD0F-5BA8B2E80DCB}" dt="2022-11-18T09:35:26.500" v="2595"/>
          <ac:inkMkLst>
            <pc:docMk/>
            <pc:sldMk cId="3561241026" sldId="282"/>
            <ac:inkMk id="168" creationId="{BD56E2FB-F643-41BB-A2B5-536466FB2A8C}"/>
          </ac:inkMkLst>
        </pc:inkChg>
      </pc:sldChg>
      <pc:sldChg chg="addSp delSp add">
        <pc:chgData name="PIPAN MICHELE" userId="da00a2aa-4c64-4bcb-a497-1055e4cd2351" providerId="ADAL" clId="{428EEFE0-FAC2-40AD-AD0F-5BA8B2E80DCB}" dt="2022-11-18T09:36:20.260" v="2677"/>
        <pc:sldMkLst>
          <pc:docMk/>
          <pc:sldMk cId="4037257800" sldId="283"/>
        </pc:sldMkLst>
        <pc:inkChg chg="add del">
          <ac:chgData name="PIPAN MICHELE" userId="da00a2aa-4c64-4bcb-a497-1055e4cd2351" providerId="ADAL" clId="{428EEFE0-FAC2-40AD-AD0F-5BA8B2E80DCB}" dt="2022-11-18T09:35:36.758" v="2598"/>
          <ac:inkMkLst>
            <pc:docMk/>
            <pc:sldMk cId="4037257800" sldId="283"/>
            <ac:inkMk id="2" creationId="{D296271D-E757-4AE6-A41D-F229F542F1CF}"/>
          </ac:inkMkLst>
        </pc:inkChg>
        <pc:inkChg chg="add del">
          <ac:chgData name="PIPAN MICHELE" userId="da00a2aa-4c64-4bcb-a497-1055e4cd2351" providerId="ADAL" clId="{428EEFE0-FAC2-40AD-AD0F-5BA8B2E80DCB}" dt="2022-11-18T09:35:36.758" v="2598"/>
          <ac:inkMkLst>
            <pc:docMk/>
            <pc:sldMk cId="4037257800" sldId="283"/>
            <ac:inkMk id="3" creationId="{437076BE-8247-43E7-9886-9A1728FBE7F6}"/>
          </ac:inkMkLst>
        </pc:inkChg>
        <pc:inkChg chg="add">
          <ac:chgData name="PIPAN MICHELE" userId="da00a2aa-4c64-4bcb-a497-1055e4cd2351" providerId="ADAL" clId="{428EEFE0-FAC2-40AD-AD0F-5BA8B2E80DCB}" dt="2022-11-18T09:35:36.758" v="2598"/>
          <ac:inkMkLst>
            <pc:docMk/>
            <pc:sldMk cId="4037257800" sldId="283"/>
            <ac:inkMk id="4" creationId="{0F191920-498E-405E-9214-77271AD9E3D9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5" creationId="{71AD2E2E-6DB6-4C25-9043-365BE61A392F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6" creationId="{0021F75F-6866-4E45-926F-088EDDB09370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7" creationId="{D9B50EDE-7209-4FC3-ACBD-DFD1568F9104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8" creationId="{5DBA96EA-E3D7-4D75-B1C0-F1219DDDCB03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9" creationId="{E64861D4-7042-44FE-8122-3B3EED78CC7E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10" creationId="{D5D1D741-F505-40F1-8997-82F3168A4812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11" creationId="{8F800D75-9C4F-4264-A619-E134AC1D600A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12" creationId="{11AD27B2-9B86-459C-B53B-78DC8DB0E121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13" creationId="{37954F0E-AB16-46C2-A936-5E4FCD47B6DB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14" creationId="{F55A18C7-6F0E-4CDF-A267-0636A16E52C0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15" creationId="{E7B21269-29FD-42F5-A289-FBD3E30D0DBE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16" creationId="{37CFFA10-5960-47F1-A03A-57CD9B657892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17" creationId="{B28BFF43-268E-4DA8-905E-7A937219CAE0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18" creationId="{5AB060C8-781F-4A6D-BDB1-8DD5CE12C02A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19" creationId="{6D6339C6-3F5C-44D2-9461-1F6BF8632B3F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20" creationId="{18518195-9D35-44EC-847E-F429FCD7719F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21" creationId="{A5842A15-B825-4C73-A714-A8DE9D766D75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22" creationId="{2EAC9C67-AFA2-4832-B206-13314663EBBE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23" creationId="{31561A38-C3FB-44D2-A01D-EEEA14137C47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24" creationId="{FC106998-10E3-420E-9232-44E1ECBC808B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25" creationId="{C18B7B5A-87DC-40EC-A70F-C15962CFF73A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26" creationId="{A6CABB2F-79B8-428B-8761-DC979815DC03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27" creationId="{3DC6E8F1-5674-4C0C-B50B-3D896716F561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28" creationId="{927C85B5-3B22-46CA-BE37-9E83B4898C4B}"/>
          </ac:inkMkLst>
        </pc:inkChg>
        <pc:inkChg chg="add del">
          <ac:chgData name="PIPAN MICHELE" userId="da00a2aa-4c64-4bcb-a497-1055e4cd2351" providerId="ADAL" clId="{428EEFE0-FAC2-40AD-AD0F-5BA8B2E80DCB}" dt="2022-11-18T09:35:49.275" v="2624"/>
          <ac:inkMkLst>
            <pc:docMk/>
            <pc:sldMk cId="4037257800" sldId="283"/>
            <ac:inkMk id="29" creationId="{673E892E-0AFA-410C-A763-6AE41C3D6AA0}"/>
          </ac:inkMkLst>
        </pc:inkChg>
        <pc:inkChg chg="add del">
          <ac:chgData name="PIPAN MICHELE" userId="da00a2aa-4c64-4bcb-a497-1055e4cd2351" providerId="ADAL" clId="{428EEFE0-FAC2-40AD-AD0F-5BA8B2E80DCB}" dt="2022-11-18T09:36:13.176" v="2669"/>
          <ac:inkMkLst>
            <pc:docMk/>
            <pc:sldMk cId="4037257800" sldId="283"/>
            <ac:inkMk id="30" creationId="{D22C5653-9766-4313-A7D0-758BFD34D8C7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31" creationId="{3D53B3FE-65F7-4EDA-A3EF-3FA7CE6210C7}"/>
          </ac:inkMkLst>
        </pc:inkChg>
        <pc:inkChg chg="add del">
          <ac:chgData name="PIPAN MICHELE" userId="da00a2aa-4c64-4bcb-a497-1055e4cd2351" providerId="ADAL" clId="{428EEFE0-FAC2-40AD-AD0F-5BA8B2E80DCB}" dt="2022-11-18T09:36:13.176" v="2669"/>
          <ac:inkMkLst>
            <pc:docMk/>
            <pc:sldMk cId="4037257800" sldId="283"/>
            <ac:inkMk id="32" creationId="{840139A9-CDD4-406D-9046-1D7E68426420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33" creationId="{F1CC5980-45AA-4897-BAC2-CDB70CE523B2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34" creationId="{1523EDB8-49CE-4576-B968-D4160D21C3E8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35" creationId="{7E56CFE4-4754-4C36-9A42-731A1E4ABAE1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36" creationId="{39774773-BD85-43A9-9800-02A709EECF4C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37" creationId="{0F995E88-9A05-462F-B0B0-EF477AADA5C2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38" creationId="{6F13BA73-EA12-424C-BF24-A146372AED5C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39" creationId="{30E531B4-5D11-4FFA-A545-F7AA56A2116C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40" creationId="{FBF7B9FD-6179-4073-BFBE-7CCF42A79EFE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41" creationId="{26CD04CA-DB5C-4083-A25F-5B0172D259B5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42" creationId="{096F7D6E-3AA6-4391-9ABE-A56F9A544ECF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43" creationId="{FE16AEFB-AB5A-4708-B19B-3F5B6A709AB1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44" creationId="{22395E2B-51AC-462C-9D80-1BCFFEFDD5E6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45" creationId="{0975EFEC-4FEB-4C05-ADBE-341C336A6404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46" creationId="{C727BD9D-45D1-484B-B30A-C9290C73FCCB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47" creationId="{91A4F4EC-2038-4392-A544-0FE881AEE06A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48" creationId="{AACAC496-6A4E-4F51-8C56-241F64BA045E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49" creationId="{3D66DEF1-E450-4141-B69A-58710EBC444C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50" creationId="{99621080-4261-446D-A5CC-30E06AE704C9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51" creationId="{6C4278D9-DF3B-4E35-8C92-084F8FD244A2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52" creationId="{E7491C4D-2017-484A-8C59-62E32D2DAED1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53" creationId="{9FA206AB-6110-46A2-9AC6-1DA2C1A42E62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54" creationId="{1DFD3A8A-6A0F-483E-A4DF-38981CAFAA37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55" creationId="{10BFD51D-F58E-47C5-B9DA-850598F3F5DF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56" creationId="{83563C17-E861-41A5-89DF-033CB8680F3C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57" creationId="{FC739455-2FC5-4165-A285-A621C030D683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58" creationId="{665C436F-F145-4A1A-9FA7-5C0FF6990F05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59" creationId="{EF67C3F9-EA6F-4EF6-A1E3-9D11E5E41F40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60" creationId="{1B47B100-7A9C-4333-806A-7837E39BCD84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61" creationId="{C93EDF2F-A07C-4286-8D93-B91279CDF8F0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62" creationId="{CBE053C6-BF61-4DC5-886F-588CE2B22C7B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63" creationId="{9B204E48-697E-42B7-8D32-ABBAE556D68B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64" creationId="{988FF357-287C-4E59-82F6-06BE305C6D87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65" creationId="{6831F48F-0C28-4589-9E8D-5BCFDDE4A599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66" creationId="{8C4C7F7A-992D-442C-BF05-5B897E92CF6A}"/>
          </ac:inkMkLst>
        </pc:inkChg>
        <pc:inkChg chg="add del">
          <ac:chgData name="PIPAN MICHELE" userId="da00a2aa-4c64-4bcb-a497-1055e4cd2351" providerId="ADAL" clId="{428EEFE0-FAC2-40AD-AD0F-5BA8B2E80DCB}" dt="2022-11-18T09:36:07.706" v="2659"/>
          <ac:inkMkLst>
            <pc:docMk/>
            <pc:sldMk cId="4037257800" sldId="283"/>
            <ac:inkMk id="67" creationId="{8307C662-5D90-4DBB-B1D6-7E1741F27181}"/>
          </ac:inkMkLst>
        </pc:inkChg>
        <pc:inkChg chg="add del">
          <ac:chgData name="PIPAN MICHELE" userId="da00a2aa-4c64-4bcb-a497-1055e4cd2351" providerId="ADAL" clId="{428EEFE0-FAC2-40AD-AD0F-5BA8B2E80DCB}" dt="2022-11-18T09:36:13.176" v="2669"/>
          <ac:inkMkLst>
            <pc:docMk/>
            <pc:sldMk cId="4037257800" sldId="283"/>
            <ac:inkMk id="68" creationId="{C7B0C21D-DA6B-4A6A-B0F3-D57304379A22}"/>
          </ac:inkMkLst>
        </pc:inkChg>
        <pc:inkChg chg="add del">
          <ac:chgData name="PIPAN MICHELE" userId="da00a2aa-4c64-4bcb-a497-1055e4cd2351" providerId="ADAL" clId="{428EEFE0-FAC2-40AD-AD0F-5BA8B2E80DCB}" dt="2022-11-18T09:36:13.176" v="2669"/>
          <ac:inkMkLst>
            <pc:docMk/>
            <pc:sldMk cId="4037257800" sldId="283"/>
            <ac:inkMk id="69" creationId="{CEB96864-C44A-48D9-BC37-1E967119C2BE}"/>
          </ac:inkMkLst>
        </pc:inkChg>
        <pc:inkChg chg="add del">
          <ac:chgData name="PIPAN MICHELE" userId="da00a2aa-4c64-4bcb-a497-1055e4cd2351" providerId="ADAL" clId="{428EEFE0-FAC2-40AD-AD0F-5BA8B2E80DCB}" dt="2022-11-18T09:36:13.176" v="2669"/>
          <ac:inkMkLst>
            <pc:docMk/>
            <pc:sldMk cId="4037257800" sldId="283"/>
            <ac:inkMk id="70" creationId="{96F17971-84C9-4909-8FCA-A29B8FDC3A1C}"/>
          </ac:inkMkLst>
        </pc:inkChg>
        <pc:inkChg chg="add del">
          <ac:chgData name="PIPAN MICHELE" userId="da00a2aa-4c64-4bcb-a497-1055e4cd2351" providerId="ADAL" clId="{428EEFE0-FAC2-40AD-AD0F-5BA8B2E80DCB}" dt="2022-11-18T09:36:13.176" v="2669"/>
          <ac:inkMkLst>
            <pc:docMk/>
            <pc:sldMk cId="4037257800" sldId="283"/>
            <ac:inkMk id="71" creationId="{A07B6074-BDC5-447A-8835-8A4A9A8ED288}"/>
          </ac:inkMkLst>
        </pc:inkChg>
        <pc:inkChg chg="add del">
          <ac:chgData name="PIPAN MICHELE" userId="da00a2aa-4c64-4bcb-a497-1055e4cd2351" providerId="ADAL" clId="{428EEFE0-FAC2-40AD-AD0F-5BA8B2E80DCB}" dt="2022-11-18T09:36:13.176" v="2669"/>
          <ac:inkMkLst>
            <pc:docMk/>
            <pc:sldMk cId="4037257800" sldId="283"/>
            <ac:inkMk id="72" creationId="{A74F3107-8838-4DCB-8C64-18161272AF3C}"/>
          </ac:inkMkLst>
        </pc:inkChg>
        <pc:inkChg chg="add del">
          <ac:chgData name="PIPAN MICHELE" userId="da00a2aa-4c64-4bcb-a497-1055e4cd2351" providerId="ADAL" clId="{428EEFE0-FAC2-40AD-AD0F-5BA8B2E80DCB}" dt="2022-11-18T09:36:13.176" v="2669"/>
          <ac:inkMkLst>
            <pc:docMk/>
            <pc:sldMk cId="4037257800" sldId="283"/>
            <ac:inkMk id="73" creationId="{3BB2CAB2-820A-4A91-8751-B325700BAE99}"/>
          </ac:inkMkLst>
        </pc:inkChg>
        <pc:inkChg chg="add del">
          <ac:chgData name="PIPAN MICHELE" userId="da00a2aa-4c64-4bcb-a497-1055e4cd2351" providerId="ADAL" clId="{428EEFE0-FAC2-40AD-AD0F-5BA8B2E80DCB}" dt="2022-11-18T09:36:13.176" v="2669"/>
          <ac:inkMkLst>
            <pc:docMk/>
            <pc:sldMk cId="4037257800" sldId="283"/>
            <ac:inkMk id="74" creationId="{9588B29C-78FD-4B6D-A6BB-34D6E85EFC19}"/>
          </ac:inkMkLst>
        </pc:inkChg>
        <pc:inkChg chg="add del">
          <ac:chgData name="PIPAN MICHELE" userId="da00a2aa-4c64-4bcb-a497-1055e4cd2351" providerId="ADAL" clId="{428EEFE0-FAC2-40AD-AD0F-5BA8B2E80DCB}" dt="2022-11-18T09:36:13.176" v="2669"/>
          <ac:inkMkLst>
            <pc:docMk/>
            <pc:sldMk cId="4037257800" sldId="283"/>
            <ac:inkMk id="75" creationId="{539E1681-584D-45C7-85A3-658716C5A388}"/>
          </ac:inkMkLst>
        </pc:inkChg>
        <pc:inkChg chg="add del">
          <ac:chgData name="PIPAN MICHELE" userId="da00a2aa-4c64-4bcb-a497-1055e4cd2351" providerId="ADAL" clId="{428EEFE0-FAC2-40AD-AD0F-5BA8B2E80DCB}" dt="2022-11-18T09:36:13.176" v="2669"/>
          <ac:inkMkLst>
            <pc:docMk/>
            <pc:sldMk cId="4037257800" sldId="283"/>
            <ac:inkMk id="76" creationId="{A5424454-50E2-4EA7-B95F-552BD00B27E6}"/>
          </ac:inkMkLst>
        </pc:inkChg>
        <pc:inkChg chg="add del">
          <ac:chgData name="PIPAN MICHELE" userId="da00a2aa-4c64-4bcb-a497-1055e4cd2351" providerId="ADAL" clId="{428EEFE0-FAC2-40AD-AD0F-5BA8B2E80DCB}" dt="2022-11-18T09:36:13.176" v="2669"/>
          <ac:inkMkLst>
            <pc:docMk/>
            <pc:sldMk cId="4037257800" sldId="283"/>
            <ac:inkMk id="77" creationId="{41AB30CA-2B5C-4548-B43C-9526215BF114}"/>
          </ac:inkMkLst>
        </pc:inkChg>
        <pc:inkChg chg="add del">
          <ac:chgData name="PIPAN MICHELE" userId="da00a2aa-4c64-4bcb-a497-1055e4cd2351" providerId="ADAL" clId="{428EEFE0-FAC2-40AD-AD0F-5BA8B2E80DCB}" dt="2022-11-18T09:36:13.176" v="2669"/>
          <ac:inkMkLst>
            <pc:docMk/>
            <pc:sldMk cId="4037257800" sldId="283"/>
            <ac:inkMk id="78" creationId="{B8D376CC-A2AF-48CE-8340-CE1B6D0F2437}"/>
          </ac:inkMkLst>
        </pc:inkChg>
        <pc:inkChg chg="add del">
          <ac:chgData name="PIPAN MICHELE" userId="da00a2aa-4c64-4bcb-a497-1055e4cd2351" providerId="ADAL" clId="{428EEFE0-FAC2-40AD-AD0F-5BA8B2E80DCB}" dt="2022-11-18T09:36:13.176" v="2669"/>
          <ac:inkMkLst>
            <pc:docMk/>
            <pc:sldMk cId="4037257800" sldId="283"/>
            <ac:inkMk id="79" creationId="{6F604C63-02E6-4E05-8C5A-A882659A7DF8}"/>
          </ac:inkMkLst>
        </pc:inkChg>
        <pc:inkChg chg="add del">
          <ac:chgData name="PIPAN MICHELE" userId="da00a2aa-4c64-4bcb-a497-1055e4cd2351" providerId="ADAL" clId="{428EEFE0-FAC2-40AD-AD0F-5BA8B2E80DCB}" dt="2022-11-18T09:36:13.176" v="2669"/>
          <ac:inkMkLst>
            <pc:docMk/>
            <pc:sldMk cId="4037257800" sldId="283"/>
            <ac:inkMk id="80" creationId="{BC6E7B0C-A8DC-47F1-BC34-58C62E9AEC7E}"/>
          </ac:inkMkLst>
        </pc:inkChg>
        <pc:inkChg chg="add">
          <ac:chgData name="PIPAN MICHELE" userId="da00a2aa-4c64-4bcb-a497-1055e4cd2351" providerId="ADAL" clId="{428EEFE0-FAC2-40AD-AD0F-5BA8B2E80DCB}" dt="2022-11-18T09:36:13.176" v="2669"/>
          <ac:inkMkLst>
            <pc:docMk/>
            <pc:sldMk cId="4037257800" sldId="283"/>
            <ac:inkMk id="81" creationId="{7AB3D65D-F242-4409-A92D-4693C098EFB3}"/>
          </ac:inkMkLst>
        </pc:inkChg>
        <pc:inkChg chg="add del">
          <ac:chgData name="PIPAN MICHELE" userId="da00a2aa-4c64-4bcb-a497-1055e4cd2351" providerId="ADAL" clId="{428EEFE0-FAC2-40AD-AD0F-5BA8B2E80DCB}" dt="2022-11-18T09:36:20.260" v="2677"/>
          <ac:inkMkLst>
            <pc:docMk/>
            <pc:sldMk cId="4037257800" sldId="283"/>
            <ac:inkMk id="82" creationId="{139AA1D3-7640-400A-BCDE-241C255D8595}"/>
          </ac:inkMkLst>
        </pc:inkChg>
        <pc:inkChg chg="add del">
          <ac:chgData name="PIPAN MICHELE" userId="da00a2aa-4c64-4bcb-a497-1055e4cd2351" providerId="ADAL" clId="{428EEFE0-FAC2-40AD-AD0F-5BA8B2E80DCB}" dt="2022-11-18T09:36:20.260" v="2677"/>
          <ac:inkMkLst>
            <pc:docMk/>
            <pc:sldMk cId="4037257800" sldId="283"/>
            <ac:inkMk id="83" creationId="{800D28BB-6809-444D-B6DA-4F637A505A32}"/>
          </ac:inkMkLst>
        </pc:inkChg>
        <pc:inkChg chg="add del">
          <ac:chgData name="PIPAN MICHELE" userId="da00a2aa-4c64-4bcb-a497-1055e4cd2351" providerId="ADAL" clId="{428EEFE0-FAC2-40AD-AD0F-5BA8B2E80DCB}" dt="2022-11-18T09:36:20.260" v="2677"/>
          <ac:inkMkLst>
            <pc:docMk/>
            <pc:sldMk cId="4037257800" sldId="283"/>
            <ac:inkMk id="84" creationId="{E17303BE-B4C7-4FA3-A1B6-77C8A3F13725}"/>
          </ac:inkMkLst>
        </pc:inkChg>
        <pc:inkChg chg="add del">
          <ac:chgData name="PIPAN MICHELE" userId="da00a2aa-4c64-4bcb-a497-1055e4cd2351" providerId="ADAL" clId="{428EEFE0-FAC2-40AD-AD0F-5BA8B2E80DCB}" dt="2022-11-18T09:36:20.260" v="2677"/>
          <ac:inkMkLst>
            <pc:docMk/>
            <pc:sldMk cId="4037257800" sldId="283"/>
            <ac:inkMk id="85" creationId="{F8956381-3317-47F6-BF5C-05A012F6FC41}"/>
          </ac:inkMkLst>
        </pc:inkChg>
        <pc:inkChg chg="add del">
          <ac:chgData name="PIPAN MICHELE" userId="da00a2aa-4c64-4bcb-a497-1055e4cd2351" providerId="ADAL" clId="{428EEFE0-FAC2-40AD-AD0F-5BA8B2E80DCB}" dt="2022-11-18T09:36:20.260" v="2677"/>
          <ac:inkMkLst>
            <pc:docMk/>
            <pc:sldMk cId="4037257800" sldId="283"/>
            <ac:inkMk id="86" creationId="{F645B04B-6AD0-4A8E-A3D8-B8689648698F}"/>
          </ac:inkMkLst>
        </pc:inkChg>
        <pc:inkChg chg="add del">
          <ac:chgData name="PIPAN MICHELE" userId="da00a2aa-4c64-4bcb-a497-1055e4cd2351" providerId="ADAL" clId="{428EEFE0-FAC2-40AD-AD0F-5BA8B2E80DCB}" dt="2022-11-18T09:36:20.260" v="2677"/>
          <ac:inkMkLst>
            <pc:docMk/>
            <pc:sldMk cId="4037257800" sldId="283"/>
            <ac:inkMk id="87" creationId="{0597D922-E184-4F66-9D16-2698A37C8243}"/>
          </ac:inkMkLst>
        </pc:inkChg>
        <pc:inkChg chg="add del">
          <ac:chgData name="PIPAN MICHELE" userId="da00a2aa-4c64-4bcb-a497-1055e4cd2351" providerId="ADAL" clId="{428EEFE0-FAC2-40AD-AD0F-5BA8B2E80DCB}" dt="2022-11-18T09:36:20.260" v="2677"/>
          <ac:inkMkLst>
            <pc:docMk/>
            <pc:sldMk cId="4037257800" sldId="283"/>
            <ac:inkMk id="88" creationId="{519FCF88-462A-4274-AEF0-2D1A99F7F9EA}"/>
          </ac:inkMkLst>
        </pc:inkChg>
        <pc:inkChg chg="add">
          <ac:chgData name="PIPAN MICHELE" userId="da00a2aa-4c64-4bcb-a497-1055e4cd2351" providerId="ADAL" clId="{428EEFE0-FAC2-40AD-AD0F-5BA8B2E80DCB}" dt="2022-11-18T09:36:20.260" v="2677"/>
          <ac:inkMkLst>
            <pc:docMk/>
            <pc:sldMk cId="4037257800" sldId="283"/>
            <ac:inkMk id="89" creationId="{A0065DD5-B9C2-4DF9-A850-81DB00F76705}"/>
          </ac:inkMkLst>
        </pc:inkChg>
        <pc:inkChg chg="add">
          <ac:chgData name="PIPAN MICHELE" userId="da00a2aa-4c64-4bcb-a497-1055e4cd2351" providerId="ADAL" clId="{428EEFE0-FAC2-40AD-AD0F-5BA8B2E80DCB}" dt="2022-11-18T09:36:20.260" v="2677"/>
          <ac:inkMkLst>
            <pc:docMk/>
            <pc:sldMk cId="4037257800" sldId="283"/>
            <ac:inkMk id="90" creationId="{4B487D83-A93A-4D8C-A479-E66BDAF12B4A}"/>
          </ac:inkMkLst>
        </pc:inkChg>
      </pc:sldChg>
      <pc:sldChg chg="addSp delSp add">
        <pc:chgData name="PIPAN MICHELE" userId="da00a2aa-4c64-4bcb-a497-1055e4cd2351" providerId="ADAL" clId="{428EEFE0-FAC2-40AD-AD0F-5BA8B2E80DCB}" dt="2022-11-18T09:39:03.643" v="2759"/>
        <pc:sldMkLst>
          <pc:docMk/>
          <pc:sldMk cId="2664472374" sldId="284"/>
        </pc:sldMkLst>
        <pc:inkChg chg="add del">
          <ac:chgData name="PIPAN MICHELE" userId="da00a2aa-4c64-4bcb-a497-1055e4cd2351" providerId="ADAL" clId="{428EEFE0-FAC2-40AD-AD0F-5BA8B2E80DCB}" dt="2022-11-18T09:37:57.131" v="2689"/>
          <ac:inkMkLst>
            <pc:docMk/>
            <pc:sldMk cId="2664472374" sldId="284"/>
            <ac:inkMk id="2" creationId="{CBC7812F-8580-414F-BDDC-32E36FE5DD21}"/>
          </ac:inkMkLst>
        </pc:inkChg>
        <pc:inkChg chg="add del">
          <ac:chgData name="PIPAN MICHELE" userId="da00a2aa-4c64-4bcb-a497-1055e4cd2351" providerId="ADAL" clId="{428EEFE0-FAC2-40AD-AD0F-5BA8B2E80DCB}" dt="2022-11-18T09:37:57.131" v="2689"/>
          <ac:inkMkLst>
            <pc:docMk/>
            <pc:sldMk cId="2664472374" sldId="284"/>
            <ac:inkMk id="3" creationId="{F2348BF3-E3B3-4D5E-BC37-EA5B67323EC1}"/>
          </ac:inkMkLst>
        </pc:inkChg>
        <pc:inkChg chg="add del">
          <ac:chgData name="PIPAN MICHELE" userId="da00a2aa-4c64-4bcb-a497-1055e4cd2351" providerId="ADAL" clId="{428EEFE0-FAC2-40AD-AD0F-5BA8B2E80DCB}" dt="2022-11-18T09:37:57.131" v="2689"/>
          <ac:inkMkLst>
            <pc:docMk/>
            <pc:sldMk cId="2664472374" sldId="284"/>
            <ac:inkMk id="4" creationId="{D519CB9F-D076-4CEB-91F4-BFEA0F233FF7}"/>
          </ac:inkMkLst>
        </pc:inkChg>
        <pc:inkChg chg="add del">
          <ac:chgData name="PIPAN MICHELE" userId="da00a2aa-4c64-4bcb-a497-1055e4cd2351" providerId="ADAL" clId="{428EEFE0-FAC2-40AD-AD0F-5BA8B2E80DCB}" dt="2022-11-18T09:37:57.131" v="2689"/>
          <ac:inkMkLst>
            <pc:docMk/>
            <pc:sldMk cId="2664472374" sldId="284"/>
            <ac:inkMk id="5" creationId="{38A90C7A-A226-409D-9B48-340C2AD2CC9E}"/>
          </ac:inkMkLst>
        </pc:inkChg>
        <pc:inkChg chg="add del">
          <ac:chgData name="PIPAN MICHELE" userId="da00a2aa-4c64-4bcb-a497-1055e4cd2351" providerId="ADAL" clId="{428EEFE0-FAC2-40AD-AD0F-5BA8B2E80DCB}" dt="2022-11-18T09:37:57.131" v="2689"/>
          <ac:inkMkLst>
            <pc:docMk/>
            <pc:sldMk cId="2664472374" sldId="284"/>
            <ac:inkMk id="6" creationId="{32D02E71-0EC0-422C-854A-F5CE96032818}"/>
          </ac:inkMkLst>
        </pc:inkChg>
        <pc:inkChg chg="add del">
          <ac:chgData name="PIPAN MICHELE" userId="da00a2aa-4c64-4bcb-a497-1055e4cd2351" providerId="ADAL" clId="{428EEFE0-FAC2-40AD-AD0F-5BA8B2E80DCB}" dt="2022-11-18T09:37:57.131" v="2689"/>
          <ac:inkMkLst>
            <pc:docMk/>
            <pc:sldMk cId="2664472374" sldId="284"/>
            <ac:inkMk id="7" creationId="{AF35BD6F-E6C1-415F-8F75-A6F3083E2ACB}"/>
          </ac:inkMkLst>
        </pc:inkChg>
        <pc:inkChg chg="add del">
          <ac:chgData name="PIPAN MICHELE" userId="da00a2aa-4c64-4bcb-a497-1055e4cd2351" providerId="ADAL" clId="{428EEFE0-FAC2-40AD-AD0F-5BA8B2E80DCB}" dt="2022-11-18T09:37:57.131" v="2689"/>
          <ac:inkMkLst>
            <pc:docMk/>
            <pc:sldMk cId="2664472374" sldId="284"/>
            <ac:inkMk id="8" creationId="{9872DD1D-9855-4135-B39C-97868EB28ED7}"/>
          </ac:inkMkLst>
        </pc:inkChg>
        <pc:inkChg chg="add del">
          <ac:chgData name="PIPAN MICHELE" userId="da00a2aa-4c64-4bcb-a497-1055e4cd2351" providerId="ADAL" clId="{428EEFE0-FAC2-40AD-AD0F-5BA8B2E80DCB}" dt="2022-11-18T09:37:57.131" v="2689"/>
          <ac:inkMkLst>
            <pc:docMk/>
            <pc:sldMk cId="2664472374" sldId="284"/>
            <ac:inkMk id="9" creationId="{933984E6-7EE3-49DC-B81E-D75FF8EF8A67}"/>
          </ac:inkMkLst>
        </pc:inkChg>
        <pc:inkChg chg="add del">
          <ac:chgData name="PIPAN MICHELE" userId="da00a2aa-4c64-4bcb-a497-1055e4cd2351" providerId="ADAL" clId="{428EEFE0-FAC2-40AD-AD0F-5BA8B2E80DCB}" dt="2022-11-18T09:37:57.131" v="2689"/>
          <ac:inkMkLst>
            <pc:docMk/>
            <pc:sldMk cId="2664472374" sldId="284"/>
            <ac:inkMk id="10" creationId="{97527599-D89B-46EB-81DD-2AF91B405418}"/>
          </ac:inkMkLst>
        </pc:inkChg>
        <pc:inkChg chg="add del">
          <ac:chgData name="PIPAN MICHELE" userId="da00a2aa-4c64-4bcb-a497-1055e4cd2351" providerId="ADAL" clId="{428EEFE0-FAC2-40AD-AD0F-5BA8B2E80DCB}" dt="2022-11-18T09:37:57.131" v="2689"/>
          <ac:inkMkLst>
            <pc:docMk/>
            <pc:sldMk cId="2664472374" sldId="284"/>
            <ac:inkMk id="11" creationId="{97CE6D5F-F3A4-4F1B-82D7-E70F7A1D56E9}"/>
          </ac:inkMkLst>
        </pc:inkChg>
        <pc:inkChg chg="add del">
          <ac:chgData name="PIPAN MICHELE" userId="da00a2aa-4c64-4bcb-a497-1055e4cd2351" providerId="ADAL" clId="{428EEFE0-FAC2-40AD-AD0F-5BA8B2E80DCB}" dt="2022-11-18T09:37:57.131" v="2689"/>
          <ac:inkMkLst>
            <pc:docMk/>
            <pc:sldMk cId="2664472374" sldId="284"/>
            <ac:inkMk id="12" creationId="{1A6F2017-749B-4D2D-A502-D5281F2BCB4D}"/>
          </ac:inkMkLst>
        </pc:inkChg>
        <pc:inkChg chg="add del">
          <ac:chgData name="PIPAN MICHELE" userId="da00a2aa-4c64-4bcb-a497-1055e4cd2351" providerId="ADAL" clId="{428EEFE0-FAC2-40AD-AD0F-5BA8B2E80DCB}" dt="2022-11-18T09:38:01.208" v="2700"/>
          <ac:inkMkLst>
            <pc:docMk/>
            <pc:sldMk cId="2664472374" sldId="284"/>
            <ac:inkMk id="13" creationId="{14ECCD55-2F3F-4229-B0EA-2D45247DF3B4}"/>
          </ac:inkMkLst>
        </pc:inkChg>
        <pc:inkChg chg="add del">
          <ac:chgData name="PIPAN MICHELE" userId="da00a2aa-4c64-4bcb-a497-1055e4cd2351" providerId="ADAL" clId="{428EEFE0-FAC2-40AD-AD0F-5BA8B2E80DCB}" dt="2022-11-18T09:38:01.208" v="2700"/>
          <ac:inkMkLst>
            <pc:docMk/>
            <pc:sldMk cId="2664472374" sldId="284"/>
            <ac:inkMk id="14" creationId="{6D261767-3D86-4E15-9B94-4BE4B04375F3}"/>
          </ac:inkMkLst>
        </pc:inkChg>
        <pc:inkChg chg="add del">
          <ac:chgData name="PIPAN MICHELE" userId="da00a2aa-4c64-4bcb-a497-1055e4cd2351" providerId="ADAL" clId="{428EEFE0-FAC2-40AD-AD0F-5BA8B2E80DCB}" dt="2022-11-18T09:38:01.208" v="2700"/>
          <ac:inkMkLst>
            <pc:docMk/>
            <pc:sldMk cId="2664472374" sldId="284"/>
            <ac:inkMk id="15" creationId="{986EA0BF-83D4-4B8E-8125-32515454BD39}"/>
          </ac:inkMkLst>
        </pc:inkChg>
        <pc:inkChg chg="add del">
          <ac:chgData name="PIPAN MICHELE" userId="da00a2aa-4c64-4bcb-a497-1055e4cd2351" providerId="ADAL" clId="{428EEFE0-FAC2-40AD-AD0F-5BA8B2E80DCB}" dt="2022-11-18T09:38:01.208" v="2700"/>
          <ac:inkMkLst>
            <pc:docMk/>
            <pc:sldMk cId="2664472374" sldId="284"/>
            <ac:inkMk id="16" creationId="{46C2F212-7659-487C-8C54-521EC1FE1E0E}"/>
          </ac:inkMkLst>
        </pc:inkChg>
        <pc:inkChg chg="add del">
          <ac:chgData name="PIPAN MICHELE" userId="da00a2aa-4c64-4bcb-a497-1055e4cd2351" providerId="ADAL" clId="{428EEFE0-FAC2-40AD-AD0F-5BA8B2E80DCB}" dt="2022-11-18T09:38:01.208" v="2700"/>
          <ac:inkMkLst>
            <pc:docMk/>
            <pc:sldMk cId="2664472374" sldId="284"/>
            <ac:inkMk id="17" creationId="{5E1F8624-3CB3-4C8E-8A8D-86DCD5593C75}"/>
          </ac:inkMkLst>
        </pc:inkChg>
        <pc:inkChg chg="add del">
          <ac:chgData name="PIPAN MICHELE" userId="da00a2aa-4c64-4bcb-a497-1055e4cd2351" providerId="ADAL" clId="{428EEFE0-FAC2-40AD-AD0F-5BA8B2E80DCB}" dt="2022-11-18T09:38:01.208" v="2700"/>
          <ac:inkMkLst>
            <pc:docMk/>
            <pc:sldMk cId="2664472374" sldId="284"/>
            <ac:inkMk id="18" creationId="{661F63B8-6889-4773-A66A-9ED222659E50}"/>
          </ac:inkMkLst>
        </pc:inkChg>
        <pc:inkChg chg="add del">
          <ac:chgData name="PIPAN MICHELE" userId="da00a2aa-4c64-4bcb-a497-1055e4cd2351" providerId="ADAL" clId="{428EEFE0-FAC2-40AD-AD0F-5BA8B2E80DCB}" dt="2022-11-18T09:38:01.208" v="2700"/>
          <ac:inkMkLst>
            <pc:docMk/>
            <pc:sldMk cId="2664472374" sldId="284"/>
            <ac:inkMk id="19" creationId="{B5F00030-6AAB-4012-808D-B8519563CAC3}"/>
          </ac:inkMkLst>
        </pc:inkChg>
        <pc:inkChg chg="add del">
          <ac:chgData name="PIPAN MICHELE" userId="da00a2aa-4c64-4bcb-a497-1055e4cd2351" providerId="ADAL" clId="{428EEFE0-FAC2-40AD-AD0F-5BA8B2E80DCB}" dt="2022-11-18T09:38:01.208" v="2700"/>
          <ac:inkMkLst>
            <pc:docMk/>
            <pc:sldMk cId="2664472374" sldId="284"/>
            <ac:inkMk id="20" creationId="{367B6222-9464-48F0-BF25-266262B8BF12}"/>
          </ac:inkMkLst>
        </pc:inkChg>
        <pc:inkChg chg="add del">
          <ac:chgData name="PIPAN MICHELE" userId="da00a2aa-4c64-4bcb-a497-1055e4cd2351" providerId="ADAL" clId="{428EEFE0-FAC2-40AD-AD0F-5BA8B2E80DCB}" dt="2022-11-18T09:38:01.208" v="2700"/>
          <ac:inkMkLst>
            <pc:docMk/>
            <pc:sldMk cId="2664472374" sldId="284"/>
            <ac:inkMk id="21" creationId="{8029FDF4-A504-49C2-B237-CC4AEE46ED09}"/>
          </ac:inkMkLst>
        </pc:inkChg>
        <pc:inkChg chg="add del">
          <ac:chgData name="PIPAN MICHELE" userId="da00a2aa-4c64-4bcb-a497-1055e4cd2351" providerId="ADAL" clId="{428EEFE0-FAC2-40AD-AD0F-5BA8B2E80DCB}" dt="2022-11-18T09:38:01.208" v="2700"/>
          <ac:inkMkLst>
            <pc:docMk/>
            <pc:sldMk cId="2664472374" sldId="284"/>
            <ac:inkMk id="22" creationId="{EB8ED7A1-F5B4-4BEC-8516-DF895B15864C}"/>
          </ac:inkMkLst>
        </pc:inkChg>
        <pc:inkChg chg="add del">
          <ac:chgData name="PIPAN MICHELE" userId="da00a2aa-4c64-4bcb-a497-1055e4cd2351" providerId="ADAL" clId="{428EEFE0-FAC2-40AD-AD0F-5BA8B2E80DCB}" dt="2022-11-18T09:38:01.208" v="2700"/>
          <ac:inkMkLst>
            <pc:docMk/>
            <pc:sldMk cId="2664472374" sldId="284"/>
            <ac:inkMk id="23" creationId="{A4E1B0E6-E16F-4D92-B69A-0CC227F875CF}"/>
          </ac:inkMkLst>
        </pc:inkChg>
        <pc:inkChg chg="add del">
          <ac:chgData name="PIPAN MICHELE" userId="da00a2aa-4c64-4bcb-a497-1055e4cd2351" providerId="ADAL" clId="{428EEFE0-FAC2-40AD-AD0F-5BA8B2E80DCB}" dt="2022-11-18T09:38:01.208" v="2700"/>
          <ac:inkMkLst>
            <pc:docMk/>
            <pc:sldMk cId="2664472374" sldId="284"/>
            <ac:inkMk id="24" creationId="{3104233D-C529-494E-BC9E-9C22F0E6A927}"/>
          </ac:inkMkLst>
        </pc:inkChg>
        <pc:inkChg chg="add del">
          <ac:chgData name="PIPAN MICHELE" userId="da00a2aa-4c64-4bcb-a497-1055e4cd2351" providerId="ADAL" clId="{428EEFE0-FAC2-40AD-AD0F-5BA8B2E80DCB}" dt="2022-11-18T09:38:05.694" v="2710"/>
          <ac:inkMkLst>
            <pc:docMk/>
            <pc:sldMk cId="2664472374" sldId="284"/>
            <ac:inkMk id="25" creationId="{15E24439-25AE-4967-8C4A-977810AC55E6}"/>
          </ac:inkMkLst>
        </pc:inkChg>
        <pc:inkChg chg="add del">
          <ac:chgData name="PIPAN MICHELE" userId="da00a2aa-4c64-4bcb-a497-1055e4cd2351" providerId="ADAL" clId="{428EEFE0-FAC2-40AD-AD0F-5BA8B2E80DCB}" dt="2022-11-18T09:38:05.694" v="2710"/>
          <ac:inkMkLst>
            <pc:docMk/>
            <pc:sldMk cId="2664472374" sldId="284"/>
            <ac:inkMk id="26" creationId="{523DFB5E-A2C6-40CA-8ECD-D1FCD8C8A6F6}"/>
          </ac:inkMkLst>
        </pc:inkChg>
        <pc:inkChg chg="add del">
          <ac:chgData name="PIPAN MICHELE" userId="da00a2aa-4c64-4bcb-a497-1055e4cd2351" providerId="ADAL" clId="{428EEFE0-FAC2-40AD-AD0F-5BA8B2E80DCB}" dt="2022-11-18T09:38:05.694" v="2710"/>
          <ac:inkMkLst>
            <pc:docMk/>
            <pc:sldMk cId="2664472374" sldId="284"/>
            <ac:inkMk id="27" creationId="{98CB0BAF-F2FC-440F-92D0-D7F9219F8520}"/>
          </ac:inkMkLst>
        </pc:inkChg>
        <pc:inkChg chg="add del">
          <ac:chgData name="PIPAN MICHELE" userId="da00a2aa-4c64-4bcb-a497-1055e4cd2351" providerId="ADAL" clId="{428EEFE0-FAC2-40AD-AD0F-5BA8B2E80DCB}" dt="2022-11-18T09:38:05.694" v="2710"/>
          <ac:inkMkLst>
            <pc:docMk/>
            <pc:sldMk cId="2664472374" sldId="284"/>
            <ac:inkMk id="28" creationId="{64327234-1219-4D71-B71F-043050EE30EF}"/>
          </ac:inkMkLst>
        </pc:inkChg>
        <pc:inkChg chg="add del">
          <ac:chgData name="PIPAN MICHELE" userId="da00a2aa-4c64-4bcb-a497-1055e4cd2351" providerId="ADAL" clId="{428EEFE0-FAC2-40AD-AD0F-5BA8B2E80DCB}" dt="2022-11-18T09:38:05.694" v="2710"/>
          <ac:inkMkLst>
            <pc:docMk/>
            <pc:sldMk cId="2664472374" sldId="284"/>
            <ac:inkMk id="29" creationId="{02243C5C-8A0E-4443-81A8-4A834A83E07D}"/>
          </ac:inkMkLst>
        </pc:inkChg>
        <pc:inkChg chg="add del">
          <ac:chgData name="PIPAN MICHELE" userId="da00a2aa-4c64-4bcb-a497-1055e4cd2351" providerId="ADAL" clId="{428EEFE0-FAC2-40AD-AD0F-5BA8B2E80DCB}" dt="2022-11-18T09:38:05.694" v="2710"/>
          <ac:inkMkLst>
            <pc:docMk/>
            <pc:sldMk cId="2664472374" sldId="284"/>
            <ac:inkMk id="30" creationId="{6A6BE02D-3CCF-4315-A00D-A95183D45E9F}"/>
          </ac:inkMkLst>
        </pc:inkChg>
        <pc:inkChg chg="add del">
          <ac:chgData name="PIPAN MICHELE" userId="da00a2aa-4c64-4bcb-a497-1055e4cd2351" providerId="ADAL" clId="{428EEFE0-FAC2-40AD-AD0F-5BA8B2E80DCB}" dt="2022-11-18T09:38:05.694" v="2710"/>
          <ac:inkMkLst>
            <pc:docMk/>
            <pc:sldMk cId="2664472374" sldId="284"/>
            <ac:inkMk id="31" creationId="{FE8AAE18-263B-426A-9492-6344A50BA681}"/>
          </ac:inkMkLst>
        </pc:inkChg>
        <pc:inkChg chg="add del">
          <ac:chgData name="PIPAN MICHELE" userId="da00a2aa-4c64-4bcb-a497-1055e4cd2351" providerId="ADAL" clId="{428EEFE0-FAC2-40AD-AD0F-5BA8B2E80DCB}" dt="2022-11-18T09:38:56.238" v="2750"/>
          <ac:inkMkLst>
            <pc:docMk/>
            <pc:sldMk cId="2664472374" sldId="284"/>
            <ac:inkMk id="32" creationId="{681590A9-04CD-4871-8AD2-282DB66494D8}"/>
          </ac:inkMkLst>
        </pc:inkChg>
        <pc:inkChg chg="add del">
          <ac:chgData name="PIPAN MICHELE" userId="da00a2aa-4c64-4bcb-a497-1055e4cd2351" providerId="ADAL" clId="{428EEFE0-FAC2-40AD-AD0F-5BA8B2E80DCB}" dt="2022-11-18T09:38:05.694" v="2710"/>
          <ac:inkMkLst>
            <pc:docMk/>
            <pc:sldMk cId="2664472374" sldId="284"/>
            <ac:inkMk id="33" creationId="{45E3ADA3-AC33-44BA-81D8-9CB545653F78}"/>
          </ac:inkMkLst>
        </pc:inkChg>
        <pc:inkChg chg="add del">
          <ac:chgData name="PIPAN MICHELE" userId="da00a2aa-4c64-4bcb-a497-1055e4cd2351" providerId="ADAL" clId="{428EEFE0-FAC2-40AD-AD0F-5BA8B2E80DCB}" dt="2022-11-18T09:38:05.694" v="2710"/>
          <ac:inkMkLst>
            <pc:docMk/>
            <pc:sldMk cId="2664472374" sldId="284"/>
            <ac:inkMk id="34" creationId="{065FBE21-A20A-4000-B171-AC502720CCD7}"/>
          </ac:inkMkLst>
        </pc:inkChg>
        <pc:inkChg chg="add del">
          <ac:chgData name="PIPAN MICHELE" userId="da00a2aa-4c64-4bcb-a497-1055e4cd2351" providerId="ADAL" clId="{428EEFE0-FAC2-40AD-AD0F-5BA8B2E80DCB}" dt="2022-11-18T09:38:56.238" v="2750"/>
          <ac:inkMkLst>
            <pc:docMk/>
            <pc:sldMk cId="2664472374" sldId="284"/>
            <ac:inkMk id="35" creationId="{C46B01DD-623F-47C8-B561-B9A53908123A}"/>
          </ac:inkMkLst>
        </pc:inkChg>
        <pc:inkChg chg="add del">
          <ac:chgData name="PIPAN MICHELE" userId="da00a2aa-4c64-4bcb-a497-1055e4cd2351" providerId="ADAL" clId="{428EEFE0-FAC2-40AD-AD0F-5BA8B2E80DCB}" dt="2022-11-18T09:38:07.844" v="2713"/>
          <ac:inkMkLst>
            <pc:docMk/>
            <pc:sldMk cId="2664472374" sldId="284"/>
            <ac:inkMk id="36" creationId="{EE0D532F-E683-41D2-91FF-FE9B5A7F2AC4}"/>
          </ac:inkMkLst>
        </pc:inkChg>
        <pc:inkChg chg="add del">
          <ac:chgData name="PIPAN MICHELE" userId="da00a2aa-4c64-4bcb-a497-1055e4cd2351" providerId="ADAL" clId="{428EEFE0-FAC2-40AD-AD0F-5BA8B2E80DCB}" dt="2022-11-18T09:38:07.844" v="2713"/>
          <ac:inkMkLst>
            <pc:docMk/>
            <pc:sldMk cId="2664472374" sldId="284"/>
            <ac:inkMk id="37" creationId="{9C3951F6-E652-4AB1-BF61-8BE662BF92DD}"/>
          </ac:inkMkLst>
        </pc:inkChg>
        <pc:inkChg chg="add del">
          <ac:chgData name="PIPAN MICHELE" userId="da00a2aa-4c64-4bcb-a497-1055e4cd2351" providerId="ADAL" clId="{428EEFE0-FAC2-40AD-AD0F-5BA8B2E80DCB}" dt="2022-11-18T09:38:07.844" v="2713"/>
          <ac:inkMkLst>
            <pc:docMk/>
            <pc:sldMk cId="2664472374" sldId="284"/>
            <ac:inkMk id="38" creationId="{7285B475-30B8-49F1-89D7-5CDCD51C6B57}"/>
          </ac:inkMkLst>
        </pc:inkChg>
        <pc:inkChg chg="add del">
          <ac:chgData name="PIPAN MICHELE" userId="da00a2aa-4c64-4bcb-a497-1055e4cd2351" providerId="ADAL" clId="{428EEFE0-FAC2-40AD-AD0F-5BA8B2E80DCB}" dt="2022-11-18T09:38:10.479" v="2717"/>
          <ac:inkMkLst>
            <pc:docMk/>
            <pc:sldMk cId="2664472374" sldId="284"/>
            <ac:inkMk id="39" creationId="{754C643C-4240-421D-B319-F308D5085391}"/>
          </ac:inkMkLst>
        </pc:inkChg>
        <pc:inkChg chg="add del">
          <ac:chgData name="PIPAN MICHELE" userId="da00a2aa-4c64-4bcb-a497-1055e4cd2351" providerId="ADAL" clId="{428EEFE0-FAC2-40AD-AD0F-5BA8B2E80DCB}" dt="2022-11-18T09:38:10.479" v="2717"/>
          <ac:inkMkLst>
            <pc:docMk/>
            <pc:sldMk cId="2664472374" sldId="284"/>
            <ac:inkMk id="40" creationId="{701F821D-1177-4009-A6A4-BC257CE66CC8}"/>
          </ac:inkMkLst>
        </pc:inkChg>
        <pc:inkChg chg="add del">
          <ac:chgData name="PIPAN MICHELE" userId="da00a2aa-4c64-4bcb-a497-1055e4cd2351" providerId="ADAL" clId="{428EEFE0-FAC2-40AD-AD0F-5BA8B2E80DCB}" dt="2022-11-18T09:38:10.479" v="2717"/>
          <ac:inkMkLst>
            <pc:docMk/>
            <pc:sldMk cId="2664472374" sldId="284"/>
            <ac:inkMk id="41" creationId="{DCC5966F-77CD-4389-AB75-0BEBF9487F2F}"/>
          </ac:inkMkLst>
        </pc:inkChg>
        <pc:inkChg chg="add del">
          <ac:chgData name="PIPAN MICHELE" userId="da00a2aa-4c64-4bcb-a497-1055e4cd2351" providerId="ADAL" clId="{428EEFE0-FAC2-40AD-AD0F-5BA8B2E80DCB}" dt="2022-11-18T09:38:10.479" v="2717"/>
          <ac:inkMkLst>
            <pc:docMk/>
            <pc:sldMk cId="2664472374" sldId="284"/>
            <ac:inkMk id="42" creationId="{803815B1-ED47-45BD-899F-97E68FC1DA1B}"/>
          </ac:inkMkLst>
        </pc:inkChg>
        <pc:inkChg chg="add del">
          <ac:chgData name="PIPAN MICHELE" userId="da00a2aa-4c64-4bcb-a497-1055e4cd2351" providerId="ADAL" clId="{428EEFE0-FAC2-40AD-AD0F-5BA8B2E80DCB}" dt="2022-11-18T09:38:12.106" v="2721"/>
          <ac:inkMkLst>
            <pc:docMk/>
            <pc:sldMk cId="2664472374" sldId="284"/>
            <ac:inkMk id="43" creationId="{50DB8C6C-CD1F-4270-B4C8-69717274732E}"/>
          </ac:inkMkLst>
        </pc:inkChg>
        <pc:inkChg chg="add del">
          <ac:chgData name="PIPAN MICHELE" userId="da00a2aa-4c64-4bcb-a497-1055e4cd2351" providerId="ADAL" clId="{428EEFE0-FAC2-40AD-AD0F-5BA8B2E80DCB}" dt="2022-11-18T09:38:12.106" v="2721"/>
          <ac:inkMkLst>
            <pc:docMk/>
            <pc:sldMk cId="2664472374" sldId="284"/>
            <ac:inkMk id="44" creationId="{1D06B027-E032-4224-AF9D-1DE4C3208DE6}"/>
          </ac:inkMkLst>
        </pc:inkChg>
        <pc:inkChg chg="add del">
          <ac:chgData name="PIPAN MICHELE" userId="da00a2aa-4c64-4bcb-a497-1055e4cd2351" providerId="ADAL" clId="{428EEFE0-FAC2-40AD-AD0F-5BA8B2E80DCB}" dt="2022-11-18T09:38:12.106" v="2721"/>
          <ac:inkMkLst>
            <pc:docMk/>
            <pc:sldMk cId="2664472374" sldId="284"/>
            <ac:inkMk id="45" creationId="{DC3BB242-EDCC-420D-839B-4B226042D6FD}"/>
          </ac:inkMkLst>
        </pc:inkChg>
        <pc:inkChg chg="add del">
          <ac:chgData name="PIPAN MICHELE" userId="da00a2aa-4c64-4bcb-a497-1055e4cd2351" providerId="ADAL" clId="{428EEFE0-FAC2-40AD-AD0F-5BA8B2E80DCB}" dt="2022-11-18T09:38:12.106" v="2721"/>
          <ac:inkMkLst>
            <pc:docMk/>
            <pc:sldMk cId="2664472374" sldId="284"/>
            <ac:inkMk id="46" creationId="{64A89FA9-F037-4F6E-885A-57EB6A5B3FAB}"/>
          </ac:inkMkLst>
        </pc:inkChg>
        <pc:inkChg chg="add del">
          <ac:chgData name="PIPAN MICHELE" userId="da00a2aa-4c64-4bcb-a497-1055e4cd2351" providerId="ADAL" clId="{428EEFE0-FAC2-40AD-AD0F-5BA8B2E80DCB}" dt="2022-11-18T09:38:15.762" v="2723"/>
          <ac:inkMkLst>
            <pc:docMk/>
            <pc:sldMk cId="2664472374" sldId="284"/>
            <ac:inkMk id="47" creationId="{853B46F6-61DC-4995-A2A2-2000F4091E66}"/>
          </ac:inkMkLst>
        </pc:inkChg>
        <pc:inkChg chg="add del">
          <ac:chgData name="PIPAN MICHELE" userId="da00a2aa-4c64-4bcb-a497-1055e4cd2351" providerId="ADAL" clId="{428EEFE0-FAC2-40AD-AD0F-5BA8B2E80DCB}" dt="2022-11-18T09:38:15.762" v="2723"/>
          <ac:inkMkLst>
            <pc:docMk/>
            <pc:sldMk cId="2664472374" sldId="284"/>
            <ac:inkMk id="48" creationId="{8BCA519D-93A4-45C8-8884-B42A114176ED}"/>
          </ac:inkMkLst>
        </pc:inkChg>
        <pc:inkChg chg="add del">
          <ac:chgData name="PIPAN MICHELE" userId="da00a2aa-4c64-4bcb-a497-1055e4cd2351" providerId="ADAL" clId="{428EEFE0-FAC2-40AD-AD0F-5BA8B2E80DCB}" dt="2022-11-18T09:38:22.349" v="2727"/>
          <ac:inkMkLst>
            <pc:docMk/>
            <pc:sldMk cId="2664472374" sldId="284"/>
            <ac:inkMk id="49" creationId="{C8D39A45-63C4-45DF-B4F7-79B613FEB772}"/>
          </ac:inkMkLst>
        </pc:inkChg>
        <pc:inkChg chg="add del">
          <ac:chgData name="PIPAN MICHELE" userId="da00a2aa-4c64-4bcb-a497-1055e4cd2351" providerId="ADAL" clId="{428EEFE0-FAC2-40AD-AD0F-5BA8B2E80DCB}" dt="2022-11-18T09:38:22.349" v="2727"/>
          <ac:inkMkLst>
            <pc:docMk/>
            <pc:sldMk cId="2664472374" sldId="284"/>
            <ac:inkMk id="50" creationId="{A7CBCCD7-FA23-4D99-A95C-EFFFF6808C46}"/>
          </ac:inkMkLst>
        </pc:inkChg>
        <pc:inkChg chg="add del">
          <ac:chgData name="PIPAN MICHELE" userId="da00a2aa-4c64-4bcb-a497-1055e4cd2351" providerId="ADAL" clId="{428EEFE0-FAC2-40AD-AD0F-5BA8B2E80DCB}" dt="2022-11-18T09:38:22.349" v="2727"/>
          <ac:inkMkLst>
            <pc:docMk/>
            <pc:sldMk cId="2664472374" sldId="284"/>
            <ac:inkMk id="51" creationId="{0B8C72B3-EC10-4D91-8837-4FB231860DE9}"/>
          </ac:inkMkLst>
        </pc:inkChg>
        <pc:inkChg chg="add del">
          <ac:chgData name="PIPAN MICHELE" userId="da00a2aa-4c64-4bcb-a497-1055e4cd2351" providerId="ADAL" clId="{428EEFE0-FAC2-40AD-AD0F-5BA8B2E80DCB}" dt="2022-11-18T09:38:22.349" v="2727"/>
          <ac:inkMkLst>
            <pc:docMk/>
            <pc:sldMk cId="2664472374" sldId="284"/>
            <ac:inkMk id="52" creationId="{4D7DC868-7312-46CC-85A1-0F961051F6DE}"/>
          </ac:inkMkLst>
        </pc:inkChg>
        <pc:inkChg chg="add del">
          <ac:chgData name="PIPAN MICHELE" userId="da00a2aa-4c64-4bcb-a497-1055e4cd2351" providerId="ADAL" clId="{428EEFE0-FAC2-40AD-AD0F-5BA8B2E80DCB}" dt="2022-11-18T09:38:36.346" v="2735"/>
          <ac:inkMkLst>
            <pc:docMk/>
            <pc:sldMk cId="2664472374" sldId="284"/>
            <ac:inkMk id="53" creationId="{70FB482D-2AB0-4016-B319-E9C477362FB3}"/>
          </ac:inkMkLst>
        </pc:inkChg>
        <pc:inkChg chg="add del">
          <ac:chgData name="PIPAN MICHELE" userId="da00a2aa-4c64-4bcb-a497-1055e4cd2351" providerId="ADAL" clId="{428EEFE0-FAC2-40AD-AD0F-5BA8B2E80DCB}" dt="2022-11-18T09:38:36.346" v="2735"/>
          <ac:inkMkLst>
            <pc:docMk/>
            <pc:sldMk cId="2664472374" sldId="284"/>
            <ac:inkMk id="54" creationId="{D13E436D-3A07-460F-8DDA-9D229ED176F3}"/>
          </ac:inkMkLst>
        </pc:inkChg>
        <pc:inkChg chg="add del">
          <ac:chgData name="PIPAN MICHELE" userId="da00a2aa-4c64-4bcb-a497-1055e4cd2351" providerId="ADAL" clId="{428EEFE0-FAC2-40AD-AD0F-5BA8B2E80DCB}" dt="2022-11-18T09:38:36.346" v="2735"/>
          <ac:inkMkLst>
            <pc:docMk/>
            <pc:sldMk cId="2664472374" sldId="284"/>
            <ac:inkMk id="55" creationId="{AA902662-3844-4B93-8F8C-05DD47C085DB}"/>
          </ac:inkMkLst>
        </pc:inkChg>
        <pc:inkChg chg="add del">
          <ac:chgData name="PIPAN MICHELE" userId="da00a2aa-4c64-4bcb-a497-1055e4cd2351" providerId="ADAL" clId="{428EEFE0-FAC2-40AD-AD0F-5BA8B2E80DCB}" dt="2022-11-18T09:38:36.346" v="2735"/>
          <ac:inkMkLst>
            <pc:docMk/>
            <pc:sldMk cId="2664472374" sldId="284"/>
            <ac:inkMk id="56" creationId="{96AD63ED-F726-422A-8C5E-86B06BBF58A7}"/>
          </ac:inkMkLst>
        </pc:inkChg>
        <pc:inkChg chg="add del">
          <ac:chgData name="PIPAN MICHELE" userId="da00a2aa-4c64-4bcb-a497-1055e4cd2351" providerId="ADAL" clId="{428EEFE0-FAC2-40AD-AD0F-5BA8B2E80DCB}" dt="2022-11-18T09:38:36.346" v="2735"/>
          <ac:inkMkLst>
            <pc:docMk/>
            <pc:sldMk cId="2664472374" sldId="284"/>
            <ac:inkMk id="57" creationId="{50656326-F187-4EB1-B509-B192FB3C45D6}"/>
          </ac:inkMkLst>
        </pc:inkChg>
        <pc:inkChg chg="add del">
          <ac:chgData name="PIPAN MICHELE" userId="da00a2aa-4c64-4bcb-a497-1055e4cd2351" providerId="ADAL" clId="{428EEFE0-FAC2-40AD-AD0F-5BA8B2E80DCB}" dt="2022-11-18T09:38:36.346" v="2735"/>
          <ac:inkMkLst>
            <pc:docMk/>
            <pc:sldMk cId="2664472374" sldId="284"/>
            <ac:inkMk id="58" creationId="{DCF0080C-293F-4715-8DFC-E0D5871525CD}"/>
          </ac:inkMkLst>
        </pc:inkChg>
        <pc:inkChg chg="add del">
          <ac:chgData name="PIPAN MICHELE" userId="da00a2aa-4c64-4bcb-a497-1055e4cd2351" providerId="ADAL" clId="{428EEFE0-FAC2-40AD-AD0F-5BA8B2E80DCB}" dt="2022-11-18T09:38:36.346" v="2735"/>
          <ac:inkMkLst>
            <pc:docMk/>
            <pc:sldMk cId="2664472374" sldId="284"/>
            <ac:inkMk id="59" creationId="{3E825F47-BD13-42C8-AE57-24B4B3D64117}"/>
          </ac:inkMkLst>
        </pc:inkChg>
        <pc:inkChg chg="add del">
          <ac:chgData name="PIPAN MICHELE" userId="da00a2aa-4c64-4bcb-a497-1055e4cd2351" providerId="ADAL" clId="{428EEFE0-FAC2-40AD-AD0F-5BA8B2E80DCB}" dt="2022-11-18T09:38:36.346" v="2735"/>
          <ac:inkMkLst>
            <pc:docMk/>
            <pc:sldMk cId="2664472374" sldId="284"/>
            <ac:inkMk id="60" creationId="{CA5E710A-C262-4C9B-9FEA-728D9C78C201}"/>
          </ac:inkMkLst>
        </pc:inkChg>
        <pc:inkChg chg="add del">
          <ac:chgData name="PIPAN MICHELE" userId="da00a2aa-4c64-4bcb-a497-1055e4cd2351" providerId="ADAL" clId="{428EEFE0-FAC2-40AD-AD0F-5BA8B2E80DCB}" dt="2022-11-18T09:38:42.177" v="2740"/>
          <ac:inkMkLst>
            <pc:docMk/>
            <pc:sldMk cId="2664472374" sldId="284"/>
            <ac:inkMk id="61" creationId="{2C3A3443-06F1-4004-A0AF-3AB5CBB4D874}"/>
          </ac:inkMkLst>
        </pc:inkChg>
        <pc:inkChg chg="add del">
          <ac:chgData name="PIPAN MICHELE" userId="da00a2aa-4c64-4bcb-a497-1055e4cd2351" providerId="ADAL" clId="{428EEFE0-FAC2-40AD-AD0F-5BA8B2E80DCB}" dt="2022-11-18T09:38:42.177" v="2740"/>
          <ac:inkMkLst>
            <pc:docMk/>
            <pc:sldMk cId="2664472374" sldId="284"/>
            <ac:inkMk id="62" creationId="{5CD666F6-55EC-4E24-BD95-321B8A411FFD}"/>
          </ac:inkMkLst>
        </pc:inkChg>
        <pc:inkChg chg="add del">
          <ac:chgData name="PIPAN MICHELE" userId="da00a2aa-4c64-4bcb-a497-1055e4cd2351" providerId="ADAL" clId="{428EEFE0-FAC2-40AD-AD0F-5BA8B2E80DCB}" dt="2022-11-18T09:38:42.177" v="2740"/>
          <ac:inkMkLst>
            <pc:docMk/>
            <pc:sldMk cId="2664472374" sldId="284"/>
            <ac:inkMk id="63" creationId="{68F9CE43-A9D0-4F05-BFC9-5745D3541A0A}"/>
          </ac:inkMkLst>
        </pc:inkChg>
        <pc:inkChg chg="add del">
          <ac:chgData name="PIPAN MICHELE" userId="da00a2aa-4c64-4bcb-a497-1055e4cd2351" providerId="ADAL" clId="{428EEFE0-FAC2-40AD-AD0F-5BA8B2E80DCB}" dt="2022-11-18T09:38:42.177" v="2740"/>
          <ac:inkMkLst>
            <pc:docMk/>
            <pc:sldMk cId="2664472374" sldId="284"/>
            <ac:inkMk id="64" creationId="{E3C25854-4B6B-4469-87D6-AD168A33E050}"/>
          </ac:inkMkLst>
        </pc:inkChg>
        <pc:inkChg chg="add del">
          <ac:chgData name="PIPAN MICHELE" userId="da00a2aa-4c64-4bcb-a497-1055e4cd2351" providerId="ADAL" clId="{428EEFE0-FAC2-40AD-AD0F-5BA8B2E80DCB}" dt="2022-11-18T09:38:42.177" v="2740"/>
          <ac:inkMkLst>
            <pc:docMk/>
            <pc:sldMk cId="2664472374" sldId="284"/>
            <ac:inkMk id="65" creationId="{E72AAC03-705C-4054-BD35-BA72B80C257E}"/>
          </ac:inkMkLst>
        </pc:inkChg>
        <pc:inkChg chg="add del">
          <ac:chgData name="PIPAN MICHELE" userId="da00a2aa-4c64-4bcb-a497-1055e4cd2351" providerId="ADAL" clId="{428EEFE0-FAC2-40AD-AD0F-5BA8B2E80DCB}" dt="2022-11-18T09:38:46.681" v="2742"/>
          <ac:inkMkLst>
            <pc:docMk/>
            <pc:sldMk cId="2664472374" sldId="284"/>
            <ac:inkMk id="66" creationId="{79320BBA-5AA1-4616-9539-B0096CE564C7}"/>
          </ac:inkMkLst>
        </pc:inkChg>
        <pc:inkChg chg="add del">
          <ac:chgData name="PIPAN MICHELE" userId="da00a2aa-4c64-4bcb-a497-1055e4cd2351" providerId="ADAL" clId="{428EEFE0-FAC2-40AD-AD0F-5BA8B2E80DCB}" dt="2022-11-18T09:38:46.681" v="2742"/>
          <ac:inkMkLst>
            <pc:docMk/>
            <pc:sldMk cId="2664472374" sldId="284"/>
            <ac:inkMk id="67" creationId="{B48BEFD3-6725-4E8B-89EF-EE15B494E571}"/>
          </ac:inkMkLst>
        </pc:inkChg>
        <pc:inkChg chg="add del">
          <ac:chgData name="PIPAN MICHELE" userId="da00a2aa-4c64-4bcb-a497-1055e4cd2351" providerId="ADAL" clId="{428EEFE0-FAC2-40AD-AD0F-5BA8B2E80DCB}" dt="2022-11-18T09:38:48.552" v="2745"/>
          <ac:inkMkLst>
            <pc:docMk/>
            <pc:sldMk cId="2664472374" sldId="284"/>
            <ac:inkMk id="68" creationId="{9DE7CFA6-6016-4EF7-8773-C219DF45E9A0}"/>
          </ac:inkMkLst>
        </pc:inkChg>
        <pc:inkChg chg="add del">
          <ac:chgData name="PIPAN MICHELE" userId="da00a2aa-4c64-4bcb-a497-1055e4cd2351" providerId="ADAL" clId="{428EEFE0-FAC2-40AD-AD0F-5BA8B2E80DCB}" dt="2022-11-18T09:38:48.552" v="2745"/>
          <ac:inkMkLst>
            <pc:docMk/>
            <pc:sldMk cId="2664472374" sldId="284"/>
            <ac:inkMk id="69" creationId="{2E404DB7-0333-480E-BC44-A53751D87095}"/>
          </ac:inkMkLst>
        </pc:inkChg>
        <pc:inkChg chg="add del">
          <ac:chgData name="PIPAN MICHELE" userId="da00a2aa-4c64-4bcb-a497-1055e4cd2351" providerId="ADAL" clId="{428EEFE0-FAC2-40AD-AD0F-5BA8B2E80DCB}" dt="2022-11-18T09:38:48.552" v="2745"/>
          <ac:inkMkLst>
            <pc:docMk/>
            <pc:sldMk cId="2664472374" sldId="284"/>
            <ac:inkMk id="70" creationId="{AEDD5D0A-48A4-48CE-8462-35B62A7E7B22}"/>
          </ac:inkMkLst>
        </pc:inkChg>
        <pc:inkChg chg="add del">
          <ac:chgData name="PIPAN MICHELE" userId="da00a2aa-4c64-4bcb-a497-1055e4cd2351" providerId="ADAL" clId="{428EEFE0-FAC2-40AD-AD0F-5BA8B2E80DCB}" dt="2022-11-18T09:38:56.238" v="2750"/>
          <ac:inkMkLst>
            <pc:docMk/>
            <pc:sldMk cId="2664472374" sldId="284"/>
            <ac:inkMk id="71" creationId="{AACD4C57-E185-41B4-B08A-25704FFA809A}"/>
          </ac:inkMkLst>
        </pc:inkChg>
        <pc:inkChg chg="add del">
          <ac:chgData name="PIPAN MICHELE" userId="da00a2aa-4c64-4bcb-a497-1055e4cd2351" providerId="ADAL" clId="{428EEFE0-FAC2-40AD-AD0F-5BA8B2E80DCB}" dt="2022-11-18T09:38:56.238" v="2750"/>
          <ac:inkMkLst>
            <pc:docMk/>
            <pc:sldMk cId="2664472374" sldId="284"/>
            <ac:inkMk id="72" creationId="{D0511935-38A3-439C-AC5C-ED9D4F88A009}"/>
          </ac:inkMkLst>
        </pc:inkChg>
        <pc:inkChg chg="add del">
          <ac:chgData name="PIPAN MICHELE" userId="da00a2aa-4c64-4bcb-a497-1055e4cd2351" providerId="ADAL" clId="{428EEFE0-FAC2-40AD-AD0F-5BA8B2E80DCB}" dt="2022-11-18T09:38:56.238" v="2750"/>
          <ac:inkMkLst>
            <pc:docMk/>
            <pc:sldMk cId="2664472374" sldId="284"/>
            <ac:inkMk id="73" creationId="{3A018EA6-521F-4D84-BF8A-B2B85ECA0B55}"/>
          </ac:inkMkLst>
        </pc:inkChg>
        <pc:inkChg chg="add del">
          <ac:chgData name="PIPAN MICHELE" userId="da00a2aa-4c64-4bcb-a497-1055e4cd2351" providerId="ADAL" clId="{428EEFE0-FAC2-40AD-AD0F-5BA8B2E80DCB}" dt="2022-11-18T09:38:56.238" v="2750"/>
          <ac:inkMkLst>
            <pc:docMk/>
            <pc:sldMk cId="2664472374" sldId="284"/>
            <ac:inkMk id="74" creationId="{8CBA776E-AF1D-458F-86C2-018E50D32057}"/>
          </ac:inkMkLst>
        </pc:inkChg>
        <pc:inkChg chg="add del">
          <ac:chgData name="PIPAN MICHELE" userId="da00a2aa-4c64-4bcb-a497-1055e4cd2351" providerId="ADAL" clId="{428EEFE0-FAC2-40AD-AD0F-5BA8B2E80DCB}" dt="2022-11-18T09:38:56.238" v="2750"/>
          <ac:inkMkLst>
            <pc:docMk/>
            <pc:sldMk cId="2664472374" sldId="284"/>
            <ac:inkMk id="75" creationId="{DAD523B9-7CEC-49B3-B25A-3D0132E422C3}"/>
          </ac:inkMkLst>
        </pc:inkChg>
        <pc:inkChg chg="add del">
          <ac:chgData name="PIPAN MICHELE" userId="da00a2aa-4c64-4bcb-a497-1055e4cd2351" providerId="ADAL" clId="{428EEFE0-FAC2-40AD-AD0F-5BA8B2E80DCB}" dt="2022-11-18T09:39:03.643" v="2759"/>
          <ac:inkMkLst>
            <pc:docMk/>
            <pc:sldMk cId="2664472374" sldId="284"/>
            <ac:inkMk id="76" creationId="{BB767A01-7DA4-4C33-9A01-A88792F77E80}"/>
          </ac:inkMkLst>
        </pc:inkChg>
        <pc:inkChg chg="add del">
          <ac:chgData name="PIPAN MICHELE" userId="da00a2aa-4c64-4bcb-a497-1055e4cd2351" providerId="ADAL" clId="{428EEFE0-FAC2-40AD-AD0F-5BA8B2E80DCB}" dt="2022-11-18T09:39:03.643" v="2759"/>
          <ac:inkMkLst>
            <pc:docMk/>
            <pc:sldMk cId="2664472374" sldId="284"/>
            <ac:inkMk id="77" creationId="{DBA7BFE4-95D6-4829-9958-B554CB173E58}"/>
          </ac:inkMkLst>
        </pc:inkChg>
        <pc:inkChg chg="add del">
          <ac:chgData name="PIPAN MICHELE" userId="da00a2aa-4c64-4bcb-a497-1055e4cd2351" providerId="ADAL" clId="{428EEFE0-FAC2-40AD-AD0F-5BA8B2E80DCB}" dt="2022-11-18T09:39:03.643" v="2759"/>
          <ac:inkMkLst>
            <pc:docMk/>
            <pc:sldMk cId="2664472374" sldId="284"/>
            <ac:inkMk id="78" creationId="{A18AA010-2FBA-4932-B317-D4F56B7BDC2B}"/>
          </ac:inkMkLst>
        </pc:inkChg>
        <pc:inkChg chg="add del">
          <ac:chgData name="PIPAN MICHELE" userId="da00a2aa-4c64-4bcb-a497-1055e4cd2351" providerId="ADAL" clId="{428EEFE0-FAC2-40AD-AD0F-5BA8B2E80DCB}" dt="2022-11-18T09:39:03.643" v="2759"/>
          <ac:inkMkLst>
            <pc:docMk/>
            <pc:sldMk cId="2664472374" sldId="284"/>
            <ac:inkMk id="79" creationId="{7F5715E4-6D91-4E3F-8AB5-EF8EE196DB3B}"/>
          </ac:inkMkLst>
        </pc:inkChg>
        <pc:inkChg chg="add del">
          <ac:chgData name="PIPAN MICHELE" userId="da00a2aa-4c64-4bcb-a497-1055e4cd2351" providerId="ADAL" clId="{428EEFE0-FAC2-40AD-AD0F-5BA8B2E80DCB}" dt="2022-11-18T09:39:03.643" v="2759"/>
          <ac:inkMkLst>
            <pc:docMk/>
            <pc:sldMk cId="2664472374" sldId="284"/>
            <ac:inkMk id="80" creationId="{D52AF8D1-314D-4FF4-9D0E-00DDEEC4EF5A}"/>
          </ac:inkMkLst>
        </pc:inkChg>
        <pc:inkChg chg="add del">
          <ac:chgData name="PIPAN MICHELE" userId="da00a2aa-4c64-4bcb-a497-1055e4cd2351" providerId="ADAL" clId="{428EEFE0-FAC2-40AD-AD0F-5BA8B2E80DCB}" dt="2022-11-18T09:39:03.643" v="2759"/>
          <ac:inkMkLst>
            <pc:docMk/>
            <pc:sldMk cId="2664472374" sldId="284"/>
            <ac:inkMk id="81" creationId="{0D3EE9FC-D588-4570-84AE-BFD40BC2CF30}"/>
          </ac:inkMkLst>
        </pc:inkChg>
        <pc:inkChg chg="add del">
          <ac:chgData name="PIPAN MICHELE" userId="da00a2aa-4c64-4bcb-a497-1055e4cd2351" providerId="ADAL" clId="{428EEFE0-FAC2-40AD-AD0F-5BA8B2E80DCB}" dt="2022-11-18T09:39:03.643" v="2759"/>
          <ac:inkMkLst>
            <pc:docMk/>
            <pc:sldMk cId="2664472374" sldId="284"/>
            <ac:inkMk id="82" creationId="{8F9DC51D-C693-4ED3-80E7-121DC1F84665}"/>
          </ac:inkMkLst>
        </pc:inkChg>
        <pc:inkChg chg="add del">
          <ac:chgData name="PIPAN MICHELE" userId="da00a2aa-4c64-4bcb-a497-1055e4cd2351" providerId="ADAL" clId="{428EEFE0-FAC2-40AD-AD0F-5BA8B2E80DCB}" dt="2022-11-18T09:39:03.643" v="2759"/>
          <ac:inkMkLst>
            <pc:docMk/>
            <pc:sldMk cId="2664472374" sldId="284"/>
            <ac:inkMk id="83" creationId="{A9414924-2F8B-42FA-9B0B-AA333A4595BB}"/>
          </ac:inkMkLst>
        </pc:inkChg>
        <pc:inkChg chg="add del">
          <ac:chgData name="PIPAN MICHELE" userId="da00a2aa-4c64-4bcb-a497-1055e4cd2351" providerId="ADAL" clId="{428EEFE0-FAC2-40AD-AD0F-5BA8B2E80DCB}" dt="2022-11-18T09:39:03.643" v="2759"/>
          <ac:inkMkLst>
            <pc:docMk/>
            <pc:sldMk cId="2664472374" sldId="284"/>
            <ac:inkMk id="84" creationId="{52100010-1A85-4923-948A-189EC6DCB11F}"/>
          </ac:inkMkLst>
        </pc:inkChg>
        <pc:inkChg chg="add">
          <ac:chgData name="PIPAN MICHELE" userId="da00a2aa-4c64-4bcb-a497-1055e4cd2351" providerId="ADAL" clId="{428EEFE0-FAC2-40AD-AD0F-5BA8B2E80DCB}" dt="2022-11-18T09:39:03.643" v="2759"/>
          <ac:inkMkLst>
            <pc:docMk/>
            <pc:sldMk cId="2664472374" sldId="284"/>
            <ac:inkMk id="85" creationId="{36098FB9-8D76-4ED1-B9B6-8E33AD444881}"/>
          </ac:inkMkLst>
        </pc:inkChg>
      </pc:sldChg>
      <pc:sldChg chg="addSp delSp add">
        <pc:chgData name="PIPAN MICHELE" userId="da00a2aa-4c64-4bcb-a497-1055e4cd2351" providerId="ADAL" clId="{428EEFE0-FAC2-40AD-AD0F-5BA8B2E80DCB}" dt="2022-11-18T09:45:14.650" v="2783"/>
        <pc:sldMkLst>
          <pc:docMk/>
          <pc:sldMk cId="4018662044" sldId="285"/>
        </pc:sldMkLst>
        <pc:inkChg chg="add del">
          <ac:chgData name="PIPAN MICHELE" userId="da00a2aa-4c64-4bcb-a497-1055e4cd2351" providerId="ADAL" clId="{428EEFE0-FAC2-40AD-AD0F-5BA8B2E80DCB}" dt="2022-11-18T09:43:38.965" v="2764"/>
          <ac:inkMkLst>
            <pc:docMk/>
            <pc:sldMk cId="4018662044" sldId="285"/>
            <ac:inkMk id="2" creationId="{573A6451-B51C-413C-916A-DC444FF79F03}"/>
          </ac:inkMkLst>
        </pc:inkChg>
        <pc:inkChg chg="add del">
          <ac:chgData name="PIPAN MICHELE" userId="da00a2aa-4c64-4bcb-a497-1055e4cd2351" providerId="ADAL" clId="{428EEFE0-FAC2-40AD-AD0F-5BA8B2E80DCB}" dt="2022-11-18T09:43:38.965" v="2764"/>
          <ac:inkMkLst>
            <pc:docMk/>
            <pc:sldMk cId="4018662044" sldId="285"/>
            <ac:inkMk id="3" creationId="{50A21BB7-99D1-4662-8ECD-D8014EB3ABE7}"/>
          </ac:inkMkLst>
        </pc:inkChg>
        <pc:inkChg chg="add del">
          <ac:chgData name="PIPAN MICHELE" userId="da00a2aa-4c64-4bcb-a497-1055e4cd2351" providerId="ADAL" clId="{428EEFE0-FAC2-40AD-AD0F-5BA8B2E80DCB}" dt="2022-11-18T09:43:38.965" v="2764"/>
          <ac:inkMkLst>
            <pc:docMk/>
            <pc:sldMk cId="4018662044" sldId="285"/>
            <ac:inkMk id="4" creationId="{E02A2521-9831-4BA0-9603-2F9FE0FF8156}"/>
          </ac:inkMkLst>
        </pc:inkChg>
        <pc:inkChg chg="add del">
          <ac:chgData name="PIPAN MICHELE" userId="da00a2aa-4c64-4bcb-a497-1055e4cd2351" providerId="ADAL" clId="{428EEFE0-FAC2-40AD-AD0F-5BA8B2E80DCB}" dt="2022-11-18T09:43:38.965" v="2764"/>
          <ac:inkMkLst>
            <pc:docMk/>
            <pc:sldMk cId="4018662044" sldId="285"/>
            <ac:inkMk id="5" creationId="{CEC11002-9F3F-43F8-B061-7B37F29FAF18}"/>
          </ac:inkMkLst>
        </pc:inkChg>
        <pc:inkChg chg="add del">
          <ac:chgData name="PIPAN MICHELE" userId="da00a2aa-4c64-4bcb-a497-1055e4cd2351" providerId="ADAL" clId="{428EEFE0-FAC2-40AD-AD0F-5BA8B2E80DCB}" dt="2022-11-18T09:43:45.056" v="2766"/>
          <ac:inkMkLst>
            <pc:docMk/>
            <pc:sldMk cId="4018662044" sldId="285"/>
            <ac:inkMk id="6" creationId="{2F137F4A-F5A3-419F-8C10-76D634F86F18}"/>
          </ac:inkMkLst>
        </pc:inkChg>
        <pc:inkChg chg="add del">
          <ac:chgData name="PIPAN MICHELE" userId="da00a2aa-4c64-4bcb-a497-1055e4cd2351" providerId="ADAL" clId="{428EEFE0-FAC2-40AD-AD0F-5BA8B2E80DCB}" dt="2022-11-18T09:43:45.056" v="2766"/>
          <ac:inkMkLst>
            <pc:docMk/>
            <pc:sldMk cId="4018662044" sldId="285"/>
            <ac:inkMk id="7" creationId="{E11A5861-D7DE-4EE0-A800-BD1163F842FF}"/>
          </ac:inkMkLst>
        </pc:inkChg>
        <pc:inkChg chg="add del">
          <ac:chgData name="PIPAN MICHELE" userId="da00a2aa-4c64-4bcb-a497-1055e4cd2351" providerId="ADAL" clId="{428EEFE0-FAC2-40AD-AD0F-5BA8B2E80DCB}" dt="2022-11-18T09:44:14.557" v="2768"/>
          <ac:inkMkLst>
            <pc:docMk/>
            <pc:sldMk cId="4018662044" sldId="285"/>
            <ac:inkMk id="8" creationId="{1C173379-A8ED-4E28-8047-69A2EC407FF8}"/>
          </ac:inkMkLst>
        </pc:inkChg>
        <pc:inkChg chg="add del">
          <ac:chgData name="PIPAN MICHELE" userId="da00a2aa-4c64-4bcb-a497-1055e4cd2351" providerId="ADAL" clId="{428EEFE0-FAC2-40AD-AD0F-5BA8B2E80DCB}" dt="2022-11-18T09:44:14.557" v="2768"/>
          <ac:inkMkLst>
            <pc:docMk/>
            <pc:sldMk cId="4018662044" sldId="285"/>
            <ac:inkMk id="9" creationId="{E21AB157-8353-4039-8D25-80F895AEE386}"/>
          </ac:inkMkLst>
        </pc:inkChg>
        <pc:inkChg chg="add del">
          <ac:chgData name="PIPAN MICHELE" userId="da00a2aa-4c64-4bcb-a497-1055e4cd2351" providerId="ADAL" clId="{428EEFE0-FAC2-40AD-AD0F-5BA8B2E80DCB}" dt="2022-11-18T09:44:39.649" v="2770"/>
          <ac:inkMkLst>
            <pc:docMk/>
            <pc:sldMk cId="4018662044" sldId="285"/>
            <ac:inkMk id="10" creationId="{E0B93426-2EF2-4012-A9B2-AA13911A6191}"/>
          </ac:inkMkLst>
        </pc:inkChg>
        <pc:inkChg chg="add del">
          <ac:chgData name="PIPAN MICHELE" userId="da00a2aa-4c64-4bcb-a497-1055e4cd2351" providerId="ADAL" clId="{428EEFE0-FAC2-40AD-AD0F-5BA8B2E80DCB}" dt="2022-11-18T09:44:39.649" v="2770"/>
          <ac:inkMkLst>
            <pc:docMk/>
            <pc:sldMk cId="4018662044" sldId="285"/>
            <ac:inkMk id="11" creationId="{EFFE3085-DC68-4D88-A93D-2F698AA53511}"/>
          </ac:inkMkLst>
        </pc:inkChg>
        <pc:inkChg chg="add del">
          <ac:chgData name="PIPAN MICHELE" userId="da00a2aa-4c64-4bcb-a497-1055e4cd2351" providerId="ADAL" clId="{428EEFE0-FAC2-40AD-AD0F-5BA8B2E80DCB}" dt="2022-11-18T09:45:07.805" v="2774"/>
          <ac:inkMkLst>
            <pc:docMk/>
            <pc:sldMk cId="4018662044" sldId="285"/>
            <ac:inkMk id="12" creationId="{D0D73F66-3FC2-41F1-B931-1FE3197B5CE2}"/>
          </ac:inkMkLst>
        </pc:inkChg>
        <pc:inkChg chg="add del">
          <ac:chgData name="PIPAN MICHELE" userId="da00a2aa-4c64-4bcb-a497-1055e4cd2351" providerId="ADAL" clId="{428EEFE0-FAC2-40AD-AD0F-5BA8B2E80DCB}" dt="2022-11-18T09:45:07.805" v="2774"/>
          <ac:inkMkLst>
            <pc:docMk/>
            <pc:sldMk cId="4018662044" sldId="285"/>
            <ac:inkMk id="13" creationId="{92089D10-9581-4016-BABC-506F8EE7DB47}"/>
          </ac:inkMkLst>
        </pc:inkChg>
        <pc:inkChg chg="add del">
          <ac:chgData name="PIPAN MICHELE" userId="da00a2aa-4c64-4bcb-a497-1055e4cd2351" providerId="ADAL" clId="{428EEFE0-FAC2-40AD-AD0F-5BA8B2E80DCB}" dt="2022-11-18T09:45:07.805" v="2774"/>
          <ac:inkMkLst>
            <pc:docMk/>
            <pc:sldMk cId="4018662044" sldId="285"/>
            <ac:inkMk id="14" creationId="{ECC412D0-40C4-4939-9DF5-E62EF7B75A14}"/>
          </ac:inkMkLst>
        </pc:inkChg>
        <pc:inkChg chg="add del">
          <ac:chgData name="PIPAN MICHELE" userId="da00a2aa-4c64-4bcb-a497-1055e4cd2351" providerId="ADAL" clId="{428EEFE0-FAC2-40AD-AD0F-5BA8B2E80DCB}" dt="2022-11-18T09:45:07.805" v="2774"/>
          <ac:inkMkLst>
            <pc:docMk/>
            <pc:sldMk cId="4018662044" sldId="285"/>
            <ac:inkMk id="15" creationId="{F0B8235D-D5D6-4ED7-8AFF-8425CEBA404A}"/>
          </ac:inkMkLst>
        </pc:inkChg>
        <pc:inkChg chg="add del">
          <ac:chgData name="PIPAN MICHELE" userId="da00a2aa-4c64-4bcb-a497-1055e4cd2351" providerId="ADAL" clId="{428EEFE0-FAC2-40AD-AD0F-5BA8B2E80DCB}" dt="2022-11-18T09:45:09.581" v="2776"/>
          <ac:inkMkLst>
            <pc:docMk/>
            <pc:sldMk cId="4018662044" sldId="285"/>
            <ac:inkMk id="16" creationId="{8FEA6CDA-1B99-4DAC-AE73-A92F41FFCDAC}"/>
          </ac:inkMkLst>
        </pc:inkChg>
        <pc:inkChg chg="add del">
          <ac:chgData name="PIPAN MICHELE" userId="da00a2aa-4c64-4bcb-a497-1055e4cd2351" providerId="ADAL" clId="{428EEFE0-FAC2-40AD-AD0F-5BA8B2E80DCB}" dt="2022-11-18T09:45:09.581" v="2776"/>
          <ac:inkMkLst>
            <pc:docMk/>
            <pc:sldMk cId="4018662044" sldId="285"/>
            <ac:inkMk id="17" creationId="{260C9A83-FAEF-4DC2-A959-D3F6ADD422AA}"/>
          </ac:inkMkLst>
        </pc:inkChg>
        <pc:inkChg chg="add del">
          <ac:chgData name="PIPAN MICHELE" userId="da00a2aa-4c64-4bcb-a497-1055e4cd2351" providerId="ADAL" clId="{428EEFE0-FAC2-40AD-AD0F-5BA8B2E80DCB}" dt="2022-11-18T09:45:13.016" v="2781"/>
          <ac:inkMkLst>
            <pc:docMk/>
            <pc:sldMk cId="4018662044" sldId="285"/>
            <ac:inkMk id="18" creationId="{559E261F-A36A-4CD3-BE22-CD167BB1402E}"/>
          </ac:inkMkLst>
        </pc:inkChg>
        <pc:inkChg chg="add del">
          <ac:chgData name="PIPAN MICHELE" userId="da00a2aa-4c64-4bcb-a497-1055e4cd2351" providerId="ADAL" clId="{428EEFE0-FAC2-40AD-AD0F-5BA8B2E80DCB}" dt="2022-11-18T09:45:13.016" v="2781"/>
          <ac:inkMkLst>
            <pc:docMk/>
            <pc:sldMk cId="4018662044" sldId="285"/>
            <ac:inkMk id="19" creationId="{E614E19E-D4DD-4BFE-AD4C-E2DA6EAEAC7B}"/>
          </ac:inkMkLst>
        </pc:inkChg>
        <pc:inkChg chg="add del">
          <ac:chgData name="PIPAN MICHELE" userId="da00a2aa-4c64-4bcb-a497-1055e4cd2351" providerId="ADAL" clId="{428EEFE0-FAC2-40AD-AD0F-5BA8B2E80DCB}" dt="2022-11-18T09:45:13.016" v="2781"/>
          <ac:inkMkLst>
            <pc:docMk/>
            <pc:sldMk cId="4018662044" sldId="285"/>
            <ac:inkMk id="20" creationId="{E0DB0566-B3B7-419C-AA4D-16CFBB5C7E61}"/>
          </ac:inkMkLst>
        </pc:inkChg>
        <pc:inkChg chg="add del">
          <ac:chgData name="PIPAN MICHELE" userId="da00a2aa-4c64-4bcb-a497-1055e4cd2351" providerId="ADAL" clId="{428EEFE0-FAC2-40AD-AD0F-5BA8B2E80DCB}" dt="2022-11-18T09:45:13.016" v="2781"/>
          <ac:inkMkLst>
            <pc:docMk/>
            <pc:sldMk cId="4018662044" sldId="285"/>
            <ac:inkMk id="21" creationId="{E3CD7442-B704-477D-8ABA-47BC4CE2DC46}"/>
          </ac:inkMkLst>
        </pc:inkChg>
        <pc:inkChg chg="add del">
          <ac:chgData name="PIPAN MICHELE" userId="da00a2aa-4c64-4bcb-a497-1055e4cd2351" providerId="ADAL" clId="{428EEFE0-FAC2-40AD-AD0F-5BA8B2E80DCB}" dt="2022-11-18T09:45:13.016" v="2781"/>
          <ac:inkMkLst>
            <pc:docMk/>
            <pc:sldMk cId="4018662044" sldId="285"/>
            <ac:inkMk id="22" creationId="{D6235A32-B419-40FF-A3B8-BA4DDCE8B5C3}"/>
          </ac:inkMkLst>
        </pc:inkChg>
        <pc:inkChg chg="add del">
          <ac:chgData name="PIPAN MICHELE" userId="da00a2aa-4c64-4bcb-a497-1055e4cd2351" providerId="ADAL" clId="{428EEFE0-FAC2-40AD-AD0F-5BA8B2E80DCB}" dt="2022-11-18T09:45:14.650" v="2783"/>
          <ac:inkMkLst>
            <pc:docMk/>
            <pc:sldMk cId="4018662044" sldId="285"/>
            <ac:inkMk id="23" creationId="{AF86F635-6967-48FF-A0EE-7690FC0625EE}"/>
          </ac:inkMkLst>
        </pc:inkChg>
        <pc:inkChg chg="add del">
          <ac:chgData name="PIPAN MICHELE" userId="da00a2aa-4c64-4bcb-a497-1055e4cd2351" providerId="ADAL" clId="{428EEFE0-FAC2-40AD-AD0F-5BA8B2E80DCB}" dt="2022-11-18T09:45:14.650" v="2783"/>
          <ac:inkMkLst>
            <pc:docMk/>
            <pc:sldMk cId="4018662044" sldId="285"/>
            <ac:inkMk id="24" creationId="{4960456C-1298-4A12-AA91-8654EF174EAB}"/>
          </ac:inkMkLst>
        </pc:inkChg>
        <pc:inkChg chg="add">
          <ac:chgData name="PIPAN MICHELE" userId="da00a2aa-4c64-4bcb-a497-1055e4cd2351" providerId="ADAL" clId="{428EEFE0-FAC2-40AD-AD0F-5BA8B2E80DCB}" dt="2022-11-18T09:45:14.650" v="2783"/>
          <ac:inkMkLst>
            <pc:docMk/>
            <pc:sldMk cId="4018662044" sldId="285"/>
            <ac:inkMk id="25" creationId="{6C689C59-4C6B-415A-8FE0-B2DFB65215A2}"/>
          </ac:inkMkLst>
        </pc:inkChg>
      </pc:sldChg>
      <pc:sldChg chg="add del">
        <pc:chgData name="PIPAN MICHELE" userId="da00a2aa-4c64-4bcb-a497-1055e4cd2351" providerId="ADAL" clId="{428EEFE0-FAC2-40AD-AD0F-5BA8B2E80DCB}" dt="2022-11-18T09:47:29.478" v="2784" actId="2696"/>
        <pc:sldMkLst>
          <pc:docMk/>
          <pc:sldMk cId="3965520832" sldId="286"/>
        </pc:sldMkLst>
      </pc:sldChg>
      <pc:sldChg chg="add del">
        <pc:chgData name="PIPAN MICHELE" userId="da00a2aa-4c64-4bcb-a497-1055e4cd2351" providerId="ADAL" clId="{428EEFE0-FAC2-40AD-AD0F-5BA8B2E80DCB}" dt="2022-11-18T09:47:29.488" v="2785" actId="2696"/>
        <pc:sldMkLst>
          <pc:docMk/>
          <pc:sldMk cId="2831641997" sldId="287"/>
        </pc:sldMkLst>
      </pc:sldChg>
      <pc:sldChg chg="add del">
        <pc:chgData name="PIPAN MICHELE" userId="da00a2aa-4c64-4bcb-a497-1055e4cd2351" providerId="ADAL" clId="{428EEFE0-FAC2-40AD-AD0F-5BA8B2E80DCB}" dt="2022-11-18T09:47:29.506" v="2786" actId="2696"/>
        <pc:sldMkLst>
          <pc:docMk/>
          <pc:sldMk cId="1979843395" sldId="288"/>
        </pc:sldMkLst>
      </pc:sldChg>
      <pc:sldChg chg="add del">
        <pc:chgData name="PIPAN MICHELE" userId="da00a2aa-4c64-4bcb-a497-1055e4cd2351" providerId="ADAL" clId="{428EEFE0-FAC2-40AD-AD0F-5BA8B2E80DCB}" dt="2022-11-18T09:47:29.522" v="2787" actId="2696"/>
        <pc:sldMkLst>
          <pc:docMk/>
          <pc:sldMk cId="389465978" sldId="289"/>
        </pc:sldMkLst>
      </pc:sldChg>
      <pc:sldChg chg="add del">
        <pc:chgData name="PIPAN MICHELE" userId="da00a2aa-4c64-4bcb-a497-1055e4cd2351" providerId="ADAL" clId="{428EEFE0-FAC2-40AD-AD0F-5BA8B2E80DCB}" dt="2022-11-18T09:47:29.541" v="2788" actId="2696"/>
        <pc:sldMkLst>
          <pc:docMk/>
          <pc:sldMk cId="2092825907" sldId="290"/>
        </pc:sldMkLst>
      </pc:sldChg>
    </pc:docChg>
  </pc:docChgLst>
  <pc:docChgLst>
    <pc:chgData name="PIPAN MICHELE" userId="S::4390@ds.units.it::da00a2aa-4c64-4bcb-a497-1055e4cd2351" providerId="AD" clId="Web-{940D296F-A240-4CB7-8F2C-94E5F0074A2C}"/>
    <pc:docChg chg="addSld modSld">
      <pc:chgData name="PIPAN MICHELE" userId="S::4390@ds.units.it::da00a2aa-4c64-4bcb-a497-1055e4cd2351" providerId="AD" clId="Web-{940D296F-A240-4CB7-8F2C-94E5F0074A2C}" dt="2022-11-18T08:00:25.220" v="40" actId="20577"/>
      <pc:docMkLst>
        <pc:docMk/>
      </pc:docMkLst>
      <pc:sldChg chg="addSp modSp add replId">
        <pc:chgData name="PIPAN MICHELE" userId="S::4390@ds.units.it::da00a2aa-4c64-4bcb-a497-1055e4cd2351" providerId="AD" clId="Web-{940D296F-A240-4CB7-8F2C-94E5F0074A2C}" dt="2022-11-18T08:00:25.220" v="40" actId="20577"/>
        <pc:sldMkLst>
          <pc:docMk/>
          <pc:sldMk cId="4127834492" sldId="258"/>
        </pc:sldMkLst>
        <pc:spChg chg="add mod">
          <ac:chgData name="PIPAN MICHELE" userId="S::4390@ds.units.it::da00a2aa-4c64-4bcb-a497-1055e4cd2351" providerId="AD" clId="Web-{940D296F-A240-4CB7-8F2C-94E5F0074A2C}" dt="2022-11-18T08:00:25.220" v="40" actId="20577"/>
          <ac:spMkLst>
            <pc:docMk/>
            <pc:sldMk cId="4127834492" sldId="258"/>
            <ac:spMk id="2" creationId="{97096D86-52C2-8298-A526-C790ECF345B6}"/>
          </ac:spMkLst>
        </pc:spChg>
      </pc:sldChg>
      <pc:sldChg chg="add replId">
        <pc:chgData name="PIPAN MICHELE" userId="S::4390@ds.units.it::da00a2aa-4c64-4bcb-a497-1055e4cd2351" providerId="AD" clId="Web-{940D296F-A240-4CB7-8F2C-94E5F0074A2C}" dt="2022-11-18T07:58:46.464" v="1"/>
        <pc:sldMkLst>
          <pc:docMk/>
          <pc:sldMk cId="3853477136" sldId="259"/>
        </pc:sldMkLst>
      </pc:sldChg>
      <pc:sldChg chg="add replId">
        <pc:chgData name="PIPAN MICHELE" userId="S::4390@ds.units.it::da00a2aa-4c64-4bcb-a497-1055e4cd2351" providerId="AD" clId="Web-{940D296F-A240-4CB7-8F2C-94E5F0074A2C}" dt="2022-11-18T07:58:47.105" v="2"/>
        <pc:sldMkLst>
          <pc:docMk/>
          <pc:sldMk cId="3323367146" sldId="260"/>
        </pc:sldMkLst>
      </pc:sldChg>
    </pc:docChg>
  </pc:docChgLst>
  <pc:docChgLst>
    <pc:chgData clId="Web-{940D296F-A240-4CB7-8F2C-94E5F0074A2C}"/>
    <pc:docChg chg="addSld modSld">
      <pc:chgData name="" userId="" providerId="" clId="Web-{940D296F-A240-4CB7-8F2C-94E5F0074A2C}" dt="2022-11-18T07:58:10.353" v="2"/>
      <pc:docMkLst>
        <pc:docMk/>
      </pc:docMkLst>
      <pc:sldChg chg="delSp">
        <pc:chgData name="" userId="" providerId="" clId="Web-{940D296F-A240-4CB7-8F2C-94E5F0074A2C}" dt="2022-11-18T07:57:48.445" v="1"/>
        <pc:sldMkLst>
          <pc:docMk/>
          <pc:sldMk cId="3962583941" sldId="256"/>
        </pc:sldMkLst>
        <pc:spChg chg="del">
          <ac:chgData name="" userId="" providerId="" clId="Web-{940D296F-A240-4CB7-8F2C-94E5F0074A2C}" dt="2022-11-18T07:57:45.805" v="0"/>
          <ac:spMkLst>
            <pc:docMk/>
            <pc:sldMk cId="3962583941" sldId="256"/>
            <ac:spMk id="2" creationId="{00000000-0000-0000-0000-000000000000}"/>
          </ac:spMkLst>
        </pc:spChg>
        <pc:spChg chg="del">
          <ac:chgData name="" userId="" providerId="" clId="Web-{940D296F-A240-4CB7-8F2C-94E5F0074A2C}" dt="2022-11-18T07:57:48.445" v="1"/>
          <ac:spMkLst>
            <pc:docMk/>
            <pc:sldMk cId="3962583941" sldId="256"/>
            <ac:spMk id="3" creationId="{00000000-0000-0000-0000-000000000000}"/>
          </ac:spMkLst>
        </pc:spChg>
      </pc:sldChg>
      <pc:sldChg chg="add replId">
        <pc:chgData name="" userId="" providerId="" clId="Web-{940D296F-A240-4CB7-8F2C-94E5F0074A2C}" dt="2022-11-18T07:58:10.353" v="2"/>
        <pc:sldMkLst>
          <pc:docMk/>
          <pc:sldMk cId="1698070702" sldId="25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6:05.4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0 397 9394 0 0,'0'0'1078'0'0,"0"0"-1"0"0,0 0-6 0 0,0 0-243 0 0,0 0-401 0 0,0 0-488 0 0,0 0-395 0 0,0 0-175 0 0,0 0 63 0 0,0 0 221 0 0,0 0 185 0 0,3 8 72 0 0,11 38 61 0 0,-3 1 0 0 0,-1 0 0 0 0,-3 1 0 0 0,-2 0 1 0 0,-1 1-1 0 0,-4 22 29 0 0,2-30-10 0 0,11 390 337 0 0,-3-48 917 0 0,45 274-1244 0 0,-53-649-788 0 0,-8 2 7096 0 0,-9-41-6390 0 0,1-2 0 0 0,2 0 0 0 0,1 0 0 0 0,2-1 0 0 0,2 0 0 0 0,0-1 0 0 0,3 1 0 0 0,0-1 0 0 0,3 0 0 0 0,2-35 82 0 0,-2 44-107 0 0,-4-130-236 0 0,7 1 0 0 0,7 0 0 0 0,6 1 0 0 0,18-64 343 0 0,-20 156 120 0 0,2 0-1 0 0,3 0 1 0 0,2 2 0 0 0,3 1-1 0 0,3 0 1 0 0,2 2 0 0 0,3 1-1 0 0,2 2 1 0 0,2 1 0 0 0,3 1-1 0 0,2 2 1 0 0,8-4-120 0 0,-21 27-38 0 0,0 0-1 0 0,2 3 1 0 0,0 0-1 0 0,2 1 1 0 0,1 2 0 0 0,0 2-1 0 0,2 1 1 0 0,0 1-1 0 0,1 2 1 0 0,0 1-1 0 0,1 2 1 0 0,1 2 0 0 0,-1 1-1 0 0,2 1 1 0 0,-1 3-1 0 0,28-1 39 0 0,-57 6-36 0 0,0 1-1 0 0,0-1 0 0 0,-1 2 0 0 0,1-1 0 0 0,0 1 1 0 0,-1 0-1 0 0,0 1 0 0 0,1-1 0 0 0,-1 1 1 0 0,0 1-1 0 0,-1 0 0 0 0,1 0 0 0 0,0 0 1 0 0,-1 1-1 0 0,0-1 0 0 0,0 2 0 0 0,-1-1 0 0 0,1 1 1 0 0,-1-1-1 0 0,0 1 0 0 0,-1 1 0 0 0,1-1 1 0 0,-1 1-1 0 0,-1 0 0 0 0,1 0 0 0 0,-1 0 0 0 0,0 0 1 0 0,-1 0-1 0 0,1 1 0 0 0,-2-1 0 0 0,1 1 37 0 0,4 21 39 0 0,-1-1 0 0 0,-2 1 0 0 0,-1 0 0 0 0,-1 0-1 0 0,-1 1 1 0 0,-2-1 0 0 0,-4 23-39 0 0,-12 45 156 0 0,-5-1 0 0 0,-3-1-1 0 0,-5-2 1 0 0,-4 0 0 0 0,-41 76-156 0 0,39-91 65 0 0,-3-2-1 0 0,-3-1 1 0 0,-4-3 0 0 0,-3-1-1 0 0,-2-3 1 0 0,-4-2 0 0 0,-3-2-1 0 0,-59 49-64 0 0,7-50 741 0 0,111-63-897 0 0,37-16-2209 0 0,-19 11 2360 0 0,0 1 0 0 0,0 1 0 0 0,0 0 0 0 0,1 2 1 0 0,-1 0-1 0 0,0 1 0 0 0,1 1 0 0 0,-1 0 0 0 0,0 2 0 0 0,0 0 0 0 0,0 1 0 0 0,0 0 0 0 0,-1 2 1 0 0,1 0-1 0 0,-1 1 0 0 0,-1 1 0 0 0,1 0 0 0 0,-2 2 0 0 0,1-1 0 0 0,-1 2 0 0 0,0 0 0 0 0,-1 1 0 0 0,-1 0 1 0 0,0 1-1 0 0,2 3 5 0 0,33 37 64 0 0,-3 1 1 0 0,-2 3 0 0 0,-2 1 0 0 0,-3 3-1 0 0,25 53-64 0 0,-54-97 29 0 0,4 12 37 0 0,2-1-1 0 0,1 0 0 0 0,2-1 0 0 0,0-1 1 0 0,2-1-1 0 0,0 0 0 0 0,2-2 0 0 0,0 0 1 0 0,7 2-66 0 0,3-26-2090 0 0,-11-30-6347 0 0,-18 24 2508 0 0</inkml:trace>
  <inkml:trace contextRef="#ctx0" brushRef="#br0" timeOffset="332.334">1604 2338 11739 0 0,'0'0'948'0'0,"0"0"-636"0"0,0 0-152 0 0,0 0 224 0 0,0 0 172 0 0,0 0 49 0 0,18 29-56 0 0,132 188 396 0 0,-136-198-854 0 0,1 0 0 0 0,1-1 0 0 0,1-1 0 0 0,1-1 0 0 0,0-1-1 0 0,1 0 1 0 0,0-1 0 0 0,1-1 0 0 0,1-1 0 0 0,0-1 0 0 0,1-1 0 0 0,0-1 0 0 0,0 0 0 0 0,1-2-1 0 0,0-1 1 0 0,0-1 0 0 0,0 0 0 0 0,1-2 0 0 0,0-1 0 0 0,17 0-91 0 0,-24-9 105 0 0,0 0 1 0 0,0-1-1 0 0,-1-1 1 0 0,0 0-1 0 0,-1-1 0 0 0,0-1 1 0 0,0 0-1 0 0,-1-1 1 0 0,-1-1-1 0 0,0 0 0 0 0,-1-1 1 0 0,0 0-1 0 0,-1-1 1 0 0,-1 0-1 0 0,0-1 1 0 0,-1 0-1 0 0,-1 0 0 0 0,0-1 1 0 0,-1 0-1 0 0,-1-1 1 0 0,-1 1-1 0 0,0-2-105 0 0,0 5 50 0 0,-1-1 1 0 0,0 1-1 0 0,-1 0 1 0 0,0-1-1 0 0,-1 0 0 0 0,-1 0 1 0 0,0 1-1 0 0,-1-1 0 0 0,-1 0 1 0 0,0 0-1 0 0,-1 0 1 0 0,-1 1-1 0 0,0-1 0 0 0,-1 1 1 0 0,0 0-1 0 0,-2 0 0 0 0,1 0 1 0 0,-2 1-1 0 0,1-1 1 0 0,-2 2-1 0 0,0-1 0 0 0,0 1 1 0 0,-1 0-1 0 0,-1 1 1 0 0,0 0-1 0 0,-1 0 0 0 0,0 1 1 0 0,0 1-1 0 0,-1 0 0 0 0,0 0 1 0 0,-1 1-1 0 0,1 1 1 0 0,-2 0-1 0 0,1 1 0 0 0,-1 0 1 0 0,-1 1-51 0 0,-5-1 6 0 0,0 2 0 0 0,-1 0 0 0 0,1 1 0 0 0,-1 1 0 0 0,1 1 1 0 0,-1 1-1 0 0,0 1 0 0 0,1 1 0 0 0,-1 0 0 0 0,-16 5-6 0 0,28-5-39 0 0,0 0 1 0 0,0 1-1 0 0,1 0 0 0 0,-1 1 1 0 0,1 0-1 0 0,0 0 0 0 0,0 0 1 0 0,0 1-1 0 0,1 1 0 0 0,0-1 1 0 0,0 1-1 0 0,0 0 0 0 0,0 1 1 0 0,1-1-1 0 0,0 1 0 0 0,1 1 1 0 0,0-1-1 0 0,0 1 0 0 0,0 0 1 0 0,1 0-1 0 0,0 0 0 0 0,1 0 1 0 0,-1 1-1 0 0,2 0 0 0 0,-1 3 39 0 0,0 2-134 0 0,1 1 0 0 0,0 0 0 0 0,1 0-1 0 0,1 0 1 0 0,1-1 0 0 0,0 1 0 0 0,1 0 0 0 0,0 0 0 0 0,1-1-1 0 0,1 1 1 0 0,0-1 0 0 0,1 0 0 0 0,0 0 0 0 0,1-1-1 0 0,1 1 1 0 0,0-1 0 0 0,1-1 0 0 0,1 1 0 0 0,8 8 134 0 0,77 73-6813 0 0,-57-67-3412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6:25.1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352 199 4873 0 0,'0'0'2355'0'0,"0"0"-248"0"0,0 0-385 0 0,0 0-430 0 0,0 0-418 0 0,0 0-411 0 0,0 0-442 0 0,0 0-596 0 0,0 0-698 0 0,0 0-244 0 0,0 0 170 0 0,0 0 532 0 0,0 0 727 0 0,3 15 822 0 0,1 122 1686 0 0,-6 1 0 0 0,-18 120-2420 0 0,-23 59 843 0 0,18-158-268 0 0,7 1 0 0 0,4 84-575 0 0,14-243 511 0 0,0-1 277 0 0,0 0 231 0 0,0 0 81 0 0,0 0-61 0 0,0 0-101 0 0,-19-28 678 0 0,-36-50-5409 0 0,29 22-6333 0 0,24 45 1375 0 0</inkml:trace>
  <inkml:trace contextRef="#ctx0" brushRef="#br0" timeOffset="534.861">145 48 11226 0 0,'0'0'1366'0'0,"0"0"-12"0"0,0 0-202 0 0,0 0-401 0 0,0 0-439 0 0,0 0-400 0 0,0 0-332 0 0,0 0-194 0 0,0 0-62 0 0,0 0 79 0 0,0 0 154 0 0,0 0 192 0 0,0 0 204 0 0,-4-7 139 0 0,-14-22 89 0 0,60 24 2798 0 0,797 0 84 0 0,-756 4-2928 0 0,1 3 0 0 0,-1 5-1 0 0,0 2 1 0 0,46 14-135 0 0,-147-22 3380 0 0,-27 6-3300 0 0,9-1-326 0 0,-44 19-3467 0 0,26 37-8851 0 0,49-52 5748 0 0</inkml:trace>
  <inkml:trace contextRef="#ctx0" brushRef="#br0" timeOffset="886.707">0 1100 15259 0 0,'0'0'1142'0'0,"0"0"-398"0"0,0 0-641 0 0,0 0-327 0 0,0 0 52 0 0,0 0 281 0 0,0 0 240 0 0,30-5 61 0 0,222-27 798 0 0,-140 27-821 0 0,1 4-1 0 0,-1 5 0 0 0,0 6 1 0 0,0 4-1 0 0,29 11-386 0 0,-48-12 2212 0 0,-93-13-1591 0 0,0 0 6 0 0,0 0-46 0 0,0 0-111 0 0,0 0-85 0 0,-20 9-4803 0 0,1 13-4785 0 0,11-13-1308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8:46.7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185 481 20244 0 0,'0'0'226'0'0,"0"0"-230"0"0,0 0-250 0 0,0 0-159 0 0,0 0 39 0 0,0 0 146 0 0,0 0 120 0 0,0 0 118 0 0,0 0 76 0 0,0 0 0 0 0,0 0-29 0 0,1 26-29 0 0,5 81-35 0 0,-5-99 34 0 0,-1 1 0 0 0,1 0 0 0 0,0 0-1 0 0,1-1 1 0 0,0 1 0 0 0,1 0-1 0 0,-1-1 1 0 0,2 0 0 0 0,-1 0 0 0 0,1 0-1 0 0,0 0 1 0 0,1-1 0 0 0,0 1-1 0 0,0-1 1 0 0,3 3-27 0 0,-5-8 57 0 0,0 0 1 0 0,0 0-1 0 0,0 0 0 0 0,0 0 1 0 0,0 0-1 0 0,0-1 0 0 0,1 1 0 0 0,-1-1 1 0 0,0 0-1 0 0,1 0 0 0 0,-1 0 1 0 0,1-1-1 0 0,0 1 0 0 0,-1-1 0 0 0,1 0 1 0 0,-1 0-1 0 0,1 0 0 0 0,-1-1 1 0 0,1 1-1 0 0,-1-1 0 0 0,1 1 0 0 0,-1-1 1 0 0,1-1-1 0 0,-1 1 0 0 0,0 0 1 0 0,1-1-1 0 0,-1 1 0 0 0,0-1 0 0 0,0 0 1 0 0,0 0-1 0 0,0 0 0 0 0,1-2-57 0 0,16-10 59 0 0,0-2 1 0 0,-1 0-1 0 0,-1-1 0 0 0,0-1 0 0 0,-1-1 0 0 0,-1 0 0 0 0,-1-1 0 0 0,-1-1 1 0 0,0 0-1 0 0,-2-1 0 0 0,0-1 0 0 0,-2 0 0 0 0,-1 0 0 0 0,0-1 0 0 0,-2 0 1 0 0,-1 0-1 0 0,0-1 0 0 0,-2 1 0 0 0,-1-1 0 0 0,-1 0 0 0 0,-1-1 0 0 0,-1 1 1 0 0,-2-6-60 0 0,0 20-83 0 0,1 1 1 0 0,-2-1 0 0 0,0 1 0 0 0,0 0 0 0 0,0 0 0 0 0,-2 0 0 0 0,1 0 0 0 0,-1 0-1 0 0,0 1 1 0 0,-1 0 0 0 0,0 0 0 0 0,-1 1 0 0 0,0 0 0 0 0,0 0 0 0 0,-1 0 0 0 0,0 1-1 0 0,0 0 1 0 0,0 0 0 0 0,-1 1 0 0 0,0 0 0 0 0,0 1 0 0 0,-1 0 0 0 0,0 1 0 0 0,0 0-1 0 0,0 0 1 0 0,0 1 0 0 0,0 0 0 0 0,-1 1 0 0 0,1 0 0 0 0,-1 0 0 0 0,0 1 0 0 0,1 1-1 0 0,-1 0 1 0 0,0 0 0 0 0,0 1 0 0 0,1 1 0 0 0,-1 0 0 0 0,1 0 0 0 0,-1 1 0 0 0,1 0-1 0 0,0 1 1 0 0,0 0 0 0 0,-5 3 82 0 0,-3 3-88 0 0,1 0-1 0 0,1 2 1 0 0,0-1 0 0 0,1 2-1 0 0,0 0 1 0 0,1 1-1 0 0,0 0 1 0 0,1 1 0 0 0,1 1-1 0 0,0 0 1 0 0,1 1 0 0 0,1 0-1 0 0,0 0 1 0 0,2 1-1 0 0,0 0 1 0 0,1 1 0 0 0,1 0-1 0 0,0 0 1 0 0,2 0-1 0 0,0 1 1 0 0,1-1 0 0 0,1 1-1 0 0,1 11 89 0 0,1-10-979 0 0,1 0 0 0 0,0 0-1 0 0,2-1 1 0 0,1 1 0 0 0,0-1 0 0 0,2 0-1 0 0,0 0 1 0 0,1-1 0 0 0,2 3 979 0 0,5 9-8566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8:47.54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138 148 4889 0 0,'0'0'3331'0'0,"0"0"-1189"0"0,0 0-715 0 0,0 0-664 0 0,0 0-718 0 0,0 0-839 0 0,0 0-760 0 0,0 0-9 0 0,0 0 373 0 0,0 0 671 0 0,0 0 805 0 0,0 0 251 0 0,0 0 25 0 0,-8 22 19 0 0,-49 167 664 0 0,-16 194 646 0 0,85-452 6234 0 0,4-6-6843 0 0,15-82-2062 0 0,-17 80 1017 0 0,-10 83-4637 0 0,5 6 3312 0 0,10 15 1647 0 0,0 2-228 0 0,155 209 933 0 0,-163-226-1192 0 0,2 0 0 0 0,-1-1 0 0 0,1-1 0 0 0,1 0 0 0 0,0-1 0 0 0,0 0 0 0 0,1-1 0 0 0,0 0 0 0 0,1-2 0 0 0,0 1 0 0 0,0-2 0 0 0,0 0 0 0 0,0-1 0 0 0,1-1 0 0 0,-1-1 0 0 0,7 1-72 0 0,-9-3 153 0 0,0 1 0 0 0,0-2-1 0 0,0 0 1 0 0,0-1 0 0 0,0 0-1 0 0,-1-1 1 0 0,1 0 0 0 0,-1-1-1 0 0,1-1 1 0 0,-1 0 0 0 0,-1-1 0 0 0,1 0-1 0 0,-1-1 1 0 0,0-1 0 0 0,0 0-1 0 0,-1 0 1 0 0,0-1 0 0 0,-1 0-1 0 0,0-1 1 0 0,0 0 0 0 0,-1-1-1 0 0,-1 0 1 0 0,1 0 0 0 0,-2-1-1 0 0,0 0 1 0 0,0-1 0 0 0,-1 1-1 0 0,0-1 1 0 0,-2 0 0 0 0,1-1-1 0 0,-1 1 1 0 0,-1-1 0 0 0,-1 0-1 0 0,0 1 1 0 0,0-8-153 0 0,-5-3 10 0 0,-1 0-1 0 0,-1 0 0 0 0,-2 1 1 0 0,0-1-1 0 0,-1 2 1 0 0,-1-1-1 0 0,-1 1 0 0 0,-2 0 1 0 0,0 1-1 0 0,-1 1 1 0 0,-1 0-1 0 0,0 1 0 0 0,-2 0 1 0 0,0 1-1 0 0,-1 1 1 0 0,-1 0-1 0 0,-1 2 0 0 0,0 0 1 0 0,-1 1-1 0 0,-19-10-9 0 0,29 16-160 0 0,-1 0 0 0 0,0 1 0 0 0,0 0 0 0 0,-1 1 0 0 0,0 0-1 0 0,0 1 1 0 0,0 0 0 0 0,-1 1 0 0 0,1 0 0 0 0,-1 1 0 0 0,0 1 0 0 0,0 0 0 0 0,0 1-1 0 0,-4 0 161 0 0,15 3-199 0 0,-1 1-1 0 0,2 0 1 0 0,-1-1 0 0 0,0 1-1 0 0,0 0 1 0 0,1 0-1 0 0,0 0 1 0 0,-1 0-1 0 0,1 1 1 0 0,0-1-1 0 0,1 0 1 0 0,-1 0-1 0 0,1 1 1 0 0,-1-1 0 0 0,1 0-1 0 0,0 1 1 0 0,0-1-1 0 0,0 0 1 0 0,1 1-1 0 0,-1-1 1 0 0,1 0-1 0 0,0 0 1 0 0,0 1-1 0 0,0-1 1 0 0,0 0 0 0 0,0 0-1 0 0,1 0 1 0 0,0 0-1 0 0,-1 0 1 0 0,1-1-1 0 0,0 1 1 0 0,0 0-1 0 0,1-1 1 0 0,1 3 199 0 0,43 49-6831 0 0,-29-36-1608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8:48.4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297 120 5169 0 0,'0'0'1873'0'0,"0"0"-385"0"0,0 0-697 0 0,0 0-759 0 0,0 0-732 0 0,0 0-238 0 0,0 0 139 0 0,0 0 382 0 0,0 0 449 0 0,0 0 196 0 0,0 0 64 0 0,0 0 96 0 0,0 0 116 0 0,11 23 85 0 0,35 73 53 0 0,-40-83-433 0 0,-1 1 0 0 0,-1-1-1 0 0,0 1 1 0 0,-1 0 0 0 0,0 0 0 0 0,-1 0 0 0 0,-1 0 0 0 0,0 0-1 0 0,-1 0 1 0 0,-1 1 0 0 0,-1 9-209 0 0,0 24 358 0 0,-10 156 1123 0 0,12-203-1092 0 0,0-1 135 0 0,0 0 55 0 0,0 0-103 0 0,0 0-261 0 0,0 0-371 0 0,0 0-437 0 0,0 0-528 0 0,0-2-4656 0 0,0-1-2069 0 0</inkml:trace>
  <inkml:trace contextRef="#ctx0" brushRef="#br0" timeOffset="494.127">143 70 2040 0 0,'0'0'1586'0'0,"0"0"-138"0"0,0 0 30 0 0,0 0-3 0 0,0 0-83 0 0,0 0-137 0 0,0 0-189 0 0,0 0-235 0 0,0 0-271 0 0,0 0-255 0 0,0 0-263 0 0,0 0-216 0 0,0 0-131 0 0,0-7-111 0 0,0 0-45 0 0,1-6 558 0 0,-2 3-8323 0 0,2 13 4233 0 0</inkml:trace>
  <inkml:trace contextRef="#ctx0" brushRef="#br0" timeOffset="1005.308">1 22 6001 0 0,'0'0'1614'0'0,"0"0"-312"0"0,0 0-426 0 0,0 0-364 0 0,0 0-349 0 0,0 0-359 0 0,0 0-285 0 0,0 0-119 0 0,0 0 26 0 0,0 0 107 0 0,0 0 76 0 0,0 0 43 0 0,0 0 53 0 0,4-3 66 0 0,17-16-23 0 0,-21 19 160 0 0,0 0-52 0 0,0 0-42 0 0,0 0 53 0 0,0 0 89 0 0,46 7 1076 0 0,328 6 2742 0 0,-240-15-2333 0 0,249 2 436 0 0,-486 34-8167 0 0,81-27 3506 0 0,6-2-2302 0 0</inkml:trace>
  <inkml:trace contextRef="#ctx0" brushRef="#br0" timeOffset="1270.995">409 229 13067 0 0,'0'0'1476'0'0,"0"0"-677"0"0,0 0-986 0 0,0 0-680 0 0,0 0 111 0 0,0 0 369 0 0,0 0 410 0 0,0 0 413 0 0,0 0-12 0 0,0 0-85 0 0,0 0-35 0 0,0 0-24 0 0,28 12-24 0 0,90 34-20 0 0,73-3-289 0 0,-166-38-1098 0 0,23 6-3179 0 0,-19 1-2048 0 0,-26-9 2847 0 0</inkml:trace>
  <inkml:trace contextRef="#ctx0" brushRef="#br0" timeOffset="1859.03">1243 81 13723 0 0,'0'0'-203'0'0,"0"0"-725"0"0,0 0-468 0 0,0 0 2 0 0,0 0 582 0 0,0 0 837 0 0,0 0 363 0 0,0 0 95 0 0,1 26 61 0 0,4 191 1570 0 0,-17-87-973 0 0,2-12 43 0 0,7-62 5449 0 0,3-108-6472 0 0,2 3-452 0 0,-3-1 0 0 0,-2 0 1 0 0,-2 1-1 0 0,-2 0 1 0 0,-6-19 290 0 0,-12-104-291 0 0,28 168 190 0 0,0 0 1 0 0,0-1-1 0 0,0 1 0 0 0,1 0 1 0 0,-1 1-1 0 0,1-1 0 0 0,0 1 1 0 0,0 0-1 0 0,0 0 0 0 0,1 0 1 0 0,-1 0-1 0 0,1 1 1 0 0,-1-1-1 0 0,1 1 0 0 0,0 0 1 0 0,0 1-1 0 0,0-1 0 0 0,0 1 1 0 0,0 0-1 0 0,0 0 0 0 0,0 1 1 0 0,0-1-1 0 0,0 1 0 0 0,1 0 1 0 0,-1 1-1 0 0,0-1 0 0 0,0 1 1 0 0,0 0-1 0 0,0 0 1 0 0,2 2 100 0 0,11-3-20 0 0,-5-2-79 0 0,-1 1 0 0 0,1 1 1 0 0,0 0-1 0 0,-1 1 0 0 0,1 0 0 0 0,0 1 1 0 0,-1 0-1 0 0,0 1 0 0 0,1 0 1 0 0,-1 1-1 0 0,0 0 0 0 0,-1 1 1 0 0,1 1-1 0 0,-1 0 0 0 0,0 0 1 0 0,-1 1-1 0 0,1 0 0 0 0,-1 1 1 0 0,-1 0-1 0 0,1 1 0 0 0,3 5 99 0 0,-11-11-13 0 0,-1 0 1 0 0,0 0-1 0 0,0 1 0 0 0,-1-1 0 0 0,1 0 0 0 0,-1 0 0 0 0,1 1 1 0 0,-1-1-1 0 0,0 0 0 0 0,0 1 0 0 0,-1-1 0 0 0,1 0 0 0 0,-1 0 1 0 0,1 1-1 0 0,-1-1 0 0 0,0 0 0 0 0,0 0 0 0 0,-1 0 0 0 0,1 0 1 0 0,-1 0-1 0 0,1 0 0 0 0,-1 0 0 0 0,0-1 0 0 0,0 1 0 0 0,0 0 1 0 0,0-1-1 0 0,-1 0 0 0 0,1 1 0 0 0,0-1 0 0 0,-1 0 1 0 0,0 0-1 0 0,0-1 0 0 0,1 1 0 0 0,-3 0 13 0 0,-116 52 902 0 0,93-44-936 0 0,-106 59-336 0 0,129-66 335 0 0,1 0 0 0 0,1 1 0 0 0,-1-1 0 0 0,1 1 0 0 0,-1-1 0 0 0,1 1 0 0 0,0 0 0 0 0,0 0 0 0 0,0 1 0 0 0,1-1 0 0 0,0 1 0 0 0,0-1 0 0 0,0 1 0 0 0,0 0 0 0 0,1-1 0 0 0,-1 1 0 0 0,1 0 1 0 0,1 0-1 0 0,-1 0 0 0 0,1 0 0 0 0,0 0 0 0 0,0 0 0 0 0,0 0 0 0 0,0 0 0 0 0,1 0 0 0 0,0 0 0 0 0,0 0 0 0 0,2 4 35 0 0,68 78 1085 0 0,95-18 170 0 0,-132-59-1148 0 0,27 15 365 0 0,-32-12-2431 0 0,-1-2-6302 0 0,-24-9 1672 0 0</inkml:trace>
  <inkml:trace contextRef="#ctx0" brushRef="#br0" timeOffset="2442.055">1977 112 19276 0 0,'0'0'-1810'0'0,"0"0"-71"0"0,0 0 83 0 0,0 0 674 0 0,0 0 1037 0 0,0 0 288 0 0,-1 30 39 0 0,-4 96 10 0 0,4-114-178 0 0,0 0 1 0 0,-1 0-1 0 0,-1 0 1 0 0,0 0-1 0 0,0 0 1 0 0,-1 0-1 0 0,0-1 1 0 0,-1 0-1 0 0,-1 0 1 0 0,0 0-1 0 0,0-1 1 0 0,-3 3-73 0 0,-11 19 269 0 0,-50 82 543 0 0,-60 132-403 0 0,155-295 3694 0 0,44-54-4294 0 0,16-25-1327 0 0,-59 80 1198 0 0,-2-2 0 0 0,-2-1 0 0 0,-2 0 0 0 0,-3-2 0 0 0,-2 0 0 0 0,2-20 320 0 0,-11 47 642 0 0,-7 49-2159 0 0,-1 15 1781 0 0,2 12 40 0 0,1-1 1 0 0,3 1 0 0 0,1-1-1 0 0,3 0 1 0 0,2 0-1 0 0,6 12-304 0 0,-4-23 56 0 0,0 6-63 0 0,2-1 1 0 0,2 0-1 0 0,2-1 0 0 0,2-1 1 0 0,1-1-1 0 0,4 2 7 0 0,30 7 1100 0 0,-55-49-322 0 0,0 0 211 0 0,-24-11 1657 0 0,-14-8-2810 0 0,-1 2-1 0 0,0 1 1 0 0,-1 2-1 0 0,0 2 1 0 0,-1 1-1 0 0,-1 2 1 0 0,0 3-1 0 0,0 0 0 0 0,-11 3 165 0 0,46 2-7 0 0,-19-2-342 0 0,-75-7 461 0 0,37 12-4954 0 0,66 11-9241 0 0,4-10 11887 0 0</inkml:trace>
  <inkml:trace contextRef="#ctx0" brushRef="#br0" timeOffset="2693.172">2644 359 15315 0 0,'0'0'574'0'0,"0"0"-200"0"0,0 0-368 0 0,0 0-564 0 0,0 0-609 0 0,0 0-174 0 0,0 0 159 0 0,0 0 495 0 0,0 0 691 0 0,0 0 352 0 0,0 0 137 0 0,0 0 61 0 0,-14 21 47 0 0,-44 67-5 0 0,23 26 1230 0 0,32-84-1549 0 0,-5 152-89 0 0,18-225-5465 0 0,-2 19-389 0 0,-5 13 380 0 0</inkml:trace>
  <inkml:trace contextRef="#ctx0" brushRef="#br0" timeOffset="3148.048">2157 182 15883 0 0,'0'0'1887'0'0,"0"0"-225"0"0,0 0-491 0 0,0 0-539 0 0,0 0-530 0 0,0 0-473 0 0,0 0-263 0 0,0 0 25 0 0,0 0 214 0 0,0 0 278 0 0,0 0 181 0 0,0 0 56 0 0,0 0-1 0 0,26-6-17 0 0,81-20-24 0 0,153 9-177 0 0,23-17-991 0 0,-278 48-2225 0 0,-13 29 3813 0 0,6-35-667 0 0,-12 278 1012 0 0,16-189-573 0 0,18 149 300 0 0,-19-251 3119 0 0,-2-35-6561 0 0,-62-74-10551 0 0,52 100 8827 0 0</inkml:trace>
  <inkml:trace contextRef="#ctx0" brushRef="#br0" timeOffset="3672.999">2622 234 3809 0 0,'0'0'2568'0'0,"0"0"-136"0"0,0 0-248 0 0,0 0-325 0 0,0 0-331 0 0,0 0-330 0 0,0 0-318 0 0,0 0-222 0 0,0 0-182 0 0,27-9-124 0 0,83-26-81 0 0,-4 36 167 0 0,-80 6-372 0 0,43 9 34 0 0,-47-9-50 0 0,0-2-1 0 0,0 0 1 0 0,0-1 0 0 0,0-1-1 0 0,1-2 1 0 0,-1 0-1 0 0,1-1 1 0 0,-1-1-1 0 0,4-2-49 0 0,46-42 1521 0 0,-72 45-1448 0 0,0 0-56 0 0,0 0-63 0 0,0 0-124 0 0,0 0-144 0 0,-3 10-3660 0 0,-12 35 4168 0 0,6-6 47 0 0,-9 30-154 0 0,4 1 1 0 0,3 1-1 0 0,3 0 1 0 0,3 11-88 0 0,5-78 36 0 0,0 1 0 0 0,-1 0 0 0 0,2 0 0 0 0,-1 0 0 0 0,1-1-1 0 0,-1 1 1 0 0,1 0 0 0 0,1-1 0 0 0,-1 1 0 0 0,1 0 0 0 0,0-1 0 0 0,0 0 0 0 0,0 1 0 0 0,0-1 0 0 0,1 0-1 0 0,-1 0 1 0 0,1 0 0 0 0,0-1 0 0 0,1 1 0 0 0,-1-1 0 0 0,0 1 0 0 0,1-1 0 0 0,0 0 0 0 0,0-1 0 0 0,0 1 0 0 0,0-1-1 0 0,0 1 1 0 0,1-1 0 0 0,-1 0 0 0 0,1-1 0 0 0,-1 1 0 0 0,1-1 0 0 0,-1 0 0 0 0,1 0 0 0 0,0 0 0 0 0,0-1-1 0 0,1 0-34 0 0,9 1 230 0 0,0-2 1 0 0,0 1 0 0 0,0-2 0 0 0,0 0-1 0 0,0-1 1 0 0,-1-1 0 0 0,1 0 0 0 0,-1 0 0 0 0,0-2-1 0 0,0 0 1 0 0,4-3-232 0 0,-8 5 91 0 0,0-1 0 0 0,-1-1 0 0 0,1 1-1 0 0,-1-2 1 0 0,-1 1 0 0 0,1-1 0 0 0,-1 0 0 0 0,0-1-1 0 0,-1 0 1 0 0,0 0 0 0 0,0-1 0 0 0,0 0 0 0 0,-1 0-1 0 0,-1-1 1 0 0,0 1 0 0 0,0-1 0 0 0,-1 0 0 0 0,0 0-1 0 0,0-1 1 0 0,-2 1 0 0 0,1-1 0 0 0,-1 0 0 0 0,-1 0-1 0 0,1 1 1 0 0,-2-1 0 0 0,0 0 0 0 0,0 0 0 0 0,-1 0-1 0 0,0 0 1 0 0,-1 0 0 0 0,0 0 0 0 0,-1 1 0 0 0,0-1-1 0 0,-5-9-90 0 0,4 11-165 0 0,0 0 0 0 0,0-1 0 0 0,-1 2 0 0 0,-1-1 0 0 0,1 1 0 0 0,-1-1 0 0 0,-1 2 0 0 0,1-1 0 0 0,-1 1 0 0 0,-1 0 0 0 0,0 0 0 0 0,1 1 0 0 0,-2 0 0 0 0,1 0 0 0 0,-1 1 0 0 0,0 0 0 0 0,0 1 0 0 0,0 0 0 0 0,-9-2 165 0 0,17 7-404 0 0,0 1 0 0 0,0-1 0 0 0,0 1 0 0 0,0-1-1 0 0,0 1 1 0 0,1-1 0 0 0,-1 1 0 0 0,0 0 0 0 0,1 0 0 0 0,0-1-1 0 0,-1 1 1 0 0,1 0 0 0 0,0 0 0 0 0,0 0 0 0 0,0-1 0 0 0,0 1 0 0 0,0 0-1 0 0,0 0 1 0 0,1-1 0 0 0,-1 1 0 0 0,0 0 0 0 0,1 0 0 0 0,0-1-1 0 0,-1 1 1 0 0,1 0 0 0 0,0-1 0 0 0,0 1 0 0 0,0-1 0 0 0,0 1 0 0 0,0-1-1 0 0,0 1 1 0 0,0-1 0 0 0,0 0 0 0 0,1 0 0 0 0,-1 1 0 0 0,1-1-1 0 0,-1 0 1 0 0,1 0 0 0 0,-1 0 0 0 0,1 0 404 0 0,8 6-4821 0 0</inkml:trace>
  <inkml:trace contextRef="#ctx0" brushRef="#br0" timeOffset="4272.689">3768 185 14171 0 0,'0'0'-220'0'0,"0"0"-542"0"0,0 0-857 0 0,0 0-396 0 0,0 0 282 0 0,0 0 588 0 0,0 0 800 0 0,0 0 528 0 0,0 0 282 0 0,0 0 219 0 0,0 0 202 0 0,-1 25 70 0 0,-5 166 1677 0 0,-4 184 349 0 0,11-389 2972 0 0,6-14-4270 0 0,2-15-2238 0 0,-30-396-3240 0 0,24 431 3668 0 0,-1 0-1 0 0,1 0 1 0 0,0 0 0 0 0,1 1 0 0 0,0-1 0 0 0,0 1 0 0 0,0 0 0 0 0,1 1 0 0 0,0-1 0 0 0,1 1 0 0 0,-1-1 0 0 0,1 2 0 0 0,0-1 0 0 0,1 1 0 0 0,-1 0 0 0 0,1 0 0 0 0,0 1 0 0 0,0-1 0 0 0,1 2-1 0 0,-1-1 1 0 0,1 1 0 0 0,0 0 0 0 0,0 1 0 0 0,0 0 0 0 0,0 0 0 0 0,0 0 0 0 0,0 1 0 0 0,1 1 0 0 0,-1-1 0 0 0,0 1 0 0 0,0 1 0 0 0,1-1 0 0 0,-1 2 0 0 0,0-1 0 0 0,0 1 0 0 0,0 0-1 0 0,0 1 1 0 0,0-1 0 0 0,0 2 0 0 0,-1-1 0 0 0,1 1 0 0 0,-1 0 0 0 0,0 1 0 0 0,0 0 126 0 0,-5 0 11 0 0,1 0 0 0 0,-2 0 0 0 0,1 1 1 0 0,0-1-1 0 0,-1 0 0 0 0,0 1 0 0 0,0-1 0 0 0,-1 1 0 0 0,0-1 0 0 0,0 1 0 0 0,0-1 1 0 0,0 1-1 0 0,-1-1 0 0 0,0 1 0 0 0,0-1 0 0 0,0 0 0 0 0,-1 1 0 0 0,0-1 0 0 0,0 0 1 0 0,0 0-1 0 0,-1 0 0 0 0,0 0 0 0 0,0-1 0 0 0,0 1 0 0 0,0-1 0 0 0,-1 1 0 0 0,1-1 1 0 0,-1 0-1 0 0,0-1 0 0 0,0 1 0 0 0,-1-1 0 0 0,1 1 0 0 0,-1-1 0 0 0,-1 0-11 0 0,-10 15-69 0 0,-8 10 224 0 0,-75 120-53 0 0,99-141-59 0 0,2 0 0 0 0,-1 0 0 0 0,1 0 0 0 0,0 0 0 0 0,0 0 0 0 0,1-1 0 0 0,0 1 0 0 0,0-1 0 0 0,0 0 0 0 0,1 1 0 0 0,0-2 0 0 0,0 1 1 0 0,1 0-1 0 0,-1-1 0 0 0,1 0 0 0 0,0 0 0 0 0,1 0 0 0 0,-1-1 0 0 0,1 1 0 0 0,0-1 0 0 0,0-1 0 0 0,1 1 0 0 0,-1-1 0 0 0,1 0 0 0 0,-1-1 0 0 0,2 1-43 0 0,19 14 27 0 0,65 67-316 0 0,-79-33-8282 0 0,-13-49 2855 0 0</inkml:trace>
  <inkml:trace contextRef="#ctx0" brushRef="#br0" timeOffset="4875.109">4404 246 1480 0 0,'0'0'2534'0'0,"0"0"-2691"0"0,0 0-610 0 0,0 0 651 0 0,0 0 449 0 0,0 0 288 0 0,0 0 145 0 0,0 0 27 0 0,0 0-97 0 0,-13 27-138 0 0,-66 135 403 0 0,-85 176 2193 0 0,209-427-4066 0 0,31-68-2843 0 0,-33-9 3179 0 0,-23 53 8997 0 0,-18 104-7084 0 0,-5 96-3956 0 0,21 61 3778 0 0,-12-107-1390 0 0,-3-5 321 0 0,1-1-1 0 0,1 0 1 0 0,2 0-1 0 0,2 0 1 0 0,1-1 0 0 0,2 0-1 0 0,1-1 1 0 0,1-1-1 0 0,2 0 1 0 0,1-1-1 0 0,2 0 1 0 0,1-2 0 0 0,8 9-90 0 0,-35-38 4565 0 0,-40-16-4139 0 0,-11-5-1003 0 0,24 12 473 0 0,-1 1 0 0 0,0 1 1 0 0,-1 2-1 0 0,1 1 0 0 0,-1 2 0 0 0,-16 2 104 0 0,-53 26-3812 0 0,101-23 1177 0 0,4 0-3521 0 0,0-3 123 0 0</inkml:trace>
  <inkml:trace contextRef="#ctx0" brushRef="#br0" timeOffset="5190.978">4897 380 9202 0 0,'0'0'2272'0'0,"0"0"-346"0"0,0 0-804 0 0,0 0-850 0 0,0 0-859 0 0,0 0-720 0 0,0 0-156 0 0,0 0 264 0 0,0 0 611 0 0,0 0 683 0 0,0 0 267 0 0,0 0 65 0 0,0 0-11 0 0,-8 13-20 0 0,-42 113 654 0 0,10 307-277 0 0,40-432-1258 0 0,2-9-7006 0 0,-1 4 2298 0 0</inkml:trace>
  <inkml:trace contextRef="#ctx0" brushRef="#br0" timeOffset="5444.18">4384 247 20660 0 0,'0'0'765'0'0,"0"0"-216"0"0,0 0-401 0 0,0 0-437 0 0,0 0-229 0 0,0 0-3 0 0,0 0 183 0 0,0 0 193 0 0,0 0 86 0 0,27-4 34 0 0,131-17-111 0 0,6 33-1431 0 0,-110-3-2511 0 0,-2 2-4347 0 0,-35-6 2404 0 0</inkml:trace>
  <inkml:trace contextRef="#ctx0" brushRef="#br0" timeOffset="5764.029">4971 911 456 0 0,'0'0'916'0'0,"0"0"338"0"0,0 0 469 0 0,0 0 131 0 0,0 0-254 0 0,0 0-434 0 0,0 0-282 0 0,0 0-153 0 0,0 0 7 0 0,28 18 72 0 0,87 53 39 0 0,-109-67-597 0 0,-1 0 0 0 0,1 0 0 0 0,0-1 0 0 0,0 0 0 0 0,0 0 0 0 0,1 0 0 0 0,-1-1 0 0 0,1 0 0 0 0,0 0 0 0 0,-1-1 0 0 0,1 0 0 0 0,0 0 0 0 0,0 0 0 0 0,0-1-1 0 0,0 0 1 0 0,0-1-252 0 0,13 1 919 0 0,-15-1-809 0 0,-1 1 0 0 0,1-1 0 0 0,0 0 1 0 0,-1 0-1 0 0,1-1 0 0 0,-1 1 0 0 0,0-1 1 0 0,0 0-1 0 0,1 0 0 0 0,-1-1 0 0 0,0 1 1 0 0,-1-1-1 0 0,1 0 0 0 0,0 0 1 0 0,-1 0-1 0 0,0 0 0 0 0,0 0 0 0 0,0-1 1 0 0,0 0-1 0 0,0 1 0 0 0,0-1 0 0 0,-1 0 1 0 0,0 0-1 0 0,0-1 0 0 0,0 1 1 0 0,-1 0-1 0 0,1-1 0 0 0,-1 1 0 0 0,1-5-110 0 0,1-1-75 0 0,-1-1 1 0 0,0 0-1 0 0,-1 1 0 0 0,0-1 0 0 0,0 0 0 0 0,-1 0 0 0 0,-1 0 0 0 0,0 1 0 0 0,0-1 0 0 0,-1 0 1 0 0,0 1-1 0 0,-2-6 75 0 0,-1 2-134 0 0,1 0 0 0 0,-2 1 0 0 0,0 0 0 0 0,0 0 0 0 0,-1 1 0 0 0,-1-1 0 0 0,0 1 0 0 0,-1 1 0 0 0,0 0 0 0 0,-1 0 0 0 0,0 1 0 0 0,0 0 1 0 0,-1 1-1 0 0,-1 0 0 0 0,1 0 0 0 0,-2 1 0 0 0,1 1 0 0 0,-1 0 0 0 0,0 1 0 0 0,0 0 0 0 0,-12-2 134 0 0,19 10-2 0 0,0 1 0 0 0,0 0 0 0 0,1 1-1 0 0,-1-1 1 0 0,1 1 0 0 0,-1 0 0 0 0,1 0 0 0 0,0 1 0 0 0,1-1-1 0 0,-1 1 1 0 0,1 0 0 0 0,0 1 0 0 0,0-1 0 0 0,0 1 0 0 0,1 0-1 0 0,0 0 1 0 0,0 0 0 0 0,1 0 0 0 0,-1 0 0 0 0,1 0 0 0 0,1 1-1 0 0,-1-1 1 0 0,1 1 0 0 0,0-1 0 0 0,1 1 0 0 0,-1 0 0 0 0,1-1 0 0 0,1 1-1 0 0,0 5 3 0 0,-4 62-695 0 0,5-26-3933 0 0,2-22-5115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8:45.09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265 101 20764 0 0,'0'0'-1507'0'0,"0"0"-132"0"0,0 0 86 0 0,0 0 593 0 0,0 0 968 0 0,0 0 286 0 0,9 26-47 0 0,51 187-40 0 0,-49 70 683 0 0,-12-234 1424 0 0,-28-193-18398 0 0,24 125 13103 0 0</inkml:trace>
  <inkml:trace contextRef="#ctx0" brushRef="#br0" timeOffset="522.521">1 118 1672 0 0,'0'0'2816'0'0,"0"0"-158"0"0,0 0-158 0 0,0 0-202 0 0,0 0-346 0 0,0 0-341 0 0,0 0-453 0 0,0 0-613 0 0,0 0-485 0 0,0 0-261 0 0,0 0 17 0 0,0 0 273 0 0,0 0 247 0 0,15-19 115 0 0,52-57-15 0 0,-63 74-407 0 0,0-1 0 0 0,0 0 1 0 0,0 1-1 0 0,1 0 0 0 0,-1 0 0 0 0,1 0 0 0 0,-1 1 0 0 0,1-1 0 0 0,-1 1 0 0 0,1 0 0 0 0,0 0 1 0 0,0 1-1 0 0,-1-1 0 0 0,1 1 0 0 0,0 0 0 0 0,0 1 0 0 0,-1-1 0 0 0,1 1 0 0 0,0 0 0 0 0,0 0 1 0 0,2 1-30 0 0,12 1 58 0 0,349 77 101 0 0,-205-38-2992 0 0,1-9-5440 0 0,-58-25 5521 0 0,-103 41 4396 0 0,0-14-847 0 0,3 0 1 0 0,0-1-1 0 0,3 0 1 0 0,0 0-1 0 0,2-1 0 0 0,2 0 1 0 0,1-1-1 0 0,1 0 0 0 0,10 12-797 0 0,-19-36 228 0 0,0-1 1 0 0,0 0-1 0 0,0 0 0 0 0,1 0 0 0 0,0-1 0 0 0,0 0 0 0 0,0-1 1 0 0,1 1-1 0 0,0-2 0 0 0,0 1 0 0 0,1-1 0 0 0,-1 0 0 0 0,1 0 1 0 0,0-1-1 0 0,0-1 0 0 0,0 1 0 0 0,0-2 0 0 0,0 1 0 0 0,0-1 1 0 0,1 0-1 0 0,-1-1 0 0 0,0 0 0 0 0,1-1 0 0 0,7-1-228 0 0,15-2 410 0 0,0-1 0 0 0,0-2 0 0 0,-1-2 0 0 0,0 0-1 0 0,0-3 1 0 0,17-8-410 0 0,-31 15 83 0 0,0-1 0 0 0,0-1 0 0 0,0-1 0 0 0,-1 0 0 0 0,0-1 0 0 0,-1-1 0 0 0,0 0 0 0 0,-1-2 0 0 0,0 1 0 0 0,0-1-1 0 0,-1-1 1 0 0,-1-1 0 0 0,0 0 0 0 0,-1 0 0 0 0,0-1 0 0 0,-1 0 0 0 0,-1-1 0 0 0,-1 0 0 0 0,0-1 0 0 0,-1 1 0 0 0,-1-2-1 0 0,0 1 1 0 0,1-9-83 0 0,-7 19-86 0 0,-1 0-1 0 0,0 0 0 0 0,0 0 0 0 0,0 1 0 0 0,-1-1 0 0 0,0 0 0 0 0,0 1 0 0 0,0-1 0 0 0,-1 1 0 0 0,0-1 0 0 0,-1 1 0 0 0,1 0 0 0 0,-1 0 1 0 0,0 1-1 0 0,-1-1 0 0 0,1 1 0 0 0,-1 0 0 0 0,0 0 0 0 0,0 1 0 0 0,-1-1 0 0 0,1 1 0 0 0,-1 0 0 0 0,0 1 0 0 0,-6-4 87 0 0,-5-1-235 0 0,1 0-1 0 0,-2 1 1 0 0,1 0-1 0 0,-1 2 1 0 0,0 0-1 0 0,0 1 1 0 0,0 0-1 0 0,-19 0 236 0 0,5 3-190 0 0,0 1 1 0 0,0 1-1 0 0,0 2 0 0 0,0 1 0 0 0,0 1 0 0 0,1 2 0 0 0,0 1 0 0 0,0 2 0 0 0,1 1 1 0 0,0 1-1 0 0,1 2 0 0 0,0 0 0 0 0,1 2 0 0 0,1 2 0 0 0,1 0 0 0 0,0 1 0 0 0,2 2 1 0 0,0 1-1 0 0,-14 16 190 0 0,20-17-516 0 0,1 1 0 0 0,1 1 0 0 0,1 0 1 0 0,1 1-1 0 0,0 1 0 0 0,2 0 0 0 0,1 0 0 0 0,2 2 0 0 0,-2 6 516 0 0,-2 14-4059 0 0,3-13-3492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8:43.35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815 100 6881 0 0,'0'0'782'0'0,"0"0"-65"0"0,0 0-122 0 0,0 0-169 0 0,0 0-218 0 0,0 0-159 0 0,0 0-77 0 0,0 0 67 0 0,0 0 179 0 0,0 0 193 0 0,0 0 200 0 0,5-11 96 0 0,31-61 2365 0 0,-37 71-3122 0 0,-1-1 0 0 0,1 1-1 0 0,0-1 1 0 0,-1 1-1 0 0,1 0 1 0 0,-1 0 0 0 0,1 0-1 0 0,-1 0 1 0 0,1 0-1 0 0,-1 0 1 0 0,0 1 0 0 0,1-1-1 0 0,-1 0 1 0 0,0 1-1 0 0,0-1 1 0 0,0 1-1 0 0,0 0 1 0 0,1-1 0 0 0,-1 1-1 0 0,0 0 1 0 0,0 0-1 0 0,0 0 1 0 0,0 1 0 0 0,0-1-1 0 0,1 0 1 0 0,-1 1-1 0 0,0-1 1 0 0,0 1 0 0 0,0 0-1 0 0,1-1 1 0 0,-1 1-1 0 0,0 0 1 0 0,1 0 0 0 0,-1 0-1 0 0,0 1 51 0 0,-80 28-270 0 0,2 3-1 0 0,1 4 1 0 0,3 4-1 0 0,0 2 1 0 0,-41 35 270 0 0,96-65-106 0 0,0 1 0 0 0,0 1 0 0 0,2 1 0 0 0,0 1 0 0 0,1 1 0 0 0,0 0 0 0 0,2 1 0 0 0,0 1 0 0 0,1 1 1 0 0,1 0-1 0 0,1 0 0 0 0,1 2 0 0 0,1-1 0 0 0,1 2 0 0 0,1-1 0 0 0,1 1 0 0 0,2 1 0 0 0,0-1 0 0 0,1 1 0 0 0,1 0 0 0 0,2 2 106 0 0,1 4 28 0 0,2 0 0 0 0,1 0 0 0 0,2 0 0 0 0,1-1 0 0 0,1 0 0 0 0,1 0 0 0 0,2 0 0 0 0,1-1 0 0 0,2 0 0 0 0,0-1 0 0 0,2 0 0 0 0,1-1 0 0 0,1-1 0 0 0,2 0-1 0 0,0-2 1 0 0,1 0 0 0 0,2-1 0 0 0,0 0 0 0 0,2-2 0 0 0,0-1 0 0 0,12 7-28 0 0,-13-16 229 0 0,1-1 0 0 0,0-1 0 0 0,0 0-1 0 0,1-2 1 0 0,1-1 0 0 0,-1-1 0 0 0,1-1 0 0 0,0-1-1 0 0,-1-2 1 0 0,1 0 0 0 0,0-1 0 0 0,0-2 0 0 0,0-1-1 0 0,0 0 1 0 0,-1-2 0 0 0,1-1 0 0 0,-1-1 0 0 0,-1 0 0 0 0,1-2-1 0 0,-1-1 1 0 0,2-3-229 0 0,-16 9 125 0 0,0-1-1 0 0,0 0 1 0 0,-1 0 0 0 0,1-1-1 0 0,-1 0 1 0 0,-1 0 0 0 0,1-1-1 0 0,-1 0 1 0 0,0-1 0 0 0,-1 1-1 0 0,1-1 1 0 0,-2-1-1 0 0,1 1 1 0 0,-1-1 0 0 0,0 0-1 0 0,-1 0 1 0 0,0 0 0 0 0,-1-1-1 0 0,0 1 1 0 0,0-1 0 0 0,-1 0-1 0 0,0 0 1 0 0,-1 0 0 0 0,0 0-1 0 0,0 0 1 0 0,-1 0-1 0 0,-1 0 1 0 0,0 0 0 0 0,0 0-1 0 0,-1 0 1 0 0,0 0 0 0 0,0 1-1 0 0,-1-1 1 0 0,-1 0 0 0 0,0 1-1 0 0,0 0 1 0 0,-1 0 0 0 0,0 0-1 0 0,-1-1-124 0 0,-3-1-70 0 0,-1-1-1 0 0,0 2 1 0 0,-1-1-1 0 0,0 1 1 0 0,-1 1-1 0 0,0 0 1 0 0,0 1-1 0 0,-1 0 1 0 0,0 1-1 0 0,-1 0 1 0 0,1 1-1 0 0,-7-1 71 0 0,-65-7-3149 0 0,104 29-78 0 0,-6-3 3473 0 0,16-2-5 0 0,0 0 0 0 0,1-2 1 0 0,0-2-1 0 0,0 0 0 0 0,1-2 0 0 0,0-2 1 0 0,-1 0-1 0 0,1-2 0 0 0,0-2 0 0 0,0 0 0 0 0,-1-2 1 0 0,0-2-1 0 0,0 0 0 0 0,0-2 0 0 0,0-1 1 0 0,18-10-242 0 0,-22 13 156 0 0,-1-2 0 0 0,0-1 0 0 0,0-1 0 0 0,-1-1 0 0 0,0-1 0 0 0,0-1 1 0 0,-2-1-1 0 0,0-1 0 0 0,0-1 0 0 0,-2-1 0 0 0,5-5-156 0 0,-22 18 98 0 0,0 0 0 0 0,-1 0 0 0 0,1 0 0 0 0,0 0 0 0 0,-1-1 1 0 0,0 1-1 0 0,0 0 0 0 0,-1-1 0 0 0,1 0 0 0 0,-1 1 0 0 0,0-1 0 0 0,0 0 0 0 0,0 0 0 0 0,-1 0 0 0 0,0 1 0 0 0,1-1 0 0 0,-2 0 0 0 0,1 0 0 0 0,-1 0 0 0 0,0 0 0 0 0,0 1 0 0 0,0-1 0 0 0,0 0 0 0 0,-1 1 0 0 0,-1-3-98 0 0,-8 19-6874 0 0,-1 28 6523 0 0,-52 486 1207 0 0,62-453 763 0 0,2-72-280 0 0,0-1 235 0 0,0-3 1729 0 0,0-15-2736 0 0,59-352-1847 0 0,-58 358 1138 0 0,1-1 0 0 0,0 1 0 0 0,2-1 1 0 0,-1 1-1 0 0,1 0 0 0 0,1 0 1 0 0,0 0-1 0 0,1 1 0 0 0,0 0 1 0 0,0 0-1 0 0,1 0 0 0 0,1 1 1 0 0,0 0-1 0 0,0 0 0 0 0,1 1 0 0 0,0 0 1 0 0,1 1-1 0 0,0 0 0 0 0,0 0 1 0 0,1 1-1 0 0,0 0 0 0 0,0 1 1 0 0,0 0-1 0 0,5 0 142 0 0,-1-1-196 0 0,1 2 1 0 0,-1 0-1 0 0,1 0 0 0 0,0 2 1 0 0,0 0-1 0 0,1 1 1 0 0,-1 0-1 0 0,0 2 0 0 0,1 0 1 0 0,-1 0-1 0 0,1 2 1 0 0,-1 0-1 0 0,0 1 0 0 0,0 0 1 0 0,0 1-1 0 0,0 1 1 0 0,-1 1-1 0 0,10 5 196 0 0,-22-10-30 0 0,-1 1 0 0 0,1 0 0 0 0,-1 0 0 0 0,0 0 0 0 0,0 1 0 0 0,0-1 0 0 0,0 0 0 0 0,0 1 0 0 0,0-1 0 0 0,-1 1 0 0 0,1 0 0 0 0,-1-1 0 0 0,0 1 0 0 0,0 0 0 0 0,0 0 0 0 0,0 0 0 0 0,0 0 0 0 0,-1 0 0 0 0,1 0 0 0 0,-1 0 0 0 0,0 0 0 0 0,0 0 0 0 0,0 0 0 0 0,0 0 0 0 0,0 0 0 0 0,-1 0 0 0 0,1 0 0 0 0,-1 0 0 0 0,0 0 0 0 0,0 0-1 0 0,0 0 1 0 0,0-1 0 0 0,-1 1 0 0 0,1 0 0 0 0,-1-1 0 0 0,0 1 0 0 0,1-1 0 0 0,-1 1 0 0 0,-1 0 30 0 0,-86 90 736 0 0,89-92-736 0 0,-242 185 315 0 0,236-181-351 0 0,0 1 0 0 0,1-1 1 0 0,-1 1-1 0 0,1 0 0 0 0,1 0 0 0 0,-1 1 0 0 0,1 0 1 0 0,0-1-1 0 0,1 1 0 0 0,-1 1 0 0 0,2-1 1 0 0,-1 0-1 0 0,1 1 0 0 0,0-1 0 0 0,0 1 0 0 0,1 0 1 0 0,0 0-1 0 0,0-1 0 0 0,1 1 0 0 0,0 0 0 0 0,1 0 1 0 0,-1 0-1 0 0,1 0 0 0 0,1-1 0 0 0,0 1 0 0 0,0-1 1 0 0,0 1-1 0 0,1-1 0 0 0,0 0 0 0 0,0 1 0 0 0,1-2 1 0 0,0 1-1 0 0,0 0 0 0 0,1-1 0 0 0,0 0 0 0 0,0 0 1 0 0,0 0-1 0 0,4 2 36 0 0,15 4 149 0 0,0-2-1 0 0,1-1 1 0 0,0-1 0 0 0,1-1 0 0 0,0-1 0 0 0,0-2-1 0 0,0 0 1 0 0,0-2 0 0 0,1 0 0 0 0,-1-2-1 0 0,1-1 1 0 0,10-3-149 0 0,23 3-421 0 0,-58 2-1663 0 0,-1 0-4654 0 0,-1-3 1193 0 0</inkml:trace>
  <inkml:trace contextRef="#ctx0" brushRef="#br0" timeOffset="571.909">2599 686 20996 0 0,'0'0'134'0'0,"0"0"-346"0"0,0 0-500 0 0,0 0-627 0 0,0 0-364 0 0,0 0 174 0 0,0 0 384 0 0,0 0 599 0 0,0 0 526 0 0,0 0 151 0 0,0 0 68 0 0,-6 27 50 0 0,-23 87-6 0 0,22-90-147 0 0,-1 0-1 0 0,-1-1 1 0 0,-1 0 0 0 0,-1-1-1 0 0,-1 0 1 0 0,-1-1 0 0 0,-12 15-96 0 0,-8 13 161 0 0,-38 63 822 0 0,85-147 3496 0 0,13-31-6154 0 0,-5 24 1221 0 0,3 1 0 0 0,0 1-1 0 0,3 2 1 0 0,1 1 0 0 0,2 1 0 0 0,1 1-1 0 0,2 2 1 0 0,30-22 454 0 0,-62 52-58 0 0,1 0 1 0 0,0 1-1 0 0,-1-1 0 0 0,1 1 0 0 0,0 0 1 0 0,1 0-1 0 0,-1 0 0 0 0,0 0 0 0 0,1 0 1 0 0,-1 1-1 0 0,1 0 0 0 0,-1-1 0 0 0,1 1 1 0 0,-1 1-1 0 0,1-1 0 0 0,0 0 0 0 0,0 1 1 0 0,-1 0-1 0 0,1 0 0 0 0,0 0 0 0 0,0 0 1 0 0,-1 1-1 0 0,1-1 0 0 0,0 1 0 0 0,-1 0 1 0 0,1 0-1 0 0,-1 1 0 0 0,1-1 0 0 0,-1 1 1 0 0,1-1-1 0 0,-1 1 0 0 0,0 0 0 0 0,0 0 1 0 0,0 1-1 0 0,0-1 0 0 0,0 0 0 0 0,0 1 1 0 0,-1 0-1 0 0,1 0 0 0 0,-1 0 0 0 0,0 0 1 0 0,0 0-1 0 0,2 3 58 0 0,31 64 357 0 0,-3 0 0 0 0,-3 3 0 0 0,-3 0 0 0 0,-3 1 1 0 0,12 76-358 0 0,-18-80 188 0 0,-9-11 1864 0 0,-36-61 1345 0 0,-106-38-2653 0 0,1-5 0 0 0,-112-57-744 0 0,200 83 87 0 0,24 7-617 0 0,28 6-4385 0 0,45 10-4025 0 0,-35-3 8966 0 0,6 0-2844 0 0,-3 0-2250 0 0</inkml:trace>
  <inkml:trace contextRef="#ctx0" brushRef="#br0" timeOffset="1157.881">3487 811 17268 0 0,'0'0'70'0'0,"0"0"-331"0"0,0 0-404 0 0,0 0-324 0 0,0 0-155 0 0,0 0 70 0 0,0 0 270 0 0,0 0 328 0 0,0 0 315 0 0,0 0 173 0 0,0 0 97 0 0,-15 25 90 0 0,-89 178 910 0 0,44-41 595 0 0,91-252 5452 0 0,55-138-8535 0 0,-86 227 1290 0 0,0 1 1 0 0,0-1-1 0 0,0 1 1 0 0,0-1-1 0 0,1 0 1 0 0,-1 1-1 0 0,0-1 0 0 0,0 1 1 0 0,1-1-1 0 0,-1 1 1 0 0,1-1-1 0 0,-1 1 1 0 0,0-1-1 0 0,1 1 1 0 0,-1-1-1 0 0,1 1 1 0 0,-1-1-1 0 0,1 1 1 0 0,-1 0-1 0 0,1-1 1 0 0,-1 1-1 0 0,1 0 0 0 0,-1 0 1 0 0,1-1-1 0 0,0 1 1 0 0,-1 0-1 0 0,1 0 1 0 0,-1 0-1 0 0,1 0 1 0 0,0 0-1 0 0,-1-1 1 0 0,1 1-1 0 0,0 0 1 0 0,-1 0-1 0 0,1 1 1 0 0,-1-1-1 0 0,1 0 0 0 0,0 0 1 0 0,-1 0-1 0 0,1 0 1 0 0,0 1-1 0 0,-1-1 1 0 0,1 0-1 0 0,-1 0 1 0 0,1 1-1 0 0,-1-1 1 0 0,1 0-1 0 0,-1 1 1 0 0,1-1-1 0 0,-1 1 0 0 0,1-1 1 0 0,-1 1-1 0 0,0-1 1 0 0,1 1-1 0 0,-1-1 1 0 0,1 1-1 0 0,-1-1 1 0 0,0 1-1 0 0,0-1 1 0 0,1 1-1 0 0,-1 0 1 0 0,0-1-1 0 0,0 1 1 0 0,0-1-1 0 0,0 1 0 0 0,0 0 1 0 0,1 0 88 0 0,25 57 1195 0 0,-19-41-1251 0 0,18 41 464 0 0,-11-21-282 0 0,2 0 0 0 0,1-1 0 0 0,2 0 0 0 0,1-2 0 0 0,2 0 0 0 0,1-2 0 0 0,2 0 0 0 0,19 18-126 0 0,-37-44 125 0 0,0-1 0 0 0,0 0 0 0 0,1 0 0 0 0,-1-1-1 0 0,1 0 1 0 0,0 0 0 0 0,1 0 0 0 0,-1-1 0 0 0,1-1 0 0 0,-1 0 0 0 0,1 0 0 0 0,0 0-1 0 0,0-1 1 0 0,0 0 0 0 0,-1-1 0 0 0,1 0 0 0 0,0-1 0 0 0,0 1 0 0 0,0-2 0 0 0,0 1-1 0 0,0-1 1 0 0,-1-1 0 0 0,1 1 0 0 0,-1-1 0 0 0,0-1 0 0 0,0 0 0 0 0,0 0 0 0 0,0 0 0 0 0,-1-1-1 0 0,1-1 1 0 0,-1 1 0 0 0,0-1 0 0 0,-1 0 0 0 0,0 0 0 0 0,0-1 0 0 0,4-5-125 0 0,2-3 77 0 0,0-1 0 0 0,-1 0 0 0 0,0-1 1 0 0,-2 0-1 0 0,0-1 0 0 0,-1 0 1 0 0,-1 0-1 0 0,0-1 0 0 0,-1 0 0 0 0,-2 0 1 0 0,0 0-1 0 0,0-1 0 0 0,-2 1 0 0 0,-1-1 1 0 0,0 0-1 0 0,-1 1 0 0 0,-2-1 1 0 0,0 0-1 0 0,0 1 0 0 0,-2 0 0 0 0,-1-1 1 0 0,0 1-1 0 0,-1 1 0 0 0,-1-1 0 0 0,-1 1 1 0 0,-1 0-1 0 0,0 1 0 0 0,-1 0 1 0 0,-1 1-1 0 0,-1 0 0 0 0,0 0 0 0 0,-1 1 1 0 0,0 1-1 0 0,-1 0 0 0 0,-3 0-77 0 0,-79-51-2310 0 0,96 65 1232 0 0,4 35-2249 0 0,53 47-950 0 0,-4-42-2166 0 0,-33-28-619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8:39.49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4921 485 8434 0 0,'0'0'-230'0'0,"0"0"-10"0"0,25-26 56 0 0,85-86 88 0 0,36 15-14 0 0,-113 83 104 0 0,131-55 440 0 0,3 8 0 0 0,71-13-434 0 0,-51 43-530 0 0,-186 31 509 0 0,1 0 1 0 0,-1 0 0 0 0,1 1 0 0 0,-1-1-1 0 0,1 0 1 0 0,0 1 0 0 0,-1-1-1 0 0,1 1 1 0 0,-1 0 0 0 0,0-1-1 0 0,1 1 1 0 0,-1 0 0 0 0,1 0 0 0 0,-1 0-1 0 0,0 0 1 0 0,0 0 0 0 0,0 0-1 0 0,0 0 1 0 0,1 0 0 0 0,-1 1-1 0 0,-1-1 1 0 0,1 0 0 0 0,0 1 0 0 0,0-1-1 0 0,0 0 1 0 0,-1 1 0 0 0,1-1-1 0 0,-1 1 1 0 0,1-1 0 0 0,-1 1 0 0 0,0 0-1 0 0,1-1 1 0 0,-1 1 0 0 0,0-1-1 0 0,0 1 1 0 0,0 0 0 0 0,0-1-1 0 0,0 1 1 0 0,-1-1 0 0 0,1 1 0 0 0,0-1-1 0 0,-1 1 1 0 0,1-1 0 0 0,-1 1-1 0 0,0-1 1 0 0,1 1 0 0 0,-1-1-1 0 0,0 1 1 0 0,0-1 0 0 0,0 1 20 0 0,-46 70 784 0 0,-29-2-355 0 0,-2-4 1 0 0,-3-4-1 0 0,-57 33-429 0 0,-20 14 112 0 0,-131 104-120 0 0,9 12 0 0 0,-201 214 8 0 0,424-379-54 0 0,2 1 0 0 0,3 3 1 0 0,3 2-1 0 0,-39 69 54 0 0,72-106-51 0 0,0 0 0 0 0,2 1 1 0 0,2 1-1 0 0,0 0 1 0 0,2 1-1 0 0,2 0 0 0 0,0 1 1 0 0,3 0-1 0 0,0 0 1 0 0,2 0-1 0 0,2 0 0 0 0,1 0 1 0 0,3 21 50 0 0,2-28-42 0 0,1 1 1 0 0,2 0-1 0 0,0-1 1 0 0,2-1-1 0 0,1 0 1 0 0,1 0-1 0 0,1-1 1 0 0,1 0-1 0 0,1-1 1 0 0,1-1-1 0 0,1 0 1 0 0,13 11 41 0 0,249 220-256 0 0,-139-146 78 0 0,-75-63 133 0 0,-2 2-1 0 0,-2 3 1 0 0,-3 3-1 0 0,-2 2 0 0 0,-2 2 1 0 0,-3 3-1 0 0,-2 2 1 0 0,-3 2-1 0 0,0 7 46 0 0,-20-14 47 0 0,-2 1 0 0 0,-3 1 1 0 0,-2 0-1 0 0,-2 2 0 0 0,-4 0 0 0 0,-2 1 0 0 0,-3 0 0 0 0,-2 1 0 0 0,-3 0 0 0 0,-3-1 1 0 0,-2 1-1 0 0,-3 0 0 0 0,-3-1 0 0 0,-2 0 0 0 0,-4-1 0 0 0,-10 28-47 0 0,-33 91 229 0 0,-8-2-1 0 0,-8-3 1 0 0,-7-4-1 0 0,-81 125-228 0 0,55-108 143 0 0,-66 117 102 0 0,-73 194-245 0 0,201-395-38 0 0,5 2 1 0 0,4 2-1 0 0,6 1 0 0 0,3 1 1 0 0,6 1-1 0 0,4 1 1 0 0,5 6 37 0 0,7-49-22 0 0,2 0 0 0 0,4 0 0 0 0,2-1 1 0 0,3 1-1 0 0,4-1 0 0 0,2 0 1 0 0,3-1-1 0 0,3-1 0 0 0,3 0 0 0 0,2-2 1 0 0,30 54 21 0 0,2-27 363 0 0,4-3 1 0 0,3-2-1 0 0,4-3 1 0 0,4-3-1 0 0,10 3-363 0 0,40 49 639 0 0,-82-88-516 0 0,-2 3 0 0 0,-3 1 1 0 0,-1 1-1 0 0,-2 2 0 0 0,-3 1 0 0 0,-2 1 0 0 0,-2 2 0 0 0,-3 0 0 0 0,-2 1 0 0 0,-2 1 0 0 0,-3 1 0 0 0,-2 0 0 0 0,-3 1 0 0 0,0 30-123 0 0,-8 99 223 0 0,-9-1-1 0 0,-7 0 0 0 0,-9-2 1 0 0,-8 0-1 0 0,-8 0-222 0 0,-19 132 65 0 0,-226 1678-9 0 0,252-1780-272 0 0,10 2 1 0 0,7 111 215 0 0,17-239-1924 0 0,4-1 0 0 0,4 0 0 0 0,4 0 0 0 0,18 63 1924 0 0,-16-98-2216 0 0,-6-15-1251 0 0</inkml:trace>
  <inkml:trace contextRef="#ctx0" brushRef="#br0" timeOffset="20483.955">489 1642 344 0 0,'0'0'1708'0'0,"0"0"-506"0"0,0 0-675 0 0,0 0-263 0 0,0 0-83 0 0,0 0-51 0 0,0 0-60 0 0,0 0 10 0 0,0 0 80 0 0,0 0 72 0 0,0 0 91 0 0,8-10 80 0 0,-6 8-435 0 0,3-5 155 0 0,0-1 0 0 0,1 2-1 0 0,0-1 1 0 0,0 1-1 0 0,1 0 1 0 0,-1 0-1 0 0,1 1 1 0 0,1-1-1 0 0,-1 2 1 0 0,1-1 0 0 0,0 1-1 0 0,0 0 1 0 0,0 1-1 0 0,2-1-122 0 0,24 0-23 0 0,0 1 0 0 0,0 1 0 0 0,0 2 0 0 0,0 2 0 0 0,0 1 0 0 0,0 2 0 0 0,-1 0 1 0 0,0 3-1 0 0,0 1 0 0 0,13 6 23 0 0,115 22 7 0 0,558 77-105 0 0,-650-101 64 0 0,0 3-1 0 0,-2 3 1 0 0,0 3 0 0 0,-2 3-1 0 0,0 2 1 0 0,-2 3-1 0 0,-1 3 1 0 0,-2 3-1 0 0,-1 2 1 0 0,31 29 34 0 0,145 118-111 0 0,136 66 305 0 0,-187-129-228 0 0,-102-69 60 0 0,-2 3-1 0 0,-3 4 0 0 0,-2 4 0 0 0,-3 2 0 0 0,-3 4 0 0 0,-4 2 0 0 0,-2 4 0 0 0,-4 2 0 0 0,-3 2 0 0 0,-4 3 0 0 0,22 51-25 0 0,-46-73 39 0 0,36 77 146 0 0,-5 3 0 0 0,34 131-185 0 0,-86-228 108 0 0,-1 0 0 0 0,-2 1 0 0 0,-2 0 1 0 0,-2 0-1 0 0,-2-1 0 0 0,-2 1 0 0 0,-2-1 1 0 0,-2 0-1 0 0,-2 0 0 0 0,-2-1 0 0 0,-1 0 1 0 0,-8 13-109 0 0,-5 59-29 0 0,5 1 0 0 0,5 1 0 0 0,5 1 0 0 0,5 0 0 0 0,6 0 0 0 0,4 0 1 0 0,6 0-1 0 0,12 43 29 0 0,-8-13-10 0 0,-6 1 1 0 0,-6-1-1 0 0,-7 1 1 0 0,-7-1-1 0 0,-6 0 0 0 0,-32 124 10 0 0,10-138-17 0 0,5 1 0 0 0,7 2 0 0 0,6 0 0 0 0,5 2 0 0 0,7 0 0 0 0,6 0 0 0 0,6 1 0 0 0,18 126 17 0 0,48 29-123 0 0,-39-188 132 0 0,-5 1 0 0 0,-4 1 1 0 0,-6 1-1 0 0,0 66-9 0 0,-17-101 186 0 0,-2 0 1 0 0,-4-1 0 0 0,-3 1 0 0 0,-14 41-187 0 0,16-69 35 0 0,1 2 1 0 0,3-1-1 0 0,2 1 0 0 0,1 0 1 0 0,3 0-1 0 0,3 0 1 0 0,1 0-1 0 0,2 0 1 0 0,3-1-1 0 0,4 8-35 0 0,-5-22 18 0 0,-1 0 0 0 0,-1-1 0 0 0,-2 2 0 0 0,-2-1 0 0 0,-1 0 0 0 0,-1 1 0 0 0,-3 7-18 0 0,-4-24 239 0 0,-1-1 1 0 0,0 0-1 0 0,-1 0 1 0 0,-1-1-1 0 0,-1 0 1 0 0,0-1-1 0 0,-1 0 1 0 0,-1-1-1 0 0,0-1 1 0 0,-1 0-1 0 0,-1 0 1 0 0,1-1-1 0 0,-2-1 1 0 0,0-1-1 0 0,0 0 1 0 0,-1-1-1 0 0,0-1 1 0 0,0 0-1 0 0,-1-2 1 0 0,-13 4-240 0 0,-18 14-233 0 0,-437 238-584 0 0,466-253 960 0 0,1 0 0 0 0,-1-1 0 0 0,-1-2-1 0 0,0 0 1 0 0,0 0 0 0 0,0-2-1 0 0,0-1 1 0 0,0-1 0 0 0,-1 0-1 0 0,1-2 1 0 0,-1 0 0 0 0,1-2 0 0 0,-1 0-1 0 0,1-1 1 0 0,0-2 0 0 0,0 0-1 0 0,0-1 1 0 0,1-1 0 0 0,-8-4-143 0 0,-142-42 291 0 0,-2 8 0 0 0,-2 7 0 0 0,-167-14-291 0 0,132 34-2 0 0,0 8 1 0 0,-1 9-1 0 0,-79 15 2 0 0,78 17-586 0 0,127-4-7999 0 0,79-25 1043 0 0</inkml:trace>
  <inkml:trace contextRef="#ctx0" brushRef="#br0" timeOffset="21771.894">344 2098 10362 0 0,'0'0'686'0'0,"0"0"-45"0"0,0 0-231 0 0,0 0-553 0 0,0 0-656 0 0,0 0-210 0 0,0 0 91 0 0,0 0 417 0 0,0 0 479 0 0,28-6 76 0 0,171-21 20 0 0,-9 21 128 0 0,0-9-1 0 0,47-15-201 0 0,319-22 372 0 0,-458 51-348 0 0,0 5-1 0 0,1 3 1 0 0,-2 5 0 0 0,0 4-1 0 0,0 5 1 0 0,-2 3-1 0 0,27 14-23 0 0,-9 5-15 0 0,-2 5-1 0 0,-3 4 1 0 0,-2 5 0 0 0,-2 4-1 0 0,25 26 16 0 0,187 127 212 0 0,108 44-212 0 0,-358-222 39 0 0,149 83-171 0 0,-5 9 0 0 0,69 63 132 0 0,-166-105 47 0 0,-5-7 3 0 0,-4 5-1 0 0,-3 5 1 0 0,26 34-50 0 0,-110-103-13 0 0,-2 0 1 0 0,0 1 0 0 0,-2 1-1 0 0,0 0 1 0 0,-2 1-1 0 0,0 1 1 0 0,-1 0 0 0 0,-2 0-1 0 0,0 0 1 0 0,-2 1-1 0 0,0 0 1 0 0,-2 1-1 0 0,-1-1 1 0 0,-1 1 0 0 0,-1-1-1 0 0,-1 1 1 0 0,-2 0-1 0 0,-1 3 13 0 0,-9 62 92 0 0,-4-1 0 0 0,-3-1 0 0 0,-5-1 0 0 0,-17 38-92 0 0,-109 299 258 0 0,56-171-87 0 0,12 3 0 0 0,5 30-171 0 0,44-130-4 0 0,8 1 0 0 0,7 1 0 0 0,6 1 0 0 0,8 1 0 0 0,8 42 4 0 0,15-62-78 0 0,5-1 1 0 0,7-1-1 0 0,6-1 1 0 0,6-2-1 0 0,6-2 1 0 0,59 112 76 0 0,-59-134-27 0 0,-5 1-1 0 0,-5 2 0 0 0,-4 2 0 0 0,-6 1 0 0 0,-5 1 0 0 0,-6 1 1 0 0,-4 1-1 0 0,-5 35 29 0 0,-13-29 29 0 0,-5 1-1 0 0,-6-1 1 0 0,-14 40-29 0 0,-55 192 351 0 0,75-316-240 0 0,-3 1-1 0 0,-2-2 1 0 0,-1 0-1 0 0,-2 0 1 0 0,-2-2-1 0 0,-2 0 1 0 0,-2-2-1 0 0,-18 25-110 0 0,16-42 276 0 0,-2-1 0 0 0,0-1-1 0 0,0-1 1 0 0,-2-1-1 0 0,0-2 1 0 0,-1-1 0 0 0,-1-2-1 0 0,0 0 1 0 0,-1-2-1 0 0,0-2 1 0 0,0-1-1 0 0,0-1 1 0 0,-1-1 0 0 0,-3-2-276 0 0,-54 14 112 0 0,-765 205 274 0 0,489-116-402 0 0,-5-17-1 0 0,-47-9 17 0 0,383-74-275 0 0,0-2 0 0 0,0-2-1 0 0,0-2 1 0 0,-1 0 0 0 0,1-3 0 0 0,0-1 0 0 0,-9-3 275 0 0,-134-67-5830 0 0,151 56 3346 0 0,9 5-2830 0 0</inkml:trace>
  <inkml:trace contextRef="#ctx0" brushRef="#br0" timeOffset="22984.846">1 2707 4865 0 0,'0'0'1703'0'0,"0"0"-1163"0"0,0 0-306 0 0,0 0 0 0 0,0 0-56 0 0,0 0-133 0 0,0 0-148 0 0,0 0-97 0 0,0 0-8 0 0,0 0 78 0 0,22-27 103 0 0,76-84 62 0 0,-2 61 71 0 0,-71 44-63 0 0,99-26 173 0 0,0 6 1 0 0,2 5-1 0 0,0 5 0 0 0,109 2-216 0 0,145-1 31 0 0,0 17 0 0 0,96 23-31 0 0,-420-22-61 0 0,0 2 1 0 0,-1 3 0 0 0,0 2 0 0 0,-1 3-1 0 0,0 2 1 0 0,0 2 0 0 0,-2 3 0 0 0,-1 2-1 0 0,0 2 1 0 0,-2 2 0 0 0,-1 2-1 0 0,-1 3 1 0 0,-1 1 0 0 0,-2 3 0 0 0,12 14 60 0 0,61 87-115 0 0,100 91 196 0 0,409 162 302 0 0,-602-373-390 0 0,-1 0 0 0 0,0 2 1 0 0,-2 0-1 0 0,0 2 0 0 0,-1 0 0 0 0,-1 1 0 0 0,-1 1 1 0 0,-1 1-1 0 0,-1 1 0 0 0,-1 0 0 0 0,-1 0 0 0 0,-1 2 0 0 0,-2 0 1 0 0,0 0-1 0 0,-2 1 0 0 0,-1 0 0 0 0,-1 1 0 0 0,-1 0 1 0 0,2 24 6 0 0,2 377 544 0 0,-15-331-371 0 0,5 0 0 0 0,4 0 1 0 0,4 0-1 0 0,12 40-173 0 0,84 204-20 0 0,-71-254-120 0 0,-4 2 1 0 0,-4 1-1 0 0,6 52 140 0 0,-11 67-180 0 0,-9 0 0 0 0,-13 142 180 0 0,0-119 8 0 0,9 8 79 0 0,10-1 0 0 0,39 178-87 0 0,4-15 249 0 0,-10 105-249 0 0,21 874 127 0 0,-52-1117 94 0 0,-18-89-17 0 0,-1-169-114 0 0,-1 0 0 0 0,0 0 0 0 0,0 0 0 0 0,-1-1 0 0 0,1 1 0 0 0,-1 0 1 0 0,-1-1-1 0 0,1 1 0 0 0,-1-1 0 0 0,-1 0 0 0 0,1 0 0 0 0,-1 0 0 0 0,0 0 0 0 0,0-1 0 0 0,-1 1 0 0 0,1-1 0 0 0,-1 0 0 0 0,0-1 0 0 0,-1 1 0 0 0,1-1 0 0 0,-1 0 0 0 0,0 0 0 0 0,0-1 0 0 0,0 1 0 0 0,-2-1-90 0 0,-175 50 2839 0 0,165-50-2785 0 0,-1503 222 2617 0 0,1262-175-2907 0 0,4 11 0 0 0,-196 77 236 0 0,61 31-9431 0 0,351-148 2540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8:38.409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7465 1 1912 0 0,'0'0'183'0'0,"0"0"-78"0"0,0 0-46 0 0,0 0 2 0 0,0 0 0 0 0,0 0-19 0 0,0 0-12 0 0,0 0-10 0 0,0 0 30 0 0,0 0 22 0 0,21 16 26 0 0,63 52 64 0 0,-83-68-151 0 0,0 1-1 0 0,0-1 1 0 0,0 1-1 0 0,0 0 1 0 0,-1-1-1 0 0,1 1 1 0 0,0 0-1 0 0,0 0 1 0 0,0-1-1 0 0,-1 1 1 0 0,1 0-1 0 0,0 0 0 0 0,-1 0 1 0 0,1 0-1 0 0,-1 0 1 0 0,1 0-1 0 0,-1 0 1 0 0,0 0-1 0 0,1 0 1 0 0,-1 0-1 0 0,0 0 1 0 0,0 0-1 0 0,0 0 1 0 0,1 0-1 0 0,-1 0 1 0 0,0 1-1 0 0,0-1 1 0 0,-1 0-1 0 0,1 0 1 0 0,0 0-1 0 0,0 0 0 0 0,-1 0 1 0 0,1 0-1 0 0,0 0 1 0 0,-1 0-1 0 0,1 0 1 0 0,-1 0-1 0 0,1 0 1 0 0,-1 0-1 0 0,0 0 1 0 0,1 0-1 0 0,-1 0 1 0 0,0-1-1 0 0,1 1 1 0 0,-1 0-1 0 0,0-1 1 0 0,0 1-1 0 0,-1 0-10 0 0,-3 5 140 0 0,-313 304 2538 0 0,218-214-2517 0 0,9-14-130 0 0,3 4-1 0 0,5 4 0 0 0,3 4 1 0 0,-51 81-31 0 0,124-167-31 0 0,1 0 0 0 0,0 1 0 0 0,0 0 0 0 0,0 0 1 0 0,1 0-1 0 0,1 0 0 0 0,0 1 0 0 0,0 0 0 0 0,1 0 1 0 0,0 0-1 0 0,1 0 0 0 0,0 1 0 0 0,0-1 0 0 0,1 0 0 0 0,1 1 1 0 0,0-1-1 0 0,0 1 0 0 0,1-1 0 0 0,0 1 0 0 0,1-1 0 0 0,0 0 1 0 0,0 1-1 0 0,2-1 0 0 0,-1 0 0 0 0,1-1 0 0 0,0 1 1 0 0,1-1-1 0 0,0 0 0 0 0,1 0 0 0 0,0 0 0 0 0,0-1 0 0 0,1 0 1 0 0,0 0-1 0 0,0 0 0 0 0,1-1 0 0 0,6 5 31 0 0,23 5 41 0 0,1-1 1 0 0,0-2-1 0 0,1-1 0 0 0,0-2 0 0 0,1-2 0 0 0,1-2 0 0 0,-1-2 1 0 0,1-1-1 0 0,0-2 0 0 0,0-2 0 0 0,12-2-41 0 0,-11 3 2 0 0,79 0 19 0 0,-69-4-30 0 0,0 2 1 0 0,1 2-1 0 0,-1 3 0 0 0,0 2 0 0 0,-1 2 1 0 0,1 3-1 0 0,-1 2 0 0 0,-1 2 1 0 0,30 14 8 0 0,-69-22 30 0 0,1 1 1 0 0,-2 0 0 0 0,1 1 0 0 0,-1 0 0 0 0,0 1 0 0 0,-1 0 0 0 0,0 1 0 0 0,-1 0-1 0 0,0 0 1 0 0,-1 0 0 0 0,0 1 0 0 0,-1 0 0 0 0,0 1 0 0 0,-1-1 0 0 0,0 1 0 0 0,-1 0-1 0 0,-1 1 1 0 0,0-1 0 0 0,0 1 0 0 0,-1-1 0 0 0,-1 1 0 0 0,-1 0 0 0 0,0-1 0 0 0,0 1-1 0 0,-2 0 1 0 0,1-1 0 0 0,-2 1 0 0 0,0-1 0 0 0,0 0 0 0 0,-2 0 0 0 0,1 0 0 0 0,-2 0-1 0 0,-4 7-30 0 0,-33 77 231 0 0,-4-2 0 0 0,-4-2 0 0 0,-4-2-1 0 0,-21 19-230 0 0,37-51 44 0 0,-323 460 223 0 0,180-272-301 0 0,11 8-1 0 0,11 8 0 0 0,-91 209 35 0 0,220-405-45 0 0,3 2-1 0 0,3 0 1 0 0,3 2-1 0 0,3 0 1 0 0,3 2-1 0 0,3-1 1 0 0,4 2-1 0 0,3 0 1 0 0,3-1-1 0 0,3 1 1 0 0,6 35 45 0 0,3-72-50 0 0,0 0 0 0 0,3 0 0 0 0,1-1 1 0 0,1-1-1 0 0,3 0 0 0 0,0-1 0 0 0,2-1 0 0 0,2-1 1 0 0,1 0-1 0 0,1-2 0 0 0,1 0 0 0 0,2-2 0 0 0,1-1 1 0 0,1-1-1 0 0,2-1 0 0 0,0-2 0 0 0,1-1 0 0 0,2-1 1 0 0,0-2-1 0 0,1-1 0 0 0,0-2 0 0 0,2-1 0 0 0,14 3 50 0 0,232 81-58 0 0,-203-76 36 0 0,-2 2 0 0 0,-1 4 0 0 0,-1 4 0 0 0,-2 2-1 0 0,-1 4 1 0 0,-2 3 0 0 0,1 4 22 0 0,-52-30 15 0 0,0 1 0 0 0,-1 1 1 0 0,0 1-1 0 0,-2 0 0 0 0,0 1 1 0 0,-2 1-1 0 0,0 0 0 0 0,-1 1 0 0 0,-1 0 1 0 0,-1 1-1 0 0,-1 0 0 0 0,-2 1 0 0 0,0 0 1 0 0,-1 1-1 0 0,-1-1 0 0 0,-2 1 1 0 0,0 0-1 0 0,-2 1 0 0 0,0-1 0 0 0,-2 1-15 0 0,-7 78 131 0 0,-5-1 0 0 0,-4 0 0 0 0,-5-1 0 0 0,-4-1 0 0 0,-4-1 1 0 0,-5-1-1 0 0,-4-3 0 0 0,-30 53-131 0 0,-210 473 270 0 0,117-278-142 0 0,15 7 0 0 0,-62 242-128 0 0,189-525-51 0 0,3 1 0 0 0,3 0 1 0 0,3 1-1 0 0,3 0 0 0 0,3 1 0 0 0,6 63 51 0 0,1-95-1 0 0,1 0 0 0 0,3-1 1 0 0,1 0-1 0 0,1-1 1 0 0,3 1-1 0 0,1-2 1 0 0,1 0-1 0 0,2 0 0 0 0,2-2 1 0 0,1 0-1 0 0,2-1 1 0 0,1-1-1 0 0,7 7 1 0 0,102 105 91 0 0,-106-123-109 0 0,0 1-1 0 0,-2 1 0 0 0,-1 2 0 0 0,-1 0 0 0 0,-1 1 1 0 0,-1 1-1 0 0,-1 1 0 0 0,-2 0 0 0 0,-1 2 0 0 0,-1 0 1 0 0,-1 0-1 0 0,-2 1 0 0 0,-1 0 0 0 0,-2 1 0 0 0,5 31 19 0 0,-17 1 428 0 0,-3-1 1 0 0,-2 1-1 0 0,-3-1 0 0 0,-3-1 0 0 0,-3-1 0 0 0,-2 0 1 0 0,-3-1-1 0 0,-2-1 0 0 0,-3-2 0 0 0,-3 0 0 0 0,-4 1-428 0 0,-5 21 262 0 0,-127 233 556 0 0,80-160-723 0 0,8 3 0 0 0,6 4 0 0 0,-34 114-95 0 0,53 13-1380 0 0,52-259 895 0 0,2-1 1 0 0,2 0 0 0 0,0 1 0 0 0,1-1-1 0 0,2 0 1 0 0,1-1 0 0 0,0 1 0 0 0,2-1-1 0 0,1 0 1 0 0,2 0 484 0 0,51 87-3641 0 0,-40-76 18 0 0</inkml:trace>
  <inkml:trace contextRef="#ctx0" brushRef="#br1" timeOffset="43460.321">281 2989 1904 0 0,'0'0'1618'0'0,"0"0"-728"0"0,0 0-149 0 0,-26-8 86 0 0,-178-55 2692 0 0,154 19 2288 0 0,109 24-8569 0 0,17 8 2489 0 0,1 4 0 0 0,0 3 0 0 0,0 4-1 0 0,30 5 274 0 0,24-2 22 0 0,1458-2 377 0 0,63-130 732 0 0,-1548 116-1244 0 0,1 5 1 0 0,1 5-1 0 0,-1 5 1 0 0,0 4-1 0 0,0 4 1 0 0,29 10 112 0 0,-113-15 24 0 0,80 18-353 0 0,0-4 0 0 0,1-5 0 0 0,73-1 329 0 0,-61-17-461 0 0,0-5-1 0 0,-1-5 1 0 0,0-5-1 0 0,23-11 462 0 0,-70 15-69 0 0,-25 5-62 0 0,0 1 1 0 0,0 2-1 0 0,0 2 0 0 0,1 1 0 0 0,0 3 0 0 0,0 1 0 0 0,10 3 131 0 0,22 20-2767 0 0,-50-11-3000 0 0</inkml:trace>
  <inkml:trace contextRef="#ctx0" brushRef="#br1" timeOffset="44347.345">136 10754 9266 0 0,'0'0'1038'0'0,"0"0"-166"0"0,0 0-80 0 0,0 0-339 0 0,0 0-555 0 0,0 0-401 0 0,0 0-271 0 0,0 0-8 0 0,0 0 313 0 0,0 0 221 0 0,30-16 160 0 0,97-47 78 0 0,21 31-42 0 0,-106 31 46 0 0,811-29 1148 0 0,877-81 25 0 0,-1519 100-1044 0 0,195-11 703 0 0,0 17 1 0 0,115 25-827 0 0,-251 7 185 0 0,-41-1 443 0 0,0-10 1 0 0,128-12-629 0 0,-261-15 403 0 0,0-4 0 0 0,-1-4 0 0 0,-2-4-1 0 0,90-36-402 0 0,89-21 192 0 0,-122 64-1755 0 0,-61 55-7068 0 0,-74-24 2108 0 0</inkml:trace>
  <inkml:trace contextRef="#ctx0" brushRef="#br1" timeOffset="46317.315">852 3646 5105 0 0,'0'0'1446'0'0,"0"0"-451"0"0,0 0-378 0 0,0 0-341 0 0,0 0-431 0 0,0 0-538 0 0,0 0-251 0 0,0 0-2 0 0,0 0 259 0 0,0 0 409 0 0,0 0 190 0 0,-11 11 86 0 0,-153 212 134 0 0,-186 440 180 0 0,315-592-265 0 0,31-59 123 0 0,-11 20-328 0 0,5-22 2828 0 0,7-23-45 0 0,2-19-2869 0 0,1 30 336 0 0,4-29-194 0 0,1 1 1 0 0,2 0-1 0 0,1 1 1 0 0,1 0-1 0 0,2 0 1 0 0,1 1 0 0 0,1 0-1 0 0,1 1 1 0 0,6-7 101 0 0,2-9-21 0 0,24-54 67 0 0,5 2 1 0 0,4 3-1 0 0,3 2 1 0 0,5 2-1 0 0,24-21-46 0 0,-77 98-92 0 0,-6 4 9 0 0,1 1 1 0 0,0 0-1 0 0,0 0 1 0 0,1 0-1 0 0,-1 1 1 0 0,1 0-1 0 0,1 0 1 0 0,-1 1-1 0 0,0-1 1 0 0,1 1-1 0 0,0 1 1 0 0,0-1-1 0 0,0 1 1 0 0,1 0-1 0 0,-1 1 1 0 0,1 0-1 0 0,1 0 83 0 0,-5 4-114 0 0,0 1 0 0 0,1 0 1 0 0,-1 0-1 0 0,0 0 0 0 0,-1 1 0 0 0,1-1 0 0 0,-1 1 1 0 0,1 0-1 0 0,-1 0 0 0 0,0 0 0 0 0,-1 1 0 0 0,1-1 1 0 0,-1 1-1 0 0,0-1 0 0 0,0 1 0 0 0,0 0 0 0 0,-1 0 0 0 0,1 0 1 0 0,-1 0-1 0 0,0 0 0 0 0,-1 0 0 0 0,1 3 114 0 0,2 5-92 0 0,47 266 261 0 0,-43-213 151 0 0,3 0 1 0 0,4 0 0 0 0,2-1 0 0 0,24 63-321 0 0,54 103 249 0 0,-100-229 6056 0 0,-18-8-5403 0 0,-465-178 632 0 0,224 96-1949 0 0,277 93-6221 0 0,5 4 4611 0 0,21 9 932 0 0,-15-11-511 0 0,-5-2-2564 0 0</inkml:trace>
  <inkml:trace contextRef="#ctx0" brushRef="#br1" timeOffset="46945.327">1604 3763 9026 0 0,'0'0'3079'0'0,"0"0"-2369"0"0,0 0-1194 0 0,0 0-730 0 0,0 0-378 0 0,0 0 25 0 0,0 0 421 0 0,0 0 589 0 0,0 0 347 0 0,0 0 138 0 0,0 0 34 0 0,-9 28-5 0 0,-25 92 10 0 0,2 113 93 0 0,11 49 1513 0 0,21-286-1305 0 0,3-178 6497 0 0,18-15-5708 0 0,-17 171-1214 0 0,1-1-1 0 0,2 1 1 0 0,1 0 0 0 0,1 0 0 0 0,0 1-1 0 0,3 0 1 0 0,0 0 0 0 0,1 2 0 0 0,1-1-1 0 0,1 2 1 0 0,1 0 0 0 0,1 1 0 0 0,11-10 157 0 0,-21 24-127 0 0,-1 0 0 0 0,1 1 0 0 0,0 0 0 0 0,0 0 0 0 0,1 1 0 0 0,0-1 0 0 0,0 2 0 0 0,0-1 1 0 0,1 1-1 0 0,-1 1 0 0 0,1-1 0 0 0,0 1 0 0 0,0 1 0 0 0,0 0 0 0 0,0 0 0 0 0,1 1 1 0 0,-1 0-1 0 0,0 0 0 0 0,1 1 0 0 0,-1 0 0 0 0,0 1 0 0 0,1 0 0 0 0,-1 1 0 0 0,0 0 0 0 0,0 0 1 0 0,0 1-1 0 0,0 0 0 0 0,0 0 0 0 0,-1 1 0 0 0,1 0 0 0 0,-1 1 0 0 0,0 0 0 0 0,-1 0 0 0 0,1 1 1 0 0,-1 0-1 0 0,0 0 0 0 0,0 1 0 0 0,-1-1 0 0 0,0 2 0 0 0,0-1 0 0 0,0 1 0 0 0,-1-1 1 0 0,-1 1-1 0 0,1 1 0 0 0,-1-1 0 0 0,0 1 0 0 0,-1 0 0 0 0,0-1 0 0 0,0 5 127 0 0,-2 0 90 0 0,0 1 0 0 0,-1-1 0 0 0,-1 1-1 0 0,0-1 1 0 0,-1 1 0 0 0,0-1 0 0 0,-1 0-1 0 0,-1 0 1 0 0,0 0 0 0 0,-1 0 0 0 0,0-1 0 0 0,-1 0-1 0 0,0 0 1 0 0,-1 0 0 0 0,0-1 0 0 0,-1 0-1 0 0,0 0 1 0 0,-1-1 0 0 0,0 0 0 0 0,0 0-1 0 0,-8 4-89 0 0,-12 10 283 0 0,-1-1-1 0 0,-1-1 0 0 0,-1-2 0 0 0,-1-2 0 0 0,-1 0 0 0 0,0-3 0 0 0,-8 2-282 0 0,41-17-57 0 0,-1 0 0 0 0,1 0 0 0 0,-1 0 0 0 0,1 1 1 0 0,0-1-1 0 0,-1 0 0 0 0,1 1 0 0 0,0-1 0 0 0,-1 1 0 0 0,1-1 1 0 0,0 1-1 0 0,-1-1 0 0 0,1 1 0 0 0,0 0 0 0 0,0 0 0 0 0,0 0 1 0 0,0 0-1 0 0,0 0 0 0 0,0 0 0 0 0,0 0 0 0 0,0 0 0 0 0,0 0 1 0 0,0 0-1 0 0,0 0 0 0 0,1 0 0 0 0,-1 1 0 0 0,0-1 0 0 0,1 0 1 0 0,-1 1-1 0 0,1-1 0 0 0,0 0 0 0 0,-1 1 0 0 0,1-1 0 0 0,0 1 1 0 0,0-1-1 0 0,0 1 0 0 0,0-1 0 0 0,0 0 0 0 0,0 1 0 0 0,0-1 1 0 0,0 1-1 0 0,1-1 0 0 0,-1 0 0 0 0,0 1 0 0 0,1-1 0 0 0,0 0 1 0 0,-1 1-1 0 0,1-1 0 0 0,0 0 0 0 0,-1 0 0 0 0,1 1 0 0 0,0-1 1 0 0,0 0-1 0 0,0 0 0 0 0,0 0 0 0 0,0 0 0 0 0,0 0 0 0 0,0-1 1 0 0,0 1-1 0 0,1 0 0 0 0,-1 0 0 0 0,0-1 0 0 0,0 1 0 0 0,1 0 1 0 0,0-1 56 0 0,34 26 388 0 0,2-2 1 0 0,0-2-1 0 0,2-1 1 0 0,0-2 0 0 0,1-1-1 0 0,13 1-388 0 0,27 14 455 0 0,135 48-521 0 0,-204-74-1328 0 0,-7-2-2510 0 0,-5-3-1004 0 0</inkml:trace>
  <inkml:trace contextRef="#ctx0" brushRef="#br1" timeOffset="47615.468">2695 3832 15179 0 0,'0'0'-129'0'0,"0"0"-753"0"0,0 0-479 0 0,0 0-57 0 0,0 0 399 0 0,0 0 695 0 0,0 0 345 0 0,0 0 15 0 0,0 0-57 0 0,0 0-44 0 0,0 0-13 0 0,0 0 10 0 0,0 0 28 0 0,25 8 40 0 0,72 26 86 0 0,-94-33-79 0 0,-1-1 0 0 0,0 0 0 0 0,1 1 0 0 0,-1-1 0 0 0,1 0 0 0 0,-1 0 0 0 0,1-1 0 0 0,-1 1 0 0 0,1 0 1 0 0,-1-1-1 0 0,0 1 0 0 0,1-1 0 0 0,-1 0 0 0 0,0 0 0 0 0,1 0 0 0 0,-1 0 0 0 0,0 0 0 0 0,0-1 0 0 0,0 1 0 0 0,0-1 0 0 0,0 1 0 0 0,0-1 0 0 0,0 1 1 0 0,-1-1-1 0 0,1 0 0 0 0,-1 0 0 0 0,1 0 0 0 0,-1 0 0 0 0,0 0 0 0 0,0 0 0 0 0,1-1 0 0 0,-2 1 0 0 0,1 0 0 0 0,0-1 0 0 0,0 1 0 0 0,-1 0 0 0 0,1-1 1 0 0,-1 1-1 0 0,0-1 0 0 0,0 1 0 0 0,0-1 0 0 0,0 1 0 0 0,0-1 0 0 0,0 1 0 0 0,-1 0 0 0 0,1-1 0 0 0,-1 1 0 0 0,1-1 0 0 0,-1 1 0 0 0,0 0 1 0 0,0 0-1 0 0,0-1 0 0 0,-1 1 0 0 0,1 0 0 0 0,0 0 0 0 0,-1 0-7 0 0,-5-5-101 0 0,-1 1 0 0 0,0 1 0 0 0,1-1 0 0 0,-2 2 1 0 0,1-1-1 0 0,0 1 0 0 0,-1 0 0 0 0,0 1 0 0 0,0 0 0 0 0,0 0 0 0 0,0 1 0 0 0,-1 0 1 0 0,1 0-1 0 0,-1 1 0 0 0,1 1 0 0 0,-1 0 0 0 0,1 0 0 0 0,-1 0 0 0 0,1 2 0 0 0,0-1 1 0 0,-1 1-1 0 0,0 0 101 0 0,-8 1-34 0 0,0 0 1 0 0,1 1 0 0 0,0 1-1 0 0,0 1 1 0 0,0 0-1 0 0,1 1 1 0 0,-1 1 0 0 0,2 0-1 0 0,-1 2 1 0 0,1-1 0 0 0,1 2-1 0 0,0 0 1 0 0,0 0-1 0 0,1 2 1 0 0,0 0 0 0 0,2 0-1 0 0,-1 1 1 0 0,1 0 0 0 0,1 1-1 0 0,1 0 1 0 0,0 1-1 0 0,1 0 1 0 0,1 0 0 0 0,0 1-1 0 0,1-1 1 0 0,1 2 0 0 0,0-1-1 0 0,2 0 1 0 0,0 1-1 0 0,1 0 1 0 0,0 0 0 0 0,2 0-1 0 0,0 0 1 0 0,1-1 0 0 0,1 1-1 0 0,3 17 34 0 0,0-23 118 0 0,0-1-1 0 0,1 1 1 0 0,0-1-1 0 0,1 0 1 0 0,0-1-1 0 0,0 0 1 0 0,1 0 0 0 0,1 0-1 0 0,-1-1 1 0 0,2 0-1 0 0,-1-1 1 0 0,1 0-1 0 0,0-1 1 0 0,1 0-1 0 0,0 0 1 0 0,0-1 0 0 0,0 0-1 0 0,1-1 1 0 0,0-1-1 0 0,0 0 1 0 0,0 0-1 0 0,0-1 1 0 0,1-1-1 0 0,4 1-117 0 0,8 0 281 0 0,1 0 0 0 0,0-1 0 0 0,-1-1-1 0 0,1-2 1 0 0,0-1 0 0 0,0-1-1 0 0,-1 0 1 0 0,0-3 0 0 0,1 0 0 0 0,-2-1-1 0 0,13-6-280 0 0,-19 8 178 0 0,0-2 1 0 0,-1 0-1 0 0,0 0 0 0 0,0-2 0 0 0,-1 0 0 0 0,0-1 0 0 0,0-1 0 0 0,-1 0 0 0 0,-1-1 0 0 0,0-1 0 0 0,-1 0 0 0 0,0-1 0 0 0,-1 0 0 0 0,0-1 1 0 0,-1 0-1 0 0,-1-1 0 0 0,0 0-178 0 0,-9 11 34 0 0,0 1 1 0 0,0 0-1 0 0,0 0 1 0 0,-1 0-1 0 0,0 0 1 0 0,1-1-1 0 0,-1 1 0 0 0,-1 0 1 0 0,1 0-1 0 0,-1-1 1 0 0,0 1-1 0 0,0 0 1 0 0,0 0-1 0 0,0 0 1 0 0,-1 0-1 0 0,1 0 1 0 0,-1 0-1 0 0,0 1 1 0 0,0-1-1 0 0,-1 0 1 0 0,1 1-1 0 0,-1 0 1 0 0,1 0-1 0 0,-1-1 0 0 0,0 1 1 0 0,0 1-1 0 0,-1-1 1 0 0,1 0-1 0 0,-1 1 1 0 0,1 0-1 0 0,-1 0 1 0 0,-2-1-35 0 0,-132-34-1830 0 0,135 37 1749 0 0,2-1-36 0 0,-1 0 0 0 0,0 1 0 0 0,0-1 0 0 0,1 0 0 0 0,-1 1 0 0 0,0-1 0 0 0,0 1 0 0 0,0 0 0 0 0,1 0 0 0 0,-1-1 0 0 0,0 1 0 0 0,0 0 0 0 0,0 1 0 0 0,0-1 0 0 0,0 0 0 0 0,1 1 0 0 0,-1-1 0 0 0,0 1 0 0 0,0-1 0 0 0,1 1 0 0 0,-1 0 0 0 0,0-1 0 0 0,1 1 0 0 0,-1 0 0 0 0,0 0 0 0 0,1 0 0 0 0,0 1 0 0 0,-1-1 0 0 0,1 0 0 0 0,0 1 0 0 0,-1-1 0 0 0,1 0-1 0 0,0 1 1 0 0,0-1 0 0 0,0 1 0 0 0,0 0 0 0 0,0-1 0 0 0,1 1 0 0 0,-1 0 0 0 0,0 0 0 0 0,1-1 0 0 0,0 1 0 0 0,-1 0 0 0 0,1 0 0 0 0,0 1 117 0 0,102 32 1426 0 0,-96-34-1361 0 0,59 5 310 0 0,1-2 1 0 0,-1-3-1 0 0,1-3 0 0 0,47-9-375 0 0,-9-8 645 0 0,-126 20-1265 0 0,-22 3-6141 0 0,34 0 750 0 0</inkml:trace>
  <inkml:trace contextRef="#ctx0" brushRef="#br1" timeOffset="47935.278">3753 3643 14395 0 0,'0'0'636'0'0,"0"0"-248"0"0,0 0-632 0 0,0 0-948 0 0,0 0-683 0 0,0 0-89 0 0,0 0 383 0 0,0 0 760 0 0,0 0 631 0 0,0 0 221 0 0,0 0 97 0 0,0 0 115 0 0,-6 27 75 0 0,-41 189 565 0 0,-68 357 1691 0 0,112-558-2927 0 0,2-7 4472 0 0,7-13-5227 0 0,28-25-7604 0 0,-23 22 3037 0 0</inkml:trace>
  <inkml:trace contextRef="#ctx0" brushRef="#br1" timeOffset="48348.518">4132 3652 13379 0 0,'0'0'483'0'0,"0"0"-303"0"0,0 0-787 0 0,0 0-719 0 0,0 0-178 0 0,0 0 265 0 0,0 0 584 0 0,0 0 442 0 0,0 0 154 0 0,0 0 78 0 0,0 0 55 0 0,-6 29 59 0 0,-41 183 479 0 0,35-178-437 0 0,-14 41 149 0 0,3 1 0 0 0,4 0 1 0 0,3 1-1 0 0,-5 64-324 0 0,22-138 103 0 0,1 0 1 0 0,0 1-1 0 0,-1-1 1 0 0,1 0-1 0 0,0 0 0 0 0,1 0 1 0 0,-1 0-1 0 0,1 0 1 0 0,-1-1-1 0 0,1 1 0 0 0,0-1 1 0 0,0 1-1 0 0,0-1 1 0 0,0 0-1 0 0,0 0 0 0 0,0-1 1 0 0,1 1-1 0 0,-1-1 1 0 0,1 1-1 0 0,-1-1 1 0 0,1 0-1 0 0,-1 0 0 0 0,1-1 1 0 0,0 1-1 0 0,-1-1 1 0 0,1 0-1 0 0,0 1 0 0 0,-1-2 1 0 0,1 1-1 0 0,0 0 1 0 0,0-1-1 0 0,-1 0 0 0 0,1 0 1 0 0,-1 0-1 0 0,2 0-103 0 0,26 1 18 0 0,335 21 777 0 0,-351 6-2767 0 0,-29-1-3150 0 0,11-20 2423 0 0,0-2-2689 0 0</inkml:trace>
  <inkml:trace contextRef="#ctx0" brushRef="#br1" timeOffset="48780.439">4719 3684 13347 0 0,'0'0'453'0'0,"0"0"-54"0"0,0 0-260 0 0,0 0-429 0 0,0 0-336 0 0,0 0-161 0 0,0 0-71 0 0,0 0 47 0 0,0 0 37 0 0,0 0 49 0 0,0 0 147 0 0,0 0 225 0 0,0 0 251 0 0,4 8 162 0 0,-2-1-18 0 0,0 0-1 0 0,0 0 1 0 0,0 0 0 0 0,-1 1 0 0 0,0-1 0 0 0,-1 0-1 0 0,0 1 1 0 0,0-1 0 0 0,0 1 0 0 0,-1-1-1 0 0,0 1 1 0 0,0-1 0 0 0,-1 0 0 0 0,0 0 0 0 0,-2 4-42 0 0,-140 512 1133 0 0,142-521-1081 0 0,1 0-1 0 0,-1 0 0 0 0,1 1 0 0 0,0-1 1 0 0,0 1-1 0 0,0-1 0 0 0,0 1 1 0 0,0 0-1 0 0,1-1 0 0 0,-1 1 1 0 0,1 0-1 0 0,-1 0 0 0 0,1-1 1 0 0,0 1-1 0 0,0 0 0 0 0,1 0 1 0 0,-1-1-1 0 0,0 1 0 0 0,1 0 1 0 0,0-1-1 0 0,-1 1 0 0 0,1 0 0 0 0,0-1 1 0 0,0 1-1 0 0,1-1 0 0 0,-1 1 1 0 0,0-1-1 0 0,1 0 0 0 0,0 0 1 0 0,-1 0-1 0 0,1 0 0 0 0,0 0 1 0 0,0 0-1 0 0,0 0 0 0 0,0 0 1 0 0,1-1-1 0 0,-1 1 0 0 0,0-1 1 0 0,1 1-1 0 0,-1-1 0 0 0,1 0 0 0 0,-1 0 1 0 0,1 0-1 0 0,0-1 0 0 0,-1 1 1 0 0,1 0-1 0 0,0-1 0 0 0,2 0-51 0 0,50 4 755 0 0,-1-3 0 0 0,1-2 0 0 0,-1-3 0 0 0,51-10-755 0 0,122-5 57 0 0,-238 43-4551 0 0,-3-9-869 0 0,8-9-574 0 0</inkml:trace>
  <inkml:trace contextRef="#ctx0" brushRef="#br1" timeOffset="49384.46">5633 3513 8634 0 0,'0'0'581'0'0,"0"0"-29"0"0,0 0-110 0 0,0 0-190 0 0,0 0-232 0 0,0 0-268 0 0,0 0-186 0 0,0 0-39 0 0,0 0 44 0 0,0 0 150 0 0,0 0 144 0 0,0 0 128 0 0,0 0 176 0 0,9 25 125 0 0,24 85 92 0 0,-45-7 190 0 0,4-82-475 0 0,-36 111 481 0 0,-6-2 0 0 0,-5-3 0 0 0,-10 8-582 0 0,46-118 6479 0 0,9-39-5063 0 0,5-44-2540 0 0,10 29 495 0 0,1 1 1 0 0,2 0-1 0 0,1 0 1 0 0,2 1 0 0 0,2 0-1 0 0,1 1 1 0 0,1 1-1 0 0,2 0 1 0 0,2 1-1 0 0,11-15 629 0 0,16-34-333 0 0,-32 53 329 0 0,-9 15 256 0 0,1 1 0 0 0,0 0-1 0 0,0 0 1 0 0,1 1 0 0 0,1 0-1 0 0,0 0 1 0 0,0 1 0 0 0,1 0 0 0 0,1 0-1 0 0,-1 1 1 0 0,2 0 0 0 0,1 0-252 0 0,-5 8-78 0 0,0 1 0 0 0,-1 1 1 0 0,1-1-1 0 0,0 1 0 0 0,0 1 1 0 0,-1-1-1 0 0,1 1 0 0 0,0 0 0 0 0,-1 1 1 0 0,0-1-1 0 0,0 1 0 0 0,0 1 0 0 0,0-1 1 0 0,0 1-1 0 0,0 0 0 0 0,-1 0 1 0 0,0 0-1 0 0,0 1 0 0 0,0 0 0 0 0,0 0 1 0 0,-1 0-1 0 0,0 1 0 0 0,0 0 0 0 0,0-1 1 0 0,1 6 77 0 0,205 335-47 0 0,-71-106 308 0 0,-139-239-170 0 0,1 0 0 0 0,0 0 0 0 0,-1 0 0 0 0,1-1 0 0 0,-1 1 0 0 0,0 0 0 0 0,1 0 0 0 0,-1 0 0 0 0,0 0 0 0 0,0 0 0 0 0,1 0 0 0 0,-1 0 0 0 0,0 0 0 0 0,0 0 0 0 0,0 0 0 0 0,0 0-1 0 0,0 0 1 0 0,-1 0 0 0 0,1 0 0 0 0,0 0 0 0 0,0 0 0 0 0,-1 0 0 0 0,1 0 0 0 0,0 0 0 0 0,-1 0 0 0 0,1 0 0 0 0,-1 0 0 0 0,1 0 0 0 0,-1 0 0 0 0,0-1 0 0 0,1 1 0 0 0,-1 0-1 0 0,0 0 1 0 0,1-1 0 0 0,-1 1 0 0 0,0-1 0 0 0,0 1 0 0 0,0 0 0 0 0,0-1 0 0 0,0 0 0 0 0,0 1 0 0 0,1-1 0 0 0,-1 1 0 0 0,0-1 0 0 0,0 0 0 0 0,0 0 0 0 0,0 1 0 0 0,0-1 0 0 0,0 0-1 0 0,0 0 1 0 0,0 0 0 0 0,0 0 0 0 0,0 0 0 0 0,0-1 0 0 0,0 1 0 0 0,0 0 0 0 0,0 0 0 0 0,0-1 0 0 0,0 1 0 0 0,0 0 0 0 0,0-1 0 0 0,0 1 0 0 0,0-1 0 0 0,0 1 0 0 0,0-1 0 0 0,1 0-1 0 0,-1 1-90 0 0,-23-2-527 0 0,-242 44-1599 0 0,99 18-8123 0 0,141-48 3869 0 0</inkml:trace>
  <inkml:trace contextRef="#ctx0" brushRef="#br1" timeOffset="50014.51">1796 6261 0 0 0,'0'0'1559'0'0,"0"0"-862"0"0,0 0-431 0 0,0 0-82 0 0,0 0 0 0 0,0 0 20 0 0,0 0 73 0 0,0 0 131 0 0,0 0 234 0 0,0 0 249 0 0,0 0 162 0 0,0 0-23 0 0,0 0-226 0 0,-22 9-400 0 0,-67 27-503 0 0,88-36 70 0 0,0 0-1 0 0,0 0 1 0 0,0 0-1 0 0,1 0 0 0 0,-1 0 1 0 0,0 0-1 0 0,0 0 0 0 0,0 0 1 0 0,0 0-1 0 0,0 1 1 0 0,0-1-1 0 0,0 0 0 0 0,1 1 1 0 0,-1-1-1 0 0,0 1 0 0 0,0-1 1 0 0,1 1-1 0 0,-1-1 0 0 0,0 1 1 0 0,0-1-1 0 0,1 1 1 0 0,-1 0-1 0 0,1-1 0 0 0,-1 1 1 0 0,0 0-1 0 0,1 0 0 0 0,0-1 1 0 0,-1 1-1 0 0,1 0 0 0 0,-1 0 1 0 0,1 0-1 0 0,0 0 1 0 0,0-1-1 0 0,-1 1 0 0 0,1 0 1 0 0,0 0-1 0 0,0 0 0 0 0,0 0 1 0 0,0 0-1 0 0,0 0 0 0 0,0 0 1 0 0,0 0-1 0 0,0 0 1 0 0,1-1-1 0 0,-1 1 0 0 0,0 0 1 0 0,0 0-1 0 0,1 0 0 0 0,-1 0 1 0 0,0 0-1 0 0,1-1 1 0 0,-1 1-1 0 0,1 0 0 0 0,0 0 1 0 0,-1-1-1 0 0,1 1 0 0 0,-1 0 1 0 0,1-1-1 0 0,0 1 0 0 0,-1-1 1 0 0,2 1 29 0 0,-1 1-20 0 0,5 5 213 0 0,0 0 0 0 0,1 0 0 0 0,-1 0 0 0 0,1 0 0 0 0,1-1 0 0 0,-1-1 0 0 0,1 1 0 0 0,0-1-1 0 0,0 0 1 0 0,1-1 0 0 0,-1 0 0 0 0,1 0 0 0 0,0-1 0 0 0,0 0 0 0 0,0-1 0 0 0,0 0 0 0 0,1 0 0 0 0,-1-1-1 0 0,1 0 1 0 0,-1-1 0 0 0,1 0 0 0 0,-1 0 0 0 0,1-1 0 0 0,-1 0 0 0 0,0-1 0 0 0,1 0 0 0 0,-1-1 0 0 0,0 0-1 0 0,0 0 1 0 0,-1 0 0 0 0,1-1 0 0 0,-1-1 0 0 0,1 0 0 0 0,-1 0 0 0 0,-1 0 0 0 0,1-1 0 0 0,-1 0-1 0 0,0-1 1 0 0,6-6-193 0 0,-4 3 157 0 0,-2-1 0 0 0,1 0 0 0 0,-1 0-1 0 0,-1 0 1 0 0,0-1 0 0 0,0 0 0 0 0,-1 0-1 0 0,-1 0 1 0 0,0-1 0 0 0,-1 0-1 0 0,0 1 1 0 0,-1-1 0 0 0,0 0 0 0 0,-1 0-1 0 0,-1 0 1 0 0,0-1 0 0 0,-1 1 0 0 0,0 0-1 0 0,-2-6-156 0 0,1 13-77 0 0,-1 0 0 0 0,1 1 0 0 0,-1-1 0 0 0,0 1 0 0 0,-1-1 0 0 0,0 1 0 0 0,1 0 0 0 0,-2 0-1 0 0,1 1 1 0 0,0-1 0 0 0,-1 1 0 0 0,0 0 0 0 0,0 0 0 0 0,0 1 0 0 0,0-1 0 0 0,-1 1 0 0 0,1 1 0 0 0,-1-1-1 0 0,0 1 1 0 0,0-1 0 0 0,0 2 0 0 0,0-1 0 0 0,0 1 0 0 0,0 0 0 0 0,-1 0 0 0 0,1 0 0 0 0,-3 1 77 0 0,-9-1-208 0 0,1 0 0 0 0,0 2 1 0 0,0 0-1 0 0,0 0 1 0 0,0 2-1 0 0,0 0 0 0 0,0 1 1 0 0,0 1-1 0 0,-9 4 208 0 0,16-6-77 0 0,1 1-1 0 0,-1-1 0 0 0,1 2 1 0 0,0 0-1 0 0,0 0 1 0 0,0 0-1 0 0,1 1 0 0 0,0 0 1 0 0,0 1-1 0 0,0 0 1 0 0,1 0-1 0 0,0 1 0 0 0,0-1 1 0 0,1 2-1 0 0,0-1 1 0 0,1 1-1 0 0,-1 0 0 0 0,2 0 1 0 0,-1 0-1 0 0,1 0 1 0 0,1 1-1 0 0,0 0 1 0 0,0 0-1 0 0,1 0 0 0 0,0 0 1 0 0,1 0-1 0 0,0 0 1 0 0,0 0-1 0 0,1 1 0 0 0,1-1 1 0 0,0 0-1 0 0,0 0 1 0 0,2 4 77 0 0,-1-7-18 0 0,1-1 0 0 0,1 0 1 0 0,-1-1-1 0 0,1 1 1 0 0,0-1-1 0 0,0 1 1 0 0,0-1-1 0 0,1 0 0 0 0,0-1 1 0 0,0 1-1 0 0,0-1 1 0 0,1 0-1 0 0,-1 0 0 0 0,1-1 1 0 0,0 0-1 0 0,0 0 1 0 0,0 0-1 0 0,1-1 0 0 0,-1 1 1 0 0,1-1-1 0 0,0-1 18 0 0,88 17-4547 0 0,-68-16-1204 0 0</inkml:trace>
  <inkml:trace contextRef="#ctx0" brushRef="#br1" timeOffset="50553.473">2624 5974 13219 0 0,'0'0'841'0'0,"0"0"-529"0"0,0 0-902 0 0,0 0-552 0 0,0 0-149 0 0,0 0 254 0 0,0 0 507 0 0,0 0 239 0 0,0 0 105 0 0,-4 26 51 0 0,-17 192 244 0 0,13-118 366 0 0,-14 248 650 0 0,20-117-678 0 0,12-187 972 0 0,-10-43-152 0 0,0-1 400 0 0,0-5 2166 0 0,0-21-2902 0 0,0-504-3538 0 0,-14 205 2939 0 0,80 307-3575 0 0,-45 21 3112 0 0,0 1 1 0 0,0 1 0 0 0,0 1 0 0 0,-1 1 0 0 0,1 1 0 0 0,-2 1 0 0 0,1 0 0 0 0,-1 1 0 0 0,-1 2-1 0 0,0 0 1 0 0,-1 0 0 0 0,7 8 130 0 0,53 31-60 0 0,-84-41 2159 0 0,-35 1-1684 0 0,40-11-365 0 0,-373 80 88 0 0,354-70-508 0 0,22-10 193 0 0,-1 0 1 0 0,1 0-1 0 0,-1 0 1 0 0,1 0-1 0 0,0 1 1 0 0,-1-1-1 0 0,1 0 1 0 0,-1 0-1 0 0,1 1 0 0 0,-1-1 1 0 0,1 0-1 0 0,-1 1 1 0 0,1-1-1 0 0,-1 0 1 0 0,1 1-1 0 0,-1-1 0 0 0,1 1 1 0 0,-1-1-1 0 0,1 1 1 0 0,-1-1-1 0 0,0 1 1 0 0,1-1-1 0 0,-1 1 1 0 0,0-1-1 0 0,0 1 0 0 0,1-1 1 0 0,-1 1-1 0 0,0 0 1 0 0,0-1-1 0 0,0 1 1 0 0,0-1-1 0 0,0 1 1 0 0,0 0-1 0 0,0-1 0 0 0,0 1 1 0 0,0-1-1 0 0,0 1 1 0 0,0 0-1 0 0,0-1 1 0 0,0 1-1 0 0,0-1 1 0 0,-1 1-1 0 0,1 0 0 0 0,0-1 1 0 0,0 1-1 0 0,-1-1 1 0 0,1 1-1 0 0,0-1 1 0 0,-1 1-1 0 0,1-1 1 0 0,-1 1-1 0 0,1-1 0 0 0,0 1 1 0 0,-1-1-1 0 0,1 0 1 0 0,-1 1-1 0 0,1-1 1 0 0,-1 0-1 0 0,1 1 1 0 0,-1-1-1 0 0,0 0 0 0 0,1 0 1 0 0,-1 1-1 0 0,1-1 1 0 0,-1 0-1 0 0,0 0 177 0 0,8 0-3982 0 0</inkml:trace>
  <inkml:trace contextRef="#ctx0" brushRef="#br1" timeOffset="51047.347">3074 6057 7706 0 0,'0'0'2029'0'0,"0"0"-1008"0"0,0 0-1247 0 0,0 0-749 0 0,0 0-105 0 0,0 0 303 0 0,0 0 545 0 0,0 0 304 0 0,0 0 42 0 0,0 0-27 0 0,5 26-16 0 0,20 190 339 0 0,-47 138-538 0 0,11-229 2782 0 0,7-30 7071 0 0,11-605-11769 0 0,-7 499 1901 0 0,0-1 1 0 0,1 0 0 0 0,1 0 0 0 0,0 0 0 0 0,0 1 0 0 0,1-1 0 0 0,1 1-1 0 0,0 0 1 0 0,0 0 0 0 0,1 0 0 0 0,1 1 0 0 0,0-1 0 0 0,0 1 0 0 0,1 1 0 0 0,0-1-1 0 0,0 1 1 0 0,1 0 0 0 0,1 1 0 0 0,-1 0 0 0 0,1 0 0 0 0,1 1 0 0 0,-1 0-1 0 0,1 1 1 0 0,1 0 0 0 0,-1 0 0 0 0,1 1 0 0 0,0 0 0 0 0,0 1 0 0 0,0 1-1 0 0,1-1 1 0 0,0 2 142 0 0,-6 0-99 0 0,1 0-1 0 0,0 1 1 0 0,0 0 0 0 0,0 0-1 0 0,0 1 1 0 0,0 0-1 0 0,0 0 1 0 0,0 0-1 0 0,0 1 1 0 0,0 0 0 0 0,-1 1-1 0 0,1-1 1 0 0,0 1-1 0 0,-1 1 1 0 0,1-1-1 0 0,-1 1 1 0 0,1 0-1 0 0,-1 1 1 0 0,0-1 0 0 0,-1 1-1 0 0,1 0 1 0 0,-1 1-1 0 0,1-1 1 0 0,-1 1-1 0 0,-1 0 1 0 0,1 0-1 0 0,-1 1 1 0 0,0 0 0 0 0,0-1-1 0 0,0 1 1 0 0,-1 1-1 0 0,2 3 100 0 0,-5-7 57 0 0,0 1 0 0 0,0 0-1 0 0,0 0 1 0 0,0 0 0 0 0,-1 0-1 0 0,0 0 1 0 0,1-1 0 0 0,-1 1-1 0 0,-1 0 1 0 0,1-1 0 0 0,-1 1-1 0 0,1-1 1 0 0,-1 1 0 0 0,0-1-1 0 0,0 0 1 0 0,0 1 0 0 0,-1-1-1 0 0,1 0 1 0 0,-1-1 0 0 0,0 1-1 0 0,0 0 1 0 0,0-1 0 0 0,0 1-1 0 0,0-1 1 0 0,0 0 0 0 0,-1 0-1 0 0,1-1 1 0 0,-1 1 0 0 0,1 0-57 0 0,-110 40 1104 0 0,13-29-997 0 0,67-11-2505 0 0,0-2-3600 0 0,30 0 701 0 0</inkml:trace>
  <inkml:trace contextRef="#ctx0" brushRef="#br1" timeOffset="52266.377">3633 5945 10226 0 0,'0'0'198'0'0,"0"0"-1133"0"0,0 0-767 0 0,0 0-5 0 0,0 0 633 0 0,0 0 773 0 0,0 0 266 0 0,0 0 83 0 0,0 0 44 0 0,0 0 46 0 0,0 0 34 0 0,0 0 69 0 0,3 25 54 0 0,6 83 49 0 0,-33 76 1286 0 0,24-174-1532 0 0,0-7-46 0 0,-1-1 1 0 0,0 0-1 0 0,1 0 0 0 0,-1 0 0 0 0,1 0 1 0 0,0 1-1 0 0,-1-1 0 0 0,1 0 0 0 0,0 0 1 0 0,1 1-1 0 0,-1-1 0 0 0,0 0 0 0 0,1 0 1 0 0,-1 1-1 0 0,1-1 0 0 0,-1 0 0 0 0,1 0 1 0 0,0 0-1 0 0,0 0 0 0 0,0 0 0 0 0,0 0 1 0 0,1 0-1 0 0,-1 0 0 0 0,0-1 0 0 0,1 1 1 0 0,-1 0-1 0 0,1-1 0 0 0,0 1 0 0 0,-1-1 1 0 0,1 1-1 0 0,0-1 0 0 0,0 0 0 0 0,0 0 1 0 0,0 0-1 0 0,0 0 0 0 0,0 0 0 0 0,0 0 1 0 0,1-1-1 0 0,-1 1 0 0 0,0-1 0 0 0,0 1 1 0 0,0-1-1 0 0,1 0 0 0 0,-1 0 0 0 0,1 0-52 0 0,22-2 0 0 0,-1-1 0 0 0,0-1 0 0 0,0-2 0 0 0,-1 0 0 0 0,1-1-1 0 0,-2-1 1 0 0,1-2 0 0 0,-1 0 0 0 0,0-1 0 0 0,-1-1 0 0 0,0-1-1 0 0,-1-1 1 0 0,-1-1 0 0 0,0-1 0 0 0,1-2 0 0 0,-16 15 39 0 0,-1 0-1 0 0,0 0 1 0 0,1 0 0 0 0,-1-1 0 0 0,-1 1-1 0 0,1-1 1 0 0,0 0 0 0 0,-1 0 0 0 0,0 0-1 0 0,0 0 1 0 0,0 0 0 0 0,0 0 0 0 0,-1-1-1 0 0,1 1 1 0 0,-1 0 0 0 0,0-1 0 0 0,-1 1-1 0 0,1-1 1 0 0,-1 1 0 0 0,0-1 0 0 0,0 0 0 0 0,0 1-1 0 0,0-1 1 0 0,-1 1 0 0 0,0-1 0 0 0,0 1-1 0 0,0-1 1 0 0,-1 1 0 0 0,1 0 0 0 0,-1 0-1 0 0,0 0 1 0 0,-1-2-39 0 0,-98-76-392 0 0,99 80 417 0 0,1 2-275 0 0,1 0-429 0 0,0 0-465 0 0,0 0-151 0 0,32 43-650 0 0,8 6 2320 0 0,-32-42-278 0 0,-1 1 0 0 0,1 0 0 0 0,-2 0-1 0 0,1 0 1 0 0,-1 1 0 0 0,-1 0 0 0 0,0 0 0 0 0,0 0-1 0 0,-1 1 1 0 0,0 0 0 0 0,0 0 0 0 0,-1 0-1 0 0,0 0 1 0 0,-1 0 0 0 0,0 1 0 0 0,-1-1 0 0 0,0 3-97 0 0,-3-9 83 0 0,1 1 1 0 0,0 0-1 0 0,0 0 1 0 0,1 0-1 0 0,-1-1 1 0 0,1 1-1 0 0,0 0 1 0 0,1 0-1 0 0,-1 0 1 0 0,1 0-1 0 0,0 0 1 0 0,0-1-1 0 0,0 1 1 0 0,1 0-1 0 0,0-1 1 0 0,-1 1-1 0 0,2-1 1 0 0,-1 1-1 0 0,0-1 1 0 0,1 0-1 0 0,0 0 1 0 0,0 0-1 0 0,0-1 1 0 0,1 1-1 0 0,-1-1 1 0 0,1 1-1 0 0,0-1 1 0 0,-1 0-1 0 0,2-1 1 0 0,-1 1-1 0 0,0-1 1 0 0,0 0-1 0 0,1 1 1 0 0,2-1-84 0 0,4-3 327 0 0,0 0-1 0 0,1-1 1 0 0,-1 0 0 0 0,0-1-1 0 0,0 0 1 0 0,0-1 0 0 0,0 0 0 0 0,-1-1-1 0 0,1 0 1 0 0,-1-1 0 0 0,0 0-1 0 0,-1 0 1 0 0,0-1 0 0 0,0 0 0 0 0,0-1-327 0 0,0 0 27 0 0,0 1 1 0 0,0-1-1 0 0,-1-1 1 0 0,-1 0 0 0 0,1 0-1 0 0,-1 0 1 0 0,-1-1 0 0 0,0 0-1 0 0,0 0 1 0 0,-1-1-1 0 0,-1 0 1 0 0,1 1 0 0 0,-2-2-1 0 0,0 1 1 0 0,0 0-1 0 0,-1-1 1 0 0,0 1 0 0 0,-1-1-1 0 0,0 1 1 0 0,-1-1 0 0 0,0 0-1 0 0,-1 0 1 0 0,0-2-28 0 0,-3 5-25 0 0,1 0 1 0 0,-2 0-1 0 0,1 0 1 0 0,-1 1-1 0 0,0 0 1 0 0,-1 0-1 0 0,0 0 1 0 0,0 0-1 0 0,-1 1 1 0 0,1 0-1 0 0,-2 1 1 0 0,1-1-1 0 0,-1 1 1 0 0,0 1-1 0 0,0-1 1 0 0,-1 1-1 0 0,1 1 1 0 0,-1 0-1 0 0,0 0 1 0 0,0 0-1 0 0,-1 1 25 0 0,36 6-3820 0 0,28-6 4667 0 0,-27 1-924 0 0,376-35-430 0 0,-413 98-1208 0 0,6-53 1770 0 0,-6 7-52 0 0,2 0 1 0 0,0 1-1 0 0,0 0 1 0 0,2 1 0 0 0,0-1-1 0 0,1 1 1 0 0,0 0 0 0 0,2 1-1 0 0,0-1 1 0 0,0 1 0 0 0,2-1-1 0 0,0 1 1 0 0,2 0 0 0 0,0 9-4 0 0,0-24 74 0 0,1 1 1 0 0,-1 0-1 0 0,1-1 1 0 0,-1 0-1 0 0,1 1 1 0 0,0-1-1 0 0,0 0 1 0 0,1 0-1 0 0,-1 0 1 0 0,1 0-1 0 0,-1 0 1 0 0,1-1-1 0 0,0 1 1 0 0,0-1-1 0 0,0 0 1 0 0,0 1-1 0 0,1-1 1 0 0,-1-1-1 0 0,0 1 1 0 0,1-1-1 0 0,0 1 1 0 0,-1-1-1 0 0,1 0 1 0 0,0 0-1 0 0,-1 0 1 0 0,1-1-1 0 0,0 1 1 0 0,0-1-1 0 0,0 0 1 0 0,-1 0-1 0 0,1-1 1 0 0,0 1-1 0 0,0-1 1 0 0,-1 1-1 0 0,4-2-74 0 0,132-40 1833 0 0,-123 37-1708 0 0,-1-1-1 0 0,1-1 0 0 0,-1 0 0 0 0,0-1 0 0 0,-1 0 0 0 0,0-1 0 0 0,0-1 1 0 0,-1 0-1 0 0,0-1 0 0 0,-1 0 0 0 0,0-1 0 0 0,-1-1 0 0 0,0 0 0 0 0,-1 0 1 0 0,-1-1-1 0 0,0 0 0 0 0,0 0 0 0 0,-2-1 0 0 0,0 0 0 0 0,0-1 0 0 0,-2 0 1 0 0,0 0-1 0 0,3-15-124 0 0,-9 26-99 0 0,0 0 0 0 0,-1 0 0 0 0,0 1 0 0 0,1-1 1 0 0,-1 0-1 0 0,-1 1 0 0 0,1 0 0 0 0,-1-1 0 0 0,0 1 0 0 0,0 0 1 0 0,0 0-1 0 0,0 1 0 0 0,-1-1 0 0 0,1 1 0 0 0,-1 0 0 0 0,0 0 0 0 0,0 0 1 0 0,0 0-1 0 0,0 0 0 0 0,-1 1 0 0 0,1 0 0 0 0,-1 0 0 0 0,1 0 1 0 0,-1 1-1 0 0,0-1 0 0 0,0 1 0 0 0,0 0 0 0 0,0 1 0 0 0,0-1 1 0 0,0 1-1 0 0,0 0 0 0 0,0 0 0 0 0,1 0 0 0 0,-1 1 0 0 0,0 0 0 0 0,0 0 1 0 0,0 0-1 0 0,0 1 0 0 0,1-1 0 0 0,-1 1 0 0 0,0 0 0 0 0,1 0 1 0 0,0 1-1 0 0,-1-1 0 0 0,1 1 0 0 0,0 0 0 0 0,1 0 0 0 0,-1 1 1 0 0,0-1-1 0 0,1 1 0 0 0,0 0 0 0 0,-3 3 99 0 0,2 2 60 0 0,-1 1 0 0 0,1 1 0 0 0,1-1 0 0 0,0 1 0 0 0,0-1 0 0 0,1 1 0 0 0,1 0 0 0 0,0 0 0 0 0,0 0 0 0 0,1 0 0 0 0,0 0 0 0 0,1 0 0 0 0,0 0 0 0 0,1 0 0 0 0,0 0 0 0 0,1-1 0 0 0,0 1 0 0 0,0-1 0 0 0,1 0 0 0 0,1 1 0 0 0,0-2 0 0 0,0 1-1 0 0,1-1 1 0 0,0 0 0 0 0,1 0 0 0 0,0 0 0 0 0,0-1 0 0 0,1 0 0 0 0,0-1 0 0 0,0 1 0 0 0,0-1 0 0 0,1-1 0 0 0,1 0 0 0 0,-1 0 0 0 0,1-1 0 0 0,0 0 0 0 0,0-1 0 0 0,1 0-60 0 0,162 70-722 0 0,-58-36-5532 0 0,-85-28-1557 0 0</inkml:trace>
  <inkml:trace contextRef="#ctx0" brushRef="#br1" timeOffset="53389.659">790 7345 0 0 0,'0'0'3519'0'0,"0"0"-1642"0"0,0 0-429 0 0,0 0-28 0 0,0 0-159 0 0,0 0-198 0 0,0 0-310 0 0,0 0-558 0 0,0 0-779 0 0,0 0-707 0 0,0 0-294 0 0,0 0 122 0 0,0-5 489 0 0,-1-14 585 0 0,0 29 283 0 0,1 50 347 0 0,1-28-74 0 0,-1 5-25 0 0,-3 96 154 0 0,6 0-1 0 0,6 0 1 0 0,6-1-1 0 0,18 62-295 0 0,-6-141 742 0 0,-11-62 3320 0 0,1-29-2979 0 0,22-47-439 0 0,-2-3 1 0 0,-5-1-1 0 0,-4-1 1 0 0,15-84-645 0 0,-34 44 947 0 0,-8 115-8089 0 0,15 136 7443 0 0,-17-125 4439 0 0,2 1-3480 0 0,7 1-9441 0 0,0 0 1151 0 0,-5-1 7970 0 0,-3 1-2116 0 0</inkml:trace>
  <inkml:trace contextRef="#ctx0" brushRef="#br1" timeOffset="54233.58">666 7369 360 0 0,'0'0'2081'0'0,"0"0"-1032"0"0,0 0-261 0 0,0 0 110 0 0,0 0 139 0 0,0 0 8 0 0,0 0-48 0 0,0 0-70 0 0,0 0-112 0 0,0 0-138 0 0,0 0-183 0 0,0 0-208 0 0,0 0-226 0 0,-2-4-264 0 0,-3-4 480 0 0,12 5-3639 0 0,8 7 3877 0 0,0 0 1 0 0,0-2-1 0 0,0 0 0 0 0,1 0 1 0 0,-1-1-1 0 0,0-1 0 0 0,1-1 0 0 0,-1 0 1 0 0,0-1-1 0 0,0-1 0 0 0,12-3-514 0 0,-9 3 231 0 0,101-17 39 0 0,0 6-1 0 0,2 4 1 0 0,-1 6 0 0 0,42 7-270 0 0,-126 2 1190 0 0,-58 5 425 0 0,-84 36-14106 0 0,95-40 6987 0 0</inkml:trace>
  <inkml:trace contextRef="#ctx0" brushRef="#br1" timeOffset="54536.461">719 7848 5105 0 0,'0'0'2577'0'0,"0"0"-897"0"0,0 0-798 0 0,0 0-596 0 0,0 0-408 0 0,0 0 116 0 0,0 0 324 0 0,0 0 364 0 0,0 0 307 0 0,0 0-4 0 0,0 0-94 0 0,29-4-53 0 0,194-27 1082 0 0,167 16-1065 0 0,-418 24-4934 0 0,-1 6-4465 0 0,24-12 5822 0 0,-1 1 187 0 0</inkml:trace>
  <inkml:trace contextRef="#ctx0" brushRef="#br1" timeOffset="54935.492">1475 7977 9218 0 0,'0'0'-428'0'0,"0"0"-467"0"0,0 0 232 0 0,0 0 685 0 0,0 0 719 0 0,0 0 165 0 0,0 0-84 0 0,0 0-67 0 0,0 0-103 0 0,0 0-93 0 0,0 0-68 0 0,0 0-70 0 0,26 12-27 0 0,125 57 309 0 0,-137-64-400 0 0,0-1 0 0 0,0 0-1 0 0,0-1 1 0 0,0 0 0 0 0,1-1 0 0 0,0-1 0 0 0,-1-1 0 0 0,1 0 0 0 0,-1 0 0 0 0,1-2 0 0 0,9-1-303 0 0,-18 2 89 0 0,0-1 0 0 0,-1 1 0 0 0,1-1 0 0 0,-1 0 0 0 0,0-1 0 0 0,0 1 0 0 0,0-1 0 0 0,0 0 0 0 0,0 0 0 0 0,0 0 0 0 0,-1-1 0 0 0,1 0 0 0 0,-1 0 0 0 0,0 0 0 0 0,-1 0 0 0 0,1-1 0 0 0,-1 1 0 0 0,1-1 0 0 0,-1 0 0 0 0,-1 0 0 0 0,1 0 0 0 0,-1 0 0 0 0,0-1 0 0 0,0 1 0 0 0,0-1 0 0 0,-1 1 0 0 0,0-1 0 0 0,0 0 0 0 0,0 1 0 0 0,-1-6-89 0 0,-1 1-101 0 0,-2 1 0 0 0,1-1 0 0 0,-1 1 0 0 0,-1 0 0 0 0,0 0 0 0 0,0 0 0 0 0,-1 0 0 0 0,0 1 0 0 0,0-1 0 0 0,-1 1 0 0 0,0 1 0 0 0,0-1 0 0 0,-1 1 0 0 0,0 0 0 0 0,-1 1 0 0 0,1-1 0 0 0,-1 1 0 0 0,0 1 0 0 0,-1 0 0 0 0,1 0 0 0 0,-1 1 0 0 0,0-1 0 0 0,0 2 0 0 0,-1 0 0 0 0,1 0 0 0 0,-1 0 0 0 0,1 1 0 0 0,-1 1 0 0 0,0 0 0 0 0,0 0 0 0 0,1 1 0 0 0,-1 0 1 0 0,-2 0 99 0 0,-3 1-193 0 0,0-1 0 0 0,-1 2-1 0 0,1 0 1 0 0,0 1-1 0 0,1 0 1 0 0,-1 1-1 0 0,1 1 1 0 0,-1 0 0 0 0,1 1-1 0 0,1 1 1 0 0,-12 6 194 0 0,20-9-80 0 0,-1-1-1 0 0,1 1 1 0 0,0 0 0 0 0,0 0 0 0 0,0 0 0 0 0,1 1 0 0 0,-1-1 0 0 0,1 1 0 0 0,0 0 0 0 0,1 1-1 0 0,-1-1 1 0 0,1 0 0 0 0,0 1 0 0 0,0 0 0 0 0,1 0 0 0 0,-1 0 0 0 0,1 0 0 0 0,1 0-1 0 0,-1 1 1 0 0,1-1 0 0 0,0 0 0 0 0,1 1 0 0 0,-1-1 0 0 0,1 0 0 0 0,1 1 0 0 0,-1-1-1 0 0,1 1 1 0 0,0-1 0 0 0,1 2 80 0 0,0-2-20 0 0,0 0 0 0 0,1 0 0 0 0,0-1 0 0 0,0 1 0 0 0,0-1 0 0 0,1 0 0 0 0,0 0 0 0 0,0 0 0 0 0,0 0 0 0 0,0-1 0 0 0,1 0 0 0 0,0 0 0 0 0,-1 0 0 0 0,2 0 0 0 0,-1-1 0 0 0,0 0 0 0 0,1 0 0 0 0,-1 0 0 0 0,1-1 0 0 0,0 1 0 0 0,0-2 0 0 0,0 1 0 0 0,0 0 0 0 0,4-1 20 0 0,94 12-5488 0 0,-77-13-449 0 0</inkml:trace>
  <inkml:trace contextRef="#ctx0" brushRef="#br1" timeOffset="55324.75">2383 7616 10986 0 0,'0'0'383'0'0,"0"0"23"0"0,0 0-360 0 0,0 0-610 0 0,0 0-545 0 0,0 0-137 0 0,0 0 179 0 0,0 0 455 0 0,0 0 515 0 0,0 0 237 0 0,0 0 146 0 0,0 0 109 0 0,0 0-6 0 0,-7 22-16 0 0,-25 69-45 0 0,18 54 505 0 0,16-111-398 0 0,0-11-1532 0 0,3 0 5062 0 0,1-51 2142 0 0,-4-219-5695 0 0,-2 243-495 0 0,0 1-1 0 0,0-1 1 0 0,1 1-1 0 0,-1-1 1 0 0,1 1-1 0 0,0-1 1 0 0,0 1-1 0 0,0 0 1 0 0,0-1-1 0 0,1 1 1 0 0,0 0-1 0 0,-1 0 0 0 0,1 0 1 0 0,0 0-1 0 0,0 0 1 0 0,1 0-1 0 0,-1 1 1 0 0,0-1-1 0 0,1 1 1 0 0,0-1-1 0 0,0 1 1 0 0,-1 0-1 0 0,1 0 1 0 0,0 1-1 0 0,1-1 1 0 0,-1 0-1 0 0,0 1 1 0 0,0 0-1 0 0,1 0 1 0 0,-1 0-1 0 0,1 0 1 0 0,-1 0-1 0 0,1 1 1 0 0,-1-1-1 0 0,1 1 1 0 0,-1 0-1 0 0,1 0 1 0 0,-1 1-1 0 0,1-1 1 0 0,-1 1-1 0 0,1-1 0 0 0,-1 1 1 0 0,1 0-1 0 0,-1 1 1 0 0,0-1-1 0 0,0 0 1 0 0,1 1-1 0 0,0 0 84 0 0,61 31-3094 0 0,-22-13-3342 0 0,-30-14 283 0 0</inkml:trace>
  <inkml:trace contextRef="#ctx0" brushRef="#br1" timeOffset="55939.185">2969 7587 14123 0 0,'0'0'1044'0'0,"0"0"-594"0"0,0 0-918 0 0,0 0-825 0 0,0 0-234 0 0,0 0 164 0 0,0 0 412 0 0,0 0 563 0 0,0 0 363 0 0,0 0 168 0 0,0 0 91 0 0,0 0 49 0 0,0 0-17 0 0,-1 20-57 0 0,-7 131 370 0 0,8-149-503 0 0,0 1 1 0 0,1 0 0 0 0,-1 0 0 0 0,1-1-1 0 0,-1 1 1 0 0,1 0 0 0 0,0-1-1 0 0,0 1 1 0 0,0-1 0 0 0,0 1-1 0 0,1-1 1 0 0,-1 1 0 0 0,0-1-1 0 0,1 0 1 0 0,0 0 0 0 0,0 1 0 0 0,-1-1-1 0 0,1-1 1 0 0,1 1 0 0 0,-1 0-1 0 0,0 0 1 0 0,0-1 0 0 0,1 1-1 0 0,-1-1 1 0 0,0 0 0 0 0,1 0-1 0 0,0 0 1 0 0,-1 0 0 0 0,1 0 0 0 0,-1 0-1 0 0,1-1 1 0 0,0 1 0 0 0,0-1-1 0 0,-1 0 1 0 0,1 0 0 0 0,0 0-1 0 0,1 0-76 0 0,104-20 2218 0 0,-95 13-2272 0 0,0 1 0 0 0,-1-1 0 0 0,0-1-1 0 0,0 0 1 0 0,-1-1 0 0 0,0-1 0 0 0,0 1-1 0 0,-1-1 1 0 0,0-1 0 0 0,-1 0 0 0 0,0-1-1 0 0,-1 1 1 0 0,-1-2 0 0 0,1 1 0 0 0,-2-1-1 0 0,0 0 1 0 0,0 0 0 0 0,2-11 54 0 0,9-100 2882 0 0,-18 176-6141 0 0,-2-41 3282 0 0,2 0-1 0 0,-1 1 0 0 0,1-1 1 0 0,1 1-1 0 0,0-1 0 0 0,1 1 0 0 0,0-1 1 0 0,1 1-1 0 0,0-1 0 0 0,1 0 1 0 0,0 0-1 0 0,1 0 0 0 0,0 0 1 0 0,0 0-1 0 0,1-1 0 0 0,1 0 1 0 0,0 0-1 0 0,0-1 0 0 0,1 1 1 0 0,5 5-23 0 0,-8-13 103 0 0,0 0 0 0 0,0 0 0 0 0,0 0 0 0 0,0-1 0 0 0,0 0 0 0 0,1 1 0 0 0,-1-1 0 0 0,0-1 0 0 0,1 1 0 0 0,-1-1 0 0 0,1 0 0 0 0,-1 0 0 0 0,1 0 0 0 0,-1 0 0 0 0,0-1 0 0 0,1 1 0 0 0,-1-1 0 0 0,0-1 0 0 0,1 1 1 0 0,-1 0-1 0 0,0-1 0 0 0,0 0 0 0 0,0 0 0 0 0,0 0 0 0 0,0-1 0 0 0,2-1-103 0 0,92-75-943 0 0,-31-19-113 0 0,-58 21 3108 0 0,-16 97-4535 0 0,6-10 2523 0 0,0-1 0 0 0,1 0-1 0 0,0 0 1 0 0,1 0 0 0 0,0 1 0 0 0,1-1-1 0 0,0 0 1 0 0,0 0 0 0 0,0 0 0 0 0,2-1-1 0 0,-1 1 1 0 0,1-1 0 0 0,0 1 0 0 0,0-1-1 0 0,1 0 1 0 0,1-1 0 0 0,-1 1 0 0 0,1-1-1 0 0,0 0 1 0 0,1-1 0 0 0,-1 1 0 0 0,1-1-1 0 0,1-1 1 0 0,-1 1 0 0 0,1-1 0 0 0,0 0-1 0 0,0-1 1 0 0,0 0 0 0 0,1 0 0 0 0,-1-1-1 0 0,7 2-39 0 0,54 5-3094 0 0,-22-6-4399 0 0,-39-3 5072 0 0,8 0-1517 0 0</inkml:trace>
  <inkml:trace contextRef="#ctx0" brushRef="#br1" timeOffset="56425.758">4213 7573 14547 0 0,'0'0'1435'0'0,"0"0"-525"0"0,0 0-965 0 0,0 0-764 0 0,0 0-137 0 0,0 0 225 0 0,0 0 370 0 0,0 0 357 0 0,0 0 118 0 0,0 0 44 0 0,0 0 56 0 0,0 0 52 0 0,4 9 26 0 0,13 26 31 0 0,-15-32-211 0 0,1-1 0 0 0,0 0 0 0 0,0 0 1 0 0,0 0-1 0 0,0 0 0 0 0,0-1 0 0 0,0 1 1 0 0,0-1-1 0 0,0 0 0 0 0,1 0 0 0 0,-1 0 1 0 0,1 0-1 0 0,-1 0 0 0 0,0-1 0 0 0,1 1 1 0 0,-1-1-1 0 0,1 0 0 0 0,-1 0 0 0 0,1-1 1 0 0,-1 1-1 0 0,1-1 0 0 0,-1 1 0 0 0,1-1 1 0 0,-1 0-1 0 0,0-1 0 0 0,1 1 0 0 0,-1 0 1 0 0,0-1-1 0 0,1 0-112 0 0,8-4 41 0 0,0 0-1 0 0,0 0 1 0 0,-1-1 0 0 0,1 0-1 0 0,-2-1 1 0 0,1 0 0 0 0,-1-1 0 0 0,-1 0-1 0 0,1 0 1 0 0,-2-1 0 0 0,1-1-1 0 0,-1 1 1 0 0,-1-1 0 0 0,0 0 0 0 0,0-1-1 0 0,-1 0 1 0 0,-1 0 0 0 0,0 0-1 0 0,-1-1 1 0 0,0 0 0 0 0,-1 1-1 0 0,0-1 1 0 0,-1-4-41 0 0,-2 13-65 0 0,0 0-1 0 0,-1 0 1 0 0,0 0 0 0 0,0 0-1 0 0,0 0 1 0 0,0 0 0 0 0,-1 0-1 0 0,0 0 1 0 0,1 0 0 0 0,-1 1-1 0 0,-1-1 1 0 0,1 1-1 0 0,0-1 1 0 0,-1 1 0 0 0,0 0-1 0 0,0 0 1 0 0,0 0 0 0 0,0 0-1 0 0,0 1 1 0 0,0-1 0 0 0,-1 1-1 0 0,1 0 1 0 0,-1 0-1 0 0,0 0 1 0 0,0 0 0 0 0,0 1-1 0 0,1-1 1 0 0,-1 1 0 0 0,-1 0-1 0 0,1 1 1 0 0,0-1-1 0 0,0 0 1 0 0,-1 1 65 0 0,-140 13-1706 0 0,-4 91 1159 0 0,145-100 535 0 0,0 1 0 0 0,1-1 0 0 0,-1 1 0 0 0,1 0 0 0 0,-1 0 0 0 0,1 0 0 0 0,1 0-1 0 0,-1 1 1 0 0,1-1 0 0 0,0 1 0 0 0,0-1 0 0 0,1 1 0 0 0,0 0 0 0 0,0 0 0 0 0,0 0 0 0 0,0-1 0 0 0,1 1 0 0 0,0 0 0 0 0,0 0 0 0 0,1 0 0 0 0,0 0 0 0 0,0 0 0 0 0,0 0 0 0 0,1-1 0 0 0,0 1 0 0 0,0 0 0 0 0,0-1 0 0 0,0 0-1 0 0,2 3 13 0 0,7 1 154 0 0,0 0-1 0 0,1-1 0 0 0,0-1 0 0 0,0 1 0 0 0,1-2 0 0 0,0 0 0 0 0,0 0 0 0 0,0-1 0 0 0,1-1 0 0 0,-1 0 0 0 0,1-1 0 0 0,0-1 0 0 0,0 0 0 0 0,0 0 0 0 0,0-2 0 0 0,1 0 0 0 0,-1 0 0 0 0,0-1 0 0 0,0-1 0 0 0,0 0 1 0 0,6-3-154 0 0,138-26 669 0 0,-154 33-774 0 0,1 0 1 0 0,-1 0-1 0 0,1 0 0 0 0,-1 0 1 0 0,0 1-1 0 0,1-1 1 0 0,-1 1-1 0 0,-1 0 0 0 0,1 1 1 0 0,0-1-1 0 0,-1 1 0 0 0,0-1 1 0 0,1 1-1 0 0,-1 0 0 0 0,-1 0 1 0 0,1 1-1 0 0,-1-1 1 0 0,0 0-1 0 0,1 2 105 0 0,27 34-5336 0 0,-19-31 1574 0 0,-5-3-3800 0 0</inkml:trace>
  <inkml:trace contextRef="#ctx0" brushRef="#br1" timeOffset="56958.545">5028 7190 16043 0 0,'0'0'338'0'0,"0"0"-7"0"0,0 0-394 0 0,0 0-583 0 0,0 0-415 0 0,0 0-14 0 0,0 0 168 0 0,0 0 335 0 0,0 0 328 0 0,0 0 85 0 0,0 0 3 0 0,0 0 24 0 0,0 0 72 0 0,-1 4 80 0 0,1-3 13 0 0,0 1 1 0 0,0-1-1 0 0,0 1 0 0 0,0-1 0 0 0,0 1 0 0 0,1-1 1 0 0,-1 1-1 0 0,1-1 0 0 0,-1 1 0 0 0,1-1 0 0 0,-1 1 1 0 0,1-1-1 0 0,0 0 0 0 0,0 1 0 0 0,-1-1 0 0 0,1 0 1 0 0,0 0-1 0 0,0 0 0 0 0,0 0 0 0 0,1 0 1 0 0,-1 0-1 0 0,0 0 0 0 0,0 0 0 0 0,0 0 0 0 0,1 0 1 0 0,-1 0-1 0 0,1-1 0 0 0,-1 1 0 0 0,0-1 0 0 0,1 1 1 0 0,-1-1-1 0 0,1 0 0 0 0,-1 1 0 0 0,1-1 0 0 0,-1 0 1 0 0,1 0-1 0 0,-1 0 0 0 0,1 0 0 0 0,-1 0 0 0 0,1 0 1 0 0,-1-1-1 0 0,1 1 0 0 0,0 0-33 0 0,-1 0 22 0 0,150 15 1245 0 0,-149-15-1307 0 0,1 1 1 0 0,-1-1-1 0 0,0 1 1 0 0,0-1-1 0 0,0 1 1 0 0,0 0-1 0 0,0 0 1 0 0,0 0-1 0 0,0 0 1 0 0,0 0-1 0 0,0 0 1 0 0,0 1-1 0 0,-1-1 1 0 0,1 0-1 0 0,0 1 1 0 0,-1 0-1 0 0,1-1 1 0 0,-1 1-1 0 0,0 0 1 0 0,1 0-1 0 0,-1 0 1 0 0,0-1-1 0 0,0 1 1 0 0,0 0 0 0 0,-1 1-1 0 0,1-1 1 0 0,0 0-1 0 0,-1 0 1 0 0,1 0-1 0 0,-1 0 1 0 0,0 1-1 0 0,0-1 1 0 0,0 0-1 0 0,0 0 1 0 0,0 0-1 0 0,0 1 1 0 0,0-1-1 0 0,-1 0 1 0 0,1 0-1 0 0,-1 0 1 0 0,0 0-1 0 0,0 0 1 0 0,1 0-1 0 0,-1 0 1 0 0,-1 0-1 0 0,1 0 1 0 0,0 0-1 0 0,0 0 1 0 0,-1 0 39 0 0,-65 90 453 0 0,-187 121 417 0 0,255-214-850 0 0,-1 1 0 0 0,1 0 1 0 0,-1-1-1 0 0,1 1 0 0 0,0 0 1 0 0,-1-1-1 0 0,1 1 0 0 0,-1 0 0 0 0,1 0 1 0 0,-1 0-1 0 0,1 0 0 0 0,0 0 1 0 0,-1 0-1 0 0,1 0 0 0 0,0 0 1 0 0,-1 0-1 0 0,1 0 0 0 0,-1 0 1 0 0,1 0-1 0 0,0 0 0 0 0,-1 0 1 0 0,1 0-1 0 0,-1 1 0 0 0,1-1 1 0 0,0 0-1 0 0,-1 0 0 0 0,1 1 0 0 0,-1-1 1 0 0,1 0-1 0 0,-1 1 0 0 0,1-1 1 0 0,-1 1-1 0 0,1-1 0 0 0,-1 0 1 0 0,0 1-1 0 0,1-1 0 0 0,-1 1 1 0 0,1 0-1 0 0,-1-1 0 0 0,0 1 1 0 0,0-1-1 0 0,1 1 0 0 0,-1-1 1 0 0,0 1-1 0 0,0 0 0 0 0,0-1 0 0 0,0 1 1 0 0,1-1-1 0 0,-1 1 0 0 0,0 0 1 0 0,0-1-1 0 0,0 1 0 0 0,-1 0 1 0 0,1-1-1 0 0,0 1 0 0 0,0-1 1 0 0,0 1-1 0 0,0 0 0 0 0,0-1 1 0 0,-1 1-1 0 0,1-1 0 0 0,0 1 1 0 0,-1-1-1 0 0,1 1 0 0 0,0-1 0 0 0,-1 1 1 0 0,1-1-1 0 0,0 1 0 0 0,-1 0-20 0 0,73 0 1591 0 0,-55-2-1676 0 0,244 6 198 0 0,-252-2-185 0 0,-1 0-1 0 0,0 0 1 0 0,0 1-1 0 0,0 0 0 0 0,0 1 1 0 0,-1-1-1 0 0,1 2 1 0 0,-1-1-1 0 0,-1 1 1 0 0,1 0-1 0 0,-1 0 1 0 0,0 1-1 0 0,0 0 1 0 0,-1 0-1 0 0,5 7 73 0 0,57 57 140 0 0,-20-51-1528 0 0,-13-17-5200 0 0,-23-3-1270 0 0</inkml:trace>
  <inkml:trace contextRef="#ctx0" brushRef="#br1" timeOffset="57206.904">5327 6995 20156 0 0,'0'0'942'0'0,"0"0"-162"0"0,0 0-308 0 0,0 0-371 0 0,0 0-399 0 0,0 0-445 0 0,0 0-375 0 0,0 0-38 0 0,0 0 200 0 0,0 0 309 0 0,0 0 256 0 0,0 0 51 0 0,0 0-40 0 0,7-11-752 0 0,41 46-3677 0 0,-41-29 2568 0 0,7 7-5991 0 0</inkml:trace>
  <inkml:trace contextRef="#ctx0" brushRef="#br1" timeOffset="57459.389">5869 7656 13603 0 0,'0'0'2679'0'0,"0"0"-1263"0"0,0 0-901 0 0,0 0-428 0 0,0 0-94 0 0,0 0 29 0 0,0 0 14 0 0,0 0 54 0 0,0 0 64 0 0,0 0 16 0 0,0 0 37 0 0,0 0 5 0 0,0 0-17 0 0,19-11-14 0 0,63-35-21 0 0,22-55 322 0 0,-100 97-537 0 0,0 0 0 0 0,-1-1 1 0 0,1 1-1 0 0,-1-1 0 0 0,0 0 1 0 0,0 0-1 0 0,0 0 0 0 0,-1 0 1 0 0,0-1-1 0 0,0 1 1 0 0,0 0-1 0 0,-1-1 0 0 0,0 0 1 0 0,0 1-1 0 0,0-1 0 0 0,0 0 1 0 0,-1 1-1 0 0,0-1 0 0 0,0 0 1 0 0,-1 0-1 0 0,0 1 0 0 0,0-1 1 0 0,0 1-1 0 0,0-1 0 0 0,-1 1 1 0 0,0-1-1 0 0,0 1 0 0 0,-1 0 1 0 0,1 0-1 0 0,-1 0 1 0 0,0 0-1 0 0,-1 0 0 0 0,1 1 1 0 0,-1-1-1 0 0,0 1 0 0 0,0 0 1 0 0,0 0-1 0 0,-1 0 0 0 0,1 1 1 0 0,-1 0-1 0 0,0 0 0 0 0,0 0 1 0 0,0 0-1 0 0,0 1 0 0 0,0 0 1 0 0,-2-1 54 0 0,-1-1-121 0 0,-1 0 0 0 0,1 1 0 0 0,-1 0 0 0 0,0 0 1 0 0,0 1-1 0 0,0 0 0 0 0,0 0 0 0 0,0 1 0 0 0,0 0 0 0 0,0 1 1 0 0,0 0-1 0 0,-1 0 0 0 0,1 1 0 0 0,0 1 0 0 0,0-1 0 0 0,0 1 1 0 0,0 1-1 0 0,0 0 0 0 0,1 0 0 0 0,-1 0 0 0 0,1 1 0 0 0,0 1 0 0 0,0-1 1 0 0,0 1-1 0 0,1 1 0 0 0,0-1 0 0 0,0 1 0 0 0,0 1 0 0 0,0-1 1 0 0,1 1-1 0 0,0 0 0 0 0,1 0 0 0 0,0 1 0 0 0,0 0 0 0 0,0 0 1 0 0,1 0-1 0 0,0 0 0 0 0,1 1 0 0 0,0 0 0 0 0,0-1 0 0 0,-1 10 121 0 0,2-11 4 0 0,1 1 0 0 0,0-1 0 0 0,1 1 1 0 0,-1-1-1 0 0,2 1 0 0 0,-1-1 0 0 0,1 1 0 0 0,0-1 0 0 0,0 1 0 0 0,1-1 0 0 0,0 0 0 0 0,1 0 0 0 0,-1 0 0 0 0,1 0 0 0 0,1 0 0 0 0,-1 0 0 0 0,1-1 0 0 0,0 0 0 0 0,1 0 0 0 0,-1 0 0 0 0,1 0 0 0 0,1-1 0 0 0,-1 1 0 0 0,1-1 0 0 0,4 3-4 0 0,74 26-5887 0 0,-65-30-1060 0 0</inkml:trace>
  <inkml:trace contextRef="#ctx0" brushRef="#br1" timeOffset="58002.629">6472 7113 14803 0 0,'0'0'-476'0'0,"0"0"-193"0"0,0 0-201 0 0,0 0 167 0 0,0 0 382 0 0,0 0 159 0 0,0 0 53 0 0,0 0 29 0 0,0 0 61 0 0,-1 29 85 0 0,-12 145 233 0 0,8-149-202 0 0,2-14-31 0 0,0 1 0 0 0,0-1 1 0 0,1 0-1 0 0,1 1 1 0 0,0-1-1 0 0,0 1 0 0 0,1 0 1 0 0,1-1-1 0 0,0 1 0 0 0,0-1 1 0 0,2 1-1 0 0,-1-1 0 0 0,1 0 1 0 0,1 0-1 0 0,0 0 0 0 0,3 6-66 0 0,-2-15-204 0 0,1 0 0 0 0,0 0 0 0 0,0-1 0 0 0,-1 0-1 0 0,1 0 1 0 0,0 0 0 0 0,0-1 0 0 0,0 0 0 0 0,0 0 0 0 0,0 0-1 0 0,0-1 1 0 0,0 0 0 0 0,0 0 0 0 0,-1-1 0 0 0,1 1-1 0 0,0-1 1 0 0,-1-1 0 0 0,1 1 0 0 0,-1-1 0 0 0,0 0 0 0 0,0 0-1 0 0,3-2 205 0 0,2 0-586 0 0,70-39-110 0 0,-42 21 4554 0 0,6 82-3301 0 0,-42-54-453 0 0,0 1 0 0 0,0-1-1 0 0,1 0 1 0 0,0 1 0 0 0,0-1-1 0 0,0 0 1 0 0,0-1-1 0 0,1 1 1 0 0,0 0 0 0 0,0-1-1 0 0,0 0 1 0 0,0 0-1 0 0,1 0 1 0 0,-1-1 0 0 0,1 1-1 0 0,0-1 1 0 0,0 0-1 0 0,0-1 1 0 0,1 1 0 0 0,-1-1-1 0 0,1 0 1 0 0,-1 0-1 0 0,1-1 1 0 0,0 0 0 0 0,-1 0-1 0 0,1 0 1 0 0,0 0-1 0 0,0-1 1 0 0,1 0-104 0 0,5 0-160 0 0,0 0-1 0 0,1-1 0 0 0,-1 0 1 0 0,0-1-1 0 0,1-1 1 0 0,-1 0-1 0 0,0 0 0 0 0,-1-1 1 0 0,1-1-1 0 0,-1 0 1 0 0,0 0-1 0 0,0-1 0 0 0,0-1 1 0 0,-1 0-1 0 0,0 0 1 0 0,0-1-1 0 0,-1 0 0 0 0,0-1 1 0 0,0 0-1 0 0,-1 0 1 0 0,0-1-1 0 0,-1 0 0 0 0,0 0 1 0 0,-1-1-1 0 0,0 0 1 0 0,0 0-1 0 0,-1 0 0 0 0,-1-1 1 0 0,0 0-1 0 0,-1 0 1 0 0,0 0-1 0 0,0 0 0 0 0,-1 0 1 0 0,-1 0-1 0 0,0-1 1 0 0,-1 1-1 0 0,0-1 0 0 0,-1-1 161 0 0,0 10 301 0 0,-1 0-1 0 0,1 0 0 0 0,-1 1 0 0 0,0-1 0 0 0,1 0 0 0 0,-2 1 0 0 0,1-1 0 0 0,0 1 0 0 0,-1-1 0 0 0,1 1 0 0 0,-1 0 1 0 0,0 0-1 0 0,0 0 0 0 0,0 1 0 0 0,-1-1 0 0 0,1 1 0 0 0,-1-1 0 0 0,1 1 0 0 0,-1 0 0 0 0,0 1 0 0 0,0-1 0 0 0,0 1 1 0 0,0-1-301 0 0,-29 28-1001 0 0,29-17 1035 0 0,0 1-1 0 0,1-1 1 0 0,0 1 0 0 0,1-1 0 0 0,0 1 0 0 0,0 0 0 0 0,1 0 0 0 0,0 0 0 0 0,1 0-1 0 0,0 0 1 0 0,1 0 0 0 0,0 0 0 0 0,1-1 0 0 0,0 1 0 0 0,0 0 0 0 0,1-1-1 0 0,0 1 1 0 0,1-1 0 0 0,0 0 0 0 0,0 0 0 0 0,1 0 0 0 0,0-1 0 0 0,0 1 0 0 0,7 6-35 0 0,104 94-162 0 0,-28-66-2957 0 0,-58-33-753 0 0,-9-3-4145 0 0</inkml:trace>
  <inkml:trace contextRef="#ctx0" brushRef="#br1" timeOffset="58754.751">925 8527 7282 0 0,'0'0'2915'0'0,"0"0"-855"0"0,0 0-643 0 0,0 0-392 0 0,0 0-238 0 0,0 0-246 0 0,0 0-191 0 0,0 0-133 0 0,0 0-127 0 0,0 0-65 0 0,0 0-37 0 0,0 0-1 0 0,-6-5 65 0 0,2 0-171 0 0,0 0-1 0 0,0 1 1 0 0,0 0 0 0 0,-1 0 0 0 0,0 0 0 0 0,0 0 0 0 0,0 1 0 0 0,0 0 0 0 0,0 0 0 0 0,-1 0 0 0 0,1 0 0 0 0,-1 1 0 0 0,0 0 0 0 0,0 0 0 0 0,0 1 0 0 0,0 0 0 0 0,0 0-1 0 0,-5 0 120 0 0,-27 6-297 0 0,1 2-1 0 0,0 1 0 0 0,1 2 0 0 0,0 2 0 0 0,0 1 1 0 0,1 2-1 0 0,1 1 0 0 0,1 2 0 0 0,-31 22 298 0 0,54-35-36 0 0,-82 64-732 0 0,90-68 731 0 0,1 0 1 0 0,-1 1-1 0 0,0 0 1 0 0,1-1-1 0 0,-1 1 1 0 0,1 0-1 0 0,0-1 1 0 0,-1 1 0 0 0,1 0-1 0 0,0 0 1 0 0,0 0-1 0 0,0 0 1 0 0,0 0-1 0 0,1 1 1 0 0,-1-1-1 0 0,0 0 1 0 0,1 0-1 0 0,0 0 1 0 0,-1 1-1 0 0,1-1 1 0 0,0 0 0 0 0,0 0-1 0 0,0 1 1 0 0,1-1-1 0 0,-1 0 1 0 0,0 0-1 0 0,1 1 1 0 0,0-1-1 0 0,-1 0 1 0 0,1 0-1 0 0,0 0 1 0 0,0 0-1 0 0,0 0 1 0 0,0 0 0 0 0,1 0-1 0 0,-1 0 1 0 0,0 0-1 0 0,1-1 1 0 0,-1 1-1 0 0,1-1 1 0 0,0 1-1 0 0,0-1 1 0 0,-1 1-1 0 0,1-1 1 0 0,0 0-1 0 0,0 0 1 0 0,0 0 36 0 0,21 9 105 0 0,0-1 0 0 0,0-1 0 0 0,1-2 0 0 0,0 0 0 0 0,0-1 0 0 0,0-2 0 0 0,1 0 1 0 0,-1-2-1 0 0,1 0 0 0 0,0-2 0 0 0,-1-1 0 0 0,1 0-105 0 0,49 0 165 0 0,-32 1-148 0 0,-27-1-111 0 0,1 1-1 0 0,0 1 0 0 0,0 0 0 0 0,0 1 1 0 0,-1 0-1 0 0,1 2 0 0 0,-1-1 1 0 0,1 2-1 0 0,-1 0 0 0 0,0 1 0 0 0,0 1 1 0 0,5 3 94 0 0,-19-6-5 0 0,0 1 0 0 0,-1 0-1 0 0,0-1 1 0 0,1 1 0 0 0,-1 0 0 0 0,-1-1 0 0 0,1 1 0 0 0,0-1 0 0 0,-1 1 0 0 0,0 0 0 0 0,0-1 0 0 0,0 1 0 0 0,0-1-1 0 0,0 0 1 0 0,-1 1 0 0 0,1-1 0 0 0,-1 0 0 0 0,0 0 0 0 0,0 0 0 0 0,0 0 0 0 0,-1 0 0 0 0,1 0 0 0 0,-1-1 0 0 0,1 1-1 0 0,-1-1 1 0 0,0 0 0 0 0,0 0 0 0 0,0 0 0 0 0,0 0 0 0 0,-1 0 0 0 0,1-1 0 0 0,0 1 0 0 0,-2 0 5 0 0,2 0-3 0 0,-37 25 472 0 0,-1-2 1 0 0,0-1-1 0 0,-2-3 0 0 0,-1-1 0 0 0,-1-2 1 0 0,0-2-1 0 0,-1-3 0 0 0,-39 7-469 0 0,-64-8-407 0 0,127-31-5699 0 0,22 14-665 0 0</inkml:trace>
  <inkml:trace contextRef="#ctx0" brushRef="#br1" timeOffset="59243.427">1061 8919 9954 0 0,'0'0'219'0'0,"0"0"-818"0"0,0 0-528 0 0,0 0 126 0 0,0 0 597 0 0,0 0 335 0 0,0 0 96 0 0,0 0 9 0 0,0 0 22 0 0,0 0 62 0 0,0 0 82 0 0,0 0 128 0 0,0 0 146 0 0,13 14 152 0 0,44 39 105 0 0,-56-51-648 0 0,1-1-1 0 0,0 0 0 0 0,-1 1 0 0 0,1-1 0 0 0,0 0 0 0 0,0 0 1 0 0,0 0-1 0 0,0 0 0 0 0,0 0 0 0 0,0 0 0 0 0,0-1 0 0 0,1 1 0 0 0,-1-1 1 0 0,0 1-1 0 0,0-1 0 0 0,0 0 0 0 0,1 0 0 0 0,-1 0 0 0 0,0 0 1 0 0,0 0-1 0 0,1-1 0 0 0,-1 1 0 0 0,0-1 0 0 0,0 1 0 0 0,0-1 1 0 0,0 0-1 0 0,0 0 0 0 0,0 0 0 0 0,0 0 0 0 0,0 0 0 0 0,0 0 1 0 0,1-2-85 0 0,5-1 278 0 0,5-1-240 0 0,-1-1-1 0 0,0 0 1 0 0,0-1 0 0 0,0 0 0 0 0,-1-1 0 0 0,0 0 0 0 0,0-1 0 0 0,-1 0 0 0 0,0-1 0 0 0,-1 0 0 0 0,0-1-1 0 0,-1 1 1 0 0,0-2 0 0 0,0 1 0 0 0,-1-1 0 0 0,-1 0 0 0 0,0-1 0 0 0,-1 1 0 0 0,0-1 0 0 0,-1 0 0 0 0,0-1-1 0 0,-1 1 1 0 0,-1 0 0 0 0,1-7-38 0 0,-6 16-93 0 0,-1-1-1 0 0,0 0 1 0 0,1 1-1 0 0,-1 0 1 0 0,0 0-1 0 0,-1 0 1 0 0,1 0-1 0 0,-1 1 1 0 0,0 0-1 0 0,0 0 1 0 0,0 0-1 0 0,0 0 1 0 0,0 1-1 0 0,-1 0 1 0 0,1 0-1 0 0,-1 1 1 0 0,1-1-1 0 0,-1 1 1 0 0,0 0-1 0 0,1 1 1 0 0,-1-1-1 0 0,0 1 0 0 0,0 0 1 0 0,0 0-1 0 0,1 1 1 0 0,-1 0-1 0 0,0 0 1 0 0,1 0-1 0 0,-1 1 1 0 0,1 0-1 0 0,-1 0 1 0 0,1 0-1 0 0,0 1 1 0 0,-5 3 93 0 0,-4-2-10 0 0,1 1 0 0 0,0 1 1 0 0,0 0-1 0 0,1 1 0 0 0,-1 1 0 0 0,1 0 1 0 0,1 0-1 0 0,0 1 0 0 0,0 0 0 0 0,0 1 1 0 0,2 1-1 0 0,-1-1 0 0 0,1 2 0 0 0,1-1 1 0 0,0 1-1 0 0,0 0 0 0 0,1 1 0 0 0,1 0 1 0 0,0 0-1 0 0,1 0 0 0 0,0 1 0 0 0,1-1 1 0 0,1 1-1 0 0,0 0 0 0 0,1 0 0 0 0,0 1 1 0 0,1-1-1 0 0,1 0 0 0 0,0 1 10 0 0,2-10 83 0 0,0 0 1 0 0,0 0-1 0 0,1 0 0 0 0,0-1 1 0 0,0 1-1 0 0,0-1 0 0 0,0 1 1 0 0,0-1-1 0 0,1 0 0 0 0,0-1 0 0 0,0 1 1 0 0,0 0-1 0 0,0-1 0 0 0,1 0 1 0 0,-1 0-1 0 0,1 0 0 0 0,0-1 1 0 0,0 0-1 0 0,0 0 0 0 0,0 0 0 0 0,0 0 1 0 0,0-1-1 0 0,0 0 0 0 0,1 0 1 0 0,-1 0-1 0 0,0-1 0 0 0,3 1-83 0 0,147-18 2469 0 0,-91-8-1582 0 0,-51 19-908 0 0,0 0 0 0 0,0 0 0 0 0,1 1 0 0 0,0 1-1 0 0,0 0 1 0 0,0 1 0 0 0,0 1 0 0 0,1 0 0 0 0,-1 1 0 0 0,1 0 0 0 0,-1 1 0 0 0,1 1-1 0 0,-1 0 1 0 0,8 3 21 0 0,81 18-2099 0 0,-34-16-4749 0 0,-53-6 484 0 0</inkml:trace>
  <inkml:trace contextRef="#ctx0" brushRef="#br1" timeOffset="59861.492">1944 8206 14347 0 0,'0'0'690'0'0,"0"0"-225"0"0,0 0-626 0 0,0 0-968 0 0,0 0-586 0 0,0 0 22 0 0,0 0 422 0 0,0 0 763 0 0,0 0 613 0 0,0 0 223 0 0,0 0 97 0 0,0 0 45 0 0,0 0-31 0 0,1 28-41 0 0,17 179 377 0 0,52 202 710 0 0,-70-405-1463 0 0,0-1 1 0 0,0 0 0 0 0,0 1 0 0 0,1-1 0 0 0,-1 0-1 0 0,1 0 1 0 0,0 1 0 0 0,0-1 0 0 0,0 0 0 0 0,0 0 0 0 0,1 0-1 0 0,-1 0 1 0 0,1 0 0 0 0,0 0 0 0 0,0-1 0 0 0,0 1 0 0 0,0 0-1 0 0,0-1 1 0 0,0 0 0 0 0,1 1 0 0 0,-1-1 0 0 0,1 0-1 0 0,0 0 1 0 0,0-1 0 0 0,0 1 0 0 0,-1 0 0 0 0,1-1 0 0 0,1 0-1 0 0,-1 0 1 0 0,0 0 0 0 0,0 0 0 0 0,0 0 0 0 0,1 0 0 0 0,-1-1-1 0 0,0 0 1 0 0,0 1 0 0 0,1-1 0 0 0,-1-1 0 0 0,0 1-1 0 0,1 0 1 0 0,-1-1 0 0 0,0 0 0 0 0,0 1 0 0 0,3-2-23 0 0,156-98-8099 0 0,-117 36 10838 0 0,-52 110 985 0 0,2 69-2939 0 0,4-114-732 0 0,1 1-1 0 0,0 0 1 0 0,0-1 0 0 0,0 1 0 0 0,0 0 0 0 0,1-1-1 0 0,-1 1 1 0 0,0 0 0 0 0,1-1 0 0 0,-1 1-1 0 0,1 0 1 0 0,0-1 0 0 0,-1 1 0 0 0,1-1-1 0 0,0 1 1 0 0,0-1 0 0 0,0 0 0 0 0,0 1-1 0 0,0-1 1 0 0,0 0 0 0 0,1 0 0 0 0,-1 1 0 0 0,0-1-1 0 0,0 0 1 0 0,1 0 0 0 0,-1-1 0 0 0,1 1-1 0 0,-1 0 1 0 0,1 0 0 0 0,-1-1 0 0 0,1 1-1 0 0,0-1 1 0 0,-1 1 0 0 0,1-1 0 0 0,0 0-1 0 0,-1 1 1 0 0,1-1 0 0 0,0 0 0 0 0,-1 0 0 0 0,1 0-1 0 0,0 0 1 0 0,-1-1 0 0 0,1 1 0 0 0,0 0-1 0 0,-1-1 1 0 0,1 1 0 0 0,0-1 0 0 0,0 0-53 0 0,71-44 1610 0 0,-67 40-1629 0 0,16-13-254 0 0,1-2 0 0 0,-2 0 0 0 0,-1-1 1 0 0,-1-1-1 0 0,0-1 0 0 0,-2-1 0 0 0,5-10 273 0 0,-21 42 41 0 0,0 1 1 0 0,0-1-1 0 0,1 0 1 0 0,0 0 0 0 0,0 0-1 0 0,1 0 1 0 0,0 0-1 0 0,1 0 1 0 0,0-1-1 0 0,0 1 1 0 0,0-1 0 0 0,1 0-1 0 0,0-1 1 0 0,0 1-1 0 0,1-1 1 0 0,0 0-1 0 0,0 0 1 0 0,0-1 0 0 0,1 1-1 0 0,0-2 1 0 0,0 1-1 0 0,0-1 1 0 0,1 1-42 0 0,107 6 31 0 0,-42-27-7810 0 0,-57 11-1246 0 0</inkml:trace>
  <inkml:trace contextRef="#ctx0" brushRef="#br1" timeOffset="60103.515">1832 8533 15091 0 0,'0'0'1559'0'0,"0"0"-138"0"0,0 0-681 0 0,0 0-778 0 0,0 0-420 0 0,0 0-136 0 0,0 0 149 0 0,28-17 281 0 0,96-52 166 0 0,25 31 63 0 0,-114 36-59 0 0,57-3-3258 0 0,0 4 0 0 0,0 4-1 0 0,51 10 3253 0 0,-111-9-7428 0 0</inkml:trace>
  <inkml:trace contextRef="#ctx0" brushRef="#br1" timeOffset="60759.467">3050 8585 7266 0 0,'0'0'3972'0'0,"0"0"-3726"0"0,0 0-1292 0 0,0 0 6 0 0,0 0 589 0 0,0 0 639 0 0,0 0 152 0 0,0 0 19 0 0,0 0 52 0 0,0 0 98 0 0,0 0 95 0 0,0 0 49 0 0,0 0-81 0 0,21-2-151 0 0,137-30 63 0 0,-106 23-2376 0 0,-61 36 347 0 0,-109 181 2523 0 0,116-205-959 0 0,1 0 0 0 0,0 0 0 0 0,1 1 0 0 0,-1-1-1 0 0,1 0 1 0 0,-1 0 0 0 0,1 0 0 0 0,0 1 0 0 0,0-1 0 0 0,0 0 0 0 0,1 0 0 0 0,-1 1 0 0 0,1-1-1 0 0,-1 0 1 0 0,1 0 0 0 0,0 0 0 0 0,1 0 0 0 0,-1 0 0 0 0,0 0 0 0 0,1 0 0 0 0,0 0 0 0 0,-1-1-1 0 0,1 1 1 0 0,0-1 0 0 0,1 1 0 0 0,-1-1 0 0 0,0 0 0 0 0,1 0 0 0 0,-1 0 0 0 0,1 0 0 0 0,-1 0-1 0 0,1 0 1 0 0,0-1 0 0 0,0 1 0 0 0,0-1 0 0 0,0 0 0 0 0,0 0 0 0 0,0 0 0 0 0,0 0 0 0 0,0 0-1 0 0,1-1 1 0 0,-1 1 0 0 0,0-1 0 0 0,1 0-19 0 0,149 0-3856 0 0,-27-40-1206 0 0,-48-1 7759 0 0,-72 47 4402 0 0,6 9-5626 0 0,15 16-1709 0 0,-20-27 412 0 0,0 0 0 0 0,1-1 0 0 0,-1 0 0 0 0,1 0 0 0 0,-1-1 0 0 0,1 0 0 0 0,0 0 0 0 0,0 0 0 0 0,0-1 0 0 0,0-1 0 0 0,1 1 0 0 0,-1-1 0 0 0,0-1 0 0 0,0 1 0 0 0,0-2-1 0 0,0 1 1 0 0,0-1 0 0 0,0 0 0 0 0,-1 0 0 0 0,1-1 0 0 0,4-3-176 0 0,151-86 702 0 0,-157 88-730 0 0,1 0 1 0 0,-2 0-1 0 0,1 0 1 0 0,0-1-1 0 0,-1 0 1 0 0,0 0-1 0 0,0 0 1 0 0,0 0-1 0 0,-1-1 1 0 0,0 0-1 0 0,0 0 0 0 0,0 0 1 0 0,-1-1-1 0 0,0 1 1 0 0,0-1-1 0 0,0 0 1 0 0,-1 0-1 0 0,0 1 1 0 0,-1-2-1 0 0,1 0 28 0 0,-5 5-225 0 0,0-1-1 0 0,0 1 1 0 0,0-1 0 0 0,-1 1-1 0 0,1 0 1 0 0,-1 0 0 0 0,0 1-1 0 0,1-1 1 0 0,-1 1 0 0 0,-1 0-1 0 0,1 0 1 0 0,0 0 0 0 0,0 0-1 0 0,-1 1 1 0 0,1 0 0 0 0,-1 0-1 0 0,1 0 1 0 0,-1 0 0 0 0,1 1-1 0 0,-1-1 1 0 0,0 1 0 0 0,1 1-1 0 0,-1-1 1 0 0,1 1 0 0 0,-1-1-1 0 0,1 1 1 0 0,-1 0 0 0 0,1 1-1 0 0,-3 0 226 0 0,-7 1-63 0 0,0 1 0 0 0,0 0 0 0 0,0 1 0 0 0,1 0 0 0 0,0 1 0 0 0,0 0 0 0 0,0 1 0 0 0,1 1 0 0 0,0 0 0 0 0,1 1 0 0 0,-1 0 0 0 0,2 0 0 0 0,-1 1 0 0 0,1 1 0 0 0,1 0 1 0 0,0 0-1 0 0,-7 13 63 0 0,14-22 83 0 0,1 1 1 0 0,0-1 0 0 0,1 1 0 0 0,-1-1 0 0 0,0 1-1 0 0,1 0 1 0 0,-1-1 0 0 0,1 1 0 0 0,0 0 0 0 0,0-1-1 0 0,0 1 1 0 0,0 0 0 0 0,1 0 0 0 0,-1-1 0 0 0,1 1-1 0 0,-1-1 1 0 0,1 1 0 0 0,0 0 0 0 0,0-1 0 0 0,0 1-1 0 0,0-1 1 0 0,1 0 0 0 0,-1 1 0 0 0,1-1 0 0 0,-1 0-1 0 0,1 0 1 0 0,0 0 0 0 0,0 0 0 0 0,0 0 0 0 0,0 0-1 0 0,0-1 1 0 0,0 1 0 0 0,0-1 0 0 0,1 1 0 0 0,-1-1-1 0 0,1 0 1 0 0,-1 0 0 0 0,1 0 0 0 0,-1 0 0 0 0,1 0-1 0 0,1 0-83 0 0,123 18 3002 0 0,-107-18-3115 0 0,62 2 400 0 0,54 6-1324 0 0,-52 17-7535 0 0,-70-18 1354 0 0</inkml:trace>
  <inkml:trace contextRef="#ctx0" brushRef="#br1" timeOffset="61525.487">4800 8166 14715 0 0,'0'0'864'0'0,"0"0"-418"0"0,0 0-688 0 0,0 0-522 0 0,0 0-181 0 0,0 0 56 0 0,0 0 268 0 0,0 0 245 0 0,0 0 172 0 0,0 0 171 0 0,0 0 165 0 0,0 0 132 0 0,0 0 53 0 0,13 24-8 0 0,36 75-26 0 0,-5 90 464 0 0,-39-139-619 0 0,19 257 2711 0 0,-24-307-1401 0 0,-16-20 1367 0 0,-89-183-4130 0 0,105 203 1295 0 0,-1-1 0 0 0,0 1 0 0 0,0-1 0 0 0,1 1 0 0 0,-1-1 0 0 0,0 0 0 0 0,1 1 0 0 0,-1-1 0 0 0,1 0 0 0 0,-1 1-1 0 0,1-1 1 0 0,-1 0 0 0 0,1 0 0 0 0,0 1 0 0 0,-1-1 0 0 0,1 0 0 0 0,0 0 0 0 0,-1 0 0 0 0,1 0 0 0 0,0 1 0 0 0,0-1 0 0 0,0 0 0 0 0,0 0-1 0 0,0 0 1 0 0,0 0 0 0 0,0 0 0 0 0,0 0 0 0 0,0 1 0 0 0,0-1 0 0 0,1 0 0 0 0,-1 0 0 0 0,0 0 0 0 0,0 0 0 0 0,1 1 0 0 0,-1-1 0 0 0,1 0 0 0 0,-1 0-1 0 0,1 1 1 0 0,-1-1 0 0 0,1 0 0 0 0,-1 1 0 0 0,1-1 0 0 0,0 0 0 0 0,-1 1 0 0 0,1-1 0 0 0,0 1 0 0 0,-1-1 0 0 0,1 1 0 0 0,0 0 0 0 0,0-1 0 0 0,-1 1-1 0 0,1 0 1 0 0,0-1 0 0 0,0 1 0 0 0,0 0 0 0 0,0 0 0 0 0,-1 0 0 0 0,1-1 0 0 0,0 1 0 0 0,0 0 0 0 0,0 0 0 0 0,0 1 0 0 0,0-1 0 0 0,0 0-1 0 0,-1 0 1 0 0,1 0 0 0 0,0 0 0 0 0,0 1 0 0 0,0-1 30 0 0,11 7 38 0 0,-1-1-1 0 0,1 0 1 0 0,1-1-1 0 0,-1-1 1 0 0,1 0 0 0 0,-1 0-1 0 0,1-1 1 0 0,0-1-1 0 0,1 0 1 0 0,-1-1 0 0 0,0 0-1 0 0,0-1 1 0 0,1-1-1 0 0,-1 0 1 0 0,0-1 0 0 0,0 0-1 0 0,0-1 1 0 0,0 0-1 0 0,0-1 1 0 0,-1-1 0 0 0,0 0-1 0 0,0 0 1 0 0,0-1-1 0 0,0-1 1 0 0,-1 0-1 0 0,0-1 1 0 0,3-2-38 0 0,2-6-61 0 0,-1 0-1 0 0,-1 0 1 0 0,0-2-1 0 0,-1 0 1 0 0,-1 0-1 0 0,0-1 1 0 0,-2-1-1 0 0,0 0 1 0 0,-1 0-1 0 0,-1-1 1 0 0,-1 0-1 0 0,0-3 62 0 0,-4 9-80 0 0,0 0 0 0 0,0 0-1 0 0,-2-1 1 0 0,0 1 0 0 0,0-1-1 0 0,-2 1 1 0 0,0-1-1 0 0,-1 1 1 0 0,0 0 0 0 0,-1 0-1 0 0,-3-7 81 0 0,-40-45-665 0 0,45 97-2121 0 0,5 16 3177 0 0,1 0 0 0 0,2 0 0 0 0,2-1 0 0 0,3 0 0 0 0,4 10-391 0 0,17 69 376 0 0,29 211 952 0 0,-37-344-12711 0 0,-19 6 5352 0 0</inkml:trace>
  <inkml:trace contextRef="#ctx0" brushRef="#br1" timeOffset="61845.438">5684 8486 15835 0 0,'0'0'1025'0'0,"0"0"-660"0"0,0 0-878 0 0,0 0-336 0 0,0 0 59 0 0,0 0 167 0 0,0 0 264 0 0,0 0 39 0 0,0 0 44 0 0,0 0 104 0 0,0 0 102 0 0,0 0 103 0 0,0 0 60 0 0,16 2 12 0 0,146 20 487 0 0,-161-22-619 0 0,1 0-1 0 0,-1 0 0 0 0,0 0 1 0 0,0 1-1 0 0,0-1 0 0 0,1 0 1 0 0,-1 1-1 0 0,0-1 0 0 0,0 1 1 0 0,0-1-1 0 0,0 1 0 0 0,0 0 1 0 0,0-1-1 0 0,0 1 0 0 0,0 0 1 0 0,0 0-1 0 0,0 0 0 0 0,0 0 1 0 0,0 0-1 0 0,0 0 0 0 0,-1 0 1 0 0,1 0-1 0 0,0 0 0 0 0,-1 0 1 0 0,1 0-1 0 0,-1 0 0 0 0,1 0 1 0 0,-1 0-1 0 0,0 1 0 0 0,1-1 1 0 0,-1 0-1 0 0,0 0 0 0 0,0 1 0 0 0,0-1 1 0 0,0 0-1 0 0,0 0 0 0 0,0 1 1 0 0,0-1-1 0 0,0 0 0 0 0,-1 0 1 0 0,1 0-1 0 0,0 1 0 0 0,-1-1 1 0 0,1 0-1 0 0,-1 0 0 0 0,1 0 1 0 0,-1 0-1 0 0,0 0 0 0 0,0 1 28 0 0,-34 57 703 0 0,-25 2-164 0 0,47-51-585 0 0,1 0 1 0 0,0 1 0 0 0,1 0 0 0 0,0 1 0 0 0,0 0 0 0 0,1 1 0 0 0,1 0 0 0 0,1 1 0 0 0,-1 0 0 0 0,2 0-1 0 0,0 0 1 0 0,1 1 0 0 0,0 0 0 0 0,1 0 0 0 0,1 1 0 0 0,1 0 0 0 0,-1 8 45 0 0,6-22-166 0 0,0 1 0 0 0,0-1 0 0 0,1 0 0 0 0,-1 0 0 0 0,1 0 0 0 0,-1 0 0 0 0,1-1 0 0 0,0 1 0 0 0,0-1 0 0 0,-1 0 0 0 0,1 1 0 0 0,0-1 0 0 0,0 0-1 0 0,0-1 1 0 0,1 1 0 0 0,-1-1 0 0 0,0 1 0 0 0,0-1 0 0 0,0 0 0 0 0,0 0 0 0 0,0 0 0 0 0,1 0 0 0 0,-1-1 0 0 0,0 1 0 0 0,0-1 0 0 0,0 0 0 0 0,1 0 166 0 0,10 0-1266 0 0,31-2-2485 0 0,-28 2 56 0 0</inkml:trace>
  <inkml:trace contextRef="#ctx0" brushRef="#br1" timeOffset="62165.249">6055 8835 2849 0 0,'0'0'2571'0'0,"0"0"-195"0"0,0 0-327 0 0,0 0-594 0 0,0 0-634 0 0,0 0-465 0 0,0 0-200 0 0,0 0-30 0 0,0 0 15 0 0,0 0 8 0 0,0 0-14 0 0,0 0-45 0 0,23 10-16 0 0,143 67 470 0 0,-150-76-331 0 0,0 0-1 0 0,-1-1 1 0 0,1-1-1 0 0,0-1 0 0 0,-1 0 1 0 0,1-1-1 0 0,-1 0 1 0 0,0-2-1 0 0,0 0 1 0 0,0 0-1 0 0,-1-1 0 0 0,0-1 1 0 0,0 0-1 0 0,0-1 1 0 0,-1-1-1 0 0,0 0 1 0 0,-1-1-1 0 0,0 0 0 0 0,-1-1 1 0 0,1 0-1 0 0,7-11-212 0 0,-8 10-50 0 0,0 0 0 0 0,-1-1 0 0 0,-1 0 1 0 0,0 0-1 0 0,-1-1 0 0 0,0 0 0 0 0,-1 0 0 0 0,0-1 0 0 0,-2 0 0 0 0,1 0 0 0 0,-2 0 0 0 0,0-1 0 0 0,-1 0 0 0 0,-1 1 0 0 0,0-1 1 0 0,-1 0-1 0 0,0 0 0 0 0,-2 0 0 0 0,0 0 0 0 0,-1 0 0 0 0,0 0 0 0 0,-4-10 50 0 0,2 4 107 0 0,-2 1-1 0 0,0 0 1 0 0,-2 0-1 0 0,0 1 1 0 0,-1 0-1 0 0,-2 0 1 0 0,0 1 0 0 0,0 1-1 0 0,-2 0 1 0 0,0 0-1 0 0,-1 1 1 0 0,-1 1-1 0 0,-1 0 1 0 0,0 1-1 0 0,-1 1 1 0 0,-7-4-107 0 0,19 14-38 0 0,0 1-1 0 0,0-1 1 0 0,-1 1-1 0 0,1 1 1 0 0,-1-1 0 0 0,0 1-1 0 0,1 0 1 0 0,-1 0-1 0 0,0 1 1 0 0,0 0 0 0 0,0 0-1 0 0,0 0 1 0 0,0 1 0 0 0,-1 0-1 0 0,1 0 1 0 0,0 0-1 0 0,0 1 1 0 0,0 0 0 0 0,0 0-1 0 0,0 0 1 0 0,0 1-1 0 0,0 0 1 0 0,1 0 0 0 0,-1 1-1 0 0,1-1 1 0 0,-1 1-1 0 0,1 1 1 0 0,0-1 0 0 0,0 1-1 0 0,0-1 1 0 0,1 2-1 0 0,-1-1 1 0 0,1 0 0 0 0,0 1-1 0 0,0 0 1 0 0,1-1-1 0 0,-1 2 39 0 0,-10 14-156 0 0,1 0-1 0 0,0 0 1 0 0,2 2-1 0 0,1-1 1 0 0,0 2-1 0 0,2-1 1 0 0,0 1-1 0 0,-4 23 157 0 0,6-11-16 0 0,1 0-1 0 0,1 1 0 0 0,3 0 1 0 0,0-1-1 0 0,3 1 0 0 0,0 0 1 0 0,3-1-1 0 0,7 32 17 0 0,28 79-4485 0 0,-24-99-4727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0:15.6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16 983 14507 0 0,'0'0'659'0'0,"0"0"298"0"0,0 0 165 0 0,0 0-144 0 0,0 0-292 0 0,0 0-299 0 0,0 0-344 0 0,0 0-317 0 0,-4-26-168 0 0,-8-80-32 0 0,12 104 458 0 0,0 0 1 0 0,0 0-1 0 0,1 0 0 0 0,-1 0 0 0 0,0 0 0 0 0,1 1 0 0 0,-1-1 1 0 0,1 0-1 0 0,0 0 0 0 0,0 0 0 0 0,0 0 0 0 0,0 1 1 0 0,0-1-1 0 0,0 0 0 0 0,0 1 0 0 0,0-1 0 0 0,0 1 0 0 0,1-1 1 0 0,-1 1-1 0 0,1 0 0 0 0,-1 0 0 0 0,1 0 0 0 0,0-1 0 0 0,-1 1 1 0 0,1 1-1 0 0,0-1 0 0 0,0 0 0 0 0,-1 0 0 0 0,1 1 1 0 0,0-1-1 0 0,0 1 0 0 0,0-1 0 0 0,0 1 0 0 0,0 0 0 0 0,2 0 16 0 0,7-3-63 0 0,86-22-94 0 0,1 4 1 0 0,1 4 0 0 0,1 5-1 0 0,0 4 1 0 0,1 5 0 0 0,23 4 156 0 0,21-3-42 0 0,1696-111 111 0 0,1503-123 382 0 0,1218 22 187 0 0,-866 71 519 0 0,-2811 135-1079 0 0,-820 8-136 0 0,1 3-1 0 0,-1 2 0 0 0,-1 4 0 0 0,1 2 0 0 0,-2 3 0 0 0,0 3 0 0 0,40 17 59 0 0,-28 16-2049 0 0,-51 4-5768 0 0,-23-42-850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0:18.4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1 344 0 0 0,'0'0'2103'0'0,"0"0"-549"0"0,0 0-137 0 0,0 0-14 0 0,0 0-137 0 0,0 0-324 0 0,0 0-404 0 0,0 0-375 0 0,0 0-254 0 0,0 0-134 0 0,0 0 40 0 0,13-9 99 0 0,39-22 101 0 0,-50 31-1 0 0,-1 0 0 0 0,0 1 0 0 0,-1-1 0 0 0,1 1 0 0 0,0-1 0 0 0,0 0 0 0 0,0 1-1 0 0,0 0 1 0 0,0-1 0 0 0,0 1 0 0 0,0 0 0 0 0,-1-1 0 0 0,1 1 0 0 0,0 0 0 0 0,-1 0 0 0 0,1-1 0 0 0,0 1 0 0 0,-1 0 0 0 0,1 0 0 0 0,-1 0 0 0 0,1 0 0 0 0,-1 0 0 0 0,0 0 0 0 0,1 0 0 0 0,-1 0 0 0 0,0 0-1 0 0,0 0 1 0 0,0 0 0 0 0,1 0 0 0 0,-1 0 0 0 0,0 0 0 0 0,-1 0 0 0 0,1 0 0 0 0,0 0 0 0 0,0 0 0 0 0,0 0 0 0 0,0 0 0 0 0,-1 0 0 0 0,1 0 0 0 0,-1 0 0 0 0,1 0 0 0 0,-1 0 0 0 0,1 0 0 0 0,-1 0-14 0 0,1 5 145 0 0,-57 445 2887 0 0,61-224-2397 0 0,28-185-333 0 0,4-33-6824 0 0,-29-9-370 0 0</inkml:trace>
  <inkml:trace contextRef="#ctx0" brushRef="#br0" timeOffset="567.232">1177 506 14003 0 0,'0'0'271'0'0,"0"0"-369"0"0,0 0-126 0 0,0 0 24 0 0,0 0 78 0 0,0 0 99 0 0,0 0 63 0 0,28-8-5 0 0,87-26-11 0 0,3 24 74 0 0,-112 11-21 0 0,0 0-1 0 0,-1 0 1 0 0,1-1-1 0 0,0 0 1 0 0,0 0 0 0 0,-1-1-1 0 0,1 0 1 0 0,0 0-1 0 0,-1 0 1 0 0,1 0 0 0 0,-1-1-1 0 0,1 0 1 0 0,-1 0-1 0 0,0-1 1 0 0,0 1 0 0 0,0-1-1 0 0,0 0 1 0 0,0-1-1 0 0,1-1-76 0 0,-5 4 49 0 0,0 0 0 0 0,1 0 0 0 0,-1 0-1 0 0,0-1 1 0 0,0 1 0 0 0,0-1 0 0 0,0 1-1 0 0,-1-1 1 0 0,1 1 0 0 0,0-1 0 0 0,-1 1-1 0 0,1-1 1 0 0,-1 0 0 0 0,1 1 0 0 0,-1-1-1 0 0,0 0 1 0 0,1 0 0 0 0,-1 1 0 0 0,0-1 0 0 0,0 0-1 0 0,-1 1 1 0 0,1-1 0 0 0,0 0 0 0 0,0 0-1 0 0,-1 1 1 0 0,1-1 0 0 0,-1 0 0 0 0,0 1-1 0 0,1-1 1 0 0,-1 1 0 0 0,0-1 0 0 0,0 1-1 0 0,0-1 1 0 0,0 1 0 0 0,0 0 0 0 0,0-1-1 0 0,0 1 1 0 0,-1 0 0 0 0,1 0 0 0 0,0 0 0 0 0,-1 0-1 0 0,1 0 1 0 0,-1 0 0 0 0,1 0 0 0 0,-1 1-1 0 0,-1-2-48 0 0,-75-35-93 0 0,50 30 109 0 0,-1 1 1 0 0,0 2-1 0 0,0 1 0 0 0,-1 1 1 0 0,1 1-1 0 0,0 2 0 0 0,-1 0 1 0 0,1 3-1 0 0,0 0 0 0 0,1 2 0 0 0,-1 1 1 0 0,1 1-1 0 0,-9 5-16 0 0,31-12-38 0 0,0 0 1 0 0,0 1-1 0 0,0 0 0 0 0,1 0 1 0 0,-1 0-1 0 0,0 1 0 0 0,1 0 0 0 0,-1 0 1 0 0,1 0-1 0 0,0 1 0 0 0,0-1 1 0 0,1 1-1 0 0,-1 1 0 0 0,1-1 1 0 0,-1 0-1 0 0,2 1 0 0 0,-1 0 0 0 0,0 0 1 0 0,1 0-1 0 0,0 1 0 0 0,0-1 1 0 0,0 1-1 0 0,1 0 0 0 0,0-1 1 0 0,0 1-1 0 0,1 0 0 0 0,-1 0 0 0 0,1 0 1 0 0,0 1-1 0 0,1-1 0 0 0,0 0 1 0 0,0 0-1 0 0,0 0 0 0 0,0 0 1 0 0,1 1-1 0 0,0-1 0 0 0,1 0 0 0 0,-1 0 1 0 0,1-1-1 0 0,0 1 0 0 0,1 0 1 0 0,-1 0-1 0 0,1-1 0 0 0,0 0 0 0 0,1 1 1 0 0,-1-1-1 0 0,1 0 0 0 0,4 3 38 0 0,23 13 77 0 0,2-2 0 0 0,1-2 0 0 0,0-1 0 0 0,0-2 0 0 0,2-1 0 0 0,0-1 0 0 0,0-2 0 0 0,32 3-77 0 0,46 17 41 0 0,-66-18-60 0 0,-1 2 0 0 0,-1 2 0 0 0,-1 2 0 0 0,0 2 0 0 0,-1 2 0 0 0,23 17 19 0 0,-68-39 27 0 0,1 0 0 0 0,-1 0 1 0 0,0 0-1 0 0,1 0 0 0 0,-1 1 0 0 0,1-1 0 0 0,-1 0 0 0 0,1 0 0 0 0,-1 0 0 0 0,0 0 1 0 0,1 1-1 0 0,-1-1 0 0 0,1 0 0 0 0,-1 1 0 0 0,1-1 0 0 0,-1 0 0 0 0,1 1 1 0 0,0-1-1 0 0,-1 0 0 0 0,1 1 0 0 0,-1-1 0 0 0,1 1 0 0 0,0-1 0 0 0,-1 1 0 0 0,1-1 1 0 0,0 1-1 0 0,0-1 0 0 0,-1 1 0 0 0,1-1 0 0 0,0 1 0 0 0,0 0 0 0 0,0-1 0 0 0,0 1 1 0 0,0-1-1 0 0,-1 1 0 0 0,1 0 0 0 0,0-1 0 0 0,1 1 0 0 0,-1-1 0 0 0,0 1 0 0 0,0-1 1 0 0,0 1-1 0 0,0 0 0 0 0,0-1 0 0 0,0 1 0 0 0,1-1 0 0 0,-1 1 0 0 0,0-1 1 0 0,0 1-1 0 0,1-1 0 0 0,-1 1 0 0 0,0-1 0 0 0,1 1 0 0 0,-1-1 0 0 0,1 1 0 0 0,-1-1 1 0 0,1 0-1 0 0,-1 1 0 0 0,1-1 0 0 0,-1 0 0 0 0,1 1-27 0 0,-68-1 1792 0 0,53 0-1709 0 0,-381-6 2233 0 0,211 2-3800 0 0,13 2-7277 0 0,181 2 4608 0 0,-2 0-3649 0 0</inkml:trace>
  <inkml:trace contextRef="#ctx0" brushRef="#br0" timeOffset="971.163">2418 613 17172 0 0,'0'0'-748'0'0,"0"0"-95"0"0,0 0 257 0 0,0 0 453 0 0,0 0 178 0 0,0 0 49 0 0,0 0-4 0 0,23 28-6 0 0,71 88-17 0 0,19 50 246 0 0,-109-165-199 0 0,0 1-1 0 0,1-1 0 0 0,-1 0 0 0 0,0 0 1 0 0,0 0-1 0 0,1 0 0 0 0,-1-1 0 0 0,0 0 0 0 0,1 0 1 0 0,-1 0-1 0 0,0 0 0 0 0,1-1 0 0 0,-1 0 1 0 0,0 0-1 0 0,0 0 0 0 0,0 0 0 0 0,1 0 1 0 0,-1-1-1 0 0,0 0 0 0 0,-1 0 0 0 0,1 0 1 0 0,0 0-1 0 0,-1-1 0 0 0,1 0 0 0 0,-1 1 1 0 0,0-1-1 0 0,0 0 0 0 0,0-1 0 0 0,0 1 1 0 0,0 0-1 0 0,-1-1 0 0 0,1 0 0 0 0,-1 1 1 0 0,2-5-115 0 0,5-3-18 0 0,0 0 0 0 0,-1-1-1 0 0,0 0 1 0 0,-1-1-1 0 0,0 0 1 0 0,-1 0-1 0 0,0 0 1 0 0,-1-1-1 0 0,-1 0 1 0 0,0 0 0 0 0,-1 0-1 0 0,0 0 1 0 0,-1 0-1 0 0,-1-1 1 0 0,0 1-1 0 0,-1-1 1 0 0,-1 1-1 0 0,0-1 1 0 0,-1 1-1 0 0,0 0 1 0 0,-1-1 0 0 0,-1 1-1 0 0,0 1 1 0 0,-1-1-1 0 0,-1 1 1 0 0,0-1-1 0 0,0 1 1 0 0,-2 1-1 0 0,1 0 1 0 0,-2 0 0 0 0,1 0-1 0 0,-2 1 1 0 0,1 0-1 0 0,-2 1 1 0 0,1 0-1 0 0,-1 1 1 0 0,-1 0-1 0 0,0 1 1 0 0,0 0-1 0 0,0 0 1 0 0,-4 0 19 0 0,-3 1-69 0 0,1 0-1 0 0,-1 1 1 0 0,-1 1 0 0 0,1 1-1 0 0,-1 1 1 0 0,0 1 0 0 0,0 0-1 0 0,0 1 1 0 0,0 2 0 0 0,0 0-1 0 0,1 1 1 0 0,-1 0 0 0 0,-3 3 69 0 0,13-3-10 0 0,0 1 1 0 0,0 0-1 0 0,1 1 1 0 0,-1 0-1 0 0,1 0 1 0 0,0 1-1 0 0,0 0 1 0 0,1 1-1 0 0,-1 0 1 0 0,1 0-1 0 0,1 1 1 0 0,-1 0-1 0 0,1 0 1 0 0,0 1-1 0 0,1 0 1 0 0,0 0-1 0 0,0 0 1 0 0,0 1-1 0 0,1 0 1 0 0,1 0-1 0 0,0 0 1 0 0,0 1-1 0 0,0-1 1 0 0,2 1-1 0 0,-1 0 1 0 0,0 4 9 0 0,1-1 10 0 0,0 1 1 0 0,1-1-1 0 0,1 0 0 0 0,0 1 1 0 0,1-1-1 0 0,0 0 1 0 0,1 1-1 0 0,0-1 1 0 0,1 0-1 0 0,1-1 0 0 0,0 1 1 0 0,1 0-1 0 0,0-1 1 0 0,1 0-1 0 0,0 0 1 0 0,1-1-1 0 0,0 0 1 0 0,1 0-1 0 0,0 0 0 0 0,1-1 1 0 0,0 0-1 0 0,1-1 1 0 0,0 0-1 0 0,0-1 1 0 0,1 0-1 0 0,9 6-10 0 0,129 54-3069 0 0,-46-46-5997 0 0,-68-17 3470 0 0</inkml:trace>
  <inkml:trace contextRef="#ctx0" brushRef="#br0" timeOffset="1314.815">3900 290 16516 0 0,'0'0'-442'0'0,"0"0"-314"0"0,0 0-124 0 0,0 0 185 0 0,0 0 384 0 0,0 0 401 0 0,0 0 182 0 0,0 0 77 0 0,0 0 8 0 0,-7 27 25 0 0,-27 87-38 0 0,-49 19 459 0 0,50-90-634 0 0,18-27-136 0 0,1 1 1 0 0,0 0 0 0 0,2 1-1 0 0,0 1 1 0 0,1 0 0 0 0,0 1 0 0 0,2 0-1 0 0,0 0 1 0 0,2 1 0 0 0,0 0-1 0 0,1 0 1 0 0,-1 13-34 0 0,7-30 16 0 0,0 0 0 0 0,1 0 0 0 0,-1-1-1 0 0,1 1 1 0 0,0 0 0 0 0,0 0 0 0 0,0 0-1 0 0,0 0 1 0 0,1-1 0 0 0,-1 1 0 0 0,1-1 0 0 0,0 1-1 0 0,0-1 1 0 0,0 0 0 0 0,1 0 0 0 0,-1 0-1 0 0,1 0 1 0 0,0 0 0 0 0,-1 0 0 0 0,1-1-1 0 0,1 1 1 0 0,-1-1 0 0 0,0 0 0 0 0,0 0 0 0 0,1 0-1 0 0,0 0 1 0 0,-1-1 0 0 0,1 1 0 0 0,0-1-1 0 0,-1 0 1 0 0,3 0-16 0 0,130 15 868 0 0,-125-15-822 0 0,623 17 1896 0 0,-615-13-1561 0 0,-55-14-5352 0 0,27 4 23 0 0,1 2-4933 0 0</inkml:trace>
  <inkml:trace contextRef="#ctx0" brushRef="#br0" timeOffset="1868.22">5119 351 13859 0 0,'0'0'4281'0'0,"0"0"-3626"0"0,0 0-945 0 0,0 0 1 0 0,0 0 108 0 0,0 0 145 0 0,0 0 30 0 0,0 0-31 0 0,0 0 15 0 0,0 0-4 0 0,21 28 42 0 0,59 92 75 0 0,-78-117-81 0 0,0 0 0 0 0,0-1 0 0 0,-1 1 0 0 0,1 0 0 0 0,-1 0 0 0 0,0 0 0 0 0,0 1 0 0 0,0-1 0 0 0,0 0 0 0 0,0 0 0 0 0,-1 1 0 0 0,1-1 0 0 0,-1 0 1 0 0,0 1-1 0 0,0-1 0 0 0,0 0 0 0 0,-1 1 0 0 0,1-1 0 0 0,-1 0 0 0 0,0 0 0 0 0,1 0 0 0 0,-1 1 0 0 0,-1-1 0 0 0,1 0 0 0 0,0 0 0 0 0,-1 0 1 0 0,0 0-11 0 0,-5 12 96 0 0,-145 314 1101 0 0,152-330-1169 0 0,-1 1 0 0 0,1-1 0 0 0,-1 1-1 0 0,1-1 1 0 0,-1 1 0 0 0,1-1 0 0 0,-1 1 0 0 0,0-1-1 0 0,1 1 1 0 0,-1-1 0 0 0,1 1 0 0 0,-1 0 0 0 0,0 0-1 0 0,0-1 1 0 0,1 1 0 0 0,-1 0 0 0 0,0 0 0 0 0,1 0-1 0 0,-1-1 1 0 0,0 1 0 0 0,0 0 0 0 0,1 0 0 0 0,-1 0-1 0 0,0 0 1 0 0,1 0 0 0 0,-1 1 0 0 0,0-1 0 0 0,0 0-1 0 0,1 0 1 0 0,-1 0 0 0 0,0 1 0 0 0,1-1 0 0 0,-1 0-1 0 0,0 1 1 0 0,1-1 0 0 0,-1 0 0 0 0,1 1 0 0 0,-1-1-1 0 0,0 1 1 0 0,1-1 0 0 0,-1 1 0 0 0,1-1 0 0 0,-1 1-1 0 0,1 0 1 0 0,0-1 0 0 0,-1 1 0 0 0,1 0 0 0 0,0-1-1 0 0,-1 1 1 0 0,1 0 0 0 0,0-1 0 0 0,0 1 0 0 0,-1 0-1 0 0,1-1 1 0 0,0 1 0 0 0,0 0 0 0 0,0 0 0 0 0,0-1-1 0 0,0 1 1 0 0,0 0 0 0 0,0 0 0 0 0,0-1 0 0 0,1 1-1 0 0,-1 0 1 0 0,0-1 0 0 0,0 1 0 0 0,0 0-28 0 0,1-64 1023 0 0,0 48-1694 0 0,8-51-491 0 0,3 1 1 0 0,2 1-1 0 0,3 0 0 0 0,3 0 0 0 0,10-15 1162 0 0,-23 57 151 0 0,0 1-1 0 0,1 0 0 0 0,2 0 1 0 0,0 1-1 0 0,1 0 1 0 0,0 1-1 0 0,2 0 1 0 0,0 1-1 0 0,2 0 0 0 0,15-15-150 0 0,-27 31 56 0 0,0 1 1 0 0,0-1-1 0 0,0 1 0 0 0,0-1 0 0 0,0 1 0 0 0,0 0 0 0 0,0 0 0 0 0,1 1 0 0 0,-1-1 0 0 0,0 1 0 0 0,0-1 0 0 0,1 1 0 0 0,-1 0 0 0 0,0 0 0 0 0,0 1 0 0 0,1-1 0 0 0,-1 0 1 0 0,0 1-1 0 0,0 0 0 0 0,1 0 0 0 0,-1 0 0 0 0,0 0 0 0 0,0 1 0 0 0,0-1 0 0 0,0 1 0 0 0,-1 0 0 0 0,1-1 0 0 0,0 1 0 0 0,-1 1 0 0 0,1-1 0 0 0,1 2-56 0 0,70 81 519 0 0,-73-84-512 0 0,45 75 149 0 0,-3 2 1 0 0,-3 3 0 0 0,-4 0 0 0 0,-4 3 0 0 0,-3 0 0 0 0,-3 8-157 0 0,8 12 191 0 0,-5 28-181 0 0,-90-137 1088 0 0,-131-70-628 0 0,121 43-520 0 0,-1 4 0 0 0,-1 3-1 0 0,-2 3 1 0 0,0 3 0 0 0,-29-1 50 0 0,-12 14-2529 0 0,132 28-2547 0 0,52 3-2369 0 0,-48-22 282 0 0</inkml:trace>
  <inkml:trace contextRef="#ctx0" brushRef="#br0" timeOffset="2439.136">6252 413 15603 0 0,'0'0'994'0'0,"0"0"-9"0"0,0 0-232 0 0,0 0-360 0 0,0 0-422 0 0,0 0-473 0 0,0 0-266 0 0,0 0 25 0 0,0 0 234 0 0,0 0 430 0 0,0 0 312 0 0,0 0 82 0 0,0 0-25 0 0,-10 30-66 0 0,-70 199 170 0 0,40-28 909 0 0,40-201-572 0 0,12-39 1643 0 0,61-302-3115 0 0,-74 340 720 0 0,1 0 0 0 0,0 0 0 0 0,0 1 0 0 0,0-1 0 0 0,0 0 0 0 0,0 1 0 0 0,1-1 0 0 0,-1 0 0 0 0,0 1 0 0 0,0-1 0 0 0,0 0 0 0 0,1 1 0 0 0,-1-1 0 0 0,0 0 1 0 0,1 1-1 0 0,-1-1 0 0 0,0 1 0 0 0,1-1 0 0 0,-1 1 0 0 0,1-1 0 0 0,-1 1 0 0 0,1-1 0 0 0,-1 1 0 0 0,1-1 0 0 0,-1 1 0 0 0,1-1 0 0 0,-1 1 0 0 0,1 0 0 0 0,0-1 1 0 0,-1 1-1 0 0,1 0 0 0 0,0 0 0 0 0,-1-1 0 0 0,1 1 0 0 0,0 0 0 0 0,-1 0 0 0 0,1 0 0 0 0,0 0 0 0 0,-1 0 0 0 0,1 0 0 0 0,0 0 0 0 0,0 0 0 0 0,-1 0 0 0 0,1 0 1 0 0,0 0-1 0 0,-1 1 0 0 0,1-1 0 0 0,0 0 0 0 0,-1 0 0 0 0,1 1 0 0 0,-1-1 0 0 0,1 0 0 0 0,0 1 0 0 0,-1-1 0 0 0,1 1 0 0 0,-1-1 0 0 0,1 1 0 0 0,-1-1 0 0 0,1 1 1 0 0,-1-1-1 0 0,0 1 0 0 0,1-1 0 0 0,-1 1 0 0 0,1 0 0 0 0,-1-1 0 0 0,0 1 0 0 0,0 0 0 0 0,1-1 0 0 0,-1 1 0 0 0,0 0 21 0 0,46 57 257 0 0,-35-43-158 0 0,58 77 264 0 0,-46-56-268 0 0,3-1 0 0 0,1-1 0 0 0,1-1-1 0 0,2-2 1 0 0,1-1 0 0 0,1-1 0 0 0,2-2 0 0 0,8 5-95 0 0,-28-25 76 0 0,0 0 1 0 0,0-1-1 0 0,0 0 0 0 0,1-1 1 0 0,0-1-1 0 0,0 0 1 0 0,0-1-1 0 0,0-1 1 0 0,0 0-1 0 0,1-1 1 0 0,-1-1-1 0 0,0 0 1 0 0,1-1-1 0 0,-1-1 1 0 0,0 0-1 0 0,1-1 1 0 0,-2-1-1 0 0,1 0 1 0 0,0-1-1 0 0,-1 0 1 0 0,0-2-1 0 0,0 1 1 0 0,0-2-1 0 0,-1 0 1 0 0,0 0-1 0 0,-1-1 1 0 0,4-4-77 0 0,-1 1 101 0 0,-1 0 0 0 0,0-1-1 0 0,-1-1 1 0 0,-1 0 0 0 0,0-1 0 0 0,-1 0 0 0 0,0 0 0 0 0,-2-2 0 0 0,0 1 0 0 0,0-1 0 0 0,-2 0 0 0 0,0-1 0 0 0,-1 1 0 0 0,0-1 0 0 0,-2-1 0 0 0,0 1 0 0 0,-1-1 0 0 0,-1 1 0 0 0,-1-1 0 0 0,0 0 0 0 0,-2 0 0 0 0,0-4-101 0 0,-3 8-45 0 0,0 0 0 0 0,-1 0-1 0 0,0 0 1 0 0,-1 0 0 0 0,-1 1 0 0 0,-1 0 0 0 0,0 0 0 0 0,0 1 0 0 0,-1 0 0 0 0,-1 1 0 0 0,0 0-1 0 0,-1 0 1 0 0,0 1 0 0 0,-1 1 0 0 0,0 0 0 0 0,-1 0 0 0 0,0 1 0 0 0,0 1 0 0 0,-1 0 0 0 0,0 1-1 0 0,0 0 1 0 0,-1 1 0 0 0,-4-1 45 0 0,17 7-85 0 0,1-1-1 0 0,0 0 1 0 0,-1 1-1 0 0,1-1 0 0 0,-1 1 1 0 0,1-1-1 0 0,0 1 1 0 0,-1 0-1 0 0,1 0 1 0 0,-1 0-1 0 0,1 0 1 0 0,-1 0-1 0 0,1 0 1 0 0,-1 0-1 0 0,1 0 0 0 0,-1 0 1 0 0,1 1-1 0 0,-1-1 1 0 0,1 1-1 0 0,0-1 1 0 0,-1 1-1 0 0,1-1 1 0 0,0 1-1 0 0,-1 0 1 0 0,1 0-1 0 0,0 0 0 0 0,0-1 1 0 0,0 1-1 0 0,0 0 1 0 0,0 1-1 0 0,0-1 1 0 0,0 0-1 0 0,0 0 1 0 0,0 0-1 0 0,0 1 0 0 0,0-1 1 0 0,1 0-1 0 0,-1 0 1 0 0,1 1-1 0 0,-1-1 1 0 0,1 1-1 0 0,-1-1 1 0 0,1 1-1 0 0,0-1 1 0 0,0 1-1 0 0,0-1 0 0 0,-1 0 1 0 0,2 1-1 0 0,-1-1 1 0 0,0 1-1 0 0,0-1 1 0 0,0 1-1 0 0,1-1 1 0 0,-1 1-1 0 0,1 0 86 0 0,31 79-10538 0 0,-21-67 1300 0 0</inkml:trace>
  <inkml:trace contextRef="#ctx0" brushRef="#br0" timeOffset="3166.274">7860 249 7978 0 0,'0'0'633'0'0,"0"0"-463"0"0,0 0-26 0 0,0 0 264 0 0,0 0 260 0 0,0 0 79 0 0,0 0 22 0 0,0 28 37 0 0,-7 201 1195 0 0,-5 225 2002 0 0,12-453-2955 0 0,0-23 1070 0 0,0 17-2094 0 0,2-34-2062 0 0,-2 0 0 0 0,-2-1 1 0 0,-2 1-1 0 0,-1 0 1 0 0,-2 0-1 0 0,-1 1 0 0 0,-3 0 1 0 0,-4-11 2037 0 0,-75-110-3186 0 0,19 61 5145 0 0,6 10 5633 0 0,39 46 106 0 0,26 42-7706 0 0,0 0-335 0 0,53 35-405 0 0,-13-14 935 0 0,1-2 1 0 0,1-2 0 0 0,1-2-1 0 0,0-2 1 0 0,0-1-1 0 0,2-3 1 0 0,-1-1 0 0 0,1-3-1 0 0,0-1 1 0 0,0-2-1 0 0,0-3 1 0 0,0-1 0 0 0,0-2-1 0 0,-1-2 1 0 0,27-8-188 0 0,116-2-70 0 0,-183 19 57 0 0,-1 0-1 0 0,0 0 1 0 0,0 1-1 0 0,0-1 1 0 0,0 1-1 0 0,0 0 1 0 0,-1-1-1 0 0,0 1 1 0 0,0 0-1 0 0,0 1 0 0 0,0-1 1 0 0,-1 0-1 0 0,1 0 1 0 0,-1 1-1 0 0,0-1 1 0 0,0 1-1 0 0,-1-1 1 0 0,0 1-1 0 0,1-1 0 0 0,-1 1 1 0 0,-1-1-1 0 0,1 1 1 0 0,-1-1-1 0 0,0 1 1 0 0,0-1-1 0 0,0 0 1 0 0,0 1-1 0 0,-1-1 1 0 0,1 0-1 0 0,-1 0 0 0 0,-1 1 14 0 0,-75 184 130 0 0,61-158-121 0 0,2-1 1 0 0,1 2-1 0 0,2 0 1 0 0,1 1-1 0 0,1 0 1 0 0,2 1-1 0 0,1-1 1 0 0,2 2-1 0 0,1-1 0 0 0,1 29-9 0 0,4-59 37 0 0,0 1 0 0 0,0 0 0 0 0,0-1-1 0 0,1 1 1 0 0,0-1 0 0 0,0 0 0 0 0,0 1-1 0 0,0-1 1 0 0,1 0 0 0 0,-1 0-1 0 0,1 0 1 0 0,0-1 0 0 0,0 1 0 0 0,1-1-1 0 0,-1 1 1 0 0,1-1 0 0 0,-1 0-1 0 0,1-1 1 0 0,0 1 0 0 0,0-1 0 0 0,1 1-1 0 0,-1-1 1 0 0,0 0 0 0 0,1-1 0 0 0,-1 1-1 0 0,1-1 1 0 0,-1 0 0 0 0,1 0-1 0 0,0 0 1 0 0,-1-1 0 0 0,4 0-37 0 0,149-1 1317 0 0,215-73-1456 0 0,-405 59-13439 0 0,21 12 4111 0 0</inkml:trace>
  <inkml:trace contextRef="#ctx0" brushRef="#br0" timeOffset="3416.991">8378 570 22301 0 0,'0'0'165'0'0,"0"0"-128"0"0,0 0-130 0 0,0 0-94 0 0,0 0 10 0 0,30-7 82 0 0,99-20 59 0 0,79 20 2 0 0,-121 11-634 0 0,-80-9-2998 0 0,-15-3-8000 0 0,2 5 5785 0 0</inkml:trace>
  <inkml:trace contextRef="#ctx0" brushRef="#br0" timeOffset="3586.629">8371 197 19860 0 0,'0'0'1694'0'0,"0"0"-246"0"0,0 0-654 0 0,0 0-480 0 0,0 0-274 0 0,26-17-98 0 0,90-52 14 0 0,-103 62 41 0 0,1 1-1 0 0,-1 1 1 0 0,1 1 0 0 0,0-1 0 0 0,1 2 0 0 0,-1 0 0 0 0,1 1 0 0 0,-1 1-1 0 0,1 0 1 0 0,6 1 3 0 0,23-3 4 0 0,3-1-500 0 0,167-20 272 0 0,-145 8-2995 0 0,-2-5-3627 0 0,-52 15-3612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0:14.804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1310 3298 4241 0 0,'0'0'1017'0'0,"0"0"-46"0"0,0 0-116 0 0,0 0-141 0 0,0 0-64 0 0,0 0-93 0 0,0 0-119 0 0,0 0-95 0 0,0 0-75 0 0,0 0 4 0 0,0 0 28 0 0,-9-5 36 0 0,-36-18 302 0 0,45 23-399 0 0,0 0-78 0 0,0 0-109 0 0,0 0-172 0 0,0 0-327 0 0,56 0-1242 0 0,-34 2 1839 0 0,129-5 494 0 0,-1-7 0 0 0,0-7-1 0 0,29-12-643 0 0,81-9 662 0 0,96 4-627 0 0,2 15 1 0 0,0 16-1 0 0,231 31-35 0 0,1647 89 211 0 0,1067-209 104 0 0,-1779 122-350 0 0,-876 2 41 0 0,1889 55 756 0 0,1199-202-80 0 0,-3420 95-634 0 0,59-3-678 0 0,201 19 630 0 0,-467 14-2308 0 0,-39 3-2489 0 0,-41-5-2102 0 0</inkml:trace>
  <inkml:trace contextRef="#ctx0" brushRef="#br0" timeOffset="7988.859">2030 2290 18724 0 0,'0'0'39'0'0,"0"0"-475"0"0,0 0-591 0 0,0 0-226 0 0,0 0 124 0 0,0 0 414 0 0,0 0 478 0 0,-5 26 186 0 0,-87 368 334 0 0,44-131 186 0 0,86-282 1598 0 0,16-33-3331 0 0,225-230-9889 0 0,-121 69 11353 0 0,-134 175 1350 0 0,25-45 7201 0 0,-23 137-10781 0 0,27 183 2734 0 0,17 54 384 0 0,-65-278-1202 0 0,77 155 591 0 0,-27-120-3205 0 0,-44-44-2830 0 0,-7-4-1099 0 0</inkml:trace>
  <inkml:trace contextRef="#ctx0" brushRef="#br0" timeOffset="8721.892">1242 2762 11298 0 0,'0'0'90'0'0,"0"0"-4"0"0,0 0-40 0 0,0 0-62 0 0,0 0-51 0 0,0 0 10 0 0,0 0 51 0 0,0 0 72 0 0,0 0 76 0 0,0 0 77 0 0,-22-28 93 0 0,-141-170 1123 0 0,96 137-883 0 0,-4 4 0 0 0,-2 2-1 0 0,-2 4 1 0 0,-2 3-1 0 0,-18-5-551 0 0,26 17 91 0 0,2-3 0 0 0,2-3 0 0 0,2-3 0 0 0,1-3 0 0 0,3-3-1 0 0,2-1 1 0 0,-17-25-91 0 0,64 65 9 0 0,1 0 0 0 0,1-1-1 0 0,0-1 1 0 0,0 0 0 0 0,1 0-1 0 0,1 0 1 0 0,0-1 0 0 0,1 1-1 0 0,1-1 1 0 0,0-1 0 0 0,1 1 0 0 0,1 0-1 0 0,0-1 1 0 0,2 0 0 0 0,-1 1-1 0 0,2-1 1 0 0,0 1 0 0 0,0-1-1 0 0,2 1 1 0 0,0-1 0 0 0,1 1-1 0 0,0 0 1 0 0,1 0 0 0 0,1 1 0 0 0,0-1-1 0 0,1 1 1 0 0,1 1 0 0 0,0-1-1 0 0,1 2 1 0 0,0-1 0 0 0,2 0-9 0 0,50-49 47 0 0,3 2 1 0 0,2 4 0 0 0,3 3 0 0 0,2 2 0 0 0,2 4-1 0 0,49-22-47 0 0,355-193 690 0 0,44 7-690 0 0,447-175 553 0 0,-947 417 240 0 0,-37 12-645 0 0,-38 12-681 0 0,-580 195-496 0 0,627-204 1014 0 0,-34 11-206 0 0,0 1 0 0 0,0 2 0 0 0,2 2 0 0 0,0 2 0 0 0,-16 12 221 0 0,55-33-32 0 0,-1 1 0 0 0,0 0 0 0 0,0 0 1 0 0,0 0-1 0 0,1 0 0 0 0,-1 0 0 0 0,0 0 0 0 0,0 0 1 0 0,0 0-1 0 0,0 1 0 0 0,1-1 0 0 0,-1 0 1 0 0,0 0-1 0 0,0 1 0 0 0,1-1 0 0 0,-1 0 0 0 0,0 1 1 0 0,0-1-1 0 0,1 1 0 0 0,-1-1 0 0 0,1 1 1 0 0,-1-1-1 0 0,0 1 0 0 0,1 0 0 0 0,-1-1 0 0 0,1 1 1 0 0,-1-1-1 0 0,1 1 0 0 0,-1 0 0 0 0,1 0 1 0 0,0-1-1 0 0,-1 1 0 0 0,1 0 0 0 0,0 0 0 0 0,0 0 1 0 0,-1-1-1 0 0,1 1 0 0 0,0 0 0 0 0,0 0 1 0 0,0 0-1 0 0,0-1 0 0 0,0 1 0 0 0,0 0 0 0 0,0 0 1 0 0,0 0-1 0 0,1 0 0 0 0,-1-1 0 0 0,0 1 1 0 0,0 0-1 0 0,1 0 0 0 0,-1-1 0 0 0,0 1 0 0 0,1 0 1 0 0,-1 0-1 0 0,1-1 0 0 0,-1 1 0 0 0,1-1 1 0 0,-1 1-1 0 0,1 0 0 0 0,0-1 0 0 0,-1 1 0 0 0,1-1 1 0 0,0 1-1 0 0,-1-1 0 0 0,1 1 0 0 0,0-1 1 0 0,-1 0-1 0 0,1 1 0 0 0,0-1 0 0 0,0 0 32 0 0,62 3-543 0 0,272-72 806 0 0,-217 38-230 0 0,132-33 148 0 0,3 11 0 0 0,2 10 0 0 0,1 12 0 0 0,2 11 0 0 0,22 11-181 0 0,-248 7-43 0 0,0 2 1 0 0,0 1-1 0 0,0 1 1 0 0,0 2 0 0 0,-1 1-1 0 0,0 1 1 0 0,0 2 0 0 0,0 1-1 0 0,-1 2 1 0 0,0 1-1 0 0,-1 1 1 0 0,-1 1 0 0 0,0 2-1 0 0,-1 1 1 0 0,0 0-1 0 0,-2 3 1 0 0,0 0 0 0 0,-1 1-1 0 0,-1 1 1 0 0,-1 1 0 0 0,-1 2-1 0 0,-2 0 1 0 0,1 1 42 0 0,-7-2 28 0 0,-2 1 0 0 0,0 0 0 0 0,-1 0 0 0 0,-2 1 0 0 0,0 0 0 0 0,-2 1 0 0 0,-1 0 1 0 0,-1 0-1 0 0,-2 0 0 0 0,0 0 0 0 0,-2 0 0 0 0,-1 0 0 0 0,-1 1 0 0 0,-1-1 0 0 0,-1-1 0 0 0,-2 1 0 0 0,-1 0 0 0 0,-1-1 1 0 0,-1-1-1 0 0,-1 1 0 0 0,-1-2 0 0 0,-1 1 0 0 0,-1-2 0 0 0,-2 1 0 0 0,0-2 0 0 0,-1 0 0 0 0,-2-1 0 0 0,0-1 1 0 0,-1 0-1 0 0,-8 5-28 0 0,-41 24 215 0 0,-2-2 1 0 0,-2-4 0 0 0,-2-3-1 0 0,-1-3 1 0 0,-2-4 0 0 0,-1-3 0 0 0,-2-3-1 0 0,-54 10-215 0 0,67-20-123 0 0,0-3 0 0 0,-1-3 0 0 0,0-3 0 0 0,-65-1 123 0 0,129-7-375 0 0,-25-2-1003 0 0,11-6-7378 0 0,14 5 2731 0 0</inkml:trace>
  <inkml:trace contextRef="#ctx0" brushRef="#br0" timeOffset="12606.956">11533 1157 5577 0 0,'0'0'1291'0'0,"0"0"129"0"0,4-28-38 0 0,23-205 2563 0 0,-33 150-1806 0 0,-8 88-7369 0 0,-7 28 3760 0 0,17-26 1155 0 0,-42 83 351 0 0,4 1 1 0 0,4 2-1 0 0,4 2 0 0 0,4 1 0 0 0,4 1 1 0 0,1 20-37 0 0,-24 152-178 0 0,42-151 3475 0 0,1-157 702 0 0,-1 7-4099 0 0,-1-61 86 0 0,4 0 0 0 0,4-1 0 0 0,5 1 0 0 0,3 0 0 0 0,8-22 14 0 0,-15 98-65 0 0,2 0 0 0 0,0 0 1 0 0,1 1-1 0 0,0-1 0 0 0,1 1 0 0 0,1 0 1 0 0,1 0-1 0 0,0 1 0 0 0,1 0 1 0 0,1 0-1 0 0,0 1 0 0 0,1 0 0 0 0,0 1 1 0 0,1 0-1 0 0,1 0 0 0 0,0 1 1 0 0,0 1-1 0 0,1 0 0 0 0,14-8 65 0 0,-22 17-73 0 0,0 0-1 0 0,0 0 1 0 0,1 1-1 0 0,-1-1 0 0 0,1 1 1 0 0,-1 1-1 0 0,1-1 1 0 0,-1 1-1 0 0,1 0 1 0 0,0 0-1 0 0,-1 0 1 0 0,1 1-1 0 0,-1 0 1 0 0,1 0-1 0 0,-1 1 1 0 0,0-1-1 0 0,1 1 0 0 0,-1 0 1 0 0,0 1-1 0 0,0-1 1 0 0,0 1-1 0 0,-1 0 1 0 0,1 0-1 0 0,-1 0 1 0 0,1 1-1 0 0,-1 0 1 0 0,0 0-1 0 0,0 0 1 0 0,-1 0-1 0 0,1 0 0 0 0,-1 1 1 0 0,3 4 73 0 0,73 167-2213 0 0,-33 36 2393 0 0,-35-142-66 0 0,4-1 1 0 0,3 0-1 0 0,3-1 0 0 0,17 32-114 0 0,-20-62 101 0 0,29 101 636 0 0,-82-142 2019 0 0,-156-52-2448 0 0,-143-38 78 0 0,107 48-5482 0 0,215 44 1945 0 0,6 1-3636 0 0</inkml:trace>
  <inkml:trace contextRef="#ctx0" brushRef="#br0" timeOffset="12863.722">12572 1360 15067 0 0,'0'0'472'0'0,"0"0"-80"0"0,0 0-326 0 0,0 0-748 0 0,0 0-911 0 0,0 0-248 0 0,0 0 141 0 0,0 0 576 0 0,0 0 776 0 0,0 0 217 0 0,0 0 49 0 0,0 0 38 0 0,-13 26 23 0 0,-92 195 239 0 0,0 6 954 0 0,101-234 3845 0 0,9-107-5583 0 0,4 43 694 0 0,-10 55-183 0 0,0 1-1 0 0,1 0 0 0 0,1-1 0 0 0,0 1 1 0 0,1 0-1 0 0,1 0 0 0 0,0 0 0 0 0,1 0 1 0 0,1 0-1 0 0,0 1 0 0 0,1-1 0 0 0,1 1 1 0 0,0 1-1 0 0,1-1 0 0 0,0 2 1 0 0,1-1-1 0 0,0 1 0 0 0,1 0 0 0 0,1 1 1 0 0,0 0-1 0 0,0 0 0 0 0,1 2 0 0 0,0-1 1 0 0,1 1-1 0 0,12-6 56 0 0,2 8-78 0 0,2 0 0 0 0,-1 2-1 0 0,1 1 1 0 0,0 1 0 0 0,0 2 0 0 0,0 0 0 0 0,0 3 0 0 0,0 0 0 0 0,-1 1 0 0 0,1 2 0 0 0,-1 1 0 0 0,0 2-1 0 0,0 0 1 0 0,0 2 0 0 0,-2 1 0 0 0,12 6 78 0 0,-37-16-6 0 0,4 1-40 0 0,0 0 1 0 0,1 1 0 0 0,-1 0 0 0 0,-1 0-1 0 0,1 0 1 0 0,0 0 0 0 0,-1 1-1 0 0,0 0 1 0 0,1 0 0 0 0,-1 0 0 0 0,-1 0-1 0 0,1 1 1 0 0,-1-1 0 0 0,0 1 0 0 0,0 0-1 0 0,0 0 1 0 0,0 0 0 0 0,-1 1 45 0 0,-63 22 2069 0 0,54-27-1914 0 0,-373 46 713 0 0,375-45-946 0 0,0 0 0 0 0,0 0-1 0 0,0 0 1 0 0,0 0 0 0 0,1 1-1 0 0,-1 0 1 0 0,1 0-1 0 0,-1 0 1 0 0,1 1 0 0 0,0-1-1 0 0,0 1 1 0 0,1 0 0 0 0,-1 0-1 0 0,1 0 1 0 0,0 1 0 0 0,0-1-1 0 0,0 1 1 0 0,1 0-1 0 0,-1 0 1 0 0,1 0 0 0 0,0 0-1 0 0,1 0 1 0 0,-1 0 0 0 0,1 0-1 0 0,0 1 1 0 0,0-1 0 0 0,1 0-1 0 0,-1 1 1 0 0,1-1 0 0 0,1 0-1 0 0,-1 1 1 0 0,1-1-1 0 0,0 2 79 0 0,1 7-11 0 0,1 0 0 0 0,0-1-1 0 0,1 1 1 0 0,1 0 0 0 0,0-1-1 0 0,1 0 1 0 0,0 0 0 0 0,1-1-1 0 0,1 0 1 0 0,0 0 0 0 0,0-1-1 0 0,3 3 12 0 0,24 20 65 0 0,0-1 0 0 0,2-2 0 0 0,1-2 0 0 0,2-1 0 0 0,1-3 0 0 0,0-1 0 0 0,2-1 0 0 0,1-3 0 0 0,6 1-65 0 0,60 1-2017 0 0,-68-33-2543 0 0,-38 8-754 0 0</inkml:trace>
  <inkml:trace contextRef="#ctx0" brushRef="#br0" timeOffset="13081.186">13583 1330 16604 0 0,'0'0'1217'0'0,"0"0"-747"0"0,0 0-669 0 0,0 0-837 0 0,0 0-381 0 0,0 0 25 0 0,0 0 380 0 0,0 0 633 0 0,0 0 259 0 0,0 0 53 0 0,5 29 30 0 0,15 93 53 0 0,-22 307 59 0 0,29-356-2418 0 0,31-28-4474 0 0,-52-43 3254 0 0</inkml:trace>
  <inkml:trace contextRef="#ctx0" brushRef="#br0" timeOffset="13630.053">14481 1327 14379 0 0,'0'0'574'0'0,"0"0"-879"0"0,0 0-880 0 0,0 0-351 0 0,0 0 117 0 0,0 0 520 0 0,0 0 684 0 0,0 0 248 0 0,0 0 65 0 0,-3 27 6 0 0,-15 85-58 0 0,-53 72-6 0 0,44-134 24 0 0,-89 202 919 0 0,113-257 5736 0 0,17-86-6667 0 0,99-282 37 0 0,-105 340-97 0 0,73-196-58 0 0,-80 228 14 0 0,0-1 1 0 0,1 1 0 0 0,-1-1 0 0 0,0 1-1 0 0,1-1 1 0 0,-1 1 0 0 0,1 0-1 0 0,0-1 1 0 0,-1 1 0 0 0,1 0 0 0 0,0 0-1 0 0,0 1 1 0 0,0-1 0 0 0,-1 0-1 0 0,1 0 1 0 0,0 1 0 0 0,0-1 0 0 0,0 1-1 0 0,0 0 1 0 0,0 0 0 0 0,0 0-1 0 0,0 0 1 0 0,0 0 0 0 0,0 0 0 0 0,0 0-1 0 0,0 0 1 0 0,0 1 0 0 0,0-1-1 0 0,0 1 1 0 0,0 0 0 0 0,0-1 0 0 0,0 1-1 0 0,0 0 1 0 0,-1 0 0 0 0,1 0-1 0 0,0 0 1 0 0,-1 1 0 0 0,1-1 0 0 0,0 0-1 0 0,-1 1 1 0 0,2 1 51 0 0,65 65-777 0 0,-66-66 791 0 0,148 221-103 0 0,-122-173 206 0 0,2-1 0 0 0,3-2 0 0 0,1-1 0 0 0,32 31-117 0 0,19-5 410 0 0,-126-86 271 0 0,0 1 0 0 0,-1 2 0 0 0,0 2-1 0 0,-1 1 1 0 0,0 3 0 0 0,0 1 0 0 0,-5 3-681 0 0,-130 9-2762 0 0,5 21-3936 0 0,129-18-2959 0 0</inkml:trace>
  <inkml:trace contextRef="#ctx0" brushRef="#br1" timeOffset="17433.018">12526 3367 3361 0 0,'0'0'1137'0'0,"0"0"-48"0"0,0 0-259 0 0,0 0-267 0 0,0 0-284 0 0,0 0-191 0 0,0 0-85 0 0,0 0 15 0 0,0 0 76 0 0,0 0 86 0 0,0 0 120 0 0,1-16 68 0 0,3-49 12 0 0,-4 65-433 0 0,1 0 1 0 0,-1 1-1 0 0,0-1 1 0 0,1 0-1 0 0,-1 0 1 0 0,0 1-1 0 0,1-1 1 0 0,-1 0-1 0 0,1 0 1 0 0,-1 0-1 0 0,0 1 1 0 0,1-1-1 0 0,-1 0 1 0 0,1 0-1 0 0,-1 0 1 0 0,1 0-1 0 0,-1 0 1 0 0,1 0-1 0 0,-1 0 1 0 0,0 0-1 0 0,1 0 0 0 0,-1 0 1 0 0,1 0-1 0 0,-1 0 1 0 0,1 0-1 0 0,-1-1 1 0 0,0 1-1 0 0,1 0 1 0 0,-1 0 52 0 0,30 142-473 0 0,19 184 652 0 0,-49-310-118 0 0,1 32 134 0 0,-1-1 0 0 0,-3 1 0 0 0,-2-1 0 0 0,-2 0 0 0 0,-1 0 0 0 0,-5 6-195 0 0,-40 96 578 0 0,-46 68 417 0 0,92-203-894 0 0,-1 0 1 0 0,-1-1 0 0 0,0 0-1 0 0,-1 0 1 0 0,-1-1 0 0 0,1-1-1 0 0,-2 0 1 0 0,0 0-1 0 0,0-1 1 0 0,-1 0 0 0 0,0-1-1 0 0,-1-1 1 0 0,0 0 0 0 0,0-1-1 0 0,0 0 1 0 0,-1-1 0 0 0,0-1-1 0 0,-4 1-101 0 0,-296 37 2863 0 0,130-26-2135 0 0,106-5-715 0 0,-303 47 920 0 0,-278 3-933 0 0,-734-54 777 0 0,321-77-609 0 0,-338 27-239 0 0,993 18-1232 0 0,-279-58 1303 0 0,664 78-1241 0 0,19 4-1787 0 0,15 3-1816 0 0,16 11 2026 0 0,-9-11-865 0 0</inkml:trace>
  <inkml:trace contextRef="#ctx0" brushRef="#br1" timeOffset="17963.965">5884 4498 5017 0 0,'0'0'1126'0'0,"0"0"-245"0"0,0 0-375 0 0,0 0-282 0 0,0 0-274 0 0,0 0-231 0 0,0 0-115 0 0,0 0 9 0 0,0 0 119 0 0,0 0 144 0 0,0 0 97 0 0,0 0 77 0 0,-20 8 74 0 0,-58 27 62 0 0,-45 38 2474 0 0,-161 69-279 0 0,254-124-2338 0 0,20-14-67 0 0,1 1 0 0 0,-1 1 0 0 0,1-1 0 0 0,1 1 0 0 0,-1 1 0 0 0,1-1-1 0 0,0 1 1 0 0,0 1 0 0 0,1 0 0 0 0,0 0 0 0 0,1 0 0 0 0,-4 6 24 0 0,10-12-8 0 0,0 0 0 0 0,-1 0 1 0 0,1 0-1 0 0,0 0 1 0 0,0 0-1 0 0,0 0 0 0 0,0 0 1 0 0,1 0-1 0 0,-1 1 0 0 0,0-1 1 0 0,1 0-1 0 0,0 0 0 0 0,-1 0 1 0 0,1 0-1 0 0,0-1 0 0 0,0 1 1 0 0,0 0-1 0 0,0 0 1 0 0,0 0-1 0 0,1-1 0 0 0,-1 1 1 0 0,0 0-1 0 0,1-1 0 0 0,-1 0 1 0 0,1 1-1 0 0,0-1 0 0 0,-1 0 1 0 0,1 0-1 0 0,0 0 0 0 0,0 0 1 0 0,0 0-1 0 0,0 0 0 0 0,0 0 1 0 0,0 0-1 0 0,0-1 1 0 0,1 1 7 0 0,82 26 1255 0 0,-80-26-1247 0 0,189 28 1207 0 0,-41-9-1524 0 0,-54 5-4031 0 0,-88-22-2846 0 0</inkml:trace>
  <inkml:trace contextRef="#ctx0" brushRef="#br1" timeOffset="19348.662">12583 3524 7306 0 0,'0'0'1775'0'0,"0"0"-27"0"0,0 0-262 0 0,0 0-327 0 0,0 0-298 0 0,0 0-257 0 0,0 0-202 0 0,0 0-176 0 0,0 0-115 0 0,0 0-43 0 0,0 0-8 0 0,0 0 12 0 0,0 0 16 0 0,-14-17 16 0 0,-42-53 8 0 0,42 52-36 0 0,14 18-119 0 0,0 0-274 0 0,0 0-448 0 0,0 0-452 0 0,7 34-2776 0 0,16 21 4386 0 0,-10-28-568 0 0,-1 8 265 0 0,-1 0 0 0 0,-2 1 0 0 0,-1 0 1 0 0,-2 1-1 0 0,-1 0 0 0 0,-2 0 0 0 0,-2 0 0 0 0,-1 0 1 0 0,-2 0-1 0 0,-5 29-90 0 0,-89 368 870 0 0,78-366-916 0 0,-162 557 351 0 0,173-587-160 0 0,-2-1-1 0 0,-1-1 1 0 0,-2 0 0 0 0,-2-1 0 0 0,-1 0 0 0 0,-1-1-1 0 0,-3 0 1 0 0,0-2 0 0 0,-2 0 0 0 0,-1-2 0 0 0,-2 0-1 0 0,-1-1 1 0 0,-1-2 0 0 0,-1 0 0 0 0,-2-2-1 0 0,-27 19-144 0 0,-19-3 222 0 0,-2 5-50 0 0,-3-4 1 0 0,0-4-1 0 0,-3-3 0 0 0,-1-3 0 0 0,-71 15-172 0 0,-125 16 192 0 0,20-2 212 0 0,-2-11 1 0 0,-159 5-405 0 0,-1087-10 575 0 0,482-25-541 0 0,-707-31 331 0 0,1313 9-527 0 0,418 1 84 0 0,1 1 1 0 0,-1-1-1 0 0,1 1 1 0 0,-1-1-1 0 0,1 1 1 0 0,-1 0-1 0 0,0 0 1 0 0,1 0-1 0 0,-1 0 1 0 0,1 0-1 0 0,-1 0 1 0 0,0 0 0 0 0,1 0-1 0 0,-1 1 1 0 0,1-1-1 0 0,-1 1 1 0 0,0-1-1 0 0,1 1 1 0 0,-1-1-1 0 0,1 1 1 0 0,0 0-1 0 0,-1 0 1 0 0,1 0-1 0 0,0 0 1 0 0,-1 0-1 0 0,1 0 1 0 0,0 0-1 0 0,0 0 1 0 0,0 0-1 0 0,0 1 1 0 0,0-1 0 0 0,0 0-1 0 0,0 1 1 0 0,0-1-1 0 0,1 1 1 0 0,-1-1-1 0 0,0 1 1 0 0,1-1-1 0 0,-1 1 1 0 0,1-1-1 0 0,0 1 1 0 0,-1 0-1 0 0,1-1 1 0 0,0 1-1 0 0,0-1 1 0 0,0 1-1 0 0,0 0 1 0 0,1-1-1 0 0,-1 1 1 0 0,0-1-1 0 0,1 1 1 0 0,-1 0 0 0 0,1-1-1 0 0,-1 1 1 0 0,1-1-1 0 0,0 1 1 0 0,-1-1-1 0 0,1 0 1 0 0,0 1-1 0 0,0-1 1 0 0,0 0-1 0 0,0 1 1 0 0,0-1-1 0 0,1 0 78 0 0,78 34-7125 0 0,-66-31 1825 0 0</inkml:trace>
  <inkml:trace contextRef="#ctx0" brushRef="#br1" timeOffset="19804.89">5788 6008 1960 0 0,'0'0'1854'0'0,"0"0"-556"0"0,0 0-289 0 0,0 0-169 0 0,0 0-219 0 0,0 0-213 0 0,0 0-155 0 0,-26 1-66 0 0,-79 5-47 0 0,89-4-46 0 0,1 0-1 0 0,-1 1 1 0 0,1 1 0 0 0,-1 0-1 0 0,1 1 1 0 0,1 1 0 0 0,-1 0-1 0 0,1 1 1 0 0,0 0 0 0 0,-4 4-94 0 0,-25 12 264 0 0,-371 177 1243 0 0,414-200-1531 0 0,1 0-1 0 0,-1 0 0 0 0,1 0 0 0 0,0 0 0 0 0,-1 0 0 0 0,1 0 1 0 0,-1 1-1 0 0,1-1 0 0 0,0 0 0 0 0,-1 0 0 0 0,1 0 0 0 0,-1 1 0 0 0,1-1 1 0 0,-1 0-1 0 0,1 1 0 0 0,-1-1 0 0 0,1 1 0 0 0,-1-1 0 0 0,0 0 1 0 0,1 1-1 0 0,-1-1 0 0 0,1 1 0 0 0,-1-1 0 0 0,0 1 0 0 0,1-1 1 0 0,-1 1-1 0 0,0-1 0 0 0,0 1 0 0 0,0 0 0 0 0,1-1 0 0 0,-1 1 0 0 0,0-1 1 0 0,0 1-1 0 0,0 0 0 0 0,0-1 0 0 0,0 1 0 0 0,0-1 0 0 0,0 1 1 0 0,0 0-1 0 0,0-1 0 0 0,0 1 0 0 0,0-1 0 0 0,-1 1 0 0 0,1-1 1 0 0,0 1-1 0 0,0 0 0 0 0,0-1 0 0 0,-1 1 0 0 0,1-1 0 0 0,0 1 1 0 0,-1-1-1 0 0,1 1 0 0 0,-1-1 0 0 0,1 1 25 0 0,64 7 1300 0 0,50-4-625 0 0,-91-7-645 0 0,0 2 0 0 0,0 0 0 0 0,0 1 0 0 0,1 2 1 0 0,-1 0-1 0 0,-1 2 0 0 0,1 0 0 0 0,0 2 0 0 0,-1 0 0 0 0,0 1 0 0 0,-1 2 0 0 0,0 0 1 0 0,0 1-1 0 0,-1 1 0 0 0,0 1 0 0 0,0 1 0 0 0,0 1-30 0 0,7 28-279 0 0,-19-22-3112 0 0,-4-11-3563 0 0</inkml:trace>
  <inkml:trace contextRef="#ctx0" brushRef="#br1" timeOffset="21749.073">12734 3387 0 0 0,'0'0'1110'0'0,"-6"-2"-48"0"0,-20-4-247 0 0,18-16 4678 0 0,8 22-5488 0 0,-1 0-1 0 0,1 1 1 0 0,0-1-1 0 0,-1 1 1 0 0,1-1-1 0 0,0 0 1 0 0,-1 1-1 0 0,1-1 1 0 0,-1 0 0 0 0,1 1-1 0 0,0-1 1 0 0,-1 0-1 0 0,1 0 1 0 0,-1 0-1 0 0,1 1 1 0 0,-1-1 0 0 0,1 0-1 0 0,-1 0 1 0 0,1 0-1 0 0,-1 0 1 0 0,1 0-1 0 0,-1 0 1 0 0,1 0 0 0 0,-1 0-1 0 0,1 0 1 0 0,-1 0-1 0 0,1 0 1 0 0,-1 0-1 0 0,1 0 1 0 0,-1 0 0 0 0,1 0-1 0 0,-1-1 1 0 0,1 1-1 0 0,0 0 1 0 0,-1 0-1 0 0,1 0 1 0 0,-1-1-1 0 0,1 1 1 0 0,-1 0 0 0 0,1-1-1 0 0,0 1 1 0 0,-1 0-1 0 0,1-1 1 0 0,0 1-1 0 0,-1-1 1 0 0,1 1 0 0 0,0 0-1 0 0,0-1 1 0 0,-1 1-1 0 0,1-1 1 0 0,0 1-1 0 0,0-1 1 0 0,0 1 0 0 0,0-1-1 0 0,0 1 1 0 0,-1-1-1 0 0,1 1 1 0 0,0-1-1 0 0,0 1 1 0 0,0-1 0 0 0,0 1-1 0 0,0-1 1 0 0,1 1-1 0 0,-1-1 1 0 0,0 1-1 0 0,0-1 1 0 0,0 1-5 0 0,-80 66-847 0 0,66 74 434 0 0,15-95 574 0 0,-10 395 1007 0 0,11-400-956 0 0,2 0-1 0 0,2-1 1 0 0,1 1-1 0 0,2-1 1 0 0,2-1 0 0 0,2 0-1 0 0,1 0 1 0 0,1-1-1 0 0,3-1 1 0 0,1-1-1 0 0,7 9-211 0 0,2-15 287 0 0,1-2 0 0 0,1 0 0 0 0,2-2 0 0 0,0-2 0 0 0,1-1 0 0 0,2-1 0 0 0,0-2 0 0 0,1-1-1 0 0,1-2 1 0 0,0-2 0 0 0,1-1 0 0 0,1-2 0 0 0,0-2 0 0 0,0-1 0 0 0,1-2 0 0 0,30 0-287 0 0,557 58 1591 0 0,-294-55 258 0 0,149-22-1849 0 0,18-1 686 0 0,752 57-218 0 0,-212-50-335 0 0,-141 104 42 0 0,-887-96-234 0 0,72-8 1198 0 0,-82 6-1163 0 0,0 0 0 0 0,0 0 0 0 0,0 0 0 0 0,0 0 0 0 0,-1 0 0 0 0,1 0 0 0 0,-1-1 0 0 0,1 1 0 0 0,-1 0 0 0 0,1-1 0 0 0,-1 1 0 0 0,0-1 0 0 0,0 0 0 0 0,1 1 0 0 0,-1-1 0 0 0,0 0 0 0 0,-1 0-1 0 0,1 0 1 0 0,0 0 0 0 0,0 0 0 0 0,-1 0 0 0 0,1 0 0 0 0,-1 0 0 0 0,0 0 0 0 0,0 0 0 0 0,1 0 0 0 0,-1 0 0 0 0,-1 0 0 0 0,1 0 0 0 0,0 0 0 0 0,0 0 0 0 0,-1 0 0 0 0,1 0 0 0 0,-1 0 0 0 0,0 0 0 0 0,1 1 0 0 0,-1-1 0 0 0,0 0 0 0 0,-1-1 24 0 0,-4-5-652 0 0,-1 1 0 0 0,1 0 0 0 0,-2 0 0 0 0,1 0 0 0 0,-1 1 0 0 0,0 0 0 0 0,0 1 0 0 0,-1 0 0 0 0,1 0 0 0 0,-1 1 0 0 0,0 0 0 0 0,0 0 0 0 0,-1 1 0 0 0,1 0 0 0 0,-1 1 1 0 0,0 0-1 0 0,1 1 0 0 0,-1 0 0 0 0,0 0 0 0 0,0 1 0 0 0,0 0 0 0 0,0 1 0 0 0,0 0 0 0 0,-8 2 652 0 0,9-3-433 0 0,8-2 688 0 0,1 0-1 0 0,-1 0 1 0 0,0 0 0 0 0,1 0-1 0 0,0 0 1 0 0,-1 0-1 0 0,1-1 1 0 0,0 1-1 0 0,0 0 1 0 0,0 0-1 0 0,0 0 1 0 0,1 0-1 0 0,-1 0 1 0 0,1-1-1 0 0,-1 1 1 0 0,1 0 0 0 0,0 0-1 0 0,-1 0 1 0 0,1 0-1 0 0,0 0 1 0 0,1 1-1 0 0,-1-1 1 0 0,0 0-1 0 0,0 0 1 0 0,1 1-1 0 0,-1-1 1 0 0,1 1 0 0 0,-1-1-1 0 0,1 1 1 0 0,1-2-255 0 0,2 1 59 0 0,0 0 1 0 0,1 0-1 0 0,-1 1 0 0 0,0 0 1 0 0,1 0-1 0 0,-1 0 1 0 0,1 0-1 0 0,-1 1 1 0 0,0 0-1 0 0,1 0 1 0 0,-1 0-1 0 0,1 1 1 0 0,-1-1-1 0 0,1 2 0 0 0,-1-1 1 0 0,0 0-1 0 0,1 1 1 0 0,-1 0-1 0 0,0 0 1 0 0,0 1-1 0 0,-1-1 1 0 0,1 1-1 0 0,0 0 1 0 0,-1 1-1 0 0,0-1 1 0 0,1 1-1 0 0,0 1-59 0 0,25 12 92 0 0,18 6-99 0 0,12 4-34 0 0,-1 2-1 0 0,-2 3 1 0 0,-1 3-1 0 0,-2 2 1 0 0,3 6 41 0 0,-53-41 7 0 0,0 0 0 0 0,-1 1 1 0 0,1-1-1 0 0,-1 1 0 0 0,0 0 0 0 0,0 0 1 0 0,0 0-1 0 0,0 0 0 0 0,0 1 1 0 0,-1-1-1 0 0,1 1 0 0 0,-1 0 0 0 0,0 0 1 0 0,0 0-1 0 0,0 0 0 0 0,-1 0 1 0 0,0 0-1 0 0,1 0 0 0 0,-1 0 1 0 0,-1 1-1 0 0,1-1 0 0 0,-1 0 0 0 0,1 1 1 0 0,-1-1-1 0 0,-1 0 0 0 0,1 1 1 0 0,0-1-1 0 0,-1 0 0 0 0,0 0 1 0 0,0 1-1 0 0,0-1 0 0 0,-1 0 0 0 0,0 0 1 0 0,1 0-1 0 0,-1 0 0 0 0,-2 3-7 0 0,-197 100 2633 0 0,81-53-2272 0 0,39-5-1774 0 0,31-12-5968 0 0,38-28-939 0 0</inkml:trace>
  <inkml:trace contextRef="#ctx0" brushRef="#br1" timeOffset="22969.901">12502 3838 664 0 0,'0'0'2422'0'0,"0"0"-755"0"0,0 0-335 0 0,0 0-46 0 0,0 0-95 0 0,0 0-60 0 0,0 0-54 0 0,0 0-108 0 0,0 0-63 0 0,0 0-51 0 0,0 0-105 0 0,0 0-81 0 0,0 0-126 0 0,-2-20-214 0 0,2 17-626 0 0,-5-69 628 0 0,12 76-5599 0 0,5 36 5269 0 0,0 2 0 0 0,-3 0 0 0 0,-2 0-1 0 0,-1 0 1 0 0,-2 1 0 0 0,-2 0 0 0 0,-2-1 0 0 0,-2 1 0 0 0,-3 12-1 0 0,-2 17 48 0 0,0-9 11 0 0,2-1 1 0 0,3 1-1 0 0,3 0 1 0 0,2-1-1 0 0,10 49-59 0 0,106 364 206 0 0,-102-415-58 0 0,-9-15-22 0 0,3-1 1 0 0,1 0-1 0 0,3-1 1 0 0,1 0-1 0 0,2-1 1 0 0,2-1-1 0 0,1-1 1 0 0,3-1-1 0 0,1-1 1 0 0,1-1-1 0 0,2-1 1 0 0,2-1-1 0 0,1-2 1 0 0,13 9-127 0 0,19-3 677 0 0,1-2 1 0 0,3-4 0 0 0,0-2 0 0 0,2-3-1 0 0,1-3 1 0 0,68 14-678 0 0,63 25 413 0 0,-96-38-39 0 0,2-5-1 0 0,0-5 0 0 0,1-4 1 0 0,0-5-1 0 0,0-4 0 0 0,1-6 0 0 0,-1-4 1 0 0,97-19-374 0 0,43 4 166 0 0,3 11-84 0 0,-1 11 0 0 0,228 30-82 0 0,-277-10 109 0 0,0-8 0 0 0,0-9 0 0 0,199-23-109 0 0,225-53 239 0 0,-539 72-426 0 0,-83 5 183 0 0,-4 0-7864 0 0,-12-19 1531 0 0,8 10-664 0 0</inkml:trace>
  <inkml:trace contextRef="#ctx0" brushRef="#br1" timeOffset="23261.928">17532 5814 2953 0 0,'0'0'2453'0'0,"0"0"-187"0"0,0 0-155 0 0,0 0-262 0 0,0 0-456 0 0,0 0-634 0 0,0 0-660 0 0,0 0-650 0 0,0 0-361 0 0,0 0 13 0 0,0 0 239 0 0,0 0 391 0 0,9 10 441 0 0,8 2 117 0 0,1-2 0 0 0,0 0 0 0 0,0-2 0 0 0,1 0 0 0 0,0 0 0 0 0,0-2 0 0 0,0-1 0 0 0,1 0 0 0 0,6 0-289 0 0,13 4 203 0 0,121 23 874 0 0,104 34 261 0 0,-260-65-1341 0 0,-1 0 0 0 0,1-1-1 0 0,0 2 1 0 0,-1-1-1 0 0,1 0 1 0 0,-1 1 0 0 0,1 0-1 0 0,-1-1 1 0 0,0 1 0 0 0,0 1-1 0 0,0-1 1 0 0,0 0-1 0 0,0 1 1 0 0,0-1 0 0 0,-1 1-1 0 0,1 0 1 0 0,-1 0-1 0 0,1 0 1 0 0,-1 0 0 0 0,0 1-1 0 0,-1-1 1 0 0,1 0-1 0 0,0 1 1 0 0,-1-1 0 0 0,0 1-1 0 0,0 0 1 0 0,0-1 0 0 0,0 1-1 0 0,-1 0 1 0 0,1 0-1 0 0,-1-1 1 0 0,0 1 0 0 0,0 0-1 0 0,-1 0 1 0 0,1 0-1 0 0,-1-1 1 0 0,1 1 0 0 0,-1 0-1 0 0,0-1 1 0 0,-1 1-1 0 0,1 0 1 0 0,-1-1 0 0 0,1 0-1 0 0,-1 1 1 0 0,0-1 0 0 0,0 0-1 0 0,-1 0 1 0 0,0 1 3 0 0,-23 19 229 0 0,-1-2 1 0 0,0-1-1 0 0,-2-1 1 0 0,0-1 0 0 0,-1-2-1 0 0,-1-1 1 0 0,0-2-1 0 0,-24 8-229 0 0,24-9-20 0 0,-244 91-4429 0 0,223-84 1435 0 0,0 0-5608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6:51.84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4256 10311 12939 0 0,'0'0'736'0'0,"0"0"-416"0"0,0 0-636 0 0,0 0-323 0 0,0 0 48 0 0,0 0 267 0 0,0 0 307 0 0,0 0 42 0 0,0 0 11 0 0,0 0 34 0 0,0 0 28 0 0,15-3 42 0 0,73-18 291 0 0,-89 21-410 0 0,1-1 0 0 0,-1 1-1 0 0,1 0 1 0 0,-1-1 0 0 0,1 1-1 0 0,-1-1 1 0 0,1 1 0 0 0,-1-1 0 0 0,1 1-1 0 0,-1-1 1 0 0,1 0 0 0 0,-1 1-1 0 0,1-1 1 0 0,0 1 0 0 0,-1-1 0 0 0,1 0-1 0 0,0 1 1 0 0,0-1 0 0 0,0 0 0 0 0,-1 0-1 0 0,1 1 1 0 0,0-1 0 0 0,0 0-1 0 0,0 1 1 0 0,0-1 0 0 0,0 0 0 0 0,0 0-1 0 0,0 1 1 0 0,1-1 0 0 0,-1 0 0 0 0,0 1-1 0 0,0-1 1 0 0,0 0 0 0 0,1 1-1 0 0,-1-1 1 0 0,0 0 0 0 0,1 1 0 0 0,-1-1-1 0 0,0 1 1 0 0,1-1 0 0 0,-1 1-1 0 0,1-1 1 0 0,-1 1 0 0 0,1-1 0 0 0,-1 1-1 0 0,1-1 1 0 0,0 1 0 0 0,-1-1 0 0 0,1 1-1 0 0,0 0 1 0 0,-1-1 0 0 0,1 1-1 0 0,0 0 1 0 0,-1 0 0 0 0,1 0 0 0 0,0-1-1 0 0,-1 1 1 0 0,1 0 0 0 0,0 0-1 0 0,-1 0 1 0 0,1 0-21 0 0,-62-3-1007 0 0,31 12 982 0 0,1 1 0 0 0,0 1-1 0 0,1 1 1 0 0,1 2-1 0 0,0 1 1 0 0,0 1-1 0 0,2 2 1 0 0,0 0-1 0 0,1 1 1 0 0,-18 20 25 0 0,28-29 53 0 0,0 0 1 0 0,0 2-1 0 0,1-1 0 0 0,0 2 1 0 0,1 0-1 0 0,0 0 1 0 0,1 1-1 0 0,1 1 0 0 0,0 0 1 0 0,1 0-1 0 0,1 1 1 0 0,0 0-1 0 0,1 0 1 0 0,1 1-1 0 0,0 0 0 0 0,2 0 1 0 0,0 0-1 0 0,0 1 1 0 0,2-1-1 0 0,-1 19-53 0 0,10-26 90 0 0,-1-1 0 0 0,1 1 1 0 0,1-2-1 0 0,0 1 0 0 0,0-1 0 0 0,1 0 0 0 0,0 0 1 0 0,0-1-1 0 0,1 0 0 0 0,0-1 0 0 0,0 0 0 0 0,0-1 1 0 0,1 0-1 0 0,0 0 0 0 0,0-1 0 0 0,0-1 0 0 0,0 0 1 0 0,1 0-1 0 0,-1-1 0 0 0,1-1 0 0 0,0 0 1 0 0,-1 0-1 0 0,1-1 0 0 0,0-1 0 0 0,6 0-90 0 0,41 3 329 0 0,0-3-1 0 0,1-2 1 0 0,-1-2-1 0 0,0-4 0 0 0,-1-2 1 0 0,0-2-1 0 0,-1-3 1 0 0,0-2-1 0 0,-2-3 1 0 0,20-11-329 0 0,-65 28 28 0 0,0 0 1 0 0,0-1-1 0 0,0 1 1 0 0,-1-2-1 0 0,0 0 1 0 0,0 0-1 0 0,-1 0 1 0 0,1-1 0 0 0,-1 0-1 0 0,-1-1 1 0 0,1 0-1 0 0,-1 0 1 0 0,-1-1-1 0 0,0 1 1 0 0,0-2-1 0 0,0 1 1 0 0,-1 0-1 0 0,-1-1 1 0 0,0 0-1 0 0,0 0 1 0 0,-1 0-1 0 0,0-1 1 0 0,0 1-1 0 0,-1-1 1 0 0,-1 0-1 0 0,0-4-28 0 0,-3 12-50 0 0,-1-1 0 0 0,0 1-1 0 0,-1-1 1 0 0,1 1 0 0 0,0 0-1 0 0,-1 0 1 0 0,0 1 0 0 0,1-1-1 0 0,-1 1 1 0 0,0-1 0 0 0,-1 1 0 0 0,1 1-1 0 0,0-1 1 0 0,0 0 0 0 0,-1 1-1 0 0,1 0 1 0 0,-1 0 0 0 0,1 1-1 0 0,-1-1 1 0 0,1 1 0 0 0,-1 0-1 0 0,0 0 1 0 0,1 0 0 0 0,-1 1-1 0 0,1-1 1 0 0,-1 1 0 0 0,1 0-1 0 0,-1 1 1 0 0,1-1 0 0 0,0 1-1 0 0,0 0 1 0 0,-1 0 0 0 0,1 0-1 0 0,1 0 1 0 0,-1 1 0 0 0,0 0 0 0 0,0 0-1 0 0,1 0 1 0 0,0 0 0 0 0,0 0-1 0 0,-1 1 51 0 0,-2 1 9 0 0,1 1-1 0 0,-1-1 1 0 0,1 1 0 0 0,1-1-1 0 0,-1 1 1 0 0,1 1 0 0 0,0-1-1 0 0,0 1 1 0 0,1 0-1 0 0,0-1 1 0 0,0 1 0 0 0,0 1-1 0 0,1-1 1 0 0,0 0 0 0 0,1 1-1 0 0,0-1 1 0 0,0 0-1 0 0,0 1 1 0 0,1 0 0 0 0,0-1-1 0 0,1 1 1 0 0,-1-1 0 0 0,1 1-1 0 0,1-1 1 0 0,0 0-1 0 0,0 1 1 0 0,0-1 0 0 0,1 0-1 0 0,0 0 1 0 0,0 0 0 0 0,0-1-1 0 0,4 4-8 0 0,-1 1 56 0 0,1 0 0 0 0,1-1 0 0 0,0 0 1 0 0,0 0-1 0 0,1-1 0 0 0,0 0 0 0 0,1-1 0 0 0,0 0 0 0 0,0 0 0 0 0,1-1 0 0 0,0 0 0 0 0,0-1 0 0 0,0 0 0 0 0,1-1 0 0 0,0-1 1 0 0,0 0-1 0 0,0 0 0 0 0,1-1 0 0 0,1 0-56 0 0,6-2 14 0 0,1-1 1 0 0,0 0-1 0 0,0-2 1 0 0,-1 0-1 0 0,1-2 1 0 0,-1 0-1 0 0,0-1 1 0 0,0-1-1 0 0,0-1 1 0 0,-1-1 0 0 0,0-1-1 0 0,0 0 1 0 0,-1-1-1 0 0,0-1 1 0 0,-1-1-1 0 0,-1 0 1 0 0,0-2-1 0 0,0 1 1 0 0,-1-2-1 0 0,-1 0 1 0 0,0-1-1 0 0,-2 0 1 0 0,1-1-1 0 0,-2-1 1 0 0,0 1-1 0 0,1-7-14 0 0,-5-41 518 0 0,-15 118-825 0 0,7-45 346 0 0,0 1-1 0 0,0-1 1 0 0,1 1 0 0 0,0-1-1 0 0,1 0 1 0 0,0 1 0 0 0,0-1-1 0 0,1 0 1 0 0,0 1 0 0 0,0-1-1 0 0,1 0 1 0 0,0-1 0 0 0,0 1-1 0 0,1 0 1 0 0,0-1 0 0 0,0 0-1 0 0,1 0 1 0 0,0 0 0 0 0,0 0-1 0 0,1-1 1 0 0,0 0 0 0 0,0 0-1 0 0,0-1 1 0 0,1 1 0 0 0,0-1 0 0 0,0-1-1 0 0,0 1 1 0 0,0-1 0 0 0,1-1-1 0 0,-1 1 1 0 0,1-1 0 0 0,0-1-1 0 0,0 1 1 0 0,0-1 0 0 0,1-1-1 0 0,-1 1 1 0 0,8-1-39 0 0,7-5-121 0 0,0-1 0 0 0,0-1-1 0 0,-1-1 1 0 0,0-1 0 0 0,0-1 0 0 0,-1-1 0 0 0,0-1 0 0 0,-1 0 0 0 0,0-2-1 0 0,-1 0 1 0 0,-1-2 0 0 0,0 0 0 0 0,15-16 121 0 0,73-71-768 0 0,-99 178 2563 0 0,-8-69-1774 0 0,1 0 0 0 0,-1 0 0 0 0,1 0 0 0 0,1 0 0 0 0,0 0 0 0 0,0 0-1 0 0,0 0 1 0 0,0 0 0 0 0,1 0 0 0 0,0 0 0 0 0,1-1 0 0 0,0 1 0 0 0,0-1 0 0 0,0 1 0 0 0,1-1 0 0 0,0 0 0 0 0,0 0 0 0 0,0-1 0 0 0,1 1 0 0 0,0-1 0 0 0,0 0 0 0 0,0-1 0 0 0,0 1 0 0 0,1-1-1 0 0,0 0 1 0 0,0 0 0 0 0,0 0 0 0 0,0-1 0 0 0,1 0 0 0 0,-1-1 0 0 0,1 1 0 0 0,0-1 0 0 0,0 0 0 0 0,6 0-21 0 0,10-6-197 0 0,1-2-1 0 0,-1 0 1 0 0,0-2 0 0 0,-1 0 0 0 0,0-2-1 0 0,0 0 1 0 0,-1-2 0 0 0,0 0 0 0 0,-1-1-1 0 0,0-1 1 0 0,-1-1 0 0 0,-1-1-1 0 0,12-12 198 0 0,23-22 602 0 0,-39 104 1112 0 0,-11-44-1684 0 0,-1 0 1 0 0,1-1-1 0 0,1 1 1 0 0,0-1-1 0 0,0 0 1 0 0,1 0 0 0 0,0 0-1 0 0,0-1 1 0 0,1 1-1 0 0,0-1 1 0 0,0-1-1 0 0,1 1 1 0 0,0-1 0 0 0,1 0-1 0 0,0-1 1 0 0,0 0-1 0 0,0 0 1 0 0,0 0-1 0 0,1-1 1 0 0,0-1 0 0 0,0 1-1 0 0,1-2 1 0 0,-1 1-1 0 0,1-1 1 0 0,-1 0-1 0 0,1-1 1 0 0,0 0-1 0 0,0-1 1 0 0,0 0 0 0 0,0-1-1 0 0,0 0 1 0 0,0 0-1 0 0,1-1 1 0 0,-1-1-1 0 0,-1 1 1 0 0,1-1 0 0 0,0-1-1 0 0,7-3-30 0 0,0-1-11 0 0,-1-1 0 0 0,-1 0 1 0 0,1-1-1 0 0,-1-1 0 0 0,-1-1 0 0 0,0 0 0 0 0,0-1 0 0 0,-1 0 1 0 0,-1-1-1 0 0,0 0 0 0 0,0-1 0 0 0,-2 0 0 0 0,0-1 0 0 0,0-1 0 0 0,-1 1 1 0 0,-1-1-1 0 0,-1-1 0 0 0,-1 1 0 0 0,0-1 0 0 0,-1 0 0 0 0,0-1 0 0 0,-1-3 11 0 0,-4 19 1 0 0,-1 0 0 0 0,1 0-1 0 0,-1 0 1 0 0,0 0-1 0 0,1 0 1 0 0,-1 0-1 0 0,0 0 1 0 0,0 0-1 0 0,0 1 1 0 0,-1-1 0 0 0,1 0-1 0 0,0 1 1 0 0,-1-1-1 0 0,1 0 1 0 0,-1 1-1 0 0,1 0 1 0 0,-1-1 0 0 0,0 1-1 0 0,0 0 1 0 0,1 0-1 0 0,-1 0 1 0 0,0 0-1 0 0,0 0 1 0 0,0 0-1 0 0,0 1 1 0 0,0-1 0 0 0,0 1-1 0 0,0-1 1 0 0,-1 1-1 0 0,1 0 1 0 0,0 0-1 0 0,0 0 1 0 0,0 0-1 0 0,0 0 1 0 0,0 0 0 0 0,0 1-1 0 0,0-1 1 0 0,-1 1-1 0 0,1-1 1 0 0,0 1-1 0 0,0 0 1 0 0,1 0-1 0 0,-1 0 1 0 0,0 0 0 0 0,0 0-1 0 0,0 0 1 0 0,1 0-1 0 0,-1 1 1 0 0,0-1-1 0 0,1 1 1 0 0,-1-1 0 0 0,1 1-1 0 0,0 0 1 0 0,0-1-1 0 0,-1 1 1 0 0,1 0-1 0 0,0 0 1 0 0,0 0-1 0 0,1 0 1 0 0,-1 0 0 0 0,0 0-1 0 0,0 2 0 0 0,-4 2 9 0 0,-1 0-1 0 0,1 0 1 0 0,0 1 0 0 0,1 0 0 0 0,0 0-1 0 0,0 0 1 0 0,0 0 0 0 0,1 1-1 0 0,0-1 1 0 0,0 1 0 0 0,1 0-1 0 0,0 0 1 0 0,1 0 0 0 0,0 0-1 0 0,0 0 1 0 0,0 0 0 0 0,1 1-1 0 0,0-1 1 0 0,1 0 0 0 0,0 0-1 0 0,0 0 1 0 0,1 0 0 0 0,0 0-1 0 0,0 0 1 0 0,1 0 0 0 0,0-1 0 0 0,0 1-1 0 0,1-1 1 0 0,0 0 0 0 0,0 0-1 0 0,1 0 1 0 0,0 0 0 0 0,0-1-1 0 0,0 0 1 0 0,1 0 0 0 0,0 0-1 0 0,0-1 1 0 0,1 0 0 0 0,-1 0-1 0 0,1-1 1 0 0,0 1 0 0 0,0-2-1 0 0,1 1 1 0 0,-1-1 0 0 0,1 0-1 0 0,0 0 1 0 0,-1-1 0 0 0,1 0 0 0 0,1-1-9 0 0,11-2-87 0 0,1-2 0 0 0,-1-1 0 0 0,1 0 0 0 0,-1-1 0 0 0,-1-2 1 0 0,1 0-1 0 0,-1-1 0 0 0,0 0 0 0 0,-1-2 0 0 0,0 0 0 0 0,0-1 1 0 0,-1-1-1 0 0,0-1 0 0 0,-2 0 0 0 0,1-1 0 0 0,-1-1 1 0 0,-1 0-1 0 0,-1-1 0 0 0,5-8 87 0 0,-6 5-56 0 0,-4 8 2214 0 0,-5 34-1345 0 0,-4-16-808 0 0,1 1 0 0 0,0 0 1 0 0,0-1-1 0 0,1 1 0 0 0,0 0 0 0 0,0-1 0 0 0,1 1 0 0 0,0-1 0 0 0,0 1 1 0 0,1-1-1 0 0,0 0 0 0 0,0 0 0 0 0,0 0 0 0 0,1 0 0 0 0,0-1 0 0 0,1 0 1 0 0,-1 1-1 0 0,1-1 0 0 0,1-1 0 0 0,-1 1 0 0 0,1-1 0 0 0,0 0 0 0 0,0 0 1 0 0,0-1-1 0 0,1 0 0 0 0,-1 0 0 0 0,1 0 0 0 0,7 2-5 0 0,0-2 28 0 0,1-1 1 0 0,-1 0-1 0 0,1-1 0 0 0,0 0 0 0 0,0-1 0 0 0,0-1 0 0 0,-1-1 1 0 0,1 0-1 0 0,0 0 0 0 0,0-2 0 0 0,1 0-28 0 0,36-4 48 0 0,-48 8-53 0 0,1 0 1 0 0,-1 0-1 0 0,1 1 1 0 0,-1-1-1 0 0,0 1 1 0 0,0 0-1 0 0,1 0 1 0 0,-2 1-1 0 0,1-1 1 0 0,0 1 0 0 0,0 0-1 0 0,-1 0 1 0 0,1 0-1 0 0,-1 0 1 0 0,0 1-1 0 0,0-1 1 0 0,-1 1-1 0 0,1 0 1 0 0,-1 0-1 0 0,1 0 5 0 0,33 35-8 0 0,37-18-2547 0 0,-26-43-7754 0 0,-36 13-392 0 0</inkml:trace>
  <inkml:trace contextRef="#ctx0" brushRef="#br0" timeOffset="300.011">8248 9780 20476 0 0,'0'0'599'0'0,"0"0"-269"0"0,0 0-370 0 0,0 0-196 0 0,0 0 3 0 0,0 0 100 0 0,0 0 90 0 0,0 0 83 0 0,0 0 103 0 0,0 0 68 0 0,0 0 36 0 0,0 0 19 0 0,9 30-2 0 0,25 98-9 0 0,-25 74 488 0 0,-10-83-639 0 0,6 0 1 0 0,4-1-1 0 0,9 18-104 0 0,-8-115-3047 0 0,-4-49-7453 0 0,-6 20 845 0 0</inkml:trace>
  <inkml:trace contextRef="#ctx0" brushRef="#br0" timeOffset="556.562">8171 10323 15323 0 0,'0'0'5076'0'0,"0"0"-2957"0"0,0 0-1287 0 0,0 0-576 0 0,0 0-297 0 0,0 0-67 0 0,0 0 48 0 0,0 0 49 0 0,32-14 26 0 0,102-40-11 0 0,84 12-15 0 0,-201 40-273 0 0,138-14-694 0 0,-103 18-2428 0 0,-3 5-3637 0 0,-28-2-3392 0 0</inkml:trace>
  <inkml:trace contextRef="#ctx0" brushRef="#br0" timeOffset="902.418">8699 10901 19316 0 0,'0'0'39'0'0,"0"0"-42"0"0,0 0-2 0 0,0 0 126 0 0,0 0 190 0 0,0 0 68 0 0,0 0 11 0 0,0 0 5 0 0,27-7 12 0 0,82-23 5 0 0,-103 29-363 0 0,-1 0 0 0 0,1-1 0 0 0,0 1 0 0 0,-1-1 0 0 0,0 0 0 0 0,1 0 0 0 0,-1-1 0 0 0,0 0 0 0 0,0 0 0 0 0,0 0 0 0 0,-1 0 0 0 0,1-1 0 0 0,-1 0 0 0 0,0 1 0 0 0,0-2 0 0 0,0 1 0 0 0,0 0 1 0 0,-1-1-1 0 0,1 0 0 0 0,-1 0 0 0 0,-1 0 0 0 0,1 0 0 0 0,-1 0 0 0 0,0 0 0 0 0,0-1 0 0 0,0 1 0 0 0,-1-1 0 0 0,1-4-49 0 0,-2 5-210 0 0,-1 0 0 0 0,0-1 0 0 0,0 1 0 0 0,0 0 0 0 0,-1 0 0 0 0,0 0 0 0 0,0 0 0 0 0,0 0 0 0 0,0 0 1 0 0,-1 0-1 0 0,0 1 0 0 0,0 0 0 0 0,0-1 0 0 0,0 1 0 0 0,-1 0 0 0 0,0 0 0 0 0,0 1 0 0 0,0-1 0 0 0,0 1 0 0 0,0 0 0 0 0,-1 0 0 0 0,0 0 0 0 0,1 1 0 0 0,-1-1 1 0 0,-3 0 208 0 0,-95-16-8095 0 0,-8 39 7025 0 0,105-18 1265 0 0,0 1 0 0 0,0-1 1 0 0,0 1-1 0 0,0 0 1 0 0,0 0-1 0 0,1 1 1 0 0,-1-1-1 0 0,1 1 0 0 0,0 1 1 0 0,0-1-1 0 0,0 1 1 0 0,1 0-1 0 0,0 0 1 0 0,0 0-1 0 0,0 0 0 0 0,0 1 1 0 0,1-1-1 0 0,0 1 1 0 0,0 0-1 0 0,1 0 1 0 0,0 1-1 0 0,0-1 0 0 0,0 0 1 0 0,0 1-1 0 0,1-1 1 0 0,0 1-1 0 0,1-1 1 0 0,0 1-1 0 0,0-1 0 0 0,0 1 1 0 0,1 4-195 0 0,4-3 135 0 0,0-1 1 0 0,0 1-1 0 0,1-1 1 0 0,0 0-1 0 0,0 0 1 0 0,1 0-1 0 0,0-1 0 0 0,0 0 1 0 0,0-1-1 0 0,1 0 1 0 0,-1 0-1 0 0,2 0 1 0 0,-1-1-1 0 0,0 0 1 0 0,1-1-1 0 0,-1 1 1 0 0,1-2-1 0 0,0 1 1 0 0,0-2-1 0 0,0 1 0 0 0,1-1 1 0 0,-1 0-1 0 0,0-1 1 0 0,0 0-1 0 0,1 0 1 0 0,-1-1-1 0 0,0-1 1 0 0,2 0-136 0 0,257-31 2802 0 0,-257 33-2701 0 0,-1 2 0 0 0,1-1 0 0 0,-1 1 1 0 0,0 1-1 0 0,1 0 0 0 0,-2 0 0 0 0,1 1 1 0 0,0 1-1 0 0,-1-1 0 0 0,1 1 1 0 0,-1 1-1 0 0,-1 0 0 0 0,1 0 0 0 0,0 2-101 0 0,53 30-2071 0 0,7-18-7684 0 0,-57-20-569 0 0</inkml:trace>
  <inkml:trace contextRef="#ctx0" brushRef="#br0" timeOffset="1387.529">9562 10326 21349 0 0,'0'0'-333'0'0,"0"0"-93"0"0,0 0-68 0 0,0 0 82 0 0,0 0 224 0 0,0 0 133 0 0,0 0 42 0 0,0 0 14 0 0,0 0 46 0 0,0 0 47 0 0,27 8 43 0 0,128 42 318 0 0,70-27 816 0 0,-247 25-1893 0 0,-102 79 680 0 0,106-114-82 0 0,1 1 0 0 0,0 1 0 0 0,1 0 0 0 0,0 1 0 0 0,1 1 0 0 0,1 1 0 0 0,1 0 0 0 0,0 0 0 0 0,2 1 0 0 0,0 1 0 0 0,1 0 0 0 0,1 0 0 0 0,0 1 1 0 0,2 0-1 0 0,1 0 0 0 0,0 1 0 0 0,2 0 24 0 0,4-18 13 0 0,0 0 0 0 0,0 0 0 0 0,0 0 1 0 0,1 0-1 0 0,0 0 0 0 0,0 0 1 0 0,0 0-1 0 0,0 0 0 0 0,0-1 0 0 0,1 1 1 0 0,0 0-1 0 0,0-1 0 0 0,0 1 0 0 0,0-1 1 0 0,0 0-1 0 0,1 0 0 0 0,-1 1 0 0 0,1-2 1 0 0,0 1-1 0 0,0 0 0 0 0,0-1 0 0 0,0 1 1 0 0,1-1-1 0 0,-1 0 0 0 0,1 0 0 0 0,-1 0 1 0 0,1 0-1 0 0,0-1 0 0 0,-1 0 0 0 0,1 1 1 0 0,0-1-1 0 0,0-1 0 0 0,0 1 0 0 0,0-1 1 0 0,0 1-1 0 0,0-1 0 0 0,0 0 0 0 0,0 0 1 0 0,1-1-14 0 0,164-19 945 0 0,-166 19-958 0 0,132-9 65 0 0,-70 97 238 0 0,46 34 690 0 0,-40-95-2892 0 0,5-56-8159 0 0,-63 18-371 0 0</inkml:trace>
  <inkml:trace contextRef="#ctx0" brushRef="#br0" timeOffset="1635.597">10251 10188 24637 0 0,'0'0'744'0'0,"0"0"-47"0"0,0 0-305 0 0,0 0-312 0 0,0 0-264 0 0,0 0-240 0 0,0 0-233 0 0,0 0-239 0 0,0 0-128 0 0,0 0-32 0 0,0 0-64 0 0,0 0 39 0 0,0 0-31 0 0,0 0-120 0 0,12-133-489 0 0,1 139-943 0 0,-1 0-1009 0 0,-6 0-6033 0 0</inkml:trace>
  <inkml:trace contextRef="#ctx0" brushRef="#br0" timeOffset="1890.177">10656 11079 17380 0 0,'0'0'1179'0'0,"0"0"-541"0"0,0 0-408 0 0,0 0-98 0 0,0 0 40 0 0,0 0 45 0 0,0 0 45 0 0,0 0 43 0 0,0 0 70 0 0,0 0 46 0 0,0 0 50 0 0,0 0 1 0 0,18-1-65 0 0,53-6-56 0 0,-69 7-323 0 0,1-1 1 0 0,0 0 0 0 0,0 0 0 0 0,-1-1-1 0 0,1 1 1 0 0,-1-1 0 0 0,1 1 0 0 0,-1-1 0 0 0,0 0-1 0 0,0 1 1 0 0,1-1 0 0 0,-1 0 0 0 0,0-1 0 0 0,-1 1-1 0 0,1 0 1 0 0,0-1 0 0 0,-1 1 0 0 0,1 0-1 0 0,-1-1 1 0 0,0 0 0 0 0,0 1 0 0 0,0-1 0 0 0,0 0-1 0 0,0 0 1 0 0,-1 1 0 0 0,1-1 0 0 0,-1-1-29 0 0,4-8 65 0 0,-1 6-109 0 0,0-1-1 0 0,-1 0 0 0 0,1 0 1 0 0,-1-1-1 0 0,-1 1 0 0 0,1 0 0 0 0,-1-1 1 0 0,-1 1-1 0 0,1 0 0 0 0,-1-1 1 0 0,-1 1-1 0 0,1-1 0 0 0,-1 1 1 0 0,-1-1-1 0 0,1 1 0 0 0,-1 0 0 0 0,0 0 1 0 0,-1 0-1 0 0,0 0 0 0 0,0 0 1 0 0,0 1-1 0 0,-1-1 0 0 0,0 1 0 0 0,0 0 1 0 0,-1 0-1 0 0,0 0 0 0 0,0 1 1 0 0,0-1-1 0 0,-1 1 0 0 0,1 1 1 0 0,-1-1-1 0 0,0 1 0 0 0,-1 0 0 0 0,1 0 1 0 0,-1 1-1 0 0,1-1 0 0 0,-1 2 1 0 0,0-1-1 0 0,0 1 0 0 0,-1 0 0 0 0,1 0 1 0 0,0 1-1 0 0,-1 0 0 0 0,-4 0 45 0 0,7 0-2 0 0,1 1 0 0 0,-1 0-1 0 0,0-1 1 0 0,0 2-1 0 0,1-1 1 0 0,-1 0 0 0 0,0 1-1 0 0,1 0 1 0 0,-1 0-1 0 0,1 1 1 0 0,-1-1 0 0 0,1 1-1 0 0,0 0 1 0 0,-1 0-1 0 0,1 0 1 0 0,0 1 0 0 0,0-1-1 0 0,0 1 1 0 0,1 0-1 0 0,-1 0 1 0 0,1 1 0 0 0,0-1-1 0 0,0 1 1 0 0,0-1-1 0 0,0 1 1 0 0,0 0 0 0 0,1 0-1 0 0,0 0 1 0 0,-1 0-1 0 0,2 1 1 0 0,-1-1 0 0 0,0 1-1 0 0,1-1 1 0 0,0 1-1 0 0,0-1 1 0 0,0 1 0 0 0,1 0-1 0 0,0-1 1 0 0,0 1-1 0 0,0 1 3 0 0,-1 1-57 0 0,0 1 1 0 0,0 0-1 0 0,1-1 0 0 0,0 1 0 0 0,0 0 0 0 0,1-1 0 0 0,0 1 0 0 0,1-1 0 0 0,0 1 0 0 0,0-1 1 0 0,0 0-1 0 0,1 1 0 0 0,0-1 0 0 0,0 0 0 0 0,1-1 0 0 0,0 1 0 0 0,0-1 0 0 0,1 1 0 0 0,-1-1 1 0 0,1-1-1 0 0,1 1 0 0 0,-1-1 0 0 0,1 0 0 0 0,0 0 0 0 0,0 0 0 0 0,0-1 0 0 0,1 0 0 0 0,-1 0 1 0 0,1-1-1 0 0,0 0 0 0 0,0 0 0 0 0,4 1 57 0 0,24 5-2711 0 0,-12-5-2372 0 0,-5-1-5486 0 0</inkml:trace>
  <inkml:trace contextRef="#ctx0" brushRef="#br0" timeOffset="2343.107">11136 10675 21941 0 0,'0'0'273'0'0,"0"0"-218"0"0,0 0-313 0 0,0 0-123 0 0,0 0 48 0 0,0 0 145 0 0,0 0 133 0 0,0 0 68 0 0,0 0 46 0 0,0 0 45 0 0,0 0 20 0 0,0 0 20 0 0,9 25-8 0 0,28 81-13 0 0,-20 5 210 0 0,-16-107-313 0 0,32 81-959 0 0,27-75-2862 0 0,31-59-4824 0 0,-36 2 6484 0 0,-21 17 4526 0 0,0 3 4180 0 0,-6 32-2954 0 0,2 48-3108 0 0,-25-40-96 0 0,-2-5-357 0 0,0 1 0 0 0,1-1-1 0 0,0 1 1 0 0,0-1 0 0 0,0 0 0 0 0,1-1 0 0 0,0 1-1 0 0,1-1 1 0 0,0 0 0 0 0,0 0 0 0 0,0-1 0 0 0,1 0-1 0 0,0 0 1 0 0,0 0 0 0 0,1-1 0 0 0,0 0 0 0 0,0-1-1 0 0,0 1 1 0 0,0-2 0 0 0,0 1 0 0 0,1-1 0 0 0,0 0-1 0 0,-1-1 1 0 0,1 0 0 0 0,0 0 0 0 0,1-1-50 0 0,161-58 1087 0 0,-160 56-1086 0 0,0 0-1 0 0,1 1 1 0 0,-1 1 0 0 0,1 0 0 0 0,-1 0 0 0 0,0 1-1 0 0,0 1 1 0 0,0 0 0 0 0,0 0 0 0 0,0 1 0 0 0,-1 1-1 0 0,4 1 0 0 0,49 16 7 0 0,43-3-1783 0 0,-70-16-1821 0 0,-1-1-3773 0 0,-14-2-2360 0 0</inkml:trace>
  <inkml:trace contextRef="#ctx0" brushRef="#br0" timeOffset="-22036.125">7560 7 4625 0 0,'0'0'433'0'0,"0"0"-170"0"0,0 0-239 0 0,0 0-103 0 0,0 0 62 0 0,0 0 222 0 0,0 0 304 0 0,0 0 277 0 0,0 0 177 0 0,0 0 84 0 0,0 0-4 0 0,3-2-63 0 0,7-3-927 0 0,-16 28-162 0 0,-21 34 128 0 0,-43 45 256 0 0,-5-3 0 0 0,-5-4 1 0 0,-46 41-276 0 0,24-25 233 0 0,-712 790 494 0 0,618-693-198 0 0,-192 154-529 0 0,359-337 172 0 0,5-2 108 0 0,0-1 1 0 0,-2-2-1 0 0,0 0 1 0 0,-1-2 0 0 0,-1-1-1 0 0,-1-1 1 0 0,0-1 0 0 0,-12 3-281 0 0,27-23 458 0 0,48-15-5861 0 0,-8 10-437 0 0,-18 7 1148 0 0</inkml:trace>
  <inkml:trace contextRef="#ctx0" brushRef="#br0" timeOffset="-21553.525">5270 2059 6209 0 0,'0'0'1186'0'0,"0"0"-25"0"0,0 0-150 0 0,0 0-205 0 0,0 0-211 0 0,0 0-170 0 0,0 0-157 0 0,0 0-168 0 0,0 0-149 0 0,0 0-111 0 0,0 0-47 0 0,0 0 79 0 0,0 0 161 0 0,20-5 153 0 0,55-15 121 0 0,-74 22-280 0 0,-1 1 0 0 0,1-1 1 0 0,0 0-1 0 0,-1 0 1 0 0,0 1-1 0 0,1-1 1 0 0,-1 0-1 0 0,0 1 0 0 0,0-1 1 0 0,0 0-1 0 0,0 1 1 0 0,-1-1-1 0 0,1 0 1 0 0,-1 0-1 0 0,1 1 0 0 0,-1-1 1 0 0,0 0-1 0 0,0 0 1 0 0,0 0-1 0 0,0 0 1 0 0,0 0-1 0 0,0 0 0 0 0,-1 0 1 0 0,1 0-1 0 0,-1 0 1 0 0,1-1-1 0 0,-1 1 1 0 0,0 0-1 0 0,0-1 0 0 0,-1 1-27 0 0,-1 5 71 0 0,-89 133 974 0 0,-6-4 1 0 0,-112 117-1046 0 0,197-236 41 0 0,-93 123 32 0 0,107-139-59 0 0,0 0 0 0 0,-1 1 0 0 0,1-1 0 0 0,0 0 0 0 0,0 0 1 0 0,0 0-1 0 0,0 0 0 0 0,0 1 0 0 0,0-1 0 0 0,0 0 0 0 0,0 0 1 0 0,0 0-1 0 0,1 0 0 0 0,-1 0 0 0 0,0 1 0 0 0,1-1 0 0 0,-1 0 1 0 0,1 0-1 0 0,-1 0 0 0 0,1 0 0 0 0,-1 0 0 0 0,1 0 0 0 0,0 0 1 0 0,0 0-1 0 0,-1-1 0 0 0,1 1 0 0 0,0 0 0 0 0,0 0 1 0 0,0-1-1 0 0,0 1 0 0 0,0 0 0 0 0,0-1 0 0 0,0 1 0 0 0,0-1 1 0 0,0 1-1 0 0,0-1 0 0 0,0 0 0 0 0,0 1 0 0 0,1-1 0 0 0,-1 0 1 0 0,0 0-1 0 0,0 0 0 0 0,0 0 0 0 0,0 0 0 0 0,1 0 0 0 0,-1 0 1 0 0,0 0-1 0 0,0 0 0 0 0,0 0 0 0 0,0-1 0 0 0,0 1 0 0 0,1 0-14 0 0,67-5 1355 0 0,410-159 261 0 0,-479 165-1697 0 0,1-1 0 0 0,0 0 0 0 0,-1 0 0 0 0,1 1 0 0 0,-1-1 0 0 0,1 1 0 0 0,0-1 0 0 0,-1 0 0 0 0,1 1 1 0 0,-1-1-1 0 0,1 1 0 0 0,-1-1 0 0 0,0 1 0 0 0,1 0 0 0 0,-1-1 0 0 0,0 1 0 0 0,1-1 0 0 0,-1 1 0 0 0,0 0 0 0 0,1-1 0 0 0,-1 1 0 0 0,0 0 0 0 0,0-1 0 0 0,0 1 0 0 0,0 0 0 0 0,0-1 1 0 0,0 1-1 0 0,0 0 0 0 0,0-1 0 0 0,0 1 0 0 0,0 0 0 0 0,0 0 0 0 0,0-1 0 0 0,0 1 0 0 0,-1 0 0 0 0,1-1 0 0 0,0 1 0 0 0,0-1 0 0 0,-1 1 0 0 0,1 0 0 0 0,0-1 0 0 0,-1 1 0 0 0,1-1 0 0 0,-1 1 1 0 0,1-1-1 0 0,-1 1 0 0 0,1-1 0 0 0,-1 1 0 0 0,1-1 0 0 0,-1 1 0 0 0,1-1 0 0 0,-1 0 0 0 0,0 1 0 0 0,1-1 0 0 0,-1 0 0 0 0,0 0 0 0 0,1 1 0 0 0,-1-1 0 0 0,0 0 0 0 0,1 0 0 0 0,-1 0 1 0 0,0 0-1 0 0,1 0 0 0 0,-1 0 81 0 0,-7 10-3974 0 0,1 0-5420 0 0</inkml:trace>
  <inkml:trace contextRef="#ctx0" brushRef="#br0" timeOffset="-20270.571">1758 3725 3833 0 0,'0'0'3355'0'0,"0"0"-694"0"0,0 0-607 0 0,0 0-438 0 0,0 0-399 0 0,0 0-347 0 0,0 0-273 0 0,0 0-194 0 0,0 0-125 0 0,0 0-61 0 0,0 0-46 0 0,0 0-53 0 0,0 0-7 0 0,31-18 17 0 0,121-41 48 0 0,-55 5 152 0 0,-35 13-104 0 0,-1-4 0 0 0,-3-2 0 0 0,-2-3 0 0 0,-1-2 0 0 0,-3-2 0 0 0,-3-2 0 0 0,-2-3-1 0 0,-3-2 1 0 0,16-30-224 0 0,-61 91-4 0 0,0 1 0 0 0,-1-1 0 0 0,1 1 0 0 0,-1-1 0 0 0,1 0-1 0 0,0 0 1 0 0,-1 1 0 0 0,1-1 0 0 0,-1 0 0 0 0,1 0 0 0 0,-1 0-1 0 0,1 0 1 0 0,0-1 0 0 0,-1 1 0 0 0,1 0 0 0 0,-1-1 0 0 0,1 1 0 0 0,0 0-1 0 0,-1-1 1 0 0,1 0 0 0 0,0 1 0 0 0,0-1 0 0 0,-1 0 0 0 0,1 0-1 0 0,0 0 1 0 0,0 1 0 0 0,0-1 0 0 0,0 0 0 0 0,0-1 0 0 0,0 1 0 0 0,0 0-1 0 0,0 0 1 0 0,1 0 0 0 0,-1 0 0 0 0,0-1 0 0 0,1 1 0 0 0,-1 0-1 0 0,1-1 1 0 0,-1 1 0 0 0,1 0 0 0 0,-1-1 0 0 0,1 1 0 0 0,0-1 0 0 0,0 1-1 0 0,0-1 1 0 0,0 1 0 0 0,0 0 0 0 0,0-1 0 0 0,0 1 0 0 0,0-1-1 0 0,1 1 1 0 0,-1-1 0 0 0,1 1 0 0 0,-1 0 0 0 0,1-1 0 0 0,-1 1 0 0 0,1 0-1 0 0,0 0 1 0 0,-1-1 0 0 0,1 1 0 0 0,0 0 0 0 0,0 0 0 0 0,0 0-1 0 0,0 0 1 0 0,0 0 0 0 0,0 0 0 0 0,0 0 0 0 0,1 0 0 0 0,-1 1 0 0 0,1-1 4 0 0,-12 5-91 0 0,1 1 0 0 0,0 0 0 0 0,1 1 0 0 0,-1 0 0 0 0,1 0 0 0 0,0 1 0 0 0,1 0 1 0 0,0 1-1 0 0,0-1 0 0 0,0 1 0 0 0,1 1 0 0 0,0-1 0 0 0,1 1 0 0 0,0 0 0 0 0,0 0 1 0 0,1 1-1 0 0,0-1 0 0 0,0 1 0 0 0,2 0 0 0 0,-1 0 0 0 0,1 0 0 0 0,0 0 0 0 0,1 3 91 0 0,2 240-91 0 0,38 218 656 0 0,-42-465-468 0 0,-1 0-1 0 0,0 1 1 0 0,-1-1-1 0 0,1-1 1 0 0,-1 1-1 0 0,0-1 1 0 0,-1 0-1 0 0,1 0 1 0 0,-1 0-1 0 0,0-1 1 0 0,0 0-1 0 0,0 0 0 0 0,-1 0 1 0 0,1-1-1 0 0,-1 0 1 0 0,0-1-1 0 0,0 1 1 0 0,0-1-1 0 0,0 0 1 0 0,0-1-1 0 0,-1 0 1 0 0,1 0-1 0 0,-7 0-96 0 0,-3 3 56 0 0,-197 50 154 0 0,213-53-251 0 0,-1-1 1 0 0,1 0-1 0 0,-1 1 0 0 0,0 0 1 0 0,1-1-1 0 0,-1 1 1 0 0,1 0-1 0 0,0 0 0 0 0,-1-1 1 0 0,1 1-1 0 0,0 0 1 0 0,-1 0-1 0 0,1 1 0 0 0,0-1 1 0 0,0 0-1 0 0,0 0 1 0 0,0 1-1 0 0,0-1 1 0 0,0 0-1 0 0,0 1 0 0 0,1-1 1 0 0,-1 1-1 0 0,0-1 1 0 0,1 1-1 0 0,-1-1 0 0 0,1 1 1 0 0,-1 0-1 0 0,1-1 1 0 0,0 1-1 0 0,0-1 0 0 0,0 1 1 0 0,0 0-1 0 0,0-1 1 0 0,0 1-1 0 0,0 0 0 0 0,1-1 1 0 0,-1 1-1 0 0,0-1 1 0 0,1 1-1 0 0,0-1 0 0 0,-1 1 1 0 0,1-1-1 0 0,0 1 1 0 0,0-1-1 0 0,-1 1 1 0 0,1-1-1 0 0,0 0 0 0 0,0 1 1 0 0,1-1-1 0 0,-1 0 1 0 0,0 0-1 0 0,0 0 0 0 0,1 0 41 0 0,77 47 193 0 0,226 8 586 0 0,-271-23-1410 0 0,-37-18-2325 0 0,-6 2-3533 0 0,7-12-2589 0 0</inkml:trace>
  <inkml:trace contextRef="#ctx0" brushRef="#br0" timeOffset="-19645.853">85 4630 11506 0 0,'0'0'2138'0'0,"0"0"-1003"0"0,0 0-188 0 0,0 0 0 0 0,0 0-124 0 0,0 0-140 0 0,0 0-187 0 0,0 0-202 0 0,0 0-191 0 0,0 0-135 0 0,0 0-115 0 0,0 0-87 0 0,0 0-65 0 0,-17-6-48 0 0,-50-18 62 0 0,115 64 2303 0 0,-27-35-1707 0 0,-1-1 0 0 0,1-2 0 0 0,0 0 0 0 0,0 0 0 0 0,-1-2 1 0 0,1-1-1 0 0,0-1 0 0 0,0 0 0 0 0,0-2 0 0 0,-1 0 1 0 0,9-4-312 0 0,22-2 191 0 0,155-13-108 0 0,2 8 1 0 0,0 9 0 0 0,0 10-1 0 0,184 27-83 0 0,1370 59 143 0 0,-885-86 340 0 0,-846 2-220 0 0,-38-2 1116 0 0,-42-22-6076 0 0,34 12-50 0 0,1 0-3719 0 0,6 3 414 0 0</inkml:trace>
  <inkml:trace contextRef="#ctx0" brushRef="#br0" timeOffset="-18813.586">1645 5342 4537 0 0,'0'0'4597'0'0,"0"0"-2271"0"0,0 0-910 0 0,0 0-301 0 0,0 0-228 0 0,0 0-211 0 0,0 0-176 0 0,0 0-203 0 0,0 0-174 0 0,0 0-156 0 0,0 0-142 0 0,0 0-64 0 0,0 0-7 0 0,-23 2 8 0 0,-69 11 26 0 0,17 38-133 0 0,60-32 301 0 0,-101 110 0 0 0,6 4 0 0 0,6 5 0 0 0,-33 65 44 0 0,118-174 12 0 0,1 1 0 0 0,2 1 1 0 0,1 1-1 0 0,1 0 0 0 0,2 1 0 0 0,1 1 1 0 0,1 0-1 0 0,-1 15-12 0 0,9-34 6 0 0,0 0 0 0 0,0 1 1 0 0,2-1-1 0 0,0 0 0 0 0,0 1 0 0 0,2-1 1 0 0,0 0-1 0 0,0 0 0 0 0,2 0 0 0 0,0 0 0 0 0,0-1 1 0 0,2 1-1 0 0,-1-1 0 0 0,2 0 0 0 0,0-1 1 0 0,1 1-1 0 0,0-2 0 0 0,1 1 0 0 0,0-1 1 0 0,5 5-7 0 0,5 1 162 0 0,1 0 0 0 0,1-1 0 0 0,1-1 1 0 0,0-1-1 0 0,1-1 0 0 0,0-1 1 0 0,1-1-1 0 0,1-1 0 0 0,-1-1 1 0 0,2-2-1 0 0,-1 0 0 0 0,1-2 0 0 0,1 0 1 0 0,-1-2-1 0 0,1-1 0 0 0,-1-1 1 0 0,1-1-1 0 0,0-2 0 0 0,10-1-162 0 0,8-2 235 0 0,-1-2-1 0 0,1-1 0 0 0,-1-3 1 0 0,-1-1-1 0 0,0-2 0 0 0,0-2 0 0 0,-2-2 1 0 0,0-2-1 0 0,-1-2 0 0 0,-1-1 1 0 0,6-7-235 0 0,-18 9 145 0 0,-2-1 1 0 0,-1-2-1 0 0,-1 0 0 0 0,-1-2 1 0 0,0 0-1 0 0,-2-1 1 0 0,-2-1-1 0 0,0-1 1 0 0,-2-1-1 0 0,0 0 0 0 0,-3-1 1 0 0,0-1-1 0 0,-2 0 1 0 0,-1 0-1 0 0,-2-1 1 0 0,-1-1-1 0 0,-1 1 0 0 0,-2-1 1 0 0,-1 0-1 0 0,-2 0 1 0 0,-1 0-1 0 0,-2 0 0 0 0,-5-30-145 0 0,4 40-43 0 0,-2 0-1 0 0,0 0 0 0 0,-2 1 0 0 0,-1 0 0 0 0,0 0 0 0 0,-2 0 0 0 0,0 1 0 0 0,-1 1 0 0 0,-2 0 0 0 0,0 0 0 0 0,-1 1 0 0 0,0 1 0 0 0,-2 0 0 0 0,0 1 0 0 0,-1 1 0 0 0,-1 1 0 0 0,0 0 0 0 0,-1 1 0 0 0,-1 1 0 0 0,0 1 0 0 0,-1 1 0 0 0,0 0 0 0 0,0 2 0 0 0,-1 0 0 0 0,0 2 0 0 0,-1 0 0 0 0,0 2 0 0 0,0 0 1 0 0,-18 0 43 0 0,17 3-115 0 0,0 0 1 0 0,-1 2 0 0 0,1 1 0 0 0,0 1 0 0 0,-1 2 0 0 0,1 0 0 0 0,1 1 0 0 0,-1 1 0 0 0,1 1 0 0 0,0 2 0 0 0,0 0 0 0 0,1 1 0 0 0,1 2 0 0 0,-1 0 0 0 0,2 1 0 0 0,0 1-1 0 0,-6 5 115 0 0,-6 7-132 0 0,1 0 0 0 0,1 3 0 0 0,1 0-1 0 0,2 1 1 0 0,1 2 0 0 0,1 1 0 0 0,2 1 0 0 0,2 1-1 0 0,0 0 1 0 0,-14 39 132 0 0,-17 130-6741 0 0,49-164-1163 0 0</inkml:trace>
  <inkml:trace contextRef="#ctx0" brushRef="#br0" timeOffset="-18178.047">1883 5016 22325 0 0,'0'0'272'0'0,"0"0"-294"0"0,0 0-432 0 0,0 0-493 0 0,0 0-163 0 0,0 0 138 0 0,0 0 297 0 0,0 0 381 0 0,0 0 176 0 0,0 0 88 0 0,0 0 120 0 0,-8 28 56 0 0,-65 202 54 0 0,29-75-160 0 0,7 1 1 0 0,7 2-1 0 0,7 1 0 0 0,7 1 1 0 0,7 0-1 0 0,7 35-40 0 0,-21 258-278 0 0,23-420 224 0 0,-2 0 0 0 0,-1 0 0 0 0,-2 0 0 0 0,-1 0 0 0 0,-1 0 0 0 0,-2-1 0 0 0,-1 0-1 0 0,-2-1 1 0 0,-1 0 0 0 0,-1-1 0 0 0,-1-1 0 0 0,-2 0 0 0 0,-1-1 0 0 0,-1-1 0 0 0,-2 0 0 0 0,0-2 0 0 0,-2-1 0 0 0,-24 21 54 0 0,-8-13 388 0 0,-1-1 0 0 0,-2-4-1 0 0,-1-2 1 0 0,-1-2-1 0 0,-1-3 1 0 0,-1-3 0 0 0,0-3-1 0 0,-1-2 1 0 0,-59 3-388 0 0,99-12 108 0 0,-9 2 495 0 0,13-2-238 0 0,51-4-798 0 0,788-75 1899 0 0,-590 70-1845 0 0,-202-23-3018 0 0,-26 0-5677 0 0,-2 27 8275 0 0,0-9-8552 0 0</inkml:trace>
  <inkml:trace contextRef="#ctx0" brushRef="#br0" timeOffset="-17779.994">1511 4862 15067 0 0,'0'0'1146'0'0,"0"0"247"0"0,0 0 93 0 0,0 0-186 0 0,0 0-275 0 0,0 0-336 0 0,0 0-308 0 0,0 0-250 0 0,0 0-143 0 0,0 0-124 0 0,0 0-84 0 0,0 0-16 0 0,0-5 55 0 0,0 4 182 0 0,0 0 1 0 0,0 0-1 0 0,0 0 1 0 0,0 0-1 0 0,0 0 1 0 0,0 0-1 0 0,0 0 1 0 0,0 0-1 0 0,1 0 1 0 0,-1 0-1 0 0,0 0 1 0 0,1 0 0 0 0,-1 0-1 0 0,1 0 1 0 0,-1 0-1 0 0,1 0 1 0 0,-1 0-1 0 0,1 1 1 0 0,-1-1-1 0 0,1 0 1 0 0,0 0-1 0 0,0 1 1 0 0,-1-1-1 0 0,1 1 1 0 0,0-1-1 0 0,0 0 1 0 0,0 1-1 0 0,0-1 1 0 0,-1 1 0 0 0,1 0-1 0 0,0-1 1 0 0,0 1-1 0 0,0 0 1 0 0,0 0-1 0 0,0-1 1 0 0,0 1-1 0 0,0 0 1 0 0,0 0-1 0 0,0 0 1 0 0,0 0-1 0 0,0 0 1 0 0,0 0-1 0 0,0 1 1 0 0,0-1-1 0 0,0 0 1 0 0,0 0 0 0 0,0 1-1 0 0,0-1 1 0 0,0 0-1 0 0,0 1 1 0 0,0-1-1 0 0,-1 1 1 0 0,1 0-1 0 0,0-1 1 0 0,0 1-1 0 0,0 0 1 0 0,-1-1-1 0 0,1 1 1 0 0,0 0-1 0 0,-1 0 1 0 0,1 0-2 0 0,19 4 88 0 0,20 4 66 0 0,0-2-1 0 0,0-2 1 0 0,1-2-1 0 0,0-1 1 0 0,0-3-1 0 0,0-1 1 0 0,0-2-1 0 0,-1-1 1 0 0,0-2-1 0 0,0-3 1 0 0,0 0 0 0 0,-1-3-1 0 0,-1-1 1 0 0,0-2-1 0 0,7-6-153 0 0,82-27 248 0 0,-126 49-354 0 0,-1 0-112 0 0,-13 16-1019 0 0,-32 49-776 0 0,-5 8-6443 0 0,38-54-974 0 0</inkml:trace>
  <inkml:trace contextRef="#ctx0" brushRef="#br0" timeOffset="-16373.041">2723 5182 3761 0 0,'0'0'2287'0'0,"0"0"-149"0"0,0 0-140 0 0,0 0-227 0 0,0 0-247 0 0,0 0-259 0 0,0 0-267 0 0,0 0-306 0 0,0 0-309 0 0,0 0-343 0 0,0 0-348 0 0,0 0-308 0 0,0 0-155 0 0,3-13-275 0 0,10 68 1755 0 0,14 275 1080 0 0,-20-297-681 0 0,12-44 3257 0 0,175-257-3963 0 0,-193 266-433 0 0,0 0 0 0 0,0-1 0 0 0,0 1-1 0 0,0 0 1 0 0,0 0 0 0 0,1 0 0 0 0,-1 0 0 0 0,1 0 0 0 0,-1 0 0 0 0,1 1 0 0 0,0-1 0 0 0,0 0 0 0 0,0 1 0 0 0,0 0 0 0 0,0-1-1 0 0,0 1 1 0 0,0 0 0 0 0,0 0 0 0 0,0 0 0 0 0,1 0 0 0 0,-1 0 0 0 0,0 1 0 0 0,1-1 0 0 0,-1 1 0 0 0,0-1 0 0 0,1 1 0 0 0,-1 0-1 0 0,1 0 1 0 0,-1 0 0 0 0,0 0 0 0 0,1 0 0 0 0,-1 1 0 0 0,1-1 0 0 0,-1 1 0 0 0,0 0 0 0 0,1-1 0 0 0,-1 1 0 0 0,0 0 0 0 0,0 0-1 0 0,0 1 1 0 0,0-1 0 0 0,1 0 0 0 0,-2 1 0 0 0,1-1 0 0 0,0 1 0 0 0,0 0 0 0 0,0-1 0 0 0,-1 1 0 0 0,1 0 0 0 0,-1 0 0 0 0,0 0-1 0 0,1 1 32 0 0,105 227 175 0 0,-104-228-116 0 0,0 0 1 0 0,0-1-1 0 0,0 1 0 0 0,0-1 0 0 0,0 0 0 0 0,1 0 1 0 0,-1-1-1 0 0,0 1 0 0 0,1 0 0 0 0,-1-1 0 0 0,0 0 1 0 0,1 0-1 0 0,-1 0 0 0 0,0 0 0 0 0,1-1 0 0 0,-1 1 1 0 0,0-1-1 0 0,1 0 0 0 0,-1 0 0 0 0,0 0 1 0 0,0 0-1 0 0,0-1 0 0 0,0 1 0 0 0,0-1 0 0 0,0 1 1 0 0,0-1-1 0 0,0 0 0 0 0,-1-1 0 0 0,1 1 0 0 0,-1 0 1 0 0,0-1-1 0 0,1 1 0 0 0,-1-1 0 0 0,0 0 0 0 0,0 1 1 0 0,-1-1-1 0 0,1 0 0 0 0,-1 0 0 0 0,1-1 0 0 0,-1 1-59 0 0,8-7-45 0 0,71-73-30 0 0,-53 50-2 0 0,2 1-1 0 0,2 2 0 0 0,0 1 1 0 0,2 2-1 0 0,1 1 0 0 0,2 2 1 0 0,35-19 77 0 0,-68 41-9 0 0,0 0 0 0 0,0 1 0 0 0,0-1 0 0 0,0 1 0 0 0,0 0 1 0 0,1 0-1 0 0,-1 0 0 0 0,0 1 0 0 0,1-1 0 0 0,-1 1 0 0 0,1 0 1 0 0,-1 0-1 0 0,1 0 0 0 0,-1 0 0 0 0,0 0 0 0 0,1 1 0 0 0,-1-1 0 0 0,0 1 1 0 0,1 0-1 0 0,-1 0 0 0 0,0 1 0 0 0,0-1 0 0 0,0 1 0 0 0,0-1 1 0 0,0 1-1 0 0,0 0 0 0 0,0 0 0 0 0,0 0 0 0 0,-1 0 0 0 0,1 1 1 0 0,-1-1-1 0 0,0 1 0 0 0,0 0 0 0 0,0-1 0 0 0,0 1 0 0 0,0 0 1 0 0,0 0-1 0 0,-1 0 0 0 0,1 1 0 0 0,-1-1 0 0 0,0 0 0 0 0,0 0 1 0 0,0 1-1 0 0,-1-1 0 0 0,1 0 0 0 0,-1 1 0 0 0,0-1 0 0 0,1 1 9 0 0,2 192 715 0 0,-8-93-111 0 0,28-122-1540 0 0,-14 11-465 0 0,12-10-6272 0 0,-14 13-2986 0 0</inkml:trace>
  <inkml:trace contextRef="#ctx0" brushRef="#br0" timeOffset="-9767.121">8742 237 12187 0 0,'0'0'2556'0'0,"0"0"-855"0"0,0 0-311 0 0,0 0-360 0 0,0 0-533 0 0,0 0-598 0 0,0 0-614 0 0,0 0-470 0 0,0 0-402 0 0,0 0 117 0 0,0 0 403 0 0,-3-4 448 0 0,39 152 1015 0 0,115 230 341 0 0,139 164-235 0 0,-177-356-107 0 0,7-5 1 0 0,9-5-1 0 0,7-7 0 0 0,79 72-395 0 0,277 257 2432 0 0,-507-503 3685 0 0,-68-29-6835 0 0,-102-32-5914 0 0,56 44-5228 0 0,112 20 6688 0 0</inkml:trace>
  <inkml:trace contextRef="#ctx0" brushRef="#br0" timeOffset="-9516.075">9659 2570 4553 0 0,'0'0'3122'0'0,"0"0"-323"0"0,0 0-576 0 0,0 0-662 0 0,0 0-796 0 0,0 0-845 0 0,0 0-739 0 0,0 0-141 0 0,0 0 205 0 0,0 0 454 0 0,0 0 509 0 0,0 0 140 0 0,0 0 1 0 0,23 14 8 0 0,181 108 681 0 0,-171-103-722 0 0,13 12 28 0 0,1-3-1 0 0,2-1 1 0 0,1-2-1 0 0,0-2 1 0 0,2-3-1 0 0,0-2 1 0 0,2-2-1 0 0,-1-3 1 0 0,2-2-1 0 0,0-2 1 0 0,25-1-344 0 0,-18-31-2017 0 0,-34-9-5114 0 0,-24 22-488 0 0</inkml:trace>
  <inkml:trace contextRef="#ctx0" brushRef="#br0" timeOffset="-9261.504">10686 2368 13923 0 0,'0'0'1872'0'0,"0"0"-282"0"0,0 0-518 0 0,0 0-630 0 0,0 0-689 0 0,0 0-643 0 0,0 0-186 0 0,0 0 83 0 0,0 0 334 0 0,0 0 456 0 0,0 0 182 0 0,0 0 45 0 0,0 0 8 0 0,9 19 23 0 0,66 160 313 0 0,-56-78 1833 0 0,-79-79 2823 0 0,-141 15-4046 0 0,146-31-1132 0 0,1 3 0 0 0,0 3 1 0 0,0 2-1 0 0,1 2 0 0 0,1 2 0 0 0,-31 17 154 0 0,30 1-2035 0 0,25-4-3975 0 0,17-17-3529 0 0</inkml:trace>
  <inkml:trace contextRef="#ctx0" brushRef="#br0" timeOffset="-8061.013">3665 6037 9866 0 0,'0'0'2693'0'0,"0"0"-289"0"0,0 0-583 0 0,0 0-533 0 0,0 0-343 0 0,0 0-256 0 0,0 0-211 0 0,0 0-183 0 0,0 0-212 0 0,0 0-217 0 0,0 0-252 0 0,-7-9-345 0 0,-20-19-951 0 0,53 57-290 0 0,111 133 2451 0 0,-7 6 1 0 0,-8 5-1 0 0,-8 6 1 0 0,-7 4-1 0 0,-9 5 1 0 0,-8 4-1 0 0,12 56-479 0 0,15 13 1002 0 0,-109-253 3089 0 0,-11-30-3304 0 0,-12-35-2008 0 0,14 55 1282 0 0,-2-7-483 0 0,-26-86-2771 0 0,18 64-1001 0 0,-1 1-3708 0 0,9 25 992 0 0</inkml:trace>
  <inkml:trace contextRef="#ctx0" brushRef="#br0" timeOffset="-7257.241">4744 7842 960 0 0,'0'0'560'0'0,"0"0"-392"0"0,0 0-136 0 0,0 0-32 0 0,0 0 24 0 0,0 0 8 0 0,0 0-8 0 0,0 0 0 0 0,0 0-64 0 0,0 0-32 0 0,0 0-104 0 0,0 0-40 0 0,-159 83-104 0 0,151-79-680 0 0,0-2 1000 0 0</inkml:trace>
  <inkml:trace contextRef="#ctx0" brushRef="#br0" timeOffset="-6696.578">4409 7833 0 0 0,'0'0'4088'0'0,"0"0"-1212"0"0,0 0-315 0 0,0 0-265 0 0,0 0-362 0 0,0 0-378 0 0,0 0-353 0 0,0 0-296 0 0,0 0-237 0 0,0 0-205 0 0,0 0-186 0 0,0 0-161 0 0,0 0-159 0 0,-16-14-171 0 0,-27-20 67 0 0,25 20-1039 0 0,70 51 1323 0 0,-28-20 131 0 0,17 16-44 0 0,2-2 0 0 0,1-2 0 0 0,2-2-1 0 0,0-2 1 0 0,2-2 0 0 0,0-2 0 0 0,2-2 0 0 0,23 5-226 0 0,17-21 2591 0 0,-87-7-2411 0 0,0 1 0 0 0,0-1 0 0 0,-1-1 0 0 0,0 1 0 0 0,0 0 0 0 0,0 0 0 0 0,-1-1 0 0 0,1 1 0 0 0,-1-1 0 0 0,0 0 0 0 0,0 1 0 0 0,-1-1 0 0 0,1 0 0 0 0,-1 1 0 0 0,0-1 0 0 0,0 0 0 0 0,-1 0 0 0 0,1 1 0 0 0,-2-2-180 0 0,2-7 192 0 0,-42-308 521 0 0,12 155-630 0 0,44 87-983 0 0,60 53-3831 0 0,-46 28 2590 0 0,43-5-8155 0 0,-70 3 10184 0 0,-31-7 3311 0 0,-130 6 5040 0 0,129 10-8192 0 0,0 1 0 0 0,1 2 1 0 0,0 0-1 0 0,1 2 1 0 0,1 2-1 0 0,0 0 0 0 0,1 2 1 0 0,0 1-1 0 0,2 1 1 0 0,-11 11-48 0 0,-241 236-217 0 0,128-61-3957 0 0,132-177 535 0 0,9-8-3440 0 0</inkml:trace>
  <inkml:trace contextRef="#ctx0" brushRef="#br0" timeOffset="-5943.975">4294 8615 9506 0 0,'0'0'739'0'0,"0"0"-443"0"0,0 0-671 0 0,0 0-373 0 0,0 0-9 0 0,0 0 278 0 0,0 0 415 0 0,0 0 372 0 0,0 0 304 0 0,0 0 151 0 0,0 0 73 0 0,0 0-37 0 0,0 0-152 0 0,0 30-137 0 0,0 190 732 0 0,-19 123 664 0 0,15-333 366 0 0,-2-35-4477 0 0,-3-41-6838 0 0,9 50 2278 0 0</inkml:trace>
  <inkml:trace contextRef="#ctx0" brushRef="#br0" timeOffset="-5693.415">4013 8617 13131 0 0,'0'0'2350'0'0,"0"0"-263"0"0,0 0-792 0 0,0 0-847 0 0,0 0-703 0 0,0 0-364 0 0,0 0-21 0 0,0 0 203 0 0,0 0 338 0 0,0 0 203 0 0,0 0 32 0 0,25-3-21 0 0,174-9 297 0 0,221 35 760 0 0,-366-7-4040 0 0,-22 3-5153 0 0,-24-13-290 0 0</inkml:trace>
  <inkml:trace contextRef="#ctx0" brushRef="#br0" timeOffset="-5356.396">4608 9172 10498 0 0,'0'0'1434'0'0,"0"0"-922"0"0,0 0-679 0 0,0 0 37 0 0,0 0 296 0 0,0 0 265 0 0,0 0 133 0 0,0 0 32 0 0,0 0 28 0 0,0 0 22 0 0,27 3-15 0 0,190 16 1996 0 0,-193-19-2155 0 0,-17 1-308 0 0,1 0 1 0 0,0-1 0 0 0,0 0 0 0 0,0 0 0 0 0,-1 0 0 0 0,1-1 0 0 0,0-1 0 0 0,0 1 0 0 0,-1-1 0 0 0,1-1 0 0 0,-1 1 0 0 0,0-1 0 0 0,0-1 0 0 0,3-1-165 0 0,-9 1 118 0 0,1 0 0 0 0,-1-1 0 0 0,0 1 0 0 0,0 0 1 0 0,-1-1-1 0 0,1 1 0 0 0,-1-1 0 0 0,0 1 1 0 0,0 0-1 0 0,-1-1 0 0 0,1 1 0 0 0,-1-1 0 0 0,0 1 1 0 0,0 0-1 0 0,-1-1 0 0 0,1 1 0 0 0,-1 0 1 0 0,0 0-1 0 0,0 0 0 0 0,0 0-118 0 0,-6-8-70 0 0,0 0 0 0 0,-1 0 0 0 0,0 1 0 0 0,-1 0 0 0 0,0 0 0 0 0,0 1 0 0 0,-1 1 0 0 0,-1 0 0 0 0,0 0 0 0 0,0 1 0 0 0,0 1 0 0 0,-1 0 0 0 0,0 1 0 0 0,-1 0 0 0 0,1 1 0 0 0,-1 0 0 0 0,0 1 0 0 0,0 1 0 0 0,0 0 0 0 0,-1 1 0 0 0,1 1 0 0 0,-1 0 0 0 0,1 1 0 0 0,-1 0 0 0 0,-2 2 70 0 0,12-1-64 0 0,1 1 0 0 0,-1-1 1 0 0,1 1-1 0 0,0 1 0 0 0,0-1 0 0 0,0 0 0 0 0,0 1 0 0 0,0 0 0 0 0,0 0 0 0 0,1 0 0 0 0,0 1 0 0 0,-1-1 0 0 0,1 1 0 0 0,0-1 0 0 0,1 1 0 0 0,-1 0 0 0 0,1 0 1 0 0,-1 0-1 0 0,1 1 0 0 0,1-1 0 0 0,-1 0 0 0 0,0 1 0 0 0,1 0 0 0 0,0-1 0 0 0,0 1 0 0 0,1 0 0 0 0,-1-1 0 0 0,1 1 0 0 0,0 0 0 0 0,0-1 0 0 0,1 1 0 0 0,-1 0 1 0 0,1 0-1 0 0,0-1 0 0 0,0 1 0 0 0,0-1 0 0 0,1 1 0 0 0,0-1 0 0 0,0 0 0 0 0,0 1 0 0 0,0-1 0 0 0,1 0 0 0 0,-1 0 0 0 0,1-1 0 0 0,0 1 0 0 0,1 0 0 0 0,-1-1 1 0 0,0 0-1 0 0,1 0 0 0 0,2 2 64 0 0,5 3-42 0 0,0-1 0 0 0,1 0 0 0 0,0-1 0 0 0,1 0-1 0 0,0 0 1 0 0,0-1 0 0 0,0-1 0 0 0,0-1 0 0 0,0 1 0 0 0,1-2 0 0 0,0 0 0 0 0,-1-1 0 0 0,1 0 0 0 0,0-1 0 0 0,0-1 0 0 0,3 0 42 0 0,63-7-3119 0 0,-8-5-3524 0 0,-42 5-1553 0 0</inkml:trace>
  <inkml:trace contextRef="#ctx0" brushRef="#br0" timeOffset="-4990.671">5269 8759 12395 0 0,'0'0'393'0'0,"0"0"-17"0"0,0 0-126 0 0,0 0-192 0 0,0 0-127 0 0,0 0-89 0 0,0 0-32 0 0,0 0 16 0 0,0 0 42 0 0,0 0 78 0 0,0 0 139 0 0,0 0 122 0 0,-10 14 134 0 0,-28 41 122 0 0,39-54-420 0 0,0 1 0 0 0,-1-1 0 0 0,1 0 0 0 0,0 0-1 0 0,0 0 1 0 0,1 0 0 0 0,-1 1 0 0 0,0-1 0 0 0,0-1 0 0 0,0 1 0 0 0,1 0 0 0 0,-1 0 0 0 0,0 0 0 0 0,1-1 0 0 0,-1 1-1 0 0,1-1 1 0 0,-1 1 0 0 0,1-1 0 0 0,-1 1 0 0 0,1-1 0 0 0,-1 0 0 0 0,1 0 0 0 0,-1 0 0 0 0,1 0 0 0 0,-1 0-1 0 0,1 0 1 0 0,-1 0 0 0 0,1 0 0 0 0,-1-1 0 0 0,1 1 0 0 0,-1-1 0 0 0,1 1 0 0 0,-1-1 0 0 0,0 1 0 0 0,1-1-1 0 0,-1 0-42 0 0,1 1 70 0 0,294-80 1999 0 0,-309 134-2497 0 0,-25 17 643 0 0,26-53-227 0 0,0 1 0 0 0,1 1 0 0 0,2 0 0 0 0,0 0 0 0 0,1 1 0 0 0,0 0 1 0 0,2 0-1 0 0,1 1 0 0 0,1 0 0 0 0,0 0 0 0 0,2 0 0 0 0,0 0 0 0 0,2 7 12 0 0,1-25 6 0 0,0 0 1 0 0,0 0-1 0 0,0 0 0 0 0,1 0 0 0 0,0 0 0 0 0,0 0 0 0 0,0 0 0 0 0,0-1 1 0 0,0 1-1 0 0,1-1 0 0 0,0 1 0 0 0,-1-1 0 0 0,1 0 0 0 0,1 0 1 0 0,-1 0-1 0 0,0-1 0 0 0,1 1 0 0 0,-1-1 0 0 0,1 0 0 0 0,0 0 0 0 0,-1 0 1 0 0,1 0-1 0 0,0 0 0 0 0,0-1 0 0 0,1 0 0 0 0,-1 0 0 0 0,0 0 0 0 0,0 0 1 0 0,0-1-1 0 0,1 0 0 0 0,0 0-6 0 0,137-8 665 0 0,-73-10-2889 0 0,-24 4-4592 0 0,-29 10-2106 0 0</inkml:trace>
  <inkml:trace contextRef="#ctx0" brushRef="#br0" timeOffset="-4274.811">5992 8289 10906 0 0,'0'0'2195'0'0,"0"0"-183"0"0,0 0-629 0 0,0 0-575 0 0,0 0-456 0 0,0 0-400 0 0,0 0-436 0 0,0 0-227 0 0,0 0 63 0 0,0 0 222 0 0,0 0 376 0 0,0 0 295 0 0,0 0 96 0 0,0 13 10 0 0,37 485 1819 0 0,-37-495-2168 0 0,1 39 23 0 0,1 1 0 0 0,2 0 0 0 0,2 0 0 0 0,2-1 0 0 0,2 0 0 0 0,1-1 0 0 0,12 26-25 0 0,-21-63 34 0 0,0 0-1 0 0,0 0 1 0 0,0-1-1 0 0,0 1 1 0 0,1 0 0 0 0,-1-1-1 0 0,1 0 1 0 0,0 0-1 0 0,0 1 1 0 0,0-2-1 0 0,1 1 1 0 0,-1 0-1 0 0,1-1 1 0 0,-1 1-1 0 0,1-1 1 0 0,0 0-1 0 0,0-1 1 0 0,0 1-1 0 0,0 0 1 0 0,0-1 0 0 0,0 0-1 0 0,0 0 1 0 0,1 0-1 0 0,-1-1 1 0 0,0 0-1 0 0,1 1 1 0 0,-1-1-1 0 0,0-1 1 0 0,1 1-1 0 0,-1-1 1 0 0,0 1-1 0 0,0-1 1 0 0,0 0-1 0 0,1-1 1 0 0,-1 1 0 0 0,0-1-1 0 0,0 0 1 0 0,-1 0-1 0 0,1 0 1 0 0,0 0-1 0 0,-1-1 1 0 0,1 1-1 0 0,-1-1 1 0 0,0 0-1 0 0,0 0 1 0 0,0 0-1 0 0,0-1 1 0 0,1-1-34 0 0,13-12 12 0 0,-1-1-1 0 0,-1-1 1 0 0,0 0 0 0 0,-1-1 0 0 0,-1 0-1 0 0,-1-1 1 0 0,-1 0 0 0 0,-1-1 0 0 0,-1 0-1 0 0,0-4-11 0 0,-4 207 370 0 0,-3-177-347 0 0,0-1-1 0 0,0 1 1 0 0,0-1 0 0 0,1 0 0 0 0,-1 1 0 0 0,1-1 0 0 0,0 0 0 0 0,0 0-1 0 0,0-1 1 0 0,0 1 0 0 0,1-1 0 0 0,-1 1 0 0 0,1-1 0 0 0,-1 0 0 0 0,1 0 0 0 0,0-1-1 0 0,-1 1 1 0 0,1-1 0 0 0,0 0 0 0 0,0 0 0 0 0,0 0 0 0 0,0 0 0 0 0,0-1-1 0 0,1 1 1 0 0,-1-1 0 0 0,0 0 0 0 0,0-1 0 0 0,0 1 0 0 0,0-1 0 0 0,0 1-1 0 0,0-1 1 0 0,0-1 0 0 0,0 1 0 0 0,0 0 0 0 0,2-2-23 0 0,126-76 261 0 0,-19-62-231 0 0,-102 217 360 0 0,-9-68-536 0 0,1 0-1 0 0,-1-1 1 0 0,1 1-1 0 0,1-1 0 0 0,-1 0 1 0 0,1 0-1 0 0,1 0 1 0 0,-1 0-1 0 0,1-1 0 0 0,0 0 1 0 0,0 0-1 0 0,1 0 1 0 0,0 0-1 0 0,0-1 0 0 0,0 0 1 0 0,1 0-1 0 0,0-1 1 0 0,0 0-1 0 0,0 0 0 0 0,0-1 1 0 0,0 1-1 0 0,1-2 1 0 0,0 1-1 0 0,-1-1 0 0 0,1 0 1 0 0,0-1-1 0 0,0 0 1 0 0,0 0-1 0 0,0 0 0 0 0,0-1 1 0 0,0 0-1 0 0,0-1 1 0 0,0 0-1 0 0,0 0 0 0 0,0-1 1 0 0,0 0-1 0 0,0 0 1 0 0,-1-1-1 0 0,1 0 0 0 0,-1 0 1 0 0,7-5 146 0 0,3-2-4940 0 0,-6 2-5085 0 0</inkml:trace>
  <inkml:trace contextRef="#ctx0" brushRef="#br0" timeOffset="-4056.223">6168 8466 22397 0 0,'0'0'777'0'0,"0"0"22"0"0,0 0-264 0 0,0 0-446 0 0,0 0-270 0 0,0 0-122 0 0,0 0 24 0 0,0 0 131 0 0,0 0 71 0 0,27-19 25 0 0,87-56 5 0 0,-28 53-20 0 0,-67 23 50 0 0,248 13-856 0 0,-179-1-2267 0 0,-2 2-3744 0 0,-57-9-2004 0 0</inkml:trace>
  <inkml:trace contextRef="#ctx0" brushRef="#br0" timeOffset="-3704.876">7449 8990 10842 0 0,'0'0'1050'0'0,"0"0"-239"0"0,0 0-164 0 0,0 0-137 0 0,0 0-28 0 0,0 0-28 0 0,0 0-29 0 0,0 0-7 0 0,0 0-3 0 0,0 0 49 0 0,0 0 68 0 0,0 0 90 0 0,0 0 93 0 0,12 15 10 0 0,34 47-31 0 0,-45-61-658 0 0,-1 1 0 0 0,1-1 0 0 0,0-1 0 0 0,0 1 0 0 0,0 0 1 0 0,0 0-1 0 0,0 0 0 0 0,0 0 0 0 0,0-1 0 0 0,0 1 0 0 0,0 0 1 0 0,0-1-1 0 0,0 1 0 0 0,1-1 0 0 0,-1 1 0 0 0,0-1 0 0 0,0 0 0 0 0,0 1 1 0 0,1-1-1 0 0,-1 0 0 0 0,0 0 0 0 0,1 0 0 0 0,-1 0 0 0 0,0 0 1 0 0,0 0-1 0 0,1 0 0 0 0,-1 0 0 0 0,0-1 0 0 0,0 1 0 0 0,1 0 1 0 0,-1-1-1 0 0,0 1 0 0 0,0-1 0 0 0,0 0 0 0 0,0 1 0 0 0,0-1 1 0 0,0 0-1 0 0,0 1 0 0 0,0-1 0 0 0,0 0 0 0 0,0 0 0 0 0,0 0 1 0 0,0 0-1 0 0,0 0-36 0 0,4-3 176 0 0,1 1-164 0 0,0 1 1 0 0,-1-1 0 0 0,1 0-1 0 0,-1 0 1 0 0,1 0 0 0 0,-1-1-1 0 0,0 0 1 0 0,0 0-1 0 0,-1 0 1 0 0,1-1 0 0 0,-1 0-1 0 0,0 0 1 0 0,0 0 0 0 0,0 0-1 0 0,-1 0 1 0 0,0-1 0 0 0,0 1-1 0 0,0-1 1 0 0,-1 0 0 0 0,0 0-1 0 0,0 0 1 0 0,0 0 0 0 0,-1 0-1 0 0,0-1 1 0 0,0 1 0 0 0,-1 0-1 0 0,0-1 1 0 0,0 1 0 0 0,0 0-1 0 0,-1-1 1 0 0,1 1 0 0 0,-2 0-1 0 0,1 0 1 0 0,-1-1-1 0 0,0 1 1 0 0,0 0 0 0 0,0 1-1 0 0,-1-1 1 0 0,0 0 0 0 0,0 1-1 0 0,-2-2-12 0 0,-2 1-50 0 0,1 0-1 0 0,-2 1 1 0 0,1 0 0 0 0,0 0-1 0 0,-1 1 1 0 0,0 0-1 0 0,0 1 1 0 0,0 0-1 0 0,-1 0 1 0 0,1 0-1 0 0,-1 1 1 0 0,1 0 0 0 0,-1 1-1 0 0,0 0 1 0 0,0 0-1 0 0,1 1 1 0 0,-1 0-1 0 0,0 1 1 0 0,0 0-1 0 0,1 0 1 0 0,-1 1-1 0 0,0 0 1 0 0,1 0 0 0 0,-1 1-1 0 0,1 0 1 0 0,0 1-1 0 0,0 0 1 0 0,1 0-1 0 0,-1 1 1 0 0,1 0-1 0 0,0 0 1 0 0,0 0-1 0 0,0 1 1 0 0,1 0 0 0 0,0 1-1 0 0,0-1 1 0 0,0 1-1 0 0,1 0 1 0 0,0 0-1 0 0,0 1 1 0 0,1 0-1 0 0,0 0 1 0 0,1 0 0 0 0,0 0-1 0 0,0 0 1 0 0,0 1-1 0 0,1-1 1 0 0,0 1-1 0 0,1 0 1 0 0,0-1-1 0 0,0 1 1 0 0,1 0-1 0 0,0 2 51 0 0,1-6-47 0 0,1-1-1 0 0,-1 1 0 0 0,0 0 1 0 0,1-1-1 0 0,0 1 0 0 0,0-1 1 0 0,1 0-1 0 0,-1 0 0 0 0,1 0 1 0 0,0 0-1 0 0,0 0 0 0 0,0 0 1 0 0,0-1-1 0 0,1 1 0 0 0,-1-1 1 0 0,1 0-1 0 0,0 0 0 0 0,0 0 1 0 0,0-1-1 0 0,1 0 0 0 0,-1 1 1 0 0,0-1-1 0 0,1-1 0 0 0,0 1 0 0 0,-1-1 1 0 0,1 0-1 0 0,0 0 0 0 0,0 0 1 0 0,-1 0-1 0 0,1-1 0 0 0,0 0 1 0 0,0 0-1 0 0,2 0 48 0 0,51-3-4012 0 0,-8-7-4355 0 0,-26 2 2902 0 0</inkml:trace>
  <inkml:trace contextRef="#ctx0" brushRef="#br0" timeOffset="-3218.634">7942 8752 16900 0 0,'0'0'438'0'0,"0"0"-232"0"0,0 0-334 0 0,0 0-146 0 0,0 0 5 0 0,0 0 66 0 0,0 0 65 0 0,0 0 48 0 0,0 0 42 0 0,0 0 36 0 0,0 0 26 0 0,3 25 40 0 0,13 77 50 0 0,-15-99-77 0 0,-1 0 0 0 0,1-1 0 0 0,0 1-1 0 0,-1 0 1 0 0,1-1 0 0 0,1 1 0 0 0,-1 0-1 0 0,0-1 1 0 0,0 1 0 0 0,1-1 0 0 0,0 0 0 0 0,-1 0-1 0 0,1 1 1 0 0,0-1 0 0 0,0 0 0 0 0,0 0-1 0 0,0-1 1 0 0,1 1 0 0 0,-1 0 0 0 0,0-1-1 0 0,1 1 1 0 0,-1-1 0 0 0,1 0 0 0 0,-1 0 0 0 0,1 0-1 0 0,0 0 1 0 0,-1 0 0 0 0,1-1 0 0 0,1 1-27 0 0,8 2 194 0 0,53 15 566 0 0,51 29-317 0 0,-114-42-386 0 0,-1 0 1 0 0,0 0-1 0 0,0 0 0 0 0,-1 0 1 0 0,1 0-1 0 0,-1 0 0 0 0,0 1 0 0 0,0-1 1 0 0,-1 0-1 0 0,0 0 0 0 0,1 0 1 0 0,-2 0-1 0 0,1 0 0 0 0,-1 0 1 0 0,0 0-1 0 0,0 0 0 0 0,0 0 1 0 0,0-1-1 0 0,-1 1 0 0 0,0-1 0 0 0,0 0 1 0 0,0 0-1 0 0,0 0 0 0 0,-1 0 1 0 0,0 0-1 0 0,0-1 0 0 0,0 1 1 0 0,0-1-1 0 0,0 0 0 0 0,-1-1 1 0 0,1 1-1 0 0,-1-1 0 0 0,1 1 0 0 0,-5 0-57 0 0,-12 11 176 0 0,-1-1 0 0 0,0 0-1 0 0,-1-2 1 0 0,0 0 0 0 0,-1-2-1 0 0,0-1 1 0 0,-17 4-176 0 0,143-80-1923 0 0,8-6 138 0 0,92-46 468 0 0,-199 121 1394 0 0,0 0 0 0 0,0 0-1 0 0,0 1 1 0 0,0-1 0 0 0,0 1 0 0 0,-1 0 0 0 0,1 0-1 0 0,-1 0 1 0 0,1 0 0 0 0,-1 0 0 0 0,0 0 0 0 0,0 1-1 0 0,0-1 1 0 0,0 1 0 0 0,0-1 0 0 0,-1 1 0 0 0,1 0-1 0 0,-1 0 1 0 0,0-1 0 0 0,1 1 0 0 0,-1 0 0 0 0,0 0-1 0 0,-1 1 1 0 0,1-1 0 0 0,-1 0 0 0 0,1 0 0 0 0,-1 0-1 0 0,0 1-76 0 0,4 10 186 0 0,2 2-323 0 0,53 99 1251 0 0,16-82-4427 0 0,-63-33-380 0 0,-2 0-3486 0 0</inkml:trace>
  <inkml:trace contextRef="#ctx0" brushRef="#br0" timeOffset="-2968.348">8369 8543 23541 0 0,'0'0'704'0'0,"0"0"-192"0"0,0 0-312 0 0,0 0-432 0 0,0 0-304 0 0,0 0-80 0 0,0 0-136 0 0,0 0-128 0 0,0 0-161 0 0,0 0-343 0 0,0 0-224 0 0,0 0-169 0 0,0 0-175 0 0,0 0-448 0 0,139-9-625 0 0,-124 9-5729 0 0</inkml:trace>
  <inkml:trace contextRef="#ctx0" brushRef="#br0" timeOffset="-2804.173">8988 8083 19548 0 0,'0'0'-391'0'0,"0"0"-138"0"0,0 0 78 0 0,0 0 263 0 0,0 0 211 0 0,1 28 148 0 0,7 191 831 0 0,-1 0 210 0 0,9-1 0 0 0,30 126-1212 0 0,-12-206 5 0 0,-33-138-100 0 0,0 1 0 0 0,0-1 1 0 0,0 0-1 0 0,0 0 0 0 0,0 0 0 0 0,0 0 1 0 0,0 0-1 0 0,0 0 0 0 0,0 0 1 0 0,0 0-1 0 0,0 0 0 0 0,0 0 0 0 0,0-1 1 0 0,0 1-1 0 0,0 0 0 0 0,0-1 0 0 0,-1 1 1 0 0,1-1-1 0 0,0 1 0 0 0,0-1 0 0 0,0 1 1 0 0,0-1-1 0 0,-1 0 0 0 0,1 1 0 0 0,0-1 1 0 0,0 0-1 0 0,-1 0 0 0 0,1 1 0 0 0,-1-1 1 0 0,1 0-1 0 0,-1 0 0 0 0,1 0 0 0 0,-1 0 1 0 0,1 0-1 0 0,-1 0 0 0 0,0 0 0 0 0,1 0 1 0 0,-1 0-1 0 0,0 0 0 0 0,0 0 0 0 0,0 0 1 0 0,0 0-1 0 0,0 0 0 0 0,0 0 0 0 0,0 0 1 0 0,0 0 94 0 0,0 0-147 0 0,15-39-6721 0 0,-10 25-1149 0 0</inkml:trace>
  <inkml:trace contextRef="#ctx0" brushRef="#br0" timeOffset="-2651.714">9087 8722 16235 0 0,'0'0'1481'0'0,"0"0"-705"0"0,0 0-823 0 0,0 0-347 0 0,0 0-39 0 0,0 0 109 0 0,0 0 234 0 0,0 0 118 0 0,0 0 42 0 0,0 0 49 0 0,0 0 12 0 0,0 0-26 0 0,26 10-76 0 0,84 31-182 0 0,-17-22-2930 0 0,-61-17-2520 0 0,-16 0-3244 0 0</inkml:trace>
  <inkml:trace contextRef="#ctx0" brushRef="#br0" timeOffset="-2234.775">9636 9092 6601 0 0,'0'0'2377'0'0,"0"0"-203"0"0,0 0-639 0 0,0 0-460 0 0,0 0-297 0 0,0 0-181 0 0,0 0-88 0 0,4 25-77 0 0,15 77-76 0 0,-19-100-273 0 0,0 1-1 0 0,0-1 0 0 0,0 0 1 0 0,0 0-1 0 0,1 0 0 0 0,-1 1 1 0 0,1-1-1 0 0,-1 0 0 0 0,1 0 1 0 0,0 0-1 0 0,0 0 1 0 0,0 0-1 0 0,0 0 0 0 0,0 0 1 0 0,0 0-1 0 0,1 0 0 0 0,-1-1 1 0 0,0 1-1 0 0,1 0 0 0 0,0-1 1 0 0,-1 1-1 0 0,1-1 0 0 0,0 1 1 0 0,0-1-1 0 0,0 0 1 0 0,0 0-1 0 0,0 0 0 0 0,0 0 1 0 0,0 0-1 0 0,0-1 0 0 0,0 1 1 0 0,0 0-1 0 0,0-1 0 0 0,1 0 1 0 0,-1 1-1 0 0,0-1 1 0 0,0 0-1 0 0,1 0 0 0 0,-1 0 1 0 0,0-1-1 0 0,0 1 0 0 0,0 0 1 0 0,1-1-1 0 0,-1 0 0 0 0,0 1 1 0 0,0-1-1 0 0,0 0 0 0 0,0 0-82 0 0,71-53 1992 0 0,-68 50-1991 0 0,-1 1-1 0 0,0-1 0 0 0,1 0 1 0 0,-1 0-1 0 0,-1-1 0 0 0,1 1 0 0 0,-1-1 1 0 0,1 1-1 0 0,-1-1 0 0 0,-1 0 1 0 0,1-1-1 0 0,-1 1 0 0 0,0 0 1 0 0,0-1-1 0 0,0 1 0 0 0,-1-1 0 0 0,0 1 1 0 0,0-1-1 0 0,0 0 0 0 0,-1 1 1 0 0,0-1-1 0 0,0 0 0 0 0,0 0 0 0 0,-1 1 1 0 0,0-1-1 0 0,0 0 0 0 0,0 1 1 0 0,-1-1-1 0 0,0 1 0 0 0,0-1 1 0 0,0 1-1 0 0,-1 0 0 0 0,1 0 0 0 0,-1 0 1 0 0,-1 0-1 0 0,1 1 0 0 0,-1-1 1 0 0,1 1-1 0 0,-1 0 0 0 0,-1 0 0 0 0,1 0 1 0 0,0 0-1 0 0,-1 1 0 0 0,0 0 1 0 0,0 0-1 0 0,0 0 0 0 0,0 1 1 0 0,0-1-1 0 0,0 1 0 0 0,-5-1 0 0 0,1 3-40 0 0,0 0-1 0 0,0 0 1 0 0,0 1-1 0 0,0 0 0 0 0,0 1 1 0 0,0 0-1 0 0,1 1 1 0 0,-1-1-1 0 0,0 1 1 0 0,1 1-1 0 0,0 0 1 0 0,0 0-1 0 0,0 1 1 0 0,0 0-1 0 0,1 0 1 0 0,0 1-1 0 0,0-1 1 0 0,0 2-1 0 0,1-1 0 0 0,0 1 1 0 0,0 0-1 0 0,1 0 1 0 0,-1 0-1 0 0,2 1 1 0 0,-1 0-1 0 0,1 0 1 0 0,0 0-1 0 0,1 1 1 0 0,0-1-1 0 0,0 1 1 0 0,1 0-1 0 0,0 0 1 0 0,-1 8 40 0 0,4-14 0 0 0,-1 0 1 0 0,1 0-1 0 0,0 0 1 0 0,0 0-1 0 0,0 1 1 0 0,0-1-1 0 0,0 0 1 0 0,1-1 0 0 0,-1 1-1 0 0,1 0 1 0 0,0 0-1 0 0,0-1 1 0 0,0 1-1 0 0,0-1 1 0 0,0 1-1 0 0,1-1 1 0 0,-1 0 0 0 0,1 0-1 0 0,-1 0 1 0 0,1 0-1 0 0,0-1 1 0 0,0 1-1 0 0,-1-1 1 0 0,1 1 0 0 0,0-1-1 0 0,1 0 1 0 0,-1 0-1 0 0,0 0 1 0 0,0-1-1 0 0,0 1 1 0 0,1-1-1 0 0,105 10 586 0 0,-107-10-580 0 0,126-9 350 0 0,-102 4-342 0 0,1 2-1 0 0,0 1 1 0 0,0 1-1 0 0,0 1 1 0 0,0 2-1 0 0,-1 1 0 0 0,1 0 1 0 0,0 2-1 0 0,5 3-13 0 0,-21-3-347 0 0,6 3 207 0 0,-7-8-9899 0 0,-10 0 134 0 0</inkml:trace>
  <inkml:trace contextRef="#ctx0" brushRef="#br0" timeOffset="-1983.326">9778 8472 25373 0 0,'0'0'394'0'0,"0"0"-161"0"0,0 0-323 0 0,0 0-171 0 0,0 0-19 0 0,0 0 103 0 0,26-1 128 0 0,87-2 33 0 0,81 27-1459 0 0,-118-25-1207 0 0,-27-6-5269 0 0,-34 2-2756 0 0</inkml:trace>
  <inkml:trace contextRef="#ctx0" brushRef="#br0" timeOffset="6344.816">14415 2271 23469 0 0,'0'0'255'0'0,"0"0"41"0"0,0 0-101 0 0,0 0-237 0 0,0 0-182 0 0,0 0-56 0 0,0 0 55 0 0,0 0 137 0 0,0 0 64 0 0,27-13 29 0 0,86-36-2 0 0,-32 48 31 0 0,-64 6-26 0 0,29 9 87 0 0,0-2 1 0 0,1-2-1 0 0,0-2 0 0 0,0-3 0 0 0,1-1 0 0 0,0-2 0 0 0,-1-3 0 0 0,1-1 1 0 0,-1-3-1 0 0,1-2 0 0 0,-1-1 0 0 0,15-7-95 0 0,-61 15 10 0 0,0 0 0 0 0,0 0 0 0 0,0 1 0 0 0,-1-1 0 0 0,1 0 0 0 0,0 0 0 0 0,0 0 0 0 0,0 0 0 0 0,0 0 0 0 0,0 0 0 0 0,0 0 0 0 0,0 0 0 0 0,0 0 0 0 0,0 0 0 0 0,-1-1 0 0 0,1 1 0 0 0,0 0 0 0 0,0-1 0 0 0,0 1 0 0 0,0 0 0 0 0,-1-1 0 0 0,1 1 0 0 0,0-1 0 0 0,0 1 0 0 0,-1-1 0 0 0,1 0 0 0 0,0 1 0 0 0,-1-1 0 0 0,1 0 0 0 0,-1 1 0 0 0,1-1 0 0 0,-1 0 0 0 0,1 0-1 0 0,-1 0 1 0 0,1 1 0 0 0,-1-1 0 0 0,0 0 0 0 0,0 0 0 0 0,1 0 0 0 0,-1 0 0 0 0,0 0 0 0 0,0 0 0 0 0,0 1 0 0 0,0-1 0 0 0,0 0 0 0 0,0 0 0 0 0,0 0 0 0 0,0 0 0 0 0,0 0 0 0 0,0 0 0 0 0,-1 0 0 0 0,1 0 0 0 0,0 1 0 0 0,-1-1 0 0 0,1 0 0 0 0,0 0 0 0 0,-1 0 0 0 0,1 1 0 0 0,-1-1 0 0 0,1 0 0 0 0,-1 0 0 0 0,0 1 0 0 0,0-1-10 0 0,-60-10-2504 0 0,4 36-2274 0 0,26-1-2553 0 0,20-13-2553 0 0</inkml:trace>
  <inkml:trace contextRef="#ctx0" brushRef="#br0" timeOffset="6750.623">15810 2191 17708 0 0,'0'0'2114'0'0,"0"0"-273"0"0,0 0-583 0 0,0 0-479 0 0,0 0-349 0 0,0 0-257 0 0,0 0-179 0 0,0 0-76 0 0,0 0-1 0 0,0 0 47 0 0,0 0 80 0 0,12-7 15 0 0,100-38 125 0 0,202 2 413 0 0,-313 43-565 0 0,0 0 1 0 0,1 0-1 0 0,-1-1 1 0 0,0 1-1 0 0,0-1 1 0 0,0 1-1 0 0,0-1 1 0 0,0 0-1 0 0,0 1 1 0 0,0-1-1 0 0,0 0 1 0 0,0 1-1 0 0,0-1 1 0 0,-1 0-1 0 0,1 0 1 0 0,0 0-1 0 0,0 0 1 0 0,-1 0-1 0 0,1 0 1 0 0,-1 0-1 0 0,1 0 1 0 0,-1 0-1 0 0,1 0 1 0 0,-1 0-1 0 0,0-1 1 0 0,1 1-1 0 0,-1 0 1 0 0,0 0-1 0 0,0 0 1 0 0,0 0-1 0 0,0-1 1 0 0,0 1-1 0 0,0 0 1 0 0,0 0-1 0 0,0 0 1 0 0,0-1-1 0 0,-1 1 1 0 0,1 0-1 0 0,0 0 1 0 0,-1 0-1 0 0,1 0 1 0 0,-1 0-1 0 0,0 0 1 0 0,1 0-1 0 0,-1 0 1 0 0,0 0-1 0 0,1 0 1 0 0,-1 0-1 0 0,0 0 1 0 0,0 0-1 0 0,0 1 1 0 0,-1-2-33 0 0,-38-17-4061 0 0,36 19 3076 0 0,-2 0-954 0 0,1 0-2431 0 0,0 2-4472 0 0</inkml:trace>
  <inkml:trace contextRef="#ctx0" brushRef="#br0" timeOffset="7565.536">16798 1811 2336 0 0,'0'0'1932'0'0,"0"0"-95"0"0,0 0 102 0 0,0 0 181 0 0,0 0 103 0 0,0 0-20 0 0,17-26-207 0 0,74-111 1048 0 0,-82 277-1935 0 0,43 89-858 0 0,-41-239 4588 0 0,6-57-5221 0 0,-11 44 651 0 0,-4 13-339 0 0,0 0 0 0 0,0 1-1 0 0,1-1 1 0 0,0 1 0 0 0,1-1-1 0 0,0 1 1 0 0,1 1 0 0 0,0-1-1 0 0,0 1 1 0 0,1-1 0 0 0,0 1-1 0 0,0 1 1 0 0,1-1 0 0 0,0 1 0 0 0,0 1-1 0 0,1-1 1 0 0,0 1 0 0 0,0 0-1 0 0,0 1 1 0 0,1 0 0 0 0,0 0-1 0 0,0 1 1 0 0,0 0 0 0 0,0 1 0 0 0,1 0-1 0 0,-1 0 1 0 0,1 1 0 0 0,0 0-1 0 0,0 1 1 0 0,0 0 0 0 0,-1 1-1 0 0,11 0 71 0 0,-12 5-27 0 0,-1 0 0 0 0,0 1-1 0 0,0 0 1 0 0,-1 0 0 0 0,1 0-1 0 0,-1 1 1 0 0,-1 0 0 0 0,1 1-1 0 0,-1-1 1 0 0,0 1 0 0 0,-1 0-1 0 0,0 0 1 0 0,0 0 0 0 0,-1 1-1 0 0,0-1 1 0 0,0 1 0 0 0,-1 0-1 0 0,0-1 1 0 0,-1 1 0 0 0,0 2 27 0 0,11 29-40 0 0,24 55 112 0 0,7-126 1997 0 0,190-215-2051 0 0,-231 243-43 0 0,1 1 0 0 0,-1-1 0 0 0,1 1 0 0 0,0 0 0 0 0,0 0 0 0 0,0 0 0 0 0,0 0 0 0 0,0 0 0 0 0,1 1 0 0 0,-1-1 0 0 0,0 1 0 0 0,1 0 0 0 0,-1 0 0 0 0,1 0-1 0 0,-1 1 1 0 0,1-1 0 0 0,-1 1 0 0 0,1 0 0 0 0,0 0 0 0 0,-1 0 0 0 0,1 1 0 0 0,-1-1 0 0 0,1 1 0 0 0,-1 0 0 0 0,1-1 0 0 0,-1 2 0 0 0,1-1 0 0 0,-1 0 0 0 0,0 1 0 0 0,0-1 0 0 0,1 1 0 0 0,-1 0 0 0 0,0 0 0 0 0,-1 1 0 0 0,1-1 0 0 0,0 0 0 0 0,-1 1 0 0 0,1 0 0 0 0,-1-1 0 0 0,0 1 0 0 0,0 0 0 0 0,0 0 0 0 0,0 0 0 0 0,0 1 0 0 0,-1-1 25 0 0,79 130 72 0 0,-67-106-55 0 0,1 0 1 0 0,2-1-1 0 0,0-1 0 0 0,2 0 0 0 0,1-2 0 0 0,0 0 0 0 0,2-1 0 0 0,1 0-17 0 0,7-5-1173 0 0,-8-10-7038 0 0,-16-6-2694 0 0</inkml:trace>
  <inkml:trace contextRef="#ctx0" brushRef="#br0" timeOffset="3358.699">12173 3396 11658 0 0,'0'0'1330'0'0,"0"0"-318"0"0,0 0-634 0 0,0 0-464 0 0,0 0-384 0 0,0 0-207 0 0,0 0 65 0 0,0 0 259 0 0,0 0 385 0 0,0 0 284 0 0,0 0 105 0 0,-1 14 24 0 0,25 171 1876 0 0,-16-161-2188 0 0,0 0-1 0 0,2 0 0 0 0,0-1 1 0 0,2-1-1 0 0,1 1 1 0 0,0-2-1 0 0,2 0 0 0 0,0-1 1 0 0,1 0-1 0 0,2-1 0 0 0,-1-1 1 0 0,7 3-133 0 0,-22-19 79 0 0,0 0 1 0 0,1 0-1 0 0,-1 0 0 0 0,0-1 1 0 0,1 1-1 0 0,-1-1 1 0 0,1 0-1 0 0,0 0 1 0 0,-1 0-1 0 0,1 0 1 0 0,0 0-1 0 0,-1-1 0 0 0,1 1 1 0 0,0-1-1 0 0,0 1 1 0 0,0-1-1 0 0,0 0 1 0 0,0 0-1 0 0,-1 0 1 0 0,1-1-1 0 0,0 1 0 0 0,0-1 1 0 0,0 0-1 0 0,-1 1 1 0 0,1-1-1 0 0,0-1 1 0 0,-1 1-1 0 0,1 0 1 0 0,-1 0-1 0 0,1-1 0 0 0,-1 0 1 0 0,0 1-1 0 0,1-1 1 0 0,-1 0-1 0 0,0 0 1 0 0,0 0-1 0 0,0 0 1 0 0,-1-1-1 0 0,1 1 0 0 0,0 0 1 0 0,-1-1-1 0 0,0 1 1 0 0,1-1-80 0 0,36-120 278 0 0,-41 108-336 0 0,0 0 1 0 0,-1 1-1 0 0,-1 0 1 0 0,0-1 0 0 0,0 2-1 0 0,-2-1 1 0 0,0 1-1 0 0,0 0 1 0 0,-1 0-1 0 0,-1 1 1 0 0,0 0-1 0 0,0 0 1 0 0,-2 1-1 0 0,1 1 1 0 0,-1 0-1 0 0,-1 0 1 0 0,0 1 0 0 0,0 0-1 0 0,0 1 1 0 0,-1 0-1 0 0,-1 2 1 0 0,1-1-1 0 0,-1 1 1 0 0,0 1-1 0 0,0 1 1 0 0,-1 0-1 0 0,0 1 1 0 0,1 0 0 0 0,-1 1-1 0 0,0 1 1 0 0,0 0-1 0 0,0 1 1 0 0,0 1-1 0 0,0 0 1 0 0,-9 2 57 0 0,13 1-8 0 0,0 0 0 0 0,0 0 0 0 0,0 1 0 0 0,1 1 0 0 0,0 0 1 0 0,0 0-1 0 0,1 1 0 0 0,-1 0 0 0 0,1 1 0 0 0,1 0 0 0 0,0 0 0 0 0,0 1 1 0 0,0 0-1 0 0,1 0 0 0 0,1 0 0 0 0,-1 1 0 0 0,1 1 0 0 0,1-1 0 0 0,0 1 1 0 0,1-1-1 0 0,0 1 0 0 0,0 1 0 0 0,1-1 0 0 0,1 0 0 0 0,0 1 0 0 0,0-1 1 0 0,2 1-1 0 0,-1 0 0 0 0,1 0 0 0 0,1-1 0 0 0,0 1 0 0 0,0-1 0 0 0,1 1 1 0 0,1-1-1 0 0,0 1 0 0 0,1-1 0 0 0,3 8 8 0 0,5-3 89 0 0,0-1-1 0 0,1 0 1 0 0,1-1-1 0 0,0 0 1 0 0,1-1-1 0 0,0-1 1 0 0,1-1-1 0 0,0 0 1 0 0,1-1 0 0 0,0 0-1 0 0,1-2 1 0 0,0 0-1 0 0,0-1 1 0 0,1-1-1 0 0,0 0 1 0 0,0-2 0 0 0,0 0-1 0 0,0-1 1 0 0,1-1-1 0 0,-1-1 1 0 0,1-1-1 0 0,0 0 1 0 0,-1-1-1 0 0,1-2 1 0 0,-1 0 0 0 0,0-1-1 0 0,11-3-88 0 0,-22 6 99 0 0,0-1-1 0 0,0 1 0 0 0,-1-1 1 0 0,1-1-1 0 0,-1 1 1 0 0,1-1-1 0 0,-1 0 1 0 0,0-1-1 0 0,0 0 1 0 0,0 0-1 0 0,0-1 0 0 0,-1 1 1 0 0,0-1-1 0 0,0-1 1 0 0,0 1-1 0 0,-1-1 1 0 0,0 0-1 0 0,0 0 1 0 0,0-1-1 0 0,-1 1 0 0 0,0-1 1 0 0,0 0-1 0 0,-1 0 1 0 0,1-1-1 0 0,-2 1 1 0 0,1-1-1 0 0,1-6-98 0 0,0 26-11 0 0,0-1-1 0 0,1 1 1 0 0,1-1-1 0 0,0 0 1 0 0,0 0-1 0 0,1-1 1 0 0,0 0-1 0 0,1 0 1 0 0,0-1-1 0 0,1 0 1 0 0,0 0-1 0 0,0-1 1 0 0,1 0-1 0 0,0 0 1 0 0,1-1-1 0 0,-1-1 1 0 0,1 0-1 0 0,1 0 1 0 0,-1-1-1 0 0,1-1 1 0 0,-1 0 0 0 0,1 0-1 0 0,9 1 12 0 0,4 2-53 0 0,2-1 0 0 0,-1-1 0 0 0,1-1 0 0 0,0-2 0 0 0,0 0 0 0 0,-1-2 0 0 0,1-1 0 0 0,19-3 53 0 0,65-11-8641 0 0,-94 12-1094 0 0</inkml:trace>
  <inkml:trace contextRef="#ctx0" brushRef="#br0" timeOffset="5392.374">14877 3550 1096 0 0,'0'0'2791'0'0,"0"0"-895"0"0,0 0-368 0 0,0 0-253 0 0,0 0-315 0 0,0 0-280 0 0,0 0-196 0 0,0 0-120 0 0,0 0-46 0 0,0 0 15 0 0,0 0 13 0 0,24 12-24 0 0,164 86 563 0 0,-177-92-730 0 0,0-1 1 0 0,0 0 0 0 0,0-1 0 0 0,0 0 0 0 0,1 0 0 0 0,0-1 0 0 0,-1-1 0 0 0,1 0 0 0 0,0-1 0 0 0,0 0 0 0 0,0-1 0 0 0,0 0 0 0 0,0-1 0 0 0,0 0 0 0 0,0-1 0 0 0,0 0 0 0 0,0-1 0 0 0,-1 0 0 0 0,1-1 0 0 0,-1 0 0 0 0,0-1-1 0 0,0 0 1 0 0,-1-1 0 0 0,1 0 0 0 0,-1-1 0 0 0,0 0 0 0 0,-1 0 0 0 0,0-1 0 0 0,0-1 0 0 0,-1 1 0 0 0,0-1 0 0 0,0-1 0 0 0,6-9-156 0 0,-9 9 36 0 0,0 0 0 0 0,-1 0 0 0 0,0 0 0 0 0,-1-1 0 0 0,0 1 0 0 0,0-1 0 0 0,-1 0 0 0 0,0 0 0 0 0,-1 0 0 0 0,-1 0 0 0 0,1 0 0 0 0,-2 0 0 0 0,1 1 1 0 0,-2-1-1 0 0,1 0 0 0 0,-2 0 0 0 0,1 0 0 0 0,-2 1 0 0 0,1-1 0 0 0,-1 1 0 0 0,-1 0 0 0 0,0 0 0 0 0,0 1 0 0 0,-1-1 0 0 0,0 1 0 0 0,0 0 0 0 0,-1 1 0 0 0,-1 0 0 0 0,1 0 0 0 0,-1 0 0 0 0,-1 1 0 0 0,1 0 0 0 0,-1 1 0 0 0,0 0 0 0 0,-1 0 0 0 0,0 1 0 0 0,1 0 1 0 0,-6-1-37 0 0,-20-12-56 0 0,-1 3 1 0 0,0 1 0 0 0,-1 1-1 0 0,-1 2 1 0 0,0 2-1 0 0,0 2 1 0 0,-1 1 0 0 0,0 1-1 0 0,1 3 1 0 0,-1 1 0 0 0,-1 2-1 0 0,2 2 1 0 0,-1 1 0 0 0,0 2-1 0 0,1 2 1 0 0,0 1 0 0 0,1 2-1 0 0,0 2 1 0 0,0 1 0 0 0,2 2-1 0 0,0 1 1 0 0,-25 17 55 0 0,52-30 3 0 0,-1 1 0 0 0,1 0 0 0 0,0 0 0 0 0,0 1 1 0 0,1 0-1 0 0,0 0 0 0 0,0 1 0 0 0,0 0 0 0 0,1 0 0 0 0,0 1 0 0 0,0 0 0 0 0,1 0 0 0 0,0 0 1 0 0,0 0-1 0 0,1 1 0 0 0,0 0 0 0 0,0 0 0 0 0,1 0 0 0 0,1 0 0 0 0,-1 1 0 0 0,2-1 0 0 0,-1 1 1 0 0,1-1-1 0 0,0 1 0 0 0,1-1 0 0 0,0 1 0 0 0,1 0 0 0 0,0-1 0 0 0,1 1 0 0 0,0-1 0 0 0,0 1 1 0 0,1-1-1 0 0,0 0 0 0 0,0 0 0 0 0,1 0 0 0 0,0-1 0 0 0,1 1 0 0 0,0-1 0 0 0,4 5-3 0 0,16 3 109 0 0,0-1 1 0 0,1-1-1 0 0,1-2 0 0 0,0 0 0 0 0,0-2 0 0 0,1-1 0 0 0,1-1 0 0 0,-1-1 0 0 0,1-2 0 0 0,0-1 0 0 0,1-1 1 0 0,-1-1-1 0 0,1-2 0 0 0,-1-1 0 0 0,0-1 0 0 0,4-3-109 0 0,-28 5 13 0 0,278-25-612 0 0,-190 9-2309 0 0,-3-2-3472 0 0,-52 8-3733 0 0</inkml:trace>
  <inkml:trace contextRef="#ctx0" brushRef="#br0" timeOffset="6044.098">14779 2493 14587 0 0,'0'0'1154'0'0,"0"0"2"0"0,0 0-199 0 0,0 0-344 0 0,0 0-236 0 0,0 0-174 0 0,0 0-74 0 0,0 0 24 0 0,0 0-41 0 0,0 0-78 0 0,0 0-98 0 0,0 0 50 0 0,-4 4 90 0 0,-9 15-40 0 0,1 1-1 0 0,1 1 0 0 0,1-1 1 0 0,1 2-1 0 0,1 0 0 0 0,1 0 1 0 0,1 0-1 0 0,1 1 0 0 0,0-1 0 0 0,2 1 1 0 0,1 0-1 0 0,1 1 0 0 0,1 9-35 0 0,-2 121 35 0 0,6-1 0 0 0,7 0-1 0 0,7-1 1 0 0,10 20-35 0 0,62 266 31 0 0,-72-249-397 0 0,-18-185 351 0 0,0-1-1 0 0,-1 0 1 0 0,1 1-1 0 0,-1-1 1 0 0,1 0 0 0 0,-1 0-1 0 0,0 0 1 0 0,0 0-1 0 0,-1 0 1 0 0,1 0-1 0 0,-1 0 1 0 0,1 0-1 0 0,-1 0 1 0 0,0 0 0 0 0,0-1-1 0 0,0 1 1 0 0,0-1-1 0 0,-1 1 1 0 0,1-1-1 0 0,-1 0 1 0 0,1 0-1 0 0,-1 0 1 0 0,0-1 0 0 0,0 1-1 0 0,1 0 1 0 0,-1-1-1 0 0,-1 0 1 0 0,1 0-1 0 0,0 0 1 0 0,0 0-1 0 0,0 0 1 0 0,0-1 0 0 0,-2 1 15 0 0,2 0-16 0 0,-148 49 25 0 0,-2-6 0 0 0,-2-7 0 0 0,-34-1-9 0 0,66-12 55 0 0,-349 67 3441 0 0,464-86-3741 0 0,36-4 262 0 0,47-7 402 0 0,224-42 703 0 0,316-34-592 0 0,-101 64-1077 0 0,-537 8-8500 0 0,16 9 5039 0 0,-4-2-6574 0 0</inkml:trace>
  <inkml:trace contextRef="#ctx0" brushRef="#br0" timeOffset="9520.22">12221 4709 1768 0 0,'0'0'2804'0'0,"0"0"-501"0"0,0 0-296 0 0,0 0-276 0 0,0 0-157 0 0,0 0-117 0 0,0 0-162 0 0,0 0-153 0 0,0 0-155 0 0,0 0-150 0 0,0 0-150 0 0,0 0-126 0 0,0 0-108 0 0,2-23-96 0 0,4-68-92 0 0,53 359-1693 0 0,-46-10 1952 0 0,-35-182 595 0 0,22-76-1030 0 0,0 0 59 0 0,0 0 107 0 0,0-9 3177 0 0,0-27-3091 0 0,-22-5-134 0 0,-17 65-773 0 0,-294 261 481 0 0,-661 496 58 0 0,583-417-54 0 0,402-358 146 0 0,0 1 0 0 0,-1-1-1 0 0,0-1 1 0 0,0 0 0 0 0,0 0 0 0 0,0-1 0 0 0,-1 0 0 0 0,0-1 0 0 0,0 0 0 0 0,0 0-1 0 0,0-2 1 0 0,0 1 0 0 0,0-1 0 0 0,-2-1-65 0 0,-59 37-644 0 0,66-41-4392 0 0,-27-2 2674 0 0,28 6 1101 0 0,-7 0-1956 0 0,4 0-2771 0 0,5 0-568 0 0</inkml:trace>
  <inkml:trace contextRef="#ctx0" brushRef="#br0" timeOffset="10319.596">10214 6484 7186 0 0,'0'0'5609'0'0,"0"0"-2834"0"0,0 0-1217 0 0,0 0-506 0 0,0 0-351 0 0,0 0-251 0 0,0 0-159 0 0,0 0-94 0 0,0 0-62 0 0,0 0-67 0 0,0 0-86 0 0,0 0-100 0 0,0 0-125 0 0,-6-9-89 0 0,-18-25 8 0 0,-4 79-92 0 0,-260 755 754 0 0,285-790-768 0 0,4-10 507 0 0,-1 0 0 0 0,1 0 0 0 0,0 0 0 0 0,-1 0 0 0 0,1 0-1 0 0,0 0 1 0 0,-1 0 0 0 0,1 0 0 0 0,0 1 0 0 0,-1-1 0 0 0,1 0 0 0 0,-1 0 0 0 0,1 1-1 0 0,-1-1 1 0 0,1 0 0 0 0,0 1 0 0 0,-1-1 0 0 0,1 1 0 0 0,-1-1 0 0 0,1 0 0 0 0,-1 1-1 0 0,0-1 1 0 0,1 1 0 0 0,-1 0 0 0 0,0-1 0 0 0,1 1 0 0 0,-1-1 0 0 0,0 1 0 0 0,1-1-1 0 0,-1 1 1 0 0,0 0 0 0 0,0-1 0 0 0,0 1 0 0 0,0 0 0 0 0,0-1 0 0 0,0 1 0 0 0,1 0-1 0 0,-1-1 1 0 0,-1 1 0 0 0,1 0 0 0 0,0-1 0 0 0,0 1 0 0 0,0 0 0 0 0,0-1 0 0 0,0 1-1 0 0,-1-1 1 0 0,1 1 0 0 0,0 0 0 0 0,-1 0-77 0 0,45-36 469 0 0,-14 9-421 0 0,0 1 0 0 0,2 1 1 0 0,0 2-1 0 0,2 2 0 0 0,0 0 0 0 0,1 3 0 0 0,1 1 1 0 0,1 1-1 0 0,27-6-48 0 0,0 17-48 0 0,-63 4 119 0 0,-1 0 85 0 0,0 0 108 0 0,0 0 110 0 0,0 0 97 0 0,-24-11 1422 0 0,-27-25-3276 0 0,38 21-2534 0 0,2-2-4684 0 0,9 12-1940 0 0</inkml:trace>
  <inkml:trace contextRef="#ctx0" brushRef="#br0" timeOffset="10672.073">10108 6578 21845 0 0,'0'0'952'0'0,"0"0"-199"0"0,0 0-515 0 0,0 0-498 0 0,0 0-360 0 0,0 0-55 0 0,0 0 115 0 0,0 0 218 0 0,0 0 253 0 0,0 0 44 0 0,0 0-2 0 0,0 0 3 0 0,7 23-5 0 0,64 164-2 0 0,22 63 374 0 0,-106-275 3714 0 0,-23-35-3069 0 0,-16-26-1154 0 0,10 24 238 0 0,42 62-161 0 0,0 0-123 0 0,0 0-196 0 0,1 16-1382 0 0,81 162 154 0 0,-36-109-6382 0 0,-27-47-3040 0 0</inkml:trace>
  <inkml:trace contextRef="#ctx0" brushRef="#br0" timeOffset="12304.401">12109 10456 11939 0 0,'0'0'1756'0'0,"0"0"-349"0"0,0 0-552 0 0,0 0-342 0 0,0 0-119 0 0,0 0-78 0 0,0 0-88 0 0,0 0-72 0 0,0 0-51 0 0,0 0-30 0 0,0 0 15 0 0,-1-4 33 0 0,4-3-61 0 0,1 1-1 0 0,0-1 0 0 0,0 1 1 0 0,1 0-1 0 0,0 0 1 0 0,0 1-1 0 0,0 0 1 0 0,0-1-1 0 0,1 2 1 0 0,0-1-1 0 0,0 1 0 0 0,0-1 1 0 0,1 2-1 0 0,0-1 1 0 0,-1 1-1 0 0,1 0 1 0 0,0 0-1 0 0,2 0-61 0 0,17-11 137 0 0,93-66 194 0 0,-4-6 0 0 0,-3-4 1 0 0,-5-5-1 0 0,22-31-331 0 0,83-73 269 0 0,797-622 1266 0 0,356-151-1210 0 0,-88 110 730 0 0,-966 683-884 0 0,-321 172 2256 0 0,-8-37-2390 0 0,18 44-50 0 0,0 0-8 0 0,-3-3 13 0 0,1 0 1 0 0,0 0-1 0 0,0 0 1 0 0,0 0-1 0 0,0 0 1 0 0,1 0 0 0 0,0 0-1 0 0,-1-1 1 0 0,1 1-1 0 0,0-1 1 0 0,0 1-1 0 0,1-1 1 0 0,-1 1 0 0 0,1-1-1 0 0,0 1 1 0 0,0-1-1 0 0,0 1 1 0 0,0-1-1 0 0,0 1 1 0 0,1-1 0 0 0,0 1-1 0 0,0-1 1 0 0,0 1 7 0 0,-1-11-7 0 0,72-582 15 0 0,-36 251 78 0 0,-16-1-1 0 0,-15-1 0 0 0,-17-45-85 0 0,10 377 0 0 0,-11-93-44 0 0,5 0 1 0 0,4-1-1 0 0,6 0 1 0 0,3 0-1 0 0,6 1 0 0 0,4 0 1 0 0,28-98 43 0 0,186-342-31 0 0,-293 594-3538 0 0,64-46 2701 0 0,0 3-10514 0 0,0-2 9539 0 0,0-1-6555 0 0</inkml:trace>
  <inkml:trace contextRef="#ctx0" brushRef="#br0" timeOffset="12910.519">17304 2675 16628 0 0,'0'0'1216'0'0,"0"0"-113"0"0,0 0-400 0 0,0 0-383 0 0,0 0-244 0 0,0 0-234 0 0,0 0-249 0 0,0 0-225 0 0,0 0-198 0 0,0 0 31 0 0,0 0 261 0 0,0 0 368 0 0,0 0 363 0 0,-8 5 187 0 0,-236 254 1575 0 0,-12 2-1048 0 0,253-265 2866 0 0,18-41-3817 0 0,10-11-18 0 0,3 1 0 0 0,2 1 0 0 0,2 2 0 0 0,3 1 0 0 0,1 2 1 0 0,3 1-1 0 0,2 2 0 0 0,13-8 62 0 0,-52 52-12 0 0,1-1 1 0 0,-1 1-1 0 0,1 1 1 0 0,0-1-1 0 0,0 0 1 0 0,0 1-1 0 0,0 0 1 0 0,0-1-1 0 0,0 1 1 0 0,0 0-1 0 0,0 1 1 0 0,1-1-1 0 0,-1 0 1 0 0,0 1-1 0 0,1 0 1 0 0,-1 0-1 0 0,0 0 1 0 0,1 0-1 0 0,-1 1 1 0 0,0-1-1 0 0,0 1 1 0 0,1 0-1 0 0,-1-1 1 0 0,0 2-1 0 0,0-1 1 0 0,0 0-1 0 0,0 1 1 0 0,0-1-1 0 0,0 1 1 0 0,-1 0-1 0 0,1 0 1 0 0,1 1 11 0 0,80 88-542 0 0,-57-56 465 0 0,23 19 117 0 0,3-2 0 0 0,1-3 0 0 0,3-2 0 0 0,2-3 0 0 0,1-2 0 0 0,3-2-40 0 0,-153-37 3708 0 0,-379-9-3463 0 0,483 16-11138 0 0,-4-4 320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0:15.6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16 983 14507 0 0,'0'0'659'0'0,"0"0"298"0"0,0 0 165 0 0,0 0-144 0 0,0 0-292 0 0,0 0-299 0 0,0 0-344 0 0,0 0-317 0 0,-4-26-168 0 0,-8-80-32 0 0,12 104 458 0 0,0 0 1 0 0,0 0-1 0 0,1 0 0 0 0,-1 0 0 0 0,0 0 0 0 0,1 1 0 0 0,-1-1 1 0 0,1 0-1 0 0,0 0 0 0 0,0 0 0 0 0,0 0 0 0 0,0 1 1 0 0,0-1-1 0 0,0 0 0 0 0,0 1 0 0 0,0-1 0 0 0,0 1 0 0 0,1-1 1 0 0,-1 1-1 0 0,1 0 0 0 0,-1 0 0 0 0,1 0 0 0 0,0-1 0 0 0,-1 1 1 0 0,1 1-1 0 0,0-1 0 0 0,0 0 0 0 0,-1 0 0 0 0,1 1 1 0 0,0-1-1 0 0,0 1 0 0 0,0-1 0 0 0,0 1 0 0 0,0 0 0 0 0,2 0 16 0 0,7-3-63 0 0,86-22-94 0 0,1 4 1 0 0,1 4 0 0 0,1 5-1 0 0,0 4 1 0 0,1 5 0 0 0,23 4 156 0 0,21-3-42 0 0,1696-111 111 0 0,1503-123 382 0 0,1218 22 187 0 0,-866 71 519 0 0,-2811 135-1079 0 0,-820 8-136 0 0,1 3-1 0 0,-1 2 0 0 0,-1 4 0 0 0,1 2 0 0 0,-2 3 0 0 0,0 3 0 0 0,40 17 59 0 0,-28 16-2049 0 0,-51 4-5768 0 0,-23-42-850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0:14.8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1310 3298 4241 0 0,'0'0'1017'0'0,"0"0"-46"0"0,0 0-116 0 0,0 0-141 0 0,0 0-64 0 0,0 0-93 0 0,0 0-119 0 0,0 0-95 0 0,0 0-75 0 0,0 0 4 0 0,0 0 28 0 0,-9-5 36 0 0,-36-18 302 0 0,45 23-399 0 0,0 0-78 0 0,0 0-109 0 0,0 0-172 0 0,0 0-327 0 0,56 0-1242 0 0,-34 2 1839 0 0,129-5 494 0 0,-1-7 0 0 0,0-7-1 0 0,29-12-643 0 0,81-9 662 0 0,96 4-627 0 0,2 15 1 0 0,0 16-1 0 0,231 31-35 0 0,1647 89 211 0 0,1067-209 104 0 0,-1779 122-350 0 0,-876 2 41 0 0,1889 55 756 0 0,1199-202-80 0 0,-3420 95-634 0 0,59-3-678 0 0,201 19 630 0 0,-467 14-2308 0 0,-39 3-2489 0 0,-41-5-2102 0 0</inkml:trace>
  <inkml:trace contextRef="#ctx0" brushRef="#br0" timeOffset="7988.859">2030 2290 18724 0 0,'0'0'39'0'0,"0"0"-475"0"0,0 0-591 0 0,0 0-226 0 0,0 0 124 0 0,0 0 414 0 0,0 0 478 0 0,-5 26 186 0 0,-87 368 334 0 0,44-131 186 0 0,86-282 1598 0 0,16-33-3331 0 0,225-230-9889 0 0,-121 69 11353 0 0,-134 175 1350 0 0,25-45 7201 0 0,-23 137-10781 0 0,27 183 2734 0 0,17 54 384 0 0,-65-278-1202 0 0,77 155 591 0 0,-27-120-3205 0 0,-44-44-2830 0 0,-7-4-1099 0 0</inkml:trace>
  <inkml:trace contextRef="#ctx0" brushRef="#br0" timeOffset="8721.892">1242 2762 11298 0 0,'0'0'90'0'0,"0"0"-4"0"0,0 0-40 0 0,0 0-62 0 0,0 0-51 0 0,0 0 10 0 0,0 0 51 0 0,0 0 72 0 0,0 0 76 0 0,0 0 77 0 0,-22-28 93 0 0,-141-170 1123 0 0,96 137-883 0 0,-4 4 0 0 0,-2 2-1 0 0,-2 4 1 0 0,-2 3-1 0 0,-18-5-551 0 0,26 17 91 0 0,2-3 0 0 0,2-3 0 0 0,2-3 0 0 0,1-3 0 0 0,3-3-1 0 0,2-1 1 0 0,-17-25-91 0 0,64 65 9 0 0,1 0 0 0 0,1-1-1 0 0,0-1 1 0 0,0 0 0 0 0,1 0-1 0 0,1 0 1 0 0,0-1 0 0 0,1 1-1 0 0,1-1 1 0 0,0-1 0 0 0,1 1 0 0 0,1 0-1 0 0,0-1 1 0 0,2 0 0 0 0,-1 1-1 0 0,2-1 1 0 0,0 1 0 0 0,0-1-1 0 0,2 1 1 0 0,0-1 0 0 0,1 1-1 0 0,0 0 1 0 0,1 0 0 0 0,1 1 0 0 0,0-1-1 0 0,1 1 1 0 0,1 1 0 0 0,0-1-1 0 0,1 2 1 0 0,0-1 0 0 0,2 0-9 0 0,50-49 47 0 0,3 2 1 0 0,2 4 0 0 0,3 3 0 0 0,2 2 0 0 0,2 4-1 0 0,49-22-47 0 0,355-193 690 0 0,44 7-690 0 0,447-175 553 0 0,-947 417 240 0 0,-37 12-645 0 0,-38 12-681 0 0,-580 195-496 0 0,627-204 1014 0 0,-34 11-206 0 0,0 1 0 0 0,0 2 0 0 0,2 2 0 0 0,0 2 0 0 0,-16 12 221 0 0,55-33-32 0 0,-1 1 0 0 0,0 0 0 0 0,0 0 1 0 0,0 0-1 0 0,1 0 0 0 0,-1 0 0 0 0,0 0 0 0 0,0 0 1 0 0,0 0-1 0 0,0 1 0 0 0,1-1 0 0 0,-1 0 1 0 0,0 0-1 0 0,0 1 0 0 0,1-1 0 0 0,-1 0 0 0 0,0 1 1 0 0,0-1-1 0 0,1 1 0 0 0,-1-1 0 0 0,1 1 1 0 0,-1-1-1 0 0,0 1 0 0 0,1 0 0 0 0,-1-1 0 0 0,1 1 1 0 0,-1-1-1 0 0,1 1 0 0 0,-1 0 0 0 0,1 0 1 0 0,0-1-1 0 0,-1 1 0 0 0,1 0 0 0 0,0 0 0 0 0,0 0 1 0 0,-1-1-1 0 0,1 1 0 0 0,0 0 0 0 0,0 0 1 0 0,0 0-1 0 0,0-1 0 0 0,0 1 0 0 0,0 0 0 0 0,0 0 1 0 0,0 0-1 0 0,1 0 0 0 0,-1-1 0 0 0,0 1 1 0 0,0 0-1 0 0,1 0 0 0 0,-1-1 0 0 0,0 1 0 0 0,1 0 1 0 0,-1 0-1 0 0,1-1 0 0 0,-1 1 0 0 0,1-1 1 0 0,-1 1-1 0 0,1 0 0 0 0,0-1 0 0 0,-1 1 0 0 0,1-1 1 0 0,0 1-1 0 0,-1-1 0 0 0,1 1 0 0 0,0-1 1 0 0,-1 0-1 0 0,1 1 0 0 0,0-1 0 0 0,0 0 32 0 0,62 3-543 0 0,272-72 806 0 0,-217 38-230 0 0,132-33 148 0 0,3 11 0 0 0,2 10 0 0 0,1 12 0 0 0,2 11 0 0 0,22 11-181 0 0,-248 7-43 0 0,0 2 1 0 0,0 1-1 0 0,0 1 1 0 0,0 2 0 0 0,-1 1-1 0 0,0 1 1 0 0,0 2 0 0 0,0 1-1 0 0,-1 2 1 0 0,0 1-1 0 0,-1 1 1 0 0,-1 1 0 0 0,0 2-1 0 0,-1 1 1 0 0,0 0-1 0 0,-2 3 1 0 0,0 0 0 0 0,-1 1-1 0 0,-1 1 1 0 0,-1 1 0 0 0,-1 2-1 0 0,-2 0 1 0 0,1 1 42 0 0,-7-2 28 0 0,-2 1 0 0 0,0 0 0 0 0,-1 0 0 0 0,-2 1 0 0 0,0 0 0 0 0,-2 1 0 0 0,-1 0 1 0 0,-1 0-1 0 0,-2 0 0 0 0,0 0 0 0 0,-2 0 0 0 0,-1 0 0 0 0,-1 1 0 0 0,-1-1 0 0 0,-1-1 0 0 0,-2 1 0 0 0,-1 0 0 0 0,-1-1 1 0 0,-1-1-1 0 0,-1 1 0 0 0,-1-2 0 0 0,-1 1 0 0 0,-1-2 0 0 0,-2 1 0 0 0,0-2 0 0 0,-1 0 0 0 0,-2-1 0 0 0,0-1 1 0 0,-1 0-1 0 0,-8 5-28 0 0,-41 24 215 0 0,-2-2 1 0 0,-2-4 0 0 0,-2-3-1 0 0,-1-3 1 0 0,-2-4 0 0 0,-1-3 0 0 0,-2-3-1 0 0,-54 10-215 0 0,67-20-123 0 0,0-3 0 0 0,-1-3 0 0 0,0-3 0 0 0,-65-1 123 0 0,129-7-375 0 0,-25-2-1003 0 0,11-6-7378 0 0,14 5 2731 0 0</inkml:trace>
  <inkml:trace contextRef="#ctx0" brushRef="#br0" timeOffset="12606.956">11533 1157 5577 0 0,'0'0'1291'0'0,"0"0"129"0"0,4-28-38 0 0,23-205 2563 0 0,-33 150-1806 0 0,-8 88-7369 0 0,-7 28 3760 0 0,17-26 1155 0 0,-42 83 351 0 0,4 1 1 0 0,4 2-1 0 0,4 2 0 0 0,4 1 0 0 0,4 1 1 0 0,1 20-37 0 0,-24 152-178 0 0,42-151 3475 0 0,1-157 702 0 0,-1 7-4099 0 0,-1-61 86 0 0,4 0 0 0 0,4-1 0 0 0,5 1 0 0 0,3 0 0 0 0,8-22 14 0 0,-15 98-65 0 0,2 0 0 0 0,0 0 1 0 0,1 1-1 0 0,0-1 0 0 0,1 1 0 0 0,1 0 1 0 0,1 0-1 0 0,0 1 0 0 0,1 0 1 0 0,1 0-1 0 0,0 1 0 0 0,1 0 0 0 0,0 1 1 0 0,1 0-1 0 0,1 0 0 0 0,0 1 1 0 0,0 1-1 0 0,1 0 0 0 0,14-8 65 0 0,-22 17-73 0 0,0 0-1 0 0,0 0 1 0 0,1 1-1 0 0,-1-1 0 0 0,1 1 1 0 0,-1 1-1 0 0,1-1 1 0 0,-1 1-1 0 0,1 0 1 0 0,0 0-1 0 0,-1 0 1 0 0,1 1-1 0 0,-1 0 1 0 0,1 0-1 0 0,-1 1 1 0 0,0-1-1 0 0,1 1 0 0 0,-1 0 1 0 0,0 1-1 0 0,0-1 1 0 0,0 1-1 0 0,-1 0 1 0 0,1 0-1 0 0,-1 0 1 0 0,1 1-1 0 0,-1 0 1 0 0,0 0-1 0 0,0 0 1 0 0,-1 0-1 0 0,1 0 0 0 0,-1 1 1 0 0,3 4 73 0 0,73 167-2213 0 0,-33 36 2393 0 0,-35-142-66 0 0,4-1 1 0 0,3 0-1 0 0,3-1 0 0 0,17 32-114 0 0,-20-62 101 0 0,29 101 636 0 0,-82-142 2019 0 0,-156-52-2448 0 0,-143-38 78 0 0,107 48-5482 0 0,215 44 1945 0 0,6 1-3636 0 0</inkml:trace>
  <inkml:trace contextRef="#ctx0" brushRef="#br0" timeOffset="12863.722">12572 1360 15067 0 0,'0'0'472'0'0,"0"0"-80"0"0,0 0-326 0 0,0 0-748 0 0,0 0-911 0 0,0 0-248 0 0,0 0 141 0 0,0 0 576 0 0,0 0 776 0 0,0 0 217 0 0,0 0 49 0 0,0 0 38 0 0,-13 26 23 0 0,-92 195 239 0 0,0 6 954 0 0,101-234 3845 0 0,9-107-5583 0 0,4 43 694 0 0,-10 55-183 0 0,0 1-1 0 0,1 0 0 0 0,1-1 0 0 0,0 1 1 0 0,1 0-1 0 0,1 0 0 0 0,0 0 0 0 0,1 0 1 0 0,1 0-1 0 0,0 1 0 0 0,1-1 0 0 0,1 1 1 0 0,0 1-1 0 0,1-1 0 0 0,0 2 1 0 0,1-1-1 0 0,0 1 0 0 0,1 0 0 0 0,1 1 1 0 0,0 0-1 0 0,0 0 0 0 0,1 2 0 0 0,0-1 1 0 0,1 1-1 0 0,12-6 56 0 0,2 8-78 0 0,2 0 0 0 0,-1 2-1 0 0,1 1 1 0 0,0 1 0 0 0,0 2 0 0 0,0 0 0 0 0,0 3 0 0 0,0 0 0 0 0,-1 1 0 0 0,1 2 0 0 0,-1 1 0 0 0,0 2-1 0 0,0 0 1 0 0,0 2 0 0 0,-2 1 0 0 0,12 6 78 0 0,-37-16-6 0 0,4 1-40 0 0,0 0 1 0 0,1 1 0 0 0,-1 0 0 0 0,-1 0-1 0 0,1 0 1 0 0,0 0 0 0 0,-1 1-1 0 0,0 0 1 0 0,1 0 0 0 0,-1 0 0 0 0,-1 0-1 0 0,1 1 1 0 0,-1-1 0 0 0,0 1 0 0 0,0 0-1 0 0,0 0 1 0 0,0 0 0 0 0,-1 1 45 0 0,-63 22 2069 0 0,54-27-1914 0 0,-373 46 713 0 0,375-45-946 0 0,0 0 0 0 0,0 0-1 0 0,0 0 1 0 0,0 0 0 0 0,1 1-1 0 0,-1 0 1 0 0,1 0-1 0 0,-1 0 1 0 0,1 1 0 0 0,0-1-1 0 0,0 1 1 0 0,1 0 0 0 0,-1 0-1 0 0,1 0 1 0 0,0 1 0 0 0,0-1-1 0 0,0 1 1 0 0,1 0-1 0 0,-1 0 1 0 0,1 0 0 0 0,0 0-1 0 0,1 0 1 0 0,-1 0 0 0 0,1 0-1 0 0,0 1 1 0 0,0-1 0 0 0,1 0-1 0 0,-1 1 1 0 0,1-1 0 0 0,1 0-1 0 0,-1 1 1 0 0,1-1-1 0 0,0 2 79 0 0,1 7-11 0 0,1 0 0 0 0,0-1-1 0 0,1 1 1 0 0,1 0 0 0 0,0-1-1 0 0,1 0 1 0 0,0 0 0 0 0,1-1-1 0 0,1 0 1 0 0,0 0 0 0 0,0-1-1 0 0,3 3 12 0 0,24 20 65 0 0,0-1 0 0 0,2-2 0 0 0,1-2 0 0 0,2-1 0 0 0,1-3 0 0 0,0-1 0 0 0,2-1 0 0 0,1-3 0 0 0,6 1-65 0 0,60 1-2017 0 0,-68-33-2543 0 0,-38 8-754 0 0</inkml:trace>
  <inkml:trace contextRef="#ctx0" brushRef="#br0" timeOffset="13081.186">13583 1330 16604 0 0,'0'0'1217'0'0,"0"0"-747"0"0,0 0-669 0 0,0 0-837 0 0,0 0-381 0 0,0 0 25 0 0,0 0 380 0 0,0 0 633 0 0,0 0 259 0 0,0 0 53 0 0,5 29 30 0 0,15 93 53 0 0,-22 307 59 0 0,29-356-2418 0 0,31-28-4474 0 0,-52-43 3254 0 0</inkml:trace>
  <inkml:trace contextRef="#ctx0" brushRef="#br0" timeOffset="13630.053">14481 1327 14379 0 0,'0'0'574'0'0,"0"0"-879"0"0,0 0-880 0 0,0 0-351 0 0,0 0 117 0 0,0 0 520 0 0,0 0 684 0 0,0 0 248 0 0,0 0 65 0 0,-3 27 6 0 0,-15 85-58 0 0,-53 72-6 0 0,44-134 24 0 0,-89 202 919 0 0,113-257 5736 0 0,17-86-6667 0 0,99-282 37 0 0,-105 340-97 0 0,73-196-58 0 0,-80 228 14 0 0,0-1 1 0 0,1 1 0 0 0,-1-1 0 0 0,0 1-1 0 0,1-1 1 0 0,-1 1 0 0 0,1 0-1 0 0,0-1 1 0 0,-1 1 0 0 0,1 0 0 0 0,0 0-1 0 0,0 1 1 0 0,0-1 0 0 0,-1 0-1 0 0,1 0 1 0 0,0 1 0 0 0,0-1 0 0 0,0 1-1 0 0,0 0 1 0 0,0 0 0 0 0,0 0-1 0 0,0 0 1 0 0,0 0 0 0 0,0 0 0 0 0,0 0-1 0 0,0 0 1 0 0,0 1 0 0 0,0-1-1 0 0,0 1 1 0 0,0 0 0 0 0,0-1 0 0 0,0 1-1 0 0,0 0 1 0 0,-1 0 0 0 0,1 0-1 0 0,0 0 1 0 0,-1 1 0 0 0,1-1 0 0 0,0 0-1 0 0,-1 1 1 0 0,2 1 51 0 0,65 65-777 0 0,-66-66 791 0 0,148 221-103 0 0,-122-173 206 0 0,2-1 0 0 0,3-2 0 0 0,1-1 0 0 0,32 31-117 0 0,19-5 410 0 0,-126-86 271 0 0,0 1 0 0 0,-1 2 0 0 0,0 2-1 0 0,-1 1 1 0 0,0 3 0 0 0,0 1 0 0 0,-5 3-681 0 0,-130 9-2762 0 0,5 21-3936 0 0,129-18-2959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1:46.030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15468 7768 17140 0 0,'0'0'713'0'0,"0"0"-603"0"0,0 0-32 0 0,0 0 49 0 0,0 0-18 0 0,0 0-54 0 0,0 0-118 0 0,0 0-86 0 0,0 0-35 0 0,0 0-16 0 0,0 0 6 0 0,-2-9-20 0 0,-5-26-17 0 0,47 36-384 0 0,25 7 775 0 0,1-3 0 0 0,-1-3 0 0 0,1-2 0 0 0,0-4 0 0 0,-1-2 0 0 0,1-4 0 0 0,-2-2 0 0 0,0-3 0 0 0,0-3 1 0 0,-2-2-1 0 0,0-3 0 0 0,48-26-160 0 0,-77 38 49 0 0,-1-1 0 0 0,0-2 0 0 0,-1-1 0 0 0,0-1 0 0 0,-1-2 0 0 0,-1 0 0 0 0,-1-3 0 0 0,-1 0 0 0 0,0-1 0 0 0,-2-2 0 0 0,-1-1 1 0 0,-1-1-1 0 0,-1 0 0 0 0,-1-2 0 0 0,-1-2-49 0 0,-16 25 5 0 0,-1 0 1 0 0,0-1-1 0 0,0 0 1 0 0,-1 0-1 0 0,0 0 1 0 0,0 0-1 0 0,0 0 0 0 0,-1 0 1 0 0,0 0-1 0 0,0 0 1 0 0,-1-1-1 0 0,1 1 1 0 0,-2 0-1 0 0,1-1 1 0 0,0 1-1 0 0,-1 0 1 0 0,0 0-1 0 0,-1-1 0 0 0,1 1 1 0 0,-1 0-1 0 0,-1 0 1 0 0,1 0-1 0 0,-1 1 1 0 0,0-1-1 0 0,0 1 1 0 0,0-1-1 0 0,-1 1 1 0 0,0 0-1 0 0,0 0 1 0 0,0 1-1 0 0,-1-1 0 0 0,1 1 1 0 0,-1 0-1 0 0,0 0 1 0 0,0 1-1 0 0,-1-1 1 0 0,1 1-1 0 0,-1 0 1 0 0,0 1-1 0 0,1-1 1 0 0,-1 1-1 0 0,0 0 0 0 0,-2 0-5 0 0,-5-1-49 0 0,0 1-1 0 0,-1-1 1 0 0,0 2-1 0 0,0 0 1 0 0,1 1-1 0 0,-1 0 1 0 0,0 1-1 0 0,1 1 1 0 0,-1 0-1 0 0,0 1 1 0 0,1 0-1 0 0,0 1 1 0 0,0 1-1 0 0,0 0 1 0 0,1 1-1 0 0,-1 0 1 0 0,1 0-1 0 0,1 2 1 0 0,-1-1-1 0 0,1 2 1 0 0,0-1-1 0 0,1 1 1 0 0,-1 2 49 0 0,-5 6-69 0 0,1 0 0 0 0,0 1 1 0 0,1 1-1 0 0,2 0 0 0 0,0 1 1 0 0,1 0-1 0 0,0 0 1 0 0,2 1-1 0 0,1 1 0 0 0,0 0 1 0 0,2 0-1 0 0,0 0 0 0 0,0 11 69 0 0,1-18 1 0 0,2 0 0 0 0,0 1 0 0 0,0-1 1 0 0,2 1-1 0 0,0 0 0 0 0,0-1 0 0 0,2 1 0 0 0,0 0 0 0 0,1 0 0 0 0,0-1 0 0 0,1 1 0 0 0,1-1 0 0 0,1 0 0 0 0,0 0 0 0 0,0 0 0 0 0,2-1 0 0 0,0 0 0 0 0,0 0 0 0 0,2-1 0 0 0,0 1 0 0 0,0-2 0 0 0,1 0 0 0 0,0 0 0 0 0,1 0 0 0 0,1-1 0 0 0,-1-1 0 0 0,14 9-1 0 0,7-5 42 0 0,0-1 0 0 0,0-1 0 0 0,1-2 0 0 0,1-1-1 0 0,-1-2 1 0 0,1-1 0 0 0,1-1 0 0 0,-1-2 0 0 0,1-2 0 0 0,-1-1-1 0 0,11-3-41 0 0,129-11-5129 0 0,-131 10-3179 0 0</inkml:trace>
  <inkml:trace contextRef="#ctx0" brushRef="#br0" timeOffset="1169.619">17286 6558 8370 0 0,'0'0'988'0'0,"0"0"258"0"0,0 0 265 0 0,0 0 121 0 0,0 0 8 0 0,0 0-246 0 0,0 0-506 0 0,0 0-565 0 0,0 0-675 0 0,0 0-484 0 0,0 0-43 0 0,0 0 155 0 0,0 0 401 0 0,0 3 384 0 0,8 367 825 0 0,2-177-563 0 0,3 55 351 0 0,36 188-674 0 0,-49-434 6 0 0,1 11 39 0 0,0 0-1 0 0,2 0 1 0 0,-1 0 0 0 0,2 0-1 0 0,-1 0 1 0 0,2-1 0 0 0,0 1-1 0 0,0-1 1 0 0,1 0 0 0 0,1-1-1 0 0,0 0 1 0 0,0 0-1 0 0,1 0 1 0 0,4 4-45 0 0,-6-15 130 0 0,-1 1 1 0 0,1-1-1 0 0,-1 0 0 0 0,1 0 0 0 0,0 0 1 0 0,-1-1-1 0 0,1 0 0 0 0,-1 0 1 0 0,1 0-1 0 0,-1-1 0 0 0,0 0 0 0 0,1 0 1 0 0,-1 0-1 0 0,0 0 0 0 0,0-1 0 0 0,-1 0 1 0 0,1 0-1 0 0,0-1 0 0 0,-1 1 1 0 0,0-1-1 0 0,0 0 0 0 0,0 0 0 0 0,0 0 1 0 0,1-3-131 0 0,-2 5 23 0 0,23-19 22 0 0,-1-2-1 0 0,-1 0 1 0 0,-1-2-1 0 0,-1 0 0 0 0,-1-1 1 0 0,-1-2-1 0 0,-2 0 1 0 0,-1-1-1 0 0,-1 0 1 0 0,-1-1-1 0 0,-2-1 1 0 0,-1-1-1 0 0,-1 0 1 0 0,-2 0-1 0 0,-1-1 1 0 0,-2 0-1 0 0,2-24-44 0 0,-8 56-22 0 0,0 0 0 0 0,1 1-1 0 0,-1-1 1 0 0,0 0 0 0 0,0 0 0 0 0,0 0-1 0 0,0 1 1 0 0,0-1 0 0 0,0 0 0 0 0,0 0-1 0 0,0 0 1 0 0,0 1 0 0 0,0-1 0 0 0,0 0-1 0 0,-1 0 1 0 0,1 0 0 0 0,0 1 0 0 0,0-1-1 0 0,-1 0 1 0 0,1 1 0 0 0,-1-1 0 0 0,1 0-1 0 0,-1 1 1 0 0,1-1 0 0 0,-1 0 0 0 0,1 1-1 0 0,-1-1 1 0 0,1 1 0 0 0,-1-1 0 0 0,0 1-1 0 0,1-1 1 0 0,-1 1 0 0 0,0-1 0 0 0,1 1-1 0 0,-1 0 1 0 0,0-1 0 0 0,0 1 0 0 0,1 0-1 0 0,-1 0 1 0 0,0 0 0 0 0,0 0 0 0 0,0-1-1 0 0,1 1 1 0 0,-1 0 0 0 0,0 0-1 0 0,0 0 1 0 0,0 1 0 0 0,1-1 0 0 0,-1 0-1 0 0,0 0 1 0 0,0 0 0 0 0,1 0 0 0 0,-1 1-1 0 0,0-1 1 0 0,0 0 0 0 0,1 1 0 0 0,-1-1-1 0 0,0 1 1 0 0,1-1 0 0 0,-1 1 0 0 0,0-1-1 0 0,1 1 1 0 0,-1-1 22 0 0,-40 36-1606 0 0,31-24 1614 0 0,0 0 0 0 0,0 1 1 0 0,1 0-1 0 0,1 0 0 0 0,0 1 1 0 0,1 0-1 0 0,0 0 1 0 0,2 1-1 0 0,-1 0 0 0 0,2 0 1 0 0,0 0-1 0 0,0 0 0 0 0,2 1 1 0 0,0-1-1 0 0,1 1 0 0 0,0 0 1 0 0,1 0-1 0 0,1-1 1 0 0,0 1-1 0 0,2 0 0 0 0,-1-1 1 0 0,2 0-1 0 0,0 1 0 0 0,1-1 1 0 0,0-1-1 0 0,2 1 0 0 0,-1-1 1 0 0,2 0-1 0 0,0-1 1 0 0,0 1-1 0 0,1-1 0 0 0,1-1 1 0 0,4 4-9 0 0,-1-6-5 0 0,2 0 1 0 0,-1-1-1 0 0,1 0 1 0 0,0-2 0 0 0,1 1-1 0 0,0-2 1 0 0,0 0-1 0 0,1-1 1 0 0,-1-1-1 0 0,1 0 1 0 0,0-1-1 0 0,9 0 6 0 0,51 2-3047 0 0,0-4-3958 0 0,-48-1-1520 0 0</inkml:trace>
  <inkml:trace contextRef="#ctx0" brushRef="#br0" timeOffset="1587.255">18146 7343 16612 0 0,'0'0'-76'0'0,"0"0"-315"0"0,0 0-495 0 0,0 0-166 0 0,0 0 44 0 0,0 0 268 0 0,0 0 420 0 0,0 0 210 0 0,0 0 162 0 0,0 0 188 0 0,0 0 207 0 0,0 0 144 0 0,24 25 96 0 0,74 77-13 0 0,-12 32 861 0 0,-38-38-918 0 0,-39-71-449 0 0,1-2 1 0 0,2 1-1 0 0,0-2 0 0 0,1 0 0 0 0,2 0 1 0 0,0-1-1 0 0,1-1 0 0 0,1 0 0 0 0,1-2 1 0 0,1 1-169 0 0,16-29 5026 0 0,-1-68-4161 0 0,-30 66-566 0 0,16-45-89 0 0,-18 39-245 0 0,2 1 0 0 0,0 0 0 0 0,1 0 0 0 0,0 0 0 0 0,2 0 0 0 0,0 1-1 0 0,0 0 1 0 0,2 1 0 0 0,0-1 0 0 0,1 2 0 0 0,0-1 0 0 0,1 1 0 0 0,1 1 0 0 0,0 0 0 0 0,1 1 0 0 0,0 0-1 0 0,1 1 1 0 0,0 0 0 0 0,1 1 0 0 0,0 1 0 0 0,0 0 0 0 0,1 2 0 0 0,16-7 35 0 0,69 1-2128 0 0,-67 13-1448 0 0,-3 5-3743 0 0,-22-2-2766 0 0</inkml:trace>
  <inkml:trace contextRef="#ctx0" brushRef="#br0" timeOffset="2105.42">19155 7889 7498 0 0,'0'0'932'0'0,"0"0"-701"0"0,0 0-90 0 0,0 0 111 0 0,0 0 180 0 0,27 24 275 0 0,89 70 257 0 0,0-35 3107 0 0,-91-54-2994 0 0,133-6 4566 0 0,-5-64-3829 0 0,-145 60-1837 0 0,0 0 1 0 0,0 0-1 0 0,-1-1 0 0 0,0 0 1 0 0,0-1-1 0 0,-1 1 0 0 0,0-1 1 0 0,0 0-1 0 0,0-1 1 0 0,-1 0-1 0 0,0 0 0 0 0,-1 0 1 0 0,1 0-1 0 0,-2-1 0 0 0,1 1 1 0 0,-1-1-1 0 0,0 0 0 0 0,-1 0 1 0 0,0 0-1 0 0,-1 0 0 0 0,0-1 1 0 0,0 1-1 0 0,-1 0 0 0 0,0-1 1 0 0,0 1-1 0 0,-1 0 0 0 0,-1 0 1 0 0,0 0-1 0 0,0-1 0 0 0,0 2 1 0 0,-1-1-1 0 0,-1 0 0 0 0,-1-3 23 0 0,0 1-51 0 0,-1 0 0 0 0,0 0 1 0 0,-1 1-1 0 0,0 0 0 0 0,0 0 0 0 0,-1 1 0 0 0,-1 0 0 0 0,1 0 0 0 0,-2 1 0 0 0,1 0 0 0 0,-1 1 0 0 0,0 0 0 0 0,0 0 0 0 0,-1 1 1 0 0,0 1-1 0 0,0-1 0 0 0,0 2 0 0 0,-1 0 0 0 0,0 0 0 0 0,1 1 0 0 0,-1 0 0 0 0,0 1 0 0 0,-1 1 0 0 0,1 0 0 0 0,0 0 0 0 0,0 1 1 0 0,-1 1-1 0 0,1 0 0 0 0,0 1 0 0 0,0 0 0 0 0,0 1 0 0 0,0 0 0 0 0,0 1 0 0 0,1 0 0 0 0,0 1 0 0 0,0 0 0 0 0,0 1 0 0 0,0 0 1 0 0,1 1 49 0 0,2-3-4 0 0,1 0-1 0 0,0 1 0 0 0,0 0 0 0 0,0 1 1 0 0,1-1-1 0 0,-1 1 0 0 0,2 0 0 0 0,-1 1 1 0 0,1-1-1 0 0,-1 1 0 0 0,2 0 0 0 0,-1 1 1 0 0,1-1-1 0 0,0 1 0 0 0,1 0 0 0 0,0 0 0 0 0,0 0 1 0 0,1 0-1 0 0,0 0 0 0 0,0 1 0 0 0,1-1 1 0 0,0 1-1 0 0,0-1 0 0 0,1 1 0 0 0,0-1 1 0 0,1 1-1 0 0,0 0 0 0 0,0-1 0 0 0,1 0 0 0 0,0 1 1 0 0,0-1-1 0 0,1 0 0 0 0,0 0 0 0 0,1 0 1 0 0,-1 0-1 0 0,2-1 0 0 0,2 5 6 0 0,16 3 61 0 0,0-1-1 0 0,1-2 1 0 0,0 0-1 0 0,1-2 1 0 0,0 0-1 0 0,1-2 1 0 0,0-1-1 0 0,0-1 1 0 0,1-1 0 0 0,0-2-1 0 0,-1 0 1 0 0,1-2-1 0 0,0 0 1 0 0,0-2-1 0 0,11-3-60 0 0,7 5 8 0 0,-7-1-54 0 0,13-1 194 0 0,0 2 0 0 0,0 2 0 0 0,0 2 1 0 0,-1 2-1 0 0,0 3 0 0 0,-1 2 0 0 0,31 12-148 0 0,22-4-664 0 0,-68-25-2863 0 0,0-9-4512 0 0,-22 8-2317 0 0</inkml:trace>
  <inkml:trace contextRef="#ctx0" brushRef="#br0" timeOffset="2399.347">20785 6744 20292 0 0,'0'0'4205'0'0,"0"0"-3382"0"0,0 0-886 0 0,0 0-113 0 0,0 0-160 0 0,0 0-156 0 0,0 0-93 0 0,0 0-3 0 0,0 0 91 0 0,0 0 115 0 0,0 0 123 0 0,0 0 155 0 0,3 10 167 0 0,14 64 120 0 0,-3 0 1 0 0,-4 1-1 0 0,-2 0 1 0 0,-4 40-184 0 0,-3-103 5 0 0,1 700 143 0 0,1-689-209 0 0,-2-11 250 0 0,-9-26-1008 0 0,5 8 114 0 0,-8-17-6036 0 0,5 12-4365 0 0</inkml:trace>
  <inkml:trace contextRef="#ctx0" brushRef="#br0" timeOffset="2658.481">20591 7188 25461 0 0,'0'0'112'0'0,"0"0"-86"0"0,0 0 7 0 0,26 3-9 0 0,362 50-17 0 0,-313-39-194 0 0,117 22 96 0 0,-65-7-2896 0 0,-97-19-614 0 0,-10-2-4604 0 0,-12-4-2387 0 0</inkml:trace>
  <inkml:trace contextRef="#ctx0" brushRef="#br0" timeOffset="2987.234">21215 7909 22309 0 0,'0'0'869'0'0,"0"0"-653"0"0,0 0-33 0 0,0 0 114 0 0,0 0 42 0 0,28 0-8 0 0,173-4 234 0 0,-95-18 56 0 0,-103 21-659 0 0,0 0 1 0 0,0 0-1 0 0,0 0 0 0 0,0 0 1 0 0,0-1-1 0 0,-1 1 1 0 0,1-1-1 0 0,0 1 1 0 0,-1-1-1 0 0,1 0 1 0 0,-1 0-1 0 0,0 0 0 0 0,1 0 1 0 0,-1-1-1 0 0,0 1 1 0 0,0-1-1 0 0,-1 1 1 0 0,1-1-1 0 0,-1 0 1 0 0,1 1-1 0 0,-1-1 0 0 0,0 0 1 0 0,0 0-1 0 0,0 0 1 0 0,0 0-1 0 0,0 0 1 0 0,-1 0-1 0 0,1 0 1 0 0,-1 0-1 0 0,0-1 0 0 0,0 1 1 0 0,0-1 37 0 0,-5-4-300 0 0,0 0 1 0 0,0 0-1 0 0,-1 0 0 0 0,0 1 1 0 0,0 0-1 0 0,-1 0 0 0 0,0 1 1 0 0,0 0-1 0 0,-1 0 0 0 0,1 0 1 0 0,-1 1-1 0 0,0 0 0 0 0,-1 1 0 0 0,1 0 1 0 0,-1 0-1 0 0,-8-2 300 0 0,15 5-21 0 0,-13-8-41 0 0,-1 1-1 0 0,0 1 0 0 0,-1 0 0 0 0,1 2 1 0 0,-1-1-1 0 0,0 2 0 0 0,-1 0 1 0 0,1 1-1 0 0,-1 1 0 0 0,1 1 1 0 0,-1 0-1 0 0,1 2 0 0 0,-10 0 63 0 0,22 2 59 0 0,0 0 1 0 0,1 0-1 0 0,-1 0 0 0 0,1 0 0 0 0,-1 1 0 0 0,1 0 0 0 0,0-1 0 0 0,1 2 0 0 0,-1-1 0 0 0,1 0 0 0 0,-1 1 0 0 0,1 0 1 0 0,1-1-1 0 0,-1 1 0 0 0,1 0 0 0 0,0 1 0 0 0,0-1 0 0 0,0 0 0 0 0,1 1 0 0 0,-1-1 0 0 0,1 0 0 0 0,1 1 0 0 0,-1 0 1 0 0,1-1-1 0 0,0 1 0 0 0,0-1 0 0 0,1 1 0 0 0,-1-1 0 0 0,1 1 0 0 0,1-1 0 0 0,-1 1 0 0 0,1-1 0 0 0,0 0 0 0 0,0 0 1 0 0,0 0-1 0 0,1 0 0 0 0,-1 0 0 0 0,1 0 0 0 0,1-1 0 0 0,-1 1 0 0 0,1-1 0 0 0,2 3-59 0 0,16 12 321 0 0,1-1-1 0 0,1-2 0 0 0,0 0 1 0 0,1-1-1 0 0,1-1 0 0 0,0-2 1 0 0,1-1-1 0 0,0 0 1 0 0,1-2-1 0 0,0-2 0 0 0,0 0 1 0 0,1-2-1 0 0,-1-1 0 0 0,1-1 1 0 0,0-2-1 0 0,0 0 0 0 0,10-3-320 0 0,-2 5 69 0 0,14-1-229 0 0,21 3-1001 0 0,-25 3-6655 0 0,-35-5-3772 0 0</inkml:trace>
  <inkml:trace contextRef="#ctx0" brushRef="#br0" timeOffset="-6817.095">13843 5339 0 0 0,'0'0'1178'0'0,"0"0"-3"0"0,0 0-145 0 0,0 0-21 0 0,0 0-64 0 0,0 0-183 0 0,0 0-258 0 0,0 0-230 0 0,0 0-160 0 0,0 0-67 0 0,0 0 15 0 0,24-2 1858 0 0,-17 1-8057 0 0,-7 1 3254 0 0</inkml:trace>
  <inkml:trace contextRef="#ctx0" brushRef="#br0" timeOffset="-4151.415">15769 5315 2320 0 0,'0'0'791'0'0,"0"0"-169"0"0,0 0-41 0 0,0 0 83 0 0,0 0 86 0 0,0 0-5 0 0,0 0-68 0 0,0 0-41 0 0,0 0-36 0 0,0 0-1 0 0,26-16 29 0 0,81-50 17 0 0,-35-6 2492 0 0,-72 71-3115 0 0,1 0 0 0 0,0-1 1 0 0,0 1-1 0 0,-1-1 0 0 0,1 1 0 0 0,0-1 1 0 0,-1 1-1 0 0,0-1 0 0 0,1 1 1 0 0,-1-1-1 0 0,0 1 0 0 0,0-1 0 0 0,0 1 1 0 0,0-1-1 0 0,0 0 0 0 0,0 1 0 0 0,0-1 1 0 0,0 1-1 0 0,-1-1 0 0 0,1 1 0 0 0,-1-1 1 0 0,1 1-1 0 0,-1-1 0 0 0,1 1 1 0 0,-1-1-1 0 0,0 1 0 0 0,0 0 0 0 0,0-1 1 0 0,0 1-1 0 0,0 0 0 0 0,0 0 0 0 0,0 0 1 0 0,0 0-1 0 0,0 0 0 0 0,-1 0 0 0 0,1 0 1 0 0,0 0-1 0 0,-1 0 0 0 0,1 0 0 0 0,0 1 1 0 0,-1-1-1 0 0,1 1 0 0 0,-1-1 1 0 0,1 1-1 0 0,-1-1 0 0 0,0 1 0 0 0,1 0 1 0 0,-1 0-1 0 0,1 0 0 0 0,-1 0 0 0 0,0 0-22 0 0,-85-9-1214 0 0,38 9 1210 0 0,0 2 0 0 0,0 2-1 0 0,0 3 1 0 0,0 1 0 0 0,1 3 0 0 0,1 2-1 0 0,0 1 1 0 0,1 3 0 0 0,1 2 0 0 0,0 2 0 0 0,-18 12 4 0 0,60-32-7 0 0,0 1 0 0 0,0-1 1 0 0,0 0-1 0 0,0 1 1 0 0,0-1-1 0 0,0 1 1 0 0,1 0-1 0 0,-1 0 1 0 0,1 0-1 0 0,-1 0 1 0 0,1 1-1 0 0,0-1 1 0 0,0 1-1 0 0,0-1 1 0 0,0 1-1 0 0,1 0 1 0 0,-1 0-1 0 0,1-1 1 0 0,-1 1-1 0 0,1 0 1 0 0,0 1-1 0 0,0-1 1 0 0,0 0-1 0 0,1 0 1 0 0,-1 0-1 0 0,1 0 1 0 0,-1 1-1 0 0,1-1 1 0 0,0 0-1 0 0,1 0 1 0 0,-1 0-1 0 0,0 1 1 0 0,1-1-1 0 0,0 0 1 0 0,0 0-1 0 0,0 0 1 0 0,0 0-1 0 0,0 0 1 0 0,1 0-1 0 0,-1 0 1 0 0,1 0-1 0 0,0-1 1 0 0,-1 1-1 0 0,1 0 0 0 0,1-1 1 0 0,-1 0-1 0 0,0 1 1 0 0,1-1-1 0 0,-1 0 1 0 0,1 0-1 0 0,1 1 7 0 0,27 10 59 0 0,0-2-1 0 0,1-1 0 0 0,0-1 0 0 0,1-2 0 0 0,-1-1 0 0 0,2-1 0 0 0,-1-2 1 0 0,2-1-59 0 0,70 9-59 0 0,-62-5 20 0 0,-11-5-38 0 0,0 2 1 0 0,0 1-1 0 0,0 1 0 0 0,0 2 0 0 0,-1 1 0 0 0,0 1 0 0 0,0 2 0 0 0,-1 1 0 0 0,-1 1 0 0 0,0 2 0 0 0,-1 1 1 0 0,0 1-1 0 0,-1 1 0 0 0,-2 1 0 0 0,8 8 77 0 0,-28-22 18 0 0,-1 0 0 0 0,1 1 0 0 0,-1-1 0 0 0,0 1 0 0 0,0 0 0 0 0,0 0 1 0 0,-1 0-1 0 0,0 1 0 0 0,0-1 0 0 0,-1 1 0 0 0,0-1 0 0 0,0 1 0 0 0,0 0 0 0 0,-1 0 0 0 0,0 0 0 0 0,0 0 0 0 0,-1 0 0 0 0,0 0 1 0 0,0 0-1 0 0,-1 0 0 0 0,0 0 0 0 0,0 0 0 0 0,0 0 0 0 0,-1 0 0 0 0,0 0 0 0 0,0-1 0 0 0,-1 1 0 0 0,0-1 0 0 0,0 0 0 0 0,-1 1 1 0 0,1-1-1 0 0,-1-1 0 0 0,-1 1 0 0 0,1-1 0 0 0,-1 1 0 0 0,0-1 0 0 0,0 0 0 0 0,0-1 0 0 0,-1 0 0 0 0,0 1 0 0 0,-1-1-18 0 0,-30 6 685 0 0,1-2 0 0 0,-2-1 0 0 0,1-2 0 0 0,0-2 0 0 0,-1-1 0 0 0,0-2 0 0 0,1-2 0 0 0,-27-4-685 0 0,49 5 127 0 0,-38-1 236 0 0,0-2 1 0 0,1-2-1 0 0,0-3 0 0 0,0-2 0 0 0,1-2 1 0 0,1-3-1 0 0,0-1 0 0 0,1-3 0 0 0,1-2 1 0 0,-44-28-364 0 0,93 51-38 0 0,-1-1 1 0 0,1 0-1 0 0,-1 0 1 0 0,1 0-1 0 0,-1 0 0 0 0,1 0 1 0 0,-1 0-1 0 0,1 0 1 0 0,-1 0-1 0 0,1 0 1 0 0,-1 0-1 0 0,1 0 1 0 0,-1 0-1 0 0,1 0 0 0 0,-1 0 1 0 0,1-1-1 0 0,-1 1 1 0 0,1 0-1 0 0,-1 0 1 0 0,0-1-1 0 0,1 1 1 0 0,-1 0-1 0 0,1 0 0 0 0,-1-1 1 0 0,1 1-1 0 0,-1 0 1 0 0,0-1-1 0 0,1 1 1 0 0,-1-1-1 0 0,0 1 1 0 0,0 0-1 0 0,1-1 1 0 0,-1 1-1 0 0,0-1 0 0 0,0 1 1 0 0,1-1-1 0 0,-1 1 1 0 0,0-1-1 0 0,0 1 1 0 0,0-1-1 0 0,0 1 1 0 0,0-1-1 0 0,0 1 0 0 0,0-1 1 0 0,0 1-1 0 0,0-1 1 0 0,0 1-1 0 0,0-1 1 0 0,0 1-1 0 0,0-1 1 0 0,0 1-1 0 0,-1-1 0 0 0,1 1 1 0 0,0-1-1 0 0,0 1 1 0 0,-1-1-1 0 0,1 1 1 0 0,0-1-1 0 0,-1 1 38 0 0,61 1-1053 0 0,-55-1 1106 0 0,225 31-3087 0 0,-80 1-4852 0 0,-141-30 7079 0 0,30 6-6383 0 0</inkml:trace>
  <inkml:trace contextRef="#ctx0" brushRef="#br0" timeOffset="-3603.981">16597 5672 14123 0 0,'0'0'-176'0'0,"0"0"-92"0"0,0 0 9 0 0,0 0 86 0 0,0 0 91 0 0,0 0 134 0 0,0 0 93 0 0,0 0 37 0 0,0 0-10 0 0,0 0-37 0 0,0 0-44 0 0,0 0-25 0 0,0 0 22 0 0,-23 12 35 0 0,-66 39 44 0 0,89-50-156 0 0,-1-1 0 0 0,0 1 0 0 0,0 0 0 0 0,0-1-1 0 0,1 1 1 0 0,-1 0 0 0 0,0-1 0 0 0,1 1 0 0 0,-1 0 0 0 0,0 0 0 0 0,1 0 0 0 0,-1 0 0 0 0,1 0 0 0 0,0 0 0 0 0,-1-1 0 0 0,1 1 0 0 0,0 0 0 0 0,-1 0 0 0 0,1 0 0 0 0,0 0 0 0 0,0 0 0 0 0,0 0-1 0 0,0 0 1 0 0,0 0 0 0 0,0 1 0 0 0,0-1 0 0 0,0 0 0 0 0,0 0 0 0 0,1-1 0 0 0,-1 1 0 0 0,0 0 0 0 0,1 0 0 0 0,-1 0 0 0 0,1 0 0 0 0,-1 0 0 0 0,1 0 0 0 0,-1 0 0 0 0,1 0 0 0 0,-1-1 0 0 0,1 1-1 0 0,0 0 1 0 0,0 0 0 0 0,-1-1 0 0 0,1 1 0 0 0,0-1 0 0 0,0 1 0 0 0,0 0 0 0 0,0-1 0 0 0,-1 1 0 0 0,1-1 0 0 0,0 0 0 0 0,0 1 0 0 0,0-1 0 0 0,0 0 0 0 0,0 0 0 0 0,0 0 0 0 0,0 1-1 0 0,1-1-9 0 0,3 2 99 0 0,15 9 49 0 0,1-2 0 0 0,0 0 0 0 0,0-1 0 0 0,1-2 0 0 0,0 0 0 0 0,0-1 0 0 0,0-1 0 0 0,1-1 0 0 0,-1-1 0 0 0,1-1 0 0 0,0-1 1 0 0,0-1-1 0 0,-1-2 0 0 0,5 0-149 0 0,-13 0 22 0 0,0 1-1 0 0,-1-2 1 0 0,1 0 0 0 0,-1-1 0 0 0,0 0 0 0 0,0-1 0 0 0,0 0 0 0 0,-1-1-1 0 0,0-1 1 0 0,9-7-22 0 0,-17 13 39 0 0,0-1 0 0 0,0 1-1 0 0,-1-1 1 0 0,1 0 0 0 0,-1-1-1 0 0,1 1 1 0 0,-1-1 0 0 0,0 1-1 0 0,-1-1 1 0 0,1 0 0 0 0,-1 0-1 0 0,1 0 1 0 0,-1 0 0 0 0,0-1-1 0 0,-1 1 1 0 0,1-1 0 0 0,-1 1-1 0 0,0-1 1 0 0,0 1 0 0 0,0-1 0 0 0,-1 0-1 0 0,1 1 1 0 0,-1-1 0 0 0,0 0-1 0 0,-1 1 1 0 0,1-1 0 0 0,-1 0-1 0 0,0 1 1 0 0,0-1 0 0 0,0 1-1 0 0,-1-1 1 0 0,1 1 0 0 0,-2-3-39 0 0,-6-2-39 0 0,-1 0 0 0 0,1 0 1 0 0,-1 1-1 0 0,-1 0 0 0 0,0 1 1 0 0,0 0-1 0 0,0 1 0 0 0,-1 0 1 0 0,0 0-1 0 0,0 2 0 0 0,0-1 1 0 0,-1 2-1 0 0,0-1 0 0 0,1 2 1 0 0,-1 0-1 0 0,0 0 0 0 0,0 1 1 0 0,0 1-1 0 0,-13 1 39 0 0,5-2 13 0 0,1 1 1 0 0,0 1-1 0 0,-1 1 1 0 0,1 1 0 0 0,0 1-1 0 0,0 0 1 0 0,0 2-1 0 0,1 0 1 0 0,-6 4-14 0 0,18-7-16 0 0,1 0 1 0 0,0 0-1 0 0,0 0 1 0 0,0 1 0 0 0,0 0-1 0 0,1 0 1 0 0,-1 1-1 0 0,1-1 1 0 0,0 1-1 0 0,1 0 1 0 0,-1 0 0 0 0,1 1-1 0 0,0 0 1 0 0,0-1-1 0 0,1 1 1 0 0,0 1 0 0 0,0-1-1 0 0,0 0 1 0 0,1 1-1 0 0,-1-1 1 0 0,2 1-1 0 0,-1 0 1 0 0,1 0 0 0 0,0-1-1 0 0,0 1 1 0 0,1 0-1 0 0,0 0 1 0 0,0 0-1 0 0,1 1 16 0 0,0 0 8 0 0,1-1-1 0 0,0 1 0 0 0,0-1 0 0 0,1 1 1 0 0,0-1-1 0 0,0 0 0 0 0,1 0 0 0 0,0 0 1 0 0,0 0-1 0 0,1-1 0 0 0,-1 1 0 0 0,1-1 1 0 0,1 0-1 0 0,-1-1 0 0 0,1 1 0 0 0,0-1 1 0 0,0 0-1 0 0,1-1 0 0 0,0 0 0 0 0,-1 0 1 0 0,1 0-1 0 0,1-1 0 0 0,-1 1 0 0 0,0-2 1 0 0,2 1-8 0 0,199 43 652 0 0,-139-40-439 0 0,1-2 1 0 0,-1-4-1 0 0,1-3 0 0 0,-1-2 1 0 0,8-5-214 0 0,-33 23-5001 0 0,-31-13 641 0 0,-3 0-5038 0 0</inkml:trace>
  <inkml:trace contextRef="#ctx0" brushRef="#br0" timeOffset="-3169.182">17604 4789 21285 0 0,'0'0'4'0'0,"0"0"-154"0"0,0 0-238 0 0,0 0-236 0 0,0 0-96 0 0,0 0 33 0 0,0 0 191 0 0,0 0 236 0 0,0 0 172 0 0,-5 26 156 0 0,-15 87 55 0 0,23 48 295 0 0,16 102 174 0 0,38 129-55 0 0,-57-385-509 0 0,0 0 1 0 0,1-1-1 0 0,0 1 0 0 0,0 0 1 0 0,1-1-1 0 0,0 1 1 0 0,0-1-1 0 0,0 1 1 0 0,1-1-1 0 0,0 0 1 0 0,0 0-1 0 0,0 0 1 0 0,1 0-1 0 0,0-1 1 0 0,0 1-1 0 0,0-1 1 0 0,1 0-1 0 0,0-1 1 0 0,0 1-1 0 0,0-1 1 0 0,1 0-1 0 0,-1 0 1 0 0,1 0-1 0 0,0-1 1 0 0,0 0-1 0 0,0 0 1 0 0,0 0-1 0 0,1-1 1 0 0,-1 0-1 0 0,4 0-28 0 0,-4-5-33 0 0,0 0 0 0 0,0-1 0 0 0,0 0 0 0 0,0 0 0 0 0,-1 0 0 0 0,0-1 0 0 0,0 1 0 0 0,0-1 0 0 0,0-1 0 0 0,-1 1 0 0 0,0-1 0 0 0,0 1 0 0 0,0-1 0 0 0,-1 0 0 0 0,0 0 0 0 0,0-1 0 0 0,1-2 33 0 0,-3 6-103 0 0,-1 1 71 0 0,0-1 0 0 0,0 1 0 0 0,1 0 0 0 0,-1 0 0 0 0,0-1 0 0 0,1 1 0 0 0,-1 0 0 0 0,1 0 0 0 0,0 0 0 0 0,0 0 1 0 0,0 0-1 0 0,0 0 0 0 0,0 0 0 0 0,0 0 0 0 0,0 0 0 0 0,1 0 0 0 0,-1 1 0 0 0,1-1 0 0 0,-1 0 0 0 0,1 1 0 0 0,0-1 1 0 0,-1 1-1 0 0,1 0 0 0 0,0 0 0 0 0,0-1 0 0 0,0 1 0 0 0,0 0 0 0 0,0 1 0 0 0,0-1 0 0 0,0 0 0 0 0,1 1 0 0 0,-1-1 1 0 0,0 1-1 0 0,0-1 0 0 0,0 1 0 0 0,1 0 0 0 0,-1 0 0 0 0,0 0 0 0 0,0 0 0 0 0,1 1 0 0 0,-1-1 0 0 0,0 1 0 0 0,0-1 1 0 0,0 1-1 0 0,0 0 0 0 0,0-1 0 0 0,0 1 0 0 0,1 1 32 0 0,36 56 142 0 0,-35-49-146 0 0,0-1 1 0 0,1 1-1 0 0,0-1 0 0 0,0 0 1 0 0,1 0-1 0 0,0 0 1 0 0,0-1-1 0 0,1 0 0 0 0,0 0 1 0 0,0-1-1 0 0,1 0 1 0 0,0 0-1 0 0,0-1 0 0 0,0 1 1 0 0,0-2-1 0 0,1 1 1 0 0,0-1-1 0 0,0-1 0 0 0,0 0 1 0 0,0 0-1 0 0,1-1 1 0 0,5 1 3 0 0,5-3-4200 0 0,-15 0 1087 0 0,2 0-6925 0 0</inkml:trace>
  <inkml:trace contextRef="#ctx0" brushRef="#br0" timeOffset="-2921.365">17999 5244 20204 0 0,'0'0'926'0'0,"0"0"-119"0"0,0 0-267 0 0,0 0-368 0 0,0 0-251 0 0,0 0-230 0 0,0 0-273 0 0,0 0-93 0 0,0 0 77 0 0,0 0 174 0 0,0 0 272 0 0,0 0 118 0 0,4 8-74 0 0,42 57-2435 0 0,-3-24-6106 0 0,-31-32 153 0 0</inkml:trace>
  <inkml:trace contextRef="#ctx0" brushRef="#br0" timeOffset="-2456.052">18474 5500 10826 0 0,'0'0'478'0'0,"0"0"-250"0"0,0 0 16 0 0,0 0 69 0 0,0 0 1 0 0,0 27-44 0 0,-7 201 290 0 0,3-179-312 0 0,2-34-95 0 0,0 1-1 0 0,1-1 1 0 0,0 1 0 0 0,1-1 0 0 0,1 1 0 0 0,1-1 0 0 0,0 1 0 0 0,1-1 0 0 0,0 0 0 0 0,2 1-153 0 0,-4-13 148 0 0,1 0 1 0 0,0-1-1 0 0,-1 1 1 0 0,1-1-1 0 0,0 1 1 0 0,0-1-1 0 0,0 0 1 0 0,1 0-1 0 0,-1 0 1 0 0,1 0-1 0 0,-1 0 1 0 0,1-1-1 0 0,-1 1 1 0 0,1-1-1 0 0,0 0 1 0 0,0 1-1 0 0,0-1 1 0 0,0 0-1 0 0,0-1 1 0 0,0 1-1 0 0,0 0 1 0 0,0-1-1 0 0,0 0 1 0 0,0 0-1 0 0,0 0 1 0 0,0 0 0 0 0,0 0-1 0 0,0-1 1 0 0,0 1-1 0 0,0-1 1 0 0,0 0-1 0 0,0 0 1 0 0,0 0-1 0 0,0 0 1 0 0,0 0-1 0 0,-1-1 1 0 0,1 1-1 0 0,-1-1 1 0 0,1 0-149 0 0,104-71 1269 0 0,-96 64-1216 0 0,-1 0 0 0 0,0-1 0 0 0,-1-1-1 0 0,0 0 1 0 0,-1 0 0 0 0,0-1 0 0 0,0 0-1 0 0,-1 0 1 0 0,-1 0 0 0 0,0-1 0 0 0,-1 0 0 0 0,0 0-1 0 0,-1-1 1 0 0,-1 1 0 0 0,0-1 0 0 0,0 0-53 0 0,17 99-1996 0 0,-15-76 2078 0 0,1 0 1 0 0,1 0-1 0 0,-1-1 1 0 0,1 0-1 0 0,1 0 1 0 0,-1 0-1 0 0,2-1 1 0 0,-1 0-1 0 0,1-1 0 0 0,-1 0 1 0 0,2 0-1 0 0,-1-1 1 0 0,1 0-1 0 0,0-1 1 0 0,0 0-1 0 0,0 0 1 0 0,0-1-1 0 0,1 0 1 0 0,-1-1-1 0 0,1 0 1 0 0,0-1-83 0 0,-4 0-10 0 0,0 0 1 0 0,1 0-1 0 0,-1 0 1 0 0,0-1-1 0 0,1-1 1 0 0,-1 1 0 0 0,0-1-1 0 0,1 0 1 0 0,-1-1-1 0 0,0 0 1 0 0,0 0 0 0 0,0 0-1 0 0,0-1 1 0 0,0 0-1 0 0,0 0 1 0 0,-1-1 0 0 0,0 0-1 0 0,0 0 1 0 0,0 0-1 0 0,0-1 1 0 0,0 0-1 0 0,-1 0 1 0 0,0-1 0 0 0,0 1-1 0 0,-1-1 1 0 0,1 0-1 0 0,-1 0 1 0 0,0-1 0 0 0,-1 1-1 0 0,0-1 1 0 0,0 0-1 0 0,0 0 1 0 0,-1 0 0 0 0,0 0-1 0 0,1-6 10 0 0,-3 13 88 0 0,0 0-312 0 0,9 35-971 0 0,-3-23 1258 0 0,0 0-1 0 0,1 0 1 0 0,0-1 0 0 0,1-1-1 0 0,0 1 1 0 0,1-1-1 0 0,0 0 1 0 0,1-1 0 0 0,0 0-1 0 0,0-1 1 0 0,1 0-1 0 0,0 0 1 0 0,0-2-1 0 0,1 1 1 0 0,0-1 0 0 0,0-1-1 0 0,0 0 1 0 0,1 0-1 0 0,0-2 1 0 0,0 1 0 0 0,0-2-1 0 0,3 1-62 0 0,116-10-8593 0 0,-116 2 843 0 0</inkml:trace>
  <inkml:trace contextRef="#ctx0" brushRef="#br0" timeOffset="-2205.051">19238 5241 20900 0 0,'0'0'1263'0'0,"0"0"-98"0"0,0 0-314 0 0,0 0-333 0 0,0 0-228 0 0,0 0-178 0 0,0 0-192 0 0,0 0-166 0 0,0 0-158 0 0,0 0-161 0 0,0 0 6 0 0,0 0 92 0 0,0 0 107 0 0,-1-7-13 0 0,15-22-1108 0 0,23 41-4511 0 0,-29-9 4256 0 0,6 2-8275 0 0</inkml:trace>
  <inkml:trace contextRef="#ctx0" brushRef="#br0" timeOffset="-2004.318">19952 4848 21085 0 0,'0'0'210'0'0,"0"0"-219"0"0,0 0-398 0 0,0 0-381 0 0,0 0-59 0 0,0 0 158 0 0,0 0 331 0 0,0 0 308 0 0,0 0 126 0 0,2 25 69 0 0,7 189 598 0 0,-19 449 921 0 0,8-632-1600 0 0,-1-19-40 0 0,1 0-1 0 0,0 0 1 0 0,1-1 0 0 0,1 2 0 0 0,-1-1-1 0 0,2 0 1 0 0,0 0 0 0 0,0 0 0 0 0,1-1-1 0 0,1 1 1 0 0,0 0 0 0 0,0-1 0 0 0,1 1-1 0 0,1-1 1 0 0,0 0 0 0 0,0-1 0 0 0,1 1-1 0 0,1-1 1 0 0,0 0 0 0 0,2 2-24 0 0,-11-26-8287 0 0,2 14 7083 0 0,-1-6-9131 0 0</inkml:trace>
  <inkml:trace contextRef="#ctx0" brushRef="#br0" timeOffset="-1739.361">19775 5401 21901 0 0,'0'0'552'0'0,"0"0"-89"0"0,0 0-159 0 0,0 0-218 0 0,0 0-156 0 0,0 0-61 0 0,28-13 16 0 0,94-38 43 0 0,-6 37-40 0 0,-91 17 62 0 0,148 20-2120 0 0,-116-12-2264 0 0,-2 0-4867 0 0,-41-7 2450 0 0</inkml:trace>
  <inkml:trace contextRef="#ctx0" brushRef="#br0" timeOffset="-1352.138">20402 5919 8226 0 0,'0'0'1369'0'0,"0"0"-354"0"0,0 0 4 0 0,0 0 27 0 0,0 0-30 0 0,0 0-24 0 0,0 0-74 0 0,0 0-55 0 0,0 0-7 0 0,0 0-47 0 0,0 0-33 0 0,0 0-63 0 0,27 11-96 0 0,83 30-72 0 0,-107-40-506 0 0,-1 0 0 0 0,1 1 0 0 0,0-1-1 0 0,-1-1 1 0 0,1 1 0 0 0,0 0-1 0 0,0-1 1 0 0,-1 1 0 0 0,1-1 0 0 0,0 0-1 0 0,0 0 1 0 0,0 0 0 0 0,0 0-1 0 0,-1 0 1 0 0,1-1 0 0 0,0 1 0 0 0,0-1-1 0 0,-1 0 1 0 0,1 0 0 0 0,0 0 0 0 0,-1 0-1 0 0,1 0 1 0 0,-1-1 0 0 0,1 1-1 0 0,-1-1 1 0 0,1 0-39 0 0,7-5 190 0 0,-5 6-189 0 0,1-1 0 0 0,-1 0 1 0 0,0 0-1 0 0,0-1 0 0 0,0 1 1 0 0,0-1-1 0 0,0 0 0 0 0,-1-1 1 0 0,1 1-1 0 0,-1-1 0 0 0,0 0 1 0 0,0 0-1 0 0,0 0 0 0 0,-1 0 1 0 0,0-1-1 0 0,1 0 0 0 0,-2 1 1 0 0,1-1-1 0 0,0 0 0 0 0,-1 0 1 0 0,0-1-1 0 0,0 1 0 0 0,-1 0 1 0 0,1-1-1 0 0,-1 1 0 0 0,0-1 1 0 0,-1 0-1 0 0,1 1 0 0 0,-1-1 1 0 0,0 1-1 0 0,0-1 0 0 0,-1 0 1 0 0,0 1-1 0 0,0-1 0 0 0,0 1 1 0 0,-1 0-1 0 0,0-1 0 0 0,0 1 1 0 0,0 0-1 0 0,0 0 0 0 0,-4-4-1 0 0,1 2-62 0 0,0 0-1 0 0,-1 1 1 0 0,0-1-1 0 0,0 2 1 0 0,-1-1-1 0 0,0 1 0 0 0,1 0 1 0 0,-2 0-1 0 0,1 1 1 0 0,-1 0-1 0 0,1 0 1 0 0,-1 1-1 0 0,0 0 1 0 0,-1 0-1 0 0,1 1 0 0 0,0 0 1 0 0,-1 0-1 0 0,1 1 1 0 0,-1 0-1 0 0,1 0 1 0 0,-1 1-1 0 0,1 1 1 0 0,-1-1-1 0 0,0 1 0 0 0,1 1 1 0 0,0 0-1 0 0,-1 0 1 0 0,1 0-1 0 0,0 1 1 0 0,0 0-1 0 0,0 1 1 0 0,0 0-1 0 0,1 0 0 0 0,0 0 1 0 0,0 1-1 0 0,0 0 1 0 0,0 1-1 0 0,1 0 1 0 0,-1 0-1 0 0,2 0 1 0 0,-1 0-1 0 0,1 1 0 0 0,0 0 1 0 0,0 0-1 0 0,1 1 1 0 0,0-1-1 0 0,0 1 1 0 0,1 0-1 0 0,0 0 1 0 0,0 0-1 0 0,1 1 0 0 0,0-1 1 0 0,0 0-1 0 0,1 2 63 0 0,4-3 64 0 0,0-1 0 0 0,1 0 0 0 0,0 1 0 0 0,0-1 0 0 0,1-1 0 0 0,0 1 0 0 0,0-1 0 0 0,0 1 0 0 0,0-1 0 0 0,1-1 0 0 0,0 1 0 0 0,0-1 1 0 0,0 0-1 0 0,1-1 0 0 0,-1 1 0 0 0,1-1 0 0 0,0-1 0 0 0,0 1 0 0 0,0-1 0 0 0,0 0 0 0 0,0-1 0 0 0,1 1 0 0 0,-1-2 0 0 0,0 1 0 0 0,1-1 0 0 0,5 0-64 0 0,430 24 1912 0 0,-377-6-1899 0 0,109 11 103 0 0,-131-51-1888 0 0,-25-5-6900 0 0,-13 17-1907 0 0</inkml:trace>
  <inkml:trace contextRef="#ctx0" brushRef="#br0" timeOffset="-1138.691">20678 5369 23941 0 0,'0'0'760'0'0,"0"0"-160"0"0,0 0-288 0 0,0 0-240 0 0,0 0-88 0 0,0 0 24 0 0,0 0 40 0 0,197-6-31 0 0,-138 10 15 0 0,4 4-24 0 0,6-1-32 0 0,2 2 16 0 0,2 0-121 0 0,-1-2-327 0 0,2 2-568 0 0,-3 0-1344 0 0,-18-3-3170 0 0,-16-2-7184 0 0</inkml:trace>
  <inkml:trace contextRef="#ctx0" brushRef="#br1" timeOffset="13928.141">16313 4040 2713 0 0,'0'0'1056'0'0,"0"0"-113"0"0,0 0-123 0 0,0 0-176 0 0,0 0-219 0 0,0 0-150 0 0,0 0-87 0 0,0 0-53 0 0,0 0-20 0 0,0 0-5 0 0,0 0 5 0 0,2-5 46 0 0,5-2-95 0 0,0-1-1 0 0,1 1 0 0 0,0 0 0 0 0,0 0 0 0 0,1 1 0 0 0,-1 0 1 0 0,1 1-1 0 0,1 0 0 0 0,-1 0 0 0 0,1 1 0 0 0,0 0 1 0 0,0 1-1 0 0,0 0 0 0 0,0 0 0 0 0,1 1 0 0 0,-1 1 1 0 0,1-1-1 0 0,-1 2 0 0 0,1 0 0 0 0,-1 0 0 0 0,1 1 1 0 0,-1 0-1 0 0,1 0 0 0 0,-1 2 0 0 0,0-1 0 0 0,6 3-65 0 0,34 3 244 0 0,0-3-1 0 0,0-1 1 0 0,0-3-1 0 0,0-2 1 0 0,0-2-1 0 0,0-2 1 0 0,-1-2-1 0 0,19-7-243 0 0,145-15 434 0 0,111 16-331 0 0,166 18 6 0 0,-96 1 66 0 0,304-19 261 0 0,257-45 239 0 0,915 66-675 0 0,-228 36 228 0 0,775-56-33 0 0,-2159 3-98 0 0,-104 1 35 0 0,0 7-1 0 0,65 11-131 0 0,-207-10-92 0 0,1 0-1 0 0,0 1 1 0 0,0 1 0 0 0,-1 0 0 0 0,1 1 0 0 0,-1 0 0 0 0,0 1 0 0 0,0 0 0 0 0,0 1 0 0 0,0 1-1 0 0,-1 0 1 0 0,0 0 0 0 0,0 1 0 0 0,-1 0 0 0 0,9 8 92 0 0,-10 21-6257 0 0,-9-27-162 0 0</inkml:trace>
  <inkml:trace contextRef="#ctx0" brushRef="#br0" timeOffset="-10273.245">7396 5240 9634 0 0,'0'0'-1043'0'0,"0"0"26"0"0,0 0 144 0 0,0 0 531 0 0,0 0 251 0 0,0 0 76 0 0,9 28 26 0 0,51 190 136 0 0,-30 457 2888 0 0,-24-652-1265 0 0,-1-36 850 0 0,-3-37-1015 0 0,-24-304 455 0 0,29 367-2199 0 0,1-1-1 0 0,1 0 1 0 0,0 0-1 0 0,0-1 1 0 0,1 0-1 0 0,0 0 1 0 0,1-1-1 0 0,0-1 1 0 0,1 0-1 0 0,0-1 1 0 0,1 0-1 0 0,7 4 140 0 0,-6-8 47 0 0,0-2 0 0 0,0 1-1 0 0,1-2 1 0 0,-1 0 0 0 0,0-1-1 0 0,1 0 1 0 0,-1-1 0 0 0,0 0-1 0 0,0-2 1 0 0,0 1 0 0 0,0-2-1 0 0,0 0 1 0 0,-1 0 0 0 0,1-1-1 0 0,-1-1 1 0 0,0 0 0 0 0,-1-1-1 0 0,0-1 1 0 0,0 0-1 0 0,0 0 1 0 0,6-7-47 0 0,21-18 25 0 0,-1-2 0 0 0,-2-2 1 0 0,-1 0-1 0 0,-3-3 0 0 0,12-19-25 0 0,134-197 135 0 0,-173 321-1544 0 0,-7 515 1987 0 0,2-572-619 0 0,0 0 1 0 0,0-1-1 0 0,1 1 0 0 0,0 0 1 0 0,1 0-1 0 0,-1 0 0 0 0,2-1 1 0 0,-1 1-1 0 0,1-1 1 0 0,0 1-1 0 0,0-1 0 0 0,1 0 1 0 0,0-1-1 0 0,0 1 0 0 0,2 2 41 0 0,37 30-8787 0 0,-35-36 1947 0 0</inkml:trace>
  <inkml:trace contextRef="#ctx0" brushRef="#br0" timeOffset="-9430.554">8652 5842 13139 0 0,'0'0'579'0'0,"0"0"-354"0"0,0 0-534 0 0,0 0-253 0 0,0 0 71 0 0,0 0 159 0 0,0 0 196 0 0,0 0 235 0 0,0 0 134 0 0,0 0 119 0 0,0 0 141 0 0,0 0 89 0 0,0 0 36 0 0,21 1-17 0 0,140-6 745 0 0,60-23-966 0 0,-219 30-376 0 0,-1 1 1 0 0,1-1 0 0 0,-1 1-1 0 0,0 0 1 0 0,1-1-1 0 0,-1 1 1 0 0,-1 0-1 0 0,1 0 1 0 0,0 0-1 0 0,-1 0 1 0 0,1 0 0 0 0,-1 0-1 0 0,0 0 1 0 0,0 0-1 0 0,0 0 1 0 0,-1 0-1 0 0,1 0 1 0 0,-1 0-1 0 0,1 0 1 0 0,-1-1-1 0 0,0 1 1 0 0,0 0 0 0 0,0 0-1 0 0,-1 0 1 0 0,1-1-1 0 0,-1 1 1 0 0,1-1-1 0 0,-1 1 1 0 0,0-1-1 0 0,0 0 1 0 0,0 0 0 0 0,0 0-1 0 0,0 0 1 0 0,-2 2-5 0 0,-89 106 399 0 0,69-86-409 0 0,1 0-1 0 0,2 2 0 0 0,0 1 1 0 0,2 0-1 0 0,1 2 1 0 0,1 0-1 0 0,2 0 0 0 0,-11 31 11 0 0,25-57-13 0 0,0 0-1 0 0,1-1 0 0 0,0 1 1 0 0,-1 0-1 0 0,1 0 0 0 0,0 0 1 0 0,0 0-1 0 0,1 0 0 0 0,-1-1 1 0 0,0 1-1 0 0,1 0 0 0 0,0 0 1 0 0,0 0-1 0 0,0-1 0 0 0,0 1 1 0 0,0 0-1 0 0,0-1 0 0 0,1 1 1 0 0,-1-1-1 0 0,1 0 0 0 0,0 1 1 0 0,-1-1-1 0 0,1 0 0 0 0,0 0 0 0 0,0 0 1 0 0,1 0-1 0 0,-1 0 0 0 0,0-1 1 0 0,1 1-1 0 0,-1-1 0 0 0,1 1 1 0 0,-1-1-1 0 0,1 0 0 0 0,0 0 1 0 0,-1 0-1 0 0,1-1 0 0 0,0 1 1 0 0,0 0-1 0 0,0-1 0 0 0,0 0 1 0 0,-1 0-1 0 0,1 0 0 0 0,0 0 1 0 0,0 0-1 0 0,0 0 0 0 0,0-1 1 0 0,0 1-1 0 0,-1-1 0 0 0,1 0 1 0 0,0 0-1 0 0,1-1 14 0 0,173-8-1519 0 0,-125 2-232 0 0,-1-2 0 0 0,0-2-1 0 0,-1-3 1 0 0,0-2 0 0 0,-1-2 0 0 0,-1-2-1 0 0,0-3 1752 0 0,16-20 517 0 0,-47 26 2623 0 0,0-2 4030 0 0,-10 26-2971 0 0,11 15-4481 0 0,-10-13 612 0 0,3 5-205 0 0,0-2-1 0 0,1 0 0 0 0,1 0 1 0 0,0-1-1 0 0,0-1 1 0 0,1 0-1 0 0,0-1 1 0 0,0 0-1 0 0,1-1 0 0 0,0-1 1 0 0,1 0-1 0 0,-1-1 1 0 0,1-1-1 0 0,0-1 0 0 0,0 0 1 0 0,0-1-1 0 0,10 0-124 0 0,10-3 96 0 0,0-1-1 0 0,1-2 0 0 0,-1-2 1 0 0,-1-1-1 0 0,1-2 1 0 0,-1-1-1 0 0,-1-2 0 0 0,0-2 1 0 0,-1 0-1 0 0,0-3 1 0 0,-1 0-1 0 0,-1-2 0 0 0,-1-2 1 0 0,0 0-1 0 0,-2-2 1 0 0,-1-2-1 0 0,-1 0 0 0 0,0-1 1 0 0,9-16-96 0 0,-22 29-19 0 0,-1-1 1 0 0,0 0-1 0 0,-1-1 1 0 0,0-1-1 0 0,-1 0 1 0 0,-1 0-1 0 0,-1-1 1 0 0,0 0-1 0 0,-1 0 1 0 0,-1-1-1 0 0,0 1 1 0 0,-2-2-1 0 0,0 1 1 0 0,-1 0-1 0 0,0-1 1 0 0,-2 1-1 0 0,0-1 0 0 0,-2 0 1 0 0,0 0-1 0 0,0 1 1 0 0,-2-1-1 0 0,0 1 1 0 0,-2 0-1 0 0,0 0 1 0 0,-1 0-1 0 0,0 1 1 0 0,-1-1-1 0 0,-2 2 1 0 0,1-1-1 0 0,-2 1 1 0 0,0 0-1 0 0,-1 1 1 0 0,-1 0 18 0 0,-4-1 14 0 0,-1 1 0 0 0,-1 1 0 0 0,0 0 0 0 0,-1 2 0 0 0,0 0 0 0 0,-1 1 0 0 0,-1 1 0 0 0,1 0 0 0 0,-1 2 0 0 0,-1 1 0 0 0,0 0 0 0 0,0 2 0 0 0,0 0-1 0 0,0 2 1 0 0,-1 0 0 0 0,0 1 0 0 0,1 2 0 0 0,-1 0 0 0 0,0 2 0 0 0,1 0 0 0 0,-1 1 0 0 0,1 2 0 0 0,0 0 0 0 0,0 1 0 0 0,0 1 0 0 0,1 2 0 0 0,0 0 0 0 0,1 1 0 0 0,0 0 0 0 0,1 2 0 0 0,0 1 0 0 0,0 0 0 0 0,1 1 0 0 0,1 1 0 0 0,1 1 0 0 0,0 0 0 0 0,1 1 0 0 0,1 1 0 0 0,0 0 0 0 0,1 1 0 0 0,2 0 0 0 0,-1 3-14 0 0,3-3-39 0 0,1 1 0 0 0,0 0 0 0 0,2 1 1 0 0,0-1-1 0 0,2 1 0 0 0,0 1 0 0 0,1-1 0 0 0,1 0 1 0 0,2 1-1 0 0,0-1 0 0 0,1 1 0 0 0,0-1 0 0 0,2 0 1 0 0,1 0-1 0 0,1 0 0 0 0,0 0 0 0 0,2 0 1 0 0,0-1-1 0 0,1 0 0 0 0,2-1 0 0 0,0 0 0 0 0,0 0 1 0 0,2-1-1 0 0,0-1 0 0 0,3 2 39 0 0,43 37-2427 0 0,-17-21-2772 0 0,-5-8-5601 0 0</inkml:trace>
  <inkml:trace contextRef="#ctx0" brushRef="#br0" timeOffset="33845.344">11807 8 3665 0 0,'0'0'659'0'0,"0"0"-326"0"0,0 0-280 0 0,0 0-133 0 0,0 0-57 0 0,0 0 12 0 0,0 0 31 0 0,0 0 14 0 0,0 0 10 0 0,0 0 12 0 0,0 0 10 0 0,10-2 3 0 0,28-4-11 0 0,1 56-195 0 0,-20 1 312 0 0,-3 0 0 0 0,-2 0-1 0 0,-3 2 1 0 0,-2-1 0 0 0,-2 1-1 0 0,-2 1 1 0 0,-2-1 0 0 0,-3 1 0 0 0,-3-1-1 0 0,-5 32-60 0 0,2 99 149 0 0,19 48 100 0 0,-6 125 342 0 0,-23-219-125 0 0,-22 416 146 0 0,38 8-543 0 0,-53 3 1204 0 0,49-507-1254 0 0,-3-1 1 0 0,-2 1-1 0 0,-2-1 1 0 0,-15 42-20 0 0,-7 34 79 0 0,-21 105 273 0 0,51-228-215 0 0,0-1 1 0 0,-1 1-1 0 0,0-1 0 0 0,0 0 0 0 0,-1 0 1 0 0,0-1-1 0 0,-1 0 0 0 0,0 0 1 0 0,0 0-1 0 0,-1 0 0 0 0,0-1 0 0 0,0 0 1 0 0,-1-1-1 0 0,1 1 0 0 0,-2-2 1 0 0,-3 4-138 0 0,-20-1 2862 0 0,-7 3-2718 0 0,18 7-6038 0 0,18-14-1606 0 0</inkml:trace>
  <inkml:trace contextRef="#ctx0" brushRef="#br0" timeOffset="37315.917">11616 4034 0 0 0,'-2'2'3'0'0,"0"-1"0"0"0,0 1 0 0 0,0-1-1 0 0,0 1 1 0 0,0 0 0 0 0,0 0 0 0 0,0 0 0 0 0,0 0 0 0 0,1 0-1 0 0,-1 0 1 0 0,1 1 0 0 0,0-1 0 0 0,0 1 0 0 0,-1-1 0 0 0,1 0-1 0 0,1 1 1 0 0,-1 0 0 0 0,0-1 0 0 0,1 1 0 0 0,-1-1 0 0 0,1 1-1 0 0,0 0 1 0 0,0-1 0 0 0,0 1 0 0 0,0 0 0 0 0,0-1 0 0 0,1 1 0 0 0,-1 0-1 0 0,1-1-2 0 0,-1 13 134 0 0,-11-14 6229 0 0,-13 12-7289 0 0,24-13 1200 0 0,-27 54-886 0 0,16-15 595 0 0,-34 19 179 0 0,-5-17 1676 0 0,-179 92-1368 0 0,208-124-199 0 0,0-1 0 0 0,0-1-1 0 0,-1-1 1 0 0,0-1-1 0 0,-1 0 1 0 0,1-2 0 0 0,-1-1-1 0 0,1-1 1 0 0,-1-1 0 0 0,0 0-1 0 0,-11-3-270 0 0,-74 3 383 0 0,-104 18 1674 0 0,-310-12-528 0 0,99 43-1357 0 0,344-46 298 0 0,1-3 1 0 0,0-4-1 0 0,0-3 1 0 0,-26-7-471 0 0,-29 2 68 0 0,-1 7 1 0 0,0 5-1 0 0,0 6 1 0 0,0 6-1 0 0,-90 21-68 0 0,197-29 14 0 0,-325 28 156 0 0,-1-16-1 0 0,-44-15-169 0 0,319-1 5 0 0,-615 30 36 0 0,-236-1-54 0 0,61 57-17 0 0,825-85-64 0 0,-12 1 575 0 0,59 1-5469 0 0,38-1 2769 0 0,-13-1-2490 0 0,-21-1-1228 0 0</inkml:trace>
  <inkml:trace contextRef="#ctx0" brushRef="#br0" timeOffset="38104.011">4729 4593 5713 0 0,'0'0'807'0'0,"0"0"-284"0"0,0 0-302 0 0,0 0-170 0 0,0 0-87 0 0,0 0-13 0 0,0 0 77 0 0,0 0 185 0 0,0 0 248 0 0,0 0 206 0 0,0 0 124 0 0,0 0 24 0 0,0 0-66 0 0,-31 10 1544 0 0,-253 114-698 0 0,127-22-329 0 0,107-62-1211 0 0,10-4 3 0 0,40-35 6 0 0,0-1-2 0 0,0 0-36 0 0,0 0-46 0 0,0 0-72 0 0,0 0-124 0 0,27 9-1037 0 0,177 73 2121 0 0,-64-29-6352 0 0,-119-44-3484 0 0</inkml:trace>
  <inkml:trace contextRef="#ctx0" brushRef="#br0" timeOffset="40146.913">11766 3558 4009 0 0,'0'0'1188'0'0,"0"0"-168"0"0,0 0-163 0 0,0 0-187 0 0,0 0-190 0 0,0 0-146 0 0,0 0-71 0 0,0 0 15 0 0,0 0 88 0 0,0 0 98 0 0,0 0 115 0 0,4-16 50 0 0,13-48-49 0 0,-13 48-129 0 0,-4 16-200 0 0,0 0-243 0 0,0 0-292 0 0,0 0-293 0 0,-10 46-1319 0 0,4 45 1834 0 0,4 0 1 0 0,4 0-1 0 0,4 0 0 0 0,7 22 62 0 0,-7-92 183 0 0,1-1 0 0 0,1-1 0 0 0,1 1-1 0 0,1-1 1 0 0,0-1 0 0 0,2 0 0 0 0,0 0 0 0 0,1-1-1 0 0,0-1 1 0 0,2 0 0 0 0,0-1 0 0 0,0-1-1 0 0,1 0 1 0 0,1-1 0 0 0,1-1 0 0 0,-1 0 0 0 0,2-2-1 0 0,0 0 1 0 0,19 7-183 0 0,33 27 219 0 0,-35-25 54 0 0,1-2 1 0 0,1-1 0 0 0,0-2-1 0 0,1-2 1 0 0,0-1-1 0 0,1-2 1 0 0,18 1-274 0 0,31 0 575 0 0,0-4 0 0 0,0-3 0 0 0,0-5 0 0 0,9-4-575 0 0,112-1 159 0 0,663 3 365 0 0,-412 33-536 0 0,22 1 135 0 0,614-43 93 0 0,-674 13-320 0 0,296 43 104 0 0,551 93-29 0 0,300-76 59 0 0,-262-85 212 0 0,-1052 15-288 0 0,0 11 1 0 0,82 17 45 0 0,-110-6 641 0 0,-228-12-334 0 0,-5-9-67 0 0,-11-13-1193 0 0,-92-69-8164 0 0,54 49 2282 0 0,47 37 4164 0 0</inkml:trace>
  <inkml:trace contextRef="#ctx0" brushRef="#br0" timeOffset="40385.751">22210 4438 0 0 0,'0'0'2603'0'0,"0"0"-393"0"0,0 0-164 0 0,0 0-2 0 0,0 0-111 0 0,0 0-249 0 0,0 0-242 0 0,0 0-187 0 0,0 0-253 0 0,0 0-316 0 0,0 0-317 0 0,0 0-319 0 0,0 0-264 0 0,-2-9-271 0 0,-3-26-2328 0 0,20 51 3044 0 0,2-1 0 0 0,0-1 0 0 0,1-1 0 0 0,0 0 0 0 0,1-1 0 0 0,0-1 0 0 0,1-1-1 0 0,0-1 1 0 0,1-1 0 0 0,0 0 0 0 0,0-2 0 0 0,17 4-231 0 0,83 33 337 0 0,-98-34-337 0 0,-15-7-9 0 0,0 1 1 0 0,0-1-1 0 0,0 1 1 0 0,-1 1-1 0 0,0 0 1 0 0,0 0-1 0 0,0 0 1 0 0,0 1-1 0 0,0-1 1 0 0,-1 2-1 0 0,0-1 1 0 0,0 1-1 0 0,0 0 1 0 0,-1 0-1 0 0,0 1 1 0 0,1 1 8 0 0,-7-4 50 0 0,0 0 0 0 0,0 0 0 0 0,0 0 0 0 0,-1 0 1 0 0,0 0-1 0 0,1-1 0 0 0,-1 1 0 0 0,-1-1 0 0 0,1 1 1 0 0,0-1-1 0 0,-1 0 0 0 0,0 0 0 0 0,0 0 0 0 0,0 0 1 0 0,0 0-1 0 0,0-1 0 0 0,0 1 0 0 0,-1-1 0 0 0,1 0 1 0 0,-1 0-1 0 0,1 0 0 0 0,-1-1 0 0 0,0 1 0 0 0,0-1 1 0 0,-2 1-51 0 0,-8 5 168 0 0,-286 134 1422 0 0,96-64-4990 0 0,183-69 2564 0 0,-38 13-7876 0 0</inkml:trace>
  <inkml:trace contextRef="#ctx0" brushRef="#br0" timeOffset="46880.857">1 5123 1984 0 0,'0'0'2134'0'0,"0"0"-1199"0"0,0 0-642 0 0,0 0-415 0 0,0 0-88 0 0,0 0 38 0 0,0 0 94 0 0,0 0 80 0 0,0 0-15 0 0,1 6 22 0 0,43 82-426 0 0,-39-80-1059 0 0,-2-2-1393 0 0</inkml:trace>
  <inkml:trace contextRef="#ctx0" brushRef="#br0" timeOffset="47363.865">153 5542 0 0 0,'0'0'803'0'0,"0"0"-290"0"0,0 0-246 0 0,0 0-90 0 0,0 0-42 0 0,0 0-24 0 0,0 0-45 0 0,0 0-10 0 0,0 0-10 0 0,0 0-30 0 0,0 0 38 0 0,0 0 6 0 0,0 0 37 0 0,2 6 44 0 0,45 54 846 0 0,-44-57-1023 0 0,-1 0 0 0 0,1 1 1 0 0,0-1-1 0 0,-1 1 1 0 0,0-1-1 0 0,1 1 0 0 0,-2 0 1 0 0,1 0-1 0 0,0 0 0 0 0,-1 0 1 0 0,0 0-1 0 0,1 0 1 0 0,-2 0-1 0 0,1 0 0 0 0,0 0 1 0 0,-1 1-1 0 0,0-1 0 0 0,0 0 1 0 0,0 0-1 0 0,-1 1 0 0 0,1-1 1 0 0,-1 0-1 0 0,0 0 1 0 0,0 0-1 0 0,-2 4 36 0 0,2-1-2638 0 0</inkml:trace>
  <inkml:trace contextRef="#ctx0" brushRef="#br0" timeOffset="47796.817">183 6073 2729 0 0,'0'0'1024'0'0,"0"0"-1080"0"0,0 0 64 0 0,0 0 24 0 0,0 0 16 0 0,0 0-24 0 0,0 0 40 0 0,0 0-16 0 0,0 0-16 0 0,0 0 0 0 0,0 0-32 0 0,0 0-24 0 0,0 0 0 0 0,0 0-56 0 0,160 124-144 0 0,-144-118-136 0 0,-9-3-2913 0 0</inkml:trace>
  <inkml:trace contextRef="#ctx0" brushRef="#br0" timeOffset="48045.629">980 6391 9082 0 0,'0'0'1760'0'0,"0"0"-2568"0"0,0 0-392 0 0,0 0 560 0 0,0 0 744 0 0,0 0 24 0 0,0 0-32 0 0,157 81-128 0 0,-116-65-400 0 0,4 1-512 0 0,-2-4-217 0 0,0-1-391 0 0,-9-3-2849 0 0,-15-5 4401 0 0</inkml:trace>
  <inkml:trace contextRef="#ctx0" brushRef="#br0" timeOffset="48215.924">2038 6589 0 0 0,'211'18'1247'0'0,"136"13"737"0"0,114-12-1984 0 0,-387-19 206 0 0,501 3 2159 0 0,-195 9-3606 0 0,-338-11-3320 0 0</inkml:trace>
  <inkml:trace contextRef="#ctx0" brushRef="#br0" timeOffset="48393.78">5942 6472 6129 0 0,'0'0'1961'0'0,"0"0"-2065"0"0,0 0 16 0 0,182-4-520 0 0,-153 5-6682 0 0</inkml:trace>
  <inkml:trace contextRef="#ctx0" brushRef="#br0" timeOffset="48394.78">7903 6410 4937 0 0,'0'0'-80'0'0,"0"0"-1144"0"0,148 4-2409 0 0</inkml:trace>
  <inkml:trace contextRef="#ctx0" brushRef="#br0" timeOffset="48600.657">10031 6333 10882 0 0,'0'0'1089'0'0,"0"0"-1209"0"0,189-3 64 0 0,-102 3-8 0 0,5 6-761 0 0,-18-1-1231 0 0,-27-3-6794 0 0</inkml:trace>
  <inkml:trace contextRef="#ctx0" brushRef="#br0" timeOffset="48853.742">12727 6163 4265 0 0,'0'0'448'0'0,"157"-1"-344"0"0,-81 1-384 0 0,-25 0-4257 0 0</inkml:trace>
  <inkml:trace contextRef="#ctx0" brushRef="#br0" timeOffset="48854.742">15520 6068 9154 0 0,'0'0'240'0'0,"163"0"-224"0"0,-63 0-136 0 0,-20 3-1136 0 0,-25 0-6778 0 0</inkml:trace>
  <inkml:trace contextRef="#ctx0" brushRef="#br0" timeOffset="49171.824">18930 6005 11570 0 0,'0'0'56'0'0,"186"6"-232"0"0,-63 1-648 0 0,-27 0-1464 0 0,-31-1-6050 0 0</inkml:trace>
  <inkml:trace contextRef="#ctx0" brushRef="#br0" timeOffset="49460.828">22452 5954 9218 0 0,'30'-3'672'0'0,"464"-28"-42"0"0,486-15-3733 0 0,-562 11 4501 0 0,-275 21-811 0 0,0 6-1 0 0,0 7 1 0 0,0 6-1 0 0,113 19-586 0 0,-193-14-528 0 0,105 18-4578 0 0,-136-22-349 0 0</inkml:trace>
  <inkml:trace contextRef="#ctx0" brushRef="#br0" timeOffset="49461.828">26156 5838 3969 0 0,'0'0'2479'0'0,"0"0"-444"0"0,26-15-356 0 0,177-99 1727 0 0,30-10-1904 0 0,-176 98-1410 0 0,-1-3 0 0 0,-2-1-1 0 0,0-4 1 0 0,-3-1 0 0 0,-1-3 0 0 0,-1-2-92 0 0,-9 0 623 0 0,-1-2-1 0 0,-2-2 1 0 0,-3-1 0 0 0,-1-2 0 0 0,-2-1 0 0 0,-2-2 0 0 0,-3 0-1 0 0,-2-2 1 0 0,17-52-623 0 0,11-153-44 0 0,-53 236-2277 0 0,-3 9-2766 0 0,0 4-5694 0 0</inkml:trace>
  <inkml:trace contextRef="#ctx0" brushRef="#br0" timeOffset="50867.929">4374 4688 7930 0 0,'0'0'1605'0'0,"0"0"-570"0"0,0 0-351 0 0,0 0-162 0 0,0 0-59 0 0,0 0-133 0 0,0 0-254 0 0,0 0-222 0 0,0 0-142 0 0,0 0-28 0 0,0 0 126 0 0,-26 8 126 0 0,-87 30 53 0 0,-90 73 58 0 0,152-76-38 0 0,-1339 922 625 0 0,1340-922-687 0 0,14-10-79 0 0,0 1 0 0 0,2 2 0 0 0,0 1 1 0 0,3 2-1 0 0,-11 14 132 0 0,20 7-5768 0 0,22-44-72 0 0</inkml:trace>
  <inkml:trace contextRef="#ctx0" brushRef="#br0" timeOffset="51201.935">6497 4650 6585 0 0,'0'0'306'0'0,"0"0"-293"0"0,0 0-33 0 0,0 0 362 0 0,0 0 335 0 0,-30 20-56 0 0,-186 131 333 0 0,-718 451 945 0 0,686-422-1653 0 0,9 11 0 0 0,-161 170-246 0 0,314-263-1275 0 0,40-27-2914 0 0,33-50-2216 0 0</inkml:trace>
  <inkml:trace contextRef="#ctx0" brushRef="#br0" timeOffset="51512.878">8850 4678 0 0 0,'0'0'1862'0'0,"0"0"-979"0"0,30-3-426 0 0,92-8-192 0 0,-120 10-243 0 0,0 0-1 0 0,0 0 0 0 0,-1 0 1 0 0,1 0-1 0 0,0 1 1 0 0,0-1-1 0 0,0 0 0 0 0,0 1 1 0 0,0 0-1 0 0,0-1 0 0 0,0 1 1 0 0,0 0-1 0 0,0 0 0 0 0,1 0 1 0 0,-1 0-1 0 0,0 0 1 0 0,0 0-1 0 0,0 1 0 0 0,0-1 1 0 0,0 1-1 0 0,0 0 0 0 0,0-1 1 0 0,0 1-1 0 0,-1 0 0 0 0,1 0 1 0 0,0 0-1 0 0,0 0 1 0 0,-1 1-1 0 0,1-1 0 0 0,0 0 1 0 0,-1 1-1 0 0,1-1 0 0 0,-1 1 1 0 0,0-1-1 0 0,1 1 0 0 0,-1 0 1 0 0,0 0-1 0 0,0-1 0 0 0,0 1 1 0 0,0 0-1 0 0,-1 0 1 0 0,1 0-1 0 0,0 0 0 0 0,-1 0 1 0 0,0 0-1 0 0,1 0 0 0 0,-1 0 1 0 0,0 0-1 0 0,0 0 0 0 0,0 0 1 0 0,0 0-1 0 0,0 2-21 0 0,-50 72 3045 0 0,-28-5-2121 0 0,-3-3-1 0 0,-2-3 1 0 0,-4-5 0 0 0,-20 8-924 0 0,-11 10 218 0 0,-231 161 421 0 0,-179 169-639 0 0,515-398-143 0 0,-102 99-200 0 0,63-23-4387 0 0,47-71-1053 0 0</inkml:trace>
  <inkml:trace contextRef="#ctx0" brushRef="#br0" timeOffset="51801.908">12473 4500 5433 0 0,'0'0'-36'0'0,"0"0"192"0"0,0 0 442 0 0,0 0 491 0 0,0 0 235 0 0,0 0-82 0 0,-35 30-315 0 0,-119 96-207 0 0,-156 69 612 0 0,-20-8-832 0 0,149-91-470 0 0,4 8 0 0 0,5 8 0 0 0,-110 97-30 0 0,188-118-1557 0 0,38-26-2595 0 0,35-37-3514 0 0</inkml:trace>
  <inkml:trace contextRef="#ctx0" brushRef="#br0" timeOffset="52194.822">11702 5653 960 0 0,'0'0'-960'0'0</inkml:trace>
  <inkml:trace contextRef="#ctx0" brushRef="#br0" timeOffset="52757.339">11624 5565 7626 0 0,'0'0'476'0'0,"0"0"37"0"0,0 0-65 0 0,0 0-222 0 0,0 0-425 0 0,0 0-517 0 0,0 0-327 0 0,0 0 27 0 0,0 0 293 0 0,0 0 453 0 0,0 0 337 0 0,0 0 157 0 0,0 0 90 0 0,-7 24-25 0 0,-34 190 282 0 0,61 550 528 0 0,-18-648-1109 0 0,-1 47 40 0 0,7 1 1 0 0,7-1-1 0 0,17 53-30 0 0,-18-27 90 0 0,-53 91-236 0 0,32-228 122 0 0,3 0-1 0 0,1-1 1 0 0,3 1-1 0 0,3 0 1 0 0,5 31 24 0 0,1 35 338 0 0,-17-89 1927 0 0,-9-28-5989 0 0,12-1 1888 0 0,0 0-2996 0 0</inkml:trace>
  <inkml:trace contextRef="#ctx0" brushRef="#br0" timeOffset="53052.449">11408 8480 4881 0 0,'0'0'852'0'0,"0"0"-769"0"0,0 0-252 0 0,0 0 22 0 0,0 0 95 0 0,8 25 89 0 0,74 185 318 0 0,-66-179-105 0 0,1 0 0 0 0,1-1 0 0 0,2-1 0 0 0,1-1 1 0 0,1 0-1 0 0,1-2 0 0 0,1-1 0 0 0,2 0 0 0 0,7 3-250 0 0,-29-26 250 0 0,0-1 0 0 0,0 0-1 0 0,0 0 1 0 0,0 0 0 0 0,0-1 0 0 0,1 0 0 0 0,-1 0-1 0 0,0 0 1 0 0,0 0 0 0 0,0 0 0 0 0,1-1 0 0 0,-1 0-1 0 0,0 0 1 0 0,0 0 0 0 0,0 0 0 0 0,0-1 0 0 0,0 1-1 0 0,0-1 1 0 0,-1 0 0 0 0,1 0 0 0 0,-1 0 0 0 0,1-1-1 0 0,-1 0 1 0 0,0 1 0 0 0,0-1 0 0 0,0 0 0 0 0,0 0-1 0 0,0-1 1 0 0,-1 1 0 0 0,1 0 0 0 0,-1-1 0 0 0,0 0-1 0 0,0 1 1 0 0,0-1 0 0 0,-1 0 0 0 0,1 0 0 0 0,-1 0-1 0 0,0 0 1 0 0,0 0 0 0 0,-1-1 0 0 0,1 0-250 0 0,12-18-192 0 0,62-116 963 0 0,-57 98-804 0 0,3 0-1 0 0,1 1 0 0 0,2 2 0 0 0,2 0 1 0 0,1 2-1 0 0,2 0 0 0 0,1 2 1 0 0,29-24 33 0 0,59 0-2202 0 0,-32 46-5241 0 0,-62 12-1555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4:31.1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16380 0 0,'0'0'-154'0'0,"0"0"-531"0"0,0 0-1025 0 0,0 0-677 0 0,0 0-44 0 0,0 0 598 0 0,0 0 1094 0 0,0 0 869 0 0,0 0 379 0 0,0 0 190 0 0,0 28 96 0 0,3 218 1603 0 0,45 390 197 0 0,-45-614-2537 0 0,1 0 0 0 0,1 0 1 0 0,2 0-1 0 0,0 0 0 0 0,1-1 0 0 0,1 0 0 0 0,1-1 1 0 0,1 1-59 0 0,-9-16 118 0 0,1 0 1 0 0,0 0 0 0 0,0 0 0 0 0,1 0 0 0 0,-1 0 0 0 0,1-1 0 0 0,0 0 0 0 0,1 0 0 0 0,-1 0 0 0 0,0 0 0 0 0,1 0 0 0 0,0-1 0 0 0,0 0 0 0 0,0 0-1 0 0,0-1 1 0 0,1 1 0 0 0,-1-1 0 0 0,1 0 0 0 0,-1 0 0 0 0,1-1 0 0 0,0 0 0 0 0,0 0 0 0 0,0 0 0 0 0,-1-1 0 0 0,1 1 0 0 0,0-2 0 0 0,0 1 0 0 0,0 0-1 0 0,0-1 1 0 0,-1 0 0 0 0,1-1 0 0 0,0 1 0 0 0,0-1-119 0 0,10-8 26 0 0,-1 0 1 0 0,0 0-1 0 0,-1-2 0 0 0,0 0 1 0 0,0 0-1 0 0,-1-1 0 0 0,-1-1 1 0 0,0 0-1 0 0,-1-1 0 0 0,-1 0 0 0 0,0-1 1 0 0,-1 0-1 0 0,-1 0 0 0 0,0-1 1 0 0,-2 0-1 0 0,1 0 0 0 0,-2-1 1 0 0,-1 0-1 0 0,0 0 0 0 0,-1 0 0 0 0,-1 0 1 0 0,0-1-1 0 0,-2 1 0 0 0,0 0 1 0 0,-1-8-27 0 0,1 26-252 0 0,0 29-3337 0 0,0 5 3996 0 0,1 0 0 0 0,2 1 0 0 0,1-1 1 0 0,2-1-1 0 0,2 1 0 0 0,5 13-407 0 0,-10-36 92 0 0,0-1 0 0 0,1 0 0 0 0,1 1 1 0 0,0-1-1 0 0,0-1 0 0 0,1 1 0 0 0,0-1 0 0 0,1 0 0 0 0,0 0 0 0 0,0-1 1 0 0,1 0-1 0 0,0 0 0 0 0,0-1 0 0 0,1 0 0 0 0,0-1 0 0 0,0 1 0 0 0,1-2 1 0 0,-1 1-1 0 0,1-1 0 0 0,0-1 0 0 0,9 3-92 0 0,-9-6 17 0 0,0 0 1 0 0,0-1-1 0 0,1 0 0 0 0,-1-1 1 0 0,0 0-1 0 0,0-1 0 0 0,0 0 1 0 0,0 0-1 0 0,-1-1 0 0 0,1 0 1 0 0,0-1-1 0 0,-1 0 0 0 0,0 0 1 0 0,0-1-1 0 0,0 0 0 0 0,-1-1 1 0 0,0 0-1 0 0,0 0 1 0 0,0-1-1 0 0,-1 0 0 0 0,0 0 1 0 0,0-1-1 0 0,-1 0 0 0 0,0 0 1 0 0,0 0-1 0 0,-1-1 0 0 0,0 0 1 0 0,0 0-1 0 0,-1 0 0 0 0,0-1 1 0 0,-1 1-1 0 0,0-1 0 0 0,-1 0 1 0 0,0 0-1 0 0,0 0 0 0 0,-1 0 1 0 0,0 0-1 0 0,-1 0 0 0 0,-1-8-17 0 0,2 2 137 0 0,0 0 0 0 0,-2-1-1 0 0,0 1 1 0 0,0 0 0 0 0,-2 0-1 0 0,0 0 1 0 0,-1 0 0 0 0,0 0-1 0 0,-1 1 1 0 0,-4-6-137 0 0,9 29-2240 0 0,0 46 1981 0 0,4-39 386 0 0,0 1 1 0 0,2-1-1 0 0,-1 0 0 0 0,2 0 1 0 0,0 0-1 0 0,1-1 0 0 0,0 0 1 0 0,1-1-1 0 0,0 0 0 0 0,2 0 1 0 0,-1-1-1 0 0,1 0 1 0 0,1-1-1 0 0,0 0 0 0 0,1-1 1 0 0,0 0-1 0 0,0-1 0 0 0,1-1 1 0 0,3 2-128 0 0,182 79-1484 0 0,-98-66-2992 0 0,-33-16-3009 0 0,-42-5-186 0 0</inkml:trace>
  <inkml:trace contextRef="#ctx0" brushRef="#br0" timeOffset="571.318">1380 634 20500 0 0,'0'0'198'0'0,"0"0"-562"0"0,0 0-300 0 0,0 0-57 0 0,0 0 212 0 0,28-4 285 0 0,212-13-359 0 0,241-35 1550 0 0,-480 52-1003 0 0,-1-1 0 0 0,1 1 0 0 0,0-1 0 0 0,0 1 0 0 0,0-1 0 0 0,0 1-1 0 0,-1 0 1 0 0,1 0 0 0 0,0-1 0 0 0,0 1 0 0 0,0 0 0 0 0,0 0 0 0 0,0 0 0 0 0,0 0 0 0 0,0 0 0 0 0,-1 0 0 0 0,1 0 0 0 0,0 0 0 0 0,0 1-1 0 0,0-1 1 0 0,0 0 0 0 0,0 0 0 0 0,-1 1 0 0 0,1-1 0 0 0,0 1 0 0 0,0-1 0 0 0,0 1 0 0 0,-1-1 0 0 0,1 1 0 0 0,0-1 0 0 0,-1 1 0 0 0,1-1-1 0 0,0 1 1 0 0,-1 0 0 0 0,1-1 0 0 0,-1 1 0 0 0,1 0 0 0 0,-1 0 0 0 0,1 0 0 0 0,-1-1 0 0 0,0 1 0 0 0,1 0 0 0 0,-1 0 0 0 0,0 0 0 0 0,0 0-1 0 0,1 0 1 0 0,-1-1 0 0 0,0 1 0 0 0,0 0 0 0 0,0 0 0 0 0,0 0 0 0 0,0 0 0 0 0,0 0 0 0 0,-1 0 0 0 0,1 0 0 0 0,0-1 0 0 0,0 1 0 0 0,-1 0-1 0 0,1 0 1 0 0,0 0 36 0 0,-42 39-466 0 0,-7-12 486 0 0,1 3-1 0 0,1 2 1 0 0,2 3 0 0 0,2 0 0 0 0,1 3 0 0 0,2 2 0 0 0,2 1-1 0 0,-12 20-19 0 0,45-57-2 0 0,1 1 0 0 0,-1 0-1 0 0,1 0 1 0 0,0 0-1 0 0,1 0 1 0 0,0 1-1 0 0,0-1 1 0 0,0 1 0 0 0,1 0-1 0 0,-1 0 1 0 0,2 0-1 0 0,-1 0 1 0 0,1 0-1 0 0,0 0 1 0 0,1 1 0 0 0,-1-1-1 0 0,1 0 1 0 0,1 0-1 0 0,0 0 1 0 0,0 1-1 0 0,0-1 1 0 0,1 0-1 0 0,0 0 1 0 0,0 0 0 0 0,0-1-1 0 0,1 1 1 0 0,0 0-1 0 0,1-1 1 0 0,0 0-1 0 0,0 0 1 0 0,0 0 0 0 0,0 0-1 0 0,1-1 1 0 0,0 1-1 0 0,0-1 1 0 0,1-1-1 0 0,-1 1 1 0 0,1-1 0 0 0,0 0-1 0 0,2 1 3 0 0,10 4 172 0 0,2 0-1 0 0,-1-2 0 0 0,1 0 1 0 0,0-2-1 0 0,0 0 1 0 0,1-1-1 0 0,-1-1 1 0 0,1-1-1 0 0,0 0 1 0 0,-1-2-1 0 0,1-1 1 0 0,0 0-1 0 0,0-1 0 0 0,-1-2 1 0 0,1 0-1 0 0,-1-1 1 0 0,0-1-1 0 0,0-1 1 0 0,-1 0-1 0 0,0-2 1 0 0,0 0-1 0 0,-1-1 1 0 0,0-1-1 0 0,-1-1 0 0 0,0 0 1 0 0,-1-1-1 0 0,0-1 1 0 0,-1 0-1 0 0,-1-2 1 0 0,0 1-1 0 0,-1-2 1 0 0,5-9-172 0 0,0-122 677 0 0,-18 148-954 0 0,0 0-241 0 0,0 0-262 0 0,11 30-1262 0 0,5 0 2296 0 0,0-1 0 0 0,2 0-1 0 0,1-1 1 0 0,1-1 0 0 0,2-1 0 0 0,0-1-1 0 0,2-1 1 0 0,10 8-254 0 0,-25-26-54 0 0,-1 0-1 0 0,1 0 0 0 0,0-1 1 0 0,0 0-1 0 0,1-1 1 0 0,0 0-1 0 0,-1 0 1 0 0,1-1-1 0 0,0-1 0 0 0,1 0 1 0 0,-1 0-1 0 0,0 0 1 0 0,1-2-1 0 0,1 1 55 0 0,35-14-4130 0 0,-10-25-4972 0 0,-32 26 2491 0 0</inkml:trace>
  <inkml:trace contextRef="#ctx0" brushRef="#br0" timeOffset="729.876">2569 367 17340 0 0,'0'0'1748'0'0,"0"0"-88"0"0,0 0-595 0 0,0 0-432 0 0,0 0-279 0 0,-10-25-340 0 0,-28-74-333 0 0,28 74-326 0 0,10 25-355 0 0,2 2-2269 0 0,6 14 2309 0 0,61 146-9722 0 0,-63-141 4743 0 0</inkml:trace>
  <inkml:trace contextRef="#ctx0" brushRef="#br0" timeOffset="1071.469">3207 1071 8554 0 0,'0'0'2354'0'0,"0"0"-429"0"0,0 0-360 0 0,26 11-365 0 0,165 71 874 0 0,-178-76-1990 0 0,-6-1 132 0 0,0 0 0 0 0,0-1 0 0 0,1 0 0 0 0,-1 0 0 0 0,1-1 0 0 0,0 0 0 0 0,0 0 0 0 0,0-1 0 0 0,0 0 0 0 0,1 0 0 0 0,-1-1 0 0 0,0 0 0 0 0,1-1 0 0 0,-1 1 1 0 0,1-2-1 0 0,-1 1 0 0 0,0-1 0 0 0,1-1 0 0 0,-1 1 0 0 0,0-1 0 0 0,0-1 0 0 0,0 1 0 0 0,0-2 0 0 0,0 1 0 0 0,0-1 0 0 0,-1 0 0 0 0,0 0 0 0 0,5-5-216 0 0,-7 5 42 0 0,-1-1 0 0 0,0 0-1 0 0,0 0 1 0 0,-1 0 0 0 0,0-1-1 0 0,1 1 1 0 0,-2-1 0 0 0,1 0-1 0 0,-1 0 1 0 0,0 0 0 0 0,0 0 0 0 0,0 0-1 0 0,-1 0 1 0 0,0 0 0 0 0,0-1-1 0 0,-1 1 1 0 0,0 0 0 0 0,0-1 0 0 0,0 1-1 0 0,-1 0 1 0 0,0-1 0 0 0,0 1-1 0 0,0 0 1 0 0,-1 0 0 0 0,0 0-1 0 0,0 0 1 0 0,-1 0 0 0 0,0 0 0 0 0,0 1-1 0 0,0-1 1 0 0,0 1 0 0 0,-1 0-1 0 0,-4-4-41 0 0,-159-144-1385 0 0,23 77 494 0 0,139 75 789 0 0,-1-1 0 0 0,1 1 0 0 0,0 0 0 0 0,-1 0 0 0 0,0 0 1 0 0,1 1-1 0 0,-1 0 0 0 0,1 0 0 0 0,-1 1 0 0 0,1-1 0 0 0,-1 1 0 0 0,1 0 0 0 0,0 1 0 0 0,-1-1 0 0 0,1 1 1 0 0,0 0-1 0 0,0 0 0 0 0,0 1 0 0 0,0-1 0 0 0,0 1 0 0 0,1 1 0 0 0,-1-1 0 0 0,1 0 0 0 0,0 1 0 0 0,0 0 1 0 0,0 0-1 0 0,-1 2 102 0 0,-3 5-13 0 0,1 1 0 0 0,0-1 0 0 0,0 1 0 0 0,2 1 1 0 0,-1-1-1 0 0,2 1 0 0 0,0 0 0 0 0,0 0 0 0 0,1 0 0 0 0,1 0 1 0 0,0 1-1 0 0,1-1 0 0 0,0 1 0 0 0,1-1 0 0 0,1 1 0 0 0,0-1 1 0 0,1 1-1 0 0,0-1 0 0 0,1 0 0 0 0,0 1 0 0 0,1-1 1 0 0,1-1-1 0 0,0 1 0 0 0,1-1 0 0 0,0 0 0 0 0,1 0 0 0 0,0-1 1 0 0,1 0-1 0 0,0 0 0 0 0,1 0 0 0 0,0-1 0 0 0,0-1 0 0 0,1 0 1 0 0,1 0-1 0 0,-1-1 0 0 0,1 0 0 0 0,1 0 0 0 0,-1-2 1 0 0,4 2 12 0 0,96 45-1779 0 0,-34-30-6074 0 0,-56-18-1953 0 0</inkml:trace>
  <inkml:trace contextRef="#ctx0" brushRef="#br0" timeOffset="1720.927">3860 844 20708 0 0,'0'0'-256'0'0,"0"0"-153"0"0,0 0-108 0 0,0 0 118 0 0,0 0 212 0 0,0 0 103 0 0,0 0 3 0 0,28 9 9 0 0,87 29 18 0 0,-104-33 94 0 0,0 0-1 0 0,0 1 0 0 0,0 0 1 0 0,-1 1-1 0 0,0 0 0 0 0,0 0 0 0 0,-1 1 1 0 0,0 0-1 0 0,0 1 0 0 0,-1 0 1 0 0,0 1-1 0 0,-1-1 0 0 0,0 1 1 0 0,0 1-1 0 0,-1 0 0 0 0,0-1 1 0 0,-1 2-1 0 0,-1-1 0 0 0,4 12-39 0 0,-6-15 54 0 0,1 1-1 0 0,0-1 1 0 0,0 1 0 0 0,1-1-1 0 0,0 0 1 0 0,0-1 0 0 0,1 1-1 0 0,0-1 1 0 0,0 1-1 0 0,1-2 1 0 0,0 1 0 0 0,0-1-1 0 0,1 1 1 0 0,0-2-1 0 0,0 1 1 0 0,0-1 0 0 0,0 0-1 0 0,1-1 1 0 0,0 1 0 0 0,0-1-1 0 0,0-1 1 0 0,1 0-1 0 0,-1 0 1 0 0,1-1-54 0 0,11 0 85 0 0,-1 0-1 0 0,0-2 1 0 0,1-1-1 0 0,-1 0 1 0 0,0-1-1 0 0,0-1 1 0 0,0-1-1 0 0,0-1 1 0 0,0-1-1 0 0,-1 0 1 0 0,0-1-1 0 0,0-1 1 0 0,-1-1-1 0 0,0 0 1 0 0,0-1-1 0 0,-1-1 1 0 0,-1-1-1 0 0,0 0 1 0 0,0-1 0 0 0,-1 0-1 0 0,-1-2 1 0 0,0 1-1 0 0,-1-1 1 0 0,-1-1-1 0 0,0 0 1 0 0,-1-1-1 0 0,-1 0 1 0 0,-1-1-1 0 0,1-3-84 0 0,25 89-1536 0 0,-19-20 1569 0 0,-10-35 16 0 0,1 0-1 0 0,1-1 0 0 0,0 0 1 0 0,0 0-1 0 0,1-1 1 0 0,1 0-1 0 0,0 0 0 0 0,0-1 1 0 0,1 0-1 0 0,0-1 0 0 0,1 0 1 0 0,0-1-1 0 0,0 0 0 0 0,1 0 1 0 0,0-1-1 0 0,0-1 1 0 0,1 0-1 0 0,0-1 0 0 0,0 0 1 0 0,0-1-1 0 0,0 0 0 0 0,1-1 1 0 0,0-1-1 0 0,-1 0 1 0 0,1-1-1 0 0,10 0-48 0 0,3-1 43 0 0,0-1 0 0 0,0-1 0 0 0,-1-1 0 0 0,1-1 0 0 0,-1-1 0 0 0,0-2 0 0 0,0 0 0 0 0,-1-2 0 0 0,0-1 0 0 0,0-1 0 0 0,-1-1 0 0 0,-1-1 0 0 0,0-1 0 0 0,-1-1 0 0 0,0-1 0 0 0,-2-1 0 0 0,1-1 0 0 0,-2 0 0 0 0,7-10-43 0 0,-22 21-5 0 0,0 0 0 0 0,0 0 0 0 0,0-1 0 0 0,-1 1 0 0 0,0-1 0 0 0,-1 0 0 0 0,0 0 0 0 0,0 0-1 0 0,0 0 1 0 0,-1 0 0 0 0,0 0 0 0 0,-1 0 0 0 0,0 0 0 0 0,0-1 0 0 0,-1 1 0 0 0,0 0 0 0 0,0 0-1 0 0,-1 0 1 0 0,0 0 0 0 0,0 0 0 0 0,-1 1 0 0 0,0-1 0 0 0,-1 1 0 0 0,1-1 0 0 0,-1 1 0 0 0,-1 0-1 0 0,1 0 1 0 0,-1 1 0 0 0,0 0 0 0 0,-1-1 0 0 0,0 2 0 0 0,0-1 0 0 0,0 1 0 0 0,0 0 0 0 0,-1 0-1 0 0,0 0 1 0 0,0 1 0 0 0,0 0 0 0 0,-1 1 0 0 0,1 0 0 0 0,-1 0 0 0 0,-7-2 5 0 0,12 4-13 0 0,0 1 1 0 0,0-1 0 0 0,-1 1-1 0 0,1-1 1 0 0,0 1 0 0 0,-1 0-1 0 0,1 0 1 0 0,0 1 0 0 0,-1-1-1 0 0,1 0 1 0 0,0 1 0 0 0,0 0-1 0 0,0 0 1 0 0,-1 0 0 0 0,1 0-1 0 0,0 1 1 0 0,0-1 0 0 0,0 1-1 0 0,1 0 1 0 0,-1 0 0 0 0,0 0-1 0 0,1 0 1 0 0,-1 0 0 0 0,1 0-1 0 0,0 1 1 0 0,-1-1 0 0 0,1 1 0 0 0,0-1-1 0 0,1 1 1 0 0,-1 0 0 0 0,0 0-1 0 0,1 0 1 0 0,0 0 0 0 0,0 0-1 0 0,0 0 1 0 0,0 1 0 0 0,0 1 12 0 0,-2 3 8 0 0,0 1 1 0 0,1 0 0 0 0,1 0-1 0 0,0 0 1 0 0,0-1 0 0 0,0 1 0 0 0,1 0-1 0 0,1 0 1 0 0,0 0 0 0 0,0 0 0 0 0,0 0-1 0 0,1 0 1 0 0,3 7-9 0 0,11 10 98 0 0,2 0-1 0 0,1-1 1 0 0,1-1-1 0 0,1-1 1 0 0,1 0 0 0 0,0-2-1 0 0,2-1 1 0 0,1-1 0 0 0,0 0-1 0 0,2-2 1 0 0,-1-2-1 0 0,2 0 1 0 0,0-1 0 0 0,1-2-1 0 0,13 3-97 0 0,74 29-48 0 0,1-6 0 0 0,3-5 0 0 0,0-5 0 0 0,29-1 48 0 0,125 17-2984 0 0,-29-5-4270 0 0,-185-28-3344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4:29.4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190 445 13323 0 0,'0'0'-1310'0'0,"0"0"-820"0"0,0 0 219 0 0,0 0 936 0 0,0 0 841 0 0,3 27 315 0 0,17 167 343 0 0,-16-110-228 0 0,-3-1-1 0 0,-5 1 0 0 0,-3-1 0 0 0,-3 0 1 0 0,-5-1-1 0 0,-2 0 0 0 0,-27 71-295 0 0,42-146 320 0 0,-17 33-217 0 0,2-26 5001 0 0,4-25-892 0 0,-1-20-3509 0 0,11 23-385 0 0,-11-41-161 0 0,2-1-1 0 0,2 0 1 0 0,3-1 0 0 0,1 0-1 0 0,3 0 1 0 0,2 0 0 0 0,5-37-157 0 0,-3 10 161 0 0,-1 24-176 0 0,2 1-1 0 0,3 0 1 0 0,2 0 0 0 0,2 0 0 0 0,3 1 0 0 0,2 0 0 0 0,20-47 15 0 0,-25 75-92 0 0,2 1 0 0 0,0 1 0 0 0,2-1 1 0 0,1 2-1 0 0,0 0 0 0 0,1 1 0 0 0,2 0 0 0 0,0 1 0 0 0,1 1 1 0 0,0 0-1 0 0,2 2 0 0 0,0 0 0 0 0,1 1 0 0 0,0 2 0 0 0,1 0 0 0 0,1 1 1 0 0,14-5 91 0 0,25-4-141 0 0,1 2 0 0 0,0 3 1 0 0,2 3-1 0 0,-1 3 1 0 0,1 3-1 0 0,1 3 0 0 0,59 3 141 0 0,-104 1-97 0 0,0 2-1 0 0,-1 0 1 0 0,1 1-1 0 0,-1 1 0 0 0,0 0 1 0 0,0 2-1 0 0,0 0 0 0 0,-1 2 1 0 0,0 0-1 0 0,10 6 98 0 0,-23-10-49 0 0,1 0-1 0 0,-1 0 1 0 0,1 1-1 0 0,-1-1 1 0 0,-1 2-1 0 0,1-1 1 0 0,-1 0-1 0 0,0 1 0 0 0,0 0 1 0 0,0 0-1 0 0,-1 1 1 0 0,0-1-1 0 0,0 1 1 0 0,-1 0-1 0 0,0 0 1 0 0,0 0-1 0 0,-1 0 1 0 0,1 1-1 0 0,-2-1 1 0 0,1 1-1 0 0,-1-1 1 0 0,0 1-1 0 0,-1 0 1 0 0,1 0-1 0 0,-2-1 0 0 0,1 1 1 0 0,-1 0-1 0 0,0-1 1 0 0,-1 5 49 0 0,-6 5 55 0 0,0 0 0 0 0,-1 0 0 0 0,-1-1 0 0 0,0 0 0 0 0,-1-1 0 0 0,-1 0-1 0 0,-1 0 1 0 0,0-2 0 0 0,0 1 0 0 0,-1-2 0 0 0,-1 0 0 0 0,0 0 0 0 0,-1-2 0 0 0,0 0 0 0 0,-16 7-55 0 0,-255 127 456 0 0,214-113-495 0 0,2 3 0 0 0,2 3-1 0 0,1 3 1 0 0,-23 19 39 0 0,87-57-66 0 0,1 0 1 0 0,-1 0-1 0 0,0 0 0 0 0,0 0 1 0 0,1 0-1 0 0,-1 1 1 0 0,1 0-1 0 0,0 0 1 0 0,0 0-1 0 0,0 0 0 0 0,0 0 1 0 0,0 0-1 0 0,1 1 1 0 0,-1-1-1 0 0,1 1 0 0 0,0 0 1 0 0,0 0-1 0 0,1 0 1 0 0,-1 0-1 0 0,1 0 0 0 0,0 0 1 0 0,0 0-1 0 0,0 0 1 0 0,0 1-1 0 0,1-1 1 0 0,-1 0-1 0 0,1 0 0 0 0,1 1 1 0 0,-1-1-1 0 0,0 0 1 0 0,1 0-1 0 0,0 1 0 0 0,0-1 1 0 0,0 0-1 0 0,1 0 1 0 0,-1 0-1 0 0,1 0 1 0 0,0 0-1 0 0,2 3 66 0 0,25 21-83 0 0,0-2 0 0 0,2-1 1 0 0,1-2-1 0 0,1 0 0 0 0,1-3 0 0 0,0-1 0 0 0,15 5 83 0 0,18 12-23 0 0,-21-10 63 0 0,22 16 157 0 0,2-4 1 0 0,2-3-1 0 0,1-3 1 0 0,2-3-1 0 0,1-3 0 0 0,11-1-197 0 0,-80-22 141 0 0,1 0-1 0 0,-1-1 1 0 0,1 1-1 0 0,-1-2 1 0 0,1 1-1 0 0,0-1 1 0 0,0 0-1 0 0,-1 0 1 0 0,1-1-1 0 0,0 0 0 0 0,0-1 1 0 0,0 1-1 0 0,0-2 1 0 0,-1 1-1 0 0,1-1 1 0 0,-1 0-1 0 0,1-1 1 0 0,-1 1-1 0 0,0-1 1 0 0,0-1-1 0 0,0 0 1 0 0,0 0-1 0 0,0 0 0 0 0,-1-1 1 0 0,0 1-1 0 0,0-2 1 0 0,0 1-1 0 0,-1-1 1 0 0,1 0-1 0 0,-2 0 1 0 0,4-3-141 0 0,8-39 260 0 0,-2-1 1 0 0,-2 0 0 0 0,-2 0-1 0 0,-2-1 1 0 0,-2-3-261 0 0,0 9 17 0 0,20-116-869 0 0,-15 165-2892 0 0,8 21 3145 0 0,-19-26 566 0 0,210 406 992 0 0,-108-303-2135 0 0,-58-86-2230 0 0,6-11-4107 0 0,-38-6 2427 0 0</inkml:trace>
  <inkml:trace contextRef="#ctx0" brushRef="#br0" timeOffset="253.135">1758 217 25085 0 0,'0'0'216'0'0,"0"0"-64"0"0,0 0-176 0 0,0 0-584 0 0,0 0-776 0 0,0 0-304 0 0,0 0-369 0 0,0 0-199 0 0,0 0-361 0 0,0 0-1016 0 0,0 0 185 0 0,0 0-3154 0 0,0 0 5466 0 0</inkml:trace>
  <inkml:trace contextRef="#ctx0" brushRef="#br0" timeOffset="680.504">2719 1112 21333 0 0,'0'0'-78'0'0,"0"0"-106"0"0,0 0-248 0 0,0 0-141 0 0,0 0-54 0 0,0 0-131 0 0,0 0-231 0 0,27-18-270 0 0,131-86-1941 0 0,-86 39 947 0 0,-69 62 2532 0 0,0 0 0 0 0,-1-1 1 0 0,1 0-1 0 0,-1 1 1 0 0,0-1-1 0 0,0 0 1 0 0,0 0-1 0 0,0 0 1 0 0,-1 0-1 0 0,1 0 1 0 0,-1-1-1 0 0,0 1 1 0 0,0 0-1 0 0,-1-1 1 0 0,1 1-1 0 0,-1-1 0 0 0,0 1 1 0 0,0 0-1 0 0,-1-1 1 0 0,0-2-280 0 0,-2 4-93 0 0,0 0 0 0 0,-1 1 0 0 0,1-1-1 0 0,-1 1 1 0 0,0 0 0 0 0,1 0 0 0 0,-1 0 0 0 0,0 0 0 0 0,0 1 0 0 0,0-1 0 0 0,-1 1-1 0 0,1 0 1 0 0,0 1 0 0 0,0-1 0 0 0,-1 1 0 0 0,1 0 0 0 0,0 0 0 0 0,-1 0 0 0 0,1 0 0 0 0,0 1-1 0 0,0 0 1 0 0,0 0 0 0 0,-1 0 0 0 0,1 0 0 0 0,0 0 0 0 0,0 1 0 0 0,0 0 0 0 0,0 0 93 0 0,-20 6-132 0 0,1 0 0 0 0,0 1 0 0 0,1 2 0 0 0,0 0 0 0 0,1 1 1 0 0,0 1-1 0 0,1 1 0 0 0,0 1 0 0 0,1 1 0 0 0,1 0 0 0 0,1 1 0 0 0,0 2 1 0 0,1-1-1 0 0,1 2 0 0 0,-12 20 132 0 0,25-35 3 0 0,0 0 0 0 0,0 0 1 0 0,0 1-1 0 0,1-1 0 0 0,0 1 0 0 0,0-1 0 0 0,0 1 1 0 0,0-1-1 0 0,1 1 0 0 0,0 0 0 0 0,1-1 0 0 0,-1 1 1 0 0,1 0-1 0 0,0-1 0 0 0,0 1 0 0 0,1-1 0 0 0,-1 0 1 0 0,1 1-1 0 0,1-1 0 0 0,-1 0 0 0 0,1 0 1 0 0,0 0-1 0 0,0-1 0 0 0,0 1 0 0 0,0-1 0 0 0,1 1 1 0 0,0-1-1 0 0,0 0 0 0 0,0 0 0 0 0,0-1 0 0 0,1 0 1 0 0,2 2-4 0 0,171 84 1321 0 0,-160-82-1391 0 0,337 129 210 0 0,-356-135-129 0 0,0-1 0 0 0,0 1 0 0 0,0-1 0 0 0,-1 1 1 0 0,1-1-1 0 0,0 1 0 0 0,0-1 0 0 0,0 1 0 0 0,0 0 0 0 0,0 0 1 0 0,0-1-1 0 0,1 1 0 0 0,-1 0 0 0 0,0 0 0 0 0,0 0 1 0 0,0 0-1 0 0,1 0 0 0 0,-1 0 0 0 0,1 0 0 0 0,-1 1 1 0 0,1-1-1 0 0,-1 0 0 0 0,1 0 0 0 0,-1 0 0 0 0,1 0 1 0 0,0 1-1 0 0,0-1 0 0 0,0 0 0 0 0,0 0 0 0 0,0 1 1 0 0,0-1-1 0 0,0 0 0 0 0,0 0 0 0 0,0 0 0 0 0,0 1 1 0 0,1-1-1 0 0,-1 0 0 0 0,0 0 0 0 0,1 0 0 0 0,-1 0 1 0 0,1 0-1 0 0,0 1 0 0 0,-1-1 0 0 0,1 0 0 0 0,0 0 0 0 0,0 0 1 0 0,-1-1-1 0 0,1 1 0 0 0,0 0 0 0 0,0 0 0 0 0,0 0 1 0 0,0-1-1 0 0,0 1 0 0 0,0 0 0 0 0,0-1 0 0 0,0 1 1 0 0,1-1-1 0 0,-1 1 0 0 0,0-1 0 0 0,0 0 0 0 0,0 1-11 0 0,-54 7 674 0 0,-1-2 0 0 0,0-3-1 0 0,0-1 1 0 0,0-4-1 0 0,-1-1 1 0 0,2-3 0 0 0,-1-2-1 0 0,1-3 1 0 0,-24-8-674 0 0,69 17-164 0 0,-52-21 334 0 0,40-7-3917 0 0,30 16-4308 0 0,-1 9-372 0 0</inkml:trace>
  <inkml:trace contextRef="#ctx0" brushRef="#br0" timeOffset="1018.204">3805 1320 21613 0 0,'0'0'-925'0'0,"0"0"-83"0"0,0 0 160 0 0,0 0 385 0 0,0 0 305 0 0,0 0 122 0 0,0 0 61 0 0,0 0 20 0 0,9 27-27 0 0,30 84-32 0 0,-39-108 57 0 0,1 0-1 0 0,-1 0 1 0 0,1 0-1 0 0,-1 0 0 0 0,1-1 1 0 0,0 1-1 0 0,0 0 1 0 0,0-1-1 0 0,1 1 0 0 0,-1-1 1 0 0,1 1-1 0 0,-1-1 1 0 0,1 1-1 0 0,0-1 1 0 0,0 0-1 0 0,0 0 0 0 0,0 0 1 0 0,0 0-1 0 0,0 0 1 0 0,0 0-1 0 0,1-1 1 0 0,-1 1-1 0 0,1-1 0 0 0,-1 0 1 0 0,1 0-1 0 0,0 0 1 0 0,0 0-1 0 0,-1 0 1 0 0,1 0-1 0 0,0-1 0 0 0,0 1 1 0 0,0-1-1 0 0,0 0 1 0 0,-1 0-1 0 0,1 0 1 0 0,0 0-1 0 0,0 0 0 0 0,0-1 1 0 0,0 1-1 0 0,-1-1 1 0 0,3 0-43 0 0,78-66 1278 0 0,-79 62-1527 0 0,3-4 205 0 0,-1 1 0 0 0,0-1 0 0 0,0 0 0 0 0,-1-1 0 0 0,-1 1 0 0 0,1-1 1 0 0,-2 0-1 0 0,1 0 0 0 0,-1 0 0 0 0,-1-1 0 0 0,0 1 0 0 0,0-1 0 0 0,-1 1 0 0 0,0-1 0 0 0,-1 1 0 0 0,0-1 1 0 0,-1 0-1 0 0,0 1 0 0 0,-1-1 0 0 0,0 1 0 0 0,0 0 0 0 0,-1-1 0 0 0,-1 1 0 0 0,0 0 0 0 0,0 1 0 0 0,-1-1 1 0 0,0 1-1 0 0,-1 0 0 0 0,1 0 0 0 0,-2 0 0 0 0,1 1 0 0 0,-1 0 0 0 0,-1 0 0 0 0,0 1 0 0 0,0 0 0 0 0,-1-1 44 0 0,-2-4 8 0 0,-1 0-1 0 0,0 0 0 0 0,0 1 1 0 0,-1 1-1 0 0,-1 0 0 0 0,0 0 1 0 0,0 2-1 0 0,0 0 0 0 0,-1 0 0 0 0,-1 1 1 0 0,1 1-1 0 0,-1 1 0 0 0,0 0 1 0 0,0 1-1 0 0,-1 1 0 0 0,1 0 1 0 0,-5 1-8 0 0,16 3-84 0 0,0 0 0 0 0,0 0 0 0 0,0 0 0 0 0,0 1 0 0 0,0 0 0 0 0,1 0 0 0 0,-1 0 1 0 0,0 0-1 0 0,1 1 0 0 0,0-1 0 0 0,0 1 0 0 0,0 1 0 0 0,0-1 0 0 0,0 0 0 0 0,0 1 0 0 0,1 0 1 0 0,0 0-1 0 0,0 0 0 0 0,0 0 0 0 0,0 0 0 0 0,1 1 0 0 0,-1-1 0 0 0,1 1 0 0 0,0 0 1 0 0,1-1-1 0 0,-1 1 0 0 0,1 0 0 0 0,-1 2 84 0 0,-6 145-535 0 0,13-136 487 0 0,1 0-1 0 0,1-1 1 0 0,0 1-1 0 0,1-2 1 0 0,1 1-1 0 0,0-1 1 0 0,1 0-1 0 0,0-1 1 0 0,1-1-1 0 0,0 1 1 0 0,1-2-1 0 0,8 7 49 0 0,97 72-7147 0 0,-87-71-1802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4:35.2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0 998 16235 0 0,'0'0'-1908'0'0,"0"0"86"0"0,0 0 602 0 0,0 0 932 0 0,12 30 415 0 0,39 99 126 0 0,-40-104-110 0 0,2-1-1 0 0,0 0 1 0 0,2-1 0 0 0,0-1-1 0 0,2 0 1 0 0,0-1 0 0 0,1-1-1 0 0,21 17-142 0 0,-22-20 90 0 0,14 16-58 0 0,3-2 1 0 0,0-1-1 0 0,2-2 1 0 0,0-2-1 0 0,2-1 1 0 0,2-1-1 0 0,0-3 1 0 0,0-1-1 0 0,9 1-32 0 0,-32-16 179 0 0,0-2 0 0 0,0 1-1 0 0,0-2 1 0 0,0 0 0 0 0,1-2 0 0 0,-1 1 0 0 0,0-2-1 0 0,1 0 1 0 0,-1-2 0 0 0,0 0 0 0 0,0 0-1 0 0,0-2 1 0 0,-1 0 0 0 0,0 0 0 0 0,0-2 0 0 0,0 0-1 0 0,0-1 1 0 0,-1-1 0 0 0,-1 0 0 0 0,1-1 0 0 0,-1 0-1 0 0,-1-1 1 0 0,0-1 0 0 0,-1 0 0 0 0,0-1-1 0 0,-1 0 1 0 0,0-1 0 0 0,-1 0 0 0 0,-1 0 0 0 0,0-1-1 0 0,-1-1 1 0 0,-1 1 0 0 0,0-1 0 0 0,3-12-179 0 0,2-12 10 0 0,-2-1 1 0 0,-1 0-1 0 0,-2-1 0 0 0,-3 1 1 0 0,-1-1-1 0 0,-1 0 0 0 0,-3 0 1 0 0,-1 0-1 0 0,-3 0 1 0 0,-1 0-1 0 0,-2 1 0 0 0,-1 0 1 0 0,-3 1-1 0 0,-1 0 1 0 0,-2 1-1 0 0,-2 0 0 0 0,-1 1 1 0 0,-2 1-1 0 0,-2 1 1 0 0,-1 1-1 0 0,-1 1 0 0 0,-2 1 1 0 0,-2 1-1 0 0,-29-26-10 0 0,31 34-99 0 0,0 0 0 0 0,-2 2 0 0 0,-1 1 0 0 0,0 1 0 0 0,-2 2 0 0 0,0 1 0 0 0,-1 1 0 0 0,0 1 0 0 0,-2 3 0 0 0,-9-3 99 0 0,29 11-100 0 0,1 0 0 0 0,0 1 0 0 0,-1 0-1 0 0,0 1 1 0 0,0 1 0 0 0,1 0 0 0 0,-1 1 0 0 0,0 1 0 0 0,0 0 0 0 0,0 0 0 0 0,1 2 0 0 0,-1 0 0 0 0,1 0 0 0 0,0 1 0 0 0,0 1 0 0 0,0 0 0 0 0,0 1 0 0 0,1 0 0 0 0,0 1 0 0 0,0 0 0 0 0,1 1 0 0 0,0 0 0 0 0,0 1 0 0 0,1 0 0 0 0,0 1 0 0 0,0 0 0 0 0,-3 6 100 0 0,0 3-115 0 0,2 0 0 0 0,0 0 0 0 0,1 1 0 0 0,1 0 1 0 0,0 1-1 0 0,2 0 0 0 0,1 0 0 0 0,0 1 0 0 0,2-1 1 0 0,0 1-1 0 0,1 0 0 0 0,2 1 0 0 0,0-1 0 0 0,3 22 115 0 0,1 4 57 0 0,3 0 1 0 0,1 0-1 0 0,3-1 0 0 0,2 0 0 0 0,2 0 0 0 0,8 15-57 0 0,-9-26 37 0 0,2-1 0 0 0,1-1 0 0 0,2-1 1 0 0,1 0-1 0 0,2-1 0 0 0,1-2 0 0 0,2 0 0 0 0,14 13-37 0 0,-21-25-464 0 0,2-2 1 0 0,0 0 0 0 0,1-1-1 0 0,0-1 1 0 0,2-1 0 0 0,-1 0 0 0 0,1-2-1 0 0,15 5 464 0 0,15 2-3234 0 0,-14-7-3618 0 0</inkml:trace>
  <inkml:trace contextRef="#ctx0" brushRef="#br0" timeOffset="550.686">595 1057 18388 0 0,'0'0'-320'0'0,"0"0"-386"0"0,0 0-218 0 0,0 0 33 0 0,0 0 295 0 0,0 0 360 0 0,7 28 207 0 0,27 90 70 0 0,-31-109-31 0 0,1-1 1 0 0,-1 1-1 0 0,2-1 0 0 0,-1-1 0 0 0,1 1 0 0 0,0 0 0 0 0,1-1 1 0 0,-1 0-1 0 0,2-1 0 0 0,-1 1 0 0 0,1-1 0 0 0,0 0 0 0 0,0-1 1 0 0,4 3-11 0 0,13 10 53 0 0,-18-12-33 0 0,19 20 133 0 0,1-2 0 0 0,0-1 0 0 0,2-1 0 0 0,1-1 0 0 0,0-2 0 0 0,1-1 0 0 0,2-1-1 0 0,-1-1 1 0 0,2-2 0 0 0,0-2 0 0 0,0 0 0 0 0,1-3 0 0 0,1-1 0 0 0,25 3-153 0 0,-45-16 165 0 0,-1 0-1 0 0,0-1 1 0 0,0 0 0 0 0,0-1 0 0 0,-1-1 0 0 0,0 0 0 0 0,-1-1 0 0 0,1 0-1 0 0,-2-1 1 0 0,1 0 0 0 0,-1-1 0 0 0,-1 0 0 0 0,0-1 0 0 0,-1 0 0 0 0,0-1 0 0 0,-1 0-1 0 0,0 0 1 0 0,-1 0 0 0 0,-1-1 0 0 0,0 0 0 0 0,0-1 0 0 0,-2 1 0 0 0,0-1-1 0 0,2-12-164 0 0,15-106 589 0 0,-18 105-4553 0 0,-3 57 3999 0 0,2 1-1 0 0,2-1 0 0 0,0 0 1 0 0,2 0-1 0 0,1 0 1 0 0,2 0-1 0 0,0-1 1 0 0,2-1-1 0 0,6 11-34 0 0,-13-28 83 0 0,1-1 0 0 0,0 0 0 0 0,0 0 0 0 0,1 0 0 0 0,0-1-1 0 0,0 0 1 0 0,1 0 0 0 0,0-1 0 0 0,0 1 0 0 0,1-1 0 0 0,0-1 0 0 0,0 0 0 0 0,1 0 0 0 0,-1 0 0 0 0,1-1 0 0 0,1-1-1 0 0,-1 1 1 0 0,1-2 0 0 0,-1 1 0 0 0,1-1 0 0 0,0-1 0 0 0,0 0 0 0 0,0 0 0 0 0,1-1 0 0 0,-1 0 0 0 0,0 0-1 0 0,1-2 1 0 0,2 1-83 0 0,1-5 206 0 0,-1-1-1 0 0,0 0 1 0 0,-1-1-1 0 0,0 0 1 0 0,0-1-1 0 0,0 0 1 0 0,-1-1 0 0 0,0 0-1 0 0,-1-1 1 0 0,0 0-1 0 0,-1-1 1 0 0,0 0-1 0 0,0 0 1 0 0,-1-1-1 0 0,-1 0 1 0 0,0 0-1 0 0,0-1 1 0 0,1-8-206 0 0,5-3 121 0 0,-1-1 1 0 0,-1-1-1 0 0,-2 0 0 0 0,0 0 1 0 0,-2-1-1 0 0,-1 0 1 0 0,-1 0-1 0 0,0-15-121 0 0,-4 31-19 0 0,0 0 0 0 0,0 0 0 0 0,-1 0-1 0 0,-1 0 1 0 0,0 0 0 0 0,-1 0 0 0 0,0 0 0 0 0,0 0-1 0 0,-1 1 1 0 0,0-1 0 0 0,-1 1 0 0 0,0 0 0 0 0,-1 0 0 0 0,0 0-1 0 0,-1 0 1 0 0,0 1 0 0 0,0 0 0 0 0,-1 0 0 0 0,0 1 0 0 0,-1 0-1 0 0,1 0 1 0 0,-5-2 19 0 0,11 9-97 0 0,1 0 0 0 0,-1 1 0 0 0,0-1 1 0 0,1 1-1 0 0,-1-1 0 0 0,0 1 0 0 0,0-1 0 0 0,1 1 0 0 0,-1 0 0 0 0,0-1 0 0 0,0 1 0 0 0,0 0 0 0 0,1-1 0 0 0,-1 1 0 0 0,0 0 0 0 0,0 0 0 0 0,0 0 1 0 0,0 0-1 0 0,0 0 0 0 0,0 0 0 0 0,1 0 0 0 0,-1 0 0 0 0,0 0 0 0 0,0 0 0 0 0,0 1 0 0 0,0-1 0 0 0,1 0 0 0 0,-1 1 0 0 0,0-1 0 0 0,0 0 1 0 0,0 1-1 0 0,1-1 0 0 0,-1 1 0 0 0,0-1 0 0 0,1 1 0 0 0,-1-1 0 0 0,0 1 0 0 0,1 0 0 0 0,-1-1 0 0 0,1 1 0 0 0,-1 0 0 0 0,1 0 0 0 0,-1-1 0 0 0,1 1 1 0 0,-1 0-1 0 0,1 0 0 0 0,0-1 0 0 0,0 1 0 0 0,-1 0 0 0 0,1 0 0 0 0,0 0 0 0 0,0 0 0 0 0,0 0 0 0 0,0-1 0 0 0,0 1 0 0 0,0 0 0 0 0,0 0 0 0 0,0 0 1 0 0,0 0-1 0 0,0 0 0 0 0,1 0 0 0 0,-1-1 0 0 0,0 1 0 0 0,1 0 0 0 0,-1 0 0 0 0,0 0 0 0 0,1-1 0 0 0,-1 1 0 0 0,1 0 97 0 0,13 66-7103 0 0,-3-51 3248 0 0,-4-5-3044 0 0</inkml:trace>
  <inkml:trace contextRef="#ctx0" brushRef="#br0" timeOffset="1520.136">2562 1343 10082 0 0,'0'0'2693'0'0,"0"0"-1601"0"0,0 0-684 0 0,0 0 16 0 0,0 0 150 0 0,0 0 40 0 0,0 0-64 0 0,0 0-129 0 0,0 0-134 0 0,0 0-76 0 0,0 0-43 0 0,0 0-2 0 0,0 0 24 0 0,20 8-5 0 0,91 35 302 0 0,-101-41-307 0 0,0-1 0 0 0,0-1-1 0 0,0 1 1 0 0,0-2 0 0 0,0 1 0 0 0,0-2 0 0 0,0 1-1 0 0,0-1 1 0 0,0-1 0 0 0,-1 1 0 0 0,1-2 0 0 0,-1 1-1 0 0,0-2 1 0 0,0 1 0 0 0,0-1 0 0 0,0 0-1 0 0,-1-1 1 0 0,0 0 0 0 0,0 0 0 0 0,0-1 0 0 0,1-1-180 0 0,-3 1 17 0 0,0 1 0 0 0,-1 0 0 0 0,1-1-1 0 0,-1 0 1 0 0,-1 0 0 0 0,1-1 0 0 0,-1 1 0 0 0,-1-1 0 0 0,1 0 0 0 0,-1 0 0 0 0,0 0 0 0 0,-1-1 0 0 0,0 1 0 0 0,-1-1 0 0 0,1 1 0 0 0,-1-1 0 0 0,-1 1 0 0 0,0-1 0 0 0,0 0 0 0 0,-1 1 0 0 0,0-1 0 0 0,0 1 0 0 0,-1-1 0 0 0,0 1-1 0 0,-1-1-15 0 0,1 1-74 0 0,-1 1 0 0 0,0 0 1 0 0,-1 0-1 0 0,1 0 1 0 0,-1 1-1 0 0,-1-1 1 0 0,1 1-1 0 0,-1 0 0 0 0,0 0 1 0 0,0 0-1 0 0,-1 1 1 0 0,0 0-1 0 0,0 0 0 0 0,0 0 1 0 0,0 1-1 0 0,-1 0 1 0 0,0 0-1 0 0,0 0 1 0 0,0 1-1 0 0,0 0 0 0 0,0 1 1 0 0,-1 0-1 0 0,1 0 1 0 0,-1 0-1 0 0,0 1 1 0 0,1 0-1 0 0,-1 0 0 0 0,0 1 1 0 0,0 0-1 0 0,-4 1 73 0 0,-5 1-149 0 0,1 0 1 0 0,-1 1-1 0 0,1 0 0 0 0,-1 2 0 0 0,1 0 1 0 0,0 0-1 0 0,1 2 0 0 0,-1 0 0 0 0,1 1 0 0 0,1 0 1 0 0,-1 1-1 0 0,2 1 0 0 0,-9 7 149 0 0,12-9-49 0 0,1 1-1 0 0,0-1 1 0 0,0 2-1 0 0,1 0 1 0 0,1 0 0 0 0,0 0-1 0 0,0 1 1 0 0,1-1-1 0 0,0 2 1 0 0,1-1 0 0 0,0 1-1 0 0,1 0 1 0 0,0 0-1 0 0,1 0 1 0 0,0 0 0 0 0,1 1-1 0 0,0-1 1 0 0,1 1-1 0 0,1-1 1 0 0,0 1 0 0 0,1-1-1 0 0,0 1 1 0 0,0-1-1 0 0,2 1 1 0 0,0 0 49 0 0,0-7 52 0 0,1 1 0 0 0,0-1 0 0 0,0 1-1 0 0,0-1 1 0 0,1 0 0 0 0,0-1 0 0 0,0 1 0 0 0,1-1 0 0 0,-1 0-1 0 0,1 0 1 0 0,0-1 0 0 0,0 0 0 0 0,1 0 0 0 0,0 0 0 0 0,-1-1 0 0 0,1 0-1 0 0,0 0 1 0 0,0-1 0 0 0,1 0 0 0 0,-1 0 0 0 0,0 0 0 0 0,1-1-1 0 0,-1 0 1 0 0,1-1 0 0 0,4 0-52 0 0,188-28 1447 0 0,38-67-557 0 0,-235 96-909 0 0,1 1 0 0 0,-1 0 1 0 0,0 0-1 0 0,0 0 0 0 0,0 0 1 0 0,0 0-1 0 0,0 1 0 0 0,-1-1 1 0 0,1 1-1 0 0,-1 0 0 0 0,1 0 1 0 0,-1 0-1 0 0,0 0 0 0 0,0 0 0 0 0,0 1 1 0 0,-1-1-1 0 0,1 1 0 0 0,-1-1 1 0 0,0 1-1 0 0,0-1 0 0 0,0 1 1 0 0,0 0-1 0 0,-1-1 0 0 0,1 1 1 0 0,-1 0-1 0 0,0 3 19 0 0,6 16 44 0 0,-4-19-19 0 0,-1 1-1 0 0,1 0 0 0 0,0-1 0 0 0,0 1 0 0 0,0-1 0 0 0,0 0 1 0 0,1 1-1 0 0,0-1 0 0 0,0 0 0 0 0,0-1 0 0 0,0 1 1 0 0,1 0-1 0 0,-1-1 0 0 0,1 0 0 0 0,0 0 0 0 0,0 0 0 0 0,0 0 1 0 0,1-1-1 0 0,-1 0 0 0 0,0 1 0 0 0,1-2 0 0 0,0 1 1 0 0,-1 0-1 0 0,1-1 0 0 0,0 0 0 0 0,0 0 0 0 0,0 0 0 0 0,0-1 1 0 0,0 0-1 0 0,0 0 0 0 0,0 0 0 0 0,-1 0 0 0 0,1-1 1 0 0,0 0-1 0 0,0 0 0 0 0,0 0 0 0 0,0-1 0 0 0,2-1-24 0 0,33-10-664 0 0,-1-3-1 0 0,-1-1 1 0 0,0-2 0 0 0,-2-2-1 0 0,0-1 1 0 0,-1-2-1 0 0,-1-1 1 0 0,-2-1-1 0 0,25-27 665 0 0,54-103-2284 0 0,-58 40 7534 0 0,-4 239-4548 0 0,-42-95-652 0 0,60 167 264 0 0,-65-193-274 0 0,0 1 0 0 0,0-1 1 0 0,0 0-1 0 0,0 1 0 0 0,0-1 1 0 0,1 0-1 0 0,-1 0 0 0 0,1 0 1 0 0,0-1-1 0 0,0 1 0 0 0,-1-1 0 0 0,1 1 1 0 0,0-1-1 0 0,0 0 0 0 0,0 0 1 0 0,0 0-1 0 0,1 0 0 0 0,-1-1 1 0 0,0 0-1 0 0,0 1 0 0 0,0-1 1 0 0,0 0-1 0 0,1 0 0 0 0,-1-1 0 0 0,0 1 1 0 0,0-1-1 0 0,0 1 0 0 0,0-1 1 0 0,0 0-1 0 0,0 0 0 0 0,0 0 1 0 0,1-1-41 0 0,96-55-392 0 0,-87 49-38 0 0,91-90-1977 0 0,-68 49 5297 0 0,-20 94-2668 0 0,-8-24-222 0 0,1-1-1 0 0,0 0 1 0 0,2 0-1 0 0,0-2 1 0 0,1 1-1 0 0,1-1 1 0 0,1-1-1 0 0,0 0 1 0 0,2-1-1 0 0,-1-1 1 0 0,12 8 0 0 0,88 14-3326 0 0,-14-47-7019 0 0,-78 3 3281 0 0</inkml:trace>
  <inkml:trace contextRef="#ctx0" brushRef="#br0" timeOffset="2390.039">5366 1 22077 0 0,'0'0'661'0'0,"0"0"-151"0"0,0 0-437 0 0,0 0-564 0 0,0 0-330 0 0,0 0-38 0 0,0 0 191 0 0,0 0 314 0 0,0 0 212 0 0,0 0 60 0 0,3 25 28 0 0,24 191-9 0 0,63 568 270 0 0,-84-746-190 0 0,-3-9-6 0 0,1 0 0 0 0,2 0 1 0 0,1-1-1 0 0,1 1 0 0 0,1-2 0 0 0,2 1 0 0 0,0-1 0 0 0,5 5-11 0 0,43 27 482 0 0,-59-59-56 0 0,0 0 193 0 0,-24-9 627 0 0,-405-78-3074 0 0,266 62 2350 0 0,161 27-563 0 0,0 0-1 0 0,0 1 0 0 0,1-1 0 0 0,-1 0 1 0 0,1 1-1 0 0,-1-1 0 0 0,1 0 1 0 0,0 1-1 0 0,0 0 0 0 0,0-1 0 0 0,0 1 1 0 0,0 0-1 0 0,1-1 0 0 0,-1 1 1 0 0,1 0-1 0 0,-1 0 0 0 0,1-1 0 0 0,0 1 1 0 0,0 0-1 0 0,1 0 0 0 0,-1 0 1 0 0,1-1-1 0 0,-1 1 0 0 0,1 0 0 0 0,0-1 1 0 0,0 1-1 0 0,0 0 0 0 0,0-1 1 0 0,0 1-1 0 0,1-1 0 0 0,-1 0 0 0 0,1 1 1 0 0,0-1-1 0 0,-1 0 0 0 0,1 0 1 0 0,0 0-1 0 0,0 0 0 0 0,1 0 0 0 0,-1 0 1 0 0,0-1-1 0 0,0 1 0 0 0,1-1 1 0 0,1 1 41 0 0,25 17 103 0 0,1-2 0 0 0,0 0 0 0 0,1-3 1 0 0,1 0-1 0 0,1-2 0 0 0,-1-1 1 0 0,2-2-1 0 0,-1-1 0 0 0,1-2 1 0 0,1-1-1 0 0,-1-2 0 0 0,1-1 1 0 0,-1-2-1 0 0,1-1 0 0 0,22-4-103 0 0,110-20 1642 0 0,-100 79-1833 0 0,-60-47 201 0 0,-1 2 9 0 0,0-1 1 0 0,1 0-1 0 0,-1-1 1 0 0,1 0-1 0 0,1 0 1 0 0,-1 0-1 0 0,1-1 1 0 0,0 0-1 0 0,1-1 1 0 0,-1 0-1 0 0,1 0 1 0 0,0-1-1 0 0,0 0 1 0 0,1 0-1 0 0,-1-1 1 0 0,1-1-1 0 0,0 1 1 0 0,0-1-1 0 0,0-1 1 0 0,0 0 0 0 0,0-1-1 0 0,0 1 1 0 0,0-2-1 0 0,0 0 1 0 0,5-1-20 0 0,4-4 73 0 0,0-1 0 0 0,0-1 0 0 0,-1 0 0 0 0,0-2 0 0 0,-1 0 0 0 0,1-1-1 0 0,-2-1 1 0 0,0-1 0 0 0,0 0 0 0 0,-2-1 0 0 0,1 0 0 0 0,-2-1 0 0 0,10-14-73 0 0,-17 22-34 0 0,-1-1-1 0 0,1 1 0 0 0,-2-1 0 0 0,1 0 0 0 0,-1-1 1 0 0,0 1-1 0 0,-1-1 0 0 0,0 0 0 0 0,-1 0 1 0 0,1 0-1 0 0,-2 0 0 0 0,1 0 0 0 0,-1 0 0 0 0,-1 0 1 0 0,0-1-1 0 0,0 1 0 0 0,0 0 0 0 0,-1-1 1 0 0,-1 1-1 0 0,0 0 0 0 0,0 0 0 0 0,-1 0 0 0 0,0 1 1 0 0,0-1-1 0 0,-1 0 0 0 0,0 1 0 0 0,0 0 1 0 0,-1 0-1 0 0,0 0 0 0 0,-4-4 35 0 0,2 5-8 0 0,1-1 0 0 0,-1 1 0 0 0,0 0 1 0 0,0 1-1 0 0,-1 0 0 0 0,0 0 0 0 0,0 0 0 0 0,-1 1 1 0 0,1 1-1 0 0,-1-1 0 0 0,0 1 0 0 0,0 1 0 0 0,-1 0 0 0 0,1 0 1 0 0,-1 0-1 0 0,1 2 0 0 0,-1-1 0 0 0,0 1 0 0 0,0 0 1 0 0,1 1-1 0 0,-1 0 0 0 0,-6 2 8 0 0,8 2-34 0 0,1 1-1 0 0,0 1 1 0 0,0 0-1 0 0,0 0 1 0 0,0 0 0 0 0,1 0-1 0 0,0 1 1 0 0,1 0-1 0 0,-1 1 1 0 0,1-1 0 0 0,1 1-1 0 0,-1 0 1 0 0,1 0-1 0 0,1 0 1 0 0,0 1 0 0 0,0-1-1 0 0,0 1 1 0 0,1 0-1 0 0,0 0 1 0 0,1 0 0 0 0,0 0-1 0 0,1 0 1 0 0,0 0-1 0 0,0 5 35 0 0,2-5 65 0 0,1 0 0 0 0,0 0 0 0 0,0 0 0 0 0,0 0 0 0 0,2 0 0 0 0,-1 0 0 0 0,1-1 0 0 0,0 0 0 0 0,0 0 0 0 0,1-1 0 0 0,0 1 0 0 0,1-1 0 0 0,0 0 0 0 0,0-1 0 0 0,0 0 0 0 0,1 0 0 0 0,0 0 0 0 0,0-1 0 0 0,0 0 0 0 0,1-1 0 0 0,-1 0 0 0 0,1 0 0 0 0,0-1 1 0 0,0 0-1 0 0,1-1 0 0 0,-1 0 0 0 0,0 0 0 0 0,1-1 0 0 0,0 0 0 0 0,-1 0 0 0 0,1-1 0 0 0,-1-1 0 0 0,1 0 0 0 0,-1 0 0 0 0,6-2-65 0 0,620 9-239 0 0,-587 2-1776 0 0,-18 1-5402 0 0,-22-5-3470 0 0</inkml:trace>
  <inkml:trace contextRef="#ctx0" brushRef="#br0" timeOffset="3533.096">6487 1496 10362 0 0,'0'0'662'0'0,"0"0"-666"0"0,0 0-622 0 0,0 0-249 0 0,0 0 77 0 0,0 0 209 0 0,0 0 379 0 0,0 0 420 0 0,0 0 243 0 0,0 0 125 0 0,0 0 26 0 0,7 7-10 0 0,-3-3-761 0 0,36 30 1854 0 0,-38-33-1478 0 0,-1 1 0 0 0,1-1 0 0 0,0 0 1 0 0,0 1-1 0 0,0-1 0 0 0,0 0 0 0 0,0 0 0 0 0,0 0 1 0 0,1 0-1 0 0,-1-1 0 0 0,0 1 0 0 0,0-1 0 0 0,0 1 1 0 0,1-1-1 0 0,-1 0 0 0 0,0 0 0 0 0,1 0 1 0 0,-1 0-1 0 0,0 0 0 0 0,1 0 0 0 0,-1-1 0 0 0,0 1 1 0 0,0-1-1 0 0,1 1 0 0 0,-1-1 0 0 0,0 0 0 0 0,0 0 1 0 0,0 0-1 0 0,0 0 0 0 0,0-1 0 0 0,0 1 0 0 0,0 0 1 0 0,-1-1-1 0 0,1 1 0 0 0,0-1 0 0 0,-1 0 1 0 0,2-1-210 0 0,33-101 2269 0 0,-37 93-2342 0 0,-1 0-1 0 0,1-1 1 0 0,-2 1 0 0 0,1 1-1 0 0,-2-1 1 0 0,1 0 0 0 0,-2 1-1 0 0,1-1 1 0 0,-1 1 0 0 0,-1 0-1 0 0,0 1 1 0 0,0 0 0 0 0,-1-1-1 0 0,0 2 1 0 0,0-1 0 0 0,-1 1-1 0 0,-1 1 1 0 0,1-1 0 0 0,-1 1-1 0 0,0 1 1 0 0,-7-5 73 0 0,-2 1-133 0 0,-1 1-1 0 0,0 1 1 0 0,0 0-1 0 0,0 2 1 0 0,-1 0-1 0 0,0 1 1 0 0,0 1-1 0 0,0 1 1 0 0,-1 0-1 0 0,1 2 1 0 0,0 1-1 0 0,-1 0 1 0 0,1 1-1 0 0,-1 1 1 0 0,1 2-1 0 0,0-1 1 0 0,0 2-1 0 0,0 1 1 0 0,1 1-1 0 0,-1 0 1 0 0,2 1-1 0 0,-1 1 1 0 0,1 1-1 0 0,1 1 1 0 0,0 0-1 0 0,0 1 1 0 0,1 1-1 0 0,0 0 1 0 0,2 1-1 0 0,-13 15 134 0 0,23-23-9 0 0,0 0 0 0 0,1 1-1 0 0,-1 0 1 0 0,1 0 0 0 0,1 0 0 0 0,-1 0-1 0 0,1 0 1 0 0,1 0 0 0 0,-1 1-1 0 0,1-1 1 0 0,0 1 0 0 0,1-1 0 0 0,0 1-1 0 0,0-1 1 0 0,0 1 0 0 0,1-1 0 0 0,0 0-1 0 0,1 1 1 0 0,0-1 0 0 0,0 0-1 0 0,0 0 1 0 0,1 0 0 0 0,0 0 0 0 0,0 0-1 0 0,1 0 1 0 0,0-1 0 0 0,0 0 0 0 0,1 0-1 0 0,-1 0 1 0 0,1 0 0 0 0,1-1 0 0 0,-1 0-1 0 0,1 0 1 0 0,0 0 0 0 0,0-1-1 0 0,0 0 1 0 0,0 0 0 0 0,1 0 0 0 0,0-1-1 0 0,0 0 1 0 0,4 1 9 0 0,28 11 281 0 0,2-1 0 0 0,0-2-1 0 0,0-2 1 0 0,1-2 0 0 0,0-2 0 0 0,0-2 0 0 0,1-1-1 0 0,-1-2 1 0 0,1-2 0 0 0,0-2 0 0 0,-1-2-1 0 0,0-2 1 0 0,38-11-281 0 0,-62 15 163 0 0,0-1 1 0 0,0 0-1 0 0,0-1 0 0 0,-1-1 0 0 0,0-1 0 0 0,0-1 0 0 0,-1 0 1 0 0,1-1-1 0 0,-2 0 0 0 0,0-2 0 0 0,12-10-163 0 0,-25 19 38 0 0,0 0 0 0 0,0 0 0 0 0,0-1-1 0 0,0 1 1 0 0,-1-1 0 0 0,1 1 0 0 0,-1-1 0 0 0,0 0-1 0 0,0 1 1 0 0,0-1 0 0 0,0 0 0 0 0,0 0 0 0 0,-1 0-1 0 0,1 0 1 0 0,-1 0 0 0 0,0 0 0 0 0,0 0 0 0 0,0 0-1 0 0,0 0 1 0 0,0 0 0 0 0,-1 0 0 0 0,1 0 0 0 0,-1 1-1 0 0,0-1 1 0 0,0 0 0 0 0,0 0 0 0 0,0 0 0 0 0,0 1-1 0 0,-1-1 1 0 0,1 1 0 0 0,-1-1 0 0 0,0 1 0 0 0,0-1-1 0 0,1 1 1 0 0,-2 0 0 0 0,1 0 0 0 0,0 0 0 0 0,0 0 0 0 0,-1 0-1 0 0,1 1 1 0 0,-1-1 0 0 0,1 1 0 0 0,-1-1-38 0 0,-117-57-687 0 0,86 47 664 0 0,0 3 1 0 0,0 1-1 0 0,-1 1 0 0 0,0 2 1 0 0,0 2-1 0 0,-8 0 23 0 0,332-52 224 0 0,115-51-651 0 0,-233 58-6189 0 0,-149 43-1120 0 0,-19 5 77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4:44.6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171 685 15299 0 0,'0'0'775'0'0,"0"0"-388"0"0,0 0-679 0 0,0 0-583 0 0,0 0-195 0 0,0 0 194 0 0,0 0 501 0 0,0 0 329 0 0,1 29 147 0 0,7 96 99 0 0,53 71 654 0 0,-34-113-634 0 0,-2 2 1 0 0,-5 0-1 0 0,-3 1 1 0 0,-4 1-1 0 0,-4 0 1 0 0,-2 57-221 0 0,-20 98 392 0 0,0-242 1561 0 0,-11-32-6555 0 0,24 31 4275 0 0,-10-13-4199 0 0,5 1-3769 0 0</inkml:trace>
  <inkml:trace contextRef="#ctx0" brushRef="#br0" timeOffset="296.01">1 910 19932 0 0,'0'0'792'0'0,"0"0"49"0"0,0 0-117 0 0,0 0-347 0 0,0 0-370 0 0,0 0-370 0 0,0 0-221 0 0,0 0-9 0 0,0 0 139 0 0,0 0 222 0 0,32-23 151 0 0,104-68 35 0 0,-30 57-4 0 0,-82 33 34 0 0,56-10-29 0 0,0 4 1 0 0,1 3 0 0 0,-1 4 0 0 0,1 3-1 0 0,51 10 45 0 0,-121-12-117 0 0,0 0-1 0 0,0 1 0 0 0,-1 1 0 0 0,1-1 1 0 0,-1 2-1 0 0,0-1 0 0 0,0 1 1 0 0,0 1-1 0 0,0 0 0 0 0,-1 0 0 0 0,0 1 1 0 0,0 1-1 0 0,0-1 0 0 0,-1 1 1 0 0,6 7 117 0 0,-13-10-14 0 0,-2 0 1 0 0,1 1-1 0 0,-1-1 1 0 0,1 0-1 0 0,-1 0 1 0 0,0 0-1 0 0,-1 0 1 0 0,1 0-1 0 0,-1 0 1 0 0,1 0-1 0 0,-1 0 1 0 0,0 0-1 0 0,-1-1 1 0 0,1 1 0 0 0,-1-1-1 0 0,1 0 1 0 0,-1 1-1 0 0,0-1 1 0 0,0-1-1 0 0,-1 1 1 0 0,1 0-1 0 0,-1-1 1 0 0,1 1-1 0 0,-1-1 1 0 0,0 0-1 0 0,1-1 1 0 0,-1 1-1 0 0,0 0 1 0 0,0-1 0 0 0,0 0-1 0 0,-1 0 1 0 0,1 0-1 0 0,0-1 1 0 0,-4 1 13 0 0,-1 2-3 0 0,-70 25 178 0 0,0-4 0 0 0,-1-3-1 0 0,-2-3 1 0 0,-45 1-175 0 0,-67 6-7767 0 0,184-24 7064 0 0,-5 1-8764 0 0</inkml:trace>
  <inkml:trace contextRef="#ctx0" brushRef="#br0" timeOffset="2064.197">1434 574 19164 0 0,'0'0'-659'0'0,"0"0"-310"0"0,0 0-377 0 0,0 0-81 0 0,0 0 232 0 0,0 0 331 0 0,0 0 364 0 0,0 0 215 0 0,0 0 95 0 0,0 0 59 0 0,0 0-31 0 0,0 0 0 0 0,0 0 45 0 0,-18 15 66 0 0,-57 47 94 0 0,74-60 18 0 0,-1 0 0 0 0,1 0-1 0 0,-1 1 1 0 0,1-1 0 0 0,0 0-1 0 0,-1 0 1 0 0,1 1 0 0 0,0-1 0 0 0,1 1-1 0 0,-1-1 1 0 0,0 0 0 0 0,1 1 0 0 0,-1 0-1 0 0,1-1 1 0 0,0 1 0 0 0,0-1 0 0 0,0 1-1 0 0,0-1 1 0 0,0 1 0 0 0,1-1 0 0 0,-1 1-1 0 0,1-1 1 0 0,0 1 0 0 0,-1-1-1 0 0,1 1 1 0 0,0-1 0 0 0,1 0 0 0 0,-1 1-1 0 0,0-1 1 0 0,1 0 0 0 0,-1 0 0 0 0,1 0-1 0 0,-1 0 1 0 0,1 0 0 0 0,0 0 0 0 0,0-1-1 0 0,0 1 1 0 0,0-1 0 0 0,0 1 0 0 0,0-1-1 0 0,1 0 1 0 0,-1 1 0 0 0,0-1-1 0 0,1 0 1 0 0,-1-1 0 0 0,1 1 0 0 0,-1 0-1 0 0,1-1 1 0 0,1 1-61 0 0,-1 0 82 0 0,33 15 107 0 0,2-3-1 0 0,-1-1 1 0 0,2-1 0 0 0,0-2-1 0 0,0-2 1 0 0,0-2-1 0 0,1-1 1 0 0,11-2-189 0 0,113 16-214 0 0,-141-17 231 0 0,-1-1 1 0 0,0-1-1 0 0,1 0 1 0 0,-1-2-1 0 0,0-1 1 0 0,0-1-1 0 0,-1 0 1 0 0,9-5-18 0 0,29-5 105 0 0,134-49 1164 0 0,-177 28 1420 0 0,-71 4-4437 0 0,33 55-1399 0 0,17 41 3682 0 0,5-58-643 0 0,0-6 142 0 0,0 0 20 0 0,0 0 8 0 0,0 0 4 0 0,-30 4 919 0 0,-17 8-571 0 0,0-1-222 0 0,1-3-52 0 0,-6 0-132 0 0,0 1 0 0 0,1 3 0 0 0,0 2 0 0 0,1 3 0 0 0,1 1 0 0 0,-6 6-8 0 0,41-15-28 0 0,1 1-1 0 0,0 1 1 0 0,0 0 0 0 0,1 1 0 0 0,0 0 0 0 0,1 1 0 0 0,0 0 0 0 0,1 1 0 0 0,1 0 0 0 0,0 0-1 0 0,1 1 1 0 0,1 0 0 0 0,0 1 0 0 0,1-1 0 0 0,1 1 0 0 0,0 1 0 0 0,1-1 0 0 0,1 1-1 0 0,0-1 1 0 0,1 1 0 0 0,1 0 0 0 0,1 0 0 0 0,0 0 0 0 0,3 11 28 0 0,-3-24 125 0 0,1 0 1 0 0,0 1-1 0 0,1-1 1 0 0,-1 0-1 0 0,1 0 1 0 0,0 0-1 0 0,0-1 1 0 0,0 1-1 0 0,0 0 1 0 0,0-1-1 0 0,1 1 1 0 0,0-1-1 0 0,0 0 1 0 0,0 0-1 0 0,0 0 1 0 0,0 0-1 0 0,1 0 0 0 0,-1-1 1 0 0,1 0-1 0 0,-1 0 1 0 0,1 0-1 0 0,0 0 1 0 0,0 0-1 0 0,0-1 1 0 0,0 1-1 0 0,0-1 1 0 0,1 0-1 0 0,3 0-125 0 0,127 11 1834 0 0,-129-12-1887 0 0,56 3 174 0 0,-1-2 0 0 0,1-3 0 0 0,-1-2 0 0 0,1-3-1 0 0,-1-3 1 0 0,-1-3 0 0 0,0-2 0 0 0,-1-3 0 0 0,-1-2-1 0 0,0-3 1 0 0,-2-2 0 0 0,28-19-121 0 0,-73 36-11 0 0,0 0 0 0 0,-1-1 0 0 0,-1 0 0 0 0,1-1 1 0 0,-2 0-1 0 0,1-1 0 0 0,-1 0 0 0 0,-1 0 0 0 0,0 0 0 0 0,0-1 0 0 0,-1 0 0 0 0,-1-1 1 0 0,0 1-1 0 0,-1-1 0 0 0,0 0 0 0 0,-1 0 0 0 0,-1 0 0 0 0,0-1 0 0 0,0 1 0 0 0,-1 0 0 0 0,-1-1 1 0 0,0 1-1 0 0,-1-1 0 0 0,-1 1 0 0 0,0-2 11 0 0,2 13-62 0 0,-1 0 0 0 0,1 0 1 0 0,-1 1-1 0 0,0-1 0 0 0,1 0 0 0 0,-1 0 1 0 0,0 0-1 0 0,0 0 0 0 0,0 1 0 0 0,0-1 1 0 0,0 0-1 0 0,-1 1 0 0 0,1-1 0 0 0,0 1 0 0 0,-1-1 1 0 0,1 1-1 0 0,-1 0 0 0 0,0 0 0 0 0,1-1 1 0 0,-1 1-1 0 0,0 0 0 0 0,0 1 0 0 0,0-1 1 0 0,0 0-1 0 0,1 0 0 0 0,-1 1 0 0 0,0-1 0 0 0,0 1 1 0 0,0 0-1 0 0,0 0 0 0 0,0-1 0 0 0,0 1 1 0 0,0 0-1 0 0,0 1 0 0 0,0-1 0 0 0,0 0 1 0 0,0 1-1 0 0,0-1 0 0 0,0 1 0 0 0,0-1 1 0 0,0 1-1 0 0,0 0 0 0 0,0 0 0 0 0,0 0 0 0 0,1 0 1 0 0,-1 0 61 0 0,-78 59-1275 0 0,73-52 1346 0 0,1 0-1 0 0,0 1 0 0 0,0-1 1 0 0,1 1-1 0 0,0 0 0 0 0,0 1 1 0 0,1-1-1 0 0,0 1 0 0 0,1 0 1 0 0,0 0-1 0 0,1 0 0 0 0,0 0 1 0 0,0 0-1 0 0,1 1 0 0 0,1-1 1 0 0,0 1-1 0 0,0-1 0 0 0,1 0 1 0 0,0 1-1 0 0,1-1 0 0 0,0 0 1 0 0,0 0-1 0 0,1 0 0 0 0,1 0 0 0 0,0-1 1 0 0,0 1-1 0 0,0-1 0 0 0,2 0 1 0 0,-1 0-1 0 0,1 0 0 0 0,0-1 1 0 0,1 0-1 0 0,-1 0 0 0 0,2-1 1 0 0,-1 0-1 0 0,1 0 0 0 0,0 0 1 0 0,1-1-1 0 0,-1-1 0 0 0,1 1 1 0 0,9 3-71 0 0,-2-4 89 0 0,-1-1 0 0 0,1 0-1 0 0,0-1 1 0 0,-1 0 0 0 0,2-1 0 0 0,-1-1 0 0 0,0-1 0 0 0,0 0 0 0 0,0-1 0 0 0,0-1 0 0 0,0-1 0 0 0,0 0 0 0 0,-1-1 0 0 0,1 0 0 0 0,-1-1 0 0 0,0-1 0 0 0,0-1-1 0 0,0 0 1 0 0,-1 0 0 0 0,-1-2 0 0 0,1 0 0 0 0,-1 0 0 0 0,-1-1 0 0 0,1-1 0 0 0,-2 0 0 0 0,0-1 0 0 0,0 0 0 0 0,-1-1 0 0 0,0 0 0 0 0,-1 0 0 0 0,-1-1 0 0 0,4-8-89 0 0,2-78-955 0 0,-14 99 512 0 0,0 1-271 0 0,0 0-246 0 0,0 11-2003 0 0,0 11 2756 0 0,2-14 398 0 0,0 0 0 0 0,1 0-1 0 0,-1 0 1 0 0,2-1-1 0 0,-1 1 1 0 0,1-1 0 0 0,0 0-1 0 0,1 0 1 0 0,-1 0-1 0 0,1-1 1 0 0,1 0 0 0 0,-1 0-1 0 0,1 0 1 0 0,0 0 0 0 0,0-1-1 0 0,1 0 1 0 0,0 0-1 0 0,0-1 1 0 0,0 0 0 0 0,0 0-1 0 0,1-1 1 0 0,-1 0 0 0 0,1 0-1 0 0,0 0 1 0 0,0-1-1 0 0,0-1 1 0 0,0 1 0 0 0,0-1-1 0 0,0 0 1 0 0,3-1-191 0 0,-7-3 72 0 0,1 0-1 0 0,-1-1 1 0 0,0 1 0 0 0,0-1-1 0 0,0 0 1 0 0,-1 0 0 0 0,0 0 0 0 0,1 0-1 0 0,-1-1 1 0 0,-1 1 0 0 0,1-1-1 0 0,-1 0 1 0 0,1 0 0 0 0,-1 0 0 0 0,-1 0-1 0 0,1 0 1 0 0,-1 0 0 0 0,0 0-1 0 0,0-1 1 0 0,0 1 0 0 0,-1-1 0 0 0,0 1-1 0 0,0 0 1 0 0,0-1 0 0 0,-1 1 0 0 0,0 0-1 0 0,0-2-71 0 0,-2-34-176 0 0,1-12 294 0 0,10 55-3418 0 0,19 41 3331 0 0,3-2 0 0 0,1-1 0 0 0,2-1 0 0 0,2-2 0 0 0,1-1 0 0 0,2-2 0 0 0,10 5-31 0 0,85 83-83 0 0,-122-83-195 0 0,-61-28 450 0 0,-253-5 465 0 0,-83 11-790 0 0,379-16-61 0 0,-33 8-296 0 0,22 2-2716 0 0,57 0-7188 0 0,-24-9 1568 0 0</inkml:trace>
  <inkml:trace contextRef="#ctx0" brushRef="#br0" timeOffset="2843.155">4019 1077 7594 0 0,'0'0'697'0'0,"0"0"-379"0"0,0 0-32 0 0,0 0 364 0 0,0 0 461 0 0,0 0 268 0 0,0 0 34 0 0,0 0-67 0 0,0 0-133 0 0,0 0-136 0 0,0 0-169 0 0,0 0-131 0 0,26 8-113 0 0,82 25-106 0 0,-94-29-394 0 0,1 0-1 0 0,0-1 1 0 0,0-1-1 0 0,-1 0 1 0 0,2-1-1 0 0,-1-1 1 0 0,0 0 0 0 0,0-1-1 0 0,0 0 1 0 0,0-2-1 0 0,-1 0 1 0 0,1 0 0 0 0,-1-1-1 0 0,1-1 1 0 0,10-5-164 0 0,-21 9-31 0 0,0 0 1 0 0,0-1-1 0 0,-1 1 0 0 0,1-1 1 0 0,0 1-1 0 0,-1-1 1 0 0,1 0-1 0 0,-1 0 0 0 0,0-1 1 0 0,0 1-1 0 0,0-1 1 0 0,0 0-1 0 0,0 1 1 0 0,0-1-1 0 0,-1-1 0 0 0,1 1 1 0 0,-1 0-1 0 0,0 0 1 0 0,0-1-1 0 0,0 1 0 0 0,-1-1 1 0 0,1 0-1 0 0,-1 0 1 0 0,0 1-1 0 0,0-1 0 0 0,0 0 1 0 0,0 0-1 0 0,-1 0 1 0 0,0 0-1 0 0,1 0 0 0 0,-2 0 1 0 0,1 0-1 0 0,0 0 1 0 0,-1 0-1 0 0,1 0 1 0 0,-1 0-1 0 0,0 0 0 0 0,-1 1 1 0 0,1-1-1 0 0,-1 0 1 0 0,1 1-1 0 0,-1-1 0 0 0,0 1 1 0 0,-1-1-1 0 0,1 1 1 0 0,0 0-1 0 0,-1 0 0 0 0,0 0 1 0 0,0 0 30 0 0,-5-5-226 0 0,1 1 0 0 0,-1 0 0 0 0,-1 1 1 0 0,0 0-1 0 0,0 0 0 0 0,0 1 0 0 0,0 0 0 0 0,-1 0 1 0 0,0 1-1 0 0,0 0 0 0 0,0 1 0 0 0,0 0 0 0 0,0 1 1 0 0,-1 0-1 0 0,1 1 0 0 0,-1 0 0 0 0,0 0 0 0 0,1 1 1 0 0,-1 1-1 0 0,1 0 0 0 0,-1 0 0 0 0,-5 2 226 0 0,9 0-55 0 0,0-1 1 0 0,0 1-1 0 0,0 1 0 0 0,1 0 1 0 0,-1 0-1 0 0,1 0 0 0 0,0 0 0 0 0,0 1 1 0 0,1 0-1 0 0,-1 0 0 0 0,1 1 1 0 0,0 0-1 0 0,1 0 0 0 0,-1 0 1 0 0,1 0-1 0 0,0 0 0 0 0,1 1 0 0 0,-3 6 55 0 0,1-3 157 0 0,1 1-1 0 0,1 0 0 0 0,0 0 1 0 0,0 1-1 0 0,1-1 0 0 0,0 1 0 0 0,1-1 1 0 0,1 1-1 0 0,-1 0 0 0 0,2-1 0 0 0,0 1 1 0 0,0-1-1 0 0,1 1 0 0 0,0-1 1 0 0,1 0-1 0 0,1 0 0 0 0,0 0 0 0 0,2 5-156 0 0,1-3 170 0 0,1-1 0 0 0,1 0-1 0 0,0-1 1 0 0,0 0-1 0 0,1 0 1 0 0,0-1-1 0 0,1 0 1 0 0,0-1-1 0 0,1 0 1 0 0,0-1-1 0 0,0 0 1 0 0,1-1 0 0 0,0 0-1 0 0,0-1 1 0 0,0 0-1 0 0,1-2 1 0 0,0 1-1 0 0,0-2 1 0 0,0 1-1 0 0,0-2 1 0 0,1 0 0 0 0,-1-1-1 0 0,1 0 1 0 0,-1-1-1 0 0,1-1 1 0 0,-1-1-1 0 0,1 1 1 0 0,-1-2-1 0 0,0 0 1 0 0,13-5-170 0 0,-11 1 97 0 0,0-1-1 0 0,0 0 1 0 0,-1-1 0 0 0,0 0-1 0 0,-1-2 1 0 0,0 0 0 0 0,-1 0-1 0 0,0-1 1 0 0,0-1 0 0 0,-2 0-1 0 0,1 0 1 0 0,-2-2-1 0 0,0 1 1 0 0,-1-1 0 0 0,0 0-1 0 0,3-10-96 0 0,10-69-3527 0 0,-22 104 3611 0 0,1 0-1 0 0,1 0 0 0 0,0-1 0 0 0,0 1 0 0 0,0-1 0 0 0,1 1 0 0 0,1-1 0 0 0,0 0 0 0 0,0 0 0 0 0,0-1 0 0 0,1 1 0 0 0,1-1 0 0 0,-1 0 1 0 0,1 0-1 0 0,1-1 0 0 0,-1 0 0 0 0,1 0 0 0 0,1 0 0 0 0,-1-1 0 0 0,1 0 0 0 0,0-1 0 0 0,0 1 0 0 0,1-2 0 0 0,0 1 0 0 0,0-1 0 0 0,0 0 1 0 0,0-1-1 0 0,0 0 0 0 0,1-1 0 0 0,-1 0 0 0 0,1 0 0 0 0,0-1 0 0 0,-1 0 0 0 0,1-1 0 0 0,0 0 0 0 0,0 0 0 0 0,0-1 0 0 0,-1-1 1 0 0,1 0-1 0 0,-1 0 0 0 0,1 0 0 0 0,-1-1 0 0 0,0-1 0 0 0,8-3-83 0 0,-7 1-26 0 0,-1 0-1 0 0,0-1 1 0 0,1 0 0 0 0,-2-1-1 0 0,1 0 1 0 0,-1 0 0 0 0,-1 0 0 0 0,0-1-1 0 0,0-1 1 0 0,0 1 0 0 0,-1-1 0 0 0,-1 0-1 0 0,1 0 1 0 0,-2-1 0 0 0,0 1-1 0 0,0-1 1 0 0,0 0 0 0 0,-2 0 0 0 0,1-1-1 0 0,-2 1 1 0 0,1-1 0 0 0,-1 1-1 0 0,-1 0 1 0 0,0-6 26 0 0,0 17-204 0 0,4 30-2144 0 0,-1-15 2404 0 0,2-1 0 0 0,-1 0 0 0 0,2 0 0 0 0,0 0 0 0 0,0 0 0 0 0,1-1 0 0 0,1 0 0 0 0,0-1 0 0 0,1 1 0 0 0,0-2 0 0 0,1 1 0 0 0,1-1 0 0 0,-1-1 0 0 0,2 0 0 0 0,-1 0 0 0 0,1-2 0 0 0,1 1 0 0 0,-1-1 0 0 0,2-1 0 0 0,-1 0 0 0 0,1-1 0 0 0,0-1 0 0 0,4 2-56 0 0,58-2-4209 0 0,1-29-4449 0 0,-63 16-1148 0 0</inkml:trace>
  <inkml:trace contextRef="#ctx0" brushRef="#br0" timeOffset="3125.333">5877 0 21357 0 0,'0'0'700'0'0,"0"0"-451"0"0,0 0-645 0 0,0 0-536 0 0,0 0-107 0 0,0 0 235 0 0,0 0 465 0 0,0 0 352 0 0,0 0 101 0 0,9 29 64 0 0,54 212 465 0 0,-4 295 571 0 0,-58-509-1166 0 0,1 0-1 0 0,1 0 1 0 0,2 0 0 0 0,1-1 0 0 0,1 0-1 0 0,1 0 1 0 0,1 0 0 0 0,2-1 0 0 0,0 0-1 0 0,1-1 1 0 0,9 11-48 0 0,-66-48-13799 0 0,33 9 6115 0 0</inkml:trace>
  <inkml:trace contextRef="#ctx0" brushRef="#br0" timeOffset="3669.295">5804 646 15715 0 0,'0'0'1671'0'0,"0"0"-310"0"0,0 0-568 0 0,0 0-390 0 0,30-6-160 0 0,96-20-66 0 0,-103 23-129 0 0,-1 1-1 0 0,1 0 1 0 0,0 2-1 0 0,0 1 1 0 0,-1 0-1 0 0,1 2 1 0 0,-1 1-1 0 0,1 0 1 0 0,0 2-48 0 0,32 5 49 0 0,-11-4-159 0 0,61 14-41 0 0,-46 8-2851 0 0,-44 17-5233 0 0,-55 33 4958 0 0,27-59 2652 0 0,-72 176-1569 0 0,74-55 5316 0 0,12-135-2690 0 0,0 0 0 0 0,1 1 0 0 0,0-1 1 0 0,0 0-1 0 0,0 0 0 0 0,1 0 0 0 0,0 0 0 0 0,0 0 0 0 0,1-1 0 0 0,-1 1 1 0 0,1-1-1 0 0,1 0 0 0 0,-1 0 0 0 0,1 0 0 0 0,-1-1 0 0 0,1 0 0 0 0,1 0 1 0 0,-1 0-1 0 0,0 0 0 0 0,1-1 0 0 0,0 0 0 0 0,0 0 0 0 0,0 0 0 0 0,0-1 0 0 0,0 0 1 0 0,1 0-1 0 0,-1-1 0 0 0,0 0 0 0 0,6 1-432 0 0,6 0 335 0 0,0 0 0 0 0,-1-1-1 0 0,1-1 1 0 0,0 0 0 0 0,0-2-1 0 0,-1 0 1 0 0,1-1 0 0 0,-1 0 0 0 0,0-2-1 0 0,9-3-334 0 0,98-74 1691 0 0,-121 79-1703 0 0,0 0 0 0 0,-1 0 0 0 0,1 0 0 0 0,-1 0 0 0 0,1 0 0 0 0,-1 0 0 0 0,0-1-1 0 0,-1 1 1 0 0,1-1 0 0 0,0 1 0 0 0,-1-1 0 0 0,0 0 0 0 0,0 0 0 0 0,0 1 0 0 0,0-1 0 0 0,-1 0-1 0 0,1 0 1 0 0,-1 0 0 0 0,0 0 0 0 0,0 0 0 0 0,-1 0 0 0 0,1 0 0 0 0,-1 0 0 0 0,0 1 0 0 0,0-1-1 0 0,0 0 1 0 0,0 0 0 0 0,-1 1 0 0 0,1-1 0 0 0,-1 1 0 0 0,0-1 0 0 0,0 1 0 0 0,0 0 0 0 0,-1-1-1 0 0,1 1 1 0 0,-2 0 12 0 0,-12-11-222 0 0,-1 2 0 0 0,0 0-1 0 0,-1 2 1 0 0,0 0 0 0 0,-1 0-1 0 0,0 2 1 0 0,0 0-1 0 0,-1 1 1 0 0,0 2 0 0 0,0 0-1 0 0,-1 0 1 0 0,1 2 0 0 0,-1 1-1 0 0,0 0 1 0 0,0 2 0 0 0,1 0-1 0 0,-1 2 1 0 0,0 0-1 0 0,-17 4 223 0 0,-86 62-1304 0 0,121-65 1325 0 0,-1 0 0 0 0,1 0 1 0 0,0 0-1 0 0,0 0 1 0 0,0 0-1 0 0,0 1 0 0 0,1-1 1 0 0,-1 1-1 0 0,1-1 1 0 0,0 1-1 0 0,0 0 0 0 0,1 0 1 0 0,-1 0-1 0 0,1 1 1 0 0,-1-1-1 0 0,1 0 0 0 0,1 0 1 0 0,-1 1-1 0 0,0-1 1 0 0,1 0-1 0 0,0 1 0 0 0,0-1 1 0 0,1 1-1 0 0,-1-1 1 0 0,1 0-1 0 0,0 0 0 0 0,0 1 1 0 0,0-1-1 0 0,0 0 1 0 0,3 4-22 0 0,5 1 398 0 0,0 0 1 0 0,1 0 0 0 0,1 0 0 0 0,-1-1-1 0 0,1-1 1 0 0,1 0 0 0 0,-1 0-1 0 0,1-1 1 0 0,0-1 0 0 0,1 0 0 0 0,-1-1-1 0 0,1 0 1 0 0,6 1-399 0 0,-16-5 24 0 0,738 150 635 0 0,-679-124-2248 0 0,-43-6-2696 0 0,-35 3-6159 0 0,4-17 2281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4:42.6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123 342 12347 0 0,'0'0'1632'0'0,"0"0"-76"0"0,0 0-501 0 0,0 0-505 0 0,0 0-500 0 0,0 0-414 0 0,0 0-287 0 0,0 0-98 0 0,0 0 135 0 0,0 0 202 0 0,0 0 210 0 0,0 0 162 0 0,0 0 110 0 0,-20 30 61 0 0,-63 94 29 0 0,64-38 119 0 0,22-70-211 0 0,55 257 996 0 0,-42-243-1100 0 0,-15-29 183 0 0,1 0 0 0 0,-1 0 0 0 0,0 0 0 0 0,0 0 0 0 0,0 0-1 0 0,1-1 1 0 0,-1 1 0 0 0,0 0 0 0 0,1-1 0 0 0,-1 1 0 0 0,1-1 0 0 0,-1 1 0 0 0,1-1 0 0 0,-1 0 0 0 0,1 0 0 0 0,-1 0 0 0 0,1 0 0 0 0,-1 0 0 0 0,1 0 0 0 0,-1 0 0 0 0,1 0 0 0 0,-1-1 0 0 0,1 1 0 0 0,-1 0 0 0 0,0-1 0 0 0,1 1-1 0 0,-1-1 1 0 0,1 0 0 0 0,-1 1 0 0 0,0-1 0 0 0,0 0 0 0 0,1 0 0 0 0,-1 0 0 0 0,0 0 0 0 0,0 0 0 0 0,0 0 0 0 0,0 0 0 0 0,0 0 0 0 0,0 0 0 0 0,0-1 0 0 0,-1 1 0 0 0,1 0 0 0 0,0-2-147 0 0,315-344 557 0 0,-317 348-599 0 0,1 0 0 0 0,0 1 0 0 0,-1-1 0 0 0,1 0 0 0 0,0 0 0 0 0,0 1 0 0 0,-1-1 0 0 0,1 0 0 0 0,0 1 0 0 0,0-1 0 0 0,1 0 0 0 0,-1 1 0 0 0,0-1 0 0 0,0 0 0 0 0,1 1 0 0 0,-1-1 0 0 0,1 0 0 0 0,-1 0 0 0 0,1 1 0 0 0,-1-1 0 0 0,1 0 0 0 0,0 0 0 0 0,-1 0 0 0 0,1 0 0 0 0,0 0-1 0 0,0 0 1 0 0,0 0 0 0 0,0 0 0 0 0,0 0 0 0 0,0 0 0 0 0,0 0 0 0 0,0-1 0 0 0,0 1 0 0 0,1 0 0 0 0,-1-1 0 0 0,0 1 0 0 0,0-1 0 0 0,1 0 0 0 0,-1 1 0 0 0,0-1 0 0 0,1 0 0 0 0,-1 0 0 0 0,0 1 0 0 0,1-1 0 0 0,-1 0 0 0 0,0 0 0 0 0,1-1 0 0 0,-1 1 0 0 0,0 0 0 0 0,1 0 0 0 0,-1-1 0 0 0,0 1 0 0 0,0-1 0 0 0,1 1 0 0 0,-1-1 0 0 0,0 1 0 0 0,0-1 0 0 0,0 0 0 0 0,0 1 0 0 0,0-1-1 0 0,0 0 1 0 0,0 0 0 0 0,0 0 0 0 0,0 0 0 0 0,0 0 0 0 0,0 0 0 0 0,0 0 0 0 0,-1 0 42 0 0,15 84-36 0 0,-14-65 77 0 0,0 0 1 0 0,2 0-1 0 0,0-1 1 0 0,0 0 0 0 0,2 0-1 0 0,0 0 1 0 0,1 0-1 0 0,1 0 1 0 0,1-1-1 0 0,0-1 1 0 0,1 1-1 0 0,0-1 1 0 0,1-1-1 0 0,1 0 1 0 0,2 1-42 0 0,-4-11 102 0 0,0-1 0 0 0,0 0 0 0 0,0-1 0 0 0,1 0-1 0 0,0-1 1 0 0,-1 0 0 0 0,1 0 0 0 0,0-1 0 0 0,-1 0 0 0 0,1 0 0 0 0,0-2-1 0 0,-1 1 1 0 0,1-1 0 0 0,-1 0 0 0 0,1-1 0 0 0,-1 0 0 0 0,0 0 0 0 0,0-1 0 0 0,-1 0-1 0 0,1-1 1 0 0,-1 0 0 0 0,0-1 0 0 0,0 1 0 0 0,0-1 0 0 0,-1-1 0 0 0,0 1-1 0 0,0-2-101 0 0,6 0-55 0 0,10-6 28 0 0,0-2 1 0 0,-1 0-1 0 0,-1-1 0 0 0,0-2 0 0 0,-1 0 0 0 0,-2-1 0 0 0,1-1 0 0 0,-2 0 0 0 0,-1-1 1 0 0,-1-1-1 0 0,-1-1 0 0 0,-1 0 0 0 0,10-25 27 0 0,-23 99-3807 0 0,37 136 4577 0 0,-36-177-690 0 0,2 1 0 0 0,-1-1 0 0 0,1 0 0 0 0,1 0 0 0 0,0-1 0 0 0,0 1-1 0 0,0-1 1 0 0,1 0 0 0 0,1 0 0 0 0,-1 0 0 0 0,1-1 0 0 0,0 0 0 0 0,1 0 0 0 0,0 0-1 0 0,0-1 1 0 0,0 0 0 0 0,1 0 0 0 0,0-1 0 0 0,0 0 0 0 0,0 0 0 0 0,1-1 0 0 0,0 0-1 0 0,0-1 1 0 0,0 0 0 0 0,0 0 0 0 0,0-1 0 0 0,0 0 0 0 0,1 0 0 0 0,6-1-80 0 0,3-3 38 0 0,-1 0 1 0 0,0-1 0 0 0,0-1-1 0 0,0-1 1 0 0,0-1 0 0 0,-1 0-1 0 0,0-1 1 0 0,0-1 0 0 0,0-1-1 0 0,-1 0 1 0 0,-1-1 0 0 0,0-1-1 0 0,0 0 1 0 0,-1-1 0 0 0,0-1 0 0 0,-1 0-1 0 0,0 0 1 0 0,-2-2 0 0 0,1 1-1 0 0,-2-2 1 0 0,0 1 0 0 0,0-1-1 0 0,1-6-38 0 0,10-90 546 0 0,-21 111-730 0 0,0 1-227 0 0,18 37-1624 0 0,-3-15 2203 0 0,1 0-1 0 0,2-1 1 0 0,0-1 0 0 0,1-1 0 0 0,0 0 0 0 0,2-1-1 0 0,0-1 1 0 0,1-2 0 0 0,1 0 0 0 0,0-1 0 0 0,1-1-1 0 0,0-1 1 0 0,1-1 0 0 0,1-2 0 0 0,-1 0 0 0 0,1-2-1 0 0,11 2-167 0 0,177 1-7416 0 0,-191-14 2031 0 0,-8 0-4884 0 0</inkml:trace>
  <inkml:trace contextRef="#ctx0" brushRef="#br0" timeOffset="241.916">1882 12 23301 0 0,'0'0'497'0'0,"0"0"-28"0"0,0 0-215 0 0,0 0-438 0 0,0 0-516 0 0,0 0-256 0 0,0 0 14 0 0,0 0 213 0 0,0 0 237 0 0,0 0-39 0 0,0 0-175 0 0,25-3-154 0 0,81-6-108 0 0,3 46-2201 0 0,-84-22 1804 0 0,53 26-4961 0 0,-51-29-267 0 0</inkml:trace>
  <inkml:trace contextRef="#ctx0" brushRef="#br0" timeOffset="852.602">2958 494 15379 0 0,'0'0'2121'0'0,"0"0"-1256"0"0,0 0-942 0 0,0 0-155 0 0,0 0 133 0 0,0 0 155 0 0,0 0 115 0 0,0 0-31 0 0,0 0-47 0 0,0 0-18 0 0,0 0-8 0 0,28 27-25 0 0,90 79-14 0 0,-11-45 118 0 0,118 17-80 0 0,-224-77-70 0 0,0-1-1 0 0,0 1 0 0 0,0 0 0 0 0,0 0 0 0 0,0 0 1 0 0,0 0-1 0 0,0-1 0 0 0,0 1 0 0 0,0 0 1 0 0,-1 0-1 0 0,1 1 0 0 0,0-1 0 0 0,-1 0 0 0 0,1 0 1 0 0,-1 0-1 0 0,1 0 0 0 0,-1 0 0 0 0,0 1 1 0 0,1-1-1 0 0,-1 0 0 0 0,0 0 0 0 0,0 1 0 0 0,0-1 1 0 0,0 0-1 0 0,0 0 0 0 0,0 1 0 0 0,0-1 1 0 0,0 0-1 0 0,-1 0 0 0 0,1 1 0 0 0,0-1 0 0 0,-1 0 1 0 0,1 0-1 0 0,-1 0 0 0 0,0 0 0 0 0,1 1 1 0 0,-1-1-1 0 0,0 0 0 0 0,1 0 0 0 0,-1 0 0 0 0,0 0 1 0 0,0-1-1 0 0,0 1 0 0 0,0 0 0 0 0,0 0 1 0 0,0 0-1 0 0,0-1 0 0 0,0 1 0 0 0,0 0 0 0 0,0-1 1 0 0,-1 1 4 0 0,-66 43 685 0 0,61-40-675 0 0,-248 116 448 0 0,378-203-2335 0 0,305-221 2142 0 0,-332 247 3411 0 0,-73 110-4472 0 0,-13-12 899 0 0,-9-30-41 0 0,-1-1 1 0 0,1 1-1 0 0,1 0 0 0 0,0 0 0 0 0,1-1 0 0 0,0 1 1 0 0,0-1-1 0 0,1 0 0 0 0,1 0 0 0 0,-1 0 0 0 0,2 0 1 0 0,-1-1-1 0 0,1 0 0 0 0,1 0 0 0 0,-1-1 0 0 0,2 0 0 0 0,-1 0 1 0 0,1 0-1 0 0,0-1 0 0 0,1 0 0 0 0,-1-1 0 0 0,1 0 1 0 0,1 0-1 0 0,-1-1 0 0 0,1 0 0 0 0,0 0 0 0 0,0-1 1 0 0,2 0-63 0 0,1-3 42 0 0,0 0 1 0 0,0-1 0 0 0,0-1 0 0 0,0 0 0 0 0,0 0 0 0 0,0-2-1 0 0,0 1 1 0 0,-1-2 0 0 0,1 1 0 0 0,-1-2 0 0 0,0 0-1 0 0,0 0 1 0 0,0-1 0 0 0,-1 0 0 0 0,0-1 0 0 0,0-1 0 0 0,0 0-1 0 0,-1 0 1 0 0,-1-1 0 0 0,1 0 0 0 0,-1 0 0 0 0,-1-1 0 0 0,0 0-1 0 0,0-1 1 0 0,-1 0 0 0 0,-1 0 0 0 0,1-1 0 0 0,-2 0 0 0 0,0 0-1 0 0,0 0 1 0 0,-1 0 0 0 0,-1-1 0 0 0,0 0 0 0 0,0 1 0 0 0,-1-2-43 0 0,-3-5-1858 0 0,9 63 1139 0 0,0-30 862 0 0,-1-1-1 0 0,2 1 1 0 0,0-2-1 0 0,0 1 1 0 0,1-2 0 0 0,1 1-1 0 0,0-1 1 0 0,0-1-1 0 0,1 0 1 0 0,1 0-1 0 0,0-1 1 0 0,0-1 0 0 0,0 0-1 0 0,1-1 1 0 0,0-1-1 0 0,1 0 1 0 0,-1 0 0 0 0,1-2-1 0 0,2 1-142 0 0,21 4-551 0 0,1-1 0 0 0,-1-1 1 0 0,1-3-1 0 0,0-1 0 0 0,0-2 0 0 0,0-1 0 0 0,5-3 551 0 0,-5-2-2924 0 0,-12 1-2207 0 0,-5-1-4932 0 0</inkml:trace>
  <inkml:trace contextRef="#ctx0" brushRef="#br0" timeOffset="1564.41">4823 352 18948 0 0,'0'0'1679'0'0,"0"0"-228"0"0,0 0-648 0 0,0 0-646 0 0,0 0-353 0 0,0 0-116 0 0,0 0 69 0 0,0 0 175 0 0,0 0 130 0 0,26-6 36 0 0,184-34 120 0 0,188 26-809 0 0,-396 17 489 0 0,0-1-1 0 0,0 1 1 0 0,-1-1-1 0 0,1 1 1 0 0,0 0 0 0 0,-1 0-1 0 0,0 0 1 0 0,0 0-1 0 0,0 0 1 0 0,0 0 0 0 0,0 0-1 0 0,-1 0 1 0 0,1 0-1 0 0,-1 0 1 0 0,0 0 0 0 0,0 0-1 0 0,0 0 1 0 0,0 1-1 0 0,-1-1 1 0 0,1 0 0 0 0,-1 0-1 0 0,0 0 1 0 0,0 0-1 0 0,0 0 1 0 0,0 0 0 0 0,0 0-1 0 0,-1-1 1 0 0,1 1-1 0 0,-1 0 1 0 0,0-1 0 0 0,0 1-1 0 0,0-1 1 0 0,0 0-1 0 0,0 1 1 0 0,0-1 0 0 0,-1 0-1 0 0,1 0 1 0 0,-3 1 102 0 0,-2 9-3 0 0,-5 9 24 0 0,2-9-32 0 0,1 1 0 0 0,1 0 0 0 0,0 0 0 0 0,1 0 0 0 0,0 1 0 0 0,1 0 0 0 0,0 0 0 0 0,1 1 0 0 0,1-1 0 0 0,1 1 0 0 0,0 0 0 0 0,1 1-1 0 0,0-1 1 0 0,1 0 0 0 0,1 0 0 0 0,0 1 0 0 0,1-1 0 0 0,1 0 0 0 0,0 0 0 0 0,1 0 0 0 0,2 2 11 0 0,4-9 121 0 0,0 1 1 0 0,1-1-1 0 0,0-1 0 0 0,0 0 1 0 0,1 0-1 0 0,0-1 0 0 0,1 0 1 0 0,-1-1-1 0 0,1 0 0 0 0,0-1 0 0 0,0-1 1 0 0,0 1-1 0 0,1-2 0 0 0,-1 0 1 0 0,1 0-1 0 0,-1-2 0 0 0,1 1 0 0 0,0-1 1 0 0,-1-1-1 0 0,4-1-121 0 0,272-39 996 0 0,-279 41-1007 0 0,1 0-1 0 0,-1 0 0 0 0,0 1 1 0 0,1 0-1 0 0,-1 1 0 0 0,0 0 1 0 0,0 0-1 0 0,0 1 0 0 0,0 0 1 0 0,0 0-1 0 0,-1 1 0 0 0,1 1 1 0 0,-1-1-1 0 0,0 1 1 0 0,0 1 11 0 0,93 37 432 0 0,-84-40-316 0 0,1-2 0 0 0,-1 0 0 0 0,1-1 1 0 0,-1 0-1 0 0,1-2 0 0 0,-1 0 0 0 0,1-1 1 0 0,-1 0-1 0 0,0-2 0 0 0,0 0 1 0 0,-1-1-1 0 0,1 0 0 0 0,-1-1 0 0 0,-1-1 1 0 0,1-1-1 0 0,-1 0 0 0 0,-1-1 0 0 0,0-1 1 0 0,0 0-1 0 0,-1-1 0 0 0,-1 0 0 0 0,11-13-116 0 0,-19 20-28 0 0,0 0-1 0 0,0 0 0 0 0,-1 0 0 0 0,0-1 0 0 0,1 0 0 0 0,-2 1 0 0 0,1-1 0 0 0,-1 0 0 0 0,0-1 0 0 0,0 1 1 0 0,0 0-1 0 0,-1 0 0 0 0,0-1 0 0 0,-1 1 0 0 0,1-1 0 0 0,-1 1 0 0 0,0 0 0 0 0,-1-1 0 0 0,0 1 0 0 0,0-1 0 0 0,0 1 1 0 0,0 0-1 0 0,-1 0 0 0 0,0 0 0 0 0,-1 0 0 0 0,1 0 0 0 0,-1 0 0 0 0,0 0 0 0 0,-1 1 0 0 0,1-1 0 0 0,-1 1 1 0 0,0 0-1 0 0,-1 1 0 0 0,-3-5 29 0 0,-4-2-180 0 0,-1 0 0 0 0,0 1 0 0 0,0 0 0 0 0,-1 1-1 0 0,0 1 1 0 0,-1 0 0 0 0,0 1 0 0 0,0 0 0 0 0,-1 1 0 0 0,1 1 0 0 0,-1 1 0 0 0,0 0 0 0 0,-6 0 180 0 0,6 2-144 0 0,-1 1 0 0 0,1 0 1 0 0,-1 1-1 0 0,0 1 0 0 0,1 1 0 0 0,-1 0 0 0 0,1 1 1 0 0,0 1-1 0 0,0 0 0 0 0,0 1 0 0 0,-7 4 144 0 0,17-7-18 0 0,0 1-1 0 0,0 0 1 0 0,1 0-1 0 0,-1 0 1 0 0,1 1-1 0 0,0 0 1 0 0,0 0 0 0 0,0 0-1 0 0,0 1 1 0 0,1 0-1 0 0,0-1 1 0 0,0 1-1 0 0,0 1 1 0 0,0-1 0 0 0,1 1-1 0 0,0-1 1 0 0,0 1-1 0 0,1 0 1 0 0,-1 0-1 0 0,1 0 1 0 0,1 0-1 0 0,-1 1 1 0 0,1-1 0 0 0,0 1-1 0 0,0-1 1 0 0,1 0-1 0 0,0 1 1 0 0,0-1-1 0 0,1 1 1 0 0,0 4 18 0 0,5 2 209 0 0,1 1-1 0 0,0-1 1 0 0,0 0 0 0 0,2-1 0 0 0,-1 0-1 0 0,2 0 1 0 0,0-1 0 0 0,0 0-1 0 0,1-1 1 0 0,0 0 0 0 0,0-1 0 0 0,1 0-1 0 0,1 0 1 0 0,-1-2 0 0 0,1 1-1 0 0,1-2 1 0 0,-1 0 0 0 0,1 0-1 0 0,0-1 1 0 0,1-1 0 0 0,-1-1 0 0 0,1 0-1 0 0,-1 0 1 0 0,8-1-209 0 0,61 11 328 0 0,2-3 1 0 0,0-4-1 0 0,0-4 1 0 0,0-4-1 0 0,74-10-328 0 0,125-2 226 0 0,-189 39-2555 0 0,-72-4-2565 0 0,-6 9-4754 0 0,-14-20 962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4:39.30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1 412 5313 0 0,'0'0'3729'0'0,"0"0"-1493"0"0,0 0-741 0 0,0 0-333 0 0,0 0-218 0 0,0 0-141 0 0,0 0-146 0 0,0 0-162 0 0,0 0-240 0 0,0 0-288 0 0,0 0-258 0 0,0 0-168 0 0,0 0-18 0 0,15-9 93 0 0,48-24 136 0 0,-62 33 240 0 0,1 0 1 0 0,-1 0 0 0 0,1 0 0 0 0,0 0 0 0 0,-1 0 0 0 0,1 0 0 0 0,0 1 0 0 0,-1-1 0 0 0,1 1 0 0 0,-1-1 0 0 0,1 1 0 0 0,-1 0-1 0 0,1-1 1 0 0,-1 1 0 0 0,0 0 0 0 0,1 0 0 0 0,-1 0 0 0 0,0 0 0 0 0,0 0 0 0 0,1 0 0 0 0,-1 0 0 0 0,0 1 0 0 0,0-1-1 0 0,0 0 1 0 0,0 1 0 0 0,-1-1 0 0 0,1 0 0 0 0,0 1 0 0 0,-1-1 0 0 0,1 1 0 0 0,0 0 0 0 0,-1-1 0 0 0,0 1 0 0 0,1-1-1 0 0,-1 1 1 0 0,0 0 0 0 0,0-1 0 0 0,0 2 7 0 0,2 3-14 0 0,20 76 95 0 0,-4 1 0 0 0,-3 1 1 0 0,-4 0-1 0 0,-4 0 1 0 0,-3 1-1 0 0,-4 0 1 0 0,-5 18-82 0 0,4-21 104 0 0,-9 346 130 0 0,10-427-121 0 0,4 31-176 0 0,4-25 3053 0 0,3-30-2594 0 0,-7 15-1328 0 0,27-56-9445 0 0,-24 48 2429 0 0</inkml:trace>
  <inkml:trace contextRef="#ctx0" brushRef="#br0" timeOffset="254.03">1206 1 21285 0 0,'0'0'732'0'0,"0"0"-335"0"0,0 0-416 0 0,0 0-566 0 0,0 0-606 0 0,0 0-291 0 0,0 0 89 0 0,0 0 326 0 0,0 0 491 0 0,0 0 316 0 0,0 0 172 0 0,0 0 186 0 0,-12 28 106 0 0,-1 3-129 0 0,-84 129 328 0 0,-125 95-529 0 0,89-77-8321 0 0,106-139 487 0 0</inkml:trace>
  <inkml:trace contextRef="#ctx0" brushRef="#br0" timeOffset="2485.015">1060 334 2336 0 0,'0'0'354'0'0,"0"0"-217"0"0,0 0-177 0 0,0 0-84 0 0,0 0-12 0 0,0 0 32 0 0,0 0 39 0 0,0 0 34 0 0,0 0 36 0 0,0 0 32 0 0,0 0 41 0 0,-7 25 45 0 0,-36 164 400 0 0,39-161-357 0 0,1-16-114 0 0,1 0 1 0 0,0 0-1 0 0,0 0 0 0 0,1 0 1 0 0,0 0-1 0 0,2 0 1 0 0,-1 0-1 0 0,1 0 0 0 0,1 0 1 0 0,0 0-1 0 0,1 0 0 0 0,0 0 1 0 0,0 0-1 0 0,2-1 1 0 0,-1 0-1 0 0,7 10-52 0 0,28-8 6905 0 0,0-37-3699 0 0,23-57-1831 0 0,-55 70-1128 0 0,5-5-276 0 0,-1 0 0 0 0,0-1 0 0 0,-1-1 0 0 0,-1 1 0 0 0,0-2 0 0 0,-2 1-1 0 0,0-1 1 0 0,-1 0 0 0 0,-1 0 0 0 0,-1-1 0 0 0,0 0 0 0 0,-2 0 0 0 0,0 1 0 0 0,-1-1 0 0 0,-1 0 0 0 0,-2-12 29 0 0,-2 24-109 0 0,0 0 1 0 0,0 0 0 0 0,-1 0 0 0 0,0 1 0 0 0,0 0-1 0 0,0 0 1 0 0,-1 0 0 0 0,0 1 0 0 0,-1-1 0 0 0,1 2-1 0 0,-1-1 1 0 0,-1 1 0 0 0,1 0 0 0 0,0 0 0 0 0,-1 1 0 0 0,0 0-1 0 0,0 0 1 0 0,-1 1 0 0 0,1 0 0 0 0,-1 1 0 0 0,1 0-1 0 0,-1 0 1 0 0,0 0 0 0 0,1 1 0 0 0,-1 1 0 0 0,0 0-1 0 0,0 0 1 0 0,0 0 0 0 0,0 1 0 0 0,0 1 0 0 0,1-1-1 0 0,-1 1 1 0 0,1 1 0 0 0,-1 0 0 0 0,1 0 0 0 0,0 1-1 0 0,0-1 1 0 0,0 2 0 0 0,0 0 108 0 0,-11 7 1 0 0,0 1 0 0 0,1 1 1 0 0,1 1-1 0 0,0 1 0 0 0,1 0 0 0 0,1 1 0 0 0,1 0 1 0 0,0 1-1 0 0,1 1 0 0 0,1 0 0 0 0,1 1 0 0 0,0 0 1 0 0,2 1-1 0 0,-4 13-1 0 0,5-11 62 0 0,1 0 1 0 0,0 0-1 0 0,2 1 0 0 0,1 0 1 0 0,1 0-1 0 0,1 0 1 0 0,2 1-1 0 0,1 15-62 0 0,-1-30 148 0 0,2-1-1 0 0,0 0 1 0 0,0 0-1 0 0,0 0 1 0 0,1 0-1 0 0,0 0 0 0 0,1-1 1 0 0,0 0-1 0 0,1 1 1 0 0,-1-1-1 0 0,1-1 1 0 0,1 1-1 0 0,0-1 1 0 0,0 0-1 0 0,0 0 1 0 0,1 0-1 0 0,0-1 1 0 0,0 0-1 0 0,0-1 1 0 0,1 0-1 0 0,0 0 1 0 0,0 0-1 0 0,0-1 1 0 0,1 0-1 0 0,0-1 0 0 0,-1 0 1 0 0,1 0-1 0 0,0-1 1 0 0,0 0-1 0 0,1 0 1 0 0,-1-1-1 0 0,0-1 1 0 0,0 1-1 0 0,1-1 1 0 0,-1-1-1 0 0,0 0 1 0 0,0 0-1 0 0,1-1 1 0 0,-1 0-1 0 0,0-1 1 0 0,-1 0-1 0 0,1 0 1 0 0,2-2-148 0 0,4 1 216 0 0,0-1 1 0 0,-1-1 0 0 0,0-1 0 0 0,0 0 0 0 0,0 0 0 0 0,-1-2 0 0 0,0 0 0 0 0,-1 0 0 0 0,0-1-1 0 0,0 0 1 0 0,-1-1 0 0 0,0-1 0 0 0,-1 1 0 0 0,0-2 0 0 0,-1 1 0 0 0,-1-2 0 0 0,0 1-1 0 0,-1-1 1 0 0,4-9-217 0 0,-13-11-259 0 0,-17 54-3009 0 0,13 9 3280 0 0,1 0 0 0 0,1 1 0 0 0,1-1 0 0 0,2 1 0 0 0,1 0-1 0 0,1-1 1 0 0,1 1 0 0 0,2 0 0 0 0,1-1 0 0 0,2 0 0 0 0,0 0 0 0 0,2-1 0 0 0,1 0 0 0 0,2 0 0 0 0,0-1 0 0 0,10 13-12 0 0,-14-23 146 0 0,2 0 1 0 0,0-1-1 0 0,0-1 1 0 0,2 1-1 0 0,0-2 1 0 0,0 0-1 0 0,2 0 1 0 0,0-1-1 0 0,0-1 1 0 0,1 0-1 0 0,0-1 1 0 0,1-1-1 0 0,1 0 1 0 0,8 3-147 0 0,-7-6 270 0 0,0 0 1 0 0,1 0 0 0 0,-1-2-1 0 0,1 0 1 0 0,0-2-1 0 0,1 0 1 0 0,-1-1-1 0 0,1 0 1 0 0,1-2-271 0 0,74-12 644 0 0,-135 16-9531 0 0,29 2 3682 0 0,1 0-4620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6:11.1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1102 1150 23245 0 0,'0'0'88'0'0,"0"0"-159"0"0,0 0-173 0 0,0 0-104 0 0,0 0 15 0 0,0 0 131 0 0,0 0 112 0 0,0 0 51 0 0,30-27 8 0 0,96-89-19 0 0,-8 21-244 0 0,14-38 445 0 0,-104 76 472 0 0,-28 56-607 0 0,0 1-154 0 0,0 0-300 0 0,0 0-451 0 0,-2 12-2535 0 0,6 15 2935 0 0,-2-19 360 0 0,37 433 401 0 0,-31-10-272 0 0,-8-420 55 0 0,0-1-1 0 0,0 1 1 0 0,-1-1 0 0 0,0 1-1 0 0,-1-1 1 0 0,0 1-1 0 0,0-1 1 0 0,-2 0-1 0 0,1 0 1 0 0,-1 0 0 0 0,0-1-1 0 0,-1 1 1 0 0,0-1-1 0 0,-1 0 1 0 0,0 0-1 0 0,0-1 1 0 0,-1 0 0 0 0,0 0-1 0 0,0 0 1 0 0,-1-1-1 0 0,0 0 1 0 0,0-1-1 0 0,-1 0 1 0 0,-3 2-55 0 0,-29 9 235 0 0,-1-1 0 0 0,0-3 0 0 0,-1-1 0 0 0,0-2 1 0 0,-1-2-1 0 0,0-2 0 0 0,0-2 0 0 0,-1-2 0 0 0,1-2 0 0 0,-2-2-235 0 0,45 2 0 0 0,1 0-289 0 0,38 6-1166 0 0,139 18 2686 0 0,0-8 1 0 0,149-7-1232 0 0,-266-27-857 0 0,-54-12-9263 0 0,-6 23-237 0 0</inkml:trace>
  <inkml:trace contextRef="#ctx0" brushRef="#br0" timeOffset="506.84">1746 366 23725 0 0,'0'0'171'0'0,"0"0"-25"0"0,0 0-38 0 0,0 0-116 0 0,0 0-166 0 0,-19-26-322 0 0,-58-81-475 0 0,73 101 564 0 0,0 1 0 0 0,0-1 0 0 0,-1 1 0 0 0,0 0 0 0 0,0 0 0 0 0,0 1 1 0 0,0-1-1 0 0,-1 1 0 0 0,0 0 0 0 0,0 1 0 0 0,0-1 0 0 0,0 1 0 0 0,0 0 0 0 0,-1 1 0 0 0,1 0 1 0 0,-1 0-1 0 0,0 0 0 0 0,0 1 0 0 0,0-1 0 0 0,0 2 0 0 0,1-1 0 0 0,-1 1 0 0 0,0 0 0 0 0,-4 1 407 0 0,-9-1-807 0 0,-42 0 520 0 0,-1 2-1 0 0,1 4 1 0 0,0 2 0 0 0,1 2-1 0 0,-7 5 288 0 0,-10 7 624 0 0,1 2-1 0 0,1 4 0 0 0,2 3 1 0 0,1 4-1 0 0,2 2 0 0 0,1 4 1 0 0,2 3-1 0 0,2 2 1 0 0,2 4-1 0 0,-8 11-623 0 0,44-35 83 0 0,0 0 0 0 0,2 2-1 0 0,1 1 1 0 0,1 1 0 0 0,2 1 0 0 0,1 1 0 0 0,1 1 0 0 0,2 1-1 0 0,2 1 1 0 0,1 0 0 0 0,1 1 0 0 0,2 0 0 0 0,2 1 0 0 0,1 0 0 0 0,2 1-1 0 0,1 0 1 0 0,1 20-83 0 0,1 5 36 0 0,4 0 0 0 0,2 0-1 0 0,3 0 1 0 0,2-1 0 0 0,4 1 0 0 0,2-2-1 0 0,2 0 1 0 0,4 0 0 0 0,1-2 0 0 0,4-1-1 0 0,2 0 1 0 0,2-2 0 0 0,3-1 0 0 0,3-2 0 0 0,1-1-1 0 0,3-1 1 0 0,2-3 0 0 0,2-1 0 0 0,2-2-1 0 0,2-2 1 0 0,19 12-36 0 0,-26-30 120 0 0,0-3 0 0 0,2-1 0 0 0,0-1 0 0 0,1-3 0 0 0,1-2 0 0 0,1-1 0 0 0,0-2-1 0 0,0-2 1 0 0,1-3 0 0 0,1-1 0 0 0,-1-2 0 0 0,1-2 0 0 0,-1-2 0 0 0,25-4-120 0 0,-5-2 152 0 0,0-2 0 0 0,-1-3 1 0 0,0-4-1 0 0,-1-2 0 0 0,-1-2 0 0 0,0-4 0 0 0,-2-2 1 0 0,-1-2-1 0 0,49-32-152 0 0,-66 34 158 0 0,-2-1 0 0 0,-1-3 0 0 0,-1 0-1 0 0,-2-3 1 0 0,-1-1 0 0 0,-1-2 0 0 0,-2-1 0 0 0,-2-1 0 0 0,-1-1 0 0 0,-2-2 0 0 0,-2-1 0 0 0,-2-1 0 0 0,-1-1 0 0 0,-2-1 0 0 0,-2-1 0 0 0,-3 0 0 0 0,-1-2 0 0 0,-2 1 0 0 0,-2-1-1 0 0,-3-1 1 0 0,0-8-158 0 0,-8-15 11 0 0,-2 0-1 0 0,-3 0 0 0 0,-4 0 0 0 0,-2 2 0 0 0,-4-1 0 0 0,-2 2 1 0 0,-4 0-1 0 0,-2 1 0 0 0,-4 1 0 0 0,-2 2 0 0 0,-3 1 1 0 0,-2 2-1 0 0,-4 1 0 0 0,-2 2 0 0 0,-2 1 0 0 0,-3 3 1 0 0,-2 2-1 0 0,-2 2 0 0 0,-3 2 0 0 0,-1 2 0 0 0,-3 3 0 0 0,-5 0-10 0 0,28 19-213 0 0,-1 2-1 0 0,-1 1 1 0 0,-2 2-1 0 0,0 1 1 0 0,0 2-1 0 0,-1 2 0 0 0,-1 2 1 0 0,-1 1-1 0 0,0 2 1 0 0,0 2-1 0 0,0 1 0 0 0,-1 3 1 0 0,-24 1 213 0 0,-31 20-2995 0 0,39 9-4434 0 0,36-13-3308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6:28.342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414 3 3265 0 0,'0'0'1633'0'0,"0"0"-99"0"0,0 0-39 0 0,0 0 64 0 0,0 0-64 0 0,0 0-192 0 0,0 0-207 0 0,0 0-244 0 0,0 0-169 0 0,0 0-120 0 0,0 0-160 0 0,-17-3 439 0 0,12 5-4602 0 0,6 10-1739 0 0,0-7-1965 0 0</inkml:trace>
  <inkml:trace contextRef="#ctx0" brushRef="#br1" timeOffset="43089.898">267 87 8314 0 0,'0'0'316'0'0,"0"0"-176"0"0,0 0-45 0 0,0 0 3 0 0,0 0 53 0 0,0 0 89 0 0,0 0 104 0 0,0 0 134 0 0,0 0 116 0 0,0 0 44 0 0,0 0-62 0 0,-8-8-147 0 0,-23-24-162 0 0,29 32-255 0 0,1 0 0 0 0,-1 0-1 0 0,1 0 1 0 0,-1 0 0 0 0,1 0 0 0 0,-1 1-1 0 0,1-1 1 0 0,-1 0 0 0 0,1 1 0 0 0,0-1-1 0 0,-1 1 1 0 0,1 0 0 0 0,0-1 0 0 0,-1 1-1 0 0,1 0 1 0 0,0 0 0 0 0,0 0 0 0 0,0 0-1 0 0,0 0 1 0 0,0 0 0 0 0,0 0 0 0 0,0 0-1 0 0,0 0 1 0 0,0 0 0 0 0,0 1 0 0 0,1-1-1 0 0,-1 0 1 0 0,0 1 0 0 0,1-1 0 0 0,-1 0-1 0 0,1 1 1 0 0,0-1 0 0 0,-1 1 0 0 0,1-1-1 0 0,0 1 1 0 0,0-1 0 0 0,0 1 0 0 0,0 0-12 0 0,0-1 14 0 0,-33 256 45 0 0,31-216-54 0 0,-76 753 173 0 0,34-383 348 0 0,18 1 1 0 0,18 2-1 0 0,45 396-526 0 0,5 178 1125 0 0,4 1083 3134 0 0,-38-1717-3303 0 0,16 0 0 0 0,26 79-956 0 0,-22-234 577 0 0,-9 2 0 0 0,-7 120-577 0 0,-16-278 221 0 0,-2-1 1 0 0,-3 0 0 0 0,-1 0 0 0 0,-1-1-1 0 0,-3 0 1 0 0,-1-1 0 0 0,-2 0-1 0 0,-6 5-221 0 0,21-35-2483 0 0,11-24-4261 0 0,-3 4 2214 0 0,0 2-5522 0 0</inkml:trace>
  <inkml:trace contextRef="#ctx0" brushRef="#br1" timeOffset="44331.2">159 4148 5657 0 0,'0'0'1481'0'0,"0"0"-231"0"0,0 0 21 0 0,0 0-64 0 0,0 0-20 0 0,0 0-8 0 0,0 0-87 0 0,0 0-97 0 0,0 0-116 0 0,0 0-111 0 0,0 0-56 0 0,-14-8-77 0 0,-51-29 1158 0 0,185 67-2265 0 0,-64-28 620 0 0,-1-3 0 0 0,0-1 0 0 0,1-3 0 0 0,-1-3 0 0 0,48-13-148 0 0,89-10 134 0 0,126 17 102 0 0,-318 14-105 0 0,0 0 87 0 0,0 0 91 0 0,0 0 84 0 0,0 0 77 0 0,-24-18 1247 0 0,-99-229-3546 0 0,99 203 1807 0 0,80 97-17 0 0,3-3-1 0 0,2-2 0 0 0,1-3 0 0 0,3-3 0 0 0,1-3 1 0 0,26 9 39 0 0,-66-35 2 0 0,109 79-58 0 0,-135-89 166 0 0,-1 1 0 0 0,0-1 0 0 0,0 0 0 0 0,0 0 0 0 0,-1 0 0 0 0,1 0-1 0 0,-1 0 1 0 0,1 0 0 0 0,-1-1 0 0 0,0 1 0 0 0,0 0 0 0 0,0-1 0 0 0,0 0-1 0 0,-1 1 1 0 0,1-1 0 0 0,-1 0 0 0 0,1 0 0 0 0,-1 0 0 0 0,0 0 0 0 0,0-1-1 0 0,0 1 1 0 0,0-1 0 0 0,0 0 0 0 0,0 0 0 0 0,0 0 0 0 0,0 0 0 0 0,-1 0-110 0 0,-7 4 67 0 0,-34 20 170 0 0,-13 6-204 0 0,2 2-1 0 0,2 3 1 0 0,0 1-1 0 0,-25 27-32 0 0,48-10-2572 0 0,48-18-7647 0 0,-6-30-414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6:24.2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24 22549 0 0,'0'0'816'0'0,"0"0"-232"0"0,0 0-392 0 0,0 0-344 0 0,0 0-80 0 0,0 0 48 0 0,0 0 128 0 0,182-23 0 0 0,-116 26 16 0 0,11 7 24 0 0,11 3-32 0 0,5 2-112 0 0,7 4-528 0 0,5 3-1249 0 0,-25-4-2536 0 0,-25-4-7809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4:53.618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19586 44 15571 0 0,'0'0'100'0'0,"0"0"-302"0"0,0 0-361 0 0,0 0-264 0 0,0 0-37 0 0,0 0 165 0 0,0 0 296 0 0,0 0 235 0 0,-22 25 152 0 0,-68 86 127 0 0,85-105-74 0 0,0 1 1 0 0,1 1-1 0 0,-1-1 0 0 0,2 0 1 0 0,-1 1-1 0 0,1 0 1 0 0,0 0-1 0 0,1 0 0 0 0,0 0 1 0 0,0 0-1 0 0,1 1 0 0 0,0-1 1 0 0,0 1-1 0 0,1-1 1 0 0,0 8-38 0 0,0 19 187 0 0,-19 658 1691 0 0,17-686-1796 0 0,1-1 1 0 0,0 0-1 0 0,1 1 0 0 0,0-1 1 0 0,0 1-1 0 0,0-1 1 0 0,0 1-1 0 0,1-1 0 0 0,0 0 1 0 0,1 1-1 0 0,0-1 1 0 0,-1 0-1 0 0,2 0 0 0 0,-1 0 1 0 0,1 0-1 0 0,0 0 1 0 0,0-1-1 0 0,1 1 0 0 0,-1-1 1 0 0,1 0-1 0 0,0 0 1 0 0,1 0-1 0 0,-1-1 0 0 0,1 1 1 0 0,0-1-1 0 0,0 0 1 0 0,0 0-1 0 0,1-1 0 0 0,0 0 1 0 0,-1 0-1 0 0,1 0 1 0 0,0 0-1 0 0,4 0-82 0 0,27-7-468 0 0,-1-1 0 0 0,0-2-1 0 0,0-2 1 0 0,-1-1 0 0 0,0-2 0 0 0,-1-1 0 0 0,18-10 468 0 0,-3 3-444 0 0,44-23 358 0 0,36-12 5479 0 0,-99 101-4458 0 0,-17-41-812 0 0,0 0 0 0 0,1-1 0 0 0,-1 0 0 0 0,1-1 0 0 0,0-1 0 0 0,0 0 0 0 0,0-1 0 0 0,0 0 0 0 0,0-1 0 0 0,0 0 0 0 0,0-2 0 0 0,0 1 0 0 0,0-2 0 0 0,-1 0 0 0 0,1 0 0 0 0,-1-1 0 0 0,0-1 0 0 0,0-1 0 0 0,0 1 0 0 0,0-2 0 0 0,-1 0 0 0 0,3-3-123 0 0,113-80 277 0 0,-125 86-345 0 0,0 0 0 0 0,0 0 0 0 0,0 0 0 0 0,0 0 1 0 0,0-1-1 0 0,-1 1 0 0 0,0-1 0 0 0,0 0 0 0 0,0 1 0 0 0,-1-1 0 0 0,1 0 0 0 0,-1 0 1 0 0,0 0-1 0 0,-1 0 0 0 0,1 0 0 0 0,-1 0 0 0 0,0 0 0 0 0,0 0 0 0 0,-1 0 0 0 0,1 0 1 0 0,-1 0-1 0 0,0 0 0 0 0,-1 0 0 0 0,1 0 0 0 0,-1 0 0 0 0,0 0 0 0 0,0 1 0 0 0,0-1 0 0 0,-3-2 68 0 0,-8-6-203 0 0,-1 1-1 0 0,0 0 0 0 0,-1 1 0 0 0,-1 1 0 0 0,1 1 0 0 0,-1 0 0 0 0,-1 0 0 0 0,0 2 0 0 0,0 0 0 0 0,0 1 0 0 0,-1 1 1 0 0,0 1-1 0 0,0 0 0 0 0,0 1 0 0 0,-1 1 0 0 0,1 1 0 0 0,-1 0 0 0 0,1 2 0 0 0,0 0 0 0 0,-17 3 204 0 0,9-3 52 0 0,-1 1-1 0 0,1 0 0 0 0,-1 2 1 0 0,1 2-1 0 0,0 0 1 0 0,0 1-1 0 0,-17 9-51 0 0,35-14-25 0 0,1 1 1 0 0,0 0-1 0 0,0 1 0 0 0,0 0 1 0 0,0 0-1 0 0,1 0 0 0 0,0 1 0 0 0,0 0 1 0 0,0 0-1 0 0,0 0 0 0 0,1 1 1 0 0,0 0-1 0 0,0 0 0 0 0,0 0 0 0 0,1 1 1 0 0,0-1-1 0 0,0 1 0 0 0,1 0 1 0 0,0 0-1 0 0,0 1 0 0 0,1-1 0 0 0,0 0 1 0 0,0 1-1 0 0,0 0 0 0 0,1-1 1 0 0,0 1-1 0 0,1 0 0 0 0,0 2 25 0 0,0-4-115 0 0,1 0 0 0 0,1 0 1 0 0,-1 0-1 0 0,1 0 0 0 0,0 0 0 0 0,0-1 0 0 0,1 1 0 0 0,-1-1 0 0 0,1 1 0 0 0,0-1 1 0 0,1 0-1 0 0,-1 0 0 0 0,1-1 0 0 0,0 1 0 0 0,0-1 0 0 0,1 0 0 0 0,-1 0 1 0 0,6 3 114 0 0,56 35-6205 0 0,-38-29-2033 0 0</inkml:trace>
  <inkml:trace contextRef="#ctx0" brushRef="#br0" timeOffset="780.369">21211 749 15851 0 0,'0'0'941'0'0,"0"0"-173"0"0,0 0-321 0 0,0 0-262 0 0,0 0 23 0 0,0 0 156 0 0,0 0 179 0 0,0 0 130 0 0,0 0 43 0 0,0 0-75 0 0,0 0-183 0 0,0 0-168 0 0,0 0-182 0 0,7-8-154 0 0,85-67-443 0 0,19 15 93 0 0,-110 59 357 0 0,-1 0 0 0 0,1 0 1 0 0,0 0-1 0 0,-1 0 0 0 0,1 0 0 0 0,-1 0 0 0 0,1 0 1 0 0,-1 0-1 0 0,1 0 0 0 0,-1 0 0 0 0,0 0 1 0 0,0 0-1 0 0,1 0 0 0 0,-1 0 0 0 0,0 0 1 0 0,0 0-1 0 0,0-1 0 0 0,0 1 0 0 0,0 0 0 0 0,0 0 1 0 0,-1 0-1 0 0,1 0 0 0 0,0 0 0 0 0,0 0 1 0 0,-1 0-1 0 0,1 0 0 0 0,-1 0 0 0 0,1 0 1 0 0,-1 0-1 0 0,1 0 0 0 0,-1 0 0 0 0,0 0 0 0 0,0 0 1 0 0,1 0-1 0 0,-1 1 0 0 0,0-1 0 0 0,0 0 1 0 0,0 0-1 0 0,0 1 0 0 0,0-1 0 0 0,1 1 1 0 0,-1-1-1 0 0,0 1 0 0 0,-1-1 0 0 0,1 1 0 0 0,0 0 1 0 0,0-1-1 0 0,0 1 0 0 0,0 0 0 0 0,0 0 1 0 0,0 0-1 0 0,0 0 0 0 0,0 0 0 0 0,0 0 1 0 0,-1 0-1 0 0,1 0 0 0 0,0 0 0 0 0,0 0 0 0 0,0 1 1 0 0,-1-1 38 0 0,-72 2-1947 0 0,46 3 1916 0 0,1 2 0 0 0,-1 0 0 0 0,1 2 1 0 0,1 1-1 0 0,0 1 0 0 0,0 2 0 0 0,1 0 0 0 0,1 2 0 0 0,0 0 0 0 0,1 2 0 0 0,1 1 1 0 0,0 0-1 0 0,1 2 0 0 0,-3 5 31 0 0,19-21 35 0 0,-1 2-1 0 0,1-1 1 0 0,1 0 0 0 0,-1 1 0 0 0,1 0 0 0 0,0 0 0 0 0,0 1-1 0 0,0-1 1 0 0,1 1 0 0 0,0-1 0 0 0,1 1 0 0 0,-1 0-1 0 0,1 0 1 0 0,1 0 0 0 0,-1 1 0 0 0,1-1 0 0 0,1 0-1 0 0,-1 0 1 0 0,1 1 0 0 0,0-1 0 0 0,1 0 0 0 0,0 1-1 0 0,0-1 1 0 0,0 0 0 0 0,1 0 0 0 0,0 0 0 0 0,1 0-1 0 0,-1 0 1 0 0,1 0 0 0 0,0-1 0 0 0,1 1 0 0 0,0-1 0 0 0,0 0-1 0 0,0 0 1 0 0,1-1 0 0 0,0 1 0 0 0,0-1 0 0 0,0 0-1 0 0,1 0 1 0 0,2 2-35 0 0,32 6 103 0 0,-1-1 0 0 0,1-1 0 0 0,1-3 1 0 0,-1-1-1 0 0,2-2 0 0 0,-1-2 0 0 0,0-2 0 0 0,0-2 0 0 0,1-1 0 0 0,5-3-103 0 0,357-67 910 0 0,-401 122-1110 0 0,-3-48 243 0 0,-1 1 1 0 0,0 0 0 0 0,1-1-1 0 0,0 1 1 0 0,0-1 0 0 0,0 1 0 0 0,0-1-1 0 0,0 1 1 0 0,0-1 0 0 0,1 1 0 0 0,-1 0-1 0 0,1-1 1 0 0,0 0 0 0 0,0 1 0 0 0,0-1-1 0 0,0 1 1 0 0,0-1 0 0 0,0 0 0 0 0,0 0-1 0 0,1 0 1 0 0,-1 0 0 0 0,1 0-1 0 0,0 0 1 0 0,0 0 0 0 0,0 0 0 0 0,0 0-1 0 0,0-1 1 0 0,0 1 0 0 0,0-1 0 0 0,0 0-1 0 0,0 1 1 0 0,1-1 0 0 0,-1 0 0 0 0,0 0-1 0 0,1-1 1 0 0,-1 1 0 0 0,1 0 0 0 0,-1-1-1 0 0,1 0 1 0 0,-1 1 0 0 0,1-1-1 0 0,0 0 1 0 0,-1 0 0 0 0,3-1-44 0 0,18-2 139 0 0,1-1 0 0 0,-1-1 0 0 0,0-1 0 0 0,0-1 0 0 0,-1-1 1 0 0,0-1-1 0 0,0-1 0 0 0,-1-1 0 0 0,0 0 0 0 0,-1-2 0 0 0,-1-1 0 0 0,0 0 0 0 0,10-11-139 0 0,-24 22-53 0 0,-1 0 0 0 0,0-1 0 0 0,0 1 0 0 0,0-1 0 0 0,0 0 0 0 0,-1 0 0 0 0,1 0 0 0 0,-1-1 0 0 0,0 1 0 0 0,0-1 0 0 0,-1 1 0 0 0,1-1 0 0 0,-1 0 0 0 0,0 0 0 0 0,-1 0-1 0 0,1 0 1 0 0,-1-1 0 0 0,0 1 0 0 0,0 0 0 0 0,-1-1 0 0 0,1 1 0 0 0,-1 0 0 0 0,0-1 0 0 0,-1 1 0 0 0,1 0 0 0 0,-1-1 0 0 0,0 1 0 0 0,-1 0 0 0 0,1 0 0 0 0,-1 0 0 0 0,0 0 0 0 0,0 0 0 0 0,-1 0-1 0 0,1 0 1 0 0,-1 1 0 0 0,0-1 0 0 0,0 1 0 0 0,-1 0 0 0 0,1 0 0 0 0,-1 0 0 0 0,0 0 0 0 0,0 1 0 0 0,0-1 0 0 0,0 1 0 0 0,-1 0 0 0 0,0 0 53 0 0,-15-5-127 0 0,0 1 0 0 0,1 1-1 0 0,-2 0 1 0 0,1 2 0 0 0,-1 0 0 0 0,1 2 0 0 0,-1 0 0 0 0,0 1 0 0 0,0 1-1 0 0,0 1 1 0 0,0 1 0 0 0,0 1 0 0 0,1 1 0 0 0,-1 0 0 0 0,1 2 0 0 0,0 0-1 0 0,1 2 1 0 0,-7 2 127 0 0,16-7-11 0 0,-1 1-1 0 0,1 0 1 0 0,-1 0-1 0 0,1 1 1 0 0,1 0-1 0 0,-1 1 1 0 0,1 0-1 0 0,0 0 1 0 0,0 1-1 0 0,0 0 1 0 0,1 1-1 0 0,0 0 1 0 0,1 0-1 0 0,0 0 1 0 0,0 1-1 0 0,1 0 1 0 0,0 1-1 0 0,0 0 1 0 0,1-1-1 0 0,1 2 1 0 0,-1-1-1 0 0,2 0 1 0 0,-1 1-1 0 0,2 0 1 0 0,-1 0-1 0 0,1 0 1 0 0,0 6 11 0 0,8-8 130 0 0,0-1-1 0 0,0-1 1 0 0,0 1 0 0 0,1-1 0 0 0,0 0 0 0 0,1-1 0 0 0,-1 1 0 0 0,1-1 0 0 0,1-1 0 0 0,-1 0 0 0 0,1 0 0 0 0,-1-1 0 0 0,1 0 0 0 0,1 0 0 0 0,-1-1 0 0 0,1 0 0 0 0,-1-1 0 0 0,1 0-1 0 0,0 0 1 0 0,-1-1 0 0 0,1 0 0 0 0,0-1 0 0 0,5 0-130 0 0,64 6 371 0 0,1-3 0 0 0,0-4 0 0 0,0-3 0 0 0,12-5-371 0 0,11 1 949 0 0,-98 7-944 0 0,0 1 0 0 0,0 0 1 0 0,0 0-1 0 0,0 0 0 0 0,0 0 1 0 0,0 1-1 0 0,0 0 0 0 0,0 0 1 0 0,0 0-1 0 0,0 0 0 0 0,0 1 1 0 0,0 0-1 0 0,-1 0 0 0 0,1 0 1 0 0,-1 1-1 0 0,0-1 0 0 0,1 1 1 0 0,-1 0-1 0 0,1 2-5 0 0,117 45-2234 0 0,-78-46-1827 0 0,2-6-3523 0 0,-26 0-2442 0 0</inkml:trace>
  <inkml:trace contextRef="#ctx0" brushRef="#br0" timeOffset="1232.041">22764 1 18588 0 0,'0'0'-181'0'0,"0"0"-602"0"0,0 0-399 0 0,0 0 33 0 0,0 0 436 0 0,0 0 677 0 0,0 0 350 0 0,0 0 49 0 0,0 0 19 0 0,12 27 80 0 0,72 180 1251 0 0,-65-122-1272 0 0,-5 2 0 0 0,-2-1 0 0 0,-5 2 0 0 0,-4-1 0 0 0,-4 32-441 0 0,2-12 244 0 0,-1-105-233 0 0,-1 3 33 0 0,-1-1 0 0 0,1 1 0 0 0,1 0 0 0 0,-1-1 1 0 0,1 1-1 0 0,-1 0 0 0 0,1 0 0 0 0,0-1 0 0 0,1 1 0 0 0,0 0 0 0 0,-1-1 0 0 0,1 1 0 0 0,1 0 0 0 0,-1-1 0 0 0,1 1 0 0 0,-1-1 0 0 0,1 0 0 0 0,1 1 0 0 0,-1-1 0 0 0,1 0 0 0 0,-1 0 0 0 0,1-1 0 0 0,0 1 0 0 0,0 0 0 0 0,1-1 0 0 0,-1 0 0 0 0,1 0 0 0 0,0 0 0 0 0,0 0 0 0 0,0 0 0 0 0,0-1 0 0 0,0 0 0 0 0,0 0 0 0 0,1 0 0 0 0,-1 0 0 0 0,1-1 0 0 0,1 1-44 0 0,10-5-26 0 0,0 1 0 0 0,0-2 0 0 0,-1 0 0 0 0,1-1-1 0 0,-1-1 1 0 0,0 0 0 0 0,-1-1 0 0 0,1 0 0 0 0,-2-1-1 0 0,1-1 1 0 0,-1 0 0 0 0,0-1 0 0 0,-1-1 0 0 0,1 0 26 0 0,48 74 1113 0 0,-49-56-1082 0 0,0 0 0 0 0,1 0 0 0 0,0-1 0 0 0,1-1 0 0 0,-1 0-1 0 0,1-1 1 0 0,0-1 0 0 0,0 0 0 0 0,0 0 0 0 0,0-2 0 0 0,11 1-31 0 0,36-5-3387 0 0,-5-10-5086 0 0,-41 7-1917 0 0</inkml:trace>
  <inkml:trace contextRef="#ctx0" brushRef="#br0" timeOffset="1486.008">23112 393 22077 0 0,'0'0'1008'0'0,"0"0"-72"0"0,0 0-488 0 0,0 0-504 0 0,0 0-424 0 0,0 0-152 0 0,0 0-48 0 0,0 0 32 0 0,0 0 32 0 0,0 0-217 0 0,0 0-327 0 0,0 0-392 0 0,0 0-577 0 0,153-5-1279 0 0,-142 11-4970 0 0</inkml:trace>
  <inkml:trace contextRef="#ctx0" brushRef="#br0" timeOffset="1786.292">23708 504 23245 0 0,'0'0'631'0'0,"0"0"-148"0"0,0 0-265 0 0,0 0-288 0 0,0 0-201 0 0,0 0-73 0 0,0 0 9 0 0,0 0 122 0 0,0 0 135 0 0,0 0 57 0 0,0 0 32 0 0,0 0-19 0 0,13-2-30 0 0,133 9-279 0 0,48 51-47 0 0,-193-55 290 0 0,1-1 1 0 0,-1 1-1 0 0,0-1 1 0 0,0 1-1 0 0,0 0 1 0 0,0-1-1 0 0,0 1 1 0 0,-1 0 0 0 0,1 0-1 0 0,-1-1 1 0 0,0 1-1 0 0,1 0 1 0 0,-1 0-1 0 0,-1 0 1 0 0,1 0-1 0 0,0-1 1 0 0,-1 1-1 0 0,1 0 1 0 0,-1 0-1 0 0,0-1 1 0 0,0 1-1 0 0,0 0 1 0 0,0-1-1 0 0,0 1 1 0 0,-1-1-1 0 0,1 0 1 0 0,-1 1-1 0 0,0-1 1 0 0,0 0-1 0 0,1 0 1 0 0,-1 0 0 0 0,-1 0-1 0 0,1 0 1 0 0,0 0-1 0 0,0-1 1 0 0,-1 1-1 0 0,1-1 1 0 0,-1 0-1 0 0,1 1 1 0 0,-1-1-1 0 0,-1 0 74 0 0,-101 79-120 0 0,83-66 93 0 0,0 0-1 0 0,1 1 1 0 0,1 2-1 0 0,0 0 1 0 0,2 0 0 0 0,0 2-1 0 0,1 1 1 0 0,0 0 0 0 0,2 1-1 0 0,1 0 1 0 0,-4 8 27 0 0,16-24 23 0 0,0 1 0 0 0,0-1 0 0 0,0 0 1 0 0,1 1-1 0 0,0-1 0 0 0,0 1 0 0 0,0 0 0 0 0,1-1 1 0 0,0 1-1 0 0,0-1 0 0 0,0 1 0 0 0,1 0 0 0 0,0-1 1 0 0,0 1-1 0 0,0-1 0 0 0,1 1 0 0 0,0-1 1 0 0,0 0-1 0 0,0 0 0 0 0,0 1 0 0 0,1-2 0 0 0,0 1 1 0 0,0 0-1 0 0,0 0 0 0 0,1-1 0 0 0,0 0 0 0 0,-1 0 1 0 0,2 0-1 0 0,-1 0 0 0 0,0-1 0 0 0,1 1 0 0 0,-1-1 1 0 0,1 0-1 0 0,0 0 0 0 0,0-1 0 0 0,0 0 1 0 0,1 0-1 0 0,-1 0 0 0 0,0 0 0 0 0,1-1 0 0 0,-1 0 1 0 0,4 1-24 0 0,44 12 39 0 0,1-1 1 0 0,0-3 0 0 0,1-2-1 0 0,0-3 1 0 0,0-2-1 0 0,0-3 1 0 0,28-3-40 0 0,-25-4-2454 0 0,-23-5-6106 0 0,-28 8-773 0 0</inkml:trace>
  <inkml:trace contextRef="#ctx0" brushRef="#br0" timeOffset="2838.983">23829 780 17820 0 0,'0'0'173'0'0,"0"0"-115"0"0,0 0-188 0 0,0 0-26 0 0,0 0 120 0 0,26-3 120 0 0,137-14 551 0 0,-11 39 374 0 0,-6 1-4949 0 0,-123-22 2302 0 0,1-2 1 0 0,-1 0 0 0 0,1-1 0 0 0,-1-2 0 0 0,0 0 0 0 0,0-2-1 0 0,19-6 1638 0 0,-33 8-55 0 0,0 0 1 0 0,-1 0-1 0 0,0 0 0 0 0,0-1 0 0 0,0 0 0 0 0,-1-1 0 0 0,1 0 1 0 0,-1 0-1 0 0,-1 0 0 0 0,1-1 0 0 0,-1 0 0 0 0,0-1 0 0 0,3-5 55 0 0,5-36 3686 0 0,-41-18 7384 0 0,67 77-10266 0 0,9 3-487 0 0,0-2 1 0 0,0-2-1 0 0,1-2 0 0 0,0-2 1 0 0,30-3-318 0 0,-115 21-1546 0 0,-50 14 1989 0 0,54-25-443 0 0,0 1-1 0 0,0 2 0 0 0,2 0 0 0 0,0 2 1 0 0,0 2-1 0 0,2 0 0 0 0,0 2 0 0 0,0 3 1 0 0,14-11-14 0 0,3-6-19 0 0,1 0 0 0 0,0 1 0 0 0,0 0 0 0 0,1 0 0 0 0,1 1 0 0 0,-1 0 0 0 0,1 1 0 0 0,1 0 0 0 0,-1 0 0 0 0,2 0 0 0 0,-1 0 0 0 0,2 1 0 0 0,-1 0 0 0 0,2 0 0 0 0,-1 1 0 0 0,1-1 0 0 0,1 0 0 0 0,0 1 0 0 0,1 0 0 0 0,0 1 33 0 0,6-5 48 0 0,0 0-1 0 0,1-1 1 0 0,0 0 0 0 0,0 0 0 0 0,0 0 0 0 0,1-1 0 0 0,0 0 0 0 0,0 0 0 0 0,1 0-1 0 0,0-1 1 0 0,0 0 0 0 0,0-1 0 0 0,0 0 0 0 0,1 0 0 0 0,-1-1 0 0 0,1 0 0 0 0,0 0 0 0 0,0-1-1 0 0,0-1 1 0 0,0 1 0 0 0,3-1-48 0 0,17 5 75 0 0,1-2 0 0 0,0-1-1 0 0,0-1 1 0 0,0-1 0 0 0,0-2-1 0 0,0-1 1 0 0,0-2 0 0 0,-1 0-1 0 0,1-2 1 0 0,-1-2 0 0 0,0 0-1 0 0,-1-2 1 0 0,14-7-75 0 0,50-29 212 0 0,-49 70 1070 0 0,-29-20-1145 0 0,1 0 1 0 0,0-1 0 0 0,1 0-1 0 0,-1-1 1 0 0,1-1-1 0 0,-1-1 1 0 0,0 0 0 0 0,1-1-1 0 0,-1 0 1 0 0,1-1-1 0 0,-1-1 1 0 0,0 0-1 0 0,0-2 1 0 0,0 1 0 0 0,-1-2-1 0 0,0 0 1 0 0,0 0-1 0 0,0-2 1 0 0,-1 0 0 0 0,0 0-1 0 0,0-1 1 0 0,-1-1-1 0 0,7-6-137 0 0,-16 13-52 0 0,0 0 0 0 0,-1 0-1 0 0,1 0 1 0 0,0 0 0 0 0,-1-1-1 0 0,0 1 1 0 0,0-1 0 0 0,0 0 0 0 0,0 0-1 0 0,0 0 1 0 0,-1 0 0 0 0,0 0-1 0 0,0 0 1 0 0,0 0 0 0 0,0 0-1 0 0,-1 0 1 0 0,1 0 0 0 0,-1-1-1 0 0,0 1 1 0 0,0 0 0 0 0,-1 0-1 0 0,1 0 1 0 0,-1-1 0 0 0,0 1-1 0 0,0 0 1 0 0,-1 0 0 0 0,1 0-1 0 0,-1 0 1 0 0,0 1 0 0 0,0-1-1 0 0,0 0 1 0 0,0 1 0 0 0,0-1-1 0 0,-1 1 1 0 0,0 0 0 0 0,0 0-1 0 0,0 0 1 0 0,0 0 0 0 0,0 0 0 0 0,-4-1 52 0 0,-152-87-2477 0 0,153 87 2395 0 0,0 0 0 0 0,-1 1 0 0 0,1 0 0 0 0,-1 0 0 0 0,0 0 0 0 0,0 1 0 0 0,0 0 0 0 0,0 1 0 0 0,0-1 0 0 0,0 1 0 0 0,0 1 0 0 0,-1-1 0 0 0,1 1 0 0 0,0 1 0 0 0,0-1 0 0 0,-1 1 0 0 0,1 0 0 0 0,0 1 0 0 0,0 0 0 0 0,0 0 0 0 0,0 0 0 0 0,1 1 0 0 0,-1 0 0 0 0,1 0 0 0 0,-1 1 0 0 0,1 0 0 0 0,0 0 0 0 0,0 0 0 0 0,1 1 0 0 0,-1 0 0 0 0,1 0 0 0 0,0 0 0 0 0,1 1 0 0 0,-1-1 0 0 0,1 1 0 0 0,0 0 0 0 0,0 1 0 0 0,1-1 0 0 0,0 1 0 0 0,0-1 0 0 0,-1 7 82 0 0,3-6 115 0 0,2-1-1 0 0,-1 1 0 0 0,1-1 0 0 0,0 0 0 0 0,0 0 1 0 0,1 1-1 0 0,-1-1 0 0 0,1 0 0 0 0,1 0 0 0 0,-1 0 1 0 0,1-1-1 0 0,0 1 0 0 0,1-1 0 0 0,-1 1 0 0 0,1-1 1 0 0,0 0-1 0 0,0 0 0 0 0,1-1 0 0 0,-1 1 0 0 0,1-1 1 0 0,0 0-1 0 0,0 0 0 0 0,1-1 0 0 0,-1 0 0 0 0,2 1-114 0 0,152 63 1520 0 0,216 2 1055 0 0,-300-52-4708 0 0,-64-15 1256 0 0,0 0 1 0 0,0-1 0 0 0,0 0-1 0 0,0-1 1 0 0,0 0 0 0 0,0-1-1 0 0,0 0 1 0 0,0-1 0 0 0,0 0-1 0 0,0-1 1 0 0,0 0 0 0 0,-1 0-1 0 0,0-1 1 0 0,8-4 876 0 0,-4 0-9958 0 0</inkml:trace>
  <inkml:trace contextRef="#ctx0" brushRef="#br0" timeOffset="3325.046">26162 51 17332 0 0,'0'0'568'0'0,"0"0"-867"0"0,0 0-1096 0 0,0 0-287 0 0,0 0 338 0 0,0 0 767 0 0,0 0 798 0 0,0 0 274 0 0,0 0 152 0 0,0 0 121 0 0,4 28 100 0 0,33 180 1430 0 0,40 329-180 0 0,-77-535-2115 0 0,-1 10 57 0 0,0 0 0 0 0,0 0 0 0 0,2 0 0 0 0,-1 0 0 0 0,1 0 0 0 0,1 0 0 0 0,0 0 0 0 0,1-1 0 0 0,0 1 0 0 0,0-1 0 0 0,2 1 0 0 0,-1-1 0 0 0,1-1 0 0 0,1 1 0 0 0,0-1 0 0 0,0 0 0 0 0,1 0 0 0 0,1 0 0 0 0,-1-1 0 0 0,2 0 0 0 0,-1-1 0 0 0,1 0 0 0 0,0 0 0 0 0,1-1 0 0 0,0 0 0 0 0,0-1 0 0 0,0 0 0 0 0,11 4-60 0 0,-12-6-17 0 0,0-1 0 0 0,0-1 1 0 0,1 1-1 0 0,-1-1 1 0 0,1-1-1 0 0,-1 0 0 0 0,1 0 1 0 0,-1-1-1 0 0,1 0 1 0 0,0-1-1 0 0,-1 0 0 0 0,1-1 1 0 0,-1 0-1 0 0,1 0 1 0 0,-1-1-1 0 0,0 0 0 0 0,0 0 1 0 0,0-1-1 0 0,0-1 1 0 0,-1 1-1 0 0,0-1 0 0 0,0-1 1 0 0,0 0-1 0 0,0 0 1 0 0,-1 0-1 0 0,0-1 0 0 0,-1 0 1 0 0,1 0-1 0 0,-1-1 1 0 0,-1 1-1 0 0,1-1 0 0 0,-1-1 1 0 0,-1 1-1 0 0,1-1 1 0 0,-1 0-1 0 0,-1 0 0 0 0,0 0 1 0 0,1-7 16 0 0,-18-56-602 0 0,14 72 66 0 0,-4 14-2153 0 0,6 16 3407 0 0,-2-19-503 0 0,3-1-23 0 0,0 0 1 0 0,0 0 0 0 0,1 0-1 0 0,0 0 1 0 0,1 0 0 0 0,0-1-1 0 0,0 0 1 0 0,1 0-1 0 0,0 0 1 0 0,0-1 0 0 0,1 0-1 0 0,1 0 1 0 0,-1-1-1 0 0,1 0 1 0 0,0 0 0 0 0,1-1-1 0 0,-1 0 1 0 0,1 0-1 0 0,1-1 1 0 0,-1 0 0 0 0,1-1-1 0 0,0 0 1 0 0,0 0-1 0 0,0-1 1 0 0,0-1 0 0 0,0 1-1 0 0,1-2 1 0 0,-1 1-1 0 0,1-2 1 0 0,0 1 0 0 0,-1-1-1 0 0,1-1 1 0 0,6-1-193 0 0,-1 5-170 0 0,0-1 1 0 0,1-1-1 0 0,-1-1 0 0 0,0 0 1 0 0,1-1-1 0 0,-1-1 1 0 0,0-1-1 0 0,1 0 0 0 0,-1-1 1 0 0,-1 0-1 0 0,1-2 0 0 0,-1 0 1 0 0,0 0-1 0 0,0-1 1 0 0,-1-1-1 0 0,12-8 170 0 0,-10-21-4231 0 0,-20 10-4033 0 0,-1 16-1059 0 0</inkml:trace>
  <inkml:trace contextRef="#ctx0" brushRef="#br0" timeOffset="3567.686">26211 483 26430 0 0,'0'0'558'0'0,"0"0"-112"0"0,30-10-223 0 0,197-49-151 0 0,232 56-115 0 0,-445 4-580 0 0,69 13 370 0 0,-64 1-3197 0 0,-10 7-4031 0 0,-9-12-3965 0 0</inkml:trace>
  <inkml:trace contextRef="#ctx0" brushRef="#br1" timeOffset="14406.946">19899 2983 14619 0 0,'0'0'1873'0'0,"0"0"-72"0"0,0 0-490 0 0,0 0-507 0 0,0 0-341 0 0,0 0-276 0 0,0 0-253 0 0,0 0-206 0 0,0 0-120 0 0,0 0-20 0 0,0 0 84 0 0,0 0 131 0 0,0 0 119 0 0,10 4 112 0 0,-6-3-22 0 0,0 0-1 0 0,-1 1 1 0 0,1-1 0 0 0,0 1-1 0 0,-1 0 1 0 0,1 0 0 0 0,-1 0 0 0 0,1 1-1 0 0,-1-1 1 0 0,0 1 0 0 0,0 0-1 0 0,0 0 1 0 0,-1 0 0 0 0,1 0-1 0 0,-1 0 1 0 0,1 1 0 0 0,-1-1 0 0 0,0 1-1 0 0,-1-1 1 0 0,1 1 0 0 0,0 0-1 0 0,-1 0 1 0 0,1 3-12 0 0,65 306 602 0 0,-66-311-524 0 0,0-1 1 0 0,0 0-1 0 0,1 1 1 0 0,-1-1 0 0 0,1 0-1 0 0,-1 0 1 0 0,1 0 0 0 0,0 0-1 0 0,-1 0 1 0 0,1 0-1 0 0,0-1 1 0 0,-1 1 0 0 0,1-1-1 0 0,0 1 1 0 0,0-1-1 0 0,0 1 1 0 0,0-1 0 0 0,-1 0-1 0 0,1 0 1 0 0,0 0-1 0 0,0 0 1 0 0,0 0 0 0 0,0-1-1 0 0,0 1 1 0 0,0 0-1 0 0,-1-1 1 0 0,1 1 0 0 0,0-1-1 0 0,0 0 1 0 0,-1 0-1 0 0,1 1 1 0 0,0-1 0 0 0,-1 0-1 0 0,1-1 1 0 0,-1 1 0 0 0,1 0-1 0 0,-1 0 1 0 0,0-1-1 0 0,1 1 1 0 0,-1 0 0 0 0,0-1-1 0 0,0 1 1 0 0,0-1-1 0 0,0 0 1 0 0,0 1 0 0 0,-1-1-1 0 0,1 0 1 0 0,0 0-1 0 0,-1 1 1 0 0,1-1 0 0 0,-1-1-79 0 0,15-12-295 0 0,233-268 818 0 0,-209 243-1206 0 0,-28 85-1442 0 0,-4 9 2161 0 0,-7-37-12 0 0,1 1 0 0 0,1-1 1 0 0,0 1-1 0 0,2-1 0 0 0,0 0 0 0 0,0 0 0 0 0,2 0 0 0 0,0-1 0 0 0,1 0 0 0 0,1 0 0 0 0,0 0 0 0 0,1-1 1 0 0,1 0-1 0 0,6 7-24 0 0,-11-19 53 0 0,0 1 0 0 0,1-1 0 0 0,0 0 0 0 0,-1 0 0 0 0,1-1 0 0 0,0 1 0 0 0,1-1 0 0 0,-1-1 1 0 0,0 1-1 0 0,0-1 0 0 0,1 0 0 0 0,-1-1 0 0 0,1 1 0 0 0,-1-1 0 0 0,0 0 0 0 0,1-1 0 0 0,-1 0 0 0 0,1 0 0 0 0,-1 0 1 0 0,0-1-1 0 0,0 0 0 0 0,0 0 0 0 0,0 0 0 0 0,0-1 0 0 0,0 0-53 0 0,140-84 204 0 0,-145 86-201 0 0,6-3 35 0 0,-1 0 0 0 0,1 0 0 0 0,-1-1-1 0 0,0 0 1 0 0,-1 0 0 0 0,1 0 0 0 0,-1-1-1 0 0,0 0 1 0 0,0 0 0 0 0,-1 0 0 0 0,0-1-1 0 0,0 1 1 0 0,0-1 0 0 0,-1 0 0 0 0,0 0-1 0 0,-1 0 1 0 0,2-6-38 0 0,-4 13 7 0 0,0 0-145 0 0,0 0-166 0 0,4 26-1760 0 0,4-13 2138 0 0,1-1 1 0 0,0 0-1 0 0,1 0 1 0 0,0-1-1 0 0,1 0 1 0 0,0-1-1 0 0,0-1 0 0 0,1 0 1 0 0,1 0-1 0 0,0-1 1 0 0,0 0-1 0 0,0-1 0 0 0,1-1 1 0 0,0 0-1 0 0,0-1 1 0 0,0-1-1 0 0,1 0 1 0 0,0-1-1 0 0,0 0 0 0 0,0-1 1 0 0,0-1-1 0 0,0 0 1 0 0,0-2-1 0 0,0 1 1 0 0,0-2-1 0 0,0 0 0 0 0,0 0 1 0 0,-1-2-1 0 0,1 0 1 0 0,-1 0-1 0 0,1-1 1 0 0,-2-1-1 0 0,1-1 0 0 0,-1 0 1 0 0,1 0-1 0 0,1-3-74 0 0,-10 6-7 0 0,0 0 0 0 0,0-1 1 0 0,-1 1-1 0 0,1-1 0 0 0,-1 0 0 0 0,0 0 0 0 0,0 0 0 0 0,0-1 0 0 0,-1 0 1 0 0,0 1-1 0 0,0-1 0 0 0,-1 0 0 0 0,1 0 0 0 0,-1-1 0 0 0,-1 1 0 0 0,1 0 0 0 0,-1-1 1 0 0,0 1-1 0 0,0-1 0 0 0,-1 1 0 0 0,0-1 0 0 0,0 1 0 0 0,-1-1 0 0 0,0 1 1 0 0,0-1-1 0 0,0 1 0 0 0,-1-1 0 0 0,0 1 0 0 0,0 0 0 0 0,0 0 0 0 0,-1 0 0 0 0,0 0 1 0 0,0 0-1 0 0,-1 1 0 0 0,1-1 0 0 0,-1 1 0 0 0,0 0 0 0 0,-1 0 0 0 0,1 1 1 0 0,-1-1-1 0 0,0 1 0 0 0,0 0 0 0 0,-1 0 0 0 0,1 1 0 0 0,-1-1 0 0 0,0 1 0 0 0,-5-2 7 0 0,-3-4-125 0 0,-1 0-1 0 0,1 1 0 0 0,-1 1 0 0 0,-1 0 0 0 0,1 2 0 0 0,-1-1 0 0 0,0 2 0 0 0,0 0 0 0 0,-1 1 1 0 0,1 1-1 0 0,-1 0 0 0 0,0 1 0 0 0,1 1 0 0 0,-1 0 0 0 0,-9 3 126 0 0,21-1-12 0 0,0 0 0 0 0,1 0 1 0 0,-1 1-1 0 0,1-1 0 0 0,0 1 0 0 0,-1 0 0 0 0,2 1 1 0 0,-1-1-1 0 0,0 1 0 0 0,0-1 0 0 0,1 1 0 0 0,0 0 0 0 0,0 1 1 0 0,0-1-1 0 0,1 0 0 0 0,-1 1 0 0 0,1 0 0 0 0,0-1 1 0 0,0 1-1 0 0,1 0 0 0 0,-1 0 0 0 0,1 0 0 0 0,0 0 0 0 0,0 0 1 0 0,1 0-1 0 0,0 0 0 0 0,-1 1 0 0 0,2-1 0 0 0,-1 0 1 0 0,1 0-1 0 0,0 0 0 0 0,0 0 0 0 0,0 0 0 0 0,0 0 1 0 0,1 0-1 0 0,0 0 0 0 0,0-1 0 0 0,1 1 0 0 0,-1-1 0 0 0,1 1 1 0 0,0-1-1 0 0,0 0 0 0 0,0 0 0 0 0,1 0 0 0 0,-1 0 1 0 0,1-1-1 0 0,0 0 0 0 0,0 1 0 0 0,0-1 0 0 0,4 1 12 0 0,149 89-466 0 0,-100-71-2438 0 0,-2-4-3464 0 0,-29-10-4157 0 0</inkml:trace>
  <inkml:trace contextRef="#ctx0" brushRef="#br1" timeOffset="14876.958">21989 2973 15819 0 0,'0'0'1981'0'0,"0"0"-344"0"0,0 0-688 0 0,0 0-611 0 0,0 0-480 0 0,0 0-376 0 0,0 0-233 0 0,0 0 5 0 0,0 0 164 0 0,0 0 298 0 0,0 0 297 0 0,0 0 127 0 0,2 11 58 0 0,3 67 162 0 0,-6-59-277 0 0,1 0 0 0 0,1 1 1 0 0,1-1-1 0 0,1 0 0 0 0,0 0 0 0 0,1 0 0 0 0,1-1 1 0 0,1 1-1 0 0,1-1 0 0 0,8 14-83 0 0,-13-29 74 0 0,0 0 1 0 0,0-1-1 0 0,0 1 0 0 0,1-1 1 0 0,-1 0-1 0 0,1 1 0 0 0,-1-1 1 0 0,1 0-1 0 0,0-1 0 0 0,0 1 0 0 0,0-1 1 0 0,0 1-1 0 0,0-1 0 0 0,0 0 1 0 0,1 0-1 0 0,-1 0 0 0 0,0 0 0 0 0,1-1 1 0 0,-1 1-1 0 0,0-1 0 0 0,1 0 1 0 0,-1 0-1 0 0,0 0 0 0 0,1-1 1 0 0,-1 1-1 0 0,0-1 0 0 0,1 1 0 0 0,-1-1 1 0 0,0 0-1 0 0,0-1 0 0 0,1 1 1 0 0,-1 0-1 0 0,0-1 0 0 0,-1 0 1 0 0,2 0-75 0 0,102-78 1221 0 0,-97 72-1345 0 0,120-159 328 0 0,-125 194-2841 0 0,39 73 3429 0 0,-29-83-716 0 0,1 0 0 0 0,0-2 1 0 0,2 1-1 0 0,-1-2 0 0 0,2 0 1 0 0,0-1-1 0 0,0-1 1 0 0,1-1-1 0 0,1-1 0 0 0,0 0 1 0 0,0-1-1 0 0,1-1 0 0 0,0-1 1 0 0,0-1-1 0 0,1-1 1 0 0,13 1-77 0 0,70 25-5155 0 0,-81-22-5524 0 0</inkml:trace>
  <inkml:trace contextRef="#ctx0" brushRef="#br0" timeOffset="-4220.154">8515 261 14483 0 0,'0'0'1638'0'0,"0"0"-66"0"0,0 0-388 0 0,0 0-303 0 0,0 0-215 0 0,0 0-232 0 0,0 0-193 0 0,0 0-239 0 0,0 0-292 0 0,0 0-293 0 0,0 0-173 0 0,0 0-211 0 0,0 0 52 0 0,-15-12 243 0 0,-48-31 231 0 0,61 44 443 0 0,1 0 1 0 0,0-1-1 0 0,0 1 0 0 0,-1 0 1 0 0,1 0-1 0 0,0 0 0 0 0,0 0 1 0 0,0 1-1 0 0,0-1 0 0 0,1 0 1 0 0,-1 0-1 0 0,0 1 0 0 0,0-1 1 0 0,1 0-1 0 0,-1 1 0 0 0,1-1 1 0 0,-1 0-1 0 0,1 1 0 0 0,-1-1 1 0 0,1 1-1 0 0,0-1 0 0 0,0 1 1 0 0,0-1-1 0 0,0 1 0 0 0,0-1 1 0 0,0 1-1 0 0,0-1 0 0 0,0 1 1 0 0,1-1-1 0 0,-1 1 1 0 0,1-1-1 0 0,-1 0 0 0 0,1 1 1 0 0,-1-1-1 0 0,1 0 0 0 0,0 1 1 0 0,0-1-1 0 0,-1 0 0 0 0,1 0 1 0 0,1 1-3 0 0,-1 2 18 0 0,99 511 1037 0 0,-98-122-739 0 0,-2-389-268 0 0,-1 1 1 0 0,1-1-1 0 0,-1 0 1 0 0,0 0-1 0 0,-1 1 1 0 0,1-1-1 0 0,-1 0 1 0 0,1 0-1 0 0,-1 0 1 0 0,0-1-1 0 0,-1 1 1 0 0,1 0-1 0 0,-1-1 1 0 0,1 0-1 0 0,-1 1 0 0 0,0-1 1 0 0,-1 0-1 0 0,1 0 1 0 0,0-1-1 0 0,-1 1 1 0 0,1-1-1 0 0,-1 1 1 0 0,0-1-1 0 0,0-1 1 0 0,0 1-1 0 0,0 0 1 0 0,0-1-1 0 0,0 0 1 0 0,0 0-1 0 0,-1 0 1 0 0,1 0-1 0 0,0-1 1 0 0,-1 0-1 0 0,1 0 1 0 0,0 0-1 0 0,-1 0 0 0 0,1-1 1 0 0,0 1-1 0 0,-1-1 1 0 0,-2-1-49 0 0,-570-44 87 0 0,574 46-153 0 0,1 0 1 0 0,-1 0-1 0 0,0 0 1 0 0,0 1-1 0 0,0-1 1 0 0,0 1-1 0 0,0-1 0 0 0,1 1 1 0 0,-1 0-1 0 0,0 0 1 0 0,1 0-1 0 0,-1 1 1 0 0,0-1-1 0 0,1 0 1 0 0,0 1-1 0 0,-1 0 1 0 0,1-1-1 0 0,0 1 1 0 0,0 0-1 0 0,0 0 1 0 0,0 1-1 0 0,0-1 1 0 0,0 0-1 0 0,1 1 1 0 0,-1-1-1 0 0,1 1 1 0 0,-1-1-1 0 0,1 1 1 0 0,0 0-1 0 0,0-1 1 0 0,0 1-1 0 0,1 0 1 0 0,-1 0-1 0 0,1 0 1 0 0,-1-1-1 0 0,1 1 1 0 0,0 0-1 0 0,0 0 1 0 0,0 0-1 0 0,1 0 1 0 0,-1 0-1 0 0,1 0 1 0 0,-1-1-1 0 0,1 1 0 0 0,0 0 1 0 0,0 0-1 0 0,0-1 1 0 0,1 1-1 0 0,-1-1 1 0 0,0 1-1 0 0,1-1 1 0 0,0 1-1 0 0,0-1 1 0 0,-1 0-1 0 0,1 0 1 0 0,1 1 65 0 0,11 14 189 0 0,0 0-1 0 0,1 0 1 0 0,0-2 0 0 0,2 0 0 0 0,0-1 0 0 0,0 0-1 0 0,1-1 1 0 0,1-1 0 0 0,0-1 0 0 0,1-1-1 0 0,0-1 1 0 0,0 0 0 0 0,1-2 0 0 0,0 0 0 0 0,13 2-189 0 0,17 2 309 0 0,1-1 1 0 0,0-3-1 0 0,1-2 1 0 0,0-3-1 0 0,0-2 1 0 0,1-2-310 0 0,-11-1 179 0 0,0-2 1 0 0,0-2-1 0 0,-1-2 1 0 0,0-2-1 0 0,0-1 0 0 0,-1-3 1 0 0,-1-1-1 0 0,0-2 1 0 0,-1-1-1 0 0,-1-3 0 0 0,-2 0 1 0 0,0-3-1 0 0,28-25-179 0 0,-58 48-1 0 0,-2-1 1 0 0,1 0-1 0 0,0-1 0 0 0,0 1 0 0 0,-1-1 0 0 0,0 0 1 0 0,0 0-1 0 0,0 0 0 0 0,0 0 0 0 0,-1-1 0 0 0,1 0 0 0 0,-1 1 1 0 0,0-1-1 0 0,-1-1 0 0 0,1 1 0 0 0,-1 0 0 0 0,0 0 0 0 0,0-1 1 0 0,-1 0-1 0 0,0 1 0 0 0,0-1 0 0 0,0 1 0 0 0,0-1 0 0 0,-1 0 1 0 0,0 0-1 0 0,0 1 0 0 0,-1-1 0 0 0,0 0 0 0 0,0 0 0 0 0,0 1 1 0 0,0-1-1 0 0,-1 1 0 0 0,0-1 0 0 0,0 1 0 0 0,-1 0 0 0 0,1 0 1 0 0,-1 0-1 0 0,0 0 0 0 0,-1 0 0 0 0,1 1 0 0 0,-1-1 0 0 0,0 1 1 0 0,0 0-1 0 0,0 0 0 0 0,-3-2 1 0 0,-4 2-101 0 0,0 0 0 0 0,0 0 1 0 0,0 1-1 0 0,-1 1 0 0 0,1 0 0 0 0,-1 0 1 0 0,1 1-1 0 0,-1 1 0 0 0,0 0 0 0 0,1 1 1 0 0,-1 0-1 0 0,1 0 0 0 0,-1 1 0 0 0,1 1 1 0 0,0 0-1 0 0,-1 0 0 0 0,1 1 0 0 0,1 1 1 0 0,-1 0-1 0 0,1 0 0 0 0,0 1 0 0 0,0 0 1 0 0,0 1-1 0 0,1 0 0 0 0,0 1 0 0 0,1 0 1 0 0,0 0-1 0 0,0 0 0 0 0,0 1 0 0 0,1 1 1 0 0,0-1-1 0 0,1 1 0 0 0,0 0 0 0 0,1 1 1 0 0,0-1-1 0 0,1 1 0 0 0,0 0 0 0 0,0 0 1 0 0,1 0-1 0 0,-1 10 101 0 0,5-11 74 0 0,0 1 0 0 0,1-1 0 0 0,0 1 0 0 0,1-1 0 0 0,0 0 0 0 0,1 0 0 0 0,0 0 0 0 0,0 0 0 0 0,1-1 1 0 0,0 0-1 0 0,1 0 0 0 0,0 0 0 0 0,0 0 0 0 0,1-1 0 0 0,0 0 0 0 0,1-1 0 0 0,-1 0 0 0 0,2 0 0 0 0,-1 0 0 0 0,1-1 0 0 0,0 0 0 0 0,0-1 0 0 0,0 0 1 0 0,1 0-1 0 0,-1-1 0 0 0,1 0 0 0 0,0-1 0 0 0,1 0 0 0 0,-1-1 0 0 0,1 0 0 0 0,-1-1 0 0 0,1 0 0 0 0,-1 0 0 0 0,1-1 0 0 0,9-1-74 0 0,35 1 203 0 0,-1-3-1 0 0,0-2 0 0 0,1-3 0 0 0,-2-2 1 0 0,0-2-1 0 0,47-18-202 0 0,36-16-3373 0 0,-4-4-5570 0 0,-107 40-1226 0 0</inkml:trace>
  <inkml:trace contextRef="#ctx0" brushRef="#br0" timeOffset="-3704.411">9822 206 16828 0 0,'0'0'377'0'0,"0"0"-82"0"0,0 0-259 0 0,0 0-163 0 0,0 0-5 0 0,0 0 36 0 0,0 0 132 0 0,0 0 160 0 0,0 0 111 0 0,0 0 62 0 0,0 0-15 0 0,0 0-85 0 0,0 0-110 0 0,7-17-263 0 0,21-50-342 0 0,-20 137-1294 0 0,62 423 2117 0 0,6 167 1012 0 0,-29 22-1389 0 0,-46-661 35 0 0,-1 11 7 0 0,1 0-1 0 0,1 0 1 0 0,2-1-1 0 0,1 1 1 0 0,2-1 0 0 0,1 0-1 0 0,7 16-41 0 0,-122-192 4975 0 0,50 97-5032 0 0,-2 2 0 0 0,-1 2 0 0 0,-3 3-1 0 0,-2 3 1 0 0,-23-8 57 0 0,195 22-1779 0 0,101-4 759 0 0,-73 8-6671 0 0,-98 15-2300 0 0</inkml:trace>
  <inkml:trace contextRef="#ctx0" brushRef="#br0" timeOffset="-2329.226">10754 122 11602 0 0,'0'0'4275'0'0,"0"0"-3140"0"0,0 0-837 0 0,0 0-138 0 0,0 0-265 0 0,0 0-407 0 0,0 0-614 0 0,0 0-510 0 0,0 0 102 0 0,0 0 494 0 0,0 0 753 0 0,0 0 757 0 0,-7 0 290 0 0,5 0-709 0 0,0 1 0 0 0,0-1 0 0 0,1 1 0 0 0,-1-1 0 0 0,0 1 0 0 0,0 0 0 0 0,1 0 0 0 0,-1-1 0 0 0,0 1 0 0 0,1 0 0 0 0,-1 1 0 0 0,1-1 0 0 0,-1 0 0 0 0,1 0 1 0 0,-1 1-1 0 0,1-1 0 0 0,0 0 0 0 0,0 1 0 0 0,0 0 0 0 0,0-1 0 0 0,0 1 0 0 0,0-1 0 0 0,0 1 0 0 0,1 0 0 0 0,-1 0 0 0 0,0 0 0 0 0,1-1 0 0 0,0 1 0 0 0,-1 0 0 0 0,1 0 0 0 0,0 0 0 0 0,0 0 0 0 0,0 0 0 0 0,0-1 0 0 0,0 1 0 0 0,0 0 0 0 0,1 0 0 0 0,-1 0 0 0 0,1 0 0 0 0,-1 0 0 0 0,1-1 0 0 0,0 1 1 0 0,0 0-52 0 0,-1 10 144 0 0,5 88 515 0 0,6 0 1 0 0,3-1-1 0 0,14 41-659 0 0,2 19 255 0 0,-15-66-161 0 0,-10-43 32 0 0,3 0 0 0 0,1-1 0 0 0,3 0 0 0 0,2-1 0 0 0,1 0-1 0 0,3-1 1 0 0,2-1 0 0 0,10 15-126 0 0,-29-59 85 0 0,-1 1 0 0 0,0-1-1 0 0,1 0 1 0 0,0 0 0 0 0,-1 1 0 0 0,1-1-1 0 0,0 0 1 0 0,0 0 0 0 0,0 0-1 0 0,1 0 1 0 0,-1 0 0 0 0,0 0 0 0 0,1-1-1 0 0,-1 1 1 0 0,1 0 0 0 0,-1-1-1 0 0,1 1 1 0 0,0-1 0 0 0,0 1 0 0 0,0-1-1 0 0,0 0 1 0 0,0 0 0 0 0,0 0-1 0 0,0 0 1 0 0,0 0 0 0 0,0 0 0 0 0,1-1-1 0 0,-1 1 1 0 0,0-1 0 0 0,0 1-1 0 0,1-1 1 0 0,-1 0 0 0 0,0 0 0 0 0,0 0-1 0 0,1 0 1 0 0,-1-1 0 0 0,0 1-1 0 0,1 0 1 0 0,-1-1 0 0 0,0 0 0 0 0,0 1-1 0 0,0-1 1 0 0,0 0 0 0 0,0 0-1 0 0,0 0 1 0 0,0 0 0 0 0,0-1 0 0 0,0 1-1 0 0,0-1 1 0 0,0 1 0 0 0,-1-1-1 0 0,1 1 1 0 0,-1-1 0 0 0,1 0 0 0 0,-1 0-1 0 0,0 0 1 0 0,1 0 0 0 0,-1 0-1 0 0,0 0 1 0 0,0 0 0 0 0,-1 0 0 0 0,1 0-1 0 0,0-2-84 0 0,-3-8-78 0 0,0 0-1 0 0,-1 0 0 0 0,-1 1 1 0 0,0-1-1 0 0,0 1 1 0 0,-1 0-1 0 0,-1 0 0 0 0,0 0 1 0 0,0 1-1 0 0,-1-1 0 0 0,-1 2 1 0 0,1-1-1 0 0,-1 1 0 0 0,-1 0 1 0 0,0 1-1 0 0,0 0 1 0 0,-1 0-1 0 0,0 1 0 0 0,-10-6 79 0 0,-18-19 119 0 0,75 59-55 0 0,1-1 0 0 0,1-3 0 0 0,2-1 0 0 0,0-1 0 0 0,1-3-1 0 0,1-1 1 0 0,0-3 0 0 0,1-1 0 0 0,1-2 0 0 0,0-2 0 0 0,0-2-1 0 0,1-2 1 0 0,0-2 0 0 0,0-2 0 0 0,16-3-64 0 0,-47 2 64 0 0,1 0 1 0 0,-1-1-1 0 0,1-1 0 0 0,-1 0 0 0 0,0-1 1 0 0,0-1-1 0 0,0 0 0 0 0,0-1 1 0 0,-1-1-1 0 0,0 0 0 0 0,0-1 1 0 0,0-1-1 0 0,-1 0 0 0 0,0 0 1 0 0,-1-1-1 0 0,0-1 0 0 0,0 0 0 0 0,-1-1 1 0 0,0 0-1 0 0,-1-1 0 0 0,0 0 1 0 0,-1 0-1 0 0,0-1 0 0 0,-1 0 1 0 0,-1-1-1 0 0,0 0 0 0 0,-1 0 0 0 0,0-1 1 0 0,-1 1-1 0 0,-1-1 0 0 0,0 0 1 0 0,0-10-65 0 0,-5 10-49 0 0,-1 0 0 0 0,-1 0 0 0 0,0 1 0 0 0,-1-1 0 0 0,-1 1 0 0 0,0 0 0 0 0,-1 0 0 0 0,-1 0 0 0 0,0 1 0 0 0,-1 0 0 0 0,0 0 0 0 0,-1 1 0 0 0,0 0 0 0 0,-1 0 0 0 0,0 1 0 0 0,-1 0 1 0 0,-1 1 48 0 0,46 35-85 0 0,1-1 1 0 0,1-2-1 0 0,0-1 1 0 0,2-2 0 0 0,1-1-1 0 0,0-2 1 0 0,1-2 0 0 0,39 8 84 0 0,15 9-191 0 0,-31-9 213 0 0,-27-12-32 0 0,0 2 1 0 0,-1 1 0 0 0,0 1-1 0 0,-1 2 1 0 0,-1 2-1 0 0,-1 1 1 0 0,-1 1 0 0 0,15 14 9 0 0,-45-34-13 0 0,1 1 0 0 0,-1 0 0 0 0,0 0 0 0 0,1 0 0 0 0,-1 0 0 0 0,0 0 0 0 0,0 0 1 0 0,0 0-1 0 0,0 1 0 0 0,0-1 0 0 0,0 0 0 0 0,0 1 0 0 0,0-1 0 0 0,0 1 0 0 0,0-1 1 0 0,-1 1-1 0 0,1-1 0 0 0,-1 1 0 0 0,1-1 0 0 0,-1 1 0 0 0,0 0 0 0 0,1-1 0 0 0,-1 1 0 0 0,0-1 1 0 0,0 1-1 0 0,0 0 0 0 0,0-1 0 0 0,-1 1 0 0 0,1 0 0 0 0,0-1 0 0 0,-1 1 0 0 0,1-1 0 0 0,-1 1 1 0 0,1-1-1 0 0,-1 1 0 0 0,0-1 0 0 0,0 1 0 0 0,0-1 0 0 0,0 1 0 0 0,0-1 0 0 0,0 0 1 0 0,0 0-1 0 0,0 1 0 0 0,0-1 0 0 0,0 0 0 0 0,-1 0 0 0 0,1 0 0 0 0,0 0 0 0 0,-1-1 0 0 0,1 1 1 0 0,-1 0-1 0 0,1-1 0 0 0,-1 1 0 0 0,1 0 0 0 0,-1-1 0 0 0,0 0 0 0 0,1 1 0 0 0,-1-1 0 0 0,0 0 13 0 0,-29 9-40 0 0,-1-2 0 0 0,0-1 0 0 0,0-1 0 0 0,0-2 0 0 0,0-1 0 0 0,0-1 0 0 0,-22-3 40 0 0,53 2-26 0 0,0 0 0 0 0,1 0 0 0 0,-1 0 0 0 0,0 1 0 0 0,0-1 0 0 0,0 0 0 0 0,0 0 0 0 0,1 0 0 0 0,-1 0 0 0 0,0 0 0 0 0,0 0 0 0 0,0-1 0 0 0,0 1 0 0 0,1 0 0 0 0,-1 0 0 0 0,0-1 0 0 0,0 1 0 0 0,1 0 0 0 0,-1-1 0 0 0,0 1 0 0 0,0-1 0 0 0,1 1 1 0 0,-1-1-1 0 0,0 1 0 0 0,1-1 0 0 0,-1 1 0 0 0,1-1 0 0 0,-1 0 0 0 0,1 1 0 0 0,-1-1 0 0 0,1 0 0 0 0,-1 1 0 0 0,1-1 0 0 0,0 0 0 0 0,-1 0 0 0 0,1 0 0 0 0,0 1 0 0 0,0-1 0 0 0,-1 0 0 0 0,1 0 0 0 0,0 0 0 0 0,0 1 0 0 0,0-1 0 0 0,0 0 0 0 0,0 0 0 0 0,0 0 0 0 0,0 0 0 0 0,0 0 0 0 0,1 1 0 0 0,-1-1 0 0 0,0 0 0 0 0,0 0 0 0 0,1 1 0 0 0,-1-1 0 0 0,1 0 0 0 0,-1 0 0 0 0,0 1 0 0 0,1-1 0 0 0,-1 0 0 0 0,1 1 0 0 0,0-1 0 0 0,-1 0 0 0 0,1 1 0 0 0,-1-1 0 0 0,1 1 0 0 0,0-1 0 0 0,0 1 26 0 0,43-41-1679 0 0,133-76-575 0 0,57-42 2416 0 0,-102 25 5727 0 0,-132 134-5860 0 0,0 0 0 0 0,-1 0 0 0 0,1 0 0 0 0,0 0 0 0 0,-1 0 0 0 0,1 0 0 0 0,-1 0 0 0 0,1 0 0 0 0,0 0 0 0 0,-1 0 1 0 0,1 0-1 0 0,0 0 0 0 0,-1 0 0 0 0,1 0 0 0 0,0-1 0 0 0,-1 1 0 0 0,1 0 0 0 0,0 0 0 0 0,0 0 0 0 0,-1 0 1 0 0,1-1-1 0 0,0 1 0 0 0,-1 0 0 0 0,1 0 0 0 0,0-1 0 0 0,0 1 0 0 0,-1 0 0 0 0,1 0 0 0 0,0-1 0 0 0,0 1 1 0 0,0 0-1 0 0,0-1 0 0 0,-1 1 0 0 0,1 0 0 0 0,0-1 0 0 0,0 1 0 0 0,0 0 0 0 0,0-1 0 0 0,0 1 0 0 0,0 0 1 0 0,0-1-1 0 0,0 1 0 0 0,0-1 0 0 0,0 1 0 0 0,0 0 0 0 0,0-1 0 0 0,0 1-29 0 0,0 0-33 0 0,-1 0-1 0 0,0 0 1 0 0,1 1 0 0 0,-1-1-1 0 0,0 0 1 0 0,1 1 0 0 0,-1-1-1 0 0,1 0 1 0 0,-1 1 0 0 0,1-1-1 0 0,-1 0 1 0 0,1 1 0 0 0,-1-1-1 0 0,1 1 1 0 0,-1-1 0 0 0,1 1-1 0 0,0-1 1 0 0,-1 1-1 0 0,1 0 1 0 0,0-1 0 0 0,-1 1-1 0 0,1-1 1 0 0,0 1 0 0 0,0 0-1 0 0,-1-1 1 0 0,1 1 0 0 0,0 0-1 0 0,0-1 1 0 0,0 1 0 0 0,0 0-1 0 0,0-1 1 0 0,0 1 0 0 0,0 0-1 0 0,0-1 1 0 0,0 1-1 0 0,0 0 1 0 0,1-1 0 0 0,-1 1-1 0 0,0 0 1 0 0,0-1 0 0 0,1 1-1 0 0,-1-1 1 0 0,0 1 0 0 0,1 0-1 0 0,-1-1 1 0 0,0 1 0 0 0,1-1-1 0 0,-1 1 1 0 0,1-1 0 0 0,-1 1-1 0 0,1-1 1 0 0,-1 0-1 0 0,1 1 1 0 0,-1-1 0 0 0,1 1 33 0 0,191 59 1239 0 0,-73-30-1198 0 0,-108-29-67 0 0,1 1-1 0 0,-1 1 1 0 0,1 0-1 0 0,-1 1 1 0 0,0 0-1 0 0,0 1 1 0 0,0 0-1 0 0,-1 1 1 0 0,0 0-1 0 0,0 0 1 0 0,0 1 0 0 0,-1 0-1 0 0,0 1 1 0 0,0 0-1 0 0,-1 0 1 0 0,0 1-1 0 0,-1 0 1 0 0,0 1-1 0 0,0 0 1 0 0,-1 0-1 0 0,0 0 1 0 0,-1 1-1 0 0,0-1 1 0 0,0 1 0 0 0,-1 0-1 0 0,-1 1 1 0 0,0-1-1 0 0,-1 1 1 0 0,0-1-1 0 0,0 1 1 0 0,-1 9 26 0 0,-6-12 30 0 0,0 0 0 0 0,-1-1 0 0 0,-1 0 0 0 0,1 0 0 0 0,-1 0 0 0 0,0-1 0 0 0,-1 0 0 0 0,0 0 0 0 0,0-1 0 0 0,0 0 1 0 0,-1 0-1 0 0,0-1 0 0 0,0 0 0 0 0,0-1 0 0 0,0 0 0 0 0,-1 0 0 0 0,0-1 0 0 0,0 0 0 0 0,0-1 0 0 0,0 0 0 0 0,0 0 0 0 0,0-1 0 0 0,-1-1 0 0 0,-8 0-30 0 0,18 0 8 0 0,0 1-1 0 0,0-1 0 0 0,0 0 0 0 0,0 0 0 0 0,0 0 0 0 0,0 0 1 0 0,0 0-1 0 0,0 0 0 0 0,0 0 0 0 0,0 0 0 0 0,0 0 1 0 0,0 0-1 0 0,0 0 0 0 0,0-1 0 0 0,0 1 0 0 0,1 0 0 0 0,-1-1 1 0 0,0 1-1 0 0,0-1 0 0 0,0 1 0 0 0,0-1 0 0 0,0 1 1 0 0,1-1-1 0 0,-1 0 0 0 0,0 1 0 0 0,0-1 0 0 0,1 0 1 0 0,-1 1-1 0 0,0-1 0 0 0,1 0 0 0 0,-1 0 0 0 0,1 0 0 0 0,-1 0 1 0 0,1 0-1 0 0,0 0 0 0 0,-1 0 0 0 0,1 1 0 0 0,0-1 1 0 0,0 0-1 0 0,-1 0 0 0 0,1 0 0 0 0,0 0 0 0 0,0 0 0 0 0,0 0 1 0 0,0 0-1 0 0,0 0 0 0 0,1 0 0 0 0,-1 0 0 0 0,0 0 1 0 0,0 0-1 0 0,1 0 0 0 0,-1 0 0 0 0,0 0 0 0 0,1 0 1 0 0,-1 0-1 0 0,1 0 0 0 0,-1 0 0 0 0,1 1 0 0 0,0-1 0 0 0,-1 0 1 0 0,1 0-1 0 0,0 1 0 0 0,-1-1 0 0 0,1 0 0 0 0,0 1 1 0 0,0-1-1 0 0,0 0-7 0 0,19-18-181 0 0,0 1 0 0 0,1 1 0 0 0,0 0 0 0 0,1 2 0 0 0,1 1 0 0 0,1 0 1 0 0,0 2-1 0 0,1 1 0 0 0,5-2 181 0 0,-10 4-45 0 0,31-15 27 0 0,-29 11 187 0 0,1 1-1 0 0,1 2 0 0 0,-1 0 0 0 0,2 1 0 0 0,-1 2 0 0 0,1 0 0 0 0,1 2 0 0 0,-1 1 0 0 0,5 0-168 0 0,-22 7 6 0 0,0 0 0 0 0,0 1-1 0 0,0 0 1 0 0,-1 1 0 0 0,0-1 0 0 0,0 1-1 0 0,0 1 1 0 0,0-1 0 0 0,-1 1-1 0 0,0 1 1 0 0,0-1 0 0 0,-1 1-1 0 0,1 0 1 0 0,-2 0 0 0 0,1 0-1 0 0,-1 1 1 0 0,0-1 0 0 0,0 1 0 0 0,0 2-6 0 0,2 1 11 0 0,3 5-53 0 0,-4-4 7 0 0,0-1 1 0 0,1 1-1 0 0,0-1 0 0 0,1 0 1 0 0,0 0-1 0 0,1-1 0 0 0,0 0 1 0 0,0-1-1 0 0,1 1 1 0 0,1-2-1 0 0,-1 1 0 0 0,1-1 1 0 0,1-1-1 0 0,-1 0 1 0 0,1 0-1 0 0,1-1 0 0 0,-1 0 1 0 0,1-1-1 0 0,0-1 0 0 0,0 0 1 0 0,1 0-1 0 0,0-1 35 0 0,50 1-3112 0 0,-23-8-4685 0 0,-25 0-2628 0 0</inkml:trace>
  <inkml:trace contextRef="#ctx0" brushRef="#br0" timeOffset="-2123.195">13953 538 22261 0 0,'0'0'1344'0'0,"0"0"-124"0"0,0 0-429 0 0,0 0-348 0 0,0 0-255 0 0,0 0-192 0 0,0 0-161 0 0,0 0-139 0 0,0 0-102 0 0,0 0-58 0 0,0 0 48 0 0,0 0 100 0 0,0 0 96 0 0,4-12 78 0 0,-1 5 91 0 0,-3 5 36 0 0,-1 1 1 0 0,2-1-1 0 0,-1 1 0 0 0,0-1 0 0 0,0 1 0 0 0,0-1 0 0 0,1 1 0 0 0,-1-1 0 0 0,1 1 0 0 0,-1-1 0 0 0,1 1 0 0 0,-1-1 0 0 0,1 1 0 0 0,0 0 0 0 0,0-1 0 0 0,0 1 0 0 0,0 0 0 0 0,0 0 0 0 0,0 0 0 0 0,0 0 0 0 0,0 0 0 0 0,0 0 0 0 0,0 0 0 0 0,1 0 0 0 0,-1 0 0 0 0,0 0 0 0 0,1 1 0 0 0,-1-1 0 0 0,1 0 0 0 0,-1 1 0 0 0,0-1 1 0 0,1 1-1 0 0,-1 0 0 0 0,1-1 0 0 0,0 1 0 0 0,-1 0 0 0 0,1 0 0 0 0,-1 0 0 0 0,1 0 0 0 0,-1 0 0 0 0,1 1 0 0 0,-1-1 0 0 0,1 0 0 0 0,0 1 15 0 0,79 47-3342 0 0,-31-12-3408 0 0,-28-20-2274 0 0</inkml:trace>
  <inkml:trace contextRef="#ctx0" brushRef="#br0" timeOffset="-1850.845">14789 1126 7962 0 0,'0'0'3603'0'0,"0"0"-1437"0"0,0 0-687 0 0,0 0-351 0 0,0 0-281 0 0,0 0-179 0 0,0 0-138 0 0,0 0-124 0 0,0 0-91 0 0,26 27-66 0 0,80 83-10 0 0,-101-104-118 0 0,1 0 0 0 0,-1-1 0 0 0,1 1 0 0 0,0-1-1 0 0,0 0 1 0 0,0-1 0 0 0,1 1 0 0 0,0-1 0 0 0,0-1 0 0 0,0 1 0 0 0,0-1-1 0 0,0 0 1 0 0,1-1 0 0 0,-1 0 0 0 0,1 0 0 0 0,0-1 0 0 0,-1 0 0 0 0,1 0-1 0 0,0 0 1 0 0,0-1 0 0 0,0-1 0 0 0,-1 1 0 0 0,1-1-121 0 0,16 0 222 0 0,-11 0-170 0 0,0 0 0 0 0,0 0-1 0 0,0-1 1 0 0,-1-1 0 0 0,1 0 0 0 0,0-1-1 0 0,-1 0 1 0 0,0-1 0 0 0,0 0 0 0 0,0-1-1 0 0,-1 0 1 0 0,1-1 0 0 0,-2-1-1 0 0,1 1 1 0 0,-1-2 0 0 0,0 1 0 0 0,-1-2-1 0 0,0 1 1 0 0,0-1 0 0 0,-1 0 0 0 0,0-1-1 0 0,-1 0 1 0 0,0 0 0 0 0,-1 0 0 0 0,-1-1-1 0 0,1 0 1 0 0,-2-1 0 0 0,0 1-1 0 0,1-6-51 0 0,-8 7-103 0 0,-1 0-1 0 0,0-1 1 0 0,-1 1-1 0 0,0 0 0 0 0,-1 1 1 0 0,0 0-1 0 0,-1-1 0 0 0,0 2 1 0 0,0-1-1 0 0,-1 1 0 0 0,0 0 1 0 0,-1 1-1 0 0,0 0 0 0 0,0 1 1 0 0,-1-1-1 0 0,0 2 0 0 0,0-1 1 0 0,-1 1-1 0 0,1 1 0 0 0,-1 0 1 0 0,-1 1-1 0 0,1 0 1 0 0,-1 0-1 0 0,1 1 0 0 0,-10 0 104 0 0,-6-5-156 0 0,0 2 0 0 0,-1 1 0 0 0,0 1 0 0 0,0 2 0 0 0,0 0 0 0 0,-1 2-1 0 0,1 1 1 0 0,-10 3 156 0 0,28-4-38 0 0,-1 2-1 0 0,1 0 1 0 0,-1 0-1 0 0,1 1 1 0 0,0 0-1 0 0,-1 0 1 0 0,2 1-1 0 0,-1 1 1 0 0,0 0-1 0 0,1 0 0 0 0,0 1 1 0 0,0 0-1 0 0,1 0 1 0 0,-1 1-1 0 0,1 0 1 0 0,1 1-1 0 0,0 0 1 0 0,0 0-1 0 0,0 0 1 0 0,1 1-1 0 0,0 0 1 0 0,1 0-1 0 0,-2 3 39 0 0,5-7 4 0 0,0 1-1 0 0,0-1 1 0 0,0 0 0 0 0,1 0-1 0 0,0 1 1 0 0,0-1-1 0 0,0 1 1 0 0,0-1 0 0 0,1 1-1 0 0,0-1 1 0 0,0 1-1 0 0,1-1 1 0 0,0 1 0 0 0,-1-1-1 0 0,2 1 1 0 0,-1-1 0 0 0,1 0-1 0 0,0 0 1 0 0,0 0-1 0 0,0 0 1 0 0,0 0 0 0 0,1 0-1 0 0,0 0 1 0 0,0-1-1 0 0,1 1 1 0 0,-1-1 0 0 0,1 0-1 0 0,0 0 1 0 0,0 0 0 0 0,0-1-1 0 0,0 1 1 0 0,1-1-1 0 0,0 0 1 0 0,-1 0 0 0 0,1-1-1 0 0,0 1 1 0 0,1-1-4 0 0,199 56-3913 0 0,-158-53-922 0 0,-12-1-5079 0 0</inkml:trace>
  <inkml:trace contextRef="#ctx0" brushRef="#br0" timeOffset="-1251.103">15881 842 21149 0 0,'0'0'346'0'0,"0"0"-467"0"0,0 0-606 0 0,0 0-141 0 0,0 0 205 0 0,0 0 355 0 0,0 0 312 0 0,0 0 101 0 0,0 0 55 0 0,0 0 52 0 0,0 0 42 0 0,0 0 42 0 0,2 28-17 0 0,6 87-33 0 0,-8-110-182 0 0,0 1 0 0 0,0 0-1 0 0,0-1 1 0 0,0 1-1 0 0,1 0 1 0 0,0-1-1 0 0,0 1 1 0 0,1-1 0 0 0,0 1-1 0 0,0-1 1 0 0,0 0-1 0 0,0 0 1 0 0,1 0 0 0 0,0 0-1 0 0,0 0 1 0 0,0 0-1 0 0,0-1 1 0 0,1 0 0 0 0,0 1-1 0 0,0-1 1 0 0,0-1-1 0 0,0 1 1 0 0,1 0 0 0 0,-1-1-1 0 0,1 0 1 0 0,0 0-1 0 0,0-1 1 0 0,0 1-1 0 0,1-1 1 0 0,-1 0 0 0 0,0-1-1 0 0,1 1 1 0 0,-1-1-1 0 0,1 0 1 0 0,-1 0 0 0 0,1-1-1 0 0,0 0 1 0 0,-1 0-1 0 0,6 0-63 0 0,11-3 55 0 0,0-2 1 0 0,0 0-1 0 0,0-1 0 0 0,-1-1 0 0 0,0-1 0 0 0,0-1 0 0 0,-1 0 0 0 0,9-7-55 0 0,-16 10-76 0 0,-1-1 1 0 0,0 0-1 0 0,0 0 1 0 0,0-1-1 0 0,-1-1 1 0 0,-1 0-1 0 0,1 0 1 0 0,-1-1-1 0 0,-1 0 0 0 0,0-1 1 0 0,0 0-1 0 0,-1 0 1 0 0,-1-1-1 0 0,0 0 1 0 0,0-1-1 0 0,-1 1 1 0 0,-1-1-1 0 0,0-1 1 0 0,-1 1-1 0 0,2-9 76 0 0,-11 55-565 0 0,3-27 626 0 0,0 1-1 0 0,1 0 0 0 0,0 0 1 0 0,0 0-1 0 0,0 0 1 0 0,1 0-1 0 0,0 0 0 0 0,1-1 1 0 0,-1 1-1 0 0,1 0 0 0 0,0 0 1 0 0,1 0-1 0 0,0 0 1 0 0,0-1-1 0 0,0 1 0 0 0,1-1 1 0 0,0 0-1 0 0,0 1 0 0 0,1-1 1 0 0,2 2-61 0 0,1 0 90 0 0,1-1 1 0 0,0 0-1 0 0,1 0 1 0 0,-1-1-1 0 0,1 0 0 0 0,0-1 1 0 0,1 0-1 0 0,0 0 1 0 0,0-1-1 0 0,0 0 1 0 0,0-1-1 0 0,0 0 1 0 0,1 0-1 0 0,-1-1 0 0 0,1-1 1 0 0,0 0-1 0 0,-1 0 1 0 0,7-1-91 0 0,-2 0-164 0 0,0-1 0 0 0,0 0 0 0 0,0 0 1 0 0,-1-2-1 0 0,1 0 0 0 0,0 0 0 0 0,-1-2 0 0 0,0 0 1 0 0,0 0-1 0 0,-1-1 0 0 0,1-1 0 0 0,-1 0 0 0 0,2-3 164 0 0,-9 5 20 0 0,0 0 1 0 0,0 0-1 0 0,-1-1 0 0 0,0 1 0 0 0,0-1 0 0 0,-1 0 0 0 0,1-1 0 0 0,-1 1 0 0 0,0-1 0 0 0,-1 0 1 0 0,0 0-1 0 0,0 0 0 0 0,-1 0 0 0 0,1-1 0 0 0,-1 1 0 0 0,-1-1 0 0 0,0 1 0 0 0,0-1 1 0 0,0 0-1 0 0,-1 1 0 0 0,0-1 0 0 0,-1 0 0 0 0,1 1 0 0 0,-2-3-20 0 0,5 59-289 0 0,7-33 329 0 0,0-2 0 0 0,1 1 1 0 0,0-2-1 0 0,2 1 1 0 0,-1-2-1 0 0,2 0 0 0 0,-1 0 1 0 0,2-1-1 0 0,-1-1 1 0 0,2 0-1 0 0,-1-1 0 0 0,1-1 1 0 0,1 0-1 0 0,-1-1 0 0 0,1-1 1 0 0,0-1-1 0 0,1 0 1 0 0,-1-1-1 0 0,1-1 0 0 0,0-1 1 0 0,0 0-1 0 0,0-2 1 0 0,0 0-1 0 0,0 0 0 0 0,3-2-40 0 0,-14 2-359 0 0,54-1-2223 0 0,-22-3-4618 0 0,-26 1-2928 0 0</inkml:trace>
  <inkml:trace contextRef="#ctx0" brushRef="#br0" timeOffset="-1002.53">16956 277 23757 0 0,'0'0'843'0'0,"0"0"-48"0"0,0 0-303 0 0,0 0-385 0 0,0 0-279 0 0,0 0-191 0 0,0 0-111 0 0,0 0-34 0 0,0 0-8 0 0,0 0-17 0 0,0 0-10 0 0,0 0 11 0 0,9-6 57 0 0,26-18 50 0 0,-7 80-3908 0 0,-23-40-288 0 0,-2-3-5117 0 0</inkml:trace>
  <inkml:trace contextRef="#ctx0" brushRef="#br0" timeOffset="8341.797">190 2344 7898 0 0,'0'0'1552'0'0,"0"0"-705"0"0,0 0-606 0 0,0 0-394 0 0,0 0-255 0 0,0 0-142 0 0,0 0 5 0 0,0 0 133 0 0,0 0 200 0 0,0 0 185 0 0,1 10 1586 0 0,29 210 3363 0 0,-24-98-4354 0 0,-6 230 830 0 0,-7-299-1134 0 0,2 1 0 0 0,2 0 0 0 0,3 0 0 0 0,2 0-1 0 0,2 0 1 0 0,8 27-264 0 0,22 306 1705 0 0,3-172-1325 0 0,6-27-282 0 0,19 13-82 0 0,-39-162 16 0 0,1-2 0 0 0,2 0 0 0 0,1-2 0 0 0,2-1 0 0 0,2-1 0 0 0,0-2 0 0 0,3-1 0 0 0,0-1-1 0 0,2-2 1 0 0,0-2 0 0 0,2-1 0 0 0,10 3-32 0 0,3 3 102 0 0,29 17 322 0 0,1-4 1 0 0,3-3-1 0 0,56 18-424 0 0,370 138 1004 0 0,-89-24-740 0 0,-350-145-117 0 0,2-3-1 0 0,1-3 0 0 0,0-3 1 0 0,15-1-147 0 0,-27-2 66 0 0,-1 3 0 0 0,-1 2 0 0 0,0 3 0 0 0,36 21-66 0 0,9 2 61 0 0,31 9 27 0 0,-2 6 0 0 0,-3 6 0 0 0,119 82-88 0 0,-41 44 22 0 0,-200-183-27 0 0,0 0 0 0 0,0 1 1 0 0,-1 0-1 0 0,-1 0 1 0 0,0 1-1 0 0,0 0 1 0 0,-1 1-1 0 0,-1-1 1 0 0,0 1-1 0 0,-1 0 0 0 0,0 0 1 0 0,0 7 4 0 0,0-2-4 0 0,-1-12 16 0 0,0 1 0 0 0,0 0-1 0 0,-1 0 1 0 0,0 0 0 0 0,0 1 0 0 0,-1-1-1 0 0,0 0 1 0 0,0 1 0 0 0,-1-1-1 0 0,0 1 1 0 0,0-1 0 0 0,-1 0 0 0 0,0 1-1 0 0,0-1 1 0 0,-1 0 0 0 0,0 1-1 0 0,0-1 1 0 0,0 0 0 0 0,-1 0 0 0 0,0-1-1 0 0,-1 1 1 0 0,1-1 0 0 0,-1 1-1 0 0,-1-1 1 0 0,1 0 0 0 0,-1-1 0 0 0,0 1-1 0 0,0-1 1 0 0,-5 4-12 0 0,-281 153 377 0 0,8-9-297 0 0,5-22-65 0 0,-101 10 80 0 0,187-69-30 0 0,-3-9 0 0 0,-24-3-65 0 0,-231 110-32 0 0,-212 58 110 0 0,282-114-54 0 0,273-18-227 0 0,72-76 197 0 0,1 1 1 0 0,1 2-1 0 0,0 1 1 0 0,2 1-1 0 0,2 2 0 0 0,0 1 1 0 0,2 2-1 0 0,0 0 0 0 0,0 6 6 0 0,17-21-32 0 0,2 0-1 0 0,-1 1 0 0 0,2 0 0 0 0,0 0 0 0 0,1 1 0 0 0,1 0 0 0 0,0 0 0 0 0,1 1 0 0 0,1-1 0 0 0,1 1 1 0 0,1 0-1 0 0,0-1 0 0 0,1 1 0 0 0,1 0 0 0 0,1 5 33 0 0,-1 5 3 0 0,-1 1-1 0 0,-1-1 1 0 0,-1 1 0 0 0,-2-1-1 0 0,-1 0 1 0 0,-1 0-1 0 0,-1 0 1 0 0,-2-1 0 0 0,-6 14-3 0 0,-22 83-12 0 0,23 151-85 0 0,17-175 62 0 0,29 111-68 0 0,-23-175 106 0 0,-1 1 0 0 0,-1-1 0 0 0,-3 1 0 0 0,-1 1-1 0 0,-1-1 1 0 0,-3 0 0 0 0,0 0 0 0 0,-3 0 0 0 0,-2 5-3 0 0,-14 574-44 0 0,10-542 40 0 0,-16 187-36 0 0,37 92-59 0 0,-28-195 182 0 0,17-158-9 0 0,0 0 13 0 0,0 0 30 0 0,0 0 31 0 0,0 0 38 0 0,0 0 4 0 0,0 0-27 0 0,0 0-1 0 0,0 0-22 0 0,0 0-34 0 0,0 0-7 0 0,0 0-42 0 0,-8-18-1878 0 0,8 0-3855 0 0,1 13 205 0 0,-1 0-5941 0 0</inkml:trace>
  <inkml:trace contextRef="#ctx0" brushRef="#br0" timeOffset="10144.734">7415 2214 6657 0 0,'0'0'4861'0'0,"0"0"-3096"0"0,0 0-1272 0 0,0 0-545 0 0,0 0-161 0 0,0 0-11 0 0,0 0-19 0 0,0 0 83 0 0,0 0-5 0 0,0 0-2 0 0,0 0 87 0 0,-36 28 2071 0 0,-89 74-1117 0 0,-4-5 0 0 0,-5-6 0 0 0,-3-6 0 0 0,-41 14-874 0 0,-756 408 826 0 0,261-85-246 0 0,652-408-359 0 0,0-1 0 0 0,-1-1 0 0 0,0-1 0 0 0,-1-1-1 0 0,0-1 1 0 0,-1-1 0 0 0,0-1 0 0 0,0-1-1 0 0,0-2 1 0 0,-1 0 0 0 0,-9-1-221 0 0,-90 13-341 0 0,123-16-17 0 0,1 0-263 0 0,0 0-364 0 0,8 0-4829 0 0,21-9-494 0 0,-29 9 6247 0 0,9-2-7245 0 0</inkml:trace>
  <inkml:trace contextRef="#ctx0" brushRef="#br0" timeOffset="10572.323">4727 3545 12803 0 0,'0'0'1764'0'0,"0"0"-284"0"0,0 0-650 0 0,0 0-391 0 0,0 0-214 0 0,0 0-185 0 0,0 0-163 0 0,0 0-67 0 0,0 0-9 0 0,0 0 12 0 0,0 0 19 0 0,0 0-62 0 0,-24 7-515 0 0,-440 471 3789 0 0,406-396-2067 0 0,97-83 1050 0 0,317-77 1265 0 0,29 3-2935 0 0,-300 72-481 0 0,-105 58-556 0 0,-61 10-290 0 0,20-29-2800 0 0,15-10-3799 0 0,28-14-3058 0 0</inkml:trace>
  <inkml:trace contextRef="#ctx0" brushRef="#br1" timeOffset="13040.964">17615 2795 16275 0 0,'0'0'169'0'0,"0"0"-97"0"0,0 0-214 0 0,0 0-395 0 0,0 0-450 0 0,0 0-197 0 0,0 0 115 0 0,0 0 356 0 0,0 0 495 0 0,0 0 313 0 0,0 0 139 0 0,-2 9 23 0 0,-26 184 1633 0 0,-94 219-895 0 0,103-287 63 0 0,21-122-923 0 0,0 0 0 0 0,1 0-1 0 0,-1 0 1 0 0,0 0-1 0 0,1-1 1 0 0,-1 1-1 0 0,1-1 1 0 0,0 0-1 0 0,0 0 1 0 0,0 0-1 0 0,0 0 1 0 0,0 0 0 0 0,0-1-1 0 0,1 0 1 0 0,-1 1-1 0 0,0-1 1 0 0,1 0-1 0 0,-1-1 1 0 0,1 1-1 0 0,-1 0 1 0 0,1-1-1 0 0,-1 0 1 0 0,1 0 0 0 0,0 0-1 0 0,-1 0 1 0 0,1-1-1 0 0,-1 1 1 0 0,3-2-135 0 0,2 3 191 0 0,246-2 2318 0 0,166-24-2509 0 0,-326 18 219 0 0,-69 4-158 0 0,-34 0-1214 0 0,-54 3-4157 0 0,33 0-33 0 0,9 0-3498 0 0</inkml:trace>
  <inkml:trace contextRef="#ctx0" brushRef="#br1" timeOffset="13289.516">17288 3165 21837 0 0,'0'0'712'0'0,"0"0"7"0"0,0 0-329 0 0,0 0-559 0 0,0 0-310 0 0,0 0-100 0 0,0 0 111 0 0,0 0 263 0 0,0 0 162 0 0,27-6 57 0 0,91-19 15 0 0,75 15 127 0 0,-145 6-218 0 0,144-20-557 0 0,-73-13-5165 0 0,-87 16 673 0 0,-21-1-1267 0 0,-10 14 2418 0 0</inkml:trace>
  <inkml:trace contextRef="#ctx0" brushRef="#br1" timeOffset="13478.104">17477 2872 9218 0 0,'0'0'5125'0'0,"0"0"-1351"0"0,0 0-1295 0 0,0 0-914 0 0,0 0-586 0 0,0 0-377 0 0,0 0-167 0 0,25-23-77 0 0,85-75-50 0 0,20 36 106 0 0,-77 45-535 0 0,1 3-1 0 0,0 1 0 0 0,1 4 0 0 0,0 1 1 0 0,0 3-1 0 0,0 3 0 0 0,1 2 0 0 0,-1 2 1 0 0,0 3-1 0 0,6 3 122 0 0,21 17-2713 0 0,-30-3-3113 0 0,-28-11-2385 0 0</inkml:trace>
  <inkml:trace contextRef="#ctx0" brushRef="#br1" timeOffset="16194.888">13233 4331 9938 0 0,'0'0'2095'0'0,"0"0"-122"0"0,0 0-597 0 0,0 0-719 0 0,0 0-606 0 0,0 0-455 0 0,0 0-199 0 0,0 0 2 0 0,0 0 158 0 0,0 0 194 0 0,0 0 125 0 0,8 7 88 0 0,59 109 560 0 0,33 214 757 0 0,-40-242 30 0 0,-55-98 5672 0 0,2-32-6451 0 0,-1-53-215 0 0,-8 82-353 0 0,0 0 0 0 0,2 0 0 0 0,-1 0 0 0 0,2 0-1 0 0,0 0 1 0 0,0 0 0 0 0,1 1 0 0 0,1-1-1 0 0,0 0 1 0 0,1 1 0 0 0,0 0 0 0 0,1 0 0 0 0,0 0-1 0 0,1 0 1 0 0,0 1 0 0 0,1 0 0 0 0,0 0 0 0 0,1 1-1 0 0,0 0 1 0 0,1 0 0 0 0,0 1 0 0 0,0 0-1 0 0,1 0 1 0 0,0 1 0 0 0,8-4 36 0 0,-2 4-40 0 0,1 1 0 0 0,0 1 0 0 0,1 0-1 0 0,-1 1 1 0 0,1 1 0 0 0,0 1 0 0 0,0 0 0 0 0,0 2-1 0 0,1 0 1 0 0,-1 1 0 0 0,0 0 0 0 0,0 2 0 0 0,0 0-1 0 0,1 1 1 0 0,-2 1 0 0 0,1 1 0 0 0,-1 0 0 0 0,1 1 0 0 0,14 8 40 0 0,38 28-4753 0 0,-9 12-4705 0 0,-55-46 759 0 0</inkml:trace>
  <inkml:trace contextRef="#ctx0" brushRef="#br1" timeOffset="16749.254">14249 4640 8522 0 0,'0'0'999'0'0,"0"0"-615"0"0,0 0 199 0 0,0 0 561 0 0,0 0 219 0 0,0 0-71 0 0,0 0-205 0 0,0 0-246 0 0,0 0-172 0 0,0 0-99 0 0,0 0-35 0 0,0 0-3 0 0,0 0-14 0 0,27 15-35 0 0,81 48-58 0 0,-27-43 581 0 0,-62-22-782 0 0,-10 1-191 0 0,1 0 1 0 0,0 0 0 0 0,-1-1-1 0 0,1 0 1 0 0,-1-1 0 0 0,0 0-1 0 0,0 0 1 0 0,0-1 0 0 0,0 0-1 0 0,-1 0 1 0 0,0-1 0 0 0,0-1 0 0 0,0 1-1 0 0,0-1 1 0 0,-1 0 0 0 0,0-1-1 0 0,0 0 1 0 0,-1 0 0 0 0,1-1-1 0 0,-2 1 1 0 0,1-1 0 0 0,-1 0-1 0 0,0-1 1 0 0,-1 1 0 0 0,0-1 0 0 0,0 0-1 0 0,-1 0 1 0 0,0-1 0 0 0,-1 1-1 0 0,0 0 1 0 0,0-1 0 0 0,-1 1-1 0 0,0-1 1 0 0,-1-3-34 0 0,-4 7-136 0 0,0-1-1 0 0,-1 1 0 0 0,1 0 1 0 0,-1 0-1 0 0,-1 1 1 0 0,1-1-1 0 0,-1 1 0 0 0,0 0 1 0 0,0 1-1 0 0,0 0 1 0 0,-1 0-1 0 0,1 0 1 0 0,-1 0-1 0 0,0 1 0 0 0,0 0 1 0 0,0 1-1 0 0,-1 0 1 0 0,1 0-1 0 0,0 0 1 0 0,-1 1-1 0 0,0 0 0 0 0,1 0 1 0 0,-1 1-1 0 0,0 0 1 0 0,1 1-1 0 0,-1-1 0 0 0,1 2 1 0 0,-1-1-1 0 0,1 1 1 0 0,-1 0-1 0 0,1 0 1 0 0,0 1-1 0 0,0 0 0 0 0,-1 1 137 0 0,-3 1 17 0 0,0 0-1 0 0,0 1 0 0 0,1 0 1 0 0,0 1-1 0 0,0 0 0 0 0,0 1 0 0 0,1 0 1 0 0,1 0-1 0 0,-1 1 0 0 0,1 0 1 0 0,1 0-1 0 0,-6 9-16 0 0,11-15 25 0 0,-1 1 1 0 0,1 0-1 0 0,0 0 0 0 0,0 1 0 0 0,0-1 1 0 0,0 0-1 0 0,1 1 0 0 0,0-1 1 0 0,0 1-1 0 0,0-1 0 0 0,0 1 1 0 0,1 0-1 0 0,-1-1 0 0 0,1 1 1 0 0,1 0-1 0 0,-1-1 0 0 0,1 1 1 0 0,-1-1-1 0 0,1 1 0 0 0,1-1 1 0 0,-1 1-1 0 0,0-1 0 0 0,1 1 0 0 0,0-1 1 0 0,0 0-1 0 0,1 0 0 0 0,-1 0 1 0 0,1 0-1 0 0,0-1 0 0 0,-1 1 1 0 0,2-1-1 0 0,-1 1 0 0 0,3 1-25 0 0,9 4 191 0 0,0-2 0 0 0,1 1 0 0 0,0-2 0 0 0,0 0 0 0 0,1-1-1 0 0,0-1 1 0 0,0 0 0 0 0,0-1 0 0 0,0-1 0 0 0,0-1 0 0 0,0-1 0 0 0,1 0-1 0 0,-1-1 1 0 0,0 0 0 0 0,0-2 0 0 0,0 0 0 0 0,0-1 0 0 0,16-6-191 0 0,108-41 853 0 0,-141 51-694 0 0,0 0-11 0 0,0 0-65 0 0,0 0-95 0 0,0 0-87 0 0,9 31-1555 0 0,80 12 418 0 0,-25-33-5950 0 0,-45-8-1222 0 0</inkml:trace>
  <inkml:trace contextRef="#ctx0" brushRef="#br1" timeOffset="17286.013">15288 4643 20172 0 0,'0'0'-217'0'0,"0"0"-355"0"0,0 0-294 0 0,0 0 102 0 0,0 0 323 0 0,0 0 318 0 0,0 0 260 0 0,0 0 102 0 0,0 0 68 0 0,0 0 110 0 0,0 0 114 0 0,0 0 57 0 0,0 0 4 0 0,23 7-93 0 0,76 21-104 0 0,-93-27-361 0 0,-1 0 0 0 0,0 0 0 0 0,1 0 0 0 0,0-1 1 0 0,-1 1-1 0 0,1-1 0 0 0,-1-1 0 0 0,1 1 0 0 0,-1-1 0 0 0,1 0 0 0 0,-1 0 1 0 0,1-1-1 0 0,-1 1 0 0 0,0-1 0 0 0,0 0 0 0 0,0-1 0 0 0,0 1 0 0 0,0-1 1 0 0,0 0-35 0 0,9-5 62 0 0,-8 7 0 0 0,-1-1 1 0 0,1 0-1 0 0,-1 0 1 0 0,0-1-1 0 0,1 0 1 0 0,-1 0-1 0 0,0 0 1 0 0,-1 0-1 0 0,1-1 1 0 0,-1 1-1 0 0,1-1 1 0 0,-1 0-1 0 0,0-1 1 0 0,-1 1-1 0 0,1-1 1 0 0,-1 0-1 0 0,0 0 1 0 0,0 0-1 0 0,0 0 1 0 0,-1 0-1 0 0,1 0 1 0 0,-1-1-1 0 0,-1 1 1 0 0,1-1-1 0 0,-1 0 1 0 0,0 0-1 0 0,0 1 1 0 0,-1-1-1 0 0,1 0 1 0 0,-1-3-63 0 0,-6 3-94 0 0,0 1 1 0 0,0 0-1 0 0,0 0 0 0 0,0 1 1 0 0,-1 0-1 0 0,0 0 1 0 0,0 0-1 0 0,0 1 1 0 0,0 0-1 0 0,0 0 1 0 0,-1 1-1 0 0,1 0 1 0 0,-1 0-1 0 0,1 1 0 0 0,-1 0 1 0 0,0 0-1 0 0,0 1 1 0 0,1 0-1 0 0,-1 0 1 0 0,0 1-1 0 0,0 0 1 0 0,1 0-1 0 0,-1 1 0 0 0,0 0 1 0 0,1 0-1 0 0,0 1 1 0 0,-2 0 93 0 0,5-1-38 0 0,0 0 1 0 0,0 0 0 0 0,0 1-1 0 0,1-1 1 0 0,-1 1-1 0 0,0 0 1 0 0,1 0-1 0 0,0 0 1 0 0,0 0-1 0 0,0 1 1 0 0,0-1 0 0 0,0 1-1 0 0,1 0 1 0 0,-1 0-1 0 0,1 0 1 0 0,0 0-1 0 0,0 0 1 0 0,1 0 0 0 0,-1 1-1 0 0,1-1 1 0 0,0 0-1 0 0,0 1 1 0 0,0-1-1 0 0,1 1 1 0 0,0-1 0 0 0,0 1-1 0 0,0 0 1 0 0,0-1-1 0 0,1 1 1 0 0,-1-1-1 0 0,1 1 1 0 0,0-1 0 0 0,1 0-1 0 0,-1 1 1 0 0,1-1-1 0 0,0 0 1 0 0,0 0-1 0 0,1 2 38 0 0,97 150 293 0 0,155 134-101 0 0,-253-288-171 0 0,1 1 0 0 0,-1-1 0 0 0,1 0 0 0 0,-1 1 0 0 0,0-1 0 0 0,0 1 0 0 0,0 0 0 0 0,0 0 0 0 0,0 0 0 0 0,0 0-1 0 0,-1 0 1 0 0,0 0 0 0 0,1 0 0 0 0,-1 0 0 0 0,0 1 0 0 0,-1-1 0 0 0,1 0 0 0 0,-1 1 0 0 0,1-1 0 0 0,-1 0 0 0 0,0 1 0 0 0,0-1 0 0 0,-1 1 0 0 0,1-1 0 0 0,-1 0-1 0 0,1 1 1 0 0,-1-1 0 0 0,0 0 0 0 0,0 0 0 0 0,-1 1 0 0 0,1-1 0 0 0,0 0 0 0 0,-1 0 0 0 0,0 0 0 0 0,0-1 0 0 0,0 1 0 0 0,0 0 0 0 0,0-1 0 0 0,-1 1-1 0 0,1-1 1 0 0,-1 0 0 0 0,0 0 0 0 0,1 0 0 0 0,-1 0 0 0 0,0 0 0 0 0,0-1 0 0 0,0 1 0 0 0,0-1 0 0 0,-2 1-21 0 0,-29 3 236 0 0,-1-2 0 0 0,-1-1-1 0 0,1-1 1 0 0,0-3 0 0 0,0 0 0 0 0,0-2 0 0 0,1-2 0 0 0,-5-2-236 0 0,-12 0 129 0 0,-321-65 361 0 0,322 51-494 0 0,49 22-97 0 0,1 0 1 0 0,-1-1-1 0 0,0 0 0 0 0,1 1 1 0 0,-1-1-1 0 0,1 1 0 0 0,-1-1 1 0 0,1 0-1 0 0,-1 1 0 0 0,1-1 1 0 0,-1 0-1 0 0,1 0 0 0 0,-1 1 1 0 0,1-1-1 0 0,0 0 0 0 0,0 0 1 0 0,-1 0-1 0 0,1 1 0 0 0,0-1 1 0 0,0 0-1 0 0,0 0 0 0 0,0 0 1 0 0,0 0-1 0 0,0 1 0 0 0,0-1 1 0 0,0 0-1 0 0,0 0 0 0 0,0 0 1 0 0,1 0-1 0 0,-1 1 0 0 0,0-1 1 0 0,0 0-1 0 0,1 0 0 0 0,-1 0 1 0 0,1 1-1 0 0,-1-1 0 0 0,1 0 1 0 0,-1 1-1 0 0,1-1 0 0 0,-1 0 1 0 0,1 1-1 0 0,0-1 0 0 0,-1 1 0 0 0,1-1 1 0 0,0 1-1 0 0,-1-1 0 0 0,1 1 1 0 0,0-1-1 0 0,0 1 0 0 0,-1 0 1 0 0,1-1-1 0 0,0 1 0 0 0,0 0 1 0 0,0 0-1 0 0,-1 0 0 0 0,1 0 1 0 0,0 0-1 0 0,0-1 0 0 0,0 1 1 0 0,0 1 100 0 0,47-20-8845 0 0,-25 13 186 0 0</inkml:trace>
  <inkml:trace contextRef="#ctx0" brushRef="#br1" timeOffset="17851.045">15978 4699 15163 0 0,'0'0'2330'0'0,"0"0"-1714"0"0,0 0-536 0 0,0 0-132 0 0,0 0-105 0 0,0 0-53 0 0,0 0 0 0 0,0 0 104 0 0,0 0 282 0 0,0 0 230 0 0,0 0 181 0 0,-5-2 113 0 0,-7-6 781 0 0,48 7 606 0 0,9 0-1528 0 0,-33 0-523 0 0,0 0 0 0 0,-1 0 0 0 0,1-1 0 0 0,-1-1 0 0 0,1 0 0 0 0,-1-1 0 0 0,0 1 0 0 0,0-2 0 0 0,-1 0 0 0 0,1 0 0 0 0,-1-1 0 0 0,0 0 0 0 0,0-1 0 0 0,-1 0 0 0 0,0-1 0 0 0,0 0 0 0 0,-1 0 0 0 0,0-1 1 0 0,-1 0-1 0 0,0 0 0 0 0,0-1 0 0 0,0 1 0 0 0,-2-2 0 0 0,1 1 0 0 0,-1-1 0 0 0,-1 1 0 0 0,0-1 0 0 0,0-1-36 0 0,-6 7-61 0 0,0 1 1 0 0,0-1-1 0 0,-1 0 1 0 0,0 1-1 0 0,1-1 1 0 0,-2 1-1 0 0,1 0 1 0 0,0 0-1 0 0,-1 0 1 0 0,0 1-1 0 0,0-1 1 0 0,0 1-1 0 0,0 0 1 0 0,0 0-1 0 0,-1 0 1 0 0,1 0-1 0 0,-1 1 1 0 0,0 0-1 0 0,0 0 1 0 0,0 0-1 0 0,0 1 1 0 0,0 0 0 0 0,0 0-1 0 0,0 0 1 0 0,-1 0-1 0 0,1 1 1 0 0,0 0-1 0 0,0 0 1 0 0,-1 0-1 0 0,1 1 1 0 0,0-1-1 0 0,0 1 1 0 0,0 1-1 0 0,0-1 1 0 0,0 1-1 0 0,0 0 1 0 0,0 0-1 0 0,0 0 1 0 0,1 1-1 0 0,-2 0 61 0 0,1 1-7 0 0,0 1-1 0 0,1 0 1 0 0,0 0-1 0 0,-1 0 1 0 0,2 1-1 0 0,-1 0 0 0 0,0-1 1 0 0,1 1-1 0 0,0 0 1 0 0,1 1-1 0 0,0-1 1 0 0,-1 0-1 0 0,2 1 1 0 0,-1-1-1 0 0,1 1 0 0 0,0 0 1 0 0,0-1-1 0 0,1 1 1 0 0,0 0-1 0 0,0-1 1 0 0,1 1-1 0 0,0 0 1 0 0,0-1-1 0 0,0 1 0 0 0,1 0 1 0 0,0-1-1 0 0,0 0 1 0 0,1 0-1 0 0,0 1 1 0 0,0-1-1 0 0,0-1 1 0 0,0 1-1 0 0,1 0 0 0 0,0-1 1 0 0,1 0-1 0 0,-1 0 1 0 0,1 0-1 0 0,0 0 1 0 0,0-1-1 0 0,0 0 1 0 0,1 0-1 0 0,-1 0 0 0 0,1-1 1 0 0,0 0-1 0 0,6 2 8 0 0,88 46 457 0 0,-86-48-468 0 0,0 1-1 0 0,-1 1 0 0 0,0 0 1 0 0,0 1-1 0 0,0 0 0 0 0,-1 1 1 0 0,0 1-1 0 0,0 0 0 0 0,-1 0 1 0 0,0 1-1 0 0,0 1 0 0 0,-1-1 1 0 0,0 2-1 0 0,-1-1 0 0 0,0 2 1 0 0,-1-1-1 0 0,0 1 0 0 0,-1 0 1 0 0,0 1-1 0 0,-1-1 0 0 0,-1 1 1 0 0,0 1-1 0 0,0-1 0 0 0,-1 1 1 0 0,0 4 11 0 0,-3-11 13 0 0,0 0 1 0 0,-1 0 0 0 0,0 0-1 0 0,0-1 1 0 0,0 1 0 0 0,-1 0-1 0 0,0 0 1 0 0,-1 0 0 0 0,1-1 0 0 0,-1 1-1 0 0,0 0 1 0 0,-1-1 0 0 0,0 0-1 0 0,0 0 1 0 0,0 0 0 0 0,-1 0-1 0 0,1 0 1 0 0,-1 0 0 0 0,-1-1-1 0 0,1 0 1 0 0,-1 0 0 0 0,0 0 0 0 0,0-1-1 0 0,-1 1 1 0 0,1-1 0 0 0,-1 0-1 0 0,0-1 1 0 0,0 0 0 0 0,0 0-1 0 0,0 0 1 0 0,-1 0 0 0 0,1-1-1 0 0,-1 0 1 0 0,-3 0-14 0 0,-18 7 174 0 0,0-2-1 0 0,-1-1 1 0 0,0-2 0 0 0,0 0-1 0 0,0-2 1 0 0,0-1 0 0 0,-1-2-1 0 0,1-1 1 0 0,0-1 0 0 0,0-1-1 0 0,0-1 1 0 0,1-2 0 0 0,0-1-1 0 0,-2-2-173 0 0,23 7-10 0 0,1 0 0 0 0,0-1 0 0 0,0 1 0 0 0,0-1 0 0 0,0-1 0 0 0,1 1 0 0 0,-1-1 0 0 0,1 0 0 0 0,0 0 0 0 0,1 0 0 0 0,-1-1 0 0 0,1 1 0 0 0,0-1 1 0 0,1 0-1 0 0,-1-1 0 0 0,-1-4 10 0 0,4 9-166 0 0,1-1 1 0 0,-1 0 0 0 0,0 0 0 0 0,1 0 0 0 0,0 0 0 0 0,0 0 0 0 0,0 0 0 0 0,0 0 0 0 0,0 0 0 0 0,0 1 0 0 0,1-1 0 0 0,0 0-1 0 0,-1 0 1 0 0,1 0 0 0 0,0 0 0 0 0,0 1 0 0 0,1-1 0 0 0,-1 0 0 0 0,1 1 0 0 0,-1-1 0 0 0,1 1 0 0 0,0 0 0 0 0,0-1 0 0 0,0 1-1 0 0,0 0 1 0 0,0 0 0 0 0,1 0 165 0 0,84-51-10965 0 0,-65 43 1786 0 0</inkml:trace>
  <inkml:trace contextRef="#ctx0" brushRef="#br1" timeOffset="18105.886">16687 4560 18940 0 0,'0'0'1024'0'0,"0"0"-164"0"0,0 0-327 0 0,0 0-239 0 0,0 0-254 0 0,0 0-324 0 0,0 0-291 0 0,0 0-109 0 0,0 0 118 0 0,0 0 239 0 0,0 0 275 0 0,0 0 176 0 0,0 0 42 0 0,-2 14 4 0 0,13 108 237 0 0,-7-110-403 0 0,1-1 1 0 0,0 0-1 0 0,0 0 1 0 0,1 0-1 0 0,1-1 1 0 0,0 1-1 0 0,0-2 1 0 0,1 1-1 0 0,0-1 1 0 0,1 0-1 0 0,0-1 1 0 0,0 0 0 0 0,2 1-5 0 0,61 10-8417 0 0,-61-19-1511 0 0</inkml:trace>
  <inkml:trace contextRef="#ctx0" brushRef="#br1" timeOffset="18297.549">16539 4177 21869 0 0,'0'0'1109'0'0,"0"0"30"0"0,0 0-137 0 0,0 0-297 0 0,0 0-311 0 0,0 0-278 0 0,0 0-276 0 0,0 0-239 0 0,0 0-156 0 0,0 0 16 0 0,0 0 114 0 0,0 0 149 0 0,0 0 101 0 0,6-5-82 0 0,-5 3 186 0 0,0 1 0 0 0,1-1 0 0 0,0 1 0 0 0,-1 0 0 0 0,1 0 0 0 0,0 0 0 0 0,-1 0 0 0 0,1 0 0 0 0,0 1 0 0 0,0-1 0 0 0,0 0 0 0 0,0 1 0 0 0,0-1 0 0 0,0 1 0 0 0,0 0 0 0 0,0 0 0 0 0,0-1 0 0 0,0 1 0 0 0,0 1 0 0 0,0-1 0 0 0,0 0 0 0 0,0 0 0 0 0,0 1 0 0 0,0-1 0 0 0,0 1 0 0 0,-1 0 0 0 0,1-1 0 0 0,0 1 0 0 0,0 0 0 0 0,0 0 0 0 0,-1 0 0 0 0,1 0 0 0 0,0 1 0 0 0,-1-1 0 0 0,1 0 0 0 0,-1 1 0 0 0,0-1 0 0 0,1 1 0 0 0,-1-1 0 0 0,0 1 0 0 0,0 0 0 0 0,0 0 71 0 0,44 30-4262 0 0,-4-3-4399 0 0,-22-15 1018 0 0</inkml:trace>
  <inkml:trace contextRef="#ctx0" brushRef="#br1" timeOffset="18679.494">17421 4532 14699 0 0,'0'0'830'0'0,"0"0"-272"0"0,0 0-367 0 0,0 0-272 0 0,0 0-151 0 0,0 0-79 0 0,0 0 31 0 0,0 0 169 0 0,0 0 170 0 0,0 0 125 0 0,0 0 49 0 0,0 0 5 0 0,-11 13-20 0 0,-31 41-33 0 0,40-50-121 0 0,1 0 0 0 0,-1-1 0 0 0,1 1 1 0 0,0 0-1 0 0,1 0 0 0 0,-1 0 0 0 0,1 0 1 0 0,-1 0-1 0 0,1 0 0 0 0,0 0 1 0 0,1 0-1 0 0,-1 0 0 0 0,1 0 0 0 0,-1 0 1 0 0,1 0-1 0 0,0-1 0 0 0,1 1 0 0 0,-1 0 1 0 0,1 0-1 0 0,0-1 0 0 0,-1 1 1 0 0,2-1-1 0 0,-1 0 0 0 0,0 1 0 0 0,1-1 1 0 0,-1 0-1 0 0,1-1 0 0 0,0 1 0 0 0,0 0 1 0 0,0-1-1 0 0,0 1 0 0 0,0-1 1 0 0,1 0-1 0 0,-1 0 0 0 0,1 0 0 0 0,0-1 1 0 0,-1 1-1 0 0,1-1 0 0 0,0 0 0 0 0,0 0 1 0 0,1 0-65 0 0,13 2 189 0 0,1 0-1 0 0,-1-1 1 0 0,1-1 0 0 0,0-1 0 0 0,0-1 0 0 0,0 0 0 0 0,-1-2-1 0 0,1 0 1 0 0,-1-1 0 0 0,17-6-189 0 0,101-57 1735 0 0,-132 65-1682 0 0,-1-1 0 0 0,1 0-1 0 0,-1 0 1 0 0,0 0 0 0 0,0 0-1 0 0,-1-1 1 0 0,1 1 0 0 0,-1-1 0 0 0,1 0-1 0 0,-1 0 1 0 0,0 0 0 0 0,0 0 0 0 0,-1 0-1 0 0,1 0 1 0 0,-1 0 0 0 0,0-1-1 0 0,0 1 1 0 0,-1 0 0 0 0,1-1 0 0 0,-1 1-1 0 0,0-1 1 0 0,0 1 0 0 0,0 0-1 0 0,-1-1 1 0 0,0 1 0 0 0,1 0 0 0 0,-1-1-1 0 0,-1 1 1 0 0,1 0 0 0 0,-1 0-1 0 0,0 0 1 0 0,-1-4-53 0 0,-3-3-79 0 0,0 0-1 0 0,-1 0 1 0 0,0 1-1 0 0,-1 0 1 0 0,0 0 0 0 0,0 0-1 0 0,-1 1 1 0 0,-1 0-1 0 0,1 1 1 0 0,-1 0 0 0 0,-1 1-1 0 0,1 0 1 0 0,-1 0-1 0 0,0 1 1 0 0,-1 1-1 0 0,0 0 1 0 0,0 0 0 0 0,-1 1 79 0 0,23 35-6781 0 0,22-5-379 0 0,-21-17-1795 0 0</inkml:trace>
  <inkml:trace contextRef="#ctx0" brushRef="#br1" timeOffset="19187.222">18276 4373 13323 0 0,'0'0'2550'0'0,"0"0"-522"0"0,0 0-825 0 0,0 0-608 0 0,0 0-327 0 0,0 0-176 0 0,0 0-72 0 0,0 0-25 0 0,0 0 19 0 0,0 0 26 0 0,0 0 30 0 0,0 0 44 0 0,0 0 25 0 0,13 17-6 0 0,89 147 50 0 0,-98-150-178 0 0,-3-5 21 0 0,1-1-1 0 0,-1 0 1 0 0,2 0-1 0 0,-1 0 1 0 0,1 0-1 0 0,0 0 0 0 0,1 0 1 0 0,0-1-1 0 0,0 1 1 0 0,1-1-1 0 0,0 0 0 0 0,0 0 1 0 0,0-1-1 0 0,1 0 1 0 0,0 0-1 0 0,0 0 0 0 0,1-1 1 0 0,0 1-26 0 0,1-6 95 0 0,-1-1-1 0 0,0-1 1 0 0,-1 1 0 0 0,1-1 0 0 0,0 0 0 0 0,0-1-1 0 0,-1 1 1 0 0,1-1 0 0 0,-1-1 0 0 0,0 1-1 0 0,0-1 1 0 0,0 0 0 0 0,-1-1 0 0 0,1 1 0 0 0,-1-1-1 0 0,0 0 1 0 0,0 0 0 0 0,-1-1 0 0 0,1 1-1 0 0,-1-1 1 0 0,0 0 0 0 0,-1 0 0 0 0,2-5-95 0 0,3 0 40 0 0,3-1-94 0 0,-2-1 0 0 0,1 0-1 0 0,-2 0 1 0 0,0-1 0 0 0,-1 0-1 0 0,0-1 1 0 0,-1 1 0 0 0,0-1-1 0 0,-2-1 1 0 0,1 1 0 0 0,-2-1-1 0 0,2-14 55 0 0,-6 58-340 0 0,0-19 386 0 0,1 0 0 0 0,-1 1 1 0 0,1-1-1 0 0,1 0 0 0 0,0 0 1 0 0,0 0-1 0 0,1 0 1 0 0,0 0-1 0 0,1 0 0 0 0,-1 0 1 0 0,2-1-1 0 0,-1 1 0 0 0,1-1 1 0 0,1 0-1 0 0,-1 0 1 0 0,7 7-47 0 0,-3-5-40 0 0,1 0 1 0 0,0-1-1 0 0,1 0 1 0 0,0-1-1 0 0,0 0 1 0 0,1-1-1 0 0,0 0 1 0 0,0 0-1 0 0,1-1 1 0 0,-1-1-1 0 0,1 0 1 0 0,1-1-1 0 0,-1 0 1 0 0,2 0 39 0 0,50 8-4420 0 0,2-9-5557 0 0,-53-3 1727 0 0</inkml:trace>
  <inkml:trace contextRef="#ctx0" brushRef="#br1" timeOffset="19768.932">19149 4555 11955 0 0,'0'0'1148'0'0,"0"0"-956"0"0,0 0-518 0 0,0 0 8 0 0,0 0 268 0 0,0 0 241 0 0,0 0 188 0 0,0 0 182 0 0,0 0 163 0 0,0 0 170 0 0,0 0 130 0 0,0 0-13 0 0,12 14-108 0 0,39 39-160 0 0,-48-50-660 0 0,1-1 0 0 0,-1 0 0 0 0,1 0 0 0 0,0-1 0 0 0,-1 1-1 0 0,1-1 1 0 0,0 0 0 0 0,0 0 0 0 0,0 0 0 0 0,0 0 0 0 0,0-1 0 0 0,0 1 0 0 0,0-1 0 0 0,0 0 0 0 0,0-1 0 0 0,0 1 0 0 0,1 0 0 0 0,-1-1 0 0 0,-1 0 0 0 0,1 0 0 0 0,0 0 0 0 0,0-1 0 0 0,0 0 0 0 0,0 1 0 0 0,1-2-83 0 0,-4 2 32 0 0,15-4 126 0 0,0-1 0 0 0,-1-1 0 0 0,0-1 0 0 0,0 0 0 0 0,-1-1 0 0 0,0 0 0 0 0,0-1 0 0 0,-1-1 0 0 0,-1 0 0 0 0,0-1 0 0 0,0 0 0 0 0,-1 0 0 0 0,-1-2 1 0 0,0 1-1 0 0,-1-1 0 0 0,0-1 0 0 0,2-5-158 0 0,-10 18-15 0 0,0-1 1 0 0,-1 1-1 0 0,1-1 1 0 0,0 1-1 0 0,-1-1 1 0 0,1 1-1 0 0,-1-1 1 0 0,0 1-1 0 0,0-1 1 0 0,0 1-1 0 0,0-1 1 0 0,-1 1-1 0 0,1-1 0 0 0,0 1 1 0 0,-1-1-1 0 0,0 1 1 0 0,0 0-1 0 0,0-1 1 0 0,0 1-1 0 0,0 0 1 0 0,0-1-1 0 0,0 1 1 0 0,-1 0-1 0 0,1 0 1 0 0,-1 0-1 0 0,0 0 1 0 0,1 1-1 0 0,-1-1 1 0 0,0 0-1 0 0,0 1 1 0 0,0-1-1 0 0,0 1 1 0 0,0-1-1 0 0,-1 1 1 0 0,1 0-1 0 0,0 0 1 0 0,-1 0-1 0 0,1 0 1 0 0,0 1-1 0 0,-1-1 0 0 0,1 1 1 0 0,-1-1-1 0 0,1 1 1 0 0,-3 0 14 0 0,-109 29-1023 0 0,108-26 1011 0 0,0 0 1 0 0,1 0-1 0 0,-1 1 1 0 0,1 0-1 0 0,0 0 0 0 0,0 0 1 0 0,0 1-1 0 0,1-1 1 0 0,0 1-1 0 0,0 0 1 0 0,0 0-1 0 0,0 1 0 0 0,1-1 1 0 0,0 1-1 0 0,0 0 1 0 0,0 0-1 0 0,1 0 0 0 0,0 0 1 0 0,0 0-1 0 0,0 1 1 0 0,1-1-1 0 0,0 0 0 0 0,1 1 1 0 0,-1-1-1 0 0,1 1 1 0 0,0-1-1 0 0,1 1 0 0 0,-1-1 1 0 0,1 1-1 0 0,1-1 1 0 0,-1 0-1 0 0,1 0 0 0 0,0 1 1 0 0,0-1-1 0 0,1 0 1 0 0,2 3 11 0 0,8 2 94 0 0,0 0 0 0 0,2 0 0 0 0,-1-2 0 0 0,1 0 0 0 0,1 0 0 0 0,-1-1 0 0 0,1-1 0 0 0,1-1 0 0 0,13 4-94 0 0,-15-6-12 0 0,1 2 1 0 0,-1-1-1 0 0,0 2 0 0 0,0 0 0 0 0,-1 1 0 0 0,0 0 0 0 0,-1 1 0 0 0,1 1 0 0 0,-2 0 1 0 0,1 1-1 0 0,-2 0 0 0 0,1 0 12 0 0,-3 3-28 0 0,0 1 1 0 0,0 0-1 0 0,-1 0 1 0 0,-1 0 0 0 0,-1 1-1 0 0,0 0 1 0 0,-1 0-1 0 0,-1 0 1 0 0,0 1-1 0 0,-1 0 1 0 0,-1-1-1 0 0,-1 1 1 0 0,0 0 0 0 0,-1 0-1 0 0,-1 0 1 0 0,-1 0-1 0 0,0 0 1 0 0,-1 0-1 0 0,-3 8 28 0 0,4-20 38 0 0,-1 0 0 0 0,0 0-1 0 0,0 0 1 0 0,0 0-1 0 0,0 0 1 0 0,-1-1 0 0 0,0 1-1 0 0,0-1 1 0 0,0 0 0 0 0,0 0-1 0 0,0 0 1 0 0,-1-1-1 0 0,0 0 1 0 0,0 0 0 0 0,0 0-1 0 0,0 0 1 0 0,0-1 0 0 0,-1 0-1 0 0,1 0 1 0 0,-1 0-1 0 0,1-1 1 0 0,-1 1 0 0 0,0-1-1 0 0,0-1 1 0 0,1 1 0 0 0,-1-1-38 0 0,-154-12 1014 0 0,94-3-791 0 0,0-3 0 0 0,2-3-1 0 0,1-2 1 0 0,0-3 0 0 0,2-3 0 0 0,1-3 0 0 0,2-2 0 0 0,-17-16-223 0 0,70 48-29 0 0,0 0 0 0 0,1-1 0 0 0,-1 0 0 0 0,1 0 0 0 0,0 0 0 0 0,0 0 0 0 0,0-1 0 0 0,0 0 0 0 0,1 1 0 0 0,-1-1 0 0 0,1-1 0 0 0,0 1 0 0 0,0 0 0 0 0,1-1 0 0 0,-1 1 0 0 0,1-1 0 0 0,0 0 0 0 0,0 0 0 0 0,1 0 0 0 0,-1-2 29 0 0,5 4-176 0 0,0 0 0 0 0,0 0 1 0 0,0 0-1 0 0,0 0 1 0 0,0 1-1 0 0,1-1 0 0 0,0 1 1 0 0,-1 0-1 0 0,1 0 1 0 0,0 0-1 0 0,0 0 0 0 0,0 1 1 0 0,0-1-1 0 0,0 1 0 0 0,0 0 1 0 0,1 0-1 0 0,-1 1 1 0 0,0-1-1 0 0,0 1 0 0 0,1 0 1 0 0,-1 0-1 0 0,2 1 176 0 0,2-2-333 0 0,157-5-8388 0 0,-147 6 6486 0 0,12 0-6559 0 0</inkml:trace>
  <inkml:trace contextRef="#ctx0" brushRef="#br1" timeOffset="20255.942">20109 4613 19220 0 0,'0'0'1584'0'0,"0"0"-511"0"0,0 0-540 0 0,0 0-336 0 0,0 0-234 0 0,0 0-195 0 0,0 0-107 0 0,0 0 13 0 0,0 0 104 0 0,0 0 129 0 0,0 0 100 0 0,0 0 53 0 0,0 0 24 0 0,20-10 606 0 0,-8 10-580 0 0,0-1 1 0 0,0 0-1 0 0,0 0 0 0 0,0-1 0 0 0,0-1 0 0 0,-1 0 0 0 0,1 0 0 0 0,-1-1 0 0 0,0-1 0 0 0,0 0 0 0 0,0 0 0 0 0,0-1 0 0 0,-1-1 0 0 0,0 0 0 0 0,0 0 0 0 0,-1-1 0 0 0,0 0 0 0 0,-1 0 0 0 0,1-1 0 0 0,-1 0 1 0 0,-1-1-1 0 0,0 0 0 0 0,1-3-110 0 0,-9 8-58 0 0,0-1 1 0 0,0 1 0 0 0,-1 0 0 0 0,0 0-1 0 0,0 0 1 0 0,-1 0 0 0 0,1 0-1 0 0,-1 1 1 0 0,0-1 0 0 0,0 1 0 0 0,0-1-1 0 0,-1 1 1 0 0,0 0 0 0 0,0 1 0 0 0,0-1-1 0 0,0 1 1 0 0,0-1 0 0 0,-1 1 0 0 0,1 0-1 0 0,-1 1 1 0 0,0-1 0 0 0,0 1-1 0 0,0 0 1 0 0,0 0 0 0 0,0 1 0 0 0,-1-1-1 0 0,1 1 1 0 0,0 0 0 0 0,-1 1 0 0 0,1-1-1 0 0,-1 1 1 0 0,1 0 0 0 0,0 1 0 0 0,-3 0 57 0 0,-8-3-81 0 0,0 2 0 0 0,0 0 1 0 0,0 1-1 0 0,0 0 0 0 0,0 1 1 0 0,0 1-1 0 0,1 1 0 0 0,-1 0 1 0 0,1 1-1 0 0,-1 1 81 0 0,11-4-1 0 0,0 0-1 0 0,1 1 1 0 0,-1-1 0 0 0,0 1 0 0 0,1 0-1 0 0,-1 0 1 0 0,1 1 0 0 0,0-1-1 0 0,0 1 1 0 0,1 0 0 0 0,-1 0-1 0 0,1 0 1 0 0,0 1 0 0 0,0-1 0 0 0,0 1-1 0 0,0-1 1 0 0,1 1 0 0 0,0 0-1 0 0,0 0 1 0 0,0 0 0 0 0,1 0-1 0 0,0 1 1 0 0,0-1 0 0 0,0 0 0 0 0,0 1-1 0 0,1-1 1 0 0,0 0 0 0 0,0 1-1 0 0,0-1 1 0 0,1 0 0 0 0,0 3 1 0 0,5 4 103 0 0,0 0 1 0 0,0-1-1 0 0,1 0 0 0 0,1 0 1 0 0,0-1-1 0 0,0 0 1 0 0,1 0-1 0 0,0-1 0 0 0,1 0 1 0 0,0 0-1 0 0,1-1 1 0 0,-1-1-1 0 0,1 0 0 0 0,1 0 1 0 0,-1-1-1 0 0,1 0 1 0 0,0-1-1 0 0,1-1 0 0 0,-1 0 1 0 0,1 0-1 0 0,0-1 1 0 0,0-1-1 0 0,0 0 1 0 0,11-1-104 0 0,2 4 140 0 0,-1-2 0 0 0,1 0 1 0 0,0-2-1 0 0,0-1 1 0 0,0-1-1 0 0,-1-1 1 0 0,1-1-1 0 0,0-2 0 0 0,-1 0 1 0 0,6-4-141 0 0,-30 13-3772 0 0,5 0-6114 0 0,-4-4-951 0 0</inkml:trace>
  <inkml:trace contextRef="#ctx0" brushRef="#br1" timeOffset="21474.455">22171 4240 7338 0 0,'0'0'2987'0'0,"0"0"-568"0"0,0 0-708 0 0,0 0-484 0 0,0 0-321 0 0,0 0-288 0 0,0 0-275 0 0,0 0-267 0 0,0 0-219 0 0,0 0-185 0 0,0 0-112 0 0,0 0-52 0 0,-14-8-388 0 0,17 45 1425 0 0,2 1 0 0 0,1-1-1 0 0,2 0 1 0 0,1-1 0 0 0,2 0 0 0 0,6 11-545 0 0,-16-44 67 0 0,-1 0 0 0 0,0 1 1 0 0,1-1-1 0 0,0 0 1 0 0,-1 0-1 0 0,1 0 0 0 0,0 0 1 0 0,1 0-1 0 0,-1 0 0 0 0,1-1 1 0 0,-1 1-1 0 0,1 0 1 0 0,0-1-1 0 0,0 1 0 0 0,0-1 1 0 0,0 1-1 0 0,0-1 0 0 0,0 0 1 0 0,1 0-1 0 0,-1 0 1 0 0,1 0-1 0 0,0-1 0 0 0,-1 1 1 0 0,1-1-1 0 0,0 1 0 0 0,0-1 1 0 0,0 0-1 0 0,0 0 1 0 0,0 0-1 0 0,0-1 0 0 0,0 1 1 0 0,1-1-1 0 0,-1 1 0 0 0,0-1 1 0 0,0 0-1 0 0,0 0 1 0 0,0-1-1 0 0,1 1 0 0 0,-1-1 1 0 0,0 1-1 0 0,0-1 0 0 0,0 0 1 0 0,0 0-1 0 0,0-1 1 0 0,0 1-1 0 0,1-1-67 0 0,18-13 4 0 0,0-1-1 0 0,-1 0 1 0 0,-1-2-1 0 0,-1 0 1 0 0,-1-1 0 0 0,0-1-1 0 0,-1-1 1 0 0,-2-1 0 0 0,0 0-1 0 0,-1 0 1 0 0,-1-2-1 0 0,-1 0 1 0 0,-1 0 0 0 0,-1-2-4 0 0,-11 40-59 0 0,2 0 0 0 0,-1-1 0 0 0,2 1 0 0 0,0-1 0 0 0,0 1 0 0 0,2-1 0 0 0,-1 0 0 0 0,2 0 0 0 0,-1 0 0 0 0,2 0 1 0 0,6 11 58 0 0,-7-17 54 0 0,0 0 1 0 0,0 0-1 0 0,1-1 1 0 0,0 0 0 0 0,0 0-1 0 0,1-1 1 0 0,-1 1-1 0 0,1-1 1 0 0,0-1 0 0 0,0 1-1 0 0,1-1 1 0 0,-1-1-1 0 0,1 1 1 0 0,0-1 0 0 0,0-1-1 0 0,0 1 1 0 0,1-1-1 0 0,-1-1 1 0 0,0 1 0 0 0,1-2-1 0 0,-1 1 1 0 0,1-1-1 0 0,-1 0 1 0 0,1-1 0 0 0,-1 0-1 0 0,0 0 1 0 0,1-1-1 0 0,-1 0 1 0 0,0 0 0 0 0,0-1-1 0 0,0 0 1 0 0,0-1 0 0 0,-1 1-1 0 0,1-1 1 0 0,-1-1-1 0 0,0 0 1 0 0,1 0-55 0 0,-1 1-87 0 0,1-1 1 0 0,-1 1-1 0 0,1-1 1 0 0,-1-1-1 0 0,0 1 1 0 0,-1-1-1 0 0,0 0 1 0 0,0-1-1 0 0,0 1 1 0 0,-1-1-1 0 0,0 0 1 0 0,0-1-1 0 0,0 1 1 0 0,-1-1-1 0 0,0 0 1 0 0,-1 0-1 0 0,0 0 1 0 0,0-1-1 0 0,-1 1 1 0 0,0-1-1 0 0,0 1 1 0 0,-1-6 86 0 0,3 28 100 0 0,0-1-1 0 0,0 0 1 0 0,1 0 0 0 0,1-1 0 0 0,0 1 0 0 0,0-1-1 0 0,2 0 1 0 0,-1-1 0 0 0,1 0 0 0 0,1 0 0 0 0,0-1-1 0 0,1 0 1 0 0,0 0 0 0 0,0-1 0 0 0,1-1-1 0 0,0 0 1 0 0,2 1-100 0 0,56 30-2030 0 0,-21-21-8009 0 0,-33-14-722 0 0</inkml:trace>
  <inkml:trace contextRef="#ctx0" brushRef="#br1" timeOffset="22084.942">23255 4375 10034 0 0,'0'0'3175'0'0,"0"0"-530"0"0,0 0-746 0 0,0 0-523 0 0,0 0-327 0 0,0 0-261 0 0,0 0-228 0 0,0 0-183 0 0,0 0-131 0 0,0 0-96 0 0,0 0-51 0 0,0 0-2 0 0,6 3 14 0 0,216 196 599 0 0,-132-172-2708 0 0,-28-20-5912 0 0,-34-5-3234 0 0</inkml:trace>
  <inkml:trace contextRef="#ctx0" brushRef="#br1" timeOffset="22699.84">24542 3366 13195 0 0,'0'0'384'0'0,"0"0"-600"0"0,0 0-604 0 0,0 0-71 0 0,0 0 349 0 0,0 0 514 0 0,0 0 434 0 0,0 0 173 0 0,0 0 59 0 0,1 30 33 0 0,6 202 1107 0 0,73 294 392 0 0,-80-516-2095 0 0,0 0 0 0 0,2-1 0 0 0,-1 1 0 0 0,1 0 0 0 0,0-1 0 0 0,1 0 0 0 0,0 1 0 0 0,1-1 0 0 0,0-1 0 0 0,0 1 0 0 0,1 0 0 0 0,0-1 0 0 0,0 0 0 0 0,1 0 0 0 0,0-1 0 0 0,1 1 0 0 0,0-1 0 0 0,0-1 0 0 0,0 1 0 0 0,1-1 1 0 0,-1 0-1 0 0,2-1 0 0 0,-1 0 0 0 0,0 0 0 0 0,1-1 0 0 0,0 0 0 0 0,0-1 0 0 0,0 0 0 0 0,1 0 0 0 0,1 0-75 0 0,-2-1-73 0 0,-1-1 1 0 0,1 0 0 0 0,0 0-1 0 0,0-1 1 0 0,0 0-1 0 0,0-1 1 0 0,0 1 0 0 0,0-2-1 0 0,0 1 1 0 0,-1-1-1 0 0,1-1 1 0 0,0 0-1 0 0,-1 0 1 0 0,0 0 0 0 0,0-1-1 0 0,0 0 1 0 0,0-1-1 0 0,-1 0 1 0 0,1 0 0 0 0,-1-1-1 0 0,0 0 1 0 0,-1 0-1 0 0,0 0 1 0 0,0-1 0 0 0,0 0-1 0 0,-1 0 1 0 0,0 0-1 0 0,0-1 1 0 0,0 0-1 0 0,-1 0 1 0 0,-1 0 0 0 0,1 0-1 0 0,-1-1 1 0 0,-1 1-1 0 0,0-1 1 0 0,0 0 0 0 0,0-1 72 0 0,-4 0 2376 0 0,-2 23-2096 0 0,-2 27-313 0 0,6-36 70 0 0,0 1-1 0 0,0 0 1 0 0,0-1 0 0 0,0 1-1 0 0,1 0 1 0 0,0-1 0 0 0,0 1 0 0 0,0-1-1 0 0,1 1 1 0 0,0-1 0 0 0,0 0-1 0 0,0 1 1 0 0,0-1 0 0 0,0 0-1 0 0,1 0 1 0 0,0-1 0 0 0,0 1 0 0 0,0 0-1 0 0,0-1 1 0 0,0 0 0 0 0,1 0-1 0 0,-1 0 1 0 0,3 1-37 0 0,70 16-2629 0 0,-33-20-5344 0 0,-30-1-1788 0 0</inkml:trace>
  <inkml:trace contextRef="#ctx0" brushRef="#br1" timeOffset="22951.9">24891 3724 24053 0 0,'0'0'666'0'0,"0"0"-97"0"0,0 0-200 0 0,0 0-232 0 0,0 0-274 0 0,0 0-188 0 0,0 0-140 0 0,0 0-59 0 0,0 0 38 0 0,0 0 73 0 0,0 0 74 0 0,0 0-2 0 0,7-3-174 0 0,43 2-1260 0 0,0 37-3672 0 0,-31-20 223 0 0,-6-3-4579 0 0</inkml:trace>
  <inkml:trace contextRef="#ctx0" brushRef="#br1" timeOffset="23253.966">25319 3947 17444 0 0,'0'0'-458'0'0,"0"0"-159"0"0,0 0 39 0 0,0 0 317 0 0,0 0 384 0 0,0 0 254 0 0,0 0 119 0 0,0 0 20 0 0,0 0-37 0 0,9 27-15 0 0,28 84 23 0 0,-30-90-160 0 0,0-1 0 0 0,1-1 0 0 0,1 1 0 0 0,1-2-1 0 0,1 1 1 0 0,1-1 0 0 0,0-1 0 0 0,12 13-327 0 0,-22-28 103 0 0,0 1 0 0 0,0-1 0 0 0,1 1 0 0 0,-1-1 0 0 0,1 0 0 0 0,-1 0 0 0 0,1 0 0 0 0,0 0 0 0 0,0 0 0 0 0,0-1 0 0 0,0 1 0 0 0,0-1 0 0 0,0 0 0 0 0,0 0 1 0 0,0 0-1 0 0,1 0 0 0 0,-1 0 0 0 0,0-1 0 0 0,0 1 0 0 0,1-1 0 0 0,-1 0 0 0 0,0 0 0 0 0,1 0 0 0 0,-1-1 0 0 0,0 1 0 0 0,1-1 0 0 0,-1 0 0 0 0,0 0 0 0 0,0 0 0 0 0,0 0 0 0 0,0-1 0 0 0,0 1 0 0 0,0-1 0 0 0,0 1 0 0 0,0-1 0 0 0,0 0 0 0 0,-1 0 0 0 0,1-1 0 0 0,-1 1 0 0 0,0 0 0 0 0,1-1 0 0 0,-1 0 0 0 0,0 1 0 0 0,-1-1 0 0 0,1 0 0 0 0,0 0 0 0 0,-1 0 0 0 0,0 0 0 0 0,1 0 0 0 0,-1 0 0 0 0,0 0 0 0 0,0-2-103 0 0,132-311 953 0 0,-133 315-1090 0 0,0 0 1 0 0,1 0 0 0 0,-1 0-1 0 0,1 0 1 0 0,-1 0 0 0 0,1 0-1 0 0,-1 0 1 0 0,1 1 0 0 0,0-1-1 0 0,-1 0 1 0 0,1 0 0 0 0,0 0-1 0 0,0 1 1 0 0,0-1 0 0 0,0 0-1 0 0,-1 1 1 0 0,1-1 0 0 0,0 1-1 0 0,0-1 1 0 0,0 1 0 0 0,0 0-1 0 0,0-1 1 0 0,0 1 0 0 0,0 0-1 0 0,0 0 1 0 0,0-1 0 0 0,1 1-1 0 0,-1 0 1 0 0,0 0 0 0 0,0 0-1 0 0,0 1 1 0 0,0-1 0 0 0,0 0-1 0 0,0 0 1 0 0,0 0 0 0 0,0 1-1 0 0,0-1 1 0 0,0 0 0 0 0,0 1-1 0 0,0-1 1 0 0,0 1 0 0 0,0 0 0 0 0,0-1 135 0 0,30 34-13529 0 0,-25-26 5526 0 0</inkml:trace>
  <inkml:trace contextRef="#ctx0" brushRef="#br1" timeOffset="24352.913">25907 4150 15227 0 0,'0'0'3494'0'0,"0"0"-2247"0"0,0 0-1195 0 0,0 0-334 0 0,0 0 31 0 0,0 0 140 0 0,0 0 128 0 0,0 0 125 0 0,0 0 107 0 0,0 0 97 0 0,0 0 156 0 0,0 0 159 0 0,0 0 93 0 0,7 5 9 0 0,-1-2-649 0 0,-1 0 0 0 0,1-1 0 0 0,-1 1 0 0 0,1-1 0 0 0,0 0 0 0 0,0-1 0 0 0,0 1 0 0 0,0-1 0 0 0,0 0 0 0 0,0-1 0 0 0,0 0 0 0 0,1 0 0 0 0,-1 0 0 0 0,0 0 0 0 0,0-1 0 0 0,0 0 0 0 0,0 0 0 0 0,0-1 0 0 0,6-2-114 0 0,-5 3-3 0 0,0 0 0 0 0,0-1 0 0 0,1 1 0 0 0,-1-2 0 0 0,0 1 0 0 0,-1-1 1 0 0,1 0-1 0 0,0 0 0 0 0,-1-1 0 0 0,0 0 0 0 0,1 0 0 0 0,-2-1 0 0 0,1 1 0 0 0,0-1 0 0 0,-1 0 0 0 0,0-1 0 0 0,0 1 0 0 0,-1-1 0 0 0,1 0 0 0 0,-1-1 1 0 0,-1 1-1 0 0,1 0 0 0 0,-1-1 0 0 0,0 0 0 0 0,-1 0 0 0 0,1 0 0 0 0,-1 0 0 0 0,-1 0 0 0 0,1 0 0 0 0,-1-1 0 0 0,0-5 3 0 0,-2 11-63 0 0,1-1-1 0 0,-1 1 1 0 0,0 0 0 0 0,1 0-1 0 0,-1 0 1 0 0,0 0-1 0 0,0 0 1 0 0,-1 0-1 0 0,1 0 1 0 0,0 0-1 0 0,-1 0 1 0 0,1 1 0 0 0,-1-1-1 0 0,1 0 1 0 0,-1 1-1 0 0,0-1 1 0 0,0 1-1 0 0,1 0 1 0 0,-1 0-1 0 0,0-1 1 0 0,0 1 0 0 0,-1 0-1 0 0,1 1 1 0 0,0-1-1 0 0,0 0 1 0 0,0 1-1 0 0,0-1 1 0 0,-1 1-1 0 0,1 0 1 0 0,0-1 0 0 0,-1 1-1 0 0,1 0 1 0 0,0 1-1 0 0,0-1 1 0 0,-1 0-1 0 0,1 1 1 0 0,0-1-1 0 0,0 1 1 0 0,0-1 0 0 0,-1 1-1 0 0,1 0 64 0 0,-77 54-915 0 0,77-49 953 0 0,-1 1 1 0 0,1-1 0 0 0,1 0 0 0 0,-1 1-1 0 0,1-1 1 0 0,0 1 0 0 0,0-1 0 0 0,1 1-1 0 0,0-1 1 0 0,0 1 0 0 0,1-1 0 0 0,0 1-1 0 0,0-1 1 0 0,0 1 0 0 0,1-1 0 0 0,-1 0 0 0 0,2 1-1 0 0,-1-1 1 0 0,1 0 0 0 0,0 0 0 0 0,0-1-1 0 0,1 1 1 0 0,-1-1 0 0 0,1 0 0 0 0,0 1-1 0 0,1-2 1 0 0,-1 1 0 0 0,1 0 0 0 0,0-1-1 0 0,0 0 1 0 0,1 0 0 0 0,-1-1 0 0 0,1 1-1 0 0,0-1 1 0 0,0 0 0 0 0,0-1 0 0 0,0 0 0 0 0,0 1-1 0 0,0-2 1 0 0,1 1 0 0 0,-1-1 0 0 0,1 0-1 0 0,-1 0 1 0 0,1-1 0 0 0,-1 0 0 0 0,5-1-39 0 0,11 3 4 0 0,0-1 1 0 0,-1-2 0 0 0,1 0-1 0 0,-1-1 1 0 0,0-1 0 0 0,1-1-1 0 0,-2-1 1 0 0,1-1 0 0 0,0-1-1 0 0,-1-1 1 0 0,0 0 0 0 0,-1-2 0 0 0,0 0-1 0 0,-1-1 1 0 0,0-1 0 0 0,0-1-1 0 0,-1 0 1 0 0,-1-1 0 0 0,0-1-1 0 0,-1 0 1 0 0,-1-2 0 0 0,0 1-1 0 0,-2-2 1 0 0,1 1 0 0 0,-2-2-1 0 0,-1 0 1 0 0,0 0 0 0 0,-1-1 0 0 0,-1 0-1 0 0,-1 0 1 0 0,-1-1 0 0 0,-1 0-1 0 0,3-19-4 0 0,-10 0-143 0 0,-1 0 0 0 0,-2 0 0 0 0,-2 0 0 0 0,-2 1 0 0 0,-1 0 0 0 0,-2 1 0 0 0,-2 0 0 0 0,-1 1 0 0 0,-2 1 0 0 0,-1 0 0 0 0,-2 1 0 0 0,-1 1 0 0 0,-13-13 143 0 0,34 47-33 0 0,0 1 1 0 0,0 0-1 0 0,0-1 0 0 0,0 1 0 0 0,0 0 0 0 0,0-1 0 0 0,0 1 1 0 0,0 0-1 0 0,0-1 0 0 0,-1 1 0 0 0,1-1 0 0 0,0 1 0 0 0,0 0 0 0 0,0-1 1 0 0,-1 1-1 0 0,1 0 0 0 0,0-1 0 0 0,-1 1 0 0 0,1-1 0 0 0,-1 1 1 0 0,1-1-1 0 0,0 1 0 0 0,-1-1 0 0 0,1 1 0 0 0,-1-1 0 0 0,1 0 1 0 0,-1 1-1 0 0,0-1 0 0 0,1 0 0 0 0,-1 1 0 0 0,1-1 0 0 0,-1 0 1 0 0,0 0-1 0 0,1 1 0 0 0,-1-1 0 0 0,0 0 0 0 0,1 0 0 0 0,-1 0 0 0 0,1 0 1 0 0,-1 0-1 0 0,0 0 0 0 0,1 0 0 0 0,-1 0 0 0 0,0 0 0 0 0,1 0 1 0 0,-1 0-1 0 0,0-1 0 0 0,1 1 0 0 0,-1 0 0 0 0,0 0 0 0 0,1-1 1 0 0,-1 1-1 0 0,1 0 0 0 0,-1-1 0 0 0,1 1 0 0 0,-1 0 0 0 0,1-1 0 0 0,-1 1 1 0 0,1-1-1 0 0,-1 1 0 0 0,1-1 0 0 0,-1 1 0 0 0,1-1 0 0 0,0 1 1 0 0,-1-1-1 0 0,1 0 33 0 0,-4 72-22 0 0,4-61 204 0 0,4 59 287 0 0,3-1 0 0 0,2 1 0 0 0,4-2 0 0 0,3 0-1 0 0,17 44-468 0 0,-4-6 162 0 0,-23-82-113 0 0,68 179 155 0 0,-71-196-156 0 0,0 0 0 0 0,1 0 0 0 0,0 0 0 0 0,0-1 0 0 0,0 1 0 0 0,1-1 0 0 0,0 0 0 0 0,0-1 0 0 0,0 1 0 0 0,0-1 0 0 0,1 0 0 0 0,0 0 0 0 0,0-1 0 0 0,0 1 0 0 0,0-1 0 0 0,0-1 0 0 0,1 1 0 0 0,-1-1 0 0 0,1 0 0 0 0,0-1 0 0 0,-1 0 0 0 0,1 0 1 0 0,0 0-1 0 0,0-1 0 0 0,0 0 0 0 0,0 0 0 0 0,0 0 0 0 0,6-2-48 0 0,0-4 53 0 0,0 1 0 0 0,-1-2 0 0 0,0 0 1 0 0,0 0-1 0 0,0-1 0 0 0,-1-1 1 0 0,0 0-1 0 0,-1 0 0 0 0,0-1 0 0 0,0 0 1 0 0,-1-1-1 0 0,-1 0 0 0 0,1-1 0 0 0,-2 1 1 0 0,0-1-1 0 0,2-6-53 0 0,6-19-162 0 0,-1-2 1 0 0,-2 1-1 0 0,-2-1 1 0 0,-2-1-1 0 0,-1 0 1 0 0,-2 0-1 0 0,-2 0 1 0 0,-2-1-1 0 0,-1 1 1 0 0,-2 0-1 0 0,-2-1 1 0 0,-2 1-1 0 0,-1 1 1 0 0,-2-1-1 0 0,-2 1 1 0 0,-2 1-1 0 0,-1 0 1 0 0,-2 1-1 0 0,-11-19 162 0 0,-9 8-957 0 0,25 102-1745 0 0,6-2 2928 0 0,2 0 0 0 0,3 0 0 0 0,1 1 0 0 0,3-1 0 0 0,2 0 0 0 0,3 0 0 0 0,2-1 0 0 0,2 0 0 0 0,2-1 0 0 0,3 1-226 0 0,3 15 113 0 0,65 161 69 0 0,12-110-222 0 0,-92-112 40 0 0,1-2 0 0 0,-1 1 0 0 0,0-1 0 0 0,1 0 0 0 0,0 0 0 0 0,0 0 0 0 0,0-1 0 0 0,0 0 0 0 0,0-1 0 0 0,0 0 0 0 0,0 0 1 0 0,1 0-1 0 0,-1-1 0 0 0,0 0 0 0 0,1 0 0 0 0,-1-1 0 0 0,0 0 0 0 0,0 0 0 0 0,1-1 0 0 0,-1 0 0 0 0,0 0 0 0 0,-1-1 0 0 0,1 0 0 0 0,0 0 0 0 0,-1 0 0 0 0,0-1 0 0 0,1 0 0 0 0,2-3 0 0 0,22 15 922 0 0,-5 13-389 0 0,-14-19-420 0 0,-1-2-1 0 0,0 1 1 0 0,1-2-1 0 0,-1 1 1 0 0,0-1-1 0 0,1-1 0 0 0,-1 0 1 0 0,0-1-1 0 0,0 0 1 0 0,0-1-1 0 0,-1 0 1 0 0,1 0-1 0 0,-1-1 1 0 0,0-1-1 0 0,0 0 0 0 0,-1 0 1 0 0,0-1-1 0 0,0 0 1 0 0,0 0-1 0 0,-1-1 1 0 0,0 0-1 0 0,2-4-112 0 0,-6 7-18 0 0,-1 0 1 0 0,0-1-1 0 0,0 1 0 0 0,-1-1 1 0 0,0 1-1 0 0,0-1 0 0 0,0 0 1 0 0,0 0-1 0 0,-1 0 0 0 0,0 0 1 0 0,0 0-1 0 0,-1-1 0 0 0,0 1 1 0 0,0 0-1 0 0,0 0 0 0 0,-1 0 1 0 0,0 0-1 0 0,0 0 0 0 0,0 0 1 0 0,-1 0-1 0 0,0 0 0 0 0,0 0 1 0 0,0 0-1 0 0,-1 1 0 0 0,0-1 1 0 0,0 1-1 0 0,-1 0 0 0 0,1 0 1 0 0,-1 0-1 0 0,0 1 0 0 0,0-1 0 0 0,-1 1 1 0 0,1 0-1 0 0,-1 0 0 0 0,0 0 1 0 0,0 1-1 0 0,0-1 0 0 0,-1 1 1 0 0,1 1-1 0 0,-1-1 0 0 0,0 1 1 0 0,1 0-1 0 0,-1 0 0 0 0,0 0 1 0 0,0 1-1 0 0,0 0 0 0 0,0 0 1 0 0,-1 1-1 0 0,1 0 0 0 0,0 0 1 0 0,-3 1 17 0 0,-4-1-67 0 0,1 0 0 0 0,-1 1 0 0 0,1 1 0 0 0,-1 0 1 0 0,1 1-1 0 0,0 1 0 0 0,0 0 0 0 0,0 0 1 0 0,0 1-1 0 0,1 0 0 0 0,0 1 0 0 0,0 1 0 0 0,0 0 1 0 0,1 0-1 0 0,0 1 0 0 0,0 0 0 0 0,1 0 0 0 0,0 1 1 0 0,1 1-1 0 0,0 0 0 0 0,0 0 0 0 0,1 0 0 0 0,0 1 1 0 0,-2 5 66 0 0,-50 108-8702 0 0,50-96-2093 0 0</inkml:trace>
  <inkml:trace contextRef="#ctx0" brushRef="#br1" timeOffset="25339.996">12956 5928 6545 0 0,'0'0'4012'0'0,"0"0"-1179"0"0,0 0-1036 0 0,0 0-727 0 0,0 0-485 0 0,0 0-237 0 0,0 0-116 0 0,0 0-1 0 0,0 0 28 0 0,0 0-36 0 0,7 7-2 0 0,-1-1-86 0 0,1 0 0 0 0,0 0 0 0 0,0 0 0 0 0,0-1 0 0 0,1 0 0 0 0,0 0 0 0 0,0-1-1 0 0,0 0 1 0 0,0 0 0 0 0,1-1 0 0 0,0 0 0 0 0,-1-1 0 0 0,1 0 0 0 0,0 0 0 0 0,0-1 0 0 0,7 1-135 0 0,-10-2 68 0 0,-1 0 0 0 0,1 0-1 0 0,-1 0 1 0 0,0-1 0 0 0,1 0 0 0 0,-1 0 0 0 0,0 0-1 0 0,0-1 1 0 0,0 0 0 0 0,0 0 0 0 0,0 0 0 0 0,0 0-1 0 0,0-1 1 0 0,-1 0 0 0 0,1 0 0 0 0,-1 0 0 0 0,0 0-1 0 0,0-1 1 0 0,0 0 0 0 0,0 0 0 0 0,0 0 0 0 0,-1 0-1 0 0,0 0 1 0 0,0-1 0 0 0,1-2-68 0 0,-5 5-76 0 0,-1 0 0 0 0,0 0 1 0 0,0 0-1 0 0,0 0 0 0 0,-1 1 0 0 0,1-1 0 0 0,0 1 1 0 0,-1-1-1 0 0,1 1 0 0 0,-1 0 0 0 0,1 0 0 0 0,-1 0 1 0 0,1 1-1 0 0,-1-1 0 0 0,0 0 0 0 0,1 1 1 0 0,-1 0-1 0 0,0 0 0 0 0,1-1 0 0 0,-1 2 0 0 0,0-1 1 0 0,0 0-1 0 0,1 0 0 0 0,-1 1 0 0 0,-1 0 76 0 0,-4-1-165 0 0,-23 4-8 0 0,0 1 1 0 0,0 2-1 0 0,0 1 1 0 0,0 1-1 0 0,1 1 1 0 0,1 2-1 0 0,0 1 0 0 0,1 2 1 0 0,0 0-1 0 0,1 2 1 0 0,-2 3 172 0 0,-28 27-666 0 0,56-46 663 0 0,0-1 1 0 0,0 1 0 0 0,0 0-1 0 0,0 0 1 0 0,0 0-1 0 0,1 0 1 0 0,-1 0 0 0 0,0 0-1 0 0,1 0 1 0 0,-1 0 0 0 0,0 0-1 0 0,1 0 1 0 0,0 0 0 0 0,-1 0-1 0 0,1 0 1 0 0,-1 0 0 0 0,1 0-1 0 0,0 1 1 0 0,0-1 0 0 0,0 0-1 0 0,0 0 1 0 0,0 0 0 0 0,0 1-1 0 0,0-1 1 0 0,0 0 0 0 0,0 0-1 0 0,0 0 1 0 0,1 0 0 0 0,-1 1-1 0 0,1-1 1 0 0,-1 0 0 0 0,1 0-1 0 0,-1 0 1 0 0,1 0 0 0 0,-1 0-1 0 0,1 0 1 0 0,0 0 0 0 0,0 0-1 0 0,-1 0 1 0 0,1 0 0 0 0,0-1-1 0 0,0 1 1 0 0,0 0 0 0 0,0 0-1 0 0,0-1 1 0 0,0 1-1 0 0,0-1 1 0 0,0 1 0 0 0,0-1-1 0 0,0 1 1 0 0,1-1 0 0 0,-1 0-1 0 0,0 1 1 0 0,0-1 0 0 0,0 0-1 0 0,1 0 3 0 0,27 6 256 0 0,-1-2-1 0 0,1-1 1 0 0,0-1-1 0 0,-1-2 0 0 0,1-1 1 0 0,0-1-1 0 0,17-3-255 0 0,0 0 109 0 0,194-2 32 0 0,-239 7-143 0 0,0 0 0 0 0,0 0 0 0 0,0 0 0 0 0,0 0 1 0 0,0 1-1 0 0,0-1 0 0 0,0 0 0 0 0,0 0 0 0 0,-1 1 0 0 0,1-1 0 0 0,0 0 0 0 0,0 1 0 0 0,0-1 0 0 0,0 1 0 0 0,0-1 0 0 0,-1 1 1 0 0,1 0-1 0 0,0-1 0 0 0,0 1 0 0 0,-1 0 0 0 0,1-1 0 0 0,0 1 0 0 0,-1 0 0 0 0,1 0 0 0 0,-1 0 0 0 0,1 0 0 0 0,-1-1 0 0 0,0 1 0 0 0,1 0 1 0 0,-1 0-1 0 0,0 0 0 0 0,1 0 0 0 0,-1 0 0 0 0,0 0 0 0 0,0 0 0 0 0,0 0 0 0 0,0 0 0 0 0,0 0 0 0 0,0 0 0 0 0,0 0 0 0 0,0 0 1 0 0,-1 0-1 0 0,1 0 0 0 0,0 0 0 0 0,-1 0 0 0 0,1 0 0 0 0,0-1 0 0 0,-1 1 0 0 0,1 0 0 0 0,-1 0 0 0 0,1 0 0 0 0,-1 0 0 0 0,0-1 0 0 0,1 1 1 0 0,-1 0-1 0 0,0-1 0 0 0,1 1 0 0 0,-1 0 0 0 0,0-1 0 0 0,0 1 0 0 0,0-1 0 0 0,1 1 0 0 0,-1-1 0 0 0,0 1 0 0 0,0-1 0 0 0,0 0 1 0 0,-1 1 0 0 0,-58 40 874 0 0,-5-15-508 0 0,0-2-1 0 0,-2-3 0 0 0,0-3 1 0 0,-1-3-1 0 0,-1-3 0 0 0,-43 2-364 0 0,102-13 20 0 0,-50 2 83 0 0,81-25-5024 0 0,21-7-3197 0 0,-24 18-756 0 0</inkml:trace>
  <inkml:trace contextRef="#ctx0" brushRef="#br1" timeOffset="25614.46">13616 5436 20492 0 0,'0'0'356'0'0,"0"0"-168"0"0,0 0-290 0 0,0 0-204 0 0,0 0 13 0 0,0 0 109 0 0,0 0 145 0 0,0 0 121 0 0,-17 24 84 0 0,-50 83 69 0 0,62-98-153 0 0,-1 1 0 0 0,2 0 1 0 0,-1 1-1 0 0,1-1 0 0 0,1 1 0 0 0,0 0 0 0 0,1 0 1 0 0,0 0-1 0 0,0 0 0 0 0,1 0 0 0 0,1 1 0 0 0,0 8-82 0 0,0 7 182 0 0,-3 51 31 0 0,4 1-1 0 0,3-1 0 0 0,4 0 0 0 0,3 0 1 0 0,3-1-1 0 0,17 46-212 0 0,-31-123 17 0 0,0 0 0 0 0,1 0 0 0 0,-1 0-1 0 0,0-1 1 0 0,1 1 0 0 0,-1 0 0 0 0,0 0 0 0 0,1 0 0 0 0,-1 0 0 0 0,0 0 0 0 0,1 0 0 0 0,-1 0-1 0 0,1 0 1 0 0,-1 0 0 0 0,0 0 0 0 0,1 0 0 0 0,-1 0 0 0 0,0 0 0 0 0,1 0 0 0 0,-1 0-1 0 0,0 0 1 0 0,1 1 0 0 0,-1-1-17 0 0,-5-43-2264 0 0,-5 3-2068 0 0,2 14-2095 0 0,3 11-3711 0 0</inkml:trace>
  <inkml:trace contextRef="#ctx0" brushRef="#br1" timeOffset="25870.892">13359 5842 18724 0 0,'0'0'2062'0'0,"0"0"-502"0"0,0 0-837 0 0,0 0-479 0 0,0 0-156 0 0,0 0-27 0 0,0 0 27 0 0,28 0-18 0 0,199 8-13 0 0,66 40-1134 0 0,-231-36-2684 0 0,-1 0-3299 0 0,-46-9-2735 0 0</inkml:trace>
  <inkml:trace contextRef="#ctx0" brushRef="#br1" timeOffset="26229.054">13902 6172 12163 0 0,'0'0'1060'0'0,"0"0"-279"0"0,0 0 182 0 0,0 0 187 0 0,0 0-51 0 0,0 0-154 0 0,0 0-157 0 0,0 0-121 0 0,26 15-39 0 0,85 45-12 0 0,-13-41 965 0 0,-75-21-1270 0 0,94-28 502 0 0,-114 29-790 0 0,-1 0 0 0 0,1 0 0 0 0,-1 0 0 0 0,1 0 0 0 0,-1 0 0 0 0,1-1 0 0 0,-1 1 0 0 0,0-1 0 0 0,1 0 0 0 0,-1 0 0 0 0,0 1 0 0 0,0-1 0 0 0,-1-1 0 0 0,1 1 0 0 0,0 0 0 0 0,-1 0 0 0 0,1-1 0 0 0,-1 1 0 0 0,1 0 0 0 0,-1-1 0 0 0,0 0 0 0 0,0 1 0 0 0,-1-1 0 0 0,1 0 0 0 0,0 1 0 0 0,-1-1 0 0 0,1 0 0 0 0,-1 0 0 0 0,0 1 0 0 0,0-1 0 0 0,0 0 0 0 0,-1 0 0 0 0,1 1 0 0 0,-1-1 0 0 0,1 0 0 0 0,-1 1 0 0 0,0-1 0 0 0,0 0 0 0 0,0 1 0 0 0,0-1 0 0 0,-1-1-23 0 0,-9-5-132 0 0,1 1 1 0 0,-2 0-1 0 0,1 0 0 0 0,-1 1 1 0 0,0 1-1 0 0,-1 0 0 0 0,1 0 1 0 0,-1 1-1 0 0,0 1 0 0 0,-1 0 1 0 0,1 1-1 0 0,-1 1 0 0 0,1 0 1 0 0,-1 0-1 0 0,0 2 1 0 0,0-1-1 0 0,1 2 0 0 0,-1 0 1 0 0,0 0-1 0 0,1 2 0 0 0,-2 0 132 0 0,8-4-44 0 0,0 1 0 0 0,-1 0 1 0 0,1 1-1 0 0,0-1 0 0 0,0 1 0 0 0,0 1 0 0 0,0-1 0 0 0,0 1 0 0 0,0 1 0 0 0,1-1 0 0 0,-1 1 0 0 0,1 0 0 0 0,-1 1 0 0 0,1-1 0 0 0,0 1 0 0 0,1 1 1 0 0,-1-1-1 0 0,1 1 0 0 0,-1 0 0 0 0,1 0 0 0 0,1 0 0 0 0,-1 1 0 0 0,1-1 0 0 0,0 1 0 0 0,0 1 0 0 0,1-1 0 0 0,-1 0 0 0 0,2 1 0 0 0,-1-1 1 0 0,1 1-1 0 0,0 0 0 0 0,-1 2 44 0 0,7-3 56 0 0,1-1 0 0 0,-1 1 1 0 0,1-1-1 0 0,0 0 0 0 0,0 0 1 0 0,0-1-1 0 0,1 1 0 0 0,0-1 1 0 0,0 0-1 0 0,0-1 0 0 0,0 0 0 0 0,0 0 1 0 0,1 0-1 0 0,0 0 0 0 0,-1-1 1 0 0,1 0-1 0 0,0-1 0 0 0,0 0 1 0 0,0 0-1 0 0,0 0 0 0 0,0-1 1 0 0,1 0-57 0 0,309 14 2097 0 0,-245 55-2351 0 0,-17-63-3821 0 0,-19-8-5821 0 0,-21 0 447 0 0</inkml:trace>
  <inkml:trace contextRef="#ctx0" brushRef="#br1" timeOffset="26723.954">14554 5555 20028 0 0,'0'0'571'0'0,"0"0"-199"0"0,0 0-416 0 0,0 0-344 0 0,0 0-117 0 0,0 0 71 0 0,0 0 194 0 0,0 0 191 0 0,0 0 101 0 0,0 0 127 0 0,0 0 129 0 0,0 0 52 0 0,0 0 17 0 0,17 24-50 0 0,52 76-90 0 0,-21 23 260 0 0,-42-95-427 0 0,24 321 639 0 0,-29-349-667 0 0,-1 1 0 0 0,1 0 0 0 0,-1 0 0 0 0,1-1-1 0 0,0 1 1 0 0,-1 0 0 0 0,1-1 0 0 0,0 1 0 0 0,0 0-1 0 0,-1-1 1 0 0,1 1 0 0 0,0-1 0 0 0,0 0-1 0 0,0 1 1 0 0,-1-1 0 0 0,1 0 0 0 0,0 1 0 0 0,0-1-1 0 0,0 0 1 0 0,0 0 0 0 0,0 0 0 0 0,0 0 0 0 0,0 0-1 0 0,0 0 1 0 0,0 0 0 0 0,0 0 0 0 0,0 0-1 0 0,-1 0 1 0 0,1 0 0 0 0,0-1 0 0 0,0 1 0 0 0,0 0-1 0 0,0-1 1 0 0,0 1 0 0 0,0 0 0 0 0,-1-1 0 0 0,1 1-1 0 0,0-1 1 0 0,0 0 0 0 0,-1 1 0 0 0,1-1-1 0 0,0 0 1 0 0,-1 1 0 0 0,1-1 0 0 0,-1 0 0 0 0,1 0-1 0 0,-1 1 1 0 0,1-1 0 0 0,-1 0 0 0 0,1 0 0 0 0,-1 0-1 0 0,0 0 1 0 0,1 1 0 0 0,-1-1 0 0 0,0 0-1 0 0,0 0 1 0 0,0 0 0 0 0,0 0 0 0 0,0-1-42 0 0,13-9-254 0 0,9-1 132 0 0,1 1 0 0 0,0 2 0 0 0,1 0 0 0 0,0 2 0 0 0,0 0 0 0 0,0 2 0 0 0,1 0 0 0 0,0 2 0 0 0,0 1 0 0 0,0 0 0 0 0,0 2 0 0 0,0 1 0 0 0,10 3 122 0 0,-28-5-26 0 0,0 1-1 0 0,-1 0 1 0 0,1 0-1 0 0,0 1 1 0 0,0-1 0 0 0,0 2-1 0 0,-1-1 1 0 0,1 1 0 0 0,0 0-1 0 0,-1 0 1 0 0,0 1 0 0 0,1 0-1 0 0,-1 0 1 0 0,0 0-1 0 0,0 1 1 0 0,-1 0 0 0 0,1 0-1 0 0,-1 0 1 0 0,0 1 0 0 0,0 0-1 0 0,0 0 1 0 0,-1 0 0 0 0,0 1-1 0 0,0-1 1 0 0,0 1-1 0 0,0 1 27 0 0,-7-3 58 0 0,0 0-1 0 0,1 0 0 0 0,-2-1 1 0 0,1 1-1 0 0,0-1 0 0 0,-1 1 1 0 0,1-1-1 0 0,-1 0 0 0 0,0 0 1 0 0,0-1-1 0 0,0 1 0 0 0,-1-1 1 0 0,1 0-1 0 0,0 0 0 0 0,-1 0 1 0 0,1-1-1 0 0,-1 1 0 0 0,0-1 1 0 0,0 0-1 0 0,1-1 0 0 0,-5 1-57 0 0,5 0 26 0 0,-235 32 757 0 0,289-33-6846 0 0,-3 0-1552 0 0,-29-3-2591 0 0</inkml:trace>
  <inkml:trace contextRef="#ctx0" brushRef="#br1" timeOffset="26974.271">15508 5977 19868 0 0,'0'0'722'0'0,"0"0"-578"0"0,0 0-566 0 0,0 0-223 0 0,0 0 91 0 0,0 0 229 0 0,0 0 301 0 0,0 0 225 0 0,0 0 75 0 0,0 0 11 0 0,0 0 43 0 0,0 0-12 0 0,0 0-50 0 0,-2 27-29 0 0,-6 83-75 0 0,7-105-152 0 0,0 1-1 0 0,0 0 0 0 0,1 0 1 0 0,0-1-1 0 0,0 1 1 0 0,0 0-1 0 0,1 0 1 0 0,-1-1-1 0 0,1 1 1 0 0,1 0-1 0 0,-1-1 0 0 0,1 1 1 0 0,0-1-1 0 0,0 1 1 0 0,1-1-1 0 0,-1 0 1 0 0,1 0-1 0 0,0 0 1 0 0,1-1-1 0 0,-1 1 1 0 0,1-1-1 0 0,0 1 0 0 0,0-1 1 0 0,2 1-12 0 0,34 1-3407 0 0,-14-13-5002 0 0,-18 2-897 0 0</inkml:trace>
  <inkml:trace contextRef="#ctx0" brushRef="#br1" timeOffset="27139.644">15365 5576 23645 0 0,'0'0'704'0'0,"0"0"-24"0"0,0 0-440 0 0,0 0-392 0 0,0 0-368 0 0,0 0-160 0 0,0 0-64 0 0,0 0 32 0 0,0 0 136 0 0,0 0-72 0 0,0 0-121 0 0,0 0-215 0 0,0 0-352 0 0,128-32-745 0 0,-112 37-1543 0 0,-4 0-6923 0 0</inkml:trace>
  <inkml:trace contextRef="#ctx0" brushRef="#br1" timeOffset="27557.567">15952 5375 19668 0 0,'0'0'163'0'0,"0"0"-447"0"0,0 0-516 0 0,0 0-105 0 0,0 0 219 0 0,0 0 390 0 0,0 0 361 0 0,0 0 222 0 0,0 0 153 0 0,0 0 127 0 0,-5 25 42 0 0,-21 169 839 0 0,25-112-1178 0 0,3-1 0 0 0,4 1 0 0 0,3-1 0 0 0,4-1 0 0 0,5 8-270 0 0,-15-81 43 0 0,0 0 0 0 0,0-1 0 0 0,0 1 0 0 0,1-1 0 0 0,-1 0 0 0 0,2 0 0 0 0,-1 0 0 0 0,1 0 0 0 0,0-1 0 0 0,0 0 1 0 0,0 0-1 0 0,1 0 0 0 0,-1 0 0 0 0,1-1 0 0 0,0 0 0 0 0,1-1 0 0 0,-1 1 0 0 0,1-1 0 0 0,0 0 0 0 0,-1-1 0 0 0,1 1 0 0 0,0-2 0 0 0,1 1 0 0 0,-1-1 0 0 0,0 0 0 0 0,0 0 0 0 0,0-1 0 0 0,1 1 0 0 0,-1-2 1 0 0,0 1-1 0 0,1-1 0 0 0,-1 0 0 0 0,0-1 0 0 0,0 0 0 0 0,0 0 0 0 0,0 0 0 0 0,0-1 0 0 0,-1 0 0 0 0,3-2-43 0 0,171-93-78 0 0,-174 93 81 0 0,-1 1 1 0 0,1-1-1 0 0,-1 0 1 0 0,0-1-1 0 0,0 1 1 0 0,-1-1-1 0 0,1 0 0 0 0,-1 0 1 0 0,0-1-1 0 0,-1 1 1 0 0,0-1-1 0 0,0 0 1 0 0,0 0-1 0 0,-1 0 1 0 0,0 0-1 0 0,0 0 1 0 0,-1 0-1 0 0,0-1 1 0 0,0 1-1 0 0,-1 0 1 0 0,0-1-1 0 0,0 1 1 0 0,-1 0-1 0 0,0-1 0 0 0,0 1 1 0 0,-1-3-4 0 0,2 9 4 0 0,0 0 0 0 0,0-1 0 0 0,0 1 0 0 0,0 0 0 0 0,-1 0 0 0 0,1 0 0 0 0,0 0 0 0 0,-1 0 0 0 0,1 0-1 0 0,-1 0 1 0 0,1 0 0 0 0,-1 0 0 0 0,1 0 0 0 0,-1 0 0 0 0,1 0 0 0 0,-1 1 0 0 0,0-1 0 0 0,0 0 0 0 0,1 0 0 0 0,-1 1 0 0 0,0-1 0 0 0,0 0 0 0 0,0 1 0 0 0,0-1 0 0 0,0 1 0 0 0,0-1 0 0 0,0 1 0 0 0,0-1 0 0 0,0 1-1 0 0,0 0 1 0 0,0-1 0 0 0,0 1 0 0 0,0 0 0 0 0,0 0 0 0 0,0 0 0 0 0,-1 0 0 0 0,1 0 0 0 0,0 0 0 0 0,0 0 0 0 0,0 0 0 0 0,0 1 0 0 0,0-1 0 0 0,0 0 0 0 0,0 1 0 0 0,0-1 0 0 0,0 0 0 0 0,0 1 0 0 0,0 0 0 0 0,0-1 0 0 0,0 1-1 0 0,0-1 1 0 0,0 1 0 0 0,1 0 0 0 0,-1 0 0 0 0,0-1 0 0 0,0 2-4 0 0,-37 50-44 0 0,35-42 74 0 0,1 1-1 0 0,0-1 1 0 0,1 0-1 0 0,0 1 0 0 0,0 0 1 0 0,1-1-1 0 0,0 1 1 0 0,1-1-1 0 0,0 1 0 0 0,1-1 1 0 0,0 0-1 0 0,1 0 1 0 0,0 1-1 0 0,0-1 1 0 0,1-1-1 0 0,1 1 0 0 0,-1-1 1 0 0,2 0-1 0 0,-1 0 1 0 0,1 0-1 0 0,1 0 0 0 0,-1-1 1 0 0,1 0-1 0 0,1-1 1 0 0,-1 0-1 0 0,1 0 0 0 0,1 0 1 0 0,-1-1-1 0 0,1-1 1 0 0,0 1-1 0 0,0-1 1 0 0,1-1-1 0 0,4 2-29 0 0,137 32-6565 0 0,-126-38 614 0 0,-7 0-4934 0 0</inkml:trace>
  <inkml:trace contextRef="#ctx0" brushRef="#br1" timeOffset="28126.012">12683 5320 7226 0 0,'0'0'5539'0'0,"0"0"-4298"0"0,0 0-1329 0 0,0 0-259 0 0,0 0 27 0 0,0 0 236 0 0,0 0 217 0 0,0 0 149 0 0,0 0 58 0 0,-19 26-36 0 0,-57 80-54 0 0,69-96-198 0 0,0 1 0 0 0,1-1 0 0 0,0 1-1 0 0,1 0 1 0 0,0 1 0 0 0,0-1-1 0 0,1 1 1 0 0,1 0 0 0 0,0 0-1 0 0,1 0 1 0 0,0 0 0 0 0,1 1 0 0 0,0 0-52 0 0,0-4 60 0 0,2-10-49 0 0,-1 0 1 0 0,1 0-1 0 0,-1-1 1 0 0,1 1 0 0 0,0 0-1 0 0,0 0 1 0 0,-1 0-1 0 0,1 0 1 0 0,0 0-1 0 0,0 1 1 0 0,0-1 0 0 0,0 0-1 0 0,0 0 1 0 0,0 1-1 0 0,0-1 1 0 0,0 0 0 0 0,1 1-1 0 0,-1-1 1 0 0,0 1-1 0 0,0 0 1 0 0,0-1-1 0 0,1 1 1 0 0,-1 0 0 0 0,0 0-1 0 0,0-1 1 0 0,1 1-1 0 0,-1 0 1 0 0,0 0 0 0 0,0 0-1 0 0,1 1 1 0 0,-1-1-1 0 0,0 0 1 0 0,0 0-1 0 0,1 1 1 0 0,-1-1 0 0 0,0 1-1 0 0,0-1 1 0 0,0 1-1 0 0,0-1 1 0 0,0 1 0 0 0,0 0-1 0 0,0 0 1 0 0,0-1-1 0 0,0 1 1 0 0,0 0-1 0 0,0 0 1 0 0,0 0 0 0 0,0 0-1 0 0,-1 0 1 0 0,1 0-1 0 0,0 0 1 0 0,-1 0 0 0 0,1 1-1 0 0,-1-1 1 0 0,1 0-1 0 0,-1 0 1 0 0,1 0-1 0 0,-1 1 1 0 0,0-1 0 0 0,0 0-1 0 0,0 0 1 0 0,0 1-1 0 0,0-1 1 0 0,0 0 0 0 0,0 0-1 0 0,0 1 1 0 0,0-1-1 0 0,0 0 1 0 0,-1 0-1 0 0,1 1-11 0 0,140-105-2888 0 0,9-6 2007 0 0,-42 48 4294 0 0,-106 60-3378 0 0,0 0 0 0 0,0 0 0 0 0,0 0-1 0 0,0 0 1 0 0,0 1 0 0 0,1-1 0 0 0,-1 0 0 0 0,0 1-1 0 0,1-1 1 0 0,-1 1 0 0 0,0-1 0 0 0,1 1-1 0 0,-1 0 1 0 0,1 0 0 0 0,-1 0 0 0 0,0 0-1 0 0,1 0 1 0 0,-1 0 0 0 0,1 0 0 0 0,-1 0 0 0 0,0 0-1 0 0,1 0 1 0 0,-1 1 0 0 0,0-1 0 0 0,1 1-1 0 0,-1-1 1 0 0,0 1 0 0 0,1 0 0 0 0,-1-1-1 0 0,0 1 1 0 0,0 0 0 0 0,0 0 0 0 0,0 0 0 0 0,0 0-1 0 0,0 0 1 0 0,0 0 0 0 0,0 0 0 0 0,0 0-1 0 0,0 0 1 0 0,0 0 0 0 0,-1 0 0 0 0,1 1-1 0 0,0-1 1 0 0,-1 0 0 0 0,1 1 0 0 0,-1-1 0 0 0,1 0-1 0 0,-1 1 1 0 0,0-1 0 0 0,0 0 0 0 0,0 1-1 0 0,0-1 1 0 0,0 1 0 0 0,0 0-35 0 0,-10 84 380 0 0,-13 5-577 0 0,6-32-4462 0 0,9-35-4461 0 0</inkml:trace>
  <inkml:trace contextRef="#ctx0" brushRef="#br1" timeOffset="28779.052">16817 5357 5409 0 0,'0'0'1709'0'0,"0"0"-164"0"0,0 0-409 0 0,0 0-347 0 0,0 0-179 0 0,0 0-1 0 0,0 0 84 0 0,0 0 154 0 0,0 0 45 0 0,0 0-92 0 0,0 0-141 0 0,0 0-222 0 0,6-10-235 0 0,18-33-288 0 0,3 118-444 0 0,-8-13 1357 0 0,-16-44-699 0 0,1 0 1 0 0,1 0-1 0 0,1-1 0 0 0,1 0 0 0 0,0 0 0 0 0,1 0 0 0 0,1-1 0 0 0,0 0 0 0 0,1-1 0 0 0,1 0 0 0 0,1 0 0 0 0,11 11-128 0 0,-20-24 87 0 0,0 0-1 0 0,0 0 1 0 0,1 0 0 0 0,-1-1-1 0 0,1 1 1 0 0,-1-1 0 0 0,1 1-1 0 0,0-1 1 0 0,-1 0 0 0 0,1-1-1 0 0,0 1 1 0 0,0-1 0 0 0,0 0-1 0 0,-1 0 1 0 0,1 0 0 0 0,0 0-1 0 0,0 0 1 0 0,0-1-1 0 0,-1 0 1 0 0,1 0 0 0 0,0 0-1 0 0,0 0 1 0 0,-1-1 0 0 0,1 1-1 0 0,-1-1 1 0 0,0 0 0 0 0,1 0-1 0 0,-1 0 1 0 0,0 0 0 0 0,0-1-1 0 0,0 1 1 0 0,0-1 0 0 0,-1 0-1 0 0,1 0 1 0 0,-1 0-1 0 0,0 0 1 0 0,1 0 0 0 0,-1 0-1 0 0,0-1-86 0 0,68-139-125 0 0,-66 132 335 0 0,0-1 0 0 0,-2 0-1 0 0,1 1 1 0 0,-2-1 0 0 0,1 0-1 0 0,-2 0 1 0 0,1 0 0 0 0,-2 0-1 0 0,0 1 1 0 0,0-1 0 0 0,-1 0-1 0 0,0 0 1 0 0,-3-6-210 0 0,5 17 263 0 0,0 1-214 0 0,0 0-218 0 0,55 91-798 0 0,90 94 604 0 0,-81-111-5222 0 0,-38-44-5435 0 0</inkml:trace>
  <inkml:trace contextRef="#ctx0" brushRef="#br1" timeOffset="34286.997">19953 5612 2505 0 0,'0'0'1053'0'0,"0"0"-355"0"0,0 0-341 0 0,0 0-222 0 0,0 0-130 0 0,0 0-66 0 0,0 0-58 0 0,0 0 18 0 0,0 0 101 0 0,0 0 238 0 0,0 0 384 0 0,1-16 1448 0 0,-1 13 1390 0 0,0 2 3649 0 0,-7 40-9347 0 0,3-5 2640 0 0,-25 155 1137 0 0,17 82 107 0 0,-9 25-518 0 0,18-140-750 0 0,1-132-268 0 0,2-1 1 0 0,0 1-1 0 0,1-1 0 0 0,2 1 1 0 0,0-1-1 0 0,2 0 1 0 0,0 0-1 0 0,1 0 1 0 0,2-1-1 0 0,1 3-110 0 0,116 188 842 0 0,-106-182-772 0 0,1-1 1 0 0,1-1 0 0 0,1-1 0 0 0,2 0 0 0 0,1-2 0 0 0,1-1 0 0 0,1-1 0 0 0,1-1 0 0 0,1-2 0 0 0,1-1 0 0 0,27 14-71 0 0,69 53 69 0 0,-104-69-32 0 0,0-2 0 0 0,0 0 0 0 0,2-1 0 0 0,0-2 0 0 0,0 0 0 0 0,2-1 0 0 0,23 7-37 0 0,152 48 181 0 0,-69-13-173 0 0,164 24 319 0 0,-168-52-140 0 0,371 67 126 0 0,250 22 58 0 0,-666-108-349 0 0,-1 5 0 0 0,-1 2 1 0 0,0 5-1 0 0,29 12-22 0 0,-71-18-10 0 0,25 7-6 0 0,-2 2 1 0 0,0 3-1 0 0,-2 3 1 0 0,21 15 15 0 0,107 68 32 0 0,-84 15-45 0 0,-3 47 5 0 0,-15 29 30 0 0,-26 170-88 0 0,-34-96 176 0 0,-17 1-28 0 0,-47 14-29 0 0,48 154 56 0 0,-7-205 30 0 0,-6-217-97 0 0,-12 103-124 0 0,-11 39 38 0 0,-39-59 103 0 0,-17 16-30 0 0,11-38 65 0 0,62-76-89 0 0,-1 1 0 0 0,-1-1 0 0 0,0-1 0 0 0,0 0 0 0 0,0 0 1 0 0,-1-1-1 0 0,0-1 0 0 0,0 0 0 0 0,0-1 0 0 0,-1 0 0 0 0,1 0 1 0 0,-1-2-1 0 0,0 1 0 0 0,0-2 0 0 0,0 0 0 0 0,0 0 0 0 0,0-1 1 0 0,-1-1-6 0 0,-21 4 29 0 0,-305 34 122 0 0,-24 45-115 0 0,-550 122 97 0 0,456-108-177 0 0,-78 52 178 0 0,488-138-151 0 0,0 3 1 0 0,0 2-1 0 0,2 2 1 0 0,0 2-1 0 0,1 2 1 0 0,-21 14 16 0 0,-84 45-87 0 0,136-66 66 0 0,1 1-1 0 0,1 0 0 0 0,0 1 0 0 0,1 1 1 0 0,1 0-1 0 0,0 0 0 0 0,1 1 1 0 0,1 0-1 0 0,1 0 0 0 0,1 1 0 0 0,0 0 1 0 0,1 0-1 0 0,2 1 0 0 0,0-1 1 0 0,0 1-1 0 0,2 0 0 0 0,0-1 0 0 0,2 1 1 0 0,2 20 21 0 0,-3-25-19 0 0,13 213-101 0 0,15-19 210 0 0,-11-159 507 0 0,-16-50-629 0 0,-1 0-9 0 0,0 0-112 0 0,0 0-95 0 0,-13-16-4283 0 0,5 7-3992 0 0,5 4-2457 0 0</inkml:trace>
  <inkml:trace contextRef="#ctx0" brushRef="#br1" timeOffset="35648.966">15112 6995 16412 0 0,'0'0'1457'0'0,"0"0"-135"0"0,0 0-407 0 0,0 0-463 0 0,0 0-348 0 0,0 0-298 0 0,0 0-287 0 0,0 0-161 0 0,0 0-143 0 0,0 0 58 0 0,0 0 214 0 0,-5-1 182 0 0,1 6 344 0 0,0 0 0 0 0,-1 1-1 0 0,2-1 1 0 0,-1 1 0 0 0,1 0 0 0 0,0 0 0 0 0,0 0-1 0 0,0 0 1 0 0,1 1 0 0 0,0-1 0 0 0,0 1-1 0 0,1-1 1 0 0,0 1 0 0 0,0 0 0 0 0,0 0 0 0 0,1-1-1 0 0,0 1 1 0 0,1 0 0 0 0,-1 0 0 0 0,1-1 0 0 0,0 1-1 0 0,2 5-12 0 0,-2 5 26 0 0,29 582 200 0 0,-29-474-191 0 0,-3-30 185 0 0,3 0 0 0 0,5 0 1 0 0,4-1-1 0 0,4 0 1 0 0,21 71-221 0 0,-23-131 168 0 0,2-1 1 0 0,1 0 0 0 0,2 0 0 0 0,0-2-1 0 0,3 0 1 0 0,0-1 0 0 0,2-1 0 0 0,2-2-1 0 0,0 0 1 0 0,2-1 0 0 0,0-1 0 0 0,2-2-1 0 0,0-1 1 0 0,2-1 0 0 0,14 7-169 0 0,18 8 326 0 0,2-3-1 0 0,1-3 1 0 0,1-3 0 0 0,1-3 0 0 0,1-2 0 0 0,1-4-1 0 0,28 2-325 0 0,336 45 870 0 0,401 6-870 0 0,-791-69 21 0 0,1060 20 1074 0 0,-365-17-816 0 0,1437-8-59 0 0,-1224-20 124 0 0,-1007-5-1588 0 0,-42 8-3285 0 0,32 16-4555 0 0,42 2-1726 0 0</inkml:trace>
  <inkml:trace contextRef="#ctx0" brushRef="#br1" timeOffset="35996.925">22125 8974 24197 0 0,'0'0'440'0'0,"0"0"-352"0"0,0 0-369 0 0,0 0-235 0 0,0 0-42 0 0,0 0 114 0 0,0 0 176 0 0,0 0 115 0 0,0 0-1 0 0,0 0-23 0 0,0 0 10 0 0,0 0 65 0 0,23 8 108 0 0,71 28 112 0 0,-21 27 750 0 0,62 26-242 0 0,-120-82-602 0 0,0 0 0 0 0,-1 1 0 0 0,0 0 0 0 0,0 1 0 0 0,-1 0 0 0 0,0 2 0 0 0,0-1 0 0 0,-1 2 0 0 0,0-1 0 0 0,-1 2 0 0 0,-1-1 1 0 0,0 1-1 0 0,-1 1 0 0 0,1 1-24 0 0,-8-7 27 0 0,1-1 0 0 0,-1 1 0 0 0,-1 0 0 0 0,1 0 0 0 0,-2 0 0 0 0,1-1 0 0 0,-1 1 0 0 0,0 0 0 0 0,0 0 0 0 0,-1 0 0 0 0,0 0 0 0 0,-1 0 1 0 0,1 0-1 0 0,-2-1 0 0 0,1 1 0 0 0,-1-1 0 0 0,0 0 0 0 0,0 1 0 0 0,-1-1 0 0 0,0-1 0 0 0,-1 1 0 0 0,1-1 0 0 0,-1 1 0 0 0,0-1 0 0 0,-6 4-27 0 0,-157 128 615 0 0,-164 38-778 0 0,188-113-4978 0 0,135-59 4585 0 0,-43 18-10893 0 0</inkml:trace>
  <inkml:trace contextRef="#ctx0" brushRef="#br0" timeOffset="40871.068">8095 7301 13675 0 0,'0'0'425'0'0,"0"0"65"0"0,0 0-10 0 0,0 0-36 0 0,0 0-63 0 0,0 0-94 0 0,0 0-47 0 0,0 0-26 0 0,0 0 10 0 0,0 0 77 0 0,0 0 100 0 0,-14-13 153 0 0,-41-42 97 0 0,33-12 2135 0 0,23 56-2556 0 0,4-6-260 0 0,0 0 1 0 0,1 0-1 0 0,1 0 0 0 0,1 1 0 0 0,0 0 0 0 0,1 1 1 0 0,0 0-1 0 0,2 0 0 0 0,-1 1 0 0 0,2 1 0 0 0,0 0 0 0 0,1 0 1 0 0,0 1-1 0 0,0 1 0 0 0,1 0 0 0 0,1 1 0 0 0,0 0 0 0 0,1 1 1 0 0,7-3 29 0 0,2-5-14 0 0,2 1 1 0 0,0 1 0 0 0,0 2 0 0 0,1 0 0 0 0,1 2 0 0 0,0 1 0 0 0,1 1 0 0 0,0 2 0 0 0,0 1 0 0 0,0 1 0 0 0,1 2 0 0 0,0 0 0 0 0,-1 3 0 0 0,8 1 13 0 0,-29 0-34 0 0,0 0 0 0 0,0 1 1 0 0,0 0-1 0 0,-1 0 0 0 0,1 1 0 0 0,-1 0 0 0 0,0 1 1 0 0,0 0-1 0 0,0 0 0 0 0,0 1 0 0 0,-1 0 1 0 0,0 0-1 0 0,0 1 0 0 0,0 0 0 0 0,0 0 1 0 0,-1 0-1 0 0,0 1 0 0 0,-1 0 0 0 0,0 0 0 0 0,0 1 1 0 0,0-1-1 0 0,-1 1 0 0 0,0 0 0 0 0,0 0 1 0 0,-1 1-1 0 0,0-1 0 0 0,0 1 0 0 0,-1-1 1 0 0,-1 1-1 0 0,1 0 0 0 0,-1 8 34 0 0,2 12 9 0 0,-1-1 0 0 0,-1 1 0 0 0,-2-1 0 0 0,-1 1-1 0 0,-2-1 1 0 0,0 1 0 0 0,-2-1 0 0 0,-1-1 0 0 0,-6 16-9 0 0,-15 24 121 0 0,-2-1 0 0 0,-4-1 0 0 0,-2-2-1 0 0,-3-1 1 0 0,-3-3 0 0 0,-2-1 0 0 0,-3-2 0 0 0,-50 46-121 0 0,94-99 4 0 0,-10 8-15 0 0,1 0 1 0 0,0 1 0 0 0,1 0 0 0 0,1 1 0 0 0,0 0-1 0 0,0 0 1 0 0,1 1 0 0 0,1 1 0 0 0,1-1-1 0 0,0 1 1 0 0,0 1 0 0 0,2-1 0 0 0,0 1 0 0 0,1 0-1 0 0,-2 14 11 0 0,8-22 19 0 0,0 0-1 0 0,1 0 0 0 0,1 0 0 0 0,-1-1 0 0 0,1 1 0 0 0,0-1 0 0 0,1 1 0 0 0,0-1 0 0 0,0-1 0 0 0,1 1 0 0 0,-1-1 0 0 0,1 0 0 0 0,1 0 0 0 0,-1-1 0 0 0,6 4-18 0 0,18 20 76 0 0,67 102-568 0 0,-77-81-3088 0 0,-7 4-4696 0 0,-11-40-607 0 0</inkml:trace>
  <inkml:trace contextRef="#ctx0" brushRef="#br0" timeOffset="41124.841">8313 9282 19372 0 0,'0'0'2357'0'0,"0"0"-1881"0"0,0 0-503 0 0,0 0-18 0 0,0 0 6 0 0,0 0 40 0 0,0 0 25 0 0,0 0 19 0 0,0 0 10 0 0,-3 26-2 0 0,-6 79-6 0 0,13-17 65 0 0,1-55-2834 0 0,-5-18-2911 0 0,1-6-5436 0 0</inkml:trace>
  <inkml:trace contextRef="#ctx0" brushRef="#br0" timeOffset="49246.061">4288 10140 6393 0 0,'0'0'2262'0'0,"0"0"-272"0"0,0 0-368 0 0,0 0-283 0 0,0 0-307 0 0,0 0-300 0 0,0 0-229 0 0,0 0-230 0 0,0 0-168 0 0,0 0-163 0 0,0 0-237 0 0,-1-8-257 0 0,-1-17-726 0 0,2 54-315 0 0,38 257 2704 0 0,-25 147-81 0 0,-39-342 2266 0 0,26-91-2608 0 0,-5-10 1753 0 0,-4-11-5997 0 0,10 6-6247 0 0,0 12 2121 0 0</inkml:trace>
  <inkml:trace contextRef="#ctx0" brushRef="#br0" timeOffset="50637.874">4094 9984 1280 0 0,'0'0'1251'0'0,"0"0"-369"0"0,0 0 65 0 0,0 0 170 0 0,0 0 246 0 0,0 0 247 0 0,0 0 118 0 0,0 0 47 0 0,0 0-22 0 0,0 0-124 0 0,15-25-143 0 0,45-81-226 0 0,-55 97-1012 0 0,1 1-1 0 0,0 0 1 0 0,0-1 0 0 0,0 2-1 0 0,1-1 1 0 0,1 1 0 0 0,-1 0-1 0 0,1 1 1 0 0,0-1 0 0 0,0 2-1 0 0,1-1 1 0 0,8-3-248 0 0,-1 3-48 0 0,1 0 1 0 0,1 1-1 0 0,-1 1 1 0 0,0 1-1 0 0,1 1 0 0 0,0 0 1 0 0,-1 1-1 0 0,1 1 1 0 0,2 1 47 0 0,31-3 229 0 0,387-3-229 0 0,-435 5-5 0 0,10-1-34 0 0,0 0 1 0 0,0 2-1 0 0,0-1 1 0 0,0 2-1 0 0,-1 0 1 0 0,1 0-1 0 0,0 1 1 0 0,-1 1-1 0 0,0 0 1 0 0,0 0-1 0 0,0 1 1 0 0,0 1-1 0 0,-1 0 1 0 0,0 1-1 0 0,1 0 39 0 0,-11-1-24 0 0,0-1 0 0 0,0 1 0 0 0,0 0-1 0 0,-1-1 1 0 0,1 1 0 0 0,-1 0 0 0 0,-1 0 0 0 0,1-1 0 0 0,-1 1 0 0 0,0 0-1 0 0,0-1 1 0 0,-1 1 0 0 0,1-1 0 0 0,-1 1 0 0 0,-1-1 0 0 0,1 0 0 0 0,-1 0 0 0 0,0 0-1 0 0,0 0 1 0 0,0 0 0 0 0,-1-1 0 0 0,1 1 0 0 0,-1-1 0 0 0,0 0 0 0 0,0 0-1 0 0,-1 0 1 0 0,1-1 0 0 0,-1 0 0 0 0,0 0 0 0 0,-4 2 24 0 0,-65 54 13 0 0,-3-3 1 0 0,-2-3-1 0 0,-2-5 1 0 0,-3-2-1 0 0,-6-2-13 0 0,-146 82 125 0 0,114-51-419 0 0,172-66-1022 0 0,105-10 2264 0 0,178 16 539 0 0,-311-12-1435 0 0,-1 2-1 0 0,0 0 1 0 0,0 1 0 0 0,0 2-1 0 0,-1 0 1 0 0,0 1-1 0 0,0 1 1 0 0,-1 0 0 0 0,0 2-1 0 0,-1 0 1 0 0,-1 1 0 0 0,0 1-1 0 0,14 15-51 0 0,-19-14 13 0 0,0 1 0 0 0,-1 1 0 0 0,-1 0 0 0 0,0 0 0 0 0,-1 1 0 0 0,-2 1 1 0 0,1-1-1 0 0,-2 1 0 0 0,0 0 0 0 0,0 9-13 0 0,48 117 91 0 0,-54-143-67 0 0,1-1 1 0 0,-1 0 0 0 0,1 0-1 0 0,-1 0 1 0 0,1 0 0 0 0,0 0-1 0 0,0 0 1 0 0,-1 0 0 0 0,1 0-1 0 0,0 0 1 0 0,0 0 0 0 0,0 0-1 0 0,0 0 1 0 0,0-1 0 0 0,0 1-1 0 0,0 0 1 0 0,0-1 0 0 0,0 1-1 0 0,0 0 1 0 0,0-1 0 0 0,0 0-1 0 0,1 1 1 0 0,-1-1 0 0 0,0 0-1 0 0,0 1 1 0 0,0-1 0 0 0,1 0-1 0 0,-1 0 1 0 0,0 0 0 0 0,0 0-1 0 0,1 0 1 0 0,-1 0 0 0 0,0-1-1 0 0,0 1 1 0 0,1 0 0 0 0,-1-1-1 0 0,0 1 1 0 0,0-1 0 0 0,0 1-1 0 0,0-1 1 0 0,0 1 0 0 0,0-1-1 0 0,0 0 1 0 0,0 1 0 0 0,0-1-1 0 0,0 0 1 0 0,0 0 0 0 0,0 0-1 0 0,0 0 1 0 0,0 0 0 0 0,-1 0-1 0 0,1 0 1 0 0,0 0 0 0 0,-1-1-25 0 0,42-67 931 0 0,-38 60-959 0 0,10-18-33 0 0,-1-1-1 0 0,-2 0 1 0 0,-1 0 0 0 0,-1-1 0 0 0,-1-1 0 0 0,-2 1-1 0 0,-1-1 1 0 0,-1 0 0 0 0,-1-30 61 0 0,-11 47-2575 0 0,-6 18-8702 0 0,11 0 1988 0 0</inkml:trace>
  <inkml:trace contextRef="#ctx0" brushRef="#br0" timeOffset="50910.272">5672 10507 12235 0 0,'0'0'617'0'0,"0"0"-241"0"0,0 0 110 0 0,0 0 132 0 0,0 0 148 0 0,0 0 21 0 0,0 0-42 0 0,0 0-81 0 0,0 27-121 0 0,0 132 227 0 0,0-152-691 0 0,0 1 0 0 0,0-1 0 0 0,0 0 0 0 0,1 1 0 0 0,0-1 0 0 0,0 0 0 0 0,1 0 0 0 0,0 0 0 0 0,0 0 0 0 0,1 0 0 0 0,0 0 0 0 0,0 0 0 0 0,0-1 0 0 0,1 1 0 0 0,3 4-79 0 0,39-23-2545 0 0,-25-16-4024 0 0,-19 24 4778 0 0,4-7-7096 0 0</inkml:trace>
  <inkml:trace contextRef="#ctx0" brushRef="#br0" timeOffset="51183.999">5510 9981 17484 0 0,'0'0'5905'0'0,"0"0"-4151"0"0,0 0-1054 0 0,0 0-224 0 0,0 0-199 0 0,0 0-159 0 0,0 0-162 0 0,0 0-136 0 0,0 0-95 0 0,0 0-116 0 0,0 0-66 0 0,0 0 26 0 0,-11-12 31 0 0,-2-3 252 0 0,-12-16-186 0 0,62 43-2398 0 0,8 13-4352 0 0,-27-17-1625 0 0</inkml:trace>
  <inkml:trace contextRef="#ctx0" brushRef="#br0" timeOffset="51689.942">6292 10592 20500 0 0,'0'0'2942'0'0,"0"0"-2522"0"0,0 0-680 0 0,0 0 24 0 0,0 0 102 0 0,0 0 138 0 0,0 0 88 0 0,0 0 29 0 0,0 0 18 0 0,0 0-1 0 0,0 0 5 0 0,0 0 4 0 0,0 0 12 0 0,15 3 7 0 0,47 7-3 0 0,19-34 77 0 0,-68 16-269 0 0,-8 7 15 0 0,-1-1 1 0 0,1 1 0 0 0,-1-1-1 0 0,0 0 1 0 0,1 0 0 0 0,-1-1-1 0 0,0 1 1 0 0,-1-1 0 0 0,1 0-1 0 0,0 0 1 0 0,-1 0 0 0 0,0 0-1 0 0,1-1 1 0 0,-1 1 0 0 0,-1-1-1 0 0,1 0 1 0 0,0 0 0 0 0,-1 0-1 0 0,0 0 1 0 0,0 0 0 0 0,0-1-1 0 0,-1 1 1 0 0,1-1 0 0 0,-1 1-1 0 0,0-1 1 0 0,0 1 0 0 0,-1-1-1 0 0,1 0 1 0 0,-1 1 0 0 0,0-1-1 0 0,0 0 1 0 0,-1 1 0 0 0,1-1-1 0 0,-1 0 1 0 0,0 1 0 0 0,0-1-1 0 0,-1 1 1 0 0,1-1 0 0 0,-1 1-1 0 0,0 0 1 0 0,0 0 0 0 0,-1 0-1 0 0,1 0 1 0 0,-1 0 0 0 0,0 0-1 0 0,0 0 1 0 0,0 1 0 0 0,0 0-1 0 0,-1 0 1 0 0,1 0 0 0 0,-2-1 12 0 0,-1 1-18 0 0,-1 1 0 0 0,1 0 0 0 0,-1 0 0 0 0,1 0 0 0 0,-1 0-1 0 0,0 1 1 0 0,0 1 0 0 0,0-1 0 0 0,0 1 0 0 0,0 0 0 0 0,0 0-1 0 0,1 1 1 0 0,-1 0 0 0 0,0 0 0 0 0,0 1 0 0 0,1 0 0 0 0,-1 0-1 0 0,0 1 1 0 0,1-1 0 0 0,0 1 0 0 0,0 1 0 0 0,0-1-1 0 0,0 1 1 0 0,1 0 0 0 0,-1 0 0 0 0,1 1 0 0 0,0 0 0 0 0,0 0-1 0 0,0 0 1 0 0,1 0 0 0 0,0 1 0 0 0,0-1 0 0 0,0 1 0 0 0,1 0-1 0 0,0 1 1 0 0,0-1 0 0 0,1 0 0 0 0,-1 1 0 0 0,1 0 0 0 0,1-1-1 0 0,-1 1 1 0 0,1 0 0 0 0,0 0 0 0 0,1 0 0 0 0,0 0-1 0 0,0-1 1 0 0,0 1 0 0 0,1 0 0 0 0,0 0 0 0 0,0 0 0 0 0,1 0-1 0 0,0-1 1 0 0,0 1 0 0 0,0-1 0 0 0,1 1 0 0 0,0-1 0 0 0,1 0-1 0 0,-1 0 1 0 0,1 0 0 0 0,0-1 0 0 0,1 1 19 0 0,18 15-60 0 0,2-2 0 0 0,0 0 0 0 0,1-1 0 0 0,1-2 0 0 0,1-1 0 0 0,26 11 60 0 0,92 55-363 0 0,-138-76 343 0 0,2 0-20 0 0,0 1 0 0 0,0 0 1 0 0,-1 0-1 0 0,0 1 1 0 0,0 0-1 0 0,0 1 0 0 0,-1 0 1 0 0,0 0-1 0 0,-1 1 0 0 0,0 0 1 0 0,0 0-1 0 0,-1 1 0 0 0,0-1 1 0 0,0 2-1 0 0,-1-1 0 0 0,-1 0 1 0 0,0 1-1 0 0,0 0 1 0 0,2 10 39 0 0,-9-16 68 0 0,-1-1 1 0 0,1 0-1 0 0,-1 1 0 0 0,0-2 1 0 0,0 1-1 0 0,0 0 1 0 0,0-1-1 0 0,-1 1 1 0 0,1-1-1 0 0,-1-1 1 0 0,0 1-1 0 0,0-1 1 0 0,0 1-1 0 0,0-1 1 0 0,0-1-1 0 0,0 1 1 0 0,-1-1-1 0 0,1 0 1 0 0,-1 0-1 0 0,1 0 1 0 0,-1-1-1 0 0,1 0 1 0 0,-4 0-69 0 0,-31 5 248 0 0,1-2 1 0 0,-1-1-1 0 0,1-2 1 0 0,-1-2 0 0 0,1-2-1 0 0,-1-1 1 0 0,1-2 0 0 0,0-2-1 0 0,1-1 1 0 0,0-2-1 0 0,1-2 1 0 0,1-1 0 0 0,0-2-1 0 0,-10-7-248 0 0,44 23-33 0 0,-1 0-1 0 0,1 0 1 0 0,-1 0 0 0 0,1 0-1 0 0,0 0 1 0 0,0 0-1 0 0,-1-1 1 0 0,1 1-1 0 0,0-1 1 0 0,0 0-1 0 0,1 1 1 0 0,-1-1 0 0 0,0 0-1 0 0,0 0 1 0 0,1 0-1 0 0,0 0 1 0 0,-1 0-1 0 0,1-1 1 0 0,0 1-1 0 0,0 0 1 0 0,0-1 0 0 0,0 1-1 0 0,0-1 1 0 0,1 1-1 0 0,-1-1 1 0 0,1 1-1 0 0,-1-1 1 0 0,1 1-1 0 0,0-1 1 0 0,0 1 0 0 0,0-1-1 0 0,1 0 1 0 0,-1 1-1 0 0,1-1 1 0 0,-1 1-1 0 0,1-1 1 0 0,0 1-1 0 0,0 0 1 0 0,0-1 0 0 0,0 1-1 0 0,0 0 1 0 0,0 0-1 0 0,1-1 1 0 0,-1 1-1 0 0,1 0 1 0 0,0 0-1 0 0,-1 0 1 0 0,1 1 0 0 0,0-1-1 0 0,0 0 1 0 0,1 0 33 0 0,84-36-4467 0 0,-27 21-3380 0 0,-48 14 5112 0 0,12-4-6935 0 0</inkml:trace>
  <inkml:trace contextRef="#ctx0" brushRef="#br0" timeOffset="52049.512">7166 10871 20932 0 0,'0'0'378'0'0,"0"0"-357"0"0,0 0-2 0 0,0 0 22 0 0,0 0-21 0 0,0 0-4 0 0,0 0 27 0 0,27 23 17 0 0,84 72 35 0 0,-6-30 1668 0 0,-93-62-1471 0 0,-2-2-270 0 0,0-1 1 0 0,0 1-1 0 0,0-2 0 0 0,0 1 1 0 0,0-1-1 0 0,0-1 1 0 0,0 0-1 0 0,-1 0 1 0 0,1-1-1 0 0,-1 0 1 0 0,1-1-1 0 0,-1 0 0 0 0,0 0 1 0 0,0-1-1 0 0,-1-1 1 0 0,1 1-1 0 0,-1-1 1 0 0,-1 0-1 0 0,1-1 1 0 0,-1 0-1 0 0,0 0 0 0 0,0-1 1 0 0,-1 1-1 0 0,0-2 1 0 0,-1 1-1 0 0,1 0 1 0 0,-2-1-1 0 0,1 0 0 0 0,-1 0 1 0 0,-1-1-1 0 0,1 1 1 0 0,-2-1-1 0 0,1 0 1 0 0,-1 1-1 0 0,-1-1 1 0 0,0 0-1 0 0,0 0 0 0 0,-1 0 1 0 0,0 0-1 0 0,-1 0 1 0 0,0 0-1 0 0,0 0 1 0 0,-1 0-1 0 0,-1 0 0 0 0,0 1 1 0 0,-1-3-23 0 0,-7-9 41 0 0,-1 0 1 0 0,-1 2-1 0 0,-1-1 0 0 0,0 2 1 0 0,-2 0-1 0 0,0 0 0 0 0,-1 2 1 0 0,0 0-1 0 0,-2 1 0 0 0,1 0 1 0 0,-2 2-1 0 0,0 0 0 0 0,-1 2 1 0 0,0 0-1 0 0,0 1 0 0 0,-1 1 1 0 0,-1 1-1 0 0,1 1 0 0 0,-1 2 1 0 0,-1 0-1 0 0,1 1 0 0 0,0 1 1 0 0,-1 1-1 0 0,0 1 1 0 0,1 1-1 0 0,-14 3-41 0 0,30-3 6 0 0,0 1 0 0 0,0 1-1 0 0,1-1 1 0 0,-1 1 0 0 0,0 0 0 0 0,0 1 0 0 0,1 0 0 0 0,0 0 0 0 0,-1 0 0 0 0,1 1 0 0 0,0 0-1 0 0,1 0 1 0 0,-1 0 0 0 0,1 1 0 0 0,0-1 0 0 0,0 2 0 0 0,0-1 0 0 0,1 0 0 0 0,-1 1 0 0 0,1 0-1 0 0,1 0 1 0 0,-1 0 0 0 0,1 0 0 0 0,0 1 0 0 0,1-1 0 0 0,-1 1 0 0 0,1 0 0 0 0,1-1-1 0 0,-1 1 1 0 0,1 0 0 0 0,0 0 0 0 0,1 0 0 0 0,-1 0 0 0 0,2 3-6 0 0,-2 8-60 0 0,2-1 1 0 0,0 1-1 0 0,1 0 0 0 0,0-1 1 0 0,2 1-1 0 0,0-1 1 0 0,1 0-1 0 0,0 0 0 0 0,2-1 1 0 0,0 0-1 0 0,1 0 1 0 0,0 0-1 0 0,5 5 60 0 0,69 62-2338 0 0,-18-40-6084 0 0,-40-28-2885 0 0</inkml:trace>
  <inkml:trace contextRef="#ctx0" brushRef="#br0" timeOffset="52733.002">8150 9771 19796 0 0,'0'0'539'0'0,"0"0"-246"0"0,0 0-366 0 0,0 0-327 0 0,0 0-61 0 0,0 0 83 0 0,0 0 266 0 0,0 0 331 0 0,0 0 182 0 0,0 0 82 0 0,0 0 37 0 0,4 30 2 0 0,34 203 825 0 0,17 202-409 0 0,-31-176-831 0 0,-23-244-124 0 0,-1-6-11 0 0,1 0 0 0 0,-1-1 0 0 0,2 1 0 0 0,-1-1 0 0 0,1 1 0 0 0,0-1 0 0 0,1 0 0 0 0,0 1 0 0 0,0-1 0 0 0,1-1 0 0 0,0 1 0 0 0,0 0 0 0 0,1-1 0 0 0,2 3 28 0 0,-4-9-102 0 0,0-1 1 0 0,1 0-1 0 0,-1 0 1 0 0,0 0 0 0 0,1 0-1 0 0,-1-1 1 0 0,0 1-1 0 0,0-1 1 0 0,0 0-1 0 0,0 0 1 0 0,0 0 0 0 0,1 0-1 0 0,-2 0 1 0 0,1-1-1 0 0,0 0 1 0 0,0 1 0 0 0,0-1-1 0 0,-1 0 1 0 0,1 0-1 0 0,-1 0 1 0 0,0-1-1 0 0,1 1 1 0 0,-1-1 0 0 0,0 1-1 0 0,0-1 1 0 0,-1 0-1 0 0,1 1 1 0 0,0-1 0 0 0,-1 0-1 0 0,0 0 1 0 0,1-1 101 0 0,6-8-520 0 0,77-111-1682 0 0,-42 33 4676 0 0,-36 188-132 0 0,-9-81-2270 0 0,1 0-1 0 0,1 0 1 0 0,0 0-1 0 0,1 0 1 0 0,1 0 0 0 0,0 0-1 0 0,2-1 1 0 0,0 1-1 0 0,1-1 1 0 0,0 1-1 0 0,1-1 1 0 0,1-1 0 0 0,1 1-1 0 0,0-1 1 0 0,1-1-1 0 0,0 0 1 0 0,1 0-1 0 0,1 0 1 0 0,0-2-1 0 0,1 1 1 0 0,7 5-72 0 0,-13-15 17 0 0,1-1 0 0 0,-1 0-1 0 0,1 0 1 0 0,0 0 0 0 0,-1-1-1 0 0,1 0 1 0 0,0 0 0 0 0,0 0 0 0 0,0-1-1 0 0,0 0 1 0 0,0-1 0 0 0,0 0-1 0 0,-1 0 1 0 0,1 0 0 0 0,0-1 0 0 0,0 0-1 0 0,-1 0 1 0 0,1 0 0 0 0,-1-1-1 0 0,0 0 1 0 0,0 0 0 0 0,0-1 0 0 0,0 0-1 0 0,1-1-16 0 0,124-112-236 0 0,-115 102 265 0 0,-1-2-1 0 0,-1 0 0 0 0,-1 0 1 0 0,0-1-1 0 0,-2-1 0 0 0,0 0 1 0 0,-1-1-1 0 0,0 0 1 0 0,-2 0-1 0 0,-1-1 0 0 0,0 0 1 0 0,-2-1-1 0 0,0 1 0 0 0,-1-1 1 0 0,-1 0-1 0 0,-1-13-28 0 0,-14-12 1119 0 0,12 47-1099 0 0,-1 16-164 0 0,0 4 186 0 0,0-1 0 0 0,2 1 1 0 0,0-1-1 0 0,2 0 1 0 0,0 1-1 0 0,1-1 0 0 0,0 0 1 0 0,2-1-1 0 0,0 1 0 0 0,1-1 1 0 0,1 0-1 0 0,1-1 0 0 0,1 0 1 0 0,0 0-1 0 0,1-1 0 0 0,0 0 1 0 0,2-1-1 0 0,0 0 0 0 0,0-1 1 0 0,7 4-43 0 0,-9-10-281 0 0,1 0 1 0 0,-1 0 0 0 0,2-1 0 0 0,-1-1-1 0 0,1 0 1 0 0,0-1 0 0 0,0 0-1 0 0,1-1 1 0 0,-1 0 0 0 0,1-1 0 0 0,0-1-1 0 0,0 0 281 0 0,21 1-3416 0 0,-11-3-2642 0 0,-5 0-5302 0 0</inkml:trace>
  <inkml:trace contextRef="#ctx0" brushRef="#br0" timeOffset="53202.05">9486 10171 22661 0 0,'0'0'364'0'0,"0"0"-141"0"0,0 0-171 0 0,0 0-150 0 0,0 0-103 0 0,0 0-3 0 0,0 0 151 0 0,0 0 165 0 0,0 0 138 0 0,0 0 54 0 0,0 0 27 0 0,0 0-3 0 0,30-3-40 0 0,97-6-52 0 0,17 31 126 0 0,164 29-234 0 0,-304-52-143 0 0,0 1 0 0 0,0 0 0 0 0,0 0-1 0 0,0 0 1 0 0,0 0 0 0 0,0 1 0 0 0,0 0 0 0 0,0 0 0 0 0,0 0 0 0 0,0 0 0 0 0,0 0 0 0 0,0 1 0 0 0,-1 0 0 0 0,1 0 0 0 0,-1 0 0 0 0,1 0 0 0 0,-1 0 0 0 0,0 1 0 0 0,1-1 0 0 0,-1 1 0 0 0,-1 0 0 0 0,1 0 0 0 0,0 0-1 0 0,-1 1 1 0 0,1-1 0 0 0,-1 0 0 0 0,0 1 0 0 0,0 0 0 0 0,-1-1 0 0 0,1 1 0 0 0,-1 0 0 0 0,0 0 0 0 0,1 0 0 0 0,-2 0 0 0 0,1 0 0 0 0,0 0 0 0 0,-1 0 0 0 0,0 0 0 0 0,0 0 0 0 0,0 0 0 0 0,-1 0 0 0 0,1 0 0 0 0,-1 0-1 0 0,0 0 1 0 0,0 0 0 0 0,0 0 0 0 0,0 0 0 0 0,-1 0 0 0 0,-1 2 15 0 0,-153 156 56 0 0,19-28-73 0 0,125-120 9 0 0,1 0 0 0 0,1 1 0 0 0,1 0 0 0 0,0 1-1 0 0,1 0 1 0 0,0 0 0 0 0,1 0 0 0 0,1 1 0 0 0,1 0 0 0 0,0 1 0 0 0,1-1 0 0 0,1 1 0 0 0,1 0 0 0 0,1 0 0 0 0,0 1 8 0 0,2-14 0 0 0,-1-1 1 0 0,1 1 0 0 0,1-1-1 0 0,-1 0 1 0 0,1 1 0 0 0,-1-1-1 0 0,1 0 1 0 0,0 0 0 0 0,1 0-1 0 0,-1-1 1 0 0,1 1 0 0 0,0 0-1 0 0,0-1 1 0 0,0 1 0 0 0,0-1-1 0 0,0 0 1 0 0,1 0 0 0 0,-1-1-1 0 0,1 1 1 0 0,0-1 0 0 0,0 1-1 0 0,1-1 0 0 0,154 43 255 0 0,-138-41-409 0 0,-1-2 0 0 0,1-1 1 0 0,0 0-1 0 0,-1-2 0 0 0,1 0 0 0 0,-1-1 1 0 0,1-2-1 0 0,-1 0 0 0 0,0-1 0 0 0,0 0 1 0 0,0-2-1 0 0,-1-1 0 0 0,0 0 0 0 0,-1-1 1 0 0,0-1-1 0 0,0-1 0 0 0,13-10 154 0 0,3-32-5628 0 0,-28 11-3092 0 0,-5 29 1726 0 0</inkml:trace>
  <inkml:trace contextRef="#ctx0" brushRef="#br0" timeOffset="53569.075">10083 10570 6905 0 0,'0'0'4285'0'0,"0"0"-927"0"0,0 0-768 0 0,0 0-679 0 0,0 0-524 0 0,0 0-420 0 0,0 0-323 0 0,0 0-298 0 0,0 0-226 0 0,0 0-158 0 0,0 0-51 0 0,0 0 57 0 0,-6-4 84 0 0,0 0-46 0 0,-7-6 186 0 0,40 13 138 0 0,232 17 538 0 0,-199-24-753 0 0,0-3-1 0 0,0-2 1 0 0,-1-3-1 0 0,-1-3 1 0 0,26-10-115 0 0,-85 25 5 0 0,1 1-1 0 0,0 0 1 0 0,-1 0 0 0 0,1-1 0 0 0,-1 1 0 0 0,1 0 0 0 0,0 0 0 0 0,0 0 0 0 0,-1-1 0 0 0,1 1 0 0 0,0 0 0 0 0,0 0 0 0 0,0 0 0 0 0,0 0 0 0 0,0-1 0 0 0,0 1 0 0 0,0 0 0 0 0,0 0 0 0 0,0 0 0 0 0,1 0 0 0 0,-1-1 0 0 0,0 1 0 0 0,1 0 0 0 0,-1 0 0 0 0,0 0 0 0 0,1-1 0 0 0,-1 1 0 0 0,1 0 0 0 0,-1-1-1 0 0,1 1 1 0 0,-1 0 0 0 0,1-1 0 0 0,-1 1 0 0 0,1-1 0 0 0,0 1 0 0 0,-1-1 0 0 0,1 1 0 0 0,0-1 0 0 0,0 1 0 0 0,-1-1 0 0 0,1 0 0 0 0,0 1 0 0 0,0-1 0 0 0,-1 0 0 0 0,1 0 0 0 0,0 1 0 0 0,0-1 0 0 0,0 0 0 0 0,0 0 0 0 0,0 0 0 0 0,-1 0 0 0 0,1 0 0 0 0,0 0 0 0 0,0 0 0 0 0,0-1 0 0 0,0 1 0 0 0,-1 0-1 0 0,1 0 1 0 0,0-1 0 0 0,0 1 0 0 0,-1 0 0 0 0,1-1 0 0 0,0 1 0 0 0,0-1 0 0 0,-1 1 0 0 0,1-1 0 0 0,0 1 0 0 0,-1-1 0 0 0,1 1 0 0 0,-1-1-5 0 0,-1 18 165 0 0,-1 4-149 0 0,-3 19 63 0 0,1 0 1 0 0,2 1-1 0 0,2-1 1 0 0,2 1-1 0 0,1-1 1 0 0,3 0-1 0 0,1 0 1 0 0,10 30-80 0 0,15-34-3716 0 0,28-66-8196 0 0,-50 20 2001 0 0</inkml:trace>
  <inkml:trace contextRef="#ctx0" brushRef="#br0" timeOffset="53834.023">10529 9990 27006 0 0,'0'0'736'0'0,"0"0"-208"0"0,0 0-160 0 0,0 0-296 0 0,0 0-144 0 0,0 0-120 0 0,0 0-96 0 0,0 0-32 0 0,0 0-24 0 0,0 0 0 0 0,0 0-24 0 0,0 0-56 0 0,0 0-128 0 0,0 0-241 0 0,52 8-463 0 0,-32 12-904 0 0,-5-3-2185 0 0,-3-5-8258 0 0</inkml:trace>
  <inkml:trace contextRef="#ctx0" brushRef="#br0" timeOffset="54084.979">11353 10825 22133 0 0,'0'0'384'0'0,"0"0"-136"0"0,0 0-64 0 0,0 0-15 0 0,0 0-25 0 0,0 0-14 0 0,28 21-49 0 0,87 65 10 0 0,-112-83-48 0 0,1 0 0 0 0,-1 1 0 0 0,1-1 0 0 0,0-1 0 0 0,0 1 0 0 0,0 0 0 0 0,0-1 0 0 0,1 0 0 0 0,-1 0 0 0 0,0 0 0 0 0,1-1 0 0 0,-1 1 0 0 0,1-1 0 0 0,0 0 0 0 0,-1-1 0 0 0,1 1 0 0 0,0-1 0 0 0,0 0 0 0 0,-1 0 0 0 0,3 0-43 0 0,12-2 372 0 0,-8-1-318 0 0,0-1 0 0 0,0 0 1 0 0,-1-1-1 0 0,1 0 0 0 0,-1 0 0 0 0,0-1 1 0 0,-1-1-1 0 0,1 0 0 0 0,-1 0 1 0 0,-1 0-1 0 0,1-1 0 0 0,-1-1 0 0 0,-1 1 1 0 0,0-2-1 0 0,0 1 0 0 0,0 0 0 0 0,-1-1 1 0 0,-1 0-1 0 0,0-1 0 0 0,0 1 0 0 0,-1-1 1 0 0,0-2-55 0 0,0 1-14 0 0,-1 0 0 0 0,0 0 0 0 0,-1 0 0 0 0,0-1 1 0 0,-1 1-1 0 0,-1-1 0 0 0,0 1 0 0 0,0-1 1 0 0,-1 1-1 0 0,-1-1 0 0 0,0 1 0 0 0,-1 0 0 0 0,0 0 1 0 0,-1 0-1 0 0,0 0 0 0 0,-1 0 0 0 0,0 1 0 0 0,-1 0 1 0 0,0 0-1 0 0,-1 1 0 0 0,0-1 0 0 0,-1 1 1 0 0,0 1-1 0 0,0 0 0 0 0,-1 0 0 0 0,-1 0 0 0 0,1 1 1 0 0,-1 1-1 0 0,0-1 0 0 0,-1 2 0 0 0,0-1 1 0 0,0 2-1 0 0,0-1 0 0 0,-1 2 0 0 0,0-1 0 0 0,0 2 1 0 0,0-1-1 0 0,0 2 0 0 0,0 0 0 0 0,-1 0 1 0 0,1 1-1 0 0,-1 0 0 0 0,1 1 0 0 0,-1 1 0 0 0,-5 1 14 0 0,8 1-5 0 0,1 0 0 0 0,0 1-1 0 0,1 0 1 0 0,-1 0 0 0 0,1 1 0 0 0,0 0-1 0 0,0 1 1 0 0,0 0 0 0 0,1 0-1 0 0,0 0 1 0 0,0 1 0 0 0,0 0-1 0 0,1 1 1 0 0,0-1 0 0 0,1 1-1 0 0,-1 0 1 0 0,1 1 0 0 0,1-1-1 0 0,0 1 1 0 0,0 0 0 0 0,1 0 0 0 0,0 0-1 0 0,1 0 1 0 0,-1 1 0 0 0,1 2 5 0 0,-1 4-208 0 0,0 0 0 0 0,0 0 0 0 0,2 0 0 0 0,0 0 0 0 0,1 0 0 0 0,0 0 0 0 0,2 0 0 0 0,0 0 0 0 0,0 0 0 0 0,2 0 0 0 0,0 0 0 0 0,0-1 0 0 0,2 0 0 0 0,6 14 208 0 0,8 1-2983 0 0,-5-11-2303 0 0,-3-5-5761 0 0</inkml:trace>
  <inkml:trace contextRef="#ctx0" brushRef="#br0" timeOffset="54708.898">11993 10424 23645 0 0,'0'0'-485'0'0,"0"0"-274"0"0,0 0-11 0 0,0 0 224 0 0,0 0 287 0 0,0 0 268 0 0,0 0 92 0 0,0 0 72 0 0,0 0 88 0 0,6 28 78 0 0,27 209 1272 0 0,-33-197-1277 0 0,-1-26-299 0 0,0 1-1 0 0,1-1 1 0 0,0 1 0 0 0,2-1-1 0 0,-1 1 1 0 0,2-1 0 0 0,0 1 0 0 0,1-1-1 0 0,0 0 1 0 0,1-1 0 0 0,5 11-35 0 0,52 3 456 0 0,46-48-1707 0 0,-74 5 919 0 0,-1-2-1 0 0,0-1 1 0 0,-2-2 0 0 0,0-1 0 0 0,-1-1 0 0 0,-1-2-1 0 0,-2-1 1 0 0,19-22 332 0 0,-68 159 2334 0 0,20-93-2206 0 0,1 1 0 0 0,0-1 0 0 0,1 1 0 0 0,1 0 0 0 0,1-1 0 0 0,0 1 0 0 0,2-1-1 0 0,0 0 1 0 0,6 17-128 0 0,-8-28 35 0 0,1-1-1 0 0,0 1 0 0 0,0-1 0 0 0,0 0 0 0 0,0 0 0 0 0,1 0 1 0 0,0 0-1 0 0,1-1 0 0 0,-1 0 0 0 0,1 0 0 0 0,0 0 0 0 0,0 0 0 0 0,0-1 1 0 0,1 1-1 0 0,0-2 0 0 0,0 1 0 0 0,0 0 0 0 0,0-1 0 0 0,0 0 1 0 0,1-1-1 0 0,-1 0 0 0 0,1 0 0 0 0,-1 0 0 0 0,1 0 0 0 0,0-1 1 0 0,0 0-1 0 0,6-1-34 0 0,9-2 11 0 0,1-2-1 0 0,0-1 1 0 0,-1 0 0 0 0,0-2 0 0 0,-1 0 0 0 0,1-2 0 0 0,-1 0 0 0 0,-1-2 0 0 0,0 0-1 0 0,0-1 1 0 0,-1-1 0 0 0,-1 0 0 0 0,0-2 0 0 0,-1 0 0 0 0,-1-1 0 0 0,0-1 0 0 0,-1 0-1 0 0,-1-1 1 0 0,0-1 0 0 0,-2 0 0 0 0,0-1 0 0 0,-1 0 0 0 0,-1 0 0 0 0,-1-2 0 0 0,-1 1-1 0 0,4-17-10 0 0,-9 33 30 0 0,-1 1-1 0 0,0 0 0 0 0,0-1 0 0 0,0 1 1 0 0,0-1-1 0 0,-1 0 0 0 0,0 0 0 0 0,0 0 1 0 0,0 0-1 0 0,0 1 0 0 0,-1-1 0 0 0,0 0 1 0 0,0 0-1 0 0,0 0 0 0 0,-1 0 0 0 0,0 0 1 0 0,0 0-1 0 0,0 0 0 0 0,0 0 0 0 0,-1 1 1 0 0,1-1-1 0 0,-1 1 0 0 0,-1-1 1 0 0,1 1-1 0 0,0 0 0 0 0,-1-1 0 0 0,0 1 1 0 0,0 1-1 0 0,0-1 0 0 0,-1 0 0 0 0,1 1 1 0 0,-1-1-1 0 0,0 1 0 0 0,0 0 0 0 0,0 1 1 0 0,0-1-1 0 0,-1 1 0 0 0,1-1 0 0 0,-1 1 1 0 0,1 1-1 0 0,-1-1 0 0 0,0 1 0 0 0,0-1 1 0 0,1 1-1 0 0,-1 1 0 0 0,0-1 0 0 0,-4 1-29 0 0,1 4 7 0 0,1 1 0 0 0,0 0 0 0 0,0 0 0 0 0,0 1 0 0 0,1 0-1 0 0,-1 0 1 0 0,1 1 0 0 0,1 0 0 0 0,0 0 0 0 0,0 0 0 0 0,0 0-1 0 0,1 1 1 0 0,0 0 0 0 0,0 0 0 0 0,1 0 0 0 0,0 0 0 0 0,0 1-1 0 0,1-1 1 0 0,0 1 0 0 0,1-1 0 0 0,0 1 0 0 0,0 0 0 0 0,1 0-1 0 0,0 2-6 0 0,-2 9-13 0 0,1 0-1 0 0,1 0 0 0 0,1 1 0 0 0,1-1 0 0 0,1 0 1 0 0,0 0-1 0 0,2-1 0 0 0,0 1 0 0 0,1-1 0 0 0,1 0 1 0 0,1 0-1 0 0,1-1 0 0 0,0 0 0 0 0,1 0 1 0 0,1-1-1 0 0,1-1 0 0 0,11 13 14 0 0,109 68-4243 0 0,-98-81-1263 0 0,-8-8-5986 0 0</inkml:trace>
  <inkml:trace contextRef="#ctx0" brushRef="#br0" timeOffset="55349.931">3443 8134 22293 0 0,'0'0'-500'0'0,"0"0"-318"0"0,0 0-118 0 0,0 0 101 0 0,0 0 370 0 0,0 0 350 0 0,0 0 55 0 0,0 0-4 0 0,0 0 3 0 0,23 25 21 0 0,69 82 50 0 0,-62-24 93 0 0,-30-66-68 0 0,-4 42 85 0 0,-3 1 1 0 0,-2-1-1 0 0,-3 0 0 0 0,-2-1 1 0 0,-3 0-1 0 0,-11 24-120 0 0,-22 79 28 0 0,-17 93 9 0 0,11 2-1 0 0,11 2 0 0 0,11 2 1 0 0,3 209-37 0 0,31 284 448 0 0,2-526-3768 0 0,-1 0-5649 0 0,-1-210 1367 0 0</inkml:trace>
  <inkml:trace contextRef="#ctx0" brushRef="#br0" timeOffset="55822.337">3181 12158 11642 0 0,'0'0'1373'0'0,"0"0"-1016"0"0,0 0-150 0 0,27 6 56 0 0,168 30 194 0 0,-79-40 101 0 0,0-5 0 0 0,0-6 0 0 0,98-25-558 0 0,-2 2 1557 0 0,254-24-253 0 0,3 20 0 0 0,112 19-1304 0 0,2296 51-271 0 0,-538 184 262 0 0,-2123-205 340 0 0,0-9 1 0 0,0-9 0 0 0,-1-10 0 0 0,30-15-332 0 0,351-68 1880 0 0,-528 101-3456 0 0,-90 39-10452 0 0,10-28 2567 0 0</inkml:trace>
  <inkml:trace contextRef="#ctx0" brushRef="#br0" timeOffset="56386.419">4978 6774 18684 0 0,'0'0'296'0'0,"0"0"-156"0"0,0 0-181 0 0,0 0-187 0 0,0 0-72 0 0,0 0 9 0 0,0 0 54 0 0,0 0 91 0 0,29-14 63 0 0,93-43 46 0 0,-19 37 146 0 0,-71 21 21 0 0,1019-69 3045 0 0,45-45-2868 0 0,-450 38-279 0 0,-499 70-1106 0 0,-147 5 829 0 0,1 1-1 0 0,0 0 0 0 0,-1 0 0 0 0,1 0 1 0 0,-1 0-1 0 0,1 0 0 0 0,-1 1 0 0 0,0-1 1 0 0,1 0-1 0 0,-1 0 0 0 0,0 0 1 0 0,0 0-1 0 0,0 0 0 0 0,0 0 0 0 0,0 1 1 0 0,0-1-1 0 0,0 0 0 0 0,0 0 0 0 0,0 0 1 0 0,-1 0-1 0 0,1 0 0 0 0,0 0 0 0 0,-1 0 1 0 0,1 1-1 0 0,-1-1 0 0 0,1 0 0 0 0,-1 0 1 0 0,1-1-1 0 0,-1 1 0 0 0,0 0 1 0 0,0 0-1 0 0,1 0 0 0 0,-1 0 0 0 0,0 0 1 0 0,0-1-1 0 0,0 1 0 0 0,0 0 0 0 0,0-1 1 0 0,0 1-1 0 0,0-1 0 0 0,0 1 0 0 0,-1-1 250 0 0,-9 10-9299 0 0</inkml:trace>
  <inkml:trace contextRef="#ctx0" brushRef="#br0" timeOffset="57736.222">9866 6903 14043 0 0,'0'0'1104'0'0,"0"0"-385"0"0,0 0-648 0 0,0 0-397 0 0,0 0-14 0 0,0 0 250 0 0,0 0 246 0 0,29-2 162 0 0,215-11 816 0 0,763 41 948 0 0,-35-14-1922 0 0,-942-13-214 0 0,-14-2-9 0 0,0 1-1 0 0,0 0 1 0 0,0 1 0 0 0,0 1-1 0 0,-1 0 1 0 0,1 1 0 0 0,-1 1-1 0 0,1 0 1 0 0,-1 2-1 0 0,0-1 1 0 0,-1 2 0 0 0,0 0-1 0 0,11 7 64 0 0,-22-9-54 0 0,-1 0-1 0 0,0 0 1 0 0,1 0 0 0 0,-2 0-1 0 0,1 1 1 0 0,-1-1-1 0 0,0 1 1 0 0,0-1-1 0 0,0 1 1 0 0,-1-1 0 0 0,1 1-1 0 0,-2 0 1 0 0,1-1-1 0 0,0 1 1 0 0,-1-1-1 0 0,0 1 1 0 0,-1-1 0 0 0,1 1-1 0 0,-1-1 1 0 0,0 0-1 0 0,0 1 1 0 0,-1-1-1 0 0,1 0 1 0 0,-1-1 0 0 0,0 1-1 0 0,-1 0 1 0 0,1-1-1 0 0,-1 0 1 0 0,0 0-1 0 0,-2 2 56 0 0,-24 49-158 0 0,-81 166 116 0 0,91-168 90 0 0,3 2 0 0 0,1 0-1 0 0,3 1 1 0 0,3 0-1 0 0,2 1 1 0 0,2 0-1 0 0,3 0 1 0 0,3 0 0 0 0,1 1-1 0 0,4-1 1 0 0,2 0-1 0 0,5 16-48 0 0,65 403 190 0 0,-33-239-69 0 0,10 239-121 0 0,-52-461 68 0 0,0 1-1 0 0,-1-1 1 0 0,-1 0-1 0 0,-1 0 1 0 0,0 0-1 0 0,-1 0 1 0 0,-1 0-1 0 0,0 0 1 0 0,-1 0-1 0 0,-1-1 1 0 0,0 0-1 0 0,-1 0 1 0 0,0 0-1 0 0,-1 0 1 0 0,-1-1-1 0 0,-2 2-67 0 0,7 5 1468 0 0,37-35 656 0 0,-18 8-2591 0 0,29-7 577 0 0,1 3 0 0 0,1 2 0 0 0,0 1-1 0 0,0 3 1 0 0,0 2 0 0 0,1 2 0 0 0,11 2-110 0 0,16-2 103 0 0,309-9 192 0 0,756 0-187 0 0,-851 39-177 0 0,-327-11-174 0 0,21-12 291 0 0,8-5-44 0 0,0 1 0 0 0,0 0 0 0 0,-1 0 0 0 0,2 1 1 0 0,-1 0-1 0 0,0 1 0 0 0,0 0 0 0 0,1 0 1 0 0,0 1-1 0 0,0 0 0 0 0,0 1 0 0 0,1-1 0 0 0,0 1 1 0 0,0 1-1 0 0,0-1 0 0 0,1 1 0 0 0,0 1 1 0 0,0-1-1 0 0,1 1 0 0 0,0 0 0 0 0,0 0 0 0 0,1 0 1 0 0,0 1-1 0 0,0 0 0 0 0,-1 7-4 0 0,-4 322 307 0 0,-41 373 866 0 0,42-587-912 0 0,5 2-1 0 0,5-1 1 0 0,6-1-1 0 0,5 1 0 0 0,5-1 1 0 0,6-2-1 0 0,6 0 1 0 0,13 25-261 0 0,-14-24 61 0 0,-98-108 308 0 0,-36-15-459 0 0,0 4-1 0 0,0 5 0 0 0,1 4 1 0 0,1 5-1 0 0,-33 12 91 0 0,-227 95-1185 0 0,131-29-5284 0 0,154-62-4474 0 0</inkml:trace>
  <inkml:trace contextRef="#ctx0" brushRef="#br1" timeOffset="79876.964">25384 8518 23645 0 0,'0'0'220'0'0,"0"0"-129"0"0,0 0-139 0 0,0 0-231 0 0,0 0-250 0 0,0 0-109 0 0,0 0 45 0 0,0 0 145 0 0,25-13 200 0 0,81-41 101 0 0,-6 40-148 0 0,-82 18 227 0 0,-2-3 29 0 0,0 1-1 0 0,1 1 1 0 0,-1 1 0 0 0,0 0-1 0 0,0 1 1 0 0,-1 0 0 0 0,1 2-1 0 0,-1 0 1 0 0,-1 0 0 0 0,1 2-1 0 0,-1 0 1 0 0,-1 0 0 0 0,0 1-1 0 0,3 3 40 0 0,-15-9-15 0 0,0-1 0 0 0,0 1 1 0 0,-1 0-1 0 0,1 0 0 0 0,-1 0 0 0 0,1 0 0 0 0,-1-1 0 0 0,0 1 0 0 0,-1 0 0 0 0,1 0 0 0 0,-1 0 0 0 0,0 0 0 0 0,1-1 0 0 0,-2 1 1 0 0,1 0-1 0 0,0-1 0 0 0,-1 1 0 0 0,0-1 0 0 0,1 1 0 0 0,-2-1 0 0 0,1 0 0 0 0,0 0 0 0 0,0 0 0 0 0,-1 0 0 0 0,0 0 0 0 0,0 0 1 0 0,0-1-1 0 0,0 1 0 0 0,0-1 0 0 0,0 0 0 0 0,0 0 0 0 0,-1 0 0 0 0,1 0 0 0 0,-1-1 0 0 0,1 1 0 0 0,-1-1 0 0 0,0 0 0 0 0,0 0 1 0 0,-1 0 14 0 0,-12 9 43 0 0,-87 54 164 0 0,56-38-215 0 0,2 1-1 0 0,1 3 1 0 0,1 1-1 0 0,1 2 1 0 0,2 2 0 0 0,2 2-1 0 0,1 2 1 0 0,2 1 0 0 0,-8 14 8 0 0,40-50 7 0 0,0 0 1 0 0,1 0 0 0 0,-1 0 0 0 0,1 0 0 0 0,0 0 0 0 0,0 1 0 0 0,0-1 0 0 0,1 1 0 0 0,-1 0 0 0 0,1 0-1 0 0,1 0 1 0 0,-1 0 0 0 0,1 0 0 0 0,-1 1 0 0 0,2-1 0 0 0,-1 0 0 0 0,0 1 0 0 0,1-1 0 0 0,0 0 0 0 0,0 1-1 0 0,1-1 1 0 0,0 0 0 0 0,0 1 0 0 0,0-1 0 0 0,0 0 0 0 0,1 0 0 0 0,0 0 0 0 0,0 0 0 0 0,0 0-1 0 0,0 0 1 0 0,1 0 0 0 0,0-1 0 0 0,0 1 0 0 0,0-1 0 0 0,1 0 0 0 0,-1 0 0 0 0,1 0 0 0 0,0-1 0 0 0,4 3-8 0 0,20 6 281 0 0,1-1 1 0 0,1-1-1 0 0,0-2 1 0 0,0-1 0 0 0,0-1-1 0 0,1-2 1 0 0,0 0 0 0 0,0-3-1 0 0,0 0 1 0 0,0-2-1 0 0,0-2 1 0 0,23-4-282 0 0,-11 2 175 0 0,-1-1-1 0 0,-1-2 1 0 0,1-2-1 0 0,-1-2 1 0 0,-1-2-1 0 0,0-1 1 0 0,-1-2-1 0 0,7-6-174 0 0,-71 12-5491 0 0,1 7-2974 0 0,15 4-944 0 0</inkml:trace>
  <inkml:trace contextRef="#ctx0" brushRef="#br1" timeOffset="80364.945">25526 7768 8194 0 0,'0'0'2991'0'0,"0"0"-1989"0"0,-34-8-497 0 0,-108-25-17 0 0,123 29-370 0 0,0 2-1 0 0,0 0 1 0 0,0 2 0 0 0,0 0-1 0 0,0 1 1 0 0,0 0 0 0 0,0 2-1 0 0,0 0 1 0 0,0 2-1 0 0,1 0 1 0 0,-1 0 0 0 0,1 2-1 0 0,1 0 1 0 0,-1 2 0 0 0,-10 6-118 0 0,8-5 124 0 0,-8 2 13 0 0,0 2 0 0 0,2 1 1 0 0,0 1-1 0 0,0 1 1 0 0,2 1-1 0 0,0 1 1 0 0,1 1-1 0 0,1 2 1 0 0,1 0-1 0 0,1 1 0 0 0,1 1 1 0 0,1 1-1 0 0,2 0 1 0 0,0 1-1 0 0,1 1 1 0 0,2 1-1 0 0,-9 26-137 0 0,4 0 77 0 0,3 0 0 0 0,2 1-1 0 0,3 1 1 0 0,2 0 0 0 0,2 0 0 0 0,3 0-1 0 0,2 1 1 0 0,3-1 0 0 0,2 0 0 0 0,3 0-1 0 0,2 0 1 0 0,3-1 0 0 0,2 0 0 0 0,2-1-1 0 0,3-1 1 0 0,2 0 0 0 0,2-2 0 0 0,3 0-1 0 0,2-2 1 0 0,1-1 0 0 0,3-1 0 0 0,2-2-1 0 0,2-2 1 0 0,2-1 0 0 0,1-1 0 0 0,2-3-1 0 0,2-1 1 0 0,2-2 0 0 0,31 18-77 0 0,-10-20 255 0 0,1-4 1 0 0,1-2 0 0 0,1-3-1 0 0,1-4 1 0 0,1-2-1 0 0,1-4 1 0 0,0-2-1 0 0,1-4 1 0 0,0-3 0 0 0,0-4-1 0 0,61-6-255 0 0,-76 1 193 0 0,0-2 0 0 0,0-3 1 0 0,-1-2-1 0 0,-1-3 0 0 0,0-3 0 0 0,0-1 0 0 0,-2-3 0 0 0,-1-3 0 0 0,0-2 1 0 0,34-24-194 0 0,-54 30 84 0 0,-1-3 0 0 0,-2 0 0 0 0,0-2 1 0 0,-2-1-1 0 0,0-1 0 0 0,-2-2 0 0 0,-1 0 1 0 0,-2-2-1 0 0,-1 0 0 0 0,-1-2 0 0 0,-2 0 1 0 0,-1-2-1 0 0,-1 0 0 0 0,-3 0 0 0 0,0-2 1 0 0,4-23-86 0 0,-11 10-86 0 0,-1 1-1 0 0,-3-1 0 0 0,-2 0 1 0 0,-2 1-1 0 0,-3-1 0 0 0,-1 0 0 0 0,-3 1 1 0 0,-2 0-1 0 0,-2 1 0 0 0,-2 0 0 0 0,-2 1 1 0 0,-2 1-1 0 0,-2 0 0 0 0,-3 2 1 0 0,-1 0-1 0 0,-2 1 0 0 0,-1 2 0 0 0,-3 1 1 0 0,-1 1-1 0 0,-2 2 0 0 0,-2 1 0 0 0,-1 2 1 0 0,-20-15 87 0 0,13 16-240 0 0,-1 1 1 0 0,-1 2-1 0 0,-2 2 0 0 0,0 2 1 0 0,-2 2-1 0 0,-1 3 1 0 0,-1 1-1 0 0,0 3 1 0 0,-2 2-1 0 0,1 3 0 0 0,-2 2 1 0 0,0 2-1 0 0,0 2 1 0 0,0 3-1 0 0,0 2 1 0 0,0 2-1 0 0,-1 3 1 0 0,1 3-1 0 0,1 1 0 0 0,0 3 1 0 0,0 2-1 0 0,-44 18 240 0 0,-101 43-3445 0 0,71-19-1648 0 0,22-4-4802 0 0</inkml:trace>
  <inkml:trace contextRef="#ctx0" brushRef="#br1" timeOffset="87907.886">26265 5632 16500 0 0,'0'0'152'0'0,"0"0"-108"0"0,0 0-290 0 0,0 0-486 0 0,0 0-312 0 0,0 0-28 0 0,0 0 203 0 0,0 0 411 0 0,0 0 291 0 0,0 0 130 0 0,0 0 74 0 0,3 21 60 0 0,11 150 537 0 0,-23 280 1382 0 0,12-435-2136 0 0,1 6 432 0 0,-13-20-6476 0 0,5-4-2719 0 0</inkml:trace>
  <inkml:trace contextRef="#ctx0" brushRef="#br1" timeOffset="88148.026">26066 5992 20332 0 0,'0'0'815'0'0,"0"0"-109"0"0,0 0-237 0 0,0 0-294 0 0,0 0-145 0 0,0 0-35 0 0,0 0 18 0 0,0 0 21 0 0,25-2 17 0 0,181-5 54 0 0,-5 25-399 0 0,-135-9-2532 0 0,-2 4-4020 0 0,-39-7-4105 0 0</inkml:trace>
  <inkml:trace contextRef="#ctx0" brushRef="#br1" timeOffset="88838.83">16452 11587 0 0 0,'0'0'420'0'0,"0"0"478"0"0,0 0 318 0 0,0 0 188 0 0,0 0 154 0 0,0 0 118 0 0,0 0 27 0 0,0 0-62 0 0,0 0-154 0 0,-7-10-8 0 0,-72-84 5215 0 0,79 94-6663 0 0,1 0 0 0 0,-1 1 0 0 0,1-1-1 0 0,-1 0 1 0 0,1 0 0 0 0,0 0 0 0 0,-1 0 0 0 0,1 0-1 0 0,-1 0 1 0 0,1 0 0 0 0,-1 0 0 0 0,1 0 0 0 0,-1 0-1 0 0,1 0 1 0 0,-1 0 0 0 0,1 0 0 0 0,-1-1 0 0 0,1 1-1 0 0,-1 0 1 0 0,1 0 0 0 0,-1-1 0 0 0,1 1 0 0 0,-1 0-1 0 0,0 0 1 0 0,1-1 0 0 0,-1 1 0 0 0,1 0-1 0 0,-1-1 1 0 0,0 1 0 0 0,1-1 0 0 0,-1 1 0 0 0,0 0-1 0 0,0-1 1 0 0,1 1 0 0 0,-1-1 0 0 0,0 1 0 0 0,0-1-1 0 0,0 1 1 0 0,1-1 0 0 0,-1 1 0 0 0,0-1 0 0 0,0 1-1 0 0,0-1 1 0 0,0 1 0 0 0,0-1 0 0 0,0 1 0 0 0,0-1-1 0 0,0 1 1 0 0,0-1 0 0 0,0 0 0 0 0,0 1 0 0 0,-1-1-1 0 0,1 1 1 0 0,0-1 0 0 0,0 1 0 0 0,0 0-1 0 0,-1-1 1 0 0,1 1 0 0 0,0-1 0 0 0,0 1 0 0 0,-1-1-1 0 0,1 1 1 0 0,-1 0 0 0 0,1-1 0 0 0,-1 1-31 0 0,20-2 20 0 0,200-36 1035 0 0,115 25-1275 0 0,-282 30-1426 0 0,-39-5-1814 0 0,-6 5-3979 0 0,-5-8-3049 0 0</inkml:trace>
  <inkml:trace contextRef="#ctx0" brushRef="#br1" timeOffset="89950.455">2832 2208 14771 0 0,'0'0'-1305'0'0,"0"0"-166"0"0,0 0 480 0 0,0 0 763 0 0,0 0 254 0 0,5 27 42 0 0,39 189 22 0 0,56 190 1434 0 0,-93-384-1971 0 0,-6-8-3382 0 0,-1-7-4379 0 0</inkml:trace>
  <inkml:trace contextRef="#ctx0" brushRef="#br1" timeOffset="90221.5">2520 2656 22141 0 0,'0'0'270'0'0,"0"0"-91"0"0,0 0-121 0 0,0 0-69 0 0,35-8 19 0 0,114-23 4 0 0,-122 26-30 0 0,1 1-1 0 0,-1 2 1 0 0,1 1 0 0 0,0 1-1 0 0,0 1 1 0 0,-1 2 0 0 0,1 0 0 0 0,-1 2-1 0 0,0 1 1 0 0,12 5 18 0 0,104 55-1152 0 0,-107-30-2647 0 0,-9 8-4778 0 0,-21-27-369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6:32.116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3775 378 5297 0 0,'0'0'1492'0'0,"0"0"103"0"0,0 0-189 0 0,0 0-328 0 0,0 0-294 0 0,0 0-245 0 0,0 0-91 0 0,0 0 28 0 0,0 0 119 0 0,0 0 101 0 0,0 0 8 0 0,-1-19-131 0 0,-1-57-263 0 0,2 57-316 0 0,0 19-386 0 0,0 0-393 0 0,4 19-1666 0 0,12 60 2435 0 0,-5 0-1 0 0,-2 1 1 0 0,-4 1 0 0 0,-4 17 16 0 0,3 37 110 0 0,2-15 19 0 0,4 108 409 0 0,9-1 1 0 0,20 56-539 0 0,11-90 564 0 0,-49-192-195 0 0,-1-1 10 0 0,-11-17-2364 0 0,-4-7-4279 0 0,9 14-409 0 0</inkml:trace>
  <inkml:trace contextRef="#ctx0" brushRef="#br0" timeOffset="380.072">3025 646 13139 0 0,'0'0'5342'0'0,"-15"-35"-4076"0"0,-48-112-1025 0 0,26-10 170 0 0,38 151-445 0 0,0 0 0 0 0,0 1 0 0 0,1-1 0 0 0,-1 1 0 0 0,1-1 0 0 0,0 1-1 0 0,1-1 1 0 0,-1 1 0 0 0,1 0 0 0 0,0 0 0 0 0,0 0 0 0 0,1 1 0 0 0,0-1 0 0 0,-1 1 0 0 0,2 0-1 0 0,-1 0 1 0 0,0 0 0 0 0,1 1 0 0 0,-1-1 0 0 0,1 1 0 0 0,4-2 34 0 0,54-26-164 0 0,1 3 0 0 0,2 3 0 0 0,0 3 0 0 0,2 2 0 0 0,0 4 0 0 0,1 2 0 0 0,0 4 0 0 0,10 2 164 0 0,18-6-121 0 0,1 5 1 0 0,0 5 0 0 0,0 3-1 0 0,47 9 121 0 0,-99-4-96 0 0,-1 2 0 0 0,0 2 0 0 0,-1 3 0 0 0,0 1 0 0 0,-1 2 0 0 0,0 2 0 0 0,-1 2 0 0 0,-1 1 0 0 0,-1 3 0 0 0,28 19 96 0 0,-48-26-51 0 0,0 0 0 0 0,-2 1 1 0 0,0 1-1 0 0,-1 1 0 0 0,-1 1 0 0 0,0 0 0 0 0,-2 1 1 0 0,0 0-1 0 0,-1 1 0 0 0,-1 1 0 0 0,-1 0 0 0 0,4 13 51 0 0,-10-23-3 0 0,-1 1 0 0 0,0 0 0 0 0,-1 0 0 0 0,-1 0 0 0 0,1 1 0 0 0,-2-1 0 0 0,0 0 0 0 0,-1 1 0 0 0,0-1 0 0 0,-1 1 0 0 0,0-1 0 0 0,-1 0 0 0 0,-1 1 0 0 0,0-1 0 0 0,-1 0 0 0 0,0-1 0 0 0,-1 1 0 0 0,0-1 0 0 0,-1 0 0 0 0,-1 0 0 0 0,0 0 0 0 0,0-1 0 0 0,-6 6 3 0 0,-15 10 69 0 0,-2-2 0 0 0,0-1 1 0 0,-2-2-1 0 0,0-1 0 0 0,-1-1 0 0 0,-1-2 0 0 0,-1-1 0 0 0,-1-2 0 0 0,0-1 0 0 0,-1-2 1 0 0,0-2-1 0 0,-1-1-69 0 0,-54 19 434 0 0,-1-5 0 0 0,-2-3 0 0 0,0-5 1 0 0,-72 2-435 0 0,127-15 305 0 0,0-1 0 0 0,0-3 0 0 0,0-1 0 0 0,0-1 1 0 0,1-3-1 0 0,0-1 0 0 0,0-2 0 0 0,1-2 1 0 0,0-1-1 0 0,1-2 0 0 0,1-1 0 0 0,-27-17-305 0 0,19-6-412 0 0,44 38 300 0 0,-1 0 0 0 0,0 0 0 0 0,1 0 0 0 0,-1 0 0 0 0,1 0 1 0 0,0 0-1 0 0,-1-1 0 0 0,1 1 0 0 0,0 0 0 0 0,0 0 0 0 0,-1-1 0 0 0,1 1 1 0 0,0 0-1 0 0,0 0 0 0 0,0-1 0 0 0,1 1 0 0 0,-1 0 0 0 0,0 0 0 0 0,0-1 1 0 0,1 1-1 0 0,-1 0 0 0 0,1 0 0 0 0,-1 0 0 0 0,1 0 0 0 0,-1 0 0 0 0,1 0 1 0 0,0-1-1 0 0,-1 1 0 0 0,1 1 0 0 0,0-1 0 0 0,0 0 0 0 0,0 0 0 0 0,0 0 1 0 0,0 0-1 0 0,0 1 0 0 0,0-1 0 0 0,0 0 0 0 0,0 1 0 0 0,0-1 0 0 0,0 1 1 0 0,1-1-1 0 0,-1 1 0 0 0,0-1 0 0 0,1 1 112 0 0,172-47-11445 0 0,-140 40 5745 0 0</inkml:trace>
  <inkml:trace contextRef="#ctx0" brushRef="#br0" timeOffset="1068.779">5099 1060 19492 0 0,'0'0'118'0'0,"0"0"-105"0"0,0 0-207 0 0,0 0-348 0 0,0 0-222 0 0,0 0-27 0 0,0 0 129 0 0,0 0 323 0 0,0 0 231 0 0,0 0 62 0 0,0 0 26 0 0,0 0 9 0 0,0 0-5 0 0,22-14-9 0 0,110-60-106 0 0,16 51-1192 0 0,-159 71-624 0 0,-11-20 2022 0 0,1 2 0 0 0,1 0 0 0 0,2 0 0 0 0,1 2 0 0 0,2 0 0 0 0,1 1 0 0 0,1 1 1 0 0,2 0-1 0 0,2 0 0 0 0,1 1 0 0 0,1 0 0 0 0,2 1 0 0 0,2-1 0 0 0,1 4-75 0 0,2-30-40 0 0,1 1 0 0 0,1-1-1 0 0,-1 0 1 0 0,1 0 0 0 0,1 0 0 0 0,0 0 0 0 0,0 0 0 0 0,1-1 0 0 0,0 1-1 0 0,0-1 1 0 0,1 0 0 0 0,0 0 0 0 0,0-1 0 0 0,1 0 0 0 0,0 0 0 0 0,1 0-1 0 0,-1 0 1 0 0,1-1 0 0 0,0 0 0 0 0,1-1 0 0 0,-1 1 0 0 0,1-1 0 0 0,0-1-1 0 0,1 0 1 0 0,8 4 40 0 0,-4-4-389 0 0,1 0-1 0 0,0 0 0 0 0,-1-2 0 0 0,1 0 1 0 0,1 0-1 0 0,-1-1 0 0 0,0-1 1 0 0,0 0-1 0 0,0-1 0 0 0,0 0 1 0 0,0-2-1 0 0,0 1 0 0 0,0-2 0 0 0,-1 0 1 0 0,1 0-1 0 0,9-6 390 0 0,154-106-683 0 0,-105 35 4680 0 0,-26-10 4117 0 0,-39 73-6165 0 0,-8 40-4138 0 0,-1 5 2103 0 0,0-15 119 0 0,0 0 0 0 0,1 1 0 0 0,0-1 0 0 0,1 1 0 0 0,0-1 0 0 0,1 0 0 0 0,1 1 0 0 0,0-1 0 0 0,0 0 0 0 0,1 0 0 0 0,1 0 0 0 0,0 0 0 0 0,0-1 0 0 0,2 1-1 0 0,-1-1 1 0 0,1 0 0 0 0,1-1 0 0 0,0 0 0 0 0,0 0 0 0 0,1 0 0 0 0,0-1 0 0 0,1 0 0 0 0,0 0 0 0 0,0-1 0 0 0,1-1 0 0 0,0 1 0 0 0,0-1 0 0 0,1-1 0 0 0,0 0 0 0 0,0-1-1 0 0,0 0 1 0 0,1 0 0 0 0,8 1-33 0 0,0-7 103 0 0,1 0-1 0 0,0-1 1 0 0,0-1-1 0 0,-1-1 0 0 0,0-1 1 0 0,1 0-1 0 0,-2-2 1 0 0,1 0-1 0 0,-1-2 1 0 0,0 0-1 0 0,-1-1 0 0 0,0 0 1 0 0,0-2-1 0 0,-2 0 1 0 0,1-1-1 0 0,-1-1 1 0 0,-1 0-1 0 0,-1-1 0 0 0,0 0 1 0 0,-1-2-1 0 0,0 1 1 0 0,-1-2-1 0 0,-2 1 0 0 0,1-2 1 0 0,2-9-103 0 0,-9 21 1 0 0,-1-1 1 0 0,0 0-1 0 0,0 0 0 0 0,-1 0 1 0 0,0 0-1 0 0,0 0 0 0 0,-1 0 1 0 0,0 0-1 0 0,0-1 0 0 0,-1 1 1 0 0,0 0-1 0 0,-1-1 0 0 0,0 1 1 0 0,0 0-1 0 0,-1 0 0 0 0,0 0 1 0 0,0 0-1 0 0,-1 0 0 0 0,0 0 1 0 0,0 0-1 0 0,-1 1 0 0 0,0-1 1 0 0,0 1-1 0 0,-1 0 0 0 0,0 1 1 0 0,0-1-1 0 0,0 1 0 0 0,-1 0 1 0 0,0 0-1 0 0,0 1 0 0 0,-1-1 1 0 0,0 2-1 0 0,0-1 0 0 0,0 1 1 0 0,-4-2-2 0 0,-4-2-64 0 0,-1 1 1 0 0,1 1-1 0 0,-1 1 1 0 0,-1 0-1 0 0,1 1 1 0 0,-1 1-1 0 0,1 1 1 0 0,-1 0 0 0 0,0 1-1 0 0,0 0 1 0 0,0 2-1 0 0,0 0 1 0 0,0 1-1 0 0,1 0 1 0 0,-1 2-1 0 0,1 0 1 0 0,-1 1-1 0 0,-11 5 64 0 0,18-6-46 0 0,-1 1-1 0 0,1 0 0 0 0,0 0 1 0 0,1 1-1 0 0,-1 1 0 0 0,1-1 1 0 0,0 1-1 0 0,1 1 0 0 0,0 0 0 0 0,0 0 1 0 0,1 0-1 0 0,0 1 0 0 0,0 0 1 0 0,1 1-1 0 0,0 0 0 0 0,1 0 0 0 0,0 0 1 0 0,0 0-1 0 0,1 1 0 0 0,1-1 1 0 0,-1 1-1 0 0,2 0 0 0 0,0 0 1 0 0,0 0-1 0 0,1 1 0 0 0,0-1 0 0 0,1 0 1 0 0,0 4 46 0 0,1-9-148 0 0,0 0 0 0 0,0 0 1 0 0,0-1-1 0 0,0 1 0 0 0,1 0 1 0 0,0 0-1 0 0,0-1 0 0 0,1 1 1 0 0,0-1-1 0 0,-1 0 0 0 0,2 0 1 0 0,-1 0-1 0 0,1 0 0 0 0,-1 0 1 0 0,1-1-1 0 0,5 5 148 0 0,48 33-6655 0 0,-36-31-2814 0 0</inkml:trace>
  <inkml:trace contextRef="#ctx0" brushRef="#br0" timeOffset="1583.895">6981 267 18028 0 0,'0'0'188'0'0,"0"0"-3"0"0,0 0-122 0 0,0 0-336 0 0,0 0-541 0 0,0 0-326 0 0,0 0-92 0 0,0 0 133 0 0,0 0 376 0 0,0 0 283 0 0,0 0 188 0 0,0 0 192 0 0,0 0 190 0 0,-3 13 104 0 0,-2 211 851 0 0,25 529 1408 0 0,-19-718-2393 0 0,-2-19-74 0 0,0 0 0 0 0,1-1 1 0 0,1 1-1 0 0,1 0 1 0 0,0 0-1 0 0,1-1 0 0 0,1 1 1 0 0,0-1-1 0 0,1 0 0 0 0,1 0 1 0 0,0 0-1 0 0,8 12-26 0 0,-12-26 118 0 0,1 0 0 0 0,0-1 0 0 0,-1 1 0 0 0,1-1 0 0 0,-1 0 0 0 0,1 0 0 0 0,-1 0 0 0 0,1 0 0 0 0,0 0 0 0 0,-1 0-1 0 0,1-1 1 0 0,-1 1 0 0 0,1-1 0 0 0,-1 0 0 0 0,1 0 0 0 0,-1 0 0 0 0,0 0 0 0 0,1 0 0 0 0,-1 0 0 0 0,0-1 0 0 0,0 1 0 0 0,0-1 0 0 0,0 1 0 0 0,0-1 0 0 0,0 0 0 0 0,0 0 0 0 0,-1 0 0 0 0,1 0 0 0 0,0 0 0 0 0,-1 0 0 0 0,0-1 0 0 0,0 1 0 0 0,1-1-118 0 0,10-9 105 0 0,7-6-305 0 0,0 1 1 0 0,1 1-1 0 0,1 1 0 0 0,1 0 0 0 0,0 2 1 0 0,0 0-1 0 0,2 2 0 0 0,-1 0 0 0 0,1 2 0 0 0,1 1 1 0 0,0 0-1 0 0,0 2 0 0 0,0 1 0 0 0,1 1 1 0 0,0 1-1 0 0,0 2 0 0 0,-1 0 0 0 0,1 2 1 0 0,7 1 199 0 0,-22 1-38 0 0,0 0-1 0 0,0 1 1 0 0,0 0 0 0 0,0 1 0 0 0,-1 0 0 0 0,0 1 0 0 0,0 0 0 0 0,0 0 0 0 0,-1 1-1 0 0,0 0 1 0 0,0 1 0 0 0,-1 0 0 0 0,0 1 0 0 0,0-1 0 0 0,-1 2 0 0 0,0-1 0 0 0,-1 1-1 0 0,0 0 1 0 0,0 0 0 0 0,-1 0 0 0 0,0 1 0 0 0,-1 0 0 0 0,-1 0 0 0 0,1 0 0 0 0,-2 0-1 0 0,1 1 1 0 0,-2-1 0 0 0,0 1 0 0 0,0 1 38 0 0,-3-7 148 0 0,-1-1-1 0 0,0 0 1 0 0,0 0 0 0 0,0 0-1 0 0,-1 0 1 0 0,0 0 0 0 0,0-1 0 0 0,0 1-1 0 0,0-1 1 0 0,-1 0 0 0 0,1-1-1 0 0,-1 1 1 0 0,0-1 0 0 0,0 0-1 0 0,-1 0 1 0 0,1 0 0 0 0,-1-1-1 0 0,1 0 1 0 0,-1 0 0 0 0,0 0-1 0 0,1-1 1 0 0,-1 0 0 0 0,0 0-1 0 0,-4 0-147 0 0,2 1 72 0 0,-41 11 242 0 0,-1-3 1 0 0,0-2 0 0 0,0-3-1 0 0,-1-1 1 0 0,0-3 0 0 0,-43-4-315 0 0,82 3-63 0 0,1-1 0 0 0,0 0 0 0 0,-1-1 0 0 0,1 0 0 0 0,0-1 0 0 0,0 0 0 0 0,0-1 0 0 0,1 0 0 0 0,-1-1 0 0 0,1 0 0 0 0,0 0-1 0 0,0-1 1 0 0,1 0 0 0 0,0-1 0 0 0,-4-4 63 0 0,6-28-5041 0 0,31 5-3809 0 0,-12 23 2297 0 0</inkml:trace>
  <inkml:trace contextRef="#ctx0" brushRef="#br0" timeOffset="3135.292">8281 160 19308 0 0,'0'0'128'0'0,"0"0"51"0"0,0 0-50 0 0,0 0-98 0 0,0 0-216 0 0,0 0-330 0 0,0 0-407 0 0,0 0-301 0 0,0 0 18 0 0,0 0 287 0 0,0 0 457 0 0,0 0 393 0 0,0 0 194 0 0,-7 6 113 0 0,-1 6-142 0 0,1 1-1 0 0,0-1 1 0 0,0 2-1 0 0,2-1 1 0 0,-1 1 0 0 0,2-1-1 0 0,0 1 1 0 0,1 0-1 0 0,0 1 1 0 0,1-1-1 0 0,0 1 1 0 0,2-1 0 0 0,-1 1-1 0 0,3 13-96 0 0,-6 35 183 0 0,-11 74 163 0 0,-9 87 279 0 0,10 1 0 0 0,10 42-625 0 0,2-252 30 0 0,1 0 0 0 0,1-1 0 0 0,0 1 0 0 0,1 0 0 0 0,1-1-1 0 0,0 1 1 0 0,1 0 0 0 0,0-1 0 0 0,1 0 0 0 0,1 0 0 0 0,0 0 0 0 0,1-1-1 0 0,0 0 1 0 0,1 0 0 0 0,1 0 0 0 0,0-1 0 0 0,1 0 0 0 0,0 0-1 0 0,1-1 1 0 0,0 0 0 0 0,0-1 0 0 0,1 0 0 0 0,1-1 0 0 0,0 0-1 0 0,0-1 1 0 0,0 0 0 0 0,1-1 0 0 0,0-1 0 0 0,1 0 0 0 0,0 0-1 0 0,0-2 1 0 0,13 4-30 0 0,-2-8 95 0 0,1-1 0 0 0,0-1 0 0 0,-1-1-1 0 0,1-1 1 0 0,-1-2 0 0 0,0 0 0 0 0,-1-1-1 0 0,1-2 1 0 0,-2-1 0 0 0,1 0 0 0 0,-1-2-1 0 0,-1-1 1 0 0,0 0 0 0 0,-1-2 0 0 0,0 0-1 0 0,-1-2 1 0 0,-1 0 0 0 0,-1-1 0 0 0,0-1-1 0 0,-1-1 1 0 0,-2 0 0 0 0,5-8-95 0 0,-12 15 20 0 0,-1 0 0 0 0,-1-1 0 0 0,0 1 0 0 0,-1-1 0 0 0,0-1 0 0 0,-1 1 0 0 0,-1-1 0 0 0,0 1 0 0 0,-1-1 0 0 0,-1 0-1 0 0,0 0 1 0 0,-1 0 0 0 0,-2-14-20 0 0,2 24-29 0 0,0-1-1 0 0,-1 0 0 0 0,0 0 0 0 0,-1 0 0 0 0,1 1 0 0 0,-1-1 1 0 0,0 0-1 0 0,0 1 0 0 0,-1 0 0 0 0,1-1 0 0 0,-1 1 1 0 0,-1 0-1 0 0,1 1 0 0 0,-1-1 0 0 0,1 0 0 0 0,-1 1 0 0 0,-1 0 1 0 0,1 0-1 0 0,-1 0 0 0 0,1 1 0 0 0,-1-1 0 0 0,0 1 0 0 0,0 0 1 0 0,0 1-1 0 0,-1-1 0 0 0,1 1 0 0 0,-1 0 0 0 0,1 0 1 0 0,-1 1-1 0 0,0-1 0 0 0,0 1 0 0 0,0 1 0 0 0,1-1 0 0 0,-1 1 1 0 0,-5 0 29 0 0,3 1-67 0 0,0 0 0 0 0,0 1 0 0 0,0-1 0 0 0,1 2 0 0 0,-1-1 0 0 0,0 1 0 0 0,1 0 0 0 0,-1 1 0 0 0,1 0 0 0 0,0 0 0 0 0,0 0 0 0 0,1 1 0 0 0,0 0 0 0 0,-1 0 0 0 0,1 1 0 0 0,1 0 0 0 0,-1 0 0 0 0,1 0 0 0 0,0 1 0 0 0,1-1 0 0 0,-1 1 0 0 0,1 0 0 0 0,0 2 67 0 0,-5 7-8 0 0,1 1 0 0 0,0 0 1 0 0,1 1-1 0 0,1 0 0 0 0,1 0 1 0 0,1 0-1 0 0,0 1 1 0 0,1-1-1 0 0,0 12 8 0 0,2-18 23 0 0,1 0-1 0 0,1 1 1 0 0,-1-1 0 0 0,2 0 0 0 0,0 0 0 0 0,0 0-1 0 0,1 0 1 0 0,1-1 0 0 0,0 1 0 0 0,0-1 0 0 0,1 0-1 0 0,1 0 1 0 0,-1 0 0 0 0,2-1 0 0 0,0 0-1 0 0,0 0 1 0 0,1 0 0 0 0,0-1 0 0 0,0 0 0 0 0,1-1-1 0 0,0 0 1 0 0,1 0 0 0 0,0-1 0 0 0,5 3-23 0 0,5-1 96 0 0,0-1-1 0 0,1 0 1 0 0,0-1 0 0 0,0-2 0 0 0,0 0 0 0 0,1-1 0 0 0,-1-1-1 0 0,1-1 1 0 0,0-2 0 0 0,0 1 0 0 0,-1-2 0 0 0,1-1 0 0 0,0-1 0 0 0,-1-1-1 0 0,1-1 1 0 0,-1 0 0 0 0,0-2 0 0 0,-1 0 0 0 0,0-2 0 0 0,0 0-1 0 0,-1-1 1 0 0,0-1 0 0 0,0 0 0 0 0,-1-2 0 0 0,-1 0 0 0 0,0-1-1 0 0,-1-1 1 0 0,-1 0 0 0 0,0-2 0 0 0,5-7-96 0 0,-13 16 57 0 0,-1-1-1 0 0,-1 1 1 0 0,0-1 0 0 0,0 0 0 0 0,0-1-1 0 0,-1 1 1 0 0,-1-1 0 0 0,0 0 0 0 0,0 0-1 0 0,-1 0 1 0 0,0 0 0 0 0,0 0 0 0 0,-1 0-1 0 0,-1 0 1 0 0,0-1 0 0 0,0 1 0 0 0,-1 0-1 0 0,0-1 1 0 0,-1 1 0 0 0,-2-5-57 0 0,-2 22-3060 0 0,1 31 2689 0 0,3-24 412 0 0,1-1 1 0 0,1 0 0 0 0,0 1 0 0 0,0-1 0 0 0,2 0 0 0 0,-1 1 0 0 0,2-1 0 0 0,0 0-1 0 0,0 0 1 0 0,2-1 0 0 0,-1 1 0 0 0,1-1 0 0 0,1 0 0 0 0,0 0 0 0 0,1 0 0 0 0,0-1 0 0 0,1 0-1 0 0,0-1 1 0 0,1 0 0 0 0,0 0 0 0 0,1 0 0 0 0,0-1 0 0 0,0-1 0 0 0,0 0 0 0 0,1 0 0 0 0,1-1-1 0 0,8 4-41 0 0,-9-7 53 0 0,1-1 0 0 0,0 0 0 0 0,1 0 1 0 0,-1-1-1 0 0,0-1 0 0 0,1 0 0 0 0,-1 0 0 0 0,1-1 0 0 0,-1-1 0 0 0,1 0 0 0 0,-1-1 0 0 0,0-1 0 0 0,0 1 0 0 0,0-2 0 0 0,0 0 0 0 0,0 0 0 0 0,-1-1 0 0 0,1-1 0 0 0,-1 0 0 0 0,-1 0 0 0 0,1-1 0 0 0,-1 0 0 0 0,4-5-53 0 0,1 1 31 0 0,-1-1 0 0 0,0-1 0 0 0,-1 0 0 0 0,0-1-1 0 0,-1 0 1 0 0,-1-1 0 0 0,0 0 0 0 0,-1-1 0 0 0,-1 0 0 0 0,0 0 0 0 0,-2-1 0 0 0,1-1 0 0 0,-2 1 0 0 0,-1-1-1 0 0,2-9-30 0 0,-1-56 921 0 0,-6 83-949 0 0,0 0-255 0 0,0 43-2386 0 0,-1-30 2719 0 0,-1-1-1 0 0,2 1 0 0 0,0 0 1 0 0,0 0-1 0 0,1 0 0 0 0,1-1 1 0 0,0 1-1 0 0,1-1 0 0 0,0 1 1 0 0,1-1-1 0 0,0 0 0 0 0,1 0 1 0 0,0 0-1 0 0,1-1 1 0 0,0 0-1 0 0,1 0 0 0 0,0-1 1 0 0,1 1-1 0 0,0-1 0 0 0,1-1 1 0 0,0 0-1 0 0,0 0 0 0 0,1-1 1 0 0,0 0-1 0 0,0-1 0 0 0,1 0 1 0 0,0 0-1 0 0,0-1 0 0 0,1-1 1 0 0,0 0-1 0 0,0 0 0 0 0,0-1 1 0 0,0-1-1 0 0,1 0 0 0 0,2 0-49 0 0,-3-4-22 0 0,-1 1-1 0 0,0-2 0 0 0,1 0 0 0 0,-1 0 0 0 0,0-1 0 0 0,0 0 1 0 0,0-1-1 0 0,0 0 0 0 0,-1-1 0 0 0,0 0 0 0 0,0-1 1 0 0,0 0-1 0 0,0 0 0 0 0,-1-1 0 0 0,0 0 0 0 0,-1-1 0 0 0,0 0 1 0 0,0 0-1 0 0,0-1 0 0 0,-1 0 0 0 0,0-1 23 0 0,9-14 376 0 0,-1 0-1 0 0,-1-2 1 0 0,-2 1-1 0 0,0-2 1 0 0,-2 1 0 0 0,-1-1-1 0 0,6-26-375 0 0,13 126-2350 0 0,-22-56 2322 0 0,1 0-1 0 0,0-1 0 0 0,1 0 1 0 0,1-1-1 0 0,0 0 0 0 0,1 0 1 0 0,1-1-1 0 0,0 0 0 0 0,1-1 1 0 0,0 0-1 0 0,1-1 0 0 0,0 0 1 0 0,1-1-1 0 0,1-1 0 0 0,0 0 1 0 0,0-1-1 0 0,0-1 0 0 0,1 0 1 0 0,1-1-1 0 0,-1-1 0 0 0,1 0 1 0 0,0-1-1 0 0,1-1 0 0 0,-1-1 1 0 0,1 0-1 0 0,13-1 29 0 0,-7-2-558 0 0,0-2 1 0 0,0 0 0 0 0,0-2-1 0 0,-1 0 1 0 0,1-2-1 0 0,-1 0 1 0 0,0-2-1 0 0,-1-1 1 0 0,0 0 0 0 0,12-8 557 0 0,61-54 6801 0 0,-57 110-7992 0 0,-23-32 1288 0 0,0-1 0 0 0,0-1 0 0 0,0 0 0 0 0,1-1 0 0 0,-1 0 0 0 0,1-2 0 0 0,0 0 1 0 0,0 0-1 0 0,0-2 0 0 0,0 0 0 0 0,1-1 0 0 0,-1 0 0 0 0,-1-1 0 0 0,1-1 0 0 0,0-1 0 0 0,0 0 0 0 0,-1-1 0 0 0,0-1 0 0 0,0 0 1 0 0,-1-1-1 0 0,1 0 0 0 0,-2-1 0 0 0,1-1 0 0 0,-1 0 0 0 0,5-5-97 0 0,-8 6 73 0 0,0 0 0 0 0,0-1 0 0 0,0 0-1 0 0,-1-1 1 0 0,0 0 0 0 0,-1 0 0 0 0,0-1 0 0 0,-1 0 0 0 0,0 0 0 0 0,-1-1-1 0 0,0 0 1 0 0,2-8-73 0 0,-6 15-32 0 0,0 0 0 0 0,-1 1 0 0 0,1-1 0 0 0,-1 0 0 0 0,-1 0 0 0 0,1 0 0 0 0,-1 0 0 0 0,1 0 0 0 0,-1 0 0 0 0,-1 0 0 0 0,1 1 0 0 0,-1-1-1 0 0,0 0 1 0 0,0 0 0 0 0,0 0 0 0 0,-1 0 0 0 0,1 1 0 0 0,-1-1 0 0 0,0 1 0 0 0,-1-1 0 0 0,1 1 0 0 0,-1 0 0 0 0,0 0 0 0 0,0 0 0 0 0,0 0 0 0 0,0 1-1 0 0,-1-1 1 0 0,1 1 0 0 0,-1 0 0 0 0,0 0 0 0 0,0 0 0 0 0,0 0 0 0 0,-1 1 0 0 0,-3-2 32 0 0,-12-3-141 0 0,1 1 1 0 0,-2 1-1 0 0,1 0 1 0 0,-1 2-1 0 0,1 1 1 0 0,-1 0-1 0 0,0 1 0 0 0,1 2 1 0 0,-1 0-1 0 0,0 1 1 0 0,0 1-1 0 0,1 1 0 0 0,0 1 1 0 0,0 0-1 0 0,0 2 1 0 0,1 0-1 0 0,-4 3 141 0 0,9-5-68 0 0,0 0-1 0 0,0 1 1 0 0,1 1-1 0 0,0 0 1 0 0,0 1-1 0 0,1 0 1 0 0,0 1-1 0 0,0 0 1 0 0,1 1-1 0 0,0 1 1 0 0,1-1-1 0 0,0 2 1 0 0,1-1-1 0 0,0 1 1 0 0,1 1-1 0 0,0-1 1 0 0,1 1-1 0 0,1 1 1 0 0,0 0-1 0 0,0-1 1 0 0,2 1-1 0 0,-1 1 1 0 0,2-1-1 0 0,0 1 1 0 0,1 0 68 0 0,3-10 22 0 0,0-1-1 0 0,1 1 1 0 0,-1 0 0 0 0,1-1 0 0 0,0 0 0 0 0,1 1 0 0 0,-1-1-1 0 0,1 0 1 0 0,-1 0 0 0 0,1 0 0 0 0,1 0 0 0 0,-1-1 0 0 0,0 1-1 0 0,1-1 1 0 0,0 0 0 0 0,0 0 0 0 0,0 0 0 0 0,0-1 0 0 0,0 1-1 0 0,0-1 1 0 0,1 0 0 0 0,-1 0 0 0 0,1 0 0 0 0,0-1 0 0 0,-1 0-1 0 0,2 0-21 0 0,130 20 1177 0 0,141-56 436 0 0,-133 8-500 0 0,-141 27-1173 0 0,0 1 0 0 0,-1-1 0 0 0,1 1 0 0 0,-1 0 0 0 0,1 0 0 0 0,-1 0-1 0 0,1 0 1 0 0,-1 0 0 0 0,0 0 0 0 0,1 1 0 0 0,-1-1 0 0 0,0 1 0 0 0,0 0 0 0 0,0-1 0 0 0,0 1 0 0 0,-1 0 0 0 0,1 0-1 0 0,0 0 1 0 0,-1 0 0 0 0,1 1 0 0 0,-1-1 0 0 0,0 0 0 0 0,0 1 0 0 0,0-1 0 0 0,0 1 0 0 0,0-1 0 0 0,0 1-1 0 0,-1-1 1 0 0,1 1 0 0 0,-1 0 0 0 0,0-1 0 0 0,1 1 0 0 0,-1-1 0 0 0,-1 1 0 0 0,1 0 0 0 0,0-1 0 0 0,-1 3 60 0 0,3 44-4506 0 0,-2-31 505 0 0,1-2-6317 0 0</inkml:trace>
  <inkml:trace contextRef="#ctx0" brushRef="#br0" timeOffset="9609.296">3998 3752 2192 0 0,'0'0'518'0'0,"0"0"-259"0"0,0 0-167 0 0,0 0-66 0 0,0 0 21 0 0,0 0 34 0 0,0 0 39 0 0,0 0 50 0 0,0 0 83 0 0,8 4-777 0 0,-7-3-2710 0 0</inkml:trace>
  <inkml:trace contextRef="#ctx0" brushRef="#br0" timeOffset="28864.632">4309 13656 2393 0 0,'0'0'733'0'0,"0"0"-148"0"0,0 0-75 0 0,0 0-31 0 0,0 0-42 0 0,0 0-83 0 0,26-4-77 0 0,168-23 735 0 0,-124 15 1842 0 0,-70 12-1784 0 0,-21 1 1726 0 0,-23 10-2378 0 0,0 3 0 0 0,0 1 0 0 0,2 2 0 0 0,0 2-1 0 0,1 2 1 0 0,1 1 0 0 0,-3 5-418 0 0,-3-1 311 0 0,19-11-175 0 0,-114 88 174 0 0,140-102-326 0 0,0 0 0 0 0,0 1 0 0 0,0-1 0 0 0,0 0 0 0 0,-1 0 0 0 0,2 1 0 0 0,-1-1 0 0 0,0 0 0 0 0,0 1 0 0 0,0-1 0 0 0,1 1 0 0 0,-1-1 0 0 0,0 1 0 0 0,1-1 0 0 0,0 1 0 0 0,-1 0 0 0 0,1-1 0 0 0,0 1-1 0 0,0 0 1 0 0,0-1 0 0 0,0 1 0 0 0,0 0 0 0 0,0-1 0 0 0,0 1 0 0 0,1-1 0 0 0,-1 1 0 0 0,0 0 0 0 0,1-1 0 0 0,0 1 0 0 0,-1-1 0 0 0,1 1 0 0 0,0-1 0 0 0,0 1 0 0 0,-1-1 0 0 0,1 0 0 0 0,1 1 0 0 0,-1-1 0 0 0,0 0 0 0 0,0 0-1 0 0,0 0 1 0 0,0 0 0 0 0,1 0 0 0 0,-1 0 0 0 0,1 0 0 0 0,-1 0 0 0 0,0-1 0 0 0,1 1 0 0 0,0 0 0 0 0,-1-1 0 0 0,1 1 16 0 0,85 17-62 0 0,44-12 220 0 0,-101-8-211 0 0,1 2 0 0 0,0 2 0 0 0,-1 0 0 0 0,1 2 0 0 0,-1 2 0 0 0,0 0 0 0 0,-1 2 0 0 0,1 2 0 0 0,-2 0 0 0 0,18 10 53 0 0,-45-20 8 0 0,0 0 0 0 0,0 0 0 0 0,-1 0 0 0 0,1 1 0 0 0,0-1 0 0 0,0 0 0 0 0,-1 0 0 0 0,1 1 0 0 0,0-1 0 0 0,-1 1 0 0 0,1-1 0 0 0,-1 0 0 0 0,1 1 0 0 0,0-1 0 0 0,-1 1 0 0 0,1 0 0 0 0,-1-1 0 0 0,1 1-1 0 0,-1-1 1 0 0,0 1 0 0 0,1 0 0 0 0,-1-1 0 0 0,1 1 0 0 0,-1 0 0 0 0,0-1 0 0 0,0 1 0 0 0,1 0 0 0 0,-1 0 0 0 0,0-1 0 0 0,0 1 0 0 0,0 0 0 0 0,0 0 0 0 0,0-1 0 0 0,0 1 0 0 0,0 0 0 0 0,0 0 0 0 0,0-1 0 0 0,0 1 0 0 0,0 0 0 0 0,-1 0 0 0 0,1-1 0 0 0,0 1 0 0 0,-1 0 0 0 0,1-1 0 0 0,0 1 0 0 0,-1 0 0 0 0,1-1 0 0 0,-1 1 0 0 0,1 0 0 0 0,-1-1-1 0 0,1 1 1 0 0,-1-1 0 0 0,1 1 0 0 0,-1-1 0 0 0,1 1 0 0 0,-1-1 0 0 0,0 0 0 0 0,1 1 0 0 0,-1-1 0 0 0,0 0 0 0 0,1 1 0 0 0,-1-1 0 0 0,0 0-8 0 0,-57 20 1362 0 0,44-16-1256 0 0,-40 13 433 0 0,-2-2 0 0 0,0-3 1 0 0,0-2-1 0 0,-1-3 0 0 0,-51 0-539 0 0,109-7-36 0 0,-1 0 0 0 0,1-1 0 0 0,-1 1 0 0 0,1 0 0 0 0,-1-1 0 0 0,1 1 0 0 0,-1 0 0 0 0,1-1 0 0 0,-1 1 0 0 0,1-1 0 0 0,-1 1 0 0 0,0-1 0 0 0,1 1 0 0 0,-1-1 0 0 0,0 1 0 0 0,1-1 0 0 0,-1 1-1 0 0,0-1 1 0 0,0 1 0 0 0,0-1 0 0 0,1 1 0 0 0,-1-1 0 0 0,0 0 0 0 0,0 1 0 0 0,0-1 0 0 0,0 1 0 0 0,0-1 0 0 0,0 1 0 0 0,0-1 0 0 0,0 0 0 0 0,0 1 0 0 0,0-1 0 0 0,-1 1 0 0 0,1-1 0 0 0,0 0 0 0 0,0 1-1 0 0,0-1 1 0 0,-1 1 0 0 0,1-1 0 0 0,0 1 0 0 0,-1-1 0 0 0,1 1 0 0 0,0-1 0 0 0,-1 1 0 0 0,1 0 0 0 0,-1-1 0 0 0,1 1 0 0 0,-1-1 0 0 0,1 1 0 0 0,-1 0 0 0 0,1-1 0 0 0,-1 1 0 0 0,1 0 0 0 0,-1 0 0 0 0,1-1 0 0 0,-1 1-1 0 0,1 0 1 0 0,-1 0 0 0 0,0 0 0 0 0,1 0 0 0 0,-1 0 0 0 0,1 0 0 0 0,-1 0 0 0 0,0 0 0 0 0,1 0 0 0 0,-1 0 0 0 0,0 0 36 0 0,39-32-2291 0 0,263-167-4792 0 0,22 36 6588 0 0,-321 161 649 0 0,0 0-1 0 0,0 0 0 0 0,-1 1 0 0 0,1-1 1 0 0,1 1-1 0 0,-1 0 0 0 0,0-1 0 0 0,0 1 0 0 0,0 0 1 0 0,1 0-1 0 0,-1 1 0 0 0,0-1 0 0 0,1 0 1 0 0,-1 1-1 0 0,1-1 0 0 0,-1 1 0 0 0,1 0 0 0 0,-1 0 1 0 0,1 0-1 0 0,-1 0 0 0 0,1 0 0 0 0,-1 1 1 0 0,1-1-1 0 0,-1 1 0 0 0,1-1 0 0 0,-1 1 0 0 0,0 0 1 0 0,1 0-1 0 0,-1 0 0 0 0,0 0 0 0 0,0 1 1 0 0,0-1-1 0 0,0 1 0 0 0,0-1 0 0 0,0 1 0 0 0,0 0 1 0 0,0-1-1 0 0,-1 1 0 0 0,1 0 0 0 0,-1 0 1 0 0,1 0-1 0 0,-1 0 0 0 0,0 1 0 0 0,0-1 0 0 0,0 0 1 0 0,0 0-1 0 0,0 1 0 0 0,0-1 0 0 0,-1 1 1 0 0,1-1-1 0 0,-1 1 0 0 0,0-1 0 0 0,1 1 0 0 0,-1-1 1 0 0,0 1-1 0 0,-1-1-153 0 0,28 278 2591 0 0,-27-277-2562 0 0,1 0-1 0 0,0 0 1 0 0,0 0-1 0 0,0 0 1 0 0,0 0-1 0 0,0 0 0 0 0,1-1 1 0 0,-1 1-1 0 0,1 0 1 0 0,0-1-1 0 0,0 1 1 0 0,0-1-1 0 0,0 0 1 0 0,0 0-1 0 0,1 0 1 0 0,-1 0-1 0 0,0 0 1 0 0,1 0-1 0 0,0-1 1 0 0,-1 1-1 0 0,1-1 1 0 0,0 1-1 0 0,0-1 1 0 0,0 0-1 0 0,0 0 0 0 0,0-1 1 0 0,0 1-1 0 0,0-1 1 0 0,0 1-1 0 0,0-1 1 0 0,0 0-1 0 0,0 0 1 0 0,0 0-1 0 0,0 0 1 0 0,0-1-1 0 0,0 1 1 0 0,0-1-1 0 0,0 0 1 0 0,0 0-1 0 0,0 0 1 0 0,2-1-29 0 0,121-58 491 0 0,-117 53-498 0 0,1 0 0 0 0,-1 0 0 0 0,0-1 0 0 0,-1 0-1 0 0,0 0 1 0 0,0-1 0 0 0,-1 0 0 0 0,0-1 0 0 0,0 0 0 0 0,-1 0-1 0 0,-1 0 1 0 0,1-1 0 0 0,-2 1 0 0 0,1-1 0 0 0,-2 0 0 0 0,0-1 0 0 0,0 1-1 0 0,1-7 8 0 0,-4 12-11 0 0,1-1-1 0 0,0 0 0 0 0,-1 1 0 0 0,-1-1 1 0 0,1 0-1 0 0,-1 1 0 0 0,0-1 0 0 0,0 1 0 0 0,-1-1 1 0 0,0 1-1 0 0,0-1 0 0 0,-1 1 0 0 0,1 0 1 0 0,-1 0-1 0 0,-1 0 0 0 0,1 1 0 0 0,-1-1 1 0 0,0 1-1 0 0,0 0 0 0 0,-1 0 0 0 0,1 0 0 0 0,-1 1 1 0 0,0-1-1 0 0,0 1 0 0 0,-1 0 0 0 0,1 1 1 0 0,-1-1-1 0 0,0 1 0 0 0,0 0 0 0 0,0 1 0 0 0,0-1 1 0 0,-5 0 11 0 0,-47-2-880 0 0,58 5 849 0 0,-1 0 0 0 0,0 0-1 0 0,0 0 1 0 0,0 0 0 0 0,0 0 0 0 0,0 0 0 0 0,1 0-1 0 0,-1 1 1 0 0,0-1 0 0 0,0 0 0 0 0,0 0 0 0 0,0 1-1 0 0,1-1 1 0 0,-1 0 0 0 0,0 1 0 0 0,0-1 0 0 0,1 1-1 0 0,-1-1 1 0 0,0 1 0 0 0,1 0 0 0 0,-1-1 0 0 0,1 1-1 0 0,-1 0 1 0 0,1-1 0 0 0,-1 1 0 0 0,1 0 0 0 0,-1-1-1 0 0,1 1 1 0 0,-1 0 0 0 0,1 0 0 0 0,0 0 0 0 0,0-1-1 0 0,-1 1 1 0 0,1 0 0 0 0,0 0 0 0 0,0 0 0 0 0,0 0-1 0 0,0 0 1 0 0,0 0 0 0 0,0-1 0 0 0,0 1 0 0 0,0 0-1 0 0,0 0 1 0 0,0 0 0 0 0,1 0 0 0 0,-1-1 0 0 0,0 1 0 0 0,1 0-1 0 0,-1 0 1 0 0,0 0 0 0 0,1-1 0 0 0,-1 1 0 0 0,1 0-1 0 0,-1-1 1 0 0,1 1 0 0 0,0 0 0 0 0,-1-1 0 0 0,1 1-1 0 0,0 0 1 0 0,-1-1 0 0 0,1 1 0 0 0,0-1 31 0 0,44 32-2382 0 0,-12-19-2331 0 0,-18-8-2239 0 0</inkml:trace>
  <inkml:trace contextRef="#ctx0" brushRef="#br0" timeOffset="13397.914">3315 9573 8658 0 0,'0'0'1902'0'0,"0"0"-350"0"0,0 0-321 0 0,0 0-232 0 0,0 0-106 0 0,0 0-207 0 0,0 0-237 0 0,0 0-149 0 0,0 0-56 0 0,0 0-45 0 0,0 0-27 0 0,0 0-41 0 0,-12-12-1137 0 0,312-24 5503 0 0,-101 5-4265 0 0,418 9 41 0 0,-76 8 718 0 0,478-70 768 0 0,-909 83-1683 0 0,0 5 0 0 0,-1 5-1 0 0,25 8-75 0 0,32 11 1613 0 0,-190-32-6228 0 0,7 4-2577 0 0,5 0-4362 0 0</inkml:trace>
  <inkml:trace contextRef="#ctx0" brushRef="#br0" timeOffset="11775.897">3353 4622 4553 0 0,'0'0'1222'0'0,"0"0"-138"0"0,0 0-180 0 0,0 0-159 0 0,0 0-48 0 0,0 0 5 0 0,0 0 24 0 0,0 0 43 0 0,0 0-63 0 0,0 0-89 0 0,0 0-85 0 0,0 0-93 0 0,0 0-76 0 0,-6-6-103 0 0,-17-18-153 0 0,17 18-157 0 0,6 6-156 0 0,0 0-148 0 0,0 0-94 0 0,0 0 19 0 0,38 11 389 0 0,339 26 2590 0 0,496-52 1365 0 0,-196-9-2961 0 0,-476 27-941 0 0,-74 2 316 0 0,1-6 1 0 0,-1-6-1 0 0,125-22-329 0 0,289-122 1387 0 0,-505 140-1420 0 0,0 2 1 0 0,1 2-1 0 0,0 1 0 0 0,0 2 1 0 0,0 1-1 0 0,1 2 0 0 0,-1 2 0 0 0,0 1 1 0 0,1 2-1 0 0,-2 2 0 0 0,1 1 1 0 0,-1 2-1 0 0,0 1 0 0 0,0 2 0 0 0,16 9 33 0 0,-40-11-2331 0 0,-18 0-6127 0 0,1-6-1560 0 0</inkml:trace>
  <inkml:trace contextRef="#ctx0" brushRef="#br0" timeOffset="15998.917">3040 4964 13443 0 0,'0'0'788'0'0,"0"0"-53"0"0,0 0-348 0 0,0 0-885 0 0,0 0-475 0 0,0 0-72 0 0,0 0 220 0 0,0 0 434 0 0,0 0 298 0 0,0 0 227 0 0,-4 8 199 0 0,-5 30 25 0 0,1 0 1 0 0,2 1 0 0 0,2-1 0 0 0,1 1-1 0 0,2 0 1 0 0,2 0 0 0 0,3 21-359 0 0,-2-2 76 0 0,12 1282 1591 0 0,-15-1169-1361 0 0,7-1-1 0 0,8 0 1 0 0,7-1 0 0 0,29 108-306 0 0,-10-120 163 0 0,-10-49 1 0 0,-5 1 1 0 0,-4 1-1 0 0,-5 0 0 0 0,-5 2 0 0 0,-4 19-164 0 0,-9-120 87 0 0,-1 1 0 0 0,0-1 1 0 0,-1 0-1 0 0,0 0 0 0 0,0-1 0 0 0,-1 1 1 0 0,-1-1-1 0 0,0 0 0 0 0,0 0 0 0 0,-1-1 1 0 0,0 1-1 0 0,-1-2 0 0 0,0 1 0 0 0,0-1 0 0 0,-1 0 1 0 0,0-1-1 0 0,0 0 0 0 0,-1 0 0 0 0,0-1 1 0 0,0 0-1 0 0,0-1 0 0 0,-1 0 0 0 0,1-1 1 0 0,-1 0-1 0 0,-1-1 0 0 0,1 0 0 0 0,0 0 0 0 0,-1-2 1 0 0,1 1-1 0 0,-1-1 0 0 0,0-1 0 0 0,1 0 1 0 0,-1-1-1 0 0,-5-1-87 0 0,5-2-124 0 0,0 0 1 0 0,1-1 0 0 0,0 0-1 0 0,0-1 1 0 0,1-1-1 0 0,0 0 1 0 0,0 0-1 0 0,0-1 1 0 0,1 0-1 0 0,0 0 1 0 0,1-1 0 0 0,-1 0-1 0 0,2-1 1 0 0,0 0-1 0 0,0 0 1 0 0,-3-6 123 0 0,-19-23 183 0 0,29 40-190 0 0,0 0 1 0 0,0 0-1 0 0,0 0 1 0 0,-1 0-1 0 0,1 0 1 0 0,0 0-1 0 0,0-1 1 0 0,-1 1-1 0 0,1 0 1 0 0,0 0-1 0 0,-1 0 1 0 0,1 0-1 0 0,-1-1 1 0 0,1 1 0 0 0,-1 0-1 0 0,1-1 1 0 0,-1 1-1 0 0,1 0 1 0 0,-1-1-1 0 0,0 1 1 0 0,1 0-1 0 0,-1-1 1 0 0,0 1-1 0 0,0-1 1 0 0,1 0-1 0 0,-1 1 1 0 0,0-1-1 0 0,0 1 1 0 0,0-1 0 0 0,0 0-1 0 0,0 0 1 0 0,1 0-1 0 0,-1 1 1 0 0,0-1-1 0 0,0 0 1 0 0,0 0-1 0 0,0 0 1 0 0,0 0-1 0 0,0 0 1 0 0,0-1-1 0 0,1 1 1 0 0,-1 0-1 0 0,0 0 1 0 0,0-1 0 0 0,0 1-1 0 0,0 0 1 0 0,0-1-1 0 0,1 1 1 0 0,-1-1-1 0 0,0 1 1 0 0,0-1-1 0 0,1 1 1 0 0,-1-1 6 0 0,-2 26 57 0 0,2-1 1 0 0,0 1-1 0 0,2 0 1 0 0,1-1-1 0 0,0 1 1 0 0,2 0-1 0 0,1-1 1 0 0,1 0-1 0 0,1-1 1 0 0,1 1-1 0 0,2 2-57 0 0,-5-13 51 0 0,1-1 1 0 0,0 1-1 0 0,0-1 0 0 0,1 0 1 0 0,1-1-1 0 0,0 0 0 0 0,1 0 1 0 0,0 0-1 0 0,0-1 0 0 0,1-1 1 0 0,1 0-1 0 0,-1 0 0 0 0,1-1 1 0 0,1 0-1 0 0,0-1 0 0 0,0 0 1 0 0,0-1-1 0 0,1 0 0 0 0,0-1 1 0 0,6 1-52 0 0,-2-5 168 0 0,0-1 1 0 0,0 0-1 0 0,1-2 1 0 0,-1 0-1 0 0,0-1 1 0 0,-1 0-1 0 0,1-2 1 0 0,0 0-1 0 0,-1-1 1 0 0,0 0-1 0 0,-1-1 1 0 0,1-1-1 0 0,-1-1 1 0 0,-1 0-1 0 0,0-1 1 0 0,0 0-1 0 0,-1-1 1 0 0,0-1-1 0 0,-1 0 1 0 0,0 0-1 0 0,-1-1 1 0 0,0-1-1 0 0,-1 0 1 0 0,-1 0-1 0 0,0-1 1 0 0,2-7-169 0 0,-4 7-534 0 0,-6 10-2860 0 0,0-1-3891 0 0,-1 2-3852 0 0</inkml:trace>
  <inkml:trace contextRef="#ctx0" brushRef="#br0" timeOffset="16695.034">2846 4867 7986 0 0,'0'0'252'0'0,"0"0"-27"0"0,0 0-62 0 0,0 0-92 0 0,0 0-97 0 0,0 0-59 0 0,0 0 7 0 0,0 0 105 0 0,0 0 172 0 0,0 0 196 0 0,0 0 114 0 0,0 0-57 0 0,0 0-208 0 0,-5-21-369 0 0,-15-67-327 0 0,-29 312 2724 0 0,23-136-1775 0 0,-3-2-1 0 0,-4 0 0 0 0,-4-3 1 0 0,-3-1-1 0 0,-24 32-496 0 0,-19-17 1827 0 0,69-101 515 0 0,18-47-2565 0 0,11 9 95 0 0,2 0 0 0 0,2 1 0 0 0,1 1 0 0 0,2 1 0 0 0,2 1 0 0 0,1 1 0 0 0,3 1 0 0 0,16-17 128 0 0,-6 4-28 0 0,2 1 0 0 0,1 2 1 0 0,3 2-1 0 0,2 2 0 0 0,1 2 0 0 0,3 2 0 0 0,19-10 28 0 0,-67 47-28 0 0,0 0-1 0 0,0 0 1 0 0,1 0-1 0 0,-1 0 0 0 0,0 0 1 0 0,1 1-1 0 0,-1-1 0 0 0,0 1 1 0 0,1-1-1 0 0,-1 1 1 0 0,1 0-1 0 0,-1 0 0 0 0,1 0 1 0 0,-1 0-1 0 0,1 1 0 0 0,-1-1 1 0 0,0 1-1 0 0,1-1 1 0 0,-1 1-1 0 0,0 0 0 0 0,1 0 1 0 0,-1 0-1 0 0,0 0 1 0 0,0 0-1 0 0,0 0 0 0 0,0 1 1 0 0,0-1-1 0 0,0 1 0 0 0,0 0 1 0 0,0-1-1 0 0,0 1 1 0 0,-1 0-1 0 0,1 0 0 0 0,-1 0 1 0 0,0 0-1 0 0,1 0 1 0 0,-1 0-1 0 0,0 0 0 0 0,0 1 1 0 0,0-1-1 0 0,-1 0 0 0 0,1 1 1 0 0,0-1-1 0 0,-1 1 1 0 0,0-1-1 0 0,1 1 0 0 0,-1-1 1 0 0,0 0-1 0 0,0 1 1 0 0,-1-1-1 0 0,1 1 0 0 0,0-1 1 0 0,-1 1-1 0 0,0 0 29 0 0,4 6 161 0 0,18 84 140 0 0,-16-51-213 0 0,3 0-1 0 0,1-1 1 0 0,2 0-1 0 0,2 0 0 0 0,2-1 1 0 0,1-1-1 0 0,2 0 1 0 0,2-2-1 0 0,1 0 0 0 0,2-1 1 0 0,2-1-1 0 0,1-2 1 0 0,2 1-88 0 0,18-6 2518 0 0,-46-33 862 0 0,-7-12-2714 0 0,7 17-637 0 0,-4-7-133 0 0,-1-1 0 0 0,0 0 0 0 0,-1 1 1 0 0,0 0-1 0 0,0 0 0 0 0,0 1 0 0 0,-1 0 0 0 0,0 0 0 0 0,0 0 0 0 0,-1 1 0 0 0,0 0 0 0 0,1 0 1 0 0,-2 1-1 0 0,1 0 0 0 0,0 1 0 0 0,-1-1 0 0 0,0 2 0 0 0,1-1 0 0 0,-1 1 0 0 0,0 1 0 0 0,0-1 1 0 0,0 1-1 0 0,-1 1 0 0 0,1 0 0 0 0,0 0 0 0 0,-8 2 104 0 0,-147 37-9516 0 0,134-25 857 0 0</inkml:trace>
  <inkml:trace contextRef="#ctx0" brushRef="#br0" timeOffset="20331.271">3760 6552 2104 0 0,'0'0'1649'0'0,"0"0"-337"0"0,0 0-33 0 0,0 0-41 0 0,0 0-110 0 0,0 0-139 0 0,0 0-184 0 0,0 0-117 0 0,0 0-173 0 0,0 0-150 0 0,0 0-136 0 0,-7-14-1088 0 0,1 86 742 0 0,8 42 699 0 0,0-29-257 0 0,-44 606 3264 0 0,43-631-2930 0 0,-1-60-467 0 0,0 0 72 0 0,0 0 73 0 0,33-54 2771 0 0,-31 48-2877 0 0,125-299 128 0 0,-123 296-408 0 0,0 0 0 0 0,0 0 0 0 0,1 1 0 0 0,0 0 0 0 0,1 0 0 0 0,0 0 0 0 0,0 0 0 0 0,1 1 0 0 0,0 0-1 0 0,0 1 1 0 0,0 0 0 0 0,1 0 0 0 0,0 0 0 0 0,0 1 0 0 0,0 0 0 0 0,1 0 0 0 0,0 1 0 0 0,0 1 0 0 0,0-1 0 0 0,0 1 0 0 0,1 1 0 0 0,-1 0 0 0 0,1 0 0 0 0,-1 1 0 0 0,1 0-1 0 0,0 0 1 0 0,-1 1 0 0 0,1 1 0 0 0,0-1 0 0 0,-1 2 0 0 0,1-1 0 0 0,-1 1 0 0 0,1 1 0 0 0,-1 0 0 0 0,0 0 0 0 0,0 1 0 0 0,0 0 0 0 0,0 0 0 0 0,-1 1 0 0 0,0 1-1 0 0,0-1 1 0 0,0 1 0 0 0,3 3 49 0 0,8 23 180 0 0,-2 0 1 0 0,-1 1-1 0 0,-1 1 0 0 0,-2 0 0 0 0,-1 1 0 0 0,-2 0 0 0 0,-2 0 0 0 0,-1 1 1 0 0,-1 1-1 0 0,-2-1 0 0 0,-2 1 0 0 0,-2-1 0 0 0,-1 1 0 0 0,-2 9-180 0 0,3-45 352 0 0,0-1 18 0 0,0 0 19 0 0,0 0 11 0 0,0 0 4 0 0,0 0-13 0 0,0 0-20 0 0,-1-16 1344 0 0,-3-9-4121 0 0,3 21 608 0 0,1-4-6606 0 0,0 4-2394 0 0</inkml:trace>
  <inkml:trace contextRef="#ctx0" brushRef="#br0" timeOffset="22343.758">2300 7712 9722 0 0,'0'0'940'0'0,"0"0"-365"0"0,0 0-242 0 0,0 0-203 0 0,0 0-85 0 0,0 0 82 0 0,0 0 196 0 0,0 0 215 0 0,0 0 257 0 0,0 0 124 0 0,0 0-64 0 0,-4-6-220 0 0,3 4-630 0 0,0 0 0 0 0,0 0 0 0 0,-1 0 0 0 0,1 1 0 0 0,-1-1 0 0 0,1 0 0 0 0,-1 1 1 0 0,0-1-1 0 0,0 1 0 0 0,1-1 0 0 0,-1 1 0 0 0,0 0 0 0 0,0 0 0 0 0,-1 0 0 0 0,1 0 0 0 0,0 0 0 0 0,0 0 1 0 0,0 1-1 0 0,-1-1 0 0 0,1 1 0 0 0,0-1 0 0 0,0 1 0 0 0,-1 0 0 0 0,1 0 0 0 0,0 0 0 0 0,-1 0 0 0 0,1 1 1 0 0,0-1-1 0 0,-1 0 0 0 0,1 1 0 0 0,0 0 0 0 0,0 0 0 0 0,0-1 0 0 0,0 1 0 0 0,0 0 0 0 0,0 1 0 0 0,0-1 1 0 0,0 0-1 0 0,0 0 0 0 0,-1 2-5 0 0,-487 238-99 0 0,250-102 31 0 0,7 10 0 0 0,6 10 0 0 0,-67 70 68 0 0,227-177-51 0 0,2 3-1 0 0,3 2 1 0 0,2 4 0 0 0,3 1-1 0 0,3 4 1 0 0,3 1 0 0 0,2 3-1 0 0,4 2 1 0 0,3 2 0 0 0,3 1-1 0 0,4 2 1 0 0,3 2 0 0 0,3 0-1 0 0,3 5 52 0 0,19-41 6 0 0,2 0 0 0 0,2 1 0 0 0,1 0-1 0 0,3-1 1 0 0,1 1 0 0 0,3-1 0 0 0,1 0-1 0 0,2 0 1 0 0,2 0 0 0 0,2-1 0 0 0,2-1-1 0 0,1 0 1 0 0,2-1 0 0 0,2-1 0 0 0,2 0-1 0 0,5 5-5 0 0,19 25 88 0 0,3-2-1 0 0,2-2 1 0 0,4-2-1 0 0,2-3 1 0 0,2-2-1 0 0,3-2 1 0 0,3-4-1 0 0,11 5-87 0 0,-25-22 204 0 0,1-2-1 0 0,1-3 0 0 0,2-2 1 0 0,0-2-1 0 0,2-3 0 0 0,1-2 1 0 0,1-3-1 0 0,0-2 0 0 0,1-3 1 0 0,1-2-1 0 0,0-3 0 0 0,0-3 1 0 0,0-2-1 0 0,1-3 1 0 0,-1-2-1 0 0,0-3 0 0 0,0-3 1 0 0,0-2-1 0 0,18-8-203 0 0,260-78 860 0 0,-345 91-4170 0 0,-13-3-4992 0 0,16 5-585 0 0</inkml:trace>
  <inkml:trace contextRef="#ctx0" brushRef="#br0" timeOffset="22672.603">2089 10795 8650 0 0,'0'0'2844'0'0,"0"0"-775"0"0,0 0-904 0 0,0 0-787 0 0,0 0-475 0 0,0 0-122 0 0,0 0 21 0 0,0 0 113 0 0,0 0 120 0 0,0 0 31 0 0,0 0-7 0 0,0 0-6 0 0,19 15-5 0 0,156 118 242 0 0,-125-95-82 0 0,-18-17-44 0 0,-1 2-1 0 0,-1 1 1 0 0,-1 1 0 0 0,-2 1-1 0 0,0 2 1 0 0,-2 1 0 0 0,6 10-164 0 0,-30-38 126 0 0,0 1 1 0 0,0 0-1 0 0,0-1 1 0 0,0 1-1 0 0,0 0 1 0 0,-1 0 0 0 0,1-1-1 0 0,-1 1 1 0 0,1 0-1 0 0,-1 0 1 0 0,1 0-1 0 0,-1 0 1 0 0,0 0 0 0 0,0-1-1 0 0,0 1 1 0 0,0 0-1 0 0,0 0 1 0 0,-1 0-1 0 0,1 0 1 0 0,0 0 0 0 0,-1 0-1 0 0,0-1 1 0 0,1 1-1 0 0,-1 0 1 0 0,0 0-1 0 0,0-1 1 0 0,0 1 0 0 0,0 0-1 0 0,0-1 1 0 0,0 1-1 0 0,0-1 1 0 0,-1 0-1 0 0,1 1 1 0 0,0-1 0 0 0,-1 0-1 0 0,1 0 1 0 0,-1 0-1 0 0,0 0 1 0 0,1 0-1 0 0,-1 0 1 0 0,0 0 0 0 0,0 0-127 0 0,-88 29 1753 0 0,68-24-1913 0 0,-254 63-103 0 0,277-69 174 0 0,0 0 0 0 0,-1-1 0 0 0,1 1 0 0 0,-1 0 0 0 0,1 0-1 0 0,-1 0 1 0 0,1 0 0 0 0,0 0 0 0 0,-1 0 0 0 0,1 0 0 0 0,0 0 0 0 0,-1 0-1 0 0,1 0 1 0 0,-1 1 0 0 0,1-1 0 0 0,-1 0 0 0 0,1 0 0 0 0,0 0 0 0 0,-1 1-1 0 0,1-1 1 0 0,-1 0 0 0 0,1 1 0 0 0,-1-1 0 0 0,1 0 0 0 0,-1 1 0 0 0,1-1-1 0 0,-1 1 1 0 0,0-1 0 0 0,1 1 0 0 0,-1-1 0 0 0,0 1 0 0 0,1-1 0 0 0,-1 1-1 0 0,0-1 1 0 0,1 1 0 0 0,-1-1 0 0 0,0 1 0 0 0,0 0 0 0 0,0-1 0 0 0,0 1-1 0 0,0-1 1 0 0,0 1 0 0 0,1 0 0 0 0,-1-1 0 0 0,-1 1 0 0 0,1-1 0 0 0,0 1-1 0 0,0 0 1 0 0,0-1 0 0 0,0 1 0 0 0,0-1 0 0 0,0 1 0 0 0,-1-1 0 0 0,1 1-1 0 0,0 0 1 0 0,0-1 0 0 0,-1 1 0 0 0,1-1 0 0 0,0 1 0 0 0,-1-1 0 0 0,1 1-1 0 0,-1-1 1 0 0,1 0 0 0 0,-1 1 0 0 0,1-1 0 0 0,-1 1 89 0 0,52 10-3587 0 0,-24-9-727 0 0,-4-1-4960 0 0</inkml:trace>
  <inkml:trace contextRef="#ctx0" brushRef="#br0" timeOffset="24540.59">3547 10967 17788 0 0,'0'0'161'0'0,"0"0"-234"0"0,0 0-299 0 0,0 0-275 0 0,0 0 25 0 0,0 0 168 0 0,0 0 170 0 0,0 0 188 0 0,0 0 97 0 0,0 0 42 0 0,0 0 15 0 0,0 0 22 0 0,0 0 23 0 0,28 11 1240 0 0,-26-12-1294 0 0,0 0 1 0 0,0 0-1 0 0,0 0 1 0 0,0 0-1 0 0,0 0 1 0 0,-1-1-1 0 0,1 1 0 0 0,0-1 1 0 0,-1 1-1 0 0,1-1 1 0 0,-1 0-1 0 0,1 1 1 0 0,-1-1-1 0 0,0 0 0 0 0,0 0 1 0 0,0 0-1 0 0,0 0 1 0 0,0 0-1 0 0,0 0 1 0 0,-1-1-1 0 0,1 1 0 0 0,-1 0 1 0 0,1 0-1 0 0,-1 0 1 0 0,0-1-1 0 0,0 1 1 0 0,0 0-1 0 0,0 0 0 0 0,0-1 1 0 0,0 1-1 0 0,-1 0 1 0 0,1 0-1 0 0,-1-1 1 0 0,1 1-1 0 0,-1 0 0 0 0,0 0 1 0 0,0 0-1 0 0,0 0 1 0 0,0 0-1 0 0,0 0 1 0 0,-1 0-1 0 0,1 1 0 0 0,-1-1 1 0 0,1 0-1 0 0,-1 1 1 0 0,1-1-1 0 0,-1 1 1 0 0,0-1-51 0 0,-5-1-72 0 0,0 1-1 0 0,0-1 0 0 0,0 1 0 0 0,0 0 0 0 0,-1 1 0 0 0,1 0 0 0 0,0 0 0 0 0,-1 0 0 0 0,1 1 0 0 0,-1 0 0 0 0,1 1 0 0 0,0 0 0 0 0,-1 0 0 0 0,1 0 0 0 0,0 1 0 0 0,0 0 0 0 0,0 0 0 0 0,0 1 0 0 0,0 0 0 0 0,0 0 0 0 0,1 1 0 0 0,-7 4 74 0 0,-124 110-194 0 0,135-115 179 0 0,-1 0 0 0 0,1-1 0 0 0,0 1 0 0 0,0 0 0 0 0,0 0 0 0 0,0 1 0 0 0,1-1 0 0 0,-1 0 0 0 0,1 0 0 0 0,0 1 0 0 0,0-1 0 0 0,0 1 0 0 0,0-1 0 0 0,1 1 0 0 0,-1-1 0 0 0,1 1 1 0 0,0 0-1 0 0,0-1 0 0 0,0 1 0 0 0,0-1 0 0 0,1 1 0 0 0,0-1 0 0 0,-1 1 0 0 0,1-1 0 0 0,0 1 0 0 0,1-1 0 0 0,-1 1 0 0 0,1-1 0 0 0,-1 0 0 0 0,1 0 0 0 0,0 0 0 0 0,0 0 0 0 0,1 0 0 0 0,-1 0 0 0 0,0-1 0 0 0,1 1 0 0 0,0-1 0 0 0,-1 0 1 0 0,1 1-1 0 0,0-1 0 0 0,3 1 15 0 0,142 55 89 0 0,-122-53-61 0 0,1 0-31 0 0,0 1 1 0 0,0 1-1 0 0,-1 1 1 0 0,0 1-1 0 0,-1 1 1 0 0,0 1-1 0 0,10 8 3 0 0,-33-18 37 0 0,0 0 0 0 0,0 0 0 0 0,0 1 0 0 0,0 0 0 0 0,0-1-1 0 0,0 1 1 0 0,-1 0 0 0 0,1 0 0 0 0,0-1 0 0 0,-1 1 0 0 0,1 1-1 0 0,-1-1 1 0 0,0 0 0 0 0,0 0 0 0 0,0 0 0 0 0,0 1 0 0 0,0-1 0 0 0,0 0-1 0 0,-1 1 1 0 0,1-1 0 0 0,-1 1 0 0 0,0-1 0 0 0,1 1 0 0 0,-1-1-1 0 0,0 1 1 0 0,-1-1 0 0 0,1 1 0 0 0,0-1 0 0 0,-1 0 0 0 0,1 1 0 0 0,-1-1-1 0 0,0 1 1 0 0,0-1 0 0 0,0 0 0 0 0,0 1 0 0 0,0-1 0 0 0,0 0-1 0 0,-1 0 1 0 0,1 0 0 0 0,-1 0 0 0 0,1 0 0 0 0,-1 0 0 0 0,0-1-1 0 0,0 1 1 0 0,0-1 0 0 0,0 1 0 0 0,0-1 0 0 0,0 1 0 0 0,0-1 0 0 0,0 0-1 0 0,0 0 1 0 0,-1 0 0 0 0,1 0 0 0 0,-1-1 0 0 0,1 1 0 0 0,0 0-1 0 0,-1-1 1 0 0,1 0 0 0 0,-1 0-37 0 0,-45 16 579 0 0,-1-2-1 0 0,0-2 1 0 0,-1-2-1 0 0,0-3 1 0 0,-11-1-579 0 0,60-5 9 0 0,-40 0 64 0 0,41-1-143 0 0,1 0 1 0 0,-1 0-1 0 0,1-1 1 0 0,-1 1-1 0 0,1 0 1 0 0,-1 0-1 0 0,0 0 1 0 0,1-1-1 0 0,-1 1 1 0 0,1 0 0 0 0,-1 0-1 0 0,0-1 1 0 0,1 1-1 0 0,-1 0 1 0 0,0-1-1 0 0,1 1 1 0 0,-1 0-1 0 0,0-1 1 0 0,0 1-1 0 0,1-1 1 0 0,-1 1-1 0 0,0 0 1 0 0,0-1-1 0 0,0 1 1 0 0,0-1-1 0 0,1 1 1 0 0,-1-1-1 0 0,0 1 1 0 0,0-1-1 0 0,0 1 1 0 0,0 0-1 0 0,0-1 1 0 0,0 1-1 0 0,0-1 1 0 0,0 1-1 0 0,0-1 1 0 0,0 1 0 0 0,-1-1-1 0 0,1 1 1 0 0,0-1-1 0 0,0 1 1 0 0,0 0-1 0 0,0-1 1 0 0,-1 1-1 0 0,1-1 1 0 0,0 1-1 0 0,-1 0 1 0 0,1-1-1 0 0,0 1 1 0 0,0 0-1 0 0,-1-1 1 0 0,1 1-1 0 0,-1 0 1 0 0,1-1-1 0 0,0 1 1 0 0,-1 0-1 0 0,1 0 1 0 0,-1 0-1 0 0,1-1 1 0 0,0 1-1 0 0,-1 0 1 0 0,1 0-1 0 0,-1 0 1 0 0,1 0-1 0 0,-1 0 70 0 0,175-110-11997 0 0,-51 38 8178 0 0,19-28 1415 0 0,-69 48 3536 0 0,0 1 4301 0 0,-61 64 1187 0 0,-5 78-4260 0 0,-4 131-908 0 0,10 0-1 0 0,14 33-1451 0 0,22-33 705 0 0,-46-217 4639 0 0,-10-44-4368 0 0,-93-299-2199 0 0,98 326 1113 0 0,1 0 1 0 0,1-1-1 0 0,0 1 1 0 0,0-1-1 0 0,1 1 1 0 0,1 0-1 0 0,0-1 1 0 0,1 1-1 0 0,0 0 1 0 0,1 1-1 0 0,1-1 1 0 0,-1 1-1 0 0,2-1 1 0 0,0 1-1 0 0,0 1 1 0 0,1-1-1 0 0,0 1 1 0 0,0 0-1 0 0,1 1 1 0 0,1 0-1 0 0,0 0 1 0 0,0 1-1 0 0,0 0 1 0 0,1 0-1 0 0,1 1 1 0 0,-1 1-1 0 0,1 0 1 0 0,0 0-1 0 0,4-1 110 0 0,21-12-189 0 0,1 1 0 0 0,1 2 0 0 0,0 1 0 0 0,1 2 0 0 0,1 2 0 0 0,0 2 0 0 0,0 1 0 0 0,0 2-1 0 0,1 2 1 0 0,30 1 189 0 0,-72 4 11 0 0,0 0-1 0 0,0-1 0 0 0,0 1 1 0 0,1 0-1 0 0,-1-1 1 0 0,0 1-1 0 0,0 0 0 0 0,0 0 1 0 0,0 0-1 0 0,1 0 0 0 0,-1 0 1 0 0,0 0-1 0 0,1 0 1 0 0,-1 0-1 0 0,1 0 0 0 0,-1 0 1 0 0,1 0-1 0 0,-1 0 0 0 0,1 1 1 0 0,0-1-1 0 0,0 0 1 0 0,0 0-1 0 0,0 0 0 0 0,-1 1 1 0 0,1-1-1 0 0,1 0 0 0 0,-1 0 1 0 0,0 0-1 0 0,0 0 1 0 0,0 1-1 0 0,1-1 0 0 0,-1 0 1 0 0,0 0-1 0 0,1 0 0 0 0,-1 0 1 0 0,1 0-1 0 0,0 0 1 0 0,-1 0-1 0 0,1 0 0 0 0,0 0 1 0 0,-1 0-1 0 0,1 0 0 0 0,0 0 1 0 0,0 0-1 0 0,0-1 1 0 0,0 1-1 0 0,0 0 0 0 0,0-1 1 0 0,0 1-1 0 0,0 0 0 0 0,0-1 1 0 0,0 0-1 0 0,0 1 1 0 0,0-1-1 0 0,1 1 0 0 0,-1-1 1 0 0,0 0-1 0 0,0 0 0 0 0,1 0-10 0 0,-417 121 1634 0 0,416-121-1658 0 0,-1 1-1 0 0,1-1 0 0 0,0 0 1 0 0,-1 1-1 0 0,1-1 1 0 0,0 1-1 0 0,-1-1 1 0 0,1 1-1 0 0,-1-1 1 0 0,1 1-1 0 0,-1-1 0 0 0,1 1 1 0 0,-1-1-1 0 0,1 1 1 0 0,-1 0-1 0 0,0-1 1 0 0,1 1-1 0 0,-1 0 0 0 0,0-1 1 0 0,0 1-1 0 0,1 0 1 0 0,-1-1-1 0 0,0 1 1 0 0,0 0-1 0 0,0 0 1 0 0,0-1-1 0 0,0 1 0 0 0,0 0 1 0 0,0-1-1 0 0,0 1 1 0 0,0 0-1 0 0,0 0 1 0 0,-1-1-1 0 0,1 1 0 0 0,0 0 1 0 0,0-1-1 0 0,-1 1 1 0 0,1 0-1 0 0,0-1 1 0 0,-1 1-1 0 0,1 0 1 0 0,0-1-1 0 0,-1 1 0 0 0,1-1 1 0 0,-1 1-1 0 0,1-1 1 0 0,-1 1-1 0 0,0-1 1 0 0,1 1-1 0 0,-1-1 0 0 0,1 1 1 0 0,-1-1-1 0 0,0 0 1 0 0,1 0-1 0 0,-1 1 1 0 0,0-1-1 0 0,0 0 1 0 0,1 0-1 0 0,-1 0 0 0 0,0 1 1 0 0,1-1-1 0 0,-1 0 1 0 0,0 0-1 0 0,0 0 1 0 0,1 0-1 0 0,-2-1 25 0 0,60 22-391 0 0,-19-15 441 0 0,1-2-1 0 0,0-2 1 0 0,0-1 0 0 0,0-3 0 0 0,-1-1 0 0 0,1-1-1 0 0,-1-3 1 0 0,1-1 0 0 0,-2-2 0 0 0,0-1 0 0 0,0-2-1 0 0,-1-2 1 0 0,-1-2 0 0 0,0-1 0 0 0,-1-1 0 0 0,-1-2 0 0 0,-1-2-50 0 0,-25 18 36 0 0,0 1 1 0 0,-1-2-1 0 0,1 1 1 0 0,-1-1-1 0 0,-1 0 1 0 0,1 0 0 0 0,-1-1-1 0 0,0 0 1 0 0,-1 0-1 0 0,1-1 1 0 0,-2 1 0 0 0,1-1-1 0 0,-1 0 1 0 0,0-1-1 0 0,0 1 1 0 0,-1-1 0 0 0,-1 1-1 0 0,1-1 1 0 0,-1 0-1 0 0,-1 0 1 0 0,1 0-1 0 0,-2 0 1 0 0,1 0-37 0 0,-2 6-30 0 0,1 1 1 0 0,-1-1-1 0 0,0 1 0 0 0,0-1 0 0 0,0 1 1 0 0,-1 0-1 0 0,1 0 0 0 0,0 0 1 0 0,-1 0-1 0 0,1 0 0 0 0,-1 0 0 0 0,0 0 1 0 0,0 0-1 0 0,0 1 0 0 0,0-1 0 0 0,0 0 1 0 0,0 1-1 0 0,0 0 0 0 0,0 0 1 0 0,-1-1-1 0 0,1 1 0 0 0,0 0 0 0 0,-1 1 1 0 0,1-1-1 0 0,-1 0 0 0 0,1 1 0 0 0,-1 0 1 0 0,1-1-1 0 0,-1 1 0 0 0,1 0 1 0 0,-1 0-1 0 0,1 0 0 0 0,-1 1 0 0 0,1-1 1 0 0,-1 1-1 0 0,1-1 0 0 0,-1 1 0 0 0,1 0 1 0 0,-1 0-1 0 0,1 0 0 0 0,0 0 1 0 0,0 0-1 0 0,-1 0 0 0 0,1 1 0 0 0,0-1 1 0 0,0 1-1 0 0,0 0 0 0 0,1-1 0 0 0,-1 1 1 0 0,0 0-1 0 0,1 0 0 0 0,-1 0 1 0 0,1 0-1 0 0,-1 0 0 0 0,1 1 30 0 0,-2 6 18 0 0,1-1-1 0 0,0 1 1 0 0,1-1-1 0 0,0 1 1 0 0,0 0-1 0 0,1 0 1 0 0,0-1-1 0 0,1 1 1 0 0,0 0-1 0 0,0-1 1 0 0,1 1-1 0 0,0 0 0 0 0,0-1 1 0 0,1 0-1 0 0,0 1 1 0 0,0-1-1 0 0,1-1 1 0 0,0 1-1 0 0,1 0 1 0 0,0-1-1 0 0,0 0 1 0 0,0 0-1 0 0,1 0 1 0 0,0-1-1 0 0,0 0 1 0 0,1 0-1 0 0,-1 0 1 0 0,1-1-1 0 0,1 0 1 0 0,-1-1-1 0 0,1 1 1 0 0,0-1-1 0 0,0-1 1 0 0,0 0-1 0 0,0 0 1 0 0,0 0-1 0 0,1-1 1 0 0,0 0-1 0 0,-1-1 1 0 0,1 0-1 0 0,0 0 1 0 0,3-1-18 0 0,5 0 95 0 0,0-1-1 0 0,0-1 1 0 0,0-1 0 0 0,-1 0 0 0 0,1-1-1 0 0,-1-1 1 0 0,0 0 0 0 0,0-1 0 0 0,0-1-1 0 0,-1-1 1 0 0,0 0 0 0 0,12-9-95 0 0,-20 13 50 0 0,0-1-1 0 0,-1 0 1 0 0,1-1 0 0 0,-1 1-1 0 0,0-1 1 0 0,-1 0 0 0 0,1-1-1 0 0,-1 1 1 0 0,0-1 0 0 0,-1 0 0 0 0,0 0-1 0 0,0-1 1 0 0,0 1 0 0 0,-1-1-1 0 0,0 0 1 0 0,0 0 0 0 0,-1 0 0 0 0,0 0-1 0 0,-1 0 1 0 0,0-1 0 0 0,0 1-1 0 0,-1 0 1 0 0,0-1 0 0 0,0 1 0 0 0,-1 0-1 0 0,0-1 1 0 0,0 1-50 0 0,-1 2-33 0 0,0 0 0 0 0,-1 0 0 0 0,0 1 0 0 0,0-1 0 0 0,0 1 0 0 0,0 0 0 0 0,-1 0 0 0 0,1 0 0 0 0,-1 0 0 0 0,-1 1 0 0 0,1-1 0 0 0,-1 1-1 0 0,1 0 1 0 0,-1 0 0 0 0,-1 1 0 0 0,1 0 0 0 0,0 0 0 0 0,-1 0 0 0 0,1 0 0 0 0,-1 1 0 0 0,0 0 0 0 0,0 0 0 0 0,0 1 0 0 0,0-1 0 0 0,0 1 0 0 0,0 1 0 0 0,-6-1 33 0 0,26 29-1991 0 0,8-9 1984 0 0,1-1 0 0 0,0-1 0 0 0,2-1 0 0 0,0-1 0 0 0,1-1 0 0 0,0-2 0 0 0,8 2 7 0 0,142 86-21 0 0,-174-99 42 0 0,0 0-1 0 0,0 1 1 0 0,-1-1-1 0 0,1 1 1 0 0,-1-1-1 0 0,1 1 1 0 0,-1 0-1 0 0,0 0 1 0 0,1 0-1 0 0,-1 0 0 0 0,0 0 1 0 0,0 0-1 0 0,0 0 1 0 0,-1 0-1 0 0,1 0 1 0 0,-1 0-1 0 0,1 0 1 0 0,-1 0-1 0 0,1 1 1 0 0,-1-1-1 0 0,0 0 0 0 0,0 0 1 0 0,0 0-1 0 0,0 1 1 0 0,-1-1-1 0 0,1 0 1 0 0,-1 0-1 0 0,1 0 1 0 0,-1 1-1 0 0,0-1 1 0 0,0 0-1 0 0,1 0 0 0 0,-2 0 1 0 0,1 0-1 0 0,0-1 1 0 0,0 1-1 0 0,0 0 1 0 0,-1 0-1 0 0,1-1 1 0 0,-1 1-1 0 0,0-1 1 0 0,1 1-1 0 0,-1-1 0 0 0,0 0 1 0 0,0 1-1 0 0,0-1 1 0 0,0 0-1 0 0,0 0 1 0 0,0 0-21 0 0,-107 46 1107 0 0,109-47-1100 0 0,0 0-44 0 0,0-1 1 0 0,0 0-1 0 0,1 0 1 0 0,-1 1 0 0 0,0-1-1 0 0,0 0 1 0 0,0 1-1 0 0,0-1 1 0 0,0 0-1 0 0,0 0 1 0 0,0 1 0 0 0,0-1-1 0 0,-1 0 1 0 0,1 0-1 0 0,0 1 1 0 0,0-1-1 0 0,0 0 1 0 0,-1 1 0 0 0,1-1-1 0 0,0 0 1 0 0,-1 1-1 0 0,1-1 1 0 0,-1 0-1 0 0,1 1 1 0 0,-1-1 0 0 0,1 1-1 0 0,-1-1 1 0 0,1 1-1 0 0,-1-1 1 0 0,0 1 0 0 0,1 0-1 0 0,-1-1 1 0 0,1 1-1 0 0,-1 0 1 0 0,0-1-1 0 0,1 1 1 0 0,-1 0 0 0 0,0 0-1 0 0,0-1 1 0 0,1 1-1 0 0,-1 0 1 0 0,0 0-1 0 0,0 0 1 0 0,1 0 0 0 0,-1 0-1 0 0,0 0 1 0 0,0 0-1 0 0,1 0 1 0 0,-1 1-1 0 0,0-1 1 0 0,1 0 0 0 0,-1 0-1 0 0,0 0 1 0 0,0 1 36 0 0,210-185-5289 0 0,-186 164 5115 0 0,44-54 2457 0 0,-67 77-2189 0 0,0 1 0 0 0,0 0 0 0 0,0-1 0 0 0,1 1 0 0 0,-1-1 0 0 0,1 1 0 0 0,0-1 0 0 0,0 1 0 0 0,0-1 0 0 0,1 0 0 0 0,-1 1 0 0 0,1-1 0 0 0,0 0 0 0 0,-1 0 0 0 0,2 0 0 0 0,-1 0 0 0 0,0 0 0 0 0,0-1 0 0 0,1 1 0 0 0,0-1 0 0 0,-1 1 0 0 0,1-1 0 0 0,0 0 0 0 0,0 0 0 0 0,0 0 0 0 0,0 0 0 0 0,1-1 0 0 0,-1 1 0 0 0,0-1 0 0 0,4 1-94 0 0,113 39 225 0 0,-120-41-218 0 0,3 0 18 0 0,133 51-114 0 0,-133-50 115 0 0,0 1 1 0 0,0-1 0 0 0,0 1-1 0 0,0 0 1 0 0,0 0-1 0 0,0 0 1 0 0,-1 0-1 0 0,1 1 1 0 0,-1-1-1 0 0,0 1 1 0 0,1 0 0 0 0,-1-1-1 0 0,-1 1 1 0 0,1 0-1 0 0,0 0 1 0 0,0 0-1 0 0,-1 0 1 0 0,0 1 0 0 0,0-1-1 0 0,0 0 1 0 0,0 1-1 0 0,0-1 1 0 0,-1 0-1 0 0,1 1 1 0 0,-1-1 0 0 0,0 1-1 0 0,0-1 1 0 0,0 1-1 0 0,-1-1 1 0 0,1 0-1 0 0,-1 1 1 0 0,0-1 0 0 0,0 0-1 0 0,0 1 1 0 0,0-1-1 0 0,0 0 1 0 0,-1 0-1 0 0,1 0 1 0 0,-2 2-27 0 0,-7 4 87 0 0,1 1 0 0 0,-1-2 0 0 0,-1 1 0 0 0,0-1-1 0 0,0-1 1 0 0,-1 0 0 0 0,1-1 0 0 0,-2 0 0 0 0,1 0 0 0 0,0-2 0 0 0,-1 1 0 0 0,0-2-1 0 0,0 0 1 0 0,0 0 0 0 0,-1-1 0 0 0,1-1 0 0 0,0 0 0 0 0,-1-1 0 0 0,1 0 0 0 0,-8-2-87 0 0,13-2-2519 0 0,7-3-3208 0 0,1 5 4159 0 0,0-1-7582 0 0</inkml:trace>
  <inkml:trace contextRef="#ctx0" brushRef="#br0" timeOffset="24902.982">6288 11317 14315 0 0,'0'0'3864'0'0,"0"0"-2568"0"0,0 0-1164 0 0,0 0-284 0 0,0 0-51 0 0,0 0 36 0 0,0 0 54 0 0,0 0 45 0 0,0 0 27 0 0,0 0 11 0 0,0 0-8 0 0,0 0-8 0 0,0 0 10 0 0,8 22 30 0 0,27 66 43 0 0,-34-86-18 0 0,0 0 1 0 0,-1 0-1 0 0,1 0 0 0 0,0 0 0 0 0,1-1 1 0 0,-1 1-1 0 0,0 0 0 0 0,0 0 1 0 0,1-1-1 0 0,-1 1 0 0 0,1-1 1 0 0,-1 1-1 0 0,1-1 0 0 0,0 0 0 0 0,-1 0 1 0 0,1 0-1 0 0,0 1 0 0 0,0-2 1 0 0,0 1-1 0 0,0 0 0 0 0,0 0 1 0 0,0-1-1 0 0,0 1 0 0 0,0-1 0 0 0,0 1 1 0 0,0-1-1 0 0,1 0 0 0 0,-1 0 1 0 0,0 0-1 0 0,0 0 0 0 0,0 0 0 0 0,0-1 1 0 0,0 1-1 0 0,0 0 0 0 0,1-1-19 0 0,7 0 204 0 0,8-2-78 0 0,-1-1 1 0 0,0 0-1 0 0,0-2 0 0 0,0 1 1 0 0,-1-2-1 0 0,0 0 1 0 0,0-1-1 0 0,-1-1 0 0 0,0 0 1 0 0,-1-1-1 0 0,0-1 0 0 0,0 0 1 0 0,-1-1-1 0 0,0 0 1 0 0,-1-1-1 0 0,-1 0 0 0 0,8-12-126 0 0,-16 20 15 0 0,0-1 0 0 0,-1 1-1 0 0,1-1 1 0 0,-1 0 0 0 0,0 0-1 0 0,-1 0 1 0 0,1 0 0 0 0,-1 0-1 0 0,0-1 1 0 0,-1 1 0 0 0,1 0-1 0 0,-1 0 1 0 0,-1-1 0 0 0,1 1-1 0 0,-1 0 1 0 0,0 0 0 0 0,0-1-1 0 0,-1 1 1 0 0,0 0 0 0 0,0 1-1 0 0,0-1 1 0 0,-1 0 0 0 0,0 0-1 0 0,0 1 1 0 0,0 0 0 0 0,-1 0-1 0 0,0 0 1 0 0,0 0 0 0 0,0 0-1 0 0,0 1 1 0 0,-1-1 0 0 0,0 1-1 0 0,0 1 1 0 0,0-1 0 0 0,0 1-1 0 0,-1-1 1 0 0,1 1 0 0 0,-1 1-1 0 0,0-1 1 0 0,0 1 0 0 0,0 0-1 0 0,0 1 1 0 0,0-1 0 0 0,0 1-1 0 0,0 0 1 0 0,-2 1-15 0 0,-3-4-27 0 0,-1 1 0 0 0,1 0-1 0 0,-1 1 1 0 0,1 0 0 0 0,-1 1 0 0 0,0 1 0 0 0,0-1-1 0 0,1 2 1 0 0,-1 0 0 0 0,0 0 0 0 0,0 1-1 0 0,1 1 1 0 0,-1-1 0 0 0,1 2 0 0 0,0 0-1 0 0,0 0 1 0 0,0 1 0 0 0,1 0 0 0 0,0 1 0 0 0,0 0-1 0 0,0 1 1 0 0,0 0 0 0 0,1 1 0 0 0,-2 2 27 0 0,8-6-23 0 0,1 0-1 0 0,0 1 1 0 0,0-1 0 0 0,0 0 0 0 0,1 1 0 0 0,0-1 0 0 0,0 1-1 0 0,0-1 1 0 0,0 1 0 0 0,1-1 0 0 0,-1 1 0 0 0,1 0 0 0 0,0-1 0 0 0,1 1-1 0 0,-1 0 1 0 0,1-1 0 0 0,0 1 0 0 0,0-1 0 0 0,0 1 0 0 0,1-1 0 0 0,0 0-1 0 0,-1 1 1 0 0,1-1 0 0 0,1 0 0 0 0,-1 0 0 0 0,1 0 0 0 0,0-1 0 0 0,-1 1-1 0 0,2 0 1 0 0,-1-1 0 0 0,0 0 0 0 0,1 0 0 0 0,-1 0 0 0 0,1 0 0 0 0,0-1-1 0 0,0 1 1 0 0,0-1 0 0 0,0 0 0 0 0,0 0 0 0 0,1-1 0 0 0,-1 1 0 0 0,1-1-1 0 0,-1 0 1 0 0,1 0 0 0 0,1 0 23 0 0,180-4-3238 0 0,-67-25-5517 0 0,-105 24 7036 0 0,17-4-5320 0 0</inkml:trace>
  <inkml:trace contextRef="#ctx0" brushRef="#br0" timeOffset="25433.037">7066 10940 11755 0 0,'0'0'1641'0'0,"0"0"-315"0"0,0 0-639 0 0,0 0-451 0 0,0 0-176 0 0,0 0-76 0 0,0 0-64 0 0,0 0-64 0 0,0 0-68 0 0,0 0-88 0 0,0 0-70 0 0,0 0 91 0 0,0 0 174 0 0,-6-1 218 0 0,-7-8 556 0 0,72 5 190 0 0,-14 2-617 0 0,146-5-158 0 0,-187 11-48 0 0,-1 0 0 0 0,-1 0 0 0 0,1 1 0 0 0,0-1 0 0 0,-1 1 0 0 0,0-1 0 0 0,0 1 0 0 0,0 0 0 0 0,-1 0 0 0 0,0 0 0 0 0,1 0 0 0 0,-2 0 0 0 0,1 0-1 0 0,-1 0 1 0 0,1 0 0 0 0,-2 0 0 0 0,1 1 0 0 0,0-1 0 0 0,-1 0 0 0 0,0 0 0 0 0,0 0 0 0 0,-1 0 0 0 0,1 0 0 0 0,-1-1 0 0 0,0 2-36 0 0,-5 21 80 0 0,2 1 0 0 0,1 0 0 0 0,2 0 0 0 0,0 0 0 0 0,2 0 0 0 0,1 0 0 0 0,1 0 0 0 0,2 5-80 0 0,-3-27 24 0 0,0 0-1 0 0,1 0 1 0 0,0-1 0 0 0,0 1-1 0 0,0 0 1 0 0,0-1 0 0 0,1 0-1 0 0,0 1 1 0 0,0-1 0 0 0,1 0-1 0 0,-1-1 1 0 0,1 1-1 0 0,0-1 1 0 0,1 1 0 0 0,-1-1-1 0 0,1 0 1 0 0,-1-1 0 0 0,1 1-1 0 0,0-1 1 0 0,1 0 0 0 0,-1 0-1 0 0,0-1 1 0 0,1 1-1 0 0,0-1 1 0 0,-1 0 0 0 0,1-1-1 0 0,0 0 1 0 0,0 1 0 0 0,0-2-1 0 0,0 1 1 0 0,0-1 0 0 0,0 0-1 0 0,5 0-23 0 0,9-2 175 0 0,-1-1 0 0 0,1 0-1 0 0,-1-1 1 0 0,0-1 0 0 0,0-1-1 0 0,0-1 1 0 0,-1-1 0 0 0,0 0 0 0 0,13-8-175 0 0,-6 2 90 0 0,-1-1 1 0 0,0 0 0 0 0,-1-2 0 0 0,0-1-1 0 0,-2 0 1 0 0,0-2 0 0 0,-1 0 0 0 0,-1-2 0 0 0,-1 0-1 0 0,-1-1 1 0 0,-1 0 0 0 0,-1-2 0 0 0,-1 0-1 0 0,-1 0 1 0 0,3-11-91 0 0,-15 31-3 0 0,0 1-1 0 0,0-1 0 0 0,0 1 1 0 0,0-1-1 0 0,-1 1 0 0 0,0-1 1 0 0,0 1-1 0 0,0-1 0 0 0,-1 1 1 0 0,1-1-1 0 0,-1 1 0 0 0,0-1 1 0 0,0 1-1 0 0,-1-1 1 0 0,1 1-1 0 0,-1 0 0 0 0,0 0 1 0 0,0 0-1 0 0,-1 0 0 0 0,1 0 1 0 0,-1 0-1 0 0,0 1 0 0 0,0-1 1 0 0,0 1-1 0 0,0 0 0 0 0,0 0 1 0 0,-1 0-1 0 0,0 0 0 0 0,1 1 1 0 0,-1-1-1 0 0,0 1 1 0 0,0 0-1 0 0,0 0 0 0 0,-1 0 1 0 0,1 1-1 0 0,0 0 0 0 0,-1-1 1 0 0,1 1-1 0 0,-1 1 0 0 0,1-1 1 0 0,-1 1-1 0 0,1 0 0 0 0,-1 0 1 0 0,0 0-1 0 0,1 0 1 0 0,-1 1-1 0 0,1 0 0 0 0,-1 0 1 0 0,0 1 3 0 0,-2 3-3 0 0,1 0 0 0 0,0 1 1 0 0,1 0-1 0 0,-1 0 1 0 0,1 1-1 0 0,0-1 1 0 0,1 1-1 0 0,0 0 0 0 0,0 0 1 0 0,0 1-1 0 0,1-1 1 0 0,0 1-1 0 0,0 0 1 0 0,1 0-1 0 0,0 0 0 0 0,1 0 1 0 0,-1 0-1 0 0,1 0 1 0 0,1 0-1 0 0,0 0 1 0 0,0 1-1 0 0,1-1 0 0 0,0 0 1 0 0,0 0-1 0 0,0 0 1 0 0,1 0-1 0 0,1 0 1 0 0,0 2 2 0 0,2 4 41 0 0,0 0 1 0 0,1 0 0 0 0,0 0 0 0 0,1-1 0 0 0,0 0 0 0 0,1-1 0 0 0,1 0 0 0 0,0 0 0 0 0,1 0 0 0 0,0-1 0 0 0,0-1 0 0 0,1 0 0 0 0,1 0 0 0 0,0-1-1 0 0,0-1 1 0 0,0 0 0 0 0,1 0 0 0 0,1-1 0 0 0,-1-1 0 0 0,1 0 0 0 0,7 1-42 0 0,148 38-1578 0 0,-8-29-5031 0 0,-126-15 1698 0 0,-12 0-4040 0 0</inkml:trace>
  <inkml:trace contextRef="#ctx0" brushRef="#br0" timeOffset="26005.536">4269 12582 3473 0 0,'0'0'457'0'0,"0"0"-251"0"0,0 0-74 0 0,29-20-26 0 0,92-61-18 0 0,-24 33-56 0 0,-55 32 3025 0 0,-58 18 7257 0 0,-23-4-9331 0 0,11 0-846 0 0,-12 7-183 0 0,1 1-1 0 0,-1 2 0 0 0,1 2 0 0 0,1 2 0 0 0,0 1 0 0 0,1 2 0 0 0,-10 6 47 0 0,-82 55-654 0 0,126-74 617 0 0,1 0 0 0 0,0 0 0 0 0,-1 0 0 0 0,1 0 0 0 0,0 0 0 0 0,0 1 0 0 0,0-1 0 0 0,1 1 0 0 0,-1-1 0 0 0,0 1 0 0 0,1 0-1 0 0,0 0 1 0 0,0 0 0 0 0,0-1 0 0 0,0 1 0 0 0,0 0 0 0 0,0 0 0 0 0,1 1 0 0 0,0-1 0 0 0,-1 0 0 0 0,1 0 0 0 0,0 0 0 0 0,1 0 0 0 0,-1 0 0 0 0,0 0 0 0 0,1 0 0 0 0,0 0-1 0 0,0 0 1 0 0,0 0 0 0 0,0 0 0 0 0,0 0 0 0 0,0 0 0 0 0,1-1 0 0 0,-1 1 0 0 0,1-1 0 0 0,0 1 0 0 0,0-1 0 0 0,0 1 0 0 0,0-1 0 0 0,0 0 0 0 0,1 0 0 0 0,-1 0 0 0 0,0 0 0 0 0,1 0-1 0 0,0-1 38 0 0,21 15 10 0 0,1-1 0 0 0,0-1 0 0 0,1-1-1 0 0,1-2 1 0 0,0-1 0 0 0,0-1 0 0 0,1-1-1 0 0,0-1 1 0 0,12 0-10 0 0,42 14 7 0 0,122 42-41 0 0,-203-63 48 0 0,0 0 1 0 0,0 0-1 0 0,0 0 1 0 0,-1 1-1 0 0,1-1 1 0 0,0 0 0 0 0,0 0-1 0 0,0 1 1 0 0,0-1-1 0 0,-1 0 1 0 0,1 1 0 0 0,0-1-1 0 0,0 1 1 0 0,0-1-1 0 0,-1 1 1 0 0,1-1 0 0 0,0 1-1 0 0,-1 0 1 0 0,1-1-1 0 0,-1 1 1 0 0,1 0 0 0 0,-1 0-1 0 0,1-1 1 0 0,-1 1-1 0 0,1 0 1 0 0,-1 0 0 0 0,0 0-1 0 0,1-1 1 0 0,-1 1-1 0 0,0 0 1 0 0,0 0 0 0 0,1 0-1 0 0,-1 0 1 0 0,0 0-1 0 0,0 0 1 0 0,0-1 0 0 0,0 1-1 0 0,0 0 1 0 0,-1 0-1 0 0,1 0 1 0 0,0 0 0 0 0,0 0-1 0 0,0 0 1 0 0,-1-1-1 0 0,1 1 1 0 0,-1 0-1 0 0,1 0 1 0 0,0 0 0 0 0,-1-1-1 0 0,1 1 1 0 0,-1 0-1 0 0,0-1 1 0 0,1 1 0 0 0,-1 0-1 0 0,1-1 1 0 0,-1 1-1 0 0,0-1 1 0 0,0 1 0 0 0,1-1-1 0 0,-1 1 1 0 0,0-1-1 0 0,0 1 1 0 0,0-1 0 0 0,0 0-15 0 0,-62 32 1585 0 0,56-30-1523 0 0,-393 137 2432 0 0,330-132-2835 0 0,74-39-3209 0 0,63-45-6110 0 0,-46 56 1740 0 0</inkml:trace>
  <inkml:trace contextRef="#ctx0" brushRef="#br0" timeOffset="26255.736">5010 12052 18244 0 0,'0'0'825'0'0,"0"0"-127"0"0,0 0-362 0 0,0 0-363 0 0,0 0-134 0 0,0 0-19 0 0,0 0 17 0 0,0 0 43 0 0,-16 31 48 0 0,-51 98 49 0 0,30 28 338 0 0,29-98-123 0 0,2 0 1 0 0,3 1-1 0 0,3 0 0 0 0,2-1 0 0 0,3 0 0 0 0,2 1 0 0 0,3-2 1 0 0,3 1-1 0 0,2-2 0 0 0,5 6-192 0 0,-20-64-4 0 0,0 0 0 0 0,1 1-1 0 0,-1-1 1 0 0,1 1 0 0 0,0-1 0 0 0,-1 1 0 0 0,1-1 0 0 0,-1 1-1 0 0,1-1 1 0 0,0 1 0 0 0,-1-1 0 0 0,1 1 0 0 0,0 0 0 0 0,-1-1-1 0 0,1 1 1 0 0,0 0 0 0 0,0 0 0 0 0,-1-1 0 0 0,1 1 0 0 0,0 0-1 0 0,0 0 1 0 0,0 0 0 0 0,-1 0 0 0 0,1 0 0 0 0,0 0 0 0 0,0 0-1 0 0,-1 0 1 0 0,1 1 0 0 0,0-1 0 0 0,0 0 0 0 0,-1 0 0 0 0,1 1-1 0 0,0-1 1 0 0,0 0 0 0 0,-1 1 0 0 0,1-1 0 0 0,-1 1 0 0 0,1-1-1 0 0,0 1 1 0 0,-1-1 0 0 0,1 1 0 0 0,-1-1 0 0 0,1 1 0 0 0,-1-1-1 0 0,1 1 1 0 0,-1 0 0 0 0,1-1 0 0 0,-1 1 0 0 0,0 0 0 0 0,1 0-1 0 0,-1-1 1 0 0,0 1 0 0 0,0 0 0 0 0,0 0 0 0 0,1-1 0 0 0,-1 1-1 0 0,0 0 1 0 0,0 0 0 0 0,0-1 0 0 0,0 1 0 0 0,0 0 4 0 0,13-66-3670 0 0,-13 24-3634 0 0,0 27-1262 0 0</inkml:trace>
  <inkml:trace contextRef="#ctx0" brushRef="#br0" timeOffset="26452.745">4713 12483 12339 0 0,'0'0'2652'0'0,"0"0"-166"0"0,0 0-731 0 0,0 0-737 0 0,0 0-542 0 0,0 0-338 0 0,0 0-168 0 0,0 0-33 0 0,0 0 35 0 0,0 0 48 0 0,0 0 3 0 0,29-13-11 0 0,96-39 1 0 0,-2 33 17 0 0,-89 20-19 0 0,243-1-1186 0 0,-212 0-2873 0 0,0 0-3777 0 0,-52 0 21 0 0</inkml:trace>
  <inkml:trace contextRef="#ctx0" brushRef="#br0" timeOffset="27195.796">5343 12628 5361 0 0,'0'0'1456'0'0,"0"0"-282"0"0,0 0-68 0 0,0 0-100 0 0,0 0-188 0 0,0 0-193 0 0,0 0-158 0 0,27-3-155 0 0,87-8-92 0 0,27-35 493 0 0,-78 18-292 0 0,-74 65 1837 0 0,-30 38-826 0 0,28-58-1359 0 0,2 2 0 0 0,0-1 0 0 0,1 2 0 0 0,1-1 0 0 0,1 1 0 0 0,1 1 0 0 0,1 0 0 0 0,0 0 0 0 0,2 0 0 0 0,0 0 0 0 0,1 0 1 0 0,2 1-1 0 0,0 0-73 0 0,1-19 0 0 0,0-1 1 0 0,0 1-1 0 0,1-1 0 0 0,-1 1 1 0 0,1-1-1 0 0,0 0 1 0 0,0 1-1 0 0,-1-1 1 0 0,1 1-1 0 0,1-1 1 0 0,-1 0-1 0 0,0 0 1 0 0,1 0-1 0 0,-1 0 1 0 0,1 0-1 0 0,-1 0 1 0 0,1 0-1 0 0,0 0 0 0 0,0-1 1 0 0,0 1-1 0 0,0-1 1 0 0,0 1-1 0 0,0-1 1 0 0,0 0-1 0 0,0 0 1 0 0,1 0-1 0 0,-1 0 1 0 0,1 0-1 0 0,-1 0 1 0 0,0-1-1 0 0,1 1 1 0 0,-1-1-1 0 0,1 0 1 0 0,-1 1-1 0 0,1-1 0 0 0,-1 0 1 0 0,1-1-1 0 0,-1 1 1 0 0,1 0-1 0 0,-1-1 1 0 0,1 1-1 0 0,-1-1 1 0 0,2-1-1 0 0,109-43-1504 0 0,-103 40 1142 0 0,145-89-5805 0 0,-97 44 10103 0 0,-58 50-2287 0 0,0 0-294 0 0,-12 65 492 0 0,12-63-1835 0 0,0 1 0 0 0,0 0 0 0 0,1 0-1 0 0,-1-1 1 0 0,1 1 0 0 0,-1 0 0 0 0,1-1 0 0 0,0 1-1 0 0,0-1 1 0 0,0 1 0 0 0,0-1 0 0 0,1 1-1 0 0,-1-1 1 0 0,0 0 0 0 0,1 0 0 0 0,0 0-1 0 0,0 0 1 0 0,0 0 0 0 0,0 0 0 0 0,0 0 0 0 0,0 0-1 0 0,0-1 1 0 0,0 1 0 0 0,1-1 0 0 0,-1 1-1 0 0,0-1 1 0 0,1 0 0 0 0,-1 0 0 0 0,1 0-1 0 0,0-1 1 0 0,-1 1 0 0 0,1 0 0 0 0,0-1 0 0 0,-1 0-1 0 0,1 0 1 0 0,0 1 0 0 0,-1-2 0 0 0,1 1-1 0 0,0 0 1 0 0,2-1-12 0 0,10 1 53 0 0,0-1-1 0 0,0 0 1 0 0,-1-1-1 0 0,1-1 1 0 0,0-1-1 0 0,-1 0 1 0 0,0 0-1 0 0,0-1 0 0 0,0-1 1 0 0,0-1-1 0 0,-1 0 1 0 0,0 0-1 0 0,-1-2 1 0 0,0 1-1 0 0,0-2 1 0 0,-1 1-1 0 0,0-1 1 0 0,0-1-1 0 0,-1 0 1 0 0,-1-1-1 0 0,0 0 1 0 0,0 0-1 0 0,1-4-52 0 0,-9 14-42 0 0,1-1-1 0 0,-1 0 1 0 0,1 1-1 0 0,-1-1 1 0 0,0 0 0 0 0,0 0-1 0 0,0 0 1 0 0,0 1-1 0 0,0-1 1 0 0,-1 0 0 0 0,1 0-1 0 0,-1 0 1 0 0,0 0-1 0 0,0 0 1 0 0,0 0 0 0 0,0 0-1 0 0,-1 0 1 0 0,1 0-1 0 0,-1 0 1 0 0,1 0 0 0 0,-1 0-1 0 0,0 0 1 0 0,0 0-1 0 0,-1 1 1 0 0,1-1 0 0 0,-1 0-1 0 0,1 1 1 0 0,-1-1-1 0 0,0 1 1 0 0,0-1 0 0 0,0 1-1 0 0,0 0 1 0 0,0 0-1 0 0,0 0 1 0 0,-1 0 0 0 0,1 0-1 0 0,-1 1 1 0 0,1-1-1 0 0,-1 1 1 0 0,0 0 0 0 0,1-1-1 0 0,-1 1 1 0 0,0 0-1 0 0,-2 0 43 0 0,-135-15-1795 0 0,6 68 2439 0 0,130-50-640 0 0,0 1 0 0 0,1 0 0 0 0,-1-1 0 0 0,1 1 0 0 0,0 0 0 0 0,0 1 0 0 0,0-1-1 0 0,0 0 1 0 0,0 1 0 0 0,1 0 0 0 0,-1-1 0 0 0,1 1 0 0 0,0 0 0 0 0,1 0 0 0 0,-1 0-1 0 0,1 1 1 0 0,-1-1 0 0 0,1 0 0 0 0,0 1 0 0 0,1-1 0 0 0,-1 0 0 0 0,1 1-1 0 0,0-1 1 0 0,0 1 0 0 0,0-1 0 0 0,1 0 0 0 0,-1 1 0 0 0,1-1 0 0 0,0 1 0 0 0,1-1-1 0 0,0 1-3 0 0,6 5 40 0 0,1-1-1 0 0,0 0 1 0 0,0-1-1 0 0,1 0 1 0 0,0-1-1 0 0,0 0 0 0 0,1 0 1 0 0,0-1-1 0 0,1-1 1 0 0,-1 1-1 0 0,1-2 0 0 0,0 0 1 0 0,0 0-1 0 0,0-1 1 0 0,0-1-1 0 0,1 0 0 0 0,-1-1 1 0 0,1 0-1 0 0,-1-1 1 0 0,1 0-1 0 0,-1-1 0 0 0,10-1-39 0 0,112-23 779 0 0,-101 88-1152 0 0,24-53-2503 0 0,-19-15-4130 0 0,-24 0-2259 0 0</inkml:trace>
  <inkml:trace contextRef="#ctx0" brushRef="#br0" timeOffset="27479.824">6859 11788 21052 0 0,'0'0'194'0'0,"0"0"-422"0"0,0 0-291 0 0,0 0-140 0 0,0 0 43 0 0,0 0 243 0 0,0 0 187 0 0,0 0 86 0 0,0 0 24 0 0,4 31 27 0 0,24 209 132 0 0,-18 414 1393 0 0,-13-534-2010 0 0,3-119 289 0 0,1-38-6699 0 0,0 22 2410 0 0,0 3-3208 0 0</inkml:trace>
  <inkml:trace contextRef="#ctx0" brushRef="#br0" timeOffset="27727.752">6822 12384 13779 0 0,'0'0'2933'0'0,"0"0"-585"0"0,0 0-953 0 0,0 0-735 0 0,0 0-505 0 0,0 0-366 0 0,0 0-188 0 0,0 0 14 0 0,0 0 90 0 0,0 0 141 0 0,0 0 142 0 0,0 0 37 0 0,0 0 14 0 0,25 2 7 0 0,177 11-160 0 0,-200-13 70 0 0,91-1-2338 0 0,-32-3-4928 0 0,-38 3-2700 0 0</inkml:trace>
  <inkml:trace contextRef="#ctx0" brushRef="#br0" timeOffset="27931.785">7485 12587 12123 0 0,'0'0'1723'0'0,"0"0"-402"0"0,0 0-511 0 0,0 0-375 0 0,1 25-141 0 0,2 82-59 0 0,-3-103-187 0 0,0 1 0 0 0,-1 0 0 0 0,2-1 0 0 0,-1 1 0 0 0,0-1 1 0 0,1 1-1 0 0,0-1 0 0 0,0 1 0 0 0,0-1 0 0 0,0 0 0 0 0,1 1 0 0 0,0-1 0 0 0,0 0 0 0 0,0 0 1 0 0,0 0-1 0 0,1 0 0 0 0,0-1 0 0 0,-1 1 0 0 0,1-1 0 0 0,0 1 0 0 0,1-1 0 0 0,-1 0 0 0 0,1 0 0 0 0,-1-1 1 0 0,1 1-1 0 0,0-1 0 0 0,0 1 0 0 0,0-1 0 0 0,0-1 0 0 0,0 1 0 0 0,1 0 0 0 0,-1-1 0 0 0,0 0 0 0 0,1 0 1 0 0,1 0-49 0 0,3-1 171 0 0,0-1 1 0 0,-1 0-1 0 0,1-1 0 0 0,-1 0 1 0 0,1 0-1 0 0,-1-1 1 0 0,0 0-1 0 0,0 0 1 0 0,0-1-1 0 0,0 0 1 0 0,-1 0-1 0 0,1-1 1 0 0,-1 0-1 0 0,-1-1 1 0 0,6-3-172 0 0,103-140 1410 0 0,-113 144-1391 0 0,0 1 1 0 0,0-1-1 0 0,0-1 0 0 0,0 1 0 0 0,-1 0 0 0 0,0 0 0 0 0,0 0 0 0 0,-1-1 0 0 0,1 1 1 0 0,-1-1-1 0 0,0 1 0 0 0,0 0 0 0 0,-1-1 0 0 0,0 1 0 0 0,0 0 0 0 0,0-1 0 0 0,0 1 0 0 0,-1 0 1 0 0,0 0-1 0 0,0 0 0 0 0,0 0 0 0 0,-1 1 0 0 0,0-1 0 0 0,0 0 0 0 0,0 1 0 0 0,0 0 1 0 0,-1 0-1 0 0,1 0 0 0 0,-1 0 0 0 0,0 1 0 0 0,0-1 0 0 0,-1 1 0 0 0,-2-2-19 0 0,-4-2-65 0 0,-1 0-1 0 0,0 0 0 0 0,0 2 1 0 0,0-1-1 0 0,-1 1 0 0 0,0 1 1 0 0,0 0-1 0 0,0 1 0 0 0,0 1 0 0 0,-1 0 1 0 0,1 0-1 0 0,-1 1 0 0 0,1 1 1 0 0,-1 1-1 0 0,0 0 0 0 0,1 0 1 0 0,0 1-1 0 0,-1 1 0 0 0,1 0 1 0 0,0 1-1 0 0,0 1 0 0 0,1 0 1 0 0,-1 0-1 0 0,1 1 0 0 0,0 1 1 0 0,1 0-1 0 0,-1 1 0 0 0,1 0 1 0 0,1 0-1 0 0,0 1 0 0 0,0 1 0 0 0,1 0 1 0 0,0 0-1 0 0,0 1 0 0 0,1 0 1 0 0,1 0-1 0 0,0 1 0 0 0,1-1 1 0 0,0 2-1 0 0,0-1 0 0 0,1 1 1 0 0,1 0-1 0 0,0 0 0 0 0,-1 11 66 0 0,1 83-3681 0 0,12-36-6454 0 0,-5-46 3603 0 0</inkml:trace>
  <inkml:trace contextRef="#ctx0" brushRef="#br0" timeOffset="29815.012">5683 13255 10850 0 0,'0'0'594'0'0,"0"0"-195"0"0,0 0-406 0 0,0 0-425 0 0,0 0-76 0 0,0 0 213 0 0,0 0 392 0 0,0 0 391 0 0,0 0 211 0 0,0 0 75 0 0,0 0 14 0 0,0 0 13 0 0,0 26-14 0 0,7 177 1160 0 0,26 60-968 0 0,-12 2 0 0 0,-12 1 0 0 0,-14 98-979 0 0,6-357 10 0 0,1-1-1 0 0,-1 1 1 0 0,-1-1 0 0 0,1 1 0 0 0,-1 0 0 0 0,0-1-1 0 0,-1 1 1 0 0,1-1 0 0 0,-1 1 0 0 0,0-1-1 0 0,-1 1 1 0 0,0-1 0 0 0,0 0 0 0 0,0 1 0 0 0,-1-1-1 0 0,0 0 1 0 0,0-1 0 0 0,0 1 0 0 0,-1 0 0 0 0,0-1-1 0 0,0 0 1 0 0,0 0 0 0 0,-1 0 0 0 0,1-1-1 0 0,-1 1 1 0 0,0-1 0 0 0,-1 0 0 0 0,1 0 0 0 0,-1-1-1 0 0,0 0 1 0 0,1 0 0 0 0,-2 0 0 0 0,1-1-1 0 0,0 1 1 0 0,0-2 0 0 0,-3 2-10 0 0,-13-8-45 0 0,1 0 0 0 0,1-1-1 0 0,-1-1 1 0 0,1-1 0 0 0,0-1 0 0 0,1-1 0 0 0,0-1 0 0 0,0 0-1 0 0,1-1 1 0 0,1-1 0 0 0,0-1 0 0 0,1 0 0 0 0,1-1 0 0 0,0-1-1 0 0,0-1 1 0 0,-2-6 45 0 0,11 19-72 0 0,0 0 0 0 0,1 0 0 0 0,0-1 0 0 0,0 1 0 0 0,0-1-1 0 0,1-1 1 0 0,0 1 0 0 0,0-1 0 0 0,0 1 0 0 0,0-1 0 0 0,1 0 0 0 0,0-1-1 0 0,0 1 1 0 0,1 0 0 0 0,0-1 0 0 0,0 1 0 0 0,0-1 0 0 0,1 0 0 0 0,0 0 0 0 0,0 0-1 0 0,1 1 1 0 0,0-1 0 0 0,0 0 0 0 0,1 0 0 0 0,0 0 0 0 0,0 0 0 0 0,0 1 0 0 0,1-1-1 0 0,0 0 1 0 0,0 1 0 0 0,1 0 0 0 0,-1-1 0 0 0,2 1 0 0 0,-1 0 0 0 0,4-5 72 0 0,22-10 100 0 0,0 2 0 0 0,1 1 0 0 0,1 1 0 0 0,1 1 0 0 0,0 2 0 0 0,1 2 0 0 0,21-6-100 0 0,3-2 156 0 0,-2 2-69 0 0,-1-2-1 0 0,-1-2 1 0 0,-1-3 0 0 0,-2-1-1 0 0,0-3 1 0 0,-2-2 0 0 0,-1-3-1 0 0,19-18-86 0 0,-40 29 92 0 0,-2-1-1 0 0,-1-2 0 0 0,-1 0 1 0 0,-2-1-1 0 0,0-1 1 0 0,-2-1-1 0 0,-1 0 0 0 0,-1-2 1 0 0,-2 0-1 0 0,-1 0 1 0 0,-1-1-1 0 0,-2-1 0 0 0,-1 0 1 0 0,-2 0-1 0 0,-1-1 0 0 0,-2 0 1 0 0,-1 0-1 0 0,-1 0 1 0 0,-2 0-1 0 0,-2 0 0 0 0,-1-1-91 0 0,1 23 86 0 0,0 0 0 0 0,-1 1-1 0 0,0-1 1 0 0,0 0-1 0 0,-2 1 1 0 0,1 0-1 0 0,-2 0 1 0 0,1 0 0 0 0,-1 1-1 0 0,-1 0 1 0 0,0 0-1 0 0,0 0 1 0 0,-1 1-1 0 0,-1 0 1 0 0,1 1 0 0 0,-1-1-1 0 0,0 2 1 0 0,-2-1-86 0 0,10 7-25 0 0,-1 1 0 0 0,1 0 0 0 0,0 0 0 0 0,0-1 0 0 0,-1 1 0 0 0,1 0-1 0 0,0 0 1 0 0,-1 0 0 0 0,1 0 0 0 0,0 1 0 0 0,0-1 0 0 0,-1 0 0 0 0,1 1 0 0 0,0-1 0 0 0,0 0 0 0 0,-1 1 0 0 0,1 0 0 0 0,0-1 0 0 0,0 1 0 0 0,0 0 0 0 0,0-1 0 0 0,0 1 0 0 0,0 0 0 0 0,0 0 0 0 0,0 0 0 0 0,0 0 0 0 0,0 0 0 0 0,1 0 0 0 0,-1 0 0 0 0,0 0 0 0 0,1 0 0 0 0,-1 0 0 0 0,1 0 0 0 0,-1 1 0 0 0,1-1 0 0 0,-1 0 0 0 0,1 0 0 0 0,0 1 0 0 0,0-1-1 0 0,-1 0 1 0 0,1 0 0 0 0,0 1 0 0 0,0-1 0 0 0,0 0 0 0 0,1 2 25 0 0,-4 72-52 0 0,4-63 41 0 0,69 408 626 0 0,-38-199-490 0 0,-11 2 0 0 0,-9 1 0 0 0,-12 123-125 0 0,1-330 0 0 0,-1 1 0 0 0,0-1-1 0 0,-2 0 1 0 0,0 0 0 0 0,0 0 0 0 0,-2 0 0 0 0,0 0 0 0 0,-1-1 0 0 0,0 1 0 0 0,-2-1 0 0 0,0-1 0 0 0,0 1 0 0 0,-2-1 0 0 0,1 0 0 0 0,-2-1 0 0 0,0 0 0 0 0,-1-1 0 0 0,-1 0 0 0 0,0-1-1 0 0,0 0 1 0 0,-1 0 0 0 0,0-2 0 0 0,-12 8 0 0 0,21-17-99 0 0,0 0 0 0 0,0 0 0 0 0,0 0 0 0 0,0 0 0 0 0,0-1 0 0 0,0 1-1 0 0,-1-1 1 0 0,1 0 0 0 0,0 0 0 0 0,0-1 0 0 0,0 1 0 0 0,-1-1 0 0 0,1 0 0 0 0,0 0-1 0 0,0 0 1 0 0,0-1 0 0 0,0 0 0 0 0,1 1 0 0 0,-1-1 0 0 0,0 0 0 0 0,1-1 0 0 0,-1 1-1 0 0,1-1 1 0 0,0 1 0 0 0,0-1 0 0 0,0 0 0 0 0,0 0 0 0 0,0-1 0 0 0,0 1-1 0 0,1-1 1 0 0,0 1 0 0 0,0-1 0 0 0,0 0 0 0 0,0 1 0 0 0,-1-4 99 0 0,-40-147-3276 0 0,40 125 3289 0 0,0-1 0 0 0,2 0 0 0 0,1 1 0 0 0,2-1 1 0 0,1 1-1 0 0,1-1 0 0 0,1 1 0 0 0,2 0 0 0 0,1 1 0 0 0,1 0 0 0 0,4-9-13 0 0,-7 24 62 0 0,0 1-1 0 0,0-1 0 0 0,1 1 0 0 0,0 0 1 0 0,1 1-1 0 0,1-1 0 0 0,0 2 0 0 0,0-1 0 0 0,1 1 1 0 0,0 1-1 0 0,1 0 0 0 0,0 0 0 0 0,0 1 0 0 0,1 1 1 0 0,0-1-1 0 0,1 2 0 0 0,-1 0 0 0 0,1 0 1 0 0,0 2-1 0 0,1-1 0 0 0,-1 2 0 0 0,1 0 0 0 0,0 0 1 0 0,10 0-62 0 0,113 1 283 0 0,-109 4-144 0 0,-1-1 1 0 0,0-2 0 0 0,1 0-1 0 0,-1-2 1 0 0,0-1 0 0 0,0-2-1 0 0,0 0 1 0 0,23-9-140 0 0,84-61 176 0 0,-133 76-216 0 0,-1 0-89 0 0,0 0-101 0 0,-17 15-6035 0 0,16-14 3967 0 0,-4 4-7016 0 0</inkml:trace>
  <inkml:trace contextRef="#ctx0" brushRef="#br0" timeOffset="30058.866">6663 13585 21765 0 0,'0'0'128'0'0,"0"0"-8"0"0,0 0-112 0 0,0 0-296 0 0,0 0-537 0 0,0 0-479 0 0,0 0-192 0 0,0 0 40 0 0,0 0 295 0 0,0 0 257 0 0,0 0 96 0 0,0 0 8 0 0,0 0 88 0 0,-14 19-33 0 0,28-13-399 0 0,-1 0-1072 0 0,-4-3-5946 0 0</inkml:trace>
  <inkml:trace contextRef="#ctx0" brushRef="#br0" timeOffset="30441.885">7263 13959 20004 0 0,'0'0'512'0'0,"0"0"-289"0"0,0 0-332 0 0,0 0-107 0 0,0 0 68 0 0,0 0 92 0 0,0 0 124 0 0,0 0 122 0 0,0 0 33 0 0,0 0 26 0 0,0 0 5 0 0,0 0-14 0 0,0 0-19 0 0,13-13-29 0 0,42-40-28 0 0,-53 51-181 0 0,1 1-1 0 0,-1 0 1 0 0,1-1-1 0 0,-1 0 1 0 0,0 0-1 0 0,0 0 1 0 0,0 0-1 0 0,0 0 1 0 0,0 0-1 0 0,0 0 1 0 0,0 0-1 0 0,-1-1 1 0 0,1 1-1 0 0,-1-1 1 0 0,0 1-1 0 0,0-1 1 0 0,0 0-1 0 0,0 1 1 0 0,0-1-1 0 0,0 0 1 0 0,-1 0-1 0 0,1 0 0 0 0,-1 1 1 0 0,0-1-1 0 0,0 0 1 0 0,0 0-1 0 0,0 0 1 0 0,-1 0-1 0 0,1 1 1 0 0,-1-1-1 0 0,1 0 1 0 0,-1 0-1 0 0,0 1 1 0 0,0-1-1 0 0,-1 0 1 0 0,1 1-1 0 0,0-1 1 0 0,-1 1-1 0 0,1 0 1 0 0,-1-1-1 0 0,0 1 1 0 0,0 0-1 0 0,0 0 1 0 0,0 0-1 0 0,0 0 1 0 0,0 0-1 0 0,-1 1 1 0 0,1-1-1 0 0,0 1 1 0 0,-1-1-1 0 0,0 1 0 0 0,1 0 1 0 0,-1 0-1 0 0,0 0 1 0 0,1 0-1 0 0,-1 1 1 0 0,0-1-1 0 0,0 1 1 0 0,0-1 17 0 0,-6 3-21 0 0,1-1-1 0 0,-1 2 1 0 0,0-1 0 0 0,1 1-1 0 0,-1 0 1 0 0,1 1 0 0 0,0 0 0 0 0,0 0-1 0 0,0 0 1 0 0,1 1 0 0 0,-1 1 0 0 0,1-1-1 0 0,0 1 1 0 0,1 0 0 0 0,0 1-1 0 0,0 0 1 0 0,0 0 0 0 0,1 0 0 0 0,0 0-1 0 0,0 1 1 0 0,0 0 0 0 0,1 0-1 0 0,1 0 1 0 0,-1 0 0 0 0,1 1 0 0 0,1 0-1 0 0,0-1 1 0 0,0 1 0 0 0,0 0 0 0 0,1 0-1 0 0,1 0 1 0 0,-1 0 0 0 0,2 0-1 0 0,-1 0 1 0 0,1 0 0 0 0,0 0 0 0 0,1 0-1 0 0,0-1 1 0 0,1 1 0 0 0,-1 0 0 0 0,2-1-1 0 0,-1 0 22 0 0,1-2 18 0 0,1-1 0 0 0,-1 0 0 0 0,1 0 1 0 0,0 0-1 0 0,0 0 0 0 0,0-1 0 0 0,1 0 0 0 0,0 0 0 0 0,0 0 0 0 0,0-1 0 0 0,0 0 0 0 0,0 0 0 0 0,0-1 0 0 0,1 0 0 0 0,0 0 0 0 0,-1 0 0 0 0,1-1 0 0 0,0 0 1 0 0,0 0-1 0 0,0 0 0 0 0,-1-1 0 0 0,1 0 0 0 0,0-1 0 0 0,0 0 0 0 0,0 0 0 0 0,0 0 0 0 0,-1-1 0 0 0,1 0 0 0 0,-1 0 0 0 0,2-1-18 0 0,13-4-74 0 0,-1-1-1 0 0,0 0 0 0 0,0-2 0 0 0,-1 0 1 0 0,0-2-1 0 0,0 0 0 0 0,-2-1 0 0 0,17-14 75 0 0,22-25 186 0 0,-45 103-4 0 0,-10-45-198 0 0,0-1 0 0 0,1 0 0 0 0,0 1-1 0 0,0-1 1 0 0,0 0 0 0 0,0 0 0 0 0,1-1 0 0 0,-1 1-1 0 0,1 0 1 0 0,0-1 0 0 0,1 0 0 0 0,-1 1 0 0 0,1-1-1 0 0,0-1 1 0 0,0 1 0 0 0,0-1 0 0 0,1 1-1 0 0,-1-1 1 0 0,1 0 0 0 0,-1-1 0 0 0,1 1 0 0 0,0-1-1 0 0,0 0 1 0 0,0 0 0 0 0,1 0 0 0 0,-1-1 0 0 0,0 0-1 0 0,1 0 1 0 0,-1 0 0 0 0,0-1 0 0 0,1 0-1 0 0,-1 0 1 0 0,1 0 0 0 0,-1-1 0 0 0,1 1 0 0 0,-1-1-1 0 0,0 0 1 0 0,1-1 0 0 0,-1 0 0 0 0,0 0-1 0 0,0 0 1 0 0,0 0 0 0 0,0-1 0 0 0,0 0 16 0 0,34-21-3006 0 0,-16 6-2738 0 0,-11 7-3917 0 0</inkml:trace>
  <inkml:trace contextRef="#ctx0" brushRef="#br0" timeOffset="30697.878">7574 13425 21253 0 0,'0'0'432'0'0,"0"0"-48"0"0,0 0-240 0 0,0 0-456 0 0,0 0-344 0 0,0 0-65 0 0,0 0-31 0 0,0 0 144 0 0,0 0 128 0 0,0 0-136 0 0,0 0-128 0 0,0 0-225 0 0,0 0-399 0 0,0 0-736 0 0,130 21-1033 0 0,-114-12-1928 0 0,-4-2 384 0 0</inkml:trace>
  <inkml:trace contextRef="#ctx0" brushRef="#br0" timeOffset="31282.837">8074 13956 13491 0 0,'0'0'1197'0'0,"0"0"-423"0"0,0 0-345 0 0,0 0-87 0 0,0 0 11 0 0,0 0-10 0 0,0 0-51 0 0,0 0-40 0 0,24-4-20 0 0,79-14-8 0 0,-96 17-166 0 0,-1-1 0 0 0,1 0-1 0 0,0-1 1 0 0,-1 1 0 0 0,0-1 0 0 0,1-1-1 0 0,-1 1 1 0 0,0-1 0 0 0,-1 0-1 0 0,1 0 1 0 0,-1-1 0 0 0,1 1 0 0 0,-2-1-1 0 0,1-1 1 0 0,0 1 0 0 0,-1 0 0 0 0,1-3-58 0 0,7-6 180 0 0,-9 12-156 0 0,0-1 0 0 0,1 1 0 0 0,-1-1 0 0 0,0 1 0 0 0,-1-1 0 0 0,1 0 0 0 0,0 0 0 0 0,-1 0 0 0 0,1 0 0 0 0,-1 0 0 0 0,0-1 0 0 0,0 1 0 0 0,0-1 1 0 0,-1 1-1 0 0,1-1 0 0 0,-1 0 0 0 0,0 0 0 0 0,0 0 0 0 0,0 1 0 0 0,-1-1 0 0 0,1 0 0 0 0,-1 0 0 0 0,0 0 0 0 0,0 0 0 0 0,0 0 0 0 0,-1 0 0 0 0,1 0 0 0 0,-1 0 0 0 0,0 0 0 0 0,0 0 0 0 0,0 1 1 0 0,-1-1-1 0 0,1 0 0 0 0,-1 1 0 0 0,0-1 0 0 0,0 1 0 0 0,0-1 0 0 0,-1 1 0 0 0,1 0 0 0 0,-1 0 0 0 0,0 0 0 0 0,1 1 0 0 0,-1-1 0 0 0,-1 0 0 0 0,1 1 0 0 0,0 0 0 0 0,0 0 0 0 0,-1 0 0 0 0,0 0 1 0 0,1 1-1 0 0,-1-1 0 0 0,-2 0-24 0 0,-3 1-21 0 0,0 0 1 0 0,0 1-1 0 0,0 0 1 0 0,0 1-1 0 0,0 0 1 0 0,0 0-1 0 0,0 1 1 0 0,1 0 0 0 0,-1 0-1 0 0,0 1 1 0 0,1 0-1 0 0,0 1 1 0 0,0 0-1 0 0,0 0 1 0 0,0 1-1 0 0,1 0 1 0 0,-1 0-1 0 0,1 1 1 0 0,0 0-1 0 0,1 0 1 0 0,0 0 0 0 0,0 1-1 0 0,0 0 1 0 0,1 0-1 0 0,-1 1 1 0 0,2-1-1 0 0,-1 1 1 0 0,1 0-1 0 0,1 0 1 0 0,-1 1-1 0 0,1-1 1 0 0,1 1-1 0 0,0 0 1 0 0,0-1 0 0 0,0 1-1 0 0,1 0 1 0 0,1 0-1 0 0,-1 1 21 0 0,1-2 19 0 0,-1-1 0 0 0,1 1-1 0 0,0 0 1 0 0,1-1 0 0 0,0 1 0 0 0,0-1-1 0 0,1 1 1 0 0,-1-1 0 0 0,2 0 0 0 0,-1 1-1 0 0,1-1 1 0 0,0 0 0 0 0,1 0 0 0 0,-1-1-1 0 0,1 1 1 0 0,1-1 0 0 0,-1 0 0 0 0,1 0-1 0 0,0 0 1 0 0,0-1 0 0 0,1 1 0 0 0,0-1-1 0 0,0-1 1 0 0,0 1 0 0 0,0-1 0 0 0,1 0-1 0 0,0-1 1 0 0,-1 1 0 0 0,1-1-1 0 0,1-1 1 0 0,-1 1 0 0 0,0-1 0 0 0,1 0-1 0 0,-1-1 1 0 0,1 0 0 0 0,-1 0 0 0 0,4 0-19 0 0,138-34-614 0 0,-126 23-131 0 0,-1-2 0 0 0,0 0 0 0 0,-1-1 1 0 0,0-2-1 0 0,-1 0 0 0 0,0-1 0 0 0,-2-1 1 0 0,5-6 744 0 0,1-5-46 0 0,-12 9 2922 0 0,-12 19-1926 0 0,0 0-247 0 0,0 0-361 0 0,7 37-241 0 0,49 84 616 0 0,-53-118-720 0 0,-1 0 0 0 0,1 0 0 0 0,0-1 0 0 0,-1 1 0 0 0,1 0 1 0 0,0-1-1 0 0,1 0 0 0 0,-1 0 0 0 0,0 0 0 0 0,1 0 0 0 0,-1 0 0 0 0,1-1 1 0 0,0 1-1 0 0,-1-1 0 0 0,1 0 0 0 0,0 0 0 0 0,0-1 0 0 0,0 1 1 0 0,-1-1-1 0 0,1 0 0 0 0,0 0 0 0 0,0 0 0 0 0,0 0 0 0 0,0-1 1 0 0,0 1-1 0 0,-1-1 0 0 0,1 0 0 0 0,0 0 0 0 0,0-1 0 0 0,-1 1 0 0 0,1-1 1 0 0,-1 0-1 0 0,1 0 3 0 0,150-122-4618 0 0,-122 90 7902 0 0,-31 34-2404 0 0,-1 0-230 0 0,0 0-253 0 0,8 39 3 0 0,-6-31-417 0 0,0 0 1 0 0,1-1-1 0 0,0 1 0 0 0,0-1 0 0 0,0 0 0 0 0,1 0 0 0 0,0 0 0 0 0,1 0 0 0 0,-1-1 0 0 0,1 1 1 0 0,1-1-1 0 0,-1-1 0 0 0,1 1 0 0 0,0-1 0 0 0,0 0 0 0 0,0 0 0 0 0,1 0 0 0 0,0-1 0 0 0,0 0 0 0 0,0-1 1 0 0,0 0-1 0 0,1 0 0 0 0,-1 0 0 0 0,1-1 0 0 0,0 0 0 0 0,-1 0 0 0 0,1-1 0 0 0,0 0 0 0 0,0-1 1 0 0,2 1 16 0 0,33-5-3817 0 0,-16-5-3471 0 0,-16 4-1329 0 0</inkml:trace>
  <inkml:trace contextRef="#ctx0" brushRef="#br0" timeOffset="31748.791">9500 13038 20268 0 0,'0'0'35'0'0,"0"0"-219"0"0,0 0-183 0 0,0 0 51 0 0,0 0 207 0 0,0 0 181 0 0,0 0 48 0 0,0 0 21 0 0,17 27 43 0 0,55 87 51 0 0,-42-3 463 0 0,-31-86-531 0 0,-18 521 932 0 0,19-541-1108 0 0,-1 0 0 0 0,1 0 0 0 0,0 0 0 0 0,0 0 0 0 0,0 0 0 0 0,1 0 0 0 0,0 0 0 0 0,0-1 0 0 0,0 1 0 0 0,0 0 0 0 0,1 0 0 0 0,0-1 0 0 0,0 1 0 0 0,0-1 0 0 0,1 1 0 0 0,-1-1 0 0 0,1 0 0 0 0,0 0 0 0 0,0 0 0 0 0,0-1 0 0 0,1 1 0 0 0,-1-1 0 0 0,1 0 0 0 0,0 1 0 0 0,0-2 0 0 0,0 1 0 0 0,1 0 0 0 0,-1-1 0 0 0,0 0 0 0 0,1 0 0 0 0,0 0 0 0 0,-1-1 0 0 0,3 1 9 0 0,11-1 12 0 0,-1 0 0 0 0,0-2 0 0 0,0 0 0 0 0,0-1 0 0 0,0 0-1 0 0,0-2 1 0 0,-1 0 0 0 0,1-1 0 0 0,-1 0 0 0 0,0-1 0 0 0,-1-1 0 0 0,1-1 0 0 0,-1 0 0 0 0,10-8-12 0 0,-24 15 7 0 0,0 1 0 0 0,-1-1 1 0 0,1 1-1 0 0,0-1 0 0 0,0 0 1 0 0,-1 1-1 0 0,1-1 0 0 0,-1 0 1 0 0,1 0-1 0 0,0 1 0 0 0,-1-1 1 0 0,0 0-1 0 0,1 0 1 0 0,-1 0-1 0 0,1 0 0 0 0,-1 0 1 0 0,0 1-1 0 0,0-1 0 0 0,1 0 1 0 0,-1 0-1 0 0,0 0 0 0 0,0 0 1 0 0,0 0-1 0 0,0 0 0 0 0,0 0 1 0 0,0 0-1 0 0,-1 0 0 0 0,1 0 1 0 0,0 0-1 0 0,0 0 0 0 0,-1 1 1 0 0,1-1-1 0 0,0 0 0 0 0,-1 0 1 0 0,1 0-1 0 0,-1 0 0 0 0,1 1 1 0 0,-1-1-1 0 0,1 0 1 0 0,-1 0-1 0 0,0 1 0 0 0,1-1 1 0 0,-1 0-1 0 0,0 1 0 0 0,0-1 1 0 0,1 1-1 0 0,-1-1 0 0 0,0 1 1 0 0,0-1-1 0 0,0 1 0 0 0,0 0 1 0 0,0-1-1 0 0,1 1 0 0 0,-1 0 1 0 0,0 0-1 0 0,0 0 0 0 0,0-1 1 0 0,0 1-1 0 0,0 0 0 0 0,0 0 1 0 0,0 0-1 0 0,0 1-7 0 0,-60-13-425 0 0,59 11 427 0 0,0 0 1 0 0,-1 0-1 0 0,1 0 0 0 0,0 1 0 0 0,0-1 0 0 0,0 1 0 0 0,-1 0 0 0 0,1-1 1 0 0,0 1-1 0 0,-1 0 0 0 0,1 0 0 0 0,0 1 0 0 0,0-1 0 0 0,-1 0 0 0 0,1 1 1 0 0,0-1-1 0 0,0 1 0 0 0,0 0 0 0 0,0 0 0 0 0,-1 0 0 0 0,1 0 0 0 0,0 0 1 0 0,0 0-1 0 0,1 0 0 0 0,-1 1 0 0 0,0-1 0 0 0,0 1 0 0 0,1-1 0 0 0,-1 1 1 0 0,1 0-1 0 0,-1-1 0 0 0,1 1 0 0 0,0 0 0 0 0,0 0 0 0 0,0 0 0 0 0,0 0 0 0 0,0 0 1 0 0,0 1-1 0 0,0-1 0 0 0,1 0 0 0 0,-1 0 0 0 0,1 0 0 0 0,-1 1 0 0 0,1-1 1 0 0,0 0-1 0 0,0 0 0 0 0,0 1 0 0 0,0-1 0 0 0,1 0 0 0 0,-1 1 0 0 0,0-1 1 0 0,1 0-1 0 0,0 0 0 0 0,-1 0 0 0 0,1 0 0 0 0,0 0 0 0 0,0 0 0 0 0,1 1-2 0 0,9 13 37 0 0,0 0 0 0 0,1-1 0 0 0,1-1-1 0 0,1 1 1 0 0,0-2 0 0 0,1 0 0 0 0,0-1-1 0 0,1-1 1 0 0,0 0 0 0 0,1-1 0 0 0,0 0-1 0 0,0-2 1 0 0,1 0 0 0 0,1-1 0 0 0,-1-1-1 0 0,1 0 1 0 0,0-2 0 0 0,0 0 0 0 0,0-1-1 0 0,1-1 1 0 0,-1-1 0 0 0,1-1 0 0 0,-1 0-1 0 0,1-1 1 0 0,-1-2 0 0 0,0 0 0 0 0,10-3-37 0 0,78-47-3253 0 0,-56-8-6815 0 0,-40 45 329 0 0</inkml:trace>
  <inkml:trace contextRef="#ctx0" brushRef="#br0" timeOffset="31997.71">9379 13474 26070 0 0,'0'0'856'0'0,"0"0"-88"0"0,0 0-320 0 0,0 0-328 0 0,0 0-88 0 0,0 0-56 0 0,168-46 0 0 0,-95 34 16 0 0,9 2-40 0 0,3 1-8 0 0,1-1-120 0 0,-5-2-152 0 0,-4 2-232 0 0,-8-1-456 0 0,-5 1-521 0 0,-8-2-1175 0 0,-14 5-3026 0 0,-20 1-7008 0 0</inkml:trace>
  <inkml:trace contextRef="#ctx0" brushRef="#br0" timeOffset="5424.799">14799 487 9306 0 0,'0'0'1603'0'0,"0"0"-239"0"0,0 0-255 0 0,0 0-560 0 0,0 0-726 0 0,0 0-636 0 0,0 0-344 0 0,0 0-62 0 0,0 0 312 0 0,0 0 367 0 0,0 0 289 0 0,2 6 261 0 0,5 18 114 0 0,-1 0 1 0 0,-2 0-1 0 0,0 1 1 0 0,-2 0-1 0 0,0-1 1 0 0,-2 1-1 0 0,-1 0 1 0 0,-2 10-125 0 0,2 33 279 0 0,1-20-189 0 0,-3-12 76 0 0,1 1 1 0 0,3-1-1 0 0,1 1 0 0 0,1-1 0 0 0,2 0 0 0 0,2 0 0 0 0,1 0 0 0 0,2-1 0 0 0,1-1 0 0 0,2 1 0 0 0,4 5-166 0 0,0-18 2864 0 0,-12-36 279 0 0,-131-379-2566 0 0,112 354-547 0 0,3 0 0 0 0,1-1 0 0 0,1 0 0 0 0,3-1 0 0 0,1 0 0 0 0,2 0 0 0 0,2 0 0 0 0,2-1 0 0 0,2-6-30 0 0,-2 38-17 0 0,1 0 0 0 0,1 0-1 0 0,-1 0 1 0 0,2 0 0 0 0,-1 1 0 0 0,1-1 0 0 0,1 1 0 0 0,0 0 0 0 0,0 0 0 0 0,1 0 0 0 0,0 1 0 0 0,0 0 0 0 0,1 0-1 0 0,0 0 1 0 0,1 1 0 0 0,-1 0 0 0 0,1 1 0 0 0,1 0 0 0 0,-1 0 0 0 0,1 0 0 0 0,0 1 0 0 0,0 1 0 0 0,1-1 0 0 0,-1 2 0 0 0,1-1-1 0 0,8-1 18 0 0,18-3-130 0 0,0 1-1 0 0,0 1 0 0 0,1 2 0 0 0,-1 2 0 0 0,1 1 0 0 0,35 5 131 0 0,-42-2-78 0 0,0 2 0 0 0,-1 1 1 0 0,1 2-1 0 0,-1 0 0 0 0,0 2 0 0 0,-1 2 0 0 0,0 0 1 0 0,0 2-1 0 0,-1 1 0 0 0,-1 1 0 0 0,3 3 78 0 0,-18-11-16 0 0,-1 0-1 0 0,0 0 0 0 0,-1 1 1 0 0,0 0-1 0 0,0 1 1 0 0,0 0-1 0 0,-1 0 0 0 0,-1 1 1 0 0,1 0-1 0 0,-2 0 1 0 0,1 0-1 0 0,-1 1 1 0 0,-1 0-1 0 0,0 1 0 0 0,-1-1 1 0 0,0 1-1 0 0,-1 0 1 0 0,0 0-1 0 0,0 0 0 0 0,-2 0 1 0 0,1 0-1 0 0,-2 1 1 0 0,0-1-1 0 0,0 0 1 0 0,-1 1-1 0 0,0-1 0 0 0,-1 0 1 0 0,-2 4 16 0 0,-5 1 30 0 0,-1-1 0 0 0,0 0 1 0 0,-1-1-1 0 0,-1 0 0 0 0,-1-1 1 0 0,0-1-1 0 0,0 0 0 0 0,-2 0 0 0 0,1-1 1 0 0,-2-1-1 0 0,1-1 0 0 0,-2 0 1 0 0,1-1-1 0 0,-1-1 0 0 0,0 0 1 0 0,-1-1-1 0 0,0-1 0 0 0,0-1 0 0 0,0 0 1 0 0,-1-2-1 0 0,-2 0-30 0 0,-77 18 158 0 0,75-19-145 0 0,1 2-1 0 0,-1 1 1 0 0,1 0 0 0 0,0 2 0 0 0,1 1-1 0 0,0 0 1 0 0,0 2 0 0 0,-17 10-13 0 0,36-19-34 0 0,0 1 0 0 0,0-1-1 0 0,0 1 1 0 0,1-1 0 0 0,-1 1 0 0 0,1 0 0 0 0,-1-1-1 0 0,1 1 1 0 0,0 0 0 0 0,-1 0 0 0 0,1 0 0 0 0,0 0-1 0 0,0 1 1 0 0,0-1 0 0 0,1 0 0 0 0,-1 0 0 0 0,0 0 0 0 0,1 1-1 0 0,0-1 1 0 0,-1 0 0 0 0,1 1 0 0 0,0-1 0 0 0,0 0-1 0 0,0 1 1 0 0,1-1 0 0 0,-1 0 0 0 0,1 0 0 0 0,-1 1-1 0 0,1-1 1 0 0,0 0 0 0 0,-1 0 0 0 0,1 0 0 0 0,0 1-1 0 0,1-1 1 0 0,-1 0 0 0 0,0-1 0 0 0,0 1 0 0 0,1 0-1 0 0,-1 0 1 0 0,1 0 0 0 0,0-1 0 0 0,1 2 34 0 0,80 65-300 0 0,-36-43 353 0 0,2-2 0 0 0,0-3 0 0 0,1-1 0 0 0,0-3 1 0 0,2-2-1 0 0,-1-2 0 0 0,2-3 0 0 0,15 0-53 0 0,-57-6 137 0 0,0-1 1 0 0,0 0-1 0 0,0-1 1 0 0,0 0-1 0 0,0-1 0 0 0,0 0 1 0 0,0-1-1 0 0,0 0 0 0 0,0-1 1 0 0,0 0-1 0 0,0 0 0 0 0,0-1 1 0 0,-1-1-1 0 0,1 0 1 0 0,-1 0-1 0 0,0-1 0 0 0,0-1 1 0 0,-1 1-1 0 0,1-1 0 0 0,-1-1 1 0 0,-1 0-1 0 0,1 0 0 0 0,0-2-137 0 0,8-12 175 0 0,0-1 0 0 0,-2 0 0 0 0,0-1 0 0 0,-2-1 0 0 0,0 0-1 0 0,-2-1 1 0 0,-1 0 0 0 0,-1-1 0 0 0,-1 0 0 0 0,-1-1-175 0 0,7 57-3474 0 0,-3-7 3596 0 0,-2-1-43 0 0,0-1-1 0 0,2 1 1 0 0,0-2 0 0 0,2 1-1 0 0,0-2 1 0 0,1 0-1 0 0,1 0 1 0 0,1-2-1 0 0,0 0 1 0 0,1 0-1 0 0,1-2 1 0 0,1 0-1 0 0,6 3-78 0 0,108 50-8989 0 0,-115-61-557 0 0</inkml:trace>
  <inkml:trace contextRef="#ctx0" brushRef="#br0" timeOffset="5668.255">16109 509 21733 0 0,'0'0'432'0'0,"0"0"-16"0"0,0 0-96 0 0,0 0-184 0 0,0 0-264 0 0,0 0-512 0 0,0 0-264 0 0,0 0-41 0 0,0 0 33 0 0,0 0 168 0 0,0 0-104 0 0,0 0-352 0 0,0 0-409 0 0,34-16-471 0 0,-17 43-777 0 0,-6-4-888 0 0,-2-6-2680 0 0</inkml:trace>
  <inkml:trace contextRef="#ctx0" brushRef="#br0" timeOffset="5926.735">16605 919 20804 0 0,'0'0'389'0'0,"0"0"-165"0"0,0 0-466 0 0,0 0-519 0 0,0 0-98 0 0,0 0 76 0 0,0 0 287 0 0,0 0 404 0 0,0 0 105 0 0,0 0 7 0 0,0 0-12 0 0,0 0-13 0 0,28 11-6 0 0,176 63-109 0 0,-170-63 90 0 0,0 1 0 0 0,-1 1 0 0 0,0 2-1 0 0,-2 2 1 0 0,0 1 0 0 0,-1 1 0 0 0,0 1-1 0 0,-2 2 1 0 0,14 14 30 0 0,-39-34 6 0 0,0 1 0 0 0,0 0 0 0 0,-1 0 0 0 0,1 0 0 0 0,-1 0 0 0 0,0 1 0 0 0,0-1 0 0 0,0 1 0 0 0,0-1 0 0 0,-1 1 0 0 0,1 0 0 0 0,-1-1 0 0 0,0 1 0 0 0,0 0 0 0 0,0 0 0 0 0,0 0 0 0 0,-1 0 0 0 0,0 0 0 0 0,0 0 0 0 0,0 0 0 0 0,0 0 0 0 0,-1 0 0 0 0,1 0 0 0 0,-1 0 0 0 0,0 0 0 0 0,0-1 0 0 0,0 1 0 0 0,-1 0 0 0 0,0-1 0 0 0,1 1 0 0 0,-1 0 0 0 0,0-1 0 0 0,-1 0 0 0 0,1 0 0 0 0,0 1 0 0 0,-1-2 0 0 0,0 1 0 0 0,0 0 0 0 0,0 0 0 0 0,0-1 0 0 0,0 1 0 0 0,0-1 0 0 0,-1 0 0 0 0,1 0 0 0 0,-1-1 0 0 0,0 1 0 0 0,1-1 0 0 0,-1 1 0 0 0,-1-1-6 0 0,-20 9 90 0 0,-1-2 1 0 0,0 0 0 0 0,0-2-1 0 0,-1-1 1 0 0,0-1 0 0 0,0-2-1 0 0,0 0 1 0 0,0-2 0 0 0,0 0-1 0 0,0-2 1 0 0,-6-3-91 0 0,29 5-566 0 0,-20-4-1070 0 0,13-2-6317 0 0,11 3-1000 0 0</inkml:trace>
  <inkml:trace contextRef="#ctx0" brushRef="#br0" timeOffset="6273.31">17411 1222 20692 0 0,'0'0'-117'0'0,"0"0"-544"0"0,0 0-272 0 0,0 0 129 0 0,0 0 371 0 0,0 0 350 0 0,0 0 104 0 0,0 0 5 0 0,0 0-2 0 0,0 0 0 0 0,0 0 1 0 0,0 0 10 0 0,0 0 23 0 0,21 26 43 0 0,68 75 61 0 0,-26-65 548 0 0,-51-38-529 0 0,8 4-84 0 0,-1-2-1 0 0,0-1 1 0 0,1 0-1 0 0,-1-2 1 0 0,0 0 0 0 0,0-1-1 0 0,-1 0 1 0 0,1-2-1 0 0,-1 0 1 0 0,0-2 0 0 0,0 1-1 0 0,-1-2 1 0 0,0-1-1 0 0,-1 0 1 0 0,0-1 0 0 0,0 0-1 0 0,-1-2 1 0 0,-1 1-1 0 0,0-2 1 0 0,-1 0 0 0 0,0-1-1 0 0,-1 0 1 0 0,6-10-97 0 0,-16 19-26 0 0,1 0 0 0 0,-1-1 0 0 0,0 1 0 0 0,0 0 0 0 0,-1 0 0 0 0,1-1 0 0 0,-2 1 1 0 0,1-1-1 0 0,-1 1 0 0 0,0-1 0 0 0,0 1 0 0 0,0-1 0 0 0,-1 1 0 0 0,0-1 0 0 0,-1 1 0 0 0,1-1 0 0 0,-1 1 0 0 0,0 0 0 0 0,-1 0 0 0 0,0 0 1 0 0,0 0-1 0 0,0 0 0 0 0,0 1 0 0 0,-1 0 0 0 0,0-1 0 0 0,0 1 0 0 0,-1 0 0 0 0,1 1 0 0 0,-1-1 0 0 0,0 1 0 0 0,0 0 0 0 0,0 0 0 0 0,-1 1 1 0 0,-2-2 25 0 0,-10-5-40 0 0,1 0 0 0 0,-1 2 0 0 0,0 0 0 0 0,-1 1 0 0 0,0 0 0 0 0,0 2 0 0 0,0 0 0 0 0,-1 2 1 0 0,0 0-1 0 0,-17 0 40 0 0,25 2-24 0 0,0 0 0 0 0,0 0 0 0 0,0 2 1 0 0,0 0-1 0 0,0 0 0 0 0,0 1 0 0 0,0 0 1 0 0,0 1-1 0 0,1 0 0 0 0,-1 1 0 0 0,1 1 0 0 0,0 0 1 0 0,0 0-1 0 0,1 1 0 0 0,0 0 0 0 0,0 1 1 0 0,0 0-1 0 0,1 0 0 0 0,0 1 0 0 0,0 1 1 0 0,1-1-1 0 0,0 1 0 0 0,0 1 0 0 0,1-1 1 0 0,0 1-1 0 0,1 1 0 0 0,-2 4 24 0 0,6-9-14 0 0,0-1-1 0 0,1 1 0 0 0,0-1 1 0 0,0 1-1 0 0,0-1 0 0 0,0 1 1 0 0,1-1-1 0 0,0 1 0 0 0,0 0 1 0 0,1-1-1 0 0,0 1 1 0 0,0-1-1 0 0,0 1 0 0 0,0-1 1 0 0,1 1-1 0 0,0-1 0 0 0,0 0 1 0 0,1 0-1 0 0,-1 0 1 0 0,1 0-1 0 0,0 0 0 0 0,0-1 1 0 0,1 1-1 0 0,-1-1 0 0 0,1 0 1 0 0,0 0-1 0 0,0 0 1 0 0,2 1 14 0 0,63 42-1903 0 0,5-14-4373 0 0,-45-23-3560 0 0</inkml:trace>
  <inkml:trace contextRef="#ctx0" brushRef="#br0" timeOffset="6927.164">18590 156 9706 0 0,'0'0'6235'0'0,"0"0"-4307"0"0,0 0-1465 0 0,0 0-911 0 0,0 0-703 0 0,0 0-241 0 0,0 0 219 0 0,0 0 603 0 0,0 0 414 0 0,0 0 169 0 0,0 0 79 0 0,2 28 49 0 0,6 223 589 0 0,-59 393 1198 0 0,51-634-1872 0 0,0 1 0 0 0,0-1 0 0 0,1 1 0 0 0,0-1 0 0 0,1 0 0 0 0,1 1 0 0 0,-1-1 0 0 0,1 0 0 0 0,1 0 0 0 0,0-1 0 0 0,1 1 0 0 0,-1-1 0 0 0,2 0 0 0 0,-1 0 0 0 0,1-1 0 0 0,1 1 0 0 0,-1-1 0 0 0,1 0 0 0 0,1-1 0 0 0,0 0 0 0 0,0 0 0 0 0,0-1 0 0 0,1 0 0 0 0,-1 0 0 0 0,2-1 0 0 0,-1 0-1 0 0,0-1 1 0 0,1 0 0 0 0,0 0 0 0 0,0-1 0 0 0,0 0 0 0 0,0-1 0 0 0,1 0 0 0 0,-1-1 0 0 0,4 0-56 0 0,5-1 47 0 0,0-1-1 0 0,0 0 0 0 0,0-2 1 0 0,0 0-1 0 0,-1-1 1 0 0,1-1-1 0 0,-1-1 0 0 0,0-1 1 0 0,-1 0-1 0 0,0-1 0 0 0,0-1 1 0 0,0 0-1 0 0,-1-1 1 0 0,-1-1-1 0 0,1-1 0 0 0,-2 0 1 0 0,0-1-1 0 0,0-1 0 0 0,-1 0 1 0 0,-1 0-1 0 0,-1-1 1 0 0,0-1-1 0 0,-1 0 0 0 0,0-1 1 0 0,-1 1-1 0 0,-1-2 0 0 0,-1 1 1 0 0,0-1-1 0 0,-2 0 1 0 0,0-1-1 0 0,0-5-46 0 0,-8 16-1372 0 0,-10 37 932 0 0,-12 47 528 0 0,20-58-60 0 0,2 0 1 0 0,-1 0 0 0 0,2 1 0 0 0,1-1-1 0 0,0 1 1 0 0,1-1 0 0 0,1 1 0 0 0,1-1 0 0 0,2 7-30 0 0,-4-19 59 0 0,2 0 0 0 0,-1-1 0 0 0,1 1 0 0 0,0 0 0 0 0,0-1 0 0 0,1 1 0 0 0,0-1-1 0 0,-1 1 1 0 0,2-1 0 0 0,-1 0 0 0 0,1-1 0 0 0,0 1 0 0 0,0 0 0 0 0,0-1 0 0 0,0 0-1 0 0,1 0 1 0 0,0 0 0 0 0,-1-1 0 0 0,2 0 0 0 0,-1 1 0 0 0,0-2 0 0 0,0 1 0 0 0,1-1-1 0 0,0 0 1 0 0,-1 0 0 0 0,1 0 0 0 0,0-1 0 0 0,0 0 0 0 0,0 0 0 0 0,4 0-58 0 0,-1-1 48 0 0,1 0 0 0 0,0 0 0 0 0,-1-1 0 0 0,1 0 0 0 0,-1-1 0 0 0,1 0 0 0 0,-1-1 0 0 0,0 0 0 0 0,0 0 0 0 0,0-1 0 0 0,0 0 0 0 0,0-1 0 0 0,-1 1 0 0 0,0-2 0 0 0,0 1 0 0 0,0-1 0 0 0,-1 0 0 0 0,0-1 0 0 0,0 0 0 0 0,-1 0 0 0 0,1 0 0 0 0,-2-1 0 0 0,1 0 0 0 0,-1 0 0 0 0,0-1 0 0 0,-1 1 0 0 0,0-1 0 0 0,0 0 0 0 0,-1 0 0 0 0,0 0 0 0 0,0-1 0 0 0,-1 1 0 0 0,-1-1 0 0 0,0 1 0 0 0,0-1 0 0 0,0 0 0 0 0,-2-7-48 0 0,-3-73 1410 0 0,4 111-4593 0 0,2 24 3126 0 0,3-28 131 0 0,1 1-1 0 0,0-1 1 0 0,2 0-1 0 0,0 0 0 0 0,1-1 1 0 0,1 0-1 0 0,0 0 1 0 0,1-1-1 0 0,1-1 1 0 0,0 0-1 0 0,1-1 1 0 0,0 0-1 0 0,1 0 0 0 0,0-2 1 0 0,1 0-1 0 0,1-1 1 0 0,0 0-1 0 0,0-1 1 0 0,0-1-1 0 0,5 1-73 0 0,135 50-7129 0 0,-132-53-2890 0 0</inkml:trace>
  <inkml:trace contextRef="#ctx0" brushRef="#br0" timeOffset="7455.043">20185 873 20100 0 0,'0'0'499'0'0,"0"0"-158"0"0,0 0-375 0 0,0 0-364 0 0,0 0-160 0 0,0 0 28 0 0,0 0 238 0 0,0 0 229 0 0,26-5 65 0 0,86-14 2 0 0,116 17-6 0 0,114 5-43 0 0,-342-3-439 0 0,-10 4-520 0 0,-62 31 1031 0 0,2 3 1 0 0,1 3 0 0 0,2 3 0 0 0,2 3-1 0 0,-28 29-27 0 0,82-69-56 0 0,1 0-1 0 0,0 1 0 0 0,0 1 0 0 0,1-1 1 0 0,0 2-1 0 0,1-1 0 0 0,0 1 0 0 0,1 0 1 0 0,0 1-1 0 0,0 0 0 0 0,1 0 0 0 0,0 0 1 0 0,1 1-1 0 0,1 0 0 0 0,-1 0 0 0 0,2 0 1 0 0,0 0-1 0 0,-1 9 57 0 0,7-17 46 0 0,-1 0 1 0 0,1 1-1 0 0,1-1 1 0 0,-1-1 0 0 0,0 1-1 0 0,1 0 1 0 0,0-1-1 0 0,0 1 1 0 0,0-1-1 0 0,0 0 1 0 0,0-1-1 0 0,1 1 1 0 0,-1-1-1 0 0,1 0 1 0 0,0 0-1 0 0,0 0 1 0 0,-1-1-1 0 0,1 1 1 0 0,0-1-1 0 0,0 0 1 0 0,1-1-1 0 0,-1 1 1 0 0,0-1-1 0 0,0 0 1 0 0,0 0-1 0 0,3-1-46 0 0,16 4 194 0 0,0-2-1 0 0,1 0 1 0 0,-1-2-1 0 0,0 0 1 0 0,0-2-1 0 0,0 0 1 0 0,-1-2-1 0 0,1 0 1 0 0,-1-2-1 0 0,0-1 1 0 0,-1 0-1 0 0,0-2 1 0 0,0 0-1 0 0,-1-2 1 0 0,0 0-1 0 0,-1-2 1 0 0,-1 0-1 0 0,0-1 1 0 0,-1 0-1 0 0,0-2 1 0 0,-1 0-1 0 0,2-6-193 0 0,-9 22-1441 0 0,-12 22 1357 0 0,5-11 150 0 0,1 0 1 0 0,0 0 0 0 0,1-1 0 0 0,0 1-1 0 0,0-1 1 0 0,1 0 0 0 0,0 0 0 0 0,1-1-1 0 0,-1 0 1 0 0,2 0 0 0 0,-1 0 0 0 0,1-1-1 0 0,0 0 1 0 0,1-1 0 0 0,0 0-1 0 0,0 0 1 0 0,0-1 0 0 0,0 0 0 0 0,1-1-1 0 0,0 1 1 0 0,0-2 0 0 0,0 0 0 0 0,0 0-1 0 0,1-1 1 0 0,-1 0 0 0 0,1-1-1 0 0,10 1-66 0 0,107 7-1383 0 0,-45-16-7056 0 0,-67 4-1621 0 0</inkml:trace>
  <inkml:trace contextRef="#ctx0" brushRef="#br0" timeOffset="7725.781">21194 762 18868 0 0,'0'0'2175'0'0,"0"0"-763"0"0,-7-27-463 0 0,-19-85-396 0 0,19 36-517 0 0,44 58-3309 0 0,26 73-1359 0 0,-35-9-2506 0 0,-19-29-1812 0 0</inkml:trace>
  <inkml:trace contextRef="#ctx0" brushRef="#br0" timeOffset="7977.465">21864 1224 14491 0 0,'0'0'2023'0'0,"0"0"-442"0"0,0 0-509 0 0,0 0-437 0 0,27 5-273 0 0,186 36 114 0 0,-200-37-342 0 0,1-1 0 0 0,-1 0 0 0 0,0-1 0 0 0,1 0 0 0 0,-1-1 0 0 0,1-1 0 0 0,-1 0 0 0 0,1-1 0 0 0,0 0 0 0 0,-1-1 0 0 0,0 0 0 0 0,1-1 0 0 0,-1-1 0 0 0,0 0 0 0 0,-1-1 0 0 0,1 0 0 0 0,-1-1 0 0 0,0-1 0 0 0,0 0 0 0 0,-1 0 0 0 0,9-7-134 0 0,-17 10 2 0 0,-1 1 0 0 0,1-1 0 0 0,-1 1-1 0 0,0-1 1 0 0,0 0 0 0 0,0 0 0 0 0,0 0-1 0 0,-1 0 1 0 0,1 0 0 0 0,-1 0 0 0 0,0 0-1 0 0,0 0 1 0 0,-1-1 0 0 0,1 1 0 0 0,-1 0-1 0 0,0-1 1 0 0,0 1 0 0 0,-1 0 0 0 0,1-1-1 0 0,-1 1 1 0 0,0 0 0 0 0,0 0 0 0 0,0 0-1 0 0,-1-1 1 0 0,1 1 0 0 0,-1 1 0 0 0,0-1-1 0 0,0 0 1 0 0,0 0 0 0 0,-1 1 0 0 0,1-1-1 0 0,-3-1-1 0 0,-103-96-1172 0 0,87 87 1051 0 0,-1 0 1 0 0,0 1-1 0 0,-1 2 0 0 0,0 0 1 0 0,-1 2-1 0 0,0 0 0 0 0,0 1 1 0 0,-1 2-1 0 0,-12-1 121 0 0,28 5-70 0 0,0 1 1 0 0,-1 0-1 0 0,1 1 0 0 0,-1 0 1 0 0,1 1-1 0 0,0 0 0 0 0,0 0 0 0 0,-1 1 1 0 0,1 0-1 0 0,0 0 0 0 0,0 1 0 0 0,1 1 1 0 0,-1-1-1 0 0,0 2 0 0 0,1-1 0 0 0,0 1 1 0 0,0 0-1 0 0,1 0 0 0 0,-1 1 1 0 0,1 0-1 0 0,1 1 0 0 0,-1-1 0 0 0,1 1 1 0 0,0 1-1 0 0,0-1 0 0 0,1 1 0 0 0,0 0 70 0 0,0 2-24 0 0,1 0-1 0 0,0 0 0 0 0,0 0 0 0 0,1 0 1 0 0,0 1-1 0 0,1-1 0 0 0,0 1 1 0 0,1 0-1 0 0,0-1 0 0 0,1 1 0 0 0,0 0 1 0 0,0 0-1 0 0,2-1 0 0 0,-1 1 0 0 0,1 0 1 0 0,1-1-1 0 0,-1 1 0 0 0,2-1 0 0 0,0 0 1 0 0,0 0-1 0 0,1 0 0 0 0,0-1 0 0 0,0 0 1 0 0,1 0-1 0 0,0 0 0 0 0,1 0 0 0 0,0-1 1 0 0,0 0-1 0 0,1-1 0 0 0,0 0 0 0 0,1 0 1 0 0,-1 0-1 0 0,1-1 0 0 0,0 0 0 0 0,1-1 1 0 0,0 0 24 0 0,39 26-1968 0 0,-17-13-2183 0 0,-4-5-5792 0 0</inkml:trace>
  <inkml:trace contextRef="#ctx0" brushRef="#br0" timeOffset="8559.746">22862 934 18396 0 0,'0'0'915'0'0,"0"0"-74"0"0,0 0-277 0 0,0 0-361 0 0,0 0-304 0 0,0 0-177 0 0,0 0-96 0 0,0 0-49 0 0,0 0-43 0 0,0 0-72 0 0,0 0-34 0 0,0 0 94 0 0,6-15 167 0 0,20-45 171 0 0,-6 109 18 0 0,-16-8 104 0 0,-5-27 123 0 0,1 1 0 0 0,0 0 0 0 0,1-1 0 0 0,0 1 0 0 0,1-1 1 0 0,1 1-1 0 0,0-1 0 0 0,1 0 0 0 0,1 0 0 0 0,0-1 0 0 0,0 1 1 0 0,2-1-1 0 0,0 0 0 0 0,0-1 0 0 0,1 1 0 0 0,1-1 0 0 0,0-1 1 0 0,0 0-1 0 0,1 0 0 0 0,0-1 0 0 0,1 0 0 0 0,1-1 0 0 0,-1 0 1 0 0,13 6-106 0 0,-11-8 130 0 0,-1-2 1 0 0,1 0-1 0 0,1 0 1 0 0,-1-1 0 0 0,1-1-1 0 0,-1 0 1 0 0,1-1-1 0 0,0 0 1 0 0,0-2-1 0 0,0 1 1 0 0,0-1 0 0 0,0-1-1 0 0,0-1 1 0 0,0 0-1 0 0,-1-1 1 0 0,1 0 0 0 0,-1-1-1 0 0,1 0 1 0 0,-1-1-1 0 0,-1-1 1 0 0,1 0 0 0 0,-1-1-1 0 0,0 0 1 0 0,0-1-1 0 0,-1 0 1 0 0,0-1 0 0 0,2-2-131 0 0,-9 5 41 0 0,-1 0 0 0 0,0 0-1 0 0,-1 0 1 0 0,0 0 0 0 0,0-1 0 0 0,0 1 0 0 0,0-1 0 0 0,-1 1 0 0 0,0-1 0 0 0,-1 1 0 0 0,1-1 0 0 0,-1 0 0 0 0,0 1 0 0 0,-1-1 0 0 0,0 0 0 0 0,0 1 0 0 0,-1-5-41 0 0,1 11-211 0 0,1 0-182 0 0,0 0-308 0 0,0 12-2304 0 0,4 12 2746 0 0,5-9 404 0 0,1-1-1 0 0,1 1 1 0 0,0-2 0 0 0,1 0-1 0 0,0 0 1 0 0,1-1 0 0 0,0-1 0 0 0,1 0-1 0 0,0-1 1 0 0,1 0 0 0 0,0-1-1 0 0,1-1 1 0 0,-1 0 0 0 0,2-1 0 0 0,-1-1-1 0 0,1 0 1 0 0,0-2 0 0 0,0 0 0 0 0,0 0-1 0 0,1-2 1 0 0,-1 0 0 0 0,1-1-1 0 0,-1-1 1 0 0,1-1 0 0 0,15-2-145 0 0,-10 2 130 0 0,-1-2 0 0 0,1 0 0 0 0,-1-2 0 0 0,0 0 1 0 0,0-1-1 0 0,0-2 0 0 0,-1 0 0 0 0,0-1 0 0 0,-1-1 0 0 0,0-1 0 0 0,4-4-130 0 0,-16 10 60 0 0,0-1-1 0 0,0 0 0 0 0,0-1 1 0 0,0 0-1 0 0,-1 0 0 0 0,0-1 0 0 0,-1 1 1 0 0,1-1-1 0 0,-2-1 0 0 0,1 1 1 0 0,-1-1-1 0 0,0 0 0 0 0,-1-1 0 0 0,2-6-59 0 0,-11-93 273 0 0,-26 68-1942 0 0,29 120 97 0 0,12-59 1651 0 0,0 0-1 0 0,2-1 1 0 0,0 0-1 0 0,2 0 1 0 0,0-2 0 0 0,0 1-1 0 0,2-2 1 0 0,0 0 0 0 0,1-1-1 0 0,1-1 1 0 0,0 0-1 0 0,17 9-78 0 0,-3 1 35 0 0,143 121-1203 0 0,-64-45-7765 0 0,-82-74-1777 0 0</inkml:trace>
  <inkml:trace contextRef="#ctx0" brushRef="#br0" timeOffset="34839.422">19407 2205 1800 0 0,'0'0'2600'0'0,"0"0"-455"0"0,0 0-136 0 0,0 0-127 0 0,0 0-182 0 0,0 0-212 0 0,0 0-234 0 0,0 0-201 0 0,0 0-215 0 0,0 0-185 0 0,-7-25-229 0 0,-17-75-315 0 0,18 75-427 0 0,6 25-594 0 0,6 14-2817 0 0,113 220 3466 0 0,-96-179 420 0 0,2-2-1 0 0,2 0 1 0 0,3-2-1 0 0,2-1 0 0 0,2-1 1 0 0,3-2-1 0 0,3 1-156 0 0,-21-31-796 0 0,-18-17 983 0 0,0 0-1 0 0,-1 1 1 0 0,1-1-1 0 0,0 1 1 0 0,0-1 0 0 0,-1 0-1 0 0,1 0 1 0 0,0 1-1 0 0,0-1 1 0 0,0 0 0 0 0,-1 0-1 0 0,1 0 1 0 0,0 0-1 0 0,0 0 1 0 0,0 0-1 0 0,0 0 1 0 0,-1 0 0 0 0,1 0-1 0 0,0-1 1 0 0,0 1-1 0 0,0 0 1 0 0,-1 0 0 0 0,1-1-1 0 0,0 1 1 0 0,0-1-1 0 0,-1 1 1 0 0,1 0-1 0 0,0-1 1 0 0,-1 1 0 0 0,1-1-1 0 0,0 0 1 0 0,-1 1-1 0 0,1-1 1 0 0,-1 1 0 0 0,1-1-1 0 0,-1 0 1 0 0,1 0-1 0 0,-1 1 1 0 0,0-1-1 0 0,1 0 1 0 0,-1 0 0 0 0,0 1-1 0 0,1-1 1 0 0,-1 0-1 0 0,0 0 1 0 0,0 0 0 0 0,0 1-1 0 0,0-1 1 0 0,0 0-1 0 0,0 0 1 0 0,0 0-1 0 0,0 0 1 0 0,0 1 0 0 0,0-2-187 0 0,41-164 661 0 0,-39 142-699 0 0,1 1-1 0 0,1 0 1 0 0,1 0-1 0 0,2 0 0 0 0,0 0 1 0 0,1 1-1 0 0,1 0 0 0 0,1 1 1 0 0,1 0-1 0 0,0 1 1 0 0,2 0-1 0 0,1 0 0 0 0,0 2 1 0 0,1 0-1 0 0,1 0 1 0 0,9-6 38 0 0,-20 20-116 0 0,1 0 0 0 0,0 1 0 0 0,0 0 0 0 0,0 0 0 0 0,0 0 0 0 0,0 0 0 0 0,0 1 0 0 0,1 0 0 0 0,-1 1 0 0 0,1 0 0 0 0,-1 0 0 0 0,1 0 0 0 0,0 0-1 0 0,0 1 1 0 0,-1 0 0 0 0,1 1 0 0 0,0 0 0 0 0,-1 0 0 0 0,1 0 0 0 0,-1 1 0 0 0,4 0 116 0 0,-6 0-368 0 0,1 1-1 0 0,0-1 0 0 0,-1 0 0 0 0,1 1 0 0 0,-1 0 0 0 0,0 0 1 0 0,0 1-1 0 0,0-1 0 0 0,-1 1 0 0 0,1-1 0 0 0,-1 1 0 0 0,0 0 1 0 0,0 1-1 0 0,0-1 0 0 0,0 1 0 0 0,-1-1 0 0 0,1 1 0 0 0,-1 0 369 0 0,6 17-4646 0 0,-2-5-4784 0 0</inkml:trace>
  <inkml:trace contextRef="#ctx0" brushRef="#br0" timeOffset="35837.47">20131 2810 18388 0 0,'0'0'-175'0'0,"0"0"-514"0"0,0 0-251 0 0,0 0 134 0 0,0 0 377 0 0,0 0 461 0 0,0 0 122 0 0,0 0-42 0 0,0 0-33 0 0,27 3-26 0 0,199 14 1098 0 0,-49-47 595 0 0,-171 28-1670 0 0,-1 0 0 0 0,0 0 0 0 0,1 0 0 0 0,-1-1 0 0 0,-1 0 0 0 0,1 0 0 0 0,0 0 0 0 0,-1-1 0 0 0,1 1 0 0 0,-1-1 0 0 0,0 0 0 0 0,0-1 0 0 0,-1 1 0 0 0,1-1 0 0 0,-1 1 0 0 0,0-1 0 0 0,0 0 0 0 0,0 0-1 0 0,-1 0 1 0 0,0 0 0 0 0,0-1 0 0 0,0 1 0 0 0,-1-1 0 0 0,0 1 0 0 0,0-1 0 0 0,0 0 0 0 0,0 1 0 0 0,-1-1 0 0 0,0-5-76 0 0,-1 7-46 0 0,0 0 1 0 0,0-1-1 0 0,0 1 0 0 0,0 0 0 0 0,-1 0 1 0 0,1 0-1 0 0,-1 0 0 0 0,0 0 0 0 0,-1 0 1 0 0,1 1-1 0 0,-1-1 0 0 0,1 0 0 0 0,-1 1 1 0 0,0 0-1 0 0,0 0 0 0 0,0 0 0 0 0,-1 0 1 0 0,1 0-1 0 0,-1 1 0 0 0,0 0 0 0 0,1-1 1 0 0,-1 1-1 0 0,0 1 0 0 0,0-1 0 0 0,-1 1 1 0 0,1-1-1 0 0,0 1 0 0 0,0 0 0 0 0,-1 1 1 0 0,1-1-1 0 0,-3 0 46 0 0,-4 0-141 0 0,1 0 0 0 0,-1 1 1 0 0,1 0-1 0 0,0 0 0 0 0,-1 1 0 0 0,1 0 1 0 0,-1 1-1 0 0,1 0 0 0 0,0 1 0 0 0,0 0 1 0 0,0 1-1 0 0,-8 4 141 0 0,12-6-43 0 0,1 0 1 0 0,-1 1 0 0 0,1-1-1 0 0,-1 1 1 0 0,1 0-1 0 0,0 1 1 0 0,0 0-1 0 0,1-1 1 0 0,-1 1 0 0 0,1 1-1 0 0,0-1 1 0 0,0 1-1 0 0,0 0 1 0 0,1-1 0 0 0,-1 2-1 0 0,1-1 1 0 0,0 0-1 0 0,1 1 1 0 0,-1-1 0 0 0,1 1-1 0 0,0 0 1 0 0,1 0-1 0 0,-1-1 1 0 0,1 1-1 0 0,0 0 1 0 0,1 0 0 0 0,-1 0-1 0 0,1 1 1 0 0,1-1-1 0 0,-1 0 1 0 0,1 0 0 0 0,0 0-1 0 0,0 0 1 0 0,1-1-1 0 0,-1 1 1 0 0,1 0-1 0 0,1 0 1 0 0,-1-1 0 0 0,1 1-1 0 0,0-1 1 0 0,0 0-1 0 0,1 0 1 0 0,-1 0 0 0 0,1 0-1 0 0,0-1 1 0 0,0 0-1 0 0,1 1 1 0 0,-1-2-1 0 0,1 1 1 0 0,0 0 0 0 0,3 1 42 0 0,20 5 228 0 0,0-2 0 0 0,1-1 1 0 0,-1-1-1 0 0,1-1 1 0 0,1-1-1 0 0,-1-2 0 0 0,0-1 1 0 0,1-2-1 0 0,-1 0 0 0 0,0-2 1 0 0,0-1-1 0 0,6-3-228 0 0,-6 3 104 0 0,-1-2 0 0 0,-1 0-1 0 0,1-2 1 0 0,-1-1-1 0 0,0-1 1 0 0,-1-2 0 0 0,0 0-1 0 0,-1-2 1 0 0,0 0 0 0 0,-1-2-1 0 0,-1-1 1 0 0,-1 0-1 0 0,0-2 1 0 0,-1-1 0 0 0,-1 0-1 0 0,-1-2 1 0 0,15-22-104 0 0,-16 19 46 0 0,-1-1-1 0 0,-2-1 1 0 0,0-1 0 0 0,-2 0-1 0 0,-1-1 1 0 0,-1 0-1 0 0,-2 0 1 0 0,-1-1 0 0 0,-1-1-1 0 0,-1 1 1 0 0,-2-1 0 0 0,-2 0-1 0 0,0 0 1 0 0,-2 0 0 0 0,-1 0-1 0 0,-2 0 1 0 0,-1 0-1 0 0,-7-26-45 0 0,-25-24-225 0 0,32 95-4616 0 0,-4 19 4036 0 0,-3 35 965 0 0,2 0 0 0 0,3 1 0 0 0,4 0 0 0 0,2 1 0 0 0,4-1 0 0 0,2 0 0 0 0,4-1 0 0 0,6 18-160 0 0,-13-72 59 0 0,1 0 0 0 0,1-1 1 0 0,0 1-1 0 0,1-1 0 0 0,0 0 1 0 0,1 0-1 0 0,0-1 0 0 0,1 0 1 0 0,0 0-1 0 0,1-1 0 0 0,1 0 1 0 0,0 0-1 0 0,0-1 0 0 0,1-1 1 0 0,0 0-1 0 0,1 0 0 0 0,0-1 1 0 0,0 0-1 0 0,1-1 0 0 0,-1-1 1 0 0,2 0-1 0 0,-1-1 0 0 0,1 0 1 0 0,0-1-1 0 0,0 0 0 0 0,0-1 1 0 0,0-1-1 0 0,0-1 0 0 0,1 0 1 0 0,-1 0-1 0 0,9-2-59 0 0,-18 0-12 0 0,0 0-1 0 0,0-1 1 0 0,0 0-1 0 0,-1 0 1 0 0,1 0 0 0 0,-1-1-1 0 0,1 1 1 0 0,-1-1-1 0 0,0 0 1 0 0,0-1 0 0 0,0 1-1 0 0,0-1 1 0 0,0 1 0 0 0,-1-1-1 0 0,0 0 1 0 0,0 0-1 0 0,0-1 1 0 0,0 1 0 0 0,-1-1-1 0 0,1 1 1 0 0,-1-1 0 0 0,-1 0-1 0 0,1 0 1 0 0,0 0-1 0 0,-1 0 1 0 0,0 0 0 0 0,0 0-1 0 0,-1 0 1 0 0,0 0 0 0 0,1 0-1 0 0,-2 0 1 0 0,1-5 12 0 0,7 20 79 0 0,0 0 0 0 0,1 0 0 0 0,0-1-1 0 0,1-1 1 0 0,0 1 0 0 0,0-1 0 0 0,1-1 0 0 0,-1 0 0 0 0,2 0 0 0 0,-1-1 0 0 0,1 0 0 0 0,0-1 0 0 0,0 0 0 0 0,1-1 0 0 0,-1 0-1 0 0,1-1 1 0 0,0 0 0 0 0,0-1 0 0 0,0-1 0 0 0,1 1 0 0 0,-1-2 0 0 0,0 0 0 0 0,11-1-79 0 0,-7 2 140 0 0,0 0 0 0 0,1-1 0 0 0,-1-1 0 0 0,1 0 0 0 0,-1-1 0 0 0,0-1 0 0 0,0-1 0 0 0,0 0 0 0 0,0-1 0 0 0,-1 0 0 0 0,0-2 0 0 0,0 0 0 0 0,0 0 0 0 0,5-5-140 0 0,-18 10 24 0 0,0 0-1 0 0,0 1 0 0 0,0-1 0 0 0,0 0 1 0 0,0 0-1 0 0,-1-1 0 0 0,1 1 1 0 0,-1 0-1 0 0,1 0 0 0 0,-1-1 1 0 0,0 1-1 0 0,0-1 0 0 0,0 1 0 0 0,0-1 1 0 0,0 0-1 0 0,-1 1 0 0 0,1-1 1 0 0,-1 0-1 0 0,0 1 0 0 0,0-1 1 0 0,0 0-1 0 0,0 1 0 0 0,0-1 0 0 0,0 0 1 0 0,-1 1-1 0 0,1-1 0 0 0,-1 0 1 0 0,0 1-1 0 0,0-1 0 0 0,0 1 1 0 0,0-1-1 0 0,0 1 0 0 0,-1-1 0 0 0,1 1 1 0 0,-1 0-1 0 0,1 0 0 0 0,-2-2-23 0 0,-80-62-807 0 0,-90 18-416 0 0,167 47 1138 0 0,0 0-1 0 0,0 1 1 0 0,0-1 0 0 0,0 1-1 0 0,0 1 1 0 0,0-1 0 0 0,-1 1-1 0 0,1 0 1 0 0,0 1 0 0 0,1 0-1 0 0,-1-1 1 0 0,0 2-1 0 0,0-1 1 0 0,1 1 0 0 0,-1 0-1 0 0,1 0 1 0 0,0 0 0 0 0,0 1-1 0 0,0 0 1 0 0,0 0 0 0 0,1 0-1 0 0,0 0 1 0 0,0 1 0 0 0,0 0-1 0 0,0-1 1 0 0,1 2 0 0 0,-3 3 85 0 0,4-5-71 0 0,1 1 1 0 0,-1 0-1 0 0,1-1 1 0 0,0 1-1 0 0,0 0 1 0 0,1 0-1 0 0,0-1 1 0 0,-1 1-1 0 0,2 0 1 0 0,-1 0 0 0 0,0 0-1 0 0,1-1 1 0 0,0 1-1 0 0,0 0 1 0 0,0 0-1 0 0,1-1 1 0 0,0 1-1 0 0,0-1 1 0 0,0 0-1 0 0,0 1 1 0 0,1-1 0 0 0,-1 0-1 0 0,1 0 1 0 0,0-1-1 0 0,0 1 1 0 0,1-1-1 0 0,-1 1 1 0 0,1-1-1 0 0,-1 0 1 0 0,1 0-1 0 0,0 0 1 0 0,0-1 0 0 0,4 2 70 0 0,54 31-6164 0 0,-40-26-3090 0 0</inkml:trace>
  <inkml:trace contextRef="#ctx0" brushRef="#br0" timeOffset="36366.045">22529 2563 17124 0 0,'0'0'510'0'0,"0"0"-99"0"0,0 0-201 0 0,0 0-338 0 0,0 0-386 0 0,0 0-442 0 0,0 0-327 0 0,0 0 55 0 0,0 0 279 0 0,0 0 409 0 0,0 0 346 0 0,0 0 171 0 0,0 0 162 0 0,2-6 142 0 0,-2 4-256 0 0,1 1 1 0 0,0-1-1 0 0,-1 1 0 0 0,1-1 1 0 0,0 1-1 0 0,0 0 1 0 0,0-1-1 0 0,0 1 0 0 0,0 0 1 0 0,1-1-1 0 0,-1 1 0 0 0,0 0 1 0 0,0 0-1 0 0,1 0 0 0 0,-1 0 1 0 0,1 0-1 0 0,-1 0 0 0 0,1 1 1 0 0,-1-1-1 0 0,1 0 1 0 0,-1 1-1 0 0,1-1 0 0 0,0 1 1 0 0,-1 0-1 0 0,1-1 0 0 0,0 1 1 0 0,-1 0-1 0 0,1 0 0 0 0,0 0 1 0 0,-1 0-1 0 0,1 0 0 0 0,0 1 1 0 0,-1-1-1 0 0,1 1 0 0 0,0-1 1 0 0,-1 1-1 0 0,1-1 1 0 0,-1 1-1 0 0,1 0-25 0 0,13 0 103 0 0,11 1 156 0 0,25 4-164 0 0,0-2 0 0 0,1-3 1 0 0,-1-2-1 0 0,0-2 1 0 0,1-2-1 0 0,18-6-95 0 0,-85 20-52 0 0,0 1 0 0 0,1 0-1 0 0,1 1 1 0 0,-1 0 0 0 0,2 1-1 0 0,0 1 1 0 0,0 0 0 0 0,1 1-1 0 0,-2 4 53 0 0,-31 84-518 0 0,43-100 539 0 0,1 1 0 0 0,0 0 1 0 0,-1-1-1 0 0,1 1 0 0 0,1 0 0 0 0,-1-1 0 0 0,0 1 0 0 0,0 0 0 0 0,1-1 0 0 0,0 1 0 0 0,-1-1 1 0 0,1 1-1 0 0,0-1 0 0 0,0 1 0 0 0,1-1 0 0 0,-1 1 0 0 0,0-1 0 0 0,1 0 0 0 0,0 0 1 0 0,-1 0-1 0 0,1 0 0 0 0,0 0 0 0 0,0 0 0 0 0,0 0 0 0 0,0-1 0 0 0,0 1 0 0 0,0-1 0 0 0,1 1 1 0 0,-1-1-1 0 0,0 0 0 0 0,1 0 0 0 0,-1 0 0 0 0,1 0 0 0 0,0 0 0 0 0,-1-1 0 0 0,1 1 1 0 0,-1-1-1 0 0,1 0 0 0 0,2 1-21 0 0,36 1 264 0 0,1-1 0 0 0,-1-2 0 0 0,0-2 0 0 0,0-1-1 0 0,-1-2 1 0 0,1-3 0 0 0,-1 0 0 0 0,-1-3 0 0 0,0-1 0 0 0,-1-2 0 0 0,10-6-264 0 0,-41 19 93 0 0,0 0 0 0 0,0 0 0 0 0,0-1 0 0 0,0 0-1 0 0,0 0 1 0 0,-1 0 0 0 0,1-1 0 0 0,-1 0 0 0 0,0 0 0 0 0,0-1 0 0 0,0 1 0 0 0,-1-1 0 0 0,0-1-1 0 0,0 1 1 0 0,0-1 0 0 0,-1 0 0 0 0,1 0 0 0 0,-1 0 0 0 0,-1 0 0 0 0,1-1 0 0 0,-1 0-1 0 0,0 0 1 0 0,-1 0 0 0 0,0 0 0 0 0,0 0 0 0 0,0 0 0 0 0,-1 0 0 0 0,0-1 0 0 0,0 1 0 0 0,-1 0-1 0 0,0-1 1 0 0,0 1 0 0 0,-1-1 0 0 0,0 1-93 0 0,-2 2-12 0 0,0 1 0 0 0,-1 0 1 0 0,1 1-1 0 0,-1-1 0 0 0,0 1 0 0 0,0 0 1 0 0,0-1-1 0 0,0 2 0 0 0,-1-1 0 0 0,1 0 0 0 0,-1 1 1 0 0,1 0-1 0 0,-1 0 0 0 0,0 0 0 0 0,0 1 0 0 0,0 0 1 0 0,0 0-1 0 0,0 0 0 0 0,0 0 0 0 0,0 1 0 0 0,-1 0 1 0 0,1 0-1 0 0,0 0 0 0 0,0 1 0 0 0,0 0 0 0 0,0 0 1 0 0,0 0-1 0 0,0 0 0 0 0,0 1 0 0 0,0 0 1 0 0,1 0-1 0 0,-1 0 0 0 0,0 0 0 0 0,1 1 0 0 0,0 0 1 0 0,0 0-1 0 0,0 0 0 0 0,0 1 0 0 0,0-1 0 0 0,0 1 1 0 0,1 0-1 0 0,0 0 0 0 0,0 0 0 0 0,0 0 0 0 0,0 0 1 0 0,1 1-1 0 0,-1 0 0 0 0,1-1 0 0 0,0 1 0 0 0,1 0 1 0 0,-2 5 11 0 0,1-5 27 0 0,1 1 0 0 0,0-1 0 0 0,0 1 0 0 0,0 0 1 0 0,1 0-1 0 0,0-1 0 0 0,0 1 0 0 0,0 0 1 0 0,1 0-1 0 0,0-1 0 0 0,0 1 0 0 0,1-1 0 0 0,-1 1 1 0 0,1-1-1 0 0,0 1 0 0 0,0-1 0 0 0,1 0 1 0 0,0 0-1 0 0,0 0 0 0 0,0 0 0 0 0,0 0 0 0 0,1-1 1 0 0,0 0-1 0 0,0 0 0 0 0,0 0 0 0 0,0 0 0 0 0,1 0 1 0 0,-1-1-1 0 0,1 0 0 0 0,0 0 0 0 0,4 2-27 0 0,174 63 753 0 0,48-25-2762 0 0,-79-23-5695 0 0,-104-15-2513 0 0</inkml:trace>
  <inkml:trace contextRef="#ctx0" brushRef="#br0" timeOffset="37257.424">24929 2477 13323 0 0,'0'0'2170'0'0,"0"0"-541"0"0,0 0-893 0 0,0 0-854 0 0,0 0-517 0 0,0 0-228 0 0,0 0 100 0 0,0 0 287 0 0,0 0 319 0 0,0 0 226 0 0,0 0 39 0 0,0 0-17 0 0,8 20-11 0 0,53 152 252 0 0,-60-167-282 0 0,1 1 1 0 0,-1 0-1 0 0,1-1 1 0 0,0 1-1 0 0,1-1 1 0 0,-1 0-1 0 0,1 0 1 0 0,0 0-1 0 0,0 0 1 0 0,1 0-1 0 0,-1-1 1 0 0,1 1-1 0 0,0-1 1 0 0,1 0-1 0 0,-1 0 1 0 0,0 0-1 0 0,1-1 0 0 0,0 0 1 0 0,0 0-1 0 0,0 0 1 0 0,0 0-1 0 0,1-1 1 0 0,-1 0-1 0 0,1 0 1 0 0,-1 0-1 0 0,1-1 1 0 0,0 0-1 0 0,-1 0 1 0 0,1 0-1 0 0,0-1 1 0 0,0 0-1 0 0,0 0 1 0 0,-1 0-1 0 0,1-1 1 0 0,0 0-1 0 0,0 0 0 0 0,-1 0 1 0 0,1-1-1 0 0,0 0-50 0 0,7-2 16 0 0,-1-1 0 0 0,0 0 0 0 0,0-1-1 0 0,-1 0 1 0 0,0-1 0 0 0,0 0-1 0 0,0 0 1 0 0,-1-2 0 0 0,0 1 0 0 0,-1-1-1 0 0,0-1 1 0 0,0 1 0 0 0,-1-1 0 0 0,0-1-1 0 0,-1 0 1 0 0,0 0 0 0 0,-1 0-1 0 0,0-1 1 0 0,4-11-16 0 0,-6 85-2452 0 0,-3-58 2566 0 0,-1 0 0 0 0,1 0 0 0 0,0 0 0 0 0,0-1 0 0 0,1 1 0 0 0,-1 0 0 0 0,1-1 0 0 0,-1 1 1 0 0,1-1-1 0 0,0 1 0 0 0,1-1 0 0 0,-1 0 0 0 0,1 0 0 0 0,-1 0 0 0 0,1 0 0 0 0,0 0 0 0 0,0 0 0 0 0,0-1 0 0 0,0 0 0 0 0,0 1 1 0 0,1-1-1 0 0,-1 0 0 0 0,1-1 0 0 0,0 1 0 0 0,-1-1 0 0 0,1 1 0 0 0,0-1 0 0 0,0 0 0 0 0,0-1 0 0 0,0 1 0 0 0,0-1-114 0 0,7 0 93 0 0,0-1 0 0 0,-1 0 0 0 0,1 0 0 0 0,0-2-1 0 0,-1 1 1 0 0,1-1 0 0 0,-1-1 0 0 0,0 0-1 0 0,0 0 1 0 0,0-1 0 0 0,-1 0 0 0 0,1-1 0 0 0,-1 0-1 0 0,-1 0 1 0 0,1-1 0 0 0,-1 0 0 0 0,0 0 0 0 0,-1-1-1 0 0,0 0 1 0 0,0-1 0 0 0,0 0 0 0 0,-1 0-1 0 0,-1 0 1 0 0,1 0 0 0 0,-2-1 0 0 0,1-1-93 0 0,7 35-3486 0 0,28 59 4046 0 0,-35-74-516 0 0,1 0 0 0 0,0 0 0 0 0,1-1 0 0 0,-1 1 0 0 0,2-1 0 0 0,-1-1 0 0 0,1 0 0 0 0,0 0 0 0 0,1 0 0 0 0,-1-1 0 0 0,1 0 0 0 0,1-1 0 0 0,-1 0 0 0 0,1 0 0 0 0,0-1 0 0 0,0 0 0 0 0,0-1 0 0 0,0 0 0 0 0,1-1 0 0 0,-1 0 0 0 0,1-1 0 0 0,-1 0 0 0 0,1 0 0 0 0,0-1 0 0 0,-1-1 0 0 0,1 1 0 0 0,0-2 0 0 0,-1 0 0 0 0,1 0 0 0 0,-1-1 0 0 0,0 0 0 0 0,0 0 0 0 0,0-1 0 0 0,0-1 0 0 0,-1 0 0 0 0,1 0 0 0 0,-1-1 0 0 0,-1 0 0 0 0,1 0 0 0 0,-1-1 0 0 0,0 0 0 0 0,0-1 0 0 0,-1 0 0 0 0,0 0 0 0 0,-1 0 0 0 0,1-1 0 0 0,4-9-44 0 0,9-146 1563 0 0,-20 163-1440 0 0,0 1-136 0 0,6 29-1368 0 0,2-14 1466 0 0,2 0 1 0 0,-1-1-1 0 0,2 0 0 0 0,0-1 0 0 0,0 0 0 0 0,2 0 0 0 0,-1-1 0 0 0,1-1 0 0 0,1 0 0 0 0,0-1 0 0 0,1-1 0 0 0,0 0 0 0 0,0-1 0 0 0,1 0 0 0 0,0-1 0 0 0,0-1 0 0 0,0-1 0 0 0,1 0 0 0 0,11 1-85 0 0,47 10-3123 0 0,-1-7-3326 0 0,-58-8-3630 0 0</inkml:trace>
  <inkml:trace contextRef="#ctx0" brushRef="#br0" timeOffset="37499.827">26256 2166 16916 0 0,'0'0'1800'0'0,"0"0"-930"0"0,0 0-429 0 0,0 0-357 0 0,0 0-339 0 0,0 0-172 0 0,0 0-2 0 0,0 0 94 0 0,0 0 71 0 0,0 0-24 0 0,0 0-135 0 0,0 0-149 0 0,0 0-110 0 0,14-20 4 0 0,43-60 138 0 0,-56 79 525 0 0,0 1-1 0 0,0-1 1 0 0,0 1 0 0 0,0 0 0 0 0,0-1 0 0 0,0 1-1 0 0,0 0 1 0 0,0 0 0 0 0,0 0 0 0 0,0 0-1 0 0,0 0 1 0 0,0 0 0 0 0,0 0 0 0 0,0 0 0 0 0,0 0-1 0 0,0 1 1 0 0,0-1 0 0 0,0 0 0 0 0,0 0-1 0 0,0 1 1 0 0,0-1 0 0 0,0 1 0 0 0,0-1 0 0 0,0 1-1 0 0,0-1 1 0 0,-1 1 0 0 0,1 0 0 0 0,0 0-1 0 0,0-1 1 0 0,-1 1 0 0 0,1 0 0 0 0,0 0-1 0 0,-1 0 1 0 0,1-1 0 0 0,-1 1 0 0 0,1 0 0 0 0,-1 0-1 0 0,1 0 1 0 0,-1 0 0 0 0,0 0 0 0 0,1 0-1 0 0,-1 0 1 0 0,0 0 0 0 0,0 0 0 0 0,0 0 0 0 0,0 0-1 0 0,0 0 1 0 0,0 0 0 0 0,0 0 0 0 0,0 0-1 0 0,0 0 1 0 0,0 0 0 0 0,-1 0 0 0 0,1 0 0 0 0,0 0-1 0 0,-1 0 1 0 0,1 0 0 0 0,-1 0 0 0 0,0 1 15 0 0,2 2-213 0 0,2 7-229 0 0,8 37-2781 0 0,-1-18-1674 0 0,-6-17-648 0 0</inkml:trace>
  <inkml:trace contextRef="#ctx0" brushRef="#br0" timeOffset="37789.337">26614 2511 12339 0 0,'0'0'4994'0'0,"0"0"-3743"0"0,0 0-1578 0 0,0 0-250 0 0,0 0 102 0 0,0 0 254 0 0,0 0 190 0 0,0 0 28 0 0,0 0 10 0 0,27 7 8 0 0,135 38 25 0 0,-86-21 25 0 0,-51-18-17 0 0,0 2-1 0 0,0 0 0 0 0,-1 1 0 0 0,0 2 0 0 0,-1 0 1 0 0,0 2-1 0 0,9 7-47 0 0,-30-19 19 0 0,-1 0 1 0 0,0-1 0 0 0,0 1-1 0 0,0 0 1 0 0,0 0 0 0 0,0 0-1 0 0,-1 0 1 0 0,1 0 0 0 0,0 0-1 0 0,0 0 1 0 0,0 0 0 0 0,-1 0-1 0 0,1 0 1 0 0,-1 0 0 0 0,1 1-1 0 0,-1-1 1 0 0,1 0 0 0 0,-1 0 0 0 0,0 1-1 0 0,0-1 1 0 0,1 0 0 0 0,-1 0-1 0 0,0 1 1 0 0,0-1 0 0 0,0 0-1 0 0,0 1 1 0 0,-1-1 0 0 0,1 0-1 0 0,0 0 1 0 0,0 1 0 0 0,-1-1-1 0 0,1 0 1 0 0,-1 0 0 0 0,1 1-1 0 0,-1-1 1 0 0,0 0 0 0 0,1 0-1 0 0,-1 0 1 0 0,0 0 0 0 0,0 0-1 0 0,0 0 1 0 0,1 0 0 0 0,-1 0-1 0 0,0 0 1 0 0,0-1 0 0 0,0 1-1 0 0,-1 0 1 0 0,1-1 0 0 0,0 1-1 0 0,0 0 1 0 0,0-1 0 0 0,0 1-1 0 0,-1-1 1 0 0,1 0 0 0 0,0 1-1 0 0,-1-1 1 0 0,0 0-20 0 0,-83 28 1296 0 0,79-27-1366 0 0,-148 25 857 0 0,137-26-7238 0 0,53-10-93 0 0,-22 6-955 0 0</inkml:trace>
  <inkml:trace contextRef="#ctx0" brushRef="#br0" timeOffset="38891.247">27262 2533 12403 0 0,'0'0'3288'0'0,"0"0"-736"0"0,0 0-901 0 0,0 0-681 0 0,0 0-503 0 0,0 0-524 0 0,0 0-474 0 0,0 0-164 0 0,0 0 64 0 0,0 0 225 0 0,0 0 302 0 0,0 0 122 0 0,0 0 22 0 0,-9 11 4 0 0,-29 33-12 0 0,36-42-12 0 0,0 1-1 0 0,1 0 1 0 0,-1 0 0 0 0,0-1-1 0 0,1 1 1 0 0,0 0-1 0 0,0 1 1 0 0,0-1-1 0 0,0 0 1 0 0,0 0-1 0 0,1 0 1 0 0,-1 1-1 0 0,1-1 1 0 0,0 0-1 0 0,0 0 1 0 0,0 1-1 0 0,0-1 1 0 0,0 0-1 0 0,1 0 1 0 0,0 1-1 0 0,0-1 1 0 0,0 0-1 0 0,0 0 1 0 0,0 0 0 0 0,0 0-1 0 0,1 0 1 0 0,-1 0-1 0 0,1 0 1 0 0,0-1-1 0 0,0 1 1 0 0,0-1-1 0 0,0 1 1 0 0,1-1-1 0 0,-1 0 1 0 0,2 1-20 0 0,57 30 1105 0 0,-53-32-1055 0 0,-1 1 0 0 0,1-2 0 0 0,-1 1 0 0 0,0-1 0 0 0,1 0 0 0 0,-1 0 0 0 0,1-1 0 0 0,-1 0 1 0 0,0 0-1 0 0,1-1 0 0 0,-1 0 0 0 0,0 0 0 0 0,0-1 0 0 0,0 0 0 0 0,0 0 0 0 0,-1 0 0 0 0,1-1 0 0 0,-1 0 0 0 0,0 0 0 0 0,0-1 0 0 0,0 0 1 0 0,-1 0-1 0 0,0 0 0 0 0,0-1 0 0 0,0 1 0 0 0,0-1 0 0 0,-1 0 0 0 0,0-1 0 0 0,0 1 0 0 0,-1-1 0 0 0,0 0 0 0 0,0 0 0 0 0,-1 0 1 0 0,1 0-1 0 0,-2 0 0 0 0,1 0 0 0 0,-1-1 0 0 0,1-3-50 0 0,-15-76 333 0 0,14 124-3728 0 0,0-5 3703 0 0,4-21-219 0 0,2 0 0 0 0,0 0 0 0 0,0 0 1 0 0,0-1-1 0 0,2 0 0 0 0,-1 0 0 0 0,1-1 0 0 0,0 0 1 0 0,1-1-1 0 0,0 0 0 0 0,1 0 0 0 0,-1-1 0 0 0,1-1 0 0 0,1 0 1 0 0,-1 0-1 0 0,1-1 0 0 0,0 0 0 0 0,0-1 0 0 0,1-1 1 0 0,-1 0-1 0 0,1-1 0 0 0,0 0 0 0 0,-1 0 0 0 0,1-2 0 0 0,0 1 1 0 0,0-2-1 0 0,0 0 0 0 0,-1 0 0 0 0,1-1 0 0 0,0-1 1 0 0,3-1-90 0 0,-12 3 17 0 0,1 1 1 0 0,0-1-1 0 0,-1 0 1 0 0,0 0 0 0 0,1-1-1 0 0,-1 1 1 0 0,0-1-1 0 0,1 0 1 0 0,-1 0-1 0 0,0-1 1 0 0,-1 1 0 0 0,1-1-1 0 0,0 0 1 0 0,-1 0-1 0 0,1 0 1 0 0,-1 0 0 0 0,0-1-1 0 0,0 1 1 0 0,0-1-1 0 0,-1 0 1 0 0,1 1 0 0 0,-1-2-1 0 0,0 1 1 0 0,0 0-1 0 0,0 0 1 0 0,-1 0 0 0 0,1-1-1 0 0,-1 1 1 0 0,0-1-1 0 0,-1 1 1 0 0,1-1 0 0 0,-1 0-1 0 0,1 1 1 0 0,-1-1-1 0 0,-1 1 1 0 0,1-1 0 0 0,-1 1-1 0 0,0-1 1 0 0,0 0-1 0 0,0 1 1 0 0,0 0 0 0 0,-1-1-1 0 0,0 1 1 0 0,0 0-1 0 0,0 0 1 0 0,-1-1-18 0 0,-153-165-617 0 0,221 184-1689 0 0,-28-2 2327 0 0,1-2 1 0 0,0-2-1 0 0,1-1 1 0 0,0-2-1 0 0,-1-2 1 0 0,1-2-1 0 0,0-1 1 0 0,18-3-22 0 0,-115 49-2373 0 0,55-41 2384 0 0,0 0-1 0 0,0 1 1 0 0,1-1-1 0 0,0 1 1 0 0,0-1-1 0 0,0 1 0 0 0,1 0 1 0 0,0-1-1 0 0,0 1 1 0 0,0 0-1 0 0,1 0 1 0 0,0 0-1 0 0,0 0 1 0 0,0 0-1 0 0,1 0 1 0 0,0-1-1 0 0,0 1 1 0 0,1 0-1 0 0,-1 0 0 0 0,1-1 1 0 0,0 1-1 0 0,1-1 1 0 0,-1 0-1 0 0,1 0 1 0 0,0 0-1 0 0,1 0 1 0 0,-1 0-1 0 0,1 0 1 0 0,0-1-1 0 0,0 0 1 0 0,0 0-1 0 0,1 0 0 0 0,-1 0 1 0 0,1-1-1 0 0,0 1 1 0 0,0-1-1 0 0,0-1 1 0 0,1 1-1 0 0,-1-1 1 0 0,1 1-1 0 0,-1-2 1 0 0,1 1-1 0 0,0-1 1 0 0,-1 1-1 0 0,7-1-10 0 0,14 6 139 0 0,0-2 0 0 0,1 0 1 0 0,0-2-1 0 0,0-1 0 0 0,0-1 0 0 0,0-1 1 0 0,0-1-1 0 0,0-2 0 0 0,0-1 0 0 0,-1-1 1 0 0,1-1-1 0 0,-1-1 0 0 0,0-1 0 0 0,-1-2 0 0 0,22-11-139 0 0,7-47 1100 0 0,-53 64-1138 0 0,0 0 1 0 0,0 1 0 0 0,-1-1-1 0 0,1 0 1 0 0,-1 0-1 0 0,0-1 1 0 0,0 1 0 0 0,0 0-1 0 0,0 0 1 0 0,-1 0 0 0 0,1 0-1 0 0,-1 0 1 0 0,0 0 0 0 0,-1 1-1 0 0,1-1 1 0 0,0 0 0 0 0,-1 0-1 0 0,0 1 1 0 0,0-1 0 0 0,0 1-1 0 0,-1 0 1 0 0,1-1 0 0 0,-1 1-1 0 0,1 0 1 0 0,-1 0 0 0 0,0 1-1 0 0,0-1 1 0 0,-1 1-1 0 0,1-1 1 0 0,-3 0 37 0 0,-125-30-1412 0 0,127 33 1368 0 0,1 0-1 0 0,0 0 1 0 0,-1 1 0 0 0,1-1-1 0 0,0 1 1 0 0,-1 0 0 0 0,1 0-1 0 0,0 0 1 0 0,0 0 0 0 0,0 1 0 0 0,0-1-1 0 0,0 1 1 0 0,0 0 0 0 0,0 0-1 0 0,1 0 1 0 0,-1 0 0 0 0,0 0-1 0 0,1 1 1 0 0,0-1 0 0 0,0 1 0 0 0,0-1-1 0 0,0 1 1 0 0,0 0 0 0 0,0 0-1 0 0,1 0 1 0 0,-1 0 0 0 0,1 0-1 0 0,0 0 1 0 0,0 0 0 0 0,0 1 0 0 0,0-1-1 0 0,1 0 1 0 0,-1 1 0 0 0,1-1-1 0 0,0 0 1 0 0,0 1 0 0 0,0 1 44 0 0,0 3 91 0 0,0 0 0 0 0,0 0 0 0 0,1-1 0 0 0,-1 1 1 0 0,2 0-1 0 0,-1-1 0 0 0,1 1 0 0 0,1-1 0 0 0,-1 0 0 0 0,1 1 0 0 0,0-1 1 0 0,1-1-1 0 0,0 1 0 0 0,0 0 0 0 0,0-1 0 0 0,1 0 0 0 0,0 0 0 0 0,0 0 1 0 0,1 0-1 0 0,-1-1 0 0 0,1 0 0 0 0,0 0 0 0 0,1-1 0 0 0,-1 0 0 0 0,1 0 1 0 0,0 0-1 0 0,0-1 0 0 0,0 0 0 0 0,0 0 0 0 0,0-1 0 0 0,1 0 0 0 0,6 1-91 0 0,22-17 1088 0 0,15 6-1478 0 0,-20 24 235 0 0,2-2-1 0 0,0-1 1 0 0,0-2-1 0 0,1-1 1 0 0,0-2 0 0 0,1-1-1 0 0,0-2 1 0 0,0-1 0 0 0,0-2-1 0 0,1-1 1 0 0,-1-2 0 0 0,15-2 155 0 0,19-10-3473 0 0,-26-3-3710 0 0,-29 8-1827 0 0</inkml:trace>
  <inkml:trace contextRef="#ctx0" brushRef="#br0" timeOffset="39193.352">29325 1693 14611 0 0,'0'0'1715'0'0,"0"0"-196"0"0,0 0-555 0 0,0 0-541 0 0,0 0-403 0 0,0 0-239 0 0,0 0-79 0 0,0 0 12 0 0,0 0 74 0 0,0 0 96 0 0,0 0 79 0 0,0 0 53 0 0,0 0 41 0 0,24 20 17 0 0,73 68 15 0 0,-95-86-82 0 0,1 0 0 0 0,-1 1 1 0 0,1-1-1 0 0,-1 1 0 0 0,0-1 1 0 0,0 1-1 0 0,0 0 0 0 0,0 0 0 0 0,-1 0 1 0 0,1 0-1 0 0,-1 0 0 0 0,0 0 0 0 0,1 1 1 0 0,-2-1-1 0 0,1 0 0 0 0,0 1 1 0 0,-1-1-1 0 0,1 0 0 0 0,-1 1 0 0 0,0-1 1 0 0,0 1-1 0 0,0-1 0 0 0,-1 1-7 0 0,1 10 38 0 0,-8 423 660 0 0,10-421-654 0 0,2 0 1 0 0,0 1 0 0 0,0-1-1 0 0,2-1 1 0 0,0 1 0 0 0,1-1-1 0 0,0 0 1 0 0,1 0 0 0 0,1-1-1 0 0,0 0 1 0 0,1-1 0 0 0,1 0-1 0 0,0-1 1 0 0,0 0 0 0 0,2 0-1 0 0,-1-1 1 0 0,1-1 0 0 0,1 0-1 0 0,0-1 1 0 0,0 0 0 0 0,1-1-1 0 0,-1-1 1 0 0,2 0 0 0 0,0-1-45 0 0,156 24-7754 0 0,-163-32 3509 0 0,-3-2-4051 0 0</inkml:trace>
  <inkml:trace contextRef="#ctx0" brushRef="#br0" timeOffset="39455.884">29522 2144 13971 0 0,'0'0'1064'0'0,"0"0"-136"0"0,0 0-186 0 0,29 0-67 0 0,94-1-104 0 0,-86 3-440 0 0,0 1 1 0 0,0 2-1 0 0,0 2 1 0 0,-1 1 0 0 0,0 2-1 0 0,10 5-131 0 0,21 6 79 0 0,19 11-1513 0 0,-90-5-11255 0 0,-1-23 7993 0 0</inkml:trace>
  <inkml:trace contextRef="#ctx0" brushRef="#br0" timeOffset="39658.851">29819 2523 2192 0 0,'0'0'2294'0'0,"0"0"-531"0"0,0 0-326 0 0,0 0-269 0 0,0 0-267 0 0,0 0-118 0 0,28 18-35 0 0,90 56 73 0 0,-112-70-589 0 0,0 0 0 0 0,1 0 0 0 0,-1-1 0 0 0,1 1 0 0 0,0-2 0 0 0,0 1 1 0 0,1-1-1 0 0,-1 0 0 0 0,0 0 0 0 0,1-1 0 0 0,-1 0 0 0 0,1 0 0 0 0,-1-1 0 0 0,1 0 1 0 0,6-1-233 0 0,10 0 662 0 0,139-24 2893 0 0,-159 24-3447 0 0,0 0-1 0 0,0-1 0 0 0,-1 1 0 0 0,1-1 0 0 0,-1 0 1 0 0,1 0-1 0 0,-1 0 0 0 0,0-1 0 0 0,0 1 1 0 0,0-1-1 0 0,0 1 0 0 0,0-1 0 0 0,0 0 0 0 0,-1 0 1 0 0,0-1-1 0 0,1 1 0 0 0,-1 0 0 0 0,0-1 0 0 0,-1 0 1 0 0,1 1-1 0 0,-1-1 0 0 0,1 0 0 0 0,-1 0 1 0 0,0 1-1 0 0,0-1 0 0 0,-1 0 0 0 0,1 0 0 0 0,-1 0 1 0 0,0 0-1 0 0,0 0 0 0 0,0 0 0 0 0,-1 0 1 0 0,1 0-1 0 0,-1 0 0 0 0,0 0 0 0 0,0 0 0 0 0,-1 0 1 0 0,1 1-1 0 0,-2-4-107 0 0,-2-1-77 0 0,0-1-1 0 0,0 1 1 0 0,-1 0 0 0 0,0 0-1 0 0,-1 0 1 0 0,0 1 0 0 0,0 0 0 0 0,0 1-1 0 0,-1-1 1 0 0,0 1 0 0 0,0 1 0 0 0,0 0-1 0 0,-1 0 1 0 0,0 0 0 0 0,0 1 0 0 0,0 1-1 0 0,0-1 1 0 0,-1 2 0 0 0,0-1-1 0 0,1 1 1 0 0,-1 0 0 0 0,0 1 0 0 0,0 1-1 0 0,0-1 1 0 0,0 1 0 0 0,1 1 0 0 0,-1 0-1 0 0,0 0 1 0 0,0 1 0 0 0,0 1 0 0 0,1-1-1 0 0,-1 1 1 0 0,1 1 0 0 0,0 0 0 0 0,0 0-1 0 0,0 1 1 0 0,1 0 0 0 0,0 0-1 0 0,0 1 1 0 0,0 0 0 0 0,0 1 0 0 0,1 0-1 0 0,0 0 1 0 0,1 0 0 0 0,-1 1 0 0 0,1 0-1 0 0,-3 6 78 0 0,5-3-19 0 0,2 1-1 0 0,-1-1 0 0 0,2 0 0 0 0,-1 1 1 0 0,1-1-1 0 0,1 1 0 0 0,0-1 0 0 0,1 1 1 0 0,0-1-1 0 0,1 1 0 0 0,0-1 1 0 0,1 0-1 0 0,0 0 0 0 0,1 0 0 0 0,0 0 1 0 0,2 3 19 0 0,29 64-6236 0 0,-26-61 3507 0 0,-1 2-7435 0 0</inkml:trace>
  <inkml:trace contextRef="#ctx0" brushRef="#br0" timeOffset="44778.777">18303 2833 0 0 0,'0'0'842'0'0,"0"0"71"0"0,0 0 39 0 0,0 0 79 0 0,0 0 144 0 0,0 0 39 0 0,0 0 25 0 0,0 0 1 0 0,0 0-79 0 0,0 0-47 0 0,0 0-106 0 0,2-7-189 0 0,2-8 374 0 0,2 32-6455 0 0,9 253 8815 0 0,32-10-1757 0 0,21-26-517 0 0,-64-222-1082 0 0,1 0 1 0 0,0 0-1 0 0,0 0 0 0 0,2-1 0 0 0,-1 0 0 0 0,1 0 0 0 0,1-1 0 0 0,0 0 0 0 0,1 0 1 0 0,0-1-1 0 0,5 5-197 0 0,76 57 1296 0 0,120 22-64 0 0,-20-42-446 0 0,261-9 197 0 0,-210-14-893 0 0,-46 21-60 0 0,1 11-102 0 0,52-1 173 0 0,-167-44-115 0 0,-1 4 1 0 0,0 3-1 0 0,-2 3 0 0 0,22 13 14 0 0,-5 2-37 0 0,184 67 98 0 0,-134-42-132 0 0,-18-6 112 0 0,139 37 25 0 0,-245-87-98 0 0,0 0-1 0 0,-1 2 1 0 0,0 0-1 0 0,-1 1 0 0 0,0 1 1 0 0,-1 1-1 0 0,0 1 1 0 0,-2 0-1 0 0,6 7 33 0 0,102 146-437 0 0,-58 17 403 0 0,33 55-2 0 0,-42-69 40 0 0,-36-1-65 0 0,-1-12 49 0 0,-7-20 156 0 0,9 92-216 0 0,-32 41 104 0 0,4-218-44 0 0,-28 176-17 0 0,23-79 95 0 0,20-122-6 0 0,-3-15-2020 0 0,-2 1-3952 0 0,-3-7-4558 0 0</inkml:trace>
  <inkml:trace contextRef="#ctx0" brushRef="#br1" timeOffset="48026.725">6580 6461 4193 0 0,'0'0'1149'0'0,"0"0"106"0"0,0 0 98 0 0,0 0 4 0 0,0 0 8 0 0,0 0 10 0 0,0 0-46 0 0,0 0-50 0 0,0 0-163 0 0,-2-25-241 0 0,-4-75-229 0 0,4 75-545 0 0,1 25-773 0 0,1 0-676 0 0,0 4-2156 0 0,1 21 2973 0 0,75 573 1686 0 0,19-110-656 0 0,-70-415 183 0 0,-25-73-169 0 0,-4-30 5291 0 0,-5-1-5643 0 0,-43-52-13436 0 0,42 70 6398 0 0</inkml:trace>
  <inkml:trace contextRef="#ctx0" brushRef="#br1" timeOffset="48463.76">6432 6240 10586 0 0,'0'0'4121'0'0,"0"0"-1995"0"0,0 0-639 0 0,2-28-506 0 0,8-87-544 0 0,-10 113-449 0 0,0-1 1 0 0,0 1-1 0 0,0-1 1 0 0,0 1-1 0 0,1-1 1 0 0,-1 1-1 0 0,1-1 1 0 0,0 1-1 0 0,0-1 1 0 0,0 1-1 0 0,0 0 1 0 0,0-1 0 0 0,0 1-1 0 0,0 0 1 0 0,1 0-1 0 0,-1 0 1 0 0,1 0-1 0 0,0 0 1 0 0,-1 0-1 0 0,1 0 1 0 0,0 1-1 0 0,0-1 1 0 0,0 1-1 0 0,1-1 1 0 0,-1 1 0 0 0,0 0-1 0 0,0 0 1 0 0,1 0-1 0 0,-1 0 1 0 0,0 0-1 0 0,1 0 1 0 0,-1 1-1 0 0,2-1 12 0 0,7-2-126 0 0,15-3 17 0 0,1 2-1 0 0,0 1 0 0 0,0 0 0 0 0,0 2 0 0 0,0 1 0 0 0,0 2 0 0 0,0 0 0 0 0,0 2 0 0 0,0 1 0 0 0,-1 1 0 0 0,0 1 0 0 0,0 1 0 0 0,-1 1 0 0 0,0 2 0 0 0,0 1 0 0 0,11 7 110 0 0,55 29-146 0 0,-2 4 0 0 0,-3 3 0 0 0,76 65 146 0 0,-151-114-20 0 0,0 2 1 0 0,-1-1-1 0 0,0 2 0 0 0,-1-1 1 0 0,0 1-1 0 0,0 0 1 0 0,-1 1-1 0 0,0 0 1 0 0,-1 1-1 0 0,0-1 0 0 0,0 1 1 0 0,-1 0-1 0 0,-1 1 1 0 0,0 0-1 0 0,0 0 1 0 0,-2 0-1 0 0,1 0 1 0 0,0 10 19 0 0,-6-17 111 0 0,-1 0 1 0 0,-1-1-1 0 0,1 1 1 0 0,-1 0-1 0 0,0-1 1 0 0,0 0-1 0 0,0 0 1 0 0,0 0-1 0 0,-1 0 1 0 0,1-1-1 0 0,-1 0 1 0 0,0 0 0 0 0,0 0-1 0 0,0 0 1 0 0,-1-1-1 0 0,1 0 1 0 0,-1 0-1 0 0,1 0 1 0 0,-1-1-1 0 0,1 0 1 0 0,-1 0-1 0 0,0 0 1 0 0,-3-1-112 0 0,0 3 66 0 0,-152 27 597 0 0,-1-8 1 0 0,-1-6-1 0 0,0-7 1 0 0,-116-10-664 0 0,230 1 92 0 0,-301-12 348 0 0,412 27-4077 0 0,4 2 3474 0 0,193 9-5593 0 0,-206-22 2049 0 0,-9-1-5531 0 0</inkml:trace>
  <inkml:trace contextRef="#ctx0" brushRef="#br1" timeOffset="48915.918">7188 7694 13611 0 0,'0'0'2370'0'0,"0"0"-714"0"0,0 0-817 0 0,0 0-648 0 0,0 0-493 0 0,0 0-207 0 0,0 0 17 0 0,0 0 182 0 0,0 0 254 0 0,0 0 131 0 0,0 0 52 0 0,0 0 70 0 0,11-3 90 0 0,159-87 1791 0 0,-135 66-1896 0 0,0-3 0 0 0,-1 0 0 0 0,-2-2 0 0 0,-1-2 0 0 0,-2-1 0 0 0,-1-1 1 0 0,24-35-184 0 0,-52 115-3355 0 0,1-23 3368 0 0,-3-16 11 0 0,1 0 0 0 0,-1 0 1 0 0,1 1-1 0 0,1-1 0 0 0,0 1 0 0 0,0-1 1 0 0,1 1-1 0 0,-1-1 0 0 0,2 0 0 0 0,-1 1 1 0 0,1-1-1 0 0,1 0 0 0 0,0 0 0 0 0,0 0 1 0 0,0-1-1 0 0,1 1 0 0 0,0-1 0 0 0,0 1 1 0 0,1-1-1 0 0,0-1 0 0 0,0 1 0 0 0,1-1 1 0 0,0 0-1 0 0,0 0 0 0 0,0 0 1 0 0,1-1-1 0 0,0 0 0 0 0,0 0 0 0 0,0-1 1 0 0,0 0-1 0 0,1 0 0 0 0,0-1 0 0 0,-1 0 1 0 0,3 0-24 0 0,32 5-2281 0 0,-15-6-3672 0 0,-17-1-3552 0 0</inkml:trace>
  <inkml:trace contextRef="#ctx0" brushRef="#br1" timeOffset="49167.886">7806 6881 22605 0 0,'0'0'896'0'0,"0"0"-96"0"0,0 0-280 0 0,0 0-264 0 0,0 0-232 0 0,0 0-376 0 0,0 0-440 0 0,0 0-112 0 0,0 0-8 0 0,0 0 72 0 0,0 0 111 0 0,0 0-199 0 0,0 0-216 0 0,0 0-232 0 0,36-96-353 0 0,-10 112-911 0 0,-5-3-4762 0 0,-6-2 2049 0 0</inkml:trace>
  <inkml:trace contextRef="#ctx0" brushRef="#br1" timeOffset="49951.321">10120 7026 14211 0 0,'0'0'1612'0'0,"0"0"-591"0"0,0 0-1518 0 0,0 0-529 0 0,0 0 124 0 0,0 0 565 0 0,0 0 410 0 0,30-4 118 0 0,223-19 814 0 0,236-9 1261 0 0,287-11-1543 0 0,-732 42-715 0 0,804-28 1279 0 0,49-42-1287 0 0,-596 35 225 0 0,305-37 1161 0 0,395 12-1386 0 0,-533 76 85 0 0,-2 21-1 0 0,142 41-84 0 0,-362-40 160 0 0,2-12-1 0 0,1-11 1 0 0,11-10-160 0 0,-234-4 158 0 0,1 0 0 0 0,-1-2 0 0 0,0-1 0 0 0,1-1 0 0 0,-1-1 0 0 0,-1-1 0 0 0,1-2 0 0 0,-1 0 0 0 0,-1-2 0 0 0,0 0 0 0 0,0-2 0 0 0,2-2-158 0 0,-23 11 57 0 0,0 1-1 0 0,0-1 0 0 0,0 1 0 0 0,-1-1 1 0 0,1 0-1 0 0,-1 0 0 0 0,0 0 0 0 0,0 0 1 0 0,0-1-1 0 0,0 1 0 0 0,-1-1 0 0 0,1 1 1 0 0,-1-1-1 0 0,0 1 0 0 0,0-1 0 0 0,0 0 1 0 0,0 1-1 0 0,-1-1 0 0 0,1 0 0 0 0,-1 0 1 0 0,0 1-1 0 0,0-1 0 0 0,-1 0 0 0 0,1 0 1 0 0,-1 1-1 0 0,0-1 0 0 0,0 0 0 0 0,0 1 1 0 0,0-1-1 0 0,-1 0-56 0 0,-60-39-2400 0 0,-16 43-2416 0 0,28 12-2961 0 0,38-7-724 0 0</inkml:trace>
  <inkml:trace contextRef="#ctx0" brushRef="#br1" timeOffset="50283.812">18161 6529 19764 0 0,'0'0'1083'0'0,"0"0"-141"0"0,0 0-468 0 0,0 0-608 0 0,0 0-634 0 0,0 0-378 0 0,0 0 16 0 0,0 0 268 0 0,0 0 459 0 0,0 0 308 0 0,0 0 22 0 0,0 0-45 0 0,-1 7-32 0 0,0-4 151 0 0,1 0 1 0 0,-1 0 0 0 0,1 0 0 0 0,0 0 0 0 0,0 0-1 0 0,0 0 1 0 0,1 0 0 0 0,-1 0 0 0 0,1 0-1 0 0,-1-1 1 0 0,1 1 0 0 0,0 0 0 0 0,0 0-1 0 0,1-1 1 0 0,-1 1 0 0 0,0 0 0 0 0,1-1-1 0 0,-1 1 1 0 0,1-1 0 0 0,0 0 0 0 0,0 1 0 0 0,0-1-1 0 0,0 0 1 0 0,1 0 0 0 0,-1 0 0 0 0,0-1-1 0 0,1 1 1 0 0,-1-1 0 0 0,1 1 0 0 0,-1-1-1 0 0,1 0 1 0 0,0 0 0 0 0,0 0 0 0 0,0 0-2 0 0,35 15 263 0 0,0-2 0 0 0,1-2-1 0 0,1-1 1 0 0,0-2 0 0 0,0-2 0 0 0,0-2 0 0 0,1-1 0 0 0,0-2 0 0 0,23-3-263 0 0,156 17 1113 0 0,-218-17-1122 0 0,-1 1-1 0 0,1 0 1 0 0,-1 0-1 0 0,1 0 1 0 0,-1 0-1 0 0,0 0 1 0 0,1 1-1 0 0,-1-1 1 0 0,1 0-1 0 0,-1 0 1 0 0,0 1-1 0 0,1-1 1 0 0,-1 1-1 0 0,0 0 1 0 0,1-1-1 0 0,-1 1 1 0 0,0 0-1 0 0,0 0 1 0 0,0-1-1 0 0,1 1 1 0 0,-1 0 0 0 0,0 0-1 0 0,0 0 1 0 0,-1 1-1 0 0,1-1 1 0 0,0 0-1 0 0,0 0 1 0 0,0 0-1 0 0,-1 1 1 0 0,1-1-1 0 0,-1 0 1 0 0,1 1-1 0 0,-1-1 1 0 0,1 0-1 0 0,-1 1 1 0 0,0-1-1 0 0,0 1 1 0 0,1-1-1 0 0,-1 1 1 0 0,0-1-1 0 0,0 0 1 0 0,-1 1-1 0 0,1-1 1 0 0,0 1-1 0 0,0-1 1 0 0,-1 0-1 0 0,1 1 1 0 0,-1-1 0 0 0,1 1-1 0 0,-1-1 1 0 0,0 0-1 0 0,1 0 1 0 0,-1 1-1 0 0,0-1 1 0 0,0 0-1 0 0,0 0 1 0 0,0 0-1 0 0,0 0 1 0 0,0 0-1 0 0,0 0 1 0 0,0 0-1 0 0,0 0 1 0 0,0-1-1 0 0,-1 1 10 0 0,-199 134 1033 0 0,123-92-877 0 0,25-11-569 0 0,-140 91 1121 0 0,84-23-8394 0 0,96-82-2627 0 0</inkml:trace>
  <inkml:trace contextRef="#ctx0" brushRef="#br0" timeOffset="53320.312">22161 6995 3065 0 0,'0'0'734'0'0,"0"0"-261"0"0,0 0-347 0 0,0 0-212 0 0,0 0-57 0 0,0 0 94 0 0,0 0 205 0 0,0 0 225 0 0,0 0 283 0 0,0 0 326 0 0,0 0 303 0 0,5-2 5538 0 0,-6 13-10246 0 0,1 16 3639 0 0,0-25-440 0 0,34 118 801 0 0,-29-77 796 0 0,6 34-1347 0 0,22 146 945 0 0,-27-223 5008 0 0,1-13-5042 0 0,9-35-12307 0 0,-12 38 1785 0 0</inkml:trace>
  <inkml:trace contextRef="#ctx0" brushRef="#br0" timeOffset="57471.754">21913 5490 984 0 0,'0'0'1821'0'0,"0"0"-757"0"0,0 0-376 0 0,-10-25-277 0 0,-30-79-207 0 0,37 94-229 0 0,0 0 0 0 0,1 1 0 0 0,0-1 0 0 0,0 0 0 0 0,1 0 0 0 0,1 0 0 0 0,0 0 0 0 0,0 0 0 0 0,1 0 0 0 0,0 0 0 0 0,0 0 0 0 0,1 0 0 0 0,1 1 0 0 0,0-1 0 0 0,0 1 0 0 0,4-8 25 0 0,7-27 716 0 0,24-55 3578 0 0,-3 184-4307 0 0,125 200 689 0 0,-152-268-556 0 0,-1 0 1 0 0,-1 1-1 0 0,-1 0 0 0 0,0 0 1 0 0,-2 0-1 0 0,0 1 0 0 0,-1-1 1 0 0,0 1-1 0 0,-2 0 0 0 0,0-1 1 0 0,-1 1-1 0 0,-1 0-120 0 0,7 125 306 0 0,5 314 1515 0 0,14-191-1238 0 0,-9-57-172 0 0,-2-10 41 0 0,12 103 388 0 0,-15-94 79 0 0,0 2-647 0 0,-5-84-130 0 0,0 0-69 0 0,17 110 402 0 0,-22-18 165 0 0,-56 22-172 0 0,-9-41-27 0 0,28-118-374 0 0,-7 29 162 0 0,-7-13 19 0 0,46-89-160 0 0,-1-1-1 0 0,0 1 0 0 0,0-1 1 0 0,-1-1-1 0 0,0 1 0 0 0,-1-1 1 0 0,1-1-1 0 0,-1 1 0 0 0,-1-1 1 0 0,1-1-1 0 0,-1 0 0 0 0,0 0 1 0 0,0 0-1 0 0,0-1 0 0 0,-1 0 1 0 0,0-1-1 0 0,1 0 0 0 0,-1-1 1 0 0,0 0-1 0 0,-3 0-87 0 0,-41 15 66 0 0,-135 52 43 0 0,-47 37-36 0 0,-179 44 98 0 0,194-62-184 0 0,1 23 17 0 0,-343 159-123 0 0,185-21 135 0 0,125-33-52 0 0,204-168 58 0 0,26-29-47 0 0,1 1 0 0 0,1 1-1 0 0,1 1 1 0 0,1 1 0 0 0,1 0-1 0 0,1 2 1 0 0,1 0 0 0 0,1 1 0 0 0,1 0-1 0 0,2 1 1 0 0,-5 16 25 0 0,-1 24-10 0 0,4 2-1 0 0,2 0 1 0 0,4 0 0 0 0,0 47 10 0 0,-15 572-112 0 0,38-109 189 0 0,-17-385 40 0 0,11 305 57 0 0,-6-61-72 0 0,-30 25 283 0 0,54 23 157 0 0,-17-347-555 0 0,1 30 353 0 0,-13 399 1139 0 0,-11-16-16 0 0,13-552-1457 0 0,0-1 0 0 0,-1 1 1 0 0,1-1-1 0 0,0 1 0 0 0,0 0 0 0 0,-1-1 0 0 0,1 1 0 0 0,0 0 1 0 0,-1-1-1 0 0,1 1 0 0 0,0 0 0 0 0,-1-1 0 0 0,1 1 1 0 0,0 0-1 0 0,-1 0 0 0 0,1 0 0 0 0,-1-1 0 0 0,1 1 0 0 0,0 0 1 0 0,-1 0-1 0 0,1 0 0 0 0,-1 0 0 0 0,1 0 0 0 0,-1 0 1 0 0,1 0-1 0 0,-1 0 0 0 0,1 0 0 0 0,0 0 0 0 0,-1 0 1 0 0,1 0-1 0 0,-1 0 0 0 0,1 0 0 0 0,-1 0 0 0 0,1 0 0 0 0,0 0 1 0 0,-1 1-7 0 0,-14-49-4519 0 0,12 26-1437 0 0,2 4-5662 0 0</inkml:trace>
  <inkml:trace contextRef="#ctx0" brushRef="#br0" timeOffset="59092.645">24796 4859 7362 0 0,'0'0'780'0'0,"0"0"-256"0"0,0 0-263 0 0,0 0-87 0 0,0 0 163 0 0,0 0 238 0 0,0 0 181 0 0,0 0 160 0 0,0 0 74 0 0,0 0-1 0 0,0 0-67 0 0,39-18 2370 0 0,9-4-2766 0 0,-34 17-369 0 0,0-1-1 0 0,0 0 1 0 0,-1-1 0 0 0,0 0-1 0 0,0-1 1 0 0,-1 0 0 0 0,0-1 0 0 0,0-1-1 0 0,-1 0 1 0 0,2-3-157 0 0,-12 12 18 0 0,0 1-1 0 0,-1-1 1 0 0,0 0-1 0 0,1 0 1 0 0,-1 0 0 0 0,1 1-1 0 0,-1-1 1 0 0,0 0 0 0 0,0 0-1 0 0,1 0 1 0 0,-1 0 0 0 0,0 0-1 0 0,0 0 1 0 0,0 0 0 0 0,0 0-1 0 0,0 0 1 0 0,0 0-1 0 0,0 1 1 0 0,0-1 0 0 0,-1 0-1 0 0,1 0 1 0 0,0 0 0 0 0,-1 0-1 0 0,1 0 1 0 0,0 0 0 0 0,-1 1-1 0 0,1-1 1 0 0,-1 0-1 0 0,1 0 1 0 0,-1 0 0 0 0,1 1-1 0 0,-1-1 1 0 0,0 0 0 0 0,1 1-1 0 0,-1-1 1 0 0,0 1 0 0 0,0-1-1 0 0,1 1 1 0 0,-1-1-1 0 0,0 1 1 0 0,0-1 0 0 0,0 1-1 0 0,0 0 1 0 0,0-1 0 0 0,1 1-1 0 0,-1 0 1 0 0,0 0 0 0 0,0 0-1 0 0,0 0 1 0 0,0 0-1 0 0,0 0 1 0 0,0 0 0 0 0,0 0-1 0 0,0 0 1 0 0,0 0-18 0 0,-57-5-1008 0 0,56 5 1015 0 0,-35 2-98 0 0,0 1 0 0 0,0 2 0 0 0,1 2 0 0 0,-1 1 0 0 0,1 1-1 0 0,1 2 1 0 0,0 2 0 0 0,0 1 0 0 0,-21 14 91 0 0,54-28-17 0 0,0 0 1 0 0,0 0-1 0 0,0 1 0 0 0,0-1 1 0 0,1 1-1 0 0,-1-1 0 0 0,0 1 0 0 0,0 0 1 0 0,0-1-1 0 0,1 1 0 0 0,-1 0 1 0 0,0 0-1 0 0,1 1 0 0 0,-1-1 1 0 0,1 0-1 0 0,-1 0 0 0 0,1 1 1 0 0,0-1-1 0 0,0 1 0 0 0,0-1 0 0 0,-1 1 1 0 0,1 0-1 0 0,0-1 0 0 0,1 1 1 0 0,-1 0-1 0 0,0 0 0 0 0,0-1 1 0 0,1 1-1 0 0,-1 0 0 0 0,1 0 0 0 0,0 0 1 0 0,0 0-1 0 0,-1 0 0 0 0,1 0 1 0 0,0 0-1 0 0,1 0 0 0 0,-1-1 1 0 0,0 1-1 0 0,0 0 0 0 0,1 0 0 0 0,-1 0 1 0 0,1 0-1 0 0,0 0 0 0 0,-1-1 1 0 0,1 1-1 0 0,0 0 0 0 0,0-1 1 0 0,0 1-1 0 0,0 0 0 0 0,1-1 0 0 0,-1 1 1 0 0,0-1-1 0 0,1 0 0 0 0,-1 1 1 0 0,1-1-1 0 0,-1 0 0 0 0,1 0 1 0 0,-1 0-1 0 0,1 0 0 0 0,0 0 0 0 0,0 0 1 0 0,-1-1-1 0 0,1 1 0 0 0,0 0 1 0 0,0-1-1 0 0,0 0 0 0 0,0 1 1 0 0,0-1-1 0 0,0 0 17 0 0,29 10 146 0 0,1-1 0 0 0,0-2 0 0 0,1-2 1 0 0,-1 0-1 0 0,1-2 0 0 0,30-2-146 0 0,68 8 31 0 0,-104-7-82 0 0,-1 1 0 0 0,1 1 0 0 0,-1 2 0 0 0,0 0 0 0 0,0 2 0 0 0,0 0 0 0 0,-1 2 0 0 0,-1 1 1 0 0,0 1-1 0 0,20 13 51 0 0,-42-23-11 0 0,1-1 0 0 0,-1 1 0 0 0,0 0 0 0 0,1 0 0 0 0,-1 1 0 0 0,0-1 0 0 0,0 0 0 0 0,-1 1 0 0 0,1-1 0 0 0,0 1 0 0 0,-1 0 0 0 0,0-1 1 0 0,1 1-1 0 0,-1 0 0 0 0,0 0 0 0 0,-1 0 0 0 0,1 0 0 0 0,0 0 0 0 0,-1 0 0 0 0,0 0 0 0 0,1 0 0 0 0,-1 0 0 0 0,0 0 0 0 0,-1 0 0 0 0,1 0 1 0 0,0 0-1 0 0,-1 0 0 0 0,0 0 0 0 0,0 0 0 0 0,0-1 0 0 0,0 1 0 0 0,0 0 0 0 0,0 0 0 0 0,-1-1 0 0 0,1 1 0 0 0,-1 0 0 0 0,0-1 0 0 0,0 0 1 0 0,0 1-1 0 0,0-1 0 0 0,0 0 0 0 0,0 0 0 0 0,-1 0 0 0 0,1 0 0 0 0,-1-1 0 0 0,-2 2 11 0 0,-128 65 1345 0 0,-95-31 845 0 0,244-59-2392 0 0,356-145-4789 0 0,6 1 4344 0 0,-430 259 3057 0 0,48-87-2421 0 0,0 1 0 0 0,1 0 0 0 0,0-1 0 0 0,0 1 0 0 0,1 0 0 0 0,0 1 0 0 0,0-1 1 0 0,1 0-1 0 0,-1 0 0 0 0,2 1 0 0 0,-1-1 0 0 0,1 1 0 0 0,0-1 0 0 0,1 1 0 0 0,0-1 0 0 0,0 0 0 0 0,0 1 0 0 0,1-1 0 0 0,0 0 0 0 0,0 0 0 0 0,1 0 0 0 0,0 0 0 0 0,0-1 0 0 0,1 1 0 0 0,0-1 0 0 0,0 0 0 0 0,0 0 0 0 0,1 0 0 0 0,0 0 0 0 0,0-1 1 0 0,0 0-1 0 0,1 0 0 0 0,0 0 0 0 0,0-1 0 0 0,0 0 0 0 0,0 0 0 0 0,5 2 11 0 0,45 12-5045 0 0,-39-13-3945 0 0</inkml:trace>
  <inkml:trace contextRef="#ctx0" brushRef="#br0" timeOffset="59337.564">25563 4299 24781 0 0,'0'0'272'0'0,"0"0"-24"0"0,0 0-136 0 0,0 0-48 0 0,0 0-128 0 0,0 0-256 0 0,0 0-584 0 0,0 0-680 0 0,0 0-289 0 0,0 0-287 0 0,0 0-153 0 0,0 0-327 0 0,0 0-721 0 0,-84-48-5937 0 0</inkml:trace>
  <inkml:trace contextRef="#ctx0" brushRef="#br0" timeOffset="59928.625">25040 6154 16532 0 0,'0'0'1004'0'0,"0"0"-117"0"0,0 0-222 0 0,0 0-273 0 0,0 0-201 0 0,0 0-200 0 0,0 0-127 0 0,0 0-10 0 0,0 0 46 0 0,0 0 67 0 0,0 0 51 0 0,0 0 8 0 0,0 0 20 0 0,11-14 1 0 0,54-71 161 0 0,-65 83-241 0 0,0 0 0 0 0,0 0 0 0 0,0 0 0 0 0,0 0 0 0 0,-1 0 0 0 0,1 0 0 0 0,-1 1 0 0 0,1-1 0 0 0,-1 0 0 0 0,0 0-1 0 0,1 0 1 0 0,-1 0 0 0 0,0 1 0 0 0,0-1 0 0 0,-1 0 0 0 0,1 1 0 0 0,0-1 0 0 0,0 1 0 0 0,-1-1 0 0 0,1 1 0 0 0,-1 0 0 0 0,1-1 0 0 0,-1 1 0 0 0,0 0 0 0 0,0 0-1 0 0,1 0 1 0 0,-1 0 0 0 0,0 1 0 0 0,0-1 0 0 0,0 0 0 0 0,0 1 0 0 0,0-1 0 0 0,0 1 0 0 0,0 0 0 0 0,0-1 0 0 0,0 1 0 0 0,0 0 0 0 0,0 0 0 0 0,0 1 0 0 0,0-1 0 0 0,0 0-1 0 0,0 1 1 0 0,1-1 0 0 0,-1 1 0 0 0,0-1 0 0 0,0 1 0 0 0,0 0 0 0 0,0 0 0 0 0,-1 1 33 0 0,0-2-13 0 0,-44 5-47 0 0,0 2 0 0 0,0 2 1 0 0,1 2-1 0 0,1 2 0 0 0,0 2 1 0 0,1 2-1 0 0,-5 4 60 0 0,40-17 41 0 0,-2 0 18 0 0,-108 67 320 0 0,119-67-386 0 0,0 0 1 0 0,0 0-1 0 0,0-1 1 0 0,1 1-1 0 0,-1 0 1 0 0,1 0-1 0 0,0-1 1 0 0,0 1-1 0 0,0-1 1 0 0,1 1-1 0 0,-1-1 1 0 0,1 1-1 0 0,0-1 1 0 0,0 0-1 0 0,0 0 1 0 0,0 0-1 0 0,0 0 1 0 0,1 0 0 0 0,-1 0-1 0 0,1-1 1 0 0,0 1-1 0 0,0-1 1 0 0,0 0-1 0 0,0 0 1 0 0,0 0-1 0 0,1 0 1 0 0,-1 0-1 0 0,0-1 1 0 0,1 1-1 0 0,0-1 1 0 0,-1 0-1 0 0,1 0 1 0 0,0-1-1 0 0,-1 1 1 0 0,1-1-1 0 0,0 1 1 0 0,-1-1-1 0 0,3-1 7 0 0,187 30 483 0 0,-167-29-528 0 0,1 1 1 0 0,-1 2 0 0 0,1 1 0 0 0,-1 1 0 0 0,0 1-1 0 0,-1 1 1 0 0,1 1 0 0 0,-2 1 0 0 0,1 2 0 0 0,-1 0-1 0 0,-1 1 1 0 0,8 7 44 0 0,-29-18-8 0 0,1 1-1 0 0,-1-1 1 0 0,0 1 0 0 0,1 0-1 0 0,-1-1 1 0 0,0 1 0 0 0,0 0-1 0 0,0 1 1 0 0,0-1 0 0 0,-1 0-1 0 0,1 0 1 0 0,-1 1 0 0 0,1-1-1 0 0,-1 1 1 0 0,0-1 0 0 0,0 1-1 0 0,0 0 1 0 0,0 0 0 0 0,-1-1-1 0 0,1 1 1 0 0,-1 0 0 0 0,1 0-1 0 0,-1 0 1 0 0,0-1 0 0 0,0 1-1 0 0,0 0 1 0 0,0 0 0 0 0,-1 0-1 0 0,1-1 1 0 0,-1 1 0 0 0,0 0-1 0 0,0 0 1 0 0,0-1 0 0 0,0 1-1 0 0,0-1 1 0 0,-1 1 0 0 0,1-1-1 0 0,-1 1 1 0 0,1-1 0 0 0,-1 0-1 0 0,-1 2 9 0 0,-100 64 1057 0 0,50-50-645 0 0,0-2-1 0 0,-1-3 1 0 0,-1-2 0 0 0,0-3 0 0 0,-1-2-1 0 0,1-2 1 0 0,-1-3 0 0 0,-37-4-412 0 0,34-16 214 0 0,69-12-3810 0 0,34 7-4400 0 0,-27 16-1688 0 0</inkml:trace>
  <inkml:trace contextRef="#ctx0" brushRef="#br0" timeOffset="60177.709">25682 5734 21525 0 0,'0'0'-226'0'0,"0"0"-146"0"0,0 0-88 0 0,0 0-5 0 0,0 0 67 0 0,0 0 94 0 0,0 0 83 0 0,-17 28 37 0 0,-52 91 57 0 0,47-24 26 0 0,16-34 285 0 0,3 1 1 0 0,2-1-1 0 0,4 1 1 0 0,2 0 0 0 0,3-1-1 0 0,2 0 1 0 0,8 20-185 0 0,-16-74-107 0 0,-1 1 0 0 0,1-1 0 0 0,1 0 1 0 0,-1 0-1 0 0,1 0 0 0 0,1 0 0 0 0,-1 0 0 0 0,1-1 0 0 0,0 0 0 0 0,1 1 1 0 0,-1-2-1 0 0,1 1 0 0 0,0 0 0 0 0,1-1 0 0 0,-1 0 0 0 0,1 0 1 0 0,0-1 106 0 0,-5-18-8420 0 0,-6 8-1303 0 0</inkml:trace>
  <inkml:trace contextRef="#ctx0" brushRef="#br0" timeOffset="60356.774">25228 5916 20436 0 0,'0'0'1218'0'0,"0"0"-227"0"0,0 0-402 0 0,0 0-375 0 0,0 0-102 0 0,31-10-23 0 0,105-31 7 0 0,59 27 8 0 0,124 44-1196 0 0,-188 1-6742 0 0,-106-24-1688 0 0</inkml:trace>
  <inkml:trace contextRef="#ctx0" brushRef="#br0" timeOffset="60859.612">25973 6459 0 0 0,'0'0'3206'0'0,"0"0"-1591"0"0,0 0-15 0 0,0 0 413 0 0,0 0 317 0 0,0 0 123 0 0,0 0-155 0 0,0 0-288 0 0,0 0-355 0 0,0 0-333 0 0,0 0-279 0 0,26 4-221 0 0,184 20 860 0 0,-18-34-1136 0 0,-186 8-564 0 0,-1 1 0 0 0,0-1 0 0 0,0 0-1 0 0,0 0 1 0 0,0 0 0 0 0,0-1 0 0 0,0 0 0 0 0,-1 0 0 0 0,1 0 0 0 0,-1 0 0 0 0,0-1 0 0 0,0 0-1 0 0,0 0 1 0 0,0 0 0 0 0,-1 0 0 0 0,0 0 0 0 0,0-1 0 0 0,0 0 0 0 0,0 1 0 0 0,-1-1 0 0 0,1 0-1 0 0,-1 0 1 0 0,0 0 0 0 0,-1-1 0 0 0,0 1 0 0 0,1 0 0 0 0,-2-1 0 0 0,1 1 0 0 0,0-1-1 0 0,-1 1 1 0 0,0-1 0 0 0,-1 1 0 0 0,0-4 18 0 0,0 3-81 0 0,0 1 0 0 0,-1-1 0 0 0,1 1 1 0 0,-1-1-1 0 0,0 1 0 0 0,-1 0 0 0 0,0 0 0 0 0,1 0 0 0 0,-2 0 0 0 0,1 0 0 0 0,0 1 0 0 0,-1 0 0 0 0,0-1 1 0 0,0 1-1 0 0,0 0 0 0 0,-1 1 0 0 0,1-1 0 0 0,-1 1 0 0 0,0 0 0 0 0,0 0 0 0 0,0 1 0 0 0,0-1 0 0 0,0 1 0 0 0,-1 0 1 0 0,1 0-1 0 0,-1 1 0 0 0,1 0 0 0 0,-1 0 0 0 0,0 0 0 0 0,-3 0 81 0 0,-3-1-48 0 0,0 1 0 0 0,-1 0 0 0 0,1 0 0 0 0,-1 1 0 0 0,1 1 1 0 0,0 0-1 0 0,-1 1 0 0 0,1 0 0 0 0,0 1 0 0 0,0 0 0 0 0,0 1 0 0 0,0 0 0 0 0,-8 5 48 0 0,15-6 0 0 0,0 1-1 0 0,0-1 1 0 0,1 1-1 0 0,0 0 1 0 0,0 0-1 0 0,0 0 1 0 0,0 1-1 0 0,1-1 0 0 0,-1 1 1 0 0,1 0-1 0 0,0 0 1 0 0,1 0-1 0 0,-1 1 1 0 0,1-1-1 0 0,0 0 1 0 0,1 1-1 0 0,-1 0 1 0 0,1-1-1 0 0,0 1 1 0 0,0 0-1 0 0,1-1 1 0 0,0 1-1 0 0,0 0 1 0 0,0 0-1 0 0,1 0 1 0 0,-1-1-1 0 0,1 1 1 0 0,1 0-1 0 0,-1-1 1 0 0,1 1-1 0 0,0-1 1 0 0,0 0-1 0 0,1 1 0 0 0,-1-1 1 0 0,1 0-1 0 0,1 0 1 0 0,-1-1-1 0 0,0 1 1 0 0,1-1-1 0 0,0 1 1 0 0,0-1-1 0 0,1 0 1 0 0,-1-1-1 0 0,1 1 1 0 0,-1-1-1 0 0,1 0 1 0 0,0 0-1 0 0,1 0 1 0 0,-1-1-1 0 0,0 0 1 0 0,1 0-1 0 0,-1 0 1 0 0,1-1-1 0 0,0 1 1 0 0,21 3 122 0 0,1 0 1 0 0,-1-2-1 0 0,1-1 0 0 0,0-1 0 0 0,0-2 1 0 0,0 0-1 0 0,-1-2 0 0 0,1-1 1 0 0,23-7-123 0 0,-23 6 274 0 0,-7 32-182 0 0,67-9-3295 0 0,-30-23-6403 0 0,-39 2 29 0 0</inkml:trace>
  <inkml:trace contextRef="#ctx0" brushRef="#br0" timeOffset="61479.843">26873 5675 20276 0 0,'0'0'-422'0'0,"0"0"-192"0"0,0 0-31 0 0,0 0 162 0 0,0 0 232 0 0,1 26 156 0 0,30 185 189 0 0,94 251 1202 0 0,-123-454-1254 0 0,-1 0 20 0 0,1 0 1 0 0,0-1-1 0 0,0 1 1 0 0,0-1-1 0 0,1 1 1 0 0,0-1-1 0 0,1 0 1 0 0,0 0-1 0 0,0 0 1 0 0,0-1-1 0 0,1 1 1 0 0,0-1-1 0 0,0 0 1 0 0,0 0-1 0 0,1-1 1 0 0,0 0-1 0 0,3 2-62 0 0,6-13 3132 0 0,6-24-2885 0 0,-13 18-152 0 0,2-1-285 0 0,0 0 0 0 0,1 1 0 0 0,1 0 0 0 0,0 1 0 0 0,1 0 0 0 0,0 1 0 0 0,0 0 0 0 0,1 1 0 0 0,0 1 0 0 0,1 0 0 0 0,0 1 0 0 0,0 0-1 0 0,0 1 1 0 0,1 1 0 0 0,0 1 0 0 0,0 0 0 0 0,0 1 0 0 0,1 1 0 0 0,-1 0 0 0 0,0 1 0 0 0,1 1 0 0 0,-1 1 0 0 0,8 1 190 0 0,-19-2-17 0 0,0 1 1 0 0,0 1 0 0 0,0-1-1 0 0,0 1 1 0 0,0 0-1 0 0,0 0 1 0 0,0 0-1 0 0,0 0 1 0 0,-1 1 0 0 0,1 0-1 0 0,-1 0 1 0 0,0 0-1 0 0,0 1 1 0 0,0-1-1 0 0,0 1 1 0 0,-1 0 0 0 0,0 0-1 0 0,1 0 1 0 0,-1 1-1 0 0,-1-1 1 0 0,1 1-1 0 0,-1 0 1 0 0,1 0 0 0 0,-1-1-1 0 0,-1 1 1 0 0,1 0-1 0 0,-1 1 1 0 0,0-1-1 0 0,0 0 1 0 0,0 0 0 0 0,-1 1-1 0 0,0-1 1 0 0,0 0-1 0 0,0 0 1 0 0,-1 1-1 0 0,1-1 1 0 0,-1 0-1 0 0,0 0 1 0 0,-1 0 0 0 0,0 0-1 0 0,1 0 1 0 0,-1 0-1 0 0,-1 0 1 0 0,1 0-1 0 0,-1-1 1 0 0,0 1 0 0 0,-3 3 16 0 0,-5 1 166 0 0,-1 1 0 0 0,0-2 0 0 0,0 0 0 0 0,-1 0 0 0 0,0-1 0 0 0,-1 0 0 0 0,0-2 0 0 0,0 1 0 0 0,0-2 0 0 0,0 0 0 0 0,-1 0 0 0 0,1-1 0 0 0,-1-1 0 0 0,0-1 0 0 0,0 0 0 0 0,0-1 0 0 0,0 0 0 0 0,0-1 0 0 0,1-1 0 0 0,-1-1 0 0 0,-13-3-166 0 0,25 5 27 0 0,-1 0 0 0 0,1 0 0 0 0,0-1 0 0 0,0 1 0 0 0,0-1 0 0 0,0 1 0 0 0,0-1 0 0 0,0 0-1 0 0,0 0 1 0 0,1 0 0 0 0,-1-1 0 0 0,1 1 0 0 0,-1-1 0 0 0,1 1 0 0 0,0-1 0 0 0,0 0 0 0 0,0 0 0 0 0,0 0 0 0 0,1 0 0 0 0,-1 0 0 0 0,1 0 0 0 0,0 0 0 0 0,-1-4-27 0 0,2 4-137 0 0,0 0 0 0 0,0 0 0 0 0,0 0-1 0 0,0 0 1 0 0,1 0 0 0 0,0 0 0 0 0,-1 1 0 0 0,1-1 0 0 0,0 0-1 0 0,0 0 1 0 0,0 0 0 0 0,1 1 0 0 0,-1-1 0 0 0,1 0-1 0 0,-1 1 1 0 0,1-1 0 0 0,0 1 0 0 0,0 0 0 0 0,0 0 0 0 0,0 0-1 0 0,1 0 1 0 0,-1 0 0 0 0,0 0 0 0 0,1 0 0 0 0,-1 1 0 0 0,1-1-1 0 0,2 0 138 0 0,197-73-6125 0 0,13 42 7129 0 0,-153 32 3721 0 0,-58 53-2828 0 0,-3-33-1843 0 0,-2-15-68 0 0,0 1 1 0 0,1 0 0 0 0,-1-1-1 0 0,1 1 1 0 0,0 0 0 0 0,0 0-1 0 0,1-1 1 0 0,-1 1-1 0 0,1 0 1 0 0,0-1 0 0 0,0 1-1 0 0,1 0 1 0 0,-1-1 0 0 0,1 0-1 0 0,0 1 1 0 0,0-1 0 0 0,1 0-1 0 0,-1 0 1 0 0,1 0 0 0 0,0 0-1 0 0,0-1 1 0 0,0 1 0 0 0,0-1-1 0 0,1 1 1 0 0,0-1 0 0 0,-1 0-1 0 0,1-1 1 0 0,0 1-1 0 0,0-1 1 0 0,1 0 0 0 0,-1 0-1 0 0,0 0 1 0 0,1 0 0 0 0,-1-1-1 0 0,1 1 1 0 0,-1-1 0 0 0,4 0 13 0 0,31-1-3303 0 0,-13 0-2639 0 0,-12-1-4251 0 0</inkml:trace>
  <inkml:trace contextRef="#ctx0" brushRef="#br0" timeOffset="61739.852">27745 5767 23293 0 0,'0'0'903'0'0,"0"0"-124"0"0,0 0-278 0 0,0 0-249 0 0,0 0-182 0 0,0 0-152 0 0,0 0-142 0 0,0 0-101 0 0,0 0-57 0 0,0 0-71 0 0,0 0-86 0 0,0 0-24 0 0,-3-9 41 0 0,0 2 463 0 0,-2-20-609 0 0,42 39-3524 0 0,-20-4-837 0 0,-5-1-5451 0 0</inkml:trace>
  <inkml:trace contextRef="#ctx0" brushRef="#br0" timeOffset="62106.775">28139 5455 19172 0 0,'0'0'514'0'0,"0"0"-293"0"0,0 0-596 0 0,0 0-614 0 0,0 0-90 0 0,0 0 192 0 0,0 0 457 0 0,0 0 577 0 0,0 0 212 0 0,0 0 104 0 0,0 0 82 0 0,0 0 17 0 0,7 30-33 0 0,46 205 575 0 0,2 422-6 0 0,-56-649-1048 0 0,1 0 0 0 0,0 1 0 0 0,0-1 0 0 0,1 0 0 0 0,0 0 0 0 0,0 1 0 0 0,1-1 0 0 0,0 0 0 0 0,0 0 0 0 0,1 0-1 0 0,0-1 1 0 0,1 1 0 0 0,0-1 0 0 0,0 1 0 0 0,0-1 0 0 0,1 0 0 0 0,0-1 0 0 0,0 1 0 0 0,1-1 0 0 0,-1 0 0 0 0,2-1 0 0 0,-1 1 0 0 0,0-1 0 0 0,1 0 0 0 0,0-1 0 0 0,0 1 0 0 0,1-1 0 0 0,-1-1 0 0 0,1 0 0 0 0,0 0 0 0 0,0 0 0 0 0,0-1 0 0 0,0 0 0 0 0,1 0-50 0 0,0-6 79 0 0,1 0 0 0 0,-1 0 0 0 0,-1-1-1 0 0,1 0 1 0 0,-1 0 0 0 0,0-1 0 0 0,0 0 0 0 0,0-1 0 0 0,-1 1 0 0 0,0-1 0 0 0,0-1 0 0 0,-1 0 0 0 0,0 1 0 0 0,0-2-1 0 0,-1 1 1 0 0,0-1 0 0 0,-1 0 0 0 0,4-9-79 0 0,2-8 0 0 0,-1 0 0 0 0,-2-1 0 0 0,-1 1 0 0 0,-1-1 0 0 0,-1-1 0 0 0,-1 1 0 0 0,-2-10 0 0 0,-1 36 214 0 0,0 1-130 0 0,0 0-116 0 0,11 68-227 0 0,-10-58 286 0 0,0 0 1 0 0,1 1-1 0 0,0-1 0 0 0,1 0 1 0 0,0 0-1 0 0,1 0 0 0 0,0 0 1 0 0,0-1-1 0 0,1 0 0 0 0,0 1 1 0 0,1-2-1 0 0,0 1 0 0 0,1-1 1 0 0,-1 0-1 0 0,1 0 0 0 0,8 6-27 0 0,64 13-2795 0 0,-49-27-2476 0 0,-21 0 1521 0 0,3 0-7327 0 0</inkml:trace>
  <inkml:trace contextRef="#ctx0" brushRef="#br0" timeOffset="62360.762">28637 5799 24261 0 0,'0'0'624'0'0,"0"0"-80"0"0,0 0-159 0 0,0 0-249 0 0,0 0-128 0 0,0 0-136 0 0,0 0-129 0 0,0 0 9 0 0,0 0-32 0 0,0 0-56 0 0,0 0-96 0 0,0 0-400 0 0,0 0-320 0 0,0 0-457 0 0,-4-47-727 0 0,17 57-1329 0 0,-1 1-3768 0 0,-5-4 183 0 0</inkml:trace>
  <inkml:trace contextRef="#ctx0" brushRef="#br0" timeOffset="62626.133">28985 5953 21877 0 0,'0'0'613'0'0,"0"0"-243"0"0,0 0-525 0 0,0 0-387 0 0,0 0-92 0 0,0 0 77 0 0,0 0 215 0 0,0 0 212 0 0,0 0 77 0 0,0 0 22 0 0,25 0 22 0 0,176 2 94 0 0,-74 21-485 0 0,-127-20 424 0 0,1-1-1 0 0,-1 1 1 0 0,0-1-1 0 0,0 0 1 0 0,0 1-1 0 0,0-1 0 0 0,0 0 1 0 0,-1 1-1 0 0,1-1 1 0 0,-1 0-1 0 0,1 1 1 0 0,-1-1-1 0 0,0 0 1 0 0,0 0-1 0 0,0 0 1 0 0,0 1-1 0 0,0-1 0 0 0,-1 0 1 0 0,1-1-1 0 0,-1 1 1 0 0,1 0-1 0 0,-1 0 1 0 0,0 0-1 0 0,1-1 1 0 0,-1 1-1 0 0,0-1 1 0 0,0 0-1 0 0,0 1 0 0 0,0-1 1 0 0,0 0-1 0 0,0 0 1 0 0,-1 0-1 0 0,1-1 1 0 0,-2 1-24 0 0,-1 3-6 0 0,-58 40 338 0 0,47-36-312 0 0,1 0 0 0 0,0 1 0 0 0,0 0 0 0 0,1 2-1 0 0,0-1 1 0 0,1 2 0 0 0,0 0 0 0 0,1 0 0 0 0,1 1-1 0 0,0 0 1 0 0,0 1 0 0 0,1 1 0 0 0,1 0 0 0 0,0 0 0 0 0,2 0-1 0 0,-1 1 1 0 0,2 0 0 0 0,0 1 0 0 0,1 0 0 0 0,0 0-20 0 0,6-11 25 0 0,-1 0 1 0 0,1-1-1 0 0,0 1 1 0 0,0-1 0 0 0,1 1-1 0 0,-1-1 1 0 0,1 0-1 0 0,0 1 1 0 0,1-1 0 0 0,-1 0-1 0 0,1 0 1 0 0,0 0-1 0 0,0-1 1 0 0,1 1 0 0 0,-1-1-1 0 0,1 0 1 0 0,0 0-1 0 0,0 0 1 0 0,1 0 0 0 0,-1-1-1 0 0,1 0 1 0 0,0 0-1 0 0,0 0 1 0 0,0 0-1 0 0,0-1 1 0 0,0 1 0 0 0,0-2-1 0 0,1 1 1 0 0,-1 0-1 0 0,1-1-25 0 0,181 30-1448 0 0,-167-29 608 0 0,5-1-2004 0 0,-9 0-2491 0 0,-5 0-5266 0 0</inkml:trace>
  <inkml:trace contextRef="#ctx0" brushRef="#br0" timeOffset="62887.878">29083 6146 24453 0 0,'0'0'687'0'0,"0"0"-563"0"0,0 0-337 0 0,0 0-157 0 0,0 0-31 0 0,31-8 37 0 0,104-24-38 0 0,140-3-4803 0 0,-252 30 4684 0 0,33-9-3335 0 0,-21 1-4497 0 0,-24 7 2774 0 0</inkml:trace>
  <inkml:trace contextRef="#ctx0" brushRef="#br0" timeOffset="63142.795">29671 5964 6529 0 0,'0'0'3721'0'0,"0"0"-752"0"0,0 0-1023 0 0,0 0-984 0 0,0 0-667 0 0,0 0-372 0 0,0 0-126 0 0,0 0 36 0 0,0 0 55 0 0,0 0 3 0 0,0 0 29 0 0,0 0 43 0 0,0 0 62 0 0,-5 11 91 0 0,-13 35 56 0 0,19-44-150 0 0,0 0 0 0 0,-1 0 0 0 0,1 1 0 0 0,0-1 0 0 0,0-1 0 0 0,0 1 0 0 0,1 0 0 0 0,-1 0 0 0 0,0 0 0 0 0,1-1 0 0 0,-1 1 0 0 0,1 0 0 0 0,0-1 0 0 0,-1 1 0 0 0,1-1 0 0 0,0 0 0 0 0,0 0 0 0 0,0 0 0 0 0,0 0 0 0 0,0 0 0 0 0,0 0 0 0 0,0 0 0 0 0,0-1 0 0 0,0 1 0 0 0,1-1 0 0 0,-1 1 0 0 0,0-1 0 0 0,0 0 0 0 0,2 0-22 0 0,3 2 61 0 0,206 19 1122 0 0,-212-21-702 0 0,-67 15 595 0 0,-151 97-95 0 0,208-105-977 0 0,-1 0 0 0 0,1 1 0 0 0,0 0 0 0 0,1 1 0 0 0,0 0 0 0 0,0 0 0 0 0,1 1 0 0 0,0 0 0 0 0,1 0 1 0 0,0 0-1 0 0,0 1 0 0 0,1 0 0 0 0,1 0 0 0 0,0 0 0 0 0,0 1 0 0 0,1-1 0 0 0,1 1 0 0 0,0 0 0 0 0,0 2-4 0 0,2-10 21 0 0,0-1-1 0 0,1 0 1 0 0,-1 0-1 0 0,1 0 1 0 0,0 0 0 0 0,-1 0-1 0 0,1 0 1 0 0,1 0 0 0 0,-1 0-1 0 0,0 0 1 0 0,1 0-1 0 0,0-1 1 0 0,-1 1 0 0 0,1 0-1 0 0,0-1 1 0 0,0 0 0 0 0,0 1-1 0 0,1-1 1 0 0,-1 0-1 0 0,1 0 1 0 0,-1 0 0 0 0,1-1-1 0 0,0 1 1 0 0,-1 0-1 0 0,1-1 1 0 0,0 0 0 0 0,0 0-1 0 0,0 0 1 0 0,0 0 0 0 0,0 0-1 0 0,0 0 1 0 0,0-1-1 0 0,3 1-20 0 0,114 8 838 0 0,-109-9-804 0 0,168-24 192 0 0,-73-28-4510 0 0,-88 32-2292 0 0,-17 18 5116 0 0,5-5-8445 0 0</inkml:trace>
  <inkml:trace contextRef="#ctx0" brushRef="#br0" timeOffset="63612.784">29785 6314 19028 0 0,'0'0'762'0'0,"0"0"-412"0"0,0 0-64 0 0,0 0 154 0 0,0 0 48 0 0,0 0-71 0 0,0 0-158 0 0,29 10-99 0 0,136 48 89 0 0,-135-51-126 0 0,1 0 0 0 0,0-3 0 0 0,-1 0-1 0 0,1-2 1 0 0,0-1 0 0 0,0-2-1 0 0,0-1 1 0 0,0-1 0 0 0,0-2-1 0 0,-1-1 1 0 0,0-1 0 0 0,13-6-123 0 0,-36 12-4 0 0,0-1 1 0 0,-1 0 0 0 0,0 0-1 0 0,1-1 1 0 0,-1 0 0 0 0,0 0-1 0 0,0 0 1 0 0,0-1 0 0 0,-1 1-1 0 0,1-2 1 0 0,-1 1-1 0 0,0 0 1 0 0,0-1 0 0 0,-1 0-1 0 0,1 0 1 0 0,-1 0 0 0 0,0-1-1 0 0,-1 0 1 0 0,1 1 0 0 0,-1-1-1 0 0,0-1 1 0 0,0 1-1 0 0,-1 0 1 0 0,0-1 0 0 0,0 0 3 0 0,-7 2-129 0 0,1 0 1 0 0,-2 0 0 0 0,1 1-1 0 0,0-1 1 0 0,-1 1 0 0 0,0 0-1 0 0,0 1 1 0 0,0 0 0 0 0,-1-1-1 0 0,1 2 1 0 0,-1-1-1 0 0,1 1 1 0 0,-1 0 0 0 0,0 1-1 0 0,0-1 1 0 0,0 1 0 0 0,0 1-1 0 0,0-1 1 0 0,0 1 0 0 0,-1 0 128 0 0,-18-4-84 0 0,0 0 1 0 0,0 1-1 0 0,0 2 1 0 0,0 1-1 0 0,0 1 1 0 0,0 1-1 0 0,0 1 1 0 0,0 1-1 0 0,0 2 0 0 0,1 0 1 0 0,0 2-1 0 0,0 1 1 0 0,-10 5 83 0 0,32-12 15 0 0,0 0 0 0 0,0 0 0 0 0,0 0 0 0 0,1 0 0 0 0,-1 1 0 0 0,1-1 0 0 0,0 1 0 0 0,-1 0 0 0 0,1-1 0 0 0,0 1 0 0 0,1 0 0 0 0,-1 0 0 0 0,0 0 0 0 0,1 0 0 0 0,0 1 0 0 0,-1-1 0 0 0,1 0 0 0 0,1 1 0 0 0,-1-1 0 0 0,0 0 0 0 0,1 1 0 0 0,0-1 0 0 0,0 1 0 0 0,0-1 0 0 0,0 1 0 0 0,0-1 0 0 0,1 1 0 0 0,-1-1 0 0 0,1 0 0 0 0,0 1 0 0 0,0-1 0 0 0,0 0 0 0 0,1 0 0 0 0,-1 1 0 0 0,1-1 0 0 0,0 0 0 0 0,0 0 0 0 0,0-1 0 0 0,0 1 0 0 0,0 0 0 0 0,0-1 0 0 0,1 1 0 0 0,-1-1 0 0 0,1 0 0 0 0,0 0 0 0 0,0 0 0 0 0,0 0 0 0 0,0 0 0 0 0,0-1 0 0 0,0 1 0 0 0,3 0-15 0 0,40 27 344 0 0,1-2-1 0 0,1-2 0 0 0,1-3 0 0 0,48 16-343 0 0,24-6 699 0 0,55 26-615 0 0,-152-33-2800 0 0,-20-1-6542 0 0,-4-15-1352 0 0</inkml:trace>
  <inkml:trace contextRef="#ctx0" brushRef="#br0" timeOffset="64559.374">26516 7573 3105 0 0,'0'0'1193'0'0,"0"0"132"0"0,0 0 32 0 0,0 0 87 0 0,0 0 226 0 0,0 0 175 0 0,0 0 94 0 0,0 0-10 0 0,0 0-191 0 0,0 0-286 0 0,0 0-282 0 0,0 0-244 0 0,5-8-122 0 0,12-26-67 0 0,-12 26-43 0 0,-5 8-120 0 0,0 0-176 0 0,0 0-194 0 0,0 0-167 0 0,37 0-1644 0 0,57-8 1639 0 0,-143-2-581 0 0,19 7 426 0 0,1 1 0 0 0,-1 1 0 0 0,0 1 0 0 0,0 2 0 0 0,1 1 0 0 0,-1 2 1 0 0,-6 2 122 0 0,35-6-34 0 0,0 1-1 0 0,-1 0 1 0 0,1 0 0 0 0,0 0 0 0 0,0 0 0 0 0,0 0 0 0 0,1 0 0 0 0,-1 0 0 0 0,0 0 0 0 0,1 0 0 0 0,-1 0 0 0 0,1 0 0 0 0,0 0 0 0 0,0 1-1 0 0,-1-1 1 0 0,1 0 0 0 0,1 0 0 0 0,-1 0 0 0 0,0 0 0 0 0,1 0 0 0 0,-1 1 0 0 0,1-1 0 0 0,-1 0 0 0 0,1 0 0 0 0,0 0 0 0 0,0 0-1 0 0,0 0 1 0 0,0-1 0 0 0,0 1 0 0 0,1 0 0 0 0,-1 0 0 0 0,0-1 0 0 0,1 1 0 0 0,-1-1 0 0 0,1 1 0 0 0,0-1 0 0 0,0 1 0 0 0,-1-1 0 0 0,1 0-1 0 0,0 0 1 0 0,0 0 0 0 0,0 0 0 0 0,0 0 0 0 0,0-1 0 0 0,0 1 0 0 0,0-1 0 0 0,2 1 34 0 0,182 90 477 0 0,-157-81-496 0 0,1 2 0 0 0,-2 1 0 0 0,0 1 1 0 0,0 2-1 0 0,-1 0 0 0 0,23 20 19 0 0,-48-35 4 0 0,0 0 0 0 0,0 1-1 0 0,0-1 1 0 0,-1 0 0 0 0,1 1 0 0 0,0-1-1 0 0,-1 1 1 0 0,1-1 0 0 0,-1 1 0 0 0,1 0-1 0 0,-1-1 1 0 0,0 1 0 0 0,0 0 0 0 0,0 0 0 0 0,0 0-1 0 0,0 0 1 0 0,0 0 0 0 0,0 0 0 0 0,-1 1-1 0 0,1-1 1 0 0,-1 0 0 0 0,0 0 0 0 0,1 0-1 0 0,-1 0 1 0 0,0 1 0 0 0,0-1 0 0 0,0 0 0 0 0,-1 0-1 0 0,1 0 1 0 0,0 1 0 0 0,-1-1 0 0 0,0 0-1 0 0,1 0 1 0 0,-1 0 0 0 0,0 0 0 0 0,0 0-1 0 0,0 0 1 0 0,0 0 0 0 0,-1 0 0 0 0,1-1-1 0 0,0 1 1 0 0,-1 0 0 0 0,1-1 0 0 0,-1 1 0 0 0,0-1-1 0 0,1 1 1 0 0,-1-1 0 0 0,0 0 0 0 0,0 0-1 0 0,0 0 1 0 0,0 0 0 0 0,0 0 0 0 0,0 0-1 0 0,0 0 1 0 0,0-1 0 0 0,0 1 0 0 0,-2-1-4 0 0,-28 11 216 0 0,-1-2 0 0 0,0-2 0 0 0,-1-1 1 0 0,0-1-1 0 0,1-2 0 0 0,-1-1 0 0 0,0-2 0 0 0,-1-1 0 0 0,-7-3-216 0 0,-7-11 250 0 0,48 15-304 0 0,1-1 0 0 0,-1 0 0 0 0,1 1 0 0 0,-1-1 0 0 0,1 0 0 0 0,-1 1 0 0 0,1-1 0 0 0,-1 0 0 0 0,1 0 0 0 0,0 1 0 0 0,0-1 0 0 0,-1 0 0 0 0,1 0 0 0 0,0 0 0 0 0,0 1 0 0 0,0-1 0 0 0,0 0 0 0 0,0 0 0 0 0,0 0 0 0 0,0 0 0 0 0,0 1 0 0 0,0-1 0 0 0,0 0 0 0 0,0 0 0 0 0,1 0 0 0 0,-1 1 0 0 0,0-1 0 0 0,1 0 0 0 0,-1 0 0 0 0,0 1 0 0 0,1-1 0 0 0,-1 0 0 0 0,1 0 0 0 0,-1 1 0 0 0,1-1 0 0 0,-1 1 0 0 0,1-1 0 0 0,0 0 0 0 0,-1 1 0 0 0,1-1 0 0 0,0 1 0 0 0,-1 0 0 0 0,1-1 0 0 0,0 1 0 0 0,0-1 0 0 0,-1 1 0 0 0,1 0 0 0 0,0 0 0 0 0,0 0 0 0 0,0-1 0 0 0,-1 1 0 0 0,1 0 0 0 0,0 0 0 0 0,0 0 0 0 0,0 0 0 0 0,0 0 55 0 0,147-56-9663 0 0,11 21 4379 0 0,-41 11 4259 0 0,-40 4 1833 0 0,25-6 3085 0 0,-1 8 5849 0 0,-100 97-7051 0 0,-4-73-2631 0 0,-1-1 0 0 0,2 1 0 0 0,-1 0 0 0 0,1 0-1 0 0,-1 0 1 0 0,2 0 0 0 0,-1 0 0 0 0,1 1 0 0 0,0-1 0 0 0,0 0-1 0 0,1 0 1 0 0,-1 0 0 0 0,1 0 0 0 0,1 0 0 0 0,-1 0 0 0 0,1 0 0 0 0,0 0-1 0 0,1-1 1 0 0,-1 1 0 0 0,1-1 0 0 0,0 1 0 0 0,0-1 0 0 0,1 0-1 0 0,0 0 1 0 0,-1 0 0 0 0,2-1 0 0 0,-1 1 0 0 0,0-1 0 0 0,1 0 0 0 0,0-1-1 0 0,0 1 1 0 0,0-1 0 0 0,1 0 0 0 0,-1 0 0 0 0,1 0 0 0 0,-1-1-1 0 0,1 0 1 0 0,0 0 0 0 0,0 0 0 0 0,4 0-61 0 0,4-1 96 0 0,-1-1 0 0 0,0-1 0 0 0,0 0 0 0 0,1-1 0 0 0,-1 0 0 0 0,0-1 0 0 0,0-1-1 0 0,-1 0 1 0 0,1 0 0 0 0,-1-1 0 0 0,0-1 0 0 0,0 0 0 0 0,-1-1 0 0 0,0 0 0 0 0,0-1 0 0 0,0 0 0 0 0,-1 0 0 0 0,0-1 0 0 0,-1-1 0 0 0,0 0 0 0 0,-1 0 0 0 0,1 0 0 0 0,-2-1-1 0 0,0-1 1 0 0,0 1 0 0 0,-1-1 0 0 0,0 0 0 0 0,-1 0 0 0 0,-1-1 0 0 0,0 1 0 0 0,-1-1 0 0 0,2-8-96 0 0,-4 11-15 0 0,0 0-1 0 0,-1 0 1 0 0,0 0 0 0 0,-1 0 0 0 0,0 0 0 0 0,-1 0-1 0 0,1 1 1 0 0,-2-1 0 0 0,0 0 0 0 0,0 1-1 0 0,0 0 1 0 0,-1-1 0 0 0,-1 1 0 0 0,1 1-1 0 0,-2-1 1 0 0,1 1 0 0 0,-1 0 0 0 0,0 0-1 0 0,-1 0 1 0 0,0 1 0 0 0,0 0 0 0 0,0 0-1 0 0,-1 1 1 0 0,0 0 0 0 0,0 1 0 0 0,-1-1-1 0 0,0 2 1 0 0,-8-5 15 0 0,14 11-174 0 0,0 0-1 0 0,1 0 1 0 0,-1 0-1 0 0,1 1 1 0 0,-1-1 0 0 0,1 0-1 0 0,0 1 1 0 0,0 0-1 0 0,0-1 1 0 0,1 1-1 0 0,-1 0 1 0 0,0 0-1 0 0,1 0 1 0 0,0 0-1 0 0,0 0 1 0 0,0 1 0 0 0,0-1-1 0 0,0 0 1 0 0,1 0-1 0 0,-1 1 1 0 0,1-1-1 0 0,0 0 1 0 0,0 0-1 0 0,0 1 1 0 0,1-1-1 0 0,-1 0 1 0 0,1 1 0 0 0,0-1-1 0 0,0 0 1 0 0,0 0-1 0 0,1 3 175 0 0,-2 8-1452 0 0,0 15-3636 0 0,0-7-5643 0 0</inkml:trace>
  <inkml:trace contextRef="#ctx0" brushRef="#br0" timeOffset="65094.725">24464 8501 9786 0 0,'0'0'1927'0'0,"0"0"4"0"0,0 0-30 0 0,0 0-333 0 0,0 0-440 0 0,0 0-452 0 0,0 0-436 0 0,0 0-290 0 0,0 0-142 0 0,0 0 25 0 0,0 0 116 0 0,0 0 85 0 0,0 0 44 0 0,19 13 40 0 0,59 49 54 0 0,-14 49 295 0 0,-50-73-335 0 0,157 517 340 0 0,-168-545-423 0 0,56 108 813 0 0,-43-131 3706 0 0,0-48-4031 0 0,-13 50-271 0 0,13-69-176 0 0,4 1-1 0 0,4 2 0 0 0,3 0 1 0 0,3 1-1 0 0,3 2 0 0 0,4 2 1 0 0,2 1-1 0 0,16-16-89 0 0,59-15-464 0 0,-110 99 336 0 0,-1 1 1 0 0,1 0 0 0 0,-1 0-1 0 0,1 0 1 0 0,0 0 0 0 0,0 1-1 0 0,0 0 1 0 0,0 0 0 0 0,0 0-1 0 0,0 0 1 0 0,0 0 0 0 0,0 1-1 0 0,0 0 1 0 0,0 0 0 0 0,1 0-1 0 0,-1 0 1 0 0,0 1 0 0 0,0-1-1 0 0,0 1 1 0 0,0 0 0 0 0,0 0-1 0 0,0 1 1 0 0,0-1 0 0 0,0 1-1 0 0,-1 0 1 0 0,1 0 0 0 0,-1 0-1 0 0,1 1 1 0 0,-1-1 0 0 0,0 1-1 0 0,0-1 1 0 0,0 1 0 0 0,0 0-1 0 0,0 1 1 0 0,0 0 127 0 0,23 37-7368 0 0,-19-26-1573 0 0</inkml:trace>
  <inkml:trace contextRef="#ctx0" brushRef="#br0" timeOffset="66075.282">25404 9177 21389 0 0,'0'0'-168'0'0,"0"0"-515"0"0,0 0-64 0 0,0 0 379 0 0,0 0 475 0 0,0 0 358 0 0,0 0 59 0 0,0 0-29 0 0,0 0-36 0 0,26 14-7 0 0,81 45 77 0 0,-102-56-385 0 0,-1 0 0 0 0,1-1 0 0 0,0 1-1 0 0,0-1 1 0 0,0 0 0 0 0,0 0 0 0 0,0-1 0 0 0,1 1-1 0 0,-1-1 1 0 0,0-1 0 0 0,1 1 0 0 0,-1-1 0 0 0,1 1-1 0 0,-1-2 1 0 0,0 1 0 0 0,1 0 0 0 0,-1-1 0 0 0,1 0-1 0 0,-1-1 1 0 0,2 0-144 0 0,3-1 159 0 0,0 1-120 0 0,-1-1 1 0 0,1-1-1 0 0,-1 1 0 0 0,0-2 0 0 0,0 1 0 0 0,-1-1 0 0 0,1-1 0 0 0,-1 0 0 0 0,0 0 0 0 0,0 0 0 0 0,-1-1 0 0 0,0 0 0 0 0,0-1 0 0 0,-1 1 0 0 0,0-1 0 0 0,0 0 0 0 0,0-1 0 0 0,-1 0 0 0 0,-1 0 0 0 0,0 0 0 0 0,0 0 0 0 0,0 0 0 0 0,-1-1 0 0 0,-1 0 0 0 0,0 1 0 0 0,1-7-39 0 0,-3 9-72 0 0,1 0 0 0 0,-2 0 0 0 0,1 1 0 0 0,-1-1 0 0 0,0 0-1 0 0,0 1 1 0 0,0-1 0 0 0,-1 1 0 0 0,0-1 0 0 0,-1 1 0 0 0,0 0 0 0 0,0-1-1 0 0,0 1 1 0 0,0 1 0 0 0,-1-1 0 0 0,0 1 0 0 0,0-1 0 0 0,-1 1 0 0 0,1 0-1 0 0,-1 1 1 0 0,0-1 0 0 0,0 1 0 0 0,-1 0 0 0 0,1 0 0 0 0,-1 0 0 0 0,0 1-1 0 0,0 0 1 0 0,0 0 0 0 0,-1 1 0 0 0,1 0 0 0 0,-4-1 72 0 0,3-1-54 0 0,-1 1 0 0 0,0 0 1 0 0,1 0-1 0 0,-1 1 0 0 0,0 0 0 0 0,0 1 0 0 0,0-1 1 0 0,-1 1-1 0 0,1 1 0 0 0,0 0 0 0 0,0 0 1 0 0,0 1-1 0 0,-1-1 0 0 0,1 2 0 0 0,0-1 1 0 0,0 1-1 0 0,0 1 0 0 0,1-1 0 0 0,-1 1 0 0 0,0 1 1 0 0,1-1-1 0 0,0 1 0 0 0,0 1 0 0 0,0-1 1 0 0,0 1-1 0 0,1 0 0 0 0,0 1 0 0 0,0-1 1 0 0,0 1-1 0 0,1 1 0 0 0,0-1 0 0 0,0 1 0 0 0,0 0 1 0 0,1 0-1 0 0,0 0 0 0 0,1 0 0 0 0,-1 1 1 0 0,1-1-1 0 0,1 1 0 0 0,-1 0 0 0 0,1 0 1 0 0,1 0-1 0 0,0 0 0 0 0,0 0 0 0 0,0 1 0 0 0,1-1 1 0 0,0 1 53 0 0,6 0 39 0 0,0 1-1 0 0,1-1 1 0 0,0 0 0 0 0,0 0 0 0 0,1-1 0 0 0,0 1 0 0 0,0-2 0 0 0,1 1 0 0 0,0-2-1 0 0,0 1 1 0 0,1-1 0 0 0,0 0 0 0 0,0-1 0 0 0,0 0 0 0 0,1-1 0 0 0,0 0 0 0 0,-1-1-1 0 0,1 0 1 0 0,1 0 0 0 0,-1-1 0 0 0,0-1 0 0 0,0 0 0 0 0,1 0 0 0 0,-1-1 0 0 0,1-1 0 0 0,7-1-39 0 0,237-29 674 0 0,-181 16-427 0 0,20 73-566 0 0,-80-61 328 0 0,0-1 0 0 0,0 0 0 0 0,0-1 0 0 0,-1-1-1 0 0,0 0 1 0 0,0-1 0 0 0,0-1 0 0 0,-1 0 0 0 0,0-1-1 0 0,0 0 1 0 0,-1-1 0 0 0,-1 0 0 0 0,0-1 0 0 0,0 0-1 0 0,-1-1 1 0 0,5-7-9 0 0,-13 18-1 0 0,17-18 7 0 0,-1-1-1 0 0,0-1 1 0 0,-2 0-1 0 0,0-1 1 0 0,-1-1-1 0 0,-2 0 1 0 0,0-1-1 0 0,-1-1 1 0 0,-2 1-1 0 0,0-2 1 0 0,-2 0-1 0 0,-1 0 1 0 0,-1 0-1 0 0,-1-1 1 0 0,-1 1-1 0 0,-2-1 1 0 0,-1 0-1 0 0,0 0 1 0 0,-2 0-1 0 0,-2 0 1 0 0,0 0-1 0 0,-1 0 1 0 0,-2 1-1 0 0,-1-1 1 0 0,-1 2 0 0 0,-1-1-1 0 0,-1 1 1 0 0,-1 0-1 0 0,-2 1 1 0 0,0 1-1 0 0,-5-6-5 0 0,17 27-25 0 0,0 0 0 0 0,1 0 0 0 0,-1 0-1 0 0,0 1 1 0 0,-1-1 0 0 0,1 0 0 0 0,0 0 0 0 0,0 1-1 0 0,-1-1 1 0 0,1 0 0 0 0,-1 1 0 0 0,1-1 0 0 0,-1 1-1 0 0,0 0 1 0 0,1 0 0 0 0,-1-1 0 0 0,0 1 0 0 0,0 0 0 0 0,0 0-1 0 0,0 1 1 0 0,0-1 0 0 0,0 0 0 0 0,0 1 0 0 0,0-1-1 0 0,0 1 1 0 0,-1 0 0 0 0,1 0 0 0 0,0 0 0 0 0,0 0 0 0 0,0 0-1 0 0,0 0 1 0 0,0 0 0 0 0,0 1 0 0 0,-1-1 0 0 0,1 1-1 0 0,0-1 1 0 0,0 1 0 0 0,0 0 0 0 0,0 0 0 0 0,0 0 0 0 0,1 0-1 0 0,-1 0 1 0 0,0 0 0 0 0,0 1 0 0 0,1-1 0 0 0,-1 1-1 0 0,1-1 1 0 0,-1 1 0 0 0,1-1 0 0 0,0 1 0 0 0,-1 0 0 0 0,1 0-1 0 0,0 0 1 0 0,0-1 0 0 0,0 1 0 0 0,1 0 0 0 0,-1 0-1 0 0,0 1 1 0 0,1-1 0 0 0,-1 0 25 0 0,-10 38 48 0 0,2-1 1 0 0,2 1-1 0 0,1 1 1 0 0,3-1-1 0 0,1 1 0 0 0,1-1 1 0 0,3 1-1 0 0,1 0 0 0 0,2-1 1 0 0,2 0-1 0 0,2 0 0 0 0,1-1 1 0 0,2 0-1 0 0,1 0 1 0 0,9 12-49 0 0,-19-35 55 0 0,0-1 0 0 0,1 0 1 0 0,0 1-1 0 0,1-2 1 0 0,1 1-1 0 0,1-1 1 0 0,0 0-1 0 0,0 0 0 0 0,2 0 1 0 0,0-1-1 0 0,0-1 1 0 0,1 0-1 0 0,0 0 1 0 0,1-1-1 0 0,1 0 0 0 0,0-1 1 0 0,0 0-1 0 0,1-1 1 0 0,0 0-1 0 0,1-1 1 0 0,-1-1-1 0 0,2 0 0 0 0,-1 0 1 0 0,1-2-1 0 0,6 2-55 0 0,-7-6 41 0 0,1-1-1 0 0,-1-1 1 0 0,1 0-1 0 0,-1-1 0 0 0,1 0 1 0 0,-1-1-1 0 0,0-1 1 0 0,0 0-1 0 0,0-1 1 0 0,-1 0-1 0 0,0-1 1 0 0,0-1-1 0 0,0 0 1 0 0,-1-1-1 0 0,0 0 0 0 0,0-1 1 0 0,-1 0-1 0 0,0-1 1 0 0,-1 0-1 0 0,0-1 1 0 0,-1 0-1 0 0,0 0 1 0 0,0-1-1 0 0,-1 0 1 0 0,-1-1-1 0 0,0 1 0 0 0,0-3-40 0 0,-5 15-3 0 0,-1 0 0 0 0,1 0 0 0 0,0 0 0 0 0,0 0 0 0 0,0 0-1 0 0,0 0 1 0 0,0 0 0 0 0,0 1 0 0 0,0-1 0 0 0,0 1-1 0 0,0 0 1 0 0,0-1 0 0 0,-1 1 0 0 0,1 0 0 0 0,0 0 0 0 0,0 0-1 0 0,-1 0 1 0 0,1 0 0 0 0,-1 0 0 0 0,1 1 0 0 0,-1-1-1 0 0,1 1 1 0 0,-1-1 0 0 0,0 1 0 0 0,0-1 0 0 0,0 1 0 0 0,0 0-1 0 0,0-1 1 0 0,0 1 0 0 0,0 0 0 0 0,0 0 0 0 0,0 1 3 0 0,31 30 177 0 0,-18-25-133 0 0,0 0 0 0 0,1-1-1 0 0,0-1 1 0 0,0 0-1 0 0,0-1 1 0 0,1 0-1 0 0,0-2 1 0 0,0 0 0 0 0,0 0-1 0 0,0-2 1 0 0,0 0-1 0 0,1 0 1 0 0,-1-2-1 0 0,0 0 1 0 0,5-2-44 0 0,-17 3-22 0 0,0 0 0 0 0,0 0 1 0 0,0 0-1 0 0,0-1 0 0 0,0 0 0 0 0,0 0 1 0 0,0 0-1 0 0,0-1 0 0 0,0 1 0 0 0,-1-1 0 0 0,1 0 1 0 0,0 0-1 0 0,-1 0 0 0 0,0 0 0 0 0,1-1 1 0 0,-1 1-1 0 0,0-1 0 0 0,0 0 0 0 0,0 0 1 0 0,-1 0-1 0 0,1 0 0 0 0,-1-1 0 0 0,0 1 1 0 0,1-1-1 0 0,-2 1 0 0 0,1-1 0 0 0,0 0 0 0 0,-1 1 1 0 0,1-1-1 0 0,-1 0 0 0 0,0 0 0 0 0,-1 0 1 0 0,1 0-1 0 0,-1 0 0 0 0,0-1 0 0 0,1 1 1 0 0,-2 0-1 0 0,1 0 0 0 0,0 0 0 0 0,-1 0 1 0 0,0 0-1 0 0,0 0 0 0 0,0 0 0 0 0,-1 0 0 0 0,1 0 1 0 0,-1 1-1 0 0,0-1 0 0 0,0 0 0 0 0,0 1 1 0 0,-2-3 21 0 0,-10-9-135 0 0,-1 1 1 0 0,0 0-1 0 0,0 1 1 0 0,-2 0 0 0 0,0 2-1 0 0,0 0 1 0 0,-1 1-1 0 0,0 1 1 0 0,0 0-1 0 0,-1 1 1 0 0,0 2 0 0 0,-1 0-1 0 0,0 0 1 0 0,0 2-1 0 0,0 1 1 0 0,0 0-1 0 0,0 1 1 0 0,-1 2 0 0 0,1 0-1 0 0,-6 1 135 0 0,21 0-41 0 0,1 0 1 0 0,0 1-1 0 0,-1-1 0 0 0,1 1 0 0 0,0 0 0 0 0,0 0 1 0 0,0 0-1 0 0,0 0 0 0 0,1 1 0 0 0,-1 0 1 0 0,1-1-1 0 0,-1 1 0 0 0,1 1 0 0 0,0-1 0 0 0,0 0 1 0 0,0 1-1 0 0,1-1 0 0 0,-1 1 0 0 0,1 0 0 0 0,0 0 1 0 0,0 0-1 0 0,0 0 0 0 0,1 0 0 0 0,-1 1 1 0 0,1-1-1 0 0,0 0 0 0 0,0 1 0 0 0,0-1 0 0 0,1 1 1 0 0,0-1-1 0 0,0 1 0 0 0,0-1 0 0 0,0 1 1 0 0,1-1-1 0 0,0 1 0 0 0,-1-1 0 0 0,2 0 0 0 0,-1 1 1 0 0,0-1-1 0 0,1 0 0 0 0,0 0 0 0 0,0 0 0 0 0,0 0 1 0 0,1 0-1 0 0,-1 0 0 0 0,1-1 0 0 0,0 1 1 0 0,0-1-1 0 0,0 0 0 0 0,1 1 41 0 0,121 83-1896 0 0,-32-50-6258 0 0,-58-26-2067 0 0</inkml:trace>
  <inkml:trace contextRef="#ctx0" brushRef="#br0" timeOffset="66616.732">27603 8804 12851 0 0,'0'0'369'0'0,"0"0"-106"0"0,0 0-116 0 0,0 0-139 0 0,0 0-16 0 0,0 0 182 0 0,0 0 289 0 0,0 0 303 0 0,0 0 155 0 0,0 0-63 0 0,0 0-108 0 0,0 0 11 0 0,0 0 37 0 0,5-4 732 0 0,242-6-552 0 0,-97 0-1196 0 0,-169 52-859 0 0,3-17 1284 0 0,7-15-175 0 0,1 1 1 0 0,0 0-1 0 0,0 0 0 0 0,1 0 1 0 0,1 1-1 0 0,0 1 0 0 0,0-1 1 0 0,1 1-1 0 0,1-1 0 0 0,0 1 1 0 0,1 1-1 0 0,0-1 0 0 0,1 0 1 0 0,0 1-1 0 0,2-1 0 0 0,-1 1 1 0 0,1 0-1 0 0,1-1 0 0 0,3 12-32 0 0,-1-18 49 0 0,0-1 0 0 0,1 0 0 0 0,-1-1 0 0 0,2 1 0 0 0,-1-1 0 0 0,1 1 0 0 0,-1-2 0 0 0,1 1 0 0 0,1 0 0 0 0,-1-1 0 0 0,1 0 0 0 0,-1 0 0 0 0,1 0 0 0 0,0-1 0 0 0,1 0 0 0 0,-1 0 0 0 0,1-1 0 0 0,-1 0 0 0 0,1 0 0 0 0,-1 0 0 0 0,1-1 0 0 0,0 0 0 0 0,0 0 0 0 0,0 0 0 0 0,1-1-49 0 0,176-16 829 0 0,-146 8-746 0 0,0-1-1 0 0,-1-2 1 0 0,0-2 0 0 0,-1-1-1 0 0,-1-2 1 0 0,0-1 0 0 0,-2-2-1 0 0,0-1 1 0 0,17-14-83 0 0,-47 32-12 0 0,1-1 1 0 0,-1 0-1 0 0,1 0 0 0 0,-1 0 0 0 0,0 0 0 0 0,0-1 1 0 0,-1 1-1 0 0,1-1 0 0 0,-1 0 0 0 0,1 0 0 0 0,-1 0 1 0 0,0 0-1 0 0,-1 0 0 0 0,1 0 0 0 0,-1 0 0 0 0,0-1 1 0 0,0 1-1 0 0,0 0 0 0 0,0-1 0 0 0,-1 1 0 0 0,0-1 1 0 0,0 1-1 0 0,0 0 0 0 0,0-1 0 0 0,-1 1 0 0 0,0-1 1 0 0,0 1-1 0 0,0 0 0 0 0,0-1 0 0 0,-1 1 0 0 0,1 0 1 0 0,-1 0-1 0 0,0 0 0 0 0,0 0 0 0 0,-1 0 0 0 0,1 1 1 0 0,-1-1-1 0 0,0 1 0 0 0,0-1 0 0 0,0 1 0 0 0,0 0 1 0 0,-1 0-1 0 0,1 1 0 0 0,-1-1 0 0 0,0 1 0 0 0,0 0 1 0 0,0-1-1 0 0,0 2 0 0 0,0-1 0 0 0,0 0 0 0 0,0 1 1 0 0,-4-1 11 0 0,4 1 3 0 0,0 0 0 0 0,0 1 0 0 0,1 0 0 0 0,-1-1 0 0 0,0 1 1 0 0,0 1-1 0 0,0-1 0 0 0,0 0 0 0 0,1 1 0 0 0,-1 0 0 0 0,0 0 1 0 0,1 0-1 0 0,-1 0 0 0 0,0 1 0 0 0,1 0 0 0 0,-1-1 1 0 0,1 1-1 0 0,0 0 0 0 0,0 1 0 0 0,0-1 0 0 0,0 0 0 0 0,0 1 1 0 0,0 0-1 0 0,1-1 0 0 0,-1 1 0 0 0,1 0 0 0 0,0 1 0 0 0,0-1 1 0 0,0 0-1 0 0,0 1 0 0 0,0-1 0 0 0,1 1 0 0 0,0-1 0 0 0,-1 1 1 0 0,1 0-1 0 0,1-1 0 0 0,-1 1 0 0 0,0 0 0 0 0,1 0 0 0 0,0 0 1 0 0,0-1-1 0 0,0 1 0 0 0,0 0 0 0 0,1 0 0 0 0,0 0 0 0 0,-1-1 1 0 0,1 1-1 0 0,1 0 0 0 0,-1-1 0 0 0,0 1 0 0 0,1-1 0 0 0,0 1 1 0 0,0-1-1 0 0,0 0 0 0 0,0 1 0 0 0,1-1-3 0 0,23 31-54 0 0,1-2 0 0 0,1 0 0 0 0,2-3-1 0 0,1 0 1 0 0,2-2 0 0 0,0-1 0 0 0,2-2 0 0 0,1-1 0 0 0,0-2 0 0 0,22 9 54 0 0,-41-21-288 0 0,54 31-2291 0 0,-25-15-2728 0 0,-7-5-5870 0 0</inkml:trace>
  <inkml:trace contextRef="#ctx0" brushRef="#br0" timeOffset="80090.963">23254 10626 14427 0 0,'0'0'385'0'0,"0"0"188"0"0,0 0 135 0 0,0 0 57 0 0,0 0 2 0 0,0 0-35 0 0,0 0-113 0 0,0 0-132 0 0,0 0-170 0 0,0 0-177 0 0,0 0-157 0 0,-13-13-258 0 0,-40-38-282 0 0,53 51 529 0 0,1 0 1 0 0,-1 0 0 0 0,0 1 0 0 0,1-1-1 0 0,-1 0 1 0 0,1 1 0 0 0,-1-1 0 0 0,0 0-1 0 0,1 1 1 0 0,-1-1 0 0 0,0 0 0 0 0,0 1-1 0 0,1-1 1 0 0,-1 1 0 0 0,0-1 0 0 0,0 0-1 0 0,1 1 1 0 0,-1-1 0 0 0,0 1 0 0 0,0-1-1 0 0,0 1 1 0 0,0-1 0 0 0,0 1 0 0 0,0-1-1 0 0,0 1 1 0 0,0-1 0 0 0,0 1 0 0 0,0-1-1 0 0,0 1 1 0 0,0-1 0 0 0,0 0 0 0 0,0 1-1 0 0,0-1 1 0 0,0 1 0 0 0,-1-1 0 0 0,1 1-1 0 0,0-1 1 0 0,0 1 0 0 0,0-1 0 0 0,-1 0-1 0 0,1 1 1 0 0,0-1 0 0 0,-1 1 0 0 0,1-1-1 0 0,0 0 1 0 0,-1 0 0 0 0,1 1 0 0 0,0-1-1 0 0,-1 0 1 0 0,1 1 0 0 0,-1-1 0 0 0,1 0-1 0 0,-1 0 1 0 0,1 0 0 0 0,0 1 0 0 0,-1-1-1 0 0,1 0 1 0 0,-1 0 27 0 0,1 1-36 0 0,39 108 297 0 0,-5 2-1 0 0,-5 2 0 0 0,-5 0 0 0 0,7 88-260 0 0,-14-91 69 0 0,19 99-1468 0 0,-65-248 237 0 0,-32-46-7465 0 0,47 65 1251 0 0</inkml:trace>
  <inkml:trace contextRef="#ctx0" brushRef="#br0" timeOffset="80429.49">22623 10310 18860 0 0,'0'0'1226'0'0,"0"0"113"0"0,0 0-141 0 0,0 0-467 0 0,0 0-453 0 0,0 0-356 0 0,0 0-199 0 0,0 0-19 0 0,0 0 87 0 0,35-21 115 0 0,120-64 60 0 0,-146 81 32 0 0,0 0 1 0 0,1 0 0 0 0,-1 1 0 0 0,1 1 0 0 0,0-1 0 0 0,0 2 0 0 0,0-1-1 0 0,0 2 1 0 0,0-1 0 0 0,0 1 0 0 0,1 1 0 0 0,-1-1 0 0 0,0 2 0 0 0,2 0 1 0 0,20 2 10 0 0,58 2-31 0 0,0 3 0 0 0,0 5 0 0 0,-1 4 1 0 0,-1 3-1 0 0,-1 4 0 0 0,-1 4 0 0 0,-1 4 0 0 0,-2 3 0 0 0,25 18 21 0 0,-102-51-22 0 0,1 0-43 0 0,1 1 0 0 0,-1 0 0 0 0,0 0 0 0 0,0 0-1 0 0,0 0 1 0 0,-1 1 0 0 0,1 1 0 0 0,-1-1 0 0 0,0 1 0 0 0,-1 0 0 0 0,0 0 0 0 0,0 0-1 0 0,0 1 1 0 0,0 0 0 0 0,-1 0 0 0 0,0 0 0 0 0,-1 0 0 0 0,1 1 0 0 0,-2 0 0 0 0,1-1-1 0 0,1 8 66 0 0,-7-11-5 0 0,0 1 0 0 0,0-1 0 0 0,-1-1 0 0 0,1 1 0 0 0,-1 0 0 0 0,0-1 0 0 0,0 0 0 0 0,0 0 0 0 0,0 0 0 0 0,0 0 0 0 0,-1-1 0 0 0,1 0 0 0 0,-1 1 0 0 0,0-2 0 0 0,0 1 0 0 0,0-1 0 0 0,1 1 0 0 0,-2-1-1 0 0,1-1 1 0 0,-3 1 5 0 0,1 1 11 0 0,-161 35 162 0 0,-2-8 0 0 0,-109 2-173 0 0,106-12 45 0 0,-202 22-353 0 0,412-43-4897 0 0,27 4 1951 0 0,-1 0-1726 0 0,-30-2-2634 0 0</inkml:trace>
  <inkml:trace contextRef="#ctx0" brushRef="#br0" timeOffset="80780.388">23837 10844 8642 0 0,'0'0'713'0'0,"0"0"-350"0"0,0 0-106 0 0,0 0-12 0 0,0 0 1 0 0,-8 29 4 0 0,-47 205 563 0 0,29-119-136 0 0,-9 111 1495 0 0,35-226-2054 0 0,1 0 0 0 0,-1 0 1 0 0,0 0-1 0 0,1 0 0 0 0,-1-1 0 0 0,1 1 1 0 0,-1 0-1 0 0,0 0 0 0 0,1 0 0 0 0,-1 0 1 0 0,1 0-1 0 0,-1 0 0 0 0,0 0 0 0 0,1 0 1 0 0,-1 0-1 0 0,1 0 0 0 0,-1 0 0 0 0,0 0 1 0 0,1 0-1 0 0,-1 1 0 0 0,1-1 0 0 0,-1 0 1 0 0,0 0-1 0 0,1 0 0 0 0,-1 0 0 0 0,0 1 1 0 0,1-1-1 0 0,-1 0 0 0 0,0 0 0 0 0,1 1 1 0 0,-1-1-1 0 0,0 0 0 0 0,0 1 0 0 0,1-1 1 0 0,-1 0-1 0 0,0 1 0 0 0,0-1 0 0 0,0 0 1 0 0,1 1-1 0 0,-1-1 0 0 0,0 0 0 0 0,0 1 1 0 0,0-1-1 0 0,0 1 0 0 0,0-1 0 0 0,0 0 1 0 0,0 1-1 0 0,0-1 0 0 0,0 1 0 0 0,0-1-118 0 0,11-22 3609 0 0,-7 10-4463 0 0,45-308 2666 0 0,-37 187-1572 0 0,-12 126-275 0 0,0 0-1 0 0,1 0 0 0 0,-1 0 0 0 0,2 0 1 0 0,-1 0-1 0 0,1 0 0 0 0,0 1 0 0 0,0-1 1 0 0,1 0-1 0 0,0 1 0 0 0,0 0 0 0 0,1 0 1 0 0,-1 0-1 0 0,1 0 0 0 0,1 0 1 0 0,-1 1-1 0 0,1 0 0 0 0,0 0 0 0 0,0 0 1 0 0,0 0-1 0 0,1 1 0 0 0,0 0 0 0 0,0 0 1 0 0,0 1-1 0 0,0-1 0 0 0,0 1 0 0 0,1 0 1 0 0,-1 1-1 0 0,1 0 0 0 0,0 0 0 0 0,0 0 1 0 0,0 1-1 0 0,0 0 0 0 0,0 1 0 0 0,0-1 1 0 0,0 1-1 0 0,0 0 0 0 0,0 1 0 0 0,0 0 1 0 0,0 0-1 0 0,0 1 0 0 0,0-1 0 0 0,-1 1 1 0 0,1 1-1 0 0,3 1 36 0 0,126 100-1935 0 0,-99-61-2073 0 0,-2 2-4272 0 0,-25-30-986 0 0</inkml:trace>
  <inkml:trace contextRef="#ctx0" brushRef="#br0" timeOffset="81126.792">24260 11163 16588 0 0,'0'0'9'0'0,"0"0"-320"0"0,0 0-182 0 0,0 0 150 0 0,0 0 223 0 0,0 0 175 0 0,0 0 78 0 0,0 0-5 0 0,0 0 9 0 0,11 27 27 0 0,33 79 54 0 0,-42-101-85 0 0,0 0 0 0 0,0 0-1 0 0,1-1 1 0 0,0 1 0 0 0,0-1 0 0 0,0 0 0 0 0,0 1 0 0 0,1-1 0 0 0,-1-1 0 0 0,1 1 0 0 0,0-1-1 0 0,0 1 1 0 0,1-1 0 0 0,-1 0 0 0 0,1 0 0 0 0,-1-1 0 0 0,1 0 0 0 0,0 1 0 0 0,0-2 0 0 0,0 1-1 0 0,0 0 1 0 0,0-1 0 0 0,0 0 0 0 0,1 0 0 0 0,-1-1 0 0 0,0 1 0 0 0,0-1 0 0 0,1-1 0 0 0,4 1-133 0 0,-1 0 157 0 0,15 0 55 0 0,0 0 0 0 0,0-2 0 0 0,-1 0 0 0 0,1-2 0 0 0,-1 0 0 0 0,0-2 1 0 0,0 0-1 0 0,4-4-212 0 0,-20 8 28 0 0,0-1 0 0 0,0 0 0 0 0,0 0 0 0 0,0-1 1 0 0,0 0-1 0 0,-1 0 0 0 0,0-1 0 0 0,0 0 0 0 0,0 0 1 0 0,-1 0-1 0 0,1-1 0 0 0,-1 0 0 0 0,-1 0 0 0 0,1 0 1 0 0,-1 0-1 0 0,0-1 0 0 0,0 1 0 0 0,-1-1 0 0 0,0 0 1 0 0,0-1-1 0 0,-1 1 0 0 0,0 0 0 0 0,0-1 1 0 0,0 1-1 0 0,-1-1 0 0 0,-1 1 0 0 0,1-2-28 0 0,-2 1-39 0 0,1 0-1 0 0,-1 1 1 0 0,-1-1-1 0 0,0 1 1 0 0,0-1-1 0 0,0 1 0 0 0,-1 0 1 0 0,0 0-1 0 0,-1 0 1 0 0,1 0-1 0 0,-1 1 1 0 0,0-1-1 0 0,-1 1 1 0 0,0 0-1 0 0,0 0 1 0 0,0 1-1 0 0,-1-1 1 0 0,1 1-1 0 0,-1 1 1 0 0,0-1-1 0 0,-1 1 1 0 0,1 0-1 0 0,-1 0 0 0 0,0 1 1 0 0,0-1-1 0 0,0 2 1 0 0,-2-1 39 0 0,-4-2-85 0 0,1 0 1 0 0,0 1-1 0 0,-1 1 1 0 0,0 0-1 0 0,0 1 1 0 0,0 0-1 0 0,0 1 1 0 0,0 0-1 0 0,0 1 1 0 0,0 1-1 0 0,0 0 1 0 0,0 1-1 0 0,0 0 1 0 0,0 1-1 0 0,-10 4 85 0 0,15-4-57 0 0,-1 0 0 0 0,1 1-1 0 0,0 0 1 0 0,1 1 0 0 0,-1 0 0 0 0,1 0 0 0 0,0 0 0 0 0,0 1-1 0 0,0 0 1 0 0,1 1 0 0 0,0-1 0 0 0,0 1 0 0 0,1 0 0 0 0,-1 1-1 0 0,2-1 1 0 0,-1 1 0 0 0,1 0 0 0 0,0 0 0 0 0,1 0-1 0 0,0 1 1 0 0,0-1 0 0 0,1 1 0 0 0,0 0 0 0 0,1 0 0 0 0,-1-1-1 0 0,2 1 1 0 0,-1 0 0 0 0,1 0 0 0 0,1 0 0 0 0,0 0-1 0 0,0 0 1 0 0,0 0 0 0 0,1 0 0 0 0,1-1 0 0 0,-1 1 0 0 0,2-1-1 0 0,-1 0 1 0 0,1 1 0 0 0,0-1 0 0 0,0-1 0 0 0,1 1 0 0 0,0-1-1 0 0,1 0 1 0 0,0 0 0 0 0,0 0 0 0 0,0-1 0 0 0,1 0-1 0 0,0 0 58 0 0,63 29-3514 0 0,-20-18-2194 0 0,-23-9-2624 0 0</inkml:trace>
  <inkml:trace contextRef="#ctx0" brushRef="#br0" timeOffset="81598">25006 11095 11370 0 0,'0'0'1727'0'0,"0"0"-1310"0"0,0 0-585 0 0,0 0-219 0 0,0 0 17 0 0,0 0 214 0 0,0 0 242 0 0,0 0 240 0 0,-6 29 163 0 0,-18 90 77 0 0,35 12 1091 0 0,0-83-1093 0 0,8 439 1961 0 0,-20-345-792 0 0,64-463 2885 0 0,-46 175-4744 0 0,-12 87 1 0 0,2 0 1 0 0,2 0-1 0 0,3 1 0 0 0,3 0 0 0 0,2 1 0 0 0,11-20 125 0 0,-26 72-72 0 0,-1 0-1 0 0,2 0 0 0 0,-1 0 0 0 0,0 1 0 0 0,1-1 0 0 0,0 1 0 0 0,0 0 0 0 0,0 0 0 0 0,1 0 1 0 0,0 0-1 0 0,-1 0 0 0 0,1 1 0 0 0,0 0 0 0 0,1-1 0 0 0,-1 2 0 0 0,0-1 0 0 0,1 0 0 0 0,0 1 1 0 0,-1 0-1 0 0,1 0 0 0 0,0 0 0 0 0,0 1 0 0 0,0 0 0 0 0,1 0 0 0 0,-1 0 0 0 0,0 0 0 0 0,0 1 1 0 0,0 0-1 0 0,1 0 0 0 0,-1 0 0 0 0,0 1 0 0 0,0-1 0 0 0,0 2 0 0 0,1-1 0 0 0,-1 0 0 0 0,0 1 0 0 0,-1 0 1 0 0,5 2 72 0 0,-1-1-86 0 0,0 2-1 0 0,0-1 1 0 0,0 1 0 0 0,0 0 0 0 0,-1 1 0 0 0,1 0 0 0 0,-1 0 0 0 0,-1 0 0 0 0,1 1 0 0 0,-1 0 0 0 0,-1 1 0 0 0,1-1 0 0 0,-1 1 0 0 0,0 0 0 0 0,1 4 86 0 0,-4-8-6 0 0,-1-1 0 0 0,1 1 0 0 0,-1-1 1 0 0,0 1-1 0 0,0 0 0 0 0,0 0 0 0 0,0 0 0 0 0,-1 0 0 0 0,1-1 1 0 0,-1 1-1 0 0,0 0 0 0 0,-1 0 0 0 0,1 0 0 0 0,0 0 0 0 0,-1 0 0 0 0,0 0 1 0 0,0-1-1 0 0,0 1 0 0 0,-1 0 0 0 0,1-1 0 0 0,-1 1 0 0 0,0-1 0 0 0,0 1 1 0 0,0-1-1 0 0,0 0 0 0 0,-1 0 0 0 0,1 0 0 0 0,-1 0 0 0 0,0 0 1 0 0,1-1-1 0 0,-1 1 0 0 0,-1-1 0 0 0,1 1 0 0 0,0-1 0 0 0,-1 0 0 0 0,1-1 1 0 0,-1 1 5 0 0,-14 6-1 0 0,-1-2 1 0 0,0 0 0 0 0,0-1 0 0 0,0 0 0 0 0,-1-2 0 0 0,1 0 0 0 0,-1-2 0 0 0,0 0-1 0 0,0-1 1 0 0,1-1 0 0 0,-16-2 0 0 0,11-2-1631 0 0,10 0-4613 0 0,10 2-3893 0 0</inkml:trace>
  <inkml:trace contextRef="#ctx0" brushRef="#br0" timeOffset="81912.035">25643 11325 20684 0 0,'0'0'108'0'0,"0"0"-434"0"0,0 0-226 0 0,0 0 66 0 0,0 0 250 0 0,0 0 233 0 0,0 0 75 0 0,0 0-17 0 0,0 0-3 0 0,0 0 28 0 0,0 0 63 0 0,0 0 77 0 0,0 0 112 0 0,19 17 64 0 0,58 54 1 0 0,-76-69-378 0 0,0-1-1 0 0,0 0 0 0 0,0 1 0 0 0,0-1 0 0 0,0 0 0 0 0,1 0 0 0 0,-1 0 0 0 0,0 0 0 0 0,0 0 0 0 0,1 0 0 0 0,-1 0 0 0 0,1-1 0 0 0,-1 1 0 0 0,1 0 0 0 0,-1-1 0 0 0,1 1 0 0 0,-1-1 0 0 0,1 1 0 0 0,-1-1 0 0 0,1 0 0 0 0,0 0 0 0 0,-1 0 0 0 0,1 0 0 0 0,0 0 0 0 0,-1 0 0 0 0,1 0 0 0 0,-1-1 0 0 0,1 1 0 0 0,0 0 0 0 0,-1-1 0 0 0,1 1 0 0 0,-1-1 0 0 0,1 0 0 0 0,-1 1 0 0 0,0-1 0 0 0,1 0 0 0 0,-1 0 0 0 0,0 0 1 0 0,1 0-1 0 0,-1-1-18 0 0,8-4 95 0 0,148-100 177 0 0,-153 102-266 0 0,0 0 1 0 0,1 0-1 0 0,-1-1 0 0 0,-1 1 0 0 0,1-1 0 0 0,-1 0 1 0 0,0 0-1 0 0,0 0 0 0 0,0 0 0 0 0,-1-1 0 0 0,1 1 1 0 0,-2-1-1 0 0,1 1 0 0 0,0-1 0 0 0,-1 0 1 0 0,0 0-1 0 0,0 0 0 0 0,-1 0 0 0 0,0 0 0 0 0,0 1 1 0 0,0-1-1 0 0,-1 0 0 0 0,0 0 0 0 0,0 0 0 0 0,0 0 1 0 0,-1 1-1 0 0,0-1 0 0 0,0 0 0 0 0,0 1 0 0 0,-2-4-6 0 0,-3-1-46 0 0,-1-1-1 0 0,0 1 1 0 0,0 0-1 0 0,-1 1 1 0 0,0 0-1 0 0,0 0 1 0 0,-1 1 0 0 0,0 0-1 0 0,-1 1 1 0 0,0 0-1 0 0,0 1 1 0 0,0 0-1 0 0,-1 1 1 0 0,0 0-1 0 0,0 0 1 0 0,0 2-1 0 0,-1-1 1 0 0,1 2-1 0 0,-1 0 1 0 0,0 0-1 0 0,1 1 1 0 0,-1 1-1 0 0,0 0 1 0 0,0 0-1 0 0,0 1 1 0 0,1 1-1 0 0,-1 1 1 0 0,-1 0 46 0 0,8-1-56 0 0,0 0 1 0 0,0 1-1 0 0,0 0 1 0 0,0 0-1 0 0,1 1 1 0 0,-1-1-1 0 0,1 1 1 0 0,0 0-1 0 0,0 1 1 0 0,1-1-1 0 0,-1 1 1 0 0,1 0-1 0 0,0 0 1 0 0,0 1-1 0 0,1-1 1 0 0,-1 1-1 0 0,1-1 1 0 0,1 1-1 0 0,-1 0 1 0 0,0 1 55 0 0,1 0-105 0 0,0 0 0 0 0,0 0 1 0 0,0 0-1 0 0,0 0 0 0 0,1 0 0 0 0,1 0 0 0 0,-1 1 1 0 0,1-1-1 0 0,0 0 0 0 0,1 0 0 0 0,-1 0 0 0 0,2 1 1 0 0,-1-1-1 0 0,1 0 0 0 0,0 0 0 0 0,0 0 0 0 0,1-1 1 0 0,0 1-1 0 0,0 0 0 0 0,1-1 0 0 0,-1 0 0 0 0,1 0 1 0 0,1 0-1 0 0,-1 0 0 0 0,1-1 0 0 0,0 0 0 0 0,2 2 105 0 0,30 19-2703 0 0,-10-11-1867 0 0,-2-4-5127 0 0</inkml:trace>
  <inkml:trace contextRef="#ctx0" brushRef="#br0" timeOffset="82278.408">26217 10866 16932 0 0,'0'0'265'0'0,"0"0"-73"0"0,0 0-115 0 0,0 0-237 0 0,0 0-336 0 0,0 0-320 0 0,0 0-44 0 0,0 0 172 0 0,0 0 377 0 0,0 0 448 0 0,0 0 294 0 0,0 0 169 0 0,0 0 68 0 0,11-4-50 0 0,26-6-444 0 0,0 2-1 0 0,1 1 1 0 0,0 3 0 0 0,0 0-1 0 0,0 3 1 0 0,18 2-174 0 0,28-4-30 0 0,-83 5 6 0 0,0 0 1 0 0,0-1-1 0 0,0 1 0 0 0,-1 0 1 0 0,1 0-1 0 0,0 0 0 0 0,-1 0 0 0 0,0-1 1 0 0,0 1-1 0 0,1 0 0 0 0,-1 0 1 0 0,0 0-1 0 0,0 0 0 0 0,-1 0 0 0 0,1 0 1 0 0,0 0-1 0 0,-1 0 0 0 0,1-1 1 0 0,-1 1-1 0 0,1 0 0 0 0,-1 0 0 0 0,0-1 1 0 0,0 1-1 0 0,0 0 0 0 0,0-1 1 0 0,0 1-1 0 0,0-1 0 0 0,0 1 0 0 0,-1-1 1 0 0,1 1-1 0 0,0-1 0 0 0,-1 0 1 0 0,1 0-1 0 0,-1 0 0 0 0,0 0 0 0 0,1 0 1 0 0,-1 0-1 0 0,0 0 0 0 0,1 0 1 0 0,-3 0 23 0 0,-5 11 12 0 0,-11 12 16 0 0,1 0 1 0 0,2 2 0 0 0,1 0-1 0 0,0 2 1 0 0,2-1-1 0 0,2 2 1 0 0,0-1-1 0 0,2 2 1 0 0,1-1 0 0 0,1 1-1 0 0,2 1 1 0 0,-2 21-29 0 0,9-48 35 0 0,-1 0 0 0 0,1 0 1 0 0,-1 0-1 0 0,1-1 0 0 0,0 1 1 0 0,1 0-1 0 0,-1 0 0 0 0,1-1 1 0 0,-1 1-1 0 0,1-1 0 0 0,0 0 1 0 0,0 1-1 0 0,1-1 0 0 0,-1 0 1 0 0,1 0-1 0 0,-1 0 0 0 0,1-1 1 0 0,0 1-1 0 0,0-1 0 0 0,0 1 1 0 0,1-1-1 0 0,-1 0 0 0 0,0 0 1 0 0,1-1-1 0 0,-1 1 0 0 0,1-1 1 0 0,0 1-1 0 0,-1-1 1 0 0,1 0-1 0 0,0-1 0 0 0,0 1 1 0 0,0-1-1 0 0,0 1 0 0 0,0-1 1 0 0,2 0-36 0 0,146-8 595 0 0,-148 7-634 0 0,120-19-1715 0 0,-23 4-6442 0 0,-76 13-655 0 0</inkml:trace>
  <inkml:trace contextRef="#ctx0" brushRef="#br0" timeOffset="82844.795">27084 10746 20868 0 0,'0'0'245'0'0,"0"0"-280"0"0,0 0-501 0 0,0 0-304 0 0,0 0-83 0 0,0 0 151 0 0,0 0 342 0 0,0 0 165 0 0,0 0 31 0 0,0 0-14 0 0,0 0 16 0 0,0 0 58 0 0,24 6 68 0 0,71 20 67 0 0,-8 26 362 0 0,117-1-1243 0 0,-132-41 89 0 0,-134 24 1223 0 0,29-19-334 0 0,0 3 0 0 0,0 0 0 0 0,2 2 0 0 0,0 1 0 0 0,2 2 0 0 0,0 1 0 0 0,2 1-1 0 0,1 1 1 0 0,1 2 0 0 0,1 0 0 0 0,1 2 0 0 0,-15 27-58 0 0,35-55 24 0 0,1 1-1 0 0,0-1 0 0 0,0 1 1 0 0,0 0-1 0 0,0 0 1 0 0,1 0-1 0 0,-1 0 1 0 0,1 0-1 0 0,0 0 0 0 0,0 0 1 0 0,0 1-1 0 0,0-1 1 0 0,1 0-1 0 0,-1 1 1 0 0,1-1-1 0 0,0 0 1 0 0,0 1-1 0 0,0-1 0 0 0,0 1 1 0 0,0-1-1 0 0,1 0 1 0 0,0 1-1 0 0,0-1 1 0 0,-1 0-1 0 0,2 0 0 0 0,-1 0 1 0 0,0 1-1 0 0,1-1 1 0 0,0-1-1 0 0,-1 1 1 0 0,1 0-1 0 0,0 0 1 0 0,0-1-1 0 0,1 1 0 0 0,-1-1 1 0 0,1 1-1 0 0,-1-1 1 0 0,1 0-1 0 0,0 0 1 0 0,-1 0-1 0 0,1 0 0 0 0,0-1 1 0 0,0 1-1 0 0,0-1 1 0 0,1 0-1 0 0,-1 0 1 0 0,2 1-24 0 0,30-4 292 0 0,1-1 0 0 0,-2-1 0 0 0,1-2 0 0 0,0-1 0 0 0,-1-2 1 0 0,-1-2-1 0 0,0-1 0 0 0,0-1 0 0 0,-1-2 0 0 0,-1-1 0 0 0,0-1 1 0 0,-1-2-1 0 0,-1-1 0 0 0,12-12-292 0 0,0 1 880 0 0,-13 72-1992 0 0,-15-25 1017 0 0,1-1-1 0 0,1 0 1 0 0,0-2 0 0 0,1 1 0 0 0,1-2 0 0 0,0 0-1 0 0,0-1 1 0 0,1-1 0 0 0,1-1 0 0 0,17 7 95 0 0,29 17-7462 0 0,-52-27-1613 0 0</inkml:trace>
  <inkml:trace contextRef="#ctx0" brushRef="#br0" timeOffset="83091.694">27899 10496 20236 0 0,'0'0'360'0'0,"0"0"-88"0"0,0 0-328 0 0,0 0-704 0 0,0 0-256 0 0,0 0-128 0 0,0 0-192 0 0,0 0 191 0 0,0 0-239 0 0,0 0-176 0 0,0 0 23 0 0,0 0-87 0 0,0 0-224 0 0,0 0-153 0 0,132 92-3456 0 0</inkml:trace>
  <inkml:trace contextRef="#ctx0" brushRef="#br0" timeOffset="83331.116">28362 11382 19588 0 0,'0'0'1442'0'0,"0"0"-525"0"0,0 0-475 0 0,0 0-264 0 0,0 0-123 0 0,0 0-19 0 0,0 0-12 0 0,28-3-6 0 0,195-28 159 0 0,-209 28-93 0 0,-2-1-1 0 0,1-1 1 0 0,0 0-1 0 0,-1 0 1 0 0,0-1 0 0 0,0-1-1 0 0,-1 0 1 0 0,1-1 0 0 0,-2 0-1 0 0,1 0 1 0 0,-1-1 0 0 0,2-4-84 0 0,-8 10 7 0 0,-1-1-1 0 0,0 0 1 0 0,0 0 0 0 0,0-1 0 0 0,0 1 0 0 0,-1-1-1 0 0,0 1 1 0 0,0-1 0 0 0,0 0 0 0 0,0 0 0 0 0,-1 1-1 0 0,0-1 1 0 0,0 0 0 0 0,0-1 0 0 0,0 1 0 0 0,-1 0-1 0 0,0 0 1 0 0,0 0 0 0 0,-1 0 0 0 0,1 0 0 0 0,-1 0-1 0 0,0 0 1 0 0,0 0 0 0 0,-1 0 0 0 0,1 0 0 0 0,-1 0-1 0 0,0 1 1 0 0,-1-1 0 0 0,1 1 0 0 0,-1-1 0 0 0,0 1-1 0 0,0 0 1 0 0,-1-1-7 0 0,-5-6-83 0 0,-1 1-1 0 0,-1 0 1 0 0,0 0 0 0 0,0 1-1 0 0,-1 1 1 0 0,0-1-1 0 0,0 2 1 0 0,-1 0 0 0 0,0 1-1 0 0,-1 0 1 0 0,1 0-1 0 0,-1 2 1 0 0,0 0 0 0 0,0 0-1 0 0,0 2 1 0 0,-1-1 0 0 0,1 2-1 0 0,-1 0 1 0 0,1 1-1 0 0,-1 0 1 0 0,0 1 0 0 0,1 0-1 0 0,0 2 1 0 0,-1 0-1 0 0,1 0 1 0 0,0 1 0 0 0,0 1-1 0 0,1 0 1 0 0,0 1-1 0 0,-1 1 1 0 0,2 0 0 0 0,-1 0-1 0 0,1 1 1 0 0,-7 7 83 0 0,11-9-46 0 0,-1 1 0 0 0,2 0 0 0 0,-1 1 0 0 0,1 0 0 0 0,0 0 0 0 0,0 0 0 0 0,1 1 0 0 0,0 0 0 0 0,1 0 0 0 0,0 1 0 0 0,0-1 0 0 0,1 1 0 0 0,0 0 0 0 0,1 0 0 0 0,0 1 0 0 0,1-1 0 0 0,0 1 0 0 0,1-1 0 0 0,0 1 0 0 0,0 0 0 0 0,1-1 0 0 0,1 1 0 0 0,1 10 46 0 0,53 35-2698 0 0,-7-33-4126 0 0,-25-15-3298 0 0</inkml:trace>
  <inkml:trace contextRef="#ctx0" brushRef="#br0" timeOffset="84498.366">28997 10899 19620 0 0,'0'0'484'0'0,"0"0"-220"0"0,0 0-462 0 0,0 0-615 0 0,0 0-291 0 0,0 0 65 0 0,0 0 294 0 0,0 0 522 0 0,0 0 354 0 0,0 0 126 0 0,0 0 82 0 0,0 0 52 0 0,0 21 1 0 0,16 176 681 0 0,-17-192-1013 0 0,1 0 0 0 0,0 0-1 0 0,0 0 1 0 0,0 0 0 0 0,0 0-1 0 0,1-1 1 0 0,0 1 0 0 0,0 0-1 0 0,0 0 1 0 0,1-1-1 0 0,0 1 1 0 0,0-1 0 0 0,0 1-1 0 0,0-1 1 0 0,1 0 0 0 0,-1 0-1 0 0,1 0 1 0 0,0 0 0 0 0,0 0-1 0 0,1-1 1 0 0,-1 1 0 0 0,1-1-1 0 0,0 0 1 0 0,0 0 0 0 0,0 0-1 0 0,0 0 1 0 0,0-1 0 0 0,0 0-1 0 0,1 0 1 0 0,-1 0-1 0 0,1 0 1 0 0,0-1 0 0 0,-1 0-1 0 0,1 0 1 0 0,0 0 0 0 0,0 0-1 0 0,0-1 1 0 0,0 0 0 0 0,0 0-1 0 0,-1 0 1 0 0,1-1 0 0 0,0 0-1 0 0,0 1 1 0 0,0-2-60 0 0,3 0-18 0 0,-1-1-1 0 0,0 0 1 0 0,0 0 0 0 0,0-1-1 0 0,0 1 1 0 0,-1-2 0 0 0,1 1-1 0 0,-1-1 1 0 0,0 0 0 0 0,-1 0-1 0 0,1-1 1 0 0,-1 1 0 0 0,0-1-1 0 0,0 0 1 0 0,-1-1 0 0 0,1 1-1 0 0,-2-1 1 0 0,1 0 0 0 0,-1 0-1 0 0,0 0 1 0 0,0-1 0 0 0,-1 1-1 0 0,1-6 19 0 0,-1 23 5 0 0,-1-1 0 0 0,1 0-1 0 0,1 0 1 0 0,0 1-1 0 0,0-1 1 0 0,1-1 0 0 0,0 1-1 0 0,0-1 1 0 0,1 1-1 0 0,0-1 1 0 0,1-1 0 0 0,-1 1-1 0 0,2-1 1 0 0,-1 0-1 0 0,1 0 1 0 0,0-1 0 0 0,0 0-1 0 0,1 0 1 0 0,-1 0-1 0 0,2-1 1 0 0,-1-1-1 0 0,0 1 1 0 0,1-1 0 0 0,0-1-1 0 0,0 1 1 0 0,0-1-1 0 0,0-1 1 0 0,0 0 0 0 0,1 0-1 0 0,-1-1 1 0 0,1 0-1 0 0,-1-1 1 0 0,1 0 0 0 0,1 0-5 0 0,118-64-574 0 0,-14 74 797 0 0,-99-6-135 0 0,0 0-1 0 0,-1-2 1 0 0,1 0-1 0 0,0-1 1 0 0,0 0-1 0 0,0-1 0 0 0,0-1 1 0 0,0-1-1 0 0,0 0 1 0 0,0-1-1 0 0,0-1 1 0 0,-1 0-1 0 0,0-1 0 0 0,0-1 1 0 0,0 0-1 0 0,-1-1 1 0 0,13-8-88 0 0,-23 11-3 0 0,0 0 1 0 0,-1 0 0 0 0,0 0 0 0 0,1-1-1 0 0,-2 0 1 0 0,1 1 0 0 0,-1-1-1 0 0,1 0 1 0 0,-1 0 0 0 0,-1 0 0 0 0,1 0-1 0 0,-1-1 1 0 0,0 1 0 0 0,0 0-1 0 0,0-1 1 0 0,-1 1 0 0 0,1-1 0 0 0,-2 1-1 0 0,1 0 1 0 0,0-1 0 0 0,-1 1-1 0 0,0-1 1 0 0,0 1 0 0 0,-1 0 0 0 0,0 0-1 0 0,0 0 1 0 0,0 0 0 0 0,0 0-1 0 0,-1 0 1 0 0,1 0 0 0 0,-1 1 0 0 0,-1-1-1 0 0,1 1 1 0 0,-1 0 0 0 0,1 0-1 0 0,-1 0 1 0 0,0 1 0 0 0,0-1 0 0 0,-1 1-1 0 0,1 0 1 0 0,-1 0 0 0 0,0 0-1 0 0,1 1 1 0 0,-1 0 0 0 0,0 0 0 0 0,-1 0-1 0 0,1 0 1 0 0,0 1 0 0 0,0 0 2 0 0,-8-6-93 0 0,-1 2 1 0 0,1-1-1 0 0,-1 1 1 0 0,0 1 0 0 0,0 1-1 0 0,0 0 1 0 0,-1 0-1 0 0,1 2 1 0 0,-1 0 0 0 0,1 0-1 0 0,-1 1 1 0 0,1 1-1 0 0,-1 1 1 0 0,1 0-1 0 0,0 1 1 0 0,0 0 0 0 0,0 1-1 0 0,0 0 1 0 0,0 2-1 0 0,-3 1 93 0 0,13-3 7 0 0,0 0 0 0 0,1 1-1 0 0,0-1 1 0 0,0 1 0 0 0,0 0 0 0 0,0 0-1 0 0,0 0 1 0 0,1 0 0 0 0,0 0-1 0 0,0 0 1 0 0,1 1 0 0 0,0-1-1 0 0,-1 0 1 0 0,2 1 0 0 0,-1 0 0 0 0,1-1-1 0 0,-1 1 1 0 0,2-1 0 0 0,-1 1-1 0 0,1-1 1 0 0,-1 1 0 0 0,2-1-1 0 0,-1 1 1 0 0,0-1 0 0 0,1 0-1 0 0,0 1 1 0 0,1-1 0 0 0,-1 0 0 0 0,1 0-1 0 0,0-1 1 0 0,0 1 0 0 0,0 0-1 0 0,0-1 1 0 0,1 0 0 0 0,0 0-1 0 0,0 0 1 0 0,0 0 0 0 0,1-1 0 0 0,-1 1-1 0 0,1-1 1 0 0,0 0 0 0 0,-1-1-1 0 0,1 1 1 0 0,1-1 0 0 0,-1 0-1 0 0,0 0 1 0 0,2 0-7 0 0,28 14 137 0 0,0-2-1 0 0,0-1 0 0 0,1-2 1 0 0,1-2-1 0 0,0-1 1 0 0,0-2-1 0 0,1-1 1 0 0,-1-2-1 0 0,1-1 0 0 0,8-3-136 0 0,-4 2-1 0 0,134-23 145 0 0,-149 9-156 0 0,0-2 1 0 0,-2 0-1 0 0,1-2 0 0 0,-2 0 1 0 0,0-2-1 0 0,-1-1 0 0 0,-1 0 1 0 0,-1-2-1 0 0,-1-1 0 0 0,-1 0 1 0 0,-1-1-1 0 0,-1-1 0 0 0,-2-1 1 0 0,0 0-1 0 0,-1-1 0 0 0,-2-1 1 0 0,-1 0-1 0 0,-1 0 0 0 0,-1-1 0 0 0,-2-1 1 0 0,-1 1-1 0 0,-1-1 0 0 0,-2 0 1 0 0,0 0-1 0 0,-3 0 0 0 0,0 0 1 0 0,-2 0-1 0 0,-1-1 0 0 0,-1 2 1 0 0,-2-1-1 0 0,-1 1 0 0 0,-1 0 1 0 0,-8-18 11 0 0,-57-89-198 0 0,72 136 138 0 0,0-1 0 0 0,-1 0-1 0 0,1 1 1 0 0,0 0 0 0 0,0-1-1 0 0,-1 1 1 0 0,1 0 0 0 0,-1-1-1 0 0,1 1 1 0 0,0 0 0 0 0,-1 0-1 0 0,1 0 1 0 0,0 0 0 0 0,-1 1-1 0 0,1-1 1 0 0,0 0 0 0 0,-1 1-1 0 0,1-1 1 0 0,0 0 0 0 0,0 1-1 0 0,-1 0 1 0 0,1-1 0 0 0,0 1-1 0 0,0 0 1 0 0,0-1 0 0 0,0 1-1 0 0,0 0 1 0 0,0 0 0 0 0,0 0-1 0 0,0 0 1 0 0,0 0 0 0 0,0 0 0 0 0,0 0-1 0 0,0 0 1 0 0,1 1 0 0 0,-1-1-1 0 0,1 0 1 0 0,-1 0 0 0 0,1 1-1 0 0,-1-1 1 0 0,1 0 0 0 0,-1 0-1 0 0,1 1 1 0 0,0 0 60 0 0,-26 66-159 0 0,24-63 160 0 0,-6 35 95 0 0,2 1 1 0 0,1 1-1 0 0,2-1 1 0 0,2 0 0 0 0,2 1-1 0 0,1-1 1 0 0,2 1-1 0 0,2-1 1 0 0,2 0-1 0 0,2-1 1 0 0,1 0 0 0 0,13 26-97 0 0,-19-48 95 0 0,0 1 1 0 0,2-1 0 0 0,0 0-1 0 0,2-1 1 0 0,-1 0 0 0 0,2 0 0 0 0,0-1-1 0 0,2 0 1 0 0,-1-1 0 0 0,2 0 0 0 0,0-1-1 0 0,0 0 1 0 0,2-1 0 0 0,-1-1-1 0 0,2 0 1 0 0,-1-1 0 0 0,2-1 0 0 0,-1 0-1 0 0,2-1 1 0 0,-1-1 0 0 0,1-1 0 0 0,0 0-1 0 0,0-1 1 0 0,1-1 0 0 0,0-1-1 0 0,0-1 1 0 0,2 0-96 0 0,-11-1 51 0 0,0-1-1 0 0,0 0 1 0 0,0-1-1 0 0,0 0 1 0 0,0 0-1 0 0,0-1 0 0 0,-1 0 1 0 0,1-1-1 0 0,0 0 1 0 0,0 0-1 0 0,-1-1 1 0 0,1-1-1 0 0,-1 1 1 0 0,0-1-1 0 0,0-1 1 0 0,0 0-1 0 0,-1 0 1 0 0,0-1-1 0 0,0 0 1 0 0,0 0-1 0 0,-1-1 1 0 0,0 0-1 0 0,0 0 1 0 0,0-1-1 0 0,-1 0 1 0 0,0 0-1 0 0,-1 0 0 0 0,0-1 1 0 0,0 0-1 0 0,-1 0 1 0 0,0 0-1 0 0,-1 0 1 0 0,1-3-51 0 0,-3 6-43 0 0,0-1 1 0 0,-1 0-1 0 0,0 0 0 0 0,0 1 1 0 0,0-1-1 0 0,-1 0 1 0 0,0 0-1 0 0,-1 1 0 0 0,1-1 1 0 0,-1 1-1 0 0,0-1 1 0 0,-1 1-1 0 0,0 0 0 0 0,0 0 1 0 0,0 0-1 0 0,-1 0 0 0 0,1 0 1 0 0,-1 1-1 0 0,-1 0 1 0 0,0-1 42 0 0,4 5-25 0 0,0 1 1 0 0,0-1 0 0 0,-1 1-1 0 0,1 0 1 0 0,0-1-1 0 0,0 1 1 0 0,0 0 0 0 0,-1 0-1 0 0,1 0 1 0 0,0 0-1 0 0,0 0 1 0 0,0 0 0 0 0,-1 0-1 0 0,1 1 1 0 0,0-1 0 0 0,0 0-1 0 0,0 1 1 0 0,0-1-1 0 0,-1 1 1 0 0,1-1 0 0 0,0 1-1 0 0,0-1 1 0 0,0 1 0 0 0,0 0-1 0 0,0-1 1 0 0,0 1-1 0 0,1 0 1 0 0,-1 0 0 0 0,0 0-1 0 0,0 0 1 0 0,0 0-1 0 0,1 0 1 0 0,-1 0 0 0 0,0 0-1 0 0,1 0 1 0 0,-1 0 0 0 0,1 0-1 0 0,0 0 1 0 0,-1 1-1 0 0,1-1 1 0 0,0 0 0 0 0,0 0-1 0 0,-1 0 1 0 0,1 1 0 0 0,0-1-1 0 0,0 0 1 0 0,0 0 24 0 0,-12 62 103 0 0,14-39-43 0 0,0 0 1 0 0,2-1-1 0 0,0 1 1 0 0,2-1-1 0 0,1 1 0 0 0,0-2 1 0 0,2 1-1 0 0,1-1 1 0 0,0 0-1 0 0,2-1 1 0 0,0-1-1 0 0,2 0 0 0 0,0 0 1 0 0,15 15-61 0 0,54 92-2468 0 0,-55-74-1017 0 0,-10-19-2215 0 0,-4-7-5086 0 0</inkml:trace>
  <inkml:trace contextRef="#ctx0" brushRef="#br0" timeOffset="85670.272">24248 12893 3153 0 0,'0'0'3312'0'0,"0"0"-1068"0"0,0 0-775 0 0,0 0-550 0 0,0 0-362 0 0,0 0-206 0 0,0 0-56 0 0,0 0 5 0 0,0 0 43 0 0,0 0 89 0 0,0 0 40 0 0,0 0 20 0 0,0 0-4 0 0,23 26-30 0 0,69 83-5 0 0,-84-99-278 0 0,1 0-1 0 0,1-1 1 0 0,-1 0 0 0 0,1-1-1 0 0,1 0 1 0 0,-1 0-1 0 0,1-1 1 0 0,1 0 0 0 0,-1-1-1 0 0,1-1 1 0 0,0 0 0 0 0,1 0-1 0 0,-1-1 1 0 0,1-1-1 0 0,0 0 1 0 0,0-1 0 0 0,0 0-1 0 0,0-1 1 0 0,0 0 0 0 0,0-1-1 0 0,0-1 1 0 0,0 0-1 0 0,0-1 1 0 0,0 0 0 0 0,0-1-1 0 0,0-1-174 0 0,11-3 160 0 0,-1-1 0 0 0,0-2 0 0 0,-1 0 0 0 0,0-2 0 0 0,0 0 0 0 0,-2-1 0 0 0,1-1 0 0 0,-2-2 0 0 0,0 1 0 0 0,-1-2 0 0 0,0-1 0 0 0,3-5-160 0 0,-17 20 17 0 0,0 0 0 0 0,0-1 0 0 0,-1 1 1 0 0,1-1-1 0 0,-1 0 0 0 0,0 0 0 0 0,0-1 0 0 0,0 1 0 0 0,0 0 0 0 0,-1-1 0 0 0,0 0 1 0 0,0 0-1 0 0,0 1 0 0 0,0-1 0 0 0,-1 0 0 0 0,0 0 0 0 0,0-1 0 0 0,0 1 0 0 0,-1 0 1 0 0,0 0-1 0 0,0 0 0 0 0,0-1 0 0 0,0 1 0 0 0,-1 0 0 0 0,0 0 0 0 0,0 0 0 0 0,0 0 1 0 0,-1 0-1 0 0,0 0 0 0 0,0 0 0 0 0,0 1 0 0 0,0-1 0 0 0,-1 0 0 0 0,0 1 1 0 0,0 0-1 0 0,0 0 0 0 0,0 0 0 0 0,-2-2-17 0 0,-16-4-109 0 0,-1 0 0 0 0,0 1 0 0 0,0 2 0 0 0,0 0 0 0 0,-1 1 0 0 0,0 2 0 0 0,-1 0 1 0 0,1 1-1 0 0,0 2 0 0 0,-1 0 0 0 0,0 1 0 0 0,1 2 0 0 0,0 0 0 0 0,-1 2 0 0 0,-7 2 109 0 0,14-5-23 0 0,0 1 0 0 0,0 1 0 0 0,0 0 0 0 0,0 1 0 0 0,1 1 0 0 0,-1 1 0 0 0,1 0 0 0 0,1 1 0 0 0,-1 1 0 0 0,1 0 0 0 0,0 1 0 0 0,1 1 0 0 0,0 0-1 0 0,-4 5 24 0 0,15-9 9 0 0,1 0-1 0 0,-1 0 1 0 0,1 0-1 0 0,0 1 0 0 0,1-1 1 0 0,-1 1-1 0 0,1-1 0 0 0,1 1 1 0 0,-1-1-1 0 0,1 1 1 0 0,0 0-1 0 0,1-1 0 0 0,0 1 1 0 0,0-1-1 0 0,0 1 1 0 0,0-1-1 0 0,1 1 0 0 0,0-1 1 0 0,1 0-1 0 0,0 0 0 0 0,-1 0 1 0 0,2 0-1 0 0,-1-1 1 0 0,1 1-1 0 0,0-1 0 0 0,0 0 1 0 0,0 0-1 0 0,1 0 0 0 0,0 0 1 0 0,0-1-1 0 0,0 0 1 0 0,0 0-1 0 0,1 0 0 0 0,-1-1 1 0 0,1 0-1 0 0,0 0 0 0 0,0 0 1 0 0,0-1-1 0 0,3 1-8 0 0,24 7 145 0 0,1 0 1 0 0,0-3-1 0 0,0-1 0 0 0,1-1 0 0 0,-1-2 1 0 0,1-2-1 0 0,0-1 0 0 0,0-1 1 0 0,6-3-146 0 0,-2 3 50 0 0,152-10 102 0 0,-33 96-176 0 0,-96-48-1126 0 0,-21-15-3385 0 0,-27-14 1265 0 0,5 2-7703 0 0</inkml:trace>
  <inkml:trace contextRef="#ctx0" brushRef="#br0" timeOffset="86287.897">27219 13700 21036 0 0,'0'0'1073'0'0,"0"0"-220"0"0,0 0-497 0 0,0 0-569 0 0,0 0-377 0 0,0 0-56 0 0,0 0 102 0 0,0 0 214 0 0,0 0 198 0 0,0 0 56 0 0,0 0 32 0 0,0 0 24 0 0,-10 29 32 0 0,-33 90 21 0 0,35-98-4 0 0,-2 0-1 0 0,-1 0 1 0 0,0-1-1 0 0,-2-1 1 0 0,0 0 0 0 0,-1 0-1 0 0,-15 15-28 0 0,3-4 36 0 0,-97 104 166 0 0,-6-4 0 0 0,-51 33-202 0 0,141-128-7 0 0,-613 470 203 0 0,635-492-193 0 0,7-8-15 0 0,1 1 0 0 0,0 0 0 0 0,1 1 0 0 0,-1 0 0 0 0,1 0-1 0 0,0 1 1 0 0,1 0 0 0 0,0 0 0 0 0,0 1 0 0 0,1-1 0 0 0,0 2 0 0 0,1-1-1 0 0,0 1 1 0 0,0-1 0 0 0,1 1 0 0 0,0 1 12 0 0,6-7 18 0 0,1 0 0 0 0,0 0 0 0 0,0 0 0 0 0,0 0 0 0 0,0-1 0 0 0,1 1 0 0 0,-1-1 0 0 0,1 0 0 0 0,0 0 0 0 0,0 0 0 0 0,0-1 0 0 0,0 0 0 0 0,0 1 0 0 0,1-1 0 0 0,-1-1 0 0 0,1 1 0 0 0,-1-1 0 0 0,1 1 0 0 0,0-1 0 0 0,0-1 0 0 0,-1 1 0 0 0,5-1-18 0 0,-1 2 43 0 0,78 14 380 0 0,2-4 0 0 0,0-4 0 0 0,0-3 0 0 0,57-7-423 0 0,5 3 200 0 0,1187 9 580 0 0,-1239-10-647 0 0,1-5 0 0 0,-1-4 0 0 0,68-16-133 0 0,-166 25 5 0 0,0-1-1 0 0,-1 1 1 0 0,1-1 0 0 0,0 1-1 0 0,-1-1 1 0 0,1 1 0 0 0,0-1 0 0 0,0 1-1 0 0,-1-1 1 0 0,1 1 0 0 0,0-1-1 0 0,0 1 1 0 0,0-1 0 0 0,0 1-1 0 0,0-1 1 0 0,0 1 0 0 0,0-1 0 0 0,0 0-1 0 0,0 1 1 0 0,0-1 0 0 0,0 1-1 0 0,0-1 1 0 0,0 1 0 0 0,0-1-1 0 0,0 1 1 0 0,1-1 0 0 0,-1 1-1 0 0,0-1 1 0 0,0 1 0 0 0,1-1 0 0 0,-1 1-1 0 0,0-1 1 0 0,1 1 0 0 0,-1 0-1 0 0,0-1 1 0 0,1 1 0 0 0,-1-1-1 0 0,1 1 1 0 0,-1 0 0 0 0,0-1-1 0 0,1 1 1 0 0,-1 0 0 0 0,1 0 0 0 0,-1-1-1 0 0,1 1 1 0 0,-1 0 0 0 0,1 0-1 0 0,-1 0 1 0 0,1 0 0 0 0,0 0-1 0 0,-1 0 1 0 0,1 0 0 0 0,-1 0 0 0 0,1 0-1 0 0,-1 0 1 0 0,1 0 0 0 0,-1 0-1 0 0,1 0-4 0 0,-54-18-1281 0 0,42 15 836 0 0,-61-17-2885 0 0,24 7-2597 0 0,42 11 4777 0 0,-24-5-9793 0 0</inkml:trace>
  <inkml:trace contextRef="#ctx0" brushRef="#br0" timeOffset="86636.245">27248 13624 18420 0 0,'0'0'2697'0'0,"0"0"-1999"0"0,0 0-603 0 0,0 0-328 0 0,0 0-449 0 0,0 0-126 0 0,0 0 58 0 0,0 0 256 0 0,0 0 380 0 0,0 0 128 0 0,0 0 51 0 0,0 0 83 0 0,12 26 84 0 0,90 206 954 0 0,336 664 1274 0 0,-426-871-2406 0 0,19 41 106 0 0,2-1-1 0 0,4-1 1 0 0,2-2-1 0 0,3-2 1 0 0,2-2 0 0 0,3-2-1 0 0,18 14-159 0 0,-57-62-165 0 0,4 3 886 0 0,-22-23-1661 0 0,-13-12-3404 0 0,12 13 194 0 0,0-1-3283 0 0,4 3-361 0 0</inkml:trace>
  <inkml:trace contextRef="#ctx0" brushRef="#br0" timeOffset="87006.288">28742 14033 16916 0 0,'0'0'1983'0'0,"0"0"-259"0"0,0 0-672 0 0,0 0-758 0 0,0 0-492 0 0,0 0-136 0 0,0 0 72 0 0,0 0 154 0 0,0 0 152 0 0,0 0 40 0 0,19 31-1 0 0,60 103 4 0 0,-22 38 138 0 0,-51-135-190 0 0,11 79 174 0 0,-4 0 0 0 0,-6 1 0 0 0,-5 0 0 0 0,-4 0 0 0 0,-19 116-209 0 0,-5-244 2099 0 0,-11-53-5829 0 0,26 45 1158 0 0,-3-2-3484 0 0,2 4-4923 0 0</inkml:trace>
  <inkml:trace contextRef="#ctx0" brushRef="#br0" timeOffset="87264.775">28581 13702 24813 0 0,'0'0'478'0'0,"0"0"-36"0"0,11-25-139 0 0,37-76-228 0 0,-47 98-84 0 0,1 1 0 0 0,-1-1 0 0 0,1 1 1 0 0,0-1-1 0 0,0 1 0 0 0,0 0 0 0 0,0 0 0 0 0,0 0 0 0 0,0 0 0 0 0,0 0 1 0 0,1 1-1 0 0,-1-1 0 0 0,1 1 0 0 0,-1-1 0 0 0,1 1 0 0 0,0 0 0 0 0,-1 0 1 0 0,1 0-1 0 0,0 1 0 0 0,0-1 0 0 0,0 0 0 0 0,0 1 0 0 0,0 0 1 0 0,-1 0-1 0 0,1 0 0 0 0,0 0 0 0 0,0 0 0 0 0,0 1 0 0 0,0-1 0 0 0,1 1 9 0 0,12 0-59 0 0,60 3-56 0 0,0 4 1 0 0,0 2-1 0 0,-2 4 1 0 0,1 3-1 0 0,-2 4 1 0 0,39 17 114 0 0,-94-35-47 0 0,1 2 0 0 0,-1 0 0 0 0,0 1 0 0 0,0 1 0 0 0,-1 0 0 0 0,0 2 0 0 0,0 0 1 0 0,-1 1-1 0 0,0 0 0 0 0,-1 1 0 0 0,0 1 0 0 0,-1 1 0 0 0,0 0 0 0 0,-1 1 0 0 0,0 0 0 0 0,-1 1 0 0 0,-1 0 1 0 0,0 1-1 0 0,-1 0 0 0 0,-1 1 0 0 0,-1 0 0 0 0,0 0 0 0 0,-1 1 0 0 0,4 17 47 0 0,-9-27 0 0 0,-2-1 0 0 0,1 0-1 0 0,-1 1 1 0 0,0-1 0 0 0,0 0-1 0 0,-1 1 1 0 0,0-1 0 0 0,0 0-1 0 0,-1 0 1 0 0,0 0 0 0 0,0 0 0 0 0,0 0-1 0 0,-1 0 1 0 0,0 0 0 0 0,-1-1-1 0 0,1 1 1 0 0,-1-1 0 0 0,-1 0-1 0 0,1 0 1 0 0,-1-1 0 0 0,0 1 0 0 0,0-1-1 0 0,-1 0 1 0 0,1-1 0 0 0,-1 1-1 0 0,0-1 1 0 0,0 0 0 0 0,-1 0-1 0 0,1-1 1 0 0,-1 0 0 0 0,-1 1 0 0 0,-32 9 79 0 0,-1-2 1 0 0,0-2-1 0 0,-1-1 1 0 0,1-2-1 0 0,-1-2 0 0 0,0-2 1 0 0,0-1-1 0 0,-26-4-79 0 0,8 2 48 0 0,-287-2 238 0 0,176 0-1797 0 0,5 2-4159 0 0,97 1-5641 0 0</inkml:trace>
  <inkml:trace contextRef="#ctx0" brushRef="#br1" timeOffset="92107.563">5905 2724 14067 0 0,'0'0'887'0'0,"0"0"-400"0"0,0 0-306 0 0,0 0-256 0 0,0 0-193 0 0,0 0-116 0 0,0 0-32 0 0,0 0 16 0 0,0 0 32 0 0,0 0 69 0 0,0 0 91 0 0,22 1 60 0 0,65 6 40 0 0,-85-7 106 0 0,-1 1 0 0 0,1-1 0 0 0,-1 1 0 0 0,1-1 0 0 0,-1 1-1 0 0,1 0 1 0 0,-1 0 0 0 0,1-1 0 0 0,-1 1 0 0 0,0 0 0 0 0,0 0 0 0 0,0 0 0 0 0,1 1 0 0 0,-1-1 0 0 0,0 0-1 0 0,0 0 1 0 0,0 0 0 0 0,-1 1 0 0 0,1-1 0 0 0,0 1 0 0 0,0-1 0 0 0,-1 0 0 0 0,1 1 0 0 0,-1-1-1 0 0,1 1 1 0 0,-1-1 0 0 0,0 1 0 0 0,1 0 0 0 0,-1-1 0 0 0,0 1 0 0 0,0-1 0 0 0,0 1 0 0 0,0 0-1 0 0,-1-1 1 0 0,1 1 0 0 0,0-1 0 0 0,-1 1 2 0 0,1 7-1 0 0,-2 36 174 0 0,-1 0 0 0 0,-3 0 0 0 0,-2 0 0 0 0,-1-1 0 0 0,-16 42-173 0 0,-7 39 336 0 0,29-111-309 0 0,-9 34 79 0 0,2 1 0 0 0,2 0 0 0 0,3 1 0 0 0,1 0 0 0 0,4 45-106 0 0,29-29-2210 0 0,13-74-5974 0 0,-33 1 3951 0 0</inkml:trace>
  <inkml:trace contextRef="#ctx0" brushRef="#br1" timeOffset="92490.957">5577 2720 18628 0 0,'0'0'515'0'0,"0"0"-75"0"0,0 0-380 0 0,0 0-738 0 0,0 0-328 0 0,0 0-76 0 0,0 0 192 0 0,0 0 581 0 0,0 0 213 0 0,29-15 31 0 0,96-43 7 0 0,54 23-80 0 0,-97 23 202 0 0,1 4 0 0 0,-1 4 0 0 0,1 3 0 0 0,0 4 0 0 0,33 7-64 0 0,21 38-345 0 0,-134-46 344 0 0,0-1-1 0 0,0 0 1 0 0,0 1 0 0 0,0 0-1 0 0,0 0 1 0 0,-1 0 0 0 0,1 0-1 0 0,0 0 1 0 0,-1 0 0 0 0,0 1-1 0 0,0-1 1 0 0,0 1 0 0 0,0 0-1 0 0,0-1 1 0 0,0 1 0 0 0,-1 0 0 0 0,1 0-1 0 0,-1 0 1 0 0,0 0 0 0 0,0 0-1 0 0,0 1 1 0 0,0-1 0 0 0,0 0-1 0 0,-1 0 1 0 0,1 1 0 0 0,-1-1-1 0 0,0 0 1 0 0,0 1 0 0 0,-1-1-1 0 0,1 0 1 0 0,0 1 0 0 0,-1-1-1 0 0,0 0 1 0 0,0 0 0 0 0,0 0 0 0 0,0 1-1 0 0,-1-1 1 0 0,1 0 0 0 0,-1-1-1 0 0,1 1 1 0 0,-3 2 1 0 0,-15 16 168 0 0,-1 0 0 0 0,0-2 0 0 0,-2 0 0 0 0,0-1 0 0 0,-2-1 0 0 0,1-2 0 0 0,-2 0 0 0 0,0-1 0 0 0,-22 7-168 0 0,5 2 86 0 0,-75 37 395 0 0,-3-5 1 0 0,-3-5 0 0 0,-1-5 0 0 0,-17-2-482 0 0,75-29 1801 0 0,66-14-1638 0 0,23-8-2455 0 0,101-19-2193 0 0,-71 21-398 0 0,-24 2-4180 0 0</inkml:trace>
  <inkml:trace contextRef="#ctx0" brushRef="#br1" timeOffset="92875.046">6309 3734 16444 0 0,'0'0'1274'0'0,"0"0"-332"0"0,0 0-458 0 0,0 0-275 0 0,0 0-101 0 0,0 0-77 0 0,0 0-46 0 0,0 0-13 0 0,0 0-37 0 0,0 0 6 0 0,0 0 11 0 0,0 0 8 0 0,0 0 11 0 0,24-15 17 0 0,74-47 5 0 0,63-29 1036 0 0,-173 119-3574 0 0,4 38 2607 0 0,7-30-125 0 0,1-32 54 0 0,0 1 1 0 0,0-1 0 0 0,1 0-1 0 0,-1 1 1 0 0,1-1 0 0 0,0 0-1 0 0,0 1 1 0 0,1-1 0 0 0,-1 0-1 0 0,1 0 1 0 0,0 0 0 0 0,0 0-1 0 0,0-1 1 0 0,1 1 0 0 0,-1 0-1 0 0,1-1 1 0 0,0 0 0 0 0,0 1-1 0 0,0-1 1 0 0,0-1 0 0 0,1 1-1 0 0,-1 0 1 0 0,1-1-1 0 0,0 1 1 0 0,-1-1 0 0 0,1 0-1 0 0,0-1 1 0 0,0 1 0 0 0,1-1-1 0 0,-1 1 1 0 0,0-1 0 0 0,0 0-1 0 0,5 0 9 0 0,59 1-8896 0 0,-54-4 396 0 0</inkml:trace>
  <inkml:trace contextRef="#ctx0" brushRef="#br1" timeOffset="93136.298">6778 3049 20908 0 0,'0'0'857'0'0,"0"0"-161"0"0,0 0-304 0 0,0 0-224 0 0,0 0-280 0 0,0 0-368 0 0,0 0-600 0 0,0 0-353 0 0,0 0 185 0 0,0 0 240 0 0,0 0 464 0 0,0 0 152 0 0,0 0-329 0 0,0 0-535 0 0,1 21-704 0 0,11-3-1033 0 0,-3-6-6801 0 0</inkml:trace>
  <inkml:trace contextRef="#ctx0" brushRef="#br1" timeOffset="93357.669">7069 3499 18396 0 0,'0'0'355'0'0,"0"0"-133"0"0,0 0-242 0 0,0 0-220 0 0,0 0-196 0 0,0 0-128 0 0,0 0-11 0 0,0 0 129 0 0,0 0 215 0 0,0 0 191 0 0,0 0 107 0 0,0 0 79 0 0,15-8 1375 0 0,408-6 1176 0 0,-403 14-3034 0 0,-41 7-2469 0 0,-4 2-1008 0 0,10-3-914 0 0,4 0-4439 0 0</inkml:trace>
  <inkml:trace contextRef="#ctx0" brushRef="#br1" timeOffset="93922.045">8037 3362 19772 0 0,'0'0'627'0'0,"0"0"-343"0"0,0 0-515 0 0,0 0-387 0 0,0 0-220 0 0,0 0-78 0 0,0 0 108 0 0,0 0 233 0 0,0 0 224 0 0,0 0 172 0 0,0 0 74 0 0,0 0 4 0 0,0 0 65 0 0,36-2 1128 0 0,-18-2-1073 0 0,-1-1 0 0 0,1 0 0 0 0,-1-1 0 0 0,0-1 0 0 0,0-1 0 0 0,-1-1 0 0 0,0 0-1 0 0,0-1 1 0 0,-1 0 0 0 0,-1-1 0 0 0,0-1 0 0 0,0-1 0 0 0,-1 0 0 0 0,-1 0 0 0 0,6-9-19 0 0,31-42 1024 0 0,-49 63-905 0 0,0 1-226 0 0,0 0-394 0 0,-18 35-1741 0 0,2 2 2206 0 0,3 1 0 0 0,1 0-1 0 0,1 1 1 0 0,2 0 0 0 0,2 1 0 0 0,2 0 0 0 0,2 0 0 0 0,1 1 36 0 0,1-31-38 0 0,1-1 0 0 0,0 0 0 0 0,0 1 0 0 0,1-1 0 0 0,0 0 0 0 0,1 0 0 0 0,0 0 0 0 0,0 1 0 0 0,1-2 0 0 0,0 1 0 0 0,1 0 0 0 0,0-1-1 0 0,0 1 1 0 0,3 3 38 0 0,21 1 5094 0 0,-22-13-5716 0 0,0 0 578 0 0,287 15 1470 0 0,-198 5-4289 0 0,-2 13-4723 0 0,-68-21-2463 0 0</inkml:trace>
  <inkml:trace contextRef="#ctx0" brushRef="#br1" timeOffset="95098.008">7660 9921 9698 0 0,'0'0'1255'0'0,"0"0"-687"0"0,0 0-743 0 0,0 0-371 0 0,0 0-86 0 0,0 0 70 0 0,0 0 142 0 0,0 0 117 0 0,0 0 153 0 0,0 0 196 0 0,0 0 189 0 0,9 10 117 0 0,51 98 786 0 0,-53 220 1382 0 0,-23-192-422 0 0,16-135-1649 0 0,0-1-47 0 0,0 0-153 0 0,0 0-313 0 0,0 0-528 0 0,0 0-819 0 0,2-3-6776 0 0,-1 1 2219 0 0</inkml:trace>
  <inkml:trace contextRef="#ctx0" brushRef="#br1" timeOffset="95477.519">7349 9999 12099 0 0,'0'0'1959'0'0,"0"0"-108"0"0,0 0-370 0 0,0 0-448 0 0,0 0-415 0 0,0 0-383 0 0,0 0-446 0 0,0 0-373 0 0,0 0-167 0 0,0 0 55 0 0,0 0 275 0 0,0 0 273 0 0,8-25 147 0 0,30-77 75 0 0,-37 100-67 0 0,0 0 0 0 0,1 0 0 0 0,-1-1-1 0 0,0 1 1 0 0,1 0 0 0 0,-1 0 0 0 0,1 0 0 0 0,-1 1-1 0 0,1-1 1 0 0,0 0 0 0 0,0 1 0 0 0,0-1-1 0 0,0 1 1 0 0,0-1 0 0 0,0 1 0 0 0,1 0 0 0 0,-1 0-1 0 0,0 0 1 0 0,1 0 0 0 0,-1 1 0 0 0,0-1 0 0 0,1 1-1 0 0,-1-1 1 0 0,1 1 0 0 0,-1 0 0 0 0,1 0 0 0 0,-1 0-1 0 0,3 0-6 0 0,8-1 48 0 0,23-5-43 0 0,1 1 0 0 0,0 2 1 0 0,0 1-1 0 0,0 2 1 0 0,0 2-1 0 0,-1 1 1 0 0,1 2-1 0 0,-1 1 0 0 0,0 2 1 0 0,0 2-1 0 0,-1 1 1 0 0,0 1-1 0 0,-1 3 1 0 0,0 0-1 0 0,3 4-5 0 0,-33-17 14 0 0,-1 0-1 0 0,1-1 1 0 0,0 1 0 0 0,-1 0 0 0 0,0 1 0 0 0,1-1-1 0 0,-1 1 1 0 0,0-1 0 0 0,0 1 0 0 0,0 0-1 0 0,0 0 1 0 0,-1 0 0 0 0,1 1 0 0 0,-1-1 0 0 0,0 1-1 0 0,0-1 1 0 0,0 1 0 0 0,0 0 0 0 0,-1-1-1 0 0,0 1 1 0 0,1 0 0 0 0,-1 0 0 0 0,-1 0-1 0 0,1 0 1 0 0,-1 0 0 0 0,1 0 0 0 0,-1 0 0 0 0,0 1-1 0 0,0-1 1 0 0,-1 0 0 0 0,1 0 0 0 0,-1 0-1 0 0,0 0 1 0 0,0 0 0 0 0,-1 0 0 0 0,1-1-1 0 0,-1 1 1 0 0,0 0 0 0 0,0-1 0 0 0,0 1 0 0 0,0-1-1 0 0,0 1 1 0 0,-2 0-14 0 0,-24 16 347 0 0,-2-1 1 0 0,0-2-1 0 0,-1 0 0 0 0,-1-3 0 0 0,0 0 1 0 0,-1-2-1 0 0,0-2 0 0 0,-1-1 1 0 0,0-1-1 0 0,-26 1-347 0 0,-170 24 943 0 0,156-32-5332 0 0,160 14-5161 0 0,-66-12 1624 0 0</inkml:trace>
  <inkml:trace contextRef="#ctx0" brushRef="#br1" timeOffset="95999.394">8492 10336 6249 0 0,'0'0'1337'0'0,"0"0"-427"0"0,0 0-412 0 0,0 0-237 0 0,0 0-198 0 0,0 0-148 0 0,0 0-31 0 0,0 0 21 0 0,0 0 59 0 0,0 0 52 0 0,0 0 52 0 0,0 0 67 0 0,-5 5 59 0 0,4-4-150 0 0,-1 1-1 0 0,0 0 1 0 0,0-1-1 0 0,1 1 0 0 0,-1 0 1 0 0,1 0-1 0 0,-1 0 1 0 0,1 0-1 0 0,0 0 1 0 0,0 0-1 0 0,0 0 0 0 0,0 0 1 0 0,0 1-1 0 0,0-1 1 0 0,1 0-1 0 0,-1 0 1 0 0,1 1-1 0 0,-1-1 0 0 0,1 1 1 0 0,0-1-1 0 0,0 0 1 0 0,0 1-1 0 0,0-1 0 0 0,1 0 1 0 0,-1 1-1 0 0,1-1 1 0 0,-1 0-1 0 0,1 1 1 0 0,0-1-1 0 0,0 0 0 0 0,0 0 1 0 0,0 0-1 0 0,0 1 1 0 0,1-1-44 0 0,3 13 561 0 0,-1 0 1 0 0,0 0 0 0 0,-1 0 0 0 0,-1 1 0 0 0,0-1-1 0 0,-1 1 1 0 0,-1-1 0 0 0,0 1 0 0 0,-2 12-562 0 0,0 22-4472 0 0,3-47 710 0 0,0-1-3936 0 0</inkml:trace>
  <inkml:trace contextRef="#ctx0" brushRef="#br1" timeOffset="96241.935">8555 9921 22077 0 0,'0'0'592'0'0,"0"0"-72"0"0,0 0-328 0 0,0 0-368 0 0,0 0-416 0 0,0 0-464 0 0,0 0-225 0 0,0 0 193 0 0,0 0 360 0 0,0 0 456 0 0,0 0 264 0 0,0 0 8 0 0,0 0-16 0 0,0 0-168 0 0,-34 41-672 0 0,34-22-969 0 0,4-5-1527 0 0,-1-4-7531 0 0</inkml:trace>
  <inkml:trace contextRef="#ctx0" brushRef="#br1" timeOffset="96462.054">8936 10520 10778 0 0,'0'0'4377'0'0,"0"0"-1971"0"0,0 0-1150 0 0,0 0-664 0 0,0 0-564 0 0,0 0-556 0 0,0 0-453 0 0,0 0-94 0 0,0 0 212 0 0,0 0 354 0 0,0 0 398 0 0,0 0 208 0 0,3 9 61 0 0,47 204 504 0 0,-61-186-5267 0 0,6-19 890 0 0,1-2-4252 0 0</inkml:trace>
  <inkml:trace contextRef="#ctx0" brushRef="#br1" timeOffset="96729.823">8697 10612 20884 0 0,'0'0'513'0'0,"0"0"-260"0"0,0 0-344 0 0,0 0-173 0 0,0 0 34 0 0,0 0 103 0 0,0 0 75 0 0,28-5 17 0 0,93-15-1 0 0,-103 17 7 0 0,0 2-1 0 0,0 0 1 0 0,-1 1 0 0 0,1 0 0 0 0,0 2-1 0 0,0 0 1 0 0,0 1 0 0 0,-1 1-1 0 0,14 4 30 0 0,12 3-596 0 0,-13-4-1061 0 0,17 3-6113 0 0,-31-7-2382 0 0</inkml:trace>
  <inkml:trace contextRef="#ctx0" brushRef="#br1" timeOffset="97316.522">9602 10474 15323 0 0,'0'0'1058'0'0,"0"0"-547"0"0,0 0-674 0 0,0 0-224 0 0,0 0 78 0 0,0 0 170 0 0,0 0 187 0 0,0 0 132 0 0,0 0 139 0 0,0 0 169 0 0,0 0 156 0 0,0 0 52 0 0,0 0-80 0 0,10-5-169 0 0,-1 0-370 0 0,-1 1 0 0 0,0-1 0 0 0,0-1-1 0 0,0 1 1 0 0,-1-1 0 0 0,1 0 0 0 0,-2-1 0 0 0,1 0-1 0 0,-1 0 1 0 0,0-1 0 0 0,0 1 0 0 0,-1-1 0 0 0,0-1 0 0 0,0 1-1 0 0,1-6-76 0 0,-1-5 796 0 0,-1 4-3808 0 0,-2 32 35 0 0,33 312 3341 0 0,-35-321-328 0 0,1-5 0 0 0,0 1 0 0 0,0-1-1 0 0,0 0 1 0 0,-1 1 0 0 0,1-1-1 0 0,-1 1 1 0 0,0 0 0 0 0,0-1-1 0 0,0 1 1 0 0,-1-1 0 0 0,1 1 0 0 0,-1-1-1 0 0,0 0 1 0 0,0 1 0 0 0,0-1-1 0 0,0 1 1 0 0,0-1 0 0 0,-1 0 0 0 0,0 0-1 0 0,1 0 1 0 0,-1 0 0 0 0,0 0-1 0 0,-1 0 1 0 0,1-1 0 0 0,0 1-1 0 0,-1-1 1 0 0,0 1 0 0 0,1-1 0 0 0,-1 0-1 0 0,0 0 1 0 0,0 0 0 0 0,0 0-1 0 0,0-1 1 0 0,-1 1 0 0 0,1-1 0 0 0,0 0-1 0 0,-1 0 1 0 0,1 0 0 0 0,-3 0-36 0 0,-97 13 1575 0 0,182-6 1175 0 0,39-13-1795 0 0,1 0-4426 0 0,-106 8 134 0 0,-8 5-2821 0 0,-2-3-3240 0 0</inkml:trace>
  <inkml:trace contextRef="#ctx0" brushRef="#br1" timeOffset="98730.644">7593 1709 2040 0 0,'0'0'3337'0'0,"0"0"-1539"0"0,0 0-565 0 0,0 0-258 0 0,0 0-188 0 0,0 0-195 0 0,-17-25-232 0 0,-58-76-232 0 0,74 99-134 0 0,-1 0 0 0 0,1-1 0 0 0,-1 1 0 0 0,1 0 0 0 0,-1 0 0 0 0,0 0 0 0 0,0 0-1 0 0,0 0 1 0 0,0 1 0 0 0,0-1 0 0 0,-1 0 0 0 0,1 1 0 0 0,0 0 0 0 0,-1-1 0 0 0,1 1-1 0 0,-1 0 1 0 0,1 0 0 0 0,-1 0 0 0 0,0 1 0 0 0,1-1 0 0 0,-1 1 0 0 0,0-1-1 0 0,1 1 1 0 0,-1 0 0 0 0,0 0 0 0 0,-1 0 6 0 0,-8 1-66 0 0,-169 22-622 0 0,-84 74 225 0 0,240-86 419 0 0,-348 158-571 0 0,-277 175 615 0 0,471-239 89 0 0,5 8-1 0 0,4 7 1 0 0,7 8 0 0 0,4 7-1 0 0,-15 28-88 0 0,132-123-4 0 0,1 1 0 0 0,2 2 0 0 0,2 2 1 0 0,2 2-1 0 0,2 1 0 0 0,3 1 0 0 0,1 1 0 0 0,3 2 0 0 0,2 1 0 0 0,2 1 0 0 0,2 1 1 0 0,3 0-1 0 0,3 1 0 0 0,2 1 0 0 0,2 1 0 0 0,3-1 0 0 0,3 1 0 0 0,2 0 0 0 0,2 0 1 0 0,3 0-1 0 0,3 1 4 0 0,9 7 3 0 0,3 0 1 0 0,3-2-1 0 0,2-1 0 0 0,4 0 1 0 0,2-2-1 0 0,2-1 1 0 0,4-2-1 0 0,1-1 1 0 0,4-2-1 0 0,1-2 1 0 0,3-1-1 0 0,9 5-3 0 0,34 29 76 0 0,3-4 0 0 0,4-3 1 0 0,3-5-1 0 0,3-4 0 0 0,3-5 0 0 0,37 14-76 0 0,-20-22 88 0 0,2-5 0 0 0,2-6-1 0 0,2-5 1 0 0,2-5-1 0 0,1-7 1 0 0,1-5 0 0 0,1-5-1 0 0,1-7 1 0 0,1-5 0 0 0,-1-6-1 0 0,1-5 1 0 0,-1-7-1 0 0,-1-5 1 0 0,0-6 0 0 0,-1-6-1 0 0,27-13-87 0 0,-1-9 359 0 0,-1-7-1 0 0,-3-7 1 0 0,-3-6-1 0 0,-4-7 1 0 0,-2-6 0 0 0,-5-6-1 0 0,-3-6 1 0 0,110-103-359 0 0,-154 118 279 0 0,-4-4 0 0 0,-4-4 0 0 0,-4-4-1 0 0,-3-2 1 0 0,-5-4 0 0 0,-4-3 0 0 0,0-12-279 0 0,-37 58 115 0 0,-1-1-1 0 0,-4-1 1 0 0,-2-2 0 0 0,-2 0-1 0 0,-3-1 1 0 0,-3-1-1 0 0,-2 0 1 0 0,-3-1 0 0 0,-3-1-1 0 0,-2 1 1 0 0,-4-1-1 0 0,-1 0 1 0 0,-4 1-1 0 0,-7-32-114 0 0,0 43-21 0 0,-3 0-1 0 0,-2 2 1 0 0,-2-1-1 0 0,-2 2 1 0 0,-2 1-1 0 0,-3 0 1 0 0,-1 2-1 0 0,-2 1 1 0 0,-2 1-1 0 0,-2 2 1 0 0,-2 1-1 0 0,-2 1 0 0 0,-1 2 1 0 0,-7-2 21 0 0,-18-15-143 0 0,-2 4 1 0 0,-3 2-1 0 0,-2 3 1 0 0,-1 3-1 0 0,-3 4 1 0 0,-1 2-1 0 0,-1 4 1 0 0,-57-15 142 0 0,16 15-566 0 0,-1 4 1 0 0,-2 6 0 0 0,0 5-1 0 0,-1 6 1 0 0,0 4-1 0 0,0 6 1 0 0,-66 9 565 0 0,17 8-4050 0 0,0 7-1 0 0,-159 43 4051 0 0,210-36-4402 0 0</inkml:trace>
  <inkml:trace contextRef="#ctx0" brushRef="#br1" timeOffset="99065.721">9498 7955 7001 0 0,'0'0'-72'0'0,"0"0"-1152"0"0,0 0-4481 0 0</inkml:trace>
  <inkml:trace contextRef="#ctx0" brushRef="#br1" timeOffset="99650.2">9559 7569 6041 0 0,'0'0'1839'0'0,"0"0"-290"0"0,0 0-358 0 0,0 0-330 0 0,0 0-281 0 0,-21-29-194 0 0,-103-135-32 0 0,88 121-341 0 0,-1 1-1 0 0,-2 2 0 0 0,-2 2 0 0 0,-1 1 1 0 0,-2 2-1 0 0,-1 3 0 0 0,-2 1 0 0 0,-1 2 0 0 0,-1 3 1 0 0,-2 1-1 0 0,0 3 0 0 0,-18-3-12 0 0,-100-19-27 0 0,-2 8 0 0 0,-2 8-1 0 0,-1 7 1 0 0,0 7 0 0 0,-165 10 27 0 0,205 4-113 0 0,1 5 1 0 0,0 6-1 0 0,1 6 0 0 0,0 6 1 0 0,2 6-1 0 0,0 5 0 0 0,3 6 1 0 0,-94 44 112 0 0,41 5-36 0 0,4 7 0 0 0,5 8 0 0 0,5 8 0 0 0,4 6 0 0 0,6 8 0 0 0,2 9 35 0 0,59-50 155 0 0,4 5 0 0 0,4 3-1 0 0,5 4 1 0 0,3 3-1 0 0,5 4 1 0 0,5 3-1 0 0,-17 41-153 0 0,54-86-18 0 0,2 1 0 0 0,3 2 0 0 0,3 1 0 0 0,3 1-1 0 0,3 0 1 0 0,3 2 0 0 0,3 0 0 0 0,2 0 0 0 0,4 1-1 0 0,3 0 1 0 0,3 0 0 0 0,3 0 0 0 0,3 0 0 0 0,4 7 18 0 0,6-7 15 0 0,2-1 0 0 0,3-2 1 0 0,4 0-1 0 0,2-1 1 0 0,3-2-1 0 0,2-1 0 0 0,4-1 1 0 0,2-2-1 0 0,3-2 0 0 0,2-2 1 0 0,3-1-1 0 0,2-3 1 0 0,2-1-1 0 0,2-3 0 0 0,3-3 1 0 0,1-1-1 0 0,2-4 0 0 0,2-1 1 0 0,20 6-16 0 0,25 8 138 0 0,1-4 1 0 0,3-6-1 0 0,1-4 0 0 0,2-5 1 0 0,2-5-1 0 0,0-5 1 0 0,2-4-1 0 0,0-6 1 0 0,1-5-1 0 0,64-6-138 0 0,205-7 269 0 0,0-18 1 0 0,-1-17-1 0 0,-2-16 1 0 0,232-70-270 0 0,-409 75 391 0 0,-3-9 0 0 0,-2-9 0 0 0,-3-8 0 0 0,97-57-391 0 0,-200 85 427 0 0,-3-5 1 0 0,-2-3-1 0 0,-2-5 1 0 0,-3-3-1 0 0,-3-3 1 0 0,-3-4-1 0 0,-3-4 1 0 0,-4-3-1 0 0,62-85-427 0 0,-105 123 51 0 0,-2-1-1 0 0,-1-1 0 0 0,-2-1 0 0 0,-3-1 0 0 0,-1-1 1 0 0,-2-1-1 0 0,-2 0 0 0 0,-2-1 0 0 0,-2-1 1 0 0,-3 0-1 0 0,-1-1 0 0 0,-3 0 0 0 0,-1 0 0 0 0,-3 0 1 0 0,-2 0-1 0 0,-2 0 0 0 0,-2 0 0 0 0,-3 1 0 0 0,-1-1 1 0 0,-16-44-51 0 0,1 33-241 0 0,-2 2 0 0 0,-3 1 0 0 0,-2 2 1 0 0,-3 1-1 0 0,-2 1 0 0 0,-2 2 0 0 0,-3 2 1 0 0,-1 2-1 0 0,-3 1 0 0 0,-2 2 0 0 0,-1 3 1 0 0,-2 2-1 0 0,-29-17 241 0 0,-3 5-381 0 0,-2 2 0 0 0,-1 5 1 0 0,-3 3-1 0 0,-1 5 0 0 0,-2 3 0 0 0,-2 4 0 0 0,0 4 1 0 0,-58-6 380 0 0,4 10-666 0 0,-1 6 1 0 0,0 6-1 0 0,-1 7 1 0 0,-17 7 665 0 0,-330 48-5407 0 0,343-26-2033 0 0</inkml:trace>
  <inkml:trace contextRef="#ctx0" brushRef="#br1" timeOffset="102172.063">11208 10504 9130 0 0,'0'0'1292'0'0,"0"0"-316"0"0,0 0-255 0 0,0 0-97 0 0,0 0-39 0 0,0 0-70 0 0,0 0-135 0 0,0 0-163 0 0,0 0-158 0 0,0 0-136 0 0,0 0-83 0 0,19-11-27 0 0,56-34 39 0 0,-2 39 224 0 0,-59 10 16 0 0,414 74 1766 0 0,528 117-1386 0 0,604 291-220 0 0,-1108-335-216 0 0,402 162-81 0 0,367 211 45 0 0,-1111-474-17 0 0,1702 741-245 0 0,-1354-625 1326 0 0,6-20 0 0 0,7-21 1 0 0,392 50-1065 0 0,-762-158 279 0 0,51 8 131 0 0,-2 6-1 0 0,146 51-409 0 0,-282-78-109 0 0,1 0 0 0 0,-1 2-1 0 0,0-1 1 0 0,0 2-1 0 0,0 0 1 0 0,-1 0 0 0 0,0 2-1 0 0,-1-1 1 0 0,0 1-1 0 0,0 1 1 0 0,-1 0 0 0 0,0 1-1 0 0,-1 0 1 0 0,0 1-1 0 0,0 0 1 0 0,-2 1-1 0 0,1-1 1 0 0,-2 2 0 0 0,0-1-1 0 0,0 1 1 0 0,-1 0-1 0 0,-1 0 1 0 0,0 1 0 0 0,-1-1-1 0 0,-1 1 1 0 0,0 2 109 0 0,-1-1-443 0 0,1 15-3895 0 0,-23-16-3621 0 0,13-15 2863 0 0</inkml:trace>
  <inkml:trace contextRef="#ctx0" brushRef="#br1" timeOffset="102581.82">22105 13461 19484 0 0,'0'0'1084'0'0,"0"0"-126"0"0,0 0-259 0 0,0 0-343 0 0,0 0-530 0 0,0 0-700 0 0,0 0-576 0 0,0 0-65 0 0,0 0 304 0 0,0 0 535 0 0,0 0 475 0 0,0 0 101 0 0,0 0-30 0 0,8 12-10 0 0,142 241 217 0 0,-101-202 191 0 0,1-2-1 0 0,3-2 0 0 0,2-3 0 0 0,2-1 1 0 0,2-4-1 0 0,1-2 0 0 0,2-3 1 0 0,1-2-1 0 0,2-3 0 0 0,62 18-267 0 0,-103-37 13 0 0,-9-6-29 0 0,0 1 0 0 0,0 1 1 0 0,-1 1-1 0 0,1 0 0 0 0,-2 0 0 0 0,1 1 0 0 0,-1 1 1 0 0,0 0-1 0 0,-1 1 0 0 0,0 1 0 0 0,0 0 1 0 0,-1 0-1 0 0,-1 1 0 0 0,9 12 16 0 0,-18-20 7 0 0,0 0 0 0 0,0 0 1 0 0,-1 0-1 0 0,1 0 0 0 0,-1 0 0 0 0,0 0 1 0 0,0 0-1 0 0,0 0 0 0 0,0-1 0 0 0,-1 1 1 0 0,1 0-1 0 0,-1 0 0 0 0,0 0 0 0 0,-1 0 1 0 0,1 0-1 0 0,-1-1 0 0 0,1 1 0 0 0,-1-1 1 0 0,0 1-1 0 0,0-1 0 0 0,-1 1 0 0 0,1-1 1 0 0,-1 0-1 0 0,1 0 0 0 0,-1-1 0 0 0,0 1 1 0 0,0 0-1 0 0,0-1 0 0 0,-1 0 0 0 0,1 1 1 0 0,0-1-1 0 0,-1-1-7 0 0,-121 63 785 0 0,121-63-770 0 0,-173 60 455 0 0,-2-7-1 0 0,-45 1-469 0 0,43-10-3184 0 0,4 4-4714 0 0,130-35-1643 0 0</inkml:trace>
  <inkml:trace contextRef="#ctx0" brushRef="#br1" timeOffset="103600.593">11220 4082 12387 0 0,'0'0'1199'0'0,"0"0"-487"0"0,0 0-858 0 0,0 0-1186 0 0,0 0-442 0 0,0 0 147 0 0,0 0 596 0 0,0 0 915 0 0,27 18 139 0 0,87 59-22 0 0,84 106 159 0 0,85 96-217 0 0,347 313 871 0 0,236 73 636 0 0,-399-317-947 0 0,-287-211-363 0 0,505 384 599 0 0,467 256-739 0 0,628 231 1203 0 0,-1644-933-1053 0 0,761 466 715 0 0,271 247-865 0 0,-423-277 109 0 0,834 580-763 0 0,-818-509 1628 0 0,-671-517-470 0 0,3-5 0 0 0,3-3 0 0 0,2-4 0 0 0,2-5 0 0 0,76 24-504 0 0,-68-53 2140 0 0,-55-42-894 0 0,-41-19-3768 0 0,-53 27-12471 0 0,29 15 11910 0 0</inkml:trace>
  <inkml:trace contextRef="#ctx0" brushRef="#br1" timeOffset="103936.812">23488 11927 16163 0 0,'0'0'991'0'0,"0"0"6"0"0,0 0-408 0 0,0 0-1038 0 0,0 0-856 0 0,0 0-270 0 0,0 0 180 0 0,0 0 717 0 0,0 0 556 0 0,0 0 99 0 0,16 25 27 0 0,54 85 20 0 0,17 92 141 0 0,48 39 19 0 0,-134-241-100 0 0,0 1 0 0 0,0 0-1 0 0,0-1 1 0 0,0 1 0 0 0,0 0 0 0 0,-1 0 0 0 0,1-1 0 0 0,0 1 0 0 0,-1 0 0 0 0,1 0 0 0 0,0 0 0 0 0,-1 0 0 0 0,1 0 0 0 0,-1 0 0 0 0,1 0 0 0 0,-1 0 0 0 0,0 0 0 0 0,1 0 0 0 0,-1 0 0 0 0,0 0 0 0 0,0 0 0 0 0,0 1 0 0 0,0-1 0 0 0,0 0 0 0 0,0 0 0 0 0,0 0 0 0 0,0 0 0 0 0,0 0 0 0 0,-1 0 0 0 0,1 0 0 0 0,0 0 0 0 0,-1 0 0 0 0,1 0 0 0 0,-1 0 0 0 0,1 0 0 0 0,-1 0 0 0 0,1 0 0 0 0,-1 0 0 0 0,0 0 0 0 0,1 0 0 0 0,-1 0 0 0 0,0-1 0 0 0,0 1 0 0 0,0 0-1 0 0,1-1 1 0 0,-1 1 0 0 0,0 0 0 0 0,0-1 0 0 0,0 1 0 0 0,0-1 0 0 0,0 0 0 0 0,0 1 0 0 0,0-1 0 0 0,0 0 0 0 0,-1 1 0 0 0,1-1 0 0 0,0 0 0 0 0,0 0 0 0 0,0 0 0 0 0,0 0 0 0 0,0 0-84 0 0,-6 3-456 0 0,-74 34 545 0 0,3 4 1 0 0,1 3-1 0 0,-54 43-89 0 0,-87 86-7411 0 0,171-130-2330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8:42.16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20580 0 0,'0'0'2457'0'0,"0"0"-1729"0"0,0 0-168 0 0,0 0-584 0 0,0 0-832 0 0,0 0-808 0 0,0 0 55 0 0,0 0 177 0 0,0 0 424 0 0,0 0 256 0 0,0 0-577 0 0,0 0-511 0 0,0 0-561 0 0,0 0-319 0 0,68 59 215 0 0,-58-49-3680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8:42.4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19588 0 0,'0'0'-640'0'0,"0"0"-982"0"0,0 0-253 0 0,0 0 520 0 0,0 0 1103 0 0,1 25 338 0 0,17 199 219 0 0,36 196 433 0 0,-49-406-523 0 0,0 0 1 0 0,1 0-1 0 0,1-1 0 0 0,0 0 1 0 0,1 0-1 0 0,0-1 1 0 0,0 0-1 0 0,2 0 1 0 0,-1-1-1 0 0,2 0 1 0 0,-1-1-1 0 0,1 0 1 0 0,1-1-1 0 0,0 0 1 0 0,0 0-1 0 0,1-2 1 0 0,0 0-1 0 0,0 0 1 0 0,1-1-1 0 0,-1 0 1 0 0,1-2-1 0 0,1 1 1 0 0,-1-2-1 0 0,1 0 1 0 0,-1 0-1 0 0,1-2 1 0 0,0 0-1 0 0,0 0 1 0 0,-1-2-1 0 0,1 1 1 0 0,15-4-216 0 0,-24 4-11 0 0,0-1 1 0 0,0 0-1 0 0,1 0 1 0 0,-1-1-1 0 0,0 0 0 0 0,0 0 1 0 0,0 0-1 0 0,-1 0 1 0 0,1-1-1 0 0,0 0 1 0 0,-1 0-1 0 0,0-1 1 0 0,0 0-1 0 0,0 0 1 0 0,0 0-1 0 0,0 0 1 0 0,-1-1-1 0 0,0 1 1 0 0,0-1-1 0 0,0 0 0 0 0,0-1 1 0 0,-1 1-1 0 0,0-1 1 0 0,0 1-1 0 0,-1-1 1 0 0,1 0-1 0 0,-1 0 1 0 0,-1 0-1 0 0,1 0 1 0 0,-1 0-1 0 0,0-1 1 0 0,0 1-1 0 0,-1 0 1 0 0,0 0-1 0 0,0-1 1 0 0,0 1-1 0 0,-1 0 0 0 0,0-1 1 0 0,0 1-1 0 0,0 0 1 0 0,-1 0-1 0 0,0 0 1 0 0,0 0-1 0 0,-1 0 1 0 0,0 1-1 0 0,0-1 1 0 0,0 1-1 0 0,-1-1 11 0 0,-53-60-1886 0 0,47 81 68 0 0,8 25 2169 0 0,2-39-335 0 0,4 13 230 0 0,0 0-1 0 0,1 0 0 0 0,1-1 0 0 0,0 0 0 0 0,1 0 0 0 0,1 0 0 0 0,0-1 1 0 0,0 0-1 0 0,1-1 0 0 0,1 0 0 0 0,0 0 0 0 0,0-1 0 0 0,1 0 0 0 0,0-1 0 0 0,1 0 1 0 0,0-1-1 0 0,0 0 0 0 0,1-1 0 0 0,13 5-245 0 0,-10-1 43 0 0,296 168-2200 0 0,-134-81-8714 0 0,-148-81 1388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8:40.1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959 16 16612 0 0,'0'0'-594'0'0,"0"0"-163"0"0,0 0-169 0 0,0 0-51 0 0,0 0 130 0 0,0 0 211 0 0,0 0 242 0 0,0 0 245 0 0,0 0 133 0 0,0 0 92 0 0,0 0 49 0 0,0 0 51 0 0,-26 4 15 0 0,-125 16 156 0 0,145-20-319 0 0,-66 0 37 0 0,0 3 1 0 0,0 3-1 0 0,0 3 0 0 0,1 3 1 0 0,1 4-1 0 0,0 2 0 0 0,-26 13-65 0 0,90-29-27 0 0,0-1 0 0 0,0 1-1 0 0,0 0 1 0 0,0 1 0 0 0,1 0-1 0 0,-1 0 1 0 0,1 0 0 0 0,-1 0 0 0 0,1 1-1 0 0,0 0 1 0 0,1 0 0 0 0,-1 0 0 0 0,1 1-1 0 0,0-1 1 0 0,0 1 0 0 0,0 0-1 0 0,0 0 1 0 0,1 1 0 0 0,0-1 0 0 0,0 1-1 0 0,1-1 1 0 0,-1 1 0 0 0,1 0 0 0 0,0 0-1 0 0,1 0 1 0 0,0 0 0 0 0,0 0-1 0 0,0 1 1 0 0,0-1 0 0 0,1 0 0 0 0,0 0-1 0 0,1 1 1 0 0,-1-1 0 0 0,1 0 0 0 0,0 0-1 0 0,1 0 1 0 0,-1 0 0 0 0,1 0-1 0 0,0 0 1 0 0,3 4 27 0 0,13 9 189 0 0,1 0-1 0 0,1-1 1 0 0,1-1-1 0 0,0-1 1 0 0,1-1-1 0 0,1-1 0 0 0,1-1 1 0 0,-1-1-1 0 0,2-1 1 0 0,0-1-1 0 0,0-2 1 0 0,0 0-1 0 0,1-1 1 0 0,8-1-189 0 0,6 6 106 0 0,375 112-117 0 0,-414-124-4 0 0,0 0 0 0 0,-1 0 1 0 0,1-1-1 0 0,0 1 0 0 0,0 0 0 0 0,0 0 0 0 0,0 0 0 0 0,0 0 0 0 0,0 1 1 0 0,0-1-1 0 0,-1 0 0 0 0,1 0 0 0 0,0 0 0 0 0,0 1 0 0 0,0-1 0 0 0,0 0 1 0 0,-1 1-1 0 0,1-1 0 0 0,0 1 0 0 0,0-1 0 0 0,-1 1 0 0 0,1-1 1 0 0,0 1-1 0 0,-1 0 0 0 0,1-1 0 0 0,0 1 0 0 0,-1 0 0 0 0,1-1 0 0 0,-1 1 1 0 0,1 0-1 0 0,-1 0 0 0 0,0 0 0 0 0,1-1 0 0 0,-1 1 0 0 0,0 0 1 0 0,1 0-1 0 0,-1 0 0 0 0,0 0 0 0 0,0 0 0 0 0,0-1 0 0 0,0 1 0 0 0,0 0 1 0 0,0 0-1 0 0,0 0 0 0 0,0 0 0 0 0,0 0 0 0 0,0 0 0 0 0,-1 0 1 0 0,1-1-1 0 0,0 1 0 0 0,-1 0 0 0 0,1 0 0 0 0,0 0 0 0 0,-1-1 0 0 0,1 1 1 0 0,-1 0-1 0 0,1 0 0 0 0,-1-1 0 0 0,1 1 0 0 0,-1 0 0 0 0,0-1 0 0 0,1 1 1 0 0,-1-1-1 0 0,0 1 0 0 0,0-1 0 0 0,1 1 0 0 0,-1-1 0 0 0,0 1 1 0 0,0-1-1 0 0,0 0 15 0 0,-63 21 1685 0 0,-83 6-268 0 0,0-6 0 0 0,-138 1-1417 0 0,36-17-8617 0 0,241-5-605 0 0</inkml:trace>
  <inkml:trace contextRef="#ctx0" brushRef="#br0" timeOffset="354.68">1110 667 18924 0 0,'0'0'1636'0'0,"0"0"-1130"0"0,0 0-529 0 0,0 0-144 0 0,0 0 66 0 0,0 0 120 0 0,0 0 14 0 0,0 0-9 0 0,0 0-7 0 0,0 0 2 0 0,25 17 6 0 0,123 87 25 0 0,-143-104 6 0 0,1 0 0 0 0,-1 0 1 0 0,0-1-1 0 0,1 0 0 0 0,-1 0 0 0 0,0 0 1 0 0,0-1-1 0 0,1 0 0 0 0,-1 0 0 0 0,0 0 1 0 0,-1 0-1 0 0,1-1 0 0 0,0 0 0 0 0,-1 0 1 0 0,1 0-1 0 0,-1-1 0 0 0,0 1 0 0 0,0-1 1 0 0,-1 0-1 0 0,1 0 0 0 0,-1 0 0 0 0,0-1 1 0 0,0 1-1 0 0,0-1 0 0 0,0 1 0 0 0,-1-2-56 0 0,3 1-54 0 0,3-7 41 0 0,0 0 0 0 0,-1-1 0 0 0,0 0 0 0 0,-1 0 0 0 0,0-1-1 0 0,-1 0 1 0 0,0 0 0 0 0,-1 0 0 0 0,-1 0 0 0 0,-1 0 0 0 0,0-1 0 0 0,0 0 0 0 0,-2 1 0 0 0,1-1 0 0 0,-2 0-1 0 0,0 1 1 0 0,-1-1 0 0 0,-1 1 0 0 0,0 0 0 0 0,0-1 0 0 0,-2 1 0 0 0,0 1 0 0 0,0-1 0 0 0,-1 1-1 0 0,-1 0 1 0 0,0 0 0 0 0,-1 0 0 0 0,-1 1 0 0 0,-7-9 13 0 0,14 19-54 0 0,1 1-1 0 0,-1-1 1 0 0,0 1 0 0 0,1-1-1 0 0,-1 1 1 0 0,0 0 0 0 0,0 0-1 0 0,0-1 1 0 0,1 1 0 0 0,-1 1-1 0 0,0-1 1 0 0,-1 0-1 0 0,1 0 1 0 0,0 1 0 0 0,0-1-1 0 0,0 1 1 0 0,0 0 0 0 0,0-1-1 0 0,-1 1 1 0 0,1 0 0 0 0,0 0-1 0 0,0 1 1 0 0,0-1 0 0 0,0 0-1 0 0,-1 1 1 0 0,1-1 0 0 0,0 1-1 0 0,0 0 1 0 0,0 0-1 0 0,0 0 1 0 0,0 0 0 0 0,0 0-1 0 0,0 0 1 0 0,1 0 0 0 0,-1 0-1 0 0,0 1 1 0 0,1-1 0 0 0,-1 1-1 0 0,1 0 1 0 0,-1-1 0 0 0,1 1-1 0 0,0 0 1 0 0,0 0 0 0 0,-1 0-1 0 0,1-1 1 0 0,0 1-1 0 0,1 0 1 0 0,-1 1 0 0 0,0-1-1 0 0,1 0 55 0 0,-39 110-753 0 0,37-101 734 0 0,0 0 1 0 0,1-1-1 0 0,1 1 1 0 0,0 0 0 0 0,0 0-1 0 0,1 0 1 0 0,1 0-1 0 0,-1-1 1 0 0,2 1-1 0 0,0-1 1 0 0,0 1 0 0 0,1-1-1 0 0,0 0 1 0 0,0 0-1 0 0,1 0 1 0 0,1-1-1 0 0,0 0 1 0 0,0 0 0 0 0,0 0-1 0 0,1-1 1 0 0,4 3 18 0 0,69 60-3786 0 0,-51-51-834 0 0,-7-6-4946 0 0</inkml:trace>
  <inkml:trace contextRef="#ctx0" brushRef="#br0" timeOffset="669.907">2236 0 16956 0 0,'0'0'361'0'0,"0"0"-160"0"0,0 0-361 0 0,0 0-361 0 0,0 0-274 0 0,0 0-133 0 0,0 0 69 0 0,0 0 202 0 0,0 0 248 0 0,0 0 252 0 0,0 0 210 0 0,0 0 121 0 0,0 0 45 0 0,14 27-11 0 0,44 87 9 0 0,-29 40 487 0 0,-11 187 632 0 0,-6-280-849 0 0,-12-61-586 0 0,0 0-209 0 0,0 0-368 0 0,-16-2-6609 0 0,7-1-777 0 0</inkml:trace>
  <inkml:trace contextRef="#ctx0" brushRef="#br0" timeOffset="941.994">1774 226 18172 0 0,'0'0'577'0'0,"0"0"-171"0"0,0 0-253 0 0,0 0-144 0 0,26-10-15 0 0,86-32 16 0 0,40 28 13 0 0,-127 16-74 0 0,253 69-114 0 0,-74-12-5456 0 0,-127-45-4028 0 0,-54-11 5791 0 0</inkml:trace>
  <inkml:trace contextRef="#ctx0" brushRef="#br0" timeOffset="1255.116">3085 104 12547 0 0,'0'0'2204'0'0,"0"0"-278"0"0,0 0-733 0 0,0 0-967 0 0,0 0-1134 0 0,0 0-850 0 0,0 0-116 0 0,0 0 403 0 0,0 0 787 0 0,0 0 713 0 0,0 0 258 0 0,0 0 72 0 0,0 0 21 0 0,7 26 29 0 0,45 180 798 0 0,-26 101 318 0 0,-25-302-2076 0 0,2 12 1643 0 0,1-9-8395 0 0,-5-9-1420 0 0</inkml:trace>
  <inkml:trace contextRef="#ctx0" brushRef="#br0" timeOffset="1502.033">2795 256 19596 0 0,'0'0'448'0'0,"0"0"-288"0"0,0 0-224 0 0,0 0-80 0 0,194-33 80 0 0,-131 33 64 0 0,5 0 0 0 0,2 3 16 0 0,-1 2-56 0 0,1-2-152 0 0,-4 0-192 0 0,-3 0-256 0 0,-6-2-248 0 0,-3 1-296 0 0,-4-2-433 0 0,-9 1-583 0 0,-8 1-897 0 0,-14-1-6609 0 0</inkml:trace>
  <inkml:trace contextRef="#ctx0" brushRef="#br0" timeOffset="1753.263">3725 531 14075 0 0,'0'0'-67'0'0,"0"0"-139"0"0,0 0 256 0 0,0 0 308 0 0,0 0 88 0 0,0 0-112 0 0,0 0-125 0 0,0 0-73 0 0,0 0-30 0 0,0 0-12 0 0,0 0 17 0 0,0 0 17 0 0,0 0 12 0 0,20 22 8 0 0,61 69 51 0 0,-78-86-121 0 0,1-1-1 0 0,1 1 1 0 0,-1-1 0 0 0,1 1 0 0 0,-1-1-1 0 0,1 0 1 0 0,0-1 0 0 0,0 1 0 0 0,1-1-1 0 0,-1 0 1 0 0,1-1 0 0 0,0 1 0 0 0,0-1 0 0 0,0 0-1 0 0,0 0 1 0 0,0-1 0 0 0,0 0 0 0 0,2 0-78 0 0,21-5-2722 0 0,-3-9-3819 0 0,-18 7-1857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8:37.6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333 1242 20468 0 0,'0'0'-590'0'0,"0"0"-143"0"0,0 0-96 0 0,0 0 57 0 0,0 0 192 0 0,0 0 49 0 0,29-11-109 0 0,148-54-590 0 0,-160 57 1441 0 0,-1-1 0 0 0,1-1 0 0 0,-1 0-1 0 0,-1-1 1 0 0,0-1 0 0 0,-1-1 0 0 0,0 0 0 0 0,-1 0-1 0 0,0-1 1 0 0,-1-1 0 0 0,-1 0 0 0 0,0-1 0 0 0,-1 0-1 0 0,0-2-210 0 0,-9 16-17 0 0,0 0-1 0 0,0 1 0 0 0,-1-1 1 0 0,1 0-1 0 0,0 1 0 0 0,-1-1 0 0 0,0 0 1 0 0,1 0-1 0 0,-1 1 0 0 0,0-1 1 0 0,0 0-1 0 0,0 0 0 0 0,0 0 0 0 0,0 0 1 0 0,0 1-1 0 0,0-1 0 0 0,-1 0 1 0 0,1 0-1 0 0,-1 1 0 0 0,1-1 0 0 0,-1 0 1 0 0,0 0-1 0 0,0 1 0 0 0,0-1 1 0 0,0 1-1 0 0,0-1 0 0 0,0 1 0 0 0,0-1 1 0 0,0 1-1 0 0,-1 0 0 0 0,1-1 0 0 0,0 1 1 0 0,-1 0-1 0 0,1 0 0 0 0,-1 0 1 0 0,1 0-1 0 0,-1 0 0 0 0,0 1 0 0 0,1-1 1 0 0,-1 0-1 0 0,0 1 0 0 0,1-1 1 0 0,-1 1-1 0 0,0-1 0 0 0,0 1 0 0 0,0 0 18 0 0,-92-6-1948 0 0,90 6 1972 0 0,-28 4-153 0 0,-1 0-1 0 0,1 2 1 0 0,0 2 0 0 0,0 0-1 0 0,1 3 1 0 0,0 0 0 0 0,1 2-1 0 0,0 1 1 0 0,1 2 0 0 0,1 0-1 0 0,0 2 1 0 0,2 1-1 0 0,0 1 1 0 0,1 2 0 0 0,-10 11 129 0 0,30-30-8 0 0,1 0 0 0 0,0 1 1 0 0,0-1-1 0 0,0 1 0 0 0,0 0 0 0 0,0 0 1 0 0,1 1-1 0 0,-1-1 0 0 0,1 1 0 0 0,1 0 1 0 0,-1-1-1 0 0,0 1 0 0 0,1 0 0 0 0,0 1 1 0 0,1-1-1 0 0,-1 0 0 0 0,1 0 0 0 0,0 1 1 0 0,0-1-1 0 0,0 1 0 0 0,1-1 0 0 0,0 1 1 0 0,0-1-1 0 0,0 1 0 0 0,1-1 0 0 0,0 1 1 0 0,0-1-1 0 0,0 0 0 0 0,1 1 0 0 0,0-1 1 0 0,0 0-1 0 0,0 0 0 0 0,0 0 1 0 0,1 0-1 0 0,0 0 0 0 0,2 2 8 0 0,16 5 188 0 0,0-1-1 0 0,1 0 1 0 0,0-2 0 0 0,1-1-1 0 0,0 0 1 0 0,0-2 0 0 0,1-1-1 0 0,-1-1 1 0 0,1 0 0 0 0,0-2-1 0 0,16-1-187 0 0,34 7 221 0 0,-46-4-247 0 0,-5-3-80 0 0,0 2 0 0 0,-1 0 0 0 0,1 2 0 0 0,-1 0 0 0 0,0 1 0 0 0,-1 2 0 0 0,1 0 1 0 0,-2 1-1 0 0,12 7 106 0 0,-30-15-5 0 0,-1-1 1 0 0,1 1-1 0 0,-1-1 1 0 0,0 1-1 0 0,1 0 1 0 0,-1 0-1 0 0,0 0 0 0 0,1 0 1 0 0,-1 0-1 0 0,0 0 1 0 0,0 0-1 0 0,0 0 1 0 0,0 0-1 0 0,0 0 1 0 0,0 1-1 0 0,0-1 1 0 0,-1 0-1 0 0,1 1 1 0 0,0-1-1 0 0,-1 0 1 0 0,1 1-1 0 0,-1-1 1 0 0,1 1-1 0 0,-1-1 1 0 0,1 1-1 0 0,-1-1 1 0 0,0 1-1 0 0,0 0 1 0 0,0-1-1 0 0,0 1 1 0 0,0-1-1 0 0,0 1 1 0 0,-1-1-1 0 0,1 1 0 0 0,0-1 1 0 0,-1 1-1 0 0,1-1 1 0 0,-1 1-1 0 0,0-1 1 0 0,1 0-1 0 0,-1 1 1 0 0,0-1-1 0 0,0 0 1 0 0,0 1-1 0 0,0-1 1 0 0,0 0-1 0 0,0 0 1 0 0,0 0-1 0 0,0 0 1 0 0,0 0-1 0 0,-1 0 1 0 0,1 0-1 0 0,0 0 1 0 0,-1-1-1 0 0,1 1 1 0 0,-1 0-1 0 0,1-1 1 0 0,-1 1 4 0 0,-95 32 2505 0 0,89-31-2484 0 0,-90 22 164 0 0,-1-5 0 0 0,0-3-1 0 0,-1-5 1 0 0,-50-3-185 0 0,105-16-2551 0 0,25-13-4065 0 0,16 13-1082 0 0</inkml:trace>
  <inkml:trace contextRef="#ctx0" brushRef="#br0" timeOffset="320.966">1394 1 19900 0 0,'0'0'-317'0'0,"0"0"-741"0"0,0 0-1087 0 0,0 0-248 0 0,0 0 194 0 0,0 0 671 0 0,0 0 998 0 0,0 0 215 0 0,-1 29 123 0 0,-10 231 976 0 0,-2-21 931 0 0,-7 489 521 0 0,19-712-2144 0 0,1 0 0 0 0,0 0-1 0 0,1 0 1 0 0,1 0 0 0 0,1 0 0 0 0,0-1 0 0 0,1 1 0 0 0,0-1 0 0 0,2 0 0 0 0,0 0 0 0 0,0-1 0 0 0,1 0 0 0 0,1 0 0 0 0,0 0 0 0 0,8 8-92 0 0,3-20 2496 0 0,-15-18-5460 0 0,-3 9-900 0 0,0-1-5965 0 0</inkml:trace>
  <inkml:trace contextRef="#ctx0" brushRef="#br0" timeOffset="568.847">904 749 23501 0 0,'0'0'40'0'0,"0"0"-201"0"0,0 0-69 0 0,35-8 68 0 0,117-25 52 0 0,93 25-171 0 0,246 26-5030 0 0,-428-11 2669 0 0,-22-1-2455 0 0,-22-3-2362 0 0</inkml:trace>
  <inkml:trace contextRef="#ctx0" brushRef="#br0" timeOffset="1234.951">1678 1174 21133 0 0,'0'0'218'0'0,"0"0"-649"0"0,0 0-222 0 0,0 0 86 0 0,0 0 276 0 0,29 0 314 0 0,223-1-135 0 0,-222 1 142 0 0,0-2 0 0 0,-1-1 0 0 0,1-1 0 0 0,-1-2 0 0 0,0-1 0 0 0,0-1 0 0 0,0-1 0 0 0,-1-2 0 0 0,-1 0 0 0 0,8-7-30 0 0,-72 55-4200 0 0,25-23 4225 0 0,2 0 0 0 0,0 0 0 0 0,1 1 0 0 0,0 0 0 0 0,1 1 0 0 0,1 0 0 0 0,1 0 0 0 0,0 0 0 0 0,-2 10-25 0 0,7-20 29 0 0,0 0 0 0 0,0 0 0 0 0,1 0 0 0 0,-1 1 1 0 0,1-1-1 0 0,1 0 0 0 0,-1 0 0 0 0,1 0 1 0 0,0 0-1 0 0,0 0 0 0 0,1 0 0 0 0,0 0 0 0 0,0 0 1 0 0,0-1-1 0 0,1 1 0 0 0,0-1 0 0 0,0 1 0 0 0,0-1 1 0 0,1 0-1 0 0,-1 0 0 0 0,1 0 0 0 0,0-1 0 0 0,1 0 1 0 0,-1 1-1 0 0,1-1 0 0 0,0-1 0 0 0,0 1 0 0 0,0-1 1 0 0,1 0-1 0 0,-1 0 0 0 0,1 0 0 0 0,-1-1 0 0 0,1 0 1 0 0,0 0-1 0 0,0-1 0 0 0,0 1 0 0 0,0-1 1 0 0,0 0-1 0 0,0-1 0 0 0,4 0-29 0 0,175-20-3507 0 0,-109-12 9158 0 0,-12 60-4052 0 0,-51-27-1475 0 0,-1-1 0 0 0,1 0 0 0 0,0 0 0 0 0,-1-2 0 0 0,1 1 0 0 0,-1-2-1 0 0,0 1 1 0 0,1-2 0 0 0,-1 0 0 0 0,-1 0 0 0 0,1-1 0 0 0,0 0-1 0 0,-1-1 1 0 0,0 0 0 0 0,-1-1 0 0 0,1 0 0 0 0,-1-1 0 0 0,-1 0 0 0 0,1-1-1 0 0,-2 0 1 0 0,1 0 0 0 0,-1-1 0 0 0,0-1-124 0 0,-5 9-38 0 0,-1 0 0 0 0,0-1 0 0 0,0 1 0 0 0,0-1 0 0 0,0 1 0 0 0,0-1 0 0 0,-1 0 0 0 0,1 0 0 0 0,-1 0 0 0 0,0 0 0 0 0,1 0 0 0 0,-1 0 0 0 0,-1 0 0 0 0,1-1 0 0 0,0 1 0 0 0,-1 0 0 0 0,0 0 0 0 0,0-1 0 0 0,0 1 0 0 0,0 0 0 0 0,0 0 0 0 0,-1-1 0 0 0,1 1 0 0 0,-1 0 0 0 0,0 0 0 0 0,0 0 0 0 0,0 0 0 0 0,0 0 0 0 0,-1 0 0 0 0,1 0 0 0 0,-1 0 0 0 0,1 0 0 0 0,-1 0 0 0 0,0 1 0 0 0,-1-1 0 0 0,1 1 0 0 0,0 0 0 0 0,-1-1 0 0 0,1 1 0 0 0,-1 0 0 0 0,1 0 0 0 0,-1 1 0 0 0,-1-1 38 0 0,-136-44-2747 0 0,134 45 2665 0 0,1 1-1 0 0,0-1 0 0 0,-1 1 1 0 0,1 0-1 0 0,0 1 1 0 0,-1-1-1 0 0,1 1 1 0 0,0 0-1 0 0,-1 1 1 0 0,1-1-1 0 0,0 1 0 0 0,0 0 1 0 0,0 0-1 0 0,0 0 1 0 0,1 1-1 0 0,-1 0 1 0 0,1 0-1 0 0,-1 0 1 0 0,1 0-1 0 0,0 1 1 0 0,0 0-1 0 0,0-1 0 0 0,1 2 1 0 0,0-1-1 0 0,-1 0 1 0 0,1 1-1 0 0,1-1 1 0 0,-1 1-1 0 0,1 0 1 0 0,0 0-1 0 0,0 0 0 0 0,0 0 1 0 0,0 0-1 0 0,1 0 1 0 0,0 0-1 0 0,0 1 1 0 0,1-1-1 0 0,-1 0 1 0 0,1 1-1 0 0,1 2 83 0 0,3-2 204 0 0,2 0-1 0 0,-1 0 1 0 0,1-1-1 0 0,0 1 1 0 0,0-1-1 0 0,0-1 1 0 0,1 1-1 0 0,0-1 1 0 0,-1 0-1 0 0,2-1 1 0 0,-1 1-1 0 0,0-2 1 0 0,1 1-1 0 0,-1-1 1 0 0,1 0 0 0 0,0 0-1 0 0,-1-1 1 0 0,1 0-1 0 0,0 0 1 0 0,0-1-1 0 0,0 0 1 0 0,0-1-1 0 0,0 0 1 0 0,0 0-1 0 0,-1 0 1 0 0,2-2-204 0 0,15 3 152 0 0,277-26 1400 0 0,-45 83-3474 0 0,-159-68-3110 0 0,-8-23-4531 0 0,-68 23 3362 0 0</inkml:trace>
  <inkml:trace contextRef="#ctx0" brushRef="#br0" timeOffset="1499.737">3885 354 14523 0 0,'0'0'1539'0'0,"0"0"65"0"0,0 0-238 0 0,0 0-610 0 0,0 0-1001 0 0,0 0-1143 0 0,0 0-418 0 0,0 0 203 0 0,0 0 607 0 0,0 0 881 0 0,0 0 358 0 0,0 0 86 0 0,0 0 32 0 0,2 33 13 0 0,14 190 199 0 0,-3 467 889 0 0,-14-681-1415 0 0,0 0 1 0 0,0 0-1 0 0,1 0 0 0 0,0 0 0 0 0,1 0 1 0 0,0 0-1 0 0,1 0 0 0 0,-1 0 1 0 0,2 0-1 0 0,-1 0 0 0 0,1-1 0 0 0,1 1 1 0 0,-1-1-1 0 0,1 0 0 0 0,1 0 1 0 0,0 0-1 0 0,0 0 0 0 0,0-1 0 0 0,1 0 1 0 0,0 0-1 0 0,0 0 0 0 0,1-1-47 0 0,-4-5 26 0 0,0-1 0 0 0,0 1 0 0 0,0-1 0 0 0,-1 0 0 0 0,1 1 0 0 0,0-1 0 0 0,0-1 0 0 0,0 1 0 0 0,0 0 0 0 0,0-1 0 0 0,0 1 0 0 0,0-1 0 0 0,-1 0 0 0 0,1 0 0 0 0,0 0 0 0 0,0 0 0 0 0,-1-1 0 0 0,1 1 0 0 0,-1-1 0 0 0,1 1 0 0 0,-1-1 0 0 0,0 0 0 0 0,0 0 0 0 0,0 0 0 0 0,0 0 0 0 0,0-1 0 0 0,0 1 0 0 0,1-2-26 0 0,44-71-9831 0 0,-42 61 917 0 0</inkml:trace>
  <inkml:trace contextRef="#ctx0" brushRef="#br0" timeOffset="1971.974">3909 839 15867 0 0,'0'0'1785'0'0,"0"0"-373"0"0,0 0-777 0 0,0 0-779 0 0,0 0-564 0 0,0 0-15 0 0,0 0 167 0 0,0 0 317 0 0,0 0 379 0 0,0 0 28 0 0,27 6-19 0 0,192 37-367 0 0,129-26-8810 0 0,-338-16 8833 0 0,0 1 0 0 0,-1 0 0 0 0,1 1 0 0 0,0 0-1 0 0,-1 0 1 0 0,0 1 0 0 0,0 0 0 0 0,0 1 0 0 0,0 0-1 0 0,-1 0 1 0 0,0 1 0 0 0,0 0 0 0 0,0 0-1 0 0,-1 1 1 0 0,0 0 0 0 0,0 0 0 0 0,-1 1 0 0 0,5 5 195 0 0,79 166 2733 0 0,-47-81 317 0 0,-39-91-2796 0 0,3 11 187 0 0,2 0-1 0 0,0-1 1 0 0,1-1-1 0 0,0 0 1 0 0,2 0-1 0 0,0-1 0 0 0,0 0 1 0 0,1-1-1 0 0,11 8-440 0 0,57 5 4297 0 0,-70-28-4038 0 0,0-1 0 0 0,0 0 0 0 0,0 0 0 0 0,0-1-1 0 0,0 0 1 0 0,0-1 0 0 0,-1-1 0 0 0,1 1 0 0 0,-1-2 0 0 0,-1 1-1 0 0,1-1 1 0 0,-1-1 0 0 0,0 0 0 0 0,0 0 0 0 0,-1-1-1 0 0,0 0 1 0 0,5-6-259 0 0,-9 10 15 0 0,0 0-1 0 0,-1-1 1 0 0,1 0 0 0 0,-1 1-1 0 0,0-2 1 0 0,0 1 0 0 0,0 0-1 0 0,-1 0 1 0 0,0-1-1 0 0,0 1 1 0 0,0-1 0 0 0,0 0-1 0 0,-1 0 1 0 0,0 1 0 0 0,-1-1-1 0 0,1 0 1 0 0,-1 0-1 0 0,0 0 1 0 0,0 0 0 0 0,-1 0-1 0 0,0 0 1 0 0,0 1 0 0 0,0-1-1 0 0,-1 0 1 0 0,0 1-1 0 0,0-1 1 0 0,0 1 0 0 0,-1-1-1 0 0,0 1 1 0 0,0 0 0 0 0,0 0-1 0 0,0 0 1 0 0,-1 1-1 0 0,-2-3-13 0 0,-10-8-162 0 0,-1 1 0 0 0,0 1 1 0 0,-1 0-1 0 0,-1 1 1 0 0,0 1-1 0 0,0 1 1 0 0,-1 1-1 0 0,0 0 1 0 0,-1 2-1 0 0,0 0 1 0 0,0 1-1 0 0,-1 1 1 0 0,1 2-1 0 0,-1 0 1 0 0,0 1-1 0 0,0 1 1 0 0,0 1-1 0 0,0 1 1 0 0,-7 1 160 0 0,20 0-51 0 0,1 1 1 0 0,0-1 0 0 0,-1 1-1 0 0,1 1 1 0 0,0 0 0 0 0,1 0-1 0 0,-1 0 1 0 0,1 1 0 0 0,0 0-1 0 0,0 1 1 0 0,0-1 0 0 0,1 1-1 0 0,-1 1 1 0 0,2-1 0 0 0,-1 1-1 0 0,1 0 1 0 0,0 0 0 0 0,0 1-1 0 0,1 0 1 0 0,0-1 0 0 0,0 1 0 0 0,1 1-1 0 0,0-1 1 0 0,1 0 0 0 0,-1 1-1 0 0,2-1 1 0 0,-1 1 0 0 0,1 0-1 0 0,0 0 1 0 0,1-1 0 0 0,0 1-1 0 0,1 0 1 0 0,0 0 0 0 0,0-1-1 0 0,1 1 1 0 0,0-1 0 0 0,0 1-1 0 0,1-1 1 0 0,0 1 0 0 0,0-1-1 0 0,3 2 51 0 0,115 121-1327 0 0,-22-68-5542 0 0,-61-42-3084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8:36.7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940 104 6377 0 0,'0'0'2029'0'0,"0"0"190"0"0,-30-12-72 0 0,-152-58 1194 0 0,160 61-1371 0 0,-10-4-4893 0 0,54 18-943 0 0,351 40 6598 0 0,-586 0-2978 0 0,126-24 195 0 0,2 3-1 0 0,0 4 0 0 0,2 3 1 0 0,1 5-1 0 0,1 2 0 0 0,3 4 1 0 0,-50 37 51 0 0,3 53-1241 0 0,122-127 1203 0 0,1-1 0 0 0,-1 1 0 0 0,1 0 0 0 0,0 0-1 0 0,0 0 1 0 0,0 1 0 0 0,1-1 0 0 0,-1 0 0 0 0,1 1 0 0 0,1-1 0 0 0,-1 1 0 0 0,1-1 0 0 0,0 1 0 0 0,0-1 0 0 0,0 1-1 0 0,1-1 1 0 0,0 1 0 0 0,0-1 0 0 0,1 0 0 0 0,-1 1 0 0 0,1-1 0 0 0,0 0 0 0 0,0 0 0 0 0,1 0 0 0 0,0 0-1 0 0,0-1 1 0 0,0 1 0 0 0,0-1 0 0 0,1 1 0 0 0,-1-1 0 0 0,3 1 38 0 0,21 16 166 0 0,2-2 0 0 0,0-1 0 0 0,1-2 1 0 0,0 0-1 0 0,1-2 0 0 0,1-2 0 0 0,0 0 0 0 0,1-3 0 0 0,0 0 0 0 0,1-2 1 0 0,7-1-167 0 0,15 7 52 0 0,64 13 135 0 0,-76-20-251 0 0,0 1-1 0 0,-1 3 1 0 0,0 1-1 0 0,0 2 0 0 0,-1 2 1 0 0,-1 2-1 0 0,-1 2 1 0 0,0 1-1 0 0,-2 2 0 0 0,0 2 1 0 0,-1 1-1 0 0,3 6 65 0 0,-35-28-12 0 0,-1 0 1 0 0,1 1-1 0 0,-1-1 0 0 0,1 1 0 0 0,-1 0 0 0 0,0 1 0 0 0,-1-1 0 0 0,1 1 1 0 0,-1 0-1 0 0,0-1 0 0 0,0 1 0 0 0,0 1 0 0 0,-1-1 0 0 0,0 0 0 0 0,0 1 1 0 0,0-1-1 0 0,0 1 0 0 0,-1 0 0 0 0,0-1 0 0 0,-1 1 0 0 0,1 0 0 0 0,-1 0 1 0 0,0-1-1 0 0,0 1 0 0 0,-1 0 0 0 0,1 0 0 0 0,-1-1 0 0 0,-1 1 0 0 0,1 0 1 0 0,-1-1-1 0 0,0 1 0 0 0,0-1 0 0 0,-1 0 0 0 0,1 0 0 0 0,-1 0 0 0 0,0 0 1 0 0,-2 1 11 0 0,-20 8 299 0 0,-1-2 1 0 0,0-1-1 0 0,-1-1 1 0 0,-1-1 0 0 0,1-1-1 0 0,-1-2 1 0 0,0 0-1 0 0,-1-2 1 0 0,1-1 0 0 0,-1-2-1 0 0,-21-1-299 0 0,36 1 89 0 0,-68 4 378 0 0,-1-4 0 0 0,0-3 0 0 0,1-3 0 0 0,0-5 0 0 0,-21-6-467 0 0,12-16-1710 0 0,45-10-6451 0 0,40 33 462 0 0</inkml:trace>
  <inkml:trace contextRef="#ctx0" brushRef="#br0" timeOffset="383.154">1421 1246 13483 0 0,'0'0'-1155'0'0,"0"0"393"0"0,0 0 684 0 0,0 0 282 0 0,0 0 111 0 0,0 0 65 0 0,0 0 17 0 0,0 0 20 0 0,19 25-14 0 0,60 79-63 0 0,-78-101-283 0 0,0 0 0 0 0,0-1 0 0 0,1 1 1 0 0,-1-1-1 0 0,1 0 0 0 0,-1 1 0 0 0,1-1 0 0 0,0 0 0 0 0,-1 0 0 0 0,1 0 0 0 0,0 0 0 0 0,1 0 0 0 0,-1 0 0 0 0,0-1 0 0 0,0 1 0 0 0,1-1 0 0 0,-1 1 0 0 0,1-1 0 0 0,-1 0 0 0 0,1 0 0 0 0,0 0 1 0 0,-1-1-1 0 0,1 1 0 0 0,0 0 0 0 0,-1-1 0 0 0,1 0 0 0 0,0 0 0 0 0,2 0-57 0 0,3 0 500 0 0,58-70 1547 0 0,-47 40-2164 0 0,-1 0 0 0 0,-2-1 0 0 0,-1 0 0 0 0,-2-2 0 0 0,-1 1 1 0 0,7-33 116 0 0,-16 54 26 0 0,0 0 1 0 0,-1 0 0 0 0,0 0-1 0 0,-1 0 1 0 0,0-1 0 0 0,0 1 0 0 0,-2 0-1 0 0,1-1 1 0 0,-2 1 0 0 0,1 0 0 0 0,-1 0-1 0 0,-1 0 1 0 0,0 0 0 0 0,-1 0 0 0 0,0 1-1 0 0,0-1 1 0 0,-1 1 0 0 0,-1 0 0 0 0,0 0-1 0 0,0 1 1 0 0,0 0 0 0 0,-1 0 0 0 0,-1 0-27 0 0,4 4-59 0 0,0 1 1 0 0,0 0 0 0 0,-1 0 0 0 0,1 1-1 0 0,-1-1 1 0 0,0 1 0 0 0,0 0 0 0 0,0 0-1 0 0,0 1 1 0 0,0-1 0 0 0,-1 1 0 0 0,1 0-1 0 0,-1 1 1 0 0,1-1 0 0 0,-1 1 0 0 0,0 0-1 0 0,0 1 1 0 0,1-1 0 0 0,-1 1 0 0 0,0 0-1 0 0,0 1 1 0 0,0-1 0 0 0,1 1 0 0 0,-1 0-1 0 0,0 1 1 0 0,1-1 0 0 0,-1 1 0 0 0,1 0-1 0 0,-1 1 1 0 0,1-1 0 0 0,0 1 0 0 0,0 0-1 0 0,0 0 1 0 0,-3 3 58 0 0,1 5 4 0 0,1 0-1 0 0,0 1 1 0 0,1-1 0 0 0,0 1 0 0 0,0 1-1 0 0,2-1 1 0 0,-1 0 0 0 0,2 1-1 0 0,-1 0 1 0 0,2 0 0 0 0,0 0-1 0 0,0-1 1 0 0,1 1 0 0 0,1 0-1 0 0,0 0 1 0 0,1 0 0 0 0,0 0-1 0 0,1-1 1 0 0,0 1 0 0 0,1-1 0 0 0,1 0-1 0 0,0 0 1 0 0,0 0 0 0 0,1-1-1 0 0,1 0 1 0 0,0 0 0 0 0,0 0-1 0 0,1-1 1 0 0,0 0 0 0 0,1-1-1 0 0,0 1 1 0 0,1-2 0 0 0,0 1-1 0 0,9 5-3 0 0,17 10 185 0 0,1-1 0 0 0,0-2 0 0 0,2-2-1 0 0,0-1 1 0 0,2-2 0 0 0,-1-2 0 0 0,2-1-1 0 0,0-2 1 0 0,6-2-185 0 0,96 17-2352 0 0,-4-9-3745 0 0,-93-12-3216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8:53.1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16884 0 0,'0'0'1589'0'0,"0"0"-159"0"0,0 0-443 0 0,0 0-480 0 0,0 0-403 0 0,0 0-415 0 0,0 0-555 0 0,0 0-602 0 0,0 0-311 0 0,0 0 195 0 0,0 0 515 0 0,0 0 639 0 0,-1 4 586 0 0,24 213 1324 0 0,-11-130-2978 0 0,-3-1-4276 0 0,-9-63-2584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8:53.6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166 221 14211 0 0,'0'0'-12'0'0,"0"0"-683"0"0,0 0-1020 0 0,0 0-293 0 0,0 0 253 0 0,0 0 689 0 0,0 0 923 0 0,0 0 267 0 0,0 0 45 0 0,0 0 69 0 0,0 0 100 0 0,9 26 76 0 0,27 83 54 0 0,-23 72 1083 0 0,-19-32-333 0 0,2 58-2648 0 0,19-186-3552 0 0,-11-21 57 0 0</inkml:trace>
  <inkml:trace contextRef="#ctx0" brushRef="#br0" timeOffset="370.85">0 151 16396 0 0,'0'0'445'0'0,"0"0"119"0"0,0 0 20 0 0,0 0-92 0 0,0 0-198 0 0,0 0-292 0 0,0 0-392 0 0,0 0-284 0 0,0 0-71 0 0,0 0 124 0 0,0 0 280 0 0,0 0 214 0 0,0 0 119 0 0,15-24 36 0 0,49-72 0 0 0,-62 93-28 0 0,0 1 0 0 0,1-1 0 0 0,-1 1 0 0 0,1 0 0 0 0,0 0-1 0 0,0 0 1 0 0,0 0 0 0 0,0 0 0 0 0,0 0 0 0 0,0 1-1 0 0,0-1 1 0 0,0 1 0 0 0,1 0 0 0 0,-1 0 0 0 0,0 1 0 0 0,1-1-1 0 0,-1 0 1 0 0,1 1 0 0 0,-1 0 0 0 0,1 0 0 0 0,-1 0-1 0 0,1 0 1 0 0,-1 1 0 0 0,1 0 0 0 0,12-1-12 0 0,29-1-37 0 0,0 2-1 0 0,0 2 1 0 0,0 2-1 0 0,-1 1 1 0 0,0 3-1 0 0,0 1 1 0 0,-1 3-1 0 0,34 14 50 0 0,-71-25-18 0 0,0-1 0 0 0,-1 1 0 0 0,1 0 0 0 0,-1 0 0 0 0,0 1-1 0 0,0 0 1 0 0,0-1 0 0 0,0 2 0 0 0,0-1 0 0 0,-1 1 0 0 0,1-1 0 0 0,-1 1-1 0 0,0 1 1 0 0,0-1 0 0 0,0 0 0 0 0,-1 1 0 0 0,1 0 0 0 0,-1 0 0 0 0,-1 0-1 0 0,1 0 1 0 0,-1 0 0 0 0,1 1 0 0 0,-1-1 0 0 0,-1 1 0 0 0,1-1 0 0 0,-1 1-1 0 0,0 0 1 0 0,0 0 0 0 0,-1-1 0 0 0,0 1 0 0 0,0 0 0 0 0,0 0 0 0 0,-1 0-1 0 0,0-1 1 0 0,0 1 0 0 0,0 0 0 0 0,-1-1 0 0 0,1 1 0 0 0,-1-1 0 0 0,-1 1-1 0 0,1-1 1 0 0,-1 0 0 0 0,-2 3 18 0 0,-14 10 245 0 0,-2 0-1 0 0,0-2 1 0 0,-1 0-1 0 0,-1-2 1 0 0,0 0-1 0 0,-1-2 1 0 0,-1 0-1 0 0,1-2 1 0 0,-2-1-1 0 0,1 0 1 0 0,-1-2-1 0 0,-1-1 1 0 0,1-1-1 0 0,-1-2 1 0 0,0 0 0 0 0,0-2-1 0 0,-11-1-244 0 0,4 0 1277 0 0,11 0-4585 0 0,53-6-6562 0 0,-11 5 7603 0 0,-3-1-2457 0 0</inkml:trace>
  <inkml:trace contextRef="#ctx0" brushRef="#br0" timeOffset="1048.233">752 364 19548 0 0,'0'0'1064'0'0,"0"0"-63"0"0,0 0-337 0 0,0 0-464 0 0,0 0-288 0 0,0 0-408 0 0,0 0-361 0 0,0 0-207 0 0,0 0-40 0 0,0 0 112 0 0,0 0 192 0 0,0 0 63 0 0,0 0-263 0 0,40-13-464 0 0,-28 35-688 0 0,-5-3-657 0 0,-1-5-6105 0 0</inkml:trace>
  <inkml:trace contextRef="#ctx0" brushRef="#br0" timeOffset="783.684">629 796 16075 0 0,'0'0'1611'0'0,"0"0"-1026"0"0,0 0-1312 0 0,0 0-887 0 0,0 0-76 0 0,0 0 371 0 0,0 0 654 0 0,0 0 602 0 0,0 0 185 0 0,0 0 44 0 0,-2 26-2 0 0,-15 130 54 0 0,-2-8 52 0 0,53-134-1145 0 0,8-25-5143 0 0,-33 7-222 0 0</inkml:trace>
  <inkml:trace contextRef="#ctx0" brushRef="#br0" timeOffset="1295.709">1114 796 14107 0 0,'0'0'328'0'0,"0"0"-413"0"0,0 0-849 0 0,0 0-773 0 0,0 0-100 0 0,0 0 291 0 0,0 0 620 0 0,0 0 668 0 0,0 0 345 0 0,0 0 244 0 0,0 0 199 0 0,0 0 105 0 0,0 0-20 0 0,1 27-85 0 0,5 178 760 0 0,8-130-557 0 0,3-29-212 0 0,-16-52-5993 0 0,-1 2-1920 0 0</inkml:trace>
  <inkml:trace contextRef="#ctx0" brushRef="#br0" timeOffset="1467.9">935 1021 13355 0 0,'0'0'2843'0'0,"0"0"-590"0"0,0 0-1120 0 0,0 0-969 0 0,0 0-685 0 0,0 0-186 0 0,0 0 79 0 0,0 0 278 0 0,0 0 349 0 0,0 0 82 0 0,27-2 11 0 0,191-14 84 0 0,-89 3-2486 0 0,-85 9-1412 0 0,-1-1-3512 0 0,-23 4 2610 0 0</inkml:trace>
  <inkml:trace contextRef="#ctx0" brushRef="#br0" timeOffset="1745.307">1758 830 17868 0 0,'0'0'1027'0'0,"0"0"-314"0"0,0 0-745 0 0,0 0-929 0 0,0 0-608 0 0,0 0-39 0 0,0 0 368 0 0,0 0 688 0 0,0 0 586 0 0,0 0 240 0 0,0 0 94 0 0,0 0 24 0 0,0 0-69 0 0,2 29-61 0 0,11 193 86 0 0,-1-124-1010 0 0,1-34-4029 0 0,-6-39-4067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14.9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212 399 616 0 0,'0'0'2094'0'0,"0"0"-259"0"0,0 0-172 0 0,0 0-132 0 0,0 0-192 0 0,0 0-121 0 0,0 0-20 0 0,-7-25 43 0 0,-30-129 2317 0 0,31 116-1219 0 0,11 51-2996 0 0,12 102 1443 0 0,-4 1 1 0 0,-4 108-787 0 0,-5-125 147 0 0,21 751 421 0 0,-29-568 236 0 0,17-322-2113 0 0,-11 31 753 0 0,11-54-3774 0 0,-6 21-1937 0 0,-4 19-2338 0 0</inkml:trace>
  <inkml:trace contextRef="#ctx0" brushRef="#br0" timeOffset="331.288">0 180 22981 0 0,'0'0'236'0'0,"0"0"-24"0"0,0 0-68 0 0,0 0-168 0 0,0 0-203 0 0,0 0-230 0 0,0 0-137 0 0,0 0 73 0 0,0 0 169 0 0,0 0 256 0 0,0 0 188 0 0,0 0 61 0 0,0 0 34 0 0,18-8 16 0 0,60-27 18 0 0,70 10 578 0 0,46-11-461 0 0,-73 11-344 0 0,2 6 0 0 0,0 5 0 0 0,103 2 6 0 0,-223 11-31 0 0,-1 0 0 0 0,1 0 0 0 0,0 0 1 0 0,-1 1-1 0 0,1-1 0 0 0,0 1 0 0 0,-1 0 0 0 0,1 0 0 0 0,0 0 0 0 0,0 0 1 0 0,-1 0-1 0 0,1 0 0 0 0,0 1 0 0 0,-1-1 0 0 0,1 1 0 0 0,0 0 0 0 0,-1 0 1 0 0,1 0-1 0 0,-1 0 0 0 0,1 0 0 0 0,-1 0 0 0 0,0 1 0 0 0,0-1 1 0 0,1 1-1 0 0,-1 0 0 0 0,0 0 0 0 0,0 0 0 0 0,0 0 0 0 0,-1 0 0 0 0,1 0 1 0 0,0 0-1 0 0,-1 0 0 0 0,0 1 0 0 0,1-1 0 0 0,-1 1 0 0 0,0-1 0 0 0,0 1 1 0 0,0-1-1 0 0,-1 1 0 0 0,1-1 0 0 0,-1 1 0 0 0,1 0 0 0 0,-1 0 0 0 0,0-1 1 0 0,0 1-1 0 0,0 0 0 0 0,0-1 0 0 0,0 1 0 0 0,-1 0 0 0 0,1-1 0 0 0,-1 1 1 0 0,0 0 30 0 0,-64 81-2242 0 0,13-35-2619 0 0,29-29 635 0 0,6-3-5710 0 0</inkml:trace>
  <inkml:trace contextRef="#ctx0" brushRef="#br0" timeOffset="581.681">175 705 23501 0 0,'0'0'-64'0'0,"0"0"-88"0"0,0 0 149 0 0,0 0 159 0 0,0 0 183 0 0,0 0 135 0 0,32 3-25 0 0,237 9 682 0 0,250-50-604 0 0,-486 46-2940 0 0,-19 10-6441 0 0,-12-13-924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8:51.7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84 266 13235 0 0,'0'0'168'0'0,"0"0"-232"0"0,0 0-238 0 0,0 0-155 0 0,0 0-36 0 0,0 0-78 0 0,0 0-161 0 0,0 0-137 0 0,0 0-3 0 0,0 0 128 0 0,0 0 312 0 0,0 0 348 0 0,0 0 219 0 0,22 16 191 0 0,66 56 116 0 0,-57-4 325 0 0,-30-53-593 0 0,54 432 2598 0 0,-28-309-3550 0 0,-39-134-4364 0 0,8-4-1337 0 0</inkml:trace>
  <inkml:trace contextRef="#ctx0" brushRef="#br0" timeOffset="334.013">1 162 16460 0 0,'0'0'1569'0'0,"0"0"-51"0"0,0 0-325 0 0,0 0-523 0 0,0 0-486 0 0,0 0-349 0 0,4-25-207 0 0,15-79-95 0 0,-19 103 450 0 0,1-1 1 0 0,-1 1-1 0 0,0-1 1 0 0,1 1-1 0 0,-1-1 1 0 0,1 1-1 0 0,-1-1 0 0 0,1 1 1 0 0,0 0-1 0 0,-1-1 1 0 0,1 1-1 0 0,0 0 1 0 0,0-1-1 0 0,0 1 1 0 0,0 0-1 0 0,0 0 1 0 0,0 0-1 0 0,0 0 1 0 0,1 0-1 0 0,-1 0 1 0 0,0 0-1 0 0,1 0 0 0 0,-1 1 1 0 0,0-1-1 0 0,1 0 1 0 0,-1 1-1 0 0,1-1 1 0 0,-1 1-1 0 0,1 0 1 0 0,-1-1-1 0 0,1 1 1 0 0,-1 0-1 0 0,1 0 1 0 0,-1 0-1 0 0,1 0 1 0 0,-1 0-1 0 0,1 0 0 0 0,0 1 1 0 0,0-1 16 0 0,6 1-97 0 0,38 3-21 0 0,-1 2-1 0 0,1 1 1 0 0,-1 3-1 0 0,-1 2 1 0 0,0 2 0 0 0,0 2-1 0 0,-1 1 1 0 0,-2 3-1 0 0,0 1 1 0 0,-1 2-1 0 0,36 27 119 0 0,-65-43 16 0 0,-6-6-55 0 0,-1 1 0 0 0,1 0-1 0 0,-1 0 1 0 0,0 0 0 0 0,1 1 0 0 0,-1-1 0 0 0,0 1 0 0 0,-1 0-1 0 0,1 0 1 0 0,0 1 0 0 0,-1-1 0 0 0,0 1 0 0 0,0-1 0 0 0,0 1-1 0 0,0 0 1 0 0,-1 0 0 0 0,1 0 0 0 0,-1 1 0 0 0,0-1 0 0 0,0 0 0 0 0,-1 1-1 0 0,1 0 1 0 0,-1-1 0 0 0,1 4 39 0 0,-63 35 1598 0 0,-459 171-1872 0 0,487-191-2168 0 0,32-22 2230 0 0,1-1 0 0 0,-1 1 0 0 0,0 0 0 0 0,1 0 0 0 0,-1 0-1 0 0,1-1 1 0 0,-1 1 0 0 0,1 0 0 0 0,-1 0 0 0 0,1 0 0 0 0,0 0 0 0 0,0 0-1 0 0,-1 0 1 0 0,1 0 0 0 0,0 0 0 0 0,0 0 0 0 0,0 0 0 0 0,0 0 0 0 0,0 0-1 0 0,0 0 1 0 0,0 0 0 0 0,0 0 0 0 0,0 0 0 0 0,1 0 0 0 0,-1 0 0 0 0,0 0 0 0 0,1 0-1 0 0,-1-1 1 0 0,1 1 0 0 0,-1 0 0 0 0,1 0 0 0 0,-1 0 0 0 0,1 0 0 0 0,-1-1-1 0 0,1 1 1 0 0,0 0 0 0 0,0 0 0 0 0,-1-1 0 0 0,1 1 0 0 0,0-1 0 0 0,0 1-1 0 0,0-1 1 0 0,-1 1 0 0 0,1-1 0 0 0,0 1 0 0 0,0-1 0 0 0,0 0 0 0 0,0 1-1 0 0,0-1 1 0 0,0 0 0 0 0,0 0 0 0 0,0 0 0 0 0,0 0 0 0 0,1 0 212 0 0,19 7-4138 0 0,-2-2 3228 0 0</inkml:trace>
  <inkml:trace contextRef="#ctx0" brushRef="#br0" timeOffset="585.382">606 923 4033 0 0,'0'0'505'0'0,"0"0"-281"0"0,0 0-52 0 0,0 0 70 0 0,0 0 87 0 0,0 0 65 0 0,0 0-37 0 0,0 0 3 0 0,0 0-43 0 0,0 0-54 0 0,0 0-17 0 0,0 0-62 0 0,0 0-10 0 0,9 24 40 0 0,49 161 1293 0 0,-58-185-1607 0 0,0-1 0 0 0,0 0 0 0 0,0 0 0 0 0,0 1 0 0 0,0-1 0 0 0,1 0 0 0 0,-1 1 0 0 0,0-1 1 0 0,0 0-1 0 0,1 1 0 0 0,-1-1 0 0 0,0 1 0 0 0,1-1 0 0 0,-1 1 0 0 0,1-1 0 0 0,-1 0 0 0 0,1 1 0 0 0,-1-1 1 0 0,1 1-1 0 0,-1 0 0 0 0,1-1 0 0 0,-1 1 0 0 0,1-1 0 0 0,0 1 0 0 0,-1 0 0 0 0,1 0 0 0 0,0-1 0 0 0,-1 1 1 0 0,1 0-1 0 0,0 0 0 0 0,-1 0 0 0 0,1 0 0 0 0,0-1 0 0 0,-1 1 0 0 0,1 0 0 0 0,0 0 0 0 0,0 1 0 0 0,-1-1 1 0 0,1 0-1 0 0,0 0 0 0 0,-1 0 0 0 0,1 0 0 0 0,0 0 0 0 0,-1 1 0 0 0,1-1 0 0 0,0 0 0 0 0,-1 1 0 0 0,1-1 1 0 0,-1 0-1 0 0,1 1 0 0 0,-1-1 0 0 0,1 1 0 0 0,-1-1 0 0 0,1 1 0 0 0,-1-1 0 0 0,1 1 0 0 0,-1 0 0 0 0,1-1 0 0 0,-1 1 1 0 0,0-1-1 0 0,1 1 0 0 0,-1 0 0 0 0,0-1 0 0 0,0 1 0 0 0,1 0 0 0 0,-1-1 0 0 0,0 1 100 0 0,6-10-2827 0 0</inkml:trace>
  <inkml:trace contextRef="#ctx0" brushRef="#br0" timeOffset="790.291">801 562 9042 0 0,'0'0'3827'0'0,"0"0"-685"0"0,0 0-597 0 0,-7-26-547 0 0,-41-138 1174 0 0,50 167-8827 0 0,12 34 2168 0 0,3 10-477 0 0,-7-22-2391 0 0,-2-9 2090 0 0</inkml:trace>
  <inkml:trace contextRef="#ctx0" brushRef="#br0" timeOffset="1141.185">1164 887 3921 0 0,'0'0'1911'0'0,"0"0"-143"0"0,0 0-358 0 0,0 0-275 0 0,0 0-90 0 0,0 0-14 0 0,0 0 48 0 0,0 0 43 0 0,0 0-22 0 0,0 0-64 0 0,0 0-125 0 0,0 0-172 0 0,0 0-179 0 0,-11-7-211 0 0,-33-20-234 0 0,34 20-274 0 0,10 7-346 0 0,12 0-3459 0 0,18 5 3945 0 0,-28-5-126 0 0,42 9 494 0 0,1-3-1 0 0,0-2 0 0 0,-1-1 1 0 0,1-3-1 0 0,39-4-348 0 0,13-29 1416 0 0,-97 32-1344 0 0,0 1-137 0 0,0 0-308 0 0,0 0-532 0 0,-10 4-3483 0 0,-12 12 68 0 0,18-12 2493 0 0,-3 2-3965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8:44.429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1904 30 3097 0 0,'0'0'2464'0'0,"0"0"-333"0"0,0 0-168 0 0,0 0-173 0 0,0 0-154 0 0,0 0-203 0 0,0 0-266 0 0,0 0-220 0 0,0 0-195 0 0,0 0-181 0 0,0 0-150 0 0,-5-5-185 0 0,-17-15-211 0 0,17 15-219 0 0,5 5-253 0 0,0 0-223 0 0,0 0-199 0 0,0 0-171 0 0,0 0-93 0 0,0 0-18 0 0,0 0 63 0 0,0 0 219 0 0,51 22 4556 0 0,166 0 188 0 0,-15-4-3730 0 0,-31-1 484 0 0,1-7 1 0 0,-1-8-1 0 0,1-8 1 0 0,-1-6-1 0 0,105-25-629 0 0,-246 33 31 0 0,23-5 27 0 0,0 2-1 0 0,1 3 1 0 0,0 2 0 0 0,0 2-1 0 0,-1 3 1 0 0,1 2 0 0 0,-1 3-1 0 0,9 3-57 0 0,5 9 32 0 0,-21-5 90 0 0,1-1 1 0 0,1-3-1 0 0,0-2 1 0 0,0-2-1 0 0,34 0-122 0 0,-81-7-64 0 0,0-1-1 0 0,0 0 0 0 0,0 1 0 0 0,0-1 1 0 0,0 0-1 0 0,0 1 0 0 0,0-1 1 0 0,0 0-1 0 0,0 0 0 0 0,0 0 1 0 0,-1 0-1 0 0,1 0 0 0 0,0 0 0 0 0,-1 0 1 0 0,1 0-1 0 0,-1 0 0 0 0,1 0 1 0 0,-1 0-1 0 0,1-1 0 0 0,-1 1 0 0 0,0 0 1 0 0,1 0-1 0 0,-1 0 0 0 0,0-1 1 0 0,0 1-1 0 0,0 0 0 0 0,0 0 1 0 0,0 0-1 0 0,0-1 0 0 0,-1 1 0 0 0,1 0 1 0 0,0 0-1 0 0,0 0 0 0 0,-1-1 1 0 0,1 1-1 0 0,-1 0 0 0 0,1 0 0 0 0,-1 0 1 0 0,0 0-1 0 0,1 0 0 0 0,-1 0 1 0 0,0 0-1 0 0,0 0 0 0 0,0 0 1 0 0,1 1-1 0 0,-1-1 0 0 0,0 0 0 0 0,0 0 1 0 0,0 1-1 0 0,0-1 0 0 0,0 0 1 0 0,-1 1-1 0 0,1-1 0 0 0,0 1 1 0 0,0 0-1 0 0,-1-1 65 0 0,-59-13-10824 0 0,44 13 2109 0 0</inkml:trace>
  <inkml:trace contextRef="#ctx0" brushRef="#br0" timeOffset="972.349">1709 1565 0 0 0,'0'0'333'0'0,"0"0"377"0"0,0 0 85 0 0,0 0-72 0 0,0 0-57 0 0,0 0-160 0 0,0 0-75 0 0,0 0 55 0 0,0 0 156 0 0,0 0 243 0 0,13 3 262 0 0,3 0-658 0 0,8 2 46 0 0,2-1 4141 0 0,133 14 720 0 0,230-10-3501 0 0,-64-67 237 0 0,-252 40-1986 0 0,1 4-1 0 0,0 3 0 0 0,0 3 1 0 0,29 2-146 0 0,749 44 1 0 0,-797-34 118 0 0,1-3 0 0 0,0-3-1 0 0,-1-2 1 0 0,0-2 0 0 0,0-3-1 0 0,0-2 1 0 0,47-18-119 0 0,-153 43-7364 0 0,-12 16-2489 0 0,38-17 3209 0 0</inkml:trace>
  <inkml:trace contextRef="#ctx0" brushRef="#br0" timeOffset="1852.012">29 206 6201 0 0,'0'0'1906'0'0,"0"0"-31"0"0,0 0-195 0 0,0 0-289 0 0,0 0-269 0 0,0 0-186 0 0,0 0-14 0 0,0 0 15 0 0,0 0-63 0 0,0 0-179 0 0,0 0-214 0 0,0 0-160 0 0,-5-21-305 0 0,-14-64-418 0 0,15 64-548 0 0,4 28-4946 0 0,0 22 4437 0 0,26 602 2593 0 0,-17-521-290 0 0,-7-118 6486 0 0,1-2-3778 0 0,24-44-3884 0 0,-21 44 204 0 0,1 1 0 0 0,1-1 0 0 0,-1 1 0 0 0,1 1 0 0 0,1-1 0 0 0,0 1 0 0 0,0 1 0 0 0,0 0 0 0 0,1 0 0 0 0,0 1 0 0 0,0 0 1 0 0,1 0-1 0 0,0 2 0 0 0,0-1 0 0 0,0 1 0 0 0,0 1 0 0 0,1 0 0 0 0,-1 0 0 0 0,1 1 0 0 0,0 1 0 0 0,0 0 0 0 0,0 0 0 0 0,-1 2 0 0 0,1-1 0 0 0,0 1 0 0 0,0 1 0 0 0,-1 0 0 0 0,1 1 0 0 0,7 2 128 0 0,-7 4-45 0 0,0 0 0 0 0,-1 1 0 0 0,1 0 0 0 0,-2 0 0 0 0,0 1 0 0 0,0 1 0 0 0,-1-1 0 0 0,-1 2 0 0 0,0-1 0 0 0,0 1 1 0 0,-1 0-1 0 0,-1 1 0 0 0,0 0 0 0 0,-1 0 0 0 0,-1 0 0 0 0,0 0 0 0 0,0 1 0 0 0,-2 0 0 0 0,0 0 0 0 0,-1-1 0 0 0,0 14 45 0 0,10 35 90 0 0,-10-59-854 0 0,0-8 8376 0 0,-1 1-7198 0 0,-1 3-5214 0 0,1 3-7196 0 0,0 2 2917 0 0</inkml:trace>
  <inkml:trace contextRef="#ctx0" brushRef="#br0" timeOffset="2754.118">733 1349 3721 0 0,'0'0'2294'0'0,"0"0"-445"0"0,0 0-347 0 0,0 0-295 0 0,0 0-228 0 0,0 0-167 0 0,0 0-133 0 0,0 0-83 0 0,0 0-8 0 0,0 0-37 0 0,0 0-56 0 0,0 0-63 0 0,-5-15-59 0 0,-12-47-45 0 0,17 60-330 0 0,-1 0-1 0 0,1 0 1 0 0,0 0 0 0 0,0 0-1 0 0,0 0 1 0 0,1 1-1 0 0,-1-1 1 0 0,0 0-1 0 0,1 0 1 0 0,-1 0 0 0 0,1 0-1 0 0,0 0 1 0 0,-1 1-1 0 0,1-1 1 0 0,0 0-1 0 0,0 1 1 0 0,0-1 0 0 0,0 0-1 0 0,1 1 1 0 0,-1-1-1 0 0,0 1 1 0 0,1 0 0 0 0,-1-1-1 0 0,1 1 1 0 0,-1 0-1 0 0,1 0 1 0 0,-1 0-1 0 0,1 0 1 0 0,0 0 0 0 0,-1 1-1 0 0,1-1 1 0 0,0 0-1 0 0,0 1 1 0 0,0-1 0 0 0,0 1-1 0 0,0 0 1 0 0,1-1 2 0 0,3-1-48 0 0,5-3-72 0 0,0 1 0 0 0,0 1 0 0 0,0 0-1 0 0,0 0 1 0 0,1 1 0 0 0,-1 1 0 0 0,1 0 0 0 0,0 0 0 0 0,-1 1 0 0 0,1 1 0 0 0,-1 0 0 0 0,1 0 0 0 0,-1 1-1 0 0,1 1 1 0 0,-1 0 0 0 0,0 0 0 0 0,0 1 0 0 0,6 4 120 0 0,-15-7-41 0 0,0 0 1 0 0,0 0-1 0 0,-1 1 1 0 0,1-1-1 0 0,0 1 1 0 0,-1 0-1 0 0,1-1 1 0 0,-1 1-1 0 0,1 0 1 0 0,-1 0-1 0 0,0 0 1 0 0,0 0-1 0 0,0 0 0 0 0,0 0 1 0 0,0 0-1 0 0,-1 0 1 0 0,1 0-1 0 0,0 0 1 0 0,-1 1-1 0 0,0-1 1 0 0,1 0-1 0 0,-1 0 1 0 0,0 1-1 0 0,0-1 1 0 0,0 0-1 0 0,-1 0 0 0 0,1 1 1 0 0,-1-1-1 0 0,1 0 1 0 0,-1 0-1 0 0,1 0 1 0 0,-1 0-1 0 0,0 0 1 0 0,0 0-1 0 0,0 0 1 0 0,0 0-1 0 0,-1 0 1 0 0,1 0-1 0 0,0 0 1 0 0,-1-1-1 0 0,0 1 41 0 0,-72 72 1946 0 0,64-67-2057 0 0,-48 39 400 0 0,-87 87-630 0 0,144-132 343 0 0,-1 0-1 0 0,1 0 0 0 0,0 0 1 0 0,-1 0-1 0 0,1 0 1 0 0,0 1-1 0 0,0-1 0 0 0,0 0 1 0 0,0 1-1 0 0,0-1 0 0 0,0 1 1 0 0,0-1-1 0 0,1 1 0 0 0,-1-1 1 0 0,0 1-1 0 0,1 0 1 0 0,-1-1-1 0 0,1 1 0 0 0,0 0 1 0 0,-1-1-1 0 0,1 1 0 0 0,0 0 1 0 0,0-1-1 0 0,0 1 0 0 0,0 0 1 0 0,1 0-1 0 0,-1-1 1 0 0,0 1-1 0 0,1 0 0 0 0,-1-1 1 0 0,1 1-1 0 0,-1-1 0 0 0,1 1 1 0 0,0 0-1 0 0,0-1 0 0 0,0 0 1 0 0,0 1-1 0 0,0-1 1 0 0,0 1-1 0 0,0-1 0 0 0,0 0 1 0 0,0 0-1 0 0,1 0 0 0 0,-1 0 1 0 0,0 0-1 0 0,1 0 0 0 0,-1 0 1 0 0,1 0-1 0 0,-1 0 0 0 0,1-1 1 0 0,0 1-1 0 0,-1 0 1 0 0,1-1-1 0 0,0 0 0 0 0,-1 1 1 0 0,1-1-1 0 0,1 0-1 0 0,106 5 3737 0 0,-104-5-3716 0 0,230-47 2153 0 0,-270 86-6506 0 0,7-6-2472 0 0,17-22-2290 0 0</inkml:trace>
  <inkml:trace contextRef="#ctx0" brushRef="#br1" timeOffset="5670.812">3262 579 6569 0 0,'0'0'1378'0'0,"0"0"-1859"0"0,0 0-741 0 0,0 0 27 0 0,0 0 568 0 0,0 0 498 0 0,0 0 113 0 0,4 28 21 0 0,22 194 134 0 0,0 71 877 0 0,-36-273 5380 0 0,-5-33-3263 0 0,4 2-5070 0 0,2 2-4080 0 0,3 4-995 0 0</inkml:trace>
  <inkml:trace contextRef="#ctx0" brushRef="#br1" timeOffset="5995.63">2894 724 17412 0 0,'0'0'1151'0'0,"0"0"-199"0"0,0 0-408 0 0,0 0-581 0 0,0 0-393 0 0,0 0-175 0 0,0 0 2 0 0,0 0 167 0 0,0 0 138 0 0,27-26 54 0 0,89-80 15 0 0,-29 66-132 0 0,-67 37 270 0 0,47-10 27 0 0,1 2-1 0 0,1 4 1 0 0,-1 2 0 0 0,1 4 0 0 0,0 2-1 0 0,2 4 65 0 0,-67-5-44 0 0,1 0-1 0 0,-1 0 0 0 0,0 0 0 0 0,0 0 0 0 0,0 1 0 0 0,0 0 0 0 0,0-1 1 0 0,0 2-1 0 0,0-1 0 0 0,0 0 0 0 0,0 1 0 0 0,0 0 0 0 0,0 0 0 0 0,-1 0 1 0 0,1 0-1 0 0,-1 0 0 0 0,1 1 0 0 0,-1-1 0 0 0,0 1 0 0 0,0 0 0 0 0,0 0 1 0 0,-1 1-1 0 0,1-1 0 0 0,-1 0 0 0 0,2 4 45 0 0,-73 36 2961 0 0,-21-2-2786 0 0,-2-4 1 0 0,-1-4 0 0 0,-2-5-1 0 0,-32 4-175 0 0,128-28-6266 0 0,30 6 632 0 0,-20-7-1347 0 0</inkml:trace>
  <inkml:trace contextRef="#ctx0" brushRef="#br1" timeOffset="6307.168">3714 940 9794 0 0,'0'0'-432'0'0,"0"0"-418"0"0,0 0-190 0 0,0 0 195 0 0,0 0 379 0 0,0 0 309 0 0,0 0 241 0 0,0 0 144 0 0,0 0 92 0 0,0 0 131 0 0,0 0 80 0 0,3 8 14 0 0,16 44 1381 0 0,34 73 2423 0 0,8-62-10716 0 0,-57-60-1560 0 0</inkml:trace>
  <inkml:trace contextRef="#ctx0" brushRef="#br1" timeOffset="6786.262">3901 661 23149 0 0,'0'0'528'0'0,"0"0"112"0"0,0 0-208 0 0,0 0-208 0 0,0 0-248 0 0,0 0-336 0 0,0 0-368 0 0,0 0-224 0 0,0 0-64 0 0,0 0-65 0 0,0 0-31 0 0,0 0-96 0 0,0 0-192 0 0,0 0-201 0 0,-13-26-551 0 0,13 44-889 0 0,0-7-7257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9:16.8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7570 0 0,'0'0'2852'0'0,"0"0"-1185"0"0,0 0-1105 0 0,0 0-937 0 0,0 0-873 0 0,0 0-149 0 0,0 0 202 0 0,0 0 503 0 0,0 0 619 0 0,0 0-22 0 0,0 0-150 0 0,0 0-94 0 0,22 1-74 0 0,147 3-2760 0 0,-156-4-233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9:17.11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99 880 0 0,'0'0'3101'0'0,"0"0"-2374"0"0,0 0-905 0 0,0 0-16 0 0,0 0 171 0 0,0 0 200 0 0,0 0 86 0 0,0 0 32 0 0,0 0-61 0 0,0 0-166 0 0,0 0-185 0 0,0 0-107 0 0,29 5-41 0 0,88 15 35 0 0,-106-18 203 0 0,0-1 0 0 0,0 0-1 0 0,0-1 1 0 0,0 0 0 0 0,0 0-1 0 0,0-1 1 0 0,-1-1 0 0 0,1 0-1 0 0,0 0 1 0 0,0-1 0 0 0,-1-1-1 0 0,10-4 28 0 0,27-7 0 0 0,52-3-3798 0 0,-88 16 3410 0 0</inkml:trace>
  <inkml:trace contextRef="#ctx0" brushRef="#br0" timeOffset="1">555 55 216 0 0,'0'0'1490'0'0,"0"0"-783"0"0,0 0-409 0 0,0 0-127 0 0,0 0-50 0 0,0 0-25 0 0,0 0 10 0 0,0 0 22 0 0,0 0 22 0 0,0 0 14 0 0,0 0 3 0 0,0 0 20 0 0,20 5 8 0 0,159 24 981 0 0,-145-28-1557 0 0,-1-1-1 0 0,0-2 1 0 0,1-1 0 0 0,-1-2 0 0 0,0-1-1 0 0,-1-1 1 0 0,13-6 381 0 0,10-10 3885 0 0,-2-7 4861 0 0,-53 29-6662 0 0,0 1-590 0 0,0 0-1682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9:16.3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43 91 3705 0 0,'0'0'1244'0'0,"0"0"78"0"0,0 0-6 0 0,0 0-69 0 0,0 0-79 0 0,0 0-154 0 0,0 0-119 0 0,0 0-82 0 0,0 0-77 0 0,0 0-57 0 0,0 0-102 0 0,-7-7-172 0 0,-22-21-220 0 0,22 22-276 0 0,7 6-265 0 0,19-10-2395 0 0,21 0 3382 0 0,-25 7-739 0 0,77-12-1039 0 0,0 5-6021 0 0,-79 9 2852 0 0</inkml:trace>
  <inkml:trace contextRef="#ctx0" brushRef="#br0" timeOffset="253.559">314 180 7930 0 0,'0'0'800'0'0,"0"0"-624"0"0,0 0-960 0 0,0 0-393 0 0,0 0 257 0 0,0 0 488 0 0,0 0 608 0 0,0 0 216 0 0,0 0-144 0 0,0 0-96 0 0,0 0-112 0 0,0 0-200 0 0,0 0-216 0 0,0 0-232 0 0,157-24-168 0 0,-141 23-1208 0 0,-3 1-713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9:22.3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34 0 11795 0 0,'0'0'1181'0'0,"0"0"-593"0"0,0 0-665 0 0,0 0-675 0 0,0 0-290 0 0,0 0 111 0 0,0 0 433 0 0,0 0 482 0 0,0 0 230 0 0,0 0 105 0 0,-5 32 2 0 0,-16 104 1 0 0,14 207 1321 0 0,6-192-1201 0 0,19 403 492 0 0,-11-501 1131 0 0,-6-63 2668 0 0,13-22-4719 0 0,11-6-175 0 0,1 1-1 0 0,2 1 0 0 0,2 2 1 0 0,1 0-1 0 0,1 3 0 0 0,2 0 1 0 0,1 2-1 0 0,1 2 0 0 0,2 1 1 0 0,1 2-1 0 0,0 1 0 0 0,2 3 1 0 0,0 1-1 0 0,13-3 162 0 0,-36 15-114 0 0,1-1 1 0 0,1 2-1 0 0,-1 1 0 0 0,1 0 1 0 0,-1 1-1 0 0,1 1 0 0 0,1 1 0 0 0,-1 1 1 0 0,11 1 113 0 0,-24 1-35 0 0,1 0 0 0 0,0 0 1 0 0,0 0-1 0 0,-1 1 0 0 0,1 0 0 0 0,-1 1 0 0 0,1 0 1 0 0,-1 0-1 0 0,0 0 0 0 0,0 1 0 0 0,-1 0 1 0 0,1 0-1 0 0,-1 1 0 0 0,0 0 0 0 0,0 0 1 0 0,0 0-1 0 0,-1 1 0 0 0,1 0 0 0 0,-1 0 0 0 0,-1 0 1 0 0,1 1-1 0 0,-1 0 0 0 0,-1-1 0 0 0,1 1 1 0 0,1 5 34 0 0,1 10 67 0 0,-1 0-1 0 0,-1 0 1 0 0,-1 0 0 0 0,-1 0 0 0 0,-1 0 0 0 0,-1 1 0 0 0,-1-1-1 0 0,0 0 1 0 0,-2 0 0 0 0,-1 0 0 0 0,-1 0 0 0 0,0 0 0 0 0,-2-1 0 0 0,0 0-1 0 0,-7 11-66 0 0,9-16 57 0 0,4-15-97 0 0,0 1 0 0 0,1-1 0 0 0,-1 1 0 0 0,0 0 0 0 0,1-1 0 0 0,-1 1 0 0 0,1 0 0 0 0,0-1 0 0 0,-1 1 0 0 0,1 0 0 0 0,0 0 0 0 0,0-1 0 0 0,0 1 0 0 0,0 0 0 0 0,1 0 1 0 0,-1-1-1 0 0,0 1 0 0 0,1 0 0 0 0,-1-1 0 0 0,1 1 0 0 0,0 0 0 0 0,-1-1 0 0 0,1 1 0 0 0,0-1 0 0 0,0 1 0 0 0,0-1 0 0 0,0 1 0 0 0,0-1 0 0 0,0 0 0 0 0,1 1 0 0 0,-1-1 1 0 0,0 0-1 0 0,1 0 0 0 0,-1 0 0 0 0,0 0 0 0 0,1 0 0 0 0,0 0 0 0 0,-1-1 0 0 0,1 1 0 0 0,-1 0 0 0 0,1-1 0 0 0,1 1 40 0 0,51 5-6474 0 0,-48-6 5226 0 0,9 1-7511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9:27.59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16892 0 0,'0'0'-730'0'0,"0"0"-138"0"0,0 0-116 0 0,0 0 329 0 0,0 0 627 0 0,0 0 309 0 0,7 25 126 0 0,37 200 1291 0 0,14 296 1867 0 0,-4 261-2504 0 0,-46-665-829 0 0,-1-120 2669 0 0,17-47-2485 0 0,-18 31-529 0 0,2-1-1 0 0,0 1 1 0 0,0 0 0 0 0,2 1-1 0 0,1 0 1 0 0,0 0 0 0 0,1 1-1 0 0,0 1 1 0 0,2 0 0 0 0,0 1 0 0 0,1 0-1 0 0,0 1 1 0 0,1 1 0 0 0,0 0-1 0 0,1 2 1 0 0,1-1 0 0 0,0 2-1 0 0,0 1 1 0 0,1 0 0 0 0,0 1-1 0 0,1 1 1 0 0,0 1 0 0 0,0 0 0 0 0,7 1 113 0 0,-22 5 11 0 0,1 0 1 0 0,-1 1-1 0 0,0 0 1 0 0,0 0-1 0 0,-1 1 1 0 0,1-1 0 0 0,0 1-1 0 0,0 0 1 0 0,-1 0-1 0 0,1 0 1 0 0,-1 1-1 0 0,0 0 1 0 0,1 0-1 0 0,-1 0 1 0 0,-1 0 0 0 0,1 1-1 0 0,0-1 1 0 0,-1 1-1 0 0,0 0 1 0 0,0 0-1 0 0,0 0 1 0 0,0 0 0 0 0,0 1-1 0 0,-1-1 1 0 0,0 1-1 0 0,0 0 1 0 0,0-1-1 0 0,-1 1 1 0 0,0 0-1 0 0,0 0 1 0 0,1 3-12 0 0,6 162 346 0 0,-30-24-32 0 0,1-14-1113 0 0,16-41-4671 0 0,5-77 373 0 0,-2-4-4856 0 0</inkml:trace>
  <inkml:trace contextRef="#ctx0" brushRef="#br0" timeOffset="463.673">1144 2033 12907 0 0,'0'0'1317'0'0,"0"0"-140"0"0,0 0-213 0 0,0 0-251 0 0,0 0-193 0 0,0 0-179 0 0,0 0-176 0 0,0 0-92 0 0,0 0-67 0 0,0 0-70 0 0,0 0-46 0 0,0 0-57 0 0,0 0-66 0 0,24-17-114 0 0,70-52-150 0 0,-93 68 460 0 0,0 0 0 0 0,0 0 0 0 0,-1 0-1 0 0,1 0 1 0 0,0 0 0 0 0,-1 0 0 0 0,1 0 0 0 0,-1 0 0 0 0,1 0 0 0 0,-1 0 0 0 0,0 0 0 0 0,0 0-1 0 0,1-1 1 0 0,-1 1 0 0 0,0 0 0 0 0,0 0 0 0 0,0 0 0 0 0,0-1 0 0 0,0 1 0 0 0,0 0 0 0 0,0 0-1 0 0,-1 0 1 0 0,1 0 0 0 0,0-1 0 0 0,-1 1 0 0 0,1 0 0 0 0,-1 0 0 0 0,1 0 0 0 0,-1 0 0 0 0,1 0 0 0 0,-1 0-1 0 0,0 0 1 0 0,1 0 0 0 0,-1 0 0 0 0,0 1 0 0 0,0-1 0 0 0,0 0 0 0 0,0 0 0 0 0,0 1 0 0 0,0-1-1 0 0,0 0 1 0 0,0 1 0 0 0,0-1 0 0 0,0 1 0 0 0,0-1 0 0 0,0 1 0 0 0,0 0 0 0 0,-1-1 0 0 0,1 1-1 0 0,0 0 1 0 0,0 0 0 0 0,0 0 0 0 0,0 0 0 0 0,-1 0 0 0 0,1 0 0 0 0,0 0 0 0 0,0 0 0 0 0,0 0-1 0 0,0 1 1 0 0,-1-1 0 0 0,1 1 0 0 0,0-1 0 0 0,-1 1 37 0 0,1-1-79 0 0,-14-3 157 0 0,0 1 0 0 0,-1 1 0 0 0,1 0 0 0 0,0 1 0 0 0,-1 1 0 0 0,1 0 0 0 0,0 1 0 0 0,0 1 0 0 0,0 1 0 0 0,-11 3-78 0 0,20-5 86 0 0,1 0 0 0 0,-1 0 0 0 0,1 1 0 0 0,0 0 0 0 0,0 0 0 0 0,0 0 0 0 0,0 0-1 0 0,0 1 1 0 0,1 0 0 0 0,-1 0 0 0 0,1 0 0 0 0,0 0 0 0 0,1 1 0 0 0,-1 0 0 0 0,1 0 0 0 0,0 0-1 0 0,0 0 1 0 0,0 0 0 0 0,0 0 0 0 0,1 1 0 0 0,0-1 0 0 0,1 1 0 0 0,-1 0 0 0 0,1 0-1 0 0,0-1 1 0 0,0 1 0 0 0,1 0 0 0 0,0 5-86 0 0,3 3 68 0 0,0-1 1 0 0,1 1-1 0 0,1-1 0 0 0,1-1 0 0 0,-1 1 0 0 0,2-1 1 0 0,0 0-1 0 0,0 0 0 0 0,1-1 0 0 0,1 0 1 0 0,0 0-1 0 0,0-1 0 0 0,1 0 0 0 0,0-1 0 0 0,1 0 1 0 0,0 0-1 0 0,0-1 0 0 0,1-1 0 0 0,0 0 1 0 0,1 0-1 0 0,-1-2 0 0 0,1 1 0 0 0,0-2 0 0 0,0 1 1 0 0,1-2-1 0 0,7 2-68 0 0,52 27-38 0 0,-32-14 12 0 0,-33-17 84 0 0,-1 1-1 0 0,1 0 1 0 0,-1 1-1 0 0,1-1 1 0 0,-1 1 0 0 0,0 1-1 0 0,0-1 1 0 0,0 1 0 0 0,0 1-1 0 0,-1-1 1 0 0,1 1 0 0 0,-1 0-1 0 0,-1 1 1 0 0,1-1-1 0 0,-1 1 1 0 0,0 0 0 0 0,0 1-1 0 0,0-1 1 0 0,-1 1 0 0 0,0 0-1 0 0,0 0 1 0 0,-1 0 0 0 0,0 0-1 0 0,-1 1 1 0 0,1-1-1 0 0,-1 1 1 0 0,0 0-58 0 0,-6-1 82 0 0,-1 1-1 0 0,1-1 0 0 0,-1 0 1 0 0,0 0-1 0 0,-1-1 1 0 0,1 0-1 0 0,-1 0 1 0 0,-1 0-1 0 0,1 0 1 0 0,-1-1-1 0 0,0 0 1 0 0,0-1-1 0 0,0 0 1 0 0,-1 0-1 0 0,0 0 0 0 0,1-1 1 0 0,-1 0-1 0 0,-1 0 1 0 0,-3 0-82 0 0,2 1 34 0 0,-180 60-513 0 0,62-31-4000 0 0,93-24 1826 0 0,-6 2-5732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9:27.0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20468 0 0,'0'0'2294'0'0,"0"0"-1776"0"0,0 0-758 0 0,0 0-289 0 0,0 0-29 0 0,0 0 216 0 0,0 0 241 0 0,0 0 84 0 0,0 0 6 0 0,26 7-13 0 0,82 23-19 0 0,16 36-1848 0 0,-88-40-3047 0 0,-27-19-45 0 0,-1-2-4620 0 0</inkml:trace>
  <inkml:trace contextRef="#ctx0" brushRef="#br0" timeOffset="164.758">79 324 21004 0 0,'0'0'775'0'0,"0"0"-325"0"0,0 0-470 0 0,0 0-175 0 0,0 0 127 0 0,0 0 139 0 0,0 0 102 0 0,0 0 18 0 0,29 3-38 0 0,202 8 130 0 0,-100-25-895 0 0,-62 5-2208 0 0,-2 3-5232 0 0,-45 5-2521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9:23.0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204 764 1528 0 0,'0'0'2009'0'0,"0"0"-148"0"0,0 0-1 0 0,0 0-75 0 0,0 0-139 0 0,0 0-194 0 0,0 0-234 0 0,0 0-302 0 0,0 0-332 0 0,0 0-330 0 0,0 0-278 0 0,0 0-135 0 0,10-25-53 0 0,29-75 6 0 0,-38 98 192 0 0,-1 0 0 0 0,0 0 0 0 0,1 1-1 0 0,0-1 1 0 0,0 0 0 0 0,-1 1-1 0 0,1-1 1 0 0,0 1 0 0 0,0-1-1 0 0,0 1 1 0 0,0-1 0 0 0,1 1 0 0 0,-1 0-1 0 0,0-1 1 0 0,1 1 0 0 0,-1 0-1 0 0,1 0 1 0 0,-1 0 0 0 0,1 0-1 0 0,-1 0 1 0 0,1 1 0 0 0,0-1 0 0 0,-1 0-1 0 0,1 1 1 0 0,0-1 0 0 0,0 1-1 0 0,-1-1 1 0 0,1 1 0 0 0,0 0-1 0 0,0 0 1 0 0,0 0 0 0 0,-1 0 0 0 0,1 0-1 0 0,0 0 1 0 0,0 1 0 0 0,0-1 14 0 0,8 1-79 0 0,-10-1 119 0 0,0-1 1 0 0,0 1-1 0 0,0-1 0 0 0,0 1 1 0 0,0-1-1 0 0,0 1 0 0 0,0-1 1 0 0,0 1-1 0 0,0-1 0 0 0,1 1 1 0 0,-1-1-1 0 0,0 1 0 0 0,0-1 1 0 0,1 1-1 0 0,-1-1 0 0 0,0 1 1 0 0,0-1-1 0 0,1 1 0 0 0,-1 0 1 0 0,0-1-1 0 0,1 1 0 0 0,-1 0 1 0 0,1-1-1 0 0,-1 1 0 0 0,0 0 1 0 0,1-1-1 0 0,-1 1 0 0 0,1 0 1 0 0,-1 0-1 0 0,1 0 0 0 0,-1-1 1 0 0,1 1-1 0 0,-1 0 0 0 0,1 0-40 0 0,-53-9-373 0 0,38 8 314 0 0,0 2 0 0 0,0 0 0 0 0,0 0 1 0 0,0 1-1 0 0,0 1 0 0 0,1 1 1 0 0,-1 0-1 0 0,1 0 0 0 0,0 1 1 0 0,0 1-1 0 0,1 0 0 0 0,-1 1 1 0 0,1 0-1 0 0,1 1 0 0 0,-1 1 1 0 0,2-1-1 0 0,-1 2 0 0 0,1-1 1 0 0,0 2 58 0 0,7-7-41 0 0,1 0 0 0 0,-1 0 0 0 0,1 1 0 0 0,0-1 0 0 0,1 1 0 0 0,-1-1 1 0 0,1 1-1 0 0,-1 0 0 0 0,1-1 0 0 0,1 1 0 0 0,-1 0 0 0 0,1 0 0 0 0,0 0 0 0 0,0 0 1 0 0,0-1-1 0 0,0 1 0 0 0,1 0 0 0 0,0 0 0 0 0,0 0 0 0 0,1-1 0 0 0,-1 1 0 0 0,1 0 1 0 0,0-1-1 0 0,0 0 0 0 0,0 1 0 0 0,1-1 0 0 0,-1 0 0 0 0,1 0 0 0 0,0 0 0 0 0,1-1 1 0 0,-1 1-1 0 0,3 2 41 0 0,126 99 693 0 0,161 41 58 0 0,-294-146-687 0 0,1 0 0 0 0,-1 0 0 0 0,0 0 0 0 0,1 0 0 0 0,-1 0 0 0 0,0 0 0 0 0,1 0 0 0 0,-1 0 1 0 0,0 0-1 0 0,1 1 0 0 0,-1-1 0 0 0,0 0 0 0 0,1 0 0 0 0,-1 1 0 0 0,0-1 0 0 0,1 0 0 0 0,-1 1 0 0 0,1-1 0 0 0,-1 0 1 0 0,1 1-1 0 0,-1-1 0 0 0,1 1 0 0 0,-1-1 0 0 0,1 1 0 0 0,-1-1 0 0 0,1 1 0 0 0,0-1 0 0 0,-1 1 0 0 0,1 0 1 0 0,0-1-1 0 0,0 1 0 0 0,-1 0 0 0 0,1-1 0 0 0,0 1 0 0 0,0-1 0 0 0,0 1 0 0 0,0 0 0 0 0,-1-1 0 0 0,1 1 0 0 0,0 0 1 0 0,0 0-1 0 0,1-1 0 0 0,-1 1 0 0 0,0 0 0 0 0,0-1 0 0 0,0 1 0 0 0,0-1 0 0 0,1 1 0 0 0,-1 0 0 0 0,0-1 1 0 0,0 1-1 0 0,1 0 0 0 0,-1-1 0 0 0,0 1 0 0 0,1-1 0 0 0,-1 1 0 0 0,1-1 0 0 0,-1 1 0 0 0,1-1 0 0 0,-1 1 0 0 0,1-1 1 0 0,-1 0-1 0 0,1 1 0 0 0,-1-1 0 0 0,1 0 0 0 0,0 1 0 0 0,-1-1 0 0 0,2 0-64 0 0,-73 12 816 0 0,56-11-668 0 0,-253 19-227 0 0,267-20-615 0 0,1 0-432 0 0,2-1-1823 0 0,13-1 1908 0 0,120-23-8109 0 0,-115 19 4929 0 0</inkml:trace>
  <inkml:trace contextRef="#ctx0" brushRef="#br0" timeOffset="355.048">725 838 8122 0 0,'0'0'3442'0'0,"0"0"-714"0"0,0 0-967 0 0,0 0-830 0 0,0 0-706 0 0,0 0-613 0 0,0 0-384 0 0,0 0-16 0 0,0 0 199 0 0,0 0 341 0 0,0 0 314 0 0,0 0 83 0 0,0 0-10 0 0,0 20-8 0 0,4 170 458 0 0,-3-178-495 0 0,0 0 1 0 0,1 0-1 0 0,0 0 0 0 0,0 0 1 0 0,2-1-1 0 0,-1 1 0 0 0,1-1 1 0 0,1 0-1 0 0,0 0 0 0 0,1 0 1 0 0,0 0-1 0 0,0-1 0 0 0,1 0 1 0 0,1-1-1 0 0,0 1 0 0 0,0-2 1 0 0,0 1-1 0 0,1-1 0 0 0,7 5-94 0 0,-6-11 131 0 0,0-1 0 0 0,0-1 0 0 0,0 0-1 0 0,0 0 1 0 0,0-1 0 0 0,0 0 0 0 0,0 0 0 0 0,0-1-1 0 0,-1-1 1 0 0,1 0 0 0 0,-1 0 0 0 0,0-1-1 0 0,1 0 1 0 0,-2 0 0 0 0,1-1 0 0 0,0 0 0 0 0,-1-1-1 0 0,0 0 1 0 0,0 0 0 0 0,-1-1 0 0 0,0 0-1 0 0,0 0 1 0 0,0-1 0 0 0,-1 0 0 0 0,0 0 0 0 0,-1 0-1 0 0,0-1 1 0 0,0 1 0 0 0,-1-1 0 0 0,0 0-1 0 0,0-1 1 0 0,1-8-131 0 0,0 9 49 0 0,-2-1-1 0 0,1 1 0 0 0,-1-1 1 0 0,-1 0-1 0 0,0 0 1 0 0,0 0-1 0 0,-1 0 0 0 0,0-1 1 0 0,0 1-1 0 0,-2 0 1 0 0,1 0-1 0 0,-1-1 1 0 0,-1 1-1 0 0,1 0 0 0 0,-2 0 1 0 0,1 0-1 0 0,-2 0 1 0 0,1 1-1 0 0,-1-1 0 0 0,-1 1 1 0 0,0 0-1 0 0,0 0 1 0 0,0 0-1 0 0,-1 1 0 0 0,-1 0 1 0 0,1 0-1 0 0,-4-1-48 0 0,8 11-5102 0 0,18 28 1609 0 0,27 9-5241 0 0,-32-32 3281 0 0</inkml:trace>
  <inkml:trace contextRef="#ctx0" brushRef="#br0" timeOffset="1488.899">1596 318 8250 0 0,'0'0'1541'0'0,"0"0"198"0"0,0 0-80 0 0,0 0-348 0 0,0 0-336 0 0,-7-26-293 0 0,-24-79-266 0 0,24 73-2129 0 0,18 69 939 0 0,34 151 1394 0 0,-8 2 0 0 0,-8 1 0 0 0,-7 25-620 0 0,8 540 896 0 0,-30-755-833 0 0,1 0 0 0 0,-1 0 0 0 0,0 0 0 0 0,0 1 0 0 0,0-1-1 0 0,1 0 1 0 0,-1 0 0 0 0,0 0 0 0 0,-1 0 0 0 0,1 0 0 0 0,0 0-1 0 0,0 0 1 0 0,0 1 0 0 0,-1-1 0 0 0,1 0 0 0 0,0 0 0 0 0,-1 0 0 0 0,1 0-1 0 0,-1 0 1 0 0,0 0 0 0 0,1 0 0 0 0,-1 0 0 0 0,0-1 0 0 0,1 1 0 0 0,-1 0-1 0 0,0 0 1 0 0,0 0 0 0 0,0-1 0 0 0,0 1 0 0 0,1 0 0 0 0,-1-1-1 0 0,0 1 1 0 0,0-1 0 0 0,0 1 0 0 0,-1-1 0 0 0,1 0 0 0 0,0 1 0 0 0,0-1-1 0 0,0 0 1 0 0,0 0 0 0 0,0 0 0 0 0,0 1 0 0 0,0-1 0 0 0,0 0 0 0 0,-1-1-1 0 0,1 1 1 0 0,0 0 0 0 0,0 0 0 0 0,0 0 0 0 0,0-1 0 0 0,0 1-1 0 0,0 0 1 0 0,0-1 0 0 0,0 1 0 0 0,0-1 0 0 0,-1 0-63 0 0,-63-41 1366 0 0,55 34-1465 0 0,-49-36 177 0 0,1-3 0 0 0,3-3 0 0 0,2-1 0 0 0,-28-37-78 0 0,56 37-612 0 0,65 39-849 0 0,21-3 1322 0 0,-24 8 135 0 0,-1-2 0 0 0,-1-1 0 0 0,1-2 0 0 0,-2-1 0 0 0,0-2-1 0 0,0-2 1 0 0,0-1 4 0 0,9-11-50 0 0,-2-1-1 0 0,-1-3 1 0 0,-2-1 0 0 0,-1-1-1 0 0,-1-2 1 0 0,-3-2-1 0 0,-1-1 1 0 0,-1-1-1 0 0,-3-2 1 0 0,-1-1 0 0 0,-3-1-1 0 0,-1-1 1 0 0,-3-1-1 0 0,-1-1 1 0 0,-3-1-1 0 0,1-10 51 0 0,-11 39 111 0 0,-1 0-1 0 0,-1-1 1 0 0,-1 1-1 0 0,-1-1 1 0 0,-1 0-1 0 0,-1 0 1 0 0,0 0-1 0 0,-2 0 0 0 0,0 0 1 0 0,-1 0-1 0 0,-2 1 1 0 0,0 0-1 0 0,-1 0 1 0 0,-1 0-1 0 0,0 0 1 0 0,-2 1-1 0 0,-6-10-110 0 0,14 27-34 0 0,1 1 0 0 0,-1-1 0 0 0,0 1 0 0 0,0-1 0 0 0,0 1 0 0 0,0-1 0 0 0,0 1 0 0 0,0 0 0 0 0,-1-1 0 0 0,1 1 0 0 0,0 0 0 0 0,0 0 0 0 0,-1 0 0 0 0,1 0 0 0 0,-1 0 0 0 0,1 0 0 0 0,-1 1 0 0 0,0-1-1 0 0,1 0 1 0 0,-1 1 0 0 0,1-1 0 0 0,-1 1 0 0 0,0-1 0 0 0,0 1 0 0 0,1 0 0 0 0,-1 0 0 0 0,0 0 0 0 0,0 0 0 0 0,1 0 0 0 0,-1 0 0 0 0,0 1 0 0 0,1-1 0 0 0,-1 0 0 0 0,0 1 0 0 0,1-1 0 0 0,-1 1 0 0 0,0 0 0 0 0,1 0 0 0 0,-1-1 0 0 0,1 1 0 0 0,-1 0 0 0 0,1 0 0 0 0,0 1 0 0 0,-1-1 0 0 0,1 0 0 0 0,0 0 0 0 0,0 0 0 0 0,0 1 0 0 0,0-1-1 0 0,0 1 1 0 0,0-1 0 0 0,0 1 0 0 0,0-1 0 0 0,1 1 0 0 0,-1 0 0 0 0,0-1 34 0 0,-30 99-457 0 0,24-11 719 0 0,3 0 1 0 0,5 1-1 0 0,3-1 1 0 0,4 0-1 0 0,19 82-262 0 0,-4-1 135 0 0,55 505 77 0 0,-76-638 492 0 0,-2-37-100 0 0,-14-11 742 0 0,-27-22-1572 0 0,-7-2-134 0 0,2-3-1 0 0,2-2 1 0 0,1-2-1 0 0,2-1 0 0 0,-5-12 361 0 0,42 51-36 0 0,1 1 0 0 0,0-1 0 0 0,0 0 1 0 0,0 0-1 0 0,0 0 0 0 0,0 0 0 0 0,1 0 0 0 0,0 0 0 0 0,0-1 0 0 0,0 1 0 0 0,1-1 0 0 0,-1 1 0 0 0,1-1 0 0 0,0 0 0 0 0,0 0 0 0 0,1 1 0 0 0,0-1 0 0 0,-1 0 0 0 0,2 0 0 0 0,-1 0 0 0 0,0 0 0 0 0,1 1 0 0 0,0-1 0 0 0,0 0 0 0 0,1 1 0 0 0,-1-1 0 0 0,1 0 0 0 0,0 1 0 0 0,0 0 0 0 0,0-1 0 0 0,1 1 0 0 0,-1 0 0 0 0,1 0 0 0 0,0 1 0 0 0,0-1 0 0 0,1 0 0 0 0,-1 1 0 0 0,1 0 0 0 0,0 0 0 0 0,0 0 0 0 0,0 0 0 0 0,0 1 0 0 0,0-1 0 0 0,0 1 0 0 0,1 0 0 0 0,1 0 36 0 0,58-17-2 0 0,1 2 0 0 0,1 3-1 0 0,0 3 1 0 0,59-1 2 0 0,-5-2-325 0 0,-91 11-22 0 0,-25 4 229 0 0,0 0 1 0 0,0-1 0 0 0,0 1-1 0 0,0-1 1 0 0,0 0 0 0 0,1 0-1 0 0,-1 0 1 0 0,0-1 0 0 0,0 0-1 0 0,0 0 1 0 0,0 0-1 0 0,0 0 1 0 0,0 0 0 0 0,0-1-1 0 0,0 1 1 0 0,0-1 0 0 0,-1 0-1 0 0,1-1 1 0 0,-1 1 0 0 0,1-1-1 0 0,-1 1 1 0 0,0-1 0 0 0,0 0-1 0 0,0 0 1 0 0,-1 0 0 0 0,1 0-1 0 0,-1-1 1 0 0,1 1-1 0 0,-1-1 1 0 0,0 0 0 0 0,0 1-1 0 0,-1-1 1 0 0,1 0 0 0 0,-1 0-1 0 0,1-3 118 0 0,-2 2 244 0 0,-1 1 0 0 0,1 0 0 0 0,-1-1 0 0 0,0 1 0 0 0,0 0 0 0 0,0 0 0 0 0,-1 0 0 0 0,0 0 0 0 0,1 0 0 0 0,-1 0 0 0 0,-1 0 0 0 0,1 0 0 0 0,0 1 0 0 0,-1-1 0 0 0,0 1 0 0 0,0 0 0 0 0,0 0 0 0 0,0 0 0 0 0,0 0 0 0 0,-1 0 0 0 0,0 1 0 0 0,-1-2-244 0 0,-22-19 987 0 0,27 22-1179 0 0,0 1-255 0 0,25 39-554 0 0,-8-15 426 0 0,86 96 1492 0 0,-60-90-4083 0 0,6-6-4525 0 0,-37-21-757 0 0</inkml:trace>
  <inkml:trace contextRef="#ctx0" brushRef="#br0" timeOffset="1740.91">2592 551 17068 0 0,'0'0'329'0'0,"0"0"147"0"0,0 0-68 0 0,0 0-194 0 0,0 0-232 0 0,0 0-255 0 0,0 0-186 0 0,0 0-68 0 0,0 0 46 0 0,0 0 141 0 0,0 0 98 0 0,0 0 22 0 0,0 0 7 0 0,3-13-78 0 0,10-40-257 0 0,-11 52 411 0 0,-1 0 0 0 0,1-1 0 0 0,-1 1 0 0 0,1 0 0 0 0,-1 0 1 0 0,1 0-1 0 0,0 0 0 0 0,0 1 0 0 0,-1-1 0 0 0,1 0 0 0 0,0 1 0 0 0,0-1 0 0 0,0 1 0 0 0,0 0 0 0 0,-1-1 0 0 0,1 1 0 0 0,0 0 0 0 0,0 0 0 0 0,0 0 0 0 0,0 1 0 0 0,0-1 0 0 0,0 0 1 0 0,0 1-1 0 0,-1-1 0 0 0,1 1 0 0 0,0 0 0 0 0,0-1 0 0 0,0 1 0 0 0,-1 0 0 0 0,1 0 0 0 0,-1 0 0 0 0,2 1 137 0 0,3 0-1052 0 0,12 5-2706 0 0,-3-1-1933 0 0</inkml:trace>
  <inkml:trace contextRef="#ctx0" brushRef="#br0" timeOffset="2123.394">3071 835 16988 0 0,'0'0'1259'0'0,"0"0"-279"0"0,0 0-483 0 0,0 0-283 0 0,0 0-40 0 0,0 0-54 0 0,0 0-60 0 0,0 0-6 0 0,0 0 36 0 0,0 0 88 0 0,0 0 82 0 0,0 0 9 0 0,8-5-6 0 0,2 0-222 0 0,0 0 0 0 0,-1-1 0 0 0,1 0 0 0 0,-1 0 0 0 0,-1-1 0 0 0,1 0 0 0 0,-1-1 0 0 0,-1 0-1 0 0,1 0 1 0 0,-1-1 0 0 0,-1 0 0 0 0,1 0 0 0 0,-2-1 0 0 0,1 1 0 0 0,-1-1 0 0 0,-1 0 0 0 0,3-10-41 0 0,-9 18-79 0 0,0 0-1 0 0,0 1 1 0 0,-1-1-1 0 0,1 1 1 0 0,0-1 0 0 0,-1 1-1 0 0,0 0 1 0 0,1 0 0 0 0,-1 0-1 0 0,0 0 1 0 0,0 0-1 0 0,1 0 1 0 0,-1 1 0 0 0,0 0-1 0 0,0-1 1 0 0,0 1-1 0 0,0 0 1 0 0,1 0 0 0 0,-1 1-1 0 0,0-1 1 0 0,0 1-1 0 0,0-1 1 0 0,1 1 0 0 0,-1 0-1 0 0,0 0 1 0 0,1 0-1 0 0,-1 0 1 0 0,0 1 0 0 0,1-1-1 0 0,-2 2 80 0 0,-8 4-23 0 0,0 0 0 0 0,1 1 0 0 0,0 1-1 0 0,0-1 1 0 0,1 2 0 0 0,0 0 0 0 0,1 0 0 0 0,0 1 0 0 0,0 0-1 0 0,1 0 1 0 0,1 1 0 0 0,0 0 0 0 0,0 0 0 0 0,1 1-1 0 0,1 0 1 0 0,0 0 0 0 0,1 0 0 0 0,0 0 0 0 0,1 1-1 0 0,1 0 1 0 0,0 0 0 0 0,1-1 0 0 0,0 1 0 0 0,1 0-1 0 0,1 0 1 0 0,0 0 0 0 0,1 0 0 0 0,0 0 0 0 0,1-1 0 0 0,1 1-1 0 0,0 0 24 0 0,-1-9 35 0 0,0-1-1 0 0,0 1 0 0 0,1-1 0 0 0,-1 0 0 0 0,1 0 1 0 0,0 0-1 0 0,0 0 0 0 0,0-1 0 0 0,1 0 0 0 0,-1 0 0 0 0,1 0 1 0 0,0 0-1 0 0,0-1 0 0 0,0 0 0 0 0,0 0 0 0 0,0 0 1 0 0,0 0-1 0 0,1-1 0 0 0,-1 0 0 0 0,0 0 0 0 0,1 0 1 0 0,-1-1-1 0 0,1 0 0 0 0,-1 0 0 0 0,1 0 0 0 0,-1-1 0 0 0,1 0 1 0 0,-1 0-1 0 0,4-1-34 0 0,152-56 83 0 0,-105 29-70 0 0,-1-3 0 0 0,-2-3 0 0 0,-1-1 0 0 0,42-41-13 0 0,-91 79 18 0 0,0-1 1 0 0,0 0-1 0 0,0 1 0 0 0,0 0 0 0 0,-1-1 0 0 0,1 1 0 0 0,-1 0 1 0 0,1 0-1 0 0,-1 1 0 0 0,0-1 0 0 0,0 0 0 0 0,0 1 0 0 0,0-1 1 0 0,0 1-1 0 0,0 0 0 0 0,-1 0 0 0 0,0-1 0 0 0,1 1 0 0 0,-1 0 1 0 0,0 0-1 0 0,0 0 0 0 0,0 0 0 0 0,-1 1 0 0 0,1-1 0 0 0,-1 0 1 0 0,0 0-1 0 0,0 2-18 0 0,13 27 36 0 0,-11-29-97 0 0,0 0 0 0 0,1 1 0 0 0,-1-1-1 0 0,1 0 1 0 0,0 0 0 0 0,0 0 0 0 0,0-1 0 0 0,0 1 0 0 0,0-1 0 0 0,0 1-1 0 0,1-1 1 0 0,-1 0 0 0 0,1-1 0 0 0,0 1 0 0 0,0 0 0 0 0,-1-1 0 0 0,1 0-1 0 0,0 0 1 0 0,0 0 0 0 0,0-1 0 0 0,0 1 0 0 0,2-1 61 0 0,25-1-3341 0 0,-1-8-3303 0 0,-19 3-2681 0 0</inkml:trace>
  <inkml:trace contextRef="#ctx0" brushRef="#br0" timeOffset="2368.842">3487 394 19812 0 0,'0'0'856'0'0,"0"0"-103"0"0,0 0-401 0 0,0 0-232 0 0,0 0-264 0 0,0 0-424 0 0,0 0-249 0 0,0 0-135 0 0,0 0-40 0 0,0 0 160 0 0,0 0-16 0 0,0 0-105 0 0,0 0-103 0 0,0 0-160 0 0,22-6-376 0 0,2 24-593 0 0,-7-5-343 0 0,-5-3-4602 0 0</inkml:trace>
  <inkml:trace contextRef="#ctx0" brushRef="#br0" timeOffset="2927.327">3867 906 7242 0 0,'0'0'2549'0'0,"0"0"-718"0"0,0 0-586 0 0,0 0-209 0 0,0 0 46 0 0,0 0-25 0 0,0 0-169 0 0,0 0-196 0 0,0 0-167 0 0,0 0-109 0 0,0 0-64 0 0,28 2-51 0 0,85 5-29 0 0,-17-31 609 0 0,-79 14-711 0 0,45-48 500 0 0,-61 57-679 0 0,-1-1 0 0 0,1 1-1 0 0,0-1 1 0 0,-1 0 0 0 0,1 0-1 0 0,-1 1 1 0 0,0-1-1 0 0,1 0 1 0 0,-1 0 0 0 0,0 1-1 0 0,0-1 1 0 0,0 0-1 0 0,0 0 1 0 0,-1 0 0 0 0,1 1-1 0 0,0-1 1 0 0,-1 0 0 0 0,1 0-1 0 0,-1 1 1 0 0,0-1-1 0 0,1 1 1 0 0,-1-1 0 0 0,0 0-1 0 0,0 1 1 0 0,0-1-1 0 0,0 1 1 0 0,0 0 0 0 0,-1-1-1 0 0,1 1 1 0 0,0 0 0 0 0,-1 0-1 0 0,1 0 1 0 0,-1 0-1 0 0,1 0 1 0 0,-1 0 0 0 0,1 0-1 0 0,-1 0 1 0 0,1 1-1 0 0,-1-1 1 0 0,0 0 0 0 0,0 1-1 0 0,1 0 1 0 0,-1-1 0 0 0,0 1-1 0 0,0 0 10 0 0,-5-2-88 0 0,1 0 0 0 0,0 1 0 0 0,0-1 0 0 0,-1 1 0 0 0,1 1-1 0 0,-1-1 1 0 0,1 1 0 0 0,0 0 0 0 0,-1 1 0 0 0,1 0 0 0 0,-1 0 0 0 0,1 0 0 0 0,0 0-1 0 0,0 1 1 0 0,0 0 0 0 0,0 1 0 0 0,0-1 0 0 0,0 1 0 0 0,0 0 0 0 0,1 1 0 0 0,0-1 0 0 0,-1 1-1 0 0,1 0 1 0 0,1 1 0 0 0,-1-1 0 0 0,0 1 0 0 0,1 0 0 0 0,0 0 0 0 0,0 0 0 0 0,1 0-1 0 0,0 1 1 0 0,0-1 0 0 0,0 1 0 0 0,0 0 0 0 0,1 0 0 0 0,0 0 0 0 0,0 0 0 0 0,1 1-1 0 0,-1-1 1 0 0,1 5 88 0 0,1-2 63 0 0,0 0-1 0 0,0-1 0 0 0,1 1 0 0 0,1 0 0 0 0,-1-1 0 0 0,1 1 0 0 0,1-1 1 0 0,-1 0-1 0 0,2 0 0 0 0,-1 0 0 0 0,1 0 0 0 0,0 0 0 0 0,1-1 0 0 0,-1 1 1 0 0,2-1-1 0 0,-1 0 0 0 0,1-1 0 0 0,0 0 0 0 0,0 1 0 0 0,1-2 0 0 0,-1 1 1 0 0,1-1-1 0 0,1 0 0 0 0,-1-1 0 0 0,1 1 0 0 0,0-2 0 0 0,0 1 0 0 0,0-1 1 0 0,0 0-1 0 0,0 0 0 0 0,1-1 0 0 0,-1-1 0 0 0,1 1 0 0 0,0-1 0 0 0,-1-1 1 0 0,1 0-1 0 0,0 0 0 0 0,-1 0 0 0 0,1-1 0 0 0,0 0 0 0 0,-1-1 1 0 0,1 0-1 0 0,-1-1 0 0 0,0 1 0 0 0,1-2-62 0 0,5 0 63 0 0,0-2 0 0 0,0 0 0 0 0,-1-1 1 0 0,1 0-1 0 0,-1-1 0 0 0,-1 0 0 0 0,0-1 0 0 0,0 0 0 0 0,-1-1 0 0 0,0-1 1 0 0,0 0-1 0 0,-1 0 0 0 0,-1-1 0 0 0,0 0 0 0 0,-1 0 0 0 0,0-1 0 0 0,0 0 1 0 0,-2-1-1 0 0,0 0 0 0 0,2-6-63 0 0,-8 21-263 0 0,-4 36-1851 0 0,19 81 2687 0 0,-14-111-547 0 0,1-1 1 0 0,0 0 0 0 0,0 0 0 0 0,0 1 0 0 0,1-1 0 0 0,0 0 0 0 0,0-1 0 0 0,1 1 0 0 0,-1-1 0 0 0,1 1 0 0 0,1-1 0 0 0,-1 0 0 0 0,1 0 0 0 0,-1-1 0 0 0,1 0 0 0 0,1 0-1 0 0,-1 0 1 0 0,0 0 0 0 0,1-1 0 0 0,0 0 0 0 0,0 0 0 0 0,0 0 0 0 0,0-1 0 0 0,0 0 0 0 0,1 0 0 0 0,-1 0 0 0 0,1-1 0 0 0,-1 0 0 0 0,1 0 0 0 0,-1-1 0 0 0,1 0 0 0 0,-1 0-1 0 0,1-1 1 0 0,0 1 0 0 0,-1-1 0 0 0,1-1 0 0 0,-1 1 0 0 0,0-1 0 0 0,1 0 0 0 0,2-2-27 0 0,111-98 1014 0 0,-120 102-853 0 0,0 0-193 0 0,19 30-432 0 0,-15-24 179 0 0,93 104 118 0 0,-67-99-3634 0 0,4-7-3519 0 0,-26-4-2381 0 0</inkml:trace>
  <inkml:trace contextRef="#ctx0" brushRef="#br0" timeOffset="3392.566">5049 0 16892 0 0,'0'0'785'0'0,"0"0"-561"0"0,0 0-515 0 0,0 0-257 0 0,0 0 140 0 0,0 0 402 0 0,0 0 258 0 0,0 0 52 0 0,0 0 37 0 0,0 0 34 0 0,0 0 28 0 0,18 30 26 0 0,58 94-14 0 0,-67-110-303 0 0,-1 1 0 0 0,-1 1 0 0 0,0-1 0 0 0,-1 1 0 0 0,-1 0 0 0 0,-1 0 0 0 0,0 1 0 0 0,-1-1 0 0 0,-1 1 0 0 0,0 1-112 0 0,2 14 129 0 0,44 601 605 0 0,-48-630-734 0 0,-1 0-1 0 0,0 0 1 0 0,1 0 0 0 0,-1 0-1 0 0,1 0 1 0 0,0 0 0 0 0,0 0 0 0 0,0 1-1 0 0,1-1 1 0 0,-1 0 0 0 0,1 0 0 0 0,-1 0-1 0 0,1 0 1 0 0,0 0 0 0 0,0 0-1 0 0,1 0 1 0 0,-1-1 0 0 0,1 1 0 0 0,-1 0-1 0 0,1 0 1 0 0,0-1 0 0 0,0 1-1 0 0,0-1 1 0 0,0 0 0 0 0,0 0 0 0 0,1 0-1 0 0,-1 0 1 0 0,1 0 0 0 0,-1 0 0 0 0,1 0-1 0 0,0-1 1 0 0,-1 0 0 0 0,1 1-1 0 0,0-1 1 0 0,0 0 0 0 0,0 0 0 0 0,0 0-1 0 0,0-1 1 0 0,0 1 0 0 0,1-1-1 0 0,-1 0 1 0 0,0 0 0 0 0,0 0 0 0 0,0 0-1 0 0,0 0 1 0 0,0-1 0 0 0,0 1 0 0 0,2-2 0 0 0,13-6 11 0 0,-1-1 1 0 0,0 0 0 0 0,0-2 0 0 0,-1 0 0 0 0,0-1 0 0 0,-1 0 0 0 0,-1-1-1 0 0,0-1 1 0 0,0 0 0 0 0,6-10-12 0 0,-13-2 352 0 0,-19 46-1380 0 0,9-13 1049 0 0,0 1 0 0 0,1 0 0 0 0,0 0 0 0 0,1 0-1 0 0,-1 0 1 0 0,2 0 0 0 0,-1 0 0 0 0,1 0 0 0 0,0 0 0 0 0,1 0 0 0 0,0 0 0 0 0,0 0 0 0 0,0 0-1 0 0,1 0 1 0 0,1 0 0 0 0,-1-1 0 0 0,1 1 0 0 0,0-1 0 0 0,1 0 0 0 0,0 0 0 0 0,0 0-1 0 0,1 0 1 0 0,0 0 0 0 0,0-1 0 0 0,0 0 0 0 0,1 0 0 0 0,-1-1 0 0 0,2 1 0 0 0,-1-1 0 0 0,0-1-1 0 0,1 1 1 0 0,0-1 0 0 0,0 0 0 0 0,0-1 0 0 0,1 1 0 0 0,-1-1 0 0 0,1-1 0 0 0,5 2-21 0 0,1-5-237 0 0,0-1 1 0 0,-1 0-1 0 0,1-1 1 0 0,-1 0 0 0 0,0-1-1 0 0,1-1 1 0 0,-2 0-1 0 0,1-1 1 0 0,-1 0 0 0 0,1 0-1 0 0,-2-2 1 0 0,8-5 236 0 0,79-64-10909 0 0,-83 64 3282 0 0</inkml:trace>
  <inkml:trace contextRef="#ctx0" brushRef="#br0" timeOffset="3674.982">5005 607 20572 0 0,'0'0'1089'0'0,"0"0"-217"0"0,0 0-560 0 0,0 0-248 0 0,0 0 48 0 0,0 0 80 0 0,205-49-56 0 0,-132 39-24 0 0,2 1-64 0 0,8 1-64 0 0,-2 2-40 0 0,-1 1-176 0 0,-1 2-408 0 0,-5 0-680 0 0,-5 1-1193 0 0,-16 1-2352 0 0,-19 1-7090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9:18.4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558 34 4049 0 0,'0'0'1035'0'0,"0"0"-82"0"0,0 0-149 0 0,0 0-130 0 0,0 0-66 0 0,0 0-89 0 0,0 0-132 0 0,0 0-105 0 0,0 0-14 0 0,0 0-66 0 0,0 0-77 0 0,-6-7-93 0 0,-19-20-247 0 0,17 30-4134 0 0,3 34 3765 0 0,37 474 583 0 0,-22 51 438 0 0,-60 500-437 0 0,8-682-130 0 0,7-99 561 0 0,13 0-1 0 0,12 69-430 0 0,97 472 331 0 0,-76-635-210 0 0,-6 36 389 0 0,-10 0-1 0 0,-19 87-509 0 0,21-254 150 0 0,-24 91-765 0 0,-7-131-3257 0 0,30-16 781 0 0</inkml:trace>
  <inkml:trace contextRef="#ctx0" brushRef="#br0" timeOffset="335.714">76 5245 4129 0 0,'0'0'280'0'0,"0"0"15"0"0,0 0-79 0 0,0 0-98 0 0,0 0-76 0 0,0 0-102 0 0,0 0-115 0 0,0 0-80 0 0,0 0-47 0 0,0 0 43 0 0,0 0 144 0 0,0 0 163 0 0,0 0 200 0 0,-16 0 234 0 0,-43 2 207 0 0,93 43 3328 0 0,-3-19-3114 0 0,2-3-1 0 0,0 0 1 0 0,2-2 0 0 0,0-2-1 0 0,1-1 1 0 0,38 12-903 0 0,-69-27 192 0 0,0-1 1 0 0,0 0-1 0 0,0 0 0 0 0,0 0 1 0 0,0-1-1 0 0,1 0 0 0 0,-1 0 1 0 0,0 0-1 0 0,1-1 1 0 0,-1 1-1 0 0,1-1 0 0 0,-1-1 1 0 0,1 1-1 0 0,-1-1 0 0 0,0 0 1 0 0,1 0-1 0 0,-1 0 1 0 0,0-1-1 0 0,0 0 0 0 0,0 0 1 0 0,0 0-1 0 0,0-1 0 0 0,0 0 1 0 0,0 1-1 0 0,-1-2 1 0 0,0 1-1 0 0,1 0 0 0 0,-1-1 1 0 0,-1 0-1 0 0,1 0 0 0 0,0 0 1 0 0,-1-1-193 0 0,13-20 467 0 0,0 0 0 0 0,-2-2 0 0 0,-1 1 0 0 0,-1-2 0 0 0,-2 0 0 0 0,6-23-467 0 0,34-82-590 0 0,33 17-4331 0 0,-37 74-3615 0 0,-30 29-1189 0 0</inkml:trace>
  <inkml:trace contextRef="#ctx0" brushRef="#br0" timeOffset="971.428">533 10 8010 0 0,'0'0'1641'0'0,"0"0"-227"0"0,0 0-270 0 0,0 0-325 0 0,0 0-345 0 0,0 0-404 0 0,0 0-402 0 0,0 0-299 0 0,0 0-169 0 0,0 0-104 0 0,0 0-64 0 0,0 0-36 0 0,-22 5-1024 0 0,-178 221 4216 0 0,-43-23-1727 0 0,679-571 3960 0 0,-372 321-2891 0 0,-61 56-5112 0 0,4 10 3035 0 0,10 21 420 0 0,1 0 1 0 0,2-1 0 0 0,1-2 0 0 0,3 0-1 0 0,0-1 1 0 0,3-1 0 0 0,20 20 126 0 0,19 15-4723 0 0,-42-47-1046 0 0</inkml:trace>
  <inkml:trace contextRef="#ctx0" brushRef="#br0" timeOffset="1907.344">1161 2447 7618 0 0,'0'0'933'0'0,"0"0"26"0"0,0 0-133 0 0,0 0-218 0 0,0 0-331 0 0,0 0-452 0 0,0 0-210 0 0,0 0-68 0 0,0 0-94 0 0,0 0-81 0 0,0 0-38 0 0,0 0 87 0 0,3-10 202 0 0,0 2 337 0 0,-3 8 31 0 0,1 1 0 0 0,-1 0 0 0 0,0-1 0 0 0,1 1 0 0 0,-1-1-1 0 0,1 1 1 0 0,0-1 0 0 0,-1 1 0 0 0,1-1 0 0 0,-1 1 0 0 0,1-1 0 0 0,0 1 0 0 0,-1-1 0 0 0,1 0 0 0 0,0 1 0 0 0,0-1 0 0 0,-1 0 0 0 0,1 0-1 0 0,0 0 1 0 0,0 1 0 0 0,-1-1 0 0 0,1 0 0 0 0,0 0 0 0 0,0 0 0 0 0,-1 0 0 0 0,1 0 0 0 0,0 0 0 0 0,0-1 0 0 0,-1 1 0 0 0,1 0 0 0 0,0 0 0 0 0,0 0-1 0 0,-1-1 1 0 0,1 1 0 0 0,0 0 0 0 0,-1-1 0 0 0,1 1 0 0 0,0-1 0 0 0,-1 1 0 0 0,1-1 0 0 0,0 0 9 0 0,13 65 311 0 0,-4 1 1 0 0,-2-1-1 0 0,-2 1 0 0 0,-4 1 1 0 0,-4 38-312 0 0,1-39 71 0 0,-9 193-813 0 0,4-144 3011 0 0,3-12 9023 0 0,4-107-11410 0 0,-1 0 0 0 0,1 0 0 0 0,0 0 0 0 0,1 0 0 0 0,-1 1-1 0 0,1-1 1 0 0,0 0 0 0 0,0 1 0 0 0,0-1 0 0 0,1 1 0 0 0,-1 0 0 0 0,1 0 0 0 0,0 0 0 0 0,0 0 0 0 0,1 0 0 0 0,-1 1 0 0 0,1 0-1 0 0,0-1 1 0 0,1 0 118 0 0,138-66-1576 0 0,-125 64 1430 0 0,-1 0 0 0 0,1 2 0 0 0,0 0-1 0 0,1 1 1 0 0,-1 1 0 0 0,1 0 0 0 0,-1 2-1 0 0,1 0 1 0 0,12 2 146 0 0,-21 3-11 0 0,-1 1 0 0 0,0 0 0 0 0,0 1 1 0 0,0 0-1 0 0,-1 0 0 0 0,0 0 0 0 0,-1 1 0 0 0,0 1 0 0 0,0-1 0 0 0,0 1 0 0 0,-1 0 0 0 0,-1 1 1 0 0,1-1-1 0 0,-1 1 0 0 0,-1 0 0 0 0,0 0 0 0 0,-1 1 0 0 0,0-1 0 0 0,0 1 0 0 0,-1 0 0 0 0,0 0 1 0 0,-1 0-1 0 0,0-1 0 0 0,-1 8 11 0 0,3 174 695 0 0,-3-192-429 0 0,0 0 184 0 0,0 0 173 0 0,0 0 83 0 0,0 0-34 0 0,16-11-4064 0 0,-3 2-4030 0 0,-5 4-1225 0 0</inkml:trace>
  <inkml:trace contextRef="#ctx0" brushRef="#br0" timeOffset="2985.212">2153 3790 0 0 0,'0'0'2184'0'0,"0"0"-274"0"0,0 0-368 0 0,0 0-15 0 0,0 0 83 0 0,0 0-117 0 0,0 0-175 0 0,0 0-298 0 0,0 0-401 0 0,0 0-407 0 0,0 0-377 0 0,0 0-334 0 0,0 0-336 0 0,-4-5-276 0 0,-10-9-309 0 0,14 14 1079 0 0,16 10 32 0 0,73 14 2888 0 0,-35-39-341 0 0,-53 1 930 0 0,-45 7-5121 0 0,29 10 1776 0 0,0 0-1 0 0,0 1 1 0 0,0 0-1 0 0,1 1 1 0 0,0 1-1 0 0,0 0 1 0 0,0 1-1 0 0,1 1 1 0 0,0 0-1 0 0,1 1 1 0 0,-1 0-1 0 0,-10 11 178 0 0,20-18-14 0 0,0 0-1 0 0,0 0 0 0 0,0 1 0 0 0,0-1 0 0 0,0 1 0 0 0,1 0 0 0 0,-1 0 1 0 0,1 0-1 0 0,0 0 0 0 0,0 0 0 0 0,0 0 0 0 0,0 1 0 0 0,0-1 1 0 0,1 0-1 0 0,-1 1 0 0 0,1 0 0 0 0,0-1 0 0 0,0 1 0 0 0,0 0 1 0 0,1-1-1 0 0,0 1 0 0 0,-1 0 0 0 0,1 0 0 0 0,0 0 0 0 0,1-1 0 0 0,-1 1 1 0 0,1 0-1 0 0,-1 0 0 0 0,1-1 0 0 0,0 1 0 0 0,1 0 0 0 0,-1-1 1 0 0,1 1-1 0 0,-1-1 0 0 0,1 0 0 0 0,0 1 0 0 0,0-1 0 0 0,1 0 1 0 0,-1 0-1 0 0,1 0 0 0 0,-1-1 0 0 0,1 1 0 0 0,0 0 0 0 0,0-1 0 0 0,0 0 1 0 0,0 0-1 0 0,0 0 0 0 0,1 0 0 0 0,-1 0 0 0 0,1-1 0 0 0,-1 1 1 0 0,1-1-1 0 0,0 0 0 0 0,0 0 15 0 0,159 33 1081 0 0,-137-31-1164 0 0,-1 0 0 0 0,0 2 0 0 0,0 0 0 0 0,0 2 0 0 0,-1 1 1 0 0,0 1-1 0 0,0 1 0 0 0,-1 1 0 0 0,0 0 0 0 0,6 7 83 0 0,0 26 380 0 0,-70-39 4694 0 0,36-5-4676 0 0,-453 9 2054 0 0,418 8-4843 0 0,64 32-8652 0 0,-12-40 4065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24.1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61 15875 0 0,'0'0'1287'0'0,"0"0"-172"0"0,0 0-253 0 0,0 0-339 0 0,0 0-269 0 0,0 0-259 0 0,0 0-164 0 0,0 0-7 0 0,0 0 94 0 0,0 0 136 0 0,0 0 114 0 0,8-3 52 0 0,225-26 1604 0 0,-184 22-2481 0 0,102-12 24 0 0,-101 16-4017 0 0,0 5-4640 0 0,-41-1 2770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0:18.0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698 818 6529 0 0,'0'0'1942'0'0,"0"0"-423"0"0,0 0-497 0 0,0 0-323 0 0,0 0-245 0 0,0 0-124 0 0,0 0 6 0 0,0 0 82 0 0,0 0 155 0 0,0 0 124 0 0,0 0 91 0 0,6-16-4 0 0,17-46-17 0 0,-17 47-200 0 0,-6 15-259 0 0,0 0-320 0 0,0 0-477 0 0,-6 18-3976 0 0,-14 15 4429 0 0,14-24-146 0 0,-203 223 745 0 0,-230 217 835 0 0,431-442-1472 0 0,5-6 10 0 0,0 1-1 0 0,1-1 0 0 0,-1 1 1 0 0,0 0-1 0 0,0 0 0 0 0,1 1 0 0 0,-1-1 1 0 0,1 0-1 0 0,0 1 0 0 0,0-1 1 0 0,0 1-1 0 0,0 0 0 0 0,0 0 1 0 0,0 0-1 0 0,1-1 0 0 0,-1 2 0 0 0,1-1 1 0 0,0 0-1 0 0,0 0 0 0 0,0 0 1 0 0,1 1-1 0 0,-1-1 0 0 0,1 0 1 0 0,-1 1-1 0 0,1-1 0 0 0,0 0 0 0 0,0 1 1 0 0,1-1-1 0 0,-1 1 65 0 0,49 13 1703 0 0,40-29 762 0 0,-71 8-2407 0 0,119-17 171 0 0,2 5 0 0 0,0 6 0 0 0,54 7-229 0 0,-7 3 1476 0 0,-182-10 2630 0 0,-17-27-4532 0 0,-10 11-3556 0 0,3 14-5518 0 0,14 10 353 0 0</inkml:trace>
  <inkml:trace contextRef="#ctx0" brushRef="#br0" timeOffset="439.493">642 739 6377 0 0,'0'0'3150'0'0,"0"0"-254"0"0,0 0-444 0 0,0 0-434 0 0,0 0-542 0 0,0 0-601 0 0,0 0-694 0 0,0 0-831 0 0,0 0-719 0 0,0 0-238 0 0,0 0 235 0 0,0 0 552 0 0,0 0 637 0 0,5 12 314 0 0,14 31 109 0 0,2-1 0 0 0,2-1-1 0 0,2-1 1 0 0,1-2 0 0 0,2 0 0 0 0,15 14-240 0 0,212 190 2490 0 0,-190-151-1183 0 0,-57-86-3555 0 0,-3-4-6823 0 0,-3-1 1599 0 0</inkml:trace>
  <inkml:trace contextRef="#ctx0" brushRef="#br0" timeOffset="4057.053">1367 948 1208 0 0,'0'0'1157'0'0,"0"0"-512"0"0,0 0-330 0 0,0 0-170 0 0,0 0-78 0 0,0 0-49 0 0,0 0-28 0 0,0 0-10 0 0,0 0-14 0 0,0 0 8 0 0,-4-3 11 0 0,-19-23 525 0 0,11 2 3478 0 0,3 95-3349 0 0,-27 101-99 0 0,-8 101 550 0 0,47-305 9240 0 0,2-4-8227 0 0,4-49-3082 0 0,-31-222 1207 0 0,14 227-1176 0 0,35 95-1666 0 0,56 52 2478 0 0,-70-52 283 0 0,0-2-1 0 0,1 0 1 0 0,1 0-1 0 0,0-1 1 0 0,1-1 0 0 0,0-1-1 0 0,0 0 1 0 0,1-1-1 0 0,1-1 1 0 0,-1 0-1 0 0,1-1 1 0 0,1-1-1 0 0,-1-1 1 0 0,1-1-1 0 0,0 0 1 0 0,0-2-1 0 0,12 1-146 0 0,-27-6 148 0 0,0-1 0 0 0,1 1-1 0 0,-1-1 1 0 0,-1 0-1 0 0,1 0 1 0 0,-1 0 0 0 0,1 0-1 0 0,-1 0 1 0 0,0-1-1 0 0,-1 0 1 0 0,1 1-1 0 0,-1-1 1 0 0,0 0 0 0 0,0 0-1 0 0,-1 0 1 0 0,1-1-1 0 0,-1 1 1 0 0,0-1-148 0 0,6-14 151 0 0,33-105 121 0 0,-24 41-199 0 0,-15 84-188 0 0,-1 0 0 0 0,0 1 0 0 0,0-1 0 0 0,0 0 0 0 0,1 1 0 0 0,-1-1-1 0 0,0 0 1 0 0,1 1 0 0 0,-1-1 0 0 0,0 0 0 0 0,0 0 0 0 0,1 1 0 0 0,-1-1 0 0 0,0 0 0 0 0,1 0 0 0 0,-1 0-1 0 0,1 0 1 0 0,-1 1 0 0 0,0-1 0 0 0,1 0 0 0 0,-1 0 0 0 0,0 0 0 0 0,1 0 0 0 0,-1 0 0 0 0,1 0 0 0 0,-1 0-1 0 0,0 0 1 0 0,1 0 0 0 0,-1 0 0 0 0,1 0 0 0 0,-1 0 0 0 0,0 0 0 0 0,1 0 0 0 0,-1-1 0 0 0,1 1 0 0 0,-1 0-1 0 0,0 0 1 0 0,1 0 0 0 0,-1 0 0 0 0,0-1 0 0 0,1 1 0 0 0,-1 0 0 0 0,0-1 115 0 0,6 13 51 0 0,24 50-4 0 0,-4 0-1 0 0,-2 1 1 0 0,-3 2 0 0 0,-3 0 0 0 0,-3 1 0 0 0,-2 0 0 0 0,2 60-47 0 0,9-3 477 0 0,-20-129 5213 0 0,8-34-5889 0 0,-7 7-1142 0 0,1-2-3051 0 0,-4 12-4920 0 0,0 15-886 0 0</inkml:trace>
  <inkml:trace contextRef="#ctx0" brushRef="#br0" timeOffset="18984.843">1975 257 9066 0 0,'0'0'1352'0'0,"0"0"-18"0"0,0 0-250 0 0,0 0-314 0 0,0 0-260 0 0,0 0-151 0 0,-3-28-75 0 0,-6-89 62 0 0,25 29 2502 0 0,-9 75-1721 0 0,34 55-4394 0 0,-27-13 3207 0 0,-1 1 1 0 0,-1 0 0 0 0,-1 1 0 0 0,-2 1-1 0 0,-1 0 1 0 0,-1 0 0 0 0,1 25 59 0 0,44 155 181 0 0,-23-168 1988 0 0,-29-43-513 0 0,0-4 1615 0 0,0-16-2002 0 0,0-24-1161 0 0,-3 0 0 0 0,-2 1-1 0 0,-1 0 1 0 0,-2 0 0 0 0,-3 0 0 0 0,0 1 0 0 0,-3 1 0 0 0,-11-23-108 0 0,-54-99-192 0 0,78 177-4395 0 0,1 8 3947 0 0,25 161-526 0 0,-11-107-3320 0 0,-5-34-5409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58:59.967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13532 1 21077 0 0,'0'0'710'0'0,"0"0"-138"0"0,0 0-78 0 0,0 0-146 0 0,0 0-265 0 0,0 0-387 0 0,0 0-438 0 0,0 0-249 0 0,0 0 75 0 0,0 0 281 0 0,0 0 391 0 0,0 0 241 0 0,0 0 72 0 0,6 13 47 0 0,43 123 64 0 0,-5 2 0 0 0,-6 2 1 0 0,-7 2-1 0 0,1 43-180 0 0,9-31 31 0 0,-94-149 1386 0 0,-203-28-1507 0 0,-46 2-580 0 0,300 20 636 0 0,0 1-1 0 0,0-1 1 0 0,0 1 0 0 0,0 0-1 0 0,0 0 1 0 0,0 0-1 0 0,0 0 1 0 0,0 0-1 0 0,0 0 1 0 0,0 0 0 0 0,0 1-1 0 0,0-1 1 0 0,0 1-1 0 0,0-1 1 0 0,1 1 0 0 0,-1 0-1 0 0,0 0 1 0 0,0 0-1 0 0,1 0 1 0 0,-1 0 0 0 0,0 0-1 0 0,1 0 1 0 0,-1 0-1 0 0,1 1 1 0 0,-1-1 0 0 0,1 1-1 0 0,0-1 1 0 0,0 1-1 0 0,-1 0 1 0 0,1-1 0 0 0,0 1-1 0 0,0 0 1 0 0,1 0-1 0 0,-1-1 1 0 0,0 1 0 0 0,1 0-1 0 0,-1 0 1 0 0,1 0-1 0 0,-1 0 1 0 0,1 0-1 0 0,0 0 1 0 0,0 0 0 0 0,0 0-1 0 0,0 0 1 0 0,0 0-1 0 0,1 0 1 0 0,-1 0 0 0 0,1 0-1 0 0,-1 0 1 0 0,1 0-1 0 0,-1 0 1 0 0,1 0 0 0 0,0-1-1 0 0,0 1 1 0 0,0 0-1 0 0,0 0 1 0 0,0-1 0 0 0,1 1-1 0 0,-1-1 1 0 0,0 1-1 0 0,1-1 1 0 0,-1 0 0 0 0,1 1-1 0 0,-1-1 1 0 0,1 0 34 0 0,24 15 238 0 0,1 0 0 0 0,1-2 0 0 0,0-1 0 0 0,1-2 0 0 0,0-1 0 0 0,0-1 0 0 0,1-1 1 0 0,0-1-1 0 0,1-2 0 0 0,-1-2 0 0 0,1 0 0 0 0,0-2 0 0 0,17-2-238 0 0,-17 2 73 0 0,3 4 26 0 0,-1-2 0 0 0,1-2 0 0 0,-1-1 0 0 0,1-2 0 0 0,-1-1 0 0 0,1-1 0 0 0,-1-2 0 0 0,0-2-1 0 0,-1-1 1 0 0,0-1 0 0 0,0-1 0 0 0,15-10-99 0 0,-40 16 87 0 0,0-1 1 0 0,-1 0-1 0 0,0-1 0 0 0,0 1 0 0 0,-1-1 0 0 0,1 0 0 0 0,-2-1 0 0 0,1 1 0 0 0,-1-1 1 0 0,0 0-1 0 0,0 0 0 0 0,-1 0 0 0 0,0 0 0 0 0,-1-1 0 0 0,0 1 0 0 0,0-1 1 0 0,-1 0-1 0 0,0 0 0 0 0,0 1 0 0 0,-1-1 0 0 0,0 0 0 0 0,-1 0 0 0 0,0 1 1 0 0,-1-5-88 0 0,2 10 1 0 0,0 3-124 0 0,0 0-66 0 0,32 24-786 0 0,178 96 2074 0 0,-59-67-7723 0 0,-130-48 836 0 0,-6-3-5067 0 0</inkml:trace>
  <inkml:trace contextRef="#ctx0" brushRef="#br0" timeOffset="243.012">14020 205 25814 0 0,'0'0'856'0'0,"0"0"-120"0"0,0 0-392 0 0,0 0-344 0 0,0 0-312 0 0,0 0-272 0 0,0 0-304 0 0,0 0-393 0 0,0 0-471 0 0,0 0-993 0 0,0 0-1704 0 0,0 0-7801 0 0</inkml:trace>
  <inkml:trace contextRef="#ctx0" brushRef="#br0" timeOffset="-1574.204">9815 119 24493 0 0,'0'0'-49'0'0,"0"0"-354"0"0,0 0-453 0 0,0 0-150 0 0,0 0 124 0 0,0 0 312 0 0,0 0 398 0 0,3 27 148 0 0,24 207 120 0 0,-15-81 317 0 0,-6 1 1 0 0,-12 122-414 0 0,8-44 31 0 0,5-217-698 0 0,-9-21-4881 0 0,0 1-5041 0 0</inkml:trace>
  <inkml:trace contextRef="#ctx0" brushRef="#br0" timeOffset="-1323.971">9828 609 24901 0 0,'0'0'616'0'0,"0"0"-71"0"0,0 0-305 0 0,0 0-360 0 0,0 0-176 0 0,0 0-41 0 0,0 0-47 0 0,166-50-104 0 0,-125 50-208 0 0,-1 6-288 0 0,0 1-264 0 0,-2 3-313 0 0,-2 1-471 0 0,-4 0-553 0 0,-3 0-783 0 0,-7-2-361 0 0,-9-3-4745 0 0</inkml:trace>
  <inkml:trace contextRef="#ctx0" brushRef="#br0" timeOffset="-954.022">10366 1082 11450 0 0,'0'0'1383'0'0,"0"0"-45"0"0,0 0 178 0 0,0 0-69 0 0,0 0-270 0 0,0 0-361 0 0,30 13-237 0 0,92 39-115 0 0,-112-47-299 0 0,0-1 1 0 0,0 0 0 0 0,0-1 0 0 0,1 0-1 0 0,-1-1 1 0 0,1 0 0 0 0,-1-1-1 0 0,1 0 1 0 0,0 0 0 0 0,0-1 0 0 0,-1-1-1 0 0,1 0 1 0 0,0 0 0 0 0,7-3-166 0 0,-8 2 168 0 0,3 1-44 0 0,0-1-1 0 0,1 0 1 0 0,-1-1-1 0 0,0 0 1 0 0,0-1 0 0 0,0-1-1 0 0,-1 0 1 0 0,0-1-1 0 0,0 0 1 0 0,0-1-1 0 0,-1 0 1 0 0,1-1-1 0 0,-2 0 1 0 0,1-1 0 0 0,-1 0-1 0 0,-1-1 1 0 0,5-5-124 0 0,-13 13-54 0 0,-1-1 0 0 0,1 1 0 0 0,-1-1 0 0 0,1 1 0 0 0,-1-1 0 0 0,0 1 1 0 0,0-1-1 0 0,0 0 0 0 0,0 1 0 0 0,0-1 0 0 0,-1 1 0 0 0,1-1 0 0 0,-1 1 0 0 0,0-1 1 0 0,1 1-1 0 0,-1-1 0 0 0,0 1 0 0 0,0 0 0 0 0,-1 0 0 0 0,1-1 0 0 0,-1 1 0 0 0,1 0 1 0 0,-1 0-1 0 0,1 0 0 0 0,-1 0 0 0 0,0 1 0 0 0,0-1 0 0 0,0 0 0 0 0,0 1 0 0 0,0-1 1 0 0,0 1-1 0 0,-1 0 0 0 0,1 0 0 0 0,0 0 0 0 0,-1 0 0 0 0,-2-1 54 0 0,-91-28-1560 0 0,83 26 1455 0 0,-1 0 0 0 0,0 1 0 0 0,0 1-1 0 0,0 0 1 0 0,0 1 0 0 0,0 0 0 0 0,0 1 0 0 0,0 1 0 0 0,0 0-1 0 0,0 1 1 0 0,0 1 0 0 0,1 0 0 0 0,-1 0 0 0 0,1 2-1 0 0,-1 0 1 0 0,1 0 0 0 0,1 1 0 0 0,-1 1 0 0 0,1 0-1 0 0,0 0 1 0 0,1 2 0 0 0,-1-1 0 0 0,2 1 0 0 0,-4 5 105 0 0,11-12 17 0 0,1 1 0 0 0,0 0 0 0 0,0 0 0 0 0,1 0 0 0 0,-1 0 1 0 0,1 0-1 0 0,-1 1 0 0 0,1-1 0 0 0,0 0 0 0 0,0 1 0 0 0,1-1 0 0 0,-1 1 1 0 0,1-1-1 0 0,-1 1 0 0 0,1-1 0 0 0,0 1 0 0 0,0-1 0 0 0,1 1 1 0 0,-1-1-1 0 0,1 0 0 0 0,0 1 0 0 0,0-1 0 0 0,0 1 0 0 0,0-1 0 0 0,0 0 1 0 0,1 0-1 0 0,-1 0 0 0 0,1 0 0 0 0,0 0 0 0 0,0 0 0 0 0,0 0 1 0 0,1 0-1 0 0,-1-1 0 0 0,0 1 0 0 0,1-1 0 0 0,0 0 0 0 0,0 0 0 0 0,-1 0 1 0 0,1 0-1 0 0,1 0 0 0 0,-1-1 0 0 0,0 1 0 0 0,1 0-17 0 0,150 40 3090 0 0,166-55 138 0 0,-154 32-3864 0 0,-134-4-3467 0 0,-2 5-3951 0 0,-24-15-2815 0 0</inkml:trace>
  <inkml:trace contextRef="#ctx0" brushRef="#br0" timeOffset="-709.289">11069 204 25517 0 0,'0'0'329'0'0,"0"0"-209"0"0,0 0-353 0 0,0 0-391 0 0,0 0 24 0 0,0 0 120 0 0,0 0 216 0 0,0 0 256 0 0,0 0-24 0 0,154 118-8 0 0,-107-87 0 0 0,12-3-40 0 0,5 2-136 0 0,6-4-368 0 0,6-1-760 0 0,-16-7-2041 0 0,-19-6-8882 0 0</inkml:trace>
  <inkml:trace contextRef="#ctx0" brushRef="#br0" timeOffset="-3493.895">4760 670 12651 0 0,'0'0'404'0'0,"0"0"-103"0"0,0 0-289 0 0,0 0-316 0 0,0 0-168 0 0,0 0-31 0 0,0 0 31 0 0,0 0 59 0 0,0 0 125 0 0,0 0 125 0 0,0 0 175 0 0,6 9 177 0 0,-3-5-132 0 0,0 1-1 0 0,-1 0 0 0 0,1 0 1 0 0,-1 0-1 0 0,0 0 1 0 0,0 0-1 0 0,0 0 0 0 0,-1 1 1 0 0,1-1-1 0 0,-1 1 1 0 0,-1-1-1 0 0,1 1 0 0 0,-1-1 1 0 0,0 1-1 0 0,0-1 0 0 0,-1 1 1 0 0,1-1-1 0 0,-2 2-56 0 0,-182 495 2702 0 0,164-452-1751 0 0,14-34 2666 0 0,18-42-1389 0 0,136-275-3034 0 0,55-141-240 0 0,-202 440 1110 0 0,-2 0-112 0 0,1 1 0 0 0,-1-1 0 0 0,1 0 0 0 0,0 1 0 0 0,0-1-1 0 0,0 1 1 0 0,0-1 0 0 0,0 0 0 0 0,0 1 0 0 0,0-1 0 0 0,0 0 0 0 0,1 1-1 0 0,-1-1 1 0 0,1 1 0 0 0,-1-1 0 0 0,1 1 0 0 0,0-1 0 0 0,-1 1-1 0 0,1-1 1 0 0,0 1 0 0 0,0-1 0 0 0,0 1 0 0 0,0 0 0 0 0,0 0 0 0 0,0-1-1 0 0,1 1 1 0 0,-1 0 0 0 0,0 0 0 0 0,1 0 0 0 0,-1 0 0 0 0,0 1 0 0 0,1-1-1 0 0,-1 0 1 0 0,1 1 0 0 0,-1-1 0 0 0,1 0 0 0 0,0 1 0 0 0,-1 0 0 0 0,1-1-1 0 0,-1 1 1 0 0,1 0 0 0 0,0 0 0 0 0,-1 0 0 0 0,1 0 0 0 0,0 0 0 0 0,-1 0-1 0 0,1 1 1 0 0,0-1 0 0 0,-1 0 0 0 0,1 1 0 0 0,-1 0 0 0 0,1-1 0 0 0,-1 1-1 0 0,1 0 1 0 0,-1-1 0 0 0,1 1 0 0 0,-1 0 0 0 0,0 0 0 0 0,0 0 0 0 0,1 0-1 0 0,-1 1 1 0 0,1 0 48 0 0,166 278 268 0 0,111 305-173 0 0,-191-452-467 0 0,-99-138 5219 0 0,-52-30-4224 0 0,-30-10-565 0 0,-2 4 0 0 0,-1 4 0 0 0,-3 5 0 0 0,0 4 0 0 0,-2 4 0 0 0,-72-6-58 0 0,-39 7-770 0 0,211 23 680 0 0,-1 1 0 0 0,1-1 0 0 0,-1 0 0 0 0,1 1 0 0 0,0-1 0 0 0,-1 1 1 0 0,1-1-1 0 0,0 1 0 0 0,-1 0 0 0 0,1-1 0 0 0,0 1 0 0 0,0 0 0 0 0,0 0 0 0 0,0 0 1 0 0,0 0-1 0 0,0 0 0 0 0,0 0 0 0 0,0 0 0 0 0,0 0 0 0 0,0 1 0 0 0,1-1 0 0 0,-1 0 1 0 0,0 0-1 0 0,1 1 0 0 0,-1-1 0 0 0,1 0 0 0 0,-1 1 0 0 0,1-1 0 0 0,0 1 0 0 0,0-1 1 0 0,-1 0-1 0 0,1 1 0 0 0,0-1 0 0 0,0 1 0 0 0,0-1 0 0 0,1 1 0 0 0,-1-1 0 0 0,0 0 1 0 0,1 1-1 0 0,-1-1 0 0 0,0 1 0 0 0,1-1 0 0 0,0 0 0 0 0,-1 1 0 0 0,1-1 0 0 0,0 0 1 0 0,0 0-1 0 0,-1 0 0 0 0,1 0 0 0 0,0 1 0 0 0,0-1 0 0 0,0 0 0 0 0,0-1 0 0 0,1 1 1 0 0,-1 0-1 0 0,0 0 0 0 0,0 0 0 0 0,0-1 0 0 0,1 1 0 0 0,-1 0 0 0 0,0-1 0 0 0,1 1 1 0 0,-1-1-1 0 0,1 0 0 0 0,-1 1 0 0 0,0-1 0 0 0,1 0 0 0 0,-1 0 0 0 0,1 0 90 0 0,113 65-7841 0 0,-84-52 151 0 0</inkml:trace>
  <inkml:trace contextRef="#ctx0" brushRef="#br0" timeOffset="-1741.919">8995 418 25693 0 0,'0'0'313'0'0,"0"0"87"0"0,0 0-128 0 0,0 0-272 0 0,0 0-328 0 0,0 0-417 0 0,0 0-407 0 0,0 0-216 0 0,0 0-64 0 0,0 0 71 0 0,0 0-7 0 0,0 0-200 0 0,0 0-249 0 0,0 0-687 0 0,96-19-761 0 0,-82 28-6505 0 0</inkml:trace>
  <inkml:trace contextRef="#ctx0" brushRef="#br0" timeOffset="-2955.063">6397 1153 12195 0 0,'0'0'2231'0'0,"0"0"-956"0"0,0 0-706 0 0,0 0-724 0 0,0 0-445 0 0,0 0-109 0 0,0 0 158 0 0,0 0 346 0 0,0 0 274 0 0,0 0 134 0 0,0 0 55 0 0,-1 29 45 0 0,-2 90 1 0 0,39 28 424 0 0,42 128 267 0 0,-71-268 5865 0 0,-14-35-5320 0 0,-15-44-2030 0 0,-95-276-273 0 0,113 340 660 0 0,1-1-1 0 0,-1 1 0 0 0,1-1 1 0 0,1 0-1 0 0,-1 1 1 0 0,1-1-1 0 0,1-1 1 0 0,0 1-1 0 0,0 0 0 0 0,1 0 1 0 0,0 0-1 0 0,1 0 1 0 0,0 0-1 0 0,0-1 1 0 0,1 1-1 0 0,0 1 1 0 0,0-1-1 0 0,1 0 0 0 0,1 0 1 0 0,-1 1-1 0 0,1 0 1 0 0,1 0-1 0 0,-1 0 1 0 0,1 0-1 0 0,1 1 0 0 0,0 0 1 0 0,0 0-1 0 0,0 0 1 0 0,0 1-1 0 0,1-1 1 0 0,0 2-1 0 0,1-1 0 0 0,-1 1 1 0 0,1 0-1 0 0,1 0 104 0 0,12 1-139 0 0,1 0-1 0 0,-1 1 1 0 0,1 1-1 0 0,-1 2 1 0 0,1 0-1 0 0,0 1 0 0 0,-1 1 1 0 0,0 0-1 0 0,1 2 1 0 0,-1 1-1 0 0,0 1 1 0 0,-1 0-1 0 0,1 2 1 0 0,-2 0-1 0 0,1 1 0 0 0,-1 1 1 0 0,14 10 139 0 0,59 76-939 0 0,-90-94 939 0 0,-1 1 1 0 0,1 0 0 0 0,0 0-1 0 0,-1 0 1 0 0,0 0 0 0 0,0 0 0 0 0,0 0-1 0 0,0 0 1 0 0,0 0 0 0 0,0 0-1 0 0,-1 1 1 0 0,0-1 0 0 0,1 0 0 0 0,-1 1-1 0 0,0-1 1 0 0,-1 0 0 0 0,1 0-1 0 0,-1 1 1 0 0,1-1 0 0 0,-1 0 0 0 0,0 0-1 0 0,0 0 1 0 0,0 0 0 0 0,-1 0-1 0 0,1 0 1 0 0,-1 0 0 0 0,0 0 0 0 0,0-1-1 0 0,0 1 1 0 0,0 0 0 0 0,0-1-1 0 0,0 0 1 0 0,0 1 0 0 0,-1-1 0 0 0,0 0-1 0 0,1 0 1 0 0,-1-1 0 0 0,0 1-1 0 0,-24 9 266 0 0,0-1 1 0 0,0-2 0 0 0,-1 0 0 0 0,0-2-1 0 0,-1-1 1 0 0,1-2 0 0 0,-1 0-1 0 0,0-2 1 0 0,0-1 0 0 0,1-2 0 0 0,-26-4-267 0 0,50 6-228 0 0,-70-11 312 0 0,51 2-3096 0 0,6-6-4368 0 0,14 10-2166 0 0</inkml:trace>
  <inkml:trace contextRef="#ctx0" brushRef="#br0" timeOffset="-1991.233">7118 1220 21821 0 0,'0'0'-84'0'0,"0"0"-451"0"0,0 0-323 0 0,0 0-102 0 0,0 0 141 0 0,0 0 267 0 0,0 0 243 0 0,0 0 170 0 0,0 0 103 0 0,0 0 44 0 0,0 0 44 0 0,0 0 101 0 0,0 0 150 0 0,11 11 141 0 0,38 32 79 0 0,-47-41-477 0 0,1 0 1 0 0,-1-1-1 0 0,1 1 1 0 0,0-1-1 0 0,0 0 0 0 0,0 0 1 0 0,0 0-1 0 0,-1 0 0 0 0,2 0 1 0 0,-1-1-1 0 0,0 0 0 0 0,0 1 1 0 0,0-1-1 0 0,0 0 0 0 0,0 0 1 0 0,0-1-1 0 0,0 1 1 0 0,0 0-1 0 0,0-1 0 0 0,0 0 1 0 0,0 0-1 0 0,0 0 0 0 0,2-1-46 0 0,7-1 104 0 0,11-1-301 0 0,0 0 1 0 0,0-1-1 0 0,-1-2 0 0 0,1 0 1 0 0,-2-1-1 0 0,1-1 1 0 0,-1-1-1 0 0,0-1 1 0 0,-1-1-1 0 0,-1-1 1 0 0,0 0-1 0 0,0-2 0 0 0,5-6 197 0 0,-21 18 23 0 0,-1 1-1 0 0,0-1 0 0 0,0 1 1 0 0,0-1-1 0 0,0 0 0 0 0,0 0 1 0 0,0 1-1 0 0,-1-2 0 0 0,1 1 1 0 0,-1 0-1 0 0,0 0 0 0 0,0 0 0 0 0,0-1 1 0 0,0 1-1 0 0,-1 0 0 0 0,1-1 1 0 0,-1 1-1 0 0,0 0 0 0 0,0-1 1 0 0,0 1-1 0 0,0-1 0 0 0,-1 1 1 0 0,0 0-1 0 0,1-1 0 0 0,-1 1 0 0 0,0 0 1 0 0,0 0-1 0 0,-1 0 0 0 0,1 0 1 0 0,-1 0-1 0 0,0 0 0 0 0,1 0 1 0 0,-1 0-1 0 0,0 0 0 0 0,-1 1 1 0 0,1-1-1 0 0,0 1 0 0 0,-1 0 0 0 0,0 0 1 0 0,-1-2-23 0 0,-5-2-74 0 0,0 0-1 0 0,-1 1 1 0 0,1 0 0 0 0,-1 0 0 0 0,0 1 0 0 0,0 1 0 0 0,0-1 0 0 0,-1 2 0 0 0,1-1-1 0 0,-1 1 1 0 0,1 1 0 0 0,-6 0 74 0 0,1 1-66 0 0,0 0 0 0 0,-1 1 0 0 0,1 1 1 0 0,0 1-1 0 0,0 0 0 0 0,0 1 0 0 0,0 0 0 0 0,1 1 0 0 0,0 1 0 0 0,0 0 0 0 0,-10 7 66 0 0,18-10-29 0 0,0 1 0 0 0,1-1-1 0 0,-1 1 1 0 0,1 0 0 0 0,0 0-1 0 0,1 1 1 0 0,-1 0 0 0 0,1 0-1 0 0,0 0 1 0 0,0 0 0 0 0,0 0-1 0 0,1 1 1 0 0,-1 0 0 0 0,2 0 0 0 0,-1 0-1 0 0,1 0 1 0 0,-1 0 0 0 0,2 0-1 0 0,-1 1 1 0 0,1-1 0 0 0,0 1-1 0 0,0-1 1 0 0,0 1 0 0 0,1-1-1 0 0,0 1 1 0 0,1-1 0 0 0,0 1-1 0 0,0 4 30 0 0,5-3 112 0 0,-1 1-1 0 0,1-1 1 0 0,0 0-1 0 0,1-1 1 0 0,0 1-1 0 0,0-1 0 0 0,1-1 1 0 0,-1 0-1 0 0,2 0 1 0 0,-1 0-1 0 0,0-1 1 0 0,1 0-1 0 0,0 0 0 0 0,0-1 1 0 0,1-1-1 0 0,-1 1 1 0 0,1-1-1 0 0,0-1 1 0 0,0 0-1 0 0,-1-1 0 0 0,1 1 1 0 0,0-2-1 0 0,1 1 1 0 0,-1-2-1 0 0,0 1 1 0 0,0-1-1 0 0,6-2-111 0 0,20 4 268 0 0,-1-2 1 0 0,0-2-1 0 0,0-1 0 0 0,0-1 1 0 0,-1-2-1 0 0,0-2 1 0 0,0-1-1 0 0,-1-1 0 0 0,30-15-268 0 0,-6 55-1711 0 0,-34-29 1705 0 0,0 0-1 0 0,-1-1 1 0 0,1-2 0 0 0,-1 0-1 0 0,0-1 1 0 0,0-2-1 0 0,0 0 1 0 0,0-1 0 0 0,-1-1-1 0 0,0-1 1 0 0,-1-1-1 0 0,0-1 1 0 0,-1 0 0 0 0,0-2-1 0 0,10-9 7 0 0,-26 19 45 0 0,0 1 0 0 0,0-1 0 0 0,-1 0 0 0 0,1-1 0 0 0,-1 1 0 0 0,0 0 0 0 0,0-1 0 0 0,0 1 0 0 0,0-1 0 0 0,-1 0 0 0 0,0 1 0 0 0,1-1 0 0 0,-1 0 0 0 0,-1 0 0 0 0,1 0 0 0 0,0 0 1 0 0,-1 0-1 0 0,0 0 0 0 0,0 0 0 0 0,0 0 0 0 0,-1 0 0 0 0,1 0 0 0 0,-1 0 0 0 0,0 0 0 0 0,0 0 0 0 0,0 1 0 0 0,0-1 0 0 0,-1 0 0 0 0,0 1 0 0 0,0-1 0 0 0,0 1 0 0 0,-2-3-45 0 0,2 2-92 0 0,-1 1 1 0 0,1 0 0 0 0,-1 0-1 0 0,0 0 1 0 0,0 0-1 0 0,0 1 1 0 0,-1-1 0 0 0,1 1-1 0 0,-1 0 1 0 0,1 0-1 0 0,-1 0 1 0 0,0 1 0 0 0,0-1-1 0 0,0 1 1 0 0,0 0-1 0 0,0 0 1 0 0,0 0 0 0 0,0 0-1 0 0,0 1 1 0 0,0-1-1 0 0,-1 1 92 0 0,23 26-1763 0 0,-4-21 1946 0 0,0 0 0 0 0,0-1 0 0 0,1-1-1 0 0,-1 0 1 0 0,1-1 0 0 0,0-1 0 0 0,-1 0-1 0 0,1-1 1 0 0,0 0 0 0 0,0-2 0 0 0,2 0-183 0 0,21 1 162 0 0,91-10 334 0 0,-129 11-411 0 0,-19 85-359 0 0,17-78 311 0 0,0 1 1 0 0,1-1-1 0 0,0 1 1 0 0,0-1 0 0 0,1 1-1 0 0,0-1 1 0 0,0 1 0 0 0,1 0-1 0 0,0-1 1 0 0,0 1-1 0 0,1-1 1 0 0,0 0 0 0 0,0 0-1 0 0,1 1 1 0 0,0-1 0 0 0,0 0-1 0 0,0-1 1 0 0,1 1-1 0 0,0-1 1 0 0,0 0 0 0 0,1 0-1 0 0,0 0 1 0 0,0 0 0 0 0,0-1-1 0 0,1 0 1 0 0,0 0-1 0 0,0 0 1 0 0,0-1 0 0 0,0 0-1 0 0,1 0 1 0 0,0 0-1 0 0,-1-1 1 0 0,1 0 0 0 0,1-1-1 0 0,-1 1 1 0 0,0-1 0 0 0,0-1-1 0 0,4 1-37 0 0,9-1 24 0 0,1-2 0 0 0,0 0 0 0 0,-1-1 0 0 0,1-2 0 0 0,-1 0 0 0 0,0-1 0 0 0,0 0 0 0 0,0-2 0 0 0,-1-1 0 0 0,0 0-1 0 0,0-1 1 0 0,-1-1 0 0 0,0-1 0 0 0,-1 0 0 0 0,0-2 0 0 0,-1 0 0 0 0,-1 0 0 0 0,8-9-24 0 0,-19 18 73 0 0,0-1 0 0 0,0 1-1 0 0,0-1 1 0 0,-1 0 0 0 0,0 0 0 0 0,1-1 0 0 0,-2 1-1 0 0,1-1 1 0 0,-1 1 0 0 0,0-1 0 0 0,0 0 0 0 0,0 0-1 0 0,-1 0 1 0 0,0 0 0 0 0,0 0 0 0 0,0 0 0 0 0,-1 0 0 0 0,0-1-1 0 0,0 1 1 0 0,-1 0 0 0 0,0 0 0 0 0,0 0 0 0 0,0 0-1 0 0,-1 0 1 0 0,0 0 0 0 0,0 1 0 0 0,-3-7-73 0 0,6 85-1622 0 0,7-61 1635 0 0,0-1 1 0 0,1 1-1 0 0,0-1 1 0 0,1-1-1 0 0,0 0 1 0 0,1 0-1 0 0,0-1 0 0 0,0 0 1 0 0,1-1-1 0 0,0 0 1 0 0,1-1-1 0 0,-1-1 0 0 0,1 0 1 0 0,1 0-1 0 0,-1-1 1 0 0,1-1-1 0 0,0 0 0 0 0,5 0-13 0 0,42 11-2599 0 0,-20-7-3910 0 0,-20-5-4141 0 0</inkml:trace>
  <inkml:trace contextRef="#ctx0" brushRef="#br0" timeOffset="1166.089">7673 1702 11274 0 0,'0'0'1881'0'0,"0"0"-436"0"0,0 0-463 0 0,0 0-297 0 0,0 0-184 0 0,0 0-100 0 0,0 0-106 0 0,0 0-114 0 0,0 0-108 0 0,0 0-157 0 0,0 0-146 0 0,0 0-117 0 0,0 0-142 0 0,1-6-140 0 0,9-13-776 0 0,-13 29-348 0 0,-7 5 2049 0 0,-2 0-1 0 0,1-2 1 0 0,-2 1 0 0 0,0-1-1 0 0,-1-1 1 0 0,0-1-1 0 0,-1 0 1 0 0,0 0-1 0 0,0-2 1 0 0,-11 5-296 0 0,-16 13 250 0 0,-67 44 74 0 0,57-43-244 0 0,2 3-1 0 0,2 2 0 0 0,1 1 0 0 0,1 3 1 0 0,3 2-1 0 0,0 2 0 0 0,3 1 0 0 0,2 2 0 0 0,1 2 1 0 0,-1 8-80 0 0,35-51 54 0 0,0 0 0 0 0,1 0 1 0 0,-1 0-1 0 0,1 0 1 0 0,0 0-1 0 0,0 1 1 0 0,0-1-1 0 0,0 0 0 0 0,1 1 1 0 0,-1 0-1 0 0,1-1 1 0 0,0 1-1 0 0,0 0 0 0 0,0 0 1 0 0,1 0-1 0 0,0 0 1 0 0,-1 0-1 0 0,1-1 0 0 0,0 1 1 0 0,1 0-1 0 0,-1 0 1 0 0,1 0-1 0 0,0 0 1 0 0,0 0-1 0 0,0-1 0 0 0,0 1 1 0 0,1 0-1 0 0,-1-1 1 0 0,1 1-1 0 0,0-1 0 0 0,0 0 1 0 0,0 1-1 0 0,0-1 1 0 0,1 0-1 0 0,0 0 1 0 0,-1-1-1 0 0,1 1 0 0 0,0 0 1 0 0,0-1-1 0 0,0 0 1 0 0,1 0-1 0 0,-1 0 0 0 0,1 0 1 0 0,-1 0-1 0 0,1 0-54 0 0,34 8 571 0 0,0-1-1 0 0,0-1 1 0 0,1-3-1 0 0,0-1 1 0 0,0-1-1 0 0,0-3 1 0 0,6-1-571 0 0,16 1 206 0 0,76 5-104 0 0,-1-6 1 0 0,0-6-1 0 0,0-6 0 0 0,-1-6 1 0 0,2-6-103 0 0,-137 24-132 0 0,0 1-1 0 0,0-1 1 0 0,-1 1 0 0 0,1-1 0 0 0,0 1 0 0 0,0-1-1 0 0,0 1 1 0 0,0-1 0 0 0,0 1 0 0 0,0-1-1 0 0,1 1 1 0 0,-1-1 0 0 0,0 1 0 0 0,0-1 0 0 0,0 1-1 0 0,0-1 1 0 0,1 1 0 0 0,-1-1 0 0 0,0 1 0 0 0,0-1-1 0 0,1 1 1 0 0,-1-1 132 0 0,-59 4-9115 0 0,43 0 1132 0 0</inkml:trace>
  <inkml:trace contextRef="#ctx0" brushRef="#br0" timeOffset="1432.113">7593 1689 22101 0 0,'0'0'572'0'0,"0"0"-113"0"0,0 0-355 0 0,0 0-420 0 0,0 0-190 0 0,0 0 46 0 0,0 0 201 0 0,0 0 222 0 0,0 0 101 0 0,0 0 36 0 0,0 0 19 0 0,0 0 37 0 0,0 0 26 0 0,26 25 14 0 0,82 82-7 0 0,-43-7 107 0 0,-25-24-813 0 0,-23-41 758 0 0,1-1-1 0 0,2-1 1 0 0,1 0 0 0 0,2-2-1 0 0,1 0 1 0 0,13 12-241 0 0,-26-33-639 0 0,-1-1 1 0 0,2-1-1 0 0,-1 1 0 0 0,1-2 0 0 0,0 0 1 0 0,1 0-1 0 0,0-1 0 0 0,0-1 0 0 0,0 0 1 0 0,0 0-1 0 0,1-2 0 0 0,10 2 639 0 0,-10-2-7520 0 0,-5-3-1182 0 0</inkml:trace>
  <inkml:trace contextRef="#ctx0" brushRef="#br0" timeOffset="1992.294">8497 1776 12371 0 0,'0'0'2638'0'0,"0"0"-414"0"0,0 0-772 0 0,0 0-742 0 0,0 0-736 0 0,0 0-667 0 0,0 0-195 0 0,0 0 177 0 0,0 0 418 0 0,0 0 466 0 0,0 0 207 0 0,0 0 79 0 0,0 0 6 0 0,11 30-34 0 0,66 208 420 0 0,-22 33-120 0 0,-54-252-954 0 0,-15-23-3440 0 0,1-3 791 0 0,1 2-2237 0 0,0 0-3298 0 0</inkml:trace>
  <inkml:trace contextRef="#ctx0" brushRef="#br0" timeOffset="2298.26">8362 1692 18396 0 0,'0'0'1220'0'0,"0"0"-202"0"0,0 0-339 0 0,25-16-355 0 0,81-47-171 0 0,-96 58-135 0 0,-1 1 1 0 0,1 0-1 0 0,-1 0 1 0 0,1 1-1 0 0,0 1 1 0 0,0 0-1 0 0,0 0 0 0 0,1 0 1 0 0,-1 2-1 0 0,0-1 1 0 0,1 1-1 0 0,9 2-18 0 0,11-1 51 0 0,3-1-31 0 0,0 2-1 0 0,-1 1 1 0 0,1 2-1 0 0,-1 2 1 0 0,0 0-1 0 0,0 3 1 0 0,-1 0 0 0 0,0 2-1 0 0,-1 2 1 0 0,0 0-1 0 0,-1 2 1 0 0,-1 2-1 0 0,-1 0 1 0 0,0 2-1 0 0,-1 1 1 0 0,-2 1 0 0 0,0 2-1 0 0,6 7-19 0 0,-23-20-31 0 0,0-1 0 0 0,0 1 1 0 0,-1 1-1 0 0,-1-1 0 0 0,1 1 0 0 0,-2 1 0 0 0,0-1 0 0 0,0 1 0 0 0,-2-1 0 0 0,1 1 1 0 0,-2 0-1 0 0,1 1 0 0 0,-2-1 0 0 0,1 5 31 0 0,-6-13 43 0 0,1 0 0 0 0,-1 0 0 0 0,0 0 1 0 0,0 0-1 0 0,-1 0 0 0 0,1-1 0 0 0,-1 0 0 0 0,0 0 0 0 0,0 0 0 0 0,-1-1 0 0 0,1 1 1 0 0,-1-1-1 0 0,1-1 0 0 0,-1 1 0 0 0,0-1 0 0 0,0 0 0 0 0,0 0 0 0 0,0 0 1 0 0,-1-1-1 0 0,1 0 0 0 0,0-1 0 0 0,-1 1 0 0 0,1-1 0 0 0,0 0 0 0 0,-1-1 0 0 0,1 1 1 0 0,0-1-1 0 0,0-1 0 0 0,-2 0-43 0 0,-4 2 33 0 0,-86-4 427 0 0,-1-4 0 0 0,2-4-1 0 0,-39-13-459 0 0,-71-9-736 0 0,-1 19-3818 0 0,168 16 753 0 0,14 2-1658 0 0,7 0-4636 0 0</inkml:trace>
  <inkml:trace contextRef="#ctx0" brushRef="#br0" timeOffset="7556.838">5102 2320 3393 0 0,'0'0'543'0'0,"0"0"-145"0"0,0 0-90 0 0,0 0-76 0 0,0 0-41 0 0,0 0 1 0 0,0 0 68 0 0,0 0 192 0 0,0 0 226 0 0,0 0 171 0 0,0 0 87 0 0,0-5-15 0 0,-1-19-135 0 0,2 97-1282 0 0,21 142 4163 0 0,32-90-2174 0 0,36 41-43 0 0,-80-144-1261 0 0,0 0 1 0 0,1-1-1 0 0,1 0 0 0 0,1 0 1 0 0,1-1-1 0 0,1-1 0 0 0,0-1 1 0 0,2 0-1 0 0,0-1 1 0 0,10 8-190 0 0,36 24 719 0 0,106 69-102 0 0,39 5-184 0 0,42-63 878 0 0,-3-2-604 0 0,-99-16-587 0 0,-59 12-603 0 0,-22 30 345 0 0,-64-80 109 0 0,-1 0 0 0 0,1 0 1 0 0,-1 0-1 0 0,0 1 1 0 0,0-1-1 0 0,0 1 0 0 0,-1 0 1 0 0,1-1-1 0 0,-1 1 1 0 0,0 0-1 0 0,0 0 1 0 0,-1 0-1 0 0,0 0 0 0 0,0 0 1 0 0,0 0-1 0 0,0-1 1 0 0,-1 1-1 0 0,1 0 0 0 0,-1 0 1 0 0,-1 0-1 0 0,1 0 1 0 0,-1-1-1 0 0,0 2 29 0 0,-63 96-229 0 0,-25-38 417 0 0,-10-5-136 0 0,-190 71 149 0 0,88-44-185 0 0,-13 24-48 0 0,52 23-99 0 0,154-128 149 0 0,-4 3-70 0 0,-1 0 0 0 0,1 0-1 0 0,1 1 1 0 0,0 0 0 0 0,0 2 0 0 0,0-1-1 0 0,2 1 1 0 0,-1 1 0 0 0,1 0 0 0 0,1 0-1 0 0,0 1 1 0 0,-3 7 52 0 0,12-19-1 0 0,-14 28-72 0 0,1 1-1 0 0,2 1 0 0 0,0 0 0 0 0,3 1 1 0 0,0-1-1 0 0,3 2 0 0 0,0-1 0 0 0,1 25 74 0 0,-3 374-109 0 0,-10-216 105 0 0,-9-57-38 0 0,-6 141-70 0 0,47 383 216 0 0,7 30 537 0 0,51 74 696 0 0,40-169-72 0 0,-93-428 120 0 0,-10-134-1353 0 0,5-103-5849 0 0,-9 27-166 0 0,-2 4-5066 0 0</inkml:trace>
  <inkml:trace contextRef="#ctx0" brushRef="#br1" timeOffset="30232.63">5779 2982 0 0 0,'0'0'1792'0'0,"0"0"-991"0"0,0 0-241 0 0,0 0-256 0 0,0 0-192 0 0,0 0-40 0 0,0 0-40 0 0,0 0-24 0 0,0 0-40 0 0,0 0-56 0 0,0 0-96 0 0,0 0-24 0 0,132 32 8 0 0,-122-26 32 0 0,-1 0-32 0 0,-3-1-1129 0 0,-5-1 57 0 0</inkml:trace>
  <inkml:trace contextRef="#ctx0" brushRef="#br1" timeOffset="30707.634">5229 2807 0 0 0,'0'0'0'0'0,"0"0"0"0"0,0 0 0 0 0</inkml:trace>
  <inkml:trace contextRef="#ctx0" brushRef="#br1" timeOffset="30991.97">5229 2807 0 0 0,'40'71'0'0'0,"-31"-60"0"0"0,0-1 0 0 0,1 2 488 0 0,2 0 208 0 0,1-1-280 0 0,0 1-224 0 0,-2-3-392 0 0,-7-3-1392 0 0</inkml:trace>
  <inkml:trace contextRef="#ctx0" brushRef="#br1" timeOffset="31294.99">5661 3161 0 0 0,'0'0'955'0'0,"0"0"-219"0"0,0 0-451 0 0,0 0-169 0 0,0 0-36 0 0,0 0-21 0 0,0 0-11 0 0,0 0-16 0 0,0 0-51 0 0,0 0-66 0 0,0 0-47 0 0,17 6 9 0 0,54 19 38 0 0,21 40 767 0 0,30-47 1701 0 0,-68 21-2637 0 0,-13-4 376 0 0,119 19-577 0 0,-68-14-3651 0 0,-87-37 3867 0 0</inkml:trace>
  <inkml:trace contextRef="#ctx0" brushRef="#br1" timeOffset="31543.665">6457 3526 6129 0 0,'0'0'1507'0'0,"0"0"-500"0"0,0 0-705 0 0,0 0-621 0 0,0 0-371 0 0,0 0 54 0 0,0 0 217 0 0,0 0 321 0 0,0 0 291 0 0,0 0 27 0 0,0 0-2 0 0,0 0-18 0 0,0 0-23 0 0,17 5-21 0 0,151 31-699 0 0,-132-31-920 0 0,90 32-3379 0 0,-121-34 3743 0 0</inkml:trace>
  <inkml:trace contextRef="#ctx0" brushRef="#br1" timeOffset="31915.978">7005 3664 0 0 0,'0'0'87'0'0,"0"0"230"0"0,11 1-33 0 0,296 1 2578 0 0,-301-3-2834 0 0,0 2-1 0 0,0-1 1 0 0,-1 0 0 0 0,1 1-1 0 0,0 0 1 0 0,-1 1 0 0 0,1-1-1 0 0,-1 1 1 0 0,1 0 0 0 0,-1 0-1 0 0,0 1 1 0 0,0 0 0 0 0,0 0-1 0 0,0 0 1 0 0,0 0 0 0 0,0 1-1 0 0,-1 0 1 0 0,1 0-28 0 0,31 21 276 0 0,123 51-733 0 0,-128-59-1498 0 0,-23-14 43 0 0</inkml:trace>
  <inkml:trace contextRef="#ctx0" brushRef="#br1" timeOffset="32709.609">7797 3846 1280 0 0,'0'0'1034'0'0,"0"0"-594"0"0,0 0-253 0 0,0 0-109 0 0,0 0-42 0 0,0 0-16 0 0,0 0-22 0 0,0 0-4 0 0,0 0 9 0 0,0 0-3 0 0,0 0 19 0 0,0 0 6 0 0,0 0 6 0 0,12 9 1 0 0,95 78 168 0 0,-94-80-152 0 0,19 40 149 0 0,-32-42-178 0 0,1-1 1 0 0,0 0-1 0 0,0 1 0 0 0,0-1 0 0 0,1 0 1 0 0,0 0-1 0 0,-1 0 0 0 0,2 0 0 0 0,-1 0 1 0 0,0-1-1 0 0,1 1 0 0 0,-1 0 0 0 0,1-1 0 0 0,0 0 1 0 0,0 0-1 0 0,0 0 0 0 0,1 0 0 0 0,-1 0 1 0 0,1-1-1 0 0,0 1 0 0 0,-1-1 0 0 0,1 0 1 0 0,0 0-1 0 0,0 0 0 0 0,0-1 0 0 0,1 1 1 0 0,-1-1-1 0 0,4 0-19 0 0,23 42-303 0 0,31-7-236 0 0,-61 2 1852 0 0,34 83-883 0 0,-2 23-1798 0 0,-23-5 1487 0 0,-1-52-1047 0 0,-6-81-1957 0 0</inkml:trace>
  <inkml:trace contextRef="#ctx0" brushRef="#br1" timeOffset="32962.007">8224 4903 256 0 0,'0'0'1598'0'0,"0"0"-1051"0"0,0 0-450 0 0,0 0-68 0 0,0 0 23 0 0,0 0 14 0 0,0 0-17 0 0,0 0-17 0 0,0 0-15 0 0,0 0-10 0 0,0 0-10 0 0,0 0 9 0 0,-5 27-2 0 0,-22 136-4 0 0,27-53-1311 0 0,0-100-135 0 0</inkml:trace>
  <inkml:trace contextRef="#ctx0" brushRef="#br1" timeOffset="33457.506">8204 5352 0 0 0,'0'0'673'0'0,"0"0"140"0"0,0 0-220 0 0,0 0-211 0 0,0 0-120 0 0,0 0-51 0 0,0 0-51 0 0,0 0-31 0 0,0 0-42 0 0,0 0-23 0 0,0 0-12 0 0,0 0 1 0 0,0 22-5 0 0,6 127 55 0 0,9-69 68 0 0,-10-59-253 0 0,-1 0-1 0 0,0 0 0 0 0,-1 0 0 0 0,-2 0 1 0 0,0 0-1 0 0,-1 0 0 0 0,-1 0 0 0 0,-3 12 83 0 0,-11 216-313 0 0,31-161 377 0 0,-29 104 751 0 0,10-144-4145 0 0,3-45 2955 0 0</inkml:trace>
  <inkml:trace contextRef="#ctx0" brushRef="#br1" timeOffset="33927.943">8180 6596 1552 0 0,'0'0'74'0'0,"0"0"-30"0"0,0 0-10 0 0,0 0 32 0 0,0 0 11 0 0,0 0-1 0 0,0 0 3 0 0,0 0-25 0 0,0 0-10 0 0,0 0-17 0 0,0 0-7 0 0,0 0 11 0 0,0 0 11 0 0,1 4 16 0 0,-1 69-63 0 0,-30-60 9261 0 0,-97 35-9678 0 0,60 12-7622 0 0,64-56 4981 0 0</inkml:trace>
  <inkml:trace contextRef="#ctx0" brushRef="#br1" timeOffset="34179.941">7676 6951 0 0 0,'0'0'736'0'0,"0"0"-248"0"0,0 0-240 0 0,0 0-136 0 0,0 0-24 0 0,0 0-32 0 0,0 0-8 0 0,0 0-32 0 0,0 0-16 0 0,0 0-104 0 0,0 0-176 0 0,0 0-1128 0 0</inkml:trace>
  <inkml:trace contextRef="#ctx0" brushRef="#br1" timeOffset="34344.359">7343 7119 3873 0 0,'0'0'1400'0'0,"0"0"-560"0"0,0 0-596 0 0,0 0-269 0 0,0 0-98 0 0,0 0-43 0 0,0 0-5 0 0,0 0-22 0 0,0 0-104 0 0,0 0-137 0 0,0 0-84 0 0,0 0-10 0 0,-27 8 75 0 0,-85 24 123 0 0,21 5-1019 0 0,83-34-421 0 0</inkml:trace>
  <inkml:trace contextRef="#ctx0" brushRef="#br1" timeOffset="34610.616">6889 7291 5233 0 0,'0'0'1308'0'0,"0"0"-429"0"0,0 0-507 0 0,0 0-326 0 0,0 0-201 0 0,0 0-57 0 0,0 0 23 0 0,0 0 59 0 0,0 0 105 0 0,0 0 50 0 0,0 0 35 0 0,0 0 10 0 0,0 0-26 0 0,-15 8 2 0 0,-129 68-1818 0 0,96-53-1457 0 0,40-19 858 0 0</inkml:trace>
  <inkml:trace contextRef="#ctx0" brushRef="#br1" timeOffset="34896.887">6195 7576 0 0 0,'0'0'331'0'0,"0"0"364"0"0,0 0-46 0 0,0 0-114 0 0,0 0-24 0 0,-26 9-41 0 0,-77 25-56 0 0,25 4 194 0 0,51-12-3367 0 0,23-20 1777 0 0,-2 0 510 0 0</inkml:trace>
  <inkml:trace contextRef="#ctx0" brushRef="#br1" timeOffset="35148.199">5798 7798 232 0 0,'0'0'816'0'0,"0"0"-398"0"0,0 0-284 0 0,0 0-80 0 0,0 0-21 0 0,0 0-1 0 0,0 0 27 0 0,0 0 19 0 0,0 0 30 0 0,0 0-12 0 0,0 0-18 0 0,0 0-8 0 0,0 0-28 0 0,-24 17-5 0 0,-72 50-18 0 0,55-27-1411 0 0,38-35 478 0 0</inkml:trace>
  <inkml:trace contextRef="#ctx0" brushRef="#br1" timeOffset="35319.108">5545 8014 0 0 0,'0'0'167'0'0,"0"0"604"0"0,0 0-5 0 0,0 0-204 0 0,0 0-138 0 0,0 0-173 0 0,0 0-54 0 0,0 0 10 0 0,-5 10 51 0 0,-41 53 1100 0 0,44-58-1477 0 0,-1-1 0 0 0,0 1 0 0 0,1 0 0 0 0,0 0 0 0 0,1 1 0 0 0,-1-1 0 0 0,1 0 1 0 0,0 0-1 0 0,0 1 0 0 0,0-1 0 0 0,1 1 0 0 0,0-1 0 0 0,0 0 0 0 0,0 1 0 0 0,1-1 0 0 0,0 1 0 0 0,0 2 119 0 0,1 22-557 0 0,-2-24-1825 0 0</inkml:trace>
  <inkml:trace contextRef="#ctx0" brushRef="#br1" timeOffset="35584.484">5465 8488 0 0 0,'0'0'287'0'0,"0"0"-18"0"0,0 0-48 0 0,0 0-2 0 0,0 0 3 0 0,0 0-45 0 0,0 0 26 0 0,0 0-7 0 0,4 23-31 0 0,10 72-17 0 0,10-31 462 0 0,22 83 2847 0 0,-14-89-7992 0 0,-27-52 2896 0 0</inkml:trace>
  <inkml:trace contextRef="#ctx0" brushRef="#br1" timeOffset="36535.855">5581 9057 2160 0 0,'0'0'370'0'0,"0"0"-234"0"0,0 0-119 0 0,0 0-29 0 0,0 0 15 0 0,0 0-18 0 0,0 0-3 0 0,2 25-33 0 0,12 116-78 0 0,11 31 1311 0 0,-31-83 1951 0 0,14 274 1017 0 0,30 6-4739 0 0,-37-357 764 0 0,-1-1 0 0 0,0 0 0 0 0,-1 1 0 0 0,0-1 0 0 0,-1 0 0 0 0,0 0 0 0 0,-1 0-1 0 0,0 0 1 0 0,-1 0 0 0 0,0-1 0 0 0,-5 10-175 0 0,-6 16 210 0 0,1 1-1 0 0,2 1 1 0 0,1 0-1 0 0,3 1 1 0 0,1 0-1 0 0,1 0 1 0 0,3 1-1 0 0,1 29-209 0 0,-6 26-90 0 0,-11 346 746 0 0,-47-185 3477 0 0,-13 45-2742 0 0,51-156 1743 0 0,20-146-5055 0 0,1-10-5853 0 0,7 11 7339 0 0,-3-5-10700 0 0</inkml:trace>
  <inkml:trace contextRef="#ctx0" brushRef="#br1" timeOffset="38854.948">6835 8288 4729 0 0,'0'0'2070'0'0,"0"0"-454"0"0,0 0-709 0 0,0 0-734 0 0,0 0-421 0 0,0 0-132 0 0,0 0 63 0 0,0 0 229 0 0,0 0 237 0 0,0 0 133 0 0,0 0 112 0 0,9 2 122 0 0,14 3 264 0 0,226 52 5617 0 0,-81-6-5173 0 0,-129-39-1078 0 0,-1 2 1 0 0,0 1 0 0 0,-1 2-1 0 0,0 2 1 0 0,-2 1-1 0 0,0 1 1 0 0,-2 2 0 0 0,0 2-1 0 0,-2 1 1 0 0,0 1-1 0 0,-2 2 1 0 0,-1 1 0 0 0,17 24-147 0 0,21 56 20 0 0,-4 2 1 0 0,-5 3-1 0 0,-5 3 1 0 0,-6 1-1 0 0,-4 3 1 0 0,-6 1-1 0 0,-6 2 1 0 0,-5 1-1 0 0,-5 1 1 0 0,1 93-21 0 0,-14-96 110 0 0,-5 1 1 0 0,-6-1-1 0 0,-8 37-110 0 0,5-120 107 0 0,-2-1 0 0 0,-1 0 1 0 0,-2 0-1 0 0,-2-1 1 0 0,-2 0-1 0 0,-1-1 0 0 0,-2-1 1 0 0,-1-1-1 0 0,-2-1 0 0 0,-15 17-107 0 0,-285 313 772 0 0,158-194-721 0 0,74-74 90 0 0,-5-4-1 0 0,-4-4 1 0 0,-97 65-141 0 0,99-96 135 0 0,-2-5 1 0 0,-3-4-1 0 0,-2-4 1 0 0,-1-5 0 0 0,-3-5-1 0 0,0-4 1 0 0,-46 3-136 0 0,-84 30 59 0 0,157-41-56 0 0,-216 63 164 0 0,-4-13 0 0 0,-62-4-167 0 0,-620 33 435 0 0,438-69 518 0 0,-1-25 1 0 0,-414-51-954 0 0,700 14 895 0 0,-168-43-895 0 0,395 66 107 0 0,-56-4-82 0 0,92 7-5147 0 0,9-1-7612 0 0,-7 5 2912 0 0</inkml:trace>
  <inkml:trace contextRef="#ctx0" brushRef="#br1" timeOffset="39549.837">1390 12269 9722 0 0,'0'0'1331'0'0,"0"0"-181"0"0,0 0-298 0 0,0 0-63 0 0,0 0 241 0 0,0 0 275 0 0,0 0 64 0 0,0 0-137 0 0,0 0-274 0 0,0 0-332 0 0,0 0-300 0 0,0 0-288 0 0,0 0-220 0 0,-6-6-674 0 0,-260 203 1815 0 0,53-48-572 0 0,208-144-366 0 0,-7 1-12 0 0,1 2 0 0 0,0 0-1 0 0,0 0 1 0 0,1 1 0 0 0,0 0-1 0 0,0 1 1 0 0,1 0 0 0 0,0 0 0 0 0,1 1-1 0 0,0 0 1 0 0,1 1 0 0 0,0 0-1 0 0,1 0 1 0 0,0 0 0 0 0,1 1-1 0 0,0 0 1 0 0,1 0 0 0 0,1 0-1 0 0,0 0 1 0 0,0 1 0 0 0,2-1 0 0 0,-1 14-9 0 0,6-22 106 0 0,0 0 0 0 0,1 0 0 0 0,0 0 0 0 0,0-1 1 0 0,0 0-1 0 0,0 0 0 0 0,1 0 0 0 0,-1 0 0 0 0,1-1 1 0 0,0 0-1 0 0,0 0 0 0 0,1-1 0 0 0,-1 0 0 0 0,0 0 1 0 0,1 0-1 0 0,-1-1 0 0 0,1 0 0 0 0,0 0 1 0 0,-1 0-1 0 0,1-1 0 0 0,0 0 0 0 0,-1-1 0 0 0,1 1 1 0 0,-1-1-1 0 0,1-1 0 0 0,6-1-106 0 0,14 3-54 0 0,185 7 39 0 0,-210-7 13 0 0,0 0 0 0 0,1 0 0 0 0,-1-1 0 0 0,0 1 0 0 0,0 0 0 0 0,0-1 0 0 0,0 1 0 0 0,0-1 0 0 0,0 0 0 0 0,0 0-1 0 0,0 0 1 0 0,0 0 0 0 0,0 0 0 0 0,0 0 0 0 0,0 0 0 0 0,0-1 0 0 0,-1 1 0 0 0,1-1 0 0 0,-1 1 0 0 0,1-1 0 0 0,-1 0 0 0 0,1 1 0 0 0,-1-1 0 0 0,0 0 0 0 0,0 0 0 0 0,0 0 0 0 0,0 0-1 0 0,0 0 1 0 0,-1 0 0 0 0,1 0 0 0 0,0 0 0 0 0,-1 0 0 0 0,0 0 0 0 0,1-1 0 0 0,-1 1 0 0 0,0 0 0 0 0,0 0 0 0 0,0 0 0 0 0,0-1 0 0 0,-1 1 0 0 0,1 0 0 0 0,-1 0 0 0 0,1 0 0 0 0,-1 0-1 0 0,0 0 1 0 0,0-1 2 0 0,1-15 29 0 0,-2 0-1 0 0,0 0 0 0 0,-2-1 0 0 0,1 1 1 0 0,-2 1-1 0 0,-1-1 0 0 0,0 1 0 0 0,-1 0 1 0 0,-1 0-1 0 0,0 1 0 0 0,-1 0 0 0 0,-1 0 1 0 0,-1 1-1 0 0,0 1 0 0 0,-1 0 0 0 0,0 0 1 0 0,-5-3-29 0 0,18 18 5 0 0,0 0 1 0 0,-1-1-1 0 0,1 1 1 0 0,-1 0-1 0 0,1 0 1 0 0,0-1-1 0 0,-1 1 1 0 0,0 0-1 0 0,1 0 1 0 0,-1 0-1 0 0,1 0 1 0 0,-1 0-1 0 0,0-1 1 0 0,0 1 0 0 0,1 0-1 0 0,-1 0 1 0 0,0 0-1 0 0,0 0 1 0 0,0 0-1 0 0,0 0 1 0 0,0 0-1 0 0,0 0 1 0 0,0 0-1 0 0,-1 0 1 0 0,1 0-1 0 0,0 0 1 0 0,0 0-1 0 0,-1-1 1 0 0,1 1 0 0 0,-1 0-1 0 0,1 0 1 0 0,-1 0-1 0 0,1 0 1 0 0,-1-1-1 0 0,1 1 1 0 0,-1 0-1 0 0,0-1 1 0 0,1 1-1 0 0,-1 0 1 0 0,0-1-1 0 0,0 1 1 0 0,1-1-1 0 0,-1 1 1 0 0,0-1 0 0 0,0 1-1 0 0,0-1 1 0 0,0 1-1 0 0,0-1 1 0 0,1 0-1 0 0,-1 0 1 0 0,0 0-1 0 0,0 1 1 0 0,0-1-1 0 0,0 0 1 0 0,0 0-1 0 0,0 0 1 0 0,0 0-1 0 0,0 0 1 0 0,0-1 0 0 0,0 1-1 0 0,0 0 1 0 0,0 0-1 0 0,0-1 1 0 0,1 1-1 0 0,-1 0 1 0 0,0-1-1 0 0,0 1 1 0 0,0-1-6 0 0,2 20 153 0 0,3 10-88 0 0,1 0 1 0 0,1 0-1 0 0,2 0 1 0 0,0-1-1 0 0,2 0 1 0 0,2-1-1 0 0,0 0 1 0 0,1-1-1 0 0,2 0 1 0 0,1-1-1 0 0,5 5-65 0 0,50 36-1125 0 0,-42-53-2298 0 0,3-3-4062 0 0,-19-7-3697 0 0</inkml:trace>
  <inkml:trace contextRef="#ctx0" brushRef="#br1" timeOffset="41736.924">6721 7974 2545 0 0,'0'0'540'0'0,"0"0"25"0"0,0 0 37 0 0,0 0-37 0 0,0 0-112 0 0,0 0-84 0 0,0 0-99 0 0,0 0-38 0 0,0 0 150 0 0,0 0 277 0 0,0 0 285 0 0,-7-20 180 0 0,-23-59 58 0 0,30 78-1145 0 0,0 0 0 0 0,-1 0 0 0 0,0 0 0 0 0,1 0 0 0 0,-1 1 0 0 0,1-1 0 0 0,-1 0 0 0 0,0 1 1 0 0,0-1-1 0 0,1 0 0 0 0,-1 1 0 0 0,0-1 0 0 0,0 1 0 0 0,0-1 0 0 0,1 1 0 0 0,-1-1 0 0 0,0 1 0 0 0,0 0 1 0 0,0-1-1 0 0,0 1 0 0 0,0 0 0 0 0,0 0 0 0 0,0 0 0 0 0,0 0 0 0 0,0 0 0 0 0,0 0 0 0 0,0 0 1 0 0,0 0-1 0 0,0 0 0 0 0,0 0 0 0 0,0 0 0 0 0,0 1 0 0 0,0-1 0 0 0,1 0 0 0 0,-1 1 0 0 0,0-1 1 0 0,0 1-1 0 0,0-1 0 0 0,0 1 0 0 0,0-1 0 0 0,1 1 0 0 0,-1 0 0 0 0,0-1 0 0 0,1 1 0 0 0,-1 0 0 0 0,0-1 1 0 0,1 1-1 0 0,-1 0 0 0 0,1 0 0 0 0,-1 0 0 0 0,1 0 0 0 0,-1 0 0 0 0,1-1 0 0 0,0 1 0 0 0,-1 0 1 0 0,1 0-1 0 0,0 0 0 0 0,0 0 0 0 0,0 0 0 0 0,0 0 0 0 0,0 0 0 0 0,0 0 0 0 0,0 0 0 0 0,0 0-37 0 0,-2 2 245 0 0,-2 1-133 0 0,1 0 1 0 0,-1 1 0 0 0,1-1-1 0 0,0 1 1 0 0,0 0 0 0 0,0 0-1 0 0,1 0 1 0 0,0 0 0 0 0,0 0-1 0 0,0 0 1 0 0,0 1-1 0 0,1-1 1 0 0,0 1 0 0 0,0-1-1 0 0,1 1 1 0 0,-1-1 0 0 0,1 1-1 0 0,0 0 1 0 0,1-1 0 0 0,-1 1-1 0 0,1-1 1 0 0,0 1-1 0 0,1-1 1 0 0,-1 1 0 0 0,1-1-1 0 0,0 0 1 0 0,0 0 0 0 0,1 0-1 0 0,0 0 1 0 0,0 0 0 0 0,0 0-1 0 0,0-1 1 0 0,1 0 0 0 0,-1 1-1 0 0,1-1 1 0 0,0-1-1 0 0,1 1 1 0 0,-1 0 0 0 0,0-1-1 0 0,1 0 1 0 0,0 0 0 0 0,0 0-1 0 0,0-1 1 0 0,0 0 0 0 0,0 0-1 0 0,1 0 1 0 0,-1 0-1 0 0,0-1 1 0 0,1 0 0 0 0,-1 0-1 0 0,1-1 1 0 0,5 1-113 0 0,-5-1 83 0 0,0 1-1 0 0,1-1 1 0 0,-1-1 0 0 0,1 1 0 0 0,-1-1-1 0 0,0 0 1 0 0,1-1 0 0 0,-1 1 0 0 0,0-1-1 0 0,0 0 1 0 0,0-1 0 0 0,0 1-1 0 0,0-1 1 0 0,-1-1 0 0 0,1 1 0 0 0,-1-1-1 0 0,0 0 1 0 0,0 0 0 0 0,0 0-1 0 0,-1-1 1 0 0,1 1 0 0 0,-1-1 0 0 0,0-1-1 0 0,0 1 1 0 0,-1 0 0 0 0,0-1 0 0 0,0 0-1 0 0,0 1 1 0 0,-1-1 0 0 0,1 0-1 0 0,-1-1 1 0 0,-1 1 0 0 0,1 0 0 0 0,-1 0-1 0 0,0-1 1 0 0,-1-4-83 0 0,0 4-59 0 0,0 0 0 0 0,-1 1 0 0 0,0-1 0 0 0,0 0 0 0 0,-1 1 0 0 0,0-1-1 0 0,0 1 1 0 0,0-1 0 0 0,-1 1 0 0 0,0 0 0 0 0,-1 0 0 0 0,1 0 0 0 0,-1 1 0 0 0,0-1 0 0 0,0 1 0 0 0,-1 0 0 0 0,1 0 0 0 0,-1 0-1 0 0,0 1 1 0 0,-1-1 0 0 0,1 1 0 0 0,-1 1 0 0 0,0-1 0 0 0,0 1 0 0 0,0 0 0 0 0,0 0 0 0 0,0 1 0 0 0,-1-1 0 0 0,1 1 0 0 0,-1 1 0 0 0,0 0-1 0 0,1 0 1 0 0,-1 0 0 0 0,0 0 0 0 0,0 1 0 0 0,0 0 0 0 0,1 1 0 0 0,-1 0 0 0 0,0 0 0 0 0,-2 1 59 0 0,2 2-43 0 0,0 0 0 0 0,1 1 1 0 0,0 0-1 0 0,0 1 0 0 0,0 0 0 0 0,1-1 1 0 0,0 2-1 0 0,0-1 0 0 0,0 0 0 0 0,1 1 1 0 0,0 0-1 0 0,0 0 0 0 0,0 1 1 0 0,1-1-1 0 0,1 0 0 0 0,-1 1 0 0 0,1 0 1 0 0,0 0-1 0 0,1 0 0 0 0,0 0 0 0 0,0 0 1 0 0,1 1 42 0 0,-2-3 47 0 0,1 0 0 0 0,0-1-1 0 0,0 1 1 0 0,1 0 0 0 0,0 0 0 0 0,0 0 0 0 0,0 0 0 0 0,1 0 0 0 0,-1 0 0 0 0,1 0 0 0 0,1-1 0 0 0,-1 1 0 0 0,1 0 0 0 0,0-1 0 0 0,1 1 0 0 0,-1-1 0 0 0,1 1 0 0 0,0-1 0 0 0,0 0 0 0 0,1-1-1 0 0,-1 1 1 0 0,1 0 0 0 0,0-1 0 0 0,1 0 0 0 0,-1 0 0 0 0,1 0 0 0 0,-1 0 0 0 0,1-1 0 0 0,0 0 0 0 0,0 0 0 0 0,1 0 0 0 0,-1-1 0 0 0,1 0 0 0 0,-1 0 0 0 0,1 0 0 0 0,0 0 0 0 0,-1-1 0 0 0,1 0-1 0 0,0-1 1 0 0,2 1-47 0 0,0-2 83 0 0,1-1 0 0 0,-1 0 0 0 0,1-1 0 0 0,-1 0 0 0 0,0 0 0 0 0,0-1 0 0 0,-1 0 0 0 0,1 0 0 0 0,-1 0 0 0 0,0-1 0 0 0,0-1 0 0 0,0 1 0 0 0,-1-1 0 0 0,1 0 0 0 0,-1 0 0 0 0,-1-1 0 0 0,1 0 1 0 0,-1 0-1 0 0,-1 0 0 0 0,1 0 0 0 0,-1-1 0 0 0,-1 0 0 0 0,1 0 0 0 0,-1 0 0 0 0,0 0 0 0 0,-1-1 0 0 0,0 1 0 0 0,-1-1 0 0 0,1 1 0 0 0,-2-1 0 0 0,1 1 0 0 0,-1-1 0 0 0,-1-7-83 0 0,0 12-16 0 0,0 0 0 0 0,-1 1 1 0 0,1 0-1 0 0,-1-1 0 0 0,0 1 1 0 0,0 0-1 0 0,0 0 0 0 0,0 0 1 0 0,-1 0-1 0 0,1 0 0 0 0,-1 1 1 0 0,0-1-1 0 0,0 1 0 0 0,0 0 1 0 0,0-1-1 0 0,0 1 1 0 0,0 1-1 0 0,0-1 0 0 0,-1 0 1 0 0,1 1-1 0 0,-1 0 0 0 0,1 0 1 0 0,-1 0-1 0 0,1 0 0 0 0,-1 0 1 0 0,0 1-1 0 0,0-1 0 0 0,1 1 1 0 0,-1 0-1 0 0,0 0 0 0 0,1 1 1 0 0,-1-1-1 0 0,0 1 0 0 0,1 0 1 0 0,-1 0-1 0 0,0 0 1 0 0,1 0-1 0 0,0 0 0 0 0,-1 1 1 0 0,1 0-1 0 0,0 0 0 0 0,-1 0 1 0 0,1 0-1 0 0,0 0 0 0 0,1 0 1 0 0,-1 1-1 0 0,0 0 0 0 0,1-1 1 0 0,-1 1-1 0 0,1 0 0 0 0,0 0 1 0 0,0 0-1 0 0,0 1 0 0 0,0-1 1 0 0,1 0-1 0 0,-1 1 0 0 0,1-1 16 0 0,-2 2-62 0 0,1 0-1 0 0,0 0 0 0 0,0 0 0 0 0,0 1 0 0 0,0-1 0 0 0,1 0 0 0 0,0 1 1 0 0,0-1-1 0 0,1 1 0 0 0,-1-1 0 0 0,1 1 0 0 0,0-1 0 0 0,1 1 0 0 0,-1 0 0 0 0,1-1 1 0 0,0 0-1 0 0,0 1 0 0 0,1-1 0 0 0,0 0 0 0 0,0 1 0 0 0,0-1 0 0 0,0 0 1 0 0,1 0-1 0 0,0-1 0 0 0,1 2 63 0 0,26 32-3508 0 0,6-5-4257 0 0,-16-17-1698 0 0</inkml:trace>
  <inkml:trace contextRef="#ctx0" brushRef="#br1" timeOffset="42853.762">8588 8332 4793 0 0,'0'0'2282'0'0,"0"0"92"0"0,0 0-48 0 0,0 0-194 0 0,0 0-237 0 0,0 0-265 0 0,0 0-346 0 0,0 0-380 0 0,0 0-392 0 0,0 0-409 0 0,0 0-346 0 0,0 0-222 0 0,1-5 23 0 0,4-8 110 0 0,-8 50 485 0 0,0 10 89 0 0,3-26-167 0 0,-2 19-3 0 0,2 0 0 0 0,2 1 1 0 0,2-1-1 0 0,1 0 1 0 0,2 0-1 0 0,2-1 1 0 0,8 24-73 0 0,4-30 18 0 0,-8-27 2721 0 0,0-39-647 0 0,142-297-2553 0 0,-155 329 431 0 0,0-1 0 0 0,0 1 0 0 0,0 0 0 0 0,1-1-1 0 0,-1 1 1 0 0,1 0 0 0 0,-1-1 0 0 0,1 1-1 0 0,-1 0 1 0 0,1 0 0 0 0,0-1 0 0 0,0 1-1 0 0,0 0 1 0 0,-1 0 0 0 0,1 0 0 0 0,0 0-1 0 0,0 0 1 0 0,0 0 0 0 0,1 0 0 0 0,-1 0-1 0 0,0 1 1 0 0,0-1 0 0 0,0 0 0 0 0,1 1-1 0 0,-1-1 1 0 0,0 1 0 0 0,1-1 0 0 0,-1 1-1 0 0,0 0 1 0 0,1-1 0 0 0,-1 1 0 0 0,1 0 0 0 0,-1 0-1 0 0,0 0 1 0 0,1 0 0 0 0,-1 0 0 0 0,1 0-1 0 0,-1 0 1 0 0,0 1 0 0 0,1-1 0 0 0,-1 1-1 0 0,0-1 1 0 0,1 1 0 0 0,-1-1 0 0 0,0 1-1 0 0,0-1 1 0 0,1 1 0 0 0,-1 0 0 0 0,0 0-1 0 0,0 0 1 0 0,0 0 0 0 0,0 0 0 0 0,0 0-1 0 0,0 0 1 0 0,0 0 0 0 0,0 0 0 0 0,-1 0-1 0 0,1 0 1 0 0,0 1 0 0 0,-1-1 0 0 0,1 0 0 0 0,-1 1-1 0 0,1-1 1 0 0,-1 0 0 0 0,0 1 0 0 0,1-1-1 0 0,-1 0 1 0 0,0 1 30 0 0,118 232 536 0 0,-114-232-478 0 0,1 0 0 0 0,-1 0 0 0 0,1 0-1 0 0,0 0 1 0 0,-1-1 0 0 0,1 0 0 0 0,0 0 0 0 0,0-1 0 0 0,0 1-1 0 0,0-1 1 0 0,-1 0 0 0 0,1 0 0 0 0,0-1 0 0 0,0 1-1 0 0,0-1 1 0 0,0 0 0 0 0,-1 0 0 0 0,1-1 0 0 0,0 1-1 0 0,-1-1 1 0 0,1 0 0 0 0,-1-1 0 0 0,0 1 0 0 0,0-1 0 0 0,1 1-1 0 0,-2-1 1 0 0,1-1 0 0 0,0 1 0 0 0,-1 0 0 0 0,1-1-1 0 0,-1 0 1 0 0,0 0 0 0 0,0 0 0 0 0,-1 0 0 0 0,1 0 0 0 0,0-2-58 0 0,16-12-108 0 0,138-164-1647 0 0,-154 185 1711 0 0,1 0 0 0 0,-1 0 0 0 0,0 1 0 0 0,0-1-1 0 0,0 1 1 0 0,-1 0 0 0 0,1 0 0 0 0,-1 0 0 0 0,0 0 0 0 0,0 0 0 0 0,-1 0 0 0 0,1 1 0 0 0,-1-1 0 0 0,0 0 0 0 0,0 1 0 0 0,0-1 0 0 0,0 1-1 0 0,-1 0 1 0 0,0-1 0 0 0,0 2 44 0 0,4 8-98 0 0,8 39 292 0 0,-10-36-146 0 0,1 0 1 0 0,1-1-1 0 0,0 1 1 0 0,1-1 0 0 0,0 0-1 0 0,2 0 1 0 0,0-1-1 0 0,1 0 1 0 0,0 0-1 0 0,1-1 1 0 0,0 0 0 0 0,2 0-1 0 0,8 8-48 0 0,-15-19 45 0 0,0-1-1 0 0,0 1 1 0 0,0-1-1 0 0,0-1 1 0 0,0 1 0 0 0,0 0-1 0 0,1-1 1 0 0,-1 0-1 0 0,1 0 1 0 0,-1 0-1 0 0,1-1 1 0 0,-1 0 0 0 0,1 1-1 0 0,-1-2 1 0 0,1 1-1 0 0,-1 0 1 0 0,1-1-1 0 0,-1 0 1 0 0,1 0 0 0 0,-1 0-1 0 0,1-1 1 0 0,-1 1-1 0 0,0-1 1 0 0,0 0-1 0 0,0 0 1 0 0,0 0 0 0 0,2-3-45 0 0,101-82-183 0 0,-98 78 86 0 0,-1 2 87 0 0,0-1 0 0 0,-1 0 0 0 0,0 0 0 0 0,0-1 0 0 0,-1 0 0 0 0,0 0 0 0 0,-1-1 0 0 0,0 1 0 0 0,0-1 0 0 0,-1 0 0 0 0,0 0 0 0 0,-1-1 0 0 0,0 1 0 0 0,-1-1 0 0 0,0 0 0 0 0,-1 0 0 0 0,0 1 0 0 0,0-1 0 0 0,-2-10 10 0 0,10 80-251 0 0,-2-42 332 0 0,1 0 0 0 0,1-1 0 0 0,0 0 0 0 0,2 0-1 0 0,0-1 1 0 0,0-1 0 0 0,1 0 0 0 0,1 0 0 0 0,0-1 0 0 0,1-1 0 0 0,1 0 0 0 0,0-1 0 0 0,0 0 0 0 0,1-1-1 0 0,0-1 1 0 0,1-1 0 0 0,13 5-81 0 0,41 11-4297 0 0,-1-12-4325 0 0,-56-10-2307 0 0</inkml:trace>
  <inkml:trace contextRef="#ctx0" brushRef="#br1" timeOffset="43105.298">9713 7968 26158 0 0,'0'0'344'0'0,"0"0"16"0"0,0 0-80 0 0,0 0-192 0 0,0 0-240 0 0,0 0-216 0 0,0 0-224 0 0,0 0-49 0 0,0 0-15 0 0,0 0 40 0 0,0 0-8 0 0,0 0-224 0 0,0 0-288 0 0,0 0-481 0 0,109-47-879 0 0,-93 60-1529 0 0,-4-1-7234 0 0</inkml:trace>
  <inkml:trace contextRef="#ctx0" brushRef="#br1" timeOffset="43797.784">10408 8315 17692 0 0,'0'0'2778'0'0,"0"0"-2150"0"0,0 0-567 0 0,0 0 25 0 0,0 0-33 0 0,0 0-60 0 0,0 0-55 0 0,0 0-41 0 0,0 0 3 0 0,0 0 18 0 0,0 0 0 0 0,0 0 43 0 0,0 0 60 0 0,3-1 58 0 0,119 51 380 0 0,-90-31-403 0 0,-29-17-57 0 0,28 12-142 0 0,-1 1-1 0 0,-1 1 1 0 0,-1 2 0 0 0,0 1-1 0 0,-2 1 1 0 0,0 1 0 0 0,-1 1-1 0 0,-1 2 1 0 0,-1 0 0 0 0,-2 2-1 0 0,8 11 144 0 0,-28-35-18 0 0,1-1 0 0 0,-1 1-1 0 0,0-1 1 0 0,0 1 0 0 0,0-1 0 0 0,0 1-1 0 0,0 0 1 0 0,0 0 0 0 0,0-1 0 0 0,0 1-1 0 0,-1 0 1 0 0,1 0 0 0 0,-1 0 0 0 0,0 0-1 0 0,1 0 1 0 0,-1 0 0 0 0,0 0 0 0 0,0 0-1 0 0,0 0 1 0 0,0 0 0 0 0,-1 0 0 0 0,1-1-1 0 0,0 1 1 0 0,-1 0 0 0 0,1 0 0 0 0,-1 0-1 0 0,0 0 1 0 0,0 0 0 0 0,0-1 0 0 0,0 1-1 0 0,0 0 1 0 0,0-1 0 0 0,0 1 0 0 0,0-1-1 0 0,-1 1 1 0 0,1-1 0 0 0,0 0 0 0 0,-1 1-1 0 0,1-1 1 0 0,-1 0 0 0 0,0 0 0 0 0,1 0-1 0 0,-1 0 1 0 0,0 0 0 0 0,0 0 0 0 0,1-1-1 0 0,-1 1 1 0 0,0-1 0 0 0,-1 1 18 0 0,-107 6 1882 0 0,86-8-1707 0 0,23 1-171 0 0,-18 2 232 0 0,-1-2 0 0 0,1 0 1 0 0,0-1-1 0 0,-1-2 0 0 0,1 1 0 0 0,0-2 0 0 0,0-1 1 0 0,1 0-1 0 0,-1-1 0 0 0,-14-8-236 0 0,31 13 13 0 0,1 0 0 0 0,0 0 1 0 0,-1 0-1 0 0,1 0 0 0 0,0 0 0 0 0,0 0 0 0 0,0-1 1 0 0,0 1-1 0 0,0 0 0 0 0,0-1 0 0 0,0 1 0 0 0,0 0 1 0 0,0-1-1 0 0,1 1 0 0 0,-1-1 0 0 0,0 0 0 0 0,1 1 1 0 0,0-1-1 0 0,-1 1 0 0 0,1-1 0 0 0,0 0 0 0 0,0 1 1 0 0,0-1-1 0 0,0 0 0 0 0,0 1 0 0 0,0-1 0 0 0,0 0 1 0 0,1 1-1 0 0,-1-1 0 0 0,1 1 0 0 0,-1-1 0 0 0,1 0 1 0 0,-1 1-1 0 0,1-1 0 0 0,0 1 0 0 0,0 0 0 0 0,0-1 1 0 0,0 1-1 0 0,0 0 0 0 0,0-1 0 0 0,0 1 0 0 0,0 0 1 0 0,0 0-1 0 0,1 0-13 0 0,59-49-1056 0 0,-11 23 628 0 0,1 1 0 0 0,2 3-1 0 0,0 2 1 0 0,1 3 0 0 0,1 2 0 0 0,0 2-1 0 0,56-6 429 0 0,-110 19 51 0 0,1 0-1 0 0,-1 0 0 0 0,1 1 1 0 0,-1-1-1 0 0,1 0 0 0 0,0 0 1 0 0,0 1-1 0 0,-1-1 0 0 0,1 1 1 0 0,0 0-1 0 0,0-1 0 0 0,-1 1 1 0 0,1 0-1 0 0,0 0 0 0 0,0 0 1 0 0,0 0-1 0 0,-1 1 0 0 0,1-1 1 0 0,0 0-1 0 0,0 1 0 0 0,-1-1 1 0 0,1 1-1 0 0,0 0 1 0 0,-1-1-1 0 0,1 1 0 0 0,0 0 1 0 0,-1 0-1 0 0,1 0 0 0 0,-1 0 1 0 0,0 0-1 0 0,1 1 0 0 0,-1-1 1 0 0,0 0-1 0 0,0 1 0 0 0,1-1 1 0 0,-1 0-1 0 0,0 1 0 0 0,0 0 1 0 0,-1-1-1 0 0,1 1 0 0 0,0-1 1 0 0,-1 1-1 0 0,1 0 0 0 0,0 0 1 0 0,-1-1-1 0 0,0 1 0 0 0,0 0 1 0 0,1 0-1 0 0,-1 0 0 0 0,0-1 1 0 0,0 1-1 0 0,-1 1-50 0 0,0 144 835 0 0,5-145-785 0 0,-1 0 0 0 0,1-1 0 0 0,-1 1-1 0 0,1-1 1 0 0,0 0 0 0 0,-1 0 0 0 0,1 0 0 0 0,0 0 0 0 0,0 0 0 0 0,-1-1 0 0 0,1 0-1 0 0,0 0 1 0 0,0 0 0 0 0,0 0 0 0 0,0-1 0 0 0,0 1 0 0 0,-1-1 0 0 0,1 0-1 0 0,0 0 1 0 0,-1-1 0 0 0,1 1 0 0 0,-1-1 0 0 0,4-1-50 0 0,6-1-37 0 0,1 0 0 0 0,-1-1 0 0 0,0-1 0 0 0,0 0 0 0 0,-1-1 0 0 0,0 0 0 0 0,0-1-1 0 0,-1 0 1 0 0,0-1 0 0 0,0 0 0 0 0,-1-1 0 0 0,0 0 0 0 0,-1-1 0 0 0,0 1 0 0 0,-1-2 0 0 0,0 1 0 0 0,0-1 0 0 0,-2-1 0 0 0,1 1 0 0 0,-2-1 0 0 0,1 0 0 0 0,-2-1 0 0 0,0 1 0 0 0,0-1 0 0 0,-2 0-1 0 0,1 0 1 0 0,-2 1 0 0 0,0-4 37 0 0,-5 8 560 0 0,1 25-679 0 0,0 26 32 0 0,3-29 75 0 0,1 0 1 0 0,0 0 0 0 0,1 0-1 0 0,0 0 1 0 0,1 0 0 0 0,0-1-1 0 0,1 1 1 0 0,0-1 0 0 0,1 0-1 0 0,1 0 1 0 0,0 0 0 0 0,0-1-1 0 0,1 0 1 0 0,1 0 0 0 0,0-1-1 0 0,0 0 1 0 0,1 0 0 0 0,0-1-1 0 0,1 0 1 0 0,0-1 0 0 0,0 0-1 0 0,1-1 1 0 0,0 0 0 0 0,0 0-1 0 0,1-1 1 0 0,-1 0 0 0 0,1-1-1 0 0,1-1 1 0 0,-1 0 0 0 0,7 1 11 0 0,29 3-2259 0 0,-17-4-4215 0 0,-15-2-4580 0 0</inkml:trace>
  <inkml:trace contextRef="#ctx0" brushRef="#br1" timeOffset="44624.225">11708 8060 24821 0 0,'0'0'364'0'0,"0"0"-42"0"0,0 0-160 0 0,0 0-255 0 0,0 0-212 0 0,0 0-99 0 0,0 0-4 0 0,0 0 103 0 0,0 0 116 0 0,0 0 60 0 0,0 0 38 0 0,0 0 23 0 0,0 0 8 0 0,23-5 19 0 0,70-13 13 0 0,-6 42-96 0 0,-71-14 16 0 0,117 75-5784 0 0,-123-40-1407 0 0,-53 23 6284 0 0,13-25 3245 0 0,27-37-2034 0 0,1 0 1 0 0,0 1 0 0 0,0-1-1 0 0,0 1 1 0 0,1-1 0 0 0,0 1-1 0 0,0 0 1 0 0,1-1 0 0 0,0 1-1 0 0,0 0 1 0 0,0-1 0 0 0,1 1-1 0 0,0 0 1 0 0,0-1 0 0 0,1 1-1 0 0,0-1 1 0 0,0 1-1 0 0,0-1 1 0 0,1 0 0 0 0,0 0-1 0 0,0 0 1 0 0,1 0 0 0 0,0-1-1 0 0,0 1 1 0 0,0-1 0 0 0,0 0-1 0 0,1 0 1 0 0,0-1 0 0 0,0 1-1 0 0,0-1 1 0 0,0 0 0 0 0,2 0-197 0 0,6 6 271 0 0,1-2 0 0 0,0 0 0 0 0,1 0 0 0 0,0-1 1 0 0,0-1-1 0 0,0-1 0 0 0,1 0 0 0 0,-1-1 0 0 0,1-1 1 0 0,0 0-1 0 0,0-1 0 0 0,15 0-271 0 0,-13-2 439 0 0,0-1 0 0 0,1-1-1 0 0,-1-1 1 0 0,0-1 0 0 0,-1 0 0 0 0,1-1-1 0 0,-1-1 1 0 0,1 0 0 0 0,-2-2 0 0 0,1 0-1 0 0,3-3-438 0 0,45 38 338 0 0,-48-24-330 0 0,-1 0 1 0 0,1-1-1 0 0,-1 0 1 0 0,1-1-1 0 0,0-1 1 0 0,-1-1-1 0 0,1-1 1 0 0,-1 0-1 0 0,1-1 1 0 0,-1 0-1 0 0,0-2 1 0 0,0 0-1 0 0,0 0 1 0 0,-1-2-1 0 0,0 0 1 0 0,0 0-1 0 0,0-2 1 0 0,-1 0-1 0 0,-1 0 1 0 0,1-1-1 0 0,-2-1 1 0 0,10-10-9 0 0,-19 18-55 0 0,-1 1 0 0 0,1-1 0 0 0,-1 0 0 0 0,0 0 0 0 0,0 0 0 0 0,0 0 0 0 0,-1-1 0 0 0,1 1 0 0 0,-1 0 0 0 0,0-1 0 0 0,0 1 0 0 0,0-1 0 0 0,0 0 0 0 0,-1 1 0 0 0,1-1 0 0 0,-1 1 0 0 0,0-1 0 0 0,0 0 0 0 0,0 1 0 0 0,0-1 0 0 0,-1 0 0 0 0,0 1 0 0 0,1-1 0 0 0,-1 1 0 0 0,-1-1 0 0 0,1 1 0 0 0,0-1 0 0 0,-1 1 0 0 0,0 0 0 0 0,0 0 0 0 0,0 0 0 0 0,0 0 0 0 0,0 0 0 0 0,0 0 0 0 0,-1 0 0 0 0,0 1 0 0 0,1-1 0 0 0,-1 1 0 0 0,0 0 0 0 0,0 0 0 0 0,-3-2 55 0 0,-6-2-122 0 0,1 0 0 0 0,-1 0 0 0 0,0 1 0 0 0,-1 1 0 0 0,1 0 0 0 0,-1 1 0 0 0,0 0 0 0 0,0 1 0 0 0,0 0 0 0 0,0 1 0 0 0,-4 1 122 0 0,10-2-15 0 0,0 1 0 0 0,0 0 0 0 0,0 0 1 0 0,0 1-1 0 0,-1 0 0 0 0,1 1 0 0 0,0-1 1 0 0,0 1-1 0 0,-1 0 0 0 0,1 1 0 0 0,0 0 0 0 0,0 0 1 0 0,1 1-1 0 0,-1-1 0 0 0,0 1 0 0 0,1 1 0 0 0,0-1 1 0 0,0 1-1 0 0,0 1 0 0 0,0-1 0 0 0,0 1 0 0 0,1 0 1 0 0,0 0-1 0 0,0 0 0 0 0,0 1 0 0 0,1-1 0 0 0,0 1 1 0 0,0 1-1 0 0,0-1 0 0 0,1 0 0 0 0,0 1 1 0 0,0 0-1 0 0,-1 3 15 0 0,4-1 21 0 0,-1 0-1 0 0,1-1 1 0 0,1 1 0 0 0,-1 0 0 0 0,1-1-1 0 0,1 1 1 0 0,0-1 0 0 0,0 0 0 0 0,0 1 0 0 0,1-1-1 0 0,1 0 1 0 0,-1 0 0 0 0,1-1 0 0 0,0 1 0 0 0,1-1-1 0 0,0 0 1 0 0,0 0 0 0 0,1 0 0 0 0,0-1-1 0 0,0 0 1 0 0,0 0 0 0 0,1 0 0 0 0,-1-1 0 0 0,1 0-1 0 0,1 0 1 0 0,-1-1 0 0 0,1 0 0 0 0,0 0 0 0 0,3 0-21 0 0,17 9 157 0 0,2-1 1 0 0,0-2 0 0 0,0 0 0 0 0,1-3-1 0 0,0 0 1 0 0,0-2 0 0 0,16 0-158 0 0,228-18 3478 0 0,-267 12-3505 0 0,7-2-115 0 0,1 1 1 0 0,0 0-1 0 0,-1 2 1 0 0,1-1-1 0 0,0 2 1 0 0,0 0-1 0 0,-1 1 1 0 0,1 0-1 0 0,0 2 1 0 0,-1 0-1 0 0,0 0 0 0 0,0 1 1 0 0,-1 1-1 0 0,3 2 142 0 0,1 12-3381 0 0,-11-4-4151 0 0,-5-6-3979 0 0</inkml:trace>
  <inkml:trace contextRef="#ctx0" brushRef="#br1" timeOffset="45850.819">9393 9778 10434 0 0,'0'0'1977'0'0,"0"0"-629"0"0,0 0-772 0 0,0 0-423 0 0,0 0-213 0 0,0 0-108 0 0,0 0-56 0 0,0 0 83 0 0,0 0 161 0 0,0 0 191 0 0,-1 31 1096 0 0,2 49-426 0 0,4 0-1 0 0,3 0 1 0 0,4-1 0 0 0,19 67-881 0 0,-14-62 345 0 0,13 24 104 0 0,-48-186 5302 0 0,-3-4-4428 0 0,-23-105-1573 0 0,41 182 246 0 0,1-1 1 0 0,0-1-1 0 0,0 1 1 0 0,1 0-1 0 0,0 0 1 0 0,0-1 0 0 0,0 1-1 0 0,1 0 1 0 0,-1-1-1 0 0,2 1 1 0 0,-1-1-1 0 0,1 1 1 0 0,0 0-1 0 0,0 0 1 0 0,1-1 0 0 0,-1 1-1 0 0,1 0 1 0 0,1 0-1 0 0,-1 0 1 0 0,1 1-1 0 0,0-1 1 0 0,1 0-1 0 0,-1 1 1 0 0,1 0 0 0 0,0 0-1 0 0,0 0 1 0 0,1 1-1 0 0,-1-1 1 0 0,1 1-1 0 0,0 0 1 0 0,0 0-1 0 0,1 1 1 0 0,-1-1 0 0 0,1 1-1 0 0,0 1 1 0 0,5-3 3 0 0,1 1-54 0 0,0 0 0 0 0,0 1 0 0 0,0 0 0 0 0,1 1 0 0 0,-1 0 0 0 0,1 1 0 0 0,-1 1 0 0 0,1 0 0 0 0,-1 0 0 0 0,1 1 0 0 0,-1 1 0 0 0,1 0 0 0 0,-1 1 0 0 0,0 0 0 0 0,0 1 0 0 0,0 1 0 0 0,-1-1 0 0 0,1 2 0 0 0,7 4 54 0 0,53 78-6569 0 0,-66-75 1378 0 0,-2-4-5392 0 0</inkml:trace>
  <inkml:trace contextRef="#ctx0" brushRef="#br1" timeOffset="46171.973">10307 9986 25029 0 0,'0'0'619'0'0,"0"0"-323"0"0,0 0-413 0 0,0 0-245 0 0,0 0-7 0 0,0 0 100 0 0,0 0 117 0 0,0 0 88 0 0,0 0 66 0 0,0 0 22 0 0,4 29 24 0 0,13 143-9 0 0,1-60 544 0 0,6-74-2833 0 0,1-14-3372 0 0,8-4-4894 0 0,-25-17 3597 0 0</inkml:trace>
  <inkml:trace contextRef="#ctx0" brushRef="#br1" timeOffset="46421.873">10250 9503 25477 0 0,'0'0'299'0'0,"0"0"65"0"0,0 0-42 0 0,0 0-136 0 0,0 0-170 0 0,0 0-182 0 0,0 0-202 0 0,-3-25-166 0 0,-3-75-99 0 0,6 98 581 0 0,0 1 0 0 0,0 0 0 0 0,0-1 0 0 0,1 1 0 0 0,-1 0 0 0 0,0 0 0 0 0,1-1 0 0 0,-1 1 0 0 0,1 0 0 0 0,0 0 0 0 0,-1 0 0 0 0,1-1 0 0 0,0 1 1 0 0,0 0-1 0 0,-1 0 0 0 0,1 0 0 0 0,0 0 0 0 0,0 1 0 0 0,0-1 0 0 0,0 0 0 0 0,0 0 0 0 0,1 0 0 0 0,-1 1 0 0 0,0-1 0 0 0,0 1 0 0 0,0-1 0 0 0,1 1 0 0 0,-1-1 1 0 0,0 1-1 0 0,1 0 0 0 0,-1-1 0 0 0,0 1 0 0 0,0 0 0 0 0,1 0 0 0 0,-1 0 0 0 0,0 0 0 0 0,1 0 0 0 0,-1 1 0 0 0,0-1 0 0 0,1 0 0 0 0,-1 0 0 0 0,0 1 0 0 0,1-1 0 0 0,-1 1 1 0 0,0-1-1 0 0,0 1 0 0 0,0 0 0 0 0,0 0 0 0 0,1-1 0 0 0,-1 1 0 0 0,0 0 0 0 0,0 0 0 0 0,0 0 52 0 0,88 88-9240 0 0,-70-64 3554 0 0,-6-9-1598 0 0</inkml:trace>
  <inkml:trace contextRef="#ctx0" brushRef="#br1" timeOffset="46948.917">10998 9924 23749 0 0,'0'0'76'0'0,"0"0"-137"0"0,0 0-158 0 0,0 0-165 0 0,0 0-152 0 0,0 0-72 0 0,0 0 24 0 0,0 0 122 0 0,0 0 222 0 0,0 0 257 0 0,0 0 191 0 0,0 0 103 0 0,2-4 36 0 0,1 0-304 0 0,1-1-1 0 0,0 1 1 0 0,0 0-1 0 0,1 0 1 0 0,0 1 0 0 0,-1 0-1 0 0,1-1 1 0 0,0 1-1 0 0,0 1 1 0 0,1-1 0 0 0,-1 1-1 0 0,0 0 1 0 0,1 0 0 0 0,0 1-1 0 0,-1-1 1 0 0,1 1-1 0 0,0 0 1 0 0,0 1 0 0 0,3 0-43 0 0,72-26-261 0 0,-142 30-1984 0 0,-226 111 1243 0 0,283-115 1000 0 0,0 1 0 0 0,0-1 0 0 0,0 1 0 0 0,1 0-1 0 0,-1 0 1 0 0,0 0 0 0 0,1 1 0 0 0,-1-1 0 0 0,1 1 0 0 0,-1 0 0 0 0,1 0-1 0 0,0 0 1 0 0,0 1 0 0 0,0-1 0 0 0,0 1 0 0 0,0-1 0 0 0,1 1 0 0 0,-1 0 0 0 0,1 0-1 0 0,-1 0 1 0 0,1 1 0 0 0,0-1 0 0 0,1 0 0 0 0,-1 1 0 0 0,0-1 0 0 0,1 1 0 0 0,0 0-1 0 0,0-1 1 0 0,0 1 0 0 0,0 0 0 0 0,1 0 0 0 0,-1 0 0 0 0,1-1 0 0 0,0 1 0 0 0,0 0-1 0 0,0 0 1 0 0,1 0 0 0 0,0 0 0 0 0,-1-1 0 0 0,1 1 0 0 0,0 0 0 0 0,1 0 0 0 0,-1-1-1 0 0,1 1 1 0 0,0-1 0 0 0,-1 0 0 0 0,3 3 2 0 0,13 6 85 0 0,1 0-1 0 0,0-1 1 0 0,0-1-1 0 0,1-1 1 0 0,1 0-1 0 0,-1-2 1 0 0,1 0 0 0 0,1-1-1 0 0,-1-1 1 0 0,1-1-1 0 0,1-1-84 0 0,39 11 64 0 0,-58-13-57 0 0,15 3-53 0 0,-1 0 0 0 0,0 1 0 0 0,0 1 1 0 0,0 0-1 0 0,-1 2 0 0 0,0 0 1 0 0,0 0-1 0 0,-1 2 0 0 0,10 7 46 0 0,-25-15 82 0 0,-1 0-1 0 0,1-1 1 0 0,0 1-1 0 0,-1 0 0 0 0,1-1 1 0 0,-1 1-1 0 0,1 0 0 0 0,-1-1 1 0 0,0 1-1 0 0,0-1 0 0 0,0 1 1 0 0,0-1-1 0 0,0 1 0 0 0,0-1 1 0 0,0 0-1 0 0,-1 1 1 0 0,1-1-1 0 0,0 0 0 0 0,-1 0 1 0 0,1 0-1 0 0,-1 0 0 0 0,1 0 1 0 0,-1 0-1 0 0,1-1 0 0 0,-1 1 1 0 0,0 0-1 0 0,1-1 0 0 0,-1 0 1 0 0,0 1-1 0 0,1-1 1 0 0,-1 0-1 0 0,0 1 0 0 0,0-1 1 0 0,1 0-1 0 0,-1 0 0 0 0,0-1 1 0 0,0 1-1 0 0,1 0 0 0 0,-1-1 1 0 0,0 1-1 0 0,0-1 0 0 0,1 1 1 0 0,-1-1-1 0 0,1 0 1 0 0,-2 0-82 0 0,-1 1 29 0 0,-63 6 384 0 0,0-3 0 0 0,0-2 0 0 0,-1-4 0 0 0,-42-8-413 0 0,92 3-393 0 0,16 4-2553 0 0,6-2-4184 0 0,0 3-4124 0 0</inkml:trace>
  <inkml:trace contextRef="#ctx0" brushRef="#br1" timeOffset="47291.792">11508 10248 15307 0 0,'0'0'6676'0'0,"0"0"-5443"0"0,0 0-1539 0 0,0 0-79 0 0,0 0-26 0 0,0 0 70 0 0,0 0 126 0 0,0 0 122 0 0,0 0 139 0 0,0 0 85 0 0,0 0 76 0 0,0 0 66 0 0,-1 9 38 0 0,-1-1-247 0 0,1-7-47 0 0,1 0 0 0 0,-1 0 0 0 0,0 0 0 0 0,1 0 1 0 0,0 1-1 0 0,-1-1 0 0 0,1 0 0 0 0,0 0 0 0 0,-1 1 0 0 0,1-1 0 0 0,0 0 0 0 0,0 0 0 0 0,0 1 0 0 0,0-1 0 0 0,0 0 0 0 0,0 0 0 0 0,0 1 0 0 0,1-1 0 0 0,-1 0 0 0 0,0 0 0 0 0,1 1 0 0 0,-1-1 1 0 0,1 0-1 0 0,-1 0 0 0 0,1 0 0 0 0,0 0 0 0 0,0 0 0 0 0,-1 0 0 0 0,1 0 0 0 0,0 0 0 0 0,0 0 0 0 0,0 0 0 0 0,0 0 0 0 0,0 0 0 0 0,0-1 0 0 0,0 1 0 0 0,0 0 0 0 0,0-1 0 0 0,0 1 0 0 0,0-1 1 0 0,1 1-1 0 0,-1-1 0 0 0,0 0 0 0 0,0 1 0 0 0,0-1 0 0 0,1 0 0 0 0,-1 0 0 0 0,0 0 0 0 0,1 0-17 0 0,17 3 59 0 0,1-2-1 0 0,-1 0 1 0 0,0-2 0 0 0,1 0-1 0 0,-1 0 1 0 0,0-2 0 0 0,0-1-1 0 0,0 0 1 0 0,-1-1 0 0 0,1-1-1 0 0,-1-1 1 0 0,0-1 0 0 0,-1 0 0 0 0,0-1-1 0 0,0-1 1 0 0,-1-1 0 0 0,-1 0-1 0 0,1-1 1 0 0,8-9-59 0 0,-21 17-35 0 0,0 0 1 0 0,0 0-1 0 0,-1 0 0 0 0,1 0 1 0 0,-1 0-1 0 0,0-1 0 0 0,0 1 1 0 0,0-1-1 0 0,-1 1 0 0 0,1-1 1 0 0,-1 0-1 0 0,0 0 1 0 0,-1 0-1 0 0,1 0 0 0 0,-1 0 1 0 0,0 1-1 0 0,0-1 0 0 0,-1 0 1 0 0,1 0-1 0 0,-1 0 0 0 0,0 0 1 0 0,0 1-1 0 0,-1-1 0 0 0,1 0 1 0 0,-1 1-1 0 0,0-1 0 0 0,-1 1 1 0 0,1 0-1 0 0,-1-1 1 0 0,1 1-1 0 0,-1 0 0 0 0,-1 1 1 0 0,1-1-1 0 0,0 1 0 0 0,-4-3 35 0 0,-3-3-99 0 0,-1 0 1 0 0,0 1-1 0 0,0 0 0 0 0,0 1 0 0 0,-1 1 0 0 0,0 0 0 0 0,-1 0 0 0 0,1 1 0 0 0,-1 1 0 0 0,0 0 1 0 0,0 1-1 0 0,-8-1 99 0 0,12 1-16 0 0,0 0 1 0 0,0 1 0 0 0,0 0-1 0 0,-1 0 1 0 0,1 1-1 0 0,-1 1 1 0 0,1 0 0 0 0,-1 0-1 0 0,1 0 1 0 0,-1 1 0 0 0,1 1-1 0 0,0 0 1 0 0,-1 0-1 0 0,1 1 1 0 0,0 0 0 0 0,0 0-1 0 0,1 1 1 0 0,-1 0 0 0 0,1 1-1 0 0,0 0 1 0 0,0 0 0 0 0,0 1-1 0 0,1 0 1 0 0,-1 0-1 0 0,1 0 1 0 0,1 1 0 0 0,0 0-1 0 0,0 1 1 0 0,0 0 0 0 0,1-1-1 0 0,0 2 1 0 0,0-1-1 0 0,1 0 1 0 0,0 1 0 0 0,1 0-1 0 0,0 0 1 0 0,0 0 0 0 0,-1 9 15 0 0,4-13-61 0 0,0 0 1 0 0,1 1 0 0 0,-1-1 0 0 0,1 0 0 0 0,0-1 0 0 0,1 1 0 0 0,-1 0 0 0 0,1 0 0 0 0,0 0-1 0 0,0-1 1 0 0,1 1 0 0 0,-1-1 0 0 0,1 0 0 0 0,0 0 0 0 0,0 0 0 0 0,0 0 0 0 0,1 0 0 0 0,-1-1-1 0 0,1 1 1 0 0,0-1 0 0 0,0 0 0 0 0,0 0 0 0 0,0 0 0 0 0,4 1 60 0 0,73 27-9108 0 0,-57-24-1374 0 0</inkml:trace>
  <inkml:trace contextRef="#ctx0" brushRef="#br1" timeOffset="47670.711">12510 9207 14907 0 0,'0'0'5345'0'0,"0"0"-3886"0"0,0 0-1348 0 0,0 0-471 0 0,0 0-262 0 0,0 0 49 0 0,0 0 246 0 0,0 0 270 0 0,0 0 185 0 0,0 0 100 0 0,0 0 61 0 0,-1 29 35 0 0,10 210 654 0 0,31 351-154 0 0,-27-487-285 0 0,-22-136-6077 0 0,4 11-4694 0 0,4 11 2809 0 0</inkml:trace>
  <inkml:trace contextRef="#ctx0" brushRef="#br1" timeOffset="47947.279">12980 9232 24573 0 0,'0'0'354'0'0,"0"0"-401"0"0,0 0-364 0 0,0 0-300 0 0,0 0 3 0 0,0 0 173 0 0,0 0 266 0 0,0 0 254 0 0,0 0 101 0 0,0 0 50 0 0,8 28 47 0 0,22 90 38 0 0,-17 125 840 0 0,-12 342-558 0 0,-1-584-429 0 0,-9-25-4896 0 0,6 17 8 0 0,0-1-6484 0 0</inkml:trace>
  <inkml:trace contextRef="#ctx0" brushRef="#br1" timeOffset="49076.427">13000 9479 25533 0 0,'0'0'525'0'0,"0"0"-177"0"0,0 0-220 0 0,0 0-282 0 0,0 0-151 0 0,0 0 10 0 0,0 0 88 0 0,0 0 121 0 0,0 0 60 0 0,0 0 14 0 0,27 2 19 0 0,132 13 29 0 0,-33 11-609 0 0,-76-16-2562 0 0,-1 0-4901 0 0,-30-7-3255 0 0</inkml:trace>
  <inkml:trace contextRef="#ctx0" brushRef="#br1" timeOffset="49077.427">13362 10276 18476 0 0,'0'0'3687'0'0,"0"0"-2861"0"0,0 0-747 0 0,0 0-9 0 0,0 0 30 0 0,27-1 46 0 0,192-14 270 0 0,-193 12-314 0 0,0-1 0 0 0,-1-1 0 0 0,1-1 0 0 0,-1-1 0 0 0,-1-2 0 0 0,1 0 0 0 0,-2-1 0 0 0,1-2 0 0 0,-1 0 0 0 0,-1-2 1 0 0,0 0-1 0 0,-1-1 0 0 0,1-3-102 0 0,-19 15-33 0 0,0 1 0 0 0,0-1 0 0 0,0 0 0 0 0,-1 0 0 0 0,1-1 0 0 0,-1 1 0 0 0,0-1 0 0 0,0 1 0 0 0,0-1 0 0 0,0 1 0 0 0,-1-1 0 0 0,1 0 0 0 0,-1 0 0 0 0,0 0 0 0 0,0 0 0 0 0,0 0 0 0 0,-1 0 0 0 0,0 0 0 0 0,1 0 0 0 0,-1 0 0 0 0,-1-1 0 0 0,1 1 0 0 0,-1 0 0 0 0,1 0 0 0 0,-1 0 0 0 0,0 0 0 0 0,-1 0 0 0 0,1 1 0 0 0,-1-1 0 0 0,1 0 0 0 0,-1 0 0 0 0,0 1 0 0 0,-1-1 0 0 0,1 1 0 0 0,0 0 0 0 0,-1 0 0 0 0,0 0 0 0 0,0 0 0 0 0,0 0 0 0 0,0 1 0 0 0,0-1 0 0 0,-1 1 0 0 0,1 0 0 0 0,-1-1 0 0 0,-3 0 33 0 0,-9-5-126 0 0,0 0 0 0 0,0 1 0 0 0,-1 0 0 0 0,0 2 0 0 0,-1 0-1 0 0,1 1 1 0 0,-1 0 0 0 0,0 2 0 0 0,0 0 0 0 0,0 1 0 0 0,0 1 0 0 0,0 0-1 0 0,0 2 1 0 0,0 0 0 0 0,-2 1 126 0 0,12-2 20 0 0,-1 0 1 0 0,1 1-1 0 0,0 0 1 0 0,0 0-1 0 0,0 0 0 0 0,0 1 1 0 0,0 0-1 0 0,1 1 0 0 0,-1 0 1 0 0,1 0-1 0 0,0 1 0 0 0,0 0 1 0 0,1 0-1 0 0,-1 0 1 0 0,1 1-1 0 0,0 0 0 0 0,1 0 1 0 0,-1 0-1 0 0,1 1 0 0 0,1 0 1 0 0,-1 0-1 0 0,1 0 0 0 0,0 1 1 0 0,1-1-1 0 0,0 1 1 0 0,0 0-1 0 0,0 0 0 0 0,1 0 1 0 0,0 0-1 0 0,1 0 0 0 0,0 1 1 0 0,0-1-1 0 0,1 1-20 0 0,4-1 77 0 0,0 1 0 0 0,1 0 0 0 0,0-1 0 0 0,0 0 0 0 0,1 0 1 0 0,0-1-1 0 0,0 1 0 0 0,1-1 0 0 0,0-1 0 0 0,0 1 0 0 0,1-1 0 0 0,0 0 0 0 0,0-1 0 0 0,0 0 0 0 0,1 0 0 0 0,-1-1 0 0 0,1 0 0 0 0,0-1 0 0 0,0 0 1 0 0,1 0-1 0 0,-1-1 0 0 0,0 0 0 0 0,1 0 0 0 0,0-1 0 0 0,5 0-77 0 0,-11 0 12 0 0,523 55 1098 0 0,-518-54-1196 0 0,0 1 1 0 0,-1-1-1 0 0,1 2 1 0 0,-1-1-1 0 0,1 1 1 0 0,-1 1 0 0 0,0-1-1 0 0,-1 1 1 0 0,1 0-1 0 0,-1 1 1 0 0,0 0-1 0 0,0 0 1 0 0,-1 1-1 0 0,0 0 1 0 0,0 0-1 0 0,1 3 86 0 0,6 20-4010 0 0,-8 4-3460 0 0,-5-24-3225 0 0</inkml:trace>
  <inkml:trace contextRef="#ctx0" brushRef="#br1" timeOffset="49326.452">9826 10852 20940 0 0,'0'0'1279'0'0,"0"0"-900"0"0,0 0-348 0 0,0 0-91 0 0,0 0-128 0 0,0 0-60 0 0,0 0-10 0 0,0 0 14 0 0,0 0 84 0 0,0 0 82 0 0,0 0 116 0 0,0 0 138 0 0,0 0 86 0 0,-5-6 80 0 0,0 2-149 0 0,5 4-143 0 0,1 0 0 0 0,-1 0 0 0 0,0-1 1 0 0,1 1-1 0 0,-1 0 0 0 0,1 0 0 0 0,-1-1 0 0 0,0 1 0 0 0,1-1 1 0 0,-1 1-1 0 0,0 0 0 0 0,1-1 0 0 0,-1 1 0 0 0,0-1 1 0 0,0 1-1 0 0,1 0 0 0 0,-1-1 0 0 0,0 1 0 0 0,0-1 1 0 0,0 1-1 0 0,0-1 0 0 0,0 1 0 0 0,1-1 0 0 0,-1 1 0 0 0,0-1 1 0 0,0 1-1 0 0,0-1 0 0 0,0 1 0 0 0,0-1 0 0 0,-1 1 1 0 0,1-1-1 0 0,0 1 0 0 0,0-1 0 0 0,0 1 0 0 0,0-1 1 0 0,-1 1-1 0 0,1-1 0 0 0,0 1 0 0 0,0 0 0 0 0,-1-1 0 0 0,1 1 1 0 0,0-1-1 0 0,-1 1 0 0 0,1 0 0 0 0,0-1 0 0 0,-1 1 1 0 0,1 0-1 0 0,0-1 0 0 0,-1 1 0 0 0,1 0 0 0 0,-1 0 1 0 0,1-1-1 0 0,-1 1 0 0 0,1 0 0 0 0,-1 0 0 0 0,1 0 1 0 0,-1 0-1 0 0,1 0-50 0 0,102-30 1196 0 0,-12 16-1021 0 0,0 3 0 0 0,1 3-1 0 0,1 5 1 0 0,55 7-175 0 0,-49-3 33 0 0,1131 52 146 0 0,-600-46 122 0 0,557-69-301 0 0,-1144 58 19 0 0,261-30 526 0 0,243-59-545 0 0,-621 77-1509 0 0,-50 9-1046 0 0,41 6-3580 0 0,73 1 4751 0 0,-28 0-10159 0 0</inkml:trace>
  <inkml:trace contextRef="#ctx0" brushRef="#br1" timeOffset="49579.35">8994 7362 23437 0 0,'0'0'320'0'0,"0"0"-164"0"0,0 0-203 0 0,0 0-147 0 0,29-9-25 0 0,207-39 100 0 0,881-27 1030 0 0,793-95 193 0 0,-1854 167-1127 0 0,-15-1-65 0 0,0 2 0 0 0,1 1 0 0 0,-1 3 1 0 0,0 1-1 0 0,27 6 88 0 0,-3 23-2458 0 0,-37 5-6328 0 0,-23-21-2400 0 0</inkml:trace>
  <inkml:trace contextRef="#ctx0" brushRef="#br1" timeOffset="59007.007">3103 5775 3665 0 0,'0'0'1895'0'0,"0"0"-516"0"0,0 0-538 0 0,0 0-365 0 0,0 0-321 0 0,0 0-219 0 0,0 0-44 0 0,0 0 104 0 0,0 0 137 0 0,0 0 101 0 0,0 0 71 0 0,17-10-1 0 0,150-59 1034 0 0,-27 46-599 0 0,-1 6 0 0 0,103 2-739 0 0,-87 7 148 0 0,1696-67 1036 0 0,-644-54 3155 0 0,-1183 126-4332 0 0,-10 1-48 0 0,1 0-1 0 0,-1 1 1 0 0,1 0 0 0 0,-1 1 0 0 0,1 0 0 0 0,-1 2-1 0 0,1-1 1 0 0,-1 2 0 0 0,1 0 0 0 0,-1 1 0 0 0,1 0 41 0 0,6 53-2532 0 0,-20-33-6675 0 0,-1-22 3694 0 0</inkml:trace>
  <inkml:trace contextRef="#ctx0" brushRef="#br1" timeOffset="59303.632">6889 5229 10962 0 0,'0'0'1103'0'0,"0"0"-212"0"0,0 0-463 0 0,0 0-677 0 0,0 0-729 0 0,0 0-350 0 0,0 0 17 0 0,0 0 371 0 0,0 0 633 0 0,0 0 392 0 0,0 0 173 0 0,0 0 179 0 0,0 0 117 0 0,16 4 53 0 0,130 41 758 0 0,227 40 295 0 0,-330-67-1431 0 0,-71 8 160 0 0,-117 37 912 0 0,-82 42-776 0 0,86-16-8975 0 0,117-72 1219 0 0</inkml:trace>
  <inkml:trace contextRef="#ctx0" brushRef="#br1" timeOffset="60436.976">569 4924 2937 0 0,'0'0'754'0'0,"0"0"-511"0"0,0 0-175 0 0,0 0-33 0 0,0 0 22 0 0,0 0 86 0 0,0 0 153 0 0,0 0 167 0 0,0 0 166 0 0,0 0 186 0 0,0 0 180 0 0,0 0 148 0 0,0 0 80 0 0,24-21-42 0 0,103-93 828 0 0,-119 115-4924 0 0,-36 63 4157 0 0,-237 267 265 0 0,170-223-1288 0 0,-174 172 144 0 0,268-279-359 0 0,0-1 0 0 0,0 1 0 0 0,0-1 0 0 0,0 1 0 0 0,1 0 0 0 0,-1 0 0 0 0,0-1 0 0 0,0 1 0 0 0,0 0 0 0 0,1 0 0 0 0,-1 0 1 0 0,0 0-1 0 0,1 0 0 0 0,-1 0 0 0 0,1 0 0 0 0,-1 0 0 0 0,1 0 0 0 0,-1 0 0 0 0,1 0 0 0 0,0 0 0 0 0,0 0 0 0 0,-1 0 0 0 0,1 0 0 0 0,0 0 0 0 0,0 1 0 0 0,0-1 0 0 0,0 0 0 0 0,0 0 0 0 0,1 0 1 0 0,-1 0-1 0 0,0 0 0 0 0,0 0 0 0 0,1 0 0 0 0,-1 0 0 0 0,1 0 0 0 0,-1 0 0 0 0,1 0 0 0 0,-1 0 0 0 0,1 0 0 0 0,-1 0 0 0 0,1 0 0 0 0,0 0 0 0 0,0 0 0 0 0,-1 0 0 0 0,1-1 0 0 0,0 1 0 0 0,0 0 0 0 0,0-1 1 0 0,0 1-1 0 0,0 0 0 0 0,0-1 0 0 0,0 1 0 0 0,0-1 0 0 0,0 0 0 0 0,0 1 0 0 0,0-1 0 0 0,0 0 0 0 0,1 0 0 0 0,-1 0 0 0 0,0 0 0 0 0,1 1-4 0 0,82 9 2328 0 0,-74-9-2229 0 0,585 8 2837 0 0,-491-21-868 0 0,-103 12-1739 0 0,-9-8 2243 0 0,-17-9-3374 0 0,14 10 125 0 0,-17-12-2486 0 0,8 6-1086 0 0,2-1-4821 0 0,14 9 3045 0 0</inkml:trace>
  <inkml:trace contextRef="#ctx0" brushRef="#br1" timeOffset="60805.901">471 4937 12083 0 0,'0'0'1313'0'0,"0"0"33"0"0,0 0-167 0 0,0 0-240 0 0,0 0-377 0 0,0 0-547 0 0,0 0-810 0 0,0 0-762 0 0,0 0-125 0 0,0 0 344 0 0,0 0 697 0 0,0 0 667 0 0,0 0 174 0 0,1-4 41 0 0,6 8-134 0 0,-1 0 1 0 0,0 0-1 0 0,0 1 1 0 0,0 0-1 0 0,0 0 1 0 0,-1 0-1 0 0,0 0 1 0 0,0 1-1 0 0,0 0 1 0 0,-1 0-1 0 0,0 1 1 0 0,0-1-1 0 0,0 1 1 0 0,-1 0-1 0 0,0-1 1 0 0,2 7-108 0 0,-1-5 80 0 0,207 398 1468 0 0,-198-377-1328 0 0,0-1-1 0 0,2 0 0 0 0,1-1 0 0 0,1-1 1 0 0,2-1-1 0 0,0 0 0 0 0,19 17-219 0 0,-33-46 7527 0 0,-10-20-7383 0 0,-5-6-5640 0 0,1 9-3899 0 0,4 16-159 0 0</inkml:trace>
  <inkml:trace contextRef="#ctx0" brushRef="#br1" timeOffset="61097.481">1363 4847 16700 0 0,'0'0'488'0'0,"0"0"269"0"0,0 0-173 0 0,0 0-332 0 0,0 0-489 0 0,0 0-773 0 0,0 0-918 0 0,0 0-171 0 0,0 0 299 0 0,0 0 726 0 0,0 0 1057 0 0,0 3 343 0 0,30 169 1999 0 0,36 347-766 0 0,-53-447-904 0 0,-19-77 3424 0 0,-4 0-3842 0 0,-28-10-9787 0 0,34 14 8456 0 0,-7-2-8059 0 0</inkml:trace>
  <inkml:trace contextRef="#ctx0" brushRef="#br1" timeOffset="61405.983">985 4874 15819 0 0,'0'0'1381'0'0,"0"0"-374"0"0,0 0-338 0 0,0 0-526 0 0,0 0-429 0 0,0 0-196 0 0,24-26 3 0 0,82-76 192 0 0,-101 98 278 0 0,0 1 0 0 0,1-1 1 0 0,0 1-1 0 0,-1 0 0 0 0,1 1 0 0 0,0-1 0 0 0,0 1 0 0 0,1 0 0 0 0,-1 1 1 0 0,0-1-1 0 0,1 1 0 0 0,-1 0 0 0 0,0 1 0 0 0,1 0 0 0 0,-1 0 0 0 0,1 0 1 0 0,-1 1-1 0 0,2 0 9 0 0,19 0-34 0 0,29 0 35 0 0,0 2-1 0 0,0 3 1 0 0,0 2 0 0 0,0 3 0 0 0,-2 2 0 0 0,1 2 0 0 0,-2 3 0 0 0,0 2 0 0 0,-1 2 0 0 0,-2 3-1 0 0,0 1 1 0 0,1 5-1 0 0,-42-27-16 0 0,-1 0-1 0 0,0 1 1 0 0,1 0 0 0 0,-2 0-1 0 0,1 1 1 0 0,-1 0-1 0 0,1 0 1 0 0,-2 1-1 0 0,1 0 1 0 0,-1 0-1 0 0,0 1 1 0 0,0-1-1 0 0,-1 1 1 0 0,0 1-1 0 0,-1-1 1 0 0,0 1-1 0 0,0-1 1 0 0,0 1 0 0 0,-1 0-1 0 0,-1 1 1 0 0,0-1-1 0 0,0 0 1 0 0,0 2 16 0 0,-6-6 118 0 0,-1 0 1 0 0,1 0 0 0 0,-1 0 0 0 0,1 0-1 0 0,-1-1 1 0 0,-1 1 0 0 0,1-1 0 0 0,-1-1 0 0 0,1 1-1 0 0,-1-1 1 0 0,0 0 0 0 0,0 0 0 0 0,-1-1-1 0 0,1 1 1 0 0,0-2 0 0 0,-1 1 0 0 0,0-1 0 0 0,1 0-1 0 0,-1 0 1 0 0,-3 0-119 0 0,-5 2 121 0 0,-110 17 291 0 0,0-5 1 0 0,-1-6-1 0 0,0-5 0 0 0,-1-6 0 0 0,-7-6-412 0 0,115 8 18 0 0,-4-2-438 0 0,-55 2-1390 0 0,37 15-7558 0 0,37-10-37 0 0</inkml:trace>
  <inkml:trace contextRef="#ctx0" brushRef="#br1" timeOffset="64395.93">1340 6423 7842 0 0,'0'0'1555'0'0,"0"0"-543"0"0,0 0-453 0 0,0 0-279 0 0,0 0-190 0 0,0 0-66 0 0,0 0 14 0 0,0 0 119 0 0,0 0 189 0 0,0 0 178 0 0,0 0 166 0 0,3-9 75 0 0,17-39 1322 0 0,-28 37 2305 0 0,-40-10-5146 0 0,9 13 720 0 0,-1 1 0 0 0,0 3 1 0 0,1 1-1 0 0,-1 2 0 0 0,0 1 0 0 0,-31 5 34 0 0,-21 55-1337 0 0,11 3 1332 0 0,-28 42-119 0 0,24-22 99 0 0,-51 103 69 0 0,3-165 2249 0 0,117-20-2152 0 0,-1-1 0 0 0,1 0 0 0 0,0-2 1 0 0,-1 0-1 0 0,1 0 0 0 0,0-1 1 0 0,1-1-1 0 0,-1-1 0 0 0,0 0 0 0 0,1-2 1 0 0,0 1-1 0 0,1-2 0 0 0,0 0 0 0 0,-5-3-141 0 0,12 6 38 0 0,-1 1 11 0 0,0 0 1 0 0,1 0-1 0 0,0-1 1 0 0,0 0 0 0 0,0 0-1 0 0,1-1 1 0 0,0 0-1 0 0,0 0 1 0 0,0 0 0 0 0,0-1-1 0 0,1 1 1 0 0,0-1-1 0 0,1-1 1 0 0,0 1-1 0 0,0-1 1 0 0,0 0 0 0 0,1 0-1 0 0,0 0 1 0 0,1 0-1 0 0,0 0 1 0 0,0 0 0 0 0,-1-8-50 0 0,2 9-26 0 0,1 0 0 0 0,-1 0 1 0 0,1 0-1 0 0,0 0 0 0 0,1 0 0 0 0,-1 0 1 0 0,1 1-1 0 0,1-1 0 0 0,-1 0 1 0 0,1 0-1 0 0,1 1 0 0 0,-1-1 0 0 0,1 1 1 0 0,0 0-1 0 0,0 0 0 0 0,1 0 1 0 0,0 0-1 0 0,0 0 0 0 0,0 1 0 0 0,1 0 1 0 0,-1 0-1 0 0,1 0 0 0 0,1 0 1 0 0,-1 1-1 0 0,1 0 0 0 0,-1 0 0 0 0,1 1 1 0 0,0-1-1 0 0,1 1 0 0 0,-1 0 1 0 0,0 1-1 0 0,4-1 26 0 0,15 0-76 0 0,-1 1 1 0 0,1 1 0 0 0,0 1 0 0 0,0 2-1 0 0,0 0 1 0 0,-1 2 0 0 0,0 0-1 0 0,1 2 1 0 0,-1 1 0 0 0,-1 1-1 0 0,0 0 1 0 0,0 2 0 0 0,0 1-1 0 0,-1 1 1 0 0,12 8 75 0 0,90 38 95 0 0,-120-57-105 0 0,0 0-1 0 0,0 0 1 0 0,0 0 0 0 0,0 0 0 0 0,0 1-1 0 0,0-1 1 0 0,0 1 0 0 0,0 0-1 0 0,-1 1 1 0 0,1-1 0 0 0,-1 1 0 0 0,0-1-1 0 0,0 1 1 0 0,0 0 0 0 0,0 0-1 0 0,0 0 1 0 0,-1 1 0 0 0,1-1 0 0 0,-1 0-1 0 0,0 1 1 0 0,0 0 0 0 0,0 0 0 0 0,0-1-1 0 0,-1 1 1 0 0,0 0 0 0 0,1 0-1 0 0,-1 0 1 0 0,-1 1 0 0 0,1-1 0 0 0,-1 0-1 0 0,0 0 1 0 0,1 0 0 0 0,-2 0 0 0 0,1 1 10 0 0,0 8 42 0 0,1 0 0 0 0,0 0 1 0 0,1 0-1 0 0,1 0 0 0 0,0-1 1 0 0,1 1-1 0 0,0-1 0 0 0,0 0 1 0 0,2 0-1 0 0,-1 0 1 0 0,2-1-1 0 0,-1 0 0 0 0,2 0 1 0 0,-1 0-1 0 0,1-1 0 0 0,1 0 1 0 0,0-1-1 0 0,0 0 1 0 0,1 0-1 0 0,0-1 0 0 0,1 0 1 0 0,-1-1-1 0 0,2 0 0 0 0,-1-1 1 0 0,1 0-1 0 0,3 1-42 0 0,147 1 1455 0 0,-7-5-1597 0 0,-8 1 3154 0 0,-236-20-6091 0 0,44 22-799 0 0,15 5-2877 0 0,13-5-3836 0 0</inkml:trace>
  <inkml:trace contextRef="#ctx0" brushRef="#br1" timeOffset="66894.794">42 7495 5457 0 0,'0'0'1685'0'0,"0"0"56"0"0,0 0 145 0 0,0 0-124 0 0,0 0-349 0 0,0 0-384 0 0,0 0-313 0 0,0 0-156 0 0,0 0-8 0 0,0 0-12 0 0,0 0-43 0 0,-6-20-78 0 0,-18-60-108 0 0,17 60-126 0 0,7 20-150 0 0,0 0-150 0 0,0 0-167 0 0,0 0-204 0 0,0 0-190 0 0,10 65-1729 0 0,24 34 2993 0 0,-12-40-589 0 0,-8-16 88 0 0,-4-7 38 0 0,2 0 0 0 0,1-2 1 0 0,2 1-1 0 0,1-2 1 0 0,2 0-1 0 0,14 19-125 0 0,-32-51 168 0 0,1 0 1 0 0,0 0-1 0 0,0 0 0 0 0,-1 0 0 0 0,1 0 0 0 0,0 0 1 0 0,0 0-1 0 0,0 0 0 0 0,0 0 0 0 0,0 0 1 0 0,1-1-1 0 0,-1 1 0 0 0,0 0 0 0 0,0-1 0 0 0,0 1 1 0 0,1-1-1 0 0,-1 0 0 0 0,0 1 0 0 0,0-1 0 0 0,1 0 1 0 0,-1 0-1 0 0,0 1 0 0 0,1-1 0 0 0,-1 0 1 0 0,0 0-1 0 0,1 0 0 0 0,-1-1 0 0 0,0 1 0 0 0,1 0 1 0 0,-1-1-1 0 0,0 1 0 0 0,0 0 0 0 0,1-1 0 0 0,-1 1 1 0 0,0-1-1 0 0,0 0 0 0 0,0 1 0 0 0,0-1 1 0 0,0 0-1 0 0,0 0 0 0 0,0 0 0 0 0,0 0 0 0 0,0 0 1 0 0,0 0-1 0 0,0 0 0 0 0,0 0 0 0 0,-1 0 0 0 0,1 0 1 0 0,0 0-1 0 0,-1 0 0 0 0,1-1 0 0 0,-1 1 1 0 0,0 0-1 0 0,1 0 0 0 0,-1-1 0 0 0,0 1 0 0 0,0 0 1 0 0,1-1-1 0 0,-1 1 0 0 0,0 0 0 0 0,0-1 1 0 0,-1 1-1 0 0,1 0 0 0 0,0-1 0 0 0,0 1 0 0 0,-1 0 1 0 0,1-1-169 0 0,7-15-1493 0 0,20-51 1671 0 0,-16 35-204 0 0,0 1 0 0 0,2 0 1 0 0,2 1-1 0 0,0 0 0 0 0,2 2 1 0 0,2 0-1 0 0,0 1 0 0 0,2 0 1 0 0,1 2-1 0 0,1 1 1 0 0,1 0-1 0 0,1 2 0 0 0,2 0 26 0 0,-21 20-130 0 0,0-1-1 0 0,1 1 1 0 0,-1 0-1 0 0,1 0 1 0 0,0 1-1 0 0,0-1 1 0 0,0 2-1 0 0,0-1 1 0 0,0 1-1 0 0,1 0 1 0 0,-1 0-1 0 0,0 1 1 0 0,0 0-1 0 0,1 0 1 0 0,3 2 130 0 0,46 44-6963 0 0,-51-30 2887 0 0,-3-5-3487 0 0</inkml:trace>
  <inkml:trace contextRef="#ctx0" brushRef="#br1" timeOffset="67447.951">875 7828 17572 0 0,'0'0'571'0'0,"0"0"-231"0"0,0 0-336 0 0,0 0 38 0 0,0 0 81 0 0,0 0 13 0 0,0 0-8 0 0,0 0-36 0 0,0 0-21 0 0,0 0 22 0 0,0 0 74 0 0,4 0 53 0 0,5 1-100 0 0,1 0 1 0 0,-1-1-1 0 0,1 0 0 0 0,-1-1 1 0 0,0 0-1 0 0,1 0 0 0 0,-1-1 1 0 0,0 0-1 0 0,0-1 0 0 0,0 0 1 0 0,0 0-1 0 0,-1-1 1 0 0,1 0-1 0 0,-1-1 0 0 0,0 0 1 0 0,0 0-1 0 0,0-1 0 0 0,-1 0 1 0 0,0 0-1 0 0,0-1 0 0 0,-1 1 1 0 0,1-1-1 0 0,-2-1 0 0 0,1 1 1 0 0,-1-1-1 0 0,0 0 1 0 0,0-1-1 0 0,-1 1 0 0 0,-1-1 1 0 0,1 0-1 0 0,-1 1 0 0 0,-1-2 1 0 0,1 1-1 0 0,-1 0 0 0 0,-1 0 1 0 0,0-6-121 0 0,-1 13-38 0 0,0 0-1 0 0,0 0 1 0 0,0 0 0 0 0,0 0 0 0 0,-1 0-1 0 0,1 0 1 0 0,-1 0 0 0 0,1 0 0 0 0,-1 0 0 0 0,0 0-1 0 0,0 0 1 0 0,0 1 0 0 0,0-1 0 0 0,0 0-1 0 0,0 0 1 0 0,0 1 0 0 0,0-1 0 0 0,-1 1 0 0 0,1-1-1 0 0,-1 1 1 0 0,1 0 0 0 0,-1-1 0 0 0,0 1 0 0 0,1 0-1 0 0,-1 0 1 0 0,0 0 0 0 0,0 0 0 0 0,0 1-1 0 0,0-1 1 0 0,0 0 0 0 0,0 1 0 0 0,0-1 0 0 0,0 1-1 0 0,0 0 1 0 0,0 0 0 0 0,0 0 0 0 0,0 0-1 0 0,0 0 1 0 0,0 0 0 0 0,0 0 0 0 0,0 1 0 0 0,0-1 38 0 0,-83 29-2321 0 0,76-24 2262 0 0,1 0 0 0 0,1 0 0 0 0,-1 1 0 0 0,1 0 0 0 0,0 0 0 0 0,0 1 0 0 0,1 0 0 0 0,0 0 1 0 0,0 1-1 0 0,0-1 0 0 0,1 1 0 0 0,1 1 0 0 0,-1-1 0 0 0,1 0 0 0 0,0 1 0 0 0,1 0 0 0 0,0 0 1 0 0,1 0-1 0 0,0 0 0 0 0,0 1 0 0 0,1-1 0 0 0,0 0 0 0 0,0 1 0 0 0,1-1 0 0 0,1 2 59 0 0,3-6 67 0 0,0 0 0 0 0,1 0-1 0 0,-1 0 1 0 0,1 0 0 0 0,0-1 0 0 0,1 0-1 0 0,-1 0 1 0 0,1 0 0 0 0,-1-1 0 0 0,1 0-1 0 0,0 0 1 0 0,1 0 0 0 0,-1-1-1 0 0,0 0 1 0 0,1 0 0 0 0,-1 0 0 0 0,1-1-1 0 0,-1 0 1 0 0,1-1 0 0 0,0 1-1 0 0,0-1 1 0 0,-1 0 0 0 0,1-1 0 0 0,0 0-1 0 0,-1 0 1 0 0,1 0 0 0 0,-1-1 0 0 0,1 0-1 0 0,-1 0 1 0 0,4-2-67 0 0,171-57 1066 0 0,-105 94-1999 0 0,-9-33-1867 0 0,-25-11-3846 0 0,-30 6-399 0 0</inkml:trace>
  <inkml:trace contextRef="#ctx0" brushRef="#br1" timeOffset="68016.258">1483 7269 18060 0 0,'0'0'648'0'0,"0"0"-160"0"0,0 0-553 0 0,0 0-839 0 0,0 0-661 0 0,0 0-32 0 0,0 0 343 0 0,0 0 652 0 0,0 0 606 0 0,0 0 178 0 0,0 0 86 0 0,0 0 80 0 0,0 0 79 0 0,4 29 20 0 0,31 187 577 0 0,-15-126-626 0 0,-14-54-174 0 0,2 0-1 0 0,1 0 0 0 0,2-1 1 0 0,1 0-1 0 0,2 0 1 0 0,18 30-224 0 0,-31-63 66 0 0,1 0 0 0 0,0 0 0 0 0,0 0 0 0 0,0 0 0 0 0,1 0 0 0 0,-1-1 1 0 0,0 1-1 0 0,1-1 0 0 0,-1 1 0 0 0,1-1 0 0 0,-1 0 0 0 0,1 0 0 0 0,-1 0 0 0 0,1 0 1 0 0,0-1-1 0 0,0 1 0 0 0,-1-1 0 0 0,1 1 0 0 0,0-1 0 0 0,0 0 0 0 0,0 0 0 0 0,-1 0 0 0 0,1-1 1 0 0,0 1-1 0 0,0-1 0 0 0,-1 1 0 0 0,1-1 0 0 0,0 0 0 0 0,-1 0 0 0 0,1 0 0 0 0,0-1 1 0 0,-1 1-1 0 0,0 0 0 0 0,2-2-66 0 0,83-56-2434 0 0,-31-4 2628 0 0,-32 32 3033 0 0,23 116-3460 0 0,-45-82 302 0 0,0 0 1 0 0,0-1-1 0 0,1 1 1 0 0,-1-1-1 0 0,0 1 1 0 0,1-1-1 0 0,-1 0 1 0 0,1 0-1 0 0,0 0 1 0 0,0-1-1 0 0,0 1 1 0 0,0 0-1 0 0,0-1 1 0 0,0 0-1 0 0,0 0 1 0 0,0 0-1 0 0,1 0 1 0 0,-1 0-1 0 0,0-1 1 0 0,1 0-1 0 0,-1 1 1 0 0,0-1 0 0 0,1 0-1 0 0,-1-1 1 0 0,0 1-1 0 0,1-1 1 0 0,-1 1-1 0 0,0-1 1 0 0,1 0-1 0 0,-1 0 1 0 0,0 0-1 0 0,0-1 1 0 0,0 1-1 0 0,0-1 1 0 0,0 1-1 0 0,-1-1 1 0 0,1 0-1 0 0,0 0 1 0 0,-1-1-1 0 0,1 1 1 0 0,-1 0-1 0 0,0-1 1 0 0,0 0-1 0 0,0 1 1 0 0,0-1-1 0 0,0 0 1 0 0,0 0-1 0 0,-1 0 1 0 0,0 0-1 0 0,1 0 1 0 0,-1 0-1 0 0,0-1 1 0 0,-1 1-1 0 0,1 0 1 0 0,0 0-1 0 0,-1-1 1 0 0,0-2-70 0 0,1-2-60 0 0,-1 0-1 0 0,-1 0 1 0 0,1 0 0 0 0,-1 0-1 0 0,-1 0 1 0 0,1 0 0 0 0,-1 0-1 0 0,-1 1 1 0 0,0-1 0 0 0,0 1-1 0 0,0 0 1 0 0,-1 0 0 0 0,0 0-1 0 0,0 0 1 0 0,0 0 0 0 0,-1 1-1 0 0,0 0 1 0 0,-1 0 0 0 0,1 0-1 0 0,-1 1 1 0 0,0 0-1 0 0,-1 0 1 0 0,1 0 0 0 0,-1 1-1 0 0,0 0 1 0 0,0 0 0 0 0,0 1-1 0 0,0-1 1 0 0,-1 2 0 0 0,0-1-1 0 0,1 1 1 0 0,-1 0 0 0 0,0 1-1 0 0,0 0 1 0 0,0 0 0 0 0,0 1-1 0 0,-2 0 61 0 0,7 2-97 0 0,0 1 0 0 0,0-1-1 0 0,1 1 1 0 0,-1 0 0 0 0,1 0-1 0 0,0 0 1 0 0,-1 0 0 0 0,2 0-1 0 0,-1 1 1 0 0,0-1 0 0 0,1 1-1 0 0,-1-1 1 0 0,1 1-1 0 0,0-1 1 0 0,0 1 0 0 0,0 0-1 0 0,1 0 1 0 0,-1-1 0 0 0,1 1-1 0 0,0 0 1 0 0,0 0 0 0 0,0 0-1 0 0,1-1 1 0 0,-1 1 0 0 0,1 0-1 0 0,0-1 1 0 0,1 3 97 0 0,36 60-2193 0 0,0-32-5292 0 0,-24-23-2260 0 0</inkml:trace>
  <inkml:trace contextRef="#ctx0" brushRef="#br1" timeOffset="68565.325">2153 7582 19060 0 0,'0'0'392'0'0,"0"0"-32"0"0,0 0-150 0 0,0 0-158 0 0,0 0-184 0 0,0 0-148 0 0,0 0-122 0 0,0 0-49 0 0,0 0 31 0 0,0 0 80 0 0,0 0 73 0 0,0 0 165 0 0,-2-5 130 0 0,2 6-18 0 0,1 0 0 0 0,-1-1 0 0 0,1 1 0 0 0,0-1 0 0 0,-1 1 0 0 0,1-1-1 0 0,-1 1 1 0 0,1-1 0 0 0,0 1 0 0 0,0-1 0 0 0,-1 1 0 0 0,1-1 0 0 0,0 0 0 0 0,0 1 0 0 0,-1-1 0 0 0,1 0 0 0 0,0 0 0 0 0,0 0 0 0 0,0 1 0 0 0,-1-1 0 0 0,1 0 0 0 0,0 0 0 0 0,0 0 0 0 0,0 0 0 0 0,0-1 0 0 0,-1 1 0 0 0,1 0 0 0 0,0 0 0 0 0,0 0 0 0 0,0-1 0 0 0,-1 1-1 0 0,1 0 1 0 0,0-1 0 0 0,0 1 0 0 0,-1-1 0 0 0,1 1 0 0 0,0-1 0 0 0,-1 1 0 0 0,1-1 0 0 0,-1 1 0 0 0,1-1 0 0 0,0 1 0 0 0,-1-1 0 0 0,0 0 0 0 0,1 1 0 0 0,-1-1 0 0 0,1 0 0 0 0,-1 0 0 0 0,0 1 0 0 0,1-1 0 0 0,-1 0 0 0 0,0 0 0 0 0,0 0 0 0 0,0 1 0 0 0,1-1-1 0 0,-1 0 1 0 0,0 0 0 0 0,0 0 0 0 0,0 0 0 0 0,0 1 0 0 0,-1-1 0 0 0,1 0 0 0 0,0 0 0 0 0,0 0 0 0 0,0 1 0 0 0,-1-1 0 0 0,1 0 0 0 0,0 0-10 0 0,19 4 118 0 0,168 22 262 0 0,-186-23-416 0 0,1 1 0 0 0,-1 0 1 0 0,0 0-1 0 0,0 0 0 0 0,0 0 1 0 0,0 0-1 0 0,0 0 0 0 0,-1 0 1 0 0,1 0-1 0 0,-1 0 0 0 0,0 0 1 0 0,0 1-1 0 0,0-1 0 0 0,0 0 1 0 0,0 0-1 0 0,-1 0 0 0 0,0 0 1 0 0,1 0-1 0 0,-1 0 0 0 0,0 0 1 0 0,0 0-1 0 0,-1 0 0 0 0,1 0 1 0 0,-1 0-1 0 0,1-1 0 0 0,-1 1 1 0 0,0 0-1 0 0,0-1 0 0 0,0 0 1 0 0,0 1-1 0 0,-1-1 0 0 0,1 0 1 0 0,-1 0-1 0 0,1 0 0 0 0,-2 0 36 0 0,-5 8-6 0 0,0 0 0 0 0,1 0-1 0 0,0 0 1 0 0,1 1 0 0 0,0 0-1 0 0,1 1 1 0 0,0 0 0 0 0,1 0-1 0 0,0 0 1 0 0,1 0 0 0 0,1 1-1 0 0,0-1 1 0 0,0 1-1 0 0,1 0 1 0 0,1 0 0 0 0,0 0-1 0 0,1 6 7 0 0,2-15 56 0 0,1-1-1 0 0,0 0 1 0 0,0 0-1 0 0,0 0 0 0 0,0-1 1 0 0,1 1-1 0 0,-1-1 0 0 0,0 1 1 0 0,1-1-1 0 0,0 0 0 0 0,0 0 1 0 0,-1-1-1 0 0,1 1 1 0 0,0-1-1 0 0,0 0 0 0 0,1 0 1 0 0,-1 0-1 0 0,0-1 0 0 0,0 0 1 0 0,0 1-1 0 0,0-1 0 0 0,1-1 1 0 0,-1 1-1 0 0,0 0 1 0 0,0-1-1 0 0,0 0 0 0 0,0 0 1 0 0,0 0-1 0 0,0-1 0 0 0,0 1 1 0 0,0-1-1 0 0,-1 0 0 0 0,1 0-55 0 0,13-5 251 0 0,-1 0-1 0 0,0-1 0 0 0,-1 0 0 0 0,0-1 0 0 0,0-1 1 0 0,-1-1-1 0 0,0 0 0 0 0,0-1 0 0 0,-2 0 0 0 0,1-1 1 0 0,-2 0-1 0 0,0-1 0 0 0,0 0 0 0 0,-1-1 0 0 0,7-15-250 0 0,-16 29-26 0 0,0 0 1 0 0,0-1-1 0 0,0 1 0 0 0,0-1 0 0 0,0 1 0 0 0,0-1 0 0 0,-1 1 0 0 0,1-1 0 0 0,0 0 1 0 0,-1 1-1 0 0,1-1 0 0 0,-1 0 0 0 0,0 1 0 0 0,0-1 0 0 0,1 0 0 0 0,-1 0 0 0 0,0 1 0 0 0,-1-1 1 0 0,1 0-1 0 0,0 1 0 0 0,0-1 0 0 0,-1 0 0 0 0,1 1 0 0 0,-1-1 0 0 0,1 0 0 0 0,-1 1 1 0 0,0-1-1 0 0,0 1 0 0 0,1-1 0 0 0,-1 1 0 0 0,0-1 0 0 0,-1 1 0 0 0,1 0 0 0 0,0-1 1 0 0,0 1-1 0 0,0 0 0 0 0,-1 0 0 0 0,1 0 0 0 0,-1 0 0 0 0,1 0 0 0 0,-1 0 0 0 0,1 0 1 0 0,-1 1-1 0 0,1-1 0 0 0,-1 0 0 0 0,0 1 0 0 0,1 0 0 0 0,-1-1 0 0 0,0 1 0 0 0,1 0 1 0 0,-1 0-1 0 0,0 0 0 0 0,0 0 0 0 0,1 0 0 0 0,-1 0 0 0 0,0 0 0 0 0,0 1 26 0 0,-1 2-19 0 0,-1 1 0 0 0,1 0-1 0 0,1 0 1 0 0,-1 1 0 0 0,1-1 0 0 0,0 0-1 0 0,0 1 1 0 0,0 0 0 0 0,0-1-1 0 0,1 1 1 0 0,0 0 0 0 0,0 0-1 0 0,0 0 1 0 0,0 0 0 0 0,1-1 0 0 0,0 1-1 0 0,0 0 1 0 0,0 0 0 0 0,1 0-1 0 0,0 0 1 0 0,0 0 0 0 0,0 0 0 0 0,0 0-1 0 0,1-1 1 0 0,0 1 0 0 0,0-1-1 0 0,0 1 1 0 0,0-1 0 0 0,1 0 0 0 0,2 4 19 0 0,114 98-513 0 0,-74-79-3624 0 0,0-2-5203 0 0,-28-16 2277 0 0</inkml:trace>
  <inkml:trace contextRef="#ctx0" brushRef="#br1" timeOffset="69485.027">254 8377 11074 0 0,'0'0'171'0'0,"0"0"-76"0"0,0 0-114 0 0,0 0-50 0 0,0 0 41 0 0,0 0 81 0 0,0 0 118 0 0,0 0 158 0 0,0 0 155 0 0,0 0 148 0 0,0 0-43 0 0,0 0-148 0 0,-19 5-194 0 0,-55 17-199 0 0,72-21-48 0 0,1-1 1 0 0,-1 0-1 0 0,1 1 1 0 0,0-1-1 0 0,-1 1 1 0 0,1 0-1 0 0,0-1 1 0 0,-1 1-1 0 0,1 0 1 0 0,0 0-1 0 0,0 0 1 0 0,0 0-1 0 0,0 0 1 0 0,0 0 0 0 0,0 0-1 0 0,0 0 1 0 0,0 0-1 0 0,0 0 1 0 0,0 1-1 0 0,0-1 1 0 0,1 0-1 0 0,-1 1 1 0 0,1-1-1 0 0,-1 0 1 0 0,1 1-1 0 0,-1-1 1 0 0,1 1-1 0 0,0-1 1 0 0,0 1-1 0 0,0-1 1 0 0,-1 0-1 0 0,1 1 1 0 0,1-1-1 0 0,-1 1 1 0 0,0-1-1 0 0,0 1 1 0 0,1 0-1 0 0,-1 5 9 0 0,-1 31 108 0 0,2 0 0 0 0,1-1 1 0 0,2 1-1 0 0,1-1 1 0 0,3 0-1 0 0,0 0 0 0 0,3-1 1 0 0,1 0-1 0 0,5 8-117 0 0,-12-50 8550 0 0,10-31-7603 0 0,-1 3-1259 0 0,-6 16 211 0 0,0 0 0 0 0,2 1 0 0 0,0-1 1 0 0,1 2-1 0 0,0 0 0 0 0,2 0 1 0 0,0 1-1 0 0,0 0 0 0 0,2 1 1 0 0,-1 1-1 0 0,2 0 0 0 0,0 1 1 0 0,0 1-1 0 0,1 1 0 0 0,0 0 1 0 0,5-1 100 0 0,-18 10-82 0 0,0 0 1 0 0,0 1 0 0 0,0-1-1 0 0,-1 1 1 0 0,1 0 0 0 0,0 0 0 0 0,0 1-1 0 0,0-1 1 0 0,0 1 0 0 0,-1 0 0 0 0,1 0-1 0 0,0 0 1 0 0,-1 0 0 0 0,1 0 0 0 0,-1 1-1 0 0,1 0 1 0 0,-1 0 0 0 0,0 0-1 0 0,0 0 1 0 0,0 0 0 0 0,0 1 0 0 0,0-1-1 0 0,0 1 1 0 0,0 0 0 0 0,-1 0 0 0 0,0 0-1 0 0,1 0 1 0 0,-1 0 0 0 0,0 0-1 0 0,-1 1 1 0 0,3 2 81 0 0,44 129 277 0 0,-37-95-282 0 0,-10-37 55 0 0,0 0 0 0 0,0 0 0 0 0,0 0 1 0 0,0-1-1 0 0,1 1 0 0 0,-1 0 0 0 0,1 0 0 0 0,0-1 0 0 0,-1 1 0 0 0,1-1 0 0 0,1 0 0 0 0,-1 1 0 0 0,0-1 0 0 0,0 0 0 0 0,1 0 0 0 0,-1-1 0 0 0,1 1 0 0 0,0 0 0 0 0,-1-1 0 0 0,1 1 0 0 0,0-1 0 0 0,0 0 0 0 0,0 0 0 0 0,0 0 0 0 0,0-1 0 0 0,0 1 0 0 0,0-1 0 0 0,0 1 0 0 0,0-1 0 0 0,1 0 0 0 0,-1 0 0 0 0,0 0 0 0 0,0-1 0 0 0,0 1 0 0 0,0-1 0 0 0,0 0 0 0 0,0 0 0 0 0,0 0 0 0 0,0 0 0 0 0,0 0 0 0 0,0-1 0 0 0,-1 1 0 0 0,1-1 0 0 0,0 0 0 0 0,-1 1 1 0 0,0-1-1 0 0,1-1-50 0 0,12-3 7 0 0,-1-1 1 0 0,1-1 0 0 0,-1 0-1 0 0,-1-1 1 0 0,0-1-1 0 0,0 0 1 0 0,-1 0 0 0 0,0-2-1 0 0,0 1 1 0 0,-2-1 0 0 0,1-1-1 0 0,-2 0 1 0 0,1-1 0 0 0,-2 0-1 0 0,2-4-7 0 0,8 106-1183 0 0,-18-84 1223 0 0,0 1 0 0 0,1-1 0 0 0,-1 0 0 0 0,1 0 0 0 0,0 1 0 0 0,0-1-1 0 0,0 0 1 0 0,0 0 0 0 0,1 0 0 0 0,0 0 0 0 0,0 0 0 0 0,0-1 0 0 0,0 1 0 0 0,0-1-1 0 0,1 1 1 0 0,-1-1 0 0 0,1 0 0 0 0,0 0 0 0 0,0 0 0 0 0,1 0 0 0 0,-1 0-1 0 0,0-1 1 0 0,1 1 0 0 0,0-1 0 0 0,-1 0 0 0 0,1 0 0 0 0,0 0 0 0 0,0-1 0 0 0,0 0-1 0 0,0 1 1 0 0,0-1 0 0 0,0-1 0 0 0,1 1 0 0 0,-1-1 0 0 0,0 1 0 0 0,0-1 0 0 0,1 0-1 0 0,-1-1 1 0 0,0 1 0 0 0,0-1 0 0 0,1 0 0 0 0,-1 0 0 0 0,0 0 0 0 0,0 0-1 0 0,0-1 1 0 0,0 0 0 0 0,0 1 0 0 0,1-3-40 0 0,1 0 29 0 0,1 0 0 0 0,-1 0 0 0 0,0-1 0 0 0,-1 0 0 0 0,1 0 0 0 0,-1-1 0 0 0,0 0 1 0 0,-1 0-1 0 0,1 0 0 0 0,-1 0 0 0 0,0-1 0 0 0,-1 1 0 0 0,1-1 0 0 0,1-7-29 0 0,39 75-2167 0 0,-34-50 2149 0 0,2-1-1 0 0,0 0 1 0 0,0-1 0 0 0,0 0 0 0 0,1-1 0 0 0,0 0 0 0 0,1-1 0 0 0,0-1-1 0 0,0 0 1 0 0,0-1 0 0 0,1 0 0 0 0,0-1 0 0 0,0-1 0 0 0,0 0-1 0 0,0-2 1 0 0,0 1 0 0 0,4-2 18 0 0,40-1-4542 0 0,0-7-4095 0 0,-38 3 60 0 0</inkml:trace>
  <inkml:trace contextRef="#ctx0" brushRef="#br1" timeOffset="69728.876">1170 8329 19836 0 0,'0'0'1011'0'0,"0"0"-27"0"0,0 0-313 0 0,0 0-284 0 0,0 0-200 0 0,0 0-241 0 0,0 0-287 0 0,0 0-343 0 0,0 0-286 0 0,0 0-27 0 0,0 0 180 0 0,0 0 293 0 0,0 0 314 0 0,5-1 119 0 0,65 21-1657 0 0,-23 13-3415 0 0,-33-22 2169 0 0,2 2-5489 0 0</inkml:trace>
  <inkml:trace contextRef="#ctx0" brushRef="#br1" timeOffset="70334.981">1634 8600 16908 0 0,'0'0'3498'0'0,"0"0"-2213"0"0,0 0-883 0 0,0 0-332 0 0,0 0-212 0 0,0 0-150 0 0,0 0-119 0 0,0 0-89 0 0,0 0-54 0 0,0 0 29 0 0,0 0 127 0 0,0 0 190 0 0,5 3 186 0 0,180 124 594 0 0,-184-126-537 0 0,1 1-1 0 0,0-1 1 0 0,-1 0 0 0 0,1 1-1 0 0,-1-1 1 0 0,1 1 0 0 0,-1 0-1 0 0,0-1 1 0 0,0 1 0 0 0,0 0 0 0 0,0 0-1 0 0,0 0 1 0 0,0 0 0 0 0,0 0-1 0 0,-1-1 1 0 0,1 2 0 0 0,-1-1-1 0 0,1 0 1 0 0,-1 0 0 0 0,0 0-1 0 0,0 0 1 0 0,0 0 0 0 0,0 0 0 0 0,0 0-1 0 0,0 0 1 0 0,0 0 0 0 0,-1 0-1 0 0,1 0 1 0 0,-1 0 0 0 0,0 0-1 0 0,1 0 1 0 0,-1 0 0 0 0,0 0 0 0 0,0 0-1 0 0,0 0 1 0 0,-1-1 0 0 0,1 1-1 0 0,0 0 1 0 0,-1-1 0 0 0,1 1-1 0 0,-1-1 1 0 0,1 0 0 0 0,-1 1 0 0 0,1-1-1 0 0,-1 0 1 0 0,0 0 0 0 0,0 0-1 0 0,0 0 1 0 0,0 0 0 0 0,0-1-1 0 0,0 1 1 0 0,0 0 0 0 0,0-1-1 0 0,0 1 1 0 0,0-1 0 0 0,0 0 0 0 0,0 0-1 0 0,0 0 1 0 0,0 0 0 0 0,0 0-1 0 0,-1 0-34 0 0,-83 13-724 0 0,290-136-6086 0 0,-149 66 8272 0 0,-12-8 3872 0 0,-15 206-4202 0 0,-27-139-1097 0 0,0 0 1 0 0,0 0-1 0 0,0 0 1 0 0,1 0-1 0 0,-1-1 1 0 0,1 1-1 0 0,-1 0 1 0 0,1-1-1 0 0,-1 1 1 0 0,1-1-1 0 0,0 1 1 0 0,0-1-1 0 0,0 0 1 0 0,0 0-1 0 0,0 0 1 0 0,0 0-1 0 0,0 0 1 0 0,0 0-1 0 0,0-1 1 0 0,0 1-1 0 0,0-1 1 0 0,0 1-1 0 0,1-1 1 0 0,-1 0-1 0 0,0 0 1 0 0,0 0-1 0 0,1 0 1 0 0,-1 0-1 0 0,0-1 1 0 0,0 1-1 0 0,0-1 1 0 0,0 1-1 0 0,1-1 1 0 0,-1 0-1 0 0,0 0 1 0 0,0 1-1 0 0,0-2 1 0 0,0 1-1 0 0,-1 0 1 0 0,1 0-1 0 0,0-1 1 0 0,0 1-1 0 0,-1-1 1 0 0,1 1-1 0 0,-1-1 1 0 0,1 0-1 0 0,0 0-35 0 0,52-96 1056 0 0,-53 69-720 0 0,5 44-3455 0 0,-4-7 3132 0 0,0 0 0 0 0,1 0 0 0 0,-1 0 0 0 0,2 0 0 0 0,-1 0 0 0 0,1 0 0 0 0,0-1 0 0 0,1 0 0 0 0,-1 0 0 0 0,1 0 0 0 0,1-1 0 0 0,-1 1 0 0 0,1-1 0 0 0,0 0 0 0 0,1-1 0 0 0,0 0 0 0 0,-1 0 0 0 0,1 0 0 0 0,1-1 0 0 0,-1 0 0 0 0,1 0 0 0 0,0-1 0 0 0,0 0 0 0 0,0 0 0 0 0,0-1-13 0 0,38 8-4100 0 0,4-7-4212 0 0,-37-3-1735 0 0</inkml:trace>
  <inkml:trace contextRef="#ctx0" brushRef="#br1" timeOffset="71114.687">2374 8372 20004 0 0,'0'0'1233'0'0,"0"0"-259"0"0,0 0-608 0 0,0 0-390 0 0,0 0-150 0 0,0 0-36 0 0,0 0 86 0 0,0 0 82 0 0,0 0 4 0 0,0 0-32 0 0,0 0 2 0 0,0 0 4 0 0,0 0 27 0 0,24-1 13 0 0,77-4 8 0 0,51 29-632 0 0,-139-22 408 0 0,-11-2 144 0 0,0-1 0 0 0,0 0 0 0 0,-1 1 0 0 0,1-1 0 0 0,0 1 0 0 0,0 0 0 0 0,0-1-1 0 0,0 1 1 0 0,0 0 0 0 0,0 0 0 0 0,0 0 0 0 0,0 1 0 0 0,0-1 0 0 0,0 0 0 0 0,0 1 0 0 0,-1-1-1 0 0,1 1 1 0 0,0 0 0 0 0,0-1 0 0 0,0 1 0 0 0,-1 0 0 0 0,1 0 0 0 0,0 0 0 0 0,-1 0 0 0 0,1 1-1 0 0,-1-1 1 0 0,1 0 0 0 0,-1 1 0 0 0,0-1 0 0 0,1 1 0 0 0,-1-1 0 0 0,0 1 0 0 0,0 0 0 0 0,0-1-1 0 0,0 1 1 0 0,-1 0 0 0 0,1 0 0 0 0,0-1 0 0 0,-1 1 0 0 0,1 0 0 0 0,-1 0 0 0 0,0 0 0 0 0,1 0-1 0 0,-1 0 1 0 0,0 0 0 0 0,0 0 0 0 0,0 0 0 0 0,-1 0 0 0 0,1 0 0 0 0,0 0 0 0 0,-1 0 96 0 0,-5 6-3 0 0,-7 5 47 0 0,1 1 0 0 0,0 0-1 0 0,0 1 1 0 0,2 0 0 0 0,0 1-1 0 0,1 0 1 0 0,0 0 0 0 0,2 1-1 0 0,0 0 1 0 0,0 1 0 0 0,2 0-1 0 0,0 0 1 0 0,1 0 0 0 0,1 0-1 0 0,1 0 1 0 0,-1 14-44 0 0,4-28 46 0 0,0 0-1 0 0,0 0 1 0 0,0 0 0 0 0,1-1-1 0 0,-1 1 1 0 0,1 0 0 0 0,0-1 0 0 0,0 1-1 0 0,0-1 1 0 0,0 1 0 0 0,0-1 0 0 0,1 0-1 0 0,0 0 1 0 0,-1 0 0 0 0,1 0-1 0 0,0-1 1 0 0,1 1 0 0 0,-1-1 0 0 0,0 0-1 0 0,1 0 1 0 0,-1 0 0 0 0,1 0 0 0 0,0 0-1 0 0,0-1 1 0 0,-1 0 0 0 0,1 0-1 0 0,0 0 1 0 0,0 0 0 0 0,0 0 0 0 0,0-1-1 0 0,1 0-45 0 0,125-14 1291 0 0,-107 7-1058 0 0,-1 0-1 0 0,-1-2 0 0 0,1-1 0 0 0,-2 0 0 0 0,1-2 0 0 0,-1 0 1 0 0,-1-1-1 0 0,-1-1 0 0 0,1-1 0 0 0,-2-1 0 0 0,6-7-232 0 0,11 28 1399 0 0,-20-3-1289 0 0,-1 0-1 0 0,1-1 1 0 0,0 0-1 0 0,0-1 1 0 0,0-1-1 0 0,0 0 0 0 0,0-1 1 0 0,0-1-1 0 0,0 0 1 0 0,-1-1-1 0 0,1 0-109 0 0,-10 3 30 0 0,0 0-1 0 0,0 0 1 0 0,0-1-1 0 0,0 1 1 0 0,0-1-1 0 0,0 0 0 0 0,0 0 1 0 0,-1 0-1 0 0,1 0 1 0 0,-1-1-1 0 0,1 0 1 0 0,-1 1-1 0 0,0-1 1 0 0,0 0-1 0 0,0-1 1 0 0,0 1-1 0 0,-1 0 0 0 0,1-1 1 0 0,-1 0-1 0 0,0 1 1 0 0,0-1-1 0 0,0 0 1 0 0,-1 0-1 0 0,0 0 1 0 0,1 0-1 0 0,-1 0 1 0 0,0-1-1 0 0,-1 1 0 0 0,1 0 1 0 0,-1 0-1 0 0,0-1 1 0 0,0 1-1 0 0,0 0 1 0 0,-1 0-1 0 0,1-1 1 0 0,-1 1-1 0 0,-1-2-29 0 0,1 2-70 0 0,-1 0 0 0 0,0 0 0 0 0,0 0 0 0 0,0 0 0 0 0,-1 0 0 0 0,1 0 0 0 0,-1 1-1 0 0,0-1 1 0 0,0 1 0 0 0,0 0 0 0 0,0 0 0 0 0,-1 0 0 0 0,1 0 0 0 0,-1 1 0 0 0,0-1 0 0 0,0 1 0 0 0,0 0 0 0 0,0 0 0 0 0,0 1-1 0 0,0-1 1 0 0,-1 1 0 0 0,1 0 0 0 0,0 0 0 0 0,-1 0 0 0 0,1 0 0 0 0,-1 1 0 0 0,1 0 0 0 0,-1 0 0 0 0,1 0 0 0 0,-1 0 0 0 0,1 1-1 0 0,-1 0 1 0 0,1 0 0 0 0,0 0 0 0 0,-1 0 0 0 0,1 1 0 0 0,0 0 0 0 0,0 0 0 0 0,0 0 0 0 0,0 0 0 0 0,0 0 0 0 0,1 1 0 0 0,-1 0 0 0 0,1 0-1 0 0,-1 0 1 0 0,1 0 0 0 0,0 0 0 0 0,0 1 0 0 0,-1 1 70 0 0,2-1 2 0 0,0 0 1 0 0,0 0-1 0 0,0 0 0 0 0,1 1 1 0 0,0-1-1 0 0,-1 0 0 0 0,1 1 1 0 0,1-1-1 0 0,-1 1 1 0 0,1 0-1 0 0,0-1 0 0 0,0 1 1 0 0,0-1-1 0 0,0 1 0 0 0,1-1 1 0 0,0 1-1 0 0,0-1 0 0 0,0 1 1 0 0,0-1-1 0 0,1 0 0 0 0,0 1 1 0 0,0-1-1 0 0,0 0 0 0 0,0 0 1 0 0,1 0-1 0 0,-1-1 0 0 0,1 1 1 0 0,0-1-1 0 0,0 1 0 0 0,0-1 1 0 0,1 0-1 0 0,-1 0 0 0 0,1 0 1 0 0,0-1-1 0 0,0 1 1 0 0,0-1-1 0 0,3 2-2 0 0,166 41 975 0 0,-113-34-1863 0 0,-40-5-2793 0 0,-3 2-4558 0 0,-12-5-1473 0 0</inkml:trace>
  <inkml:trace contextRef="#ctx0" brushRef="#br1" timeOffset="71432.722">3621 7801 13747 0 0,'0'0'568'0'0,"0"0"-419"0"0,0 0-818 0 0,0 0-554 0 0,0 0 68 0 0,0 0 428 0 0,0 0 647 0 0,0 0 527 0 0,0 0 225 0 0,0 0 190 0 0,2 25 86 0 0,20 176 1664 0 0,16 76-171 0 0,-28-171-1974 0 0,5-1 0 0 0,5 0 1 0 0,14 34-468 0 0,-10-91 433 0 0,-24-48-661 0 0,2-14-4962 0 0,-2 6-1128 0 0,0 1-2373 0 0</inkml:trace>
  <inkml:trace contextRef="#ctx0" brushRef="#br1" timeOffset="71689.669">3585 8269 19508 0 0,'0'0'-112'0'0,"0"0"-760"0"0,0 0-424 0 0,0 0 23 0 0,0 0 601 0 0,0 0 624 0 0,0 0 64 0 0,0 0 16 0 0,0 0-16 0 0,0 0 32 0 0,0 0-8 0 0,0 0-40 0 0,0 0-208 0 0,91 154-744 0 0,-77-140-1304 0 0,0-2-4666 0 0,-4-3 1873 0 0</inkml:trace>
  <inkml:trace contextRef="#ctx0" brushRef="#br1" timeOffset="71930.878">3847 8695 16860 0 0,'0'0'1381'0'0,"0"0"-1782"0"0,0 0-415 0 0,0 0 369 0 0,0 0 395 0 0,0 0 129 0 0,0 0 97 0 0,0 0 148 0 0,0 0 141 0 0,0 0 121 0 0,0 0 67 0 0,0 0-15 0 0,0 0 6 0 0,24 22-22 0 0,72 64-69 0 0,-46-63 196 0 0,-44-25-637 0 0,5-1 6 0 0,0-1 0 0 0,0 0-1 0 0,-1 0 1 0 0,0-1 0 0 0,1 0 0 0 0,-2-1 0 0 0,1 0-1 0 0,-1 0 1 0 0,0-1 0 0 0,0-1 0 0 0,0 1 0 0 0,-1-1-1 0 0,-1-1 1 0 0,1 0 0 0 0,-1 0 0 0 0,-1 0 0 0 0,0-1-1 0 0,0 1 1 0 0,2-8-116 0 0,-5 12 3 0 0,0 0-1 0 0,-1-1 0 0 0,0 0 1 0 0,0 0-1 0 0,0 1 1 0 0,0-1-1 0 0,-1 0 0 0 0,0-1 1 0 0,-1 1-1 0 0,1 0 1 0 0,-1 0-1 0 0,0 0 1 0 0,-1 0-1 0 0,1 0 0 0 0,-1 0 1 0 0,-1 0-1 0 0,1 0 1 0 0,-1 0-1 0 0,0 0 1 0 0,0 0-1 0 0,0 1 0 0 0,-1-1 1 0 0,0 1-1 0 0,0 0 1 0 0,-1-1-1 0 0,1 2 0 0 0,-1-1 1 0 0,0 0-1 0 0,0 1 1 0 0,-1-1-1 0 0,1 1 1 0 0,-1 1-1 0 0,0-1 0 0 0,0 1 1 0 0,-1-1-1 0 0,0 1-2 0 0,-1-1-110 0 0,0 0 1 0 0,-1 0-1 0 0,1 1 0 0 0,-1 1 0 0 0,0-1 0 0 0,0 1 0 0 0,0 0 1 0 0,0 1-1 0 0,0 0 0 0 0,0 0 0 0 0,0 1 0 0 0,0 0 1 0 0,0 0-1 0 0,0 1 0 0 0,0 0 0 0 0,-1 0 0 0 0,-3 2 110 0 0,-34 14-3179 0 0,1 9-3731 0 0,31-16-3619 0 0</inkml:trace>
  <inkml:trace contextRef="#ctx0" brushRef="#br0" timeOffset="75737.053">316 2846 3985 0 0,'0'0'1575'0'0,"0"0"-384"0"0,0 0-218 0 0,0 0-143 0 0,0 0-159 0 0,0 0-97 0 0,0 0-127 0 0,0 0-75 0 0,0 0-18 0 0,0 0-34 0 0,0 0-38 0 0,-2-6-35 0 0,-5-17-67 0 0,46 17-1424 0 0,87 50 971 0 0,347 23 1298 0 0,406 93 39 0 0,202-26 839 0 0,-604-40-1718 0 0,-196-35 677 0 0,204 14-862 0 0,-430-68 121 0 0,319 52 185 0 0,-372-57-159 0 0,-1 1-1 0 0,0-1 1 0 0,0 1 0 0 0,1-1-1 0 0,-1 0 1 0 0,0 0 0 0 0,1 1-1 0 0,-1-1 1 0 0,0 0 0 0 0,1 0 0 0 0,-1-1-1 0 0,0 1 1 0 0,1 0 0 0 0,-1 0-1 0 0,0-1 1 0 0,0 1 0 0 0,1 0-1 0 0,-1-1 1 0 0,0 1 0 0 0,0-1-1 0 0,1 0 1 0 0,-1 1 0 0 0,0-1-1 0 0,0 0 1 0 0,0 0 0 0 0,0 0-1 0 0,0 0 1 0 0,0 0 0 0 0,0 0-1 0 0,-1 0 1 0 0,1 0 0 0 0,0 0-1 0 0,0 0 1 0 0,-1 0 0 0 0,1 0-1 0 0,-1-1 1 0 0,1 1 0 0 0,-1 0-1 0 0,0 0 1 0 0,1-2-147 0 0,5-24-184 0 0,-5 25 43 0 0,-1 0 1 0 0,0 0 0 0 0,1 0 0 0 0,-1 0-1 0 0,0 0 1 0 0,0 0 0 0 0,0 0-1 0 0,0 1 1 0 0,-1-1 0 0 0,1 0 0 0 0,-1 0-1 0 0,1 0 1 0 0,-1 0 0 0 0,1 0 0 0 0,-1 1-1 0 0,0-1 1 0 0,0 0 0 0 0,0 1 0 0 0,0-1-1 0 0,0 1 1 0 0,0-1 0 0 0,0 1-1 0 0,-1-1 1 0 0,1 1 0 0 0,0 0 0 0 0,-1-1-1 0 0,1 1 1 0 0,-1 0 0 0 0,0 0 0 0 0,1 0-1 0 0,-2 0 141 0 0,-58-9-13441 0 0,54 10 9598 0 0</inkml:trace>
  <inkml:trace contextRef="#ctx0" brushRef="#br0" timeOffset="76023.841">4460 3235 10546 0 0,'0'0'2370'0'0,"0"0"-395"0"0,0 0-484 0 0,0 0-489 0 0,0 0-431 0 0,0 0-463 0 0,0 0-614 0 0,0 0-713 0 0,0 0-404 0 0,0 0 87 0 0,0 0 402 0 0,0 0 621 0 0,0 0 385 0 0,3-3 76 0 0,3 5 68 0 0,0 0 1 0 0,0 1-1 0 0,-1-1 1 0 0,0 1-1 0 0,1 0 1 0 0,-1 0-1 0 0,0 1 1 0 0,0-1-1 0 0,0 1 1 0 0,-1 1 0 0 0,0-1-1 0 0,1 0 1 0 0,-2 1-1 0 0,1 0 1 0 0,0 0-1 0 0,-1 0 1 0 0,0 0-1 0 0,0 1-16 0 0,28 30 211 0 0,18 7 248 0 0,1-3 0 0 0,3-1 0 0 0,0-4 0 0 0,3-1 0 0 0,1-3 0 0 0,15 4-459 0 0,12 19-140 0 0,-133-33 2786 0 0,-360 96-519 0 0,149-19-8879 0 0,190-68-3278 0 0</inkml:trace>
  <inkml:trace contextRef="#ctx0" brushRef="#br1" timeOffset="90307.361">2081 9341 10138 0 0,'0'0'1391'0'0,"0"0"-412"0"0,0 0-535 0 0,0 0-572 0 0,0 0-333 0 0,0 0-19 0 0,0 0 65 0 0,0 0 177 0 0,0 0 313 0 0,0 0 130 0 0,0 0 37 0 0,-14 18 27 0 0,-126 135 1110 0 0,63-99-699 0 0,-2-4-1 0 0,-2-3 0 0 0,-2-3 1 0 0,-78 28-680 0 0,-231 130 458 0 0,390-202-472 0 0,1 0 1 0 0,-1 1-1 0 0,0-1 1 0 0,0 0 0 0 0,0 1-1 0 0,0-1 1 0 0,1 1-1 0 0,-1 0 1 0 0,0-1 0 0 0,1 1-1 0 0,-1 0 1 0 0,0 0-1 0 0,1 0 1 0 0,-1 0 0 0 0,1 0-1 0 0,0 1 1 0 0,-1-1-1 0 0,1 0 1 0 0,0 1 0 0 0,0-1-1 0 0,-1 1 1 0 0,1-1-1 0 0,0 1 1 0 0,1-1-1 0 0,-1 1 1 0 0,0 0 0 0 0,0-1-1 0 0,1 1 1 0 0,-1 0-1 0 0,1 0 1 0 0,-1 0 0 0 0,1-1-1 0 0,0 1 1 0 0,0 0-1 0 0,0 0 1 0 0,0 0 0 0 0,0 0-1 0 0,0 0 1 0 0,0-1-1 0 0,1 1 1 0 0,-1 0 0 0 0,1 0-1 0 0,-1 0 1 0 0,1-1-1 0 0,0 1 1 0 0,0 0 0 0 0,0-1-1 0 0,-1 1 1 0 0,2-1-1 0 0,-1 1 1 0 0,0-1 0 0 0,0 1-1 0 0,0-1 1 0 0,1 0-1 0 0,-1 1 1 0 0,0-1 0 0 0,1 0-1 0 0,0 0 1 0 0,-1 0-1 0 0,1 0 1 0 0,1 0 13 0 0,22 6 504 0 0,0-1 0 0 0,1-1-1 0 0,0-1 1 0 0,0-1 0 0 0,0-2 0 0 0,0 0-1 0 0,0-2 1 0 0,14-2-504 0 0,-8 2 231 0 0,609-36 1712 0 0,-597 36-1834 0 0,180-26 1204 0 0,-222 27-1294 0 0,0 0 0 0 0,0-1 0 0 0,-1 1 0 0 0,1-1 0 0 0,0 0 0 0 0,-1 1 1 0 0,1-1-1 0 0,0 0 0 0 0,-1 0 0 0 0,1 0 0 0 0,-1 0 0 0 0,1 0 0 0 0,-1 0 0 0 0,0-1 0 0 0,1 1 1 0 0,-1 0-1 0 0,0-1 0 0 0,0 1 0 0 0,0-1 0 0 0,0 0 0 0 0,0 1 0 0 0,0-1 0 0 0,-1 1 1 0 0,1-1-1 0 0,0 0 0 0 0,-1 0 0 0 0,1 1 0 0 0,-1-1 0 0 0,0 0 0 0 0,0 0 0 0 0,1 0 0 0 0,-1 0 1 0 0,0 1-1 0 0,-1-1 0 0 0,1 0 0 0 0,0 0 0 0 0,0 0 0 0 0,-1 1 0 0 0,1-1 0 0 0,-1 0 1 0 0,0 0-1 0 0,1 1 0 0 0,-1-1 0 0 0,0 0 0 0 0,0 1 0 0 0,0-1 0 0 0,0 1 0 0 0,0-1 0 0 0,-1 1 1 0 0,1 0-1 0 0,0-1 0 0 0,-1 1 0 0 0,0-1-19 0 0,-24-21-4225 0 0,-1 7-4899 0 0,19 13-1348 0 0</inkml:trace>
  <inkml:trace contextRef="#ctx0" brushRef="#br1" timeOffset="90605.899">1825 9443 18260 0 0,'0'0'632'0'0,"0"0"15"0"0,0 0-94 0 0,0 0-213 0 0,0 0-373 0 0,0 0-372 0 0,0 0-189 0 0,0 0-38 0 0,0 0 185 0 0,0 0 263 0 0,0 0 120 0 0,0 0 70 0 0,0 0 38 0 0,16-1 74 0 0,50-2 73 0 0,-62 5-162 0 0,1-1 0 0 0,-1 1 0 0 0,0 0 0 0 0,0 1-1 0 0,0-1 1 0 0,0 1 0 0 0,-1 0 0 0 0,1 0 0 0 0,-1 0 0 0 0,0 0 0 0 0,1 1 0 0 0,-2-1 0 0 0,1 1 0 0 0,0 0-1 0 0,-1-1 1 0 0,1 1 0 0 0,-1 1 0 0 0,0-1 0 0 0,0 0 0 0 0,-1 1-29 0 0,8 11 114 0 0,94 189 488 0 0,-83-158-455 0 0,1-1 1 0 0,3-1-1 0 0,2-1 1 0 0,1-2-1 0 0,2 0 1 0 0,5 1-148 0 0,31-3 3097 0 0,-67-55-7295 0 0,-1 6-3029 0 0,0 4-3576 0 0</inkml:trace>
  <inkml:trace contextRef="#ctx0" brushRef="#br1" timeOffset="91299.803">2667 9418 11787 0 0,'0'0'6781'0'0,"0"0"-5549"0"0,0 0-1803 0 0,0 0-397 0 0,0 0-125 0 0,0 0 198 0 0,0 0 400 0 0,0 0 324 0 0,0 0 182 0 0,0 0 104 0 0,-5 29 101 0 0,-26 192 1008 0 0,-9 145 1043 0 0,45-367 2748 0 0,13-48-4330 0 0,-3-9-711 0 0,-4-1-1 0 0,-2-1 1 0 0,-3 0-1 0 0,-2 0 1 0 0,-3 0-1 0 0,-3-16 27 0 0,2 17-110 0 0,0 59-136 0 0,0 0-210 0 0,15 32-2176 0 0,-4-13 2686 0 0,-7-8 1 0 0,-1-1 1 0 0,2 1 0 0 0,0-1-1 0 0,0-1 1 0 0,0 1-1 0 0,2-1 1 0 0,-1 0-1 0 0,1 0 1 0 0,0-1 0 0 0,1 0-1 0 0,0 0 1 0 0,0 0-1 0 0,0-1 1 0 0,1-1 0 0 0,0 1-1 0 0,1-2 1 0 0,0 1-1 0 0,-1-1 1 0 0,1-1 0 0 0,1 1-1 0 0,-1-2 1 0 0,1 0-1 0 0,0 0 1 0 0,2 0-56 0 0,1-6 73 0 0,-1 0 0 0 0,0-1 0 0 0,0-1 1 0 0,0 0-1 0 0,-1 0 0 0 0,1-2 0 0 0,-1 1 0 0 0,-1-2 0 0 0,1 1 1 0 0,-1-2-1 0 0,-1 1 0 0 0,0-1 0 0 0,0-1 0 0 0,0 0 0 0 0,-1 0 1 0 0,-1-1-1 0 0,0 0 0 0 0,0-1 0 0 0,-1 0 0 0 0,-1 0 0 0 0,0 0 1 0 0,0-1-1 0 0,-1 1 0 0 0,-1-2 0 0 0,0 1 0 0 0,-1 0 0 0 0,-1-1 1 0 0,0 1-1 0 0,0-13-73 0 0,17 57-2764 0 0,101 412 3939 0 0,-80-403-771 0 0,-9-38-2920 0 0,-20-2-2313 0 0,-3 0-6167 0 0</inkml:trace>
  <inkml:trace contextRef="#ctx0" brushRef="#br0" timeOffset="102332.958">6681 3252 0 0 0,'0'0'385'0'0,"0"0"188"0"0,0 0-135 0 0,0 0-134 0 0,0 0-70 0 0,0 0-36 0 0,0 0-50 0 0,0 0-19 0 0,0 0-35 0 0,0 0-7 0 0,-4-14 32 0 0,-24-116 2612 0 0,10 23 6499 0 0,20 117-14676 0 0,-2 9 3784 0 0,2 13 2307 0 0,12 212-720 0 0,18 300-227 0 0,-31-543 391 0 0,0 1 1 0 0,-1-1-1 0 0,1 1 1 0 0,0-1 0 0 0,0 1-1 0 0,-1-1 1 0 0,1 1-1 0 0,1-1 1 0 0,-1 0 0 0 0,0 1-1 0 0,0-1 1 0 0,0 0-1 0 0,1 0 1 0 0,-1 0 0 0 0,0 0-1 0 0,1 0 1 0 0,-1 0-1 0 0,1 0 1 0 0,-1-1 0 0 0,1 1-1 0 0,-1 0 1 0 0,1-1-1 0 0,0 1 1 0 0,-1-1 0 0 0,1 0-1 0 0,0 1 1 0 0,-1-1-1 0 0,1 0 1 0 0,0 0 0 0 0,0 0-1 0 0,-1 0 1 0 0,1-1-1 0 0,0 1 1 0 0,-1 0 0 0 0,1-1-1 0 0,0 1 1 0 0,-1-1-1 0 0,1 0 1 0 0,-1 1 0 0 0,1-1-1 0 0,-1 0 1 0 0,1 0-1 0 0,-1 0 1 0 0,1 0 0 0 0,-1 0-1 0 0,0 0 1 0 0,0 0-1 0 0,0-1 1 0 0,1 1 0 0 0,-1 0-1 0 0,0-1 1 0 0,-1 1-1 0 0,1-1 1 0 0,0 1 0 0 0,0-1-1 0 0,-1 1 1 0 0,1-1-1 0 0,0 1 1 0 0,-1-1 0 0 0,0 0-1 0 0,1 1 1 0 0,-1-1-1 0 0,0 0 1 0 0,0 1 0 0 0,0-1-90 0 0,7-18 32 0 0,-1 0 0 0 0,-2-1 1 0 0,0 0-1 0 0,0 1 1 0 0,-2-1-1 0 0,-1 0 1 0 0,-1 0-1 0 0,0 0 0 0 0,-2 0 1 0 0,0 0-1 0 0,-1 0 1 0 0,-2 0-1 0 0,0 1 1 0 0,-1 0-1 0 0,-8-18-32 0 0,5 4-60 0 0,-27-93 41 0 0,19 77 190 0 0,2 0 0 0 0,3-1 0 0 0,2-1 0 0 0,2 0 1 0 0,0-41-172 0 0,8 92-297 0 0,0 1-267 0 0,0 0-181 0 0,0 0-339 0 0,11 21-1932 0 0,6 22 3196 0 0,-2 1-1 0 0,-2 0 1 0 0,-2 1-1 0 0,-2 0 1 0 0,-2 1-1 0 0,0 27-179 0 0,2-3 100 0 0,41 273 785 0 0,-28-199-4194 0 0,-18-115-4655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2:27.4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876 825 7850 0 0,'0'0'1921'0'0,"0"0"-144"0"0,0 0-394 0 0,0 0-244 0 0,0 0-182 0 0,0 0-170 0 0,0 0-101 0 0,0 0-88 0 0,0 0-60 0 0,0 0-53 0 0,0 0-67 0 0,19-22-86 0 0,59-64-48 0 0,-9 37 1461 0 0,-54 34-1555 0 0,0-1 0 0 0,-1 0 0 0 0,-1-1-1 0 0,0 0 1 0 0,-2-1 0 0 0,0 0-1 0 0,0-1 1 0 0,4-15-190 0 0,-34 88-6094 0 0,0 90 6330 0 0,54 63 58 0 0,-16-139-327 0 0,-18-67 27 0 0,-1 0 0 0 0,1 1 0 0 0,-1-1-1 0 0,1 0 1 0 0,-1 1 0 0 0,0-1 0 0 0,1 1 0 0 0,-1-1 0 0 0,0 1 0 0 0,0-1 0 0 0,0 1 0 0 0,0-1-1 0 0,0 1 1 0 0,0-1 0 0 0,-1 1 0 0 0,1-1 0 0 0,0 0 0 0 0,-1 1 0 0 0,1-1 0 0 0,-1 1 0 0 0,0-1-1 0 0,1 0 1 0 0,-1 0 0 0 0,0 1 0 0 0,0-1 0 0 0,0 0 0 0 0,0 0 0 0 0,0 0 0 0 0,0 0-1 0 0,0 0 1 0 0,0 0 0 0 0,0 0 0 0 0,0 0 0 0 0,-1 0 0 0 0,1-1 0 0 0,0 1 0 0 0,-1 0 0 0 0,1-1-1 0 0,0 1 1 0 0,-1-1 0 0 0,1 1 0 0 0,-1-1 0 0 0,1 0 0 0 0,-1 0 0 0 0,1 0 0 0 0,0 0 0 0 0,-1 0-1 0 0,1 0 1 0 0,-1 0 0 0 0,1 0 0 0 0,-1 0 0 0 0,1-1 0 0 0,-2 1 6 0 0,-21 3 41 0 0,0 1-90 0 0,4-2-73 0 0,0 1 1 0 0,1 0-1 0 0,-1 2 1 0 0,1 0-1 0 0,0 1 1 0 0,1 1 0 0 0,-1 1-1 0 0,1 1 1 0 0,1 0-1 0 0,0 1 1 0 0,-13 10 121 0 0,29-19-12 0 0,0-1 0 0 0,1 1 1 0 0,-1 0-1 0 0,0 0 0 0 0,0 0 0 0 0,1 0 1 0 0,-1 0-1 0 0,0 0 0 0 0,1 0 1 0 0,-1 0-1 0 0,1 0 0 0 0,0 0 1 0 0,-1 0-1 0 0,1 0 0 0 0,0 0 1 0 0,-1 1-1 0 0,1-1 0 0 0,0 0 1 0 0,0 0-1 0 0,0 0 0 0 0,0 0 0 0 0,0 0 1 0 0,0 1-1 0 0,1-1 0 0 0,-1 0 1 0 0,0 0-1 0 0,1 0 0 0 0,-1 0 1 0 0,0 0-1 0 0,1 0 0 0 0,-1 0 1 0 0,1 0-1 0 0,0 0 0 0 0,-1 0 1 0 0,1 0-1 0 0,0 0 0 0 0,-1 0 1 0 0,1 0-1 0 0,0 0 0 0 0,0-1 0 0 0,0 1 1 0 0,0 0-1 0 0,0-1 0 0 0,0 1 1 0 0,0-1-1 0 0,0 1 0 0 0,0-1 1 0 0,0 1-1 0 0,0-1 0 0 0,0 0 1 0 0,0 1-1 0 0,1-1 0 0 0,-1 0 1 0 0,0 0-1 0 0,0 0 0 0 0,0 0 0 0 0,0 0 1 0 0,1 0-1 0 0,-1 0 0 0 0,0 0 1 0 0,0-1 11 0 0,77 11 1099 0 0,169-18-98 0 0,-144-12-9507 0 0,-97 19 472 0 0</inkml:trace>
  <inkml:trace contextRef="#ctx0" brushRef="#br0" timeOffset="466.169">1316 52 16131 0 0,'0'0'-96'0'0,"0"0"-156"0"0,0 0-153 0 0,0 0-56 0 0,0 0 38 0 0,-28-10 67 0 0,-89-31 73 0 0,14 46-252 0 0,64 2 424 0 0,0 2 0 0 0,0 2 0 0 0,1 1 0 0 0,1 3 0 0 0,0 0 1 0 0,1 3-1 0 0,1 0 0 0 0,1 3 0 0 0,0 1 0 0 0,2 1 0 0 0,1 2 0 0 0,0 1 0 0 0,2 1 0 0 0,1 2 0 0 0,2 1 0 0 0,0 0 0 0 0,2 2 0 0 0,2 1 0 0 0,1 1 0 0 0,1 1 1 0 0,2 1-1 0 0,2 0 0 0 0,1 1 0 0 0,2 1 0 0 0,1 0 0 0 0,2 1 0 0 0,0 15 111 0 0,5-26 60 0 0,1 0-1 0 0,1 0 1 0 0,2 0 0 0 0,1 0 0 0 0,1 1 0 0 0,1-1-1 0 0,1 0 1 0 0,2 0 0 0 0,1-1 0 0 0,1 1 0 0 0,2-1-1 0 0,0-1 1 0 0,2 0 0 0 0,1 0 0 0 0,1-1 0 0 0,1 0-1 0 0,1-1 1 0 0,1-1 0 0 0,1 0 0 0 0,1-2-1 0 0,1 0 1 0 0,1-1 0 0 0,1 0 0 0 0,17 11-60 0 0,-2-14 194 0 0,0-1 1 0 0,1-3 0 0 0,1 0-1 0 0,0-3 1 0 0,0-1 0 0 0,1-2-1 0 0,1-1 1 0 0,-1-3-1 0 0,0 0 1 0 0,1-3 0 0 0,0-2-1 0 0,-1-1 1 0 0,0-1-1 0 0,0-3 1 0 0,0-1 0 0 0,-1-2-1 0 0,0-2 1 0 0,-1-1-1 0 0,0-2 1 0 0,-1-1 0 0 0,-1-2-1 0 0,0-2 1 0 0,-2-1-1 0 0,0-1 1 0 0,-1-2 0 0 0,-2-1-1 0 0,20-22-194 0 0,-31 30-42 0 0,0-2 0 0 0,-1 0-1 0 0,-2-1 1 0 0,0 0-1 0 0,-1-1 1 0 0,-1-1 0 0 0,-1-1-1 0 0,-1 0 1 0 0,-1 0-1 0 0,0-1 1 0 0,-3 0 0 0 0,0-1-1 0 0,-1 0 1 0 0,-1-1-1 0 0,-1 1 1 0 0,-2-1 0 0 0,-1 0-1 0 0,0 0 1 0 0,-2 0 0 0 0,-1 0-1 0 0,-1 1 1 0 0,-2-1-1 0 0,0 0 1 0 0,-2 1 0 0 0,0 0-1 0 0,-2 0 1 0 0,-1 0-1 0 0,-3-4 43 0 0,-5 2-26 0 0,-1 1-1 0 0,-1 1 0 0 0,-2 1 0 0 0,0 1 1 0 0,-1 1-1 0 0,-2 0 0 0 0,0 2 0 0 0,-1 1 1 0 0,-1 1-1 0 0,0 1 0 0 0,-2 1 0 0 0,0 2 1 0 0,0 0-1 0 0,-1 2 0 0 0,-1 2 0 0 0,-25-7 27 0 0,10 6-2 0 0,-1 2-1 0 0,0 2 1 0 0,0 2-1 0 0,0 2 1 0 0,0 2-1 0 0,-1 2 1 0 0,1 2-1 0 0,0 2 0 0 0,0 2 1 0 0,1 2-1 0 0,-8 4 3 0 0,-10 5-49 0 0,1 3 0 0 0,1 3 0 0 0,1 2 1 0 0,2 3-1 0 0,0 2 0 0 0,3 3 0 0 0,0 2 0 0 0,-14 16 49 0 0,-112 130-5233 0 0,141-128-3834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2:26.0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336 323 14867 0 0,'0'0'-32'0'0,"0"0"34"0"0,0 0 12 0 0,0 0-2 0 0,0 0-16 0 0,0 0 6 0 0,0 0 52 0 0,-7-5 1645 0 0,-20-14-905 0 0,20 38 7 0 0,7 68 1014 0 0,0-93-1943 0 0,0-18-2720 0 0,0 9 2498 0 0,0 12 36 0 0,21-6-1363 0 0,42 3 2497 0 0,121-1 91 0 0,206-20-331 0 0,354-15-216 0 0,-562 40-121 0 0,1 8 0 0 0,107 20-243 0 0,62 27 429 0 0,-366-66-4033 0 0,9 9 419 0 0,-2-1-6531 0 0</inkml:trace>
  <inkml:trace contextRef="#ctx0" brushRef="#br0" timeOffset="566.404">539 33 8610 0 0,'0'0'533'0'0,"0"0"-133"0"0,0 0-25 0 0,0 0-44 0 0,0 0-12 0 0,0 0 3 0 0,0 0-76 0 0,0 0-100 0 0,0 0-66 0 0,0 0-74 0 0,0 0-33 0 0,0 0-45 0 0,0 0-105 0 0,5-8-75 0 0,17-17-11 0 0,-25 50 212 0 0,-12-5 277 0 0,-2-1-1 0 0,0 0 1 0 0,0-2-1 0 0,-2 0 1 0 0,0 0 0 0 0,-1-2-1 0 0,-1-1 1 0 0,0 0-1 0 0,-1-1 1 0 0,0-2-1 0 0,-1 0 1 0 0,-1-1 0 0 0,1-2-1 0 0,-1 0 1 0 0,-20 3-226 0 0,-154 53 602 0 0,197-64-627 0 0,0 1 0 0 0,0 0 0 0 0,0-1 0 0 0,0 1 0 0 0,0 0 0 0 0,0-1 0 0 0,0 1 0 0 0,0 0 0 0 0,0 0 0 0 0,0 0 0 0 0,1 0 0 0 0,-1 0 0 0 0,0 0 0 0 0,1 0 0 0 0,-1 0 0 0 0,1 0 0 0 0,-1 0 0 0 0,1 0 0 0 0,-1 1 0 0 0,1-1 0 0 0,0 0 0 0 0,-1 0 0 0 0,1 0 0 0 0,0 0 0 0 0,0 1 0 0 0,0-1 0 0 0,0 0 0 0 0,0 0 0 0 0,0 1 0 0 0,1-1 0 0 0,-1 0 0 0 0,0 0 0 0 0,0 0 0 0 0,1 0 0 0 0,-1 1 0 0 0,1-1 0 0 0,-1 0 0 0 0,1 0 0 0 0,0 0 0 0 0,-1 0 0 0 0,1 0 0 0 0,0 0 0 0 0,0 0 0 0 0,0 0 0 0 0,-1-1 0 0 0,1 1 0 0 0,0 0 0 0 0,0 0 0 0 0,0-1 0 0 0,0 1 0 0 0,0-1 0 0 0,1 1 0 0 0,0 0 25 0 0,58 37 564 0 0,5-13-183 0 0,1-2-1 0 0,1-3 1 0 0,1-3 0 0 0,0-3 0 0 0,1-3-1 0 0,62 1-380 0 0,-5 3 254 0 0,-27 0-205 0 0,-112-7-1997 0 0,1-3-2476 0 0,3-1-4702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2:39.4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197 57 3345 0 0,'0'0'5970'0'0,"0"0"-2950"0"0,0 0-1104 0 0,0 0-458 0 0,0 0-386 0 0,0 0-325 0 0,0 0-250 0 0,0 0-133 0 0,0 0-84 0 0,0 0-42 0 0,0 0-17 0 0,0 0-21 0 0,0 0-28 0 0,-3-9-49 0 0,-10-29-83 0 0,10 29-127 0 0,3 9-172 0 0,0 0-229 0 0,-4 31-2476 0 0,-5 191 3461 0 0,1-7 13 0 0,-2-132-390 0 0,-12 296 374 0 0,57-278 809 0 0,-37-108 5185 0 0,0-5-4824 0 0,-5-20-2234 0 0,-37-110 555 0 0,6-2 0 0 0,6-1 0 0 0,2-28 15 0 0,26 160-3759 0 0,3 29 2469 0 0,4 30 1244 0 0,16 26-903 0 0,52 248 2875 0 0,-57-212-5441 0 0,-9 1-5495 0 0,-5-100-673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2:34.1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1895 1552 12075 0 0,'0'0'824'0'0,"0"0"-555"0"0,0 0-658 0 0,0 0-586 0 0,0 0-73 0 0,0 0 229 0 0,0 0 365 0 0,0 0 376 0 0,0 0 167 0 0,0 0 118 0 0,0 0 98 0 0,0 0 38 0 0,0 0-2 0 0,0 18-69 0 0,3 148 669 0 0,-5-152-800 0 0,2 1 1 0 0,0-1 0 0 0,1 1 0 0 0,1-1 0 0 0,0 1-1 0 0,0-1 1 0 0,2 0 0 0 0,0 0 0 0 0,0 0 0 0 0,2 0-1 0 0,-1-1 1 0 0,2 0 0 0 0,0 0 0 0 0,0-1 0 0 0,8 10-142 0 0,1-28 8331 0 0,8-57-7459 0 0,-21 43-781 0 0,-1 1-1 0 0,-1-1 1 0 0,0 0 0 0 0,-2 1-1 0 0,0-1 1 0 0,-1 0 0 0 0,-1 1-1 0 0,-1 0 1 0 0,-6-19-91 0 0,-2-16 112 0 0,14 51-173 0 0,0 0 1 0 0,0 0-1 0 0,1 1 0 0 0,-1-1 0 0 0,1 0 0 0 0,-1 1 1 0 0,1 0-1 0 0,0-1 0 0 0,0 1 0 0 0,0 0 0 0 0,0 0 0 0 0,0 1 1 0 0,0-1-1 0 0,1 1 0 0 0,-1-1 0 0 0,1 1 0 0 0,-1 0 1 0 0,1 0-1 0 0,-1 1 0 0 0,1-1 0 0 0,-1 1 0 0 0,1 0 1 0 0,0 0-1 0 0,-1 0 0 0 0,1 0 0 0 0,0 0 0 0 0,-1 1 1 0 0,1 0-1 0 0,-1 0 0 0 0,1 0 0 0 0,2 1 61 0 0,15-2 30 0 0,189 8-1382 0 0,-140 0-2137 0 0,-2 2-3939 0 0,-46-6-2377 0 0</inkml:trace>
  <inkml:trace contextRef="#ctx0" brushRef="#br0" timeOffset="255.192">2503 1671 14211 0 0,'0'0'3490'0'0,"0"0"-2407"0"0,0 0-1206 0 0,0 0-477 0 0,0 0-125 0 0,0 0 219 0 0,0 0 329 0 0,0 0 141 0 0,0 0 36 0 0,0 0-3 0 0,0 0 13 0 0,12 9 19 0 0,39 32 11 0 0,-1 50 792 0 0,-21-72-2134 0 0,-7-17-5086 0 0,-15-2-2967 0 0</inkml:trace>
  <inkml:trace contextRef="#ctx0" brushRef="#br0" timeOffset="760.947">3084 1600 16820 0 0,'0'0'1877'0'0,"0"0"-387"0"0,0 0-626 0 0,0 0-462 0 0,0 0-310 0 0,0 0-264 0 0,0 0-226 0 0,0 0-121 0 0,0 0-2 0 0,0 0 31 0 0,0 0 82 0 0,0 0 52 0 0,3-5 23 0 0,-2 4 326 0 0,0 0-1 0 0,0 0 1 0 0,0 0-1 0 0,1 0 1 0 0,-1 0-1 0 0,0 0 1 0 0,1 0 0 0 0,-1 0-1 0 0,0 0 1 0 0,1 1-1 0 0,-1-1 1 0 0,1 1 0 0 0,-1-1-1 0 0,1 1 1 0 0,-1-1-1 0 0,1 1 1 0 0,0 0 0 0 0,-1 0-1 0 0,1 0 1 0 0,-1 0-1 0 0,1 0 1 0 0,0 0 0 0 0,-1 0-1 0 0,1 0 1 0 0,-1 1-1 0 0,1-1 1 0 0,0 1 0 0 0,-1-1-1 0 0,1 1 1 0 0,-1-1-1 0 0,0 1 1 0 0,1 0 0 0 0,-1 0-1 0 0,1 0 1 0 0,-1 0-1 0 0,0 0 1 0 0,1 0 7 0 0,15 7 121 0 0,38 11 89 0 0,-40-16-225 0 0,-1 1 0 0 0,0 1 0 0 0,0 0 0 0 0,0 1 1 0 0,-1 0-1 0 0,0 1 0 0 0,0 1 0 0 0,0 0 0 0 0,-1 1 0 0 0,-1 0 1 0 0,1 0-1 0 0,-2 1 0 0 0,2 2 15 0 0,-11-11-20 0 0,1 1 1 0 0,-1 0-1 0 0,0 0 1 0 0,1 0-1 0 0,-1 0 1 0 0,0 0-1 0 0,0 0 1 0 0,0 1-1 0 0,-1-1 1 0 0,1 0-1 0 0,0 0 1 0 0,-1 1-1 0 0,1-1 1 0 0,-1 0-1 0 0,0 1 1 0 0,0-1-1 0 0,0 1 1 0 0,0-1-1 0 0,0 0 1 0 0,-1 1-1 0 0,1-1 1 0 0,-1 0-1 0 0,1 0 1 0 0,-1 1-1 0 0,0-1 1 0 0,0 0-1 0 0,0 0 1 0 0,0 0-1 0 0,0 0 1 0 0,0 0-1 0 0,-1 0 1 0 0,1 0-1 0 0,-1 0 1 0 0,1 0-1 0 0,-1-1 1 0 0,0 1-1 0 0,0-1 1 0 0,0 1-1 0 0,0-1 1 0 0,0 0-1 0 0,0 0 1 0 0,0 1-1 0 0,0-2 1 0 0,0 1-1 0 0,0 0 1 0 0,-1 0-1 0 0,0 0 20 0 0,-115 21 1001 0 0,-116-40-426 0 0,221 14-2120 0 0,11 1-4041 0 0,2 1-4242 0 0</inkml:trace>
  <inkml:trace contextRef="#ctx0" brushRef="#br0" timeOffset="1125.353">3596 1742 14795 0 0,'0'0'1894'0'0,"0"0"-1758"0"0,0 0-759 0 0,0 0-105 0 0,0 0 84 0 0,0 0 184 0 0,0 0 168 0 0,0 0 81 0 0,0 0 56 0 0,0 0 81 0 0,0 0 111 0 0,0 0 144 0 0,0 0 173 0 0,-3 12 188 0 0,-6 40 199 0 0,9-50-687 0 0,0-1 0 0 0,0 0 1 0 0,1 0-1 0 0,-1 0 0 0 0,0 0 0 0 0,1 1 1 0 0,0-1-1 0 0,-1 0 0 0 0,1 0 1 0 0,-1 0-1 0 0,1 0 0 0 0,0 0 1 0 0,0 0-1 0 0,-1 0 0 0 0,1-1 1 0 0,0 1-1 0 0,0 0 0 0 0,0 0 0 0 0,0-1 1 0 0,0 1-1 0 0,0 0 0 0 0,0-1 1 0 0,0 1-1 0 0,1-1 0 0 0,-1 0 1 0 0,0 1-1 0 0,0-1 0 0 0,0 0 1 0 0,0 0-1 0 0,1 1 0 0 0,-1-1 0 0 0,0 0 1 0 0,0 0-1 0 0,1 0 0 0 0,-1-1 1 0 0,0 1-1 0 0,0 0 0 0 0,0 0 1 0 0,0-1-1 0 0,1 1-54 0 0,3 0 283 0 0,19 2-103 0 0,0-1 0 0 0,0-2 0 0 0,0 0 0 0 0,0-1 0 0 0,0-2 0 0 0,-1 0 0 0 0,1-1 0 0 0,-1-2 0 0 0,-1 0 0 0 0,1-2 0 0 0,-1 0 0 0 0,0-1 0 0 0,-1-2 0 0 0,-1 0 0 0 0,10-8-180 0 0,-26 17-28 0 0,0-1 0 0 0,0 0 0 0 0,-1 0 0 0 0,1 0 0 0 0,-1-1 0 0 0,0 1 0 0 0,0-1 0 0 0,-1 0 0 0 0,0 0 0 0 0,1 0 0 0 0,-2 0 0 0 0,1 0 0 0 0,0 0 0 0 0,-1-1 0 0 0,0 1 0 0 0,0 0 0 0 0,-1-1 0 0 0,0 1 0 0 0,1-1 0 0 0,-2 1 0 0 0,1 0 0 0 0,-1-1 0 0 0,0 1 0 0 0,0-1 0 0 0,0 1 0 0 0,-1 0-1 0 0,1 0 1 0 0,-1 0 0 0 0,-1 0 0 0 0,1 0 0 0 0,-1 0 0 0 0,0 1 0 0 0,0-1 0 0 0,0 1 0 0 0,0 0 0 0 0,-1 0 0 0 0,0 0 0 0 0,0 0 0 0 0,0 0 0 0 0,0 1 0 0 0,-1 0 0 0 0,1 0 0 0 0,-1 0 0 0 0,0 1 0 0 0,0-1 0 0 0,0 1 0 0 0,0 0 0 0 0,-3 0 28 0 0,-8-6-61 0 0,0 0 1 0 0,-1 1-1 0 0,0 2 0 0 0,0-1 1 0 0,0 2-1 0 0,0 0 0 0 0,-1 1 1 0 0,0 1-1 0 0,1 1 1 0 0,-1 0-1 0 0,0 1 0 0 0,0 1 1 0 0,1 1-1 0 0,-1 1 1 0 0,0 0-1 0 0,1 1 0 0 0,0 1 1 0 0,0 0-1 0 0,0 1 0 0 0,1 1 1 0 0,0 1-1 0 0,-11 7 61 0 0,24-12-71 0 0,-1 0-1 0 0,0 1 1 0 0,1 0-1 0 0,0 0 1 0 0,0 0-1 0 0,0 0 1 0 0,0 0-1 0 0,0 0 1 0 0,1 1-1 0 0,0-1 1 0 0,0 1-1 0 0,0 0 1 0 0,1 0-1 0 0,-1 0 1 0 0,1 0-1 0 0,1 0 1 0 0,-1 0-1 0 0,0 0 1 0 0,1 0-1 0 0,0 0 1 0 0,0 0-1 0 0,1 0 1 0 0,0 0-1 0 0,-1 0 1 0 0,2 0-1 0 0,-1 0 1 0 0,0-1-1 0 0,1 1 1 0 0,0 0-1 0 0,0-1 1 0 0,1 1-1 0 0,-1-1 1 0 0,1 1-1 0 0,0-1 1 0 0,0 0-1 0 0,0 0 1 0 0,1-1-1 0 0,-1 1 1 0 0,1-1-1 0 0,0 0 1 0 0,0 1-1 0 0,0-2 1 0 0,0 1-1 0 0,1 0 1 0 0,-1-1-1 0 0,2 1 72 0 0,21 14-4359 0 0,-5-5-5242 0 0</inkml:trace>
  <inkml:trace contextRef="#ctx0" brushRef="#br0" timeOffset="-4933.153">411 719 14403 0 0,'0'0'65'0'0,"0"0"-205"0"0,0 0-304 0 0,0 0-329 0 0,0 0-183 0 0,0 0-10 0 0,0 0 271 0 0,0 0 419 0 0,0 0 390 0 0,0 0 303 0 0,0 0 96 0 0,7-3-14 0 0,23-8 49 0 0,131-76 2181 0 0,-161 86-2703 0 0,1 0 0 0 0,-1 1 0 0 0,1-1 0 0 0,-1 0 0 0 0,1 1 0 0 0,-1-1 0 0 0,0 0 0 0 0,1 0 0 0 0,-1 0-1 0 0,0 1 1 0 0,0-1 0 0 0,1 0 0 0 0,-1 0 0 0 0,0 0 0 0 0,0 1 0 0 0,0-1 0 0 0,0 0 0 0 0,0 0 0 0 0,0 0 0 0 0,0 0 0 0 0,-1 1 0 0 0,1-1 0 0 0,0 0 0 0 0,0 0 0 0 0,0 0 0 0 0,-1 1 0 0 0,1-1 0 0 0,-1 0 0 0 0,1 0 0 0 0,0 1 0 0 0,-1-1 0 0 0,1 0 0 0 0,-1 1 0 0 0,0-1-1 0 0,1 1 1 0 0,-1-1 0 0 0,1 1 0 0 0,-1-1 0 0 0,0 1 0 0 0,0-1 0 0 0,1 1 0 0 0,-1-1 0 0 0,0 1 0 0 0,0 0 0 0 0,1-1 0 0 0,-1 1 0 0 0,0 0 0 0 0,0 0 0 0 0,0 0 0 0 0,1 0 0 0 0,-1 0 0 0 0,0 0 0 0 0,0 0 0 0 0,0 0 0 0 0,0 0 0 0 0,1 0 0 0 0,-1 0 0 0 0,0 0 0 0 0,0 0-1 0 0,0 1 1 0 0,1-1 0 0 0,-1 0 0 0 0,0 1 0 0 0,0-1 0 0 0,1 0 0 0 0,-1 1 0 0 0,0-1 0 0 0,0 1-26 0 0,-66 2-1118 0 0,27 8 1028 0 0,1 2 0 0 0,0 1 0 0 0,1 2 0 0 0,1 2 0 0 0,0 1 0 0 0,1 2 0 0 0,1 1 0 0 0,2 2 0 0 0,-11 10 90 0 0,30-23-104 0 0,-1 1-1 0 0,2 1 0 0 0,0 1 1 0 0,0 0-1 0 0,1 0 0 0 0,1 1 1 0 0,1 1-1 0 0,0 0 1 0 0,1 0 104 0 0,6-12-1 0 0,1 1 1 0 0,0-1 0 0 0,0 1 0 0 0,0-1 0 0 0,1 1-1 0 0,0 0 1 0 0,0 0 0 0 0,0-1 0 0 0,0 1 0 0 0,1 0 0 0 0,0 0-1 0 0,0 0 1 0 0,0 0 0 0 0,0 0 0 0 0,1 0 0 0 0,0-1-1 0 0,0 1 1 0 0,0 0 0 0 0,1 0 0 0 0,-1-1 0 0 0,1 1 0 0 0,0-1-1 0 0,1 1 1 0 0,-1-1 0 0 0,1 0 0 0 0,0 0 0 0 0,0 0-1 0 0,0 0 1 0 0,0-1 0 0 0,1 1 0 0 0,-1-1 0 0 0,1 0 0 0 0,0 0-1 0 0,0 0 1 0 0,0-1 0 0 0,0 1 0 0 0,27 11 236 0 0,0-2 0 0 0,1-1-1 0 0,0-2 1 0 0,0 0 0 0 0,1-3 0 0 0,0 0 0 0 0,0-2-1 0 0,1-2 1 0 0,-1-1 0 0 0,1-1 0 0 0,19-4-236 0 0,-44 4 24 0 0,33 0 17 0 0,0-2 1 0 0,0-2-1 0 0,0-1 1 0 0,0-3-1 0 0,-1-1 1 0 0,0-2-1 0 0,-1-1 1 0 0,38-18-42 0 0,-75 29 20 0 0,1 0 0 0 0,0 0 0 0 0,-1 0 0 0 0,1 0 0 0 0,0-1 0 0 0,-1 1-1 0 0,1-1 1 0 0,-1 0 0 0 0,0 0 0 0 0,0 0 0 0 0,0 0 0 0 0,0-1 0 0 0,0 1 0 0 0,0-1 0 0 0,-1 0 0 0 0,1 0 0 0 0,-1 0 0 0 0,1 0 0 0 0,-1 0-1 0 0,0 0 1 0 0,-1-1 0 0 0,1 1 0 0 0,-1-1 0 0 0,1 1 0 0 0,-1-1 0 0 0,0 1 0 0 0,0-1 0 0 0,0 0 0 0 0,-1 0 0 0 0,1 1 0 0 0,-1-1 0 0 0,0 0 0 0 0,0 0-1 0 0,-1 0 1 0 0,1 0 0 0 0,-1 1 0 0 0,1-1 0 0 0,-1 0 0 0 0,-1 1 0 0 0,1-1 0 0 0,0 0 0 0 0,-1 1 0 0 0,0 0 0 0 0,1-1 0 0 0,-1 1 0 0 0,-1 0 0 0 0,1 0-1 0 0,0 0 1 0 0,-1 0 0 0 0,0 0 0 0 0,1 1 0 0 0,-4-3-20 0 0,-3 1-118 0 0,-1-1 0 0 0,0 2-1 0 0,0-1 1 0 0,0 1 0 0 0,0 1-1 0 0,-1 0 1 0 0,1 0 0 0 0,-1 1 0 0 0,1 0-1 0 0,-1 1 1 0 0,1 0 0 0 0,-1 1-1 0 0,0 0 1 0 0,1 1 0 0 0,0 0 0 0 0,-1 1-1 0 0,1 0 1 0 0,0 0 0 0 0,0 1-1 0 0,1 0 1 0 0,-1 1 0 0 0,1 0 0 0 0,0 0-1 0 0,0 1 1 0 0,1 1 0 0 0,-1-1-1 0 0,1 1 1 0 0,1 1 0 0 0,-1-1 0 0 0,1 1-1 0 0,1 1 1 0 0,0-1 0 0 0,0 1-1 0 0,0 0 1 0 0,1 0 0 0 0,-1 5 118 0 0,4-9 22 0 0,0 0 0 0 0,1 0 0 0 0,0 0 0 0 0,0 0 0 0 0,0 0 0 0 0,0 0 0 0 0,1 1 0 0 0,0-1 0 0 0,0 0 0 0 0,0 0-1 0 0,1 1 1 0 0,0-1 0 0 0,0 0 0 0 0,0 0 0 0 0,1 0 0 0 0,-1 0 0 0 0,1 0 0 0 0,1 0 0 0 0,-1 0 0 0 0,0-1 0 0 0,1 1 0 0 0,0-1 0 0 0,0 0 0 0 0,1 0 0 0 0,-1 0 0 0 0,1 0 0 0 0,0 0 0 0 0,0-1 0 0 0,0 0 0 0 0,0 0 0 0 0,0 0 0 0 0,1 0 0 0 0,0-1 0 0 0,-1 1 0 0 0,1-1-1 0 0,0 0 1 0 0,3 0-22 0 0,196 48 1731 0 0,-173-45-1757 0 0,0-1 1 0 0,0-1-1 0 0,0-2 0 0 0,1-1 0 0 0,-1-2 1 0 0,0-1-1 0 0,0-1 0 0 0,0-2 0 0 0,-1-1 1 0 0,1-1-1 0 0,-1-1 0 0 0,-1-2 0 0 0,0-1 1 0 0,-1-2-1 0 0,0-1 0 0 0,6-5 26 0 0,-29 16 28 0 0,-1 0 1 0 0,1 0-1 0 0,-1-1 0 0 0,1 0 1 0 0,-1 0-1 0 0,-1 0 0 0 0,1-1 0 0 0,-1 1 1 0 0,0-1-1 0 0,0 0 0 0 0,0 1 1 0 0,-1-2-1 0 0,0 1 0 0 0,0 0 0 0 0,0 0 1 0 0,-1 0-1 0 0,0-1 0 0 0,-1 1 1 0 0,1-1-1 0 0,-1 1 0 0 0,0-1 0 0 0,-1 1 1 0 0,1 0-1 0 0,-1-1 0 0 0,-1 1 1 0 0,1 0-1 0 0,-1-1 0 0 0,0 1 1 0 0,-1 0-1 0 0,1 0 0 0 0,-1 1 0 0 0,0-1 1 0 0,-1 0-1 0 0,1 1 0 0 0,-1 0 1 0 0,0 0-1 0 0,0 0 0 0 0,-1 0 0 0 0,0 1 1 0 0,1 0-1 0 0,-2 0 0 0 0,-3-3-28 0 0,-6-4-83 0 0,0 0-1 0 0,-1 1 1 0 0,1 1 0 0 0,-2 0-1 0 0,1 1 1 0 0,-1 1-1 0 0,-1 1 1 0 0,1 0-1 0 0,-1 2 1 0 0,0 0-1 0 0,0 0 1 0 0,0 2-1 0 0,-1 0 1 0 0,-11 1 83 0 0,29 1-257 0 0,1 0-82 0 0,46 2-104 0 0,447-29 2125 0 0,-609 129-1558 0 0,109-95-121 0 0,0 0-1 0 0,1 0 1 0 0,0 1 0 0 0,0 0-1 0 0,1 0 1 0 0,-1 0 0 0 0,2 0-1 0 0,-1 1 1 0 0,1 0 0 0 0,1 0-1 0 0,0 0 1 0 0,0 1 0 0 0,1-1-1 0 0,0 1 1 0 0,0-1 0 0 0,1 1-1 0 0,0 0 1 0 0,1-1 0 0 0,0 1-1 0 0,1 2-2 0 0,5-5 58 0 0,0-1 0 0 0,1 1 0 0 0,0-2 0 0 0,0 1 0 0 0,0-1 0 0 0,1 0 0 0 0,0 0 0 0 0,0-1 0 0 0,0 0 0 0 0,0 0 0 0 0,1-1 0 0 0,-1 0 0 0 0,1-1 0 0 0,0 0 0 0 0,0 0 0 0 0,0-1 0 0 0,0 0 0 0 0,0-1 0 0 0,0 0 0 0 0,0 0-1 0 0,7-1-57 0 0,-9 1-39 0 0,160 0-2518 0 0,-58-8-4348 0 0,-74 3-1437 0 0</inkml:trace>
  <inkml:trace contextRef="#ctx0" brushRef="#br0" timeOffset="-4477.849">2063 1 19876 0 0,'0'0'67'0'0,"0"0"-458"0"0,0 0-678 0 0,0 0-181 0 0,0 0 71 0 0,0 0 360 0 0,0 0 539 0 0,0 0 115 0 0,0 0-15 0 0,0 0 38 0 0,26 25 84 0 0,78 82 51 0 0,-60-23 75 0 0,-41-67-45 0 0,8 56 104 0 0,-3 2 1 0 0,-4-1 0 0 0,-4 71-128 0 0,8 124 521 0 0,-7-255-443 0 0,0-1 0 0 0,1 0 1 0 0,0 0-1 0 0,1 1 0 0 0,1-2 1 0 0,0 1-1 0 0,0 0 0 0 0,2-1 0 0 0,-1 0 1 0 0,2 0-1 0 0,-1 0 0 0 0,2-1 0 0 0,-1 0 1 0 0,1 0-1 0 0,1-1 0 0 0,4 4-78 0 0,-10-13 165 0 0,-1 1 0 0 0,1-1 1 0 0,0 0-1 0 0,0 0 0 0 0,0 0 0 0 0,0 0 0 0 0,0 0 0 0 0,0-1 0 0 0,1 1 0 0 0,-1-1 1 0 0,0 0-1 0 0,0 0 0 0 0,0 0 0 0 0,0 0 0 0 0,1-1 0 0 0,-1 1 0 0 0,0-1 0 0 0,0 0 1 0 0,0 0-1 0 0,0 0 0 0 0,0 0 0 0 0,0-1 0 0 0,-1 1 0 0 0,2-1-165 0 0,92-78 1326 0 0,-31-49-1517 0 0,-58 87-5843 0 0,-9 50 6126 0 0,2 0 1 0 0,-1 0-1 0 0,1-1 0 0 0,0 1 0 0 0,1 0 1 0 0,0 0-1 0 0,0 0 0 0 0,1 0 1 0 0,0-1-1 0 0,0 1 0 0 0,1-1 0 0 0,0 1 1 0 0,0-1-1 0 0,0 0 0 0 0,1 0 1 0 0,1-1-1 0 0,-1 1 0 0 0,1-1 0 0 0,0 0 1 0 0,0 0-1 0 0,1 0 0 0 0,-1-1 1 0 0,1 0-1 0 0,0 0 0 0 0,7 4-92 0 0,3 0 22 0 0,0-1-1 0 0,1 0 0 0 0,0-1 0 0 0,1-1 1 0 0,-1-1-1 0 0,1 0 0 0 0,0-1 1 0 0,0-1-1 0 0,5 0-21 0 0,40 1-3479 0 0,-1-4-4051 0 0,-42-1 326 0 0</inkml:trace>
  <inkml:trace contextRef="#ctx0" brushRef="#br0" timeOffset="-4231.667">2201 299 18820 0 0,'0'0'3153'0'0,"0"0"-2577"0"0,0 0-384 0 0,0 0-456 0 0,0 0-232 0 0,0 0-32 0 0,0 0 240 0 0,0 0 208 0 0,189-17 23 0 0,-134 25 17 0 0,3 1-24 0 0,4 3-64 0 0,0 0-328 0 0,1 3-704 0 0,-2 1-1056 0 0,-11-4-1857 0 0,-20-3-7290 0 0</inkml:trace>
  <inkml:trace contextRef="#ctx0" brushRef="#br0" timeOffset="-3092.92">3650 607 0 0 0,'0'0'2094'0'0,"0"0"-1355"0"0,0 0-603 0 0,0 0-160 0 0,0 0-20 0 0,0 0 21 0 0,0 0 26 0 0,-28-2 19 0 0,-151-9 754 0 0,132 20 6943 0 0,55-6-7506 0 0,1 0-1 0 0,0-1 1 0 0,0 0-1 0 0,0 0 1 0 0,0-1 0 0 0,0 0-1 0 0,0 0 1 0 0,0-1-1 0 0,0 0 1 0 0,0-1-1 0 0,1 0 1 0 0,-1-1-1 0 0,0 1 1 0 0,-1-2-1 0 0,1 1 1 0 0,0-1-1 0 0,3-2-212 0 0,73-23 1108 0 0,-84 28-1097 0 0,-1 0-106 0 0,0 0-153 0 0,0 0-234 0 0,0 0-263 0 0,-21 16-1354 0 0,10-9 2095 0 0,1 1 0 0 0,0 1-1 0 0,1-1 1 0 0,0 1 0 0 0,0 1-1 0 0,1 0 1 0 0,0 0 0 0 0,1 0-1 0 0,0 1 1 0 0,1 0 0 0 0,0 1-1 0 0,1-1 1 0 0,0 1 0 0 0,1 0-1 0 0,0 0 1 0 0,1 1 0 0 0,0-1-1 0 0,1 1 1 0 0,0 0 0 0 0,1-1-1 0 0,1 1 1 0 0,0 0 0 0 0,0 0-1 0 0,3 10 5 0 0,0-17 107 0 0,-1-1 0 0 0,1 1-1 0 0,1-1 1 0 0,-1 0 0 0 0,1 0-1 0 0,0 0 1 0 0,0-1 0 0 0,0 1 0 0 0,0-1-1 0 0,1 0 1 0 0,0 0 0 0 0,0-1-1 0 0,0 1 1 0 0,0-1 0 0 0,1 0-1 0 0,-1-1 1 0 0,1 1 0 0 0,0-1-1 0 0,-1 0 1 0 0,1 0 0 0 0,0-1-1 0 0,0 0 1 0 0,0 0 0 0 0,0 0 0 0 0,1-1-1 0 0,-1 0 1 0 0,0 0-107 0 0,170-18 2203 0 0,-152 14-2040 0 0,0-1 0 0 0,-1-1 0 0 0,1-1 0 0 0,-1-1 0 0 0,-1-1-1 0 0,1 0 1 0 0,-2-2 0 0 0,1-1 0 0 0,-2-1 0 0 0,1 0 0 0 0,-2-2 0 0 0,0 0 0 0 0,-1-1 0 0 0,7-8-163 0 0,-21 17 15 0 0,-1 0 0 0 0,0 0 0 0 0,-1-1 0 0 0,1 1 0 0 0,-1 0 0 0 0,-1-1 0 0 0,1 1 1 0 0,-1-1-1 0 0,-1 0 0 0 0,1 1 0 0 0,-1-1 0 0 0,-1 0 0 0 0,1 1 0 0 0,-1-1 1 0 0,-1 0-1 0 0,0 1 0 0 0,0-1 0 0 0,0 1 0 0 0,-1 0 0 0 0,0 0 0 0 0,0 0 0 0 0,0 0 1 0 0,-1 0-1 0 0,0 1 0 0 0,-1 0 0 0 0,-4-6-15 0 0,26 9-3078 0 0,25 10 3508 0 0,1-1 0 0 0,0-2 0 0 0,0-2 0 0 0,0-2 0 0 0,0-2 1 0 0,9-2-431 0 0,-57 8-2967 0 0,-11 26 3009 0 0,16-30-29 0 0,0 0 5 0 0,-15 22-2110 0 0,1-11-4168 0 0,9-7-2112 0 0</inkml:trace>
  <inkml:trace contextRef="#ctx0" brushRef="#br0" timeOffset="-2614.759">3736 583 8242 0 0,'0'0'1309'0'0,"0"0"-941"0"0,0 0-889 0 0,0 0-321 0 0,0 0 72 0 0,0 0 254 0 0,0 0 373 0 0,0 0 200 0 0,0 0 59 0 0,0 0 15 0 0,0 0-10 0 0,0 0-6 0 0,0 0 14 0 0,-8 25 46 0 0,-30 75 14 0 0,-40 16 425 0 0,55-91-493 0 0,-156 132 1154 0 0,179-154-1163 0 0,0-1 0 0 0,0 1 0 0 0,0-1 0 0 0,1 1 0 0 0,-1-1 0 0 0,1 1 0 0 0,0-1 0 0 0,0 1 0 0 0,0-1 0 0 0,0 1 0 0 0,0-1 0 0 0,0 0 0 0 0,1 0 0 0 0,-1 0-1 0 0,1 0 1 0 0,0 0 0 0 0,-1 0 0 0 0,1 0 0 0 0,0 0 0 0 0,0 0 0 0 0,0-1 0 0 0,0 1 0 0 0,0-1 0 0 0,1 0 0 0 0,-1 1 0 0 0,0-1 0 0 0,1 0 0 0 0,-1 0 0 0 0,1-1 0 0 0,-1 1 0 0 0,1 0 0 0 0,-1-1 0 0 0,1 0 0 0 0,0 0 0 0 0,-1 1 0 0 0,3-2-112 0 0,-4 2 35 0 0,22 7 519 0 0,-1 0 0 0 0,1-2 0 0 0,0 0 0 0 0,0-2-1 0 0,0 0 1 0 0,1-2 0 0 0,0 0 0 0 0,11-2-554 0 0,21-31 1941 0 0,-39 13-10768 0 0,-17 17-257 0 0</inkml:trace>
  <inkml:trace contextRef="#ctx0" brushRef="#br0" timeOffset="-1930.94">3560 502 0 0 0,'0'0'1240'0'0,"0"0"-896"0"0,0 0-361 0 0,0 0-96 0 0,0 0 9 0 0,0 0 25 0 0,0 0 12 0 0,0 0 53 0 0,0 0 48 0 0,0 0 94 0 0,0 0 156 0 0,0 0 252 0 0,9 0 287 0 0,27-1 220 0 0,-27-3 2619 0 0,-12 9-4487 0 0,-55 181 1554 0 0,-104-90 1101 0 0,161-96-1782 0 0,1 1 1 0 0,-1-1-1 0 0,1 1 1 0 0,-1-1-1 0 0,1 1 0 0 0,-1-1 1 0 0,1 1-1 0 0,-1-1 0 0 0,1 1 1 0 0,0-1-1 0 0,-1 1 1 0 0,1 0-1 0 0,0-1 0 0 0,0 1 1 0 0,0-1-1 0 0,-1 1 1 0 0,1 0-1 0 0,0-1 0 0 0,0 1 1 0 0,0 0-1 0 0,0-1 0 0 0,0 1 1 0 0,0 0-1 0 0,0-1 1 0 0,0 1-1 0 0,0 0 0 0 0,0-1 1 0 0,1 1-1 0 0,-1 0 1 0 0,0-1-1 0 0,0 1 0 0 0,1-1 1 0 0,-1 1-1 0 0,0 0 0 0 0,1-1 1 0 0,-1 1-1 0 0,0-1 1 0 0,1 1-1 0 0,-1-1 0 0 0,1 1 1 0 0,-1-1-1 0 0,1 1 1 0 0,-1-1-1 0 0,1 0 0 0 0,-1 1 1 0 0,1-1-1 0 0,0 0 1 0 0,-1 1-1 0 0,1-1 0 0 0,-1 0 1 0 0,1 0-1 0 0,0 0 0 0 0,-1 1 1 0 0,1-1-1 0 0,0 0 1 0 0,-1 0-1 0 0,1 0 0 0 0,0 0 1 0 0,-1 0-1 0 0,1 0 1 0 0,0 0-1 0 0,-1-1 0 0 0,1 1 1 0 0,0 0-49 0 0,60 7 6301 0 0,34-28-3803 0 0,14 0-2872 0 0,-57 36-1259 0 0,-21 5-6220 0 0,-22-14-2073 0 0</inkml:trace>
  <inkml:trace contextRef="#ctx0" brushRef="#br0" timeOffset="-1229.18">4242 561 5817 0 0,'0'0'359'0'0,"0"0"-624"0"0,0 0-337 0 0,0 0-111 0 0,0 0 81 0 0,0 0 286 0 0,0 0 266 0 0,0 0 237 0 0,0 0 202 0 0,0 0 215 0 0,0 0 207 0 0,0 0 191 0 0,0 0 159 0 0,15-12 96 0 0,67-59 2311 0 0,23 114-1816 0 0,1-40-479 0 0,-105 0-1296 0 0,0 0 0 0 0,0 0 1 0 0,0 0-1 0 0,-1 1 0 0 0,1-1 0 0 0,-1 0 0 0 0,0 0 1 0 0,1 0-1 0 0,-2 0 0 0 0,1 0 0 0 0,0 1 1 0 0,0-1-1 0 0,-1 0 0 0 0,0 0 0 0 0,0 0 0 0 0,0 0 1 0 0,0 0-1 0 0,0 0 0 0 0,0 0 0 0 0,-1 0 1 0 0,1-1-1 0 0,-1 1 0 0 0,0 0 0 0 0,0-1 1 0 0,0 0-1 0 0,0 1 0 0 0,0-1 0 0 0,-1 0 0 0 0,1 0 1 0 0,-1 0-1 0 0,1 0 0 0 0,-2 0 53 0 0,-1 4-31 0 0,-242 252 404 0 0,105-88-224 0 0,141-168-91 0 0,1-1-1 0 0,-1 1 0 0 0,1-1 0 0 0,-1 1 1 0 0,1 0-1 0 0,0-1 0 0 0,0 1 1 0 0,-1-1-1 0 0,1 1 0 0 0,0 0 0 0 0,1-1 1 0 0,-1 1-1 0 0,0 0 0 0 0,0-1 1 0 0,1 1-1 0 0,-1-1 0 0 0,1 1 0 0 0,-1-1 1 0 0,1 1-1 0 0,0-1 0 0 0,-1 1 1 0 0,1-1-1 0 0,0 0 0 0 0,0 1 0 0 0,0-1 1 0 0,0 0-1 0 0,0 0 0 0 0,1 0 1 0 0,-1 0-1 0 0,0 0 0 0 0,0 0 0 0 0,1 0 1 0 0,-1 0-1 0 0,1 0 0 0 0,-1 0 1 0 0,0-1-1 0 0,1 1 0 0 0,0-1 1 0 0,-1 1-1 0 0,1-1 0 0 0,-1 1 0 0 0,1-1 1 0 0,-1 0-1 0 0,1 0 0 0 0,1 0-57 0 0,83 7 2024 0 0,-79-7-2158 0 0,39 0 8 0 0,91-1-872 0 0,-47-5-8839 0 0,-78 4 2286 0 0</inkml:trace>
  <inkml:trace contextRef="#ctx0" brushRef="#br0" timeOffset="-959.63">3994 820 12299 0 0,'0'0'500'0'0,"0"0"-294"0"0,0 0-299 0 0,0 0-138 0 0,0 0 107 0 0,0 0 211 0 0,28-8 113 0 0,90-25 16 0 0,41 20 210 0 0,-112 16-368 0 0,118 16-357 0 0,-97-4-3705 0 0,-47-10-2668 0 0</inkml:trace>
  <inkml:trace contextRef="#ctx0" brushRef="#br0" timeOffset="-580.185">4840 952 18108 0 0,'0'0'-121'0'0,"0"0"-796"0"0,0 0-356 0 0,0 0 208 0 0,0 0 575 0 0,0 0 678 0 0,0 0 178 0 0,0 0-8 0 0,0 0 31 0 0,0 0 63 0 0,0 0 59 0 0,0 0 65 0 0,25 10 7 0 0,79 30-21 0 0,-98-37-478 0 0,1-1 0 0 0,-1 0 1 0 0,1 0-1 0 0,-1 0 0 0 0,1-1 0 0 0,0 0 1 0 0,0-1-1 0 0,-1 1 0 0 0,1-1 1 0 0,0 0-1 0 0,0-1 0 0 0,-1 0 1 0 0,1 0-1 0 0,0 0 0 0 0,-1-1 1 0 0,1 0-85 0 0,12-3 155 0 0,1 2-102 0 0,0-1 0 0 0,0-1 0 0 0,-1-1 0 0 0,0 0 1 0 0,0-2-1 0 0,0 0 0 0 0,-1-1 0 0 0,0-1 0 0 0,0-1 0 0 0,-1 0 0 0 0,-1-1 1 0 0,0-1-1 0 0,-1 0 0 0 0,0-1 0 0 0,-1-1 0 0 0,-1 0 0 0 0,0-1 1 0 0,-1-1-1 0 0,-1 0 0 0 0,9-17-53 0 0,-19 29-77 0 0,1-1 0 0 0,-2 0 0 0 0,1 1 0 0 0,0-1-1 0 0,-1 0 1 0 0,0 0 0 0 0,-1 0 0 0 0,1 0 0 0 0,-1 1 0 0 0,0-1 0 0 0,-1 0 0 0 0,1 1 0 0 0,-1-1 0 0 0,0 1 0 0 0,0-1 0 0 0,-1 1 0 0 0,0 0 0 0 0,0 0 0 0 0,0 0 0 0 0,0 0 0 0 0,-1 1-1 0 0,0-1 1 0 0,0 1 0 0 0,0 0 0 0 0,0 0 0 0 0,-1 0 0 0 0,0 1 0 0 0,1 0 0 0 0,-1 0 0 0 0,0 0 0 0 0,-1 0 0 0 0,1 1 0 0 0,0 0 0 0 0,-1 0 0 0 0,1 0 0 0 0,-1 1 0 0 0,0-1-1 0 0,0 2 1 0 0,1-1 0 0 0,-1 0 0 0 0,0 1 0 0 0,0 0 0 0 0,0 1 0 0 0,0-1 0 0 0,1 1 0 0 0,-3 1 77 0 0,-6-3-42 0 0,0 1-1 0 0,1 0 1 0 0,-1 1-1 0 0,0 0 1 0 0,1 2-1 0 0,-1-1 1 0 0,1 2-1 0 0,0 0 1 0 0,0 0-1 0 0,0 1 1 0 0,1 1-1 0 0,-1 0 1 0 0,1 0 0 0 0,1 1-1 0 0,-1 1 1 0 0,1 0-1 0 0,1 1 1 0 0,-1 0-1 0 0,1 0 1 0 0,1 1-1 0 0,0 1 1 0 0,0-1-1 0 0,1 2 1 0 0,1-1-1 0 0,-7 12 43 0 0,13-18 77 0 0,0 0-1 0 0,0-1 0 0 0,0 1 0 0 0,1 0 1 0 0,-1 0-1 0 0,1 0 0 0 0,0 0 0 0 0,1 0 1 0 0,-1 0-1 0 0,1-1 0 0 0,0 1 0 0 0,0 0 1 0 0,1 0-1 0 0,-1-1 0 0 0,1 1 0 0 0,0-1 1 0 0,0 1-1 0 0,0-1 0 0 0,1 0 0 0 0,0 0 0 0 0,0 0 1 0 0,0 0-1 0 0,0 0 0 0 0,0-1 0 0 0,1 1 1 0 0,-1-1-1 0 0,1 0 0 0 0,0 0 0 0 0,0 0 1 0 0,1-1-1 0 0,-1 1 0 0 0,0-1 0 0 0,1 0 1 0 0,-1 0-1 0 0,1-1 0 0 0,0 1 0 0 0,0-1-76 0 0,187 40 1689 0 0,-188-41-1704 0 0,559 29 735 0 0,-472-6-931 0 0,-66 3-2883 0 0,-46 14-5734 0 0,13-32-441 0 0</inkml:trace>
  <inkml:trace contextRef="#ctx0" brushRef="#br0" timeOffset="460.301">2522 1222 21837 0 0,'0'0'281'0'0,"0"0"-96"0"0,0 0-227 0 0,0 0-370 0 0,0 0-387 0 0,0 0-139 0 0,0 0 78 0 0,0 0 272 0 0,0 0 336 0 0,0 0 131 0 0,0 0 9 0 0,0 0-11 0 0,0 0-33 0 0,25 1-131 0 0,79 3-366 0 0,-97-3 258 0 0,0 0 1 0 0,0 0 0 0 0,-1 1-1 0 0,1 0 1 0 0,0 0 0 0 0,-1 0-1 0 0,1 1 1 0 0,-1 0 0 0 0,0 0-1 0 0,0 1 1 0 0,0 0 0 0 0,0 0-1 0 0,-1 0 1 0 0,1 1 0 0 0,-1-1-1 0 0,4 6 395 0 0,10 8-3554 0 0,-1-4-3542 0 0</inkml:trace>
  <inkml:trace contextRef="#ctx0" brushRef="#br0" timeOffset="1853.376">4054 1131 17420 0 0,'0'0'1221'0'0,"0"0"-494"0"0,0 0-811 0 0,0 0-465 0 0,0 0-93 0 0,0 0 190 0 0,0 0 321 0 0,0 0 110 0 0,0 0 1 0 0,0 0 7 0 0,0 0 19 0 0,18 24 17 0 0,52 80 6 0 0,-41 3 85 0 0,-29-85-82 0 0,-4 296 246 0 0,4-317-207 0 0,0 1-1 0 0,1 0 1 0 0,-1-1-1 0 0,0 1 1 0 0,1 0-1 0 0,-1-1 1 0 0,1 1-1 0 0,0 0 1 0 0,0-1-1 0 0,-1 1 1 0 0,1-1-1 0 0,0 0 0 0 0,0 1 1 0 0,0-1-1 0 0,0 0 1 0 0,1 1-1 0 0,-1-1 1 0 0,0 0-1 0 0,1 0 1 0 0,-1 0-1 0 0,0 0 1 0 0,1 0-1 0 0,-1 0 0 0 0,1-1 1 0 0,-1 1-1 0 0,1 0 1 0 0,0-1-1 0 0,-1 1 1 0 0,1-1-1 0 0,0 0 1 0 0,-1 1-1 0 0,1-1 1 0 0,0 0-1 0 0,0 0 0 0 0,-1 0 1 0 0,1 0-1 0 0,0 0 1 0 0,-1-1-1 0 0,1 1 1 0 0,0 0-1 0 0,-1-1 1 0 0,1 0-1 0 0,0 1 1 0 0,-1-1-1 0 0,1 0 1 0 0,-1 1-1 0 0,1-1 0 0 0,-1 0 1 0 0,0 0-1 0 0,1-1-70 0 0,84-47 860 0 0,-77 41-834 0 0,1 1 1 0 0,-2-1 0 0 0,1-1-1 0 0,-1 0 1 0 0,0 0 0 0 0,-1 0-1 0 0,0-1 1 0 0,-1 0 0 0 0,0 0 0 0 0,0-1-1 0 0,-1 0 1 0 0,0 0 0 0 0,-1 0-1 0 0,-1-1-26 0 0,-3 94-4158 0 0,1-75 4270 0 0,0 0 0 0 0,0-1-1 0 0,0 1 1 0 0,1 0 0 0 0,0-1 0 0 0,1 1 0 0 0,0-1 0 0 0,0 0 0 0 0,0 0 0 0 0,0 0 0 0 0,1 0-1 0 0,0 0 1 0 0,0-1 0 0 0,1 0 0 0 0,0 0 0 0 0,0 0 0 0 0,0 0 0 0 0,3 1-112 0 0,-1-5 61 0 0,0 0 0 0 0,0-1 1 0 0,1 0-1 0 0,-1 0 0 0 0,0-1 1 0 0,1 0-1 0 0,-1 0 0 0 0,0-1 1 0 0,0 0-1 0 0,0 0 1 0 0,0 0-1 0 0,-1-1 0 0 0,1 0 1 0 0,0-1-1 0 0,-1 1 0 0 0,0-1 1 0 0,0-1-1 0 0,0 1 0 0 0,-1-1 1 0 0,1 0-1 0 0,-1 0 0 0 0,0 0 1 0 0,-1-1-1 0 0,1 0 0 0 0,-1 0 1 0 0,0 0-1 0 0,0 0 0 0 0,-1-1 1 0 0,0 1-1 0 0,0-1 0 0 0,-1 0 1 0 0,0 0-1 0 0,0 0 0 0 0,0 0 1 0 0,-1 0-1 0 0,1-6-61 0 0,-2-14 216 0 0,1 28-346 0 0,-1-1 1 0 0,1 0 0 0 0,-1 0-1 0 0,1 0 1 0 0,-1 0 0 0 0,1 1-1 0 0,-1-1 1 0 0,0 0 0 0 0,1 0-1 0 0,-1 0 1 0 0,1 0 0 0 0,-1 0-1 0 0,1 0 1 0 0,-1 0 0 0 0,1 0-1 0 0,-1 0 1 0 0,1-1 0 0 0,-1 1-1 0 0,1 0 1 0 0,-1 0 0 0 0,1 0-1 0 0,-1 0 130 0 0,5 10 85 0 0,0 0 0 0 0,0 1 0 0 0,1-2 0 0 0,0 1 0 0 0,1-1 0 0 0,0 0 0 0 0,1 0 0 0 0,0-1 0 0 0,0 0 0 0 0,0 0 0 0 0,1-1 0 0 0,1 0 0 0 0,2 2-85 0 0,46 30-6319 0 0,-39-27 1811 0 0,-5-4-5898 0 0</inkml:trace>
  <inkml:trace contextRef="#ctx0" brushRef="#br0" timeOffset="2462.423">5122 1459 1552 0 0,'0'0'3276'0'0,"0"0"-981"0"0,0 0-252 0 0,0 0-63 0 0,0 0-98 0 0,0 0-140 0 0,0 0-201 0 0,0 0-267 0 0,0 0-332 0 0,0 0-325 0 0,0 0-298 0 0,0 0-231 0 0,0 0-158 0 0,5-2-38 0 0,7-1 86 0 0,0 1 1 0 0,0 0-1 0 0,0 1 0 0 0,0 1 0 0 0,1 0 0 0 0,-1 0 0 0 0,0 1 0 0 0,0 1 0 0 0,0 0 0 0 0,0 1 0 0 0,0 0 0 0 0,0 0 22 0 0,87 12 325 0 0,-184 19-2671 0 0,59-21 2282 0 0,17-11 39 0 0,0 1-1 0 0,0 0 1 0 0,0 0-1 0 0,1 1 1 0 0,0 0-1 0 0,0 1 1 0 0,0 0-1 0 0,0 0 1 0 0,1 0 0 0 0,-1 1-1 0 0,2 0 1 0 0,-1 1-1 0 0,1 0 1 0 0,0 0-1 0 0,0 0 1 0 0,0 0 0 0 0,1 1-1 0 0,1 0 1 0 0,-1 0-1 0 0,1 1 1 0 0,1-1-1 0 0,-1 1 1 0 0,1 0-1 0 0,1 0 1 0 0,0 0 0 0 0,0 0-1 0 0,0 4 26 0 0,44 33 967 0 0,61-23 538 0 0,-97-22-1462 0 0,43 4 71 0 0,1-2 0 0 0,0-2 0 0 0,0-3 0 0 0,-1-1 0 0 0,1-3 1 0 0,31-8-115 0 0,-78 13-407 0 0,10-3-1054 0 0,-8-2-6027 0 0,-5 4-2278 0 0</inkml:trace>
  <inkml:trace contextRef="#ctx0" brushRef="#br0" timeOffset="2777.549">5069 1564 8738 0 0,'0'0'2126'0'0,"0"0"-454"0"0,0 0-498 0 0,0 0-289 0 0,0 0-126 0 0,0 0-116 0 0,0 0-172 0 0,0 0-181 0 0,0 0-134 0 0,0 0-94 0 0,0 0-30 0 0,0 0 17 0 0,0 0 28 0 0,18 1 18 0 0,113 11 110 0 0,-50-3-1935 0 0,-10-3-4267 0 0,-44-4-3526 0 0</inkml:trace>
  <inkml:trace contextRef="#ctx0" brushRef="#br0" timeOffset="3111.483">5813 1410 17796 0 0,'0'0'-488'0'0,"0"0"-781"0"0,0 0-332 0 0,0 0 200 0 0,0 0 709 0 0,0 0 647 0 0,0 0 134 0 0,0 0 14 0 0,0 0 5 0 0,9 25-8 0 0,26 79 0 0 0,-18 43 846 0 0,-17-145-1259 0 0,2 17 550 0 0,-4-11-7427 0 0,0-8 710 0 0</inkml:trace>
  <inkml:trace contextRef="#ctx0" brushRef="#br0" timeOffset="3360.568">5828 1138 22941 0 0,'0'0'352'0'0,"0"0"-276"0"0,0 0-443 0 0,0 0-334 0 0,0 0-105 0 0,0 0 105 0 0,0 0 221 0 0,0 0 130 0 0,0 0 13 0 0,0 0-37 0 0,0 0-2 0 0,0 0 0 0 0,0 0-82 0 0,27 16-328 0 0,83 54-525 0 0,-22 22-7832 0 0,-73-75 2340 0 0</inkml:trace>
  <inkml:trace contextRef="#ctx0" brushRef="#br0" timeOffset="3612.494">6483 1746 16203 0 0,'0'0'1635'0'0,"0"0"-760"0"0,0 0-348 0 0,0 0-160 0 0,0 0-95 0 0,0 0-60 0 0,0 0 31 0 0,0 0 101 0 0,0 0 139 0 0,0 0 90 0 0,0 0-61 0 0,0 0-136 0 0,0 0-177 0 0,8-5-166 0 0,-4 3-52 0 0,139-112 40 0 0,-137 109-28 0 0,0-1 0 0 0,-1 0 0 0 0,1 0 0 0 0,-1 0-1 0 0,0-1 1 0 0,-1 0 0 0 0,0 0 0 0 0,0 0 0 0 0,0 0 0 0 0,-1-1 0 0 0,0 1 0 0 0,-1-1 0 0 0,1 0 0 0 0,-1 0 0 0 0,-1 0 0 0 0,0 0 0 0 0,0 0 0 0 0,0 0 0 0 0,-1 0 0 0 0,0-1 0 0 0,-2-6 7 0 0,-3 9-149 0 0,0-1 0 0 0,0 1 0 0 0,0 0 0 0 0,-1 1 1 0 0,0-1-1 0 0,-1 1 0 0 0,1 0 0 0 0,-1 1 1 0 0,0 0-1 0 0,0 0 0 0 0,0 0 0 0 0,0 1 1 0 0,-1 0-1 0 0,1 0 0 0 0,-1 1 0 0 0,0 0 0 0 0,0 0 1 0 0,0 1-1 0 0,0 0 0 0 0,0 1 0 0 0,0-1 1 0 0,0 2-1 0 0,0-1 0 0 0,0 1 0 0 0,0 0 1 0 0,0 1-1 0 0,0 0 0 0 0,0 0 0 0 0,-6 3 149 0 0,0-3-82 0 0,0 1-1 0 0,1 1 1 0 0,0 0 0 0 0,0 0-1 0 0,0 1 1 0 0,0 1 0 0 0,1 0-1 0 0,0 1 1 0 0,0 1-1 0 0,0-1 1 0 0,1 2 0 0 0,0 0-1 0 0,1 0 1 0 0,0 1-1 0 0,1 0 1 0 0,0 0 0 0 0,0 1-1 0 0,1 0 1 0 0,1 1 0 0 0,-1 0-1 0 0,2 0 1 0 0,0 1-1 0 0,1 0 1 0 0,0 0 0 0 0,0 0-1 0 0,2 0 1 0 0,-2 9 82 0 0,11 12-1802 0 0,6-14-3292 0 0,-5-10-4131 0 0</inkml:trace>
  <inkml:trace contextRef="#ctx0" brushRef="#br0" timeOffset="4159.209">6943 1344 20692 0 0,'0'0'288'0'0,"0"0"-272"0"0,0 0-616 0 0,0 0-628 0 0,0 0-115 0 0,0 0 202 0 0,0 0 495 0 0,0 0 562 0 0,0 0 184 0 0,0 0 65 0 0,0 0 37 0 0,0 0-23 0 0,4 17-22 0 0,22 146 410 0 0,-26-156-457 0 0,0 0 1 0 0,1 1-1 0 0,0-1 1 0 0,0 0 0 0 0,0 0-1 0 0,1 0 1 0 0,0 0-1 0 0,0 0 1 0 0,1 0-1 0 0,0 0 1 0 0,0-1 0 0 0,1 0-1 0 0,-1 1 1 0 0,2-1-1 0 0,-1 0 1 0 0,0-1-1 0 0,1 1 1 0 0,0-1 0 0 0,0 0-1 0 0,1 0 1 0 0,0-1-1 0 0,0 1 1 0 0,0-1-1 0 0,0-1 1 0 0,0 1 0 0 0,1-1-1 0 0,-1 0 1 0 0,1 0-1 0 0,0-1 1 0 0,0 0-1 0 0,0 0 1 0 0,0-1 0 0 0,0 0-1 0 0,4 0-110 0 0,7-1 31 0 0,-1-1 1 0 0,0-1-1 0 0,0-1 0 0 0,0-1 0 0 0,0 0 1 0 0,0-1-1 0 0,-1-1 0 0 0,1 0 0 0 0,-2-1 1 0 0,1-1-1 0 0,-1 0 0 0 0,0-1 1 0 0,-1-1-1 0 0,0 0 0 0 0,0-1 0 0 0,7-9-31 0 0,-22 38-4536 0 0,19 43 4735 0 0,-17-52-95 0 0,2-1-1 0 0,-1 0 1 0 0,1 1-1 0 0,0-1 1 0 0,1-1-1 0 0,0 1 1 0 0,0 0-1 0 0,1-1 1 0 0,0 0-1 0 0,0 0 1 0 0,1 0-1 0 0,-1 0 0 0 0,2-1 1 0 0,-1 0-1 0 0,1-1 1 0 0,-1 1-1 0 0,2-1 1 0 0,-1-1-1 0 0,0 1 1 0 0,1-1-1 0 0,0 0 1 0 0,0-1-1 0 0,0 0 1 0 0,0 0-1 0 0,1-1 1 0 0,-1 0-1 0 0,1 0 1 0 0,0-1-1 0 0,-1 0 0 0 0,1-1 1 0 0,0 0-1 0 0,-1 0 1 0 0,1-1-1 0 0,0 0 1 0 0,-1 0-1 0 0,1-1 1 0 0,-1 0-1 0 0,1-1 1 0 0,-1 0-1 0 0,0 0 1 0 0,5-3-104 0 0,-1-1 9 0 0,1-1 1 0 0,-2 0-1 0 0,1-1 1 0 0,-1 0-1 0 0,0-1 1 0 0,-1 0-1 0 0,0-1 1 0 0,0 0-1 0 0,-1-1 1 0 0,-1 0-1 0 0,0 0 1 0 0,-1 0-1 0 0,0-1 1 0 0,-1 0-1 0 0,0-1 1 0 0,-1 1-1 0 0,-1-1 1 0 0,0 0-1 0 0,-1 0 1 0 0,0-1-1 0 0,-1 1 1 0 0,-1-1-10 0 0,-1 15-686 0 0,0 6-2994 0 0,-5 19 2406 0 0,-26 86 1310 0 0,9-33-4556 0 0,15-56-4774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2:46.3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227 14 21125 0 0,'0'0'-729'0'0,"0"0"-702"0"0,0 0-393 0 0,0 0 93 0 0,0 0 513 0 0,0 0 746 0 0,0 0 403 0 0,0 0 112 0 0,0 0 95 0 0,0 0 77 0 0,0 0 32 0 0,-8 27 9 0 0,-28 83-19 0 0,-49 39 1600 0 0,14-65-1399 0 0,70-83-1522 0 0,1 0-1677 0 0,0 0-3560 0 0,0-1-575 0 0</inkml:trace>
  <inkml:trace contextRef="#ctx0" brushRef="#br0" timeOffset="234.58">1 1 22181 0 0,'0'0'688'0'0,"0"0"-127"0"0,0 0-381 0 0,0 0-553 0 0,0 0-227 0 0,0 0 74 0 0,0 0 250 0 0,0 0 326 0 0,0 0 203 0 0,0 0 86 0 0,0 0 18 0 0,27 25 9 0 0,89 84-61 0 0,116 60 385 0 0,-69-37-1572 0 0,-112-85-1944 0 0,-3 2-3315 0 0,-20-18-5164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2:44.9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1 412 3137 0 0,'0'0'1652'0'0,"0"0"-254"0"0,0 0-281 0 0,0 0-239 0 0,0 0-185 0 0,0 0-170 0 0,0 0-118 0 0,0 0-56 0 0,0 0-73 0 0,0 0-140 0 0,0 0-214 0 0,8-11-646 0 0,14 21 1013 0 0,1-1 0 0 0,1-1-1 0 0,-1-1 1 0 0,1-1 0 0 0,1 0-1 0 0,-1-2 1 0 0,1-2 0 0 0,-1 0 0 0 0,1-1-1 0 0,0-1 1 0 0,0-2 0 0 0,15-2-289 0 0,-19 0 264 0 0,0-1 0 0 0,-1-1 0 0 0,0 0 0 0 0,0-1 0 0 0,0-2 0 0 0,-1 0 0 0 0,-1-1 0 0 0,1 0 0 0 0,-2-2 0 0 0,1 0 0 0 0,-2-1 0 0 0,1-1 0 0 0,-2 0 0 0 0,0-2 0 0 0,-1 1 0 0 0,-1-2 0 0 0,0 1 0 0 0,-1-2 0 0 0,-1 0 0 0 0,5-9-264 0 0,-14 21-17 0 0,0 0 0 0 0,-1 0 1 0 0,0 0-1 0 0,0-1 0 0 0,0 1 1 0 0,-1 0-1 0 0,0 0 1 0 0,0 0-1 0 0,0 0 0 0 0,-1-1 1 0 0,0 1-1 0 0,0 0 0 0 0,0 0 1 0 0,-1 0-1 0 0,0 0 1 0 0,0 0-1 0 0,-1 1 0 0 0,1-1 1 0 0,-1 1-1 0 0,0-1 0 0 0,-1 1 1 0 0,0 0-1 0 0,1 0 1 0 0,-2 1-1 0 0,1-1 0 0 0,0 1 1 0 0,-1 0-1 0 0,0 0 0 0 0,0 0 1 0 0,0 1-1 0 0,0-1 1 0 0,-1 1-1 0 0,1 1 0 0 0,-1-1 1 0 0,0 1-1 0 0,1 0 0 0 0,-1 0 1 0 0,0 1-1 0 0,-1-1 1 0 0,1 1-1 0 0,0 1 0 0 0,0-1 1 0 0,0 1-1 0 0,0 0 0 0 0,-4 1 17 0 0,-9-2-119 0 0,0 1-1 0 0,0 1 0 0 0,0 1 0 0 0,1 1 1 0 0,-1 0-1 0 0,1 1 0 0 0,-1 1 0 0 0,1 1 0 0 0,0 1 1 0 0,1 0-1 0 0,0 1 0 0 0,0 1 0 0 0,1 1 0 0 0,0 0 1 0 0,0 1-1 0 0,1 1 0 0 0,1 0 0 0 0,0 1 1 0 0,1 0-1 0 0,0 1 0 0 0,1 1 0 0 0,-7 11 120 0 0,0 1-9 0 0,1 0 0 0 0,1 2 0 0 0,1 0 0 0 0,1 1 0 0 0,2 1 0 0 0,1 0-1 0 0,2 0 1 0 0,1 1 0 0 0,1 1 0 0 0,2-1 0 0 0,1 1 0 0 0,0 22 9 0 0,4-44 37 0 0,2 0 0 0 0,-1 0 1 0 0,1 0-1 0 0,1 0 0 0 0,0-1 0 0 0,0 1 0 0 0,1 0 1 0 0,1-1-1 0 0,-1 0 0 0 0,2 0 0 0 0,-1 0 1 0 0,2 0-1 0 0,-1-1 0 0 0,1 0 0 0 0,0 0 1 0 0,1 0-1 0 0,0-1 0 0 0,1 0 0 0 0,0 0 0 0 0,0-1 1 0 0,0 0-1 0 0,1 0 0 0 0,0-1 0 0 0,5 2-37 0 0,31 18 373 0 0,2-3-1 0 0,1-2 0 0 0,0-2 1 0 0,1-3-1 0 0,1-1 0 0 0,35 4-372 0 0,-106-22 2413 0 0,-16-4-3735 0 0,6-9-4464 0 0,29 13 1834 0 0,2 2-4806 0 0</inkml:trace>
  <inkml:trace contextRef="#ctx0" brushRef="#br0" timeOffset="684.707">801 790 9850 0 0,'0'0'1592'0'0,"0"0"-106"0"0,0 0-226 0 0,0 0-222 0 0,0 0-178 0 0,0 0-206 0 0,0 0-190 0 0,0 0-166 0 0,0 0-210 0 0,0 0-234 0 0,0 0-277 0 0,0 0-280 0 0,0 0-217 0 0,-7-14-648 0 0,28 115 1464 0 0,-8-43 898 0 0,-13-73 7077 0 0,4-20-8521 0 0,-2 25 1192 0 0,3-52-539 0 0,29-103-367 0 0,-13 165-5157 0 0,6 49 4729 0 0,-25-44 485 0 0,11 27 250 0 0,-11-25 129 0 0,0 0-1 0 0,1 1 0 0 0,-1-1 1 0 0,1 0-1 0 0,0 0 0 0 0,1 0 0 0 0,0-1 1 0 0,0 1-1 0 0,1-1 0 0 0,-1 0 1 0 0,1 0-1 0 0,0-1 0 0 0,1 1 1 0 0,-1-1-1 0 0,1 0 0 0 0,0-1 1 0 0,1 1-1 0 0,3 1-71 0 0,51-25 3467 0 0,16-59-2844 0 0,-69 69-492 0 0,79-111 432 0 0,-86 131-6019 0 0,9 19 5630 0 0,-6-19-354 0 0,-1 0 324 0 0,0 0 0 0 0,1 0 0 0 0,1 0 0 0 0,-1-1 0 0 0,2 0 0 0 0,0 0 0 0 0,0 0 0 0 0,0 0 0 0 0,1-1 0 0 0,1 0 0 0 0,0-1 0 0 0,0 0 0 0 0,0 0 0 0 0,1 0 0 0 0,0-1 0 0 0,7 4-144 0 0,70 13-6643 0 0,-73-24-2797 0 0</inkml:trace>
  <inkml:trace contextRef="#ctx0" brushRef="#br0" timeOffset="1185.403">1677 756 16396 0 0,'0'0'-1684'0'0,"0"0"-225"0"0,0 0 99 0 0,0 0 675 0 0,0 0 815 0 0,0 0 372 0 0,0 0 157 0 0,0 0 166 0 0,0 0 167 0 0,0 0 154 0 0,0 0 135 0 0,0 0 59 0 0,0 0-9 0 0,20 9-143 0 0,61 26-176 0 0,46-19 405 0 0,-91-18-730 0 0,-24 2-184 0 0,-1 0 0 0 0,0-1-1 0 0,1 0 1 0 0,-1-1 0 0 0,0 0-1 0 0,0-1 1 0 0,0 0 0 0 0,0-1 0 0 0,-1 0-1 0 0,0 0 1 0 0,1-1 0 0 0,-1-1-1 0 0,-1 0 1 0 0,1 0 0 0 0,-1-1 0 0 0,0 0-1 0 0,-1 0 1 0 0,0-1 0 0 0,0 0-1 0 0,-1-1 1 0 0,1 0 0 0 0,-2 0-1 0 0,3-4-52 0 0,-8 9-50 0 0,1-1 0 0 0,-1 1-1 0 0,0 0 1 0 0,-1 0 0 0 0,1-1-1 0 0,-1 1 1 0 0,0 0-1 0 0,0 0 1 0 0,0-1 0 0 0,-1 1-1 0 0,1 0 1 0 0,-1-1 0 0 0,0 1-1 0 0,0 0 1 0 0,-1 0 0 0 0,1 0-1 0 0,-1 0 1 0 0,0 0-1 0 0,0 0 1 0 0,0 1 0 0 0,0-1-1 0 0,-1 1 1 0 0,0-1 0 0 0,0 1-1 0 0,1 0 1 0 0,-2 0-1 0 0,1 0 1 0 0,0 0 0 0 0,-1 1-1 0 0,1-1 1 0 0,-1 1 0 0 0,0 0-1 0 0,1 0 1 0 0,-1 0 0 0 0,-3 0 50 0 0,-149-34-649 0 0,0 61 573 0 0,152-24 52 0 0,0 0 0 0 0,0 1 0 0 0,0 0 0 0 0,0 0 0 0 0,1 0-1 0 0,-1 0 1 0 0,0 1 0 0 0,1-1 0 0 0,0 1 0 0 0,0 0 0 0 0,-1 0-1 0 0,2 0 1 0 0,-1 0 0 0 0,0 0 0 0 0,1 1 0 0 0,-1 0 0 0 0,1-1-1 0 0,0 1 1 0 0,0 0 0 0 0,0 0 0 0 0,1 0 0 0 0,0 0 0 0 0,-1 0-1 0 0,1 0 1 0 0,1 1 0 0 0,-1-1 0 0 0,1 0 0 0 0,-1 0 0 0 0,1 1-1 0 0,0-1 1 0 0,1 0 0 0 0,-1 0 0 0 0,1 1 0 0 0,1 3 24 0 0,3 0 160 0 0,1 0 0 0 0,0-1 1 0 0,0 0-1 0 0,0 0 0 0 0,1 0 0 0 0,0 0 1 0 0,1-1-1 0 0,-1-1 0 0 0,1 1 0 0 0,1-1 1 0 0,-1 0-1 0 0,0-1 0 0 0,1 0 0 0 0,0-1 1 0 0,0 1-1 0 0,0-2 0 0 0,1 1 1 0 0,-1-1-1 0 0,0-1 0 0 0,1 0 0 0 0,-1 0 1 0 0,1-1-1 0 0,5 0-160 0 0,31 5 339 0 0,1-3 0 0 0,0-1 0 0 0,-1-3 1 0 0,1-1-1 0 0,-1-3 0 0 0,25-6-339 0 0,-3 32-3454 0 0,-36-4-3376 0 0,-20-13-2621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2:59.9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225 255 1864 0 0,'0'0'1746'0'0,"0"0"-535"0"0,0 0-265 0 0,0 0-148 0 0,0 0-87 0 0,0 0-71 0 0,0 0-42 0 0,0 0-59 0 0,0 0-110 0 0,0 0-92 0 0,0 0-39 0 0,35-9 3000 0 0,-3 0-3063 0 0,1 1 1 0 0,1 1 0 0 0,-1 2-1 0 0,1 1 1 0 0,0 2-1 0 0,0 2 1 0 0,7 1-236 0 0,31-2 367 0 0,1675-19 2890 0 0,-1674 23-3199 0 0,-42-1 69 0 0,0 0-1 0 0,1-2 1 0 0,-1-1-1 0 0,0-2 0 0 0,1-1 1 0 0,-2-1-1 0 0,1-2 1 0 0,8-3-127 0 0,-39 9-46 0 0,0 1 0 0 0,-1 0 0 0 0,1 0 1 0 0,0-1-1 0 0,-1 1 0 0 0,1-1 0 0 0,0 1 1 0 0,-1 0-1 0 0,1-1 0 0 0,0 1 0 0 0,0-1 1 0 0,-1 1-1 0 0,1 0 0 0 0,0-1 0 0 0,0 1 0 0 0,0-1 1 0 0,0 1-1 0 0,0-1 0 0 0,0 1 0 0 0,0-1 1 0 0,0 1-1 0 0,0-1 0 0 0,0 1 0 0 0,0-1 1 0 0,0 1-1 0 0,0-1 0 0 0,0 1 0 0 0,0-1 1 0 0,0 1-1 0 0,0-1 0 0 0,1 1 0 0 0,-1 0 1 0 0,0-1-1 0 0,0 1 0 0 0,0-1 0 0 0,1 1 1 0 0,-1 0-1 0 0,0-1 0 0 0,1 1 0 0 0,-1 0 1 0 0,0-1-1 0 0,1 1 0 0 0,-1 0 0 0 0,0-1 1 0 0,1 1-1 0 0,-1 0 0 0 0,1 0 0 0 0,-1-1 1 0 0,1 1-1 0 0,-1 0 0 0 0,1 0 0 0 0,-1 0 1 0 0,0 0-1 0 0,1 0 0 0 0,0 0 46 0 0,-45-7-9286 0 0,31 7 1331 0 0</inkml:trace>
  <inkml:trace contextRef="#ctx0" brushRef="#br0" timeOffset="831.391">375 1 3585 0 0,'0'0'230'0'0,"0"0"-278"0"0,0 0-104 0 0,0 0 127 0 0,0 0 118 0 0,0 0 29 0 0,0 0-21 0 0,0 0-39 0 0,0 0-44 0 0,0 0-2 0 0,0 0 12 0 0,0 0 42 0 0,0 0 88 0 0,8 2 73 0 0,23 8 101 0 0,-64 24 3334 0 0,-128 34-1054 0 0,-34 24-1908 0 0,194-91-681 0 0,-1 0-1 0 0,1-1 1 0 0,0 1 0 0 0,-1 0 0 0 0,1 0 0 0 0,0 0 0 0 0,-1 0 0 0 0,1 0 0 0 0,0 0 0 0 0,0 0 0 0 0,0 0 0 0 0,0 0 0 0 0,0 0 0 0 0,0 1 0 0 0,0-1 0 0 0,0 0 0 0 0,1 1 0 0 0,-1-1 0 0 0,0 1 0 0 0,1-1 0 0 0,-1 1 0 0 0,1-1 0 0 0,-1 1 0 0 0,1-1 0 0 0,0 1 0 0 0,0 0 0 0 0,0-1 0 0 0,0 1 0 0 0,0-1 0 0 0,0 1 0 0 0,0-1 0 0 0,1 1 0 0 0,-1 0 0 0 0,0-1 0 0 0,1 1 0 0 0,-1-1 0 0 0,1 1 0 0 0,0-1 0 0 0,-1 0 0 0 0,1 1 0 0 0,0-1 0 0 0,0 0 0 0 0,0 1 0 0 0,0-1 0 0 0,0 0 0 0 0,0 0 0 0 0,0 0 0 0 0,0 0-1 0 0,1 0 1 0 0,-1 0 0 0 0,0 0 0 0 0,1 0 0 0 0,-1-1 0 0 0,1 1 0 0 0,-1 0 0 0 0,1-1 0 0 0,0 1-23 0 0,91 29 4369 0 0,-2-18-2989 0 0,1-3 0 0 0,1-5 1 0 0,37-4-1381 0 0,-89 0 1486 0 0,-50-1-1815 0 0,0 1 1 0 0,0-2 0 0 0,0 1 0 0 0,1-1 0 0 0,-1-1-1 0 0,0 1 1 0 0,1-2 0 0 0,0 1 0 0 0,-1-1-1 0 0,1 0 1 0 0,1-1 0 0 0,-1 0 0 0 0,1 0 0 0 0,0-1-1 0 0,0 1 1 0 0,0-2 0 0 0,1 1 0 0 0,0-1 0 0 0,0 0-1 0 0,0 0 1 0 0,1 0 0 0 0,0-1 0 0 0,1 0 0 0 0,0 0-1 0 0,0-1 329 0 0,-41-84-317 0 0,18 36 4429 0 0,55 193-4509 0 0,-6-13-35 0 0,-11-62-5228 0 0,-6-36-4316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3:10.0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1441 127 2937 0 0,'0'0'784'0'0,"0"0"-333"0"0,0 0 7 0 0,0 0 112 0 0,0 0 57 0 0,0 0 55 0 0,0 0 69 0 0,0 0 81 0 0,0 0 149 0 0,0 0 147 0 0,-4-20-5 0 0,-18-87 1087 0 0,24 126-8986 0 0,0 7 5682 0 0,3 33 2226 0 0,55 143 426 0 0,-46-167-1348 0 0,-1 0 1 0 0,-2 1-1 0 0,-2 0 1 0 0,-1 1-1 0 0,-2 0 1 0 0,1 23-211 0 0,-7-59 7 0 0,1 21 142 0 0,0 0 0 0 0,-1 0 0 0 0,-2 0 0 0 0,0 0 0 0 0,-1 0 0 0 0,-1 0 0 0 0,-2-1 0 0 0,-1 5-149 0 0,-8-21 6885 0 0,-24-5-7940 0 0,28 0 1461 0 0,-313 47-857 0 0,-424 83 812 0 0,634-122 867 0 0,95-7-3552 0 0,20-1-4684 0 0,6 0 4299 0 0,-1 1-3440 0 0</inkml:trace>
  <inkml:trace contextRef="#ctx0" brushRef="#br0" timeOffset="425.227">382 735 10034 0 0,'0'0'450'0'0,"0"0"-225"0"0,0 0-422 0 0,0 0-590 0 0,0 0-495 0 0,0 0-117 0 0,0 0 202 0 0,0 0 466 0 0,0 0 644 0 0,0 0 464 0 0,0 0 258 0 0,0 0 152 0 0,0 0-43 0 0,-9 6-117 0 0,-292 223 2463 0 0,229-159-3115 0 0,129-43 2789 0 0,343 23-47 0 0,-279-35-1342 0 0,-148-12-2077 0 0,0 3-6264 0 0,17-3 3542 0 0,-1 0-3604 0 0</inkml:trace>
  <inkml:trace contextRef="#ctx0" brushRef="#br0" timeOffset="973.625">2042 947 9290 0 0,'0'0'1830'0'0,"0"0"-101"0"0,0 0-336 0 0,0 0-480 0 0,0 0-259 0 0,0 0-196 0 0,0 0-136 0 0,0 0-58 0 0,0 0-49 0 0,0 0-97 0 0,0 0-166 0 0,0 0-285 0 0,13-16-335 0 0,41-49-190 0 0,-40 124-582 0 0,-19 5 1748 0 0,2-49-154 0 0,1 0 0 0 0,1 0 0 0 0,0 0 0 0 0,1 0-1 0 0,1 1 1 0 0,0-1 0 0 0,1 0 0 0 0,1 0 0 0 0,0-1 0 0 0,1 1-1 0 0,5 12-153 0 0,-4-19 537 0 0,-4-7-3833 0 0,0 0-3675 0 0,-1-1 862 0 0</inkml:trace>
  <inkml:trace contextRef="#ctx0" brushRef="#br0" timeOffset="1288.929">2380 802 15355 0 0,'0'0'798'0'0,"0"0"-99"0"0,0 0-377 0 0,0 0-779 0 0,0 0-811 0 0,0 0-282 0 0,0 0 103 0 0,0 0 439 0 0,0 0 629 0 0,0 0 307 0 0,0 0 145 0 0,0 0 105 0 0,0 0 86 0 0,4 18 36 0 0,-1-2-230 0 0,84 300 2024 0 0,-85-310-1871 0 0,0 0-1 0 0,1-1 0 0 0,0 1 0 0 0,0-1 1 0 0,1 0-1 0 0,0 0 0 0 0,0 0 0 0 0,0 0 1 0 0,0 0-1 0 0,1-1 0 0 0,-1 0 0 0 0,1 0 0 0 0,0 0 1 0 0,1-1-1 0 0,-1 1 0 0 0,0-1 0 0 0,2 0-222 0 0,-7-3 1145 0 0,0 0 42 0 0,-1-16 478 0 0,-2 8-3376 0 0,-1 1-2675 0 0,-3 1-3588 0 0,4 4 298 0 0</inkml:trace>
  <inkml:trace contextRef="#ctx0" brushRef="#br0" timeOffset="1535.009">1971 401 14139 0 0,'0'0'1434'0'0,"0"0"195"0"0,0 0-8 0 0,0 0-257 0 0,-4-28-265 0 0,-9-85-259 0 0,12 110-833 0 0,1 1 0 0 0,-1-1 0 0 0,0 0 1 0 0,1 0-1 0 0,-1 0 0 0 0,1 1 0 0 0,0-1 0 0 0,0 0 0 0 0,0 0 0 0 0,0 0 1 0 0,0 0-1 0 0,1 0 0 0 0,0 1 0 0 0,-1-1 0 0 0,1 0 0 0 0,0 0 0 0 0,0 1 1 0 0,0-1-1 0 0,1 1 0 0 0,-1-1 0 0 0,1 1 0 0 0,-1-1 0 0 0,1 1 0 0 0,0 0 0 0 0,0 0 1 0 0,0 0-1 0 0,0 0 0 0 0,0 0 0 0 0,0 0 0 0 0,1 0 0 0 0,-1 1 0 0 0,1-1 1 0 0,-1 1-1 0 0,1 0 0 0 0,-1 0 0 0 0,1 0 0 0 0,0 0 0 0 0,0 0 0 0 0,-1 0 1 0 0,1 1-1 0 0,0-1 0 0 0,0 1 0 0 0,0 0 0 0 0,1 0-7 0 0,98 35-2793 0 0,-19 33-2750 0 0,-33-18-2488 0 0,-32-33 1958 0 0</inkml:trace>
  <inkml:trace contextRef="#ctx0" brushRef="#br0" timeOffset="1984.15">2394 697 11234 0 0,'0'0'973'0'0,"0"0"-35"0"0,0 0-177 0 0,0 0-513 0 0,0 0-434 0 0,0 0-224 0 0,0 0-64 0 0,0 0 123 0 0,0 0 181 0 0,0 0 102 0 0,29-12 41 0 0,93-33 42 0 0,3 35 235 0 0,-97 15-128 0 0,-26-5-110 0 0,18 1-4 0 0,-1 0 1 0 0,1 2 0 0 0,-1 0 0 0 0,0 2 0 0 0,0 0 0 0 0,0 0 0 0 0,0 2 0 0 0,-1 1 0 0 0,0 0 0 0 0,-1 1 0 0 0,0 1-1 0 0,14 10-8 0 0,-29-19-19 0 0,-1 0 0 0 0,0 0 0 0 0,0 0 0 0 0,1 0 0 0 0,-1 1 0 0 0,0-1-1 0 0,0 0 1 0 0,0 0 0 0 0,0 1 0 0 0,-1-1 0 0 0,1 0 0 0 0,0 1 0 0 0,0-1-1 0 0,-1 1 1 0 0,1-1 0 0 0,-1 1 0 0 0,1-1 0 0 0,-1 1 0 0 0,0-1-1 0 0,0 1 1 0 0,0-1 0 0 0,0 1 0 0 0,0 0 0 0 0,0-1 0 0 0,0 1 0 0 0,0-1-1 0 0,0 1 1 0 0,-1-1 0 0 0,1 1 0 0 0,-1-1 0 0 0,1 1 0 0 0,-1-1 0 0 0,1 1-1 0 0,-1-1 1 0 0,0 1 0 0 0,0-1 0 0 0,0 0 0 0 0,0 0 0 0 0,0 1-1 0 0,0-1 1 0 0,0 0 0 0 0,0 0 0 0 0,0 0 0 0 0,-1 0 0 0 0,1 0 0 0 0,0 0-1 0 0,-1-1 1 0 0,1 1 0 0 0,-1 0 0 0 0,1-1 0 0 0,-1 1 0 0 0,1-1 0 0 0,-1 1-1 0 0,0-1 20 0 0,-92 26 530 0 0,90-26-504 0 0,-465 52 114 0 0,483-47-8225 0 0,-6-5 3535 0 0</inkml:trace>
  <inkml:trace contextRef="#ctx0" brushRef="#br0" timeOffset="2377.186">3262 843 13963 0 0,'0'0'-349'0'0,"0"0"-84"0"0,0 0 13 0 0,0 0 114 0 0,0 0 122 0 0,0 0 109 0 0,0 0 54 0 0,0 0-14 0 0,0 0-29 0 0,0 0 5 0 0,0 0 54 0 0,0 0 141 0 0,-10 20 200 0 0,-28 58 237 0 0,37-77-517 0 0,1 0-1 0 0,0 0 1 0 0,0 0-1 0 0,0 0 1 0 0,0 0-1 0 0,0 0 1 0 0,0 0-1 0 0,0 0 1 0 0,0 0-1 0 0,0 1 1 0 0,0-1-1 0 0,1 0 1 0 0,-1 0-1 0 0,0 0 1 0 0,1 0-1 0 0,-1 0 1 0 0,1 0-1 0 0,-1-1 1 0 0,1 1-1 0 0,0 0 1 0 0,-1 0-1 0 0,1 0 0 0 0,0 0 1 0 0,-1-1-1 0 0,1 1 1 0 0,0 0-1 0 0,0-1 1 0 0,0 1-1 0 0,0 0 1 0 0,0-1-1 0 0,0 1 1 0 0,0-1-1 0 0,0 0 1 0 0,0 1-1 0 0,0-1 1 0 0,0 0-1 0 0,0 1 1 0 0,0-1-1 0 0,0 0 1 0 0,0 0-1 0 0,0 0 1 0 0,0 0-1 0 0,0 0 1 0 0,0 0-1 0 0,0 0 1 0 0,0-1-1 0 0,0 1 0 0 0,0 0 1 0 0,0 0-1 0 0,0-1 1 0 0,0 1-1 0 0,1-1-55 0 0,1 1 176 0 0,25 5-65 0 0,0-2-1 0 0,0 0 1 0 0,0-2 0 0 0,0-1 0 0 0,0-1-1 0 0,0-1 1 0 0,0-2 0 0 0,0 0-1 0 0,-1-2 1 0 0,1-2 0 0 0,-2 0-1 0 0,1-2 1 0 0,-1 0 0 0 0,0-2-1 0 0,-1-1 1 0 0,18-13-111 0 0,-40 24-9 0 0,-1 1 0 0 0,1-1 0 0 0,-1 0-1 0 0,0-1 1 0 0,0 1 0 0 0,0 0 0 0 0,0 0 0 0 0,0-1 0 0 0,0 0-1 0 0,0 1 1 0 0,-1-1 0 0 0,0 0 0 0 0,1 1 0 0 0,-1-1-1 0 0,0 0 1 0 0,0 0 0 0 0,0 0 0 0 0,-1 0 0 0 0,1 0 0 0 0,-1 0-1 0 0,0-1 1 0 0,0 1 0 0 0,0 0 0 0 0,0 0 0 0 0,0 0-1 0 0,-1 0 1 0 0,1 0 0 0 0,-1 0 0 0 0,0 0 0 0 0,0 0 0 0 0,0 0-1 0 0,0 0 1 0 0,0 0 0 0 0,-1 1 0 0 0,1-1 0 0 0,-1 0 0 0 0,0 1-1 0 0,0 0 1 0 0,0-1 0 0 0,0 1 0 0 0,0 0 0 0 0,-1 0-1 0 0,1 0 1 0 0,0 0 0 0 0,-1 0 0 0 0,0 0 0 0 0,1 1 0 0 0,-1 0-1 0 0,0-1 1 0 0,0 1 0 0 0,-1 0 9 0 0,-19-7-78 0 0,-1 1 0 0 0,0 1 0 0 0,0 1 0 0 0,-1 1 0 0 0,1 1 0 0 0,-1 1 0 0 0,0 1 0 0 0,1 2 0 0 0,-1 0 0 0 0,0 2 0 0 0,1 0 0 0 0,0 2 0 0 0,0 1 0 0 0,-5 2 78 0 0,24-8-12 0 0,-1 1 0 0 0,1 0 0 0 0,0 0 0 0 0,0 0 0 0 0,1 0 0 0 0,-1 1 0 0 0,0 0 0 0 0,0 0 0 0 0,1 0 0 0 0,-1 1 0 0 0,1-1 0 0 0,0 1 0 0 0,-1 0 0 0 0,1 0 0 0 0,1 1 0 0 0,-1-1 0 0 0,0 1 0 0 0,1 0 0 0 0,0 0 0 0 0,0 0 1 0 0,0 0-1 0 0,0 0 0 0 0,1 1 0 0 0,-1 0 0 0 0,1-1 0 0 0,1 1 0 0 0,-1 0 0 0 0,0 0 0 0 0,1 0 0 0 0,0 0 0 0 0,0 0 0 0 0,1 0 0 0 0,0 0 0 0 0,-1 0 0 0 0,2 0 0 0 0,-1 0 0 0 0,0 0 0 0 0,1 2 12 0 0,7 0-172 0 0,0 0 0 0 0,0 0 0 0 0,0-1 0 0 0,1 0 0 0 0,0-1 1 0 0,0 0-1 0 0,0 0 0 0 0,1-1 0 0 0,0 0 0 0 0,-1-1 0 0 0,1 0 0 0 0,1 0 0 0 0,-1-1 0 0 0,0-1 0 0 0,1 1 0 0 0,-1-2 1 0 0,3 1 171 0 0,-5 0-531 0 0,29 3-3153 0 0,-9 0-3989 0 0</inkml:trace>
  <inkml:trace contextRef="#ctx0" brushRef="#br0" timeOffset="2831.921">4138 257 11915 0 0,'0'0'1108'0'0,"0"0"63"0"0,0 0-104 0 0,0 0-285 0 0,0 0-320 0 0,0 0-446 0 0,0 0-556 0 0,0 0-499 0 0,0 0-268 0 0,0 0 155 0 0,0 0 440 0 0,0 0 509 0 0,0 0 410 0 0,-7-9 435 0 0,22 98 440 0 0,36 386 1004 0 0,-48-459-1987 0 0,0-1 1 0 0,1 1 0 0 0,0-1 0 0 0,1 0-1 0 0,1 0 1 0 0,0-1 0 0 0,1 0 0 0 0,1 0-1 0 0,0-1 1 0 0,5 6-100 0 0,-10-15 104 0 0,0 0 1 0 0,0-1-1 0 0,1 1 0 0 0,-1-1 0 0 0,1 0 1 0 0,0 1-1 0 0,0-2 0 0 0,0 1 0 0 0,0 0 1 0 0,1-1-1 0 0,-1 0 0 0 0,0 0 0 0 0,1 0 1 0 0,0 0-1 0 0,0-1 0 0 0,-1 0 1 0 0,1 0-1 0 0,0 0 0 0 0,0-1 0 0 0,0 1 1 0 0,0-1-1 0 0,0 0 0 0 0,0-1 0 0 0,0 1 1 0 0,-1-1-1 0 0,1 0 0 0 0,0 0 0 0 0,0-1 1 0 0,0 1-1 0 0,-1-1 0 0 0,1 0 0 0 0,-1 0 1 0 0,0-1-1 0 0,4-1-104 0 0,65-65 402 0 0,-69 64-544 0 0,1-1-1 0 0,-1 0 1 0 0,0 0 0 0 0,-1 0 0 0 0,0 0 0 0 0,0-1 0 0 0,0 1 0 0 0,0-1 0 0 0,-1 0 0 0 0,0 0 0 0 0,-1 0 0 0 0,0 0 0 0 0,0 0 0 0 0,0 0-1 0 0,-1 0 1 0 0,0 0 0 0 0,0 0 0 0 0,-1-1 0 0 0,0 1 0 0 0,0 0 0 0 0,-1 0 0 0 0,0 0 0 0 0,0 1 0 0 0,0-1 0 0 0,-1 0 0 0 0,0 1-1 0 0,-1 0 1 0 0,1-1 0 0 0,-1 1 0 0 0,0 1 0 0 0,-1-1 0 0 0,-2-3 142 0 0,6 8-26 0 0,0 0 0 0 0,0 0 0 0 0,0-1-1 0 0,0 1 1 0 0,0 0 0 0 0,0 1 0 0 0,-1-1 0 0 0,1 0 0 0 0,0 0-1 0 0,0 0 1 0 0,-1 1 0 0 0,1-1 0 0 0,0 1 0 0 0,-1-1 0 0 0,1 1-1 0 0,-1-1 1 0 0,1 1 0 0 0,0 0 0 0 0,-1 0 0 0 0,1-1 0 0 0,-1 1-1 0 0,1 0 1 0 0,-1 1 0 0 0,1-1 0 0 0,-1 0 0 0 0,1 0 0 0 0,-1 1-1 0 0,1-1 1 0 0,0 0 0 0 0,-1 1 0 0 0,1-1 0 0 0,0 1 0 0 0,-1 0-1 0 0,1 0 1 0 0,0-1 0 0 0,0 1 0 0 0,-1 0 0 0 0,1 0 0 0 0,0 0 0 0 0,0 0-1 0 0,0 0 1 0 0,0 0 0 0 0,0 1 0 0 0,1-1 0 0 0,-1 0 0 0 0,0 0-1 0 0,1 1 1 0 0,-1-1 0 0 0,0 0 0 0 0,1 1 0 0 0,-1-1 0 0 0,1 1-1 0 0,0-1 1 0 0,0 0 0 0 0,-1 1 0 0 0,1-1 0 0 0,0 2 26 0 0,-12 87 724 0 0,13-81-612 0 0,0-1-1 0 0,1 0 0 0 0,0 0 1 0 0,1 0-1 0 0,-1 0 1 0 0,1 0-1 0 0,1-1 0 0 0,-1 1 1 0 0,1-1-1 0 0,1 0 0 0 0,-1 0 1 0 0,1 0-1 0 0,1-1 1 0 0,-1 0-1 0 0,1 0 0 0 0,0 0 1 0 0,0 0-1 0 0,1-1 0 0 0,0 0 1 0 0,0-1-1 0 0,0 0 1 0 0,0 0-1 0 0,0 0 0 0 0,6 1-111 0 0,95 32-99 0 0,-6-23-3510 0 0,-43-14-3256 0 0,-43 0-450 0 0</inkml:trace>
  <inkml:trace contextRef="#ctx0" brushRef="#br0" timeOffset="3084.293">3926 500 14275 0 0,'0'0'1134'0'0,"0"0"-213"0"0,0 0-423 0 0,0 0-485 0 0,0 0-189 0 0,34-8 39 0 0,112-22 66 0 0,77 24 48 0 0,-185 10 33 0 0,204 33-909 0 0,-87 5-7518 0 0,-127-32 1289 0 0</inkml:trace>
  <inkml:trace contextRef="#ctx0" brushRef="#br0" timeOffset="3520.519">4798 863 14075 0 0,'0'0'1432'0'0,"0"0"-474"0"0,0 0-659 0 0,0 0-467 0 0,0 0-183 0 0,0 0-12 0 0,0 0 163 0 0,0 0 101 0 0,25-2 35 0 0,186-7-93 0 0,-202 8 112 0 0,-1 1 1 0 0,0 0-1 0 0,1 0 0 0 0,-1 0 1 0 0,0 1-1 0 0,0 0 0 0 0,1 1 1 0 0,-1 0-1 0 0,0 0 0 0 0,0 1 1 0 0,-1 0-1 0 0,1 0 0 0 0,0 1 1 0 0,-1 0-1 0 0,0 0 0 0 0,0 1 1 0 0,0 0-1 0 0,-1 0 1 0 0,1 1-1 0 0,-1-1 0 0 0,-1 1 1 0 0,1 1-1 0 0,-1-1 0 0 0,0 1 1 0 0,0 0-1 0 0,-1 0 0 0 0,0 0 1 0 0,0 1-1 0 0,-1-1 0 0 0,0 1 1 0 0,1 2 44 0 0,-7-5 50 0 0,0-1 0 0 0,0 0 0 0 0,0 0-1 0 0,-1 0 1 0 0,1 0 0 0 0,-1-1 0 0 0,0 1 0 0 0,0-1 0 0 0,0 0 0 0 0,-1 0 0 0 0,1-1 0 0 0,-1 1 0 0 0,1-1 0 0 0,-1 0 0 0 0,0 0 0 0 0,0-1 0 0 0,0 1 0 0 0,0-1 0 0 0,0 0 0 0 0,0 0 0 0 0,0-1 0 0 0,0 0-1 0 0,-1 1 1 0 0,1-2 0 0 0,0 1 0 0 0,0-1 0 0 0,0 0 0 0 0,-1 0-50 0 0,2 1 50 0 0,-3 0 39 0 0,-150-20 2677 0 0,204-5-5169 0 0,180-28 898 0 0,-73 30 5059 0 0,-111 72-4039 0 0,-21-11 868 0 0,-15-32-375 0 0,0 0 0 0 0,0-1 0 0 0,1 0 0 0 0,-1-1 0 0 0,1 1 1 0 0,0-1-1 0 0,1-1 0 0 0,-1 1 0 0 0,1-2 0 0 0,-1 1 0 0 0,1-1 0 0 0,0 0 0 0 0,7 0-8 0 0,27 1-3310 0 0,1-2-3515 0 0,-30-1-970 0 0</inkml:trace>
  <inkml:trace contextRef="#ctx0" brushRef="#br0" timeOffset="3768.249">5525 401 18284 0 0,'0'0'3233'0'0,"0"0"-1953"0"0,0 0-312 0 0,0 0-472 0 0,0 0-296 0 0,0 0-328 0 0,0 0-376 0 0,0 0-544 0 0,0 0-224 0 0,0 0 15 0 0,0 0 33 0 0,0 0 208 0 0,0 0-120 0 0,-41-78-353 0 0,41 101-399 0 0,-4 7-801 0 0,1-8-295 0 0,0-7-4842 0 0</inkml:trace>
  <inkml:trace contextRef="#ctx0" brushRef="#br0" timeOffset="4497.34">2688 1431 6369 0 0,'0'0'1253'0'0,"0"0"-812"0"0,0 0-954 0 0,0 0-362 0 0,0 0 176 0 0,0 0 504 0 0,0 0 478 0 0,0 0 156 0 0,0 0 47 0 0,0 0 53 0 0,0 0-4 0 0,0 0-51 0 0,0 0-58 0 0,14 26-102 0 0,68 134 189 0 0,-32-6 974 0 0,-65-142 2876 0 0,-36-13-4261 0 0,41 0 85 0 0,-93-6-639 0 0,48 1 230 0 0,1 2 0 0 0,0 3 0 0 0,-1 2 0 0 0,1 3 0 0 0,-50 9 222 0 0,20 30-783 0 0,83-42 795 0 0,-1 1-1 0 0,1-1 1 0 0,0 0 0 0 0,0 1-1 0 0,-1-1 1 0 0,1 1 0 0 0,0 0 0 0 0,0-1-1 0 0,0 1 1 0 0,1 0 0 0 0,-1 0-1 0 0,0 0 1 0 0,1 0 0 0 0,-1-1 0 0 0,1 1-1 0 0,0 0 1 0 0,-1 0 0 0 0,1 0-1 0 0,0 0 1 0 0,0 0 0 0 0,0 0 0 0 0,1 0-1 0 0,-1 0 1 0 0,0 0 0 0 0,1 0-1 0 0,-1 0 1 0 0,1-1 0 0 0,0 1 0 0 0,-1 0-1 0 0,1 0 1 0 0,0-1 0 0 0,0 1-1 0 0,0 0 1 0 0,0-1 0 0 0,1 1 0 0 0,-1-1-1 0 0,0 1 1 0 0,1-1 0 0 0,-1 0-1 0 0,1 1 1 0 0,-1-1 0 0 0,1 0 0 0 0,-1 0-1 0 0,1 0 1 0 0,2 0-12 0 0,17 10 380 0 0,0 0-1 0 0,1-2 1 0 0,0-1-1 0 0,1-1 1 0 0,0-1-1 0 0,0-1 1 0 0,0 0-1 0 0,1-2 1 0 0,-1-1-1 0 0,1-1 1 0 0,18-2-380 0 0,-18 2 125 0 0,-7 3 33 0 0,1-2 0 0 0,-1 0 1 0 0,1-1-1 0 0,0-1 0 0 0,0-1 1 0 0,0 0-1 0 0,-1-1 0 0 0,1-1 1 0 0,-1-1-1 0 0,0 0 0 0 0,0-1 1 0 0,0-1-1 0 0,0-1 1 0 0,-1 0-1 0 0,0-1 0 0 0,-1-1 1 0 0,0 0-1 0 0,0-1 0 0 0,-1-1 1 0 0,0 0-1 0 0,-1-1 0 0 0,0 0 1 0 0,7-10-159 0 0,-11-54 390 0 0,-9 76-544 0 0,0 0-97 0 0,0 0-102 0 0,0 0-91 0 0,14 23-1698 0 0,-1-8 2240 0 0,0-1-1 0 0,2 0 1 0 0,-1-1 0 0 0,2 0 0 0 0,0-1-1 0 0,0-1 1 0 0,1-1 0 0 0,0 0 0 0 0,1-1 0 0 0,0-1-1 0 0,1-1 1 0 0,12 4-98 0 0,26 4-3687 0 0,0-5-3888 0 0,-44-8-1455 0 0</inkml:trace>
  <inkml:trace contextRef="#ctx0" brushRef="#br0" timeOffset="4651.091">3090 1364 21117 0 0,'0'0'1224'0'0,"0"0"-96"0"0,0 0-416 0 0,0 0-336 0 0,0 0-224 0 0,0 0-320 0 0,0 0-496 0 0,0 0-192 0 0,0 0 16 0 0,0 0 112 0 0,0 0 47 0 0,0 0-295 0 0,0 0-704 0 0,0 0-1393 0 0,91-10-960 0 0,-75 21-6969 0 0</inkml:trace>
  <inkml:trace contextRef="#ctx0" brushRef="#br0" timeOffset="6070.809">3793 1654 1968 0 0,'0'0'2429'0'0,"0"0"-673"0"0,0 0-258 0 0,0 0-166 0 0,0 0-151 0 0,0 0-111 0 0,0 0-129 0 0,0 0-143 0 0,0 0-197 0 0,0 0-179 0 0,0 0-140 0 0,0 0-120 0 0,0 0-72 0 0,0-9-57 0 0,-2-25-56 0 0,48 13-566 0 0,194-42-711 0 0,-240 63 605 0 0,-3 10 627 0 0,-1 0 0 0 0,0 0 0 0 0,0-1 0 0 0,-1 1 0 0 0,-1-1 1 0 0,1 0-1 0 0,-1 0 0 0 0,-1-1 0 0 0,0 0 0 0 0,0 0 0 0 0,-1 0 0 0 0,1-1 0 0 0,-8 5 68 0 0,10-8-73 0 0,-113 127 837 0 0,119-129-647 0 0,0 1 1 0 0,0 0-1 0 0,0-1 1 0 0,0 1 0 0 0,1-1-1 0 0,-1 1 1 0 0,1-1-1 0 0,0 1 1 0 0,-1-1-1 0 0,1 0 1 0 0,0 0-1 0 0,0 0 1 0 0,1 0-1 0 0,-1 0 1 0 0,0-1 0 0 0,1 1-1 0 0,-1 0 1 0 0,1-1-1 0 0,-1 0 1 0 0,1 0-1 0 0,-1 0 1 0 0,1 0-1 0 0,0 0 1 0 0,0 0-1 0 0,0-1 1 0 0,-1 1-1 0 0,1-1 1 0 0,0 0 0 0 0,0 0-1 0 0,0 0 1 0 0,0 0-1 0 0,0 0 1 0 0,-1-1-1 0 0,1 1 1 0 0,0-1-1 0 0,0 0 1 0 0,0 0-1 0 0,-1 0 1 0 0,3-1-118 0 0,5 2 106 0 0,16 1 193 0 0,0 0-1 0 0,1-2 0 0 0,-1-1 1 0 0,0-1-1 0 0,0-1 0 0 0,0-2 0 0 0,-1 0 1 0 0,0-2-1 0 0,0-1 0 0 0,22-10-298 0 0,-38 12 438 0 0,7 8-4066 0 0,0 16 4077 0 0,92 34 711 0 0,-30-39-6954 0 0,-69-11 4285 0 0,7 1-5843 0 0</inkml:trace>
  <inkml:trace contextRef="#ctx0" brushRef="#br0" timeOffset="6328.37">4342 1377 16620 0 0,'0'0'726'0'0,"0"0"-116"0"0,0 0-287 0 0,0 0-434 0 0,0 0-477 0 0,0 0-458 0 0,0 0-49 0 0,0 0 224 0 0,0 0 449 0 0,0 0 502 0 0,0 0 153 0 0,0 0-33 0 0,9 6-112 0 0,88 45-1983 0 0,-25-20-4464 0 0,-52-23-134 0 0</inkml:trace>
  <inkml:trace contextRef="#ctx0" brushRef="#br0" timeOffset="6564.856">4929 1589 15027 0 0,'0'0'1319'0'0,"0"0"-292"0"0,0 0-488 0 0,0 0-380 0 0,0 0-309 0 0,0 0-361 0 0,0 0-283 0 0,0 0-120 0 0,0 0 57 0 0,0 0 196 0 0,0 0 295 0 0,0 0 279 0 0,0 0 246 0 0,2 3 205 0 0,106 67 1852 0 0,-99-68-2226 0 0,0 2 1 0 0,0-1 0 0 0,0 1 0 0 0,-1 0-1 0 0,1 1 1 0 0,-1 0 0 0 0,-1 1 0 0 0,1-1-1 0 0,-1 1 1 0 0,0 1 0 0 0,0-1 0 0 0,0 1-1 0 0,-1 1 1 0 0,0-1 0 0 0,-1 1 0 0 0,0 0 0 0 0,0 0-1 0 0,0 1 1 0 0,-1-1 0 0 0,0 2 9 0 0,-4-8 1 0 0,1 1 0 0 0,-1 0 1 0 0,0 0-1 0 0,0 0 0 0 0,0 0 1 0 0,-1 0-1 0 0,1 0 0 0 0,0-1 1 0 0,-1 1-1 0 0,0 0 0 0 0,0 0 0 0 0,0 0 1 0 0,0-1-1 0 0,0 1 0 0 0,0-1 1 0 0,-1 1-1 0 0,0-1 0 0 0,1 1 1 0 0,-1-1-1 0 0,0 0 0 0 0,0 0 0 0 0,0 0 1 0 0,0 0-1 0 0,0 0 0 0 0,-1 0 1 0 0,1 0-1 0 0,0-1 0 0 0,-1 1 1 0 0,0-1-1 0 0,1 0 0 0 0,-1 0 0 0 0,0 0 1 0 0,1 0-1 0 0,-1 0 0 0 0,0 0 1 0 0,-3-1-2 0 0,-109 16 1107 0 0,114-16-1104 0 0,-11 0-46 0 0,-160-3 1219 0 0,64-27-4024 0 0,103 27 929 0 0,3 1-2543 0 0,2 0-4692 0 0</inkml:trace>
  <inkml:trace contextRef="#ctx0" brushRef="#br0" timeOffset="6925.518">5342 1783 8802 0 0,'0'0'2650'0'0,"0"0"-1299"0"0,0 0-1139 0 0,0 0-730 0 0,0 0-311 0 0,0 0 11 0 0,0 0 182 0 0,0 0 372 0 0,0 0 268 0 0,0 0 127 0 0,0 0 98 0 0,0 0 63 0 0,0 0 71 0 0,0 6 82 0 0,0-4-327 0 0,0-1-1 0 0,0 1 0 0 0,0 0 1 0 0,0 0-1 0 0,1 0 0 0 0,-1-1 1 0 0,0 1-1 0 0,1 0 0 0 0,-1 0 1 0 0,1-1-1 0 0,0 1 0 0 0,0 0 1 0 0,0-1-1 0 0,-1 1 0 0 0,2-1 1 0 0,-1 1-1 0 0,0-1 0 0 0,0 0 1 0 0,0 1-1 0 0,1-1 0 0 0,-1 0 1 0 0,0 0-1 0 0,1 0 0 0 0,-1 0 1 0 0,1 0-1 0 0,-1 0 0 0 0,1 0 1 0 0,0 0-1 0 0,-1-1 0 0 0,1 1 1 0 0,0-1-1 0 0,0 1 0 0 0,-1-1 1 0 0,1 0-1 0 0,0 1 0 0 0,0-1 1 0 0,0 0-1 0 0,-1 0 0 0 0,1 0 1 0 0,0-1-1 0 0,0 1 0 0 0,0 0 1 0 0,-1-1-1 0 0,1 1 0 0 0,0-1 1 0 0,1 0-118 0 0,24 1 295 0 0,1-2 1 0 0,-1 0 0 0 0,0-2 0 0 0,0-1 0 0 0,0-1 0 0 0,0-1-1 0 0,-1-1 1 0 0,0-2 0 0 0,-1-1 0 0 0,0 0 0 0 0,-1-2 0 0 0,3-3-296 0 0,-24 14-14 0 0,0 0 0 0 0,-1 0 0 0 0,1 0 1 0 0,0 0-1 0 0,-1 0 0 0 0,0-1 1 0 0,1 1-1 0 0,-1-1 0 0 0,0 0 0 0 0,0 1 1 0 0,0-1-1 0 0,-1 0 0 0 0,1 0 0 0 0,-1 0 1 0 0,0-1-1 0 0,0 1 0 0 0,0 0 1 0 0,0 0-1 0 0,0-1 0 0 0,-1 1 0 0 0,1 0 1 0 0,-1-1-1 0 0,0 1 0 0 0,0-1 0 0 0,0 1 1 0 0,0 0-1 0 0,-1-1 0 0 0,0 1 0 0 0,1 0 1 0 0,-1-1-1 0 0,0 1 0 0 0,-1 0 1 0 0,1 0-1 0 0,0 0 0 0 0,-1 0 0 0 0,0 0 1 0 0,0 0-1 0 0,0 0 0 0 0,0 1 0 0 0,0-1 1 0 0,0 1-1 0 0,-1-1 0 0 0,1 1 0 0 0,-1 0 1 0 0,0 0-1 0 0,1 0 0 0 0,-1 0 1 0 0,0 1-1 0 0,0-1 0 0 0,0 1 0 0 0,-1-1 1 0 0,1 1-1 0 0,0 0 0 0 0,-4 0 14 0 0,-5-4-82 0 0,-1 1 1 0 0,0 0-1 0 0,-1 1 0 0 0,1 0 0 0 0,-1 1 1 0 0,1 0-1 0 0,-1 2 0 0 0,0-1 0 0 0,1 2 1 0 0,-1 0-1 0 0,0 0 0 0 0,1 1 1 0 0,-1 1-1 0 0,1 0 0 0 0,0 1 0 0 0,0 1 1 0 0,0 0-1 0 0,1 0 0 0 0,-1 1 0 0 0,1 1 1 0 0,1 0-1 0 0,-1 1 0 0 0,1 0 0 0 0,1 1 1 0 0,-1 0-1 0 0,2 0 0 0 0,-6 7 82 0 0,13-14-12 0 0,0 0 1 0 0,0 1-1 0 0,0-1 1 0 0,1 0-1 0 0,-1 1 0 0 0,1-1 1 0 0,-1 1-1 0 0,1-1 1 0 0,0 1-1 0 0,0 0 0 0 0,0-1 1 0 0,1 1-1 0 0,-1 0 0 0 0,1 0 1 0 0,-1 0-1 0 0,1 0 1 0 0,0-1-1 0 0,0 1 0 0 0,0 0 1 0 0,1 0-1 0 0,-1 0 1 0 0,0 0-1 0 0,1-1 0 0 0,0 1 1 0 0,0 0-1 0 0,0 0 1 0 0,0-1-1 0 0,0 1 0 0 0,1-1 1 0 0,-1 1-1 0 0,1-1 0 0 0,-1 1 1 0 0,1-1-1 0 0,0 0 1 0 0,0 0-1 0 0,1 1 12 0 0,42 24-1727 0 0,7-11-3527 0 0,-29-11-4040 0 0</inkml:trace>
  <inkml:trace contextRef="#ctx0" brushRef="#br0" timeOffset="7576.586">5894 1130 12843 0 0,'0'0'1195'0'0,"0"0"-74"0"0,0 0-315 0 0,0 0-578 0 0,0 0-698 0 0,0 0-650 0 0,0 0-60 0 0,0 0 273 0 0,0 0 516 0 0,0 0 550 0 0,0 0 124 0 0,0 0 10 0 0,0 0-22 0 0,5 20-4 0 0,47 152 445 0 0,39 170 315 0 0,-91-338-919 0 0,1 0 0 0 0,-1 0 1 0 0,1 0-1 0 0,-1 1 1 0 0,1-1-1 0 0,1 0 1 0 0,-1 0-1 0 0,1 0 0 0 0,-1 0 1 0 0,1-1-1 0 0,0 1 1 0 0,0 0-1 0 0,1-1 1 0 0,-1 1-1 0 0,1-1 1 0 0,0 0-1 0 0,0 0 0 0 0,0 0 1 0 0,0 0-1 0 0,0 0 1 0 0,1-1-1 0 0,-1 1 1 0 0,1-1-1 0 0,0 0 0 0 0,-1 0 1 0 0,1-1-1 0 0,0 1 1 0 0,0-1-1 0 0,0 0 1 0 0,0 0-1 0 0,1 0 1 0 0,-1 0-1 0 0,0-1 0 0 0,0 1 1 0 0,0-1-1 0 0,1 0 1 0 0,-1-1-1 0 0,0 1 1 0 0,0-1-1 0 0,0 0 0 0 0,1 0 1 0 0,0 0-109 0 0,4-3-357 0 0,0-1 1 0 0,0 0 0 0 0,0-1-1 0 0,-1 1 1 0 0,0-1 0 0 0,0-1-1 0 0,-1 0 1 0 0,0 0-1 0 0,0 0 1 0 0,0-1 0 0 0,-1 0-1 0 0,0 0 1 0 0,-1-1 0 0 0,0 0-1 0 0,0 0 1 0 0,-1 0-1 0 0,1-1 357 0 0,17-69-176 0 0,-15 54 2190 0 0,-5 34-2232 0 0,-2 50-1218 0 0,-1-44 2535 0 0,1-10-968 0 0,0 0 0 0 0,0 0-1 0 0,1-1 1 0 0,-1 1 0 0 0,1 0-1 0 0,0 0 1 0 0,0-1 0 0 0,1 1-1 0 0,-1-1 1 0 0,1 1 0 0 0,0-1 0 0 0,1 0-1 0 0,-1 1 1 0 0,0-1 0 0 0,1 0-1 0 0,0-1 1 0 0,0 1 0 0 0,1 0-1 0 0,-1-1 1 0 0,0 0 0 0 0,1 0-1 0 0,0 0 1 0 0,0 0 0 0 0,0 0 0 0 0,0-1-1 0 0,0 0 1 0 0,1 0 0 0 0,-1 0-1 0 0,1 0 1 0 0,-1-1 0 0 0,1 1-1 0 0,0-1 1 0 0,-1 0 0 0 0,1-1 0 0 0,0 1-1 0 0,0-1 1 0 0,0 0 0 0 0,-1 0-1 0 0,1-1 1 0 0,0 1 0 0 0,0-1-1 0 0,-1 0 1 0 0,1 0 0 0 0,0-1-1 0 0,-1 0 1 0 0,1 1 0 0 0,-1-1 0 0 0,4-3-131 0 0,2 2 18 0 0,-1-1 1 0 0,0 0 0 0 0,0-1 0 0 0,0 0 0 0 0,0 0 0 0 0,-1-1 0 0 0,0 0-1 0 0,0 0 1 0 0,0-1 0 0 0,-1 0 0 0 0,0-1 0 0 0,0 1 0 0 0,-1-1 0 0 0,0-1-1 0 0,-1 1 1 0 0,0-1 0 0 0,0 0 0 0 0,0 0 0 0 0,-1 0 0 0 0,-1-1 0 0 0,0 1-1 0 0,0-1 1 0 0,-1 0 0 0 0,0 0 0 0 0,0 0 0 0 0,-1 0 0 0 0,-1 0 0 0 0,0-4-19 0 0,6 42-5110 0 0,55 100 6381 0 0,86-34-116 0 0,-91-76-3551 0 0,-1-4-3661 0 0,-35-9-3539 0 0</inkml:trace>
  <inkml:trace contextRef="#ctx0" brushRef="#br0" timeOffset="8156.701">6980 1293 12475 0 0,'0'0'2396'0'0,"0"0"-545"0"0,0 0-800 0 0,0 0-703 0 0,0 0-505 0 0,0 0-301 0 0,0 0 1 0 0,0 0 164 0 0,0 0 226 0 0,0 0 195 0 0,0 0 56 0 0,0 0-11 0 0,22-1-33 0 0,156 5 103 0 0,166 5 90 0 0,-344-9-631 0 0,-23 6-2380 0 0,-158 74 2736 0 0,-82 48-363 0 0,259-126 307 0 0,0-1-1 0 0,0 1 1 0 0,0-1 0 0 0,0 1-1 0 0,1 0 1 0 0,-1 1 0 0 0,1-1-1 0 0,-1 1 1 0 0,1-1-1 0 0,0 1 1 0 0,0 0 0 0 0,0 0-1 0 0,0 1 1 0 0,1-1-1 0 0,-1 0 1 0 0,1 1 0 0 0,0 0-1 0 0,0-1 1 0 0,0 1 0 0 0,0 0-1 0 0,1 0 1 0 0,0 0-1 0 0,0 0 1 0 0,0 0 0 0 0,0 1-1 0 0,0-1 1 0 0,1 0 0 0 0,0 0-1 0 0,0 1 1 0 0,0-1-1 0 0,0 0 1 0 0,1 0 0 0 0,-1 0-1 0 0,1 0 1 0 0,0 1 0 0 0,1-1-1 0 0,-1 0 1 0 0,1 0-1 0 0,0-1 1 0 0,0 1 0 0 0,0 0-1 0 0,0-1 1 0 0,0 1 0 0 0,1-1-1 0 0,0 1 1 0 0,0 0-2 0 0,24 7 373 0 0,0-1-1 0 0,1-1 1 0 0,0-1 0 0 0,1-1 0 0 0,-1-2-1 0 0,1-1 1 0 0,0-1 0 0 0,0-2 0 0 0,14-1-373 0 0,-42 0 8 0 0,2 1 5 0 0,27 2 190 0 0,1-1 0 0 0,-1-1 0 0 0,1-1 0 0 0,0-2 1 0 0,-1-1-1 0 0,0-2 0 0 0,1-1 0 0 0,-2-1 0 0 0,1-1 0 0 0,-1-2 0 0 0,3-3-203 0 0,-27 11 41 0 0,-1-1 0 0 0,0 0 1 0 0,0 0-1 0 0,0 0 0 0 0,0 0 0 0 0,-1-1 0 0 0,0 0 0 0 0,1 0 0 0 0,-1 0 0 0 0,0 0 0 0 0,-1 0 0 0 0,1 0 0 0 0,-1-1 0 0 0,0 1 0 0 0,0-1 1 0 0,0 0-1 0 0,-1 1 0 0 0,0-1 0 0 0,0 0 0 0 0,0 0 0 0 0,0 0 0 0 0,-1 0 0 0 0,1 0 0 0 0,-1 0 0 0 0,-1 0 0 0 0,1 0 0 0 0,-1 0 0 0 0,0 0 1 0 0,0 0-1 0 0,0 0 0 0 0,-1 0 0 0 0,1 1 0 0 0,-1-1 0 0 0,-1 1 0 0 0,1-1 0 0 0,0 1 0 0 0,-1 0 0 0 0,0 0 0 0 0,0 0 0 0 0,-1-1-41 0 0,4 5-281 0 0,0 0-116 0 0,0 0-148 0 0,3 43-1866 0 0,0-33 2419 0 0,-1-1 0 0 0,2 0-1 0 0,-1 0 1 0 0,1 0 0 0 0,1 0-1 0 0,0 0 1 0 0,0-1 0 0 0,1 0-1 0 0,0 0 1 0 0,0 0 0 0 0,0-1-1 0 0,1 0 1 0 0,1 0 0 0 0,-1-1-1 0 0,1 0 1 0 0,0 0 0 0 0,0-1-1 0 0,1 0 1 0 0,-1 0 0 0 0,10 3-8 0 0,24 11-4664 0 0,-1-3-4598 0 0,-31-12 4673 0 0</inkml:trace>
  <inkml:trace contextRef="#ctx0" brushRef="#br0" timeOffset="8407.288">7477 1081 17332 0 0,'0'0'1175'0'0,"0"0"-106"0"0,0 0-361 0 0,0 0-454 0 0,0 0-421 0 0,0 0-410 0 0,0 0-274 0 0,0 0-9 0 0,0 0 182 0 0,0 0 295 0 0,0 0 201 0 0,0 0 48 0 0,0 0-23 0 0,14 2-157 0 0,46 6-379 0 0,8 54-6499 0 0,-55-46 514 0 0</inkml:trace>
  <inkml:trace contextRef="#ctx0" brushRef="#br0" timeOffset="8707.756">8209 1610 13603 0 0,'0'0'3301'0'0,"0"0"-1870"0"0,0 0-1286 0 0,0 0-638 0 0,0 0-165 0 0,0 0 67 0 0,0 0 190 0 0,0 0 263 0 0,0 0 141 0 0,0 0 49 0 0,0 0 24 0 0,0 0 47 0 0,0 0 98 0 0,4 5 133 0 0,13 17 136 0 0,-14-21-344 0 0,-1 0 0 0 0,1 0 0 0 0,-1 0 0 0 0,1 0-1 0 0,0 0 1 0 0,-1 0 0 0 0,1-1 0 0 0,0 0 0 0 0,0 1-1 0 0,-1-1 1 0 0,1 0 0 0 0,0 0 0 0 0,0-1 0 0 0,-1 1 0 0 0,1 0-1 0 0,0-1 1 0 0,-1 0 0 0 0,1 0 0 0 0,0 1 0 0 0,-1-2-1 0 0,1 1 1 0 0,-1 0 0 0 0,0 0 0 0 0,1-1 0 0 0,-1 1-1 0 0,0-1-145 0 0,1 1 114 0 0,3-4-138 0 0,0 1 0 0 0,0-1 0 0 0,0-1 0 0 0,0 1-1 0 0,-1-1 1 0 0,1 0 0 0 0,-1 0 0 0 0,-1 0 0 0 0,0-1 0 0 0,1 0-1 0 0,-2 0 1 0 0,1 0 0 0 0,-1 0 0 0 0,0 0 0 0 0,-1-1 0 0 0,0 1-1 0 0,0-1 1 0 0,0 0 0 0 0,-1 0 0 0 0,0 1 0 0 0,-1-1-1 0 0,0 0 1 0 0,0 0 0 0 0,-1 0 0 0 0,0 0 0 0 0,0 1 0 0 0,0-1-1 0 0,-1 0 1 0 0,-1 1 0 0 0,1-1 0 0 0,-1 1 0 0 0,-3-6 24 0 0,3 8-104 0 0,-1 0 0 0 0,1 0-1 0 0,-1 0 1 0 0,0 1 0 0 0,-1 0 0 0 0,1-1 0 0 0,-1 1 0 0 0,1 1 0 0 0,-1-1 0 0 0,-1 1 0 0 0,1 0-1 0 0,0 0 1 0 0,-1 0 0 0 0,1 1 0 0 0,-1 0 0 0 0,0 0 0 0 0,0 0 0 0 0,0 1 0 0 0,0 0 0 0 0,0 0-1 0 0,0 0 1 0 0,0 1 0 0 0,0 0 0 0 0,0 0 0 0 0,0 1 0 0 0,-1-1 0 0 0,1 1 0 0 0,0 1-1 0 0,1-1 1 0 0,-1 1 0 0 0,0 0 0 0 0,0 0 0 0 0,1 1 0 0 0,-2 0 104 0 0,-2 2-22 0 0,1 0 1 0 0,-1 0-1 0 0,1 0 0 0 0,1 1 1 0 0,-1 0-1 0 0,1 1 0 0 0,0-1 1 0 0,0 2-1 0 0,1-1 1 0 0,0 1-1 0 0,1-1 0 0 0,-1 2 1 0 0,1-1-1 0 0,1 0 0 0 0,0 1 1 0 0,0 0-1 0 0,0 0 0 0 0,1 0 1 0 0,1 1-1 0 0,0-1 1 0 0,-1 9 21 0 0,2-12-4 0 0,1 0 1 0 0,0 0 0 0 0,0-1 0 0 0,0 1-1 0 0,1 0 1 0 0,0 0 0 0 0,0 0-1 0 0,1 0 1 0 0,-1 0 0 0 0,1-1 0 0 0,1 1-1 0 0,-1-1 1 0 0,1 1 0 0 0,0-1 0 0 0,0 0-1 0 0,0 0 1 0 0,1 0 0 0 0,-1-1 0 0 0,1 1-1 0 0,1-1 1 0 0,-1 0 0 0 0,0 0 0 0 0,1 0-1 0 0,0-1 1 0 0,0 1 0 0 0,0-1-1 0 0,0 0 1 0 0,1-1 0 0 0,-1 1 0 0 0,4 0 3 0 0,72 21-8310 0 0,-64-21 62 0 0</inkml:trace>
  <inkml:trace contextRef="#ctx0" brushRef="#br0" timeOffset="9344.49">8574 1312 16099 0 0,'0'0'967'0'0,"0"0"-283"0"0,0 0-658 0 0,0 0-780 0 0,0 0-394 0 0,0 0 113 0 0,0 0 359 0 0,0 0 461 0 0,0 0 277 0 0,0 0 10 0 0,0 0-14 0 0,0 0 12 0 0,0 0 31 0 0,8 18 28 0 0,39 136 465 0 0,-45-148-592 0 0,-3 0 112 0 0,1 1-1 0 0,0-1 1 0 0,1 0-1 0 0,0 0 1 0 0,-1 0-1 0 0,2 0 1 0 0,-1 0 0 0 0,1 0-1 0 0,0 0 1 0 0,0 0-1 0 0,1-1 1 0 0,0 1-1 0 0,0-1 1 0 0,0 0-1 0 0,0 1 1 0 0,1-1-1 0 0,0-1 1 0 0,0 1-1 0 0,0-1 1 0 0,1 1 0 0 0,-1-1-1 0 0,1-1 1 0 0,0 1-1 0 0,1 0 1 0 0,-1-1-1 0 0,0 0 1 0 0,1-1-1 0 0,-1 1 1 0 0,1-1-1 0 0,0 0 1 0 0,2 0-114 0 0,5-1 56 0 0,1 0 1 0 0,-1-1-1 0 0,0 0 1 0 0,0-1-1 0 0,1-1 1 0 0,-1 0-1 0 0,0 0 1 0 0,-1-2-1 0 0,1 1 1 0 0,0-2-1 0 0,-1 0 0 0 0,0 0 1 0 0,0-1-1 0 0,-1-1 1 0 0,1 0-1 0 0,-1 0 1 0 0,-1-1-1 0 0,8-7-56 0 0,30-32 484 0 0,-20 110-2399 0 0,-18-57 2139 0 0,-1 0 0 0 0,1 0 0 0 0,0-1 0 0 0,0-1 0 0 0,0 0 0 0 0,1 0 0 0 0,-1-1 0 0 0,1 0 0 0 0,0 0 0 0 0,0-2 0 0 0,0 1 0 0 0,0-1 0 0 0,0-1 0 0 0,2 0-224 0 0,5 0 145 0 0,0-2 1 0 0,-1 1 0 0 0,1-2-1 0 0,-1 0 1 0 0,0-1 0 0 0,0-1 0 0 0,0-1-1 0 0,0 0 1 0 0,-1-1 0 0 0,0-1-1 0 0,-1 0 1 0 0,1-1 0 0 0,-2-1 0 0 0,1 0-1 0 0,-2-1 1 0 0,1-1 0 0 0,-1 0-1 0 0,-1-1 1 0 0,7-8-146 0 0,-16 17-76 0 0,1-1 0 0 0,-1 1 0 0 0,1 0 0 0 0,-1-1 0 0 0,-1 0 0 0 0,1 0 0 0 0,-1 0 0 0 0,1 0 0 0 0,-1 0 0 0 0,-1 0 0 0 0,1-1 0 0 0,-1 1 0 0 0,0-1 0 0 0,0 1 0 0 0,-1-1 0 0 0,1 1 0 0 0,-1-1 0 0 0,0 1 0 0 0,-1-1 0 0 0,1 1 0 0 0,-1-1 0 0 0,0 1 0 0 0,-1 0 0 0 0,1-1 0 0 0,-1 1 0 0 0,0 0 0 0 0,-1 0 0 0 0,1 0 0 0 0,-1 0 0 0 0,0 0 0 0 0,0 1 0 0 0,0-1 0 0 0,-1 1 0 0 0,1 0 0 0 0,-1 0 0 0 0,0 0 0 0 0,-1 0-1 0 0,1 1 1 0 0,0 0 0 0 0,-1 0 0 0 0,0 0 0 0 0,0 0 0 0 0,0 1 0 0 0,0 0 0 0 0,0 0 0 0 0,-3-1 76 0 0,5 6-7 0 0,0-1-1 0 0,1 0 1 0 0,-1 1 0 0 0,0 0-1 0 0,1-1 1 0 0,-1 1-1 0 0,1 0 1 0 0,0 0-1 0 0,0 0 1 0 0,0 1-1 0 0,1-1 1 0 0,-1 0-1 0 0,1 1 1 0 0,-1-1-1 0 0,1 1 1 0 0,0 0 0 0 0,1-1-1 0 0,-1 1 1 0 0,1 0-1 0 0,-1-1 1 0 0,1 1-1 0 0,0 0 1 0 0,0 0-1 0 0,1-1 1 0 0,-1 1-1 0 0,1 0 1 0 0,0-1-1 0 0,0 1 1 0 0,0-1 0 0 0,0 1-1 0 0,1-1 1 0 0,0 1 7 0 0,5 11 103 0 0,2 0 0 0 0,0-1 0 0 0,0 0 0 0 0,1 0 1 0 0,1-1-1 0 0,0-1 0 0 0,1 0 0 0 0,1 0 0 0 0,-1-1 1 0 0,2-1-1 0 0,-1 0 0 0 0,2-1 0 0 0,-1-1 0 0 0,1 1-103 0 0,135 67-2921 0 0,-149-76 2871 0 0,44 19-3199 0 0,-17-7-1772 0 0,-6-3-5132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24.4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45 23693 0 0,'0'0'368'0'0,"0"0"-368"0"0,0 0-128 0 0,0 0-8 0 0,0 0 152 0 0,0 0 96 0 0,174 0-16 0 0,-115-4-32 0 0,8-4-40 0 0,3-1-56 0 0,-1 1-56 0 0,5 0-176 0 0,-6 4-320 0 0,-1 1-624 0 0,-4 3-1089 0 0,-15 0-2264 0 0,-19 0-7737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3:39.61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914 164 4225 0 0,'0'0'603'0'0,"0"0"93"0"0,0 0-23 0 0,0 0-6 0 0,0 0-59 0 0,0 0-117 0 0,0 0-67 0 0,0 0-88 0 0,0 0-120 0 0,0 0-89 0 0,0 0-64 0 0,-10-24-87 0 0,-35-71-66 0 0,44 93 65 0 0,0-1 0 0 0,0 1-1 0 0,0-1 1 0 0,-1 1-1 0 0,1 0 1 0 0,-1-1 0 0 0,0 1-1 0 0,1 0 1 0 0,-1 0 0 0 0,0 0-1 0 0,0 0 1 0 0,0 0 0 0 0,-1 1-1 0 0,1-1 1 0 0,0 1-1 0 0,-1-1 1 0 0,1 1 0 0 0,-1 0-1 0 0,1 0 1 0 0,-1 0 0 0 0,0 0-1 0 0,1 0 1 0 0,-1 1 0 0 0,0-1-1 0 0,1 1 1 0 0,-1 0-1 0 0,0 0 1 0 0,0 0 0 0 0,0 0 25 0 0,-9-1-186 0 0,-7 0 5 0 0,-1 1-1 0 0,1 0 1 0 0,0 1 0 0 0,-1 2 0 0 0,1 0 0 0 0,0 0 0 0 0,0 2 0 0 0,0 0 0 0 0,1 2 0 0 0,0 0-1 0 0,0 1 1 0 0,1 0 0 0 0,-1 2 0 0 0,2 0 0 0 0,0 1 0 0 0,-2 2 181 0 0,-19 15-101 0 0,1 3 0 0 0,1 1 1 0 0,2 1-1 0 0,1 2 0 0 0,1 1 1 0 0,-1 6 100 0 0,-148 271 37 0 0,172-300 9 0 0,1 1 1 0 0,0 0-1 0 0,1 0 1 0 0,1 1-1 0 0,0 0 1 0 0,1 0-1 0 0,0 0 1 0 0,1 0-1 0 0,1 0 1 0 0,1 1-1 0 0,0 0 1 0 0,1-1-1 0 0,1 1 1 0 0,0-1-1 0 0,1 1 1 0 0,0-1-1 0 0,2 0 1 0 0,0 0-1 0 0,0 0 1 0 0,1 0-1 0 0,1-1 1 0 0,1 0-1 0 0,0 0 1 0 0,0 0-1 0 0,2-1 0 0 0,0 0 1 0 0,0-1-1 0 0,1 0 1 0 0,0 0-1 0 0,1-1 1 0 0,1-1-1 0 0,0 0 1 0 0,0 0-1 0 0,2 0-46 0 0,5 0 225 0 0,0-1-1 0 0,1 0 1 0 0,0-2-1 0 0,0 0 1 0 0,1-1-1 0 0,-1-1 1 0 0,1-1-1 0 0,0-1 1 0 0,1-1-1 0 0,-1-1 0 0 0,0-1 1 0 0,1 0-1 0 0,-1-2 1 0 0,0 0-1 0 0,0-2 1 0 0,0 0-1 0 0,0-1 1 0 0,-1-2-1 0 0,0 0 1 0 0,0-1-225 0 0,20-9 383 0 0,0-2 1 0 0,-2-2 0 0 0,0-1 0 0 0,-2-2-1 0 0,-1-2 1 0 0,0-1 0 0 0,-2-2 0 0 0,-2-1-1 0 0,10-13-383 0 0,-30 34 32 0 0,-1-1 0 0 0,0 0-1 0 0,0-1 1 0 0,-1 0 0 0 0,-1-1-1 0 0,0 0 1 0 0,0 0-1 0 0,-1-1 1 0 0,-1 1 0 0 0,0-2-1 0 0,-1 1 1 0 0,0-1 0 0 0,-1 1-1 0 0,-1-1 1 0 0,0 0-1 0 0,-1-1 1 0 0,0 1 0 0 0,-1 0-1 0 0,-1-1 1 0 0,0 1 0 0 0,-1 0-1 0 0,0-1 1 0 0,-1 1 0 0 0,-1 0-1 0 0,-1 0 1 0 0,0 0-1 0 0,0 1 1 0 0,-1-1 0 0 0,-1 1-1 0 0,0 0 1 0 0,-1 1 0 0 0,-6-9-32 0 0,1 8-372 0 0,-1 0 0 0 0,0 2 0 0 0,-1-1 0 0 0,0 2 0 0 0,-1 0 1 0 0,0 0-1 0 0,0 2 0 0 0,-1 0 0 0 0,0 0 0 0 0,-10-2 372 0 0,-105-22-5314 0 0,96 27-770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3:40.90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426 114 0 0 0,'0'0'333'0'0,"0"0"796"0"0,0 0-54 0 0,0 0-206 0 0,0 0-99 0 0,0 0 16 0 0,0 0 39 0 0,0 0-21 0 0,0 0-32 0 0,0 0-76 0 0,19-18-92 0 0,80-77 236 0 0,-267 208-4518 0 0,124-80 3658 0 0,-196 174-503 0 0,230-196 501 0 0,1 0 1 0 0,0 1 0 0 0,0 0 0 0 0,2 1-1 0 0,-1 0 1 0 0,2 0 0 0 0,0 0 0 0 0,0 1 0 0 0,1 0-1 0 0,1 0 1 0 0,0 0 0 0 0,1 1 0 0 0,1-1-1 0 0,0 1 1 0 0,1 0 0 0 0,1 0 0 0 0,0-1-1 0 0,1 1 1 0 0,0 0 0 0 0,1 0 21 0 0,3 0 120 0 0,1-1 1 0 0,1 0-1 0 0,0 0 0 0 0,0 0 1 0 0,2-1-1 0 0,-1-1 0 0 0,2 1 0 0 0,0-1 1 0 0,0-1-1 0 0,1 0 0 0 0,0 0 1 0 0,1-1-1 0 0,0-1 0 0 0,1 0 1 0 0,0 0-1 0 0,0-1 0 0 0,1-1 1 0 0,0 0-1 0 0,0-1 0 0 0,1-1 0 0 0,-1 0 1 0 0,1-1-1 0 0,0 0 0 0 0,1-2 1 0 0,-1 1-1 0 0,0-2 0 0 0,1 0 1 0 0,-1-1-1 0 0,1-1 0 0 0,-1 0 1 0 0,1-1-1 0 0,-1 0 0 0 0,0-2 0 0 0,0 1 1 0 0,0-2-1 0 0,-1 0 0 0 0,1-1 1 0 0,4-3-121 0 0,1 0 88 0 0,0 0 1 0 0,-1-2 0 0 0,0 0-1 0 0,0-1 1 0 0,-1-1 0 0 0,-1 0-1 0 0,0-2 1 0 0,-1 0 0 0 0,-1-1 0 0 0,0 0-1 0 0,-1-1 1 0 0,-1-1 0 0 0,-1 0-1 0 0,0-1 1 0 0,-1 0 0 0 0,-1-1-1 0 0,-1 0 1 0 0,-1 0 0 0 0,-1-1-1 0 0,-1 0 1 0 0,0-1 0 0 0,-2 1-1 0 0,0-1 1 0 0,0-20-89 0 0,-3 19 89 0 0,-1-1 0 0 0,0 0 0 0 0,-2 1 0 0 0,-1-1-1 0 0,-1 1 1 0 0,-1 0 0 0 0,-1 0 0 0 0,-8-20-89 0 0,9 32-475 0 0,0 0 1 0 0,-1 0-1 0 0,0 1 0 0 0,-1 0 1 0 0,0 0-1 0 0,0 1 0 0 0,-1 0 1 0 0,0 0-1 0 0,-1 1 0 0 0,0 0 1 0 0,-9-7 474 0 0,3 5-6135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4:13.4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734 282 0 0 0,'0'0'1472'0'0,"0"0"-362"0"0,0 0-269 0 0,0 0-123 0 0,0 0-70 0 0,0 0-23 0 0,0 0 26 0 0,0 0 35 0 0,0 0-5 0 0,0 0-3 0 0,0 0 21 0 0,-1-6 26 0 0,0 1-830 0 0,5-42 5152 0 0,20 35-5455 0 0,-18 12 481 0 0,0-1 0 0 0,0 1 0 0 0,0-1 0 0 0,0-1 0 0 0,0 1 0 0 0,0-1 0 0 0,0 0 0 0 0,0 0 0 0 0,-1-1 0 0 0,1 0 0 0 0,-1 0 0 0 0,1 0 0 0 0,-1-1 0 0 0,0 1-1 0 0,-1-1 1 0 0,1 0 0 0 0,-1-1 0 0 0,1 1 0 0 0,-1-1 0 0 0,-1 0 0 0 0,1 0 0 0 0,-1 0 0 0 0,0-1 0 0 0,0 1 0 0 0,0-1 0 0 0,-1 1 0 0 0,1-1 0 0 0,-1 0 0 0 0,-1 0 0 0 0,1 0 0 0 0,-1 0-1 0 0,0 0 1 0 0,-1 0 0 0 0,0-1 0 0 0,1 1 0 0 0,-2-5-73 0 0,-3 6 5 0 0,1 1 0 0 0,-1-1 0 0 0,0 1 0 0 0,0 0 0 0 0,-1 0 0 0 0,1 1 0 0 0,-1-1 0 0 0,0 1 0 0 0,0 0 0 0 0,0 0 0 0 0,0 1 0 0 0,-1-1 0 0 0,1 1 0 0 0,-1 0 0 0 0,1 1 0 0 0,-1-1 0 0 0,0 1 0 0 0,1 0 0 0 0,-1 1 0 0 0,0-1 0 0 0,0 1 0 0 0,0 0 0 0 0,0 1 0 0 0,1-1 0 0 0,-1 1 0 0 0,0 0 0 0 0,-4 2-5 0 0,-16 4-63 0 0,0 0 1 0 0,1 2-1 0 0,0 1 0 0 0,0 1 1 0 0,1 1-1 0 0,1 1 0 0 0,0 1 0 0 0,0 1 1 0 0,2 1-1 0 0,-5 6 63 0 0,-16 8-128 0 0,2 2 0 0 0,1 1 0 0 0,2 3 0 0 0,1 1 0 0 0,2 1-1 0 0,2 2 1 0 0,1 1 0 0 0,2 2 0 0 0,2 1 0 0 0,2 1 0 0 0,2 1 0 0 0,2 1 0 0 0,3 0 0 0 0,1 2-1 0 0,-1 11 129 0 0,15-49-11 0 0,0 0 0 0 0,0 0 0 0 0,1 0 0 0 0,1 1 0 0 0,0-1 0 0 0,0 1 0 0 0,2-1 0 0 0,-1 1 0 0 0,1-1 0 0 0,1 1 0 0 0,0-1 0 0 0,0 0-1 0 0,1 1 1 0 0,1-1 0 0 0,0-1 0 0 0,0 1 0 0 0,1 0 0 0 0,0-1 0 0 0,1 0 0 0 0,0-1 0 0 0,1 1 0 0 0,0-1 0 0 0,0 0 0 0 0,1-1 0 0 0,0 1-1 0 0,1-2 1 0 0,0 1 0 0 0,0-1 0 0 0,1-1 0 0 0,-1 0 0 0 0,1 0 0 0 0,1 0 0 0 0,5 1 11 0 0,19-2 132 0 0,1-2 0 0 0,-1-2 0 0 0,1-1 0 0 0,-1-1 0 0 0,1-2 0 0 0,-1-2 0 0 0,0-1 0 0 0,0-1 0 0 0,-1-2 0 0 0,0-2 0 0 0,-1-1 0 0 0,0-2 0 0 0,-1-1 0 0 0,0-1 0 0 0,-1-2 0 0 0,-1-1 0 0 0,26-22-132 0 0,-31 26 152 0 0,0-2-1 0 0,-2 0 0 0 0,0-2 0 0 0,-1 0 0 0 0,-1-2 0 0 0,-1 0 0 0 0,6-10-151 0 0,11-61 4017 0 0,-18 166-5362 0 0,58 65 1415 0 0,-69-130-46 0 0,1 0 1 0 0,0-1-1 0 0,0 0 0 0 0,1-1 1 0 0,0 0-1 0 0,0-1 0 0 0,0 0 0 0 0,1 0 1 0 0,0-1-1 0 0,1 0 0 0 0,-1-1 1 0 0,1-1-1 0 0,-1 0 0 0 0,1 0 1 0 0,0-1-1 0 0,0 0 0 0 0,0-1 1 0 0,1-1-1 0 0,-1 0 0 0 0,0-1 0 0 0,0 0 1 0 0,0 0-1 0 0,0-1 0 0 0,0-1 1 0 0,0 0-1 0 0,-1-1 0 0 0,1 0 1 0 0,-1-1-1 0 0,0 0 0 0 0,5-4-24 0 0,14-6 67 0 0,-2-2 0 0 0,0-1 0 0 0,-1-1 0 0 0,0-1-1 0 0,-2-1 1 0 0,-1-1 0 0 0,0-2 0 0 0,-2 0 0 0 0,-1-1 0 0 0,15-24-67 0 0,-28 39 10 0 0,-1 0 1 0 0,0-1 0 0 0,-1 0 0 0 0,0 0 0 0 0,0-1 0 0 0,-2 0 0 0 0,1 1 0 0 0,-2-1-1 0 0,1-1 1 0 0,-2 1 0 0 0,1-1 0 0 0,-2 1 0 0 0,0-1 0 0 0,0 1 0 0 0,-1-1-1 0 0,-1 0 1 0 0,0 1 0 0 0,-1-1 0 0 0,0 1 0 0 0,-1-1 0 0 0,0 1 0 0 0,-1 0 0 0 0,0 0-1 0 0,-1 0 1 0 0,-1 1 0 0 0,1 0 0 0 0,-2 0 0 0 0,0 0 0 0 0,0 1 0 0 0,-1 0 0 0 0,0 0-1 0 0,0 1 1 0 0,-6-5-11 0 0,-5 0-27 0 0,0 0 0 0 0,-1 1 0 0 0,0 1-1 0 0,-1 1 1 0 0,0 0 0 0 0,-1 2 0 0 0,0 1-1 0 0,0 0 1 0 0,-1 2 0 0 0,0 0 0 0 0,0 2-1 0 0,-1 0 1 0 0,1 2 0 0 0,-8 0 27 0 0,17 2-31 0 0,0 0 1 0 0,0 1-1 0 0,0 1 1 0 0,1 0-1 0 0,-1 0 0 0 0,0 2 1 0 0,1 0-1 0 0,0 0 1 0 0,-1 1-1 0 0,2 1 1 0 0,-1 0-1 0 0,1 0 1 0 0,0 2-1 0 0,0-1 0 0 0,1 2 1 0 0,0-1-1 0 0,0 1 1 0 0,1 1-1 0 0,1 0 1 0 0,-1 1-1 0 0,2-1 1 0 0,-1 2-1 0 0,1-1 0 0 0,-3 8 31 0 0,2-2-43 0 0,1 1-1 0 0,0-1 1 0 0,2 1-1 0 0,0 1 1 0 0,1-1-1 0 0,0 1 1 0 0,2 0-1 0 0,0 0 1 0 0,2 0-1 0 0,0 0 1 0 0,1 0-1 0 0,0 1 1 0 0,2-1-1 0 0,0 0 1 0 0,1 0-1 0 0,1-1 1 0 0,1 1-1 0 0,1-1 0 0 0,0 1 1 0 0,2-2-1 0 0,2 6 44 0 0,-1-8-524 0 0,-1 0 0 0 0,2-1 0 0 0,0 0 0 0 0,1 0-1 0 0,0-1 1 0 0,1-1 0 0 0,0 0 0 0 0,1-1 0 0 0,10 8 524 0 0,15 6-4621 0 0,-9-7-4903 0 0</inkml:trace>
  <inkml:trace contextRef="#ctx0" brushRef="#br0" timeOffset="813.115">2194 350 13571 0 0,'0'0'1306'0'0,"0"0"-536"0"0,0 0-142 0 0,0 0-137 0 0,0 0-317 0 0,0 0-520 0 0,0 0-203 0 0,0 0 39 0 0,0 0 200 0 0,0 0 344 0 0,0 0 120 0 0,-5 14 48 0 0,-8 128 457 0 0,68 274-79 0 0,-42-352-10 0 0,-13-64 205 0 0,0 0 323 0 0,0 0 153 0 0,-2-38 1270 0 0,-30-173-3062 0 0,-8-134-30 0 0,40 336 558 0 0,1 0-1 0 0,0 0 1 0 0,0 0 0 0 0,1 0 0 0 0,0 0 0 0 0,0 0-1 0 0,1 1 1 0 0,0-1 0 0 0,1 1 0 0 0,0 0 0 0 0,0 0 0 0 0,1 0-1 0 0,0 0 1 0 0,0 1 0 0 0,1 0 0 0 0,0 0 0 0 0,0 1-1 0 0,0-1 1 0 0,1 1 0 0 0,0 1 0 0 0,0-1 0 0 0,1 1 0 0 0,-1 0-1 0 0,1 1 1 0 0,0 0 0 0 0,1 0 0 0 0,-1 1 0 0 0,1 0-1 0 0,-1 0 1 0 0,1 1 0 0 0,0 0 0 0 0,0 1 0 0 0,0 0 0 0 0,5 0 13 0 0,12-2-28 0 0,0 0 1 0 0,0 3-1 0 0,0 0 1 0 0,1 1-1 0 0,-1 2 0 0 0,0 0 1 0 0,0 2-1 0 0,-1 1 1 0 0,1 1-1 0 0,-1 1 1 0 0,3 2 27 0 0,-18-6-16 0 0,0 1-1 0 0,0 0 1 0 0,0 0 0 0 0,0 1 0 0 0,-1 0 0 0 0,0 1-1 0 0,0-1 1 0 0,-1 2 0 0 0,0-1 0 0 0,0 2 0 0 0,-1-1-1 0 0,0 1 1 0 0,0 0 0 0 0,-1 0 0 0 0,0 0 0 0 0,-1 1-1 0 0,0 0 1 0 0,0 0 0 0 0,-1 1 0 0 0,-1-1 0 0 0,1 1-1 0 0,-2 0 1 0 0,1 0 0 0 0,-2 0 0 0 0,1 0 0 0 0,-2 0-1 0 0,1 2 17 0 0,-2-4-11 0 0,0-1-1 0 0,-1 0 0 0 0,1 1 0 0 0,-1-1 0 0 0,-1 0 1 0 0,0 0-1 0 0,0 0 0 0 0,0 0 0 0 0,-1-1 0 0 0,0 1 0 0 0,-1-1 1 0 0,0 0-1 0 0,0 0 0 0 0,0-1 0 0 0,-1 0 0 0 0,0 1 1 0 0,0-2-1 0 0,0 1 0 0 0,-1-1 0 0 0,0 0 0 0 0,0 0 0 0 0,0-1 1 0 0,-1 0-1 0 0,-6 3 12 0 0,-201 57 362 0 0,177-59-191 0 0,-1-1-1 0 0,0-2 0 0 0,0-2 1 0 0,0-1-1 0 0,-37-6-170 0 0,204 80-589 0 0,-37-17 724 0 0,-2 4 1 0 0,-3 4 0 0 0,-4 4-1 0 0,62 65-135 0 0,-96-89 18 0 0,5-32-3495 0 0,-19-35-6288 0 0,-24 14 1337 0 0</inkml:trace>
  <inkml:trace contextRef="#ctx0" brushRef="#br0" timeOffset="1431.14">3383 314 21020 0 0,'0'0'450'0'0,"0"0"-526"0"0,0 0-335 0 0,0 0-97 0 0,0 0 48 0 0,0 0 195 0 0,0 0 230 0 0,0 0 46 0 0,0 0 3 0 0,0 0 4 0 0,11 30 6 0 0,32 97 8 0 0,-12 100 157 0 0,-21 26-297 0 0,-2-61 2815 0 0,-29-695-5591 0 0,21 486 2847 0 0,0-1 1 0 0,1 1 0 0 0,0 0 0 0 0,2 0 0 0 0,0 0 0 0 0,1 0-1 0 0,0 0 1 0 0,2 0 0 0 0,0 1 0 0 0,0 0 0 0 0,2 1 0 0 0,0-1-1 0 0,1 1 1 0 0,0 1 0 0 0,1 0 0 0 0,1 0 0 0 0,0 1 0 0 0,1 0-1 0 0,0 1 1 0 0,1 0 0 0 0,0 1 0 0 0,1 1 0 0 0,0 0 0 0 0,1 1-1 0 0,0 0 1 0 0,0 1 0 0 0,1 1 0 0 0,0 0 0 0 0,0 2 0 0 0,1 0-1 0 0,0 0 1 0 0,0 2 0 0 0,0 0 0 0 0,4 0 36 0 0,-13 3-9 0 0,0 0 0 0 0,0 1-1 0 0,-1-1 1 0 0,1 2 0 0 0,0-1 0 0 0,-1 1-1 0 0,1 0 1 0 0,-1 1 0 0 0,0-1 0 0 0,0 1 0 0 0,0 1-1 0 0,0 0 1 0 0,0 0 0 0 0,-1 0 0 0 0,0 1-1 0 0,0-1 1 0 0,0 2 0 0 0,0-1 0 0 0,-1 0 0 0 0,0 1-1 0 0,0 0 1 0 0,0 1 0 0 0,-1-1 0 0 0,0 1-1 0 0,0 0 1 0 0,-1-1 0 0 0,0 2 0 0 0,0-1 0 0 0,0 0-1 0 0,-1 1 1 0 0,0-1 0 0 0,-1 1 0 0 0,0-1 0 0 0,0 2 9 0 0,-1 9-3 0 0,-1 0 0 0 0,-1-1 0 0 0,0 1 0 0 0,-1 0 0 0 0,-2-1 1 0 0,1 0-1 0 0,-2 0 0 0 0,0 0 0 0 0,-1-1 0 0 0,-1 0 0 0 0,0 0 1 0 0,-1-1-1 0 0,-1 0 0 0 0,-1 0 0 0 0,0-1 0 0 0,0-1 0 0 0,-2 1 1 0 0,1-2-1 0 0,-2 0 0 0 0,1-1 0 0 0,-2 0 0 0 0,1-1 1 0 0,-2-1-1 0 0,1 0 0 0 0,-1-1 0 0 0,0 0 0 0 0,-1-2 0 0 0,0 0 1 0 0,0-1-1 0 0,0 0 0 0 0,-1-2 0 0 0,1 0 0 0 0,-11 0 3 0 0,54 9-3516 0 0,26 12 3966 0 0,-8 2-190 0 0,-1 2 0 0 0,-2 2 0 0 0,-1 1 0 0 0,-1 2 0 0 0,-1 2 0 0 0,20 26-260 0 0,68 61 315 0 0,-124-119-323 0 0,0 0 0 0 0,0 0 0 0 0,0 0 0 0 0,1-1 0 0 0,-1 1 0 0 0,1-1 0 0 0,-1 1 0 0 0,1-1 0 0 0,0 0 0 0 0,0 0 0 0 0,0 0-1 0 0,0-1 1 0 0,0 1 0 0 0,0-1 0 0 0,1 0 0 0 0,-1 1 0 0 0,1-1 0 0 0,-1-1 0 0 0,0 1 0 0 0,1 0 0 0 0,-1-1 0 0 0,1 0 0 0 0,0 0 0 0 0,-1 0 0 0 0,1 0 0 0 0,-1-1-1 0 0,1 1 1 0 0,-1-1 0 0 0,1 0 0 0 0,-1 0 0 0 0,0 0 0 0 0,1 0 0 0 0,-1-1 0 0 0,0 1 0 0 0,0-1 0 0 0,0 0 0 0 0,0 0 0 0 0,0 0 0 0 0,0 0 0 0 0,-1-1 0 0 0,3-1 8 0 0,20-26-6247 0 0,-18 19-585 0 0</inkml:trace>
  <inkml:trace contextRef="#ctx0" brushRef="#br0" timeOffset="1808.18">4605 344 16924 0 0,'0'0'-235'0'0,"0"0"-42"0"0,0 0 16 0 0,0 0 149 0 0,0 0 179 0 0,0 0 57 0 0,0 0-15 0 0,0 0-4 0 0,6 28-4 0 0,19 89-9 0 0,-23-103-36 0 0,0 1 1 0 0,-1-1-1 0 0,0 1 1 0 0,-1-1 0 0 0,-1 1-1 0 0,0-1 1 0 0,-1 1-1 0 0,-1-1 1 0 0,0 0-1 0 0,-5 13-56 0 0,-5 22 226 0 0,11-37-175 0 0,-5 12 4 0 0,2 0 0 0 0,0 1 0 0 0,1 0-1 0 0,2 0 1 0 0,1 0 0 0 0,0 0-1 0 0,2 0 1 0 0,1 0 0 0 0,1 0-1 0 0,1-1 1 0 0,6 19-55 0 0,-4-36 120 0 0,1 0 0 0 0,0 0 0 0 0,0 0 0 0 0,1-1 0 0 0,0 0 1 0 0,0-1-1 0 0,0 1 0 0 0,1-2 0 0 0,0 1 0 0 0,0-1 0 0 0,0 0 0 0 0,0-1 0 0 0,0 0 0 0 0,1-1 0 0 0,0 0 0 0 0,-1 0 0 0 0,1-1 0 0 0,0 0 0 0 0,0-1 0 0 0,0 0 0 0 0,0-1 0 0 0,-1 0 0 0 0,1 0 0 0 0,0-1 1 0 0,4-1-121 0 0,19 1 184 0 0,348 1-433 0 0,-382-5-6475 0 0,-1 3-1193 0 0</inkml:trace>
  <inkml:trace contextRef="#ctx0" brushRef="#br0" timeOffset="2069.254">4462 733 22997 0 0,'0'0'217'0'0,"0"0"-127"0"0,0 0-204 0 0,0 0-154 0 0,0 0 22 0 0,0 0 149 0 0,0 0 125 0 0,27-2 30 0 0,198-12 51 0 0,186-12-1301 0 0,-382 20-1189 0 0,-20 3-1217 0 0,-1-1-3990 0 0,-7 4-427 0 0</inkml:trace>
  <inkml:trace contextRef="#ctx0" brushRef="#br0" timeOffset="2302.164">4456 430 23885 0 0,'0'0'479'0'0,"0"0"-50"0"0,0 0-218 0 0,0 0-226 0 0,0 0-106 0 0,0 0-4 0 0,0 0 69 0 0,32-17 21 0 0,105-51-2 0 0,0 39-75 0 0,-106 29 92 0 0,299 1-999 0 0,-220 2-3181 0 0,-2 2-5090 0 0,-78-4-684 0 0</inkml:trace>
  <inkml:trace contextRef="#ctx0" brushRef="#br0" timeOffset="2768.276">5504 330 16764 0 0,'0'0'80'0'0,"0"0"-36"0"0,0 0-34 0 0,0 0-54 0 0,0 0-82 0 0,0 0-98 0 0,0 0-19 0 0,0 0 99 0 0,0 0 182 0 0,0 0 189 0 0,0 0 149 0 0,0 0 72 0 0,0 0 19 0 0,5-2-20 0 0,259-49 804 0 0,51 7-1036 0 0,-314 44-215 0 0,1 0 1 0 0,-1 0-1 0 0,0 0 1 0 0,1 0 0 0 0,-1 0-1 0 0,0 0 1 0 0,1 1 0 0 0,-1-1-1 0 0,0 1 1 0 0,0-1 0 0 0,1 1-1 0 0,-1-1 1 0 0,0 1-1 0 0,0-1 1 0 0,0 1 0 0 0,0 0-1 0 0,1 0 1 0 0,-1 0 0 0 0,0 0-1 0 0,-1 0 1 0 0,1 0 0 0 0,0 0-1 0 0,0 0 1 0 0,0 0-1 0 0,-1 0 1 0 0,1 0 0 0 0,0 0-1 0 0,-1 1 1 0 0,1-1 0 0 0,-1 0-1 0 0,1 0 1 0 0,-1 1 0 0 0,0-1-1 0 0,0 0 1 0 0,1 1 0 0 0,-1-1-1 0 0,0 0 1 0 0,0 1-1 0 0,0-1 1 0 0,-1 0 0 0 0,1 1-1 0 0,0-1 1 0 0,0 0 0 0 0,-1 1-1 0 0,1-1 1 0 0,-1 0 0 0 0,1 0-1 0 0,-1 1 1 0 0,1-1-1 0 0,-1 0 0 0 0,-31 65 307 0 0,-143 155-84 0 0,135-178-264 0 0,1 3-1 0 0,3 1 1 0 0,1 2 0 0 0,3 1-1 0 0,2 2 1 0 0,-14 32 41 0 0,42-80-8 0 0,0 0-1 0 0,1 0 1 0 0,-1 0 0 0 0,0 0 0 0 0,1 0 0 0 0,0 0-1 0 0,0 0 1 0 0,1 0 0 0 0,-1 1 0 0 0,1-1-1 0 0,0 0 1 0 0,0 0 0 0 0,0 1 0 0 0,0-1-1 0 0,1 0 1 0 0,0 0 0 0 0,0 1 0 0 0,0-1-1 0 0,0 0 1 0 0,1 0 0 0 0,-1 0 0 0 0,1 0 0 0 0,0-1-1 0 0,0 1 1 0 0,1 0 0 0 0,-1-1 0 0 0,1 1-1 0 0,0-1 1 0 0,-1 0 0 0 0,2 0 0 0 0,-1 0-1 0 0,0-1 1 0 0,0 1 0 0 0,1-1 0 0 0,0 1-1 0 0,-1-1 1 0 0,1 0 0 0 0,0 0 0 0 0,0-1 0 0 0,0 1-1 0 0,0-1 1 0 0,0 0 0 0 0,0 0 0 0 0,1 0-1 0 0,-1-1 1 0 0,1 0 8 0 0,45 8 254 0 0,1-3 0 0 0,0-3-1 0 0,0-1 1 0 0,0-3 0 0 0,0-1-1 0 0,31-8-253 0 0,142-6 515 0 0,-229 14-4687 0 0,-16 1-3044 0 0,10 2-2953 0 0</inkml:trace>
  <inkml:trace contextRef="#ctx0" brushRef="#br0" timeOffset="3018.199">5709 674 22037 0 0,'0'0'813'0'0,"0"0"-883"0"0,0 0-265 0 0,0 0-28 0 0,0 0 91 0 0,0 0 207 0 0,0 0 89 0 0,27-3-2 0 0,177-10 1 0 0,-50 48 290 0 0,-112-22-4048 0 0,1-1-5418 0 0,-34-10-86 0 0</inkml:trace>
  <inkml:trace contextRef="#ctx0" brushRef="#br0" timeOffset="3304.363">6558 434 19612 0 0,'0'0'-90'0'0,"0"0"-19"0"0,0 0-29 0 0,0 0 6 0 0,0 0 85 0 0,0 0 64 0 0,0 0-3 0 0,0 0-20 0 0,0 0 24 0 0,0 0 52 0 0,0 0 109 0 0,0 0 91 0 0,0 0 34 0 0,13 15-8 0 0,37 49-28 0 0,-47-59-244 0 0,-1 1 1 0 0,0-1-1 0 0,-1 0 1 0 0,1 1-1 0 0,-1 0 1 0 0,0-1 0 0 0,0 1-1 0 0,-1 0 1 0 0,0 0-1 0 0,0-1 1 0 0,0 1-1 0 0,-1 0 1 0 0,1 0 0 0 0,-1-1-1 0 0,-1 1 1 0 0,-1 5-25 0 0,-2 20 81 0 0,-11 359 366 0 0,45-417-3333 0 0,-16 11-289 0 0,-5 5-1837 0 0,-1 1-5282 0 0</inkml:trace>
  <inkml:trace contextRef="#ctx0" brushRef="#br0" timeOffset="3685.404">6978 730 19292 0 0,'0'0'-455'0'0,"0"0"42"0"0,0 0 397 0 0,0 0 152 0 0,23 26 33 0 0,74 80 35 0 0,31-9 1011 0 0,-95-79-735 0 0,-21-12-317 0 0,1 0-1 0 0,0 0 0 0 0,1-1 0 0 0,-1-1 1 0 0,1 0-1 0 0,0-1 0 0 0,0-1 0 0 0,0 0 1 0 0,1-1-1 0 0,-1 0 0 0 0,0-2 0 0 0,0 1 1 0 0,0-2-1 0 0,1 1 0 0 0,-1-2 0 0 0,0 0 1 0 0,-1-1-1 0 0,1 0 0 0 0,-1-1 0 0 0,12-6-162 0 0,1-2 105 0 0,0-1 0 0 0,-1-1-1 0 0,-1-1 1 0 0,0-1-1 0 0,-1-1 1 0 0,-1-1-1 0 0,-1-1 1 0 0,-1-1 0 0 0,15-20-105 0 0,-28 34-28 0 0,-1 0 0 0 0,0 0 1 0 0,-1-1-1 0 0,0 0 0 0 0,0 0 0 0 0,-1-1 1 0 0,0 1-1 0 0,0-1 0 0 0,-1 0 1 0 0,0 0-1 0 0,0 0 0 0 0,-1 0 1 0 0,0 0-1 0 0,-1 0 0 0 0,0-1 1 0 0,-1 1-1 0 0,1-1 0 0 0,-2 1 1 0 0,0-1-1 0 0,0 1 0 0 0,0 0 0 0 0,-1 0 1 0 0,-1-1-1 0 0,1 1 0 0 0,-1 0 1 0 0,-1 1-1 0 0,0-1 0 0 0,0 1 1 0 0,-1-1-1 0 0,0 1 0 0 0,0 1 1 0 0,-1-1-1 0 0,0 1 0 0 0,0 0 0 0 0,-1 0 1 0 0,0 1-1 0 0,0 0 0 0 0,-4-3 28 0 0,-14-8-56 0 0,-2 0-1 0 0,0 2 1 0 0,0 1 0 0 0,-2 1-1 0 0,1 2 1 0 0,-2 0-1 0 0,1 2 1 0 0,-2 2-1 0 0,1 0 1 0 0,-1 2-1 0 0,1 2 1 0 0,-1 0-1 0 0,0 2 1 0 0,0 2 0 0 0,-7 1 56 0 0,24 0-11 0 0,0 0 1 0 0,1 1 0 0 0,-1 1 0 0 0,0 0 0 0 0,1 1 0 0 0,0 0 0 0 0,0 1 0 0 0,1 1 0 0 0,-1 0 0 0 0,1 0 0 0 0,1 1 0 0 0,0 1 0 0 0,0 0 0 0 0,0 0 0 0 0,1 1 0 0 0,1 1-1 0 0,0 0 1 0 0,0 0 0 0 0,1 0 0 0 0,0 1 0 0 0,1 1 0 0 0,1-1 0 0 0,0 1 0 0 0,0 0 0 0 0,1 0 0 0 0,1 1 0 0 0,1-1 0 0 0,-1 1 0 0 0,2 0 0 0 0,0 0 0 0 0,0 11 9 0 0,1-10-20 0 0,0 0-1 0 0,1 0 0 0 0,1 0 0 0 0,0 0 0 0 0,1 0 0 0 0,0 0 0 0 0,2 0 0 0 0,0 0 1 0 0,0-1-1 0 0,1 1 0 0 0,1-1 0 0 0,0 0 0 0 0,1-1 0 0 0,1 0 0 0 0,0 0 0 0 0,1 0 0 0 0,0-1 1 0 0,0-1-1 0 0,2 1 0 0 0,-1-2 0 0 0,2 1 0 0 0,9 6 22 0 0,66 42-1932 0 0,-25-27-4090 0 0,-29-16-4753 0 0</inkml:trace>
  <inkml:trace contextRef="#ctx0" brushRef="#br0" timeOffset="4517.384">8481 336 16235 0 0,'0'0'355'0'0,"0"0"-289"0"0,0 0-364 0 0,0 0-77 0 0,0 0 107 0 0,0 0 175 0 0,0 0 142 0 0,0 0 46 0 0,0 0 17 0 0,-6 27 13 0 0,-55 182 241 0 0,-70 194 787 0 0,131-403-618 0 0,13-143 995 0 0,-2 94-1281 0 0,42-305-25 0 0,-53 355-219 0 0,0-1-1 0 0,1 0 1 0 0,-1 1-1 0 0,1-1 1 0 0,-1 1-1 0 0,0-1 1 0 0,1 0-1 0 0,-1 0 1 0 0,1 1-1 0 0,-1-1 1 0 0,1 0-1 0 0,-1 0 1 0 0,1 1-1 0 0,-1-1 1 0 0,1 0-1 0 0,0 0 1 0 0,-1 0-1 0 0,1 0 1 0 0,-1 0-1 0 0,1 0 0 0 0,-1 0 1 0 0,1 0-1 0 0,-1 0 1 0 0,1 0-1 0 0,0 0 1 0 0,-1 0-1 0 0,1 0 1 0 0,-1 0-1 0 0,1-1 1 0 0,-1 1-1 0 0,1 0 1 0 0,-1 0-1 0 0,1 0 1 0 0,-1-1-1 0 0,1 1 1 0 0,-1 0-1 0 0,1-1 1 0 0,-1 1-1 0 0,0-1 1 0 0,1 1-1 0 0,-1 0 1 0 0,0-1-1 0 0,1 1 1 0 0,-1-1-1 0 0,0 1 1 0 0,1-1-1 0 0,-1 1 1 0 0,0-1-1 0 0,0 1 1 0 0,0-1-1 0 0,1 1 1 0 0,-1-1-1 0 0,0 0 1 0 0,0 1-1 0 0,0-1 1 0 0,0 1-1 0 0,0-1 0 0 0,0 1 1 0 0,0-1-1 0 0,0 1 1 0 0,0-1-5 0 0,26 54-14 0 0,-20-41 217 0 0,77 187 463 0 0,-59-137-517 0 0,2 0-1 0 0,2-1 1 0 0,3-2-1 0 0,20 26-148 0 0,-46-77 50 0 0,1 0 0 0 0,-1 0 0 0 0,1-1 1 0 0,1 0-1 0 0,-1 0 0 0 0,1-1 0 0 0,1 0 0 0 0,-1 0 0 0 0,1 0 0 0 0,0-1 0 0 0,0 0 0 0 0,0-1 0 0 0,1 0 0 0 0,0 0 0 0 0,0-1 0 0 0,0 0 0 0 0,0 0 0 0 0,0-1 0 0 0,0 0 0 0 0,1-1 0 0 0,-1 0 0 0 0,1-1 0 0 0,-1 1 0 0 0,1-2 0 0 0,-1 0 0 0 0,1 0 1 0 0,-1 0-1 0 0,0-1 0 0 0,0-1 0 0 0,0 1 0 0 0,0-2 0 0 0,0 1 0 0 0,0-1 0 0 0,-1 0 0 0 0,1-1 0 0 0,-1 0 0 0 0,-1 0 0 0 0,8-7-50 0 0,-3 1 85 0 0,-1-1 0 0 0,0 0 1 0 0,0-1-1 0 0,-1 0 0 0 0,-1-1 0 0 0,0 0 0 0 0,-1 0 1 0 0,0-1-1 0 0,-2 0 0 0 0,1 0 0 0 0,-2-1 0 0 0,0 0 1 0 0,-1 0-1 0 0,-1 0 0 0 0,0 0 0 0 0,-1-1 0 0 0,-1 1 1 0 0,0-1-1 0 0,-1 1 0 0 0,-1-1 0 0 0,-1 1 0 0 0,0-4-85 0 0,-2-5 45 0 0,-1 0-1 0 0,-1 1 0 0 0,-2-1 0 0 0,0 1 1 0 0,-1 1-1 0 0,-1-1 0 0 0,-2 2 0 0 0,0-1 1 0 0,-1 2-1 0 0,-1 0 0 0 0,-1 0 0 0 0,-1 1 1 0 0,-1 1-1 0 0,-3-1-44 0 0,8 9-7 0 0,3 1-3 0 0,0 0 0 0 0,0 1 1 0 0,-1 0-1 0 0,0 0 0 0 0,-1 2 0 0 0,0-1 1 0 0,0 1-1 0 0,-1 1 0 0 0,0 0 0 0 0,0 0 1 0 0,0 2-1 0 0,-13-4 10 0 0,23 10-156 0 0,0 0 1 0 0,0 0-1 0 0,0 1 0 0 0,0-1 1 0 0,0 1-1 0 0,0 0 0 0 0,1-1 1 0 0,-1 1-1 0 0,1 0 1 0 0,0 0-1 0 0,0 0 0 0 0,0 0 1 0 0,0 0-1 0 0,1 0 0 0 0,-1 0 1 0 0,1 0-1 0 0,0 1 0 0 0,-1-1 1 0 0,2 0-1 0 0,-1 0 1 0 0,0 0-1 0 0,1 0 0 0 0,-1 0 1 0 0,1 0-1 0 0,0 0 0 0 0,0 0 1 0 0,0 0 155 0 0,12 52-6080 0 0,-10-44 3143 0 0,3 14-8179 0 0</inkml:trace>
  <inkml:trace contextRef="#ctx0" brushRef="#br0" timeOffset="5301.51">9714 421 13291 0 0,'0'0'2019'0'0,"0"0"-605"0"0,0 0-522 0 0,0 0-533 0 0,0 0-394 0 0,0 0-275 0 0,0 0-124 0 0,0 0 30 0 0,0 0 121 0 0,0 0 179 0 0,0 0 139 0 0,0 0 45 0 0,0 0 32 0 0,-4 16 53 0 0,-42 122 339 0 0,-67 144 411 0 0,111-278-873 0 0,0-1 0 0 0,1 1 0 0 0,-1 0 0 0 0,1 0 0 0 0,0 0 0 0 0,0 0 0 0 0,1 0 0 0 0,-1 0 0 0 0,1 0 0 0 0,-1 0 0 0 0,1 0 0 0 0,1 0 0 0 0,-1 0 0 0 0,1 1 0 0 0,-1-1-1 0 0,1 0 1 0 0,0 0 0 0 0,0 0 0 0 0,1-1 0 0 0,-1 1 0 0 0,1 0 0 0 0,0 0 0 0 0,0-1 0 0 0,0 1 0 0 0,1-1 0 0 0,-1 0 0 0 0,1 0 0 0 0,0 0 0 0 0,0 0 0 0 0,0 0 0 0 0,0 0 0 0 0,0-1 0 0 0,0 1 0 0 0,1-1 0 0 0,-1 0 0 0 0,1 0 0 0 0,0-1 0 0 0,0 1 0 0 0,0-1 0 0 0,1 1-42 0 0,302 51 1883 0 0,-22-8-1402 0 0,-306-62-1534 0 0,-10-7-7524 0 0,20 18-1051 0 0</inkml:trace>
  <inkml:trace contextRef="#ctx0" brushRef="#br0" timeOffset="5554.13">9472 693 21749 0 0,'0'0'492'0'0,"0"0"-88"0"0,0 0-212 0 0,0 0-197 0 0,0 0-22 0 0,0 0 46 0 0,0 0 58 0 0,0 0 42 0 0,0 0 2 0 0,28 1-4 0 0,181 5 231 0 0,25-18 62 0 0,-84-28-3835 0 0,-124 27-290 0 0,-12 3-3366 0 0,-9 4-2714 0 0</inkml:trace>
  <inkml:trace contextRef="#ctx0" brushRef="#br0" timeOffset="5822.179">9575 406 25445 0 0,'0'0'666'0'0,"0"0"-13"0"0,0 0-112 0 0,0 0-223 0 0,0 0-151 0 0,0 0-95 0 0,31-27-47 0 0,98-84-3 0 0,-24 64 4 0 0,-84 45-22 0 0,14-5-98 0 0,1 3-1 0 0,-1 1 1 0 0,0 2-1 0 0,1 1 0 0 0,0 1 1 0 0,-1 3-1 0 0,14 3 95 0 0,70 34-9531 0 0,-97-28-2382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4:22.3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5 452 10362 0 0,'0'0'1721'0'0,"0"0"8"0"0,0 0-278 0 0,0 0-411 0 0,0 0-341 0 0,0 0-323 0 0,0 0-242 0 0,0 0-128 0 0,0 0-40 0 0,0 0 4 0 0,0 0 49 0 0,-2-5 32 0 0,2 5-48 0 0,0-1-1 0 0,-1 0 1 0 0,1 0 0 0 0,0 1 0 0 0,0-1 0 0 0,-1 0 0 0 0,1 0 0 0 0,0 0 0 0 0,0 0-1 0 0,0 1 1 0 0,0-1 0 0 0,0 0 0 0 0,0 0 0 0 0,0 0 0 0 0,0 0 0 0 0,0 0 0 0 0,1 1-1 0 0,-1-1 1 0 0,0 0 0 0 0,0 0 0 0 0,1 0 0 0 0,-1 1 0 0 0,1-1 0 0 0,-1 0 0 0 0,0 1-1 0 0,1-1 1 0 0,0 0 0 0 0,-1 1 0 0 0,1-1 0 0 0,-1 0 0 0 0,1 1 0 0 0,0-1-1 0 0,-1 1 1 0 0,1-1 0 0 0,0 1 0 0 0,-1-1 0 0 0,1 1 0 0 0,0 0 0 0 0,0-1 0 0 0,0 1-1 0 0,-1 0 1 0 0,1 0 0 0 0,0 0 0 0 0,0-1 0 0 0,0 1 0 0 0,0 0 0 0 0,0 0 0 0 0,-1 0-1 0 0,1 0 1 0 0,0 0 0 0 0,0 1 0 0 0,0-1 0 0 0,0 0 0 0 0,-1 0 0 0 0,1 1 0 0 0,0-1-1 0 0,0 0 1 0 0,0 1 0 0 0,-1-1 0 0 0,1 0 0 0 0,0 1 0 0 0,-1-1 0 0 0,1 1-1 0 0,0 0-1 0 0,13-1 113 0 0,790-74 2115 0 0,-146 55-1816 0 0,-658 19-415 0 0,40-8 1214 0 0,-51-17 1367 0 0,4 21-2645 0 0,-1 1-1 0 0,0 0 0 0 0,0 0 1 0 0,0 1-1 0 0,0 0 0 0 0,0 0 1 0 0,0 1-1 0 0,0 0 0 0 0,-1 0 1 0 0,1 1-1 0 0,0 0 0 0 0,-1 0 1 0 0,1 1-1 0 0,0 0 0 0 0,-1 1 1 0 0,-2 1 66 0 0,-33 31-8423 0 0,42-28 3198 0 0,2-3-4314 0 0</inkml:trace>
  <inkml:trace contextRef="#ctx0" brushRef="#br0" timeOffset="363.916">1405 1 22061 0 0,'0'0'201'0'0,"0"0"-224"0"0,0 0-247 0 0,0 0-254 0 0,0 0-83 0 0,0 0 25 0 0,0 0 166 0 0,0 0 256 0 0,0 0 151 0 0,0 0 104 0 0,0 0 71 0 0,0 0 80 0 0,13 20 40 0 0,42 62 24 0 0,-47-72-231 0 0,0-1 0 0 0,0-1 0 0 0,1 1 0 0 0,0-1 0 0 0,0-1 0 0 0,1 1 0 0 0,0-2-1 0 0,0 1 1 0 0,1-1 0 0 0,-1-1 0 0 0,1 0 0 0 0,1-1 0 0 0,6 2-79 0 0,14 7 123 0 0,381 144 288 0 0,-412-157-400 0 0,1 0-1 0 0,-1 0 1 0 0,1 0-1 0 0,0 0 1 0 0,-1 1-1 0 0,0-1 1 0 0,1 1 0 0 0,-1-1-1 0 0,1 1 1 0 0,-1-1-1 0 0,1 1 1 0 0,-1 0-1 0 0,0 0 1 0 0,0-1-1 0 0,1 1 1 0 0,-1 0-1 0 0,0 0 1 0 0,0 0 0 0 0,0 1-1 0 0,0-1 1 0 0,0 0-1 0 0,0 0 1 0 0,0 0-1 0 0,0 1 1 0 0,-1-1-1 0 0,1 0 1 0 0,0 1 0 0 0,-1-1-1 0 0,1 1 1 0 0,-1-1-1 0 0,0 1 1 0 0,1-1-1 0 0,-1 1 1 0 0,0-1-1 0 0,0 1 1 0 0,0-1 0 0 0,0 1-1 0 0,0-1 1 0 0,0 1-1 0 0,-1-1 1 0 0,1 1-1 0 0,0-1 1 0 0,-1 1-1 0 0,1-1 1 0 0,-1 1 0 0 0,1-1-1 0 0,-1 0 1 0 0,0 1-1 0 0,0-1 1 0 0,0 0-1 0 0,0 1 1 0 0,1-1-1 0 0,-2 0 1 0 0,1 0-1 0 0,0 0 1 0 0,0 0 0 0 0,0 0-1 0 0,0 0 1 0 0,-1 0-1 0 0,1-1 1 0 0,0 1-1 0 0,-1 0 1 0 0,1-1-1 0 0,-1 1 1 0 0,1-1 0 0 0,0 1-1 0 0,-1-1 1 0 0,1 0-1 0 0,-2 1-10 0 0,-491 131 546 0 0,470-116-2375 0 0,21-8-1463 0 0,3 2-3399 0 0,3-5-3761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4:28.2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3247 892 14067 0 0,'0'0'-681'0'0,"0"0"-60"0"0,0 0 453 0 0,0 0 412 0 0,0 0 252 0 0,0 0 177 0 0,0 0 105 0 0,14 27 108 0 0,46 86 109 0 0,-57-107-730 0 0,-1 0 0 0 0,1 0 0 0 0,-1 0 0 0 0,0 1 0 0 0,0-1 1 0 0,0 0-1 0 0,-1 1 0 0 0,0-1 0 0 0,-1 1 0 0 0,1 0 0 0 0,-1-1 1 0 0,-1 1-1 0 0,1-1 0 0 0,-1 1 0 0 0,-2 6-145 0 0,0 9 458 0 0,-68 375 1914 0 0,78-399-2908 0 0,3-32-6010 0 0,-7 25 2019 0 0,1-1-4580 0 0</inkml:trace>
  <inkml:trace contextRef="#ctx0" brushRef="#br0" timeOffset="689.065">3930 936 17948 0 0,'0'0'772'0'0,"0"0"-73"0"0,0 0-143 0 0,0 0-151 0 0,0 0-73 0 0,0 0-84 0 0,0 0-146 0 0,0 0-140 0 0,0 0-102 0 0,0 0 2 0 0,0 0 100 0 0,0 0 112 0 0,0 0 115 0 0,-1 13 9 0 0,-111 518 262 0 0,175-689 757 0 0,-13-55-1254 0 0,-50 212 24 0 0,0 1-1 0 0,0-1 1 0 0,0 0-1 0 0,0 0 1 0 0,0 1 0 0 0,0-1-1 0 0,0 0 1 0 0,0 0 0 0 0,0 1-1 0 0,0-1 1 0 0,1 0-1 0 0,-1 0 1 0 0,0 1 0 0 0,0-1-1 0 0,1 0 1 0 0,-1 1 0 0 0,0-1-1 0 0,1 0 1 0 0,-1 1-1 0 0,1-1 1 0 0,-1 0 0 0 0,1 1-1 0 0,-1-1 1 0 0,1 1 0 0 0,-1-1-1 0 0,1 1 1 0 0,0-1-1 0 0,-1 1 1 0 0,1 0 0 0 0,0-1-1 0 0,-1 1 1 0 0,1 0 0 0 0,0-1-1 0 0,-1 1 1 0 0,1 0 0 0 0,0 0-1 0 0,0 0 1 0 0,-1 0-1 0 0,1-1 1 0 0,0 1 0 0 0,0 0-1 0 0,-1 0 1 0 0,1 1 0 0 0,0-1-1 0 0,0 0 1 0 0,-1 0-1 0 0,1 0 1 0 0,0 0 0 0 0,0 1-1 0 0,-1-1 1 0 0,1 0 0 0 0,0 1-1 0 0,-1-1 1 0 0,1 0-1 0 0,0 1 1 0 0,-1-1 0 0 0,1 1-1 0 0,-1-1 1 0 0,1 1 0 0 0,-1-1-1 0 0,1 1 1 0 0,-1-1 0 0 0,1 1-1 0 0,-1 0 1 0 0,1-1-1 0 0,-1 1 1 0 0,0 0 13 0 0,25 58-109 0 0,-19-44 299 0 0,20 52 28 0 0,-7-16-140 0 0,1-1 0 0 0,3 0-1 0 0,2-2 1 0 0,2-1 0 0 0,10 10-78 0 0,-29-45 26 0 0,2 0 0 0 0,-1-1 0 0 0,2 0 0 0 0,-1-1 0 0 0,2 0 0 0 0,-1 0 0 0 0,1-2 0 0 0,0 1 0 0 0,1-1 0 0 0,0-1 0 0 0,1 0 0 0 0,-1-1 0 0 0,1-1-1 0 0,0 0 1 0 0,0-1 0 0 0,1 0 0 0 0,0-1 0 0 0,-1-1 0 0 0,1 0 0 0 0,0-1 0 0 0,5-1-26 0 0,-9 0 59 0 0,-1 0 0 0 0,0-1 0 0 0,0 0 0 0 0,0-1 1 0 0,0 0-1 0 0,-1-1 0 0 0,1 0 0 0 0,0 0 0 0 0,-1-1 0 0 0,0-1 0 0 0,0 1 0 0 0,0-1 0 0 0,0-1 0 0 0,-1 0 0 0 0,0 0 0 0 0,0 0 0 0 0,-1-1 0 0 0,0 0 0 0 0,0-1 0 0 0,0 0 0 0 0,-1 0 0 0 0,0 0 0 0 0,-1-1 0 0 0,0 1 1 0 0,0-1-1 0 0,-1-1 0 0 0,0 1 0 0 0,-1-1 0 0 0,0 1 0 0 0,0-1 0 0 0,0-4-59 0 0,2-7 78 0 0,-1-1 0 0 0,-1 0 0 0 0,-1-1 0 0 0,-1 1 0 0 0,-1 0 0 0 0,-1-1 1 0 0,-1 1-1 0 0,-1 0 0 0 0,-1 0 0 0 0,-1 0 0 0 0,0 1 0 0 0,-2 0 0 0 0,-9-20-78 0 0,0 4 44 0 0,-3 0 0 0 0,-1 1-1 0 0,-1 1 1 0 0,-2 1 0 0 0,-2 1 0 0 0,0 2-1 0 0,-3 0 1 0 0,0 2 0 0 0,-2 0 0 0 0,-9-4-44 0 0,39 33-25 0 0,0-1 0 0 0,-1 0 0 0 0,1 1 1 0 0,0-1-1 0 0,-1 0 0 0 0,1 1 1 0 0,-1-1-1 0 0,1 1 0 0 0,-1-1 0 0 0,1 1 1 0 0,-1-1-1 0 0,1 1 0 0 0,-1-1 1 0 0,0 1-1 0 0,1-1 0 0 0,-1 1 0 0 0,0 0 1 0 0,1-1-1 0 0,-1 1 0 0 0,0 0 0 0 0,1 0 1 0 0,-1 0-1 0 0,0 0 0 0 0,0-1 1 0 0,1 1-1 0 0,-1 0 0 0 0,0 0 0 0 0,0 0 1 0 0,1 0-1 0 0,-1 0 0 0 0,0 1 0 0 0,0-1 1 0 0,1 0-1 0 0,-1 0 0 0 0,0 0 1 0 0,1 1-1 0 0,-1-1 0 0 0,0 0 0 0 0,1 1 1 0 0,-1-1-1 0 0,0 1 0 0 0,1-1 1 0 0,-1 0-1 0 0,1 1 0 0 0,-1-1 0 0 0,1 1 1 0 0,-1 0-1 0 0,1-1 0 0 0,-1 1 0 0 0,1-1 1 0 0,-1 1-1 0 0,1 0 0 0 0,0-1 1 0 0,0 1-1 0 0,-1 0 0 0 0,1-1 0 0 0,0 1 1 0 0,0 1 24 0 0,2 49-2362 0 0,-1-44 2202 0 0,12 41-6050 0 0,-12-46 5520 0 0,4 17-10155 0 0</inkml:trace>
  <inkml:trace contextRef="#ctx0" brushRef="#br0" timeOffset="1201.029">5865 1005 12883 0 0,'0'0'3797'0'0,"0"0"-3027"0"0,0 0-894 0 0,0 0-88 0 0,0 0-8 0 0,0 0 44 0 0,0 0 15 0 0,0 0-26 0 0,0 0 4 0 0,25 2 81 0 0,78 13 110 0 0,-101-15 1 0 0,-1 0 1 0 0,1 1-1 0 0,0-1 1 0 0,0 1-1 0 0,0-1 1 0 0,0 1-1 0 0,0 0 1 0 0,-1-1 0 0 0,1 1-1 0 0,0 0 1 0 0,0 0-1 0 0,-1 0 1 0 0,1 0-1 0 0,-1 1 1 0 0,1-1-1 0 0,-1 0 1 0 0,0 1-1 0 0,1-1 1 0 0,-1 1-1 0 0,0-1 1 0 0,0 1-1 0 0,0 0 1 0 0,0-1-1 0 0,0 1 1 0 0,0 0 0 0 0,-1 0-1 0 0,1 0 1 0 0,-1-1-1 0 0,1 1 1 0 0,-1 0-1 0 0,0 0 1 0 0,1 1-10 0 0,1 8 104 0 0,45 294 2439 0 0,-44-97-1827 0 0,-3-206-705 0 0,-11 2 2160 0 0,-11-35-4268 0 0,0-14-4417 0 0,9 18-574 0 0,5 14 844 0 0</inkml:trace>
  <inkml:trace contextRef="#ctx0" brushRef="#br0" timeOffset="1770.874">5849 757 20836 0 0,'0'0'1141'0'0,"0"0"-129"0"0,0 0-276 0 0,0 0-361 0 0,0 0-329 0 0,0 0-218 0 0,0 0-129 0 0,0 0-15 0 0,0 0 104 0 0,0 0 81 0 0,0 0 57 0 0,0 0 38 0 0,29-1 18 0 0,96-2 12 0 0,35 39 12 0 0,363 95-314 0 0,-500-114-219 0 0,-63-8 190 0 0,19-5 565 0 0,-145 26-39 0 0,103-22-210 0 0,0 4 0 0 0,1 3 0 0 0,0 2 0 0 0,-17 9 21 0 0,81-26-14 0 0,-1 0 0 0 0,1 1-1 0 0,-1-1 1 0 0,1 1-1 0 0,-1-1 1 0 0,1 1-1 0 0,-1 0 1 0 0,0 0-1 0 0,1-1 1 0 0,-1 1 0 0 0,0 0-1 0 0,0 0 1 0 0,0 0-1 0 0,1 0 1 0 0,-1 1-1 0 0,0-1 1 0 0,0 0-1 0 0,-1 0 1 0 0,1 1 0 0 0,0-1-1 0 0,0 0 1 0 0,-1 1-1 0 0,1-1 1 0 0,0 1-1 0 0,-1-1 1 0 0,1 1-1 0 0,-1-1 1 0 0,0 1 0 0 0,0-1-1 0 0,0 1 1 0 0,1-1-1 0 0,-1 1 1 0 0,-1-1-1 0 0,1 1 1 0 0,0 0 0 0 0,0-1-1 0 0,0 1 1 0 0,-1-1-1 0 0,1 1 1 0 0,-1-1-1 0 0,1 1 1 0 0,-1-1-1 0 0,0 0 1 0 0,0 1 0 0 0,1-1-1 0 0,-1 0 1 0 0,0 1-1 0 0,0-1 1 0 0,0 0-1 0 0,0 0 1 0 0,-1 0-1 0 0,1 0 1 0 0,0 0 0 0 0,0 0-1 0 0,-1 0 1 0 0,1 0-1 0 0,0-1 1 0 0,-1 1-1 0 0,1 0 1 0 0,-1-1-1 0 0,1 1 1 0 0,-1-1 0 0 0,1 0-1 0 0,-1 1 1 0 0,1-1-1 0 0,-1 0 1 0 0,1 0-1 0 0,-1 0 1 0 0,0 0 0 0 0,0 0 13 0 0,35 10 33 0 0,0-2 0 0 0,0-1-1 0 0,1-2 1 0 0,0-1-1 0 0,0-1 1 0 0,30-3-32 0 0,7 3 39 0 0,6-2-55 0 0,0 3 0 0 0,-1 3 0 0 0,0 4 0 0 0,-1 3 0 0 0,0 3 0 0 0,-1 3 0 0 0,-1 4 0 0 0,46 23 16 0 0,-115-47 16 0 0,0 1 1 0 0,0 0 0 0 0,0 0 0 0 0,0 0-1 0 0,0 0 1 0 0,0 1 0 0 0,0 0 0 0 0,-1-1 0 0 0,1 1-1 0 0,-1 1 1 0 0,1-1 0 0 0,-1 0 0 0 0,0 1-1 0 0,0-1 1 0 0,0 1 0 0 0,0 0 0 0 0,-1 0 0 0 0,1 1-1 0 0,-1-1 1 0 0,0 0 0 0 0,1 1 0 0 0,-2-1-1 0 0,1 1 1 0 0,0 0 0 0 0,-1-1 0 0 0,1 1-1 0 0,-1 0 1 0 0,0 0 0 0 0,-1 0 0 0 0,1 0 0 0 0,-1 0-1 0 0,1 0 1 0 0,-1 0 0 0 0,-1 0 0 0 0,1 0-1 0 0,0 0 1 0 0,-1 0 0 0 0,0 0 0 0 0,0 0 0 0 0,0 0-1 0 0,0 0 1 0 0,-1 0 0 0 0,1 0 0 0 0,-1-1-1 0 0,0 1 1 0 0,0-1 0 0 0,-1 1 0 0 0,1-1 0 0 0,-1 0-1 0 0,0 0-16 0 0,-28 16 150 0 0,-1-2 0 0 0,0-1 0 0 0,-2-2 0 0 0,1-1-1 0 0,-2-2 1 0 0,1-1 0 0 0,-2-2 0 0 0,1-1 0 0 0,-1-2-1 0 0,0-1 1 0 0,0-2 0 0 0,-5-2-150 0 0,-2 4 121 0 0,-658 29 306 0 0,657-39-1673 0 0,57-16-5778 0 0,5 15 1535 0 0,-2 2-4801 0 0</inkml:trace>
  <inkml:trace contextRef="#ctx0" brushRef="#br0" timeOffset="2151.434">7594 972 24525 0 0,'0'0'82'0'0,"0"0"-124"0"0,0 0-190 0 0,0 0-220 0 0,0 0-148 0 0,0 0 15 0 0,0 0 147 0 0,0 0 211 0 0,0 0 174 0 0,0 0 28 0 0,0 0 21 0 0,-8 22 45 0 0,-24 72 46 0 0,16 54 199 0 0,17-107-262 0 0,-1 2 4 0 0,-3-33-2 0 0,1 0 1 0 0,0 1-1 0 0,0-1 1 0 0,1 1-1 0 0,1-1 1 0 0,0 1-1 0 0,0-1 0 0 0,1 1 1 0 0,0-1-1 0 0,1 1 1 0 0,0-1-1 0 0,1 0 0 0 0,0 0 1 0 0,1 0-1 0 0,0 0 1 0 0,0-1-1 0 0,1 1 0 0 0,0-1 1 0 0,1 0-1 0 0,0 0 1 0 0,0-1-1 0 0,1 0 1 0 0,0 0-1 0 0,1-1 0 0 0,-1 0 1 0 0,1 0-1 0 0,1 0 1 0 0,-1-1-1 0 0,6 2-26 0 0,26-2 92 0 0,0-3 1 0 0,0-1-1 0 0,0-2 0 0 0,0-2 1 0 0,0-1-1 0 0,0-3 0 0 0,-1-1 1 0 0,1-1-1 0 0,-2-3 0 0 0,1-1 1 0 0,31-15-93 0 0,-68 26 0 0 0,83-34 210 0 0,-110 9-3744 0 0,-3 18-3407 0 0,16 6-1118 0 0</inkml:trace>
  <inkml:trace contextRef="#ctx0" brushRef="#br0" timeOffset="2437.916">7445 1175 24269 0 0,'0'0'43'0'0,"0"0"-126"0"0,0 0-56 0 0,0 0 30 0 0,25-3 78 0 0,192-17 121 0 0,-169 15-415 0 0,169-21 869 0 0,-79-9-4985 0 0,-124 29 1770 0 0,-5 2-2910 0 0,-1 1-4937 0 0</inkml:trace>
  <inkml:trace contextRef="#ctx0" brushRef="#br0" timeOffset="2704.075">7383 862 23973 0 0,'0'0'711'0'0,"0"0"-203"0"0,0 0-213 0 0,0 0-125 0 0,28-7-4 0 0,231-43 207 0 0,175 36-1093 0 0,-342 24-3214 0 0,-4 7-3660 0 0,-65-11-3753 0 0</inkml:trace>
  <inkml:trace contextRef="#ctx0" brushRef="#br0" timeOffset="3206.854">8681 834 16460 0 0,'0'0'-123'0'0,"0"0"-301"0"0,0 0-194 0 0,0 0 70 0 0,0 0 307 0 0,0 0 381 0 0,0 0 253 0 0,0 0 90 0 0,0 0 2 0 0,0 0-31 0 0,15 29-73 0 0,44 93-61 0 0,-46-93-151 0 0,-1 1-1 0 0,-1 0 1 0 0,-2 1-1 0 0,-1 0 1 0 0,-1 1 0 0 0,1 22-169 0 0,-2-11 125 0 0,40 186 644 0 0,-48-255 2377 0 0,4-23-4428 0 0,0 8-386 0 0,-23-97-4432 0 0,-25 4 3787 0 0,-6-23 3763 0 0,31 14 6296 0 0,24 140-7724 0 0,0 0 0 0 0,0 0-1 0 0,0 0 1 0 0,0 1 0 0 0,0 0 0 0 0,1-1 0 0 0,-1 1-1 0 0,1 0 1 0 0,0 1 0 0 0,-1-1 0 0 0,1 1 0 0 0,0 0-1 0 0,0 0 1 0 0,0 0 0 0 0,0 0 0 0 0,0 0 0 0 0,0 1-1 0 0,0 0 1 0 0,0 0 0 0 0,0 0 0 0 0,0 1 0 0 0,0-1-1 0 0,0 1 1 0 0,0 0 0 0 0,3 1-22 0 0,-3-2 36 0 0,40 8-9 0 0,0 1 0 0 0,-2 3 0 0 0,1 1 0 0 0,-1 3 0 0 0,-1 1 0 0 0,-1 2 0 0 0,5 4-27 0 0,-23-12 7 0 0,8 1 22 0 0,0 0-1 0 0,-2 3 0 0 0,1 0 0 0 0,-2 1 1 0 0,0 2-1 0 0,-1 1 0 0 0,-1 1 0 0 0,-1 1 1 0 0,-1 1-1 0 0,-1 1 0 0 0,-1 1 0 0 0,12 18-28 0 0,-31-39 35 0 0,1 1 0 0 0,-2 0 1 0 0,1 0-1 0 0,0 0 0 0 0,-1 0 0 0 0,1 0 0 0 0,-1 0 0 0 0,0 1 0 0 0,-1-1 0 0 0,1 0 0 0 0,-1 1 1 0 0,0-1-1 0 0,0 0 0 0 0,0 1 0 0 0,0-1 0 0 0,-1 0 0 0 0,0 0 0 0 0,0 1 0 0 0,0-1 1 0 0,0 0-1 0 0,-1 0 0 0 0,0 0 0 0 0,1 0 0 0 0,-1 0 0 0 0,-1-1 0 0 0,1 1 0 0 0,-1 0 0 0 0,1-1 1 0 0,-1 0-1 0 0,0 1 0 0 0,0-1 0 0 0,0-1 0 0 0,-1 1 0 0 0,1 0 0 0 0,-1-1 0 0 0,1 1 0 0 0,-3 0-35 0 0,-158 59 1488 0 0,56-43-1131 0 0,-1-5 0 0 0,0-5-1 0 0,0-5 1 0 0,-109-10-357 0 0,195 6 40 0 0,-113-9 255 0 0,-28 1-4457 0 0,164 8 4190 0 0,-6 0-3234 0 0,4 5-5597 0 0,2-2-766 0 0</inkml:trace>
  <inkml:trace contextRef="#ctx0" brushRef="#br0" timeOffset="-1386.886">1347 848 0 0 0,'0'0'1004'0'0,"0"0"231"0"0,0 0 47 0 0,0 0 93 0 0,0 0 49 0 0,0 0-1 0 0,0 0-28 0 0,0 0-69 0 0,0 0-41 0 0,0 0-59 0 0,0 0-50 0 0,0-16-494 0 0,29 220 1409 0 0,-27 265-1114 0 0,4-434 231 0 0,6-53-543 0 0,-9 9-2174 0 0,0-6-5586 0 0,-3 10-2419 0 0</inkml:trace>
  <inkml:trace contextRef="#ctx0" brushRef="#br0" timeOffset="-966.543">603 870 18964 0 0,'0'0'-155'0'0,"0"0"-135"0"0,0 0-154 0 0,0 0-38 0 0,0 0 165 0 0,0 0 285 0 0,0 0 209 0 0,28-9 150 0 0,88-29 93 0 0,74 23 1459 0 0,82 13-556 0 0,541-27-407 0 0,-765 32-703 0 0,-111 32-597 0 0,51-26-4436 0 0,2 0-4688 0 0,10-9 1721 0 0</inkml:trace>
  <inkml:trace contextRef="#ctx0" brushRef="#br0" timeOffset="-300.108">2071 781 18292 0 0,'0'0'1395'0'0,"0"0"-1695"0"0,0 0-703 0 0,0 0-53 0 0,0 0 216 0 0,0 0 401 0 0,0 0 333 0 0,0 0 128 0 0,0 0 99 0 0,0 0 108 0 0,0 0 85 0 0,4 30 17 0 0,15 97-26 0 0,-22 131 409 0 0,-5-157-624 0 0,2 54 156 0 0,5-134 3905 0 0,0-46-4225 0 0,-1 0 1 0 0,-2 0-1 0 0,-1 0 0 0 0,0 1 1 0 0,-2 0-1 0 0,-1 0 0 0 0,-1 0 1 0 0,-1 1-1 0 0,0 0 0 0 0,-2 1 1 0 0,-1 0-1 0 0,-6-6 74 0 0,62 94-296 0 0,-29-58 345 0 0,0 0 0 0 0,1-1 0 0 0,0 0 0 0 0,0-1 0 0 0,1-1 0 0 0,0 0 1 0 0,0-1-1 0 0,0-1 0 0 0,0 0 0 0 0,1-2 0 0 0,-1 0 0 0 0,1 0 0 0 0,-1-2 0 0 0,0 0 0 0 0,1 0 0 0 0,5-3-49 0 0,-8 4 32 0 0,1-1-1 0 0,-1 0 0 0 0,0-1 1 0 0,0 0-1 0 0,0-2 0 0 0,-1 1 1 0 0,1-2-1 0 0,-1 1 0 0 0,0-2 1 0 0,0 0-1 0 0,-1-1 0 0 0,1 0 1 0 0,-1 0-1 0 0,-1-1 0 0 0,0-1 1 0 0,0 0-1 0 0,0-1 1 0 0,-1 0-1 0 0,-1 0 0 0 0,0-1 1 0 0,0-1-1 0 0,-1 1 0 0 0,0-1 1 0 0,-1-1-1 0 0,-1 1 0 0 0,0-1 1 0 0,-1 0-1 0 0,0 0 0 0 0,0-1 1 0 0,-2-1-32 0 0,-1 4 28 0 0,-1 0 0 0 0,0 0 1 0 0,-1 0-1 0 0,0 0 1 0 0,-1 0-1 0 0,0 0 0 0 0,-1 0 1 0 0,0 1-1 0 0,-1-1 0 0 0,0 0 1 0 0,-1 1-1 0 0,0 0 1 0 0,-1 0-1 0 0,0-1-28 0 0,-5 60-1260 0 0,7 15 1313 0 0,2 1 1 0 0,3-1-1 0 0,4 0 1 0 0,1 0 0 0 0,4-1-1 0 0,4 7-53 0 0,41 80 163 0 0,-35-153-1589 0 0,-11-14-2575 0 0,-6 9-266 0 0,2 1-6255 0 0</inkml:trace>
  <inkml:trace contextRef="#ctx0" brushRef="#br0" timeOffset="6710.664">44 528 0 0 0,'0'0'213'0'0,"0"0"137"0"0,0 0 117 0 0,0 0 75 0 0,0 0 40 0 0,0 0 53 0 0,0 0 59 0 0,0 0 20 0 0,0 0-25 0 0,0 0-66 0 0,0 0-101 0 0,7 9-80 0 0,-3-5-365 0 0,0 1-1 0 0,0 0 1 0 0,0 0-1 0 0,-1 1 1 0 0,0-1-1 0 0,0 1 0 0 0,-1-1 1 0 0,1 1-1 0 0,-1 0 1 0 0,0 0-1 0 0,-1 0 1 0 0,0 0-1 0 0,0 0 0 0 0,0 1 1 0 0,0-1-1 0 0,-1 5-76 0 0,-27 876 3805 0 0,11-302-770 0 0,-6-456-689 0 0,41-160 2298 0 0,79-1-4891 0 0,682-29 2457 0 0,967-45-2105 0 0,-123 9 438 0 0,-238 97 156 0 0,-255 28-591 0 0,642 26 540 0 0,-1574-44-440 0 0,1-9 0 0 0,-1-8 0 0 0,99-21-208 0 0,-103-29 1217 0 0,-64 51-1323 0 0,-107-1 149 0 0,-13 5-35 0 0,-1 0 0 0 0,0-1 1 0 0,0 0-1 0 0,0-1 0 0 0,0 0 0 0 0,0-1 0 0 0,-1 0 0 0 0,0 0 0 0 0,0-1 0 0 0,0 0 0 0 0,-1 0 0 0 0,1-1 0 0 0,-2-1 0 0 0,1 1 0 0 0,-1-1 0 0 0,0-1-8 0 0,7-19-5 0 0,-1-1 1 0 0,-1-1-1 0 0,-2-1 0 0 0,-1 1 0 0 0,-1-1 0 0 0,-1-1 1 0 0,-2 1-1 0 0,-2-1 0 0 0,-1 0 0 0 0,-1 0 0 0 0,-1 0 0 0 0,-2 0 1 0 0,-2 0-1 0 0,-1 0 0 0 0,-4-12 5 0 0,2-25 42 0 0,-1-20-12 0 0,-15-155 0 0 0,-43-189-30 0 0,52 363-24 0 0,-3 1 0 0 0,-3 1 0 0 0,-3 0 0 0 0,-22-42 24 0 0,26 60 38 0 0,-97 24-1154 0 0,96 25 1051 0 0,-188-2-163 0 0,-1 10 0 0 0,-25 11 228 0 0,53-5-75 0 0,-1280 14-49 0 0,1273-29 132 0 0,-1639-11 172 0 0,-1105 108 40 0 0,2361-75-110 0 0,2 24 0 0 0,3 25 1 0 0,-85 42-111 0 0,641-109-614 0 0,-35 9 797 0 0,34-4-3023 0 0,7 2-3341 0 0,4-5-4612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5:07.345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19430 3693 8730 0 0,'0'0'5941'0'0,"0"0"-4642"0"0,0 0-1240 0 0,0 0-90 0 0,-27-2-68 0 0,-82-5-17 0 0,13 34 396 0 0,61-57-464 0 0,-109 27-1831 0 0,-70 63 3206 0 0,211-59-1159 0 0,-159 71 419 0 0,157-69-490 0 0,-1 0 0 0 0,1 1 0 0 0,0 0 0 0 0,-1 0 0 0 0,2 0 1 0 0,-1 1-1 0 0,0-1 0 0 0,1 1 0 0 0,0 1 0 0 0,0-1 0 0 0,1 0 0 0 0,-1 1 0 0 0,1 0 0 0 0,0-1 1 0 0,1 1-1 0 0,-1 0 0 0 0,1 1 0 0 0,0-1 0 0 0,1 0 0 0 0,0 1 0 0 0,0-1 0 0 0,0 1 1 0 0,1-1-1 0 0,-1 1 0 0 0,2 2 39 0 0,3 1 25 0 0,1-1-1 0 0,0 1 1 0 0,1-1 0 0 0,0-1 0 0 0,0 1-1 0 0,1-1 1 0 0,0 0 0 0 0,1 0 0 0 0,-1-1-1 0 0,2 0 1 0 0,-1 0 0 0 0,1-1 0 0 0,0 0 0 0 0,0-1-1 0 0,0 0 1 0 0,1 0 0 0 0,0-1 0 0 0,0 0-1 0 0,0-1 1 0 0,0 0 0 0 0,7 0-25 0 0,-15-2 7 0 0,313 81 735 0 0,-246-70-699 0 0,0 4-1 0 0,-1 2 0 0 0,-1 4 1 0 0,50 23-43 0 0,-115-45-9 0 0,1 0 1 0 0,-1 1-1 0 0,0-1 1 0 0,0 0-1 0 0,0 1 1 0 0,1-1-1 0 0,-1 1 0 0 0,0-1 1 0 0,0 1-1 0 0,0 0 1 0 0,0 0-1 0 0,0 0 1 0 0,0 0-1 0 0,0 1 1 0 0,0-1-1 0 0,-1 0 1 0 0,1 1-1 0 0,0-1 1 0 0,-1 1-1 0 0,1 0 1 0 0,-1-1-1 0 0,0 1 0 0 0,1 0 1 0 0,-1 0-1 0 0,0 0 1 0 0,0 0-1 0 0,0 0 1 0 0,0 0-1 0 0,-1 0 1 0 0,1 0-1 0 0,-1 0 1 0 0,1 1-1 0 0,-1-1 1 0 0,0 0-1 0 0,1 0 0 0 0,-1 1 1 0 0,0-1-1 0 0,-1 0 1 0 0,1 0-1 0 0,0 0 1 0 0,-1 1-1 0 0,1-1 1 0 0,-1 0-1 0 0,1 0 1 0 0,-2 2 8 0 0,-25 8 407 0 0,-1-2 0 0 0,0-1 0 0 0,0-1 0 0 0,-1-2 1 0 0,0 0-1 0 0,0-2 0 0 0,-1-2 0 0 0,-9 0-407 0 0,-12 3 225 0 0,-462 23-1614 0 0,466-32-1109 0 0,16-5-4009 0 0,22 4-2202 0 0</inkml:trace>
  <inkml:trace contextRef="#ctx0" brushRef="#br0" timeOffset="560.404">19950 3953 13579 0 0,'0'0'6171'0'0,"0"0"-5297"0"0,0 0-1536 0 0,0 0-100 0 0,0 0 177 0 0,0 0 394 0 0,0 0 224 0 0,0 0 25 0 0,13 27-12 0 0,40 88-16 0 0,-15 55 77 0 0,-36-131-69 0 0,8 550 699 0 0,3-545 1257 0 0,0-90 1023 0 0,-8 24-3287 0 0,-1 0-1 0 0,-1-1 1 0 0,0 1 0 0 0,-2 0-1 0 0,-1-1 1 0 0,0 1 0 0 0,-2-1 0 0 0,-1 1-1 0 0,0 0 1 0 0,-2 0 0 0 0,0 0 0 0 0,-8-19 270 0 0,-54-121-719 0 0,49 129 741 0 0,2-1 0 0 0,1-1-1 0 0,2-1 1 0 0,2 0 0 0 0,1-1 0 0 0,2 0-1 0 0,1 0 1 0 0,2-1 0 0 0,1-11-22 0 0,5 44 5 0 0,-1 0 0 0 0,1 0-1 0 0,0 0 1 0 0,0 1 0 0 0,1-1 0 0 0,-1 0 0 0 0,1 1 0 0 0,0 0 0 0 0,1-1 0 0 0,-1 1 0 0 0,1 0 0 0 0,-1 0 0 0 0,1 0 0 0 0,0 0-1 0 0,1 1 1 0 0,-1-1 0 0 0,1 1 0 0 0,-1 0 0 0 0,1 0 0 0 0,0 0 0 0 0,0 1 0 0 0,0-1 0 0 0,1 1 0 0 0,-1 0 0 0 0,1 0-1 0 0,-1 0 1 0 0,1 1 0 0 0,-1 0 0 0 0,5-1-5 0 0,146-16-200 0 0,-113 16 148 0 0,1 1-1 0 0,-1 2 0 0 0,1 1 0 0 0,-1 3 0 0 0,0 1 0 0 0,0 3 0 0 0,-1 1 0 0 0,0 2 0 0 0,-1 1 0 0 0,0 3 1 0 0,-1 1-1 0 0,-1 2 0 0 0,0 1 0 0 0,-2 2 0 0 0,-1 2 53 0 0,-36-24-2 0 0,-1-1 1 0 0,0 1 0 0 0,1 0-1 0 0,-1 0 1 0 0,0 1-1 0 0,1-1 1 0 0,-1 0-1 0 0,0 0 1 0 0,1 1 0 0 0,-1-1-1 0 0,1 1 1 0 0,-1 0-1 0 0,1-1 1 0 0,-1 1-1 0 0,1 0 1 0 0,-1 0 0 0 0,1 0-1 0 0,0 0 1 0 0,-1 0-1 0 0,1 0 1 0 0,0 0-1 0 0,0 1 1 0 0,0-1 0 0 0,0 0-1 0 0,0 1 1 0 0,0-1-1 0 0,0 0 1 0 0,0 1-1 0 0,0-1 1 0 0,1 1 0 0 0,-1 0-1 0 0,1-1 1 0 0,-1 1-1 0 0,1-1 1 0 0,0 1-1 0 0,-1 0 1 0 0,1-1 0 0 0,0 1-1 0 0,0 0 1 0 0,0 0-1 0 0,0-1 1 0 0,1 1-1 0 0,-1-1 1 0 0,0 1 0 0 0,1 0-1 0 0,-1-1 1 0 0,1 1-1 0 0,-1-1 1 0 0,1 1-1 0 0,0 0 1 0 0,0-1 0 0 0,0 0-1 0 0,0 1 1 0 0,0-1-1 0 0,0 0 1 0 0,0 1-1 0 0,0-1 1 0 0,0 0 0 0 0,1 0-1 0 0,-1 0 1 0 0,0 0-1 0 0,1 0 1 0 0,-1 0-1 0 0,1-1 1 0 0,-1 1 0 0 0,1 0-1 0 0,-1-1 1 0 0,1 1-1 0 0,0-1 1 0 0,-1 1 1 0 0,-62 4-9 0 0,-1-1 0 0 0,0-4 0 0 0,0-2 1 0 0,1-4-1 0 0,-1-1 0 0 0,1-4 0 0 0,1-2 0 0 0,-55-19 9 0 0,107 29-658 0 0,-14-5-1863 0 0,8 1-3271 0 0,10 4-3765 0 0</inkml:trace>
  <inkml:trace contextRef="#ctx0" brushRef="#br0" timeOffset="905.793">21149 4181 17916 0 0,'0'0'127'0'0,"0"0"-78"0"0,0 0-34 0 0,0 0 55 0 0,0 0 38 0 0,0 0 7 0 0,0 0-14 0 0,0 0 6 0 0,0 0 17 0 0,0 0 8 0 0,26 17 21 0 0,80 49 31 0 0,-104-63-115 0 0,1-1 0 0 0,0 0-1 0 0,0 0 1 0 0,-1 0-1 0 0,1 0 1 0 0,1-1-1 0 0,-1 1 1 0 0,0-1-1 0 0,0 0 1 0 0,0 0-1 0 0,1 0 1 0 0,-1 0 0 0 0,0 0-1 0 0,1-1 1 0 0,-1 1-1 0 0,1-1 1 0 0,-1 0-1 0 0,1 0 1 0 0,-1-1-1 0 0,0 1 1 0 0,1-1-1 0 0,-1 1 1 0 0,1-1 0 0 0,-1 0-1 0 0,0 0 1 0 0,0-1-1 0 0,0 1 1 0 0,1-1-1 0 0,-1 1 1 0 0,0-1-1 0 0,-1 0 1 0 0,1 0-1 0 0,0 0 1 0 0,-1-1 0 0 0,1 1-1 0 0,1-3-68 0 0,10-7 41 0 0,-4 4-48 0 0,0-1-1 0 0,-1-1 1 0 0,0 1-1 0 0,-1-1 1 0 0,0-1-1 0 0,0 0 1 0 0,-1 0-1 0 0,-1 0 1 0 0,1-1 0 0 0,-2 0-1 0 0,0 0 1 0 0,0 0-1 0 0,-2-1 1 0 0,1 1-1 0 0,-1-1 1 0 0,-1 0 0 0 0,0-6 7 0 0,-1 12-38 0 0,-1 0 0 0 0,0 1 1 0 0,0-1-1 0 0,0 0 0 0 0,-1 1 1 0 0,0-1-1 0 0,0 1 1 0 0,-1-1-1 0 0,0 1 0 0 0,0-1 1 0 0,0 1-1 0 0,-1 0 0 0 0,0 0 1 0 0,0 0-1 0 0,-1 1 1 0 0,0-1-1 0 0,1 1 0 0 0,-2 0 1 0 0,1 0-1 0 0,-1 0 0 0 0,0 0 1 0 0,0 1-1 0 0,0 0 1 0 0,0 0-1 0 0,-1 0 0 0 0,1 1 1 0 0,-1 0-1 0 0,0 0 0 0 0,0 0 1 0 0,-1 1-1 0 0,1-1 1 0 0,0 2-1 0 0,-1-1 0 0 0,-6 0 38 0 0,1-1-21 0 0,0 2-1 0 0,-1-1 1 0 0,0 2 0 0 0,1-1-1 0 0,-1 2 1 0 0,1 0-1 0 0,-1 0 1 0 0,0 1-1 0 0,1 1 1 0 0,0 0-1 0 0,0 0 1 0 0,0 1 0 0 0,0 1-1 0 0,1 0 1 0 0,-1 1-1 0 0,1 0 1 0 0,1 1-1 0 0,-1 0 1 0 0,1 0-1 0 0,0 1 1 0 0,1 1-1 0 0,0-1 1 0 0,0 2 0 0 0,1-1-1 0 0,0 1 1 0 0,0 0-1 0 0,1 1 1 0 0,1 0-1 0 0,0 0 1 0 0,0 0-1 0 0,1 1 1 0 0,1-1 0 0 0,0 1-1 0 0,1 1 1 0 0,0-1-1 0 0,0 5 22 0 0,3-12-53 0 0,1-1-1 0 0,-1 1 1 0 0,1 0-1 0 0,1-1 0 0 0,-1 1 1 0 0,1-1-1 0 0,0 1 1 0 0,0-1-1 0 0,0 0 1 0 0,0 1-1 0 0,1-1 1 0 0,0-1-1 0 0,-1 1 0 0 0,2 0 1 0 0,-1-1-1 0 0,0 1 1 0 0,1-1-1 0 0,-1 0 1 0 0,1 0-1 0 0,0 0 1 0 0,0-1-1 0 0,0 1 0 0 0,1-1 1 0 0,3 2 53 0 0,69 23-7611 0 0,-53-22-2161 0 0</inkml:trace>
  <inkml:trace contextRef="#ctx0" brushRef="#br0" timeOffset="1291.53">21795 3854 16852 0 0,'0'0'874'0'0,"0"0"-273"0"0,0 0-661 0 0,0 0-639 0 0,0 0-219 0 0,0 0 85 0 0,0 0 318 0 0,0 0 463 0 0,0 0 288 0 0,0 0 96 0 0,0 0 29 0 0,0 0-30 0 0,0 23-33 0 0,0 182 767 0 0,0-193-988 0 0,-1-9-18 0 0,0 0 1 0 0,0 0 0 0 0,0 0 0 0 0,1 0-1 0 0,-1 0 1 0 0,1 0 0 0 0,0 0-1 0 0,0 0 1 0 0,0 1 0 0 0,0-1 0 0 0,0 0-1 0 0,1 0 1 0 0,0 0 0 0 0,-1 0 0 0 0,1 0-1 0 0,0 0 1 0 0,1 0 0 0 0,-1 0 0 0 0,0 0-1 0 0,1-1 1 0 0,-1 1 0 0 0,1-1 0 0 0,0 1-1 0 0,0-1 1 0 0,0 1 0 0 0,0-1-1 0 0,1 0 1 0 0,-1 0 0 0 0,1 0 0 0 0,-1 0-1 0 0,1 0 1 0 0,-1-1 0 0 0,1 1 0 0 0,0-1-1 0 0,0 0 1 0 0,0 0 0 0 0,0 0 0 0 0,0 0-1 0 0,0 0 1 0 0,0 0-60 0 0,17-3-247 0 0,0-1 0 0 0,-1 0 1 0 0,1-1-1 0 0,-1-1 0 0 0,0-1 0 0 0,-1-1 0 0 0,0-1 1 0 0,0 0-1 0 0,0-1 0 0 0,-1-1 0 0 0,0 0 0 0 0,-1-2 1 0 0,0 0-1 0 0,-1-1 0 0 0,0 0 0 0 0,11-14 247 0 0,-2-12 400 0 0,-18 11 3481 0 0,-6 28-3446 0 0,0 0-347 0 0,2 46-1563 0 0,-1-36 1525 0 0,1 0 0 0 0,0 1 0 0 0,0-1 0 0 0,1 0 0 0 0,0-1 0 0 0,1 1 0 0 0,0 0 0 0 0,1-1 0 0 0,0 0 1 0 0,0 0-1 0 0,1 0 0 0 0,0-1 0 0 0,0 0 0 0 0,1 0 0 0 0,0 0 0 0 0,1-1 0 0 0,0 0 0 0 0,0-1 0 0 0,0 0 0 0 0,1 0 0 0 0,0 0 0 0 0,0-1 0 0 0,0-1 0 0 0,1 0 0 0 0,9 4-50 0 0,100 12-5487 0 0,-94-20 417 0 0,-7 0-4967 0 0</inkml:trace>
  <inkml:trace contextRef="#ctx0" brushRef="#br0" timeOffset="1577.841">22728 3283 21813 0 0,'0'0'281'0'0,"0"0"-161"0"0,0 0-431 0 0,0 0-570 0 0,0 0-102 0 0,0 0 123 0 0,0 0 304 0 0,0 0 432 0 0,0 0 62 0 0,0 0 2 0 0,13 31 46 0 0,79 203 412 0 0,33 201 443 0 0,-120-413-798 0 0,1-1 0 0 0,0-1 1 0 0,2 1-1 0 0,0-1 0 0 0,2-1 1 0 0,0 0-1 0 0,1 0 0 0 0,13 17-43 0 0,9-24-1702 0 0,-29-42-7525 0 0,-4 21 208 0 0</inkml:trace>
  <inkml:trace contextRef="#ctx0" brushRef="#br0" timeOffset="1820.633">22770 3696 21837 0 0,'0'0'504'0'0,"0"0"-232"0"0,0 0-168 0 0,0 0-96 0 0,166-2 8 0 0,-103 11 16 0 0,7 2 8 0 0,5 2-48 0 0,2 2-80 0 0,-2 0-192 0 0,-2 1-288 0 0,-4 0-313 0 0,-5-3-279 0 0,-5 1-320 0 0,-7-4-505 0 0,-6-1-695 0 0,-12-2-969 0 0,-15-4-4521 0 0</inkml:trace>
  <inkml:trace contextRef="#ctx0" brushRef="#br0" timeOffset="3194.853">23598 4094 15563 0 0,'0'0'616'0'0,"0"0"-549"0"0,0 0-116 0 0,0 0 194 0 0,0 0 211 0 0,0 0 182 0 0,0 0 128 0 0,0 0 33 0 0,0 0-19 0 0,0 0-62 0 0,29 17-90 0 0,90 50-61 0 0,-21-47 459 0 0,-76-23-685 0 0,2 2-123 0 0,0-2 1 0 0,0 0-1 0 0,-1-2 1 0 0,0-1 0 0 0,0 0-1 0 0,0-2 1 0 0,-1-1-1 0 0,0 0 1 0 0,-1-2-1 0 0,0-1 1 0 0,14-9-119 0 0,-33 20-42 0 0,0-1 1 0 0,0 1-1 0 0,0-1 1 0 0,0 1-1 0 0,-1-1 1 0 0,1 0-1 0 0,0 0 1 0 0,-1 1-1 0 0,1-1 1 0 0,-1-1-1 0 0,1 1 1 0 0,-1 0-1 0 0,0 0 1 0 0,0 0-1 0 0,0-1 1 0 0,0 1-1 0 0,-1 0 1 0 0,1-1-1 0 0,0 1 1 0 0,-1-1-1 0 0,0 1 1 0 0,0-1-1 0 0,1 1 1 0 0,-1-1-1 0 0,-1 1 1 0 0,1-1-1 0 0,0 1 1 0 0,-1-1-1 0 0,1 1 1 0 0,-1 0-1 0 0,0-1 1 0 0,0 1-1 0 0,0 0 1 0 0,0-1-1 0 0,0 1 1 0 0,0 0-1 0 0,0 0 1 0 0,-1 0-1 0 0,1 0 1 0 0,-1 0-1 0 0,0 0 1 0 0,0 1-1 0 0,1-1 1 0 0,-2 0 41 0 0,-96-61-2096 0 0,67 50 1920 0 0,-1 2 1 0 0,-1 1 0 0 0,0 2-1 0 0,0 1 1 0 0,-1 1-1 0 0,1 2 1 0 0,-1 2-1 0 0,0 1 1 0 0,0 2 0 0 0,0 1-1 0 0,-15 4 176 0 0,42-6 12 0 0,-1 1 0 0 0,1 0-1 0 0,-1 1 1 0 0,1 0 0 0 0,-1 1-1 0 0,1-1 1 0 0,0 1 0 0 0,0 1 0 0 0,1 0-1 0 0,-1 0 1 0 0,1 0 0 0 0,-1 1-1 0 0,2 0 1 0 0,-1 1 0 0 0,0-1 0 0 0,1 1-1 0 0,0 1 1 0 0,0-1 0 0 0,1 1-1 0 0,0 0 1 0 0,0 0 0 0 0,1 0 0 0 0,0 1-1 0 0,0 0 1 0 0,0 0 0 0 0,1 0 0 0 0,0 0-1 0 0,1 0 1 0 0,0 1 0 0 0,0-1-1 0 0,1 1 1 0 0,0-1 0 0 0,0 4-12 0 0,8-3 116 0 0,0 0-1 0 0,0-1 1 0 0,1 1 0 0 0,0-2 0 0 0,0 1 0 0 0,1-1 0 0 0,0 0-1 0 0,0-1 1 0 0,1 0 0 0 0,0-1 0 0 0,0 0 0 0 0,0 0-1 0 0,0-1 1 0 0,1 0 0 0 0,0-1 0 0 0,0 0 0 0 0,0-1-1 0 0,0 0 1 0 0,9 0-116 0 0,32 5 184 0 0,0-2 0 0 0,0-2 0 0 0,0-2 0 0 0,0-3 0 0 0,1-2 1 0 0,-2-2-1 0 0,1-3 0 0 0,-1-1 0 0 0,0-3 0 0 0,-1-3 0 0 0,12-6-184 0 0,-9 97-243 0 0,-45-73 300 0 0,0 1 0 0 0,0-2 0 0 0,1 1 0 0 0,-1-1 0 0 0,0 0 0 0 0,1-1-1 0 0,-1 0 1 0 0,0 0 0 0 0,0-1 0 0 0,1 0 0 0 0,-1-1 0 0 0,0 1 0 0 0,0-2 0 0 0,0 1 0 0 0,0-1 0 0 0,0 0 0 0 0,-1-1 0 0 0,1 1 0 0 0,-1-2-1 0 0,0 1 1 0 0,0-1 0 0 0,2-2-57 0 0,1 1-21 0 0,0 0 1 0 0,0-1-1 0 0,-1 0 0 0 0,0 0 0 0 0,0-1 0 0 0,-1 0 0 0 0,0-1 0 0 0,0 0 0 0 0,-1 0 1 0 0,0 0-1 0 0,-1-1 0 0 0,0 0 0 0 0,0-1 0 0 0,-1 1 0 0 0,-1-1 0 0 0,0 0 0 0 0,0 0 1 0 0,-1 0-1 0 0,0-1 0 0 0,-1 1 0 0 0,0-1 0 0 0,-1 0 0 0 0,0-7 21 0 0,1 0-976 0 0,4 42-989 0 0,3 10 2387 0 0,-5-22-356 0 0,1-1 0 0 0,1 1 0 0 0,0-1 0 0 0,0 0 0 0 0,1 0-1 0 0,1 0 1 0 0,-1-1 0 0 0,1-1 0 0 0,1 1 0 0 0,0-1 0 0 0,0-1 0 0 0,1 1 0 0 0,-1-2 0 0 0,1 1 0 0 0,1-1 0 0 0,-1-1-1 0 0,1 0 1 0 0,0 0 0 0 0,1-1 0 0 0,-1-1 0 0 0,1 0 0 0 0,-1 0 0 0 0,1-1 0 0 0,0-1 0 0 0,0 0 0 0 0,0 0-1 0 0,0-2 1 0 0,0 1 0 0 0,0-1 0 0 0,-1-1 0 0 0,1 0 0 0 0,0-1 0 0 0,-1 0 0 0 0,1 0 0 0 0,-1-2 0 0 0,0 1 0 0 0,0-1-1 0 0,7-5-64 0 0,-10 6-110 0 0,1 0 0 0 0,-1-1 0 0 0,0 0 0 0 0,0 0 1 0 0,-1-1-1 0 0,0 0 0 0 0,0 0 0 0 0,0-1 1 0 0,0 0-1 0 0,-1 0 0 0 0,-1 0 0 0 0,1-1 1 0 0,-1 0-1 0 0,0 0 0 0 0,-1 0 0 0 0,0-1 1 0 0,0 1-1 0 0,-1-1 0 0 0,0 0 0 0 0,2-9 109 0 0,-2 28 46 0 0,0 0 0 0 0,1 0-1 0 0,0 0 1 0 0,0-1 0 0 0,1 1-1 0 0,0-1 1 0 0,1 0 0 0 0,0-1-1 0 0,0 1 1 0 0,1-1 0 0 0,0 0-1 0 0,1-1 1 0 0,-1 0 0 0 0,1 0-1 0 0,1-1 1 0 0,-1 0 0 0 0,1 0-1 0 0,0-1 1 0 0,1 0 0 0 0,-1 0-1 0 0,8 1-45 0 0,2 3-22 0 0,1-1 0 0 0,0-1 0 0 0,1-1 0 0 0,0-1-1 0 0,-1 0 1 0 0,2-2 0 0 0,-1 0 0 0 0,0-2 0 0 0,0 0 0 0 0,1-1-1 0 0,-1-2 1 0 0,0 0 0 0 0,1-1 0 0 0,-1-1 0 0 0,-1-1 0 0 0,19-6 22 0 0,12-49 533 0 0,-42 40-289 0 0,23-27-249 0 0,12-42 562 0 0,-43 85-568 0 0,0 0 0 0 0,-1 0 1 0 0,1 0-1 0 0,-1 0 0 0 0,0 0 0 0 0,0 1 0 0 0,-1-1 0 0 0,1 0 1 0 0,-1 0-1 0 0,0 0 0 0 0,0 0 0 0 0,0 1 0 0 0,0-1 0 0 0,-1 0 0 0 0,0 1 1 0 0,1-1-1 0 0,-1 1 0 0 0,-1 0 0 0 0,1-1 0 0 0,0 1 0 0 0,-1 0 1 0 0,1 0-1 0 0,-1 1 0 0 0,0-1 0 0 0,0 0 0 0 0,0 1 0 0 0,0 0 1 0 0,-1 0-1 0 0,1 0 0 0 0,-1 0 0 0 0,1 0 11 0 0,-38 60-1112 0 0,37-46 1154 0 0,0 0 1 0 0,1-1-1 0 0,1 2 1 0 0,0-1-1 0 0,0 0 1 0 0,2 0-1 0 0,-1 0 0 0 0,2 1 1 0 0,-1-1-1 0 0,2 0 1 0 0,-1 0-1 0 0,2 0 1 0 0,0 0-1 0 0,0 0 1 0 0,1 0-1 0 0,0-1 1 0 0,1 0-1 0 0,1 0 1 0 0,0 0-1 0 0,0 0 0 0 0,1-1 1 0 0,0 0-1 0 0,1-1 1 0 0,0 1-1 0 0,0-1 1 0 0,1-1-1 0 0,0 0 1 0 0,1 0-1 0 0,0-1 1 0 0,0 0-1 0 0,0-1 1 0 0,1 0-1 0 0,0 0 0 0 0,0-1 1 0 0,1-1-1 0 0,-1 0 1 0 0,1 0-1 0 0,0-1 1 0 0,0-1-1 0 0,0 0 1 0 0,0-1-1 0 0,1 0 1 0 0,6-1-43 0 0,0 0 50 0 0,0-1 0 0 0,0 0 0 0 0,-1-2 0 0 0,1 0 0 0 0,-1-1 0 0 0,0-1 1 0 0,0-1-1 0 0,0-1 0 0 0,-1 0 0 0 0,17-10-50 0 0,-31 15 8 0 0,0 0 0 0 0,0 0-1 0 0,0 0 1 0 0,1 0 0 0 0,-1 0 0 0 0,0 1 0 0 0,1-1 0 0 0,0 1-1 0 0,-1 0 1 0 0,1 0 0 0 0,0 0 0 0 0,-1 1 0 0 0,1-1 0 0 0,0 1-1 0 0,0 0 1 0 0,0 0 0 0 0,-1 0 0 0 0,1 1 0 0 0,0-1-1 0 0,0 1 1 0 0,-1 0 0 0 0,1 0 0 0 0,0 0 0 0 0,-1 0 0 0 0,1 1-1 0 0,-1 0 1 0 0,1-1 0 0 0,-1 1 0 0 0,0 1 0 0 0,1 0-8 0 0,8 3 79 0 0,1-1 0 0 0,-1 0 0 0 0,1 0 0 0 0,0-1 0 0 0,0-1 0 0 0,0 0 0 0 0,0-1 0 0 0,1-1 0 0 0,-1 0 0 0 0,1 0 0 0 0,-1-2 0 0 0,1 1 0 0 0,-1-2 0 0 0,0 0 0 0 0,1 0 0 0 0,-1-1-79 0 0,9 0 52 0 0,-1-1 0 0 0,0 0-1 0 0,0-2 1 0 0,-1 0 0 0 0,1-2 0 0 0,-1 0 0 0 0,-1-1 0 0 0,0-1 0 0 0,0-1-1 0 0,-1 0 1 0 0,0-1 0 0 0,-1-1 0 0 0,0-1 0 0 0,-1-1 0 0 0,-1 0-1 0 0,6-8-51 0 0,-19 20-38 0 0,0 0 0 0 0,1 0 0 0 0,-1 0 0 0 0,0 0 0 0 0,-1-1 0 0 0,1 1 0 0 0,-1-1 0 0 0,1 1-1 0 0,-1-1 1 0 0,0 0 0 0 0,-1 0 0 0 0,1 1 0 0 0,0-1 0 0 0,-1 0 0 0 0,0 0 0 0 0,0 1-1 0 0,0-1 1 0 0,-1 0 0 0 0,1 0 0 0 0,-1 0 0 0 0,0 1 0 0 0,0-1 0 0 0,0 0 0 0 0,0 1-1 0 0,-1-1 1 0 0,1 1 0 0 0,-1-1 0 0 0,0 1 0 0 0,0 0 0 0 0,0 0 0 0 0,-1 0 0 0 0,1 0 0 0 0,-1 0-1 0 0,1 0 1 0 0,-1 1 0 0 0,0 0 0 0 0,0-1 0 0 0,0 1 0 0 0,-1 0 0 0 0,1 0 0 0 0,0 0-1 0 0,-1 1 1 0 0,1-1 0 0 0,-1 1 0 0 0,0 0 0 0 0,1 0 0 0 0,-1 0 0 0 0,-3 0 38 0 0,-20-3-84 0 0,0 1-1 0 0,0 1 1 0 0,-1 2 0 0 0,1 0 0 0 0,0 2 0 0 0,-1 1-1 0 0,1 1 1 0 0,1 2 0 0 0,-1 0 0 0 0,1 2 0 0 0,0 1 0 0 0,0 0-1 0 0,1 2 1 0 0,1 2 0 0 0,0 0 0 0 0,-6 5 84 0 0,-127 101-7983 0 0,132-93-2854 0 0</inkml:trace>
  <inkml:trace contextRef="#ctx0" brushRef="#br0" timeOffset="-6597.789">22387 882 14723 0 0,'0'0'130'0'0,"0"0"-76"0"0,0 0 184 0 0,0 0 138 0 0,0 0 41 0 0,0 0-20 0 0,25 18-91 0 0,82 56-62 0 0,-96-66 12 0 0,-1-1 0 0 0,1-1 0 0 0,0 1 0 0 0,1-2-1 0 0,-1 0 1 0 0,1 0 0 0 0,0-1 0 0 0,0-1 0 0 0,1 0 0 0 0,-1 0 0 0 0,1-1 0 0 0,0-1 0 0 0,-1 0 0 0 0,1-1 0 0 0,0 0-1 0 0,-1-1 1 0 0,1 0 0 0 0,3-2-256 0 0,-8 3 65 0 0,1-1-1 0 0,0 0 1 0 0,-1-1-1 0 0,1 0 1 0 0,-1-1-1 0 0,1 1 1 0 0,-1-2-1 0 0,0 1 1 0 0,0-1-1 0 0,0 0 1 0 0,-1-1-1 0 0,1 0 1 0 0,-1 0-1 0 0,0 0 1 0 0,-1-1-1 0 0,1 0 1 0 0,-1 0 0 0 0,0-1-1 0 0,-1 0 1 0 0,0 0-1 0 0,0 0 1 0 0,0-1-1 0 0,-1 1 1 0 0,0-1-1 0 0,0 0 1 0 0,-1-1-1 0 0,0 1 1 0 0,-1 0-1 0 0,0-1 1 0 0,0 1-1 0 0,-1-1 1 0 0,0 0-1 0 0,0 0 1 0 0,-1 1-1 0 0,0-1 1 0 0,0 0-1 0 0,-1 0 1 0 0,-1 0-1 0 0,1 1 1 0 0,-2-3-65 0 0,-2-3-49 0 0,-1 0 1 0 0,-1 1-1 0 0,0-1 1 0 0,-1 1-1 0 0,0 1 1 0 0,-1-1-1 0 0,0 2 0 0 0,-1-1 1 0 0,0 1-1 0 0,-1 1 1 0 0,0 0-1 0 0,-1 0 1 0 0,0 1-1 0 0,0 0 1 0 0,-1 1-1 0 0,0 1 1 0 0,0 0-1 0 0,-1 1 0 0 0,0 0 1 0 0,0 1-1 0 0,-1 1 1 0 0,1 0-1 0 0,-1 1 1 0 0,0 1-1 0 0,-14-1 49 0 0,23 4-54 0 0,-1 0 0 0 0,1 0 0 0 0,0 1 0 0 0,-1 0-1 0 0,1 0 1 0 0,0 0 0 0 0,0 1 0 0 0,0 0 0 0 0,1 0 0 0 0,-1 1-1 0 0,1-1 1 0 0,0 1 0 0 0,0 0 0 0 0,0 1 0 0 0,0-1 0 0 0,1 1-1 0 0,-1 0 1 0 0,1 0 0 0 0,1 1 0 0 0,-1-1 0 0 0,1 1 0 0 0,0-1-1 0 0,0 1 1 0 0,0 0 0 0 0,1 0 0 0 0,0 1 0 0 0,0-1 0 0 0,1 0 0 0 0,0 1-1 0 0,0-1 1 0 0,0 1 0 0 0,1-1 0 0 0,0 1 0 0 0,0-1 0 0 0,1 1-1 0 0,-1-1 1 0 0,1 1 0 0 0,1-1 0 0 0,-1 0 0 0 0,1 1 0 0 0,0-1-1 0 0,1 0 1 0 0,0 0 0 0 0,3 5 54 0 0,14 22-2103 0 0,-5-13-2317 0 0,-1-1-6083 0 0</inkml:trace>
  <inkml:trace contextRef="#ctx0" brushRef="#br0" timeOffset="-9855.313">16194 180 7298 0 0,'0'0'1661'0'0,"0"0"-890"0"0,0 0-173 0 0,0 0-36 0 0,0 0-36 0 0,0 0-14 0 0,0 0-120 0 0,0 0-116 0 0,0 0-84 0 0,0 0-40 0 0,0 0-3 0 0,-8-12-18 0 0,-28-37-83 0 0,27 37-131 0 0,9 12-155 0 0,-4 10-2954 0 0,0 14 3061 0 0,3-22-59 0 0,-140 545 1090 0 0,34-174-210 0 0,101-307 201 0 0,72-63 2539 0 0,473-32-1339 0 0,-393 31-1935 0 0,0 6 1 0 0,130 24-157 0 0,-170-19 391 0 0,-136-30-5377 0 0,21 12 861 0 0,1 0-4904 0 0</inkml:trace>
  <inkml:trace contextRef="#ctx0" brushRef="#br0" timeOffset="-9539.134">16004 655 8642 0 0,'0'0'2415'0'0,"0"0"-38"0"0,0 0-490 0 0,0 0-655 0 0,0 0-576 0 0,0 0-392 0 0,0 0-165 0 0,0 0 22 0 0,0 0 87 0 0,0 0 59 0 0,25-4 24 0 0,190-13 431 0 0,287 39-1176 0 0,-476-29-1814 0 0,-19-11-6595 0 0,-7 15 1267 0 0</inkml:trace>
  <inkml:trace contextRef="#ctx0" brushRef="#br0" timeOffset="-9290.052">15987 205 23405 0 0,'0'0'569'0'0,"0"0"45"0"0,0 0-134 0 0,0 0-256 0 0,0 0-207 0 0,0 0-138 0 0,24-27-52 0 0,79-83 35 0 0,-98 105 130 0 0,1 1 0 0 0,-1-1 0 0 0,1 1-1 0 0,0 0 1 0 0,0 1 0 0 0,1-1 0 0 0,-1 1 0 0 0,1 0-1 0 0,-1 1 1 0 0,1 0 0 0 0,0 0 0 0 0,0 0-1 0 0,0 1 1 0 0,0 0 0 0 0,0 0 0 0 0,2 1 8 0 0,16-3-25 0 0,40-6-156 0 0,0 3-1 0 0,1 3 0 0 0,-1 3 1 0 0,1 2-1 0 0,50 10 182 0 0,29 16-4721 0 0,-4 13-6520 0 0,-111-30 3390 0 0</inkml:trace>
  <inkml:trace contextRef="#ctx0" brushRef="#br0" timeOffset="-8852.436">17620 549 17764 0 0,'0'0'-55'0'0,"0"0"-24"0"0,0 0-482 0 0,0 0-707 0 0,0 0-610 0 0,0 0-301 0 0,0 0 196 0 0,0 0 694 0 0,0 0 736 0 0,0 0 550 0 0,0 0 297 0 0,0 0 31 0 0,0 0-93 0 0,1-9-97 0 0,-1 5-132 0 0,1 3 6 0 0,-1-1 1 0 0,1 1-1 0 0,-1-1 0 0 0,0 1 0 0 0,0 0 0 0 0,1-1 0 0 0,-1 1 0 0 0,0-1 0 0 0,0 1 0 0 0,-1-1 0 0 0,1 1 0 0 0,0-1 1 0 0,0 1-1 0 0,-1-1 0 0 0,1 1 0 0 0,0 0 0 0 0,-1-1 0 0 0,0 1 0 0 0,1 0 0 0 0,-1-1 0 0 0,0 1 0 0 0,0 0 1 0 0,1 0-1 0 0,-1-1 0 0 0,0 1 0 0 0,0 0 0 0 0,0 0 0 0 0,-1 0 0 0 0,1 0 0 0 0,0 1 0 0 0,0-1 0 0 0,0 0 0 0 0,-1 0 1 0 0,1 1-1 0 0,0-1 0 0 0,-1 1 0 0 0,1-1 0 0 0,-1 1 0 0 0,1-1 0 0 0,-1 1 0 0 0,1 0 0 0 0,0 0 0 0 0,-1 0 1 0 0,1 0-1 0 0,-1 0 0 0 0,1 0 0 0 0,-1 0 0 0 0,1 0 0 0 0,-1 0 0 0 0,1 1 0 0 0,-1-1 0 0 0,1 1 0 0 0,-1 0-9 0 0,-25 3 361 0 0,0 2-1 0 0,1 1 1 0 0,0 1 0 0 0,0 1-1 0 0,1 1 1 0 0,0 1-1 0 0,1 2 1 0 0,-22 14-361 0 0,43-24 14 0 0,0 0 1 0 0,0 0-1 0 0,0 0 0 0 0,1 1 1 0 0,-1-1-1 0 0,1 1 1 0 0,0 0-1 0 0,0 0 0 0 0,0 0 1 0 0,1 0-1 0 0,-1 0 0 0 0,1 0 1 0 0,0 0-1 0 0,0 0 1 0 0,0 0-1 0 0,1 1 0 0 0,0-1 1 0 0,-1 0-1 0 0,1 0 0 0 0,1 1 1 0 0,-1-1-1 0 0,1 0 0 0 0,0 0 1 0 0,0 1-1 0 0,0-1 1 0 0,0 0-1 0 0,1 0 0 0 0,-1 0 1 0 0,1 0-1 0 0,0-1 0 0 0,0 1 1 0 0,1 0-1 0 0,-1-1 1 0 0,1 1-1 0 0,0-1 0 0 0,0 0 1 0 0,0 0-1 0 0,0 0 0 0 0,0 0 1 0 0,1-1-1 0 0,-1 1 1 0 0,1-1-1 0 0,0 0 0 0 0,-1 0 1 0 0,1 0-1 0 0,0-1 0 0 0,0 1 1 0 0,0-1-1 0 0,5 1-14 0 0,46 19 268 0 0,2-2 0 0 0,0-2 0 0 0,1-3 0 0 0,1-2 0 0 0,38 1-268 0 0,226 58-378 0 0,-323-71 372 0 0,-1 0 1 0 0,1 1-1 0 0,0-1 1 0 0,-1 0-1 0 0,1 0 1 0 0,0 1-1 0 0,-1-1 1 0 0,1 0-1 0 0,0 1 1 0 0,-1-1-1 0 0,1 1 1 0 0,0-1-1 0 0,0 0 1 0 0,0 1-1 0 0,-1-1 1 0 0,1 1-1 0 0,0-1 1 0 0,0 0-1 0 0,0 1 1 0 0,0-1-1 0 0,0 1 1 0 0,-1-1-1 0 0,1 1 1 0 0,0-1-1 0 0,0 1 1 0 0,0-1 0 0 0,0 0-1 0 0,1 1 1 0 0,-1-1-1 0 0,0 1 1 0 0,0-1-1 0 0,0 1 1 0 0,0-1-1 0 0,0 1 1 0 0,0-1-1 0 0,1 0 1 0 0,-1 1-1 0 0,0-1 1 0 0,0 1-1 0 0,1-1 1 0 0,-1 0-1 0 0,0 1 1 0 0,1-1-1 0 0,-1 0 1 0 0,0 0-1 0 0,1 1 1 0 0,-1-1-1 0 0,0 0 1 0 0,1 1-1 0 0,-1-1 1 0 0,1 0-1 0 0,-1 0 1 0 0,0 0-1 0 0,1 0 1 0 0,-1 1-1 0 0,1-1 1 0 0,-1 0-1 0 0,1 0 1 0 0,-1 0-1 0 0,1 0 1 0 0,-1 0 5 0 0,-45 12 1955 0 0,38-11-1831 0 0,-144 29 829 0 0,-2-7 0 0 0,0-7 0 0 0,-8-6-953 0 0,144-9 175 0 0,23-2-13214 0 0,4 0 7362 0 0</inkml:trace>
  <inkml:trace contextRef="#ctx0" brushRef="#br0" timeOffset="-7862.177">18350 811 19324 0 0,'0'0'862'0'0,"0"0"-470"0"0,0 0-711 0 0,0 0-429 0 0,0 0-48 0 0,0 0 114 0 0,0 0 274 0 0,0 0 240 0 0,0 0 76 0 0,0 0 47 0 0,0 0 33 0 0,0 0 38 0 0,12 10 21 0 0,39 31 18 0 0,-47-38 40 0 0,1 0-1 0 0,0-1 0 0 0,0 0 1 0 0,0 0-1 0 0,0 0 0 0 0,0 0 0 0 0,1-1 1 0 0,-1 0-1 0 0,0 0 0 0 0,1-1 1 0 0,-1 1-1 0 0,1-1 0 0 0,-1 0 1 0 0,0-1-1 0 0,1 1 0 0 0,-1-1 0 0 0,1 0 1 0 0,-1 0-1 0 0,0-1 0 0 0,0 0 1 0 0,0 0-1 0 0,0 0 0 0 0,0 0 1 0 0,0-1-1 0 0,0 0 0 0 0,-1 0 0 0 0,1 0 1 0 0,2-4-105 0 0,1 3 0 0 0,95-97-268 0 0,-101 98 209 0 0,0 0 0 0 0,0 1 0 0 0,0-1-1 0 0,0 0 1 0 0,-1 0 0 0 0,0-1 0 0 0,1 1 0 0 0,-1 0 0 0 0,0 0 0 0 0,0-1 0 0 0,-1 1 0 0 0,1 0-1 0 0,-1-1 1 0 0,0 1 0 0 0,0-1 0 0 0,0 1 0 0 0,0 0 0 0 0,0-1 0 0 0,-1 1 0 0 0,0 0 0 0 0,0-1-1 0 0,0 1 1 0 0,0 0 0 0 0,0 0 0 0 0,0-1 0 0 0,-1 1 0 0 0,1 0 0 0 0,-1 1 0 0 0,0-1 0 0 0,0 0-1 0 0,0 0 1 0 0,-1 1 0 0 0,1-1 0 0 0,-1 1 0 0 0,1 0 0 0 0,-1 0 0 0 0,0 0 0 0 0,1 0 0 0 0,-1 0-1 0 0,-1 0 60 0 0,-6-2-21 0 0,1 0-1 0 0,-1 0 0 0 0,0 1 0 0 0,0 1 0 0 0,0 0 0 0 0,-1 0 0 0 0,1 1 1 0 0,0 0-1 0 0,-1 1 0 0 0,1 0 0 0 0,-1 0 0 0 0,1 1 0 0 0,0 1 0 0 0,0 0 1 0 0,-1 0-1 0 0,1 1 0 0 0,0 0 0 0 0,1 1 0 0 0,-1 0 0 0 0,1 0 0 0 0,0 1 1 0 0,0 1-1 0 0,0-1 0 0 0,0 1 0 0 0,1 1 0 0 0,0 0 0 0 0,1 0 0 0 0,-1 0 1 0 0,2 1-1 0 0,-1 0 0 0 0,1 0 0 0 0,0 1 0 0 0,0 0 0 0 0,1 0 0 0 0,1 0 0 0 0,-1 0 1 0 0,1 1-1 0 0,1 0 0 0 0,0 0 0 0 0,0 0 0 0 0,1 0 0 0 0,0 0 0 0 0,1 1 1 0 0,0-1-1 0 0,1 1 0 0 0,1 6 22 0 0,2-8 84 0 0,1 0 1 0 0,0 0 0 0 0,1 0-1 0 0,0 0 1 0 0,0-1-1 0 0,1 0 1 0 0,0 0-1 0 0,1-1 1 0 0,0 1-1 0 0,0-1 1 0 0,0-1-1 0 0,1 1 1 0 0,0-1 0 0 0,0-1-1 0 0,0 0 1 0 0,1 0-1 0 0,0 0 1 0 0,0-1-1 0 0,0 0 1 0 0,1-1-1 0 0,-1 0 1 0 0,1-1-1 0 0,-1 0 1 0 0,1 0-1 0 0,0-1 1 0 0,0 0 0 0 0,0-1-1 0 0,10 0-84 0 0,5 1 84 0 0,1-1 1 0 0,-1-1-1 0 0,1-1 0 0 0,-1-1 1 0 0,0-1-1 0 0,0-2 0 0 0,0 0 1 0 0,0-2-1 0 0,-1 0 0 0 0,-1-2 1 0 0,1-1-1 0 0,-2 0 0 0 0,1-2 1 0 0,-2-1-1 0 0,0 0 0 0 0,0-2 1 0 0,8-9-85 0 0,-24 21-36 0 0,0-2 0 0 0,0 1 0 0 0,0-1-1 0 0,-1 1 1 0 0,0-1 0 0 0,0-1 0 0 0,0 1 0 0 0,-1 0 0 0 0,0-1 0 0 0,0 0 0 0 0,-1 1 0 0 0,0-1 0 0 0,0 0 0 0 0,0-1 0 0 0,-1 1 0 0 0,0 0 0 0 0,0 0 0 0 0,-1 0 0 0 0,0-1 0 0 0,0 1 0 0 0,-1 0-1 0 0,0 0 1 0 0,0-1 0 0 0,-1 1 0 0 0,0 0 0 0 0,0 0 0 0 0,-3-5 36 0 0,1 18-2741 0 0,-7 32 2340 0 0,8-29 482 0 0,1 0 0 0 0,0-1 0 0 0,0 1 0 0 0,1 0 0 0 0,0 0 0 0 0,0 0 0 0 0,1 0 0 0 0,0 0-1 0 0,1 0 1 0 0,0 0 0 0 0,0 0 0 0 0,1 0 0 0 0,0 0 0 0 0,1-1 0 0 0,0 1 0 0 0,0-1 0 0 0,1 1 0 0 0,0-1 0 0 0,0 0 0 0 0,1-1-1 0 0,0 1 1 0 0,0-1 0 0 0,1 0 0 0 0,0 0 0 0 0,0 0 0 0 0,1-1 0 0 0,-1 0 0 0 0,1-1 0 0 0,1 1 0 0 0,-1-1 0 0 0,1-1 0 0 0,0 1-1 0 0,0-1 1 0 0,0-1 0 0 0,1 1 0 0 0,-1-2 0 0 0,1 1 0 0 0,0-1 0 0 0,0 0 0 0 0,0-1-81 0 0,1-1 40 0 0,-1 0 0 0 0,1-1 0 0 0,0-1-1 0 0,0 0 1 0 0,-1 0 0 0 0,1 0 0 0 0,-1-2 0 0 0,0 1 0 0 0,0-1 0 0 0,0 0 0 0 0,0-1 0 0 0,0 0 0 0 0,-1 0-1 0 0,0-1 1 0 0,0 0 0 0 0,-1 0 0 0 0,0-1 0 0 0,0 0 0 0 0,0 0 0 0 0,-1-1 0 0 0,0 0 0 0 0,0 0 0 0 0,-1 0-1 0 0,0-1 1 0 0,-1 0 0 0 0,0 0 0 0 0,0 0 0 0 0,-1 0 0 0 0,0-1 0 0 0,-1 1 0 0 0,0-1 0 0 0,0 0 0 0 0,-1 1 0 0 0,0-1-1 0 0,-1 0 1 0 0,0 0 0 0 0,0-2-40 0 0,-1-55 34 0 0,7 94-3320 0 0,36 113 3468 0 0,-37-129-75 0 0,1-1 0 0 0,0 0 1 0 0,0 0-1 0 0,1 0 0 0 0,0-1 0 0 0,1 0 0 0 0,0 0 0 0 0,0-1 1 0 0,1 0-1 0 0,0-1 0 0 0,1 0 0 0 0,-1 0 0 0 0,1-1 0 0 0,0 0 0 0 0,1-1 1 0 0,0 0-1 0 0,0 0 0 0 0,0-1 0 0 0,0-1 0 0 0,0 0 0 0 0,1 0 1 0 0,0-2-1 0 0,6 1-107 0 0,-11-5-76 0 0,0 0 0 0 0,0-1 0 0 0,-1 0 0 0 0,1 0 0 0 0,-1 0 0 0 0,0-1 0 0 0,0 0 0 0 0,-1-1 0 0 0,1 1 0 0 0,-1-1 0 0 0,0 0 0 0 0,-1 0 0 0 0,1-1 0 0 0,-1 1 0 0 0,-1-1 0 0 0,1 0 1 0 0,-1 0-1 0 0,0 0 0 0 0,-1 0 0 0 0,1-1 0 0 0,0-6 76 0 0,53-209-902 0 0,-54 224 900 0 0,0-1-1 0 0,1 1 0 0 0,-1 0 1 0 0,0-1-1 0 0,0 1 0 0 0,1 0 1 0 0,-1 0-1 0 0,0 1 0 0 0,0-1 1 0 0,0 0-1 0 0,0 1 1 0 0,0-1-1 0 0,-1 1 0 0 0,1-1 1 0 0,0 1-1 0 0,-1 0 0 0 0,1 0 1 0 0,-1 0-1 0 0,1 0 0 0 0,-1 0 1 0 0,0 0-1 0 0,0 0 1 0 0,0 0-1 0 0,0 1 0 0 0,0-1 1 0 0,-1 0-1 0 0,1 0 0 0 0,-1 1 1 0 0,0-1-1 0 0,1 1 0 0 0,-1-1 1 0 0,0 0-1 0 0,0 3 3 0 0,2 1 71 0 0,9 24 117 0 0,2-2 0 0 0,1 0-1 0 0,1-1 1 0 0,1 0 0 0 0,1-1 0 0 0,1-1-1 0 0,2-1 1 0 0,16 16-188 0 0,14 0-3185 0 0,8-8-3635 0 0,-47-27-2678 0 0</inkml:trace>
  <inkml:trace contextRef="#ctx0" brushRef="#br0" timeOffset="-7336.409">20545 558 21765 0 0,'0'0'504'0'0,"0"0"-604"0"0,0 0-695 0 0,0 0-427 0 0,0 0 18 0 0,0 0 297 0 0,0 0 483 0 0,0 0 345 0 0,0 0 90 0 0,0 0 17 0 0,6 27 31 0 0,41 173 385 0 0,13 66 443 0 0,52 170-267 0 0,-50-329 505 0 0,-62-107-434 0 0,0 0 211 0 0,-5-18 1676 0 0,-10-11-2959 0 0,7 14 246 0 0,-77-128-1469 0 0,67 121 1469 0 0,1-1 0 0 0,2 0 0 0 0,0-1 0 0 0,1-1 0 0 0,2 0 0 0 0,1-1 0 0 0,0 0-1 0 0,2-1 1 0 0,1 0 0 0 0,2 0 0 0 0,0 0 0 0 0,2-1 0 0 0,1 0 0 0 0,1 0 0 0 0,1 0 0 0 0,2 0 0 0 0,1-3 135 0 0,1 19-63 0 0,1 0 1 0 0,1 0-1 0 0,0 0 1 0 0,1 1-1 0 0,0 0 1 0 0,0 0-1 0 0,1 1 1 0 0,1 0-1 0 0,-1 0 1 0 0,2 0-1 0 0,-1 1 1 0 0,1 1-1 0 0,1-1 0 0 0,0 1 1 0 0,0 1-1 0 0,0 0 1 0 0,1 0-1 0 0,7-2 63 0 0,11-6 36 0 0,2 1 0 0 0,-1 1 0 0 0,2 2 0 0 0,-1 1 0 0 0,2 2 1 0 0,16-3-37 0 0,-17 5-4 0 0,0 0 0 0 0,1 2 1 0 0,-1 2-1 0 0,1 1 1 0 0,0 1-1 0 0,-1 2 1 0 0,1 1-1 0 0,-1 2 1 0 0,0 1-1 0 0,0 1 0 0 0,-1 2 1 0 0,5 3 3 0 0,-34-12-3 0 0,0 1 0 0 0,1-1 1 0 0,-1 1-1 0 0,0 0 0 0 0,0 0 0 0 0,1 0 0 0 0,-1 0 1 0 0,0 1-1 0 0,0-1 0 0 0,0 0 0 0 0,0 1 1 0 0,0 0-1 0 0,-1-1 0 0 0,1 1 0 0 0,0 0 0 0 0,-1 0 1 0 0,1 0-1 0 0,-1 0 0 0 0,0 0 0 0 0,1 0 1 0 0,-1 0-1 0 0,0 0 0 0 0,-1 1 0 0 0,1-1 0 0 0,0 0 1 0 0,0 1-1 0 0,-1-1 0 0 0,0 1 0 0 0,1-1 1 0 0,-1 0-1 0 0,0 1 0 0 0,0-1 0 0 0,0 1 0 0 0,-1-1 1 0 0,1 1-1 0 0,0-1 0 0 0,-1 0 0 0 0,0 1 1 0 0,1-1-1 0 0,-1 0 0 0 0,0 0 0 0 0,0 1 0 0 0,-1-1 1 0 0,1 0-1 0 0,0 0 0 0 0,-1 0 0 0 0,1 0 1 0 0,-1 0-1 0 0,1-1 0 0 0,-1 1 0 0 0,0 0 0 0 0,0-1 1 0 0,0 1-1 0 0,0-1 0 0 0,0 0 0 0 0,0 1 1 0 0,0-1-1 0 0,-1 0 0 0 0,1-1 0 0 0,0 1 0 0 0,-2 0 3 0 0,-25 14 174 0 0,0-1 0 0 0,0-1-1 0 0,-1-2 1 0 0,-1-1 0 0 0,0-2-1 0 0,0-1 1 0 0,0-1-1 0 0,-1-2 1 0 0,-1-1-174 0 0,-104 4-8888 0 0,134-7 629 0 0</inkml:trace>
  <inkml:trace contextRef="#ctx0" brushRef="#br0" timeOffset="-7081.975">21694 649 23101 0 0,'0'0'-848'0'0,"0"0"-142"0"0,0 0 99 0 0,0 0 357 0 0,0 0 406 0 0,0 0 154 0 0,6 28 36 0 0,30 141 63 0 0,-33-158-182 0 0,0 0 0 0 0,2 0 0 0 0,-1-1 0 0 0,1 1 0 0 0,1-1 0 0 0,0 0 1 0 0,0-1-1 0 0,1 0 0 0 0,0 0 0 0 0,0 0 0 0 0,1-1 0 0 0,6 5 57 0 0,50 11-8683 0 0,-52-23-1154 0 0</inkml:trace>
  <inkml:trace contextRef="#ctx0" brushRef="#br0" timeOffset="-6880.831">21617 168 23677 0 0,'0'0'748'0'0,"0"0"-58"0"0,0 0-100 0 0,0 0-235 0 0,0 0-276 0 0,0 0-235 0 0,0 0-267 0 0,0 0-237 0 0,0 0-90 0 0,0 0-27 0 0,0 0 45 0 0,0 0 88 0 0,0 0 5 0 0,2-8-85 0 0,-2 9 653 0 0,1 0 1 0 0,-1-1-1 0 0,0 1 0 0 0,1 0 1 0 0,-1 0-1 0 0,0 0 1 0 0,1-1-1 0 0,-1 1 1 0 0,1 0-1 0 0,-1-1 1 0 0,1 1-1 0 0,-1 0 0 0 0,1-1 1 0 0,0 1-1 0 0,-1-1 1 0 0,1 1-1 0 0,0-1 1 0 0,0 1-1 0 0,-1-1 0 0 0,1 1 1 0 0,0-1-1 0 0,0 0 1 0 0,-1 1-1 0 0,1-1 1 0 0,0 0-1 0 0,0 0 1 0 0,0 0-1 0 0,0 1 0 0 0,0-1 1 0 0,-1 0-1 0 0,1 0 1 0 0,0 0-1 0 0,0 0 1 0 0,0-1-1 0 0,0 1 0 0 0,0 0 1 0 0,-1 0-1 0 0,1 0 1 0 0,0-1-1 0 0,0 1 1 0 0,0 0-1 0 0,-1-1 0 0 0,1 1 1 0 0,0-1-1 0 0,0 1 1 0 0,-1-1-1 0 0,1 1 1 0 0,-1-1-1 0 0,1 0 1 0 0,0 1-1 0 0,-1-1 0 0 0,1 0 1 0 0,-1 1-1 0 0,1-1 1 0 0,-1 0-1 0 0,0 0 1 0 0,1 1-1 0 0,-1-1 71 0 0,21 29-2945 0 0,-4-8-1893 0 0,-4-4-3920 0 0</inkml:trace>
  <inkml:trace contextRef="#ctx0" brushRef="#br0" timeOffset="-4332.654">18798 1998 1840 0 0,'0'0'4980'0'0,"0"0"-2701"0"0,0 0-712 0 0,0 0-340 0 0,0 0-383 0 0,0 0-384 0 0,0 0-359 0 0,0 0-254 0 0,0 0-47 0 0,0 0-130 0 0,0 0-205 0 0,-1-6-196 0 0,-5-4-605 0 0,6 61 1021 0 0,1-22 795 0 0,5 706 3105 0 0,3-701-3742 0 0,-2-13 1676 0 0,-5-8 3076 0 0,3-74-3907 0 0,0-11-12143 0 0,-5 60 2502 0 0</inkml:trace>
  <inkml:trace contextRef="#ctx0" brushRef="#br0" timeOffset="-3916.546">18184 1871 18884 0 0,'0'0'529'0'0,"0"0"189"0"0,0 0-7 0 0,0 0-122 0 0,0 0-210 0 0,0 0-254 0 0,0 0-263 0 0,0 0-225 0 0,0 0-111 0 0,0 0 20 0 0,0 0 120 0 0,13-26 164 0 0,48-76 94 0 0,-58 98 75 0 0,0 1 0 0 0,0 0 1 0 0,0 0-1 0 0,0 1 0 0 0,1-1 0 0 0,-1 1 1 0 0,1-1-1 0 0,0 1 0 0 0,0 0 1 0 0,0 1-1 0 0,0-1 0 0 0,0 1 1 0 0,0-1-1 0 0,0 1 0 0 0,0 0 1 0 0,1 1-1 0 0,-1-1 0 0 0,0 1 0 0 0,1 0 1 0 0,-1 0-1 0 0,0 0 0 0 0,3 1 1 0 0,14-1 6 0 0,148-3-14 0 0,-1 7 0 0 0,1 7 0 0 0,-2 8-1 0 0,0 7 1 0 0,-2 7 0 0 0,-1 8 0 0 0,39 20 8 0 0,-192-58-17 0 0,7 2-38 0 0,1 0 0 0 0,-1 1 1 0 0,-1 0-1 0 0,1 2 0 0 0,-1 0 1 0 0,0 1-1 0 0,-1 1 0 0 0,0 0 0 0 0,3 4 55 0 0,-18-13-16 0 0,-1 0-1 0 0,1-1 0 0 0,0 1 0 0 0,0 0 0 0 0,0 0 0 0 0,-1 0 0 0 0,1-1 0 0 0,0 1 0 0 0,-1 0 0 0 0,1 0 0 0 0,-1 0 0 0 0,1 0 0 0 0,-1 0 0 0 0,1 0 0 0 0,-1 1 0 0 0,0-1 0 0 0,1 0 1 0 0,-1 0-1 0 0,0 0 0 0 0,0 0 0 0 0,0 0 0 0 0,0 0 0 0 0,0 1 0 0 0,0-1 0 0 0,0 0 0 0 0,0 0 0 0 0,-1 0 0 0 0,1 0 0 0 0,0 0 0 0 0,-1 0 0 0 0,1 0 0 0 0,-1 0 0 0 0,1 0 0 0 0,-1 0 0 0 0,1 0 1 0 0,-1 0-1 0 0,0 0 0 0 0,1 0 0 0 0,-1 0 0 0 0,0 0 0 0 0,0-1 0 0 0,0 1 0 0 0,0 0 0 0 0,0-1 0 0 0,0 1 0 0 0,0 0 0 0 0,0-1 0 0 0,0 1 0 0 0,0-1 0 0 0,0 0 0 0 0,0 1 0 0 0,0-1 1 0 0,0 0-1 0 0,0 0 0 0 0,0 1 0 0 0,0-1 0 0 0,-1 0 17 0 0,-76 19 1219 0 0,69-17-1183 0 0,-247 31 999 0 0,-1-10 0 0 0,-131-11-1035 0 0,378-11 21 0 0,-153-1 178 0 0,-233 22-141 0 0,396-21-127 0 0,1 0-1 0 0,-1-1 0 0 0,1 1 0 0 0,-1 0 0 0 0,1-1 1 0 0,-1 1-1 0 0,1 0 0 0 0,-1 0 0 0 0,0 0 0 0 0,1 0 1 0 0,-1-1-1 0 0,0 1 0 0 0,0 0 0 0 0,0 0 1 0 0,0 0-1 0 0,0 0 0 0 0,0 0 0 0 0,0 0 0 0 0,0-1 1 0 0,0 1-1 0 0,0 0 0 0 0,0 0 0 0 0,0 0 0 0 0,-1 0 1 0 0,1 0-1 0 0,0 0 0 0 0,-1-1 0 0 0,1 1 0 0 0,0 0 1 0 0,-1 0-1 0 0,1-1 0 0 0,-1 1 0 0 0,1 0 1 0 0,-1-1-1 0 0,0 1 0 0 0,1 0 0 0 0,-1-1 0 0 0,0 1 1 0 0,1-1-1 0 0,-1 1 0 0 0,0-1 0 0 0,0 1 0 0 0,0-1 1 0 0,1 0-1 0 0,-1 1 0 0 0,0-1 0 0 0,0 0 1 0 0,0 1-1 0 0,0-1 0 0 0,0 0 0 0 0,1 0 0 0 0,-2 0 70 0 0,83 26-2584 0 0,96 1-5800 0 0,-135-23 994 0 0</inkml:trace>
  <inkml:trace contextRef="#ctx0" brushRef="#br0" timeOffset="-3513.912">19857 2585 14547 0 0,'0'0'716'0'0,"0"0"-1068"0"0,0 0-363 0 0,0 0 42 0 0,0 0 173 0 0,0 0 198 0 0,0 0 150 0 0,0 0 147 0 0,0 0 176 0 0,0 0 150 0 0,0 0 191 0 0,1 26 114 0 0,5 81-13 0 0,-7-104-560 0 0,1-1 0 0 0,0 0 0 0 0,0 0 0 0 0,0 0 0 0 0,0 0 0 0 0,1 1 0 0 0,-1-1 0 0 0,1 0-1 0 0,-1 0 1 0 0,1 0 0 0 0,0 0 0 0 0,0 0 0 0 0,-1 0 0 0 0,2 0 0 0 0,-1 0 0 0 0,0 0 0 0 0,0-1 0 0 0,0 1 0 0 0,1 0 0 0 0,-1-1 0 0 0,1 1 0 0 0,0-1-1 0 0,-1 1 1 0 0,1-1 0 0 0,0 0 0 0 0,0 0 0 0 0,0 1 0 0 0,0-1 0 0 0,0-1 0 0 0,0 1 0 0 0,0 0 0 0 0,0 0 0 0 0,2 0-53 0 0,5 2 279 0 0,19 6 34 0 0,0 0 0 0 0,1-2 1 0 0,0-1-1 0 0,0-2 0 0 0,0 0 0 0 0,1-2 0 0 0,-1-1 0 0 0,0-2 1 0 0,1 0-1 0 0,-1-2 0 0 0,0-2 0 0 0,0 0 0 0 0,7-4-313 0 0,-17 4-9 0 0,1-1 0 0 0,-1-1 0 0 0,0 0 0 0 0,-1-2-1 0 0,0 0 1 0 0,0-1 0 0 0,-1-1 0 0 0,9-7 9 0 0,-22 15-86 0 0,0 0 1 0 0,0 0-1 0 0,0-1 1 0 0,0 1-1 0 0,-1-1 1 0 0,0 0-1 0 0,0 0 1 0 0,0 0-1 0 0,0-1 0 0 0,0 1 1 0 0,-1 0-1 0 0,0-1 1 0 0,0 0-1 0 0,0 0 1 0 0,-1 1-1 0 0,1-1 1 0 0,-1 0-1 0 0,0 0 1 0 0,-1 0-1 0 0,1 0 1 0 0,-1 0-1 0 0,0-1 1 0 0,0 1-1 0 0,0 0 1 0 0,-1 0-1 0 0,0 0 1 0 0,0 0-1 0 0,0 0 1 0 0,-1 0-1 0 0,0 1 0 0 0,0-1 1 0 0,0 0-1 0 0,0 1 1 0 0,-1-1-1 0 0,1 1 1 0 0,-2-1 85 0 0,-96-87-1617 0 0,84 83 1729 0 0,0 1 0 0 0,-1 1-1 0 0,1 1 1 0 0,-1 0 0 0 0,-1 1 0 0 0,1 0-1 0 0,-1 2 1 0 0,0 0 0 0 0,1 1-1 0 0,-1 1 1 0 0,0 0 0 0 0,0 2 0 0 0,0 0-1 0 0,0 1 1 0 0,0 1 0 0 0,0 0 0 0 0,-7 4-112 0 0,17-5-17 0 0,1 1 1 0 0,0 1 0 0 0,0-1 0 0 0,0 1 0 0 0,1 0-1 0 0,-1 1 1 0 0,1-1 0 0 0,0 2 0 0 0,0-1 0 0 0,0 0 0 0 0,1 1-1 0 0,0 0 1 0 0,0 0 0 0 0,1 1 0 0 0,-1-1 0 0 0,1 1 0 0 0,1 0-1 0 0,-1 0 1 0 0,1 0 0 0 0,1 1 0 0 0,-1-1 0 0 0,1 1-1 0 0,0 0 1 0 0,1-1 0 0 0,0 1 0 0 0,0 0 0 0 0,1 0 0 0 0,0 0-1 0 0,0 0 1 0 0,1-1 0 0 0,0 1 0 0 0,0 0 0 0 0,1 0-1 0 0,0-1 1 0 0,0 1 0 0 0,1-1 0 0 0,0 0 0 0 0,0 0 0 0 0,1 0-1 0 0,0 0 1 0 0,0 0 0 0 0,0-1 0 0 0,1 1 0 0 0,0-1 0 0 0,0 0-1 0 0,5 3 17 0 0,87 37-2192 0 0,-29-28-4229 0 0,-35-11-2256 0 0</inkml:trace>
  <inkml:trace contextRef="#ctx0" brushRef="#br0" timeOffset="-2997.498">21004 1791 19060 0 0,'0'0'-20'0'0,"0"0"141"0"0,0 0-166 0 0,0 0-422 0 0,0 0-545 0 0,0 0-407 0 0,0 0-12 0 0,0 0 256 0 0,0 0 474 0 0,0 0 425 0 0,0 0 240 0 0,0 0 196 0 0,0 0 132 0 0,1 18 83 0 0,34 316 1662 0 0,-22-180-1648 0 0,-8-75-173 0 0,3-1 0 0 0,3-1 1 0 0,3 1-1 0 0,17 44-216 0 0,-28-114 118 0 0,-1-1-1 0 0,1 0 1 0 0,0 0 0 0 0,1 0-1 0 0,0 0 1 0 0,0-1 0 0 0,1 0 0 0 0,-1 0-1 0 0,1 0 1 0 0,0 0 0 0 0,1-1-1 0 0,0 0 1 0 0,0 0 0 0 0,0 0 0 0 0,0-1-1 0 0,1 0 1 0 0,-1 0 0 0 0,1 0-1 0 0,0-1 1 0 0,0 0 0 0 0,0 0 0 0 0,1-1-1 0 0,-1 0 1 0 0,1-1 0 0 0,-1 1-1 0 0,1-1 1 0 0,0-1 0 0 0,-1 1 0 0 0,1-2-1 0 0,0 1 1 0 0,-1-1 0 0 0,1 0-1 0 0,0 0 1 0 0,-1-1 0 0 0,0 0 0 0 0,1 0-1 0 0,-1-1 1 0 0,0 0 0 0 0,0 0-1 0 0,0-1 1 0 0,0 0 0 0 0,-1 0 0 0 0,0 0-1 0 0,0-1 1 0 0,4-4-118 0 0,-1 1-29 0 0,-1 0 0 0 0,0-1 0 0 0,0 0 1 0 0,-1 0-1 0 0,-1-1 0 0 0,0 0 0 0 0,0-1 0 0 0,0 1 0 0 0,-2-1 0 0 0,1 0 1 0 0,-1 0-1 0 0,-1 0 0 0 0,0-1 0 0 0,-1 1 0 0 0,0-1 0 0 0,0 1 0 0 0,-1-1 1 0 0,-1 0-1 0 0,0 0 0 0 0,-1 0 0 0 0,0 1 0 0 0,-1-1 0 0 0,0 0 0 0 0,-1 1 1 0 0,0 0-1 0 0,0-1 0 0 0,-2 1 0 0 0,1 0 0 0 0,-1 1 0 0 0,-1-1 0 0 0,0 1 1 0 0,0 0-1 0 0,-1 1 0 0 0,-1 0 0 0 0,1 0 0 0 0,-6-5 29 0 0,12 14-29 0 0,0-1 0 0 0,0 0 1 0 0,0 1-1 0 0,0-1 0 0 0,0 1 0 0 0,0 0 0 0 0,0-1 0 0 0,0 1 0 0 0,0 0 0 0 0,0 0 0 0 0,0-1 1 0 0,0 1-1 0 0,0 0 0 0 0,0 0 0 0 0,0 0 0 0 0,0 0 0 0 0,0 0 0 0 0,0 1 0 0 0,0-1 1 0 0,0 0-1 0 0,0 0 0 0 0,0 1 0 0 0,0-1 0 0 0,0 0 0 0 0,0 1 0 0 0,0-1 0 0 0,0 1 1 0 0,1-1-1 0 0,-1 1 0 0 0,0 0 0 0 0,0-1 0 0 0,0 1 0 0 0,1 0 0 0 0,-1 0 0 0 0,0-1 1 0 0,1 1-1 0 0,-1 0 0 0 0,1 0 0 0 0,-1 0 0 0 0,1 0 0 0 0,-1 0 0 0 0,1 0 0 0 0,0 0 1 0 0,-1 0-1 0 0,1 0 0 0 0,0 0 0 0 0,0 0 0 0 0,-1 0 0 0 0,1 0 0 0 0,0 0 0 0 0,0 0 0 0 0,0 0 1 0 0,1 0-1 0 0,-1 0 0 0 0,0 0 0 0 0,0 0 0 0 0,0 0 0 0 0,1 0 0 0 0,-1 0 0 0 0,1 1 29 0 0,2 73 308 0 0,1-63-224 0 0,0 0 0 0 0,0-1 0 0 0,2 1 0 0 0,-1-1 0 0 0,2-1 0 0 0,-1 1 0 0 0,1-1 0 0 0,1 0 0 0 0,0 0 0 0 0,0-1 0 0 0,1 0 0 0 0,0 0 0 0 0,1-1 0 0 0,-1-1 0 0 0,2 1 0 0 0,-1-2 0 0 0,1 1 0 0 0,0-2 0 0 0,4 3-84 0 0,230 72 847 0 0,-76-54-1585 0 0,-59-30-3581 0 0,-78-8-2786 0 0,-22 7-1710 0 0</inkml:trace>
  <inkml:trace contextRef="#ctx0" brushRef="#br0" timeOffset="-2736.739">20794 2058 21821 0 0,'0'0'802'0'0,"0"0"-64"0"0,0 0-265 0 0,0 0-413 0 0,0 0-242 0 0,0 0-49 0 0,26-4 66 0 0,174-18 103 0 0,222 43-384 0 0,-282-5-2403 0 0,-3 4-3834 0 0,-97-14-1328 0 0</inkml:trace>
  <inkml:trace contextRef="#ctx0" brushRef="#br0" timeOffset="-2394.495">22294 2371 16131 0 0,'0'0'1534'0'0,"0"0"-934"0"0,0 0-717 0 0,0 0-205 0 0,0 0 57 0 0,0 0 118 0 0,0 0 105 0 0,0 0 51 0 0,0 0 18 0 0,0 0 17 0 0,0 0 5 0 0,0 0 7 0 0,-6 27 9 0 0,-17 86 14 0 0,21-108-10 0 0,1 0-1 0 0,-1 0 1 0 0,1 0 0 0 0,0 0-1 0 0,1 0 1 0 0,-1 0-1 0 0,1 0 1 0 0,0 1 0 0 0,0-1-1 0 0,1 0 1 0 0,-1 0-1 0 0,1 0 1 0 0,0 0 0 0 0,0 0-1 0 0,1 0 1 0 0,0 0-1 0 0,0-1 1 0 0,0 1 0 0 0,0 0-1 0 0,1-1 1 0 0,-1 1-1 0 0,1-1 1 0 0,1 0 0 0 0,-1 0-1 0 0,0 0 1 0 0,1-1-1 0 0,0 1 1 0 0,0-1 0 0 0,0 0-1 0 0,0 0 1 0 0,0 0-1 0 0,1 0 1 0 0,-1-1 0 0 0,1 0-1 0 0,0 0 1 0 0,-1 0-1 0 0,1-1 1 0 0,0 1 0 0 0,0-1-1 0 0,5 1-68 0 0,4-1 105 0 0,-1 0 0 0 0,0-1 0 0 0,1 0-1 0 0,-1-1 1 0 0,0 0 0 0 0,0-1 0 0 0,1-1-1 0 0,-1 0 1 0 0,-1-1 0 0 0,1 0 0 0 0,-1-1 0 0 0,1 0-1 0 0,8-6-104 0 0,-10 3 45 0 0,-1-1-1 0 0,-1 0 1 0 0,1-1-1 0 0,-2 0 0 0 0,1 0 1 0 0,-1 0-1 0 0,-1-1 1 0 0,0-1-1 0 0,0 1 1 0 0,-1-1-1 0 0,-1 0 0 0 0,0-1 1 0 0,0 1-1 0 0,-1-1 1 0 0,-1 0-1 0 0,0 0 1 0 0,-1 0-1 0 0,-1 0 1 0 0,1-10-45 0 0,-2 22 150 0 0,0 1-327 0 0,6 29-1756 0 0,2-14 1981 0 0,0-1 0 0 0,1 0 0 0 0,1 0 0 0 0,0-1 0 0 0,0 0 0 0 0,2 0 0 0 0,0-1 0 0 0,0-1 0 0 0,1 0 0 0 0,0-1 0 0 0,1 0-1 0 0,0-1 1 0 0,0-1 0 0 0,1 0 0 0 0,0-1 0 0 0,12 4-48 0 0,86 36-9256 0 0,-92-39-1243 0 0</inkml:trace>
  <inkml:trace contextRef="#ctx0" brushRef="#br0" timeOffset="-1796.542">23098 1959 18284 0 0,'0'0'923'0'0,"0"0"-507"0"0,0 0-440 0 0,0 0-304 0 0,0 0-127 0 0,0 0 71 0 0,0 0 204 0 0,30 1 105 0 0,95 2 5 0 0,71 42-191 0 0,-124-26 219 0 0,226 83 106 0 0,-297-102-87 0 0,0 1 0 0 0,0-1 1 0 0,0 0-1 0 0,0 0 0 0 0,-1 1 1 0 0,1-1-1 0 0,0 1 0 0 0,0-1 1 0 0,0 1-1 0 0,-1-1 0 0 0,1 1 1 0 0,0-1-1 0 0,0 1 0 0 0,-1 0 0 0 0,1-1 1 0 0,-1 1-1 0 0,1 0 0 0 0,-1 0 1 0 0,1-1-1 0 0,-1 1 0 0 0,1 0 1 0 0,-1 0-1 0 0,1 0 0 0 0,-1 0 1 0 0,0 0-1 0 0,0-1 0 0 0,0 1 0 0 0,1 0 1 0 0,-1 0-1 0 0,0 0 0 0 0,0 0 1 0 0,0 0-1 0 0,0 0 0 0 0,0 0 1 0 0,0 0-1 0 0,-1 0 0 0 0,1 0 0 0 0,0-1 1 0 0,0 1-1 0 0,-1 0 0 0 0,1 0 1 0 0,-1 0-1 0 0,1 0 0 0 0,0-1 1 0 0,-1 1-1 0 0,0 0 0 0 0,1 0 1 0 0,-1-1-1 0 0,1 1 0 0 0,-1 0 0 0 0,0-1 1 0 0,1 1-1 0 0,-1 0 0 0 0,0-1 1 0 0,0 1-1 0 0,0-1 0 0 0,1 0 1 0 0,-1 1-1 0 0,0-1 0 0 0,0 0 1 0 0,0 1-1 0 0,0-1 0 0 0,0 0 23 0 0,-67 28-15 0 0,58-25 54 0 0,-124 40 64 0 0,86-31-202 0 0,1 1 0 0 0,1 3 0 0 0,0 2-1 0 0,1 2 1 0 0,1 2 0 0 0,1 2 0 0 0,1 1-1 0 0,-29 25 100 0 0,63-45-44 0 0,0 1 0 0 0,1 1 0 0 0,0-1 0 0 0,0 1-1 0 0,0 1 1 0 0,1-1 0 0 0,0 1 0 0 0,1 0 0 0 0,0 0-1 0 0,0 1 1 0 0,0 0 0 0 0,1 0 0 0 0,1 0 0 0 0,-1 0-1 0 0,1 0 1 0 0,1 1 0 0 0,0-1 0 0 0,0 1 0 0 0,1 0-1 0 0,0-1 1 0 0,1 4 44 0 0,4-7 111 0 0,-1-1 1 0 0,1 0-1 0 0,0-1 0 0 0,1 1 0 0 0,-1-1 0 0 0,1 0 0 0 0,0 0 1 0 0,0 0-1 0 0,0 0 0 0 0,1-1 0 0 0,-1 0 0 0 0,1 0 1 0 0,0-1-1 0 0,-1 0 0 0 0,1 0 0 0 0,0 0 0 0 0,1 0 0 0 0,-1-1 1 0 0,0 0-1 0 0,0 0 0 0 0,5-1-111 0 0,-4 2 106 0 0,53 7 329 0 0,0-3 1 0 0,0-2-1 0 0,1-3 0 0 0,55-6-435 0 0,-86 4 7 0 0,-1-1 0 0 0,1-1 0 0 0,-1-2 0 0 0,0-1 0 0 0,0-1 0 0 0,0-1 0 0 0,-1-2 0 0 0,-1-1 0 0 0,1-1 0 0 0,-2-1 0 0 0,0-2 0 0 0,9-6-7 0 0,-29 16 119 0 0,-1 0 0 0 0,0 0-1 0 0,0-1 1 0 0,0 1 0 0 0,-1-1-1 0 0,0 0 1 0 0,0 0-1 0 0,0-1 1 0 0,-1 1 0 0 0,0-1-1 0 0,0 1 1 0 0,0-1 0 0 0,-1 0-1 0 0,0 0 1 0 0,-1-1 0 0 0,1 1-1 0 0,-1 0 1 0 0,-1 0-1 0 0,1-1 1 0 0,-2 1 0 0 0,1 0-1 0 0,-1-2-118 0 0,1 9-8 0 0,-1 0-1 0 0,0 0 0 0 0,0 0 1 0 0,1 0-1 0 0,-1-1 1 0 0,0 1-1 0 0,0 0 0 0 0,0 0 1 0 0,1 1-1 0 0,-1-1 0 0 0,0 0 1 0 0,0 0-1 0 0,1 0 1 0 0,-1 0-1 0 0,0 1 0 0 0,0-1 1 0 0,1 0-1 0 0,-1 1 0 0 0,0-1 1 0 0,1 0-1 0 0,-1 1 1 0 0,0-1-1 0 0,1 1 0 0 0,-1-1 1 0 0,1 1-1 0 0,-1-1 0 0 0,1 1 1 0 0,-1 0-1 0 0,1-1 1 0 0,-1 1-1 0 0,1 0 0 0 0,0-1 1 0 0,-1 1-1 0 0,1 0 0 0 0,0-1 1 0 0,-1 1-1 0 0,1 0 1 0 0,0 0-1 0 0,0-1 0 0 0,0 1 1 0 0,0 0-1 0 0,0 0 0 0 0,0 0 1 0 0,0-1-1 0 0,0 1 1 0 0,0 0-1 0 0,0 0 0 0 0,0-1 1 0 0,0 1-1 0 0,1 0 0 0 0,-1 0 1 0 0,0-1-1 0 0,0 1 1 0 0,1 0-1 0 0,-1 0 0 0 0,1-1 1 0 0,-1 1-1 0 0,1-1 0 0 0,-1 1 1 0 0,1 0 8 0 0,-2 6 40 0 0,0 1 0 0 0,1 0 0 0 0,0 0 0 0 0,1-1 0 0 0,0 1 0 0 0,0 0 1 0 0,0-1-1 0 0,1 1 0 0 0,0-1 0 0 0,1 1 0 0 0,0-1 0 0 0,0 0 0 0 0,0 0 0 0 0,1 0 0 0 0,0-1 1 0 0,0 1-1 0 0,1-1 0 0 0,0 0 0 0 0,0 0 0 0 0,0-1 0 0 0,1 1 0 0 0,-1-1 0 0 0,1 0 0 0 0,1-1 0 0 0,-1 1 1 0 0,1-1-1 0 0,-1-1 0 0 0,1 1 0 0 0,1-1 0 0 0,1 1-40 0 0,115 36-841 0 0,-7-26-3799 0 0,-64-14-3309 0 0,-36 0-1026 0 0</inkml:trace>
  <inkml:trace contextRef="#ctx0" brushRef="#br0" timeOffset="-1600.628">24070 1794 22477 0 0,'0'0'480'0'0,"0"0"-19"0"0,0 0-121 0 0,0 0-258 0 0,0 0-312 0 0,0 0-291 0 0,0 0-211 0 0,0 0-88 0 0,0 0 46 0 0,0 0 90 0 0,0 0 90 0 0,0 0 4 0 0,28-10-129 0 0,87-23-264 0 0,-113 32 892 0 0,0 1 0 0 0,1-1 0 0 0,-1 1 0 0 0,0-1 0 0 0,0 1 0 0 0,1 0 0 0 0,-1 0 1 0 0,0 0-1 0 0,1 0 0 0 0,-1 0 0 0 0,0 1 0 0 0,1-1 0 0 0,-1 0 0 0 0,0 1 0 0 0,0 0 0 0 0,1 0 0 0 0,-1 0 0 0 0,0 0 0 0 0,0 0 0 0 0,0 0 0 0 0,0 0 1 0 0,0 1-1 0 0,0-1 0 0 0,-1 0 0 0 0,1 1 0 0 0,0 0 0 0 0,-1-1 0 0 0,1 1 0 0 0,-1 1 91 0 0,7 6-885 0 0,38 34-5841 0 0,-30-28-219 0 0</inkml:trace>
  <inkml:trace contextRef="#ctx0" brushRef="#br0" timeOffset="-699.349">24910 2597 16900 0 0,'0'0'778'0'0,"0"0"-107"0"0,0 0-137 0 0,0 0-130 0 0,0 0-57 0 0,0 0-62 0 0,26 8-66 0 0,128 41 194 0 0,-150-48-340 0 0,0 0 0 0 0,0 0 0 0 0,1-1 1 0 0,-1 1-1 0 0,0-1 0 0 0,0 0 0 0 0,1 0 0 0 0,-1-1 0 0 0,0 1 0 0 0,0-1 0 0 0,0 0 1 0 0,1 0-1 0 0,-1 0 0 0 0,0-1 0 0 0,0 1 0 0 0,-1-1 0 0 0,1 0 0 0 0,0 0 0 0 0,0-1 1 0 0,-1 1-1 0 0,0-1 0 0 0,1 1 0 0 0,-1-1 0 0 0,0 0 0 0 0,0 0 0 0 0,0-1 0 0 0,-1 1 1 0 0,1-1-1 0 0,-1 1 0 0 0,0-1 0 0 0,0 0 0 0 0,0 1 0 0 0,-1-1 0 0 0,1 0 0 0 0,-1-1 1 0 0,0 1-1 0 0,0 0 0 0 0,0 0 0 0 0,-1 0 0 0 0,1 0 0 0 0,-1-1 0 0 0,0-3-73 0 0,0-1-210 0 0,1 1 0 0 0,-2-1 0 0 0,1 0 0 0 0,-1 1 0 0 0,-1-1 0 0 0,1 1 0 0 0,-2-1 0 0 0,1 1 0 0 0,-1 0 0 0 0,0 0 0 0 0,-1 0 0 0 0,0 0 0 0 0,0 0 0 0 0,0 1 0 0 0,-1 0 0 0 0,0 0-1 0 0,-1 0 1 0 0,0 1 0 0 0,0-1 0 0 0,0 1 0 0 0,0 1 0 0 0,-2-1 210 0 0,-9-8-354 0 0,0 0 0 0 0,-1 2 0 0 0,0 0 0 0 0,-1 1 0 0 0,0 1 0 0 0,-1 1 0 0 0,0 0 0 0 0,-8-1 354 0 0,23 8-6 0 0,1 0 0 0 0,-1 0 0 0 0,1 0 0 0 0,-1 1 0 0 0,0 0 0 0 0,1 0 0 0 0,-1 0 0 0 0,0 0 1 0 0,0 1-1 0 0,0 0 0 0 0,0 0 0 0 0,0 0 0 0 0,0 1 0 0 0,1-1 0 0 0,-1 1 0 0 0,0 0 0 0 0,0 1 0 0 0,1-1 0 0 0,-1 1 0 0 0,1 0 1 0 0,-1 0-1 0 0,1 0 0 0 0,0 1 0 0 0,0-1 0 0 0,0 1 0 0 0,0 0 0 0 0,0 0 0 0 0,0 1 0 0 0,1-1 0 0 0,0 1 0 0 0,0 0 0 0 0,0 0 1 0 0,0 0-1 0 0,0 0 0 0 0,1 0 0 0 0,0 0 0 0 0,0 1 0 0 0,0-1 0 0 0,-1 4 6 0 0,-1 3 76 0 0,1 1 0 0 0,0-1 0 0 0,0 1 0 0 0,1 0 0 0 0,1 0 0 0 0,0 0-1 0 0,1 0 1 0 0,0 0 0 0 0,0 0 0 0 0,2 0 0 0 0,-1 0 0 0 0,1 0 0 0 0,1 0 0 0 0,0-1 0 0 0,1 1 0 0 0,0-1 0 0 0,1 0-1 0 0,0 0 1 0 0,1 0 0 0 0,0-1 0 0 0,1 0 0 0 0,0 0 0 0 0,0-1 0 0 0,1 1 0 0 0,0-2 0 0 0,1 1 0 0 0,0-1-1 0 0,0 0 1 0 0,1-1 0 0 0,0 0 0 0 0,0-1 0 0 0,0 0 0 0 0,1-1 0 0 0,0 0 0 0 0,0 0 0 0 0,1-1 0 0 0,0 0-76 0 0,4 0 238 0 0,-1 0 1 0 0,1-1 0 0 0,0 0 0 0 0,0-2 0 0 0,0 0 0 0 0,0 0-1 0 0,0-2 1 0 0,0 0 0 0 0,-1 0 0 0 0,1-2 0 0 0,0 0-1 0 0,0-1 1 0 0,-1 0 0 0 0,0-1 0 0 0,14-7-239 0 0,50 35-548 0 0,-50-17 595 0 0,1-1 0 0 0,-1-2 0 0 0,1-1 0 0 0,0-1 1 0 0,0-2-1 0 0,0-1 0 0 0,0-1 0 0 0,-1-2 0 0 0,1 0 1 0 0,-1-3-1 0 0,0 0 0 0 0,-1-2 0 0 0,0 0 0 0 0,-1-2 1 0 0,0-2-1 0 0,-1 0 0 0 0,0-2 0 0 0,-1 0 0 0 0,-1-2 1 0 0,0-1-1 0 0,-2 0 0 0 0,0-2 0 0 0,-2-1 0 0 0,0 0 1 0 0,-1-2-1 0 0,-1 0 0 0 0,-2-1 0 0 0,7-14-47 0 0,-10 10-54 0 0,-2-1 1 0 0,-1-1-1 0 0,-1 0 0 0 0,-2 0 0 0 0,-1 0 0 0 0,-1-1 0 0 0,-2 0 0 0 0,-2 0 0 0 0,0 0 0 0 0,-2 0 1 0 0,-2-1-1 0 0,0 2 0 0 0,-3-1 0 0 0,0 0 0 0 0,-9-21 54 0 0,-21-11-797 0 0,13 103-1953 0 0,16 1 2831 0 0,2 0-1 0 0,1 1 1 0 0,3 0 0 0 0,1 0 0 0 0,2-1 0 0 0,1 1 0 0 0,3-1 0 0 0,1 1-1 0 0,2-2 1 0 0,1 1 0 0 0,13 28-81 0 0,-17-49 77 0 0,0 0 0 0 0,1 0 0 0 0,1-1 0 0 0,1 0 0 0 0,0 0-1 0 0,1-1 1 0 0,1 0 0 0 0,1-1 0 0 0,0 0 0 0 0,1-1 0 0 0,1 0 0 0 0,0-1 0 0 0,1-1-1 0 0,1 0 1 0 0,0-1 0 0 0,0-1 0 0 0,1 0 0 0 0,1-1 0 0 0,0-1 0 0 0,0-1-1 0 0,1 0 1 0 0,0-2 0 0 0,0 0 0 0 0,0-1 0 0 0,7 0-77 0 0,-1 1 74 0 0,1-2 1 0 0,0 0-1 0 0,0-2 0 0 0,0-1 1 0 0,0-1-1 0 0,0-1 0 0 0,0-2 1 0 0,0 0-1 0 0,0-2 0 0 0,0 0 1 0 0,-1-2-1 0 0,0-1 0 0 0,-1-1 0 0 0,0-1 1 0 0,0-1-1 0 0,-1-1 0 0 0,0-1 1 0 0,-1-1-1 0 0,-1-1 0 0 0,0-1 1 0 0,-1-1-1 0 0,-1-1 0 0 0,0-1 1 0 0,-2 0-1 0 0,0-1 0 0 0,12-19-74 0 0,-25 31-2 0 0,1 0 0 0 0,-1 0 0 0 0,-1-1 0 0 0,0 1 0 0 0,0-1 0 0 0,0 0-1 0 0,-1 0 1 0 0,-1 0 0 0 0,0 0 0 0 0,0-1 0 0 0,0 1 0 0 0,-1 0 0 0 0,-1 0-1 0 0,1-1 1 0 0,-2 1 0 0 0,1 0 0 0 0,-1 0 0 0 0,-1 0 0 0 0,1 0 0 0 0,-1 1 0 0 0,-1-1-1 0 0,0 1 1 0 0,0-1 0 0 0,-1 1 0 0 0,0 0 2 0 0,2 8-23 0 0,1 0-1 0 0,-1 0 1 0 0,0 1-1 0 0,0-1 1 0 0,0 0 0 0 0,1 1-1 0 0,-1 0 1 0 0,0 0-1 0 0,1 0 1 0 0,-1 0 0 0 0,1 0-1 0 0,-1 0 1 0 0,1 1 0 0 0,-1-1-1 0 0,1 1 1 0 0,0-1-1 0 0,0 1 1 0 0,-1 0 0 0 0,1 0-1 0 0,1 0 1 0 0,-1 0-1 0 0,0 1 1 0 0,0-1 0 0 0,1 0-1 0 0,0 1 1 0 0,-1-1-1 0 0,1 1 1 0 0,0-1 0 0 0,0 1-1 0 0,0 0 1 0 0,0-1-1 0 0,1 1 24 0 0,-2 1 12 0 0,-4 8 16 0 0,0-1 1 0 0,1 1-1 0 0,1 0 1 0 0,0 0 0 0 0,0 1-1 0 0,2-1 1 0 0,-1 1 0 0 0,2 0-1 0 0,-1-1 1 0 0,2 1 0 0 0,0 0-1 0 0,0 0 1 0 0,1-1 0 0 0,1 1-1 0 0,0 0 1 0 0,1-1 0 0 0,0 1-1 0 0,1-1 1 0 0,0 0 0 0 0,1 0-1 0 0,1 0 1 0 0,-1-1-1 0 0,2 0 1 0 0,0 0 0 0 0,6 7-29 0 0,129 148-1446 0 0,-40-73-3849 0 0,-69-63 2122 0 0,-7-8-7384 0 0</inkml:trace>
  <inkml:trace contextRef="#ctx0" brushRef="#br0" timeOffset="4153.07">18961 5585 11715 0 0,'0'0'325'0'0,"0"0"54"0"0,0 0 10 0 0,0 0-29 0 0,0 0-169 0 0,0 0-433 0 0,0 0-260 0 0,0 0 14 0 0,0 0 102 0 0,0 0 229 0 0,-12-4 226 0 0,-36-13 69 0 0,17 61 438 0 0,30-38-546 0 0,-8 39 238 0 0,2 1 0 0 0,2 0-1 0 0,2 0 1 0 0,3 1-1 0 0,1-1 1 0 0,4 18-268 0 0,74 699 1198 0 0,-32-530 446 0 0,-55-241 4051 0 0,-16-12-5781 0 0,6 7-354 0 0,-24-21-225 0 0,-2 3-1 0 0,-1 1 1 0 0,-1 3-1 0 0,-1 1 1 0 0,-2 3-1 0 0,-36-12 666 0 0,85 34-38 0 0,-1 0 0 0 0,0 0-1 0 0,1 1 1 0 0,-1-1 0 0 0,0 0 0 0 0,0 1-1 0 0,1-1 1 0 0,-1 0 0 0 0,0 1 0 0 0,0-1-1 0 0,0 1 1 0 0,0 0 0 0 0,0-1 0 0 0,0 1-1 0 0,1 0 1 0 0,-1-1 0 0 0,0 1-1 0 0,0 0 1 0 0,0 0 0 0 0,0 0 0 0 0,0 0-1 0 0,0 0 1 0 0,0 0 0 0 0,0 0 0 0 0,0 0-1 0 0,0 0 1 0 0,0 1 0 0 0,0-1 0 0 0,0 0-1 0 0,0 0 1 0 0,0 1 0 0 0,0-1 0 0 0,0 1-1 0 0,0-1 1 0 0,1 1 0 0 0,-1-1 0 0 0,0 1-1 0 0,0 0 1 0 0,1-1 0 0 0,-1 1 0 0 0,0 0-1 0 0,1 0 1 0 0,-1-1 0 0 0,0 1-1 0 0,1 0 1 0 0,-1 0 0 0 0,1 0 0 0 0,0 0-1 0 0,-1 0 1 0 0,1 0 38 0 0,19 50-194 0 0,2-23 720 0 0,0-1-1 0 0,2-1 1 0 0,1-1-1 0 0,1-1 0 0 0,1-1 1 0 0,1-1-1 0 0,1-2 1 0 0,0 0-1 0 0,18 7-525 0 0,25 20 395 0 0,-64-42-212 0 0,65 38 22 0 0,-21-34 2950 0 0,-3-78-872 0 0,-25 28-2329 0 0,126-180 195 0 0,-140 212-400 0 0,0 0 0 0 0,0 1 0 0 0,0 0 0 0 0,1 1-1 0 0,0 0 1 0 0,1 1 0 0 0,0 0 0 0 0,0 0 0 0 0,0 1-1 0 0,1 0 1 0 0,-1 1 0 0 0,10-1 251 0 0,38 4-4715 0 0,-25 20-4205 0 0,-23-9-1358 0 0</inkml:trace>
  <inkml:trace contextRef="#ctx0" brushRef="#br0" timeOffset="8851.577">25052 7996 15139 0 0,'0'0'-608'0'0,"0"0"-192"0"0,0 0-24 0 0,0 0 144 0 0,0 0 250 0 0,0 0 197 0 0,0 0 89 0 0,-1 29 112 0 0,-3 93 169 0 0,36 19 970 0 0,-11-70-356 0 0,-13-37-426 0 0,2 0 0 0 0,2-1 0 0 0,0 0 0 0 0,3-1 0 0 0,0-1 0 0 0,13 17-325 0 0,-26-44 163 0 0,0 0 1 0 0,1-1 0 0 0,0 0-1 0 0,0 0 1 0 0,0 1 0 0 0,0-2-1 0 0,0 1 1 0 0,0 0 0 0 0,1-1-1 0 0,0 1 1 0 0,-1-1 0 0 0,1 0 0 0 0,0 0-1 0 0,0-1 1 0 0,0 1 0 0 0,0-1-1 0 0,0 0 1 0 0,1 0 0 0 0,-1 0-1 0 0,0 0 1 0 0,0-1 0 0 0,1 0-1 0 0,0 0-163 0 0,19-69 3153 0 0,-25 39-3123 0 0,-1 1 1 0 0,-2 0-1 0 0,0-1 0 0 0,-2 2 0 0 0,-1-1 0 0 0,-2 1 1 0 0,-1 0-1 0 0,-1 0 0 0 0,-1 1 0 0 0,-1 1 1 0 0,-1 0-1 0 0,-10-11-30 0 0,3-2 112 0 0,20 38-102 0 0,1 0 0 0 0,-1 0 0 0 0,1 0 1 0 0,-1 0-1 0 0,1 0 0 0 0,0 0 0 0 0,-1 0 0 0 0,1 0 1 0 0,0 0-1 0 0,0 0 0 0 0,0 0 0 0 0,-1 0 1 0 0,1 0-1 0 0,0 0 0 0 0,0 0 0 0 0,1 0 0 0 0,-1 0 1 0 0,0 0-1 0 0,0 0 0 0 0,0 0 0 0 0,1 0 0 0 0,-1 0 1 0 0,0 0-1 0 0,1 0 0 0 0,-1 1 0 0 0,1-1 0 0 0,-1 0 1 0 0,1 0-1 0 0,0 0 0 0 0,-1 0 0 0 0,1 1 0 0 0,0-1 1 0 0,-1 0-1 0 0,1 1 0 0 0,0-1 0 0 0,0 0 0 0 0,0 1 1 0 0,0-1-1 0 0,0 1 0 0 0,-1-1 0 0 0,1 1 0 0 0,0 0 1 0 0,0-1-1 0 0,0 1 0 0 0,0 0 0 0 0,0 0 0 0 0,0 0 1 0 0,0-1-1 0 0,0 1 0 0 0,0 0 0 0 0,0 0 0 0 0,0 1 1 0 0,0-1-1 0 0,0 0 0 0 0,0 0 0 0 0,0 0 1 0 0,0 1-1 0 0,0-1 0 0 0,0 0 0 0 0,0 1 0 0 0,0-1 1 0 0,0 1-1 0 0,0-1 0 0 0,0 1 0 0 0,0 0 0 0 0,0 0-10 0 0,14-1-169 0 0,119 14-166 0 0,64 48-691 0 0,-132-31-3092 0 0,-4 4-3581 0 0,-45-26-2256 0 0</inkml:trace>
  <inkml:trace contextRef="#ctx0" brushRef="#br0" timeOffset="9099.364">25823 8285 22237 0 0,'0'0'153'0'0,"0"0"-353"0"0,0 0-348 0 0,0 0-34 0 0,0 0 120 0 0,0 0 240 0 0,0 0 170 0 0,0 0 62 0 0,15 26 11 0 0,75 125 32 0 0,-82-140-715 0 0,56 61 2225 0 0,-37-56-4580 0 0,5-8-5153 0 0,-27-7-1952 0 0</inkml:trace>
  <inkml:trace contextRef="#ctx0" brushRef="#br0" timeOffset="9345.56">25677 7689 25742 0 0,'0'0'8'0'0,"0"0"144"0"0,0 0-88 0 0,0 0-361 0 0,0 0-535 0 0,0 0-344 0 0,0 0-480 0 0,0 0-401 0 0,0 0-703 0 0,171-33-1329 0 0,-138 49 48 0 0,-11-5-5017 0 0</inkml:trace>
  <inkml:trace contextRef="#ctx0" brushRef="#br0" timeOffset="9565.075">26382 8098 23469 0 0,'0'0'423'0'0,"0"0"-146"0"0,0 0-301 0 0,0 0-471 0 0,0 0-199 0 0,0 0 12 0 0,0 0 113 0 0,0 0 241 0 0,0 0 129 0 0,0 0 19 0 0,25 15 37 0 0,79 44 24 0 0,175 61-150 0 0,-270-116 246 0 0,-1 0 0 0 0,1 0 1 0 0,-1 1-1 0 0,0 0 0 0 0,-1 0 0 0 0,1 1 0 0 0,-1 0 0 0 0,0 0 0 0 0,-1 1 1 0 0,1 0-1 0 0,-1 0 0 0 0,-1 0 0 0 0,1 1 0 0 0,-1 0 0 0 0,-1 0 1 0 0,0 0-1 0 0,0 1 0 0 0,0-1 0 0 0,-1 1 0 0 0,0 0 0 0 0,-1 0 0 0 0,0 0 1 0 0,1 6 22 0 0,-7-9 76 0 0,-1-1 0 0 0,1 1 1 0 0,-1-1-1 0 0,0 0 0 0 0,-1-1 1 0 0,1 1-1 0 0,-1-1 0 0 0,0 0 1 0 0,0 0-1 0 0,0-1 0 0 0,0 0 1 0 0,0 0-1 0 0,-1 0 0 0 0,0-1 1 0 0,1 0-1 0 0,-1 0 1 0 0,0-1-1 0 0,0 1 0 0 0,0-2 1 0 0,0 1-1 0 0,0-1 0 0 0,0 0 1 0 0,0 0-1 0 0,-7-2-76 0 0,-197 5 990 0 0,72-16-3771 0 0,113 8-999 0 0,12 0-3058 0 0,9 2-2527 0 0</inkml:trace>
  <inkml:trace contextRef="#ctx0" brushRef="#br0" timeOffset="9883.952">27106 8387 20572 0 0,'0'0'1341'0'0,"0"0"-380"0"0,0 0-579 0 0,0 0-482 0 0,0 0-219 0 0,0 0-23 0 0,0 0 72 0 0,0 0 136 0 0,0 0 89 0 0,0 0 20 0 0,0 0 2 0 0,0 0 7 0 0,15 15 11 0 0,48 45 21 0 0,-60-57 39 0 0,1 0-1 0 0,1 0 1 0 0,-1 0 0 0 0,0 0 0 0 0,1-1 0 0 0,-1 1 0 0 0,1-1 0 0 0,0 0 0 0 0,0-1-1 0 0,0 1 1 0 0,0-1 0 0 0,0 0 0 0 0,0 0 0 0 0,0-1 0 0 0,0 1 0 0 0,0-1 0 0 0,0-1 0 0 0,1 1-1 0 0,-1 0 1 0 0,0-1 0 0 0,0 0 0 0 0,0 0 0 0 0,0-1 0 0 0,0 0 0 0 0,-1 1 0 0 0,1-2-1 0 0,0 1 1 0 0,-1 0 0 0 0,4-3-55 0 0,0 1-11 0 0,1 2 10 0 0,0-1-1 0 0,0 0 1 0 0,-1-1-1 0 0,1 0 1 0 0,-1 0-1 0 0,0-1 1 0 0,0 0-1 0 0,-1 0 1 0 0,1-1-1 0 0,-1 0 1 0 0,0 0-1 0 0,-1 0 1 0 0,1-1-1 0 0,-1 0 1 0 0,-1-1-1 0 0,0 1 1 0 0,0-1-1 0 0,0 0 1 0 0,-1 0-1 0 0,0-1 1 0 0,0 1-1 0 0,-1-1 1 0 0,0 0-1 0 0,-1 0 1 0 0,0 0-1 0 0,0 0 1 0 0,-1 0-1 0 0,0 0 1 0 0,-1 0-1 0 0,0-1 1 0 0,0 1-1 0 0,-1 0 1 0 0,0 0-1 0 0,-2-6 2 0 0,-3 6-79 0 0,0 0 0 0 0,-1 1 0 0 0,0-1 0 0 0,-1 1 0 0 0,0 1 0 0 0,0-1 1 0 0,-1 2-1 0 0,0-1 0 0 0,0 1 0 0 0,0 0 0 0 0,-1 1 0 0 0,1 0 0 0 0,-1 0 0 0 0,-1 1 0 0 0,1 1 0 0 0,-1 0 0 0 0,1 0 0 0 0,-1 1 0 0 0,0 0 0 0 0,0 1 0 0 0,0 0 0 0 0,0 1 0 0 0,0 0 0 0 0,0 1 0 0 0,0 0 0 0 0,0 0 0 0 0,-8 4 79 0 0,12-3-28 0 0,0 1 1 0 0,0 0 0 0 0,0 0-1 0 0,1 1 1 0 0,-1 0-1 0 0,1 0 1 0 0,0 1-1 0 0,0-1 1 0 0,1 1 0 0 0,-1 1-1 0 0,1-1 1 0 0,0 1-1 0 0,0 0 1 0 0,1 0-1 0 0,0 0 1 0 0,0 0 0 0 0,0 1-1 0 0,1 0 1 0 0,0 0-1 0 0,0 0 1 0 0,1 0-1 0 0,0 0 1 0 0,0 1 0 0 0,1-1-1 0 0,-1 0 1 0 0,2 1-1 0 0,-1 0 1 0 0,1-1-1 0 0,0 1 1 0 0,1-1 0 0 0,0 1-1 0 0,0-1 1 0 0,0 1-1 0 0,1-1 1 0 0,0 0-1 0 0,1 0 1 0 0,0 0 0 0 0,0 0-1 0 0,0 0 1 0 0,1-1-1 0 0,0 1 1 0 0,0-1-1 0 0,0 0 1 0 0,2 1 27 0 0,45 27-1974 0 0,-15-16-3208 0 0,-16-10-4092 0 0</inkml:trace>
  <inkml:trace contextRef="#ctx0" brushRef="#br0" timeOffset="10561.157">27728 7242 15699 0 0,'0'0'518'0'0,"0"0"-334"0"0,0 0-502 0 0,0 0-311 0 0,0 0-103 0 0,0 0 193 0 0,0 0 418 0 0,0 0 181 0 0,1 27 93 0 0,4 89 90 0 0,66 142 1421 0 0,5 144-278 0 0,-48-211-842 0 0,-28-186-464 0 0,-1 1 0 0 0,2-1 0 0 0,-1 0 0 0 0,0 0 0 0 0,1 1 0 0 0,0-1 1 0 0,0 0-1 0 0,1 0 0 0 0,-1 0 0 0 0,1 0 0 0 0,0 0 0 0 0,0 0 0 0 0,1 0 0 0 0,-1-1 0 0 0,1 1 0 0 0,0-1 1 0 0,1 0-1 0 0,-1 0 0 0 0,1 0 0 0 0,0 0 0 0 0,-1 0 0 0 0,2-1 0 0 0,-1 0 0 0 0,0 0 0 0 0,1 0 0 0 0,-1 0 1 0 0,1-1-1 0 0,0 0 0 0 0,0 0 0 0 0,0 0 0 0 0,0 0 0 0 0,3 0-80 0 0,0-3-19 0 0,0-1 0 0 0,0 1 1 0 0,0-1-1 0 0,0-1 0 0 0,0 1 0 0 0,0-2 0 0 0,0 1 0 0 0,-1-1 0 0 0,0 0 0 0 0,0 0 1 0 0,0-1-1 0 0,0 0 0 0 0,-1 0 0 0 0,1-1 0 0 0,-1 1 0 0 0,-1-1 0 0 0,1-1 1 0 0,-1 1-1 0 0,0-1 0 0 0,-1 0 0 0 0,1 0 0 0 0,-1 0 0 0 0,-1-1 0 0 0,1 0 1 0 0,-1 1-1 0 0,-1-1 0 0 0,0 0 0 0 0,0 0 0 0 0,0 0 0 0 0,-1-1 0 0 0,0 1 1 0 0,-1 0-1 0 0,1-1 0 0 0,-2 1 0 0 0,0-8 19 0 0,1 16-76 0 0,-1 1 0 0 0,1-1 1 0 0,0 0-1 0 0,-1 0 0 0 0,1 0 0 0 0,-1 1 0 0 0,1-1 1 0 0,0 0-1 0 0,-1 0 0 0 0,1 0 0 0 0,-1 0 1 0 0,1 0-1 0 0,0 0 0 0 0,-1 0 0 0 0,1 0 0 0 0,-1 0 1 0 0,1 0-1 0 0,0 0 0 0 0,-1 0 0 0 0,1 0 1 0 0,-1 0-1 0 0,1 0 0 0 0,0-1 0 0 0,-1 1 0 0 0,1 0 1 0 0,-1 0 75 0 0,-1 48 99 0 0,2-38-4 0 0,1 0 0 0 0,-1 0 1 0 0,2 0-1 0 0,-1 0 0 0 0,1-1 0 0 0,1 1 0 0 0,0 0 1 0 0,0-1-1 0 0,1 0 0 0 0,0 0 0 0 0,1 0 0 0 0,0 0 1 0 0,0 0-1 0 0,1-1 0 0 0,0 0 0 0 0,0 0 0 0 0,1-1 1 0 0,0 0-1 0 0,0 0 0 0 0,1 0 0 0 0,0-1 0 0 0,0 0 1 0 0,0-1-1 0 0,1 0 0 0 0,0 0 0 0 0,0-1 0 0 0,0 0 1 0 0,0 0-1 0 0,1-1 0 0 0,-1-1 0 0 0,1 1 0 0 0,0-2 1 0 0,0 1-1 0 0,0-1 0 0 0,0-1 0 0 0,6 0-95 0 0,-6 1 3 0 0,1-1 1 0 0,-1 0-1 0 0,1-1 0 0 0,-1 0 0 0 0,0-1 0 0 0,0 0 0 0 0,1 0 1 0 0,-1-1-1 0 0,-1-1 0 0 0,1 0 0 0 0,0 0 0 0 0,-1 0 0 0 0,0-1 1 0 0,0-1-1 0 0,0 0 0 0 0,-1 0 0 0 0,0 0 0 0 0,0-1 0 0 0,-1-1 1 0 0,1 1-1 0 0,-2-1 0 0 0,1 0 0 0 0,-1-1 0 0 0,0 1 0 0 0,-1-1 0 0 0,0 0 1 0 0,0-1-1 0 0,-1 1 0 0 0,0-1 0 0 0,-1 0 0 0 0,0 0 0 0 0,-1 0 1 0 0,0 0-1 0 0,0-1 0 0 0,-1-1-3 0 0,0 6-22 0 0,0 1 0 0 0,-1-1 0 0 0,1 1 1 0 0,-1-1-1 0 0,-1 1 0 0 0,1-1 0 0 0,-1 1 0 0 0,0-1 1 0 0,0 1-1 0 0,0 0 0 0 0,-1-1 0 0 0,0 1 0 0 0,0 0 0 0 0,0 0 1 0 0,-1 0-1 0 0,0 0 0 0 0,0 1 0 0 0,0-1 0 0 0,0 1 0 0 0,-1-1 1 0 0,1 1-1 0 0,-4-2 22 0 0,-18 73-968 0 0,24-56 1025 0 0,2 0 0 0 0,-1 0 0 0 0,2-1 0 0 0,-1 1 0 0 0,2 0 0 0 0,-1-1 0 0 0,1 1 0 0 0,1-1 0 0 0,0 0 1 0 0,0 0-1 0 0,1 0 0 0 0,1-1 0 0 0,-1 0 0 0 0,1 0 0 0 0,1 0 0 0 0,0 0 0 0 0,0-1 0 0 0,1 0 0 0 0,-1-1 0 0 0,2 0 0 0 0,-1 0 1 0 0,1-1-1 0 0,0 0 0 0 0,0 0 0 0 0,1-1 0 0 0,0 0 0 0 0,0-1 0 0 0,0 0 0 0 0,0-1 0 0 0,1 0 0 0 0,-1 0 0 0 0,1-1 1 0 0,0-1-1 0 0,0 1 0 0 0,-1-2 0 0 0,2 0-57 0 0,116 3-4439 0 0,-82-4-2778 0 0,-26 1-3160 0 0</inkml:trace>
  <inkml:trace contextRef="#ctx0" brushRef="#br0" timeOffset="11181.678">29157 7862 17836 0 0,'0'0'796'0'0,"0"0"-44"0"0,0 0-194 0 0,0 0-413 0 0,0 0-410 0 0,0 0-290 0 0,0 0-44 0 0,0 0 100 0 0,0 0 207 0 0,0 0 205 0 0,0 0 51 0 0,0 0 3 0 0,13 1 21 0 0,95 24 85 0 0,190 54 340 0 0,-297-79-437 0 0,0 1 1 0 0,0-1-1 0 0,0 0 1 0 0,-1 1 0 0 0,1-1-1 0 0,0 1 1 0 0,-1-1 0 0 0,1 1-1 0 0,0-1 1 0 0,-1 1-1 0 0,1-1 1 0 0,0 1 0 0 0,-1 0-1 0 0,1-1 1 0 0,-1 1 0 0 0,1 0-1 0 0,-1 0 1 0 0,1-1-1 0 0,-1 1 1 0 0,0 0 0 0 0,0 0-1 0 0,1 0 1 0 0,-1-1 0 0 0,0 1-1 0 0,0 0 1 0 0,0 0-1 0 0,0 0 1 0 0,1 0 0 0 0,-1-1-1 0 0,-1 1 1 0 0,1 0 0 0 0,0 0-1 0 0,0 0 1 0 0,0 0-1 0 0,0 0 1 0 0,-1-1 0 0 0,1 1-1 0 0,0 0 1 0 0,-1 0 0 0 0,1 0-1 0 0,0-1 1 0 0,-1 1-1 0 0,1 0 1 0 0,-1-1 0 0 0,1 1-1 0 0,-1 0 1 0 0,0-1 0 0 0,1 1-1 0 0,-1 0 1 0 0,0-1-1 0 0,1 1 1 0 0,-1-1 0 0 0,0 0-1 0 0,0 1 1 0 0,1-1 0 0 0,-1 1-1 0 0,0-1 1 0 0,0 0-1 0 0,0 0 1 0 0,1 0 0 0 0,-1 1-1 0 0,-1-1 24 0 0,-64 37 282 0 0,56-31-311 0 0,-35 17 138 0 0,15-11-124 0 0,2 1 1 0 0,0 2 0 0 0,1 1 0 0 0,0 1-1 0 0,1 1 1 0 0,1 1 0 0 0,1 1 0 0 0,1 2-1 0 0,1 0 1 0 0,1 1 0 0 0,1 1 0 0 0,-8 13 14 0 0,27-36 23 0 0,0 0 0 0 0,0 0 0 0 0,0 1 0 0 0,0-1 0 0 0,1 0 0 0 0,-1 0 0 0 0,0 1 0 0 0,1-1 0 0 0,-1 1 0 0 0,1-1 0 0 0,-1 0 1 0 0,1 1-1 0 0,-1-1 0 0 0,1 1 0 0 0,0-1 0 0 0,0 1 0 0 0,0-1 0 0 0,0 1 0 0 0,0-1 0 0 0,0 1 0 0 0,0 0 0 0 0,1-1 0 0 0,-1 0 0 0 0,0 1 1 0 0,1-1-1 0 0,-1 1 0 0 0,1-1 0 0 0,0 1 0 0 0,-1-1 0 0 0,1 0 0 0 0,0 0 0 0 0,0 1 0 0 0,0-1 0 0 0,0 0 0 0 0,0 0 0 0 0,0 0 0 0 0,0 0 1 0 0,0 0-1 0 0,1 0 0 0 0,-1 0 0 0 0,0 0 0 0 0,0-1 0 0 0,1 1 0 0 0,-1 0 0 0 0,1-1 0 0 0,-1 1 0 0 0,0-1 0 0 0,2 1-23 0 0,80 6 1391 0 0,-70-7-1392 0 0,472-18 1210 0 0,-483 18-1218 0 0,1 1 1 0 0,0 0 0 0 0,0-1-1 0 0,0 1 1 0 0,0 1 0 0 0,0-1-1 0 0,-1 0 1 0 0,1 0 0 0 0,-1 1-1 0 0,1 0 1 0 0,-1-1 0 0 0,1 1-1 0 0,-1 0 1 0 0,0 0 0 0 0,0 0-1 0 0,0 1 1 0 0,0-1 0 0 0,0 0-1 0 0,0 1 1 0 0,-1-1 0 0 0,1 1-1 0 0,-1 0 1 0 0,0-1 0 0 0,1 4 8 0 0,55 46 437 0 0,-3-49-3003 0 0,-19-9-5473 0 0,-22 3-2099 0 0</inkml:trace>
  <inkml:trace contextRef="#ctx0" brushRef="#br0" timeOffset="11433.611">29680 7628 22413 0 0,'0'0'559'0'0,"0"0"14"0"0,0 0-82 0 0,0 0-231 0 0,0 0-305 0 0,0 0-336 0 0,0 0-403 0 0,0 0-236 0 0,0 0-23 0 0,0 0 162 0 0,0 0 290 0 0,0 0 207 0 0,0 0 88 0 0,4-6 60 0 0,25-10-170 0 0,3 61-1403 0 0,-28-39 1366 0 0,37 72-8163 0 0,-33-59 1235 0 0</inkml:trace>
  <inkml:trace contextRef="#ctx0" brushRef="#br0" timeOffset="11722.57">30239 8422 20828 0 0,'0'0'1190'0'0,"0"0"-296"0"0,0 0-369 0 0,0 0-338 0 0,0 0-154 0 0,0 0-44 0 0,0 0-17 0 0,0 0 47 0 0,0 0 16 0 0,0 0 10 0 0,0 0 4 0 0,21-3 13 0 0,69-14 27 0 0,-84 16-58 0 0,1-1-1 0 0,-1 1 0 0 0,0-2 1 0 0,0 1-1 0 0,0-1 1 0 0,0 0-1 0 0,0 0 1 0 0,-1 0-1 0 0,1-1 1 0 0,-1 0-1 0 0,0 0 0 0 0,0 0 1 0 0,0-1-1 0 0,0 0 1 0 0,-1 0-1 0 0,0 0 1 0 0,0 0-1 0 0,0-2-30 0 0,1 0-6 0 0,-1 0-68 0 0,0-1 0 0 0,-1 1-1 0 0,0-1 1 0 0,0 0 0 0 0,0 0 0 0 0,-1-1 0 0 0,-1 1 0 0 0,1 0 0 0 0,-2-1 0 0 0,1 1 0 0 0,-1 0 0 0 0,0-1 0 0 0,0 1 0 0 0,-1-1 0 0 0,-1 1 0 0 0,1 0 0 0 0,-1 0 0 0 0,-1-1 0 0 0,1 1 0 0 0,-1 1 0 0 0,-1-1 0 0 0,1 0 0 0 0,-2 1 0 0 0,1 0 0 0 0,-1 0 0 0 0,0 0 0 0 0,0 0 0 0 0,0 1 0 0 0,-1 0 0 0 0,0 0 0 0 0,-1 0 0 0 0,1 1 0 0 0,-1 0 0 0 0,0 0 0 0 0,0 1 0 0 0,-1 0 0 0 0,1 0 0 0 0,-1 1 0 0 0,0 0-1 0 0,0 0 1 0 0,0 1 0 0 0,0 0 0 0 0,0 0 0 0 0,-1 1 0 0 0,1 0 0 0 0,0 0 0 0 0,-1 1 0 0 0,1 0 0 0 0,-1 1 0 0 0,1 0 0 0 0,0 0 0 0 0,-1 1 0 0 0,1 0 0 0 0,0 0 0 0 0,0 1 0 0 0,0 0 0 0 0,-3 2 74 0 0,3-1-48 0 0,1 0-1 0 0,-1 0 1 0 0,1 1 0 0 0,0-1-1 0 0,1 2 1 0 0,-1-1 0 0 0,1 1-1 0 0,0 0 1 0 0,1 0 0 0 0,0 1-1 0 0,0 0 1 0 0,0-1 0 0 0,0 2-1 0 0,1-1 1 0 0,1 1-1 0 0,-1-1 1 0 0,1 1 0 0 0,0 0-1 0 0,1 0 1 0 0,0 0 0 0 0,0 0-1 0 0,1 1 1 0 0,0-1 0 0 0,0 0-1 0 0,1 1 1 0 0,0-1 0 0 0,0 1-1 0 0,1-1 1 0 0,0 0 0 0 0,1 1-1 0 0,0-1 1 0 0,0 0 0 0 0,1 0-1 0 0,0 0 1 0 0,0-1 0 0 0,1 1-1 0 0,0-1 1 0 0,0 1 0 0 0,1-1-1 0 0,0 0 1 0 0,0-1 0 0 0,0 1-1 0 0,1-1 1 0 0,4 3 48 0 0,36 17-4249 0 0,-15-12-3310 0 0,-13-8 1255 0 0</inkml:trace>
  <inkml:trace contextRef="#ctx0" brushRef="#br0" timeOffset="12254.587">30751 8002 21317 0 0,'0'0'470'0'0,"0"0"-184"0"0,0 0-348 0 0,0 0-484 0 0,0 0-148 0 0,0 0 35 0 0,0 0 153 0 0,0 0 275 0 0,0 0 41 0 0,0 0-2 0 0,0 0 59 0 0,0 0 57 0 0,0 0 72 0 0,16 19 73 0 0,50 59 9 0 0,-60-72-56 0 0,-1 1 0 0 0,0 0 0 0 0,-1 0 0 0 0,0 0 1 0 0,0 1-1 0 0,0-1 0 0 0,-1 1 0 0 0,0 0 0 0 0,-1 0 0 0 0,1 0 0 0 0,-2 0 1 0 0,1 1-1 0 0,-1-1 0 0 0,0 1-22 0 0,4 26 107 0 0,0-16-32 0 0,-6-16-37 0 0,1 1 1 0 0,0-1-1 0 0,1 1 1 0 0,-1-1-1 0 0,1 0 0 0 0,-1 1 1 0 0,1-1-1 0 0,0 1 1 0 0,0-1-1 0 0,1 0 0 0 0,-1 0 1 0 0,1 1-1 0 0,-1-1 1 0 0,1 0-1 0 0,0 0 0 0 0,0-1 1 0 0,0 1-1 0 0,1 0 1 0 0,-1-1-1 0 0,1 1 0 0 0,-1-1 1 0 0,1 0-1 0 0,0 0 1 0 0,0 0-1 0 0,0 0 0 0 0,0 0 1 0 0,0-1-1 0 0,0 0 1 0 0,0 1-1 0 0,1-1 0 0 0,-1 0 1 0 0,1 0-1 0 0,-1-1 1 0 0,0 1-1 0 0,2-1-38 0 0,8-1-24 0 0,-1-1 0 0 0,0 0 1 0 0,0-1-1 0 0,0 0 0 0 0,0-1 0 0 0,-1-1 0 0 0,1 1 0 0 0,-1-2 0 0 0,0 0 1 0 0,-1 0-1 0 0,0-1 0 0 0,1 0 0 0 0,-2-1 0 0 0,7-5 24 0 0,-2 2 219 0 0,1 71-1690 0 0,-13-53 1547 0 0,1 0 1 0 0,-1 0-1 0 0,1 0 0 0 0,1-1 0 0 0,-1 0 0 0 0,1 0 0 0 0,0 0 0 0 0,1 0 0 0 0,0 0 0 0 0,-1-1 0 0 0,2 0 0 0 0,-1 0 0 0 0,0 0 0 0 0,1-1 0 0 0,0 1 0 0 0,0-1 0 0 0,1-1 1 0 0,-1 1-1 0 0,1-1 0 0 0,-1-1 0 0 0,1 1 0 0 0,0-1 0 0 0,0 0 0 0 0,0 0 0 0 0,0-1 0 0 0,4 0-76 0 0,3 2 101 0 0,0-2 0 0 0,0 0 1 0 0,0 0-1 0 0,0-2 0 0 0,0 0 0 0 0,0 0 0 0 0,0-1 0 0 0,0-1 0 0 0,0 0 1 0 0,0-1-1 0 0,-1 0 0 0 0,0-1 0 0 0,3-2-101 0 0,-5 1 75 0 0,-1 0-1 0 0,0 0 1 0 0,0 0-1 0 0,0-2 1 0 0,-1 1-1 0 0,0-1 1 0 0,-1 0-1 0 0,0-1 1 0 0,0 0-1 0 0,-1 0 1 0 0,0-1-1 0 0,0 0 1 0 0,-1 0-1 0 0,0 0 1 0 0,-1-1 0 0 0,-1 0-1 0 0,1 0 1 0 0,-2 0-1 0 0,1-1 1 0 0,-2 1-1 0 0,1-1 1 0 0,-2 0-1 0 0,0 1 1 0 0,0-1-1 0 0,-1-9-74 0 0,0 20-27 0 0,-1 0-1 0 0,1 0 1 0 0,-1 0-1 0 0,1 0 1 0 0,-1 0-1 0 0,1 0 1 0 0,-1 0-1 0 0,0 1 1 0 0,1-1 0 0 0,-1 0-1 0 0,0 0 1 0 0,0 1-1 0 0,0-1 1 0 0,1 0-1 0 0,-1 1 1 0 0,0-1-1 0 0,0 1 1 0 0,0-1-1 0 0,0 1 1 0 0,0 0-1 0 0,0-1 1 0 0,0 1-1 0 0,0 0 1 0 0,0 0-1 0 0,0-1 1 0 0,0 1 0 0 0,0 0-1 0 0,-1 0 1 0 0,1 0-1 0 0,0 0 1 0 0,0 1-1 0 0,0-1 1 0 0,0 0-1 0 0,0 0 1 0 0,0 1-1 0 0,0-1 1 0 0,0 0-1 0 0,0 1 1 0 0,0-1-1 0 0,0 1 1 0 0,0-1 0 0 0,0 1-1 0 0,1 0 1 0 0,-1-1-1 0 0,0 1 1 0 0,0 0-1 0 0,1-1 1 0 0,-1 1-1 0 0,0 0 1 0 0,1 0-1 0 0,-1 0 1 0 0,0 0-1 0 0,1 0 1 0 0,-1 0-1 0 0,1 0 1 0 0,0 0 0 0 0,-1 0-1 0 0,1 0 1 0 0,0 0-1 0 0,0 0 1 0 0,0 0-1 0 0,-1 0 1 0 0,1 0-1 0 0,0 0 1 0 0,0 0-1 0 0,1 0 1 0 0,-1 1 27 0 0,-68 273-4605 0 0,54-223-1167 0 0,3-17-4928 0 0</inkml:trace>
  <inkml:trace contextRef="#ctx0" brushRef="#br0" timeOffset="8236.409">23594 7376 16556 0 0,'0'0'284'0'0,"0"0"5"0"0,0 0-56 0 0,0 0-103 0 0,0 0-128 0 0,0 0-83 0 0,0 0-42 0 0,0 0-6 0 0,0 0 5 0 0,0 0-93 0 0,0 0-238 0 0,0 0-293 0 0,0 0-43 0 0,2-12 164 0 0,-2 4 539 0 0,6-27-174 0 0,7 59 356 0 0,95 528 1650 0 0,-87-118-694 0 0,-20-433-999 0 0,-1 0 0 0 0,1 1 1 0 0,-1-1-1 0 0,0 0 0 0 0,1 1 0 0 0,-1-1 0 0 0,0 0 1 0 0,0 1-1 0 0,0-1 0 0 0,0 1 0 0 0,0-1 0 0 0,0 0 1 0 0,-1 1-1 0 0,1-1 0 0 0,0 1 0 0 0,-1-1 1 0 0,1 0-1 0 0,-1 0 0 0 0,1 1 0 0 0,-1-1 0 0 0,0 0 1 0 0,0 0-1 0 0,1 1 0 0 0,-1-1 0 0 0,0 0 1 0 0,0 0-1 0 0,0 0 0 0 0,0 0 0 0 0,0-1 0 0 0,0 1 1 0 0,-1 0-1 0 0,1 0 0 0 0,0 0 0 0 0,0-1 0 0 0,-1 1 1 0 0,1-1-1 0 0,0 1 0 0 0,0-1 0 0 0,-1 0 1 0 0,1 1-1 0 0,-1-1 0 0 0,1 0 0 0 0,0 0 0 0 0,-1 0 1 0 0,1 0-1 0 0,-1 0 0 0 0,1 0 0 0 0,0 0 0 0 0,-1 0 1 0 0,1-1-1 0 0,0 1 0 0 0,-1-1 0 0 0,1 1 1 0 0,0-1-1 0 0,-1 1 0 0 0,1-1 0 0 0,0 0 0 0 0,0 1 1 0 0,0-1-1 0 0,0 0 0 0 0,-1 0 0 0 0,1 0-51 0 0,-173-49 142 0 0,124 32-301 0 0,-1 2 1 0 0,0 3 0 0 0,-1 2 0 0 0,-1 3-1 0 0,0 1 1 0 0,-34 2 158 0 0,85 4-26 0 0,0 1 0 0 0,0 0-1 0 0,0 0 1 0 0,-1 0 0 0 0,1 0 0 0 0,0 1-1 0 0,0-1 1 0 0,0 0 0 0 0,0 1 0 0 0,0-1-1 0 0,0 1 1 0 0,0 0 0 0 0,0 0 0 0 0,0 0-1 0 0,0 0 1 0 0,0 0 0 0 0,1 0 0 0 0,-1 0-1 0 0,0 1 1 0 0,1-1 0 0 0,-1 1 0 0 0,1-1-1 0 0,-1 1 1 0 0,1 0 0 0 0,0-1 0 0 0,-1 1-1 0 0,1 0 1 0 0,0 0 0 0 0,0 0 0 0 0,1 0-1 0 0,-1 0 1 0 0,0 0 0 0 0,1 0 0 0 0,-1 0-1 0 0,1 0 1 0 0,-1 0 0 0 0,1 0 0 0 0,0 0-1 0 0,0 1 1 0 0,0-1 0 0 0,0 0 0 0 0,0 0-1 0 0,1 0 1 0 0,-1 0 0 0 0,1 1 26 0 0,48 84 396 0 0,-23-71-213 0 0,1-2 1 0 0,0 0-1 0 0,1-2 1 0 0,0-1 0 0 0,1-2-1 0 0,0 0 1 0 0,0-2 0 0 0,1-1-1 0 0,0-1 1 0 0,0-2-1 0 0,0-1 1 0 0,0-2 0 0 0,1 0-1 0 0,22-5-183 0 0,-33 5 73 0 0,1 2 49 0 0,0-2 0 0 0,0-1 0 0 0,-1 0 0 0 0,1-2 0 0 0,0 0 0 0 0,-1-1 0 0 0,0-1 0 0 0,0-1 0 0 0,0-1 0 0 0,-1-1 1 0 0,0 0-1 0 0,0-2 0 0 0,-1 0 0 0 0,0-1 0 0 0,-1 0 0 0 0,0-2 0 0 0,1-2-122 0 0,-15 12 56 0 0,0 0 0 0 0,0-1 0 0 0,-1 1 0 0 0,1-1 0 0 0,-1 0 0 0 0,0 0 0 0 0,0 0 0 0 0,0 0-1 0 0,-1 0 1 0 0,1-1 0 0 0,-1 1 0 0 0,0 0 0 0 0,0-1 0 0 0,-1 1 0 0 0,1-1 0 0 0,-1 1 0 0 0,0-1 0 0 0,0 1 0 0 0,-1-1 0 0 0,1 1 0 0 0,-2-4-56 0 0,23 57-2585 0 0,-10-36 2522 0 0,0-1-1 0 0,0-1 0 0 0,1 0 0 0 0,1-1 1 0 0,0 0-1 0 0,0 0 0 0 0,1-2 1 0 0,0 0-1 0 0,1 0 0 0 0,0-1 0 0 0,0-1 1 0 0,0 0-1 0 0,5 0 64 0 0,75 14-10267 0 0,-79-18 191 0 0</inkml:trace>
  <inkml:trace contextRef="#ctx0" brushRef="#br0" timeOffset="8479.619">24113 7807 19308 0 0,'0'0'1704'0'0,"0"0"-95"0"0,0 0-673 0 0,0 0-472 0 0,0 0-224 0 0,0 0-192 0 0,0 0-216 0 0,0 0-240 0 0,0 0-200 0 0,0 0-176 0 0,0 0-64 0 0,0 0-73 0 0,0 0-215 0 0,0 0-448 0 0,59-62-841 0 0,-37 81-1247 0 0,-1-4-3530 0 0,-9-3 2649 0 0</inkml:trace>
  <inkml:trace contextRef="#ctx0" brushRef="#br0" timeOffset="4663.359">17693 8153 0 0 0,'0'0'680'0'0,"0"0"119"0"0,0 0-10 0 0,3-27 18 0 0,20-132 1412 0 0,20 19 10001 0 0,-26 170-14515 0 0,-7 23 2558 0 0,-2 0-1 0 0,-3 1 1 0 0,-2 0-1 0 0,-3 0 1 0 0,-4 35-263 0 0,2-56 86 0 0,-20 308 674 0 0,23-338-666 0 0,0 1 0 0 0,1-1 0 0 0,-1 0 0 0 0,1 0 0 0 0,-1 0 0 0 0,1 0 0 0 0,0-1 0 0 0,0 1 0 0 0,0 0 0 0 0,0-1 0 0 0,0 1 0 0 0,1-1 0 0 0,-1 0 0 0 0,1 0 0 0 0,-1 0 0 0 0,1 0 0 0 0,0 0 0 0 0,0-1 0 0 0,0 1 0 0 0,0-1 0 0 0,0 0 0 0 0,0 1 0 0 0,1-2 0 0 0,-1 1 0 0 0,0 0 0 0 0,0-1 0 0 0,1 1 0 0 0,-1-1 0 0 0,0 0 0 0 0,1 0 0 0 0,-1 0 0 0 0,0-1 0 0 0,1 1 0 0 0,-1-1 0 0 0,0 1 0 0 0,0-1 0 0 0,1 0 0 0 0,-1-1 0 0 0,0 1 0 0 0,0 0 0 0 0,0-1 0 0 0,0 0 0 0 0,-1 0-1 0 0,1 0 1 0 0,0 0 0 0 0,-1 0 0 0 0,1-1-94 0 0,18-3-174 0 0,72-18 357 0 0,1 3 0 0 0,1 5 0 0 0,0 4 0 0 0,1 5-1 0 0,53 3-182 0 0,-132 3-1661 0 0,-41 6-10024 0 0,18-2 2496 0 0</inkml:trace>
  <inkml:trace contextRef="#ctx0" brushRef="#br0" timeOffset="4925.182">18600 8368 17556 0 0,'0'0'631'0'0,"0"0"-295"0"0,0 0-635 0 0,0 0-419 0 0,0 0 14 0 0,0 0 205 0 0,0 0 355 0 0,0 0 286 0 0,0 0 94 0 0,0 0 32 0 0,0 0 5 0 0,0 0-17 0 0,15 28-4 0 0,78 145 143 0 0,-15-46 247 0 0,-65-124-3080 0 0,-3-12-4478 0 0,-8 3-2353 0 0</inkml:trace>
  <inkml:trace contextRef="#ctx0" brushRef="#br0" timeOffset="5192.533">18523 7829 22997 0 0,'0'0'756'0'0,"0"0"-241"0"0,0 0-96 0 0,0 0-213 0 0,0 0-416 0 0,0 0-246 0 0,0 0-122 0 0,0 0-73 0 0,0 0-53 0 0,0 0-91 0 0,0 0-132 0 0,13-7-99 0 0,42-17-100 0 0,-53 24 944 0 0,1 0 1 0 0,0 1 0 0 0,-1-1-1 0 0,1 0 1 0 0,-1 1-1 0 0,1-1 1 0 0,-1 1-1 0 0,1 0 1 0 0,-1 0-1 0 0,0 0 1 0 0,1 0-1 0 0,-1 1 1 0 0,0-1-1 0 0,0 0 1 0 0,0 1 0 0 0,0 0-1 0 0,0-1 1 0 0,0 1-1 0 0,0 0 1 0 0,0 0-1 0 0,-1 0 1 0 0,1 0-1 0 0,-1 0 1 0 0,1 1-1 0 0,0 1 182 0 0,3 3-1172 0 0,9 9-3001 0 0,-3-4-4365 0 0</inkml:trace>
  <inkml:trace contextRef="#ctx0" brushRef="#br0" timeOffset="5842.084">19112 8261 22101 0 0,'0'0'154'0'0,"0"0"-320"0"0,0 0-493 0 0,0 0-108 0 0,0 0 139 0 0,0 0 255 0 0,0 0 331 0 0,0 0 74 0 0,0 0-1 0 0,11 29-12 0 0,35 94-29 0 0,-3 78-42 0 0,8-235 2522 0 0,179-228-6323 0 0,-211 280 4775 0 0,-5 62 11 0 0,-13-74-862 0 0,-2-3-12 0 0,1 1 0 0 0,0-1 0 0 0,0 0 1 0 0,0 0-1 0 0,0 1 0 0 0,1-1 0 0 0,-1 0 0 0 0,1 0 0 0 0,-1 1 0 0 0,1-1 1 0 0,0 0-1 0 0,1 0 0 0 0,-1 0 0 0 0,0 0 0 0 0,1 0 0 0 0,0-1 0 0 0,0 1 1 0 0,0 0-1 0 0,0-1 0 0 0,0 1 0 0 0,0-1 0 0 0,0 0 0 0 0,1 1 0 0 0,-1-1 1 0 0,1 0-1 0 0,0-1 0 0 0,0 1 0 0 0,-1 0 0 0 0,1-1 0 0 0,0 0 0 0 0,0 1 1 0 0,1-1-1 0 0,-1 0 0 0 0,0-1 0 0 0,0 1 0 0 0,0-1 0 0 0,1 1 0 0 0,-1-1 1 0 0,0 0-1 0 0,0 0 0 0 0,1 0 0 0 0,-1-1 0 0 0,0 1 0 0 0,0-1 0 0 0,1 0 1 0 0,-1 0-1 0 0,0 0 0 0 0,0 0 0 0 0,2-1-59 0 0,16-6-387 0 0,0-1 0 0 0,0-1 0 0 0,-1-1-1 0 0,0 0 1 0 0,-1-2 0 0 0,0 0 0 0 0,-1-1 0 0 0,-1-1 0 0 0,0-1 0 0 0,-1 0 0 0 0,11-14 387 0 0,-3 124 1269 0 0,-22-87-1206 0 0,0-1 0 0 0,1 1 0 0 0,0-1 0 0 0,0 1 0 0 0,0-1-1 0 0,1 0 1 0 0,0 0 0 0 0,0-1 0 0 0,1 1 0 0 0,-1-1 0 0 0,1 0-1 0 0,0 0 1 0 0,1 0 0 0 0,-1-1 0 0 0,1 0 0 0 0,0 0 0 0 0,0 0 0 0 0,0-1-1 0 0,1 0 1 0 0,-1 0 0 0 0,1-1 0 0 0,0 1 0 0 0,-1-1 0 0 0,1-1-1 0 0,0 1 1 0 0,0-1 0 0 0,0-1 0 0 0,0 1 0 0 0,1-1 0 0 0,-1 0 0 0 0,0-1-1 0 0,0 0 1 0 0,0 0 0 0 0,0 0 0 0 0,-1-1 0 0 0,1 0 0 0 0,0-1 0 0 0,0 1-1 0 0,-1-1 1 0 0,6-3-63 0 0,2 0 7 0 0,-1 0 0 0 0,1-1 0 0 0,-1 0 0 0 0,0-1 0 0 0,0-1 0 0 0,-1 0 0 0 0,0-1 0 0 0,-1 0 0 0 0,0 0 0 0 0,-1-1 1 0 0,0-1-1 0 0,0 0 0 0 0,-1 0 0 0 0,-1-1 0 0 0,0 0 0 0 0,-1 0 0 0 0,0-1 0 0 0,-1 0 0 0 0,-1 0 0 0 0,0-1 0 0 0,-1 1 0 0 0,1-8-7 0 0,-5 22 209 0 0,0 0-103 0 0,0 0-153 0 0,9 24-1268 0 0,-5-12 1346 0 0,0 0-1 0 0,1 0 1 0 0,0 0-1 0 0,1 0 1 0 0,0-1-1 0 0,1 0 1 0 0,0-1-1 0 0,1 1 1 0 0,0-1-1 0 0,1-1 1 0 0,0 0-1 0 0,0 0 1 0 0,1-1 0 0 0,0 0-1 0 0,0 0 1 0 0,1-1-1 0 0,0-1 1 0 0,1 1-1 0 0,-1-2 1 0 0,9 3-31 0 0,38 0-3337 0 0,2-19-3467 0 0,-50 7-3380 0 0</inkml:trace>
  <inkml:trace contextRef="#ctx0" brushRef="#br0" timeOffset="6093.153">20222 7754 16644 0 0,'0'0'4897'0'0,"0"0"-3501"0"0,0 0-953 0 0,0 0-199 0 0,0 0-302 0 0,0 0-322 0 0,0 0-293 0 0,0 0-203 0 0,0 0-63 0 0,0 0 27 0 0,0 0 83 0 0,0 0 125 0 0,18-11 92 0 0,53-33 133 0 0,-20 44-1234 0 0,-42 5 832 0 0,22 6-5475 0 0,-20-8-1856 0 0</inkml:trace>
  <inkml:trace contextRef="#ctx0" brushRef="#br0" timeOffset="6462.634">20952 7492 12843 0 0,'0'0'7400'0'0,"0"0"-5558"0"0,0 0-1814 0 0,0 0-592 0 0,0 0-173 0 0,0 0 91 0 0,0 0 242 0 0,0 0 285 0 0,0 0 58 0 0,13 29 25 0 0,41 92 93 0 0,-15 44 464 0 0,-33-115-357 0 0,8 121 329 0 0,-12-119-361 0 0,2 0 1 0 0,3-1-1 0 0,1 1 1 0 0,3-1-1 0 0,4 6-132 0 0,-13-50 51 0 0,-1 0 0 0 0,2 0 0 0 0,-1 0 0 0 0,0 0 0 0 0,1-1 0 0 0,1 1 0 0 0,-1-1 0 0 0,1 0 0 0 0,0 0 0 0 0,0 0 0 0 0,1 0 0 0 0,-1-1 0 0 0,1 0 0 0 0,1 0 0 0 0,-1 0 0 0 0,1 0 0 0 0,-1-1 0 0 0,1 0 0 0 0,1 0 0 0 0,-1-1 0 0 0,0 0 0 0 0,1 0 0 0 0,0 0 0 0 0,0-1 0 0 0,0 0 0 0 0,0 0 0 0 0,0-1 0 0 0,0 0 0 0 0,0 0 0 0 0,0 0 0 0 0,0-1 0 0 0,1 0-1 0 0,-1-1 1 0 0,0 0 0 0 0,0 0 0 0 0,0 0 0 0 0,0-1 0 0 0,0 0 0 0 0,0 0 0 0 0,6-3-51 0 0,-1 1-9 0 0,0-1 0 0 0,0 0 0 0 0,-1-1 0 0 0,1 0-1 0 0,-1 0 1 0 0,-1-1 0 0 0,1-1 0 0 0,-1 0 0 0 0,0 0 0 0 0,-1-1-1 0 0,0-1 1 0 0,0 1 0 0 0,-1-1 0 0 0,-1 0 0 0 0,1-1-1 0 0,-2 0 1 0 0,1 0 0 0 0,-2-1 0 0 0,1 0 0 0 0,-2 0 0 0 0,1 0-1 0 0,-2 0 1 0 0,1-1 0 0 0,-2 1 0 0 0,0-1 0 0 0,0-11 9 0 0,-2 22-20 0 0,0 0 1 0 0,0 0-1 0 0,0 0 1 0 0,-1 0 0 0 0,1 0-1 0 0,-1 0 1 0 0,1 0-1 0 0,-1 0 1 0 0,0 0 0 0 0,0 0-1 0 0,0 1 1 0 0,0-1 0 0 0,0 0-1 0 0,0 0 1 0 0,0 1-1 0 0,-1-1 1 0 0,1 1 0 0 0,-1-1-1 0 0,1 1 1 0 0,-1-1-1 0 0,1 1 1 0 0,-1 0 0 0 0,0 0-1 0 0,0 0 1 0 0,0 0-1 0 0,0 0 1 0 0,1 0 0 0 0,-1 1-1 0 0,0-1 1 0 0,0 0-1 0 0,0 1 1 0 0,-1 0 0 0 0,1-1-1 0 0,0 1 1 0 0,0 0 0 0 0,0 0-1 0 0,0 0 1 0 0,0 1-1 0 0,0-1 1 0 0,0 0 0 0 0,0 1-1 0 0,0-1 1 0 0,0 1-1 0 0,0 0 1 0 0,0-1 0 0 0,0 1-1 0 0,0 0 1 0 0,1 0-1 0 0,-1 1 1 0 0,0-1 0 0 0,0 0-1 0 0,1 0 1 0 0,-1 1-1 0 0,1-1 1 0 0,0 1 0 0 0,-1-1-1 0 0,1 1 1 0 0,0 0 0 0 0,0 0-1 0 0,0-1 1 0 0,-1 2 19 0 0,0 3 26 0 0,0 1-1 0 0,0 0 1 0 0,0 0 0 0 0,1 0 0 0 0,0 0 0 0 0,1 0 0 0 0,-1 0 0 0 0,1 0-1 0 0,1 0 1 0 0,-1 0 0 0 0,1 0 0 0 0,0 0 0 0 0,1 0 0 0 0,0 0 0 0 0,0 0-1 0 0,0 0 1 0 0,1-1 0 0 0,0 1 0 0 0,0-1 0 0 0,1 0 0 0 0,0 0 0 0 0,0 0-1 0 0,0-1 1 0 0,0 1 0 0 0,1-1 0 0 0,0 0 0 0 0,0 0 0 0 0,1 0-1 0 0,-1-1 1 0 0,1 0 0 0 0,2 1-26 0 0,18 12 136 0 0,0-1-1 0 0,0-2 1 0 0,1 0 0 0 0,1-2-1 0 0,0-1 1 0 0,24 5-136 0 0,186 36-768 0 0,-78-31-7532 0 0,-135-18 5648 0 0,5 1-7992 0 0</inkml:trace>
  <inkml:trace contextRef="#ctx0" brushRef="#br0" timeOffset="7477.352">20613 7872 17732 0 0,'0'0'1248'0'0,"0"0"-174"0"0,0 0-316 0 0,0 0-472 0 0,0 0-267 0 0,31-18-38 0 0,106-55 28 0 0,9 40 52 0 0,-117 32-54 0 0,56-4-52 0 0,0 4-1 0 0,0 4 0 0 0,0 4 1 0 0,70 14 45 0 0,49 32-4128 0 0,-142-29-3976 0 0,-45-14-657 0 0</inkml:trace>
  <inkml:trace contextRef="#ctx0" brushRef="#br0" timeOffset="12988.759">22767 10811 16011 0 0,'0'0'626'0'0,"0"0"-271"0"0,0 0-165 0 0,0 0-96 0 0,0 0 47 0 0,0 0 208 0 0,0 0 270 0 0,0 0 171 0 0,0 0 18 0 0,0 0-119 0 0,0 0-183 0 0,-7-11-119 0 0,-18-40-54 0 0,46-22 413 0 0,-12 60-622 0 0,28-45 63 0 0,2 2-1 0 0,4 1 1 0 0,1 3 0 0 0,3 1 0 0 0,20-15-187 0 0,-65 62-44 0 0,0 0 0 0 0,0 0 0 0 0,1 0 0 0 0,0 0 0 0 0,0 0 0 0 0,0 0-1 0 0,0 1 1 0 0,1 0 0 0 0,-1-1 0 0 0,1 1 0 0 0,0 1 0 0 0,0-1 0 0 0,0 0-1 0 0,0 1 1 0 0,1 0 0 0 0,-1 0 0 0 0,0 0 0 0 0,1 1 0 0 0,0-1 0 0 0,-1 1-1 0 0,1 0 1 0 0,0 0 0 0 0,0 1 0 0 0,-1-1 0 0 0,1 1 0 0 0,0 0 0 0 0,0 1-1 0 0,0-1 1 0 0,-1 1 0 0 0,1 0 0 0 0,0 0 0 0 0,-1 0 0 0 0,1 1 0 0 0,-1-1 0 0 0,1 1-1 0 0,-1 0 1 0 0,0 1 0 0 0,1-1 0 0 0,-1 1 0 0 0,-1 0 0 0 0,2 0 44 0 0,241 424 205 0 0,-237-413-125 0 0,1 0 0 0 0,0-1 0 0 0,0 1 0 0 0,2-2 0 0 0,-1 0 0 0 0,2 0 0 0 0,-1-1 1 0 0,2 0-1 0 0,-1-2 0 0 0,2 1 0 0 0,-1-2 0 0 0,1 0 0 0 0,0 0 0 0 0,1-1 0 0 0,-1-1 0 0 0,1-1 0 0 0,1 0 0 0 0,-1-2 0 0 0,1 1 0 0 0,-1-2 0 0 0,1 0 0 0 0,0-1 0 0 0,0-1 0 0 0,0 0 1 0 0,0-2-1 0 0,-1 1 0 0 0,1-2 0 0 0,0-1 0 0 0,-1 0 0 0 0,0-1 0 0 0,0 0 0 0 0,14-7-80 0 0,-4-6 191 0 0,0-1-1 0 0,-1-1 1 0 0,0 0 0 0 0,-2-2-1 0 0,-1-1 1 0 0,-1-1 0 0 0,0-1 0 0 0,-2-1-1 0 0,-1 0 1 0 0,-2-2 0 0 0,0 1-1 0 0,-2-2 1 0 0,2-7-191 0 0,36-112-793 0 0,-52 148-92 0 0,0 7-2373 0 0,0 19 1450 0 0,-14 38-3528 0 0,-2-23-2105 0 0,7-22-177 0 0</inkml:trace>
  <inkml:trace contextRef="#ctx0" brushRef="#br0" timeOffset="13459.693">22447 11502 19380 0 0,'0'0'1256'0'0,"0"0"-210"0"0,0 0-435 0 0,0 0-409 0 0,0 0-242 0 0,0 0-113 0 0,0 0 36 0 0,0 0 111 0 0,27-16 122 0 0,182-105 499 0 0,-181 105-606 0 0,2 1 1 0 0,-1 2-1 0 0,2 1 0 0 0,0 1 0 0 0,0 2 1 0 0,1 1-1 0 0,0 2 0 0 0,1 1 0 0 0,-1 1 0 0 0,1 2 1 0 0,0 1-1 0 0,4 2-9 0 0,-23 4-32 0 0,0 1 0 0 0,-1 1 0 0 0,1 0 0 0 0,-2 1 1 0 0,1 0-1 0 0,-1 1 0 0 0,0 0 0 0 0,-1 1 0 0 0,0 0 0 0 0,-1 1 0 0 0,0 0 0 0 0,0 1 0 0 0,-1 0 1 0 0,-1 1-1 0 0,0-1 0 0 0,-1 1 0 0 0,0 1 0 0 0,-1 0 0 0 0,-1 0 0 0 0,0 0 0 0 0,-1 0 1 0 0,0 1-1 0 0,-1-1 0 0 0,1 13 32 0 0,34 79 37 0 0,-35-97 52 0 0,0 0 0 0 0,0 1 1 0 0,1-2-1 0 0,0 1 0 0 0,1 0 0 0 0,0-1 1 0 0,0 0-1 0 0,1 0 0 0 0,0 0 1 0 0,0-1-1 0 0,1 0 0 0 0,0 0 0 0 0,0 0 1 0 0,1-1-1 0 0,-1 0 0 0 0,2-1 1 0 0,-1 0-1 0 0,0 0 0 0 0,1 0 0 0 0,0-1 1 0 0,0-1-1 0 0,0 0 0 0 0,0 0 0 0 0,1 0 1 0 0,-1-1-1 0 0,1-1 0 0 0,0 0 1 0 0,-1 0-1 0 0,1-1 0 0 0,0 0 0 0 0,-1 0 1 0 0,1-1-1 0 0,0-1 0 0 0,-1 1 1 0 0,1-2-1 0 0,3 0-89 0 0,21-16 184 0 0,0-1 0 0 0,-1-2 1 0 0,-2-1-1 0 0,0-2 0 0 0,-1-1 0 0 0,-2-1 1 0 0,-1-1-1 0 0,-1-1 0 0 0,-1-2 1 0 0,-2-1-1 0 0,-1 0 0 0 0,-2-2 0 0 0,6-13-184 0 0,22-27 19 0 0,4 19-1108 0 0,-50 54 920 0 0,0 0-1 0 0,0 0 1 0 0,1 1-1 0 0,-1-1 1 0 0,0 0-1 0 0,1 1 0 0 0,-1-1 1 0 0,0 1-1 0 0,1 0 1 0 0,-1 0-1 0 0,0 0 1 0 0,1 0-1 0 0,-1 0 1 0 0,1 1-1 0 0,-1-1 1 0 0,0 1-1 0 0,1 0 0 0 0,-1-1 1 0 0,0 1-1 0 0,0 0 1 0 0,0 0-1 0 0,0 0 1 0 0,1 1-1 0 0,-1-1 1 0 0,-1 0-1 0 0,1 1 1 0 0,0-1-1 0 0,0 1 1 0 0,-1 0-1 0 0,2 0 170 0 0,29 33-7214 0 0,-21-22-2189 0 0</inkml:trace>
  <inkml:trace contextRef="#ctx0" brushRef="#br0" timeOffset="16798.02">25782 13109 12835 0 0,'0'0'2314'0'0,"0"0"-206"0"0,0 0-438 0 0,0 0-441 0 0,0 0-303 0 0,0 0-230 0 0,0 0-232 0 0,0 0-173 0 0,0 0-146 0 0,0 0-139 0 0,0 0-152 0 0,0 0-163 0 0,5-19-153 0 0,16-55-3 0 0,1 178 87 0 0,-19-89 434 0 0,0 5 10 0 0,0 0 0 0 0,1 0 0 0 0,1 0 0 0 0,1-1 0 0 0,1 0 0 0 0,1 0 0 0 0,0-1 1 0 0,1 0-1 0 0,1-1 0 0 0,11 15-66 0 0,-18-32 102 0 0,0 1 1 0 0,0-1 0 0 0,0 0-1 0 0,1 0 1 0 0,-1-1 0 0 0,0 1-1 0 0,0-1 1 0 0,0 1 0 0 0,0-1-1 0 0,0 0 1 0 0,0 0 0 0 0,0 0-1 0 0,0-1 1 0 0,0 1 0 0 0,-1-1 0 0 0,1 1-1 0 0,0-1 1 0 0,-1 0 0 0 0,1 0-1 0 0,-1 0 1 0 0,0 0 0 0 0,0-1-1 0 0,0 1 1 0 0,0 0 0 0 0,0-1-1 0 0,0 0 1 0 0,-1 1 0 0 0,1-1-1 0 0,-1 0 1 0 0,1 0 0 0 0,-1 0-1 0 0,0 0 1 0 0,0-2-103 0 0,11-13 146 0 0,220-318-141 0 0,-231 334-45 0 0,0 0 1 0 0,0 0-1 0 0,1 1 0 0 0,-1-1 1 0 0,1 0-1 0 0,0 1 0 0 0,-1-1 0 0 0,1 1 1 0 0,0-1-1 0 0,0 1 0 0 0,0 0 1 0 0,0 0-1 0 0,0 0 0 0 0,0 0 0 0 0,0 0 1 0 0,0 0-1 0 0,0 1 0 0 0,0-1 1 0 0,1 1-1 0 0,-1-1 0 0 0,0 1 0 0 0,0 0 1 0 0,1 0-1 0 0,-1 0 0 0 0,0 0 1 0 0,1 0-1 0 0,-1 0 0 0 0,0 1 1 0 0,0-1-1 0 0,0 1 0 0 0,1 0 0 0 0,-1 0 1 0 0,0-1-1 0 0,0 1 0 0 0,0 1 1 0 0,0-1-1 0 0,0 0 0 0 0,0 0 0 0 0,-1 1 1 0 0,1-1-1 0 0,0 1 0 0 0,-1-1 1 0 0,1 1-1 0 0,-1 0 0 0 0,1 0 0 0 0,-1 0 1 0 0,0-1-1 0 0,0 1 0 0 0,0 1 1 0 0,0-1-1 0 0,0 0 0 0 0,0 1 40 0 0,43 120-146 0 0,16 98 383 0 0,-59-219-203 0 0,0 0 0 0 0,-1-1 0 0 0,1 1 0 0 0,0 0 0 0 0,0-1 0 0 0,0 1 0 0 0,1-1 0 0 0,-1 1 0 0 0,0-1 0 0 0,0 0 0 0 0,1 0 0 0 0,-1 1 0 0 0,1-1 0 0 0,-1 0 0 0 0,1 0 0 0 0,0 0 0 0 0,-1 0 0 0 0,1-1 0 0 0,0 1 0 0 0,0 0 0 0 0,-1-1 0 0 0,1 1 0 0 0,0-1 0 0 0,0 0 0 0 0,0 1 0 0 0,0-1 0 0 0,-1 0 0 0 0,1 0 0 0 0,0 0 0 0 0,0-1 0 0 0,0 1 0 0 0,0 0 0 0 0,0-1 0 0 0,-1 1 0 0 0,1-1 0 0 0,0 1 0 0 0,0-1 0 0 0,-1 0 0 0 0,1 0 0 0 0,0 0 0 0 0,1-1-35 0 0,71-54 738 0 0,-60 44-878 0 0,28-27 120 0 0,-2-1 1 0 0,-2-2-1 0 0,-1-2 1 0 0,-2-1-1 0 0,27-47 21 0 0,-63 93-13 0 0,1-1 0 0 0,0 1 1 0 0,0 0-1 0 0,0 0 0 0 0,-1 0 0 0 0,1 0 1 0 0,0 0-1 0 0,0 0 0 0 0,0 0 0 0 0,0 0 0 0 0,1-1 1 0 0,-1 1-1 0 0,0 0 0 0 0,0 0 0 0 0,0 0 0 0 0,1 0 1 0 0,-1 0-1 0 0,0-1 0 0 0,1 1 0 0 0,-1 0 1 0 0,1 0-1 0 0,-1 0 0 0 0,1-1 0 0 0,0 1 0 0 0,-1 0 1 0 0,1-1-1 0 0,-1 1 0 0 0,1 0 0 0 0,0-1 0 0 0,0 1 1 0 0,-1-1-1 0 0,1 1 0 0 0,0-1 0 0 0,0 0 1 0 0,0 1-1 0 0,-1-1 0 0 0,1 0 0 0 0,0 0 0 0 0,0 1 1 0 0,0-1-1 0 0,0 0 0 0 0,0 0 0 0 0,0 0 1 0 0,0 0-1 0 0,0 0 0 0 0,-1 0 0 0 0,1 0 0 0 0,0 0 1 0 0,0-1-1 0 0,0 1 0 0 0,0 0 0 0 0,0 0 0 0 0,0-1 1 0 0,-1 1-1 0 0,1-1 0 0 0,0 1 0 0 0,0 0 1 0 0,-1-1-1 0 0,1 0 0 0 0,0 1 0 0 0,0-1 0 0 0,-1 1 1 0 0,1-1-1 0 0,-1 0 0 0 0,1 0 0 0 0,-1 1 0 0 0,1-1 1 0 0,0-1 12 0 0,6 20 141 0 0,11 24 14 0 0,2-1-1 0 0,1-1 1 0 0,3-1 0 0 0,1 0-1 0 0,2-2 1 0 0,1-1 0 0 0,17 15-155 0 0,116 97 701 0 0,-93-88-3024 0 0,-2 0-5896 0 0,-49-44-3386 0 0</inkml:trace>
  <inkml:trace contextRef="#ctx0" brushRef="#br0" timeOffset="14705.446">21304 12643 9666 0 0,'0'0'2138'0'0,"0"0"-319"0"0,0 0-524 0 0,0 0-407 0 0,0 0-221 0 0,0 0-195 0 0,0 0-161 0 0,0 0-117 0 0,0 0-62 0 0,0 0-33 0 0,0 0-23 0 0,0 0-35 0 0,4-6-27 0 0,0 2-7 0 0,0 0 1 0 0,0 0-1 0 0,0 0 1 0 0,1 0-1 0 0,-1 1 1 0 0,1 0-1 0 0,0 0 0 0 0,0 0 1 0 0,0 1-1 0 0,0-1 1 0 0,0 1-1 0 0,1 1 1 0 0,-1-1-1 0 0,1 1 1 0 0,-1 0-1 0 0,1 0 1 0 0,2 0-8 0 0,61-13 34 0 0,1 3 0 0 0,1 4 0 0 0,-1 2 0 0 0,1 4 0 0 0,0 2 1 0 0,0 4-1 0 0,-1 2 0 0 0,35 11-34 0 0,-102-18-26 0 0,-1 0 0 0 0,1 0 1 0 0,-1 0-1 0 0,1 1 0 0 0,-1-1 0 0 0,0 1 0 0 0,1-1 1 0 0,-1 1-1 0 0,0 0 0 0 0,1 0 0 0 0,-1 0 0 0 0,0 0 1 0 0,0 0-1 0 0,0 1 0 0 0,0-1 0 0 0,0 1 0 0 0,0-1 1 0 0,0 1-1 0 0,-1 0 0 0 0,1 0 0 0 0,-1 0 1 0 0,1-1-1 0 0,-1 2 0 0 0,1-1 0 0 0,-1 0 0 0 0,0 0 1 0 0,0 0-1 0 0,0 0 0 0 0,0 1 0 0 0,-1-1 0 0 0,1 0 1 0 0,-1 1-1 0 0,1-1 0 0 0,-1 1 0 0 0,0-1 0 0 0,0 1 1 0 0,0-1-1 0 0,0 0 0 0 0,0 1 0 0 0,-1-1 0 0 0,1 1 1 0 0,-1-1-1 0 0,1 0 0 0 0,-1 1 0 0 0,0-1 1 0 0,0 0-1 0 0,0 1 0 0 0,0-1 0 0 0,0 0 0 0 0,-1 0 1 0 0,1 0-1 0 0,-1 0 0 0 0,1 0 0 0 0,-1-1 0 0 0,0 1 1 0 0,0 0-1 0 0,1-1 0 0 0,-1 1 0 0 0,-2 0 26 0 0,-30 27 107 0 0,-1-1-1 0 0,-2-1 1 0 0,0-3-1 0 0,-2 0 1 0 0,-1-3-1 0 0,-1-1 1 0 0,-41 13-107 0 0,-101 54 57 0 0,182-87-53 0 0,0 0 0 0 0,-1 1 0 0 0,1-1 0 0 0,-1 0 0 0 0,1 1 0 0 0,0-1 0 0 0,-1 1 0 0 0,1-1 0 0 0,0 1 0 0 0,0 0 0 0 0,-1 0 0 0 0,1-1 0 0 0,0 1 0 0 0,0 0 0 0 0,0 0 0 0 0,0 0 0 0 0,0 0 0 0 0,0 0 0 0 0,0 0 0 0 0,1 1 0 0 0,-1-1 0 0 0,0 0 0 0 0,0 0 0 0 0,1 1 0 0 0,-1-1 0 0 0,1 0 0 0 0,-1 1 0 0 0,1-1 0 0 0,0 0 0 0 0,0 1 0 0 0,-1-1 0 0 0,1 1 0 0 0,0-1 0 0 0,0 1 0 0 0,0-1 0 0 0,0 0 0 0 0,1 1 0 0 0,-1-1 0 0 0,0 1 0 0 0,1-1 0 0 0,-1 0 0 0 0,0 1 0 0 0,1-1 0 0 0,0 0 0 0 0,-1 0 0 0 0,1 1 0 0 0,0-1 0 0 0,0 0 0 0 0,-1 0 0 0 0,1 0 0 0 0,0 0 0 0 0,0 0 0 0 0,0 0 0 0 0,1 0 0 0 0,-1 0 0 0 0,0 0 0 0 0,0 0 0 0 0,0-1 0 0 0,1 1 0 0 0,-1-1 0 0 0,0 1 0 0 0,0-1 0 0 0,1 1 0 0 0,0-1-4 0 0,93 34 692 0 0,130 9-138 0 0,-167-36-572 0 0,0 2 0 0 0,0 3 0 0 0,-2 3 0 0 0,1 2 0 0 0,-2 2 0 0 0,-1 3 0 0 0,0 2 0 0 0,33 21 18 0 0,-79-41-7 0 0,-1 1 0 0 0,1-1 1 0 0,-1 1-1 0 0,-1 1 1 0 0,1-1-1 0 0,-1 1 0 0 0,0 0 1 0 0,0 1-1 0 0,0-1 0 0 0,-1 1 1 0 0,0 0-1 0 0,-1 1 0 0 0,1-1 1 0 0,-2 1-1 0 0,1 0 1 0 0,-1 0-1 0 0,0 0 0 0 0,0 0 1 0 0,-1 0-1 0 0,0 1 0 0 0,-1-1 1 0 0,0 1-1 0 0,0-1 0 0 0,-1 1 1 0 0,0 0-1 0 0,0-1 1 0 0,-1 1-1 0 0,0-1 0 0 0,-1 1 1 0 0,0-1-1 0 0,0 0 0 0 0,-1 1 1 0 0,0-1-1 0 0,0 0 0 0 0,-1-1 1 0 0,0 1-1 0 0,0-1 1 0 0,-1 1-1 0 0,0-1 0 0 0,0-1 1 0 0,-3 4 6 0 0,-17 5 311 0 0,0 0 0 0 0,-1-2 0 0 0,-1-1 1 0 0,0-1-1 0 0,0-1 0 0 0,-1-1 0 0 0,0-2 1 0 0,0-1-1 0 0,-1-1 0 0 0,0-1 0 0 0,0-2 0 0 0,0-1 1 0 0,0-1-1 0 0,0-1 0 0 0,0-2 0 0 0,-16-4-311 0 0,-26 1 253 0 0,0-3 0 0 0,1-4 0 0 0,0-2-1 0 0,1-4 1 0 0,1-2 0 0 0,-21-13-253 0 0,89 34-81 0 0,0 0 0 0 0,0-1 0 0 0,1 1 1 0 0,-1 0-1 0 0,0-1 0 0 0,0 1 0 0 0,0-1 0 0 0,0 1 1 0 0,1-1-1 0 0,-1 1 0 0 0,0 0 0 0 0,0-1 0 0 0,0 1 1 0 0,0-1-1 0 0,0 1 0 0 0,0-1 0 0 0,0 1 0 0 0,0 0 1 0 0,0-1-1 0 0,0 1 0 0 0,0-1 0 0 0,-1 1 0 0 0,1-1 1 0 0,0 1-1 0 0,0 0 0 0 0,0-1 0 0 0,0 1 1 0 0,-1-1-1 0 0,1 1 81 0 0,51 6-2210 0 0,17 7-21 0 0,37 7-6243 0 0,-76-14-1343 0 0</inkml:trace>
  <inkml:trace contextRef="#ctx0" brushRef="#br0" timeOffset="14968.354">22944 13382 21301 0 0,'0'0'726'0'0,"0"0"-642"0"0,0 0-544 0 0,0 0-213 0 0,0 0 61 0 0,0 0 242 0 0,0 0 309 0 0,0 0 114 0 0,0 0 53 0 0,0 0 40 0 0,0 0-2 0 0,0 0 8 0 0,0 0-16 0 0,5 26-14 0 0,13 78 4 0 0,-17-40 180 0 0,-1-63-354 0 0,-1 1 0 0 0,0-1-1 0 0,1 1 1 0 0,0 0 0 0 0,-1-1-1 0 0,1 1 1 0 0,0 0 0 0 0,0-1 0 0 0,0 1-1 0 0,0 0 1 0 0,0-1 0 0 0,0 1-1 0 0,0 0 1 0 0,0-1 0 0 0,1 1 0 0 0,-1 0-1 0 0,1-1 1 0 0,-1 1 0 0 0,1-1-1 0 0,0 1 1 0 0,0-1 0 0 0,-1 1 0 0 0,1-1-1 0 0,0 0 1 0 0,0 1 0 0 0,1-1-1 0 0,-1 0 1 0 0,0 0 0 0 0,0 1 0 0 0,0-1-1 0 0,1 0 1 0 0,-1 0 0 0 0,1-1 0 0 0,-1 1-1 0 0,1 0 1 0 0,-1 0 0 0 0,1-1-1 0 0,-1 1 1 0 0,1-1 0 0 0,0 1 0 0 0,-1-1-1 0 0,1 0 1 0 0,0 1 0 0 0,-1-1-1 0 0,2 0 49 0 0,24 3-6492 0 0,-16-3-2492 0 0</inkml:trace>
  <inkml:trace contextRef="#ctx0" brushRef="#br0" timeOffset="15536.964">23680 12590 17396 0 0,'0'0'1763'0'0,"0"0"-1318"0"0,0 0-593 0 0,0 0-435 0 0,0 0-289 0 0,0 0-32 0 0,0 0 177 0 0,0 0 326 0 0,0 0 267 0 0,0 0 160 0 0,0 0 114 0 0,0 0 109 0 0,0 0 45 0 0,2 28-8 0 0,15 183 468 0 0,8 29 445 0 0,-22-238-1102 0 0,-1-1 0 0 0,0 0 0 0 0,0 1 0 0 0,1-1 0 0 0,-1 0 0 0 0,0-1 0 0 0,1 1 0 0 0,-1 0 0 0 0,1-1 0 0 0,-1 1 0 0 0,1-1 0 0 0,-1 0 0 0 0,1 0 0 0 0,0 0 0 0 0,-1 0 0 0 0,1 0 0 0 0,-1 0 0 0 0,1-1 0 0 0,-1 1 0 0 0,1-1 0 0 0,-1 0 0 0 0,1 0 0 0 0,-1 0 0 0 0,0 0 0 0 0,0 0 0 0 0,1 0 0 0 0,-1-1 0 0 0,0 1 0 0 0,0-1 0 0 0,0 1 0 0 0,0-1 0 0 0,0 0 0 0 0,-1 0 0 0 0,1 0 0 0 0,-1 0 0 0 0,1 0 0 0 0,-1 0 0 0 0,1 0 0 0 0,-1-1 0 0 0,1-1-97 0 0,11-7-7 0 0,-1 2-45 0 0,1 0 1 0 0,0 2-1 0 0,0-1 1 0 0,1 2-1 0 0,0 0 1 0 0,0 0 0 0 0,0 1-1 0 0,1 1 1 0 0,0 1-1 0 0,-1 0 1 0 0,2 1 0 0 0,-1 0-1 0 0,0 1 1 0 0,0 1-1 0 0,0 0 1 0 0,0 1-1 0 0,0 1 1 0 0,0 1 0 0 0,0 0-1 0 0,0 0 1 0 0,-1 2-1 0 0,1 0 1 0 0,-1 0 0 0 0,0 1-1 0 0,-1 1 1 0 0,1 1-1 0 0,-2 0 1 0 0,1 0 0 0 0,2 4 51 0 0,8 0-54 0 0,-1 1 1 0 0,-1 2-1 0 0,0 0 1 0 0,-1 1 0 0 0,-1 1-1 0 0,-1 1 1 0 0,0 0 0 0 0,-1 2-1 0 0,-1 0 1 0 0,-1 1 0 0 0,-1 0-1 0 0,-1 1 1 0 0,0 0 0 0 0,-2 1-1 0 0,-1 1 1 0 0,-1 0 0 0 0,0 0-1 0 0,-2 1 1 0 0,2 15 53 0 0,-9-39 0 0 0,2 5 14 0 0,-1 1 1 0 0,0-1-1 0 0,0 0 0 0 0,0 1 0 0 0,0-1 0 0 0,-1 0 0 0 0,-1 1 0 0 0,1-1 0 0 0,-1 1 0 0 0,0-1 0 0 0,0 0 0 0 0,0 1 0 0 0,-1-1 0 0 0,0 0 0 0 0,-1 0 0 0 0,1 0 0 0 0,-1-1 0 0 0,0 1 0 0 0,0 0 0 0 0,-1-1 1 0 0,0 0-1 0 0,0 0 0 0 0,0 0 0 0 0,-1-1 0 0 0,1 1 0 0 0,-1-1 0 0 0,0 0 0 0 0,0 0 0 0 0,-1 0 0 0 0,1-1 0 0 0,-4 2-14 0 0,-34 4 314 0 0,0-1 0 0 0,0-2 0 0 0,-1-1 0 0 0,1-3 1 0 0,-1-2-1 0 0,0-1 0 0 0,-17-5-314 0 0,30 5 63 0 0,-606-60 468 0 0,611 57-877 0 0,34-2-2356 0 0,67-2-2752 0 0,-30 4-415 0 0,-18 1-3140 0 0</inkml:trace>
  <inkml:trace contextRef="#ctx0" brushRef="#br0" timeOffset="15897.715">23669 12616 21573 0 0,'0'0'626'0'0,"0"0"4"0"0,0 0-78 0 0,0 0-236 0 0,0 0-211 0 0,0 0-117 0 0,0 0-40 0 0,0 0 30 0 0,33-21 68 0 0,107-64 41 0 0,-35 56 89 0 0,-82 28-127 0 0,76-6 26 0 0,-1 4 0 0 0,1 4 0 0 0,0 4-1 0 0,-1 5 1 0 0,75 18-75 0 0,-249 14-7127 0 0,58-35 1879 0 0,3-1-3704 0 0</inkml:trace>
  <inkml:trace contextRef="#ctx0" brushRef="#br0" timeOffset="19514.36">16221 11863 14115 0 0,'0'0'1908'0'0,"0"0"37"0"0,0 0-266 0 0,0 0-527 0 0,0 0-330 0 0,0 0-238 0 0,0 0-200 0 0,0 0-181 0 0,0 0-163 0 0,0 0-253 0 0,0 0-285 0 0,-10-17-250 0 0,-31-48-117 0 0,32 120-404 0 0,112 590 3517 0 0,-76-337-1647 0 0,-14 1-1 0 0,-15 53-600 0 0,1-140 410 0 0,17-242 2691 0 0,7-31-3224 0 0,3 0 1 0 0,2 2-1 0 0,3 0 1 0 0,1 3-1 0 0,2 0 1 0 0,3 3-1 0 0,1 0 1 0 0,2 3-1 0 0,44-35 123 0 0,-53 50-93 0 0,0 2 0 0 0,2 2 0 0 0,1 0 0 0 0,0 3 0 0 0,1 0 0 0 0,1 3 0 0 0,1 0 0 0 0,0 3-1 0 0,0 1 1 0 0,1 2 0 0 0,1 1 0 0 0,0 2 0 0 0,0 2 0 0 0,34 1 93 0 0,-57 3 19 0 0,0 2-1 0 0,0 0 1 0 0,-1 0 0 0 0,1 2-1 0 0,-1 0 1 0 0,0 0 0 0 0,0 2-1 0 0,0 0 1 0 0,-1 0 0 0 0,0 2-1 0 0,0 0 1 0 0,0 0 0 0 0,-1 1-1 0 0,-1 1 1 0 0,1 0 0 0 0,-2 0-1 0 0,1 2 1 0 0,-2-1 0 0 0,1 1-1 0 0,-2 1 1 0 0,0 0 0 0 0,0 0-1 0 0,-1 1 1 0 0,-1 0 0 0 0,0 0-1 0 0,2 8-18 0 0,9 25 86 0 0,-2 0-1 0 0,-2 1 0 0 0,-3 0 1 0 0,-1 0-1 0 0,-3 2 1 0 0,-2-1-1 0 0,0 46-85 0 0,-5 107 571 0 0,0-201-278 0 0,0-1 86 0 0,0 0 52 0 0,0 0 5 0 0,0 0-23 0 0,3-43 451 0 0,16-53-3174 0 0,7 38-7532 0 0,-19 47-108 0 0</inkml:trace>
  <inkml:trace contextRef="#ctx0" brushRef="#br0" timeOffset="22950.548">19950 13070 18980 0 0,'0'0'1008'0'0,"0"0"-245"0"0,0 0-324 0 0,0 0-350 0 0,0 0-247 0 0,0 0-60 0 0,0 0 17 0 0,0 0 61 0 0,0 0 101 0 0,0 0 55 0 0,0 0 39 0 0,0 0 33 0 0,0 0 29 0 0,8 2 15 0 0,77 32 1122 0 0,-84-34-1138 0 0,-1 0 4 0 0,0 0-6 0 0,0 0-21 0 0,0 0-9 0 0,0 0 2 0 0,0 0-20 0 0,0 0-1 0 0,0 0-17 0 0,0 0-23 0 0,0 0-23 0 0,-1-18 3041 0 0,34-106-2886 0 0,32 124-710 0 0,-53 6 512 0 0,0 0 0 0 0,0 1 0 0 0,-1 1 0 0 0,0 0 1 0 0,0 0-1 0 0,0 1 0 0 0,-1 1 0 0 0,-1-1 0 0 0,0 2 1 0 0,0-1-1 0 0,-1 1 0 0 0,0 0 0 0 0,-1 1 0 0 0,0 0 0 0 0,-1 0 1 0 0,2 5 40 0 0,10 14 21 0 0,-15-25-15 0 0,4 7 18 0 0,1-1 0 0 0,0 1 0 0 0,1-1 0 0 0,0-1 0 0 0,0 0 0 0 0,1 0-1 0 0,1-1 1 0 0,0 0 0 0 0,0 0 0 0 0,2-1-24 0 0,-8-9 71 0 0,0 0 1 0 0,0-1-1 0 0,0 0 1 0 0,0 0-1 0 0,-1-1 0 0 0,1 1 1 0 0,-1-1-1 0 0,1 0 0 0 0,-1 0 1 0 0,1 0-1 0 0,-1-1 0 0 0,0 0 1 0 0,0 1-1 0 0,0-1 1 0 0,-1-1-1 0 0,1 1 0 0 0,-1-1 1 0 0,1 1-1 0 0,-1-1 0 0 0,0 0 1 0 0,-1 0-1 0 0,3-4-71 0 0,0 2 68 0 0,14-18-18 0 0,-1-1 1 0 0,-1-1 0 0 0,-1 0-1 0 0,-2-2 1 0 0,0 1 0 0 0,-2-2-1 0 0,-1 0 1 0 0,3-16-51 0 0,2 107-5293 0 0,-15 22-3365 0 0,-1-66 4016 0 0,0-4-4072 0 0</inkml:trace>
  <inkml:trace contextRef="#ctx0" brushRef="#br0" timeOffset="21280.439">19333 13513 23141 0 0,'0'0'544'0'0,"0"0"-21"0"0,0 0-122 0 0,0 0-190 0 0,0 0-162 0 0,0 0-147 0 0,0 0-148 0 0,0 0-95 0 0,0 0-35 0 0,0 0 13 0 0,0 0 43 0 0,0 0 41 0 0,6-10-8 0 0,-3 5 248 0 0,-2 4-9 0 0,-1-1 1 0 0,1 1 0 0 0,-1-1 0 0 0,1 1-1 0 0,0-1 1 0 0,0 1 0 0 0,0 0 0 0 0,0-1-1 0 0,-1 1 1 0 0,2 0 0 0 0,-1 0 0 0 0,0-1-1 0 0,0 1 1 0 0,0 0 0 0 0,1 0 0 0 0,-1 0-1 0 0,0 1 1 0 0,1-1 0 0 0,-1 0 0 0 0,1 0-1 0 0,-1 1 1 0 0,1-1 0 0 0,-1 1 0 0 0,1-1-1 0 0,-1 1 1 0 0,1 0 0 0 0,-1-1 0 0 0,1 1-1 0 0,0 0 1 0 0,-1 0 0 0 0,1 0 0 0 0,0 0 0 0 0,-1 1-1 0 0,1-1 1 0 0,-1 0 0 0 0,1 1 0 0 0,-1-1-1 0 0,1 1 1 0 0,-1-1 0 0 0,1 1 0 0 0,-1 0-1 0 0,1 0 1 0 0,-1 0 0 0 0,0-1 0 0 0,1 1-1 0 0,-1 1 1 0 0,0-1 0 0 0,0 0 0 0 0,0 0-1 0 0,0 0 1 0 0,0 1 0 0 0,0-1 0 0 0,0 0-1 0 0,0 1 48 0 0,46 37-7348 0 0,-33-24-2103 0 0</inkml:trace>
  <inkml:trace contextRef="#ctx0" brushRef="#br0" timeOffset="23368.502">19901 13718 13627 0 0,'0'0'1392'0'0,"0"0"-406"0"0,0 0-470 0 0,0 0-259 0 0,0 0-37 0 0,0 0 66 0 0,0 0 143 0 0,0 0 213 0 0,0 0 210 0 0,0 0 111 0 0,0 0-24 0 0,0 0-170 0 0,12-6-216 0 0,237-146 814 0 0,-244 151-1369 0 0,1 1 0 0 0,-1-1 0 0 0,1 1 0 0 0,0 0 0 0 0,-1 0 1 0 0,1 0-1 0 0,-1 1 0 0 0,1 0 0 0 0,-1 0 0 0 0,1 0 0 0 0,-1 1 0 0 0,1 0 0 0 0,-1 0 0 0 0,0 0 0 0 0,0 0 0 0 0,0 1 0 0 0,0 0 0 0 0,-1 0 0 0 0,1 1 0 0 0,-1-1 0 0 0,0 1 0 0 0,0 0 0 0 0,0 0 0 0 0,0 0 0 0 0,-1 1 0 0 0,1-1 0 0 0,-1 1 0 0 0,0 0 0 0 0,-1 0 0 0 0,1 0 0 0 0,-1 0 0 0 0,0 0 0 0 0,0 0 0 0 0,1 5 2 0 0,42 53 161 0 0,-38-57-40 0 0,0-1 1 0 0,1 0 0 0 0,0-1-1 0 0,0 1 1 0 0,0-1 0 0 0,0-1-1 0 0,0 0 1 0 0,1 0-1 0 0,-1 0 1 0 0,1-1 0 0 0,0-1-1 0 0,0 1 1 0 0,0-1 0 0 0,0-1-1 0 0,0 0 1 0 0,0 0-1 0 0,0-1 1 0 0,0 0 0 0 0,0 0-1 0 0,-1-1 1 0 0,1 0 0 0 0,0-1-1 0 0,-1 1 1 0 0,1-2-1 0 0,-1 1 1 0 0,0-2 0 0 0,0 1-1 0 0,-1-1 1 0 0,1 0 0 0 0,0-1-122 0 0,81-21-385 0 0,-29 19-7007 0 0,-45 6-4394 0 0</inkml:trace>
  <inkml:trace contextRef="#ctx0" brushRef="#br0" timeOffset="21029.546">17893 14149 8330 0 0,'0'0'3062'0'0,"0"0"-1162"0"0,0 0-630 0 0,0 0-558 0 0,0 0-485 0 0,0 0-465 0 0,0 0-251 0 0,0 0 31 0 0,0 0 206 0 0,0 0 324 0 0,0 0 254 0 0,0 0 97 0 0,0 0 47 0 0,1 17 5 0 0,14 267 1663 0 0,-15-285-2067 0 0,1 1-1 0 0,0-1 1 0 0,-1 1 0 0 0,1-1-1 0 0,0 1 1 0 0,-1-1 0 0 0,1 1-1 0 0,0-1 1 0 0,0 1 0 0 0,0 0 0 0 0,-1-1-1 0 0,1 1 1 0 0,0 0 0 0 0,0 0-1 0 0,0 0 1 0 0,0 0 0 0 0,-1 0-1 0 0,1 0 1 0 0,0 0 0 0 0,0 0 0 0 0,0 0-1 0 0,0 0 1 0 0,0 0 0 0 0,-1 0-1 0 0,1 1 1 0 0,0-1 0 0 0,0 0-1 0 0,0 1 1 0 0,-1-1 0 0 0,1 1 0 0 0,0-1-1 0 0,0 0 1 0 0,-1 1 0 0 0,1 0-1 0 0,0-1 1 0 0,-1 1 0 0 0,1-1-1 0 0,-1 1 1 0 0,1 0 0 0 0,-1-1 0 0 0,1 1-1 0 0,-1 0 1 0 0,1 0 0 0 0,-1-1-1 0 0,0 1 1 0 0,1 0 0 0 0,-1 0-1 0 0,0 0 1 0 0,0 0 0 0 0,0-1 0 0 0,1 1-1 0 0,-1 0 1 0 0,0 0 0 0 0,0 0-1 0 0,0 0 1 0 0,0-1 0 0 0,-1 1-1 0 0,1 0 1 0 0,0 0 0 0 0,0 0 0 0 0,0 0-1 0 0,-1-1 1 0 0,1 1 0 0 0,0 0-1 0 0,-1 0 1 0 0,1 0-71 0 0,23-23 230 0 0,52-50-515 0 0,4 3 0 0 0,3 4 0 0 0,40-23 285 0 0,-120 86-29 0 0,-1 0-1 0 0,1 0 1 0 0,0 0 0 0 0,0 0 0 0 0,0 0 0 0 0,1 1-1 0 0,-1-1 1 0 0,0 1 0 0 0,1-1 0 0 0,-1 1 0 0 0,1 0-1 0 0,-1 0 1 0 0,1 0 0 0 0,0 0 0 0 0,-1 0 0 0 0,1 1-1 0 0,0-1 1 0 0,-1 1 0 0 0,1 0 0 0 0,0 0 0 0 0,0 0-1 0 0,0 0 1 0 0,-1 0 0 0 0,1 0 0 0 0,0 1 0 0 0,-1 0-1 0 0,1-1 1 0 0,0 1 0 0 0,-1 0 0 0 0,1 0 0 0 0,-1 0-1 0 0,1 1 1 0 0,-1-1 0 0 0,1 1 0 0 0,-1-1 0 0 0,0 1-1 0 0,0 0 1 0 0,0 0 0 0 0,0 0 0 0 0,0 0-1 0 0,0 0 1 0 0,-1 0 0 0 0,1 0 0 0 0,-1 1 0 0 0,1-1-1 0 0,-1 1 1 0 0,0-1 0 0 0,1 1 29 0 0,76 278 1482 0 0,-26-305 773 0 0,-19-6-2094 0 0,14-10-319 0 0,-2-2-1 0 0,-3-2 1 0 0,-1-1 0 0 0,32-48 158 0 0,-69 88 191 0 0,-4 6-216 0 0,0 0-1 0 0,0-1 1 0 0,1 1-1 0 0,-1 0 0 0 0,0-1 1 0 0,1 1-1 0 0,-1-1 1 0 0,0 1-1 0 0,1 0 1 0 0,-1-1-1 0 0,1 1 0 0 0,-1-1 1 0 0,1 1-1 0 0,-1-1 1 0 0,1 0-1 0 0,-1 1 0 0 0,1-1 1 0 0,-1 1-1 0 0,1-1 1 0 0,0 0-1 0 0,-1 0 1 0 0,1 1-1 0 0,0-1 0 0 0,-1 0 1 0 0,1 0-1 0 0,0 0 1 0 0,-1 1-1 0 0,1-1 0 0 0,0 0 1 0 0,0 0-1 0 0,-1 0 1 0 0,1 0-1 0 0,0-1 0 0 0,-1 1 1 0 0,1 0-1 0 0,0 0 1 0 0,-1 0-1 0 0,1 0 1 0 0,0-1-1 0 0,-1 1 0 0 0,1 0 1 0 0,0-1-1 0 0,-1 1 1 0 0,1 0-1 0 0,-1-1 0 0 0,1 1 1 0 0,-1-1-1 0 0,1 1 1 0 0,-1-1-1 0 0,1 1 1 0 0,-1-1-1 0 0,1 1 0 0 0,-1-1 1 0 0,0 0-1 0 0,1 1 1 0 0,-1-1-1 0 0,0 1 0 0 0,0-1 1 0 0,1 0-1 0 0,-1 1 1 0 0,0-1-1 0 0,0 0 1 0 0,0 0 24 0 0,18 54 241 0 0,-14-38-184 0 0,0-1 0 0 0,0 0-1 0 0,1 0 1 0 0,1 0 0 0 0,1-1 0 0 0,0 0 0 0 0,0 0 0 0 0,1 0-1 0 0,1-1 1 0 0,0-1 0 0 0,11 11-56 0 0,-14-20 40 0 0,1 0-1 0 0,0 0 1 0 0,0-1-1 0 0,0 0 1 0 0,0-1 0 0 0,0 1-1 0 0,0-1 1 0 0,0-1-1 0 0,0 1 1 0 0,-1-1 0 0 0,1 0-1 0 0,0-1 1 0 0,0 0-1 0 0,0 0 1 0 0,-1 0 0 0 0,1-1-1 0 0,-1 0 1 0 0,0 0-1 0 0,0-1 1 0 0,0 1 0 0 0,0-1-1 0 0,-1-1 1 0 0,5-3-40 0 0,4 0-37 0 0,0-1 1 0 0,-1 0 0 0 0,0-1-1 0 0,-1 0 1 0 0,0-1 0 0 0,-1 0-1 0 0,0-1 1 0 0,-1 0 0 0 0,0-1-1 0 0,-1 0 1 0 0,0 0 0 0 0,-1-1-1 0 0,0 0 1 0 0,-1-1 0 0 0,-1 1-1 0 0,0-3 37 0 0,-6 30 6 0 0,1-1 0 0 0,1 1 0 0 0,0 0 0 0 0,0-1 0 0 0,1 0 0 0 0,1 1 0 0 0,0-1 0 0 0,1 0-1 0 0,0-1 1 0 0,1 1 0 0 0,0-1 0 0 0,1 1-6 0 0,-2-4-56 0 0,0 1-1 0 0,0-1 1 0 0,0 0-1 0 0,1-1 1 0 0,0 1-1 0 0,0-1 1 0 0,1 0-1 0 0,0-1 1 0 0,1 1-1 0 0,-1-1 1 0 0,1-1-1 0 0,0 0 1 0 0,0 0-1 0 0,1 0 1 0 0,0-1-1 0 0,-1 0 1 0 0,8 1 56 0 0,62 6-10317 0 0,-64-11-383 0 0</inkml:trace>
  <inkml:trace contextRef="#ctx0" brushRef="#br0" timeOffset="21677.253">19870 14171 23501 0 0,'0'0'277'0'0,"0"0"-169"0"0,0 0-190 0 0,0 0-198 0 0,0 0-179 0 0,0 0-67 0 0,0 0 64 0 0,0 0 119 0 0,0 0 214 0 0,0 0 178 0 0,0 0 76 0 0,0 0 30 0 0,0 0-23 0 0,1 9-23 0 0,36 115 270 0 0,-36-122-390 0 0,1 1 1 0 0,-1 0-1 0 0,1-1 1 0 0,-1 1 0 0 0,1-1-1 0 0,0 0 1 0 0,0 1 0 0 0,0-1-1 0 0,0 0 1 0 0,1 0 0 0 0,-1 0-1 0 0,0 0 1 0 0,1-1 0 0 0,0 1-1 0 0,-1-1 1 0 0,1 0 0 0 0,0 1-1 0 0,-1-1 1 0 0,1 0-1 0 0,0 0 1 0 0,0-1 0 0 0,0 1-1 0 0,0-1 1 0 0,0 1 0 0 0,0-1-1 0 0,0 0 1 0 0,0 0 0 0 0,0-1-1 0 0,0 1 1 0 0,0 0 0 0 0,0-1-1 0 0,0 0 1 0 0,0 0 0 0 0,-1 0-1 0 0,1 0 1 0 0,0 0 0 0 0,0 0-1 0 0,-1-1 1 0 0,1 1-1 0 0,-1-1 1 0 0,1 0 0 0 0,-1 0-1 0 0,0 0 1 0 0,1 0 10 0 0,9-8-203 0 0,-1-1 0 0 0,0 0 0 0 0,-1 0 0 0 0,0-1 0 0 0,-1 0 0 0 0,-1 0 1 0 0,0-1-1 0 0,0 0 0 0 0,-1-1 0 0 0,2-6 203 0 0,29-49 201 0 0,16 162 2549 0 0,-46-76-2690 0 0,1-1 0 0 0,0 0 0 0 0,2 0 0 0 0,0-1 1 0 0,0 0-1 0 0,2-1 0 0 0,0 0 0 0 0,0-1 1 0 0,1-1-1 0 0,2 1-60 0 0,23 8-3168 0 0,4-9-3375 0 0,-31-10-4599 0 0</inkml:trace>
  <inkml:trace contextRef="#ctx0" brushRef="#br0" timeOffset="27862.622">21625 11331 2977 0 0,'0'0'1153'0'0,"0"0"-681"0"0,0 0-252 0 0,-26-16-137 0 0,-87-46-91 0 0,-31 22 7 0 0,104 35 30 0 0,-823-180 4281 0 0,490 133-3732 0 0,-2 16 0 0 0,-1 17 0 0 0,-1 16-1 0 0,-143 26-577 0 0,-578 52 1417 0 0,-119 64-1417 0 0,106 3 1815 0 0,995-136-1282 0 0,-147 25-629 0 0,257-21-2653 0 0,19 18 3207 0 0,-1-2-614 0 0,-12-7 96 0 0,-2 1 0 0 0,0-1 0 0 0,0 1 0 0 0,-2-1 0 0 0,-1 0-1 0 0,0 0 1 0 0,-1-1 0 0 0,-1 1 0 0 0,-9 15 60 0 0,-25 81-151 0 0,-42 308-853 0 0,-13 287 1004 0 0,12-74 525 0 0,-78 265 81 0 0,138-788-424 0 0,6 1 0 0 0,4 0 0 0 0,5 2 0 0 0,5-1 1 0 0,6 0-1 0 0,4 1 0 0 0,5-1 0 0 0,13 42-182 0 0,49 115 1003 0 0,-30-224 1661 0 0,55-20-1239 0 0,77-40-1042 0 0,-169 12-325 0 0,887-151 563 0 0,294-40-375 0 0,1306 3 248 0 0,-1615 137-422 0 0,157-18 45 0 0,1972-84 357 0 0,462 103 248 0 0,-1265 4-340 0 0,-2127 46-445 0 0,0 3 1 0 0,0 4 0 0 0,0 3-1 0 0,48 14 63 0 0,-127-79 1347 0 0,-8-4-1379 0 0,3-1 0 0 0,2 0 0 0 0,3 0 0 0 0,2 0 0 0 0,3 0 0 0 0,3 0 0 0 0,2 1 0 0 0,10-34 32 0 0,162-610-2108 0 0,-141 482 1316 0 0,-10-2-1 0 0,-10-1 1 0 0,-8-129 792 0 0,-11 300-56 0 0,2-259 904 0 0,-14 0 1 0 0,-45-263-849 0 0,46 499 234 0 0,8 43-191 0 0,-2 1-1 0 0,0-1 0 0 0,-3 1 0 0 0,0 0 0 0 0,-2 1 0 0 0,-2 0 1 0 0,-1 1-1 0 0,-1-2-42 0 0,13 31-152 0 0,1 0 1 0 0,-1 0 0 0 0,1 0-1 0 0,-1 1 1 0 0,1-1-1 0 0,-1 0 1 0 0,0 0 0 0 0,1 0-1 0 0,-1 0 1 0 0,0 1-1 0 0,0-1 1 0 0,0 0 0 0 0,1 1-1 0 0,-1-1 1 0 0,0 0 0 0 0,0 1-1 0 0,0-1 1 0 0,0 1-1 0 0,0-1 1 0 0,0 1 0 0 0,0 0-1 0 0,0 0 1 0 0,0-1-1 0 0,0 1 1 0 0,0 0 0 0 0,0 0-1 0 0,-1 0 1 0 0,1 0-1 0 0,0 0 1 0 0,0 0 0 0 0,0 0-1 0 0,0 1 1 0 0,0-1-1 0 0,0 0 1 0 0,0 0 0 0 0,0 1-1 0 0,0-1 1 0 0,0 1 0 0 0,0-1-1 0 0,0 1 1 0 0,0-1-1 0 0,0 2 152 0 0,-36 37-2048 0 0,23-21 2302 0 0,4-19 4571 0 0,-13-9-4602 0 0,17 7 16 0 0,-70-20-436 0 0,-1 2 0 0 0,0 4 1 0 0,-2 3-1 0 0,0 4 0 0 0,0 3 0 0 0,-3 3 197 0 0,24 0-34 0 0,-1386-79-32 0 0,-727 59 589 0 0,1116 78-248 0 0,614 3-5641 0 0,358-43-4120 0 0</inkml:trace>
  <inkml:trace contextRef="#ctx0" brushRef="#br0" timeOffset="-25121.395">2953 2916 344 0 0,'0'0'4234'0'0,"0"0"-2513"0"0,0 0-896 0 0,0 0-357 0 0,0 0-334 0 0,0 0-266 0 0,0 0-147 0 0,0 0 63 0 0,0 0-6 0 0,0 0-31 0 0,0 0-82 0 0,-4-3-797 0 0,9 222 2431 0 0,-7-189-1154 0 0,1 0 0 0 0,2 0 0 0 0,1 0 0 0 0,1-1 0 0 0,1 1 0 0 0,2-1 0 0 0,1 0 0 0 0,2 0 0 0 0,0-1 0 0 0,2 0 0 0 0,1-1-1 0 0,5 7-144 0 0,10 33 333 0 0,-2-19-119 0 0,3-2-1 0 0,2-1 0 0 0,1-1 0 0 0,3-2 0 0 0,1-1 0 0 0,2-2 0 0 0,2-1 0 0 0,1-2 0 0 0,2-2 0 0 0,1-2 0 0 0,2-2 0 0 0,0-1 0 0 0,19 6-213 0 0,28 19 509 0 0,3-4 0 0 0,1-3-1 0 0,3-6 1 0 0,1-3 0 0 0,10-2-509 0 0,240 79 1077 0 0,148 107-867 0 0,-344-148-364 0 0,-152-72 163 0 0,0 0-1 0 0,0 0 1 0 0,0 0-1 0 0,0 0 1 0 0,0 0-1 0 0,-1 0 1 0 0,1 1-1 0 0,-1-1 1 0 0,0 1-1 0 0,0-1 1 0 0,1 1-1 0 0,-1-1 1 0 0,-1 1-1 0 0,1 0 1 0 0,0-1-1 0 0,-1 1 1 0 0,1 0-1 0 0,-1 0 1 0 0,0-1-1 0 0,0 1 1 0 0,0 0-1 0 0,0 0 1 0 0,-1 0-1 0 0,1-1 0 0 0,-1 1 1 0 0,0 0-1 0 0,1-1 1 0 0,-1 1-1 0 0,0 0 1 0 0,-1-1-1 0 0,1 1 1 0 0,0-1-1 0 0,-1 0 1 0 0,1 1-1 0 0,-2 0-8 0 0,-64 73 1027 0 0,-160 152-959 0 0,204-202 129 0 0,-2-1-1 0 0,0-2 1 0 0,-1 0-1 0 0,-2-2 0 0 0,0 0 1 0 0,-1-3-1 0 0,-1 0 0 0 0,-1-2 1 0 0,-5 2-197 0 0,-190 63 466 0 0,-108 68-382 0 0,-268 138 358 0 0,533-255-457 0 0,2 3 0 0 0,1 2 0 0 0,3 3 0 0 0,-15 14 15 0 0,-78 71 222 0 0,137-113-252 0 0,0 1 0 0 0,1 1-1 0 0,1 1 1 0 0,0 0-1 0 0,1 1 1 0 0,1 1-1 0 0,1 0 1 0 0,0 2-1 0 0,1-1 1 0 0,1 1 0 0 0,1 1-1 0 0,-8 17 31 0 0,2 2-71 0 0,1 0-1 0 0,1 1 1 0 0,2 0 0 0 0,3 1-1 0 0,0 0 1 0 0,3 1 0 0 0,2 0-1 0 0,0 25 72 0 0,15 301-209 0 0,31 67 106 0 0,-32-181 136 0 0,-12 1 0 0 0,-24 144-33 0 0,23 303-84 0 0,-9 290 42 0 0,-68 97 210 0 0,134-509-62 0 0,-56-490 1274 0 0,-5-91 1182 0 0,-13-21-3290 0 0,-5-20-3475 0 0,19 28 308 0 0,-2 0-6307 0 0</inkml:trace>
  <inkml:trace contextRef="#ctx0" brushRef="#br1" timeOffset="-22169.199">455 4042 4489 0 0,'0'0'515'0'0,"0"0"-353"0"0,0 0-132 0 0,0 0-37 0 0,0 0-21 0 0,0 0-5 0 0,27-8-10 0 0,85-23-12 0 0,-103 28 50 0 0,1 2 0 0 0,-1-1 0 0 0,1 1 0 0 0,0 1-1 0 0,-1-1 1 0 0,1 2 0 0 0,0-1 0 0 0,-1 1 0 0 0,1 1-1 0 0,-1 0 1 0 0,1 0 0 0 0,-1 1 0 0 0,0 0 0 0 0,0 1 0 0 0,0 0-1 0 0,0 0 6 0 0,38 14 11 0 0,267 54-1082 0 0,-285-65-2816 0 0</inkml:trace>
  <inkml:trace contextRef="#ctx0" brushRef="#br1" timeOffset="-21866.582">2403 4095 8210 0 0,'0'0'1559'0'0,"0"0"-982"0"0,0 0-445 0 0,0 0-134 0 0,0 0-42 0 0,26-7 6 0 0,83-22-22 0 0,-100 27 52 0 0,0 0 0 0 0,0 0 0 0 0,1 2 0 0 0,-1-1 0 0 0,0 1 0 0 0,0 0 0 0 0,0 1 0 0 0,0 0 0 0 0,1 0-1 0 0,-1 1 1 0 0,-1 1 0 0 0,1-1 0 0 0,4 3 8 0 0,18 4-202 0 0,22 4-1676 0 0,1-2 0 0 0,0-3 0 0 0,0-2 0 0 0,1-2-1 0 0,38-4 1879 0 0,65-18-636 0 0,69-14 1735 0 0,1 11-1 0 0,1 10 1 0 0,24 10-1099 0 0,-146-1 87 0 0,-3 2-1338 0 0,-73 0-881 0 0</inkml:trace>
  <inkml:trace contextRef="#ctx0" brushRef="#br1" timeOffset="-21350.738">1 6400 10466 0 0,'0'0'1871'0'0,"0"0"-550"0"0,0 0-464 0 0,0 0-462 0 0,0 0-430 0 0,0 0-252 0 0,0 0-94 0 0,0 0 29 0 0,29-13 137 0 0,96-37 115 0 0,-120 47 99 0 0,1 1-1 0 0,0 1 0 0 0,0-1 1 0 0,-1 1-1 0 0,1 0 0 0 0,0 0 0 0 0,0 1 1 0 0,0-1-1 0 0,0 1 0 0 0,0 1 1 0 0,0-1-1 0 0,0 1 0 0 0,0 0 1 0 0,0 0-1 0 0,0 1 0 0 0,0 0 1 0 0,-1 0-1 0 0,4 2 2 0 0,15 4 16 0 0,103 33-529 0 0,-32-10-1878 0 0,-1-4-4872 0 0,-65-20 3904 0 0</inkml:trace>
  <inkml:trace contextRef="#ctx0" brushRef="#br1" timeOffset="-21189.155">1718 6385 4593 0 0,'0'0'1568'0'0,"0"0"-647"0"0,154-29-289 0 0,-98 21-248 0 0,-6 5-184 0 0,1 3 8 0 0,-2 0-56 0 0,1 0-48 0 0,2 3 32 0 0,-1 3 8 0 0,1 2-64 0 0,1 1-160 0 0,-1-1-384 0 0,-2 1-568 0 0,-13-1-417 0 0,-11-4-4648 0 0</inkml:trace>
  <inkml:trace contextRef="#ctx0" brushRef="#br1" timeOffset="-21033.155">3180 6348 5153 0 0,'0'0'1616'0'0,"0"0"-235"0"0,29-7-420 0 0,95-25-417 0 0,-84 24-403 0 0,1 1-1 0 0,0 2 1 0 0,0 2-1 0 0,0 2 1 0 0,40 3-141 0 0,-9 0 160 0 0,80 2 57 0 0,-27 0-2552 0 0,0-5 0 0 0,116-16 2335 0 0,159-39-3058 0 0,-332 47 683 0 0,-30 4 1743 0 0</inkml:trace>
  <inkml:trace contextRef="#ctx0" brushRef="#br0" timeOffset="36343.518">3486 5814 672 0 0,'0'0'2121'0'0,"0"0"-940"0"0,0 0-402 0 0,0 0-86 0 0,0 0-51 0 0,0 0-45 0 0,0 0-131 0 0,0 0-115 0 0,0 0-62 0 0,0 0 16 0 0,0 0 34 0 0,-5-5 15 0 0,-3-1-27 0 0,0 0 1 0 0,0 0-1 0 0,-1 1 1 0 0,1 0-1 0 0,-1 0 1 0 0,0 1-1 0 0,0 1 1 0 0,-1-1-1 0 0,1 1 1 0 0,-1 1-1 0 0,0 0 1 0 0,1 0-1 0 0,-1 1 1 0 0,-2 0-328 0 0,479 7 3350 0 0,-377-3-3374 0 0,-59-2 4027 0 0,-185 2-4173 0 0,-220-15 608 0 0,317 7-313 0 0,23 2-245 0 0,45 2-2468 0 0,309 28 3661 0 0,-180-17-298 0 0,1-7 0 0 0,84-10-775 0 0,-393 16 1067 0 0,-473 53-1204 0 0,621-61-410 0 0,40-1 365 0 0,40-2 503 0 0,93-3-127 0 0,0 7 0 0 0,0 6 0 0 0,-1 8 0 0 0,41 13-194 0 0,30-15 2055 0 0,-756-34-2677 0 0,-195-11-1326 0 0,748 55-208 0 0,3-11 2228 0 0,0-1 1 0 0,1 0-1 0 0,1-2 1 0 0,0-1-1 0 0,0 0 1 0 0,1-2-1 0 0,0-1 1 0 0,0-2-1 0 0,1 0-72 0 0,59 14-1751 0 0,-44-7-2178 0 0,-9-2-5120 0 0</inkml:trace>
  <inkml:trace contextRef="#ctx0" brushRef="#br0" timeOffset="37932.994">3427 4394 3913 0 0,'0'0'1599'0'0,"0"0"-355"0"0,0 0-492 0 0,0 0-333 0 0,0 0-183 0 0,0 0-120 0 0,0 0-11 0 0,0 0 125 0 0,0 0 205 0 0,0 0 234 0 0,0 0 227 0 0,0 0 76 0 0,0 0-66 0 0,-4-4 2401 0 0,224-31 546 0 0,242 14-3439 0 0,-156 50-414 0 0,-262-23 421 0 0,-44-6-108 0 0,0 0 112 0 0,0 0 65 0 0,0 0 4 0 0,-23-7 1123 0 0,-17-6-1786 0 0,-1 1-1 0 0,0 3 0 0 0,-1 1 1 0 0,0 3-1 0 0,0 1 0 0 0,0 2 1 0 0,0 1-1 0 0,-19 4 170 0 0,16-3-132 0 0,-108 7 13 0 0,0 7 0 0 0,1 6 1 0 0,-34 13 118 0 0,36 10-514 0 0,149-43 581 0 0,1 0 56 0 0,0 0 27 0 0,159-41 884 0 0,70-6-947 0 0,3 11 1 0 0,187-4-88 0 0,2 19 170 0 0,-570 12 469 0 0,-736-38-563 0 0,769 41-88 0 0,115 6-63 0 0,1 0-93 0 0,40 9-1919 0 0,18 3 2293 0 0,-1-2 0 0 0,1-3 0 0 0,0-3 0 0 0,0-2 0 0 0,22-3-206 0 0,1 1 34 0 0,382-13-139 0 0,-301 6-2678 0 0,-110 6-743 0 0,-18 4-2837 0 0,-19 0-3243 0 0</inkml:trace>
  <inkml:trace contextRef="#ctx0" brushRef="#br0" timeOffset="39061.963">6233 4251 10290 0 0,'0'0'1534'0'0,"0"0"-227"0"0,0 0-308 0 0,0 0-218 0 0,0 0-27 0 0,0 0-33 0 0,0 0-131 0 0,0 0-182 0 0,0 0-256 0 0,0 0-303 0 0,0 0-296 0 0,0-7-217 0 0,-4-17-209 0 0,-2 38-110 0 0,-8 57 103 0 0,10-51 1310 0 0,-16 127-249 0 0,7 0-1 0 0,6 0 1 0 0,9 73-181 0 0,19 547 1641 0 0,-32-762 4325 0 0,-21-36-6204 0 0,24 24 534 0 0,-282-271-2608 0 0,282 270 3506 0 0,8 9-1376 0 0,0-1 0 0 0,0 1-1 0 0,-1-1 1 0 0,1 1 0 0 0,0-1-1 0 0,-1 1 1 0 0,1-1 0 0 0,-1 1-1 0 0,1-1 1 0 0,0 1 0 0 0,-1-1-1 0 0,1 1 1 0 0,-1-1 0 0 0,1 0-1 0 0,-1 1 1 0 0,1-1 0 0 0,-1 0-1 0 0,1 0 1 0 0,-1 1 0 0 0,0-1-1 0 0,1 0 1 0 0,-1 0 0 0 0,1 0-1 0 0,-1 0 1 0 0,1 0 0 0 0,-1 0-1 0 0,0 0 1 0 0,1 0 0 0 0,-1 0-1 0 0,1 0 1 0 0,-1 0 0 0 0,0 0-1 0 0,1 0 1 0 0,-1 0 0 0 0,1 0-1 0 0,-1-1 1 0 0,0 1 0 0 0,1 0-1 0 0,-1 0 1 0 0,1-1 0 0 0,-1 1-1 0 0,1 0 1 0 0,-1-1 0 0 0,1 1-1 0 0,0-1 1 0 0,-1 1 0 0 0,1 0-1 0 0,-1-1 183 0 0,10 33 161 0 0,1 1-1 0 0,2-2 1 0 0,1 0-1 0 0,2 0 1 0 0,0-1-1 0 0,2-1 1 0 0,2 0-1 0 0,0-2 1 0 0,2 0-1 0 0,1-1 1 0 0,1-1-1 0 0,1-1 1 0 0,1-2-1 0 0,10 7-160 0 0,49 29 1396 0 0,-18-46 3635 0 0,-33-80-1377 0 0,47-225-4775 0 0,-56 268-4159 0 0,-2 15-3609 0 0,-13 7-454 0 0</inkml:trace>
  <inkml:trace contextRef="#ctx0" brushRef="#br0" timeOffset="39685.974">6126 4274 13083 0 0,'0'0'29'0'0,"0"0"-124"0"0,0 0-255 0 0,0 0-212 0 0,0 0-30 0 0,0 0 104 0 0,0 0 251 0 0,0 0 273 0 0,0 0 196 0 0,0 0 189 0 0,0 0 242 0 0,0 0 244 0 0,9-25 185 0 0,36-108 1020 0 0,-79 188-4962 0 0,-59 48 3825 0 0,55-63-1184 0 0,-75 91 641 0 0,114-137 5249 0 0,1-4-3993 0 0,7-22-2490 0 0,17-17 684 0 0,3 1 1 0 0,2 2-1 0 0,1 1 0 0 0,34-34 118 0 0,1-4 906 0 0,-63 84-1020 0 0,1 0 1 0 0,-1 0 0 0 0,0 1 0 0 0,0 0-1 0 0,0 0 1 0 0,-1 0 0 0 0,1 0-1 0 0,0 0 1 0 0,-1 1 0 0 0,1 0 0 0 0,-1-1-1 0 0,0 1 1 0 0,0 0 0 0 0,0 1-1 0 0,0-1 1 0 0,0 1 0 0 0,-1-1 0 0 0,0 1-1 0 0,0 0 1 0 0,1 0 113 0 0,12 15-10 0 0,242 188-1031 0 0,-170-145-7066 0 0,-65-44-1950 0 0</inkml:trace>
  <inkml:trace contextRef="#ctx0" brushRef="#br0" timeOffset="40865.195">7157 4706 13859 0 0,'0'0'1642'0'0,"0"0"-579"0"0,0 0-778 0 0,0 0-742 0 0,0 0-656 0 0,0 0-348 0 0,0 0 164 0 0,0 0 445 0 0,0 0 512 0 0,0 0 373 0 0,0 0 75 0 0,0 0 26 0 0,0 0 46 0 0,13 6 40 0 0,170 41 1771 0 0,-163-45-1845 0 0,-1-1 1 0 0,0-1-1 0 0,0 0 1 0 0,0-2-1 0 0,0 0 1 0 0,0-1-1 0 0,0-1 1 0 0,-1-1-1 0 0,1-1 1 0 0,-1 0-1 0 0,-1-1 1 0 0,1-1-1 0 0,-1-1 0 0 0,0 0 1 0 0,-1-1-1 0 0,0-1 1 0 0,1-2-147 0 0,-16 12 25 0 0,1 0 1 0 0,-1 1 0 0 0,0-1-1 0 0,0 0 1 0 0,0 0-1 0 0,0 0 1 0 0,0 1-1 0 0,0-1 1 0 0,0 0-1 0 0,0-1 1 0 0,0 1 0 0 0,0 0-1 0 0,0 0 1 0 0,-1 0-1 0 0,1 0 1 0 0,0-1-1 0 0,-1 1 1 0 0,1 0-1 0 0,-1-1 1 0 0,0 1 0 0 0,1 0-1 0 0,-1-1 1 0 0,0 1-1 0 0,0 0 1 0 0,0-1-1 0 0,0 1 1 0 0,0-1-1 0 0,0 1 1 0 0,0 0 0 0 0,0-1-1 0 0,-1 1 1 0 0,1 0-1 0 0,0-1 1 0 0,-1 1-1 0 0,1 0 1 0 0,-1-1-1 0 0,0 1 1 0 0,1 0 0 0 0,-1 0-1 0 0,0 0 1 0 0,0 0-1 0 0,0-1 1 0 0,0 1-1 0 0,0 0 1 0 0,0 0 0 0 0,0 1-1 0 0,0-1 1 0 0,0 0-1 0 0,0 0 1 0 0,0 0-1 0 0,0 1 1 0 0,-1-1-1 0 0,1 1 1 0 0,0-1 0 0 0,-1 1-1 0 0,1-1 1 0 0,0 1-1 0 0,-1 0 1 0 0,1 0-1 0 0,-2 0-25 0 0,-86-5-1392 0 0,47 14 1190 0 0,0 3-1 0 0,1 1 1 0 0,1 1-1 0 0,1 3 1 0 0,0 1-1 0 0,1 2 1 0 0,-22 16 202 0 0,52-33-66 0 0,1 1 0 0 0,-1 0 0 0 0,1 0 0 0 0,0 0 0 0 0,0 1 1 0 0,0 0-1 0 0,1 1 0 0 0,0-1 0 0 0,0 1 0 0 0,0 0 0 0 0,0 1 0 0 0,1-1 1 0 0,0 1-1 0 0,1 0 0 0 0,0 1 0 0 0,0-1 0 0 0,0 1 0 0 0,1-1 1 0 0,0 1-1 0 0,0 0 0 0 0,1 0 0 0 0,0 1 0 0 0,1-1 0 0 0,0 0 1 0 0,0 0-1 0 0,1 1 0 0 0,0 5 66 0 0,8-5 71 0 0,0-1 0 0 0,1-1 0 0 0,0 1 0 0 0,0-1 0 0 0,1-1-1 0 0,0 0 1 0 0,0 0 0 0 0,0-1 0 0 0,1-1 0 0 0,0 1 0 0 0,-1-2 0 0 0,2 1 0 0 0,-1-2 0 0 0,0 1 0 0 0,1-2 0 0 0,-1 1 0 0 0,6-1-71 0 0,-10 0 27 0 0,211 23 469 0 0,-153-20-472 0 0,0 3 0 0 0,-1 3-1 0 0,0 3 1 0 0,19 7-24 0 0,-80-20-2 0 0,0 0-1 0 0,0 0 1 0 0,-1 0 0 0 0,1 0-1 0 0,0 0 1 0 0,0 0 0 0 0,-1 1-1 0 0,1-1 1 0 0,0 1-1 0 0,-1 0 1 0 0,1 0 0 0 0,0 0-1 0 0,-1 0 1 0 0,1 0 0 0 0,-1 0-1 0 0,0 1 1 0 0,1-1-1 0 0,-1 1 1 0 0,0 0 0 0 0,0 0-1 0 0,0 0 1 0 0,0 0-1 0 0,0 0 1 0 0,0 0 0 0 0,-1 0-1 0 0,1 1 1 0 0,-1-1 0 0 0,0 0-1 0 0,1 1 1 0 0,-1-1-1 0 0,0 1 1 0 0,0 0 0 0 0,-1-1-1 0 0,1 1 1 0 0,0 0 0 0 0,-1 0-1 0 0,0-1 1 0 0,0 1-1 0 0,0 0 1 0 0,0 0 0 0 0,0-1-1 0 0,0 1 1 0 0,-1 0-1 0 0,1 0 1 0 0,-1-1 0 0 0,0 1-1 0 0,0 0 1 0 0,0-1 0 0 0,0 1-1 0 0,0-1 1 0 0,0 1-1 0 0,-1-1 1 0 0,0 0 0 0 0,1 1-1 0 0,-1-1 1 0 0,0 0 2 0 0,-29 16 338 0 0,-2-1 0 0 0,0-2 1 0 0,0-1-1 0 0,-1-2 0 0 0,-1-1 0 0 0,0-2 1 0 0,0-1-1 0 0,-28 2-338 0 0,60-9 24 0 0,-98 16 1109 0 0,0-4 0 0 0,0-4 0 0 0,-39-5-1133 0 0,139-4 52 0 0,25-8-2315 0 0,255-72-10030 0 0,-242 68 5546 0 0</inkml:trace>
  <inkml:trace contextRef="#ctx0" brushRef="#br0" timeOffset="41114.932">8449 4782 15931 0 0,'0'0'3284'0'0,"0"0"-1925"0"0,0 0-902 0 0,0 0-705 0 0,0 0-629 0 0,0 0-121 0 0,0 0 111 0 0,0 0 307 0 0,0 0 428 0 0,0 0 113 0 0,0 0 6 0 0,0 25 25 0 0,0 181 61 0 0,-1-153-33 0 0,-1-23 26 0 0,1 0-1 0 0,1-1 1 0 0,1 1 0 0 0,2-1 0 0 0,1 1 0 0 0,2-1 0 0 0,0 0 0 0 0,2 0 0 0 0,1-1 0 0 0,1 0-1 0 0,5 6-45 0 0,8-9-1153 0 0,-13-20-1836 0 0,2-3-3383 0 0,-10-2-900 0 0</inkml:trace>
  <inkml:trace contextRef="#ctx0" brushRef="#br0" timeOffset="41342.127">7974 4613 24581 0 0,'0'0'394'0'0,"0"0"-25"0"0,0 0-172 0 0,0 0-286 0 0,0 0-202 0 0,0 0-73 0 0,0 0 46 0 0,0 0 127 0 0,0 0 103 0 0,27-3 33 0 0,88-10 18 0 0,24 29-29 0 0,52 4-2484 0 0,-135-17 676 0 0,0-2 0 0 0,0-2 0 0 0,0-3 0 0 0,0-2 0 0 0,-1-3 0 0 0,0-2 0 0 0,7-4 1874 0 0,-53 12-8374 0 0</inkml:trace>
  <inkml:trace contextRef="#ctx0" brushRef="#br0" timeOffset="41617.006">9144 4780 19132 0 0,'0'0'219'0'0,"0"0"-482"0"0,0 0-678 0 0,0 0-245 0 0,0 0 138 0 0,0 0 325 0 0,0 0 400 0 0,0 0 156 0 0,0 0 62 0 0,0 0 57 0 0,8 26 75 0 0,26 85 34 0 0,-26 53 474 0 0,-12-100-264 0 0,3-56-208 0 0,1 0 1 0 0,0 0 0 0 0,1 0 0 0 0,0 0 0 0 0,0-1 0 0 0,1 1-1 0 0,0 0 1 0 0,0 0 0 0 0,0-1 0 0 0,1 1 0 0 0,1-1 0 0 0,-1 0-1 0 0,1 0 1 0 0,0 0 0 0 0,1 0-64 0 0,15 9-3718 0 0,6-6-4302 0 0,-21-8 3360 0 0</inkml:trace>
  <inkml:trace contextRef="#ctx0" brushRef="#br0" timeOffset="42247.238">9742 4780 24205 0 0,'0'0'-88'0'0,"0"0"-381"0"0,0 0-622 0 0,0 0-317 0 0,0 0 131 0 0,0 0 377 0 0,0 0 524 0 0,0 0 297 0 0,0 0 46 0 0,0 0-30 0 0,0 0-3 0 0,0 0-6 0 0,4 29 0 0 0,13 92 29 0 0,-21 24 174 0 0,8-120 957 0 0,5-38 2549 0 0,1-36-3780 0 0,-2-1 1 0 0,-3 1 0 0 0,-1-1 0 0 0,-3 0 0 0 0,-3-33 142 0 0,0-3-155 0 0,24 117-3294 0 0,-17-24 3343 0 0,2 5 196 0 0,-1 0-1 0 0,1 0 1 0 0,1-1 0 0 0,0 0 0 0 0,1-1 0 0 0,0 1 0 0 0,1-2 0 0 0,0 1 0 0 0,0-1 0 0 0,1-1 0 0 0,0 0-1 0 0,0-1 1 0 0,1 0 0 0 0,0 0 0 0 0,0-1 0 0 0,1-1 0 0 0,0 0 0 0 0,0-1 0 0 0,0 0 0 0 0,0-1 0 0 0,1-1-1 0 0,1 1-89 0 0,2-4 60 0 0,-1-1-1 0 0,0 0 1 0 0,0-1-1 0 0,0-1 0 0 0,-1 0 1 0 0,1-1-1 0 0,-1 0 1 0 0,0-2-1 0 0,0 0 0 0 0,-1 0 1 0 0,0-2-1 0 0,0 1 0 0 0,-1-2 1 0 0,0 0-1 0 0,-1 0 1 0 0,0-1-1 0 0,0-1 0 0 0,-1 0 1 0 0,-1-1-1 0 0,0 0 1 0 0,-1 0-1 0 0,0-1 0 0 0,-1 0 1 0 0,-1 0-1 0 0,0-1 1 0 0,-1 0-1 0 0,0-1 0 0 0,-2 1 1 0 0,0-1-1 0 0,1-4-59 0 0,0-4-285 0 0,-4 34-2394 0 0,-5 41 1062 0 0,0 17 1964 0 0,3 1-1 0 0,3 0 1 0 0,3-1-1 0 0,4 0 0 0 0,15 65-345 0 0,1-83-1454 0 0,15-44-6871 0 0,-28-7-973 0 0</inkml:trace>
  <inkml:trace contextRef="#ctx0" brushRef="#br0" timeOffset="42787.702">10986 4524 21469 0 0,'0'0'-267'0'0,"0"0"-391"0"0,0 0-294 0 0,0 0 131 0 0,0 0 410 0 0,0 0 352 0 0,0 0 74 0 0,4 27 2 0 0,17 196-5 0 0,-36 54 378 0 0,18-209 292 0 0,25-103 2882 0 0,-16 7-3713 0 0,-1 0 0 0 0,-1-1 0 0 0,-2 0 0 0 0,-1-1 0 0 0,-1 0 0 0 0,-2 0 0 0 0,-1 0 0 0 0,-1 0 0 0 0,-2-2 149 0 0,0 3-44 0 0,2 0 0 0 0,0 0-1 0 0,2 0 1 0 0,1 0 0 0 0,2 1 0 0 0,1 0-1 0 0,1 0 1 0 0,1 1 0 0 0,11-22 44 0 0,-20 47-34 0 0,0-1-1 0 0,1 0 1 0 0,-1 1 0 0 0,1-1 0 0 0,0 1-1 0 0,0 0 1 0 0,-1-1 0 0 0,2 1 0 0 0,-1 0-1 0 0,0 0 1 0 0,0 0 0 0 0,1 1 0 0 0,-1-1 0 0 0,1 0-1 0 0,-1 1 1 0 0,1 0 0 0 0,-1-1 0 0 0,1 1-1 0 0,0 0 1 0 0,0 0 0 0 0,0 1 0 0 0,0-1-1 0 0,0 1 1 0 0,0-1 0 0 0,0 1 0 0 0,-1 0-1 0 0,1 0 1 0 0,0 0 0 0 0,0 1 0 0 0,0-1 0 0 0,0 1-1 0 0,0-1 1 0 0,0 1 0 0 0,0 0 0 0 0,0 0-1 0 0,-1 0 1 0 0,1 0 0 0 0,0 1 0 0 0,-1-1-1 0 0,1 1 1 0 0,-1 0 0 0 0,0 0 0 0 0,1 0-1 0 0,-1 0 1 0 0,1 1 34 0 0,94 108-239 0 0,-94-107 278 0 0,269 425 548 0 0,-176-326 17 0 0,-110-109 2155 0 0,-19-3-2765 0 0,18 5 122 0 0,-78-15-362 0 0,-1 3-1 0 0,0 4 1 0 0,0 4-1 0 0,-1 5 1 0 0,-1 4 246 0 0,-4 3-1839 0 0,33 6-4033 0 0,37-4-4441 0 0</inkml:trace>
  <inkml:trace contextRef="#ctx0" brushRef="#br0" timeOffset="43969.165">8049 6081 7322 0 0,'0'0'3716'0'0,"0"0"-1733"0"0,0 0-826 0 0,0 0-408 0 0,0 0-191 0 0,0 0-62 0 0,0 0-31 0 0,0 0 5 0 0,12-27-6 0 0,34-83-44 0 0,-45 107-443 0 0,0-1 1 0 0,0 1-1 0 0,0-1 1 0 0,-1 1-1 0 0,1-1 1 0 0,-1 1-1 0 0,0-1 0 0 0,0 0 1 0 0,-1 1-1 0 0,1-1 1 0 0,-1 1-1 0 0,0-1 1 0 0,1 1-1 0 0,-2-1 1 0 0,1 1-1 0 0,0 0 0 0 0,-1-1 1 0 0,1 1-1 0 0,-1 0 1 0 0,0 0-1 0 0,0 0 1 0 0,0 0-1 0 0,-1 1 1 0 0,1-1-1 0 0,0 0 1 0 0,-1 1-1 0 0,0 0 0 0 0,0-1 1 0 0,0 1-1 0 0,0 0 1 0 0,0 1-1 0 0,0-1 1 0 0,0 1-1 0 0,0-1 1 0 0,-1 1-1 0 0,1 0 1 0 0,-1 0-1 0 0,1 0 0 0 0,-1 0 1 0 0,1 1-1 0 0,-1 0 1 0 0,1 0-1 0 0,-1 0 1 0 0,0 0-1 0 0,1 0 1 0 0,-1 0-1 0 0,1 1 0 0 0,-1 0 1 0 0,1 0-1 0 0,-1 0 1 0 0,1 0-1 0 0,0 0 1 0 0,-1 1-1 0 0,0 0 23 0 0,-12-1-66 0 0,-34 3-111 0 0,1 2 1 0 0,0 2 0 0 0,0 2 0 0 0,0 3 0 0 0,2 1-1 0 0,0 3 1 0 0,0 1 0 0 0,-13 10 176 0 0,-18 28-982 0 0,77-54 954 0 0,-1-1 0 0 0,1 1 0 0 0,-1-1-1 0 0,1 1 1 0 0,0 0 0 0 0,0 0 0 0 0,0 0 0 0 0,0-1 0 0 0,0 1-1 0 0,0 0 1 0 0,1 0 0 0 0,-1 0 0 0 0,1 0 0 0 0,-1 1-1 0 0,1-1 1 0 0,0 0 0 0 0,0 0 0 0 0,0 0 0 0 0,0 0-1 0 0,0 0 1 0 0,0 0 0 0 0,0 0 0 0 0,1 0 0 0 0,-1 0-1 0 0,1 1 1 0 0,-1-1 0 0 0,1-1 0 0 0,0 1 0 0 0,0 0 0 0 0,0 0-1 0 0,0 0 1 0 0,0 0 0 0 0,1-1 0 0 0,-1 1 0 0 0,0 0-1 0 0,1-1 1 0 0,-1 1 0 0 0,1-1 0 0 0,0 0 0 0 0,-1 1-1 0 0,1-1 1 0 0,0 0 0 0 0,0 0 28 0 0,18 10 121 0 0,2-1-1 0 0,-1 0 1 0 0,1-2 0 0 0,1 0 0 0 0,-1-2-1 0 0,1 0 1 0 0,0-2 0 0 0,0 0-1 0 0,14-1-120 0 0,28 7 102 0 0,-53-8-93 0 0,22 3-36 0 0,1 1 1 0 0,-1 1-1 0 0,0 2 0 0 0,0 2 0 0 0,-1 1 0 0 0,-1 1 1 0 0,31 18 26 0 0,-60-29 25 0 0,0 0 0 0 0,0 1 0 0 0,-1-1 1 0 0,1 1-1 0 0,0 0 0 0 0,-1 0 1 0 0,0 0-1 0 0,1 0 0 0 0,-1 0 1 0 0,-1 1-1 0 0,1-1 0 0 0,0 0 0 0 0,-1 1 1 0 0,1-1-1 0 0,-1 1 0 0 0,0 0 1 0 0,-1-1-1 0 0,1 1 0 0 0,0 0 0 0 0,-1 0 1 0 0,0 0-1 0 0,0-1 0 0 0,0 1 1 0 0,-1 0-1 0 0,1 0 0 0 0,-1-1 0 0 0,0 1 1 0 0,0 0-1 0 0,0-1 0 0 0,0 1 1 0 0,-1-1-1 0 0,1 1 0 0 0,-1-1 0 0 0,0 1 1 0 0,0-1-1 0 0,0 0 0 0 0,0 0 1 0 0,-1 0-1 0 0,1 0 0 0 0,-1-1 0 0 0,0 1 1 0 0,0-1-1 0 0,0 1 0 0 0,0-1 1 0 0,0 0-1 0 0,-1 0 0 0 0,1-1 0 0 0,0 1 1 0 0,-1-1-1 0 0,1 1 0 0 0,-3-1-25 0 0,-32 15 347 0 0,1-3 0 0 0,-1-1 0 0 0,-1-2 0 0 0,0-1 0 0 0,-1-3-1 0 0,1-1 1 0 0,-1-1 0 0 0,0-3 0 0 0,0-1 0 0 0,0-2 0 0 0,-11-3-347 0 0,41 5 33 0 0,0 0 0 0 0,0-1 1 0 0,-1 0-1 0 0,1-1 0 0 0,1 0 1 0 0,-1-1-1 0 0,0 0 0 0 0,0 0 1 0 0,1-1-1 0 0,0 0 0 0 0,0-1 1 0 0,0 0-1 0 0,0-1 1 0 0,1 1-1 0 0,0-2 0 0 0,0 1 1 0 0,1-1-1 0 0,-6-6-33 0 0,16-44-5764 0 0,41 18-4381 0 0,-28 30 6427 0 0</inkml:trace>
  <inkml:trace contextRef="#ctx0" brushRef="#br0" timeOffset="44216.363">8708 6054 18772 0 0,'0'0'539'0'0,"0"0"-398"0"0,0 0-726 0 0,0 0-350 0 0,0 0 104 0 0,0 0 230 0 0,0 0 320 0 0,0 0 197 0 0,0 0 51 0 0,0 0 12 0 0,-1 26 2 0 0,-20 175 103 0 0,-9 26 304 0 0,36-230 5 0 0,4-39-8920 0 0,-10 31 1455 0 0</inkml:trace>
  <inkml:trace contextRef="#ctx0" brushRef="#br0" timeOffset="44550.866">8336 5887 8698 0 0,'0'0'5977'0'0,"0"0"-2912"0"0,0 0-1086 0 0,0 0-603 0 0,0 0-446 0 0,0 0-341 0 0,0 0-345 0 0,0 0-264 0 0,0 0-173 0 0,0 0-46 0 0,0 0 72 0 0,0 0 70 0 0,0 0 53 0 0,19-11 27 0 0,64-31-10 0 0,31 37-20 0 0,-85 10 42 0 0,603 101-60 0 0,-584-88-802 0 0,-96-6 896 0 0,-565 102 567 0 0,604-112-763 0 0,-47 15-393 0 0,34 4-3474 0 0,62 2-6727 0 0,-26-20 4588 0 0</inkml:trace>
  <inkml:trace contextRef="#ctx0" brushRef="#br0" timeOffset="44886.197">9635 5922 19076 0 0,'0'0'990'0'0,"0"0"-585"0"0,0 0-869 0 0,0 0-700 0 0,0 0-145 0 0,0 0 167 0 0,0 0 419 0 0,0 0 575 0 0,0 0 210 0 0,0 0 34 0 0,0 0-9 0 0,0 0 8 0 0,-21 26 7 0 0,-110 126 120 0 0,115-134-189 0 0,1 1-1 0 0,0 0 1 0 0,2 1 0 0 0,0 1 0 0 0,1 0 0 0 0,1 1-1 0 0,1 0 1 0 0,1 0 0 0 0,1 1 0 0 0,2 0-1 0 0,0 1 1 0 0,0 4-33 0 0,9-21 97 0 0,0 0-1 0 0,1 0 0 0 0,-1 0 0 0 0,2 0 1 0 0,-1-1-1 0 0,1 0 0 0 0,0 0 1 0 0,0 0-1 0 0,0 0 0 0 0,1-1 1 0 0,0 0-1 0 0,0 0 0 0 0,1-1 1 0 0,-1 0-1 0 0,1 0 0 0 0,0 0 1 0 0,0-1-1 0 0,0 0 0 0 0,0 0 1 0 0,1 0-1 0 0,-1-1 0 0 0,1-1 1 0 0,0 1-1 0 0,-1-1 0 0 0,1 0 0 0 0,0-1 1 0 0,0 0-1 0 0,3-1-96 0 0,3 4 56 0 0,52 10 320 0 0,1-3 1 0 0,-1-3 0 0 0,1-3-1 0 0,1-3 1 0 0,53-6-377 0 0,-92-2 730 0 0,-36-4-1372 0 0,-45 5-6500 0 0,40 5 3839 0 0,-9-1-6834 0 0</inkml:trace>
  <inkml:trace contextRef="#ctx0" brushRef="#br0" timeOffset="45090.988">9462 6226 23869 0 0,'0'0'443'0'0,"0"0"-143"0"0,0 0-280 0 0,0 0-176 0 0,0 0-24 0 0,0 0 44 0 0,30-8 28 0 0,151-36-18 0 0,-160 41-807 0 0,86-19 2466 0 0,-75 8-5107 0 0,-5-6-5435 0 0,-25 17-846 0 0</inkml:trace>
  <inkml:trace contextRef="#ctx0" brushRef="#br0" timeOffset="45298.062">9430 5939 20868 0 0,'0'0'1410'0'0,"0"0"-351"0"0,0 0-631 0 0,0 0-349 0 0,0 0-145 0 0,0 0 2 0 0,28-9 24 0 0,92-24-6 0 0,127 12-102 0 0,-121 13-272 0 0,21-2-3043 0 0,-51 5-5057 0 0,-70 3-701 0 0</inkml:trace>
  <inkml:trace contextRef="#ctx0" brushRef="#br0" timeOffset="45773.017">10588 5813 17988 0 0,'0'0'745'0'0,"0"0"-735"0"0,0 0-757 0 0,0 0-417 0 0,0 0-15 0 0,0 0 242 0 0,0 0 412 0 0,0 0 401 0 0,0 0 173 0 0,0 0 42 0 0,0 0 64 0 0,0 0 79 0 0,3 2 65 0 0,14 4 76 0 0,-28-2 2962 0 0,1-4-3408 0 0,-1 0 1 0 0,1 1-1 0 0,0 1 1 0 0,0 0-1 0 0,0 0 1 0 0,0 1 0 0 0,1 0-1 0 0,-1 0 1 0 0,1 1-1 0 0,0 1 1 0 0,0-1-1 0 0,0 2 1 0 0,0-1-1 0 0,1 1 1 0 0,0 0 0 0 0,0 1-1 0 0,1 0 1 0 0,0 0-1 0 0,0 1 1 0 0,0 0-1 0 0,1 0 1 0 0,1 0 0 0 0,-1 1-1 0 0,1 0 1 0 0,1 0-1 0 0,-1 0 1 0 0,2 0-1 0 0,-1 1 1 0 0,1 0-1 0 0,1 0 1 0 0,-1 0 0 0 0,2 0-1 0 0,0 0 71 0 0,5 7 48 0 0,1-1 0 0 0,1 0 0 0 0,1 0 0 0 0,0 0 0 0 0,1 0-1 0 0,0-1 1 0 0,2-1 0 0 0,-1 0 0 0 0,2 0 0 0 0,0-1 0 0 0,1 0 0 0 0,0-1 0 0 0,1 0-1 0 0,0-1 1 0 0,0 0 0 0 0,2-1 0 0 0,-1-1 0 0 0,1 0 0 0 0,0-1 0 0 0,1-1-1 0 0,2 1-47 0 0,53 37 79 0 0,-65-41-32 0 0,79 69-342 0 0,-83-71 297 0 0,-1-1-1 0 0,1 1 1 0 0,-1 0-1 0 0,1 0 0 0 0,-1 0 1 0 0,0 0-1 0 0,1 0 1 0 0,-1 0-1 0 0,0 0 1 0 0,0 0-1 0 0,0 0 0 0 0,-1 1 1 0 0,1-1-1 0 0,-1 0 1 0 0,1 1-1 0 0,-1-1 1 0 0,0 0-1 0 0,0 1 0 0 0,0-1 1 0 0,0 1-1 0 0,0-1 1 0 0,0 0-1 0 0,-1 1 1 0 0,1-1-1 0 0,-1 0 0 0 0,1 1 1 0 0,-1-1-1 0 0,0 0 1 0 0,0 0-1 0 0,0 0 1 0 0,0 0-1 0 0,-1 0 0 0 0,1 0 1 0 0,0 0-1 0 0,-1 0 1 0 0,0 0-1 0 0,1 0 1 0 0,-1-1-1 0 0,0 1 0 0 0,0-1 1 0 0,0 1-1 0 0,-1 0-1 0 0,-19 8 260 0 0,0-1-1 0 0,-1-1 1 0 0,1-1 0 0 0,-2-1-1 0 0,1-1 1 0 0,-1-2-1 0 0,1 0 1 0 0,-1-1-1 0 0,0-1 1 0 0,0-1-1 0 0,0-1 1 0 0,0-2-1 0 0,-3 0-259 0 0,-120-19 469 0 0,89 1-4110 0 0,56 21 2876 0 0,-3-3-743 0 0,4-1-4057 0 0,1 1-3977 0 0</inkml:trace>
  <inkml:trace contextRef="#ctx0" brushRef="#br0" timeOffset="46306.79">11314 5979 20884 0 0,'0'0'583'0'0,"0"0"-109"0"0,0 0-333 0 0,0 0-228 0 0,0 0-110 0 0,0 0-39 0 0,0 0 29 0 0,0 0 71 0 0,0 0 31 0 0,0 0-34 0 0,0 0 2 0 0,0 0 18 0 0,0 0 56 0 0,-2-9 70 0 0,-14-136 364 0 0,14 142-448 0 0,0 0-1 0 0,0 0 1 0 0,-1 1 0 0 0,1-1-1 0 0,-1 1 1 0 0,0-1 0 0 0,1 1 0 0 0,-1 0-1 0 0,0 0 1 0 0,0 0 0 0 0,-1 1-1 0 0,1-1 1 0 0,0 1 0 0 0,-1-1 0 0 0,1 1-1 0 0,-1 0 1 0 0,1 0 0 0 0,-1 1-1 0 0,1-1 1 0 0,-1 1 0 0 0,0 0 0 0 0,1 0-1 0 0,-1 0 1 0 0,1 0 0 0 0,-1 1-1 0 0,0-1 1 0 0,1 1 0 0 0,-1 0 0 0 0,1 0 77 0 0,-4-1-70 0 0,-12 1-30 0 0,0 1 0 0 0,1 0 1 0 0,-1 1-1 0 0,1 1 0 0 0,0 1 0 0 0,0 0 1 0 0,0 1-1 0 0,1 1 0 0 0,0 1 1 0 0,0 1-1 0 0,1 0 0 0 0,0 1 0 0 0,0 1 1 0 0,1 0-1 0 0,1 1 0 0 0,0 0 1 0 0,-6 9 99 0 0,16-16 3 0 0,0 1 0 0 0,1 0-1 0 0,-1-1 1 0 0,1 1 0 0 0,1 0 0 0 0,-1 1 0 0 0,1-1 0 0 0,0 0 0 0 0,1 1 0 0 0,-1-1 0 0 0,1 1 0 0 0,1-1 0 0 0,-1 1 0 0 0,1 0 0 0 0,0-1 0 0 0,1 1 0 0 0,-1-1 0 0 0,1 1 0 0 0,1 0 0 0 0,-1-1 0 0 0,1 0 0 0 0,0 1 0 0 0,1-1 0 0 0,-1 0-1 0 0,1 0 1 0 0,0 0 0 0 0,1-1 0 0 0,-1 1 0 0 0,1-1 0 0 0,1 1 0 0 0,-1-1 0 0 0,0-1 0 0 0,1 1 0 0 0,0-1 0 0 0,0 1 0 0 0,1-2 0 0 0,-1 1 0 0 0,1 0 0 0 0,0-1 0 0 0,0 0 0 0 0,0-1 0 0 0,1 1-3 0 0,36 15 139 0 0,1-2 1 0 0,1-1-1 0 0,1-3 1 0 0,0-2 0 0 0,0-2-1 0 0,22 0-139 0 0,-8 2 95 0 0,25 1 290 0 0,-109 11 79 0 0,-38 4-112 0 0,-1-2 0 0 0,-1-4-1 0 0,-1-2 1 0 0,0-2 0 0 0,-1-4 0 0 0,-1-3-1 0 0,-59 1-351 0 0,122-10-605 0 0,-25 1 648 0 0,18-5-8120 0 0,11 1-1294 0 0</inkml:trace>
  <inkml:trace contextRef="#ctx0" brushRef="#br0" timeOffset="46690.333">11859 6134 20364 0 0,'0'0'311'0'0,"0"0"-163"0"0,0 0-249 0 0,0 0 23 0 0,0 0 20 0 0,0 0-17 0 0,0 0-29 0 0,0 0-21 0 0,0 0 15 0 0,0 0 10 0 0,0 0 20 0 0,24 18 24 0 0,74 55 24 0 0,-56-37 82 0 0,2-21 1168 0 0,-40-15-1163 0 0,7-1-4 0 0,0 0-1 0 0,1-1 0 0 0,-1-1 0 0 0,0 1 1 0 0,-1-2-1 0 0,1 0 0 0 0,0 0 1 0 0,-1 0-1 0 0,0-2 0 0 0,0 1 1 0 0,-1-1-1 0 0,1-1 0 0 0,-1 1 0 0 0,0-2 1 0 0,-1 1-1 0 0,0-1 0 0 0,0 0 1 0 0,-1-1-1 0 0,0 0 0 0 0,0 0 1 0 0,-1-1-1 0 0,0 1 0 0 0,-1-1 1 0 0,0-1-1 0 0,-1 1 0 0 0,0-1 0 0 0,0 1 1 0 0,-1-1-1 0 0,-1 0 0 0 0,0 0 1 0 0,0-1-1 0 0,-1 1 0 0 0,0 0 1 0 0,-1-1-1 0 0,-1 1 0 0 0,0-2-50 0 0,-6-1-77 0 0,-1 1-1 0 0,0-1 0 0 0,-2 1 0 0 0,1 1 1 0 0,-1 0-1 0 0,-1 0 0 0 0,0 1 0 0 0,-1 0 1 0 0,0 1-1 0 0,0 1 0 0 0,-1 0 0 0 0,-1 0 1 0 0,1 1-1 0 0,-1 1 0 0 0,0 1 0 0 0,-1 0 1 0 0,0 0-1 0 0,0 1 0 0 0,0 1 0 0 0,0 1 1 0 0,-1 0-1 0 0,0 1 0 0 0,1 1 1 0 0,-10 0 77 0 0,14 0-19 0 0,0 0-1 0 0,0 0 1 0 0,0 1 0 0 0,0 1 0 0 0,0 0 0 0 0,0 0 0 0 0,0 1 0 0 0,1 1 0 0 0,-1 0 0 0 0,0 0 0 0 0,1 1 0 0 0,0 0 0 0 0,0 1 0 0 0,0 0 0 0 0,1 1 0 0 0,-1 0 0 0 0,1 0 0 0 0,0 1 0 0 0,1 0 0 0 0,0 0 0 0 0,0 1 0 0 0,1 0 0 0 0,0 1 0 0 0,0 0 0 0 0,1 0 0 0 0,0 0 0 0 0,0 1 0 0 0,1-1 0 0 0,1 1 0 0 0,-3 7 19 0 0,5-9 29 0 0,-1 0 0 0 0,2 1 0 0 0,-1-1 0 0 0,1 1 0 0 0,1-1 0 0 0,-1 1 0 0 0,1 0 1 0 0,1-1-1 0 0,0 1 0 0 0,0-1 0 0 0,0 1 0 0 0,1-1 0 0 0,1 1 0 0 0,-1-1 0 0 0,1 0 0 0 0,1 0 0 0 0,-1 0 1 0 0,1-1-1 0 0,1 1 0 0 0,0-1 0 0 0,0 0 0 0 0,0 0 0 0 0,0-1 0 0 0,1 1 0 0 0,1-1 0 0 0,-1 0 1 0 0,1-1-1 0 0,6 5-29 0 0,104 63-2338 0 0,0-28-9186 0 0,-94-39 3969 0 0</inkml:trace>
  <inkml:trace contextRef="#ctx0" brushRef="#br0" timeOffset="47343.311">12631 5714 21957 0 0,'0'0'-464'0'0,"0"0"-426"0"0,0 0-254 0 0,0 0 61 0 0,0 0 407 0 0,0 0 465 0 0,0 0 120 0 0,0 0 23 0 0,2 29 39 0 0,12 146 106 0 0,8 166 1192 0 0,-22-340-1201 0 0,0 0 0 0 0,-1 0 0 0 0,1 0 0 0 0,-1 0 0 0 0,1 0 0 0 0,0 0 0 0 0,0 0 0 0 0,0 0 0 0 0,0 0 0 0 0,-1 0 1 0 0,1 0-1 0 0,1 0 0 0 0,-1 0 0 0 0,0 0 0 0 0,0 0 0 0 0,0 0 0 0 0,0 0 0 0 0,1 0 0 0 0,-1 0 0 0 0,1 0 0 0 0,-1 0 0 0 0,0 0 0 0 0,1 0 1 0 0,0 0-1 0 0,-1 0 0 0 0,1 0 0 0 0,0 0 0 0 0,-1 0 0 0 0,1-1 0 0 0,0 1 0 0 0,0 0 0 0 0,0-1 0 0 0,-1 1 0 0 0,1 0 0 0 0,0-1 0 0 0,0 1 1 0 0,0-1-1 0 0,0 0 0 0 0,0 1 0 0 0,0-1 0 0 0,0 0 0 0 0,0 1 0 0 0,0-1 0 0 0,0 0 0 0 0,1 0 0 0 0,-1 0 0 0 0,0 0 0 0 0,0 0 0 0 0,0 0 1 0 0,0 0-1 0 0,0 0 0 0 0,0-1 0 0 0,0 1 0 0 0,0 0 0 0 0,0-1 0 0 0,0 1 0 0 0,0 0 0 0 0,0-1 0 0 0,0 1 0 0 0,0-1 0 0 0,0 0 0 0 0,0 1 1 0 0,0-1-69 0 0,43-203 233 0 0,-44 142-881 0 0,-2 39 406 0 0,2-1 0 0 0,1 0 1 0 0,0 1-1 0 0,2-1 1 0 0,1 1-1 0 0,1 0 1 0 0,0 0-1 0 0,4-6 242 0 0,-6 24-96 0 0,1-1 0 0 0,0 1 0 0 0,0-1 0 0 0,0 1 0 0 0,1 0 0 0 0,0 1 0 0 0,-1-1-1 0 0,2 1 1 0 0,-1 0 0 0 0,0 0 0 0 0,1 1 0 0 0,0-1 0 0 0,0 1 0 0 0,0 1 0 0 0,0-1-1 0 0,0 1 1 0 0,1 0 0 0 0,-1 0 0 0 0,1 1 0 0 0,-1 0 0 0 0,1 0 0 0 0,-1 0 0 0 0,1 1-1 0 0,0 0 1 0 0,0 0 96 0 0,167 29-248 0 0,-172-29 256 0 0,0 0-1 0 0,0 0 1 0 0,0-1 0 0 0,0 1-1 0 0,0 0 1 0 0,0 1 0 0 0,0-1-1 0 0,0 0 1 0 0,0 1-1 0 0,0-1 1 0 0,0 1 0 0 0,0-1-1 0 0,0 1 1 0 0,0 0 0 0 0,0 0-1 0 0,-1 0 1 0 0,1 0-1 0 0,0 0 1 0 0,-1 0 0 0 0,1 0-1 0 0,-1 1 1 0 0,1-1 0 0 0,-1 1-1 0 0,0-1 1 0 0,1 1-1 0 0,-1-1 1 0 0,0 1 0 0 0,0 0-1 0 0,0 0 1 0 0,0-1 0 0 0,0 1-1 0 0,-1 0 1 0 0,1 0-1 0 0,0 0 1 0 0,-1 0 0 0 0,0 0-1 0 0,1 0 1 0 0,-1 0 0 0 0,0 0-1 0 0,0 0 1 0 0,0 0-1 0 0,0 0 1 0 0,0 0 0 0 0,-1 0-1 0 0,1 0 1 0 0,-1 0 0 0 0,1 0-1 0 0,-1 0 1 0 0,0 0-1 0 0,1-1 1 0 0,-1 1 0 0 0,0 0-1 0 0,0 0 1 0 0,-1-1 0 0 0,1 1-1 0 0,0 0 1 0 0,-1-1-8 0 0,-123 47 1200 0 0,-37 24-1190 0 0,160-70-24 0 0,-1 1 0 0 0,1-1 0 0 0,-1 1 1 0 0,1 0-1 0 0,0 0 0 0 0,0 0 1 0 0,0 0-1 0 0,0 0 0 0 0,1 0 0 0 0,-1 1 1 0 0,1-1-1 0 0,0 0 0 0 0,0 1 1 0 0,0-1-1 0 0,0 1 0 0 0,1 0 1 0 0,-1-1-1 0 0,1 1 0 0 0,0-1 0 0 0,0 1 1 0 0,0 0-1 0 0,1-1 0 0 0,-1 1 1 0 0,1-1-1 0 0,0 1 0 0 0,0-1 1 0 0,0 1-1 0 0,0-1 0 0 0,1 0 0 0 0,0 1 1 0 0,-1-1-1 0 0,1 0 0 0 0,0 0 1 0 0,0 0-1 0 0,1 0 0 0 0,-1-1 1 0 0,0 1-1 0 0,1-1 0 0 0,0 1 0 0 0,0-1 1 0 0,0 0-1 0 0,0 0 0 0 0,0 0 1 0 0,0 0-1 0 0,0-1 0 0 0,0 1 0 0 0,1-1 1 0 0,-1 0-1 0 0,1 0 0 0 0,-1 0 1 0 0,2 0 13 0 0,384 142 905 0 0,-316-117-964 0 0,-48-28-2739 0 0,1-8-3836 0 0,-18 5-3239 0 0</inkml:trace>
  <inkml:trace contextRef="#ctx0" brushRef="#br0" timeOffset="47688.005">13545 5659 18532 0 0,'0'0'1287'0'0,"0"0"-326"0"0,0 0-927 0 0,0 0-728 0 0,0 0-234 0 0,0 0 43 0 0,0 0 300 0 0,0 0 384 0 0,0 0 142 0 0,0 0 77 0 0,0 0 104 0 0,0 0 82 0 0,0 0 23 0 0,6 25-11 0 0,20 79-21 0 0,-23-92-128 0 0,-1 0 1 0 0,-1 0-1 0 0,1 0 0 0 0,-2 0 1 0 0,0 1-1 0 0,0-1 0 0 0,-1 0 0 0 0,-1 0 1 0 0,0 0-1 0 0,-1 0 0 0 0,0 0 1 0 0,-1 2-68 0 0,-6 22 157 0 0,-20 178 420 0 0,34-209-509 0 0,-1 1 1 0 0,1-1 0 0 0,-1 0 0 0 0,2 0 0 0 0,-1-1-1 0 0,0 1 1 0 0,1-1 0 0 0,0 0 0 0 0,0 0 0 0 0,0 0-1 0 0,0-1 1 0 0,1 0 0 0 0,-1 0 0 0 0,1 0 0 0 0,0-1-1 0 0,0 0 1 0 0,0 0 0 0 0,0 0 0 0 0,0-1 0 0 0,0 0-1 0 0,1 0 1 0 0,-1 0 0 0 0,0-1 0 0 0,1 0 0 0 0,-1 0 0 0 0,0-1-1 0 0,5 0-68 0 0,69 4 307 0 0,0-3 0 0 0,1-4 0 0 0,-1-4-1 0 0,-1-3 1 0 0,0-3 0 0 0,0-4-1 0 0,-2-3 1 0 0,9-6-307 0 0,-6-12 691 0 0,-117 27-2045 0 0,-80 3-3497 0 0,40 6-3422 0 0,47 3-1893 0 0</inkml:trace>
  <inkml:trace contextRef="#ctx0" brushRef="#br0" timeOffset="47937.127">13687 5891 22813 0 0,'0'0'856'0'0,"0"0"-452"0"0,0 0-407 0 0,0 0-230 0 0,0 0-56 0 0,28-10 59 0 0,89-29 60 0 0,61 19-120 0 0,-73-4 100 0 0,-101 20-2114 0 0,-6 1-6219 0 0,-2 3-2046 0 0</inkml:trace>
  <inkml:trace contextRef="#ctx0" brushRef="#br0" timeOffset="48091.021">13613 5456 19924 0 0,'0'0'4197'0'0,"0"0"-2754"0"0,0 0-936 0 0,0 0-318 0 0,31-17-133 0 0,100-51-29 0 0,-122 63-31 0 0,1 1 1 0 0,1 0-1 0 0,-1 0 0 0 0,1 1 0 0 0,-1 1 1 0 0,1 0-1 0 0,0 0 0 0 0,0 1 1 0 0,0 1-1 0 0,0-1 0 0 0,0 2 1 0 0,5 0 3 0 0,19 1-27 0 0,-29-2-5 0 0,10-2-112 0 0,1 2 0 0 0,0-1-1 0 0,0 2 1 0 0,0 0 0 0 0,0 2 0 0 0,-1-1-1 0 0,1 2 1 0 0,-1 0 0 0 0,0 1 0 0 0,0 1 0 0 0,0 0-1 0 0,-1 2 1 0 0,14 7 144 0 0,-2 33-4340 0 0,-27-10-4208 0 0,-3-22-2049 0 0</inkml:trace>
  <inkml:trace contextRef="#ctx0" brushRef="#br0" timeOffset="48815.873">7367 7283 13347 0 0,'0'0'1754'0'0,"0"0"-383"0"0,0 0-663 0 0,0 0-454 0 0,0 0-239 0 0,0 0-195 0 0,0 0-124 0 0,0 0 3 0 0,0 0 139 0 0,0 0 277 0 0,0 0 149 0 0,0 0 47 0 0,0 0-17 0 0,-4-2-2349 0 0,4 13-4956 0 0,0-5-1409 0 0</inkml:trace>
  <inkml:trace contextRef="#ctx0" brushRef="#br0" timeOffset="50381.113">6975 7221 2401 0 0,'0'0'346'0'0,"0"0"-167"0"0,0 0-115 0 0,0 0-27 0 0,0 0 30 0 0,0 0 128 0 0,0 0 250 0 0,0 0 405 0 0,0 0 482 0 0,0 0 379 0 0,0 0 147 0 0,0 0-127 0 0,11-9-368 0 0,31-27-460 0 0,-31 26-431 0 0,-11 10-335 0 0,0 0-210 0 0,0 0-149 0 0,-22 26-71 0 0,18-20 278 0 0,-24 38 54 0 0,2 1-1 0 0,3 2 1 0 0,1 0-1 0 0,2 2 0 0 0,3 0 1 0 0,-1 7-39 0 0,-6 36 59 0 0,3 0 0 0 0,5 1 0 0 0,3 1 0 0 0,2 51-59 0 0,-21 675 1052 0 0,18-580-472 0 0,15 193-580 0 0,41-117 612 0 0,-22-223-326 0 0,5 0 0 0 0,4-2 0 0 0,4-1-1 0 0,6 2-285 0 0,14 8 221 0 0,4-3 0 0 0,5-2 1 0 0,3-3-1 0 0,5-4 0 0 0,3-2 0 0 0,5-3 0 0 0,2-4 0 0 0,27 15-221 0 0,-18-23 186 0 0,3-4 1 0 0,4-5-1 0 0,2-3 0 0 0,2-5 1 0 0,3-4-1 0 0,2-5 1 0 0,1-5-1 0 0,2-4 0 0 0,82 14-186 0 0,222 37 669 0 0,4-19-1 0 0,308 7-668 0 0,668-12 923 0 0,-1236-54-889 0 0,-1 8 1 0 0,0 6 0 0 0,27 13-35 0 0,-155-30 433 0 0,-46-10 381 0 0,-18-6-2193 0 0,13 0-4769 0 0,16-1-2261 0 0,5 6-54 0 0</inkml:trace>
  <inkml:trace contextRef="#ctx0" brushRef="#br0" timeOffset="50646.01">12462 11684 16347 0 0,'0'0'2568'0'0,"0"0"-521"0"0,0 0-719 0 0,0 0-594 0 0,0 0-448 0 0,0 0-407 0 0,0 0-308 0 0,0 0-108 0 0,0 0 29 0 0,0 0 158 0 0,0 0 164 0 0,0 0 70 0 0,0 0 55 0 0,17 13 34 0 0,110 96 74 0 0,-53-44 73 0 0,-51-46-101 0 0,0 0-1 0 0,-1 2 1 0 0,-2 0-1 0 0,0 1 0 0 0,-1 1 1 0 0,-1 1-1 0 0,12 22-18 0 0,-27-41 30 0 0,-1 1 0 0 0,1-1 0 0 0,-1 1 0 0 0,0 0-1 0 0,-1 0 1 0 0,1-1 0 0 0,-1 1 0 0 0,-1 0 0 0 0,1 0 0 0 0,-1 0 0 0 0,0 0-1 0 0,0 1 1 0 0,-1-1 0 0 0,1 0 0 0 0,-2-1 0 0 0,1 1 0 0 0,0 0-1 0 0,-1 0 1 0 0,0 0 0 0 0,-1-1 0 0 0,1 1 0 0 0,-1-1 0 0 0,0 0 0 0 0,0 0-1 0 0,-1 0 1 0 0,1 0 0 0 0,-5 4-30 0 0,-133 102 869 0 0,129-103-870 0 0,-245 153 3 0 0,40-26-6826 0 0,145-88-4186 0 0</inkml:trace>
  <inkml:trace contextRef="#ctx0" brushRef="#br0" timeOffset="54193.787">6896 4286 6241 0 0,'0'0'1819'0'0,"0"0"-144"0"0,0 0-456 0 0,0 0-464 0 0,0 0-321 0 0,0 0-184 0 0,0 0-72 0 0,0 0 100 0 0,0 0 120 0 0,22-27 43 0 0,73-84 19 0 0,26 16 690 0 0,775-524 884 0 0,-755 519-1922 0 0,283-228 861 0 0,-486 406-10601 0 0,52-62 2303 0 0</inkml:trace>
  <inkml:trace contextRef="#ctx0" brushRef="#br0" timeOffset="54849.916">9005 1903 17516 0 0,'0'0'997'0'0,"0"0"-105"0"0,0 0-331 0 0,0 0-408 0 0,0 0-381 0 0,0 0-406 0 0,0 0-414 0 0,0 0-199 0 0,0 0-245 0 0,0 0-198 0 0,0 0 343 0 0,0 0 362 0 0,0 0 511 0 0,-7 12 869 0 0,12 135 1411 0 0,131 559-422 0 0,-123-645-61 0 0,-13-61-817 0 0,0 0 186 0 0,0 0 163 0 0,0 0 113 0 0,0 0 33 0 0,0 0-89 0 0,0 0 22 0 0,-1-7 1366 0 0,3-22-2489 0 0,2 17 36 0 0,0 0 1 0 0,1 1-1 0 0,0 0 0 0 0,1-1 0 0 0,0 2 0 0 0,1-1 1 0 0,0 1-1 0 0,1 0 0 0 0,0 0 0 0 0,1 1 0 0 0,-1 0 1 0 0,2 1-1 0 0,-1 0 0 0 0,1 0 0 0 0,1 1 1 0 0,-1 1-1 0 0,1-1 0 0 0,0 2 0 0 0,1-1 0 0 0,-1 2 1 0 0,1-1-1 0 0,0 2 0 0 0,0 0 0 0 0,0 0 1 0 0,1 1-1 0 0,-1 0 0 0 0,0 1 0 0 0,1 1 0 0 0,-1 0 1 0 0,1 0-1 0 0,-1 1 0 0 0,6 2 153 0 0,-13-1 15 0 0,1 0 1 0 0,0 1-1 0 0,-1-1 1 0 0,0 1-1 0 0,0 1 1 0 0,0-1-1 0 0,0 1 1 0 0,0 0-1 0 0,0 0 0 0 0,-1 0 1 0 0,0 0-1 0 0,0 1 1 0 0,0 0-1 0 0,-1 0 1 0 0,1 0-1 0 0,-1 0 1 0 0,0 0-1 0 0,-1 1 0 0 0,1 0 1 0 0,-1-1-1 0 0,0 1 1 0 0,-1 0-1 0 0,1 0 1 0 0,-1 1-16 0 0,16 148 1080 0 0,-17-154-987 0 0,0-1 1 0 0,0 0-16 0 0,1 0-23 0 0,7 2-2134 0 0,-6 5-3922 0 0,-1-3 2465 0 0,-1-1-5591 0 0</inkml:trace>
  <inkml:trace contextRef="#ctx0" brushRef="#br0" timeOffset="56632.233">9841 3036 3897 0 0,'0'0'2358'0'0,"0"0"-686"0"0,0 0-465 0 0,0 0-255 0 0,0 0-93 0 0,0 0-1 0 0,0 0 78 0 0,0 0 100 0 0,0 0 102 0 0,0 0 15 0 0,0 0-119 0 0,0 0-175 0 0,0 0-305 0 0,1-13-402 0 0,5-38-512 0 0,-4 38-671 0 0,-2 18-3746 0 0,2 10 3933 0 0,37 387 2843 0 0,-30-358-1321 0 0,-9-44 42 0 0,0 0 315 0 0,0 0 218 0 0,0 0 9 0 0,0 0-172 0 0,0-28-4747 0 0,-3 5-4121 0 0,2 15-477 0 0</inkml:trace>
  <inkml:trace contextRef="#ctx0" brushRef="#br0" timeOffset="56878.025">9816 2983 7994 0 0,'0'0'6278'0'0,"0"0"-3260"0"0,0 0-1388 0 0,0 0-788 0 0,0 0-529 0 0,0 0-301 0 0,0 0-128 0 0,0 0 20 0 0,0 0 76 0 0,0 0 63 0 0,0 0 31 0 0,0 0 6 0 0,29-11 0 0 0,93-33-4 0 0,36 22 69 0 0,-113 22-155 0 0,-18-1-165 0 0,23-2-184 0 0,-22 8-3457 0 0,-30 16-6413 0 0,-4-15 4465 0 0</inkml:trace>
  <inkml:trace contextRef="#ctx0" brushRef="#br0" timeOffset="57065.503">9940 3205 20828 0 0,'0'0'865'0'0,"0"0"-529"0"0,0 0-96 0 0,0 0 120 0 0,0 0 96 0 0,0 0-40 0 0,0 0-104 0 0,0 0-96 0 0,170-8-120 0 0,-128 8-56 0 0,2 0-40 0 0,0 0-144 0 0,4 5-544 0 0,-3 5-1256 0 0,-8-1-3266 0 0,-11-1-7448 0 0</inkml:trace>
  <inkml:trace contextRef="#ctx0" brushRef="#br0" timeOffset="60466.071">8097 12576 13611 0 0,'0'0'1679'0'0,"0"0"-165"0"0,0 0-255 0 0,0 0-510 0 0,0 0-674 0 0,0 0-955 0 0,0 0-926 0 0,0 0-153 0 0,0 0 308 0 0,0 0 724 0 0,0 0 868 0 0,-2 9 261 0 0,1 312 938 0 0,-7 855-11 0 0,8-1074-1533 0 0,-1-39 1980 0 0,1-64 5446 0 0,-3-44-6999 0 0,3 0-1 0 0,2 0 1 0 0,1 0 0 0 0,3 0-1 0 0,1 1 1 0 0,3 0 0 0 0,2-5-23 0 0,-7 34-34 0 0,1 0 0 0 0,0 0 0 0 0,0 0 0 0 0,2 1 0 0 0,-1 0 1 0 0,2 0-1 0 0,0 1 0 0 0,1 0 0 0 0,0 1 0 0 0,1 0 0 0 0,0 1 1 0 0,1 0-1 0 0,0 1 0 0 0,1 0 0 0 0,0 0 0 0 0,0 2 0 0 0,1 0 0 0 0,0 0 1 0 0,1 1-1 0 0,-1 1 0 0 0,10-2 34 0 0,-10 3 8 0 0,0 2 1 0 0,0-1 0 0 0,1 2-1 0 0,-1 0 1 0 0,1 1-1 0 0,0 0 1 0 0,-1 1-1 0 0,1 1 1 0 0,0 0-1 0 0,-1 1 1 0 0,1 1-1 0 0,-1 0 1 0 0,0 1-1 0 0,0 1 1 0 0,0 0-1 0 0,-1 0 1 0 0,1 2-1 0 0,-1-1 1 0 0,-1 2 0 0 0,1 0-1 0 0,-1 0 1 0 0,-1 1-1 0 0,1 1 1 0 0,-2 0-1 0 0,1 0 1 0 0,-1 1-1 0 0,-1 0 1 0 0,0 1-1 0 0,-1 0 1 0 0,0 0-1 0 0,-1 1 1 0 0,0 0-1 0 0,0 2-8 0 0,10 26 52 0 0,-1 0 0 0 0,-2 1 0 0 0,-2 0 0 0 0,-2 1 0 0 0,-2 1 0 0 0,-1-1 0 0 0,-3 1-1 0 0,-1 0 1 0 0,-3 1 0 0 0,-4 39-52 0 0,-6-37 1967 0 0,-4-80-666 0 0,-11-77-2501 0 0,23 72-2970 0 0,2 1-5512 0 0,0 27-868 0 0</inkml:trace>
  <inkml:trace contextRef="#ctx0" brushRef="#br0" timeOffset="61223.238">9470 14175 0 0 0,'0'0'935'0'0,"0"0"-114"0"0,0 0-55 0 0,0 0 78 0 0,0 0 135 0 0,0 0 176 0 0,0 0 146 0 0,0 0 80 0 0,26-27 91 0 0,83-87 26 0 0,-102 108-1011 0 0,1-1 1 0 0,-1 1 0 0 0,-1-1 0 0 0,1-1-1 0 0,-1 0 1 0 0,-1 1 0 0 0,1-2 0 0 0,-1 1-1 0 0,-1-1 1 0 0,1 1 0 0 0,-2-1-1 0 0,1 0 1 0 0,-1-1 0 0 0,0 1 0 0 0,-1-1-1 0 0,0 1 1 0 0,-1-1 0 0 0,0 0 0 0 0,0 1-1 0 0,-1-1 1 0 0,-1-6-488 0 0,1 16 3 0 0,0-4-4 0 0,0 0-1 0 0,-1 0 1 0 0,0 0 0 0 0,1 1 0 0 0,-1-1 0 0 0,0 0 0 0 0,-1 1 0 0 0,1-1 0 0 0,-1 1 0 0 0,1-1 0 0 0,-1 1 0 0 0,0 0 0 0 0,-1-1 0 0 0,1 1 0 0 0,0 0 0 0 0,-1 1 0 0 0,1-1 0 0 0,-1 0 0 0 0,0 1 0 0 0,0-1 0 0 0,0 1-1 0 0,0 0 1 0 0,-1 0 0 0 0,1 0 0 0 0,-1 1 0 0 0,1-1 0 0 0,-1 1 0 0 0,1 0 0 0 0,-1 0 0 0 0,0 0 0 0 0,0 0 0 0 0,1 1 0 0 0,-1-1 0 0 0,0 1 0 0 0,0 0 0 0 0,0 0 0 0 0,1 0 0 0 0,-1 1 0 0 0,0-1 0 0 0,0 1-1 0 0,1 0 1 0 0,-1 0 0 0 0,0 1 0 0 0,1-1 0 0 0,-1 1 0 0 0,1-1 0 0 0,0 1 0 0 0,-1 0 0 0 0,1 0 0 0 0,0 1 0 0 0,0-1 0 0 0,-1 2 1 0 0,-9 19-65 0 0,0 1 1 0 0,2 0-1 0 0,1 0 1 0 0,1 1-1 0 0,1 1 0 0 0,1-1 1 0 0,2 1-1 0 0,0 1 1 0 0,2-1-1 0 0,0 0 0 0 0,2 1 1 0 0,1-1-1 0 0,1 1 1 0 0,2-1-1 0 0,0 1 0 0 0,4 8 65 0 0,145 778-65 0 0,-116-432 74 0 0,-36-377 55 0 0,-1 1-1 0 0,0-1 0 0 0,0 0 0 0 0,0 1 0 0 0,-1-1 1 0 0,0 0-1 0 0,1 0 0 0 0,-2 1 0 0 0,1-1 0 0 0,0-1 1 0 0,-1 1-1 0 0,0 0 0 0 0,1-1 0 0 0,-1 1 0 0 0,-1-1 1 0 0,1 0-1 0 0,0 0 0 0 0,-1 0 0 0 0,0-1 1 0 0,0 1-1 0 0,0-1 0 0 0,0 0 0 0 0,0 0 0 0 0,0 0 1 0 0,0 0-1 0 0,-1-1 0 0 0,1 0 0 0 0,0 0 0 0 0,-1 0 1 0 0,1 0-1 0 0,-1-1 0 0 0,1 1 0 0 0,-1-1 0 0 0,-1-1-63 0 0,-163-13 1163 0 0,119 2-1011 0 0,0-2 0 0 0,2-2 1 0 0,0-3-1 0 0,1-1 0 0 0,1-2 1 0 0,1-3-1 0 0,1-1 0 0 0,1-2 1 0 0,-25-22-153 0 0,8-22-51 0 0,110 57-2314 0 0,89 8-610 0 0,-49 12-4576 0 0,-63-2-121 0 0</inkml:trace>
  <inkml:trace contextRef="#ctx0" brushRef="#br0" timeOffset="61469.086">9388 14557 22493 0 0,'0'0'348'0'0,"0"0"141"0"0,0 0 6 0 0,0 0-105 0 0,0 0-141 0 0,0 0-174 0 0,0 0-189 0 0,0 0-100 0 0,0 0 53 0 0,0 0 127 0 0,0 0 154 0 0,0 0 133 0 0,0 0 26 0 0,11-1-8 0 0,308 51 625 0 0,-66-15-1451 0 0,-168-27-2626 0 0,-2-2-4424 0 0,-62-5-3360 0 0</inkml:trace>
  <inkml:trace contextRef="#ctx0" brushRef="#br0" timeOffset="64276.843">11088 12953 11130 0 0,'0'0'1783'0'0,"0"0"-130"0"0,0 0-328 0 0,0 0-347 0 0,0 0-233 0 0,0 0-260 0 0,0 0-293 0 0,0 0-284 0 0,0 0-223 0 0,0 0-137 0 0,0 0-23 0 0,-2-5 92 0 0,-3-7 240 0 0,17 19 534 0 0,57 55 528 0 0,3-3 0 0 0,3-4 1 0 0,62 35-920 0 0,134 102 311 0 0,109 111 176 0 0,-391-309 3443 0 0,-6-1-4926 0 0,-47 22-17132 0 0,60-10 12944 0 0</inkml:trace>
  <inkml:trace contextRef="#ctx0" brushRef="#br0" timeOffset="64730.782">11947 13708 16476 0 0,'0'0'1346'0'0,"0"0"-269"0"0,0 0-457 0 0,0 0-319 0 0,0 0-199 0 0,0 0-396 0 0,0 0-298 0 0,0 0-151 0 0,0 0-12 0 0,0 0 187 0 0,0 0 222 0 0,-30 8 172 0 0,-98 31 130 0 0,-38 59 202 0 0,-328 234 1130 0 0,454-293-2821 0 0,97-36-8081 0 0,-43-6 2909 0 0</inkml:trace>
  <inkml:trace contextRef="#ctx0" brushRef="#br0" timeOffset="65122.79">12317 13914 3113 0 0,'0'0'1945'0'0,"0"0"-1171"0"0,0 0-521 0 0,0 0-87 0 0,0 0 70 0 0,0 0 89 0 0,0 0 122 0 0,0 0 181 0 0,0 0 171 0 0,0 0 134 0 0,0 0 133 0 0,0 0 73 0 0,-16 1 29 0 0,-83 8 1694 0 0,-100 101-776 0 0,-786 371 313 0 0,976-476-2623 0 0,-52 35 250 0 0,38-5-3885 0 0,44-27-5835 0 0,-9-8 3106 0 0</inkml:trace>
  <inkml:trace contextRef="#ctx0" brushRef="#br0" timeOffset="66274.074">12677 14079 11282 0 0,'0'0'1522'0'0,"0"0"-447"0"0,0 0-536 0 0,0 0-306 0 0,0 0-77 0 0,0 0 16 0 0,0 0 36 0 0,0 0-9 0 0,0 0-104 0 0,0 0-186 0 0,0 0-166 0 0,0 0-89 0 0,0 0 9 0 0,-13-3 109 0 0,-42-8 104 0 0,-14 51 44 0 0,-92 66 493 0 0,-4-7 1 0 0,-4-7 0 0 0,-4-8 0 0 0,-76 22-414 0 0,109-45 1033 0 0,102-45-798 0 0,11-6-221 0 0,1 2-1 0 0,-1 0 1 0 0,2 2 0 0 0,0 1 0 0 0,1 1-1 0 0,0 0 1 0 0,-6 9-14 0 0,65-19 932 0 0,143-1 1223 0 0,-142-8-2073 0 0,1 3 1 0 0,0 1-1 0 0,0 1 1 0 0,-1 3-1 0 0,0 0 1 0 0,0 3-1 0 0,0 1 0 0 0,-1 1 1 0 0,22 11-83 0 0,322 185 2272 0 0,-159-132-1413 0 0,-219-73-926 0 0,0 0 0 0 0,1 0-1 0 0,-1 0 1 0 0,0 0 0 0 0,0 1-1 0 0,0-1 1 0 0,0 0 0 0 0,0 0 0 0 0,0 1-1 0 0,0-1 1 0 0,-1 0 0 0 0,1 1-1 0 0,0-1 1 0 0,-1 1 0 0 0,1-1 0 0 0,-1 1-1 0 0,0-1 1 0 0,1 1 0 0 0,-1-1-1 0 0,0 1 1 0 0,0-1 0 0 0,0 1 0 0 0,0 0-1 0 0,0-1 1 0 0,0 1 0 0 0,0-1-1 0 0,-1 1 1 0 0,1-1 0 0 0,-1 1 0 0 0,1-1-1 0 0,-1 1 1 0 0,1-1 0 0 0,-1 1-1 0 0,0-1 1 0 0,0 0 0 0 0,0 1 0 0 0,0-1-1 0 0,0 0 1 0 0,0 0 0 0 0,0 0-1 0 0,0 0 1 0 0,-1 1 67 0 0,-29 34-7060 0 0,26-31 4726 0 0,-8 9-8379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6:40.7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0 23781 0 0,'0'0'-120'0'0,"0"0"-605"0"0,0 0-384 0 0,0 0-4 0 0,0 0 357 0 0,0 0 533 0 0,6 31 188 0 0,17 97 21 0 0,-27 16 40 0 0,-4-103 20 0 0,-8 53-35 0 0,-7 51 258 0 0,19-47-4657 0 0,6-80-750 0 0,3-5-5014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6:41.2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88 240 24573 0 0,'0'0'-995'0'0,"0"0"-66"0"0,0 0-45 0 0,0 0 353 0 0,0 0 566 0 0,7 26 152 0 0,20 81 57 0 0,-25-91-20 0 0,1 0 1 0 0,-2 0 0 0 0,0 0-1 0 0,-1 0 1 0 0,-1 0 0 0 0,0 0-1 0 0,-1 0 1 0 0,0 0 0 0 0,-2 0-1 0 0,0 0 1 0 0,-1-1 0 0 0,0 0-1 0 0,-1 0 1 0 0,-1 0 0 0 0,0-1-1 0 0,-1 0 1 0 0,-1 0 0 0 0,0-1-1 0 0,0 0 1 0 0,-2-1 0 0 0,0 0-1 0 0,-5 4-2 0 0,4-52 3614 0 0,22-38-4130 0 0,39-144-82 0 0,-18 210-3002 0 0,21 50 2991 0 0,-42-32 639 0 0,13 10 97 0 0,-1 4 41 0 0,2-1 0 0 0,0-1 0 0 0,1-1 0 0 0,1-2 0 0 0,1 0 0 0 0,1-2 0 0 0,0-1 0 0 0,2-1 0 0 0,-1-2 0 0 0,2-1 1 0 0,-1-1-1 0 0,2-1 0 0 0,-1-2 0 0 0,15 1-168 0 0,-34-6 119 0 0,-1-1 0 0 0,0 0 0 0 0,1-1 0 0 0,-1 0 0 0 0,1 0 0 0 0,0-2 0 0 0,-1 1 0 0 0,1-2 0 0 0,-1 1 0 0 0,0-1 0 0 0,1-1 1 0 0,-1 0-1 0 0,0-1 0 0 0,0 0 0 0 0,-1-1 0 0 0,1 0 0 0 0,-1 0 0 0 0,0-1 0 0 0,-1-1 0 0 0,1 1 0 0 0,-1-2 0 0 0,0 1 1 0 0,-1-1-1 0 0,0-1 0 0 0,0 1 0 0 0,-1-1 0 0 0,0 0 0 0 0,-1-1 0 0 0,0 0 0 0 0,0 0 0 0 0,-1 0 0 0 0,0-1 0 0 0,-1 0 0 0 0,1-3-119 0 0,-6-10 17 0 0,-2 0-1 0 0,0 1 1 0 0,-1-1-1 0 0,-1 1 0 0 0,-2 0 1 0 0,0 0-1 0 0,-1 1 0 0 0,-2 0 1 0 0,0 1-1 0 0,-1 0 1 0 0,-1 0-1 0 0,-1 1 0 0 0,-1 1 1 0 0,0 0-1 0 0,-2 1 1 0 0,0 1-1 0 0,-1 0 0 0 0,-1 1 1 0 0,-16-11-17 0 0,-27-38-21 0 0,50 41-1950 0 0,53 47-1795 0 0,-19-9 3433 0 0,47 21-3641 0 0,-23-13-2148 0 0,-19-10-3368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6:41.5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854 312 16291 0 0,'0'0'183'0'0,"0"0"-348"0"0,0 0-31 0 0,-12 26 104 0 0,-34 85 70 0 0,32 8 122 0 0,16-86-56 0 0,38 257 683 0 0,-32-266 118 0 0,-7-20-1922 0 0,-6-12-3480 0 0,1 2-5364 0 0</inkml:trace>
  <inkml:trace contextRef="#ctx0" brushRef="#br0" timeOffset="491.631">189 305 21877 0 0,'0'0'280'0'0,"0"0"-138"0"0,0 0-199 0 0,35-6-72 0 0,212-22-15 0 0,342 71-66 0 0,-575-41 171 0 0,-6-2-28 0 0,0 0 0 0 0,0 1 1 0 0,0 0-1 0 0,0 0 0 0 0,0 1 0 0 0,-1 0 0 0 0,1 1 0 0 0,0-1 0 0 0,-1 2 0 0 0,0-1 0 0 0,0 1 0 0 0,0 0 0 0 0,0 0 1 0 0,0 1-1 0 0,-1 0 0 0 0,1 1 67 0 0,-6-2-43 0 0,-1 0 1 0 0,0 0 0 0 0,0 0-1 0 0,0 0 1 0 0,0 0 0 0 0,-1 0-1 0 0,0 0 1 0 0,1 0 0 0 0,-2 0-1 0 0,1 0 1 0 0,0-1 0 0 0,-1 1-1 0 0,1 0 1 0 0,-1-1 0 0 0,0 1-1 0 0,0-1 1 0 0,-1 1 0 0 0,1-1-1 0 0,-1 0 1 0 0,0 0 0 0 0,1 0-1 0 0,-1 0 1 0 0,0-1 0 0 0,-1 1-1 0 0,1-1 1 0 0,0 0-1 0 0,-1 0 1 0 0,0 0 0 0 0,1 0-1 0 0,-1-1 1 0 0,0 1 0 0 0,0-1-1 0 0,-2 1 43 0 0,3-1-5 0 0,-47 23 77 0 0,-1-2 0 0 0,-1-2 1 0 0,0-3-1 0 0,-2-1 0 0 0,0-4 0 0 0,-13 1-72 0 0,7-2-14 0 0,2 3-1 0 0,0 2 0 0 0,0 3 1 0 0,2 2-1 0 0,-4 5 15 0 0,59-26-39 0 0,0 0-1 0 0,-1 0 1 0 0,1 0 0 0 0,-1 0-1 0 0,1 0 1 0 0,0 0 0 0 0,-1 0-1 0 0,1 1 1 0 0,0-1 0 0 0,-1 0-1 0 0,1 1 1 0 0,0-1 0 0 0,-1 1-1 0 0,1 0 1 0 0,0-1 0 0 0,0 1-1 0 0,0 0 1 0 0,0 0 0 0 0,0 0-1 0 0,0 0 1 0 0,0 0 0 0 0,0 0-1 0 0,0 0 1 0 0,0 0 0 0 0,0 0-1 0 0,0 0 1 0 0,1 1 0 0 0,-1-1-1 0 0,1 0 1 0 0,-1 0 0 0 0,1 1-1 0 0,-1-1 1 0 0,1 0 0 0 0,0 1-1 0 0,-1-1 1 0 0,1 1 0 0 0,0-1-1 0 0,0 0 1 0 0,0 1 0 0 0,0-1-1 0 0,0 0 1 0 0,1 1 0 0 0,-1-1-1 0 0,0 1 1 0 0,1-1 0 0 0,-1 0-1 0 0,1 1 1 0 0,-1-1 0 0 0,1 0-1 0 0,-1 0 1 0 0,1 0 0 0 0,0 1-1 0 0,0-1 1 0 0,0 0 0 0 0,-1 0-1 0 0,1 0 1 0 0,0 0 0 0 0,0 0-1 0 0,1 0 1 0 0,-1-1 0 0 0,0 1-1 0 0,0 0 1 0 0,1 0 39 0 0,241 37 213 0 0,-179-34-193 0 0,118 8-3 0 0,390 48 864 0 0,-562-58-835 0 0,-5-2-54 0 0,0 0 1 0 0,-1 1-1 0 0,1-1 0 0 0,0 1 0 0 0,-1 0 1 0 0,1 0-1 0 0,0 1 0 0 0,-1-1 0 0 0,0 1 1 0 0,1 0-1 0 0,-1 0 0 0 0,0 0 0 0 0,0 1 1 0 0,0-1-1 0 0,0 1 0 0 0,0 0 1 0 0,-1 0-1 0 0,0 1 0 0 0,1-1 0 0 0,-1 1 1 0 0,0 0-1 0 0,1 1 8 0 0,-6-1 69 0 0,0 0 1 0 0,0-1-1 0 0,0 1 0 0 0,0 0 1 0 0,0-1-1 0 0,-1 0 1 0 0,0 1-1 0 0,1-1 0 0 0,-1 0 1 0 0,0 0-1 0 0,-1-1 0 0 0,1 1 1 0 0,0-1-1 0 0,-1 1 1 0 0,0-1-1 0 0,1 0 0 0 0,-1-1 1 0 0,0 1-1 0 0,0 0 0 0 0,0-1 1 0 0,-2 0-70 0 0,0 2 102 0 0,-91 32 289 0 0,-1-3 1 0 0,-1-6 0 0 0,-1-3-1 0 0,-2-5 1 0 0,0-5 0 0 0,-34-1-392 0 0,48-3 121 0 0,-26 4-734 0 0,-203 20 1945 0 0,212-26-3931 0 0,0-5-3507 0 0,100-2-4385 0 0</inkml:trace>
  <inkml:trace contextRef="#ctx0" brushRef="#br0" timeOffset="799.755">2053 410 19860 0 0,'0'0'1835'0'0,"0"0"-770"0"0,0 0-724 0 0,0 0-638 0 0,0 0-329 0 0,0 0-71 0 0,0 0 134 0 0,0 0 293 0 0,0 0 126 0 0,0 0 67 0 0,-8 29 49 0 0,-28 94 51 0 0,-50 22 146 0 0,69-121-143 0 0,1 0 0 0 0,2 1 0 0 0,0 0 0 0 0,1 2 0 0 0,2-1 0 0 0,0 1 0 0 0,2 1 0 0 0,1 0 0 0 0,1 0 0 0 0,2 0-1 0 0,0 4-25 0 0,5-29 50 0 0,0 0 0 0 0,1 0 0 0 0,-1 0-1 0 0,0 0 1 0 0,1 0 0 0 0,0 0-1 0 0,0 0 1 0 0,0 0 0 0 0,0-1 0 0 0,0 1-1 0 0,1 0 1 0 0,-1 0 0 0 0,1-1-1 0 0,-1 1 1 0 0,1-1 0 0 0,0 0 0 0 0,0 1-1 0 0,0-1 1 0 0,1 0 0 0 0,-1 0-1 0 0,0 0 1 0 0,1 0 0 0 0,-1-1 0 0 0,1 1-1 0 0,0-1 1 0 0,-1 0 0 0 0,1 1-1 0 0,0-1 1 0 0,0 0 0 0 0,0-1 0 0 0,0 1-1 0 0,0 0 1 0 0,0-1 0 0 0,1 0-50 0 0,119 3 1378 0 0,-95-5-1329 0 0,492-60 528 0 0,-294 33-753 0 0,-317 35-13451 0 0,65-4 3443 0 0</inkml:trace>
  <inkml:trace contextRef="#ctx0" brushRef="#br0" timeOffset="1047.917">1644 703 21845 0 0,'0'0'995'0'0,"0"0"-346"0"0,28-9-374 0 0,193-45-186 0 0,81 36-70 0 0,-176 15-995 0 0,-1-6-1 0 0,0-5 1 0 0,92-24 976 0 0,-212 36-540 0 0,54-19-942 0 0,-45 9-2139 0 0,-10-4-4285 0 0,-6 11 512 0 0</inkml:trace>
  <inkml:trace contextRef="#ctx0" brushRef="#br0" timeOffset="1565.584">1987 178 12771 0 0,'0'0'466'0'0,"36"-8"-3"0"0,242-43 211 0 0,583-57 390 0 0,-856 107-1003 0 0,-2 0-46 0 0,1-1 1 0 0,-1 1 0 0 0,1 0-1 0 0,-1 0 1 0 0,1 0-1 0 0,-1 0 1 0 0,1 0 0 0 0,-1 1-1 0 0,1 0 1 0 0,0 0 0 0 0,-1 0-1 0 0,1 0 1 0 0,0 0-1 0 0,-1 1 1 0 0,1-1 0 0 0,-1 1-1 0 0,1 0 1 0 0,-1 0 0 0 0,1 1-1 0 0,-1-1 1 0 0,0 1 0 0 0,0-1-1 0 0,1 1 1 0 0,-1 0-1 0 0,0 0 1 0 0,-1 1 0 0 0,1-1-1 0 0,0 1 1 0 0,-1-1 0 0 0,1 1-1 0 0,-1 0 1 0 0,0 0-1 0 0,0 0 1 0 0,0 0 0 0 0,0 0-1 0 0,0 0 1 0 0,-1 0 0 0 0,1 1-1 0 0,-1-1 1 0 0,0 1-1 0 0,0 0-15 0 0,2 41-9 0 0,-1 1-1 0 0,-2-1 1 0 0,-3 1 0 0 0,-1-1-1 0 0,-8 32 10 0 0,-2 25 109 0 0,8-44-75 0 0,-5 240 363 0 0,10-304 8123 0 0,-10-74-8907 0 0,2 45 227 0 0,2 0-1 0 0,1-1 0 0 0,2 0 1 0 0,1 0-1 0 0,2 0 0 0 0,2 0 1 0 0,1 0-1 0 0,7-34 161 0 0,-6 53 27 0 0,1 0-1 0 0,0 0 1 0 0,1 1 0 0 0,1 0-1 0 0,0 0 1 0 0,2 1 0 0 0,0-1-1 0 0,0 1 1 0 0,1 1 0 0 0,1 0-1 0 0,1 0 1 0 0,0 1 0 0 0,0 0-1 0 0,1 1 1 0 0,1 1 0 0 0,0 0-1 0 0,1 0 1 0 0,0 1-1 0 0,13-7-26 0 0,-12 11 8 0 0,0-1-1 0 0,1 2 1 0 0,0 0-1 0 0,0 1 1 0 0,0 1-1 0 0,0 0 1 0 0,1 1-1 0 0,-1 1 0 0 0,1 0 1 0 0,-1 1-1 0 0,1 1 1 0 0,-1 1-1 0 0,1 0 1 0 0,-1 1-1 0 0,0 1 1 0 0,0 1-1 0 0,7 2-7 0 0,255 126-37 0 0,-202-85-10 0 0,-2 3 0 0 0,-2 3-1 0 0,-3 4 1 0 0,-3 2 0 0 0,-2 4 0 0 0,9 15 47 0 0,31 78-317 0 0,-101-152 309 0 0,0 0-1 0 0,-1 1 0 0 0,0 0 0 0 0,0 0 0 0 0,0 0 1 0 0,-1 0-1 0 0,0 0 0 0 0,0 0 0 0 0,0 0 0 0 0,-1 0 0 0 0,0 0 1 0 0,0 0-1 0 0,0 0 0 0 0,-1 0 0 0 0,0 0 0 0 0,0 0 1 0 0,-1 0-1 0 0,0 0 0 0 0,0 0 0 0 0,0 0 0 0 0,-1-1 1 0 0,0 1-1 0 0,0-1 0 0 0,0 0 0 0 0,0 0 0 0 0,-1 0 1 0 0,0 0-1 0 0,0-1 0 0 0,0 1 9 0 0,-19 10 88 0 0,-1-1 0 0 0,0-1 0 0 0,0-2-1 0 0,-2 0 1 0 0,1-1 0 0 0,-1-2 0 0 0,0 0 0 0 0,-1-2 0 0 0,0-1-1 0 0,0-1 1 0 0,0-2 0 0 0,-2 0-88 0 0,12 0 24 0 0,-757 75 227 0 0,182-22-3895 0 0,421-35-1967 0 0,46-6-5603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6:35.2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274 577 11674 0 0,'0'0'5099'0'0,"0"0"-4374"0"0,0 0-1667 0 0,0 0-577 0 0,0 0 53 0 0,0 0 426 0 0,0 0 633 0 0,0 0 570 0 0,0 0 137 0 0,0 0 40 0 0,28 4 35 0 0,193 17 915 0 0,-195-21-1025 0 0,-1-2 0 0 0,0-1 0 0 0,0-1 0 0 0,0-1 0 0 0,0-1 0 0 0,-1-1 0 0 0,0-1 0 0 0,0-2 0 0 0,-1 0 0 0 0,0-1 0 0 0,-1-1-1 0 0,0-2 1 0 0,-1 0 0 0 0,11-10-265 0 0,-29 22 16 0 0,0 0 1 0 0,-1 0-1 0 0,1 0 0 0 0,-1 0 0 0 0,0-1 0 0 0,0 1 0 0 0,0-1 1 0 0,0 0-1 0 0,0 1 0 0 0,-1-1 0 0 0,1 0 0 0 0,-1 0 1 0 0,1 0-1 0 0,-1 0 0 0 0,0 0 0 0 0,0 0 0 0 0,-1-1 0 0 0,1 1 1 0 0,-1 0-1 0 0,1 0 0 0 0,-1 0 0 0 0,0-1 0 0 0,0 1 1 0 0,-1 0-1 0 0,1 0 0 0 0,-1-1 0 0 0,1 1 0 0 0,-1 0 0 0 0,0 0 1 0 0,0 0-1 0 0,-1 0 0 0 0,1 0 0 0 0,0 0 0 0 0,-1 0 1 0 0,0 0-1 0 0,0 1 0 0 0,0-1 0 0 0,0 1 0 0 0,0-1 0 0 0,0 1 1 0 0,-1 0-1 0 0,1 0 0 0 0,-3-2-16 0 0,-131-62-1233 0 0,101 59 1145 0 0,0 0-1 0 0,0 3 1 0 0,-1 1 0 0 0,0 1-1 0 0,1 3 1 0 0,-1 0 0 0 0,1 2-1 0 0,0 2 1 0 0,0 2 0 0 0,0 0 0 0 0,-4 4 88 0 0,20-6-26 0 0,0 2 0 0 0,0 0 0 0 0,1 0 1 0 0,0 2-1 0 0,1 0 0 0 0,0 2 1 0 0,0-1-1 0 0,1 2 0 0 0,0 0 0 0 0,1 1 1 0 0,1 1-1 0 0,0 0 0 0 0,1 1 0 0 0,0 0 1 0 0,1 1-1 0 0,1 0 0 0 0,1 1 1 0 0,0 1-1 0 0,1-1 0 0 0,-4 12 26 0 0,9-11 59 0 0,0-1-1 0 0,1 1 1 0 0,0 0-1 0 0,2 0 0 0 0,0 0 1 0 0,1 0-1 0 0,1 0 1 0 0,0 0-1 0 0,1 0 1 0 0,2 0-1 0 0,-1-1 1 0 0,2 1-1 0 0,1-1 1 0 0,0 0-1 0 0,1-1 0 0 0,0 1 1 0 0,1-1-1 0 0,1-1 1 0 0,1 1-1 0 0,0-2 1 0 0,1 1-1 0 0,1-2 1 0 0,0 1-1 0 0,1-2 1 0 0,0 1-1 0 0,1-2 0 0 0,0 0 1 0 0,1 0-1 0 0,0-2 1 0 0,1 0-1 0 0,0 0 1 0 0,0-2-1 0 0,1 0 1 0 0,0-1-1 0 0,0 0 1 0 0,17 2-59 0 0,-9 1 129 0 0,1-1 1 0 0,0-1 0 0 0,0-1-1 0 0,1-2 1 0 0,0 0 0 0 0,0-2-1 0 0,0-1 1 0 0,0-1 0 0 0,0-1-1 0 0,-1-2 1 0 0,1 0 0 0 0,0-2-1 0 0,-1-1 1 0 0,0-1 0 0 0,0-1-1 0 0,-1-2 1 0 0,0 0 0 0 0,-1-2-1 0 0,0 0 1 0 0,0-2 0 0 0,-2 0-1 0 0,0-2-129 0 0,10-52 2389 0 0,-32 68-2557 0 0,0 0-324 0 0,-4 28-2586 0 0,2-19 3122 0 0,0 1 1 0 0,1-1 0 0 0,1 0-1 0 0,-1 1 1 0 0,1-1 0 0 0,1 0-1 0 0,0 1 1 0 0,0-1 0 0 0,1 0 0 0 0,0 0-1 0 0,0 1 1 0 0,1-2 0 0 0,0 1-1 0 0,1 0 1 0 0,0-1 0 0 0,0 1-1 0 0,1-1 1 0 0,0 0 0 0 0,1-1 0 0 0,-1 1-1 0 0,2-1 1 0 0,-1 0 0 0 0,1-1-1 0 0,0 1 1 0 0,0-1 0 0 0,0-1-1 0 0,1 1 1 0 0,0-2 0 0 0,0 1-1 0 0,0-1 1 0 0,1 0 0 0 0,0 0 0 0 0,-1-1-1 0 0,1 0 1 0 0,3 0-45 0 0,6-2 119 0 0,0-1-1 0 0,0 0 1 0 0,1-1 0 0 0,-1-1 0 0 0,0-1-1 0 0,0-1 1 0 0,-1 0 0 0 0,1-1 0 0 0,-1-1-1 0 0,0-1 1 0 0,-1 0 0 0 0,1-1 0 0 0,-1-1-1 0 0,-1 0 1 0 0,0-1 0 0 0,0-1 0 0 0,-1 0-1 0 0,0-1 1 0 0,-1-1 0 0 0,0 0 0 0 0,-1-1-1 0 0,-1 0 1 0 0,0-1 0 0 0,-1 0 0 0 0,0-1-119 0 0,-6 8-14 0 0,0 0 0 0 0,0 0 0 0 0,-1 0 1 0 0,0 0-1 0 0,-1-1 0 0 0,0 1 1 0 0,0-1-1 0 0,-1 0 0 0 0,0 1 0 0 0,0-1 1 0 0,-1 0-1 0 0,0 0 0 0 0,-1 1 1 0 0,0-1-1 0 0,0 0 0 0 0,-1 1 1 0 0,0-1-1 0 0,0 1 0 0 0,-1-1 0 0 0,0 1 1 0 0,-1 0-1 0 0,0 0 0 0 0,0 1 1 0 0,0-1-1 0 0,-1 1 0 0 0,0 0 0 0 0,-1 0 1 0 0,0 0-1 0 0,0 1 0 0 0,0 0 1 0 0,-1 0 13 0 0,-11-10-130 0 0,-1 0 0 0 0,-1 1 1 0 0,0 1-1 0 0,-1 1 0 0 0,-1 1 1 0 0,0 1-1 0 0,0 1 0 0 0,-1 1 1 0 0,-1 1-1 0 0,-12-3 130 0 0,16 6-72 0 0,0 1-1 0 0,-1 1 1 0 0,1 0 0 0 0,-1 2 0 0 0,0 0-1 0 0,1 1 1 0 0,-1 2 0 0 0,0 0 0 0 0,1 1-1 0 0,-11 3 73 0 0,22-4-52 0 0,1 1 0 0 0,0 0 0 0 0,-1 0 0 0 0,1 0 0 0 0,1 1-1 0 0,-1 1 1 0 0,1-1 0 0 0,-1 1 0 0 0,1 0 0 0 0,1 1-1 0 0,-1-1 1 0 0,1 1 0 0 0,0 1 0 0 0,0-1 0 0 0,1 1 0 0 0,-1 0-1 0 0,2 0 1 0 0,-1 1 0 0 0,1-1 0 0 0,0 1 0 0 0,1 0-1 0 0,0 0 1 0 0,0 1 0 0 0,0-1 0 0 0,1 0 0 0 0,0 2 52 0 0,0 3-30 0 0,1 0 0 0 0,0 1-1 0 0,0-1 1 0 0,2 0 0 0 0,-1 0 0 0 0,2 1 0 0 0,0-1 0 0 0,0 0 0 0 0,1 0 0 0 0,1-1-1 0 0,0 1 1 0 0,1-1 0 0 0,0 1 0 0 0,1-1 0 0 0,0-1 0 0 0,1 1 0 0 0,0-1 0 0 0,1 0 0 0 0,0-1-1 0 0,10 9 31 0 0,94 76-3034 0 0,15-24-5367 0 0,-86-53-179 0 0</inkml:trace>
  <inkml:trace contextRef="#ctx0" brushRef="#br0" timeOffset="623.956">1982 567 16371 0 0,'0'0'1217'0'0,"0"0"-257"0"0,0 0-715 0 0,0 0-911 0 0,0 0-579 0 0,0 0-59 0 0,0 0 302 0 0,0 0 601 0 0,0 0 465 0 0,0 0 145 0 0,0 0 66 0 0,0 26 16 0 0,13 170 505 0 0,31 64 1162 0 0,-56-297 4799 0 0,-22-30-7135 0 0,13 27 532 0 0,-7-16-348 0 0,16 38 122 0 0,1-2 0 0 0,1 1-1 0 0,1-1 1 0 0,0-1 0 0 0,2 0 0 0 0,0 0-1 0 0,2 0 1 0 0,0-1 0 0 0,1 0-1 0 0,1 1 1 0 0,2-1 0 0 0,0-1 72 0 0,2 18-93 0 0,0-1 1 0 0,0 1 0 0 0,1-1-1 0 0,0 1 1 0 0,0 0 0 0 0,0 0 0 0 0,1 0-1 0 0,0 0 1 0 0,0 1 0 0 0,0-1-1 0 0,0 1 1 0 0,1-1 0 0 0,-1 1-1 0 0,1 0 1 0 0,0 1 0 0 0,1-1 0 0 0,-1 1-1 0 0,1-1 1 0 0,-1 1 0 0 0,1 1-1 0 0,0-1 1 0 0,0 1 0 0 0,0-1-1 0 0,0 2 1 0 0,1-1 0 0 0,4-1 92 0 0,148-19-1397 0 0,-95 18 1315 0 0,1 2 0 0 0,0 3 1 0 0,0 3-1 0 0,0 3 0 0 0,-1 3 1 0 0,0 2-1 0 0,-1 3 0 0 0,45 17 82 0 0,-109-31-10 0 0,1-1-1 0 0,-1 0 1 0 0,1 0-1 0 0,-1 0 0 0 0,1 1 1 0 0,-1-1-1 0 0,1 0 1 0 0,0 1-1 0 0,-1 0 0 0 0,1-1 1 0 0,0 1-1 0 0,-1 0 1 0 0,1 0-1 0 0,0-1 0 0 0,0 1 1 0 0,0 0-1 0 0,-1 0 1 0 0,1 0-1 0 0,0 1 1 0 0,0-1-1 0 0,1 0 0 0 0,-1 0 1 0 0,0 0-1 0 0,0 1 1 0 0,1-1-1 0 0,-1 0 0 0 0,0 1 1 0 0,1-1-1 0 0,-1 1 1 0 0,1-1-1 0 0,0 1 0 0 0,0-1 1 0 0,-1 1-1 0 0,1-1 1 0 0,0 1-1 0 0,0-1 0 0 0,0 1 1 0 0,1-1-1 0 0,-1 1 1 0 0,0-1-1 0 0,0 0 1 0 0,1 1-1 0 0,-1-1 0 0 0,1 1 1 0 0,-1-1-1 0 0,1 0 1 0 0,0 1-1 0 0,0-1 0 0 0,-1 0 1 0 0,1 1-1 0 0,0-1 1 0 0,0 0-1 0 0,0 0 0 0 0,0 0 1 0 0,0 0-1 0 0,1 0 1 0 0,-1 0-1 0 0,0 0 0 0 0,0-1 1 0 0,1 1-1 0 0,-1 0 1 0 0,0-1-1 0 0,1 1 0 0 0,-1-1 1 0 0,1 1-1 0 0,-1-1 1 0 0,0 1-1 0 0,1-1 1 0 0,1 0 10 0 0,-536 189 1142 0 0,529-188-1175 0 0,-1 1-1 0 0,1-1 0 0 0,-1 1 0 0 0,1 0 0 0 0,0 1 1 0 0,0-1-1 0 0,0 0 0 0 0,0 1 0 0 0,0 0 0 0 0,0 0 0 0 0,1 0 1 0 0,-1 1-1 0 0,1-1 0 0 0,0 1 0 0 0,0 0 0 0 0,0 0 1 0 0,1 0-1 0 0,-1 0 0 0 0,1 0 0 0 0,0 0 0 0 0,0 1 0 0 0,1-1 1 0 0,-1 1-1 0 0,1 0 0 0 0,0-1 0 0 0,0 1 0 0 0,1 0 1 0 0,-1-1-1 0 0,1 1 0 0 0,0 0 0 0 0,0 0 0 0 0,1 0 0 0 0,-1-1 1 0 0,1 1-1 0 0,0 0 0 0 0,0-1 0 0 0,1 1 0 0 0,-1-1 1 0 0,1 1-1 0 0,0-1 0 0 0,1 0 0 0 0,-1 1 34 0 0,21 14 144 0 0,0-2-1 0 0,1 0 1 0 0,1-1-1 0 0,0-2 1 0 0,1-1-1 0 0,0-1 1 0 0,1-1-1 0 0,0-1 1 0 0,1-1-1 0 0,0-2 1 0 0,10 1-144 0 0,22 9 103 0 0,-1 2-209 0 0,130 33 558 0 0,-62-38-3481 0 0,-103-20-978 0 0,-10-3-1779 0 0,-10 4-1201 0 0</inkml:trace>
  <inkml:trace contextRef="#ctx0" brushRef="#br0" timeOffset="1176.979">3100 565 21805 0 0,'0'0'128'0'0,"0"0"-371"0"0,0 0-308 0 0,0 0-138 0 0,0 0 82 0 0,0 0 257 0 0,0 0 153 0 0,0 0 16 0 0,0 0 22 0 0,24 30 10 0 0,75 93 13 0 0,-63-41-51 0 0,-34-65 139 0 0,2 20 36 0 0,-1 0 1 0 0,-2 1-1 0 0,-1 0 1 0 0,-2-1-1 0 0,-2 0 1 0 0,-8 37 11 0 0,3-67 4118 0 0,-3-32-3333 0 0,-5-39-1509 0 0,-3-22 155 0 0,7 38 489 0 0,2-1 0 0 0,2 0 0 0 0,2-1 0 0 0,2 0 0 0 0,2 0 0 0 0,3-22 80 0 0,1 64-34 0 0,0 0 1 0 0,1 0-1 0 0,0 0 0 0 0,0 0 1 0 0,0 0-1 0 0,1 1 1 0 0,0-1-1 0 0,1 1 1 0 0,0 0-1 0 0,0-1 1 0 0,0 2-1 0 0,1-1 1 0 0,0 1-1 0 0,0-1 0 0 0,1 1 1 0 0,-1 1-1 0 0,1-1 1 0 0,1 1-1 0 0,-1 0 1 0 0,1 0-1 0 0,0 1 1 0 0,0 0-1 0 0,0 0 1 0 0,1 1-1 0 0,-1 0 1 0 0,1 0-1 0 0,0 1 0 0 0,7-2 34 0 0,17-2-40 0 0,1 0 0 0 0,0 3 0 0 0,1 0 0 0 0,-1 3 0 0 0,0 0-1 0 0,17 4 41 0 0,-14-2-36 0 0,0 1 0 0 0,0 1-1 0 0,0 2 1 0 0,-1 2 0 0 0,0 1-1 0 0,0 2 1 0 0,-1 1 0 0 0,14 9 36 0 0,-46-21-17 0 0,-1 0 0 0 0,0 1 1 0 0,1-1-1 0 0,-1 1 1 0 0,1-1-1 0 0,-1 1 0 0 0,0-1 1 0 0,0 1-1 0 0,1 0 1 0 0,-1 0-1 0 0,0-1 0 0 0,0 1 1 0 0,0 0-1 0 0,0 0 1 0 0,0 0-1 0 0,0 1 0 0 0,0-1 1 0 0,0 0-1 0 0,0 0 1 0 0,-1 0-1 0 0,1 1 0 0 0,0-1 1 0 0,-1 0-1 0 0,1 1 1 0 0,-1-1-1 0 0,1 0 0 0 0,-1 1 1 0 0,0-1-1 0 0,0 1 1 0 0,1-1-1 0 0,-1 0 0 0 0,0 1 1 0 0,0-1-1 0 0,-1 1 1 0 0,1-1-1 0 0,0 1 0 0 0,0-1 1 0 0,-1 0-1 0 0,1 1 0 0 0,-1-1 1 0 0,1 0-1 0 0,-1 1 1 0 0,1-1-1 0 0,-1 0 0 0 0,0 1 1 0 0,0-1-1 0 0,1 0 1 0 0,-1 0-1 0 0,0 0 0 0 0,0 0 1 0 0,0 0-1 0 0,-1 0 1 0 0,1 0-1 0 0,0 0 0 0 0,0 0 1 0 0,0-1-1 0 0,-1 1 1 0 0,1 0-1 0 0,0-1 0 0 0,-1 1 17 0 0,-89 39 366 0 0,84-38-356 0 0,-123 39 264 0 0,83-30-294 0 0,2 3 0 0 0,0 1 0 0 0,1 2 0 0 0,0 3 0 0 0,2 1 0 0 0,0 2 0 0 0,-12 11 20 0 0,50-32-40 0 0,-1 0 0 0 0,1 0 0 0 0,0 1 0 0 0,0-1 0 0 0,0 1 0 0 0,1 0 0 0 0,-1 1 1 0 0,1-1-1 0 0,0 1 0 0 0,0-1 0 0 0,0 1 0 0 0,0 0 0 0 0,0 0 0 0 0,1 0 0 0 0,0 0 0 0 0,0 1 0 0 0,0-1 0 0 0,0 1 1 0 0,1-1-1 0 0,0 1 0 0 0,-1 0 0 0 0,2-1 0 0 0,-1 1 0 0 0,1 0 0 0 0,-1 0 0 0 0,1-1 0 0 0,1 1 0 0 0,-1 0 0 0 0,1 0 1 0 0,-1-1-1 0 0,2 1 0 0 0,-1 0 0 0 0,0-1 0 0 0,1 1 0 0 0,0-1 0 0 0,0 1 0 0 0,0-1 0 0 0,0 0 0 0 0,1 0 0 0 0,0 0 0 0 0,2 2 40 0 0,20 12 108 0 0,2-2 0 0 0,0-1 0 0 0,1 0 0 0 0,0-3 0 0 0,1 0 0 0 0,0-2 0 0 0,1-1 0 0 0,0-1 0 0 0,1-1 0 0 0,8-1-108 0 0,4 3 63 0 0,236 44 360 0 0,-219-48-4279 0 0,1-3-4173 0 0,-58-2 446 0 0</inkml:trace>
  <inkml:trace contextRef="#ctx0" brushRef="#br0" timeOffset="1497.763">4310 486 22389 0 0,'0'0'355'0'0,"0"0"-417"0"0,0 0-537 0 0,0 0-215 0 0,0 0 103 0 0,0 0 260 0 0,0 0 324 0 0,0 0 65 0 0,0 0-26 0 0,13 28 2 0 0,42 93 17 0 0,-38-23-36 0 0,-19-72 73 0 0,-2 200-17 0 0,4-221 95 0 0,1 0-1 0 0,0 0 0 0 0,0-1 0 0 0,0 1 0 0 0,1 0 0 0 0,0 0 0 0 0,0-1 0 0 0,0 1 0 0 0,0-1 1 0 0,1 0-1 0 0,-1 1 0 0 0,1-1 0 0 0,0 0 0 0 0,0-1 0 0 0,1 1 0 0 0,-1-1 0 0 0,1 1 0 0 0,0-1 0 0 0,0 0 1 0 0,0 0-1 0 0,0-1 0 0 0,0 1 0 0 0,1-1 0 0 0,-1 0 0 0 0,1 0 0 0 0,0 0 0 0 0,0-1 0 0 0,-1 1 0 0 0,5-1-45 0 0,147 14 1433 0 0,-149-15-1417 0 0,350-47 71 0 0,-384 74-11510 0 0,16-20 1825 0 0</inkml:trace>
  <inkml:trace contextRef="#ctx0" brushRef="#br0" timeOffset="1760.161">4300 755 22525 0 0,'0'0'649'0'0,"0"0"-249"0"0,0 0-326 0 0,0 0-181 0 0,33-4-29 0 0,109-11 4 0 0,97 25-1142 0 0,-206-9 610 0 0,-20 0 197 0 0,0 1-1 0 0,0-2 1 0 0,0 0-1 0 0,0 0 1 0 0,-1-2-1 0 0,1 1 0 0 0,0-2 1 0 0,0 1-1 0 0,-1-2 1 0 0,1 0-1 0 0,-1 0 1 0 0,9-5 467 0 0,-16 3-2536 0 0,-3 2-2016 0 0,-2 0-4085 0 0</inkml:trace>
  <inkml:trace contextRef="#ctx0" brushRef="#br0" timeOffset="2296.973">4208 441 19508 0 0,'0'0'494'0'0,"0"0"-125"0"0,0 0-241 0 0,34-4-156 0 0,116-13-47 0 0,328 25-1336 0 0,-402-5 1170 0 0,-1-3-1 0 0,0-3 1 0 0,0-3-1 0 0,0-4 1 0 0,-1-3-1 0 0,-1-3 0 0 0,13-7 242 0 0,-85 23 46 0 0,1 0 0 0 0,0 0-1 0 0,0-1 1 0 0,0 1 0 0 0,0-1-1 0 0,-1 1 1 0 0,1-1 0 0 0,0 1-1 0 0,0-1 1 0 0,-1 0 0 0 0,1 0-1 0 0,0 0 1 0 0,-1 0 0 0 0,1 0-1 0 0,-1 0 1 0 0,1 0 0 0 0,-1 0-1 0 0,0-1 1 0 0,1 1 0 0 0,-1-1-1 0 0,0 1 1 0 0,0-1 0 0 0,0 1-1 0 0,0-1 1 0 0,0 1 0 0 0,0-1-1 0 0,-1 0 1 0 0,1 0 0 0 0,-1 1-1 0 0,1-1 1 0 0,-1 0 0 0 0,1 0-1 0 0,-1 0 1 0 0,0 0 0 0 0,0 1 0 0 0,0-1-1 0 0,0 0 1 0 0,0 0 0 0 0,-1 0-1 0 0,1 0 1 0 0,0 0 0 0 0,-1 1-1 0 0,1-1 1 0 0,-1 0 0 0 0,0 0-1 0 0,0 1 1 0 0,1-1 0 0 0,-1 0-1 0 0,-1 0-45 0 0,-7 6-4325 0 0,36 23 5100 0 0,10-13-441 0 0,1-1 0 0 0,0-2-1 0 0,1-2 1 0 0,0-1 0 0 0,0-2 0 0 0,1-2-1 0 0,-1-2 1 0 0,27-2-334 0 0,-23 2 121 0 0,54 1 74 0 0,-166 33-907 0 0,-53 25 905 0 0,61-26-242 0 0,2 2 0 0 0,1 3 0 0 0,2 2 1 0 0,2 3-1 0 0,2 2 0 0 0,-41 48 49 0 0,84-87-79 0 0,1 0 0 0 0,0 1 0 0 0,1 0-1 0 0,0 0 1 0 0,0 1 0 0 0,1-1 0 0 0,0 2 0 0 0,1-1 0 0 0,0 0 0 0 0,0 1 0 0 0,1 0 0 0 0,1 0 0 0 0,0 1-1 0 0,0-1 1 0 0,1 0 0 0 0,0 8 79 0 0,6-15 60 0 0,0 1-1 0 0,0-1 0 0 0,0 0 1 0 0,0 0-1 0 0,1 0 0 0 0,0-1 0 0 0,0 1 1 0 0,0-1-1 0 0,0 0 0 0 0,0-1 1 0 0,0 1-1 0 0,1-1 0 0 0,-1 0 1 0 0,1-1-1 0 0,0 1 0 0 0,0-1 1 0 0,-1 0-1 0 0,1 0 0 0 0,0-1 1 0 0,0 0-1 0 0,0 0 0 0 0,0 0 1 0 0,4-2-60 0 0,418-28 2341 0 0,-330 16-2339 0 0,0 4 0 0 0,1 5-1 0 0,0 4 1 0 0,5 5-2 0 0,27 17-910 0 0,-88-10-2652 0 0,-2 1-4591 0 0,-34-9 175 0 0</inkml:trace>
  <inkml:trace contextRef="#ctx0" brushRef="#br0" timeOffset="2557.852">6800 474 22701 0 0,'0'0'207'0'0,"0"0"-389"0"0,0 0-598 0 0,0 0-223 0 0,0 0 70 0 0,0 0 320 0 0,0 0 444 0 0,0 0 105 0 0,0 0 29 0 0,9 29 5 0 0,31 96 20 0 0,-29 43-79 0 0,-13-114-169 0 0,4 81 555 0 0,29-63-4848 0 0,-22-63-126 0 0,0-4-4998 0 0</inkml:trace>
  <inkml:trace contextRef="#ctx0" brushRef="#br0" timeOffset="2810.434">7092 354 16339 0 0,'0'0'4946'0'0,"0"0"-6667"0"0,0 0-55 0 0,0 0-25 0 0,0 0-327 0 0,0 0-1609 0 0,0 0-6385 0 0</inkml:trace>
  <inkml:trace contextRef="#ctx0" brushRef="#br0" timeOffset="2975.199">7523 944 10138 0 0,'0'0'3204'0'0,"0"0"-316"0"0,0 0-565 0 0,0 0-616 0 0,29 8-534 0 0,186 45 183 0 0,-188-47-1236 0 0,129 8 968 0 0,-150-19-1062 0 0,1 0 0 0 0,-1-1-1 0 0,0 1 1 0 0,0-1 0 0 0,0 0-1 0 0,-1 0 1 0 0,0-1 0 0 0,0 0 0 0 0,-1 0-1 0 0,1 0 1 0 0,-2 0 0 0 0,1-1 0 0 0,-1 1-1 0 0,0-1 1 0 0,-1 0 0 0 0,0 0 0 0 0,0 0-1 0 0,0 0 1 0 0,-1 0 0 0 0,0-1-1 0 0,-1 1 1 0 0,0 0 0 0 0,-1-1 0 0 0,0-6-26 0 0,-3-7-195 0 0,0 0 0 0 0,-2 1-1 0 0,0 0 1 0 0,-1 0 0 0 0,-1 0 0 0 0,-2 1 0 0 0,0 1 0 0 0,0-1 0 0 0,-2 1 0 0 0,0 1 0 0 0,-2 1 0 0 0,0-1 0 0 0,0 2 0 0 0,-2 0 0 0 0,0 1 0 0 0,0 1 0 0 0,-2 0 0 0 0,0 1 0 0 0,0 1 0 0 0,-6-2 195 0 0,21 11-73 0 0,-1 0-1 0 0,0 0 1 0 0,0 0 0 0 0,-1 0 0 0 0,1 1 0 0 0,-1-1 0 0 0,1 1 0 0 0,-1 1 0 0 0,1-1-1 0 0,-1 0 1 0 0,0 1 0 0 0,0 0 0 0 0,0 0 0 0 0,0 1 0 0 0,0-1 0 0 0,0 1-1 0 0,0 0 1 0 0,0 1 0 0 0,0-1 0 0 0,0 1 0 0 0,0 0 0 0 0,0 0 0 0 0,0 0-1 0 0,1 1 1 0 0,-1 0 0 0 0,0 0 0 0 0,1 0 0 0 0,-1 0 0 0 0,1 1 0 0 0,0 0-1 0 0,0 0 1 0 0,0 0 0 0 0,0 0 0 0 0,0 0 0 0 0,1 1 0 0 0,0 0 0 0 0,-1 0 0 0 0,0 1 72 0 0,-5 8 7 0 0,0 0 0 0 0,1 0-1 0 0,1 1 1 0 0,0 0-1 0 0,0 0 1 0 0,1 1-1 0 0,1 0 1 0 0,1 0 0 0 0,0 0-1 0 0,1 1 1 0 0,1-1-1 0 0,0 1 1 0 0,1-1-1 0 0,0 1 1 0 0,2 0-1 0 0,0-1 1 0 0,0 1 0 0 0,2-1-1 0 0,0 1 1 0 0,0-1-1 0 0,2 0 1 0 0,0 0-1 0 0,1 2-5 0 0,0-5-357 0 0,0-1-1 0 0,0 0 0 0 0,1 0 1 0 0,1 0-1 0 0,-1-1 1 0 0,2 0-1 0 0,-1-1 0 0 0,2 0 1 0 0,-1 0-1 0 0,1-1 0 0 0,7 5 358 0 0,13 6-4610 0 0,-9-7-4908 0 0</inkml:trace>
  <inkml:trace contextRef="#ctx0" brushRef="#br0" timeOffset="3464.964">8362 428 21797 0 0,'0'0'-74'0'0,"0"0"-544"0"0,0 0-380 0 0,0 0-93 0 0,0 0 236 0 0,0 0 514 0 0,0 0 275 0 0,-7 30 70 0 0,-51 209 123 0 0,0-8 1003 0 0,64-244 3183 0 0,13-13-3658 0 0,-7 10-714 0 0,2-6-157 0 0,-1 0 1 0 0,0-1 0 0 0,-2 0 0 0 0,-1-1-1 0 0,-1 0 1 0 0,-1-1 0 0 0,-2 0-1 0 0,0 0 1 0 0,-1 0 0 0 0,-2-1-1 0 0,1-17 216 0 0,-4 40 304 0 0,2-38-1844 0 0,4 65-3710 0 0,-6-3 5420 0 0,2-1 1 0 0,0 0-1 0 0,1 0 1 0 0,1 0 0 0 0,1 0-1 0 0,1-1 1 0 0,1 1-1 0 0,0-1 1 0 0,2-1 0 0 0,0 0-1 0 0,1 0 1 0 0,1-1 0 0 0,0 0-1 0 0,1 0 1 0 0,1-2-1 0 0,1 1 1 0 0,0-2 0 0 0,1 0-1 0 0,0 0 1 0 0,1-2-1 0 0,1 0 1 0 0,0-1 0 0 0,0 0-1 0 0,1-2 1 0 0,0 0 0 0 0,1-1-1 0 0,0 0 1 0 0,0-2-1 0 0,1 0 1 0 0,14 1-171 0 0,-10-5 184 0 0,1 0 1 0 0,-1-2-1 0 0,0-1 1 0 0,1-1-1 0 0,-1 0 1 0 0,0-2-1 0 0,0-1 1 0 0,-1-1-1 0 0,0-2 1 0 0,0 0-1 0 0,0-1 1 0 0,-1-1-1 0 0,0-1 1 0 0,-1-1-1 0 0,0 0 1 0 0,-1-2-1 0 0,-1-1 1 0 0,0 0-1 0 0,-1-1 1 0 0,0-1-1 0 0,-2-1 1 0 0,0-1-1 0 0,-1 0 1 0 0,-1-1-1 0 0,0 0 1 0 0,-2-1-185 0 0,-8 10-15 0 0,-1 1 1 0 0,0-1-1 0 0,-1 0 0 0 0,0 0 1 0 0,-1-1-1 0 0,0 1 0 0 0,-1 0 1 0 0,0 0-1 0 0,-1-1 1 0 0,0 1-1 0 0,-1 0 0 0 0,0 0 1 0 0,-1 0-1 0 0,0 0 0 0 0,0 1 1 0 0,-1-1-1 0 0,-1 1 0 0 0,0 0 1 0 0,0 0-1 0 0,-1 0 0 0 0,0 1 1 0 0,-7-9 14 0 0,7 11-224 0 0,0 1-1 0 0,0 0 1 0 0,0 0 0 0 0,-1 0-1 0 0,0 1 1 0 0,0 0 0 0 0,0 0 0 0 0,-1 1-1 0 0,0-1 1 0 0,0 2 0 0 0,0-1-1 0 0,0 1 1 0 0,0 1 0 0 0,-1-1 0 0 0,1 1-1 0 0,-1 1 1 0 0,0 0 0 0 0,1 0-1 0 0,-5 0 225 0 0,-32 14-5238 0 0,20 6-1960 0 0,16-9-766 0 0</inkml:trace>
  <inkml:trace contextRef="#ctx0" brushRef="#br0" timeOffset="3745.874">9823 335 22789 0 0,'0'0'639'0'0,"0"0"-318"0"0,0 0-509 0 0,0 0-511 0 0,0 0-192 0 0,0 0 29 0 0,0 0 284 0 0,0 0 315 0 0,0 0 109 0 0,-2 27 64 0 0,-12 90 30 0 0,-48 86-178 0 0,57-189 250 0 0,-25 141-36 0 0,30-150 86 0 0,1 0 0 0 0,-1 0 0 0 0,1 0 0 0 0,-1 0 0 0 0,2 0 1 0 0,-1 0-1 0 0,0-1 0 0 0,1 1 0 0 0,0 0 0 0 0,0-1 0 0 0,0 1 0 0 0,1-1 0 0 0,-1 0 0 0 0,1 0 1 0 0,0 0-1 0 0,0 0 0 0 0,1 0 0 0 0,-1-1 0 0 0,1 1 0 0 0,-1-1 0 0 0,1 0 0 0 0,0 0 1 0 0,1-1-1 0 0,-1 1 0 0 0,0-1 0 0 0,1 0 0 0 0,-1 0 0 0 0,1 0 0 0 0,4 1-62 0 0,39 7 271 0 0,0-2-1 0 0,1-2 1 0 0,0-2-1 0 0,0-2 1 0 0,0-2-1 0 0,0-2 1 0 0,1-3-271 0 0,94-10 701 0 0,-28 1-2683 0 0,-38 11-8263 0 0,-73 3-262 0 0</inkml:trace>
  <inkml:trace contextRef="#ctx0" brushRef="#br0" timeOffset="4006.706">9545 463 25701 0 0,'0'0'457'0'0,"0"0"-129"0"0,0 0-191 0 0,28-9-201 0 0,93-30-101 0 0,-105 36 98 0 0,1 0-1 0 0,-1 0 1 0 0,1 2 0 0 0,-1 0 0 0 0,1 1 0 0 0,0 1 0 0 0,-1 0 0 0 0,1 1-1 0 0,11 4 68 0 0,27 2-333 0 0,5-1-147 0 0,2-1 0 0 0,-1-4 1 0 0,1-2-1 0 0,-1-3 0 0 0,0-3 0 0 0,0-2 0 0 0,-1-3 0 0 0,0-2 1 0 0,0-3-1 0 0,39-18 480 0 0,10-43 823 0 0,-107 74-824 0 0,0 0 0 0 0,0 1 0 0 0,0-1 1 0 0,0-1-1 0 0,0 1 0 0 0,-1 0 0 0 0,1 0 0 0 0,-1 0 1 0 0,0-1-1 0 0,0 1 0 0 0,0-1 0 0 0,-1 1 1 0 0,1-1-1 0 0,-1 1 0 0 0,0-1 0 0 0,0 1 0 0 0,0-1 1 0 0,0 0-1 0 0,0 1 0 0 0,-1-1 0 0 0,0 1 1 0 0,0-1-1 0 0,0 1 0 0 0,0 0 0 0 0,0-1 0 0 0,-1 1 1 0 0,1 0-1 0 0,-1 0 0 0 0,0 0 0 0 0,0 0 1 0 0,0 0-1 0 0,0 0 0 0 0,-1 1 0 0 0,1-1 0 0 0,-1 1 1 0 0,0-1 0 0 0,-22-16-227 0 0,-2 2 1 0 0,0 0 0 0 0,-1 2 0 0 0,0 1-1 0 0,-1 1 1 0 0,-1 2 0 0 0,0 0 0 0 0,-1 2-1 0 0,0 2 1 0 0,0 1 0 0 0,0 1 0 0 0,-1 1-1 0 0,0 2 1 0 0,1 2 0 0 0,-1 0 0 0 0,0 2-1 0 0,-20 5 227 0 0,-120 13-6001 0 0,114-11-3179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26.0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8 105 18828 0 0,'0'0'1644'0'0,"0"0"-150"0"0,0 0-239 0 0,0 0-306 0 0,0 0-254 0 0,0 0-171 0 0,0 0-114 0 0,0 0-111 0 0,0 0-61 0 0,0 0-103 0 0,0 0-88 0 0,0 0-45 0 0,0 0 30 0 0,-4-5 132 0 0,1-18 225 0 0,42 21 82 0 0,-13 3-290 0 0,1302-45 1125 0 0,-848 21-1103 0 0,-402 22-76 0 0,-8 0-506 0 0,-63-1-3502 0 0,-18 0 1850 0 0,-2 1-3687 0 0,4-1-5881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6:31.7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322 65 20660 0 0,'0'0'230'0'0,"0"0"-22"0"0,0 0-96 0 0,0 0-308 0 0,0 0-599 0 0,0 0-824 0 0,0 0-357 0 0,0 0 102 0 0,0 0 478 0 0,0 0 751 0 0,0 0 340 0 0,3 5 90 0 0,5 24 208 0 0,-2 1 0 0 0,-1-1-1 0 0,-1 1 1 0 0,-1 0-1 0 0,-2 0 1 0 0,-1 0 0 0 0,-2 0-1 0 0,-3 19 8 0 0,5-42 5 0 0,-23 186 448 0 0,-7-2 0 0 0,-9-1 1 0 0,-17 27-454 0 0,-10 58 265 0 0,66-274-227 0 0,-1 0-1 0 0,1 1 1 0 0,0-1 0 0 0,-1 1-1 0 0,1-1 1 0 0,0 0-1 0 0,0 1 1 0 0,0-1-1 0 0,0 0 1 0 0,1 1-1 0 0,-1-1 1 0 0,0 0 0 0 0,1 1-1 0 0,-1-1 1 0 0,0 0-1 0 0,1 1 1 0 0,0-1-1 0 0,-1 0 1 0 0,1 0-1 0 0,0 0 1 0 0,-1 1 0 0 0,1-1-1 0 0,0 0 1 0 0,0 0-1 0 0,0 0 1 0 0,0 0-1 0 0,0-1 1 0 0,0 1-1 0 0,0 0 1 0 0,1 0 0 0 0,-1-1-1 0 0,0 1 1 0 0,0 0-1 0 0,0-1 1 0 0,1 1-1 0 0,-1-1 1 0 0,0 0 0 0 0,1 1-1 0 0,-1-1 1 0 0,0 0-1 0 0,1 0 1 0 0,-1 0-1 0 0,1 0 1 0 0,-1 0-1 0 0,0 0 1 0 0,1 0 0 0 0,-1 0-1 0 0,0-1 1 0 0,1 1-1 0 0,-1 0 1 0 0,0-1-1 0 0,1 1 1 0 0,-1-1-1 0 0,0 0 1 0 0,0 1 0 0 0,0-1-1 0 0,0 0 1 0 0,1 0-1 0 0,-1 0 1 0 0,0 0-1 0 0,0 0 1 0 0,0 0-38 0 0,18-3 296 0 0,491-95 763 0 0,-477 95-1062 0 0,3-1-16 0 0,0 1 0 0 0,1 2 0 0 0,-1 2 0 0 0,1 1 1 0 0,-1 1-1 0 0,8 4 19 0 0,-41-6-61 0 0,-1 0 0 0 0,1 1 0 0 0,0-1 0 0 0,0 1 0 0 0,0 0 0 0 0,0 0 0 0 0,-1 0 0 0 0,1 0 1 0 0,0 0-1 0 0,-1 1 0 0 0,1-1 0 0 0,-1 1 0 0 0,1-1 0 0 0,-1 1 0 0 0,0 0 0 0 0,0 0 0 0 0,0 0 0 0 0,0 0 0 0 0,0 1 0 0 0,0-1 1 0 0,-1 1-1 0 0,1-1 0 0 0,-1 1 0 0 0,1-1 0 0 0,-1 1 0 0 0,0 0 0 0 0,0-1 0 0 0,0 1 0 0 0,-1 0 0 0 0,1 0 0 0 0,-1 0 1 0 0,1 0-1 0 0,-1 0 0 0 0,0 0 0 0 0,0-1 0 0 0,0 1 0 0 0,-1 0 0 0 0,1 0 0 0 0,-1 0 0 0 0,1 0 0 0 0,-1 0 0 0 0,0-1 1 0 0,0 1-1 0 0,0 0 0 0 0,-1 0 0 0 0,1-1 0 0 0,-1 1 0 0 0,1-1 0 0 0,-1 0 0 0 0,0 1 0 0 0,0-1 0 0 0,0 0 0 0 0,0 0 1 0 0,0 0-1 0 0,-2 1 61 0 0,-11 12-3470 0 0,1-2-5222 0 0</inkml:trace>
  <inkml:trace contextRef="#ctx0" brushRef="#br0" timeOffset="232.184">206 952 25029 0 0,'0'0'176'0'0,"0"0"-112"0"0,0 0-304 0 0,0 0-312 0 0,0 0-72 0 0,0 0 96 0 0,0 0 224 0 0,0 0 264 0 0,211-22-96 0 0,-138 32-312 0 0,-4 2-360 0 0,4-1-473 0 0,-5-1-631 0 0,-5 0-521 0 0,-5-4-551 0 0,-6-1-369 0 0,-14-2 328 0 0,-16-2-3576 0 0</inkml:trace>
  <inkml:trace contextRef="#ctx0" brushRef="#br0" timeOffset="486.241">0 415 21965 0 0,'0'0'672'0'0,"0"0"-104"0"0,0 0-344 0 0,0 0-416 0 0,0 0-264 0 0,0 0 0 0 0,0 0 144 0 0,222-83 32 0 0,-127 85-553 0 0,5 7-935 0 0,13 3-1241 0 0,-31-2-1359 0 0,-21-3-6883 0 0</inkml:trace>
  <inkml:trace contextRef="#ctx0" brushRef="#br0" timeOffset="770.267">2132 54 22157 0 0,'0'0'549'0'0,"0"0"-30"0"0,0 0-112 0 0,0 0-158 0 0,0 0-158 0 0,0 0-241 0 0,0 0-171 0 0,0 0-190 0 0,0 0-238 0 0,0 0-230 0 0,0 0 32 0 0,-9-11 104 0 0,-27-32 180 0 0,34 44 622 0 0,-1 0 0 0 0,1 0 0 0 0,0 0 0 0 0,0 0 0 0 0,0 0 0 0 0,0 0-1 0 0,1 1 1 0 0,-1-1 0 0 0,0 1 0 0 0,0-1 0 0 0,1 1 0 0 0,-1-1 0 0 0,1 1-1 0 0,-1 0 1 0 0,1 0 0 0 0,0 0 0 0 0,0 0 0 0 0,0 0 0 0 0,0 0 0 0 0,0 0-1 0 0,0 0 1 0 0,0 1 0 0 0,1-1 0 0 0,-1 0 0 0 0,1 0 0 0 0,0 1 0 0 0,0-1-1 0 0,0 0 1 0 0,0 1 41 0 0,0-2-8 0 0,-11 59-61 0 0,2 0 0 0 0,4 1 1 0 0,2 0-1 0 0,2 0 0 0 0,5 10 69 0 0,-3-13 28 0 0,72 1550 1480 0 0,-66-1231-1411 0 0,-7-371-24 0 0,0 1-1 0 0,-1-1 0 0 0,0 0 0 0 0,0 0 0 0 0,0 0 1 0 0,-1 0-1 0 0,0 0 0 0 0,0 0 0 0 0,0 0 0 0 0,-1-1 0 0 0,0 1 1 0 0,0-1-1 0 0,0 0 0 0 0,-1 0 0 0 0,1 0 0 0 0,-1 0 1 0 0,-1 0-1 0 0,1-1 0 0 0,0 0 0 0 0,-1 0 0 0 0,0 0 1 0 0,0 0-1 0 0,0-1 0 0 0,-1 0 0 0 0,1 0 0 0 0,-1 0 1 0 0,0-1-1 0 0,1 0 0 0 0,-1 0 0 0 0,0 0 0 0 0,0-1 0 0 0,-1 0 1 0 0,1 0-1 0 0,0-1 0 0 0,0 1 0 0 0,0-1 0 0 0,0-1 1 0 0,-7 0-73 0 0,-10-3 100 0 0,0-2 0 0 0,0 0 0 0 0,1-2 1 0 0,0 0-1 0 0,0-2 0 0 0,1 0 0 0 0,0-1 0 0 0,1-1 1 0 0,0-1-1 0 0,1-1 0 0 0,0-1 0 0 0,1-1 1 0 0,-15-17-101 0 0,22 24 20 0 0,-7-3 11 0 0,1 0-1 0 0,1-2 1 0 0,0 0 0 0 0,1 0 0 0 0,1-2 0 0 0,0 1 0 0 0,1-2 0 0 0,1 0 0 0 0,0-1 0 0 0,1 0 0 0 0,1 0 0 0 0,1-1 0 0 0,0 0 0 0 0,2-1 0 0 0,0 0 0 0 0,2 0 0 0 0,0-1 0 0 0,1 1-1 0 0,1-1 1 0 0,0-4-31 0 0,7 17-236 0 0,0 1 0 0 0,1 0 0 0 0,0 0 0 0 0,0 1 0 0 0,0-1-1 0 0,1 1 1 0 0,0 0 0 0 0,0 1 0 0 0,0 0 0 0 0,1 0 0 0 0,0 0-1 0 0,0 0 1 0 0,0 1 0 0 0,1 0 0 0 0,-1 1 0 0 0,1 0 0 0 0,0 0-1 0 0,0 1 1 0 0,0 0 0 0 0,4-1 236 0 0,1-1-476 0 0,141-45-7416 0 0,-125 41 4895 0 0,11-3-4497 0 0</inkml:trace>
  <inkml:trace contextRef="#ctx0" brushRef="#br0" timeOffset="1565.178">2896 156 21557 0 0,'0'0'244'0'0,"0"0"6"0"0,0 0-182 0 0,0 0-753 0 0,0 0-738 0 0,0 0-139 0 0,0 0 145 0 0,0 0 511 0 0,0 0 614 0 0,0 0 137 0 0,0 0 55 0 0,-8 32 50 0 0,-37 200 87 0 0,-26 1048 1442 0 0,53-645-947 0 0,33-504 875 0 0,-15-130-71 0 0,-15-27 2168 0 0,-74-90-4596 0 0,-5 5-1 0 0,-4 3 1 0 0,-10 1 1092 0 0,73 71-12 0 0,27 28 4 0 0,-37-35 170 0 0,2-3-1 0 0,1-1 0 0 0,3-2 1 0 0,2-2-1 0 0,-19-36-161 0 0,55 86-12 0 0,-1 0 1 0 0,1 0-1 0 0,0 0 1 0 0,0 0-1 0 0,0-1 0 0 0,0 1 1 0 0,0 0-1 0 0,0-1 1 0 0,0 1-1 0 0,0 0 0 0 0,0-1 1 0 0,1 0-1 0 0,-1 1 1 0 0,0-1-1 0 0,1 1 0 0 0,0-1 1 0 0,-1 0-1 0 0,1 1 1 0 0,0-1-1 0 0,0 1 1 0 0,0-1-1 0 0,0 0 0 0 0,0 1 1 0 0,0-1-1 0 0,0 0 1 0 0,1 1-1 0 0,-1-1 0 0 0,1 0 1 0 0,-1 1-1 0 0,1-1 1 0 0,-1 1-1 0 0,1-1 0 0 0,0 1 1 0 0,0-1-1 0 0,0 1 1 0 0,0 0-1 0 0,0-1 0 0 0,0 1 1 0 0,0 0-1 0 0,0 0 1 0 0,1 0-1 0 0,-1 0 1 0 0,0 0-1 0 0,1 0 0 0 0,-1 0 1 0 0,1 0-1 0 0,-1 0 1 0 0,1 1-1 0 0,-1-1 0 0 0,1 1 1 0 0,-1-1-1 0 0,1 1 1 0 0,0-1-1 0 0,-1 1 0 0 0,1 0 1 0 0,0 0-1 0 0,-1 0 1 0 0,2 0 11 0 0,589-33-807 0 0,-506 15 792 0 0,-1-3 0 0 0,-1-4 0 0 0,-2-4-1 0 0,-1-3 1 0 0,-1-4 0 0 0,49-31 15 0 0,126-75-1327 0 0,-251 137 1356 0 0,0 1-1 0 0,-1-1 1 0 0,1 1-1 0 0,-1-1 0 0 0,0 0 1 0 0,-1 0-1 0 0,1-1 1 0 0,-1 1-1 0 0,0 0 1 0 0,0-1-1 0 0,-1 0 0 0 0,0 1 1 0 0,0-1-1 0 0,0 0 1 0 0,0 1-1 0 0,-1-1 1 0 0,0 0-1 0 0,0 0 0 0 0,-1 1 1 0 0,1-1-1 0 0,-1 0 1 0 0,-1 0-1 0 0,1 1 1 0 0,-1-1-1 0 0,0 1 0 0 0,0 0 1 0 0,-1-1-1 0 0,1 1 1 0 0,-1 0-1 0 0,0 0 1 0 0,-1 1-1 0 0,1-1 0 0 0,-1 1 1 0 0,0-1-1 0 0,0 1 1 0 0,0 0-1 0 0,0 1 0 0 0,-3-2-27 0 0,4 6-137 0 0,-1 1 0 0 0,0-1 1 0 0,0 1-1 0 0,1 0 0 0 0,-1 0 1 0 0,1 1-1 0 0,-1-1 0 0 0,1 1 1 0 0,0-1-1 0 0,0 1 1 0 0,0 0-1 0 0,0 0 0 0 0,1 0 1 0 0,-1 1-1 0 0,1-1 0 0 0,0 1 1 0 0,0-1-1 0 0,0 1 0 0 0,0 0 1 0 0,1-1-1 0 0,0 1 1 0 0,-1 0-1 0 0,1 0 0 0 0,1 0 1 0 0,-1 0-1 0 0,0 1 0 0 0,1-1 136 0 0,-4 15 41 0 0,0 0-1 0 0,1 0 0 0 0,2 0 1 0 0,-1 1-1 0 0,2-1 0 0 0,1 0 1 0 0,0 0-1 0 0,2 0 0 0 0,0 0 1 0 0,1 0-1 0 0,0 0 0 0 0,2-1 1 0 0,0 1-1 0 0,8 13-40 0 0,-9-21 80 0 0,0 0 0 0 0,1-1 0 0 0,1 1 0 0 0,-1-1 0 0 0,2-1 0 0 0,-1 1 0 0 0,1-1 1 0 0,1-1-1 0 0,-1 1 0 0 0,2-2 0 0 0,-1 1 0 0 0,1-1 0 0 0,0 0 0 0 0,0-1 0 0 0,1 0 0 0 0,0-1 0 0 0,0 0 0 0 0,0-1 0 0 0,1 0 0 0 0,-1-1 0 0 0,1 0 0 0 0,0-1 0 0 0,0 0 0 0 0,2-1-80 0 0,147-26-2840 0 0,-67-31-6090 0 0,-77 42 2359 0 0</inkml:trace>
  <inkml:trace contextRef="#ctx0" brushRef="#br0" timeOffset="1819.573">4281 90 17884 0 0,'0'0'1760'0'0,"0"0"-425"0"0,0 0-937 0 0,0 0-1048 0 0,0 0-578 0 0,0 0-80 0 0,0 0 327 0 0,0 0 640 0 0,0 0 336 0 0,4 30 63 0 0,21 184 46 0 0,-10 28 538 0 0,-9 1 1 0 0,-26 218-643 0 0,17-134 237 0 0,25-279 622 0 0,-12-80 945 0 0,3-35-5226 0 0,-9 22-2768 0 0,-3 42 5625 0 0,0-19-8309 0 0</inkml:trace>
  <inkml:trace contextRef="#ctx0" brushRef="#br0" timeOffset="2355.313">4203 895 11867 0 0,'0'0'2735'0'0,"0"0"-155"0"0,0 0-734 0 0,0 0-846 0 0,0 0-894 0 0,0 0-787 0 0,0 0-256 0 0,0 0 85 0 0,0 0 313 0 0,0 0 420 0 0,0 0 141 0 0,0 0 46 0 0,0 0 28 0 0,24 16 24 0 0,78 50 17 0 0,-91-58-105 0 0,0-2 0 0 0,1 1 1 0 0,0-2-1 0 0,0 0 0 0 0,0 0 0 0 0,0-1 0 0 0,1 0 1 0 0,0-1-1 0 0,-1-1 0 0 0,1 0 0 0 0,0 0 0 0 0,0-2 1 0 0,0 1-1 0 0,0-2 0 0 0,1 0 0 0 0,-2 0 0 0 0,1-1 1 0 0,0-1-1 0 0,0 0 0 0 0,-1-1 0 0 0,1 0 0 0 0,-1-1 1 0 0,0 0-1 0 0,-1-1 0 0 0,1-1 0 0 0,-1 1 0 0 0,0-2 1 0 0,9-7-33 0 0,4-6 164 0 0,-1-1 1 0 0,-1-1-1 0 0,0-1 0 0 0,-2 0 1 0 0,-1-2-1 0 0,-1 0 1 0 0,-2-1-1 0 0,0-1 1 0 0,-2-1-1 0 0,9-23-164 0 0,-5-3 189 0 0,-1-2 0 0 0,-3 0 1 0 0,-3-1-1 0 0,-2-1 0 0 0,-2 1 0 0 0,-3-1 0 0 0,-3 0 1 0 0,-6-55-190 0 0,-2 75 9 0 0,-5 54-2856 0 0,-45 599 2731 0 0,44-458 358 0 0,0-14 191 0 0,6 0 0 0 0,10 121-433 0 0,-3-246 6 0 0,1 1 0 0 0,1-1-1 0 0,0 0 1 0 0,1 0 0 0 0,1 0 0 0 0,0 0 0 0 0,2-1 0 0 0,-1 0 0 0 0,2 0-1 0 0,0 0 1 0 0,1-1 0 0 0,1 0 0 0 0,0 0 0 0 0,1-1 0 0 0,1 0 0 0 0,0-1-1 0 0,1 0 1 0 0,5 4-6 0 0,-15-16 33 0 0,0 1 1 0 0,0-1-1 0 0,1 0 0 0 0,-1 0 0 0 0,0 0 0 0 0,0 0 0 0 0,1-1 0 0 0,-1 1 1 0 0,1-1-1 0 0,-1 1 0 0 0,0-1 0 0 0,1 0 0 0 0,-1 0 0 0 0,1 0 0 0 0,-1 0 1 0 0,1 0-1 0 0,-1 0 0 0 0,1-1 0 0 0,-1 1 0 0 0,0-1 0 0 0,1 0 1 0 0,-1 0-1 0 0,0 0 0 0 0,0 0 0 0 0,1 0 0 0 0,-1 0 0 0 0,0-1 0 0 0,0 1 1 0 0,0-1-1 0 0,0 1 0 0 0,-1-1 0 0 0,1 0 0 0 0,0 1 0 0 0,-1-1 0 0 0,1 0 1 0 0,-1 0-1 0 0,0 0 0 0 0,1-1 0 0 0,-1 1 0 0 0,0 0 0 0 0,0 0 0 0 0,-1-1 1 0 0,1 1-1 0 0,0 0 0 0 0,-1-1 0 0 0,1 1 0 0 0,-1-1-33 0 0,18-120-1575 0 0,-24 89 817 0 0,-2 0 0 0 0,-1 0 0 0 0,-2 1 1 0 0,-1 1-1 0 0,-1 0 0 0 0,-2 0 0 0 0,-1 2 0 0 0,-1 0 0 0 0,-2 0 1 0 0,-6-5 757 0 0,2-2 240 0 0,-11-17 208 0 0,-94-165 8226 0 0,141 216-12331 0 0,29 15 3373 0 0,-39-11 199 0 0,227 48-888 0 0,-76-32-7925 0 0,-125-14 1260 0 0</inkml:trace>
  <inkml:trace contextRef="#ctx0" brushRef="#br0" timeOffset="2670.977">5414 1189 2296 0 0,'0'0'2664'0'0,"0"0"-813"0"0,0 0-632 0 0,0 0-307 0 0,-5 28-171 0 0,-15 87-100 0 0,19-108-540 0 0,0 0 0 0 0,1 0 0 0 0,0 1 0 0 0,0-1 0 0 0,1 0 0 0 0,0 0 0 0 0,0 0 0 0 0,0 0 0 0 0,1 0 0 0 0,0-1 0 0 0,1 1 0 0 0,-1 0 0 0 0,1-1 0 0 0,1 0 0 0 0,-1 1 0 0 0,1-1 1 0 0,0-1-1 0 0,3 4-101 0 0,2 5 232 0 0,1-2 45 0 0,1 0-1 0 0,0 0 1 0 0,0-1 0 0 0,1 0 0 0 0,0-1 0 0 0,1 0 0 0 0,0-1 0 0 0,1-1 0 0 0,0 0 0 0 0,0 0 0 0 0,1-2 0 0 0,0 0 0 0 0,0 0 0 0 0,0-2-1 0 0,1 0 1 0 0,-1 0 0 0 0,1-2 0 0 0,0 0 0 0 0,0-1 0 0 0,0 0 0 0 0,0-1 0 0 0,0-1 0 0 0,0-1 0 0 0,0 0 0 0 0,0-1 0 0 0,-1 0 0 0 0,1-2-1 0 0,-1 0 1 0 0,0 0 0 0 0,0-2 0 0 0,-1 0 0 0 0,0 0 0 0 0,0-1 0 0 0,3-3-277 0 0,1-2 315 0 0,0 1 1 0 0,-1-2-1 0 0,-1 0 1 0 0,0-1-1 0 0,-1-1 1 0 0,0-1-1 0 0,-2 0 1 0 0,12-18-316 0 0,-21 29 32 0 0,0 0 0 0 0,0-1 0 0 0,-1 1 0 0 0,0-1 0 0 0,-1 0 0 0 0,1 0 0 0 0,-1 0 0 0 0,-1 0 0 0 0,1 0 0 0 0,-1 0 0 0 0,0 0 0 0 0,-1-1 0 0 0,0 1 0 0 0,0 0 0 0 0,0 0 0 0 0,-1-1 0 0 0,0 1 0 0 0,-1 0 0 0 0,0 0 0 0 0,0 0 0 0 0,0 0 0 0 0,-1 0 1 0 0,0 1-1 0 0,0-1 0 0 0,0 1 0 0 0,-1 0 0 0 0,0 0 0 0 0,-2-2-32 0 0,-6-5-76 0 0,-1 0 0 0 0,-1 1 0 0 0,0 1 0 0 0,-1 0 0 0 0,0 1 0 0 0,0 0 0 0 0,-1 1 0 0 0,0 1 0 0 0,-1 1 0 0 0,0 0 0 0 0,0 1 0 0 0,0 1 0 0 0,-1 1-1 0 0,0 0 1 0 0,0 1 0 0 0,0 1 0 0 0,0 1 0 0 0,0 0 0 0 0,0 1 0 0 0,0 1 0 0 0,-8 2 76 0 0,15 0-93 0 0,-1 1 0 0 0,1 0-1 0 0,0 0 1 0 0,0 1 0 0 0,0 0-1 0 0,1 1 1 0 0,0 0 0 0 0,0 1-1 0 0,1 0 1 0 0,-1 1 0 0 0,1 0-1 0 0,1 0 1 0 0,0 1-1 0 0,0 0 1 0 0,1 0 0 0 0,0 1-1 0 0,0 0 1 0 0,1 0 0 0 0,0 1-1 0 0,1-1 1 0 0,1 1 0 0 0,-1 0-1 0 0,2 1 1 0 0,-1-1 0 0 0,2 1-1 0 0,-1 0 1 0 0,2-1 0 0 0,0 1-1 0 0,0 0 1 0 0,1 0-1 0 0,0 0 1 0 0,1 0 0 0 0,0 0-1 0 0,1-1 1 0 0,1 1 0 0 0,0 0-1 0 0,0-1 1 0 0,1 0 0 0 0,5 9 93 0 0,18 43-2546 0 0,-5-22-2078 0 0,-3-8-5723 0 0</inkml:trace>
  <inkml:trace contextRef="#ctx0" brushRef="#br0" timeOffset="7955.302">4947 2918 15851 0 0,'0'0'326'0'0,"0"0"-106"0"0,0 0-151 0 0,0 0-67 0 0,0 0-20 0 0,24 13-44 0 0,78 41-40 0 0,-96-51 90 0 0,-1 1 0 0 0,0 0-1 0 0,0 0 1 0 0,0 0 0 0 0,-1 1-1 0 0,1 0 1 0 0,-1 0 0 0 0,0 0 0 0 0,0 0-1 0 0,-1 1 1 0 0,0-1 0 0 0,0 1-1 0 0,0 0 1 0 0,-1 0 0 0 0,0 0 0 0 0,0 0-1 0 0,0 1 1 0 0,-1-1 0 0 0,0 0-1 0 0,0 1 1 0 0,0-1 0 0 0,-1 1 0 0 0,0-1-1 0 0,0 1 1 0 0,-1 1 12 0 0,1 4-6 0 0,-5 43 77 0 0,-3-1-1 0 0,-2-1 1 0 0,-2 0 0 0 0,-2 0 0 0 0,-3-1 0 0 0,-2-1-1 0 0,-2-1 1 0 0,-3-1 0 0 0,-1 0 0 0 0,-16 18-71 0 0,8-18-2351 0 0,4-24-5179 0 0,23-21 730 0 0</inkml:trace>
  <inkml:trace contextRef="#ctx0" brushRef="#br0" timeOffset="8176.479">4086 2858 20548 0 0,'0'0'962'0'0,"0"0"-29"0"0,0 0-336 0 0,0 0-507 0 0,0 0-495 0 0,0 0-134 0 0,0 0 150 0 0,0 0 290 0 0,27-4 326 0 0,186-7 366 0 0,602 65 634 0 0,-269-32-3414 0 0,-344-17-2509 0 0,-69-5-3301 0 0,-88 0-868 0 0</inkml:trace>
  <inkml:trace contextRef="#ctx0" brushRef="#br0" timeOffset="8831.344">6228 3013 2977 0 0,'0'0'1824'0'0,"0"0"164"0"0,0 0 9 0 0,0 0-291 0 0,0 0-561 0 0,0 0-570 0 0,0 0-374 0 0,0 0-139 0 0,0 0 36 0 0,25 4 142 0 0,79 18 154 0 0,-103-22-369 0 0,1 0 1 0 0,0 1-1 0 0,-1 0 1 0 0,1-1-1 0 0,-1 1 1 0 0,1 0-1 0 0,0 0 0 0 0,-1 0 1 0 0,0 0-1 0 0,1 0 1 0 0,-1 0-1 0 0,0 0 1 0 0,1 1-1 0 0,-1-1 1 0 0,0 0-1 0 0,0 1 1 0 0,0-1-1 0 0,0 1 1 0 0,0-1-1 0 0,0 1 0 0 0,-1 0 1 0 0,1-1-1 0 0,0 1 1 0 0,-1 0-1 0 0,1-1 1 0 0,-1 1-1 0 0,0 0 1 0 0,0 0-1 0 0,0-1 1 0 0,1 1-1 0 0,-2 0 0 0 0,1 0 1 0 0,0-1-1 0 0,0 1 1 0 0,0 0-1 0 0,-1 1-25 0 0,0 8 215 0 0,-39 458 3241 0 0,40-456-4285 0 0,-2 3 4850 0 0,-4-27 2 0 0,2-10-4103 0 0,-1 0 0 0 0,-1 1-1 0 0,-1 0 1 0 0,-1 1 0 0 0,-1-1-1 0 0,0 1 1 0 0,-1 1 0 0 0,-2 0-1 0 0,1 1 1 0 0,-2 0 0 0 0,0 0-1 0 0,-1 1 1 0 0,-1 1 0 0 0,-1 1-1 0 0,0 0 1 0 0,0 1 0 0 0,-10-5 80 0 0,50 43-5361 0 0,33 32 5990 0 0,-38-45-501 0 0,0 0-1 0 0,1-1 1 0 0,1-1-1 0 0,-1-1 0 0 0,1-1 1 0 0,1-1-1 0 0,0-1 1 0 0,-1-1-1 0 0,2-1 1 0 0,-1 0-1 0 0,0-2 1 0 0,1-1-1 0 0,-1 0 1 0 0,1-2-1 0 0,0 0 1 0 0,-1-2-1 0 0,0 0 1 0 0,0-2-1 0 0,0 0 1 0 0,0-2-1 0 0,-1 0 1 0 0,0-2-1 0 0,0 0 1 0 0,-1-1-1 0 0,0-1 1 0 0,-1-1-1 0 0,13-10-127 0 0,-24 12 35 0 0,0 1 1 0 0,-1-1-1 0 0,-1-1 0 0 0,1 1 1 0 0,-2-1-1 0 0,1-1 0 0 0,-2 1 0 0 0,1-1 1 0 0,-2 1-1 0 0,1-1 0 0 0,-2 0 1 0 0,1 0-1 0 0,-2-1 0 0 0,0 1 1 0 0,0 0-1 0 0,-1-1 0 0 0,-1 1 0 0 0,0 0 1 0 0,0-1-1 0 0,-1 1 0 0 0,-1 0 1 0 0,0 0-1 0 0,-1 0 0 0 0,0 1 1 0 0,-1-1-1 0 0,0 1 0 0 0,0 0 0 0 0,-2 1 1 0 0,1-1-1 0 0,-7-7-35 0 0,3 54-4636 0 0,19 45 5427 0 0,-8-71-944 0 0,42 385 1456 0 0,-21-139-1302 0 0,-7-234-2450 0 0,1-15-5415 0 0,-7-5-2222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6:47.1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0 271 22829 0 0,'0'0'-739'0'0,"0"0"-120"0"0,0 0-30 0 0,0 0 282 0 0,0 0 460 0 0,5 29 165 0 0,30 189 46 0 0,-18-2 21 0 0,-16-216-21 0 0,1 0 1 0 0,-1 0-1 0 0,1 0 1 0 0,0-1 0 0 0,-1 1-1 0 0,1 0 1 0 0,-1-1-1 0 0,1 1 1 0 0,-1-1-1 0 0,1 0 1 0 0,-1 0-1 0 0,1 1 1 0 0,-1-1-1 0 0,0 0 1 0 0,1 0-1 0 0,-1 0 1 0 0,0 0-1 0 0,0-1 1 0 0,0 1-1 0 0,0 0 1 0 0,0 0 0 0 0,0-1-1 0 0,0 1 1 0 0,0-1-1 0 0,0 1 1 0 0,-1-1-1 0 0,1 1 1 0 0,0-1-1 0 0,-1 1 1 0 0,0-1-1 0 0,1 1 1 0 0,-1-1-1 0 0,0 0 1 0 0,0 1-65 0 0,1-1-2 0 0,21-42-1 0 0,-2-1-1 0 0,-2-1 0 0 0,-2 0 0 0 0,-2-1 1 0 0,-2-1-1 0 0,-3 0 0 0 0,-1-1 0 0 0,-2 0 1 0 0,-3 0-1 0 0,-3-40 4 0 0,0 88-61 0 0,0 1-415 0 0,7 30-2797 0 0,-5-17 3360 0 0,0 0 0 0 0,1-1 0 0 0,1 1 0 0 0,0-1-1 0 0,0 0 1 0 0,1 0 0 0 0,1 0 0 0 0,0-1 0 0 0,0 0 0 0 0,1 0 0 0 0,1-1 0 0 0,0 1 0 0 0,0-2 0 0 0,1 1 0 0 0,0-1 0 0 0,1-1 0 0 0,0 1-1 0 0,0-2 1 0 0,1 1 0 0 0,0-2 0 0 0,0 1 0 0 0,1-1 0 0 0,-1-1 0 0 0,1 0 0 0 0,1-1 0 0 0,-1 0 0 0 0,0-1 0 0 0,7 1-87 0 0,5-8-59 0 0,0 0 0 0 0,-1-1 0 0 0,0-1 1 0 0,0-1-1 0 0,0-1 0 0 0,-1-2 0 0 0,0 0 1 0 0,-1-1-1 0 0,0-1 0 0 0,0-1 0 0 0,-2-1 1 0 0,0 0-1 0 0,0-2 0 0 0,-1 0 0 0 0,-1-1 1 0 0,-1-1-1 0 0,3-4 59 0 0,-9 11 77 0 0,0 0 1 0 0,-1-1-1 0 0,-1 0 1 0 0,0 0-1 0 0,0-1 0 0 0,-1 0 1 0 0,0 0-1 0 0,-2-1 1 0 0,1 1-1 0 0,-2-1 1 0 0,0-1-1 0 0,0 1 1 0 0,-1 0-1 0 0,-1-1 0 0 0,-1-2-77 0 0,-1 17-628 0 0,0 25-2323 0 0,-1 16 3120 0 0,1 1 0 0 0,2 0 0 0 0,1 0 0 0 0,3-1 0 0 0,1 1 0 0 0,3-1 0 0 0,0-1 0 0 0,3 0 0 0 0,2-1 0 0 0,1 0 0 0 0,1-1 0 0 0,3-1 0 0 0,1-1 0 0 0,2-1 1 0 0,1 0-1 0 0,2-1-169 0 0,19-9-702 0 0,-11-19-5861 0 0,-23-4-2433 0 0</inkml:trace>
  <inkml:trace contextRef="#ctx0" brushRef="#br0" timeOffset="258.749">2095 37 23877 0 0,'0'0'-812'0'0,"0"0"-247"0"0,0 0-44 0 0,0 0 276 0 0,0 0 538 0 0,0 0 305 0 0,3 26 79 0 0,10 86 25 0 0,-13-101-93 0 0,0 0 1 0 0,-1 0 0 0 0,0 0 0 0 0,0 0 0 0 0,-1 0 0 0 0,-1-1 0 0 0,0 1 0 0 0,0-1-1 0 0,-1 1 1 0 0,0-1 0 0 0,-1 0 0 0 0,0 0 0 0 0,-1-1 0 0 0,0 0 0 0 0,-3 3-28 0 0,-8 16 35 0 0,-94 176-218 0 0,192-321-13870 0 0,-68 100 7818 0 0</inkml:trace>
  <inkml:trace contextRef="#ctx0" brushRef="#br0" timeOffset="516.085">2249 0 9234 0 0,'0'0'5020'0'0,"0"0"-1993"0"0,0 0-1716 0 0,0 0-1107 0 0,0 0-501 0 0,0 0 21 0 0,0 0 337 0 0,0 0 211 0 0,0 0 61 0 0,19 30-17 0 0,62 100-72 0 0,-54-81-43 0 0,-2 0 0 0 0,-3 2-1 0 0,-1 1 1 0 0,-4 1-1 0 0,8 36-200 0 0,27 79 384 0 0,-28-94 805 0 0,-55-87 1635 0 0,-113-67-2130 0 0,89 46-753 0 0,-1 3-1 0 0,-2 3 1 0 0,0 1 0 0 0,-2 4-1 0 0,-1 2 1 0 0,-27-4 59 0 0,-106 2-2127 0 0,65 21-4751 0 0,80 2-4103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6:45.3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393 288 10098 0 0,'0'0'1613'0'0,"0"0"-84"0"0,0 0-181 0 0,0 0-185 0 0,0 0-181 0 0,0 0-190 0 0,0 0-56 0 0,-6-25 28 0 0,-29-113 1274 0 0,37 159-7101 0 0,-5 21 3649 0 0,1 6 1615 0 0,76 577 945 0 0,-34-150-531 0 0,-5-377-375 0 0,-31-117-1862 0 0,-2 12-2151 0 0,0-2-6140 0 0</inkml:trace>
  <inkml:trace contextRef="#ctx0" brushRef="#br0" timeOffset="327.732">106 201 18956 0 0,'0'0'790'0'0,"0"0"-196"0"0,0 0-194 0 0,-4-26-300 0 0,-7-78-294 0 0,11 102 174 0 0,0 0 1 0 0,0 0 0 0 0,0 0-1 0 0,0 0 1 0 0,1 0 0 0 0,-1 0-1 0 0,1 0 1 0 0,-1 1-1 0 0,1-1 1 0 0,0 0 0 0 0,0 0-1 0 0,-1 1 1 0 0,1-1 0 0 0,0 0-1 0 0,1 1 1 0 0,-1-1 0 0 0,0 1-1 0 0,0 0 1 0 0,1-1-1 0 0,-1 1 1 0 0,1 0 0 0 0,-1 0-1 0 0,1-1 1 0 0,-1 1 0 0 0,1 0-1 0 0,0 1 1 0 0,-1-1 0 0 0,1 0-1 0 0,0 0 1 0 0,0 1 0 0 0,0-1-1 0 0,-1 1 1 0 0,1 0-1 0 0,0-1 1 0 0,0 1 0 0 0,0 0-1 0 0,2 0 20 0 0,6-1-125 0 0,14-6 45 0 0,1 2-1 0 0,1 1 0 0 0,-1 1 1 0 0,0 1-1 0 0,1 1 1 0 0,0 1-1 0 0,-1 1 0 0 0,0 2 1 0 0,1 1-1 0 0,-1 0 1 0 0,0 2-1 0 0,-1 1 0 0 0,1 1 1 0 0,-2 1-1 0 0,1 1 1 0 0,-1 1-1 0 0,0 1 0 0 0,-1 1 1 0 0,-1 1-1 0 0,0 1 1 0 0,-1 0-1 0 0,-1 2 0 0 0,0 0 1 0 0,-1 2-1 0 0,-1 0 1 0 0,-1 0-1 0 0,-1 2 0 0 0,0 0 1 0 0,-2 1-1 0 0,0 0 1 0 0,-2 1-1 0 0,4 9 81 0 0,-14-25 44 0 0,1 0 0 0 0,-1 0-1 0 0,0 0 1 0 0,-1 0 0 0 0,0 0 0 0 0,0 1-1 0 0,-1-1 1 0 0,1 0 0 0 0,-1 0 0 0 0,-1 0-1 0 0,0 0 1 0 0,0 0 0 0 0,0-1 0 0 0,-1 1-1 0 0,1 0 1 0 0,-2-1 0 0 0,1 0 0 0 0,-1 0-1 0 0,0 0 1 0 0,0 0 0 0 0,-1 0 0 0 0,1-1-1 0 0,-1 0 1 0 0,0 0 0 0 0,-1 0 0 0 0,1-1-1 0 0,-1 1 1 0 0,0-2 0 0 0,0 1 0 0 0,-1 0-1 0 0,1-1 1 0 0,-1 0 0 0 0,1-1 0 0 0,-1 0-1 0 0,0 0 1 0 0,0 0 0 0 0,-2 0-44 0 0,-45 15 336 0 0,0-2 0 0 0,0-3-1 0 0,-2-2 1 0 0,1-2 0 0 0,-1-3-1 0 0,0-2 1 0 0,0-3 0 0 0,0-2-336 0 0,41 3 107 0 0,0-2 1 0 0,1 0-1 0 0,-1 0 0 0 0,0-1 1 0 0,1-1-1 0 0,0 0 0 0 0,-1-2 1 0 0,1 1-1 0 0,1-1 0 0 0,-1-1 1 0 0,1-1-1 0 0,0 0 1 0 0,0 0-1 0 0,-6-6-107 0 0,19 11-106 0 0,-1 1 0 0 0,1 0 0 0 0,0 0 0 0 0,0 0 0 0 0,0-1 0 0 0,0 1 0 0 0,0 0 0 0 0,0 0 0 0 0,0-1 0 0 0,0 1 0 0 0,0 0 0 0 0,1 0 0 0 0,-1 0 0 0 0,0-1 0 0 0,1 1 0 0 0,-1 0 0 0 0,1 0 0 0 0,0 0 0 0 0,-1 0 0 0 0,1 0 0 0 0,0 0 0 0 0,-1 0 0 0 0,1 0 0 0 0,0 0 0 0 0,0 0-1 0 0,0 0 1 0 0,0 1 0 0 0,0-1 0 0 0,0 0 0 0 0,0 0 0 0 0,0 1 0 0 0,0-1 0 0 0,0 1 0 0 0,0-1 0 0 0,1 1 0 0 0,-1 0 0 0 0,0-1 0 0 0,0 1 0 0 0,0 0 0 0 0,1 0 0 0 0,-1 0 0 0 0,0 0 0 0 0,0 0 0 0 0,1 0 0 0 0,-1 0 0 0 0,0 0 0 0 0,0 0 0 0 0,0 1 0 0 0,1-1 0 0 0,-1 0 0 0 0,0 1 0 0 0,0-1 0 0 0,0 1 0 0 0,0-1 0 0 0,0 1 0 0 0,0 0 0 0 0,0 0 0 0 0,0-1 0 0 0,1 1 106 0 0,5-1-497 0 0,63 0-6169 0 0,-44 0-1381 0 0</inkml:trace>
  <inkml:trace contextRef="#ctx0" brushRef="#br0" timeOffset="987.064">1109 837 11002 0 0,'0'0'1481'0'0,"0"0"-84"0"0,0 0-263 0 0,0 0-293 0 0,0 0-180 0 0,0 0-107 0 0,0 0-75 0 0,0 0-56 0 0,0 0-108 0 0,0 0-235 0 0,0 0-391 0 0,0 0-424 0 0,0 0-256 0 0,-3-9 92 0 0,-1-1 759 0 0,-5-11-356 0 0,15 62 683 0 0,59 263 978 0 0,-61-292-2634 0 0,3 0 5059 0 0,-11-25 2933 0 0,-34-58-6334 0 0,26 54-221 0 0,1-2 1 0 0,1 1-1 0 0,0-2 1 0 0,1 1-1 0 0,2-1 1 0 0,0 0-1 0 0,1-1 1 0 0,1 0-1 0 0,0 0 1 0 0,2 0 0 0 0,1 0-1 0 0,0-1 1 0 0,2-16 31 0 0,2 29-82 0 0,0 1 1 0 0,0 0-1 0 0,1-1 1 0 0,1 1-1 0 0,-1 0 1 0 0,1 0-1 0 0,0 0 1 0 0,1 1-1 0 0,0 0 1 0 0,0 0-1 0 0,1 0 1 0 0,0 0-1 0 0,0 1 1 0 0,0 0-1 0 0,1 0 1 0 0,0 1-1 0 0,0-1 1 0 0,0 1-1 0 0,1 1 1 0 0,-1 0-1 0 0,1 0 1 0 0,5-1 81 0 0,189-45-1061 0 0,-189 47 982 0 0,0 0 1 0 0,1 1 0 0 0,0 1-1 0 0,-1 0 1 0 0,1 1 0 0 0,-1 1 0 0 0,1 0-1 0 0,0 1 1 0 0,-1 0 0 0 0,0 1-1 0 0,1 0 1 0 0,-1 2 0 0 0,0-1-1 0 0,-1 1 1 0 0,1 1 0 0 0,-1 0 0 0 0,0 1-1 0 0,-1 0 1 0 0,0 1 0 0 0,0 0-1 0 0,6 7 79 0 0,-16-13 6 0 0,0 1-1 0 0,0-1 1 0 0,0 1 0 0 0,0-1-1 0 0,-1 1 1 0 0,1-1-1 0 0,-1 1 1 0 0,0 0-1 0 0,0-1 1 0 0,0 1 0 0 0,0 0-1 0 0,0-1 1 0 0,0 1-1 0 0,-1-1 1 0 0,1 1-1 0 0,-1 0 1 0 0,0-1 0 0 0,0 1-1 0 0,0-1 1 0 0,0 0-1 0 0,0 1 1 0 0,0-1-1 0 0,-1 0 1 0 0,1 0 0 0 0,-1 0-1 0 0,0 0 1 0 0,1 0-1 0 0,-1 0 1 0 0,0 0 0 0 0,0 0-1 0 0,0-1 1 0 0,-1 1-1 0 0,1-1 1 0 0,0 1-1 0 0,0-1 1 0 0,-1 0 0 0 0,1 0-1 0 0,-3 0-5 0 0,-98 39 941 0 0,-13-9-773 0 0,115-28-252 0 0,-1 1 0 0 0,1-1 1 0 0,0 1-1 0 0,0-1 0 0 0,0 1 0 0 0,1-1 1 0 0,-1 1-1 0 0,1-1 0 0 0,-1 1 1 0 0,1-1-1 0 0,0 1 0 0 0,1 0 1 0 0,-1-1-1 0 0,1 1 0 0 0,-1-1 1 0 0,1 1-1 0 0,0-1 0 0 0,1 1 1 0 0,-1-1-1 0 0,0 0 0 0 0,1 1 0 0 0,0-1 1 0 0,0 0-1 0 0,0 1 84 0 0,12 17 58 0 0,1 1-1 0 0,0-2 0 0 0,2 0 1 0 0,0 0-1 0 0,2-2 1 0 0,0 0-1 0 0,0-2 1 0 0,2 0-1 0 0,0-1 0 0 0,1-1 1 0 0,0 0-1 0 0,14 4-57 0 0,-20-11-87 0 0,0 0 0 0 0,1-1 1 0 0,-1-1-1 0 0,1-1 0 0 0,1 0 0 0 0,-1-2 0 0 0,0 1 0 0 0,1-2 0 0 0,-1-1 0 0 0,15-1 87 0 0,101-40-4325 0 0,-114 30-418 0 0,-6 4-4993 0 0</inkml:trace>
  <inkml:trace contextRef="#ctx0" brushRef="#br0" timeOffset="1232.103">2213 731 18284 0 0,'0'0'952'0'0,"0"0"-703"0"0,0 0-1107 0 0,0 0-605 0 0,0 0 2 0 0,0 0 422 0 0,0 0 685 0 0,0 0 348 0 0,0 0 77 0 0,0 0 20 0 0,2 25-2 0 0,6 197 249 0 0,-11-178-195 0 0,1-32-68 0 0,1 1 1 0 0,0 0 0 0 0,1 0 0 0 0,0 0 0 0 0,1 0 0 0 0,0 0 0 0 0,1-1 0 0 0,1 1-1 0 0,0-1 1 0 0,0 1 0 0 0,1-1 0 0 0,2 2-76 0 0,35 12-1359 0 0,-8-23-4493 0 0,-19-3-2883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6:49.1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1520 202 14019 0 0,'0'0'-647'0'0,"0"0"-240"0"0,0 0-116 0 0,0 0 219 0 0,0 0 627 0 0,0 0 253 0 0,0 0 44 0 0,9 26 36 0 0,29 86 31 0 0,-23 43 502 0 0,-17-107-481 0 0,-9 232 1355 0 0,11-274 2752 0 0,0-16-3802 0 0,0-49-6698 0 0,-3 38 1950 0 0,0 5-3953 0 0</inkml:trace>
  <inkml:trace contextRef="#ctx0" brushRef="#br0" timeOffset="320.83">938 145 10418 0 0,'0'0'2542'0'0,"0"0"-116"0"0,0 0-407 0 0,0 0-585 0 0,0 0-622 0 0,0 0-620 0 0,0 0-405 0 0,0 0-184 0 0,0 0 31 0 0,26-24 182 0 0,87-70 141 0 0,-107 91 46 0 0,1-1-1 0 0,0 1 1 0 0,-1-1 0 0 0,1 2-1 0 0,1-1 1 0 0,-1 1 0 0 0,0 0-1 0 0,1 1 1 0 0,-1 0 0 0 0,1 0-1 0 0,-1 0 1 0 0,1 1 0 0 0,-1 0-1 0 0,1 1 1 0 0,-1 0-1 0 0,1 0 1 0 0,0 0-3 0 0,16 2 8 0 0,17 0-51 0 0,1 2 0 0 0,-1 2 0 0 0,0 2-1 0 0,-1 1 1 0 0,0 3 0 0 0,0 1 0 0 0,-2 1 0 0 0,0 3-1 0 0,0 1 1 0 0,-2 1 0 0 0,-1 2 0 0 0,0 2 0 0 0,-2 1-1 0 0,-1 2 1 0 0,11 12 43 0 0,-31-26-9 0 0,0 0-1 0 0,-2 1 1 0 0,1 0-1 0 0,-2 1 1 0 0,0 0-1 0 0,0 1 1 0 0,-2-1-1 0 0,0 2 1 0 0,-1-1-1 0 0,0 1 0 0 0,-2 0 1 0 0,0 0-1 0 0,0 0 1 0 0,-2 1-1 0 0,0-1 1 0 0,-1 1-1 0 0,-1-1 1 0 0,-1 1-1 0 0,0-1 1 0 0,-1 1-1 0 0,-1-1 1 0 0,-1 0-1 0 0,0 0 1 0 0,-1 0-1 0 0,-1 0 1 0 0,-1-1-1 0 0,0 0 1 0 0,-1 0-1 0 0,-1-1 1 0 0,0 0-1 0 0,-1 0 1 0 0,0-1-1 0 0,-2-1 0 0 0,1 0 1 0 0,-2 0-1 0 0,-4 3 10 0 0,-31 13 228 0 0,-2-3-1 0 0,0-2 0 0 0,-1-2 0 0 0,-2-2 1 0 0,0-3-1 0 0,0-2 0 0 0,-2-2 0 0 0,0-3 1 0 0,0-2-1 0 0,-11-1-227 0 0,-274 27 1108 0 0,-1-15 0 0 0,-77-15-1108 0 0,286-22 108 0 0,132 17-166 0 0,0 0-1 0 0,-1 0 1 0 0,1 1 0 0 0,0-1-1 0 0,0 0 1 0 0,0 0-1 0 0,0 0 1 0 0,0 0-1 0 0,0 0 1 0 0,0 0-1 0 0,1 0 1 0 0,-1 1-1 0 0,0-1 1 0 0,0 0-1 0 0,1 0 1 0 0,-1 0-1 0 0,0 0 1 0 0,1 1-1 0 0,-1-1 1 0 0,1 0 0 0 0,-1 0-1 0 0,1 1 1 0 0,-1-1-1 0 0,1 0 1 0 0,0 1-1 0 0,-1-1 1 0 0,1 1-1 0 0,0-1 1 0 0,0 0-1 0 0,-1 1 1 0 0,1 0-1 0 0,0-1 1 0 0,0 1-1 0 0,0 0 1 0 0,0-1-1 0 0,-1 1 1 0 0,1 0-1 0 0,0 0 1 0 0,0-1 0 0 0,0 1-1 0 0,0 0 1 0 0,0 0-1 0 0,0 0 1 0 0,0 0-1 0 0,-1 0 1 0 0,1 1 58 0 0,2-2-186 0 0,156-48-9539 0 0,-112 36 522 0 0</inkml:trace>
  <inkml:trace contextRef="#ctx0" brushRef="#br0" timeOffset="707.124">2665 800 16644 0 0,'0'0'3430'0'0,"0"0"-3080"0"0,0 0-876 0 0,0 0-25 0 0,0 0 99 0 0,0 0 206 0 0,0 0 140 0 0,0 0 62 0 0,-20 25 6 0 0,-61 80 1 0 0,79-103 21 0 0,-1 0 1 0 0,1 0-1 0 0,0 0 0 0 0,0 0 1 0 0,0 0-1 0 0,0 1 1 0 0,0-1-1 0 0,1 1 0 0 0,-1-1 1 0 0,1 1-1 0 0,0 0 1 0 0,0 0-1 0 0,-1 0 0 0 0,2-1 1 0 0,-1 1-1 0 0,0 0 1 0 0,1 0-1 0 0,-1 0 0 0 0,1 0 1 0 0,0 0-1 0 0,0 0 0 0 0,0 0 1 0 0,0 0-1 0 0,1 0 1 0 0,-1 0-1 0 0,1 2 16 0 0,0-2-65 0 0,31-5 883 0 0,261-115-462 0 0,-269 105-470 0 0,0-1-1 0 0,-1-1 1 0 0,-1-2 0 0 0,0 0 0 0 0,-1-1-1 0 0,-1-1 1 0 0,-1-1 0 0 0,0 0 0 0 0,-2-2 0 0 0,8-11 114 0 0,-18 23 40 0 0,-1 0 0 0 0,-1 0 0 0 0,1-1 0 0 0,-1 0 0 0 0,-1 0 0 0 0,0-1 0 0 0,-1 1 0 0 0,0-1 0 0 0,0 0 0 0 0,-1 1 0 0 0,0-1 0 0 0,-1 0 0 0 0,-1 0 0 0 0,1-1 0 0 0,-2 1 0 0 0,0 0 0 0 0,0 0 0 0 0,-1 0 0 0 0,0 1 0 0 0,0-1 0 0 0,-2 0 0 0 0,1 1 0 0 0,-1 0 0 0 0,-1-1 0 0 0,0 2 0 0 0,-5-8-40 0 0,1 3 34 0 0,-2 1-1 0 0,1 0 1 0 0,-2 1-1 0 0,0 0 1 0 0,0 1-1 0 0,-1 1 0 0 0,0 0 1 0 0,-1 0-1 0 0,0 1 1 0 0,-1 1-1 0 0,0 0 1 0 0,0 2-1 0 0,-1-1 0 0 0,1 2 1 0 0,-1 0-1 0 0,-1 1 1 0 0,1 0-1 0 0,0 2 1 0 0,-1-1-1 0 0,0 2 0 0 0,-1 1-33 0 0,-10-2 10 0 0,0 2 0 0 0,0 1 0 0 0,0 2 0 0 0,0 0 0 0 0,1 2 0 0 0,-1 1 0 0 0,1 1 0 0 0,0 1 0 0 0,1 2 0 0 0,0 1 0 0 0,1 0 0 0 0,-7 6-10 0 0,19-10-20 0 0,1 1 1 0 0,-1 1-1 0 0,1 0 0 0 0,1 0 1 0 0,0 1-1 0 0,0 1 0 0 0,1 0 0 0 0,0 0 1 0 0,1 1-1 0 0,0 0 0 0 0,1 1 1 0 0,0 0-1 0 0,1 0 0 0 0,1 1 1 0 0,0-1-1 0 0,1 2 0 0 0,0-1 1 0 0,1 0-1 0 0,1 1 0 0 0,0 0 1 0 0,1 0-1 0 0,0 0 0 0 0,2 0 1 0 0,0 0-1 0 0,0 0 0 0 0,1-1 1 0 0,1 1-1 0 0,1 0 0 0 0,0 0 1 0 0,1-1-1 0 0,0 1 0 0 0,1-1 0 0 0,1 0 1 0 0,0-1-1 0 0,1 1 0 0 0,0-1 1 0 0,4 4 19 0 0,4-1-313 0 0,1 0-1 0 0,1-2 1 0 0,0 0 0 0 0,0 0 0 0 0,2-2 0 0 0,-1 0-1 0 0,2-2 1 0 0,-1 0 0 0 0,2 0 313 0 0,114 45-7289 0 0,-114-48 5338 0 0,29 11-5109 0 0</inkml:trace>
  <inkml:trace contextRef="#ctx0" brushRef="#br0" timeOffset="1256.072">3833 352 18732 0 0,'0'0'295'0'0,"0"0"-551"0"0,0 0-419 0 0,0 0-177 0 0,0 0 186 0 0,0 0 434 0 0,-8 25 191 0 0,-42 193 75 0 0,43-161 15 0 0,3 2-1 0 0,2-1 1 0 0,3 0-1 0 0,7 44-48 0 0,15-38 522 0 0,-23-63-480 0 0,1 0 0 0 0,-1 0 1 0 0,1 0-1 0 0,0 0 0 0 0,-1 0 1 0 0,1-1-1 0 0,0 1 0 0 0,0 0 1 0 0,-1 0-1 0 0,1-1 0 0 0,0 1 1 0 0,0-1-1 0 0,0 1 0 0 0,0-1 1 0 0,0 1-1 0 0,0-1 0 0 0,0 1 1 0 0,0-1-1 0 0,0 0 0 0 0,0 0 1 0 0,0 1-1 0 0,0-1 0 0 0,0 0 1 0 0,0 0-1 0 0,0 0 0 0 0,0 0 1 0 0,1 0-1 0 0,-1-1 0 0 0,0 1 1 0 0,0 0-1 0 0,0 0 0 0 0,0-1 1 0 0,0 1-1 0 0,0 0 0 0 0,0-1 1 0 0,0 1-1 0 0,0-1 1 0 0,0 1-1 0 0,-1-1 0 0 0,1 0 1 0 0,0 1-1 0 0,0-1 0 0 0,0 0 1 0 0,-1 0-1 0 0,1 0 0 0 0,0 1 1 0 0,-1-1-1 0 0,1 0 0 0 0,-1 0 1 0 0,1 0-1 0 0,-1 0 0 0 0,1 0 1 0 0,-1 0-1 0 0,0 0 0 0 0,1 0 1 0 0,-1-1-44 0 0,5-8-386 0 0,0 0-1 0 0,-1 0 1 0 0,0 0-1 0 0,0-1 1 0 0,-1 1-1 0 0,-1-1 0 0 0,1 0 1 0 0,-2 0-1 0 0,0 0 1 0 0,0 0-1 0 0,-1 0 0 0 0,0 0 1 0 0,-1 0-1 0 0,0 0 1 0 0,-1 0-1 0 0,0 1 0 0 0,-1-1 1 0 0,0 0-1 0 0,-1 1 1 0 0,0 0-1 0 0,0 0 1 0 0,-1 0-1 0 0,-5-7 388 0 0,-85-128-4944 0 0,28 64 4682 0 0,37 46 338 0 0,-78-98 290 0 0,53 36 4543 0 0,53 95-4757 0 0,1 0 1 0 0,-1 0 0 0 0,1 0 0 0 0,-1-1 0 0 0,1 1-1 0 0,0 0 1 0 0,0-1 0 0 0,0 1 0 0 0,1-1 0 0 0,-1 1-1 0 0,0-1 1 0 0,1 1 0 0 0,0-1 0 0 0,-1 0 0 0 0,1 1-1 0 0,0-1 1 0 0,0 0 0 0 0,1 1 0 0 0,-1-1 0 0 0,1 1-1 0 0,-1-1 1 0 0,1 0 0 0 0,0 1 0 0 0,0-1 0 0 0,0 1-1 0 0,0 0 1 0 0,0-1 0 0 0,0 1 0 0 0,1 0 0 0 0,-1 0-1 0 0,1 0 1 0 0,0 0 0 0 0,0 0 0 0 0,-1 0 0 0 0,1 0-1 0 0,0 1 1 0 0,1-1 0 0 0,-1 0 0 0 0,0 1 0 0 0,0 0-1 0 0,1 0 1 0 0,-1-1 0 0 0,1 2 0 0 0,-1-1 0 0 0,1 0 0 0 0,-1 0-1 0 0,1 1 1 0 0,-1-1 0 0 0,1 1 0 0 0,-1 0 0 0 0,1 0-1 0 0,0 0-152 0 0,48-7 65 0 0,1 2 0 0 0,0 3 0 0 0,0 1 0 0 0,0 3 0 0 0,0 3 0 0 0,0 1 0 0 0,34 11-65 0 0,-51-11-63 0 0,0 1 0 0 0,-1 2 0 0 0,0 2 0 0 0,-1 0-1 0 0,0 3 1 0 0,-1 1 0 0 0,0 1 0 0 0,-2 1 0 0 0,22 17 63 0 0,-50-34-8 0 0,-1 1 0 0 0,1 0 0 0 0,0-1 0 0 0,0 1 1 0 0,-1 0-1 0 0,1 0 0 0 0,0 0 0 0 0,-1 0 0 0 0,1 1 0 0 0,-1-1 0 0 0,0 0 0 0 0,1 1 1 0 0,-1-1-1 0 0,0 1 0 0 0,0-1 0 0 0,0 1 0 0 0,0-1 0 0 0,0 1 0 0 0,0 0 0 0 0,0 0 1 0 0,0-1-1 0 0,-1 1 0 0 0,1 0 0 0 0,-1 0 0 0 0,1 0 0 0 0,-1 0 0 0 0,0 0 0 0 0,0 0 0 0 0,0-1 1 0 0,0 1-1 0 0,0 0 0 0 0,0 0 0 0 0,-1 0 0 0 0,1 0 0 0 0,0 0 0 0 0,-1 0 0 0 0,0 0 1 0 0,1-1-1 0 0,-1 1 0 0 0,0 0 0 0 0,0-1 0 0 0,0 1 0 0 0,0 0 0 0 0,0-1 0 0 0,0 1 1 0 0,-1-1-1 0 0,1 1 0 0 0,0-1 0 0 0,-1 0 0 0 0,1 0 0 0 0,-1 0 0 0 0,1 1 0 0 0,-1-1 1 0 0,0-1-1 0 0,1 1 0 0 0,-1 0 0 0 0,0 0 0 0 0,0-1 0 0 0,0 1 0 0 0,0-1 0 0 0,1 1 0 0 0,-1-1 1 0 0,0 0-1 0 0,0 0 0 0 0,0 0 8 0 0,-72 19 440 0 0,0-3 0 0 0,0-4 0 0 0,-1-3 0 0 0,-46-1-440 0 0,26-1 164 0 0,28-2-608 0 0,-169 18 795 0 0,80 5-8913 0 0,140-25-515 0 0</inkml:trace>
  <inkml:trace contextRef="#ctx0" brushRef="#br0" timeOffset="1572.111">4570 843 4681 0 0,'0'0'436'0'0,"0"0"-99"0"0,0 0 32 0 0,2 26 24 0 0,9 87-14 0 0,-11-103-238 0 0,1-1-1 0 0,0 1 1 0 0,1-1 0 0 0,0 1 0 0 0,1-1-1 0 0,0 0 1 0 0,0 0 0 0 0,1 0 0 0 0,0 0-1 0 0,1 0 1 0 0,-1-1 0 0 0,2 0 0 0 0,-1 0-1 0 0,1 0 1 0 0,0-1 0 0 0,1 0 0 0 0,0 0 0 0 0,0-1-1 0 0,0 0 1 0 0,1 0 0 0 0,0 0 0 0 0,7 3-141 0 0,-9-7 365 0 0,1 1 0 0 0,0-1 0 0 0,0-1 0 0 0,0 1 0 0 0,0-1 1 0 0,0-1-1 0 0,1 1 0 0 0,-1-1 0 0 0,0 0 0 0 0,0-1 1 0 0,0 1-1 0 0,0-2 0 0 0,0 1 0 0 0,0-1 0 0 0,0 0 0 0 0,0 0 1 0 0,-1-1-1 0 0,4-1-365 0 0,165-107 5793 0 0,-150 90-5492 0 0,-2-1 1 0 0,0-1-1 0 0,-1-1 1 0 0,-2-1-1 0 0,0 0 0 0 0,-2-2 1 0 0,-1 0-1 0 0,10-22-301 0 0,-23 42-22 0 0,0 1 0 0 0,-1-1 0 0 0,0 0 0 0 0,0 0 0 0 0,0 0 0 0 0,-1 0 0 0 0,0 0 0 0 0,-1-1 0 0 0,1 1 0 0 0,-2 0-1 0 0,1-1 1 0 0,-1 1 0 0 0,0-1 0 0 0,0 1 0 0 0,-1-1 0 0 0,0 1 0 0 0,0-1 0 0 0,-1 1 0 0 0,0 0 0 0 0,0 0 0 0 0,-1 0 0 0 0,0 0 0 0 0,0 0 0 0 0,-1 0 0 0 0,1 1-1 0 0,-1 0 1 0 0,-1 0 0 0 0,1 0 0 0 0,-1 0 0 0 0,0 0 0 0 0,-1 1 0 0 0,1 0 0 0 0,-1 0 0 0 0,0 1 0 0 0,0 0 0 0 0,-1 0 0 0 0,1 0 0 0 0,-1 1 0 0 0,0 0 0 0 0,0 0-1 0 0,0 0 1 0 0,0 1 22 0 0,-10 0-51 0 0,1 0 0 0 0,-1 2-1 0 0,1 0 1 0 0,-1 0-1 0 0,1 2 1 0 0,0 0 0 0 0,-1 1-1 0 0,1 0 1 0 0,0 2 0 0 0,1 0-1 0 0,-1 0 1 0 0,1 2-1 0 0,0-1 1 0 0,0 2 0 0 0,1 0-1 0 0,0 1 1 0 0,0 1 0 0 0,1 0-1 0 0,1 0 1 0 0,-1 2-1 0 0,2-1 1 0 0,0 1 0 0 0,0 1-1 0 0,1 0 1 0 0,1 1-1 0 0,0 0 1 0 0,0 0 0 0 0,2 1-1 0 0,0-1 1 0 0,0 2 0 0 0,2-1-1 0 0,0 1 1 0 0,1 0-1 0 0,0 0 1 0 0,1 0 0 0 0,0 6 51 0 0,-3 95-2002 0 0,17-41-4538 0 0,-2-39-4210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7:05.4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91 107 0 0 0,'0'0'0'0'0,"0"0"0"0"0,0 0 0 0 0,0 0 0 0 0,0 0 0 0 0,0 0 0 0 0</inkml:trace>
  <inkml:trace contextRef="#ctx0" brushRef="#br0" timeOffset="281.909">91 107 912 0 0</inkml:trace>
  <inkml:trace contextRef="#ctx0" brushRef="#br0" timeOffset="5269.26">91 107 912 0 0,'-53'-59'2579'0'0,"16"12"4004"0"0,37 46-6582 0 0,0 1-54 0 0,0 0-60 0 0,0 0-37 0 0,0 0-15 0 0,0 0 2 0 0,0 0 31 0 0,19 112-2385 0 0,1-12 2982 0 0,-5 31 570 0 0,18 132 1405 0 0,-20-221-2161 0 0,2-1-1 0 0,1 0 0 0 0,2-1 1 0 0,2 0-1 0 0,1-2 0 0 0,3-1 1 0 0,12 16-279 0 0,213 165 1412 0 0,-62-96-1141 0 0,-156-105-59 0 0,1-1 0 0 0,1-2 0 0 0,1-1 0 0 0,0-1 1 0 0,0-2-1 0 0,1-2 0 0 0,17 2-212 0 0,103 29 95 0 0,94-9 933 0 0,-123-24-661 0 0,352 50-228 0 0,45-17 478 0 0,-112-21-282 0 0,163 23 373 0 0,-433-21-2 0 0,2-6 0 0 0,114-4-706 0 0,-47-3 306 0 0,15 34-189 0 0,181 31 169 0 0,-103-5-321 0 0,-191-2-500 0 0,-9 77 87 0 0,-97-131 402 0 0,0 1 0 0 0,-1 0 1 0 0,-1 0-1 0 0,0 0 0 0 0,0 0 0 0 0,-1 1 0 0 0,-1-1 1 0 0,0 1-1 0 0,-1 0 0 0 0,0-1 0 0 0,-1 1 1 0 0,-1 0-1 0 0,0 2 46 0 0,1-11 22 0 0,-12 96-205 0 0,-15-14 60 0 0,-25 0 143 0 0,-57 28 21 0 0,74-87 3 0 0,0-1 0 0 0,-2-2 1 0 0,-1-2-1 0 0,0-1 0 0 0,-1-2 0 0 0,-2-1 0 0 0,-15 2-44 0 0,-237 10 378 0 0,-497 97-328 0 0,182-70 34 0 0,403-26-49 0 0,60-7 42 0 0,0-7-1 0 0,-94-2-76 0 0,-318 6 101 0 0,190 10-14 0 0,-209 61-91 0 0,341-22-391 0 0,119-31 517 0 0,99-35-155 0 0,-1 1 0 0 0,1 0-1 0 0,0 1 1 0 0,0 0-1 0 0,1 2 1 0 0,0 0-1 0 0,0 1 1 0 0,1 0-1 0 0,0 1 1 0 0,1 1 0 0 0,-2 2 33 0 0,-129 113-477 0 0,107 52-98 0 0,34-132 480 0 0,-46 343-23 0 0,44-226 112 0 0,-25 79-62 0 0,-33 190 184 0 0,23 111 226 0 0,21-266 58 0 0,12 154-400 0 0,4-116 193 0 0,-7-115 45 0 0,6 188 730 0 0,53 614 262 0 0,-37-857-241 0 0,7-1 0 0 0,23 85-989 0 0,-11 11 1569 0 0,-30-244-2695 0 0,-6-30-8943 0 0,0 23-1620 0 0</inkml:trace>
  <inkml:trace contextRef="#ctx0" brushRef="#br0" timeOffset="6587.295">5161 3737 0 0 0,'0'0'1804'0'0,"0"0"195"0"0,0 0 387 0 0,0 0 174 0 0,0 0-101 0 0,0 0-247 0 0,0 0-329 0 0,0 0-386 0 0,0 0-366 0 0,0 0-327 0 0,0 0-240 0 0,-1-11-200 0 0,0-35-179 0 0,1 35-177 0 0,0 11-220 0 0,0 0-275 0 0,2 1260 2205 0 0,58-620 113 0 0,-61-630-2238 0 0,-4-23-2349 0 0,-1 0-3004 0 0,2 5-5062 0 0</inkml:trace>
  <inkml:trace contextRef="#ctx0" brushRef="#br0" timeOffset="7109.775">5072 3637 16916 0 0,'0'0'-27'0'0,"0"0"112"0"0,0 0-11 0 0,0 0-98 0 0,0 0-98 0 0,0 0-199 0 0,0 0-409 0 0,0 0-459 0 0,0 0-78 0 0,0 0 241 0 0,0 0 501 0 0,0 0 570 0 0,0 0 235 0 0,-20 9 26 0 0,-65 33-8 0 0,-23 71 387 0 0,-111 170 303 0 0,241-314 4911 0 0,8-17-4764 0 0,52-75-2299 0 0,7 16 124 0 0,41-55-886 0 0,-61 44 3560 0 0,-69 119-1642 0 0,1-1-1 0 0,-1 0 1 0 0,0 0 0 0 0,0 1-1 0 0,0-1 1 0 0,1 0 0 0 0,-1 0-1 0 0,0 0 1 0 0,0 1 0 0 0,1-1 0 0 0,-1 0-1 0 0,0 0 1 0 0,0 0 0 0 0,1 0-1 0 0,-1 1 1 0 0,0-1 0 0 0,1 0-1 0 0,-1 0 1 0 0,0 0 0 0 0,0 0-1 0 0,1 0 1 0 0,-1 0 0 0 0,0 0-1 0 0,1 0 1 0 0,-1 0 0 0 0,0 0-1 0 0,1 0 1 0 0,-1 0 0 0 0,0 0-1 0 0,1 0 1 0 0,-1 0 8 0 0,2 23-121 0 0,7 16 268 0 0,3 0-1 0 0,1-1 1 0 0,1 0-1 0 0,3-1 1 0 0,0-1-1 0 0,3-1 0 0 0,1 0 1 0 0,1-2-1 0 0,2 0 1 0 0,1-2-1 0 0,2-1 1 0 0,1 0-1 0 0,1-3 1 0 0,2 0-1 0 0,0-2 0 0 0,18 10-146 0 0,24 33-2027 0 0,-86-46-3426 0 0,10-18 2594 0 0,-5 3-7022 0 0</inkml:trace>
  <inkml:trace contextRef="#ctx0" brushRef="#br0" timeOffset="7731.199">2717 6271 17820 0 0,'0'0'599'0'0,"0"0"-153"0"0,0 0-331 0 0,0 0-560 0 0,0 0-490 0 0,0 0-115 0 0,0 0 169 0 0,0 0 431 0 0,0 0 550 0 0,0 0 227 0 0,0 0 41 0 0,18 22 16 0 0,57 75 0 0 0,2 65 564 0 0,-23-22-298 0 0,74 149 365 0 0,-78-229-524 0 0,-3-46 2788 0 0,-7-93-73 0 0,-14-25-2903 0 0,-5-2 1 0 0,-4 0-1 0 0,-2-37-303 0 0,9-59 34 0 0,10 27-463 0 0,2 223-5134 0 0,-13 3 1820 0 0,-9-17-2695 0 0,-7-12-4024 0 0</inkml:trace>
  <inkml:trace contextRef="#ctx0" brushRef="#br0" timeOffset="8798.103">3579 6955 21925 0 0,'0'0'-160'0'0,"0"0"-186"0"0,0 0-135 0 0,0 0 35 0 0,0 0 205 0 0,0 0 220 0 0,0 0 166 0 0,0 0 143 0 0,0 0 76 0 0,0 0 44 0 0,0 0 20 0 0,0 0-45 0 0,23 0-11 0 0,71-1-12 0 0,-86 1-268 0 0,0 0 1 0 0,-1-1-1 0 0,1 0 0 0 0,0 0 0 0 0,-1-1 1 0 0,1 0-1 0 0,-1 0 0 0 0,1-1 0 0 0,-1 0 1 0 0,0 0-1 0 0,0-1 0 0 0,0 1 0 0 0,-1-2 1 0 0,0 1-1 0 0,1-1 0 0 0,-1 0 0 0 0,-1 0 1 0 0,3-3-93 0 0,-3 3 48 0 0,2-2-53 0 0,0 0 0 0 0,-1 0 1 0 0,0-1-1 0 0,-1 0 0 0 0,0 0 1 0 0,0-1-1 0 0,0 1 0 0 0,-1-1 1 0 0,-1 0-1 0 0,1 0 1 0 0,-2 0-1 0 0,1-1 0 0 0,-1 1 1 0 0,-1-1-1 0 0,1 1 0 0 0,-2-1 1 0 0,1 0-1 0 0,-1-3 5 0 0,0 8-82 0 0,-1-1-1 0 0,1 1 1 0 0,-1 0-1 0 0,0 0 1 0 0,0 0-1 0 0,0 0 1 0 0,-1 0-1 0 0,0 0 1 0 0,0 0-1 0 0,0 1 0 0 0,0-1 1 0 0,-1 1-1 0 0,0-1 1 0 0,0 1-1 0 0,0 0 1 0 0,0 0-1 0 0,-1 0 1 0 0,1 1-1 0 0,-1-1 1 0 0,0 1-1 0 0,0 0 1 0 0,-1 0-1 0 0,1 0 1 0 0,0 0-1 0 0,-1 1 1 0 0,0 0-1 0 0,0 0 1 0 0,1 0-1 0 0,-1 0 1 0 0,0 1-1 0 0,0 0 1 0 0,-1 0-1 0 0,1 0 1 0 0,-3 1 82 0 0,-4 1-7 0 0,0 2 0 0 0,0-1 0 0 0,0 1 0 0 0,0 1 0 0 0,1 0 0 0 0,-1 1-1 0 0,1 0 1 0 0,0 1 0 0 0,0 0 0 0 0,1 1 0 0 0,0 0 0 0 0,0 0 0 0 0,1 1 0 0 0,0 1 0 0 0,0-1 0 0 0,1 1 0 0 0,0 1 0 0 0,0 0 0 0 0,1 0 0 0 0,1 0-1 0 0,-1 1 1 0 0,2 0 0 0 0,0 0 0 0 0,0 0 0 0 0,1 1 0 0 0,0 0 0 0 0,1-1 0 0 0,0 1 0 0 0,1 1 0 0 0,0-1 0 0 0,1 0 0 0 0,1 0 0 0 0,0 13 7 0 0,1-21 23 0 0,0 1 0 0 0,0 0 0 0 0,0 0 0 0 0,0-1 0 0 0,1 1 0 0 0,0-1 0 0 0,0 1 0 0 0,0-1 0 0 0,0 0 0 0 0,1 0 0 0 0,-1 0 0 0 0,1 0 0 0 0,0 0 1 0 0,1-1-1 0 0,-1 1 0 0 0,0-1 0 0 0,1 0 0 0 0,0 0 0 0 0,0 0 0 0 0,0-1 0 0 0,0 1 0 0 0,0-1 0 0 0,1 0 0 0 0,-1 0 0 0 0,0 0 0 0 0,1-1 0 0 0,0 1 0 0 0,-1-1 0 0 0,5 0-23 0 0,142 9 399 0 0,100-70-85 0 0,-90 70-123 0 0,-142-23-302 0 0,0-1 1 0 0,-1-1-1 0 0,-1-1 0 0 0,0 0 0 0 0,-1-1 1 0 0,-1 0-1 0 0,-1-1 0 0 0,0-1 1 0 0,-2-1-1 0 0,0 0 0 0 0,-1 0 1 0 0,-1-1-1 0 0,0 0 0 0 0,-2-1 1 0 0,-1 0-1 0 0,-1-1 0 0 0,0 1 1 0 0,-2-1-1 0 0,-1 0 0 0 0,0 0 0 0 0,-2-7 111 0 0,5-4 59 0 0,-2 1-1 0 0,-2-1 1 0 0,-1 1-1 0 0,-1-1 0 0 0,-2 0 1 0 0,-1 0-1 0 0,-2 1 1 0 0,-2 0-1 0 0,0 0 0 0 0,-2 1 1 0 0,-2 0-1 0 0,-1 0 1 0 0,-1 1-1 0 0,-12-19-58 0 0,24 49-39 0 0,0 1 0 0 0,0-1 0 0 0,0 1 0 0 0,1 0 0 0 0,-1-1 0 0 0,0 1 0 0 0,0 0-1 0 0,0 0 1 0 0,0-1 0 0 0,0 1 0 0 0,0 0 0 0 0,0 0 0 0 0,0 0 0 0 0,0 0 0 0 0,0 0 0 0 0,1 0 0 0 0,-1 0 0 0 0,0 1 0 0 0,0-1 0 0 0,0 0 0 0 0,0 0 0 0 0,0 1 0 0 0,0-1-1 0 0,0 1 1 0 0,1-1 0 0 0,-1 1 0 0 0,0-1 0 0 0,0 1 0 0 0,1-1 0 0 0,-1 1 0 0 0,0-1 0 0 0,1 1 0 0 0,-1 0 0 0 0,0 0 0 0 0,1-1 0 0 0,-1 1 0 0 0,1 0 0 0 0,-1 0 0 0 0,1 0 0 0 0,0-1-1 0 0,-1 1 1 0 0,1 0 0 0 0,0 0 0 0 0,0 0 0 0 0,-1 0 0 0 0,1 0 0 0 0,0 0 0 0 0,0 0 0 0 0,0 0 0 0 0,0 0 0 0 0,0 0 0 0 0,0-1 0 0 0,0 1 0 0 0,1 0 0 0 0,-1 0 0 0 0,0 0-1 0 0,0 0 1 0 0,1 0 0 0 0,-1 0 0 0 0,1 0 0 0 0,-1-1 0 0 0,1 1 0 0 0,-1 0 0 0 0,1 0 0 0 0,-1-1 0 0 0,1 1 0 0 0,0 0 39 0 0,-11 90 458 0 0,10-88-441 0 0,-3 74 365 0 0,4-1 0 0 0,3 1 0 0 0,3-1 0 0 0,4 0 0 0 0,3-1 0 0 0,3 0 0 0 0,13 30-382 0 0,-23-85 19 0 0,0-1-1 0 0,1 0 1 0 0,0-1-1 0 0,2 1 1 0 0,0-2-1 0 0,1 1 1 0 0,1-2-1 0 0,7 9-18 0 0,-15-21 28 0 0,0 1 0 0 0,0-1 0 0 0,0 0 0 0 0,1 0 0 0 0,0-1 0 0 0,0 1 0 0 0,0-1 0 0 0,0 0 0 0 0,0 0 0 0 0,0-1 0 0 0,1 1 0 0 0,-1-1 0 0 0,1 0 0 0 0,0-1 0 0 0,-1 0 0 0 0,1 1 0 0 0,0-2 0 0 0,0 1 0 0 0,0-1-1 0 0,0 0 1 0 0,0 0 0 0 0,0 0 0 0 0,0-1 0 0 0,0 0 0 0 0,-1 0 0 0 0,1-1 0 0 0,0 0 0 0 0,-1 0 0 0 0,1 0 0 0 0,-1 0 0 0 0,2-2-28 0 0,9-4 92 0 0,-1-2 0 0 0,0 0 0 0 0,-1 0 0 0 0,0-1 0 0 0,0-1 0 0 0,-1 0 0 0 0,-1-1 0 0 0,0-1 0 0 0,-1 0 0 0 0,0 0 0 0 0,-1-1 0 0 0,0-1-92 0 0,22 90 164 0 0,-28-68-146 0 0,0-1 1 0 0,0 1-1 0 0,0 0 0 0 0,1-1 0 0 0,0 0 1 0 0,0 0-1 0 0,1 0 0 0 0,-1-1 0 0 0,1 0 1 0 0,0 0-1 0 0,0 0 0 0 0,0-1 0 0 0,1 1 1 0 0,-1-2-1 0 0,1 1 0 0 0,-1-1 0 0 0,1 0 0 0 0,0 0 1 0 0,0-1-1 0 0,0 0 0 0 0,0 0 0 0 0,0 0 1 0 0,0-1-1 0 0,1-1 0 0 0,-1 1 0 0 0,0-1 1 0 0,0 0-1 0 0,0 0 0 0 0,0-1 0 0 0,0 0 1 0 0,-1 0-1 0 0,1-1 0 0 0,-1 0 0 0 0,1 0 0 0 0,-1 0 1 0 0,0-1-1 0 0,0 0 0 0 0,0 0 0 0 0,-1-1 1 0 0,1 1-1 0 0,-1-1 0 0 0,0-1 0 0 0,1-1-18 0 0,-1 0-65 0 0,1 0-1 0 0,-1 0 0 0 0,-1-1 0 0 0,1 0 0 0 0,-1 0 1 0 0,-1 0-1 0 0,1-1 0 0 0,-1 1 0 0 0,-1-1 1 0 0,0 1-1 0 0,0-1 0 0 0,-1 0 0 0 0,0 0 0 0 0,0 0 1 0 0,-1 0-1 0 0,0 0 0 0 0,-1 0 0 0 0,0 0 1 0 0,0 0-1 0 0,-1 1 0 0 0,0-1 0 0 0,0 0 0 0 0,-1 1 1 0 0,0-1-1 0 0,-1 1 0 0 0,0 0 0 0 0,0 0 0 0 0,-1 1 1 0 0,0-1-1 0 0,0 1 0 0 0,-1 0 0 0 0,0 0 1 0 0,0 1-1 0 0,0-1 0 0 0,-1 1 0 0 0,0 1 0 0 0,0-1 1 0 0,-1 1-1 0 0,1 1 0 0 0,-1-1 0 0 0,0 1 1 0 0,0 1-1 0 0,-1 0 0 0 0,1 0 0 0 0,-1 0 0 0 0,0 1 1 0 0,1 0-1 0 0,-1 1 0 0 0,-5-1 66 0 0,4 2-65 0 0,0 0-1 0 0,0 0 1 0 0,0 1-1 0 0,0 0 1 0 0,0 0-1 0 0,0 1 1 0 0,0 1 0 0 0,0-1-1 0 0,1 2 1 0 0,-1-1-1 0 0,1 2 1 0 0,0-1 0 0 0,0 1-1 0 0,1 0 1 0 0,-1 1-1 0 0,1 0 1 0 0,0 0-1 0 0,1 1 1 0 0,0 0 0 0 0,0 0-1 0 0,0 1 1 0 0,1 0-1 0 0,0 0 1 0 0,0 0-1 0 0,1 1 1 0 0,0 0 0 0 0,1 0-1 0 0,0 0 1 0 0,0 0-1 0 0,1 1 1 0 0,0 0-1 0 0,1-1 1 0 0,0 1 0 0 0,0 0-1 0 0,1 0 1 0 0,0 0-1 0 0,1 0 1 0 0,1 0-1 0 0,-1 1 1 0 0,1-1 0 0 0,1-1-1 0 0,0 1 1 0 0,0 0-1 0 0,1 0 1 0 0,0-1-1 0 0,1 1 1 0 0,0-1 0 0 0,1 0-1 0 0,0 0 1 0 0,0-1-1 0 0,1 2 66 0 0,29 28-2965 0 0,-9-15-2113 0 0,-3-6-5348 0 0</inkml:trace>
  <inkml:trace contextRef="#ctx0" brushRef="#br0" timeOffset="9493.276">5312 6480 14579 0 0,'0'0'2405'0'0,"0"0"-1341"0"0,0 0-688 0 0,0 0-424 0 0,0 0-414 0 0,0 0-215 0 0,0 0 98 0 0,0 0 270 0 0,0 0 461 0 0,0 0 349 0 0,0 0 61 0 0,0 0-22 0 0,0 0-97 0 0,28 3-98 0 0,187 16 303 0 0,-193-19-571 0 0,13 3 13 0 0,-1-1 0 0 0,0-2-1 0 0,1-1 1 0 0,-1-2 0 0 0,0-2 0 0 0,0-1-1 0 0,-1-1 1 0 0,8-4-90 0 0,-42 11 33 0 0,1 0 1 0 0,-1-1-1 0 0,1 1 1 0 0,0 0-1 0 0,-1 0 0 0 0,1-1 1 0 0,-1 1-1 0 0,1 0 1 0 0,0-1-1 0 0,-1 1 1 0 0,1 0-1 0 0,0-1 0 0 0,0 1 1 0 0,-1 0-1 0 0,1-1 1 0 0,0 1-1 0 0,0-1 0 0 0,-1 1 1 0 0,1 0-1 0 0,0-1 1 0 0,0 1-1 0 0,0-1 0 0 0,0 1 1 0 0,0-1-1 0 0,0 1 1 0 0,0-1-1 0 0,0 1 1 0 0,0-1-1 0 0,0 1 0 0 0,0 0 1 0 0,0-1-1 0 0,0 1 1 0 0,0-1-1 0 0,0 1 0 0 0,0-1 1 0 0,0 1-1 0 0,0-1 1 0 0,1 1-1 0 0,-1 0 0 0 0,0-1 1 0 0,0 1-1 0 0,1-1 1 0 0,-1 1-1 0 0,0 0 1 0 0,1-1-1 0 0,-1 1 0 0 0,0 0 1 0 0,1-1-1 0 0,-1 1 1 0 0,0 0-1 0 0,1 0 0 0 0,-1-1 1 0 0,1 1-1 0 0,-1 0 1 0 0,1 0-34 0 0,-46-7-1238 0 0,35 9 1205 0 0,0-1-1 0 0,0 1 0 0 0,-1 1 1 0 0,2 0-1 0 0,-1 0 0 0 0,0 1 1 0 0,1 0-1 0 0,-1 1 0 0 0,1 0 1 0 0,0 1-1 0 0,1 0 1 0 0,-1 0-1 0 0,1 0 0 0 0,1 1 1 0 0,-1 1-1 0 0,1-1 0 0 0,0 1 1 0 0,1 0-1 0 0,0 1 0 0 0,0-1 1 0 0,1 1-1 0 0,0 1 1 0 0,0-1-1 0 0,1 0 0 0 0,1 1 1 0 0,-1 0-1 0 0,2 0 0 0 0,-1 0 1 0 0,1 0-1 0 0,1 1 1 0 0,0-1-1 0 0,0 5 34 0 0,1-8 43 0 0,0-1 0 0 0,0 1 0 0 0,0 0-1 0 0,1 0 1 0 0,0-1 0 0 0,1 1 0 0 0,0 0 0 0 0,0-1 0 0 0,0 0 0 0 0,0 1 0 0 0,1-1 0 0 0,0 0-1 0 0,1 0 1 0 0,-1 0 0 0 0,1-1 0 0 0,0 1 0 0 0,0-1 0 0 0,1 0 0 0 0,0 0 0 0 0,0-1 0 0 0,0 1 0 0 0,0-1-1 0 0,1 0 1 0 0,0-1 0 0 0,-1 1 0 0 0,1-1 0 0 0,0 0 0 0 0,1 0 0 0 0,-1-1 0 0 0,1 0 0 0 0,1 0-43 0 0,11 3 93 0 0,0-1 1 0 0,0 0-1 0 0,0-2 1 0 0,0-1 0 0 0,0 0-1 0 0,0-1 1 0 0,0-1-1 0 0,0-1 1 0 0,0 0 0 0 0,0-2-1 0 0,0 0 1 0 0,-1-1 0 0 0,0-1-1 0 0,0-1 1 0 0,0 0-1 0 0,-1-2 1 0 0,0 0 0 0 0,0 0-1 0 0,-1-2 1 0 0,-1 0 0 0 0,1 0-1 0 0,-2-2 1 0 0,0 0-1 0 0,0-1 1 0 0,-2 0 0 0 0,1-1-1 0 0,-2 0 1 0 0,0-1 0 0 0,-1 0-1 0 0,7-14-93 0 0,-15 22-15 0 0,1 0-1 0 0,-1 0 1 0 0,-1 0-1 0 0,0 0 1 0 0,0 0-1 0 0,0 0 1 0 0,-1-1-1 0 0,0 1 1 0 0,-1 0-1 0 0,0 0 1 0 0,0-1-1 0 0,-1 1 1 0 0,0 0-1 0 0,0 0 1 0 0,-1 1-1 0 0,0-1 1 0 0,0 0-1 0 0,-1 1 1 0 0,0 0-1 0 0,0 0 1 0 0,0 0-1 0 0,-1 0 1 0 0,-1 1-1 0 0,1 0 1 0 0,-1 0-1 0 0,0 0 1 0 0,0 1-1 0 0,0 0 1 0 0,-6-4 15 0 0,10 9-13 0 0,1-1 1 0 0,-1 0 0 0 0,1 1-1 0 0,-1-1 1 0 0,0 1-1 0 0,1-1 1 0 0,-1 1 0 0 0,0 0-1 0 0,1 0 1 0 0,-1 0-1 0 0,0 0 1 0 0,1 0 0 0 0,-1 0-1 0 0,0 0 1 0 0,1 1-1 0 0,-1-1 1 0 0,0 1 0 0 0,1-1-1 0 0,-1 1 1 0 0,0 0-1 0 0,1-1 1 0 0,-1 1 0 0 0,1 0-1 0 0,0 0 1 0 0,-1 0-1 0 0,1 0 1 0 0,0 0 0 0 0,-1 0-1 0 0,1 1 1 0 0,0-1-1 0 0,0 0 1 0 0,0 1 0 0 0,0-1-1 0 0,0 0 1 0 0,0 1-1 0 0,1-1 1 0 0,-1 1 0 0 0,0 0-1 0 0,1-1 1 0 0,-1 1-1 0 0,1 0 1 0 0,0-1 0 0 0,-1 1-1 0 0,1 0 13 0 0,-11 78 202 0 0,11-61-118 0 0,2 0 0 0 0,0 0 1 0 0,0-1-1 0 0,2 1 0 0 0,1-1 0 0 0,0 0 1 0 0,1 0-1 0 0,1-1 0 0 0,0 1 1 0 0,1-2-1 0 0,1 1 0 0 0,1-1 1 0 0,1 0-1 0 0,0-1 0 0 0,0-1 0 0 0,2 1 1 0 0,0-2-1 0 0,5 4-84 0 0,12 10-575 0 0,0-3-1 0 0,2 0 1 0 0,1-2-1 0 0,1-1 1 0 0,0-2 0 0 0,2-2-1 0 0,0 0 1 0 0,7-1 575 0 0,6 2-6274 0 0,-12-5-5193 0 0</inkml:trace>
  <inkml:trace contextRef="#ctx0" brushRef="#br0" timeOffset="10580.573">1418 8070 8770 0 0,'0'0'-101'0'0,"0"0"-408"0"0,0 0-333 0 0,0 0 69 0 0,0 0 425 0 0,0 0 363 0 0,0 0 212 0 0,0 0 103 0 0,0 0 93 0 0,0 0 105 0 0,0 0 154 0 0,0 0 109 0 0,0 0 77 0 0,24 16 15 0 0,73 50-44 0 0,-10-47 1456 0 0,-73-22-1971 0 0,-3 3-228 0 0,0-1 0 0 0,0-1 1 0 0,-1 0-1 0 0,1-1 0 0 0,0 0 0 0 0,-1-1 1 0 0,1 0-1 0 0,-1 0 0 0 0,0-1 1 0 0,-1 0-1 0 0,1-1 0 0 0,-1 0 0 0 0,0-1 1 0 0,-1 0-1 0 0,1 0 0 0 0,-1-1 0 0 0,-1 0 1 0 0,1 0-1 0 0,-2-1 0 0 0,1 0 1 0 0,-1 0-1 0 0,0 0 0 0 0,-1-1 0 0 0,0 0 1 0 0,-1 0-1 0 0,0 0 0 0 0,0-1 1 0 0,-1 1-1 0 0,0-1 0 0 0,-1 0 0 0 0,0-8-96 0 0,-4 14-110 0 0,-1 0 0 0 0,0 0-1 0 0,0 0 1 0 0,-1 0-1 0 0,1 1 1 0 0,-1-1-1 0 0,0 1 1 0 0,-1 0 0 0 0,1 0-1 0 0,0 0 1 0 0,-1 1-1 0 0,0 0 1 0 0,0-1-1 0 0,0 2 1 0 0,0-1 0 0 0,-1 1-1 0 0,1 0 1 0 0,-1 0-1 0 0,1 0 1 0 0,-1 1-1 0 0,0-1 1 0 0,0 1 0 0 0,1 1-1 0 0,-1-1 1 0 0,0 1-1 0 0,0 0 1 0 0,0 1 0 0 0,0-1-1 0 0,1 1 1 0 0,-1 0-1 0 0,0 1 1 0 0,1-1-1 0 0,-1 1 1 0 0,1 0 0 0 0,-1 1-1 0 0,1-1 1 0 0,0 1-1 0 0,0 0 1 0 0,0 0-1 0 0,-4 4 111 0 0,2-3 12 0 0,1 0 0 0 0,0 0-1 0 0,-1 1 1 0 0,2 0-1 0 0,-1 0 1 0 0,1 1 0 0 0,-1-1-1 0 0,1 1 1 0 0,1 0-1 0 0,-1 1 1 0 0,1-1 0 0 0,0 1-1 0 0,1 0 1 0 0,0-1-1 0 0,0 2 1 0 0,0-1 0 0 0,1 0-1 0 0,0 1 1 0 0,0-1-1 0 0,1 1 1 0 0,0-1 0 0 0,0 1-1 0 0,1 0 1 0 0,0-1-1 0 0,0 1 1 0 0,1 0 0 0 0,0-1-1 0 0,0 1 1 0 0,1-1-1 0 0,0 1 1 0 0,0-1 0 0 0,1 0-1 0 0,0 0 1 0 0,0 0-1 0 0,0 0 1 0 0,1 0 0 0 0,0-1-1 0 0,1 0 1 0 0,-1 1-1 0 0,1-2 1 0 0,1 1-1 0 0,-1-1 1 0 0,1 1 0 0 0,0-1-1 0 0,0-1 1 0 0,0 1-12 0 0,8 3 105 0 0,0-1-1 0 0,1-1 1 0 0,-1 0 0 0 0,1-1 0 0 0,0 0 0 0 0,1-1-1 0 0,-1-1 1 0 0,1-1 0 0 0,0 0 0 0 0,-1-1-1 0 0,1 0 1 0 0,3-2-105 0 0,52-2-2676 0 0,-4-4-3837 0 0,-45 5 942 0 0</inkml:trace>
  <inkml:trace contextRef="#ctx0" brushRef="#br0" timeOffset="11729.216">2285 7418 16972 0 0,'0'0'-642'0'0,"0"0"-707"0"0,0 0-264 0 0,0 0 200 0 0,0 0 630 0 0,0 0 745 0 0,0 0 241 0 0,0 0 50 0 0,5 27 34 0 0,24 199 965 0 0,-19 35 662 0 0,-3-7-1381 0 0,12-1 1 0 0,23 81-534 0 0,-19-234 460 0 0,-77-95 1902 0 0,3-11-2106 0 0,0-2 0 0 0,1-2 0 0 0,1-2 0 0 0,0-2 0 0 0,-28-14-256 0 0,-177-86 1094 0 0,254 112-1122 0 0,-1 0-1 0 0,1-1 1 0 0,0 1 0 0 0,0 0 0 0 0,0 0-1 0 0,0 0 1 0 0,0-1 0 0 0,0 1 0 0 0,1 0-1 0 0,-1 0 1 0 0,1 0 0 0 0,-1 0 0 0 0,1-1-1 0 0,0 1 1 0 0,0 0 0 0 0,0 0 0 0 0,0 0-1 0 0,0 1 1 0 0,0-1 0 0 0,0 0 0 0 0,1 0-1 0 0,-1 1 1 0 0,1-1 0 0 0,-1 1 0 0 0,1-1 0 0 0,0 1-1 0 0,0-1 1 0 0,0 1 0 0 0,-1 0 0 0 0,1 0-1 0 0,0 0 1 0 0,0 0 0 0 0,0 0 0 0 0,1 1-1 0 0,-1-1 1 0 0,0 1 0 0 0,0-1 0 0 0,0 1-1 0 0,0 0 1 0 0,1-1 0 0 0,-1 1 0 0 0,0 0-1 0 0,0 1 1 0 0,0-1 0 0 0,1 0 28 0 0,9-5 83 0 0,281-111-305 0 0,-174 73-455 0 0,-3-4-1 0 0,-2-6 1 0 0,12-13 677 0 0,-106 55 34 0 0,-1 0 0 0 0,0-2 0 0 0,-1 0 0 0 0,0-1 0 0 0,-1-1 0 0 0,-1-1 0 0 0,-1 0 0 0 0,0-1 0 0 0,-1 0 0 0 0,0-2 0 0 0,-2 1 0 0 0,0-2 0 0 0,-1 1 0 0 0,-1-2 0 0 0,-1 1 0 0 0,-1-1 0 0 0,-1-1 0 0 0,-1 1 1 0 0,0-1-1 0 0,-2 0 0 0 0,0 0 0 0 0,-2-1 0 0 0,0-9-34 0 0,-2 10 202 0 0,-2 0 0 0 0,0 0-1 0 0,-1 1 1 0 0,-1-1 0 0 0,-1 1 0 0 0,0 0 0 0 0,-2 0 0 0 0,-1 0 0 0 0,0 1 0 0 0,-2 0 0 0 0,0 1 0 0 0,-1 0 0 0 0,-1 1 0 0 0,-1 0 0 0 0,0 1-1 0 0,-2 0 1 0 0,-15-14-202 0 0,20 116-3522 0 0,20 0 3587 0 0,5-2-1 0 0,3 1 1 0 0,19 52-65 0 0,23 100 128 0 0,-30-69-40 0 0,-7 2 0 0 0,-7 1 0 0 0,-7 81-88 0 0,-41-269 2432 0 0,-253-267-3739 0 0,195 185 687 0 0,70 78 582 0 0,-2 1 214 0 0,2-1 1 0 0,0-1-1 0 0,2 0 0 0 0,0-2 0 0 0,2 0 0 0 0,1-1 0 0 0,-2-5-176 0 0,102 20-463 0 0,362 40 1824 0 0,-409-31-1352 0 0,1-1-1 0 0,-1-1 0 0 0,0-3 0 0 0,0-1 0 0 0,-1-2 1 0 0,0-1-1 0 0,-1-2 0 0 0,0-1 0 0 0,-1-3 0 0 0,18-11-8 0 0,-44 25-5 0 0,0-2 0 0 0,0 1 0 0 0,-1-1 0 0 0,0 0 0 0 0,0-1 1 0 0,0 1-1 0 0,-1-2 0 0 0,0 1 0 0 0,0-1 0 0 0,-1 0 0 0 0,1-1 0 0 0,-2 1 0 0 0,1-1 0 0 0,-1 0 0 0 0,0-1 0 0 0,-1 1 0 0 0,0-1 0 0 0,0 0 0 0 0,-1 0 0 0 0,0 0 0 0 0,0 0 0 0 0,-1-1 0 0 0,-1 1 0 0 0,1-1 0 0 0,-1 1 0 0 0,-1-1 0 0 0,0 0 0 0 0,0 1 0 0 0,-1-1 0 0 0,-1 1 0 0 0,1-1 0 0 0,-1 1 0 0 0,-1-1 0 0 0,0 1 0 0 0,0 0 0 0 0,-1 0 0 0 0,0 0 1 0 0,0 1-1 0 0,-1 0 0 0 0,-3-4 5 0 0,5 7-45 0 0,-1 1 0 0 0,-1 0 0 0 0,1-1 0 0 0,0 1 1 0 0,-1 1-1 0 0,0-1 0 0 0,0 1 0 0 0,0-1 1 0 0,0 2-1 0 0,-1-1 0 0 0,1 0 0 0 0,-1 1 0 0 0,1 0 1 0 0,-1 1-1 0 0,0-1 0 0 0,0 1 0 0 0,0 0 0 0 0,0 0 1 0 0,0 1-1 0 0,0 0 0 0 0,0 0 0 0 0,0 0 1 0 0,0 1-1 0 0,0 0 0 0 0,0 0 0 0 0,1 0 0 0 0,-1 1 1 0 0,0 0-1 0 0,1 0 0 0 0,-1 0 0 0 0,1 1 0 0 0,-1 0 1 0 0,1 0-1 0 0,0 0 0 0 0,0 1 0 0 0,1 0 1 0 0,-1-1-1 0 0,1 2 0 0 0,0-1 0 0 0,0 0 0 0 0,0 1 1 0 0,0 0-1 0 0,-1 3 45 0 0,0 1 33 0 0,0 1 0 0 0,1-1-1 0 0,1 1 1 0 0,-1 0 0 0 0,1 0 0 0 0,1 1 0 0 0,0-1-1 0 0,0 0 1 0 0,1 1 0 0 0,1-1 0 0 0,0 1 0 0 0,0-1 0 0 0,1 1-1 0 0,0-1 1 0 0,1 1 0 0 0,0-1 0 0 0,0 0 0 0 0,1 0-1 0 0,1 0 1 0 0,0 0 0 0 0,0 0 0 0 0,1-1 0 0 0,0 0-1 0 0,0 0 1 0 0,4 4-33 0 0,2 2-4 0 0,0 0 0 0 0,1-1-1 0 0,1 0 1 0 0,0-1-1 0 0,0-1 1 0 0,2 0 0 0 0,-1 0-1 0 0,1-2 1 0 0,1 0-1 0 0,0 0 1 0 0,1-2 0 0 0,-1 0-1 0 0,2-1 1 0 0,2 1 4 0 0,105 13-3008 0 0,-42-19-5545 0 0,-60-2-344 0 0</inkml:trace>
  <inkml:trace contextRef="#ctx0" brushRef="#br0" timeOffset="12544.123">3711 7366 15571 0 0,'0'0'-257'0'0,"0"0"-569"0"0,0 0-191 0 0,0 0 165 0 0,0 0 562 0 0,0 0 621 0 0,0 0 169 0 0,0 0 31 0 0,18 25 5 0 0,59 81 3 0 0,-12 40 1029 0 0,-43-65-1344 0 0,-3 2 0 0 0,-4 0 1 0 0,-3 0-1 0 0,-5 1 0 0 0,-2 1 0 0 0,-5-1 0 0 0,-3 3-224 0 0,3-29-103 0 0,-9-143 2096 0 0,1 51-2502 0 0,-1 0 0 0 0,-2 1 0 0 0,-1 1 0 0 0,-2-1 0 0 0,-1 2 0 0 0,-15-23 509 0 0,-37-42 1936 0 0,112 159-3353 0 0,-34-56 1455 0 0,0-1 0 0 0,0 0 0 0 0,0 0 0 0 0,1-2-1 0 0,-1 1 1 0 0,1-1 0 0 0,0-1 0 0 0,1 0 0 0 0,-1-1 0 0 0,0-1-1 0 0,1 1 1 0 0,-1-2 0 0 0,1 0 0 0 0,-1 0 0 0 0,1-1-1 0 0,-1-1 1 0 0,1 0 0 0 0,-1-1 0 0 0,0 0 0 0 0,0-1-1 0 0,0 0 1 0 0,-1-1 0 0 0,1 0 0 0 0,-1-1 0 0 0,0 0 0 0 0,-1 0-1 0 0,1-2 1 0 0,-1 1 0 0 0,-1-1 0 0 0,0-1 0 0 0,0 1-1 0 0,0-2 1 0 0,-1 1 0 0 0,0-1 0 0 0,-1 0 0 0 0,0-1 0 0 0,-1 0-1 0 0,0 0 1 0 0,-1 0 0 0 0,0-1 0 0 0,-1 1 0 0 0,0-1-1 0 0,-1-1 1 0 0,0 1 0 0 0,0-3-38 0 0,1-5 200 0 0,0-1 0 0 0,-1 0-1 0 0,-1 1 1 0 0,-1-1 0 0 0,-1 0 0 0 0,-1 0 0 0 0,-1 0-1 0 0,0 1 1 0 0,-2-1 0 0 0,0 1 0 0 0,-1-1 0 0 0,-2 2-1 0 0,0-1 1 0 0,0 1 0 0 0,-2 0 0 0 0,-2-2-200 0 0,10 21-36 0 0,1-1 0 0 0,-1 1 0 0 0,0 0 0 0 0,0 0-1 0 0,0 0 1 0 0,1 0 0 0 0,-1-1 0 0 0,0 1 0 0 0,0 0 0 0 0,0 0 0 0 0,1 1 0 0 0,-1-1 0 0 0,0 0 0 0 0,0 0 0 0 0,1 0 0 0 0,-1 0 0 0 0,0 1 0 0 0,0-1 0 0 0,1 0 0 0 0,-1 1 0 0 0,0-1-1 0 0,1 1 1 0 0,-1-1 0 0 0,0 1 0 0 0,1-1 0 0 0,-1 1 0 0 0,1-1 0 0 0,-1 1 0 0 0,0 0 0 0 0,1-1 0 0 0,0 1 0 0 0,-1 0 0 0 0,1-1 0 0 0,-1 1 0 0 0,1 0 0 0 0,0-1 0 0 0,-1 1 0 0 0,1 0-1 0 0,0 0 1 0 0,0-1 0 0 0,0 1 0 0 0,0 0 0 0 0,0 0 0 0 0,0 0 0 0 0,0-1 0 0 0,0 1 0 0 0,0 0 0 0 0,0 0 0 0 0,0 0 0 0 0,0-1 0 0 0,0 1 0 0 0,1 0 0 0 0,-1 0 0 0 0,0-1 0 0 0,1 1 0 0 0,-1 0-1 0 0,0 0 1 0 0,1-1 0 0 0,-1 1 0 0 0,1 0 0 0 0,0 0 36 0 0,-6 71 369 0 0,4-10-173 0 0,2 0-1 0 0,2-1 1 0 0,3 1 0 0 0,3-1 0 0 0,3 0 0 0 0,2-1 0 0 0,3-1 0 0 0,2 0 0 0 0,8 11-196 0 0,-26-65 43 0 0,0-1 1 0 0,1 1-1 0 0,-1 0 1 0 0,1 0 0 0 0,0-1-1 0 0,0 1 1 0 0,0-1-1 0 0,1 1 1 0 0,0-1-1 0 0,0 0 1 0 0,0 0 0 0 0,0 0-1 0 0,0-1 1 0 0,1 1-1 0 0,0-1 1 0 0,0 0-1 0 0,0 1 1 0 0,0-2-1 0 0,0 1 1 0 0,0-1 0 0 0,1 1-1 0 0,-1-1 1 0 0,1 0-1 0 0,0-1 1 0 0,0 1-1 0 0,-1-1 1 0 0,1 0 0 0 0,0 0-1 0 0,0 0 1 0 0,0-1-1 0 0,0 0 1 0 0,0 0-1 0 0,0 0 1 0 0,0-1-1 0 0,0 1 1 0 0,0-1 0 0 0,0 0-1 0 0,0-1 1 0 0,0 1-1 0 0,0-1 1 0 0,-1 0-1 0 0,5-2-43 0 0,1-9 16 0 0,0 1-1 0 0,-1-1 0 0 0,0-1 0 0 0,-1 0 0 0 0,0 0 0 0 0,-1 0 0 0 0,-1-1 1 0 0,-1 0-1 0 0,0 0 0 0 0,0-1 0 0 0,-2 0 0 0 0,0 1 0 0 0,-1-1 0 0 0,0 0 1 0 0,-1 0-1 0 0,-1 0 0 0 0,-1-9-15 0 0,1 25-48 0 0,10 45-859 0 0,-8-31 974 0 0,1-1 0 0 0,0 1 0 0 0,1-1 0 0 0,1 0 0 0 0,0 0 1 0 0,0 0-1 0 0,2-1 0 0 0,-1 1 0 0 0,2-2 0 0 0,-1 1 0 0 0,2-1 0 0 0,-1 0 0 0 0,2-1 0 0 0,-1 0 0 0 0,1 0 1 0 0,8 5-68 0 0,80 16-3229 0 0,-79-31 462 0 0,-7 0-2270 0 0,0 0-5712 0 0</inkml:trace>
  <inkml:trace contextRef="#ctx0" brushRef="#br0" timeOffset="12827.98">4319 7700 23605 0 0,'0'0'312'0'0,"0"0"-104"0"0,0 0-48 0 0,0 0-184 0 0,0 0-400 0 0,0 0-536 0 0,0 0-576 0 0,0 0-321 0 0,0 0-7 0 0,0 0 15 0 0,0 0 17 0 0,0 0-264 0 0,0 0-545 0 0,38-81-224 0 0,-33 79-3472 0 0</inkml:trace>
  <inkml:trace contextRef="#ctx0" brushRef="#br0" timeOffset="13095.272">4070 7394 20020 0 0,'0'0'1369'0'0,"0"0"-323"0"0,0 0-524 0 0,0 0-438 0 0,0 0-164 0 0,0 0-13 0 0,0 0 113 0 0,0 0 134 0 0,0 0 52 0 0,32 3 3 0 0,232 28 83 0 0,-7 19-1068 0 0,-171-34-2102 0 0,-2 0-3629 0 0,-49-9-3560 0 0</inkml:trace>
  <inkml:trace contextRef="#ctx0" brushRef="#br0" timeOffset="13348.257">5066 7724 15355 0 0,'0'0'330'0'0,"0"0"-148"0"0,0 0 105 0 0,-1 27 1 0 0,0 89-24 0 0,2-92-161 0 0,1-1-1 0 0,1 0 1 0 0,1 0-1 0 0,2 0 1 0 0,0 0-1 0 0,1-1 1 0 0,1 1-1 0 0,8 13-102 0 0,-5-10 84 0 0,-7-14 110 0 0,0-1 0 0 0,0 0 0 0 0,1 0 0 0 0,0 0 0 0 0,1-1 0 0 0,1 0 0 0 0,-1 0 0 0 0,1 0 0 0 0,1-1 0 0 0,0 0 0 0 0,0-1 0 0 0,1 0-1 0 0,0 0 1 0 0,1-1 0 0 0,-1 0 0 0 0,1 0 0 0 0,4 1-194 0 0,-4-18 5031 0 0,4-23-4782 0 0,-11 24 175 0 0,127-378 359 0 0,-127 381-872 0 0,0 0-1 0 0,1 0 1 0 0,0 0 0 0 0,0 0 0 0 0,0 1-1 0 0,0-1 1 0 0,1 1 0 0 0,0 0-1 0 0,0 1 1 0 0,1-1 0 0 0,-1 1 0 0 0,1 0-1 0 0,0 0 1 0 0,0 1 0 0 0,0-1 0 0 0,0 1-1 0 0,1 1 1 0 0,-1-1 0 0 0,1 1-1 0 0,1 0 90 0 0,-3 2-361 0 0,0-1 0 0 0,0 1 0 0 0,0 0-1 0 0,0 0 1 0 0,0 1 0 0 0,0-1-1 0 0,-1 1 1 0 0,1 1 0 0 0,0-1 0 0 0,0 0-1 0 0,-1 1 1 0 0,1 0 0 0 0,-1 0-1 0 0,1 0 1 0 0,-1 1 0 0 0,0 0 0 0 0,0 0-1 0 0,0 0 1 0 0,1 1 361 0 0,27 27-9650 0 0,-23-21 556 0 0</inkml:trace>
  <inkml:trace contextRef="#ctx0" brushRef="#br0" timeOffset="13620.038">5819 8208 16668 0 0,'0'0'6209'0'0,"0"0"-5046"0"0,0 0-1453 0 0,0 0 4 0 0,0 0 107 0 0,0 0 142 0 0,0 0 138 0 0,0 0 64 0 0,0 0 33 0 0,0 0 22 0 0,27 6 32 0 0,86 17 20 0 0,-100-21-199 0 0,1 0 1 0 0,-1-1-1 0 0,1-1 1 0 0,-1 0 0 0 0,1-1-1 0 0,-1 0 1 0 0,1-1-1 0 0,-1-1 1 0 0,0 0-1 0 0,0-1 1 0 0,0 0-1 0 0,-1-1 1 0 0,1 0-1 0 0,-1-1 1 0 0,0-1-1 0 0,-1 0 1 0 0,1 0-1 0 0,-1-1 1 0 0,-1 0 0 0 0,0-1-1 0 0,0 0 1 0 0,0-1-74 0 0,-1 2-18 0 0,0 1 1 0 0,0-1 0 0 0,-1-1 0 0 0,0 1-1 0 0,0-1 1 0 0,-1-1 0 0 0,0 1 0 0 0,-1-1 0 0 0,0 0-1 0 0,-1-1 1 0 0,0 0 0 0 0,0 0 0 0 0,-1 0 0 0 0,-1 0-1 0 0,0 0 1 0 0,0-1 0 0 0,-1 1 0 0 0,-1-1-1 0 0,0 0 1 0 0,0 0 0 0 0,-1 1 0 0 0,-1-1 0 0 0,0 0-1 0 0,0 0 1 0 0,-1 1 0 0 0,-1-1 0 0 0,0 1 0 0 0,-1 0-1 0 0,0 0 1 0 0,0 0 0 0 0,-1 0 0 0 0,-1 1-1 0 0,-1-3 18 0 0,4 10-19 0 0,-1 0 0 0 0,1 0-1 0 0,-1 0 1 0 0,0 0-1 0 0,0 0 1 0 0,0 1 0 0 0,-1 0-1 0 0,1 0 1 0 0,-1 0-1 0 0,1 0 1 0 0,-1 1 0 0 0,1-1-1 0 0,-1 1 1 0 0,0 1-1 0 0,0-1 1 0 0,0 0 0 0 0,1 1-1 0 0,-1 0 1 0 0,0 1-1 0 0,0-1 1 0 0,0 1-1 0 0,1-1 1 0 0,-1 1 0 0 0,0 1-1 0 0,1-1 1 0 0,-1 1-1 0 0,1 0 1 0 0,-1 0 0 0 0,1 0-1 0 0,0 0 1 0 0,-1 1 19 0 0,-115 98-185 0 0,111-90 138 0 0,1 1 0 0 0,1 1 0 0 0,0-1 0 0 0,1 1 0 0 0,0 0 0 0 0,0 0 0 0 0,2 1 1 0 0,0 0-1 0 0,0 0 0 0 0,2 0 0 0 0,-1 0 0 0 0,2 0 0 0 0,0 0 0 0 0,0 1 0 0 0,2-1 0 0 0,0 0 1 0 0,1 8 46 0 0,22 89-7537 0 0,-16-84-3791 0 0</inkml:trace>
  <inkml:trace contextRef="#ctx0" brushRef="#br0" timeOffset="15875.072">2266 9443 0 0 0,'0'0'375'0'0,"0"0"73"0"0,0 0 97 0 0,0 0 162 0 0,0 0 263 0 0,0 0 219 0 0,0 0 153 0 0,0 0 82 0 0,0 0 2 0 0,0 0-45 0 0,0 0-70 0 0,0 0-118 0 0,0 0-176 0 0,26-18 2025 0 0,-26 17-3044 0 0,1 0 1 0 0,-1 0-1 0 0,1-1 0 0 0,-1 1 0 0 0,0 0 0 0 0,1 0 1 0 0,-1 0-1 0 0,0-1 0 0 0,0 1 0 0 0,0 0 0 0 0,0 0 1 0 0,0-1-1 0 0,0 1 0 0 0,-1 0 0 0 0,1 0 0 0 0,0-1 1 0 0,-1 1-1 0 0,1 0 0 0 0,0 0 0 0 0,-1 0 0 0 0,0 0 1 0 0,1 0-1 0 0,-1-1 0 0 0,1 1 0 0 0,-1 0 0 0 0,0 0 1 0 0,0 1-1 0 0,0-1 0 0 0,0 0 0 0 0,0 0 0 0 0,0 0 1 0 0,0 0-1 0 0,0 1 0 0 0,0-1 0 0 0,0 1 1 0 0,0-1-1 0 0,0 1 0 0 0,0-1 0 0 0,-1 1 0 0 0,1-1 1 0 0,0 1-1 0 0,0 0 0 0 0,0 0 0 0 0,-1 0 0 0 0,1-1 1 0 0,0 1-1 0 0,0 1 0 0 0,-1-1 0 0 0,1 0 0 0 0,0 0 1 0 0,0 0-1 0 0,-1 1 0 0 0,0-1 2 0 0,-72 5-1344 0 0,-151 39 2338 0 0,217-40-1000 0 0,1 0 0 0 0,0 0 0 0 0,0 1 0 0 0,1-1 0 0 0,-1 2 0 0 0,1-1 0 0 0,0 1 0 0 0,1 0 0 0 0,-1 0 0 0 0,1 0 0 0 0,0 1 0 0 0,1 0 0 0 0,-1 0 0 0 0,1 0-1 0 0,1 0 1 0 0,-1 1 0 0 0,1 0 0 0 0,1 0 0 0 0,0-1 0 0 0,0 1 0 0 0,0 1 0 0 0,1-1 0 0 0,0 0 0 0 0,0 0 0 0 0,1 0 0 0 0,1 7 6 0 0,-10 30 167 0 0,6-24-98 0 0,-1 0 0 0 0,0 0 0 0 0,-2 0 0 0 0,-1-1 0 0 0,0 0-1 0 0,-2 0 1 0 0,0-1 0 0 0,-1 0 0 0 0,-1-1 0 0 0,-1 0 0 0 0,0 0-1 0 0,-1-2 1 0 0,-1 1 0 0 0,-1-2 0 0 0,0 0 0 0 0,-1 0 0 0 0,-1-2 0 0 0,0 0-1 0 0,-1-1 1 0 0,0-1 0 0 0,-12 6-69 0 0,-34 8 211 0 0,0-3-1 0 0,-2-2 1 0 0,0-4-1 0 0,0-2 0 0 0,-2-4 1 0 0,-62 3-211 0 0,127-13 42 0 0,0 1-1 0 0,0-1 1 0 0,0 1 0 0 0,0-1-1 0 0,0 0 1 0 0,0 0 0 0 0,0 0 0 0 0,0-1-1 0 0,0 1 1 0 0,0-1 0 0 0,0 0-1 0 0,0 1 1 0 0,0-1 0 0 0,0-1-1 0 0,0 1 1 0 0,1 0 0 0 0,-1-1-1 0 0,0 1 1 0 0,1-1 0 0 0,-1 0 0 0 0,1 0-1 0 0,0 0 1 0 0,0 0 0 0 0,-1 0-1 0 0,1 0 1 0 0,1-1 0 0 0,-1 1-1 0 0,0-1 1 0 0,0 1 0 0 0,1-1-1 0 0,0 0 1 0 0,-1 0 0 0 0,1 1 0 0 0,0-1-1 0 0,1 0 1 0 0,-1 0 0 0 0,0 0-1 0 0,1 0 1 0 0,-1 0 0 0 0,1 0-1 0 0,0 0 1 0 0,0-3-42 0 0,-1-11-16 0 0,1 1-1 0 0,0 0 1 0 0,1 0 0 0 0,1 0-1 0 0,1 0 1 0 0,0 0-1 0 0,1 0 1 0 0,0 0 0 0 0,1 1-1 0 0,1 0 1 0 0,1 0 0 0 0,0 1-1 0 0,1-1 1 0 0,0 2 0 0 0,1-1-1 0 0,1 1 1 0 0,0 0-1 0 0,1 1 1 0 0,0 1 0 0 0,0-1-1 0 0,2 2 1 0 0,-1-1 0 0 0,1 2-1 0 0,1 0 1 0 0,0 0 0 0 0,2 0 16 0 0,-3 9 4 0 0,-1-1 1 0 0,0 1-1 0 0,0 1 1 0 0,0 0-1 0 0,0 1 1 0 0,0 1-1 0 0,0-1 1 0 0,0 2-1 0 0,-1 0 1 0 0,1 0-1 0 0,-1 1 1 0 0,0 0-1 0 0,0 1 1 0 0,-1 0-1 0 0,0 1 1 0 0,0 0-1 0 0,0 1 1 0 0,-1 0 0 0 0,0 0-1 0 0,-1 1 1 0 0,0 0-1 0 0,0 1 1 0 0,-1-1-1 0 0,0 1 1 0 0,4 8-5 0 0,23 19 156 0 0,-14-14 59 0 0,1-1 0 0 0,1-1 0 0 0,1-1 0 0 0,1-1 0 0 0,0-1 0 0 0,2-1 0 0 0,0-2 0 0 0,0 0 0 0 0,29 10-215 0 0,250 58 1908 0 0,-280-78-1780 0 0,1 0 0 0 0,-1-2 0 0 0,0-1 0 0 0,1 0 0 0 0,0-2 0 0 0,-1-1 0 0 0,1-2 0 0 0,-1 0-1 0 0,22-6-127 0 0,-41 7 39 0 0,-1 0 0 0 0,1 0-1 0 0,-1-1 1 0 0,0 0 0 0 0,0 1-1 0 0,0-2 1 0 0,0 1-1 0 0,0-1 1 0 0,-1 0 0 0 0,0 0-1 0 0,1 0 1 0 0,-1 0 0 0 0,-1-1-1 0 0,1 1 1 0 0,-1-1-1 0 0,0 0 1 0 0,0 0 0 0 0,0-1-1 0 0,-1 1 1 0 0,1-1-1 0 0,-1 1 1 0 0,-1-1 0 0 0,1 1-1 0 0,-1-1 1 0 0,0 0 0 0 0,0-5-39 0 0,17 22-15625 0 0,-15-6 5012 0 0</inkml:trace>
  <inkml:trace contextRef="#ctx0" brushRef="#br0" timeOffset="16990.98">4112 9015 4081 0 0,'0'0'1791'0'0,"0"0"-365"0"0,0 0-564 0 0,0 0-507 0 0,0 0-466 0 0,0 0-365 0 0,0 0-77 0 0,0 0 162 0 0,0 0 315 0 0,0 0 350 0 0,0 0 176 0 0,0 0 37 0 0,-11 17 47 0 0,-81 124 778 0 0,-477 575 1642 0 0,559-704-2925 0 0,-13 13 57 0 0,1 0 0 0 0,1 2-1 0 0,1 1 1 0 0,2 0 0 0 0,1 1 0 0 0,1 1-1 0 0,-7 22-85 0 0,22-51 73 0 0,1 1 1 0 0,-1-1-1 0 0,1 1 0 0 0,-1-1 0 0 0,1 1 1 0 0,0-1-1 0 0,0 1 0 0 0,0-1 0 0 0,0 1 1 0 0,0 0-1 0 0,0-1 0 0 0,0 1 0 0 0,0-1 1 0 0,1 1-1 0 0,-1-1 0 0 0,1 1 0 0 0,-1-1 0 0 0,1 1 1 0 0,-1-1-1 0 0,1 1 0 0 0,0-1 0 0 0,0 0 1 0 0,0 1-1 0 0,0-1 0 0 0,0 0 0 0 0,0 0 1 0 0,0 0-1 0 0,0 0 0 0 0,0 0 0 0 0,1 0 1 0 0,-1 0-1 0 0,0 0 0 0 0,1 0 0 0 0,-1 0 0 0 0,0-1 1 0 0,1 1-1 0 0,-1-1 0 0 0,1 1 0 0 0,-1-1 1 0 0,1 1-1 0 0,-1-1 0 0 0,1 0 0 0 0,0 0 1 0 0,-1 0-1 0 0,1 0 0 0 0,-1 0 0 0 0,1 0 1 0 0,-1 0-1 0 0,1-1 0 0 0,0 1 0 0 0,-1 0 1 0 0,2-1-74 0 0,89-17 2585 0 0,-44 3-2084 0 0,67-25-90 0 0,1 5 0 0 0,2 5 1 0 0,2 6-1 0 0,0 4 0 0 0,92-1-411 0 0,-178 20-23 0 0,-23-1 3 0 0,-1 1 1 0 0,0 0 0 0 0,1 1 0 0 0,-1 0-1 0 0,0 1 1 0 0,1 0 0 0 0,-1 1 0 0 0,0 0-1 0 0,0 0 1 0 0,0 1 0 0 0,0 0-1 0 0,0 1 1 0 0,-1 0 0 0 0,1 1 0 0 0,-1 0-1 0 0,1 1 20 0 0,-3 5-2424 0 0,-27-13-10137 0 0,14-1 5379 0 0</inkml:trace>
  <inkml:trace contextRef="#ctx0" brushRef="#br0" timeOffset="17331.889">4168 9049 19500 0 0,'0'0'323'0'0,"0"0"-18"0"0,0 0 2 0 0,0 0-52 0 0,0 0-103 0 0,0 0-156 0 0,0 0-311 0 0,0 0-217 0 0,0 0 16 0 0,0 0 136 0 0,0 0 328 0 0,0 0 268 0 0,0 0 119 0 0,-5 19 62 0 0,1-3-296 0 0,-6 109 485 0 0,37-13-343 0 0,5-1 1 0 0,5-1 0 0 0,33 62-244 0 0,-59-144 55 0 0,1-2 1 0 0,1 0 0 0 0,1 0-1 0 0,2-1 1 0 0,1-1 0 0 0,0 0-1 0 0,2-2 1 0 0,1 0 0 0 0,0-1-1 0 0,2-1 1 0 0,0-1 0 0 0,9 5-56 0 0,-43-40 1036 0 0,-35-30-7597 0 0,16 26-1915 0 0,23 14 400 0 0</inkml:trace>
  <inkml:trace contextRef="#ctx0" brushRef="#br0" timeOffset="17638.649">4980 9194 23309 0 0,'0'0'545'0'0,"0"0"-473"0"0,0 0-425 0 0,0 0-359 0 0,0 0-79 0 0,0 0 140 0 0,0 0 262 0 0,0 0 255 0 0,0 0 112 0 0,6 26 72 0 0,17 87 68 0 0,-17 132 807 0 0,-24 175-386 0 0,38-355-75 0 0,-20-65-350 0 0,-8-89-5850 0 0,-5 32-3501 0 0,8 40 1126 0 0</inkml:trace>
  <inkml:trace contextRef="#ctx0" brushRef="#br0" timeOffset="17987.298">4567 9073 20116 0 0,'0'0'1269'0'0,"0"0"-117"0"0,0 0-385 0 0,0 0-527 0 0,0 0-338 0 0,0 0-142 0 0,0 0 8 0 0,29-11 118 0 0,93-32 87 0 0,35 32 72 0 0,-120 14-39 0 0,65 2 16 0 0,0 4 1 0 0,-1 5 0 0 0,-1 4-1 0 0,-1 5 1 0 0,-1 3 0 0 0,6 8-23 0 0,-94-31-31 0 0,-4-1-14 0 0,1-1-1 0 0,0 1 0 0 0,-1 1 0 0 0,1-1 0 0 0,-1 1 1 0 0,1 0-1 0 0,-1 0 0 0 0,0 1 0 0 0,-1 0 0 0 0,1 0 1 0 0,0 0-1 0 0,-1 1 0 0 0,0-1 0 0 0,0 1 1 0 0,-1 1-1 0 0,1-1 0 0 0,-1 1 0 0 0,0 0 0 0 0,-1-1 1 0 0,1 2-1 0 0,-1-1 0 0 0,1 4 46 0 0,-7-6 11 0 0,0 0-1 0 0,0 0 1 0 0,0 0 0 0 0,-1 0-1 0 0,0-1 1 0 0,1 0 0 0 0,-1 1-1 0 0,-1-1 1 0 0,1-1 0 0 0,0 1-1 0 0,-1-1 1 0 0,1 1 0 0 0,-1-1 0 0 0,0-1-1 0 0,1 1 1 0 0,-1-1 0 0 0,0 1-1 0 0,0-1 1 0 0,0-1 0 0 0,-5 1-11 0 0,3 1 34 0 0,-100 19 274 0 0,0-5 1 0 0,-1-4-1 0 0,-14-5-308 0 0,-164 20 362 0 0,41 25-473 0 0,243-52 44 0 0,1 0-1 0 0,0 0 0 0 0,0 0 1 0 0,-1 1-1 0 0,1-1 0 0 0,0 0 1 0 0,0 1-1 0 0,0-1 0 0 0,0 1 1 0 0,-1-1-1 0 0,1 1 0 0 0,0 0 1 0 0,0-1-1 0 0,0 1 0 0 0,0 0 1 0 0,0 0-1 0 0,0 0 0 0 0,1 0 1 0 0,-1 0-1 0 0,0 0 0 0 0,0 0 1 0 0,1 0-1 0 0,-1 0 0 0 0,0 0 0 0 0,1 0 1 0 0,-1 0-1 0 0,1 0 0 0 0,-1 1 1 0 0,1-1-1 0 0,0 0 0 0 0,0 0 1 0 0,-1 1-1 0 0,1-1 0 0 0,0 0 1 0 0,0 0-1 0 0,0 1 0 0 0,0-1 1 0 0,1 0-1 0 0,-1 0 0 0 0,0 1 1 0 0,0-1-1 0 0,1 0 0 0 0,-1 0 1 0 0,1 0-1 0 0,-1 1 0 0 0,1-1 1 0 0,-1 0-1 0 0,1 0 0 0 0,0 0 1 0 0,0 0-1 0 0,-1 0 0 0 0,1 0 1 0 0,0 0-1 0 0,0 0 0 0 0,0-1 1 0 0,0 1-1 0 0,0 0 0 0 0,0 0 1 0 0,1-1 67 0 0,68 36-10277 0 0,-47-29 1140 0 0</inkml:trace>
  <inkml:trace contextRef="#ctx0" brushRef="#br0" timeOffset="18437.236">5448 10163 12835 0 0,'0'0'6737'0'0,"0"0"-4530"0"0,0 0-1357 0 0,0 0-234 0 0,0 0-139 0 0,0 0-35 0 0,0 0-23 0 0,0 0-74 0 0,0 0-74 0 0,0 0-50 0 0,0 0-44 0 0,27-13-12 0 0,143-63 155 0 0,-170 76-319 0 0,9-1 15 0 0,-1-1 0 0 0,1 1 0 0 0,-1-2 0 0 0,0 1-1 0 0,0-1 1 0 0,0 0 0 0 0,0-1 0 0 0,-1 0 0 0 0,1 0-1 0 0,-1-1 1 0 0,0 0 0 0 0,0 0 0 0 0,-1-1-1 0 0,1 1 1 0 0,-1-1 0 0 0,0-1 0 0 0,-1 1 0 0 0,0-1-1 0 0,0 0 1 0 0,0 0 0 0 0,-1-1 0 0 0,0 0 0 0 0,0 1-1 0 0,-1-1 1 0 0,0 0 0 0 0,0 0 0 0 0,0-6-16 0 0,-3 13-10 0 0,0 1-59 0 0,0 0-84 0 0,0 0-91 0 0,0 17-549 0 0,-2-6 746 0 0,1-1-1 0 0,1 1 1 0 0,0 0-1 0 0,0 0 1 0 0,1-1-1 0 0,0 1 0 0 0,1-1 1 0 0,0 1-1 0 0,1-1 1 0 0,0 1-1 0 0,0-1 1 0 0,1 0-1 0 0,1-1 0 0 0,0 1 1 0 0,0-1-1 0 0,1 0 1 0 0,0 0-1 0 0,0 0 1 0 0,1-1-1 0 0,0 0 1 0 0,0 0-1 0 0,1-1 0 0 0,0 0 1 0 0,1-1-1 0 0,0 1 1 0 0,0-1-1 0 0,7 3 48 0 0,15 1-2715 0 0,-10-6-5111 0 0,-8-3-3526 0 0</inkml:trace>
  <inkml:trace contextRef="#ctx0" brushRef="#br0" timeOffset="18700.516">5921 9421 27406 0 0,'0'0'616'0'0,"0"0"64"0"0,0 0-200 0 0,0 0-336 0 0,0 0-144 0 0,0 0-240 0 0,0 0-160 0 0,0 0-136 0 0,0 0-256 0 0,0 0-328 0 0,0 0-545 0 0,0 0-1559 0 0,0 0-9939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06:55.916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245 27 7570 0 0,'0'0'3591'0'0,"0"0"-1901"0"0,0 0-673 0 0,0 0-274 0 0,0 0-275 0 0,0 0-236 0 0,0 0-245 0 0,0 0-192 0 0,0 0-102 0 0,0 0-47 0 0,0 0 20 0 0,-3-5 34 0 0,-5-16 18 0 0,6 27-2035 0 0,4 36 2638 0 0,29 120-216 0 0,43 136 863 0 0,156 119 1374 0 0,-206-380-1914 0 0,2-1 0 0 0,2-1 0 0 0,1-1 0 0 0,1-2 0 0 0,2-1 0 0 0,1-1 0 0 0,2-2 0 0 0,27 17-428 0 0,128 52 1446 0 0,-58-45-1153 0 0,230 114 123 0 0,-182-70-410 0 0,-15 75-90 0 0,-124-119 91 0 0,-32-43-13 0 0,-1 0 0 0 0,0 0-1 0 0,-1 1 1 0 0,0 0 0 0 0,-1 1-1 0 0,0-1 1 0 0,0 1-1 0 0,-1 0 1 0 0,-1 1 0 0 0,0-1-1 0 0,0 1 1 0 0,0 4 6 0 0,-1 104 101 0 0,-51-9 370 0 0,-175 42 643 0 0,121-92-988 0 0,-261 135 134 0 0,115-102 90 0 0,-124 100-221 0 0,299-161-59 0 0,52-25-84 0 0,1 1 0 0 0,-1 0 0 0 0,1 2 0 0 0,1 0 0 0 0,0 1 1 0 0,1 1-1 0 0,0 1 0 0 0,-15 15 14 0 0,-65 118-328 0 0,-79 131 416 0 0,168-257-129 0 0,1 0 0 0 0,1 1 0 0 0,1 0 0 0 0,1 1 0 0 0,1-1 0 0 0,1 1 0 0 0,1 0 1 0 0,1 0-1 0 0,1 0 0 0 0,1 0 0 0 0,3 16 41 0 0,-2 34 16 0 0,-9 294-166 0 0,69 112 31 0 0,-22 398 246 0 0,-95-514-113 0 0,19-10 80 0 0,36-351-13 0 0,0 0 0 0 0,0 0 0 0 0,-1 0 1 0 0,1 0-1 0 0,-1 1 0 0 0,1-1 0 0 0,-1 0 0 0 0,0 0 1 0 0,0 0-1 0 0,0 0 0 0 0,0 0 0 0 0,0-1 0 0 0,0 1 1 0 0,0 0-1 0 0,-1 0 0 0 0,1-1 0 0 0,-1 1 0 0 0,1-1 1 0 0,-1 1-1 0 0,0-1 0 0 0,1 1 0 0 0,-1-1 0 0 0,0 0 1 0 0,0 0-1 0 0,0 0 0 0 0,0 0 0 0 0,0 0 0 0 0,0-1 1 0 0,0 1-1 0 0,0-1 0 0 0,0 1 0 0 0,-1-1 0 0 0,1 0-81 0 0,-18 6-2432 0 0,0 5-4629 0 0,15-6-4053 0 0</inkml:trace>
  <inkml:trace contextRef="#ctx0" brushRef="#br1" timeOffset="6955.704">2721 864 0 0 0,'0'0'2148'0'0,"0"0"-906"0"0,0 0-482 0 0,0 0-228 0 0,0 0-160 0 0,0 0-50 0 0,0 0-47 0 0,0 0-45 0 0,0 0-52 0 0,0 0-77 0 0,0 0-49 0 0,-8-5-1 0 0,-66-55 3312 0 0,65 56-3341 0 0,0 1-1 0 0,0-1 1 0 0,0 1 0 0 0,0 1-1 0 0,-1 0 1 0 0,1 0-1 0 0,-1 1 1 0 0,1 1 0 0 0,-1-1-1 0 0,0 1 1 0 0,1 1 0 0 0,-1 0-1 0 0,0 0 1 0 0,1 1 0 0 0,-9 2-22 0 0,-43 3 366 0 0,-195 47-51 0 0,175-30-78 0 0,39-8-173 0 0,0 1 0 0 0,2 2 0 0 0,0 1 0 0 0,1 3 0 0 0,-30 22-64 0 0,-1-1 32 0 0,11-7 177 0 0,1 2 1 0 0,1 3-1 0 0,3 2 1 0 0,-46 50-210 0 0,30-24 592 0 0,32-33-468 0 0,0 1 0 0 0,3 2 0 0 0,1 1 0 0 0,2 2 0 0 0,2 1 0 0 0,-10 21-124 0 0,19-24-52 0 0,1 0 0 0 0,2 1 0 0 0,2 1 1 0 0,2 0-1 0 0,1 1 0 0 0,0 15 52 0 0,7-19-6 0 0,-3 2-22 0 0,2 1 0 0 0,2-1 0 0 0,2 1-1 0 0,2 0 1 0 0,2 0 0 0 0,1 0 0 0 0,3 0 0 0 0,1 0 28 0 0,6-8 107 0 0,2 0 0 0 0,1-1 0 0 0,1-1 0 0 0,2-1 0 0 0,1 0 0 0 0,2-1 0 0 0,1-2 0 0 0,1 0 0 0 0,2-1-1 0 0,10 8-106 0 0,0 4-7 0 0,-6-9 199 0 0,1-1 1 0 0,1-1-1 0 0,1-2 0 0 0,2-2 1 0 0,1-1-1 0 0,1-1 1 0 0,0-2-1 0 0,2-1 0 0 0,0-3 1 0 0,1-1-1 0 0,1-1 0 0 0,21 3-192 0 0,-11-5 165 0 0,0-2-1 0 0,1-2 1 0 0,0-2 0 0 0,0-2-1 0 0,1-3 1 0 0,-1-2-1 0 0,1-2 1 0 0,-1-3-1 0 0,0-2 1 0 0,0-2-1 0 0,-1-2 1 0 0,0-2-1 0 0,-1-2 1 0 0,42-21-165 0 0,-13 5 85 0 0,18-1 12 0 0,-2-5 0 0 0,-2-3 0 0 0,-1-4 0 0 0,-3-5 0 0 0,-2-3 0 0 0,-2-4 0 0 0,-2-3 0 0 0,-3-4 0 0 0,26-31-97 0 0,-73 53-300 0 0,-3 0 0 0 0,-1-2-1 0 0,-3-1 1 0 0,-1-1 0 0 0,-2-2-1 0 0,-2 0 1 0 0,-3 0-1 0 0,11-46 301 0 0,-12 33 27 0 0,-3-1-1 0 0,-2 0 1 0 0,-3-1-1 0 0,-3 1 0 0 0,-3-1 1 0 0,-2 0-1 0 0,-3 0 1 0 0,-3 0-1 0 0,-2 1 1 0 0,-3 0-1 0 0,-3-1-26 0 0,7 32 27 0 0,-2-1-1 0 0,-1 2 1 0 0,-1-1 0 0 0,-1 1 0 0 0,-1 1-1 0 0,-2 1 1 0 0,-1 0 0 0 0,-1 0 0 0 0,-1 2-1 0 0,-2 0 1 0 0,0 1 0 0 0,-1 2-1 0 0,-2 0 1 0 0,0 1 0 0 0,-1 1 0 0 0,-1 1-1 0 0,-1 1 1 0 0,-1 2 0 0 0,0 0-1 0 0,-1 2 1 0 0,0 1 0 0 0,-2 2 0 0 0,1 0-1 0 0,-1 2 1 0 0,0 1 0 0 0,-1 2 0 0 0,-2 0-27 0 0,-215 4-2507 0 0,85 25-3708 0 0,69-4-3158 0 0</inkml:trace>
  <inkml:trace contextRef="#ctx0" brushRef="#br1" timeOffset="31677.965">2289 2169 7890 0 0,'0'0'1759'0'0,"0"0"-466"0"0,0 0-590 0 0,0 0-451 0 0,0 0-378 0 0,0 0-283 0 0,0 0-124 0 0,0 0 90 0 0,0 0 221 0 0,0 0 231 0 0,0 0 171 0 0,4-3 133 0 0,10-2 107 0 0,-1 1-1 0 0,1 0 1 0 0,0 1-1 0 0,0 1 1 0 0,0 0-1 0 0,0 1 0 0 0,1 1 1 0 0,-1 0-1 0 0,0 0 1 0 0,0 2-1 0 0,1 0-419 0 0,39 0 205 0 0,347-17 1977 0 0,92-28-2182 0 0,-151 11 2245 0 0,-240 29-2702 0 0,-104 4-357 0 0,-3 0 399 0 0,3-5-9548 0 0,2 3 1700 0 0</inkml:trace>
  <inkml:trace contextRef="#ctx0" brushRef="#br1" timeOffset="32008.948">3912 1772 16796 0 0,'0'0'1110'0'0,"0"0"-343"0"0,0 0-804 0 0,0 0-1034 0 0,0 0-1059 0 0,0 0-292 0 0,0 0 293 0 0,0 0 744 0 0,0 0 1013 0 0,0 0 442 0 0,0 0 154 0 0,0 0 158 0 0,0 0 167 0 0,14 14 61 0 0,256 225 1995 0 0,-138-141-1697 0 0,-132-94-825 0 0,0 0-1 0 0,-1 0 1 0 0,1 0 0 0 0,-1 0-1 0 0,1-1 1 0 0,-1 1 0 0 0,-1 0-1 0 0,1 0 1 0 0,0-1 0 0 0,-1 1-1 0 0,0-1 1 0 0,0 1 0 0 0,0-1-1 0 0,0 0 1 0 0,0 0 0 0 0,-1 0-1 0 0,1 0 1 0 0,-1 0 0 0 0,0 0-1 0 0,0-1 1 0 0,0 1 0 0 0,0-1-1 0 0,0 0 1 0 0,-1 0 0 0 0,1 0-1 0 0,-1 0 1 0 0,1-1 0 0 0,-1 1-1 0 0,0-1 1 0 0,1 0 0 0 0,-3 0-83 0 0,-11 9 124 0 0,-20 13-202 0 0,-100 66 372 0 0,50-27-7279 0 0,71-49-2488 0 0</inkml:trace>
  <inkml:trace contextRef="#ctx0" brushRef="#br1" timeOffset="32826.594">2484 1960 4945 0 0,'0'0'2591'0'0,"0"0"-1357"0"0,0 0-670 0 0,0 0-360 0 0,0 0-293 0 0,0 0-254 0 0,0 0-223 0 0,0 0-107 0 0,0 0 74 0 0,0 0 163 0 0,0 0 215 0 0,0 0 226 0 0,-3-17 1321 0 0,-377 284 2888 0 0,374-262-4313 0 0,0 0 0 0 0,0 0 0 0 0,1 1 0 0 0,-1 0 0 0 0,1 0 0 0 0,0 0 0 0 0,1 1 0 0 0,0-1 0 0 0,0 1 0 0 0,0 0 0 0 0,1 0-1 0 0,-1 1 1 0 0,2-1 0 0 0,-1 1 0 0 0,1-1 0 0 0,1 1 0 0 0,-1 0 0 0 0,1 0 0 0 0,0 4 99 0 0,4-9 171 0 0,0 0-1 0 0,0 0 0 0 0,0-1 1 0 0,0 1-1 0 0,0-1 0 0 0,1 1 1 0 0,-1-1-1 0 0,1 0 0 0 0,-1 0 1 0 0,1 0-1 0 0,0-1 0 0 0,0 0 1 0 0,0 1-1 0 0,0-1 0 0 0,0-1 1 0 0,0 1-1 0 0,0 0 1 0 0,0-1-1 0 0,4 0-170 0 0,248 4 2124 0 0,-161-42 996 0 0,-92 12-330 0 0,-36-15-3329 0 0,23 31 647 0 0,9 9-256 0 0,-30-33 302 0 0,18 28-2887 0 0,13 12-937 0 0,0 12 2595 0 0,0-16 669 0 0,23 169-2026 0 0,-18-148 303 0 0,1 4-6322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3:04.0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22 22613 0 0,'0'0'596'0'0,"0"0"-447"0"0,0 0-325 0 0,0 0-212 0 0,0 0-81 0 0,0 0 7 0 0,0 0 96 0 0,0 0 100 0 0,0 0 34 0 0,0 0 5 0 0,17 28-53 0 0,52 89-129 0 0,-65-109 278 0 0,0 0 1 0 0,0 0-1 0 0,-1 0 1 0 0,0 0 0 0 0,-1 1-1 0 0,0-1 1 0 0,0 1-1 0 0,-1 0 1 0 0,0-1-1 0 0,0 1 1 0 0,-1 0-1 0 0,0 0 1 0 0,-1 0-1 0 0,0 4 131 0 0,-2 22-628 0 0,2 45-427 0 0,1-80 1388 0 0,13-10 2307 0 0,82-88-3257 0 0,57-65-7793 0 0,-94 86 7834 0 0,-48 61 1502 0 0,29-33 6837 0 0,-22 89-7214 0 0,7 53-88 0 0,-22-73-382 0 0,1 0 1 0 0,1-1-1 0 0,1 1 1 0 0,1-1-1 0 0,0 0 1 0 0,2-1-1 0 0,0 0 1 0 0,1 0-1 0 0,1 0 0 0 0,0-1 1 0 0,2-1-1 0 0,0 0 1 0 0,0 0-1 0 0,1-2 1 0 0,9 8-80 0 0,-18-20 7 0 0,0 0 0 0 0,0-1 1 0 0,0 1-1 0 0,1-1 0 0 0,-1 0 0 0 0,0 0 1 0 0,1 0-1 0 0,-1 0 0 0 0,1-1 1 0 0,-1 0-1 0 0,1 0 0 0 0,-1 0 0 0 0,1 0 1 0 0,-1-1-1 0 0,0 0 0 0 0,1 0 1 0 0,-1 0-1 0 0,0 0 0 0 0,1-1 0 0 0,-1 0 1 0 0,0 1-1 0 0,0-2 0 0 0,0 1 0 0 0,-1 0 1 0 0,1-1-1 0 0,0 0 0 0 0,2-2-7 0 0,92-90-870 0 0,-91 87 753 0 0,156-238 12 0 0,-160 246 111 0 0,-1 1 0 0 0,1-1 1 0 0,-1 1-1 0 0,1-1 0 0 0,-1 1 1 0 0,1 0-1 0 0,-1 0 0 0 0,0 0 1 0 0,1 1-1 0 0,-1-1 0 0 0,0 0 1 0 0,0 1-1 0 0,0-1 0 0 0,0 1 1 0 0,0 0-1 0 0,0 0 0 0 0,-1 0 1 0 0,1 0-1 0 0,-1 0 0 0 0,1 0 1 0 0,-1 0-1 0 0,0 0 0 0 0,0 1 1 0 0,0-1-1 0 0,0 0 0 0 0,0 1 1 0 0,0-1-1 0 0,0 1 0 0 0,-1-1 1 0 0,0 1-1 0 0,1-1 0 0 0,-1 1 1 0 0,0-1-1 0 0,0 1 0 0 0,0-1 1 0 0,-1 4-7 0 0,7 11 105 0 0,107 205 97 0 0,-18-88-6075 0 0,-73-109 619 0 0,-7-9-4092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3:04.2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26918 0 0,'0'0'120'0'0,"0"0"64"0"0,0 0 32 0 0,0 0-216 0 0,0 0-344 0 0,0 0-288 0 0,0 0-177 0 0,0 0-319 0 0,0 0-552 0 0,0 0-2001 0 0,0 0-8353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3:05.3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24573 0 0,'0'0'248'0'0,"0"0"8"0"0,0 0-88 0 0,0 0-208 0 0,0 0-416 0 0,0 0-672 0 0,0 0-232 0 0,0 0-385 0 0,0 0-623 0 0,0 0-1193 0 0,0 0-1544 0 0,0 0-4377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3:02.9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0 505 9114 0 0,'0'0'5976'0'0,"0"0"-4452"0"0,0 0-982 0 0,0 0 55 0 0,0 0 78 0 0,0 0-36 0 0,29 3-130 0 0,190 10 157 0 0,-203-14-711 0 0,0-1 0 0 0,0 0 0 0 0,0-1 1 0 0,0-1-1 0 0,-1 0 0 0 0,0-2 0 0 0,0 1 0 0 0,0-2 1 0 0,0 0-1 0 0,-1-1 0 0 0,0 0 0 0 0,-1-1 0 0 0,0 0 1 0 0,0-1-1 0 0,-1-1 0 0 0,4-4 45 0 0,-10 8-10 0 0,1 0-1 0 0,-2-1 1 0 0,1 1-1 0 0,-1-1 1 0 0,0 0 0 0 0,0-1-1 0 0,-1 1 1 0 0,-1-1-1 0 0,1 0 1 0 0,-1 0 0 0 0,-1 0-1 0 0,1 0 1 0 0,-2 0-1 0 0,1-1 1 0 0,-1 1-1 0 0,-1 0 1 0 0,1-1 0 0 0,-2 1-1 0 0,1-1 1 0 0,-1 1-1 0 0,-1 0 1 0 0,0-1 0 0 0,0 1-1 0 0,-1 0 1 0 0,0 0-1 0 0,0 0 1 0 0,-1 1-1 0 0,-1-2 11 0 0,0-1 45 0 0,-1 1-1 0 0,0 0 1 0 0,-1 1-1 0 0,1-1 0 0 0,-2 1 1 0 0,1 0-1 0 0,-2 1 0 0 0,1 0 1 0 0,-1 0-1 0 0,0 1 0 0 0,0 0 1 0 0,-1 1-1 0 0,0-1 0 0 0,0 2 1 0 0,-1 0-1 0 0,1 0 0 0 0,-1 1 1 0 0,0 0-1 0 0,0 1 1 0 0,-1 0-1 0 0,1 1 0 0 0,-1 0 1 0 0,1 1-1 0 0,-1 0 0 0 0,0 1 1 0 0,1 0-1 0 0,-6 1-44 0 0,9 5-73 0 0,0 0 0 0 0,1 0 0 0 0,-1 1 0 0 0,1 0 0 0 0,1 0 0 0 0,-1 0 0 0 0,1 1 0 0 0,0 0 0 0 0,1 0 0 0 0,0 1 0 0 0,0-1 0 0 0,1 1 0 0 0,0 0 0 0 0,1 1 0 0 0,0-1 0 0 0,0 0 0 0 0,1 1-1 0 0,0 0 1 0 0,1-1 0 0 0,0 1 0 0 0,0 6 73 0 0,-1-6-33 0 0,1 1-1 0 0,0 0 1 0 0,0-1-1 0 0,1 1 1 0 0,1 0-1 0 0,-1-1 1 0 0,2 1-1 0 0,-1-1 1 0 0,2 1-1 0 0,-1-1 0 0 0,1 0 1 0 0,1 0-1 0 0,0 0 1 0 0,0 0-1 0 0,6 8 34 0 0,-6-12-376 0 0,1-1 0 0 0,0 1 0 0 0,0-1 0 0 0,0 0 0 0 0,1 0 0 0 0,-1 0 0 0 0,1-1 0 0 0,1 0 0 0 0,-1 0 0 0 0,0-1 0 0 0,1 0 0 0 0,0 0 0 0 0,-1 0-1 0 0,1-1 1 0 0,6 1 376 0 0,15 4-4574 0 0,-7-4-3605 0 0</inkml:trace>
  <inkml:trace contextRef="#ctx0" brushRef="#br0" timeOffset="531.361">916 13 16604 0 0,'0'0'2399'0'0,"0"0"-623"0"0,0 0-764 0 0,0 0-594 0 0,0 0-512 0 0,0 0-427 0 0,0 0-154 0 0,0 0 28 0 0,0 0 205 0 0,0 0 282 0 0,0 0 133 0 0,0 0 43 0 0,0 0 1 0 0,12 25 2 0 0,68 162 22 0 0,-80-182-54 0 0,1 1 0 0 0,-1-1-1 0 0,1 0 1 0 0,0 0 0 0 0,0 0-1 0 0,0 0 1 0 0,1 0 0 0 0,0-1-1 0 0,0 1 1 0 0,0 0 0 0 0,0-1-1 0 0,1 1 1 0 0,0-1 0 0 0,0 0-1 0 0,0 0 1 0 0,0 0 0 0 0,1 0-1 0 0,0-1 1 0 0,-1 1 0 0 0,1-1-1 0 0,0 0 1 0 0,1 0-1 0 0,-1 0 1 0 0,1-1 0 0 0,-1 1-1 0 0,1-1 1 0 0,0 0 0 0 0,-1-1-1 0 0,1 1 1 0 0,0-1 0 0 0,0 0-1 0 0,0 0 1 0 0,0 0 0 0 0,1-1-1 0 0,-1 0 1 0 0,0 0 0 0 0,0 0-1 0 0,0-1 1 0 0,3 0 13 0 0,38-17 24 0 0,-36 12-39 0 0,1 0 0 0 0,0 1 1 0 0,0 0-1 0 0,1 1 1 0 0,-1 0-1 0 0,1 0 1 0 0,0 1-1 0 0,0 1 0 0 0,1 0 1 0 0,-1 1-1 0 0,0 0 1 0 0,0 1-1 0 0,1 1 0 0 0,-1-1 1 0 0,0 2-1 0 0,0 0 1 0 0,0 0-1 0 0,0 1 0 0 0,0 1 1 0 0,0 0-1 0 0,-1 0 1 0 0,7 4 14 0 0,-1 7 18 0 0,0-2-1 0 0,2 0 1 0 0,-1-1 0 0 0,2-1 0 0 0,-1-1 0 0 0,2 0 0 0 0,-1-2 0 0 0,1 0 0 0 0,0-1-1 0 0,1-2 1 0 0,-1 0 0 0 0,1-1 0 0 0,0-1 0 0 0,0-1 0 0 0,12-1-18 0 0,-12-3-31 0 0,1-2 0 0 0,-1 0 1 0 0,0-1-1 0 0,-1-1 0 0 0,0-1 1 0 0,0-1-1 0 0,0-1 0 0 0,-1-1 1 0 0,0-1-1 0 0,-1 0 0 0 0,0-2 1 0 0,-1 0-1 0 0,0-1 0 0 0,-1-1 1 0 0,-1 0-1 0 0,0-1 0 0 0,-1-1 1 0 0,2-5 30 0 0,-14 18 44 0 0,0 0 1 0 0,0 0-1 0 0,-1 0 1 0 0,1-1 0 0 0,-1 1-1 0 0,0-1 1 0 0,0 0-1 0 0,-1 0 1 0 0,0 0 0 0 0,1 1-1 0 0,-2-1 1 0 0,1 0-1 0 0,0 0 1 0 0,-1 0 0 0 0,0 0-1 0 0,0 0 1 0 0,-1 0-1 0 0,1 0 1 0 0,-1 0 0 0 0,0 0-1 0 0,-1 0 1 0 0,1 0-1 0 0,-1 0 1 0 0,0 1 0 0 0,0-1-1 0 0,0 1 1 0 0,-1-1-1 0 0,1 1 1 0 0,-1 0 0 0 0,0 0-1 0 0,-1 0 1 0 0,1 0-1 0 0,0 1 1 0 0,-1-1 0 0 0,0 1-1 0 0,0 0 1 0 0,0 0-1 0 0,0 0 1 0 0,-1 1 0 0 0,1-1-1 0 0,-1 1 1 0 0,1 0-1 0 0,-1 1 1 0 0,0-1-1 0 0,0 1 1 0 0,0 0 0 0 0,0 0-1 0 0,0 0 1 0 0,0 1-1 0 0,-2-1-44 0 0,2 5-27 0 0,1-1 1 0 0,0 1-1 0 0,0 0 0 0 0,0 0 0 0 0,1 0 0 0 0,-1 1 0 0 0,1-1 0 0 0,0 1 0 0 0,0 0 0 0 0,1 0 0 0 0,-1 0 0 0 0,1 0 0 0 0,0 0 0 0 0,1 1 0 0 0,-1-1 0 0 0,1 1 0 0 0,0-1 0 0 0,0 1 0 0 0,1-1 0 0 0,-1 1 0 0 0,1 2 27 0 0,0-6 2 0 0,-1 9 35 0 0,0-1 0 0 0,0 1 0 0 0,1-1 0 0 0,1 1-1 0 0,0 0 1 0 0,0-1 0 0 0,1 1 0 0 0,0-1 0 0 0,1 0-1 0 0,0 0 1 0 0,1 0 0 0 0,0 0 0 0 0,0 0 0 0 0,1-1-1 0 0,0 0 1 0 0,1 0 0 0 0,0 0 0 0 0,0-1 0 0 0,1 0-1 0 0,0 0 1 0 0,1 0 0 0 0,-1-1 0 0 0,2 0 0 0 0,-1-1 0 0 0,1 0-1 0 0,0 0 1 0 0,0-1 0 0 0,8 4-37 0 0,136 51-2099 0 0,0-32-8018 0 0,-123-26 1002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25.0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0 275 22965 0 0,'0'0'531'0'0,"0"0"-69"0"0,0 0-101 0 0,0 0-192 0 0,0 0-274 0 0,0 0-205 0 0,0 0-129 0 0,0 0 58 0 0,0 0 173 0 0,0 0 184 0 0,0 0 127 0 0,0 0 9 0 0,0 0-39 0 0,5 25-14 0 0,24 205 89 0 0,-18-1-31 0 0,24 191-208 0 0,-1-312 117 0 0,-56-272 1294 0 0,1-431-1809 0 0,20 574 453 0 0,0-1 1 0 0,1 1-1 0 0,0 0 1 0 0,2 0-1 0 0,1-1 1 0 0,1 1-1 0 0,0 1 1 0 0,2-1-1 0 0,0 1 1 0 0,1 0-1 0 0,1 0 1 0 0,1 1 0 0 0,1 0-1 0 0,1 0 1 0 0,0 1-1 0 0,1 1 1 0 0,1 0-1 0 0,1 1 1 0 0,0 0-1 0 0,1 1 1 0 0,1 1-1 0 0,0 0 1 0 0,1 1-1 0 0,1 1 1 0 0,0 0-1 0 0,0 2 1 0 0,5-2 35 0 0,0 4-21 0 0,0 1-1 0 0,0 1 1 0 0,1 1 0 0 0,-1 1-1 0 0,1 2 1 0 0,0 0 0 0 0,0 1-1 0 0,1 1 1 0 0,-1 2 0 0 0,0 0-1 0 0,-1 2 1 0 0,1 0 0 0 0,-1 2-1 0 0,1 1 1 0 0,-2 0 0 0 0,1 2-1 0 0,-1 0 1 0 0,9 6 21 0 0,-24-7-23 0 0,1-1 0 0 0,-1 1 0 0 0,-1 0-1 0 0,1 0 1 0 0,-1 1 0 0 0,-1 0 0 0 0,0 0 0 0 0,0 0 0 0 0,0 1 0 0 0,-2-1 0 0 0,1 1-1 0 0,-1 0 1 0 0,0 0 0 0 0,-1 1 0 0 0,0-1 0 0 0,-1 0 0 0 0,0 1 0 0 0,-1-1-1 0 0,0 1 1 0 0,-1-1 0 0 0,0 1 0 0 0,0-1 0 0 0,-1 0 0 0 0,0 0 0 0 0,-1 1 0 0 0,0-1-1 0 0,-1-1 1 0 0,0 1 0 0 0,-1-1 0 0 0,0 1 0 0 0,0-1 0 0 0,-1-1 0 0 0,0 1 0 0 0,0-1-1 0 0,-1 0 1 0 0,0 0 0 0 0,-1-1 0 0 0,-7 6 23 0 0,-23 21 93 0 0,-1-2 1 0 0,-1-2-1 0 0,-2-1 1 0 0,-1-2-1 0 0,-20 7-93 0 0,-156 108 73 0 0,215-138-98 0 0,0-1 0 0 0,0 1 0 0 0,0 0 0 0 0,1 0 0 0 0,-1 0 0 0 0,1 1-1 0 0,0-1 1 0 0,1 1 0 0 0,-1 0 0 0 0,1 0 0 0 0,0-1 0 0 0,0 2 0 0 0,0-1 0 0 0,0 0 0 0 0,1 0 0 0 0,0 0-1 0 0,1 1 1 0 0,-1-1 0 0 0,1 1 0 0 0,0-1 0 0 0,0 0 0 0 0,0 1 0 0 0,1-1 0 0 0,0 0 0 0 0,0 1 0 0 0,0-1-1 0 0,1 0 1 0 0,0 0 0 0 0,0 0 0 0 0,0 0 0 0 0,0 0 0 0 0,1 0 0 0 0,0-1 0 0 0,0 1 0 0 0,0-1 0 0 0,4 4 25 0 0,142 141 167 0 0,-122-123-71 0 0,2-2 0 0 0,0-1 1 0 0,1-1-1 0 0,1-1 0 0 0,1-2 0 0 0,1-1 1 0 0,1-2-1 0 0,0-2 0 0 0,1 0 0 0 0,0-3 0 0 0,1 0 1 0 0,0-3-1 0 0,1-1 0 0 0,36 2-96 0 0,-40-22-1067 0 0,-28 3-1980 0 0,-2-2-3593 0 0,-3 4-4351 0 0</inkml:trace>
  <inkml:trace contextRef="#ctx0" brushRef="#br0" timeOffset="354.395">1298 1238 21405 0 0,'0'0'-99'0'0,"0"0"12"0"0,0 0 210 0 0,0 0 61 0 0,0 0 5 0 0,0 0 7 0 0,24 25 46 0 0,76 79 23 0 0,-14-46 636 0 0,-66-51-464 0 0,-11-4-247 0 0,-1-1-1 0 0,1 0 1 0 0,0 0 0 0 0,0 0 0 0 0,0-1-1 0 0,0 0 1 0 0,0-1 0 0 0,0 0 0 0 0,1-1 0 0 0,-1 0-1 0 0,0 0 1 0 0,0-1 0 0 0,-1 0 0 0 0,8-2-190 0 0,-4-1 25 0 0,-1 0 0 0 0,1 0 0 0 0,-1-1 0 0 0,0-1 1 0 0,-1 0-1 0 0,0 0 0 0 0,0-1 0 0 0,0 0 0 0 0,-1-1 0 0 0,-1 0 1 0 0,1 0-1 0 0,-1-1 0 0 0,-1 0 0 0 0,0-1 0 0 0,0 1 0 0 0,-1-1 1 0 0,0-1-1 0 0,-1 1 0 0 0,-1-1 0 0 0,1 0 0 0 0,-2 0 0 0 0,0 0 0 0 0,0 0 1 0 0,-1-1-1 0 0,-1-3-25 0 0,1 7-17 0 0,-1-1 0 0 0,-1 1 0 0 0,1 0 1 0 0,-2-1-1 0 0,1 1 0 0 0,-1 0 0 0 0,-1-1 1 0 0,0 1-1 0 0,0 0 0 0 0,-1 0 0 0 0,0 0 1 0 0,0 1-1 0 0,-1-1 0 0 0,0 1 0 0 0,0-1 0 0 0,-1 1 1 0 0,-1 1-1 0 0,1-1 0 0 0,-1 1 0 0 0,0 0 1 0 0,-1 0-1 0 0,1 1 0 0 0,-2-1 0 0 0,1 2 1 0 0,0-1-1 0 0,-1 1 0 0 0,0 0 0 0 0,0 1 0 0 0,-1 0 1 0 0,1 0-1 0 0,-1 0 0 0 0,0 1 0 0 0,-3 0 17 0 0,0 1-40 0 0,0 0 1 0 0,0 1-1 0 0,0 0 0 0 0,0 1 0 0 0,0 0 0 0 0,0 1 1 0 0,0 1-1 0 0,0 0 0 0 0,1 0 0 0 0,-1 1 0 0 0,1 0 0 0 0,-1 1 1 0 0,1 1-1 0 0,0 0 0 0 0,0 0 0 0 0,1 1 0 0 0,0 0 0 0 0,0 1 1 0 0,0 0-1 0 0,1 1 0 0 0,0 0 0 0 0,0 0 0 0 0,1 1 0 0 0,0 0 1 0 0,1 0-1 0 0,0 1 0 0 0,0 0 0 0 0,1 0 0 0 0,0 1 0 0 0,1 0 1 0 0,0 0-1 0 0,1 0 0 0 0,0 0 0 0 0,1 1 0 0 0,0 0 0 0 0,1-1 1 0 0,0 9 39 0 0,6 74-2320 0 0,14-36-6317 0 0,-8-35-2828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3:01.8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 1 21277 0 0,'0'0'73'0'0,"0"0"-69"0"0,0 0-280 0 0,0 0-460 0 0,0 0-122 0 0,0 0 62 0 0,0 0 241 0 0,0 0 409 0 0,0 30 144 0 0,3 193 36 0 0,-28 671-497 0 0,29-586-751 0 0,-3-303 1221 0 0,0 0-1 0 0,0-1 1 0 0,0 1 0 0 0,0-1-1 0 0,1 1 1 0 0,0-1-1 0 0,0 0 1 0 0,0 0 0 0 0,1 0-1 0 0,-1 0 1 0 0,1 0-1 0 0,0-1 1 0 0,0 1 0 0 0,0-1-1 0 0,1 1 1 0 0,-1-1 0 0 0,1 0-1 0 0,0-1 1 0 0,0 1-1 0 0,0-1 1 0 0,0 1 0 0 0,0-1-1 0 0,0 0 1 0 0,1-1-1 0 0,-1 1 1 0 0,0-1 0 0 0,1 0-1 0 0,0 0 1 0 0,-1 0-1 0 0,1 0 1 0 0,0-1 0 0 0,-1 0-1 0 0,1 0 1 0 0,0 0 0 0 0,-1-1-1 0 0,1 0 1 0 0,0 0-1 0 0,-1 0 1 0 0,1 0 0 0 0,-1-1-1 0 0,0 1 1 0 0,1-1-1 0 0,-1 0 1 0 0,0 0 0 0 0,0-1-1 0 0,0 1 1 0 0,0-1-7 0 0,106-63 1286 0 0,-58 27-3895 0 0,-1-2 1 0 0,-3-3-1 0 0,-1-2 0 0 0,14-21 2609 0 0,40-47-352 0 0,-18 18 6739 0 0,-73 104-3794 0 0,11 58-2357 0 0,-7-2 71 0 0,-12-43-289 0 0,1 1 1 0 0,1-1-1 0 0,2 0 0 0 0,0 0 1 0 0,1 0-1 0 0,1-1 1 0 0,0 0-1 0 0,2-1 0 0 0,0 0 1 0 0,2 0-1 0 0,0-1 1 0 0,10 12-19 0 0,-20-28-47 0 0,1 0 0 0 0,-1 0 0 0 0,1 0 1 0 0,0-1-1 0 0,0 1 0 0 0,-1-1 1 0 0,1 1-1 0 0,0-1 0 0 0,0 0 0 0 0,0 0 1 0 0,0-1-1 0 0,1 1 0 0 0,-1 0 1 0 0,0-1-1 0 0,0 0 0 0 0,0 0 0 0 0,0 0 1 0 0,1 0-1 0 0,-1 0 0 0 0,0-1 1 0 0,0 1-1 0 0,0-1 0 0 0,0 0 0 0 0,0 0 1 0 0,0 0-1 0 0,0 0 0 0 0,0-1 0 0 0,0 1 1 0 0,0-1-1 0 0,-1 1 0 0 0,1-1 1 0 0,-1 0-1 0 0,1 0 0 0 0,-1 0 0 0 0,0-1 1 0 0,0 1-1 0 0,0-1 0 0 0,2-2 47 0 0,70-105-409 0 0,-27-20 1123 0 0,-29 69 2906 0 0,5 102-4328 0 0,-12-12 731 0 0,2-1 0 0 0,2-1-1 0 0,0 0 1 0 0,1 0-1 0 0,2-2 1 0 0,1 0 0 0 0,1-1-1 0 0,0-1 1 0 0,2-1 0 0 0,1-1-1 0 0,0-1 1 0 0,2-1-23 0 0,51 21-3771 0 0,10-17-3549 0 0,-67-19-198 0 0</inkml:trace>
  <inkml:trace contextRef="#ctx0" brushRef="#br0" timeOffset="480.74">1728 805 20612 0 0,'0'0'659'0'0,"0"0"-80"0"0,0 0-328 0 0,0 0-447 0 0,0 0-244 0 0,0 0-69 0 0,0 0 104 0 0,0 0 228 0 0,0 0 82 0 0,28-5-54 0 0,205-27-1920 0 0,44-9-2485 0 0,-276 41 4592 0 0,0 0-1 0 0,0 0 1 0 0,-1 1 0 0 0,1-1 0 0 0,0 0 0 0 0,0 0-1 0 0,0 0 1 0 0,-1 0 0 0 0,1 1 0 0 0,0-1 0 0 0,-1 0-1 0 0,1 1 1 0 0,0-1 0 0 0,0 1 0 0 0,-1-1 0 0 0,1 0-1 0 0,-1 1 1 0 0,1 0 0 0 0,0-1 0 0 0,-1 1-1 0 0,1-1 1 0 0,-1 1 0 0 0,0 0 0 0 0,1-1 0 0 0,-1 1-1 0 0,1 0 1 0 0,-1-1 0 0 0,0 1 0 0 0,1 0 0 0 0,-1 0-1 0 0,0-1 1 0 0,0 1 0 0 0,0 0 0 0 0,0 0 0 0 0,0-1-1 0 0,0 1 1 0 0,0 0 0 0 0,0 0 0 0 0,0 0-1 0 0,0-1 1 0 0,0 1 0 0 0,0 0 0 0 0,0 0 0 0 0,-1-1-1 0 0,1 1 1 0 0,0 0 0 0 0,0 0 0 0 0,-1-1 0 0 0,1 1-1 0 0,-1 0 1 0 0,1-1 0 0 0,-1 1 0 0 0,1 0 0 0 0,-1-1-1 0 0,1 1 1 0 0,-1-1 0 0 0,1 1 0 0 0,-1-1-1 0 0,0 1 1 0 0,1-1 0 0 0,-1 0 0 0 0,0 1 0 0 0,1-1-1 0 0,-1 0 1 0 0,0 1-38 0 0,-43 65 1276 0 0,38-58-1230 0 0,-47 64 85 0 0,4 3 1 0 0,2 1-1 0 0,4 3 0 0 0,4 1 1 0 0,3 2-1 0 0,-1 12-131 0 0,35-87 40 0 0,0-5-49 0 0,0 0 1 0 0,1 0-1 0 0,-1 1 0 0 0,0-1 1 0 0,1 1-1 0 0,-1-1 0 0 0,1 1 1 0 0,0-1-1 0 0,0 1 0 0 0,0 0 0 0 0,0-1 1 0 0,1 1-1 0 0,-1 0 0 0 0,1 0 1 0 0,-1 0-1 0 0,1 0 0 0 0,0-1 1 0 0,0 1-1 0 0,0 0 0 0 0,1 0 0 0 0,-1 0 1 0 0,1 0-1 0 0,-1-1 0 0 0,1 1 1 0 0,0 0-1 0 0,0-1 0 0 0,0 1 1 0 0,1 0-1 0 0,-1-1 0 0 0,1 0 1 0 0,-1 1-1 0 0,1-1 0 0 0,0 0 0 0 0,0 0 1 0 0,0 1-1 0 0,0-2 0 0 0,0 1 1 0 0,0 0-1 0 0,0 0 0 0 0,1-1 1 0 0,-1 1-1 0 0,1-1 0 0 0,-1 0 0 0 0,1 1 1 0 0,-1-1-1 0 0,3 0 9 0 0,151-41 536 0 0,-140 33-525 0 0,-1 1 0 0 0,1 0 0 0 0,0 2 1 0 0,0-1-1 0 0,0 2 0 0 0,1 0 0 0 0,-1 1 1 0 0,1 0-1 0 0,0 2 0 0 0,10 0-11 0 0,107 75 28 0 0,-82-37 91 0 0,22-10-841 0 0,-40-26-6519 0 0,-23-2-2760 0 0</inkml:trace>
  <inkml:trace contextRef="#ctx0" brushRef="#br0" timeOffset="726.792">2581 592 24317 0 0,'0'0'360'0'0,"0"0"8"0"0,0 0-56 0 0,0 0-136 0 0,0 0-112 0 0,0 0-248 0 0,0 0-384 0 0,0 0-416 0 0,0 0-440 0 0,0 0-577 0 0,0 0-727 0 0,0 0-1377 0 0,0 0-1712 0 0,0 0-1969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3:00.2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316 198 9266 0 0,'0'0'1400'0'0,"0"0"102"0"0,0 0-39 0 0,0 0-390 0 0,0 0-384 0 0,0 0-421 0 0,0 0-490 0 0,0 0-283 0 0,0 0-83 0 0,0 0 97 0 0,0 0 250 0 0,-10 11 174 0 0,3-4 69 0 0,3-3 4 0 0,0 0 1 0 0,0 0 0 0 0,1 1 0 0 0,-1-1-1 0 0,1 1 1 0 0,0 0 0 0 0,0 0-1 0 0,0 0 1 0 0,1 0 0 0 0,0 1 0 0 0,0-1-1 0 0,0 1 1 0 0,1-1 0 0 0,0 1-1 0 0,0 0 1 0 0,0-1 0 0 0,0 3-7 0 0,-16 288 725 0 0,-14 0 0 0 0,-29 88-725 0 0,28-236 661 0 0,9-144 3273 0 0,-6-52-2924 0 0,14-10-1330 0 0,3-1 0 0 0,3 0 1 0 0,1-1-1 0 0,4 0 0 0 0,2 0 1 0 0,6-58 319 0 0,-2 13-419 0 0,-4 6 522 0 0,6 1 0 0 0,3 0-1 0 0,5 0 1 0 0,21-78-103 0 0,-31 163 24 0 0,0 1-1 0 0,1 1 1 0 0,1-1-1 0 0,0 0 1 0 0,0 1-1 0 0,2 0 1 0 0,-1 0-1 0 0,1 0 1 0 0,1 1 0 0 0,0-1-1 0 0,0 2 1 0 0,1-1-1 0 0,0 1 1 0 0,1 0-1 0 0,0 1 1 0 0,0 0 0 0 0,1 0-1 0 0,0 1 1 0 0,0 1-1 0 0,1-1 1 0 0,-1 2-1 0 0,2-1 1 0 0,-1 1-1 0 0,0 1 1 0 0,1 0 0 0 0,0 1-1 0 0,0 0 1 0 0,0 1-1 0 0,0 0 1 0 0,1 1-24 0 0,4 3-53 0 0,1 0 0 0 0,-1 1 1 0 0,0 0-1 0 0,0 2 0 0 0,0 0 0 0 0,0 1 1 0 0,-1 0-1 0 0,0 2 0 0 0,-1 0 0 0 0,1 0 1 0 0,-2 2-1 0 0,1 0 0 0 0,-1 0 0 0 0,-1 1 1 0 0,0 1-1 0 0,0 1 0 0 0,-1-1 1 0 0,-1 2-1 0 0,0 0 0 0 0,-1 0 0 0 0,0 1 1 0 0,-1 0-1 0 0,-1 0 0 0 0,-1 1 0 0 0,0 0 1 0 0,-1 1-1 0 0,0-1 0 0 0,-2 1 0 0 0,0 0 1 0 0,-1 1-1 0 0,0-1 0 0 0,-2 0 0 0 0,0 18 53 0 0,1-9-92 0 0,-1 0 0 0 0,-1 0 0 0 0,-2 1-1 0 0,0-1 1 0 0,-2 0 0 0 0,-1-1 0 0 0,-1 1-1 0 0,-1-1 1 0 0,-1 0 0 0 0,-2 0 0 0 0,0-1-1 0 0,-2-1 1 0 0,0 0 0 0 0,-1 0 0 0 0,-2-1-1 0 0,0-1 1 0 0,-13 14 92 0 0,-28 23 185 0 0,-2-2 1 0 0,-3-3-1 0 0,-2-3 0 0 0,-2-2 0 0 0,-4-2-185 0 0,-98 74 788 0 0,166-119-806 0 0,0-1-1 0 0,-1 1 1 0 0,1 0 0 0 0,0-1 0 0 0,-1 1-1 0 0,1 0 1 0 0,0 0 0 0 0,0 0 0 0 0,-1 0-1 0 0,1 0 1 0 0,0 1 0 0 0,0-1 0 0 0,0 0-1 0 0,1 0 1 0 0,-1 1 0 0 0,0-1 0 0 0,0 0-1 0 0,1 1 1 0 0,-1-1 0 0 0,1 1 0 0 0,-1-1-1 0 0,1 1 1 0 0,0-1 0 0 0,-1 1 0 0 0,1-1-1 0 0,0 1 1 0 0,0-1 0 0 0,0 1 0 0 0,0-1-1 0 0,0 1 1 0 0,0-1 0 0 0,1 1 0 0 0,-1-1-1 0 0,1 1 1 0 0,-1-1 0 0 0,1 1 0 0 0,-1-1-1 0 0,1 1 1 0 0,0-1 0 0 0,-1 0 0 0 0,1 1-1 0 0,0-1 1 0 0,0 0 0 0 0,0 0 0 0 0,0 0-1 0 0,0 0 1 0 0,1 0 0 0 0,-1 0 0 0 0,0 0-1 0 0,0 0 1 0 0,2 1 18 0 0,78 26-377 0 0,116-41-88 0 0,27 4 357 0 0,-194 18 175 0 0,0 1 0 0 0,-1 1 0 0 0,0 2 0 0 0,-1 1-1 0 0,-1 1 1 0 0,0 1 0 0 0,-1 1 0 0 0,-1 2-1 0 0,0 0 1 0 0,-2 2 0 0 0,0 1 0 0 0,-2 0 0 0 0,0 2-1 0 0,9 14-66 0 0,-8-14 71 0 0,-21-22-66 0 0,0-1 0 0 0,0 0 0 0 0,-1 1 1 0 0,1-1-1 0 0,0 0 0 0 0,0 0 0 0 0,0 0 0 0 0,0 0 0 0 0,1 0 1 0 0,-1 0-1 0 0,0 0 0 0 0,0 0 0 0 0,1-1 0 0 0,-1 1 0 0 0,0 0 1 0 0,1-1-1 0 0,-1 1 0 0 0,0-1 0 0 0,1 1 0 0 0,-1-1 0 0 0,1 0 1 0 0,-1 0-1 0 0,1 1 0 0 0,-1-1 0 0 0,1 0 0 0 0,-1 0 0 0 0,1-1 1 0 0,-1 1-1 0 0,1 0 0 0 0,-1 0 0 0 0,0-1 0 0 0,1 1 0 0 0,-1-1 0 0 0,1 1 1 0 0,-1-1-1 0 0,0 0 0 0 0,1 1 0 0 0,-1-1 0 0 0,0 0 0 0 0,0 0 1 0 0,0 0-1 0 0,1 0 0 0 0,-1 0 0 0 0,0 0 0 0 0,0 0 0 0 0,-1 0 1 0 0,1 0-1 0 0,0-1 0 0 0,0 1 0 0 0,0 0 0 0 0,-1-1 0 0 0,1 1 1 0 0,-1 0-1 0 0,1-1 0 0 0,-1 1-5 0 0,26-89-1339 0 0,-25 83 1155 0 0,13-120-827 0 0,-33 45 4117 0 0,19 83-3067 0 0,0-1-1 0 0,0 0 1 0 0,0 1 0 0 0,0-1-1 0 0,0 0 1 0 0,-1 0 0 0 0,1 1-1 0 0,0-1 1 0 0,0 0-1 0 0,-1 0 1 0 0,1 1 0 0 0,0-1-1 0 0,0 0 1 0 0,-1 0 0 0 0,1 0-1 0 0,0 1 1 0 0,0-1-1 0 0,-1 0 1 0 0,1 0 0 0 0,0 0-1 0 0,-1 0 1 0 0,1 0 0 0 0,0 0-1 0 0,-1 0 1 0 0,1 0-1 0 0,0 0 1 0 0,-1 0 0 0 0,1 0-1 0 0,0 0 1 0 0,-1 0 0 0 0,1 0-1 0 0,0 0 1 0 0,-1 0 0 0 0,1 0-1 0 0,0 0-38 0 0,5 38-772 0 0,59 130-168 0 0,-32-118-1980 0 0,7-6-3341 0 0,-23-29-2083 0 0</inkml:trace>
  <inkml:trace contextRef="#ctx0" brushRef="#br0" timeOffset="247.62">930 865 22989 0 0,'0'0'8'0'0,"0"0"40"0"0,0 0 16 0 0,0 0-104 0 0,0 0-320 0 0,0 0-456 0 0,0 0-753 0 0,0 0-799 0 0,0 0-1233 0 0,0 0-1112 0 0,0 0-4929 0 0</inkml:trace>
  <inkml:trace contextRef="#ctx0" brushRef="#br0" timeOffset="649.594">1733 1328 22741 0 0,'0'0'57'0'0,"0"0"-2"0"0,0 0-47 0 0,0 0-80 0 0,0 0-64 0 0,0 0-87 0 0,0 0-89 0 0,0 0-125 0 0,0 0-304 0 0,0 0-461 0 0,0 0-583 0 0,0 0-733 0 0,6-22-530 0 0,18-67-180 0 0,-32 54-1759 0 0,-33 25 6449 0 0,35 10-689 0 0,-85 3 8028 0 0,88-2-8779 0 0,0 0-1 0 0,0 0 1 0 0,0 0-1 0 0,0 1 1 0 0,1-1 0 0 0,-1 1-1 0 0,0 0 1 0 0,1 0-1 0 0,0 0 1 0 0,-1 0-1 0 0,1 0 1 0 0,0 0-1 0 0,0 1 1 0 0,0-1-1 0 0,0 1 1 0 0,1-1 0 0 0,-1 1-1 0 0,1 0 1 0 0,-1 0-1 0 0,1 0 1 0 0,0-1-1 0 0,0 1 1 0 0,0 0-1 0 0,0 1 1 0 0,1-1-1 0 0,0 0 1 0 0,-1 2-22 0 0,0 4-39 0 0,1 1 0 0 0,0-1 0 0 0,1 1 0 0 0,0-1 0 0 0,0 0 0 0 0,1 0 0 0 0,0 1 0 0 0,0-1 0 0 0,1 0 0 0 0,1-1 0 0 0,-1 1 1 0 0,1-1-1 0 0,1 1 0 0 0,-1-1 0 0 0,2 0 0 0 0,-1-1 0 0 0,1 1 0 0 0,0-1 0 0 0,0 0 0 0 0,1-1 0 0 0,0 0 0 0 0,0 0 0 0 0,4 2 39 0 0,9 7-239 0 0,2-2-1 0 0,-1 0 1 0 0,2-2-1 0 0,0 0 1 0 0,0-1 0 0 0,0-2-1 0 0,1 0 1 0 0,5-1 239 0 0,-16-4 82 0 0,-11-4-52 0 0,0 1 0 0 0,0-1 0 0 0,-1 1 0 0 0,1-1-1 0 0,0 1 1 0 0,0 0 0 0 0,0 0 0 0 0,0 0-1 0 0,0 0 1 0 0,0 0 0 0 0,0 0 0 0 0,0 1-1 0 0,-1-1 1 0 0,1 1 0 0 0,0-1 0 0 0,0 1-1 0 0,0 0 1 0 0,-1-1 0 0 0,1 1 0 0 0,0 0 0 0 0,-1 0-1 0 0,1 0 1 0 0,0 0 0 0 0,-1 1 0 0 0,0-1-1 0 0,1 0 1 0 0,-1 1 0 0 0,0-1 0 0 0,1 1-1 0 0,-1-1 1 0 0,0 1 0 0 0,0 0 0 0 0,0-1 0 0 0,-1 1-1 0 0,1 0 1 0 0,0 0 0 0 0,-1-1 0 0 0,1 1-1 0 0,-1 0 1 0 0,1 0 0 0 0,-1 0 0 0 0,0 0-1 0 0,0 0 1 0 0,0 0 0 0 0,0 0 0 0 0,0-1-1 0 0,0 1 1 0 0,-1 0 0 0 0,1 0 0 0 0,-1 1-30 0 0,-25 24 467 0 0,-1-1 0 0 0,-1-2 0 0 0,-2-1 0 0 0,0-1 1 0 0,-1-1-1 0 0,-1-2 0 0 0,-1-1 0 0 0,-1-2 0 0 0,0-1 0 0 0,-8 1-467 0 0,35-15-1735 0 0,16-11-5004 0 0,-5 7 4334 0 0,1-3-5937 0 0</inkml:trace>
  <inkml:trace contextRef="#ctx0" brushRef="#br0" timeOffset="985.566">2271 1452 11002 0 0,'0'0'1369'0'0,"0"0"-608"0"0,0 0-405 0 0,0 0-130 0 0,0 0 14 0 0,0 0 41 0 0,0 0 31 0 0,0 0-33 0 0,0 0-51 0 0,0 0-28 0 0,0 0 11 0 0,17 26 21 0 0,54 80-12 0 0,-69-99-222 0 0,1 0 1 0 0,1 0-1 0 0,-1 0 1 0 0,1-1-1 0 0,1 0 1 0 0,-1 1-1 0 0,1-1 1 0 0,0-1-1 0 0,0 1 1 0 0,1-1-1 0 0,0 0 1 0 0,0 0-1 0 0,0 0 1 0 0,0-1 0 0 0,1 0-1 0 0,-1 0 1 0 0,1-1-1 0 0,0 0 1 0 0,0 0-1 0 0,1-1 1 0 0,-1 1-1 0 0,0-2 1 0 0,1 1-1 0 0,-1-1 1 0 0,1 0-1 0 0,0-1 1 0 0,-1 1-1 0 0,1-1 1 0 0,0-1-1 0 0,-1 0 1 0 0,1 0-1 0 0,-1 0 1 0 0,1-1-1 0 0,-1 0 1 0 0,1-1-1 0 0,-1 0 1 0 0,0 0-1 0 0,0 0 1 0 0,-1-1-1 0 0,1 0 1 0 0,-1 0 0 0 0,0 0-1 0 0,0-1 1 0 0,0 0-1 0 0,0-1 1 0 0,-1 1-1 0 0,0-1 1 0 0,0 0-1 0 0,-1 0 1 0 0,1 0-1 0 0,-1-1 1 0 0,-1 0-1 0 0,1 1 1 0 0,0-3 1 0 0,-1-1 50 0 0,1 0 0 0 0,-1 0 1 0 0,-1 0-1 0 0,0-1 0 0 0,0 1 0 0 0,-1 0 1 0 0,0-1-1 0 0,-1 1 0 0 0,0-1 0 0 0,-1 1 1 0 0,0-1-1 0 0,-1 1 0 0 0,0 0 1 0 0,0 0-1 0 0,-1-1 0 0 0,0 2 0 0 0,-1-1 1 0 0,0 0-1 0 0,-1 1 0 0 0,0 0 0 0 0,-1 0 1 0 0,1 0-1 0 0,-2 0 0 0 0,1 1 1 0 0,-1 0-1 0 0,0 1 0 0 0,-1 0 0 0 0,0 0 1 0 0,0 0-1 0 0,0 1 0 0 0,-1 0 0 0 0,0 1 1 0 0,0 0-1 0 0,-1 0 0 0 0,1 1 1 0 0,-1 0-1 0 0,0 1 0 0 0,0 0 0 0 0,0 0 1 0 0,0 1-1 0 0,-1 0 0 0 0,1 1 0 0 0,-1 1 1 0 0,1-1-1 0 0,-1 2 0 0 0,-2 0-50 0 0,9-1-26 0 0,0 1-1 0 0,-1-1 1 0 0,1 1-1 0 0,0 0 0 0 0,0 1 1 0 0,0-1-1 0 0,0 1 1 0 0,0 0-1 0 0,0 0 1 0 0,0 0-1 0 0,1 1 1 0 0,-1-1-1 0 0,1 1 0 0 0,-1 0 1 0 0,1-1-1 0 0,0 2 1 0 0,0-1-1 0 0,1 0 1 0 0,-1 1-1 0 0,0-1 1 0 0,1 1-1 0 0,0 0 0 0 0,0-1 1 0 0,0 1-1 0 0,1 0 1 0 0,-1 0-1 0 0,1 1 1 0 0,0-1-1 0 0,0 0 1 0 0,0 0-1 0 0,1 2 27 0 0,-13 142-675 0 0,13-144 672 0 0,30 113-3356 0 0,28-60-5106 0 0,-40-47 3641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3:06.5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46 26638 0 0,'0'0'600'0'0,"0"0"-168"0"0,0 0-72 0 0,0 0-248 0 0,0 0-328 0 0,0 0-216 0 0,0 0-304 0 0,0 0-409 0 0,0 0-567 0 0,0 0-1353 0 0,0 0-2472 0 0,167-46-7129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3:05.5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2378 250 11522 0 0,'0'0'4212'0'0,"0"0"-2137"0"0,0 0-825 0 0,0 0-267 0 0,0 0-218 0 0,0 0-231 0 0,0 0-266 0 0,0 0-220 0 0,0 0-187 0 0,0 0-189 0 0,0 0-72 0 0,0 0-19 0 0,0 0 79 0 0,-18 0 136 0 0,9 0 166 0 0,-18-2 74 0 0,1 2 0 0 0,0 0 0 0 0,-1 2-1 0 0,1 0 1 0 0,0 2 0 0 0,0 1 0 0 0,1 2-1 0 0,-1 0 1 0 0,1 1 0 0 0,-12 7-36 0 0,35-12-14 0 0,0-1 1 0 0,0 1-1 0 0,0 0 0 0 0,0 0 0 0 0,0 0 1 0 0,1 0-1 0 0,-1 0 0 0 0,1 1 1 0 0,0-1-1 0 0,0 0 0 0 0,0 1 0 0 0,0-1 1 0 0,1 0-1 0 0,-1 1 0 0 0,1-1 1 0 0,0 1-1 0 0,0-1 0 0 0,0 1 0 0 0,1-1 1 0 0,-1 1-1 0 0,1-1 0 0 0,0 1 1 0 0,0-1-1 0 0,0 0 0 0 0,0 0 0 0 0,0 1 1 0 0,1-1-1 0 0,0 0 0 0 0,-1 0 1 0 0,1 0-1 0 0,0 0 0 0 0,0-1 0 0 0,1 1 1 0 0,-1-1-1 0 0,1 1 0 0 0,-1-1 1 0 0,1 0-1 0 0,0 1 0 0 0,0-2 0 0 0,0 1 1 0 0,0 0-1 0 0,0 0 0 0 0,0-1 1 0 0,0 0-1 0 0,1 0 0 0 0,-1 0 0 0 0,0 0 1 0 0,1 0-1 0 0,-1 0 0 0 0,1-1 1 0 0,-1 0-1 0 0,1 0 0 0 0,1 0 14 0 0,275 49 286 0 0,-30-10-596 0 0,-249-39 301 0 0,1 0 0 0 0,0 0 1 0 0,-1 0-1 0 0,1 0 0 0 0,0 0 0 0 0,-1 0 0 0 0,1 1 0 0 0,-1-1 0 0 0,1 1 1 0 0,0-1-1 0 0,-1 1 0 0 0,1-1 0 0 0,-1 1 0 0 0,0 0 0 0 0,1 0 0 0 0,-1 0 1 0 0,1 0-1 0 0,-1 0 0 0 0,0 0 0 0 0,0 0 0 0 0,0 0 0 0 0,0 1 0 0 0,0-1 1 0 0,0 0-1 0 0,0 1 0 0 0,0-1 0 0 0,0 0 0 0 0,0 1 0 0 0,-1-1 0 0 0,1 1 1 0 0,-1 0-1 0 0,1-1 0 0 0,-1 1 0 0 0,0-1 0 0 0,1 1 0 0 0,-1 0 0 0 0,0-1 1 0 0,0 1-1 0 0,0 0 0 0 0,0-1 0 0 0,0 1 0 0 0,-1 0 0 0 0,1-1 0 0 0,0 1 1 0 0,-1-1-1 0 0,1 1 0 0 0,-1-1 0 0 0,0 1 0 0 0,0-1 0 0 0,1 1 0 0 0,-1-1 1 0 0,0 1-1 0 0,0-1 0 0 0,0 0 0 0 0,0 0 0 0 0,0 1 0 0 0,-1-1 0 0 0,1 0 1 0 0,0 0-1 0 0,-1 0 0 0 0,1 0 0 0 0,0-1 0 0 0,-1 1 0 0 0,1 0 0 0 0,-1 0 1 0 0,1-1-1 0 0,-2 1 9 0 0,-49 28 364 0 0,0-2 1 0 0,-2-3 0 0 0,-1-2 0 0 0,-1-3 0 0 0,0-1-1 0 0,-56 8-364 0 0,46-10 270 0 0,-197 30 435 0 0,263-45-744 0 0,-1-1-1 0 0,0 0 1 0 0,0 0-1 0 0,1 0 1 0 0,-1 0-1 0 0,0 0 1 0 0,0 0-1 0 0,0 0 1 0 0,1 0-1 0 0,-1 0 1 0 0,0 0-1 0 0,0 0 1 0 0,1 0-1 0 0,-1 0 1 0 0,0-1-1 0 0,0 1 1 0 0,1 0-1 0 0,-1-1 1 0 0,0 1-1 0 0,1 0 1 0 0,-1-1-1 0 0,0 1 1 0 0,1-1-1 0 0,-1 1 1 0 0,1-1-1 0 0,-1 0 1 0 0,1 1-1 0 0,-1-1 1 0 0,1 1-1 0 0,-1-1 1 0 0,1 0 0 0 0,-1 1-1 0 0,1-1 1 0 0,0 0-1 0 0,0 0 1 0 0,-1 1-1 0 0,1-1 1 0 0,0 0-1 0 0,0 0 1 0 0,0 1-1 0 0,0-1 1 0 0,0 0-1 0 0,-1 0 1 0 0,2 0-1 0 0,-1 1 1 0 0,0-1-1 0 0,0 0 1 0 0,0 0-1 0 0,0 1 1 0 0,0-1-1 0 0,1 0 1 0 0,-1 0-1 0 0,0 1 1 0 0,1-1-1 0 0,-1 0 1 0 0,0 1-1 0 0,1-1 1 0 0,-1 0-1 0 0,1 1 1 0 0,-1-1-1 0 0,1 0 40 0 0,34-40-4192 0 0,129-76-8103 0 0,-134 97 9225 0 0</inkml:trace>
  <inkml:trace contextRef="#ctx0" brushRef="#br0" timeOffset="-1038.464">536 299 21861 0 0,'0'0'-80'0'0,"0"0"-64"0"0,0 0-56 0 0,0 0 64 0 0,0 0 48 0 0,0 0-177 0 0,156-72-639 0 0,-130 57-1008 0 0,-2-1-1529 0 0,-8 4-1176 0 0,-7 4-5457 0 0</inkml:trace>
  <inkml:trace contextRef="#ctx0" brushRef="#br0" timeOffset="-775.105">630 42 4033 0 0,'0'0'4451'0'0,"0"0"-1126"0"0,-35-7-923 0 0,-112-20-615 0 0,126 24-1457 0 0,0 1 0 0 0,-1 0-1 0 0,1 2 1 0 0,-1 0 0 0 0,1 2-1 0 0,0 0 1 0 0,0 1 0 0 0,0 1 0 0 0,-1 2-330 0 0,7-2-15 0 0,1 1 1 0 0,1 0 0 0 0,-1 1 0 0 0,1 1 0 0 0,0 0 0 0 0,0 1 0 0 0,1 0 0 0 0,0 1-1 0 0,1 0 1 0 0,-1 1 0 0 0,2 0 0 0 0,0 1 0 0 0,0 0 0 0 0,1 1 0 0 0,0 0-1 0 0,1 0 1 0 0,-7 14 14 0 0,11-19-53 0 0,1 1 0 0 0,0-1 0 0 0,0 1 0 0 0,1 0-1 0 0,0 0 1 0 0,0 0 0 0 0,1 0 0 0 0,0 1 0 0 0,0-1 0 0 0,1 0-1 0 0,0 0 1 0 0,1 1 0 0 0,0-1 0 0 0,0 0 0 0 0,0 0 0 0 0,1 0-1 0 0,1 0 1 0 0,-1 0 0 0 0,1 0 0 0 0,0-1 0 0 0,1 1 0 0 0,0-1-1 0 0,0 0 1 0 0,1 0 0 0 0,-1 0 0 0 0,2-1 0 0 0,-1 0 0 0 0,1 0-1 0 0,0 0 1 0 0,0 0 0 0 0,0-1 0 0 0,1 0 0 0 0,0-1 0 0 0,0 1-1 0 0,0-1 1 0 0,0-1 0 0 0,1 1 0 0 0,-1-1 53 0 0,45 19-32 0 0,0-2 0 0 0,1-2 0 0 0,0-3 1 0 0,1-2-1 0 0,1-2 0 0 0,0-3 0 0 0,22 0 32 0 0,141 26 79 0 0,-216-34-66 0 0,-1-1 1 0 0,1 1 0 0 0,0 0-1 0 0,-1-1 1 0 0,1 1 0 0 0,0 0-1 0 0,-1 0 1 0 0,1 0-1 0 0,0 0 1 0 0,0 0 0 0 0,-1 0-1 0 0,1 1 1 0 0,0-1-1 0 0,-1 1 1 0 0,1-1 0 0 0,-1 1-1 0 0,1-1 1 0 0,0 1-1 0 0,-1 0 1 0 0,1 0 0 0 0,-1 0-1 0 0,0 0 1 0 0,1 0 0 0 0,-1 0-1 0 0,0 0 1 0 0,0 0-1 0 0,1 1 1 0 0,-1-1 0 0 0,0 0-1 0 0,0 1 1 0 0,-1-1-1 0 0,1 1 1 0 0,0-1 0 0 0,0 1-1 0 0,-1-1 1 0 0,1 1-1 0 0,0-1 1 0 0,-1 1 0 0 0,0 0-1 0 0,1-1 1 0 0,-1 1 0 0 0,0 0-1 0 0,0 0 1 0 0,0-1-1 0 0,0 1 1 0 0,0 0 0 0 0,-1-1-1 0 0,1 1 1 0 0,0 0-1 0 0,-1-1 1 0 0,1 1 0 0 0,-1 0-1 0 0,0-1 1 0 0,1 1-1 0 0,-1-1 1 0 0,0 1 0 0 0,0-1-1 0 0,0 0 1 0 0,0 1 0 0 0,0-1-1 0 0,0 0 1 0 0,0 1-1 0 0,-1-1-13 0 0,-33 20 321 0 0,0-2 1 0 0,-1-2-1 0 0,-1-1 0 0 0,-1-1 0 0 0,0-3 0 0 0,0-1 0 0 0,-1-1 0 0 0,-9-2-321 0 0,28-3 88 0 0,-47 10 162 0 0,-1-3 1 0 0,-1-2-1 0 0,1-4 1 0 0,-15-3-251 0 0,31-24-782 0 0,67-29-4239 0 0,191-67-7365 0 0,-198 113 12001 0 0,29-11-2118 0 0</inkml:trace>
  <inkml:trace contextRef="#ctx0" brushRef="#br0" timeOffset="-525.248">1048 397 2857 0 0,'0'0'3404'0'0,"0"0"-255"0"0,28-8-324 0 0,90-22-464 0 0,-112 28-2091 0 0,1 0-1 0 0,0 0 0 0 0,0 1 0 0 0,0 0 0 0 0,0 0 0 0 0,0 1 0 0 0,0 0 0 0 0,0 0 1 0 0,0 0-1 0 0,0 1 0 0 0,0 0 0 0 0,0 0 0 0 0,0 1 0 0 0,0 0 0 0 0,0 0 0 0 0,-1 1 0 0 0,1 0 1 0 0,4 2-270 0 0,-5 2 4 0 0,0-1 0 0 0,-1 1 0 0 0,0-1 0 0 0,0 1 0 0 0,-1 1 0 0 0,0-1 0 0 0,0 1 1 0 0,-1-1-1 0 0,0 1 0 0 0,0 0 0 0 0,-1 0 0 0 0,0 1 0 0 0,0-1 0 0 0,-1 0 0 0 0,0 1 1 0 0,0-1-1 0 0,-1 1 0 0 0,-1 7-4 0 0,2 133 621 0 0,1-148-736 0 0,1 1 0 0 0,0-1 0 0 0,-1 0-1 0 0,1 1 1 0 0,0-1 0 0 0,0-1 0 0 0,0 1 0 0 0,0 0-1 0 0,0-1 1 0 0,0 1 0 0 0,0-1 0 0 0,0 0 0 0 0,0 0-1 0 0,0 0 1 0 0,0-1 0 0 0,0 1 0 0 0,0-1 0 0 0,0 1-1 0 0,0-1 1 0 0,0 0 0 0 0,-1 0 0 0 0,1 0 0 0 0,0-1-1 0 0,-1 1 1 0 0,1-1 0 0 0,1 0 115 0 0,13-8-4728 0 0,-3 2-5164 0 0</inkml:trace>
  <inkml:trace contextRef="#ctx0" brushRef="#br0" timeOffset="675.15">2727 292 5313 0 0,'0'0'2818'0'0,"0"0"-247"0"0,0 0-373 0 0,25-7-500 0 0,78-21-541 0 0,-99 27-1115 0 0,0 0 0 0 0,-1 0 0 0 0,1 0-1 0 0,0 0 1 0 0,0 1 0 0 0,0 0 0 0 0,-1-1-1 0 0,1 1 1 0 0,0 1 0 0 0,0-1 0 0 0,0 0 0 0 0,0 1-1 0 0,-1 0 1 0 0,1 0 0 0 0,0 0 0 0 0,-1 0-1 0 0,1 1 1 0 0,-1-1 0 0 0,1 1 0 0 0,-1 0-1 0 0,1 0 1 0 0,-1 1 0 0 0,0-1 0 0 0,0 0 0 0 0,0 1-1 0 0,-1 0 1 0 0,1 0 0 0 0,-1 0 0 0 0,1 0-1 0 0,-1 0 1 0 0,0 0 0 0 0,0 0 0 0 0,0 1-1 0 0,-1-1 1 0 0,2 4-42 0 0,16 120 559 0 0,-19-121-453 0 0,-11 177 972 0 0,48-185 392 0 0,0-14-1727 0 0,-1-1 1 0 0,-1-2 0 0 0,-1-1 0 0 0,0-2-1 0 0,-2-2 1 0 0,0 0 0 0 0,2-6 256 0 0,71-71-1015 0 0,-51 24 3489 0 0,-64 159-3150 0 0,-9 129 1381 0 0,20-208-682 0 0,-1 0 1 0 0,1-1-1 0 0,0 1 0 0 0,-1 0 0 0 0,1 0 0 0 0,1 0 0 0 0,-1-1 0 0 0,0 1 1 0 0,1 0-1 0 0,-1-1 0 0 0,1 1 0 0 0,0-1 0 0 0,0 0 0 0 0,0 0 0 0 0,0 1 1 0 0,0-1-1 0 0,0-1 0 0 0,0 1 0 0 0,1 0 0 0 0,-1 0 0 0 0,1-1 0 0 0,-1 0 1 0 0,1 1-1 0 0,0-1 0 0 0,0 0 0 0 0,-1 0 0 0 0,1 0 0 0 0,0-1 0 0 0,0 1 1 0 0,0-1-1 0 0,0 0 0 0 0,0 1 0 0 0,0-1 0 0 0,0 0 0 0 0,0-1 0 0 0,0 1 1 0 0,0-1-1 0 0,0 1 0 0 0,-1-1 0 0 0,1 0 0 0 0,0 0 0 0 0,0 0-23 0 0,118-51-817 0 0,-106 41 844 0 0,-1 0 1 0 0,0 0-1 0 0,0-1 1 0 0,-1-1-1 0 0,-1 0 1 0 0,0-1-1 0 0,-1 0 1 0 0,0-1-1 0 0,-1 0 1 0 0,-1-1-1 0 0,0 0 1 0 0,-2-1-1 0 0,2-4-27 0 0,-27 236 235 0 0,19-208-216 0 0,0-1 0 0 0,0 1 0 0 0,0-1-1 0 0,1 0 1 0 0,0 0 0 0 0,0 0 0 0 0,0 0 0 0 0,1 0-1 0 0,0 0 1 0 0,0 0 0 0 0,1-1 0 0 0,-1 0 0 0 0,1 1 0 0 0,0-1-1 0 0,1-1 1 0 0,-1 1 0 0 0,1-1 0 0 0,0 1 0 0 0,0-2-1 0 0,0 1 1 0 0,1 0 0 0 0,-1-1 0 0 0,1 0 0 0 0,0 0 0 0 0,0-1-1 0 0,0 0 1 0 0,0 0 0 0 0,0 0 0 0 0,1 0 0 0 0,-1-1-1 0 0,0 0 1 0 0,1-1 0 0 0,-1 1 0 0 0,1-1 0 0 0,-1-1-1 0 0,0 1 1 0 0,1-1 0 0 0,-1 0 0 0 0,1-1 0 0 0,-1 1 0 0 0,0-1-1 0 0,0 0 1 0 0,0-1 0 0 0,0 1 0 0 0,0-1 0 0 0,1-2-19 0 0,10-5 110 0 0,-1-1-1 0 0,-1-1 1 0 0,1 0 0 0 0,-2-1 0 0 0,0-1 0 0 0,-1 0 0 0 0,0-1 0 0 0,-1 0-1 0 0,-1-1 1 0 0,0 0 0 0 0,-1-1 0 0 0,-1 0 0 0 0,2-5-110 0 0,28 93-1298 0 0,-33-59 1152 0 0,90 125 716 0 0,8-101-6148 0 0,-84-36 126 0 0,-6 0-5033 0 0</inkml:trace>
  <inkml:trace contextRef="#ctx0" brushRef="#br0" timeOffset="1511.409">5075 150 20020 0 0,'0'0'787'0'0,"0"0"-513"0"0,0 0-305 0 0,0 0-87 0 0,0 0-15 0 0,0 0-47 0 0,0 0-157 0 0,0 0-290 0 0,0 0-345 0 0,0 0-246 0 0,0 0 64 0 0,0 0 324 0 0,20-6 376 0 0,60-17 253 0 0,-135 6 1851 0 0,47 18-1528 0 0,0 0 1 0 0,-1 0 0 0 0,1 0 0 0 0,0 1 0 0 0,0 1 0 0 0,0-1 0 0 0,1 1 0 0 0,-1 1 0 0 0,1-1 0 0 0,-1 1 0 0 0,1 0 0 0 0,0 1 0 0 0,1 0 0 0 0,-1 0 0 0 0,1 1 0 0 0,0-1-1 0 0,0 1 1 0 0,1 0 0 0 0,0 1 0 0 0,0 0 0 0 0,0-1 0 0 0,1 1 0 0 0,-1 3-123 0 0,-75 182 21 0 0,67-42-254 0 0,14-146 227 0 0,0 0-1 0 0,0 0 0 0 0,0 1 0 0 0,1-1 0 0 0,-1 0 0 0 0,1 0 0 0 0,0-1 0 0 0,0 1 0 0 0,0 0 1 0 0,1-1-1 0 0,-1 1 0 0 0,1-1 0 0 0,0 0 0 0 0,0 1 0 0 0,0-1 0 0 0,1-1 0 0 0,-1 1 0 0 0,1 0 1 0 0,-1-1-1 0 0,1 0 0 0 0,0 0 0 0 0,0 0 0 0 0,0 0 0 0 0,0-1 0 0 0,0 1 0 0 0,0-1 0 0 0,0 0 0 0 0,0-1 1 0 0,1 1-1 0 0,-1-1 0 0 0,0 1 0 0 0,1-1 0 0 0,0 0 7 0 0,31-2-81 0 0,0-1 0 0 0,0-1 1 0 0,0-3-1 0 0,-1 0 0 0 0,0-2 0 0 0,0-2 0 0 0,-1-1 1 0 0,9-6 80 0 0,48-15 535 0 0,-87 33-487 0 0,0 1 0 0 0,0-1 0 0 0,0 1 0 0 0,0 0 0 0 0,0 1 0 0 0,-1-1 0 0 0,1 0 0 0 0,0 1 0 0 0,-1 0 0 0 0,1 0 0 0 0,-1 0 0 0 0,0 0 0 0 0,1 1-1 0 0,-1-1 1 0 0,0 1 0 0 0,-1 0 0 0 0,1 0 0 0 0,0 0 0 0 0,-1 0 0 0 0,0 0 0 0 0,1 0 0 0 0,-1 1 0 0 0,0-1 0 0 0,-1 1 0 0 0,1 0 0 0 0,-1-1 0 0 0,0 1 0 0 0,1 0 0 0 0,-2 0-1 0 0,1 0 1 0 0,0 0 0 0 0,-1 1-48 0 0,17 31 117 0 0,-14-31-38 0 0,1 0 1 0 0,0 0-1 0 0,0-1 0 0 0,0 0 0 0 0,1 1 0 0 0,-1-1 0 0 0,1-1 0 0 0,0 1 0 0 0,0-1 0 0 0,0 0 0 0 0,1 0 0 0 0,-1 0 0 0 0,1-1 0 0 0,-1 0 0 0 0,1 0 1 0 0,0 0-1 0 0,0-1 0 0 0,0 0 0 0 0,0 0 0 0 0,0 0 0 0 0,0-1 0 0 0,0 0 0 0 0,0 0 0 0 0,0-1 0 0 0,0 1 0 0 0,0-1 0 0 0,0-1 0 0 0,3 0-78 0 0,165-63 356 0 0,-165 62-425 0 0,0-1 1 0 0,-1-1 0 0 0,1 0 0 0 0,-1 0-1 0 0,0 0 1 0 0,0-1 0 0 0,0 0 0 0 0,-1-1-1 0 0,0 1 1 0 0,0-2 0 0 0,-1 1 0 0 0,0-1-1 0 0,0 0 1 0 0,-1 0 0 0 0,0 0 0 0 0,0-1-1 0 0,-1 1 1 0 0,0-1 0 0 0,0-1 0 0 0,-1 1-1 0 0,-1 0 1 0 0,1-1 0 0 0,-2 1 0 0 0,1-1-1 0 0,-1 0 1 0 0,-1 0 67 0 0,-3 4-9 0 0,-1 1 0 0 0,0 0 0 0 0,0 0 0 0 0,0 0 1 0 0,-1 1-1 0 0,0-1 0 0 0,0 1 0 0 0,0 0 0 0 0,0 1 0 0 0,-1-1 0 0 0,1 1 0 0 0,-1 0 0 0 0,0 0 0 0 0,0 1 0 0 0,0 0 0 0 0,0 0 0 0 0,0 0 0 0 0,0 1 1 0 0,-1 0-1 0 0,1 0 0 0 0,-1 0 0 0 0,1 1 0 0 0,-1 0 0 0 0,1 1 0 0 0,0-1 0 0 0,-1 1 0 0 0,1 0 0 0 0,0 1 0 0 0,-1-1 0 0 0,1 1 0 0 0,0 1 0 0 0,0-1 0 0 0,-5 4 9 0 0,-1-2-38 0 0,1 1-1 0 0,-1 1 0 0 0,1 0 0 0 0,0 1 0 0 0,1 0 1 0 0,-1 0-1 0 0,1 1 0 0 0,1 0 0 0 0,0 1 0 0 0,0 0 1 0 0,1 1-1 0 0,0 0 0 0 0,0 0 0 0 0,1 0 0 0 0,1 1 1 0 0,-1 0-1 0 0,2 1 0 0 0,0-1 0 0 0,0 1 0 0 0,1 0 1 0 0,-1 6 38 0 0,8-12 67 0 0,0 0 0 0 0,0-1-1 0 0,0 1 1 0 0,1-1 0 0 0,0 1 0 0 0,0-1 0 0 0,1 0 0 0 0,-1-1 0 0 0,1 1 0 0 0,0-1 0 0 0,0 0 0 0 0,1 0 0 0 0,-1-1 0 0 0,1 1 0 0 0,0-1 0 0 0,0 0 0 0 0,0-1 0 0 0,0 1 0 0 0,0-1 0 0 0,1-1-1 0 0,-1 1 1 0 0,1-1 0 0 0,-1 0 0 0 0,1 0 0 0 0,-1-1 0 0 0,1 0 0 0 0,-1 0 0 0 0,5-1-67 0 0,-7 1 11 0 0,308 21 1117 0 0,-61-7-3541 0 0,-87 12-7669 0 0,-139-20-554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3:20.0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69 2003 15931 0 0,'0'0'-181'0'0,"0"0"-837"0"0,0 0-367 0 0,0 0 113 0 0,0 0 539 0 0,0 0 669 0 0,0 0 184 0 0,-3 32 2 0 0,-31 235 435 0 0,19-154 42 0 0,5 1-1 0 0,4-1 1 0 0,6 1-1 0 0,4 0 1 0 0,16 82-599 0 0,46 7 1082 0 0,-62-195-973 0 0,1 0 1 0 0,0-1-1 0 0,0 0 1 0 0,0 0-1 0 0,1-1 0 0 0,0 0 1 0 0,0 0-1 0 0,1 0 1 0 0,0 0-1 0 0,0-1 0 0 0,0 0 1 0 0,0-1-1 0 0,1 0 0 0 0,0 0 1 0 0,-1 0-1 0 0,2-1 1 0 0,-1 0-1 0 0,0-1 0 0 0,1 0 1 0 0,-1 0-1 0 0,1-1 1 0 0,-1 0-1 0 0,4 0-109 0 0,2-2 172 0 0,0 0 0 0 0,0-1 0 0 0,0-1 0 0 0,-1 0 0 0 0,1-1 0 0 0,-1 0 0 0 0,0-1 0 0 0,0-1 0 0 0,0 0 0 0 0,-1 0 0 0 0,0-1 0 0 0,0-1 0 0 0,-1 0 0 0 0,0-1 0 0 0,0 0-172 0 0,-3 2-64 0 0,0 0 0 0 0,0 0 0 0 0,-1 0 0 0 0,0-1 1 0 0,0 0-1 0 0,-1-1 0 0 0,0 0 0 0 0,0 0 0 0 0,-1 0 0 0 0,0 0 1 0 0,-1-1-1 0 0,0 0 0 0 0,-1 0 0 0 0,0 0 0 0 0,0 0 0 0 0,-1 0 1 0 0,0-1-1 0 0,-1 1 0 0 0,0-11 64 0 0,-1 17-55 0 0,0 0-1 0 0,-1 0 1 0 0,0 0 0 0 0,0 0-1 0 0,0 0 1 0 0,0 0 0 0 0,-1 0-1 0 0,1 0 1 0 0,-1 0 0 0 0,0 1-1 0 0,0-1 1 0 0,0 1 0 0 0,-1-1-1 0 0,1 1 1 0 0,-1 0 0 0 0,0 0 0 0 0,0 0-1 0 0,0 1 1 0 0,0-1 0 0 0,-1 0-1 0 0,1 1 1 0 0,-1 0 0 0 0,1 0-1 0 0,-1 0 1 0 0,0 1 0 0 0,1-1-1 0 0,-1 1 1 0 0,0-1 0 0 0,0 1-1 0 0,0 1 1 0 0,0-1 0 0 0,0 1-1 0 0,-1-1 1 0 0,1 1 0 0 0,0 0-1 0 0,0 1 1 0 0,0-1 0 0 0,0 1 0 0 0,0-1-1 0 0,0 1 1 0 0,0 0 0 0 0,0 1-1 0 0,0-1 1 0 0,0 1 0 0 0,1 0-1 0 0,-1 0 1 0 0,0 0 0 0 0,1 0-1 0 0,0 0 1 0 0,-2 2 55 0 0,-1 3 6 0 0,1 0 0 0 0,0 1-1 0 0,0 0 1 0 0,0-1 0 0 0,1 1 0 0 0,0 1 0 0 0,1-1-1 0 0,0 1 1 0 0,0-1 0 0 0,1 1 0 0 0,0 0 0 0 0,0 0-1 0 0,1 0 1 0 0,0 0 0 0 0,1 0 0 0 0,0 0-1 0 0,1 0 1 0 0,-1 0 0 0 0,2 0 0 0 0,-1 0 0 0 0,1 0-1 0 0,1-1 1 0 0,-1 1 0 0 0,1 0 0 0 0,1-1 0 0 0,0 0-1 0 0,0 0 1 0 0,1 0 0 0 0,-1 0 0 0 0,2-1 0 0 0,-1 0-1 0 0,1 0 1 0 0,0 0 0 0 0,1-1 0 0 0,5 5-6 0 0,8-2 106 0 0,0 0 0 0 0,1-2 0 0 0,-1 0 1 0 0,2-2-1 0 0,-1 0 0 0 0,1-1 0 0 0,-1-1 1 0 0,1-2-1 0 0,0 0 0 0 0,0-1 0 0 0,0-1 1 0 0,0-1-1 0 0,-1 0 0 0 0,1-2 0 0 0,-1-1 1 0 0,0-1-1 0 0,0 0 0 0 0,0-2 0 0 0,-1 0 1 0 0,0-1-1 0 0,-1-2 0 0 0,0 0 0 0 0,0 0 1 0 0,8-9-107 0 0,-23 17 31 0 0,0 0 1 0 0,0 0 0 0 0,0 0-1 0 0,-1-1 1 0 0,1 1 0 0 0,-1-1 0 0 0,0 0-1 0 0,0 0 1 0 0,-1 0 0 0 0,1-1-1 0 0,-1 1 1 0 0,0 0 0 0 0,0-1-1 0 0,0 0 1 0 0,0 1 0 0 0,-1-1-1 0 0,0 0 1 0 0,0 0 0 0 0,0 0 0 0 0,-1 1-1 0 0,0-1 1 0 0,0 0 0 0 0,0 0-1 0 0,0 0 1 0 0,-1 0 0 0 0,0 0-32 0 0,-16 46-2706 0 0,15-33 2771 0 0,0-1 1 0 0,1 1 0 0 0,0 0-1 0 0,1 0 1 0 0,-1 0 0 0 0,2-1-1 0 0,-1 1 1 0 0,1 0-1 0 0,0 0 1 0 0,1 0 0 0 0,-1-1-1 0 0,2 1 1 0 0,-1-1-1 0 0,1 0 1 0 0,0 1 0 0 0,1-1-1 0 0,-1 0 1 0 0,2-1 0 0 0,-1 1-1 0 0,1-1 1 0 0,-1 0-1 0 0,2 0 1 0 0,-1 0 0 0 0,1-1-1 0 0,0 1 1 0 0,0-1-1 0 0,0-1 1 0 0,1 1 0 0 0,-1-1-1 0 0,1-1 1 0 0,0 1 0 0 0,0-1-1 0 0,1 0 1 0 0,-1-1-1 0 0,1 1 1 0 0,-1-1 0 0 0,1-1-1 0 0,0 0 1 0 0,0 0-1 0 0,3 0-65 0 0,92-10-766 0 0,-71-3-2395 0 0,-1-5-3906 0 0,-20 10-2703 0 0</inkml:trace>
  <inkml:trace contextRef="#ctx0" brushRef="#br0" timeOffset="268.822">980 2435 24949 0 0,'0'0'243'0'0,"0"0"-46"0"0,0 0-134 0 0,0 0-220 0 0,0 0-321 0 0,0 0-251 0 0,0 0-262 0 0,0 0-251 0 0,29-16-241 0 0,93-43-397 0 0,-119 57 1672 0 0,1 1 0 0 0,-1-1 0 0 0,0 1 0 0 0,1 0 0 0 0,-1 0 0 0 0,1 1 0 0 0,-1-1-1 0 0,1 1 1 0 0,0 0 0 0 0,-1 0 0 0 0,1 0 0 0 0,-1 0 0 0 0,1 0 0 0 0,0 1 0 0 0,-1 0 0 0 0,1 0 0 0 0,-1 0 0 0 0,0 0 0 0 0,1 0 0 0 0,-1 1 0 0 0,0-1 0 0 0,0 1-1 0 0,0 0 1 0 0,0 0 0 0 0,0 0 0 0 0,0 0 0 0 0,0 1 0 0 0,2 2 208 0 0,5 3-1286 0 0,1 2 348 0 0,1 0-1 0 0,-2 1 1 0 0,1 0 0 0 0,-2 1 0 0 0,1 0 0 0 0,-2 0-1 0 0,1 1 1 0 0,-2 0 0 0 0,0 1 0 0 0,0 0 938 0 0,2 2-1998 0 0</inkml:trace>
  <inkml:trace contextRef="#ctx0" brushRef="#br0" timeOffset="704.965">1748 3506 22325 0 0,'0'0'1573'0'0,"0"0"-792"0"0,0 0-296 0 0,0 0-222 0 0,0 0-231 0 0,0 0-120 0 0,0 0-31 0 0,28-16 2 0 0,138-75-22 0 0,-159 88 153 0 0,0 0 0 0 0,0-1 0 0 0,0 0 0 0 0,0 0 0 0 0,-1-1-1 0 0,1 0 1 0 0,-1 0 0 0 0,0 0 0 0 0,-1-1 0 0 0,1 0 0 0 0,-1 0 0 0 0,0 0 0 0 0,-1-1 0 0 0,0 1 0 0 0,0-1 0 0 0,0 0 0 0 0,0 0-1 0 0,-1-1 1 0 0,-1 1 0 0 0,1-1 0 0 0,-1 0 0 0 0,-1 1 0 0 0,1-1 0 0 0,-1 0 0 0 0,0 0 0 0 0,-1 0 0 0 0,0 0 0 0 0,0 0 0 0 0,-1 0-1 0 0,-1-5-13 0 0,-1 8-73 0 0,0 1 0 0 0,-1 0 0 0 0,1 1 0 0 0,-1-1 0 0 0,0 1 0 0 0,0-1 0 0 0,0 1 0 0 0,-1 1 0 0 0,1-1 0 0 0,-1 0-1 0 0,1 1 1 0 0,-1 0 0 0 0,0 0 0 0 0,0 0 0 0 0,0 1 0 0 0,0 0 0 0 0,0 0 0 0 0,0 0 0 0 0,-1 0 0 0 0,1 1 0 0 0,0 0-1 0 0,0 0 1 0 0,0 1 0 0 0,0-1 0 0 0,-1 1 0 0 0,1 0 0 0 0,0 0 0 0 0,0 1 0 0 0,0-1 0 0 0,0 1 0 0 0,1 0 0 0 0,-1 1-1 0 0,0-1 1 0 0,1 1 0 0 0,0 0 0 0 0,0 0 0 0 0,0 0 0 0 0,0 1 0 0 0,0-1 0 0 0,0 1 0 0 0,-2 3 73 0 0,-2 0-12 0 0,1-1 0 0 0,0 1 0 0 0,0 0 0 0 0,0 1-1 0 0,1-1 1 0 0,0 2 0 0 0,1-1 0 0 0,-1 0 0 0 0,2 1 0 0 0,-1 0 0 0 0,1 0 0 0 0,0 0 0 0 0,1 1 0 0 0,0-1 0 0 0,1 1 0 0 0,0 0 0 0 0,1 0-1 0 0,0-1 1 0 0,0 1 0 0 0,1 0 0 0 0,0 0 0 0 0,1 0 0 0 0,0 0 0 0 0,0 0 0 0 0,1 0 0 0 0,0-1 0 0 0,1 1 0 0 0,0-1 0 0 0,1 1 0 0 0,0-1 0 0 0,0 0-1 0 0,1 0 1 0 0,0-1 0 0 0,1 0 0 0 0,0 0 0 0 0,0 0 0 0 0,1 0 0 0 0,1 0 12 0 0,293 192 32 0 0,-298-197-37 0 0,0 0 0 0 0,-1 0-1 0 0,0 0 1 0 0,0 0 0 0 0,0 0 0 0 0,0 0-1 0 0,0 0 1 0 0,0 1 0 0 0,-1-1 0 0 0,0 1 0 0 0,0-1-1 0 0,0 1 1 0 0,0 0 0 0 0,0-1 0 0 0,-1 1-1 0 0,1 0 1 0 0,-1 0 0 0 0,0-1 0 0 0,0 1-1 0 0,-1 0 1 0 0,1 0 0 0 0,-1-1 0 0 0,0 1 0 0 0,0-1-1 0 0,0 1 1 0 0,0 0 0 0 0,-1-1 0 0 0,1 0-1 0 0,-1 1 1 0 0,0-1 0 0 0,0 0 0 0 0,0 0-1 0 0,0 0 1 0 0,-1 0 0 0 0,1 0 0 0 0,-1-1 0 0 0,0 1-1 0 0,-1 1 6 0 0,-123 87 610 0 0,122-88-585 0 0,-62 33 145 0 0,-2-4 0 0 0,-1-2 0 0 0,-1-4 0 0 0,-1-2 0 0 0,-2-4 0 0 0,0-3 0 0 0,0-4 0 0 0,-70 4-170 0 0,143-17-7 0 0,-120-3 299 0 0,117 3-394 0 0,1-1 0 0 0,0 0 1 0 0,-1-1-1 0 0,1 1 1 0 0,0 0-1 0 0,0-1 1 0 0,0 0-1 0 0,0 0 0 0 0,0 0 1 0 0,0 0-1 0 0,1 0 1 0 0,-1 0-1 0 0,1-1 1 0 0,-1 1-1 0 0,1-1 0 0 0,0 0 1 0 0,0 0-1 0 0,0 0 1 0 0,0 0-1 0 0,1 0 1 0 0,-1 0-1 0 0,1 0 1 0 0,0 0-1 0 0,0-1 0 0 0,0 1 1 0 0,0-1-1 0 0,0 1 1 0 0,1 0-1 0 0,0-1 1 0 0,-1 1-1 0 0,1-1 0 0 0,1-2 102 0 0,1-27-3578 0 0,3 11-1795 0 0,1 1-5424 0 0</inkml:trace>
  <inkml:trace contextRef="#ctx0" brushRef="#br0" timeOffset="1173.261">2708 1722 22189 0 0,'0'0'121'0'0,"0"0"-186"0"0,0 0-562 0 0,0 0-728 0 0,0 0-197 0 0,0 0 111 0 0,0 0 497 0 0,0 0 708 0 0,0 0 191 0 0,5 28 45 0 0,31 173 105 0 0,83 470 2198 0 0,-69-205-1224 0 0,-50-459-967 0 0,1-1-1 0 0,-1 1 1 0 0,1-1-1 0 0,0 0 1 0 0,1 1-1 0 0,-1-1 1 0 0,1 0 0 0 0,1 0-1 0 0,-1 0 1 0 0,1 0-1 0 0,0 0 1 0 0,0-1-1 0 0,1 1 1 0 0,0-1-1 0 0,-1 0 1 0 0,2 0-1 0 0,-1 0 1 0 0,1-1-1 0 0,-1 1 1 0 0,1-1 0 0 0,1 0-1 0 0,-1 0 1 0 0,0-1-1 0 0,1 0 1 0 0,1 1-112 0 0,-2-7 116 0 0,-1 0 0 0 0,0 0 0 0 0,0 0 1 0 0,0-1-1 0 0,-1 1 0 0 0,1-1 0 0 0,-1 0 1 0 0,0 0-1 0 0,0 0 0 0 0,0 0 0 0 0,-1-1 0 0 0,0 1 1 0 0,1-1-1 0 0,-1 0 0 0 0,-1 0 0 0 0,1 1 0 0 0,0-4-115 0 0,-2 6 18 0 0,18-78-824 0 0,-17 70 657 0 0,0 0 1 0 0,1 0-1 0 0,0 0 1 0 0,0 1 0 0 0,1-1-1 0 0,0 1 1 0 0,0-1-1 0 0,1 1 1 0 0,1 0-1 0 0,0 1 1 0 0,0-1-1 0 0,0 1 1 0 0,2-1 147 0 0,-4 9-6 0 0,0-1 1 0 0,0 1-1 0 0,0-1 0 0 0,0 1 1 0 0,0 0-1 0 0,0 0 0 0 0,1 1 1 0 0,-1-1-1 0 0,0 1 0 0 0,0-1 1 0 0,0 1-1 0 0,0 0 0 0 0,0 0 1 0 0,0 0-1 0 0,-1 1 0 0 0,1-1 1 0 0,0 1-1 0 0,0-1 0 0 0,-1 1 1 0 0,1 0-1 0 0,-1 0 0 0 0,0 0 1 0 0,1 0-1 0 0,-1 1 0 0 0,0-1 1 0 0,0 0-1 0 0,-1 1 0 0 0,1 0 1 0 0,0-1-1 0 0,-1 1 0 0 0,0 0 1 0 0,1 0-1 0 0,-1 2 6 0 0,6 4 24 0 0,54 71-48 0 0,60 70 1089 0 0,-22-64-7938 0 0,-88-78-2405 0 0</inkml:trace>
  <inkml:trace contextRef="#ctx0" brushRef="#br0" timeOffset="1635.02">3907 61 18612 0 0,'0'0'193'0'0,"0"0"-125"0"0,0 0-221 0 0,0 0-311 0 0,0 0-219 0 0,27-12-73 0 0,87-33 124 0 0,-109 44 608 0 0,0 0 1 0 0,-1 0 0 0 0,1 0-1 0 0,0 1 1 0 0,0 0-1 0 0,0 0 1 0 0,-1 1 0 0 0,1-1-1 0 0,0 1 1 0 0,0 0-1 0 0,-1 0 1 0 0,1 0-1 0 0,-1 1 1 0 0,1 0 0 0 0,-1-1-1 0 0,1 2 1 0 0,-1-1-1 0 0,0 0 1 0 0,0 1 0 0 0,0 0-1 0 0,1 2 24 0 0,11 5-39 0 0,27 18 56 0 0,-2 2 1 0 0,-1 2-1 0 0,-1 1 0 0 0,-2 3 0 0 0,-2 0 0 0 0,-1 2 1 0 0,-2 2-1 0 0,-2 1 0 0 0,-1 1 0 0 0,-3 2 1 0 0,-1 0-1 0 0,11 30-17 0 0,-1 8 97 0 0,-3 2-1 0 0,-4 1 1 0 0,-4 1 0 0 0,-4 1-1 0 0,-3 1 1 0 0,3 70-97 0 0,-5-2 283 0 0,-7 0 1 0 0,-7 0-1 0 0,-7-1 1 0 0,-6 1-1 0 0,-8-1 0 0 0,-6-1 1 0 0,-7-2-1 0 0,-6-1 1 0 0,-7-2-1 0 0,-6-2 1 0 0,-7-2-1 0 0,-6-3 0 0 0,-6-4 1 0 0,-6-2-1 0 0,-6-4 1 0 0,-5-3-1 0 0,-12 2-283 0 0,47-72-218 0 0,-3-3 0 0 0,-3-1 0 0 0,-2-4 0 0 0,-39 25 218 0 0,-147 78-8624 0 0,160-108-2283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3:14.4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834 32 10986 0 0,'0'0'742'0'0,"0"0"-18"0"0,0 0-60 0 0,0 0-154 0 0,0 0-181 0 0,0 0-261 0 0,0 0-227 0 0,0 0-49 0 0,0 0 34 0 0,0 0 99 0 0,0 0 167 0 0,-1-6 72 0 0,1 5-158 0 0,0 0 1 0 0,0 0-1 0 0,0 0 1 0 0,0 0-1 0 0,-1 0 1 0 0,1 0-1 0 0,0-1 1 0 0,-1 1-1 0 0,1 0 1 0 0,-1 0-1 0 0,0 0 1 0 0,1 0-1 0 0,-1 0 1 0 0,0 0-1 0 0,1 1 1 0 0,-1-1-1 0 0,0 0 1 0 0,0 0-1 0 0,0 0 1 0 0,0 1-1 0 0,0-1 1 0 0,0 0-1 0 0,0 1 1 0 0,0-1-1 0 0,0 1 1 0 0,0-1-1 0 0,0 1 1 0 0,0 0-1 0 0,0-1 1 0 0,0 1-1 0 0,0 0 0 0 0,-1 0 1 0 0,1 0-1 0 0,0 0 1 0 0,0 0-1 0 0,0 0 1 0 0,0 0-1 0 0,-1 0 1 0 0,1 0-1 0 0,0 1 1 0 0,0-1-1 0 0,0 0 1 0 0,0 1-1 0 0,0-1 1 0 0,0 1-1 0 0,0-1 1 0 0,0 1-1 0 0,0-1 1 0 0,0 1-1 0 0,0 0 1 0 0,0 0-1 0 0,0-1 1 0 0,0 1-1 0 0,1 0 1 0 0,-1 0-1 0 0,0 0 1 0 0,1 0-1 0 0,-1 0 1 0 0,0 0-1 0 0,1 0 1 0 0,-1 0-1 0 0,1 0 1 0 0,0 0-1 0 0,-1 0 1 0 0,1 0-1 0 0,0 1-6 0 0,-37 28-39 0 0,2 2 0 0 0,2 1 0 0 0,1 2 0 0 0,1 1 0 0 0,2 1 0 0 0,2 2 0 0 0,1 0 0 0 0,2 2 0 0 0,-18 43 39 0 0,24-50-9 0 0,-79 146-25 0 0,7 3-1 0 0,9 4 1 0 0,-22 93 34 0 0,83-215-1 0 0,4 2 1 0 0,2 0-1 0 0,3 0 0 0 0,3 1 0 0 0,4 1 0 0 0,2-1 0 0 0,3 1 0 0 0,3-1 1 0 0,3 0 0 0 0,-2-27 79 0 0,2-1 1 0 0,2-1 0 0 0,1 0-1 0 0,2 0 1 0 0,2-1-1 0 0,1 0 1 0 0,2-2 0 0 0,2 0-1 0 0,1 0 1 0 0,1-2 0 0 0,3-1-1 0 0,0-1 1 0 0,2-1 0 0 0,1-1-1 0 0,26 22-79 0 0,42 13 722 0 0,-49-54 2588 0 0,-46-11-2193 0 0,-16-44 1508 0 0,-34-18-4662 0 0,45 56 1609 0 0,-3-3-631 0 0,-10-11-2685 0 0,8 6-2708 0 0,8 8-2417 0 0</inkml:trace>
  <inkml:trace contextRef="#ctx0" brushRef="#br0" timeOffset="961.019">1121 1303 10738 0 0,'0'0'264'0'0,"0"0"12"0"0,0 0-113 0 0,0 0-239 0 0,0 0-300 0 0,0 0-261 0 0,0 0-138 0 0,0 0 61 0 0,0 0 170 0 0,0 0 220 0 0,0 0 217 0 0,0 0 121 0 0,0-4 110 0 0,0 3-87 0 0,0 0 1 0 0,-1 0-1 0 0,2 0 1 0 0,-1 0 0 0 0,0 1-1 0 0,0-1 1 0 0,0 0-1 0 0,0 0 1 0 0,0 0 0 0 0,1 0-1 0 0,-1 1 1 0 0,0-1-1 0 0,1 0 1 0 0,-1 0 0 0 0,0 0-1 0 0,1 1 1 0 0,-1-1-1 0 0,1 0 1 0 0,0 1-1 0 0,-1-1 1 0 0,1 1 0 0 0,-1-1-1 0 0,1 0 1 0 0,0 1-1 0 0,-1-1 1 0 0,1 1 0 0 0,0 0-1 0 0,0-1 1 0 0,-1 1-1 0 0,1-1 1 0 0,0 1-1 0 0,0 0 1 0 0,0 0 0 0 0,0 0-1 0 0,-1-1 1 0 0,1 1-1 0 0,0 0 1 0 0,0 0 0 0 0,0 0-1 0 0,0 0 1 0 0,0 0-1 0 0,-1 0 1 0 0,1 1 0 0 0,0-1-1 0 0,0 0 1 0 0,0 0-1 0 0,0 1 1 0 0,-1-1-1 0 0,1 0 1 0 0,0 1-38 0 0,35-3 775 0 0,-17-2-626 0 0,-1-2 1 0 0,1 0-1 0 0,-1 0 1 0 0,0-2 0 0 0,-1 0-1 0 0,1-2 1 0 0,-2 1-1 0 0,1-2 1 0 0,-2 0 0 0 0,1-1-1 0 0,11-13-149 0 0,-25 24 35 0 0,-1 0-1 0 0,1 0 1 0 0,-1 0-1 0 0,1-1 0 0 0,-1 1 1 0 0,0 0-1 0 0,0-1 1 0 0,0 1-1 0 0,0-1 1 0 0,0 0-1 0 0,0 1 0 0 0,0-1 1 0 0,0 0-1 0 0,0 1 1 0 0,-1-1-1 0 0,1 0 0 0 0,-1 0 1 0 0,0 0-1 0 0,1 0 1 0 0,-1 1-1 0 0,0-1 1 0 0,0 0-1 0 0,0 0 0 0 0,0 0 1 0 0,0 0-1 0 0,-1 0 1 0 0,1 0-1 0 0,0 1 1 0 0,-1-1-1 0 0,0 0 0 0 0,1 0 1 0 0,-1 0-1 0 0,0 1 1 0 0,0-1-1 0 0,0 1 0 0 0,0-1 1 0 0,0 0-1 0 0,0 1 1 0 0,0 0-1 0 0,-1-1 1 0 0,1 1-1 0 0,-1 0 0 0 0,1-1 1 0 0,-1 1-1 0 0,1 0 1 0 0,-1 0-1 0 0,1 0 1 0 0,-1 1-1 0 0,0-1 0 0 0,0 0 1 0 0,1 1-1 0 0,-1-1 1 0 0,0 1-1 0 0,0-1 0 0 0,0 1 1 0 0,0 0-1 0 0,0 0 1 0 0,-1 0-35 0 0,-25 3-40 0 0,0 1 0 0 0,0 1 0 0 0,0 1 0 0 0,1 2 0 0 0,0 1 0 0 0,1 1 0 0 0,0 1 0 0 0,0 1 0 0 0,1 1 0 0 0,1 2 0 0 0,0 0 0 0 0,1 2 0 0 0,1 0 0 0 0,0 2 0 0 0,-1 3 40 0 0,1-4 19 0 0,1 0 0 0 0,1 1 0 0 0,1 1 1 0 0,1 1-1 0 0,0 1 0 0 0,2 0 0 0 0,1 1 1 0 0,0 1-1 0 0,2 1 0 0 0,1 0 0 0 0,1 0 1 0 0,1 1-1 0 0,1 0 0 0 0,1 1 1 0 0,1 0-1 0 0,2 0 0 0 0,1 1 0 0 0,0 9-19 0 0,4-31 33 0 0,1 0 0 0 0,0 0 0 0 0,-1 0-1 0 0,2 0 1 0 0,-1 0 0 0 0,1-1 0 0 0,0 1 0 0 0,0-1-1 0 0,0 1 1 0 0,1-1 0 0 0,0 0 0 0 0,0 0 0 0 0,0 0-1 0 0,1 0 1 0 0,0 0 0 0 0,0-1 0 0 0,0 0-1 0 0,0 0 1 0 0,1 0 0 0 0,-1 0 0 0 0,1-1 0 0 0,0 1-1 0 0,0-1 1 0 0,0-1 0 0 0,1 1 0 0 0,-1-1 0 0 0,1 0-1 0 0,-1 0 1 0 0,1 0 0 0 0,3 0-33 0 0,182 18 1638 0 0,-134-23-1365 0 0,1-2-1 0 0,-1-3 1 0 0,-1-3-1 0 0,0-2 1 0 0,0-2 0 0 0,-2-3-1 0 0,0-2 1 0 0,47-26-273 0 0,-2-32 1098 0 0,-97 76-1072 0 0,0 0-1 0 0,0 0 1 0 0,0-1 0 0 0,0 1 0 0 0,-1-1 0 0 0,1 1 0 0 0,-1-1-1 0 0,0 0 1 0 0,1 1 0 0 0,-1-1 0 0 0,-1 0 0 0 0,1 0 0 0 0,0 0-1 0 0,-1 0 1 0 0,1 0 0 0 0,-1 0 0 0 0,0 0 0 0 0,0 0-1 0 0,0 0 1 0 0,-1 0 0 0 0,1 0 0 0 0,-1 0 0 0 0,1 0 0 0 0,-1 0-1 0 0,0 1 1 0 0,0-1 0 0 0,0 0 0 0 0,0 0 0 0 0,-1 1 0 0 0,1-1-1 0 0,-1 1 1 0 0,0-1 0 0 0,0 1 0 0 0,0 0 0 0 0,0-1-1 0 0,0 1 1 0 0,0 0 0 0 0,0 0 0 0 0,-1 1 0 0 0,1-1-26 0 0,-12-6-107 0 0,1 1 1 0 0,-1 0-1 0 0,0 1 1 0 0,-1 1-1 0 0,1 0 1 0 0,-1 1-1 0 0,0 0 1 0 0,0 1-1 0 0,0 1 1 0 0,-1 0-1 0 0,1 2 1 0 0,0-1-1 0 0,-1 2 1 0 0,-12 2 106 0 0,41-2-2212 0 0,71-1 2562 0 0,81-35 27 0 0,108-10-621 0 0,-281 89 0 0 0,-149 252 1051 0 0,155-293-788 0 0,0 0-1 0 0,0 0 0 0 0,0 1 1 0 0,1-1-1 0 0,-1 0 0 0 0,1 1 1 0 0,0 0-1 0 0,0-1 0 0 0,0 1 0 0 0,1 0 1 0 0,-1-1-1 0 0,1 1 0 0 0,0 0 1 0 0,0 0-1 0 0,0-1 0 0 0,0 1 1 0 0,1 0-1 0 0,0 0 0 0 0,-1-1 1 0 0,1 1-1 0 0,1-1 0 0 0,-1 1 1 0 0,0-1-1 0 0,1 1 0 0 0,0-1 1 0 0,0 0-1 0 0,0 1 0 0 0,0-1 1 0 0,0 0-1 0 0,1 0 0 0 0,-1-1 1 0 0,1 1-1 0 0,0-1 0 0 0,0 1 1 0 0,0-1-1 0 0,0 0 0 0 0,0 0 0 0 0,0 0 1 0 0,0 0-1 0 0,1-1 0 0 0,-1 1 1 0 0,1-1-1 0 0,-1 0 0 0 0,1 0 1 0 0,0 0-1 0 0,2 0-18 0 0,31-2-139 0 0,-1-2 0 0 0,0-1 0 0 0,-1-2-1 0 0,1-1 1 0 0,-1-2 0 0 0,0-1 0 0 0,-1-2 0 0 0,0-2-1 0 0,-1-1 1 0 0,-1-1 0 0 0,27-18 139 0 0,-52 30 92 0 0,-1 1-1 0 0,1-1 1 0 0,-1 0-1 0 0,0 0 1 0 0,0-1 0 0 0,-1 1-1 0 0,0-2 1 0 0,1 1-1 0 0,-2 0 1 0 0,1-1 0 0 0,-1 0-1 0 0,1 0 1 0 0,-2 0-1 0 0,1 0 1 0 0,-1-1 0 0 0,0 0-1 0 0,0 1 1 0 0,-1-1-1 0 0,0 0 1 0 0,0-1 0 0 0,0 1-1 0 0,0-5-91 0 0,-25 41-193 0 0,21-24 202 0 0,0 1 1 0 0,1-1 0 0 0,0 1-1 0 0,0-1 1 0 0,0 1 0 0 0,1 0-1 0 0,-1-1 1 0 0,1 1-1 0 0,1 0 1 0 0,-1-1 0 0 0,1 1-1 0 0,0 0 1 0 0,1-1 0 0 0,-1 1-1 0 0,1-1 1 0 0,0 0-1 0 0,0 1 1 0 0,1-1 0 0 0,-1 0-1 0 0,1 0 1 0 0,0-1 0 0 0,1 1-1 0 0,-1 0 1 0 0,1-1-1 0 0,0 0 1 0 0,0 0 0 0 0,0 0-1 0 0,1-1 1 0 0,-1 1 0 0 0,1-1-1 0 0,0 0 1 0 0,0 0-1 0 0,0-1 1 0 0,0 1 0 0 0,0-1-1 0 0,1 0 1 0 0,-1-1-1 0 0,3 1-8 0 0,113 23-795 0 0,-11-26-3650 0 0,-44-12-2821 0 0,-45 7-77 0 0</inkml:trace>
  <inkml:trace contextRef="#ctx0" brushRef="#br0" timeOffset="1221.826">2396 926 19548 0 0,'0'0'208'0'0,"0"0"104"0"0,0 0-128 0 0,0 0-240 0 0,0 0-504 0 0,0 0-256 0 0,0 0-152 0 0,0 0-96 0 0,0 0 111 0 0,0 0-191 0 0,0 0-216 0 0,154-123-240 0 0,-120 119-89 0 0,2-1-183 0 0,-2-1-9 0 0,0 0 321 0 0,-9 0 24 0 0,-10 4-1657 0 0</inkml:trace>
  <inkml:trace contextRef="#ctx0" brushRef="#br0" timeOffset="1589.968">3210 405 13195 0 0,'0'0'1601'0'0,"0"0"-67"0"0,0 0-370 0 0,0 0-441 0 0,0 0-416 0 0,0 0-612 0 0,0 0-685 0 0,0 0-250 0 0,0 0 70 0 0,0 0 374 0 0,0 0 521 0 0,0 0 234 0 0,0 0 130 0 0,-5 16 70 0 0,-11 146 440 0 0,92 629 1424 0 0,-74-778-1982 0 0,-1 9 48 0 0,0-1 0 0 0,2 1 0 0 0,0-1 0 0 0,2 0 0 0 0,0 0 0 0 0,1 0 0 0 0,1 0 1 0 0,2-1-1 0 0,-1-1 0 0 0,2 1 0 0 0,1-1 0 0 0,0-1 0 0 0,4 3-89 0 0,-12-17 73 0 0,1-1 1 0 0,-1 0 0 0 0,1 0-1 0 0,0 0 1 0 0,-1 0 0 0 0,1 0-1 0 0,1-1 1 0 0,-1 0 0 0 0,0 0-1 0 0,1 0 1 0 0,-1 0 0 0 0,0-1-1 0 0,1 0 1 0 0,0 0 0 0 0,-1 0-1 0 0,1 0 1 0 0,0-1 0 0 0,0 0-1 0 0,-1 0 1 0 0,1 0 0 0 0,0 0-1 0 0,-1-1 1 0 0,1 0 0 0 0,0 0-1 0 0,-1 0 1 0 0,1-1 0 0 0,-1 1-1 0 0,1-1 1 0 0,-1 0 0 0 0,0 0-1 0 0,0-1 1 0 0,0 1 0 0 0,0-1-1 0 0,0 0 1 0 0,0 0 0 0 0,-1 0-1 0 0,2-3-73 0 0,4-2 35 0 0,-1 0 0 0 0,-1-1 0 0 0,1-1 0 0 0,-2 1 0 0 0,1-1 0 0 0,-1-1 0 0 0,-1 1 0 0 0,1-1 0 0 0,-2 0 0 0 0,0 0 0 0 0,0 0 0 0 0,-1 0 0 0 0,0-1 0 0 0,0-8-35 0 0,-2 15-38 0 0,0 0 0 0 0,0 0-1 0 0,0 0 1 0 0,-1 0 0 0 0,0 0 0 0 0,0 0-1 0 0,0-1 1 0 0,-1 1 0 0 0,0 0-1 0 0,0 0 1 0 0,0 0 0 0 0,-1 0 0 0 0,1 0-1 0 0,-1 0 1 0 0,0 1 0 0 0,-1-1 0 0 0,1 1-1 0 0,-1-1 1 0 0,0 1 0 0 0,0 0 0 0 0,0 0-1 0 0,0 0 1 0 0,-1 0 0 0 0,0 1-1 0 0,0-1 1 0 0,0 1 0 0 0,0 0 0 0 0,0 0-1 0 0,-1 0 1 0 0,1 1 0 0 0,-1 0 0 0 0,0 0-1 0 0,1 0 1 0 0,-1 0 0 0 0,0 1-1 0 0,-4-1 40 0 0,6 4-37 0 0,0 0 1 0 0,1 1 0 0 0,-1 0-1 0 0,1-1 1 0 0,0 1 0 0 0,-1 0-1 0 0,1 0 1 0 0,1 0 0 0 0,-1 1-1 0 0,0-1 1 0 0,1 0 0 0 0,-1 1-1 0 0,1-1 1 0 0,0 1 0 0 0,0-1 0 0 0,1 1-1 0 0,-1-1 1 0 0,1 1 0 0 0,0 0-1 0 0,-1-1 1 0 0,2 1 0 0 0,-1-1-1 0 0,0 1 1 0 0,1 0 0 0 0,0 0 35 0 0,-1 6 59 0 0,1 0 1 0 0,0 1 0 0 0,1-1 0 0 0,0 0 0 0 0,1 1 0 0 0,0-1-1 0 0,0-1 1 0 0,1 1 0 0 0,0 0 0 0 0,1-1 0 0 0,0 0 0 0 0,1 0-1 0 0,0 0 1 0 0,0-1 0 0 0,1 0 0 0 0,0 0 0 0 0,0-1 0 0 0,1 0-1 0 0,0 0 1 0 0,0 0 0 0 0,1-1 0 0 0,-1-1 0 0 0,1 1-1 0 0,1-2 1 0 0,-1 1 0 0 0,1-1 0 0 0,0 0 0 0 0,-1-1 0 0 0,2 0-60 0 0,29 9 82 0 0,1-2 1 0 0,0-2 0 0 0,1-1 0 0 0,-1-2 0 0 0,1-3 0 0 0,30-1-83 0 0,141-23-2633 0 0,-147-3-1139 0 0,-9-15-3638 0 0,-46 28 262 0 0</inkml:trace>
  <inkml:trace contextRef="#ctx0" brushRef="#br0" timeOffset="1834.991">2904 936 17364 0 0,'0'0'1348'0'0,"0"0"-177"0"0,0 0-500 0 0,0 0-511 0 0,0 0-308 0 0,25-12-87 0 0,0-1 184 0 0,141-42-101 0 0,119 36-318 0 0,1 11-1 0 0,6 14 471 0 0,-125 9-4004 0 0,-58 1-4418 0 0,-86-12 1661 0 0</inkml:trace>
  <inkml:trace contextRef="#ctx0" brushRef="#br0" timeOffset="2273.606">4216 1154 4121 0 0,'0'0'1483'0'0,"0"0"-206"0"0,0 0-167 0 0,0 0-154 0 0,0 0-142 0 0,0 0-137 0 0,0 0-86 0 0,0 0-75 0 0,28 14-61 0 0,92 45-62 0 0,-107-53-296 0 0,0-1 0 0 0,0 0-1 0 0,0-1 1 0 0,1 0 0 0 0,-1-2-1 0 0,1 1 1 0 0,0-2 0 0 0,0 0-1 0 0,0 0 1 0 0,9-2-97 0 0,19 2 242 0 0,-32-1-117 0 0,-8-1-95 0 0,0 0 0 0 0,0 0 0 0 0,0 1 0 0 0,0-1 0 0 0,-1 0 0 0 0,1 1 1 0 0,0 0-1 0 0,0-1 0 0 0,0 1 0 0 0,0 0 0 0 0,0 0 0 0 0,0 0 0 0 0,0 0 1 0 0,0 0-1 0 0,0 0 0 0 0,0 1 0 0 0,0-1 0 0 0,0 1 0 0 0,0-1 1 0 0,0 1-1 0 0,0 0 0 0 0,-1 0 0 0 0,1 0 0 0 0,0 0 0 0 0,0 0 0 0 0,-1 0 1 0 0,1 0-1 0 0,-1 0 0 0 0,1 1 0 0 0,-1-1 0 0 0,0 1 0 0 0,1-1 0 0 0,-1 1 1 0 0,0-1-1 0 0,0 1 0 0 0,0 0 0 0 0,0 0 0 0 0,0-1 0 0 0,0 1 0 0 0,-1 0 1 0 0,1 0-1 0 0,-1 0 0 0 0,1 0 0 0 0,-1 0 0 0 0,0 0 0 0 0,0 0 0 0 0,1 0 1 0 0,-1 0-1 0 0,-1 0 0 0 0,1 0 0 0 0,0 0 0 0 0,0 0 0 0 0,-1 0 0 0 0,1 0 1 0 0,-1 0-31 0 0,-75 115 2423 0 0,59-95-2356 0 0,1 0-1 0 0,1 1 1 0 0,1 1 0 0 0,1 0-1 0 0,1 1 1 0 0,1 0 0 0 0,1 1-1 0 0,2 0 1 0 0,-3 12-67 0 0,11-35 44 0 0,-1 0 0 0 0,1 1 0 0 0,0-1 1 0 0,-1 1-1 0 0,1-1 0 0 0,1 1 0 0 0,-1-1 0 0 0,0 0 1 0 0,1 1-1 0 0,0-1 0 0 0,0 0 0 0 0,0 1 0 0 0,0-1 1 0 0,0 0-1 0 0,1 0 0 0 0,0 0 0 0 0,-1 0 0 0 0,1 0 0 0 0,0 0 1 0 0,0 0-1 0 0,1-1 0 0 0,-1 1 0 0 0,0-1 0 0 0,1 1 1 0 0,0-1-1 0 0,0 0 0 0 0,-1 0 0 0 0,1 0 0 0 0,0-1 0 0 0,0 1 1 0 0,1-1-1 0 0,-1 1 0 0 0,0-1 0 0 0,0 0 0 0 0,1 0 1 0 0,-1-1-1 0 0,0 1 0 0 0,1-1 0 0 0,-1 0 0 0 0,1 1 0 0 0,-1-1 1 0 0,1-1-1 0 0,-1 1 0 0 0,0 0 0 0 0,1-1 0 0 0,2-1-44 0 0,27 1 28 0 0,0-2 0 0 0,0-2 0 0 0,0-1 0 0 0,-1-1 0 0 0,1-2 0 0 0,-2-2 0 0 0,1 0 0 0 0,-2-2 0 0 0,0-1 0 0 0,0-2 0 0 0,-1-1 0 0 0,-1-1 0 0 0,15-14-28 0 0,-29 21 118 0 0,1-1 0 0 0,-2-1 0 0 0,0-1 0 0 0,0 0-1 0 0,-2 0 1 0 0,1-1 0 0 0,-2 0 0 0 0,0-1 0 0 0,7-17-118 0 0,-16 151-1282 0 0,0-111 1318 0 0,-1 0-1 0 0,1 0 1 0 0,1 0-1 0 0,-1 0 1 0 0,1 0-1 0 0,0 0 1 0 0,1-1-1 0 0,0 1 1 0 0,0-1-1 0 0,0 0 1 0 0,1 0-1 0 0,0 0 1 0 0,0 0-1 0 0,0 0 1 0 0,1-1-1 0 0,0 0 1 0 0,0 0 0 0 0,0 0-1 0 0,0-1 1 0 0,1 1-1 0 0,0-1 1 0 0,0-1-1 0 0,0 1 1 0 0,1-1-1 0 0,-1 0 1 0 0,1 0-1 0 0,-1-1 1 0 0,1 0-1 0 0,0 0 1 0 0,0-1-1 0 0,0 0 1 0 0,0 0-1 0 0,0 0 1 0 0,1-1-36 0 0,125 0-2570 0 0,-15-19-7424 0 0,-93 14 767 0 0</inkml:trace>
  <inkml:trace contextRef="#ctx0" brushRef="#br0" timeOffset="2550.05">5248 883 22877 0 0,'0'0'840'0'0,"0"0"-1"0"0,0 0-186 0 0,0 0-321 0 0,0 0-309 0 0,0 0-322 0 0,0 0-245 0 0,0 0-83 0 0,0 0 45 0 0,0 0 100 0 0,0 0 80 0 0,0 0-31 0 0,0 0-55 0 0,24-13-58 0 0,77-38-75 0 0,-99 49 572 0 0,1 1 0 0 0,-1 0 0 0 0,1 0-1 0 0,-1 1 1 0 0,1-1 0 0 0,0 0-1 0 0,-1 1 1 0 0,1 0 0 0 0,0-1-1 0 0,0 1 1 0 0,-1 0 0 0 0,1 0 0 0 0,0 1-1 0 0,0-1 1 0 0,-1 1 0 0 0,1-1-1 0 0,0 1 1 0 0,-1 0 0 0 0,1 0 0 0 0,-1 0-1 0 0,1 0 1 0 0,-1 0 0 0 0,1 1-1 0 0,-1-1 1 0 0,0 1 0 0 0,0 0 49 0 0,8 4-338 0 0,80 61-4604 0 0,-40-13-3692 0 0,-36-34 3289 0 0</inkml:trace>
  <inkml:trace contextRef="#ctx0" brushRef="#br0" timeOffset="2801.086">5991 1757 16468 0 0,'0'0'2844'0'0,"0"0"-1394"0"0,0 0-778 0 0,0 0-363 0 0,0 0-183 0 0,0 0-69 0 0,0 0-32 0 0,25 0 3 0 0,182-19 256 0 0,-194 13-166 0 0,0 0 1 0 0,0-1-1 0 0,-1 0 0 0 0,0-1 0 0 0,0 0 0 0 0,0-1 0 0 0,-1-1 0 0 0,-1 1 0 0 0,0-2 0 0 0,0 0 0 0 0,-1 0 0 0 0,0 0 0 0 0,-1-1 0 0 0,0 0 0 0 0,-1-2-118 0 0,-3 8 3 0 0,-1 0-1 0 0,0-1 1 0 0,0 1-1 0 0,-1-1 1 0 0,0 0-1 0 0,0 0 1 0 0,-1 0-1 0 0,0 0 1 0 0,0 0-1 0 0,0 0 1 0 0,-1 0-1 0 0,0 0 1 0 0,-1 0-1 0 0,1 0 1 0 0,-1 0-1 0 0,-1 0 1 0 0,1 0-1 0 0,-1 0 1 0 0,-1 1-1 0 0,1-1 1 0 0,-1 1-1 0 0,0-1 1 0 0,0 1-1 0 0,-1 0 1 0 0,0 0-1 0 0,0 0 1 0 0,0 1-1 0 0,-1-1 1 0 0,0 1-1 0 0,0 0 1 0 0,-1 0-3 0 0,-1-2-41 0 0,0-1 1 0 0,-1 1-1 0 0,0 1 1 0 0,0-1-1 0 0,-1 1 1 0 0,0 1-1 0 0,0 0 1 0 0,0 0-1 0 0,-1 0 1 0 0,1 1-1 0 0,-1 1 1 0 0,0 0-1 0 0,0 0 1 0 0,-1 1-1 0 0,1 0 1 0 0,0 1-1 0 0,-1 0 1 0 0,1 1-1 0 0,-1 0 1 0 0,1 0-1 0 0,-1 1 1 0 0,1 1-1 0 0,0 0 0 0 0,0 0 1 0 0,0 1-1 0 0,0 0 1 0 0,0 1-1 0 0,0 0 1 0 0,1 0-1 0 0,-1 1 1 0 0,1 0-1 0 0,1 1 1 0 0,-1 0-1 0 0,1 0 1 0 0,0 1-1 0 0,0 0 1 0 0,-2 4 40 0 0,3 0-18 0 0,0 0 0 0 0,1 1 0 0 0,1 0 0 0 0,0 0-1 0 0,0 1 1 0 0,1-1 0 0 0,1 1 0 0 0,0 0 0 0 0,0 0 0 0 0,2 0 0 0 0,0 1 0 0 0,0-1 0 0 0,1 0 0 0 0,1 0 0 0 0,0 1 0 0 0,0-1 0 0 0,2 0 0 0 0,0 0-1 0 0,0 0 1 0 0,1-1 0 0 0,1 1 0 0 0,0-1 0 0 0,0 0 0 0 0,2 2 18 0 0,73 104-6869 0 0,-62-97-3040 0 0</inkml:trace>
  <inkml:trace contextRef="#ctx0" brushRef="#br0" timeOffset="3790.983">3745 2664 2072 0 0,'0'0'4131'0'0,"0"0"-1727"0"0,0 0-618 0 0,0 0-343 0 0,0 0-459 0 0,0 0-537 0 0,0 0-598 0 0,0 0-374 0 0,0 0-93 0 0,0 0 126 0 0,0 0 304 0 0,8 3 215 0 0,-5-2 1 0 0,-1 0 1 0 0,1 0 0 0 0,-1 0 0 0 0,0 0-1 0 0,1 0 1 0 0,-1 1 0 0 0,0-1-1 0 0,0 1 1 0 0,0-1 0 0 0,0 1 0 0 0,0 0-1 0 0,0 0 1 0 0,0 0 0 0 0,-1 0 0 0 0,1 0-1 0 0,-1 0 1 0 0,1 0 0 0 0,-1 1-1 0 0,0-1 1 0 0,0 0 0 0 0,0 1 0 0 0,0-1-1 0 0,0 1 1 0 0,-1-1 0 0 0,1 1-1 0 0,-1-1 1 0 0,0 1 0 0 0,1 0 0 0 0,-1-1-1 0 0,-1 3-28 0 0,11 426 2967 0 0,-12-267-2138 0 0,8-1-1 0 0,17 96-828 0 0,-22-251 110 0 0,-1 0 28 0 0,1-1 0 0 0,0 0-1 0 0,0 0 1 0 0,0 0 0 0 0,1 0 0 0 0,0 0-1 0 0,0 0 1 0 0,1 0 0 0 0,0 0 0 0 0,0-1-1 0 0,1 0 1 0 0,-1 1 0 0 0,1-1 0 0 0,1 0-1 0 0,3 4-137 0 0,-6-19 3327 0 0,-1-31-3350 0 0,-73-428-13489 0 0,70 455 13340 0 0,-13-79 555 0 0,5 0-1 0 0,3 0 1 0 0,5-72-383 0 0,3 150 206 0 0,0 1-1 0 0,1-1 1 0 0,1 1 0 0 0,0 0 0 0 0,1 0 0 0 0,0 0 0 0 0,1 0 0 0 0,0 1 0 0 0,1 0-1 0 0,0 0 1 0 0,1 0 0 0 0,0 1 0 0 0,1-1 0 0 0,1 2 0 0 0,0 0 0 0 0,0 0-1 0 0,1 0 1 0 0,0 1 0 0 0,0 1 0 0 0,1-1 0 0 0,0 2 0 0 0,1 0 0 0 0,0 0 0 0 0,0 1-1 0 0,0 0 1 0 0,1 1 0 0 0,-1 1 0 0 0,1 0 0 0 0,0 0 0 0 0,3 1-206 0 0,13-4 4 0 0,1 1 0 0 0,0 1 0 0 0,1 2-1 0 0,-1 0 1 0 0,1 3 0 0 0,-1 0 0 0 0,1 2 0 0 0,-1 1 0 0 0,0 2 0 0 0,0 0 0 0 0,0 3 0 0 0,-1 0 0 0 0,0 2 0 0 0,0 1 0 0 0,-1 1 0 0 0,-1 1-1 0 0,0 2 1 0 0,9 7-4 0 0,-29-16-15 0 0,0 0 0 0 0,0 0 0 0 0,-1 1 0 0 0,0 0 0 0 0,0 0-1 0 0,-1 1 1 0 0,1 0 0 0 0,-2 0 0 0 0,1 0 0 0 0,-1 0 0 0 0,-1 1-1 0 0,1-1 1 0 0,-1 1 0 0 0,-1 0 0 0 0,0 0 0 0 0,0 0-1 0 0,-1 0 1 0 0,0 0 0 0 0,0 1 0 0 0,-1-1 0 0 0,0 0 0 0 0,-1 0-1 0 0,0 1 1 0 0,-1-1 0 0 0,0 0 0 0 0,0 0 0 0 0,-1 0 0 0 0,0-1-1 0 0,0 1 1 0 0,-1-1 0 0 0,0 1 0 0 0,0-1 0 0 0,-1 0-1 0 0,-1-1 1 0 0,1 1 0 0 0,-1-1 0 0 0,-5 4 15 0 0,-23 24 220 0 0,-2-3-1 0 0,-1-1 1 0 0,-1-1 0 0 0,-2-2 0 0 0,-1-2 0 0 0,-1-2-1 0 0,-1-2 1 0 0,-20 7-220 0 0,-98 56 288 0 0,156-84-304 0 0,1 0 0 0 0,-1 1 1 0 0,1-1-1 0 0,0 1 0 0 0,0 0 1 0 0,0 0-1 0 0,0 0 0 0 0,0 0 1 0 0,0 1-1 0 0,0 0 0 0 0,1 0 1 0 0,-1 0-1 0 0,1 0 0 0 0,0 0 1 0 0,0 1-1 0 0,0-1 0 0 0,0 1 1 0 0,1 0-1 0 0,-1 0 1 0 0,1 0-1 0 0,0 0 0 0 0,1 0 1 0 0,-1 0-1 0 0,0 1 0 0 0,1-1 1 0 0,0 1-1 0 0,0-1 0 0 0,1 1 1 0 0,-1-1-1 0 0,1 1 0 0 0,0-1 1 0 0,0 1-1 0 0,0 0 0 0 0,1-1 1 0 0,0 1-1 0 0,0-1 0 0 0,0 1 1 0 0,0-1-1 0 0,0 0 0 0 0,1 0 1 0 0,0 1-1 0 0,0-1 0 0 0,2 3 16 0 0,16 9 109 0 0,0-1-1 0 0,1-1 1 0 0,1 0-1 0 0,0-2 0 0 0,0 0 1 0 0,1-2-1 0 0,1 0 1 0 0,0-2-1 0 0,0 0 0 0 0,5-1-108 0 0,30 12 122 0 0,-6 1-122 0 0,0 1 1 0 0,-2 3-1 0 0,-1 2 1 0 0,0 2-1 0 0,-3 3 1 0 0,0 1-1 0 0,-2 3 1 0 0,7 9-1 0 0,-36-30 200 0 0,78 44 2075 0 0,-50-100-4650 0 0,-9 7-2674 0 0,-20 21 441 0 0,-3 3-3851 0 0</inkml:trace>
  <inkml:trace contextRef="#ctx0" brushRef="#br0" timeOffset="4822.028">5173 3704 7538 0 0,'0'0'2584'0'0,"0"0"-773"0"0,0 0-983 0 0,0 0-864 0 0,0 0-245 0 0,0 0 46 0 0,0 0 195 0 0,0 0 294 0 0,0 0 106 0 0,0 0-4 0 0,0 0-4 0 0,0 0 5 0 0,0 0 27 0 0,7 28 22 0 0,25 86-9 0 0,-29-106-235 0 0,1-1 0 0 0,0 0 0 0 0,1 0 0 0 0,-1 0 0 0 0,1-1 0 0 0,0 1-1 0 0,1-1 1 0 0,0-1 0 0 0,0 1 0 0 0,0-1 0 0 0,0 0 0 0 0,1 0 0 0 0,0-1 0 0 0,0 0 0 0 0,0 0 0 0 0,1 0-1 0 0,-1-1 1 0 0,1 0 0 0 0,0-1 0 0 0,0 0 0 0 0,0 0 0 0 0,0 0 0 0 0,0-1 0 0 0,0-1 0 0 0,0 1-1 0 0,0-1 1 0 0,1-1 0 0 0,-1 1 0 0 0,0-1 0 0 0,0-1 0 0 0,0 1 0 0 0,0-2 0 0 0,0 1 0 0 0,-1-1-1 0 0,1 0 1 0 0,-1 0 0 0 0,1-1 0 0 0,2-2-162 0 0,132-71 835 0 0,-138 74-849 0 0,1 0 0 0 0,-1-1 0 0 0,0 1-1 0 0,0-1 1 0 0,-1 0 0 0 0,1 1-1 0 0,-1-2 1 0 0,0 1 0 0 0,0 0 0 0 0,0-1-1 0 0,0 1 1 0 0,-1-1 0 0 0,0 0 0 0 0,0 0-1 0 0,0 0 1 0 0,-1 0 0 0 0,1 0 0 0 0,-1 0-1 0 0,0 0 1 0 0,-1 0 0 0 0,1-1-1 0 0,-1 1 1 0 0,0 0 0 0 0,0-1 0 0 0,-1 1-1 0 0,0 0 1 0 0,0 0 0 0 0,0 0 0 0 0,-1-2 14 0 0,-5-2-103 0 0,0 0 1 0 0,-1 1-1 0 0,0 0 1 0 0,-1 0-1 0 0,0 1 1 0 0,0 0-1 0 0,0 0 1 0 0,-1 1-1 0 0,0 0 1 0 0,0 1-1 0 0,-1 0 1 0 0,0 1-1 0 0,1 0 1 0 0,-1 1-1 0 0,-1 0 1 0 0,1 1-1 0 0,0 0 1 0 0,-1 0-1 0 0,1 1 1 0 0,-4 1 102 0 0,-10-3-23 0 0,0 1 0 0 0,0 1 1 0 0,-1 1-1 0 0,1 1 0 0 0,0 1 1 0 0,0 2-1 0 0,0 0 0 0 0,0 2 1 0 0,-1 1 22 0 0,19-5-17 0 0,0 0 0 0 0,0 1 1 0 0,0 0-1 0 0,0 0 0 0 0,1 1 0 0 0,-1 0 1 0 0,1 0-1 0 0,0 1 0 0 0,0-1 1 0 0,0 1-1 0 0,1 0 0 0 0,0 1 0 0 0,0 0 1 0 0,0-1-1 0 0,1 1 0 0 0,-1 1 1 0 0,1-1-1 0 0,1 1 0 0 0,-1 0 1 0 0,1-1-1 0 0,1 1 0 0 0,-1 1 0 0 0,1-1 1 0 0,0 0-1 0 0,1 1 0 0 0,0-1 1 0 0,0 0-1 0 0,0 1 0 0 0,1 0 0 0 0,0-1 1 0 0,1 1-1 0 0,0 0 17 0 0,0-2 28 0 0,0 1 1 0 0,1-1-1 0 0,0 0 0 0 0,0 0 1 0 0,0-1-1 0 0,1 1 0 0 0,0 0 1 0 0,0-1-1 0 0,0 0 0 0 0,1 1 1 0 0,0-1-1 0 0,0-1 0 0 0,0 1 1 0 0,1-1-1 0 0,-1 1 0 0 0,1-1 1 0 0,0 0-1 0 0,0-1 0 0 0,0 1 0 0 0,1-1 1 0 0,-1 0-1 0 0,1-1 0 0 0,0 1 1 0 0,3 0-29 0 0,150 33 935 0 0,-117-34-741 0 0,0-2 1 0 0,1-2-1 0 0,-1-1 1 0 0,-1-3-1 0 0,1-1 0 0 0,-1-2 1 0 0,0-2-1 0 0,20-9-194 0 0,-47 63-2163 0 0,-7-38 2118 0 0,0-1-1 0 0,1 1 1 0 0,-1-1-1 0 0,1-1 1 0 0,0 0-1 0 0,0 0 1 0 0,1 0 0 0 0,-1-1-1 0 0,0 0 1 0 0,1-1-1 0 0,0 0 1 0 0,-1 0 0 0 0,1-1-1 0 0,0 0 1 0 0,-1-1-1 0 0,1 1 1 0 0,-1-2 0 0 0,1 1-1 0 0,-1-1 1 0 0,1-1-1 0 0,-1 1 1 0 0,6-4 45 0 0,10-1-1111 0 0,1-1 0 0 0,-1-1-1 0 0,-1-1 1 0 0,0-2 0 0 0,0 0 0 0 0,-1-1 0 0 0,-1-1-1 0 0,0-1 1 0 0,-1-1 0 0 0,-1-1 0 0 0,0-1 0 0 0,-1 0-1 0 0,11-16 1112 0 0,14-35 1933 0 0,-14-7 5352 0 0,0 196-3528 0 0,46 107-2578 0 0,-74-224-1105 0 0,0 1 0 0 0,0 0 1 0 0,1-1-1 0 0,0 1 0 0 0,0-1 0 0 0,0 0 1 0 0,0 1-1 0 0,0-1 0 0 0,1 0 0 0 0,-1 0 1 0 0,1 0-1 0 0,0-1 0 0 0,0 1 0 0 0,0-1 1 0 0,0 1-1 0 0,0-1 0 0 0,0 0 0 0 0,1 0 1 0 0,-1-1-1 0 0,1 1 0 0 0,-1-1 0 0 0,1 1 1 0 0,0-1-1 0 0,0 0 0 0 0,-1-1 0 0 0,1 1 1 0 0,0-1-1 0 0,0 1 0 0 0,0-1 0 0 0,0 0 1 0 0,0-1-1 0 0,-1 1 0 0 0,1-1 0 0 0,0 1 1 0 0,0-1-1 0 0,0 0 0 0 0,-1-1 0 0 0,1 1 1 0 0,-1-1-1 0 0,1 1 0 0 0,-1-1 0 0 0,1 0 1 0 0,0-1-75 0 0,14-12 69 0 0,-2 0 1 0 0,0-1 0 0 0,-1 0 0 0 0,0-1 0 0 0,-1-1 0 0 0,-1-1-1 0 0,-1 0 1 0 0,-1 0 0 0 0,0-1 0 0 0,-2 0 0 0 0,0-1 0 0 0,-1 0-1 0 0,-1 0 1 0 0,-1-1 0 0 0,-1 0 0 0 0,-1 0 0 0 0,-1-1 0 0 0,-1 1-1 0 0,-1 0 1 0 0,-1-1 0 0 0,-1 1 0 0 0,-2-8-70 0 0,3 29-213 0 0,0 1-365 0 0,0 19-2360 0 0,69 363 3222 0 0,-42-192-80 0 0,-8 0-1 0 0,-9 1 1 0 0,-9 71-204 0 0,0-256 34 0 0,-1-1 1 0 0,1 0-1 0 0,-1 0 1 0 0,0 1-1 0 0,0-1 0 0 0,-1 0 1 0 0,0 0-1 0 0,0 1 1 0 0,0-1-1 0 0,0 0 1 0 0,-1 0-1 0 0,0 0 0 0 0,0 0 1 0 0,0-1-1 0 0,0 1 1 0 0,-1 0-1 0 0,0-1 0 0 0,0 0 1 0 0,0 0-1 0 0,-1 0 1 0 0,1 0-1 0 0,-1 0 0 0 0,0 0 1 0 0,0-1-1 0 0,0 0 1 0 0,-1 0-1 0 0,1 0 0 0 0,-1 0 1 0 0,1-1-1 0 0,-5 2-34 0 0,-37 3 253 0 0,-1-2 0 0 0,1-2-1 0 0,-1-1 1 0 0,0-3 0 0 0,0-2 0 0 0,1-2-1 0 0,-10-4-252 0 0,-19 1 68 0 0,-65-6-227 0 0,-442-54 442 0 0,200-5-2911 0 0,378 72 1678 0 0,-4-1 164 0 0,5-2-8449 0 0,3 3-590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3:41.78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0 669 0 0 0,'0'0'0'0'0,"0"0"0"0"0,0 0 0 0 0,0 0 0 0 0,0 0 0 0 0,0 0 0 0 0,0 0 0 0 0,0 0 0 0 0,0 0 0 0 0,0 0 0 0 0,0 0 0 0 0,0 0 0 0 0,19-31 0 0 0,-13 30 0 0 0,0-1 0 0 0,0 2 0 0 0,-1-1 0 0 0,1 1 0 0 0</inkml:trace>
  <inkml:trace contextRef="#ctx0" brushRef="#br0" timeOffset="967.995">222 656 0 0 0,'0'0'1080'0'0,"0"0"-420"0"0,0 0-258 0 0,0 0-115 0 0,0 0-33 0 0,0 0 14 0 0,0 0 54 0 0,0 0 127 0 0,0 0 141 0 0,0 0 96 0 0,0 0 80 0 0,0 0 49 0 0,0 0-26 0 0,-2-12-58 0 0,-11-49 427 0 0,21 67-975 0 0,0 0 1 0 0,0-1-1 0 0,1 0 1 0 0,-1 0-1 0 0,1-1 0 0 0,0 0 1 0 0,0-1-1 0 0,1 0 1 0 0,-1 0-1 0 0,1-1 1 0 0,-1 0-1 0 0,1-1 1 0 0,7 0-184 0 0,20 7 35 0 0,41 9 11 0 0,-2 3 1 0 0,0 4-1 0 0,-2 3 0 0 0,-1 3 0 0 0,-1 3 1 0 0,37 25-47 0 0,-67-32-32 0 0,-1 1 1 0 0,-2 3 0 0 0,-1 1-1 0 0,-1 1 1 0 0,-1 3 0 0 0,17 23 31 0 0,-50-56 57 0 0,0 1 1 0 0,0-1-1 0 0,-1 1 1 0 0,1-1-1 0 0,-1 1 1 0 0,0 0-1 0 0,0 0 1 0 0,0 0-1 0 0,0 0 1 0 0,0 0-1 0 0,-1 0 1 0 0,1 1-1 0 0,-1-1 1 0 0,0 1-1 0 0,0-1 1 0 0,0 1-1 0 0,-1-1 1 0 0,1 1-1 0 0,-1-1 1 0 0,0 1-1 0 0,0-1 1 0 0,0 1-1 0 0,0 0 1 0 0,-1-1-1 0 0,1 1 1 0 0,-1-1-1 0 0,0 1 1 0 0,0-1-1 0 0,-1 1 1 0 0,1-1-1 0 0,0 0 1 0 0,-1 0-1 0 0,0 1 1 0 0,-2 1-58 0 0,-282 70 2704 0 0,222-58-2730 0 0,0 2-1 0 0,2 4 1 0 0,1 2-1 0 0,0 2 1 0 0,2 4 0 0 0,2 1-1 0 0,1 4 1 0 0,1 2-1 0 0,3 2 1 0 0,1 2-1 0 0,-4 8 27 0 0,-4 43-781 0 0,58-91 506 0 0,1 0-1 0 0,-1 0 0 0 0,1 1 1 0 0,-1-1-1 0 0,1 0 0 0 0,0 0 1 0 0,0 1-1 0 0,0-1 1 0 0,0 0-1 0 0,0 1 0 0 0,1-1 1 0 0,-1 0-1 0 0,1 0 0 0 0,-1 0 1 0 0,1 1-1 0 0,0-1 0 0 0,0 0 1 0 0,0 0-1 0 0,0 0 0 0 0,0 0 1 0 0,1 0-1 0 0,-1-1 1 0 0,0 1-1 0 0,1 0 0 0 0,-1 0 1 0 0,1-1-1 0 0,0 1 0 0 0,1 0 276 0 0,5 3-6260 0 0</inkml:trace>
  <inkml:trace contextRef="#ctx0" brushRef="#br0" timeOffset="1384.608">1432 1384 6081 0 0,'0'0'1869'0'0,"0"0"-449"0"0,0 0-637 0 0,0 0-658 0 0,0 0-642 0 0,0 0-274 0 0,0 0 79 0 0,0 0 340 0 0,0 0 512 0 0,0 0 346 0 0,0 0 156 0 0,0 0 45 0 0,0 0-50 0 0,-20 22-99 0 0,-67 75-77 0 0,58-69-266 0 0,-1-1 0 0 0,-2-1 1 0 0,0-2-1 0 0,-2-2 0 0 0,-1 0 0 0 0,-3-1-195 0 0,-21 14 179 0 0,-130 71 556 0 0,-5-8 1 0 0,-74 20-736 0 0,238-106-330 0 0,-50 24 216 0 0,32-5-6048 0 0,42-26-1530 0 0</inkml:trace>
  <inkml:trace contextRef="#ctx0" brushRef="#br0" timeOffset="2332.741">2750 398 9146 0 0,'0'0'1202'0'0,"0"0"34"0"0,0 0-133 0 0,-7-27-84 0 0,-36-145 1713 0 0,36 147-1792 0 0,6 37-3748 0 0,5 23-86 0 0,0-14 4331 0 0,46 161-717 0 0,7-2 0 0 0,9-2 0 0 0,75 142-720 0 0,-114-271 165 0 0,2-1 1 0 0,2-1 0 0 0,1-2-1 0 0,3-1 1 0 0,2-2 0 0 0,2-1-1 0 0,1-2 1 0 0,2-2 0 0 0,47 31-166 0 0,-25-20 1395 0 0,-63-48-375 0 0,-1 0 264 0 0,-34-12 1570 0 0,-7-1-2940 0 0,-2 1 0 0 0,1 3 0 0 0,-1 1 0 0 0,0 2 0 0 0,-1 2 0 0 0,0 2 1 0 0,1 2-1 0 0,-12 2 86 0 0,19-2-14 0 0,-26 8-61 0 0,1 3 1 0 0,0 3 0 0 0,1 2 0 0 0,0 2 0 0 0,2 3 0 0 0,0 3 0 0 0,2 2 0 0 0,0 3-1 0 0,2 2 1 0 0,2 3 0 0 0,-1 2 74 0 0,37-26 5 0 0,-37 21-33 0 0,-145 108-276 0 0,175-82-2378 0 0,63-15-6888 0 0,-23-34 349 0 0</inkml:trace>
  <inkml:trace contextRef="#ctx0" brushRef="#br0" timeOffset="3524.33">1448 2499 4825 0 0,'0'0'2143'0'0,"0"0"-145"0"0,0 0-228 0 0,0 0-169 0 0,0 0-132 0 0,0 0-196 0 0,0 0-175 0 0,0 0-175 0 0,0 0-217 0 0,0 0-195 0 0,0 0-233 0 0,0 0-266 0 0,0 0-188 0 0,-13-8-99 0 0,-37-25 79 0 0,125 27 1173 0 0,1567 28 2473 0 0,-618-10-3000 0 0,-826-15 1074 0 0,-207 3-1673 0 0,-228 13-714 0 0,160 5-3435 0 0,3 11-5259 0 0,61-23 63 0 0</inkml:trace>
  <inkml:trace contextRef="#ctx0" brushRef="#br0" timeOffset="4093.775">2607 2978 8498 0 0,'0'0'1621'0'0,"0"0"-296"0"0,0 0-538 0 0,0 0-590 0 0,0 0-390 0 0,0 0-195 0 0,0 0-23 0 0,0 0 128 0 0,0 0 175 0 0,0 0 164 0 0,0 0 152 0 0,0 0 109 0 0,0 0 56 0 0,-8 20 16 0 0,0 2-275 0 0,-60 91 429 0 0,-593 504 2475 0 0,659-616-2997 0 0,0-1 0 0 0,0 1-1 0 0,1 0 1 0 0,-1 0 0 0 0,0 0-1 0 0,1 0 1 0 0,-1 1 0 0 0,1-1-1 0 0,-1 0 1 0 0,1 0 0 0 0,-1 1-1 0 0,1-1 1 0 0,0 1 0 0 0,0 0 0 0 0,0-1-1 0 0,0 1 1 0 0,0 0 0 0 0,0-1-1 0 0,0 1 1 0 0,1 0 0 0 0,-1 0-1 0 0,1 0 1 0 0,-1 0 0 0 0,1 0-1 0 0,0 0 1 0 0,-1 0 0 0 0,1-1-1 0 0,0 1 1 0 0,0 0 0 0 0,0 0-1 0 0,1 0 1 0 0,-1 0 0 0 0,0 0-1 0 0,1 0 1 0 0,0 0 0 0 0,-1 0-1 0 0,1 0 1 0 0,0-1 0 0 0,0 1-1 0 0,0 0 1 0 0,0-1 0 0 0,0 1-1 0 0,0 0 1 0 0,0-1 0 0 0,1 0-1 0 0,-1 1 1 0 0,0-1 0 0 0,1 0-1 0 0,-1 1 1 0 0,1-1 0 0 0,0 0-1 0 0,-1 0 1 0 0,1 0 0 0 0,0 0-1 0 0,0-1 1 0 0,0 1 0 0 0,-1 0-1 0 0,3-1-20 0 0,273 17 4173 0 0,-188-19-3713 0 0,782 25 939 0 0,-815-19-1172 0 0,-206 5-1042 0 0,74-3-3108 0 0,2-3-5175 0 0,54-3-587 0 0</inkml:trace>
  <inkml:trace contextRef="#ctx0" brushRef="#br0" timeOffset="4384.648">2309 3138 21517 0 0,'0'0'777'0'0,"0"0"-154"0"0,0 0-360 0 0,0 0-473 0 0,0 0-409 0 0,0 0-43 0 0,0 0 152 0 0,0 0 249 0 0,0 0 305 0 0,0 0 95 0 0,0 0 37 0 0,0 0 10 0 0,16 24 14 0 0,47 76 7 0 0,-2 68 344 0 0,-53-125-441 0 0,15 88 188 0 0,-6 0-1 0 0,-5 1 0 0 0,-6 67-297 0 0,10 123 294 0 0,-14-306-264 0 0,-2 2 2 0 0,1 1-1 0 0,1 0 0 0 0,1-1 0 0 0,0 0 1 0 0,2 0-1 0 0,0 0 0 0 0,1 0 0 0 0,0 0 1 0 0,2-1-1 0 0,5 9-31 0 0,39 4-1117 0 0,-12-26-7022 0 0,-27-3-2784 0 0</inkml:trace>
  <inkml:trace contextRef="#ctx0" brushRef="#br0" timeOffset="5360.733">3264 95 3129 0 0,'0'0'785'0'0,"0"0"-38"0"0,0 0 56 0 0,-26-12-31 0 0,-131-57 522 0 0,114 63-956 0 0,-1 2 1 0 0,-1 1-1 0 0,1 3 0 0 0,0 1 1 0 0,0 3-1 0 0,0 1 1 0 0,0 2-1 0 0,1 3 1 0 0,0 1-1 0 0,1 1 1 0 0,0 3-1 0 0,1 2 1 0 0,1 1-1 0 0,-14 10-338 0 0,-95 47 284 0 0,4 6 0 0 0,3 6 0 0 0,4 7 0 0 0,5 5 0 0 0,4 7 0 0 0,4 4 0 0 0,6 6 0 0 0,-33 48-284 0 0,54-48 103 0 0,6 5 0 0 0,5 4 0 0 0,5 3 0 0 0,6 4 0 0 0,6 3 0 0 0,6 3 0 0 0,-2 22-103 0 0,25-53 31 0 0,5 3 1 0 0,5 0 0 0 0,4 2-1 0 0,6 1 1 0 0,4 1 0 0 0,5 1-1 0 0,6 0 1 0 0,4 0 0 0 0,5 0-1 0 0,9 30-31 0 0,-1-50 160 0 0,4 0 0 0 0,5-1 0 0 0,3-1 0 0 0,5-2 0 0 0,3 0 0 0 0,5-2 0 0 0,3-1 0 0 0,4-3 0 0 0,4-1 0 0 0,3-2 0 0 0,4-3 0 0 0,34 36-160 0 0,-47-73 177 0 0,2-1 0 0 0,1-3 1 0 0,2-2-1 0 0,2-1 0 0 0,1-3 0 0 0,1-2 0 0 0,2-2 1 0 0,1-2-1 0 0,1-3 0 0 0,0-2 0 0 0,2-2 0 0 0,1-3 1 0 0,0-3-1 0 0,0-2 0 0 0,2-2 0 0 0,-1-3 0 0 0,1-3 1 0 0,-1-2-1 0 0,1-2 0 0 0,0-4 0 0 0,-1-1 0 0 0,0-4 1 0 0,5-3-178 0 0,73-20 159 0 0,-1-6 0 0 0,-2-6 1 0 0,-2-5-1 0 0,-2-6 0 0 0,-3-6 1 0 0,-3-5-1 0 0,-3-6 0 0 0,-3-5 0 0 0,-4-4 1 0 0,-3-6-1 0 0,-4-4 0 0 0,-4-5 1 0 0,38-53-160 0 0,-69 71 45 0 0,-4-3 0 0 0,-3-3 0 0 0,-4-3 0 0 0,-4-2 0 0 0,-4-3 1 0 0,-4-2-1 0 0,-4-2 0 0 0,-5-1 0 0 0,-3-3 0 0 0,-6 0 0 0 0,-3-2 0 0 0,-6-1 1 0 0,7-84-46 0 0,-16 94-39 0 0,-4-1 1 0 0,-5 0 0 0 0,-3 0 0 0 0,-5 0 0 0 0,-4 0 0 0 0,-4 1 0 0 0,-4 1 0 0 0,-4 0 0 0 0,-4 1-1 0 0,-4 2 1 0 0,-5 0 0 0 0,-2 3 0 0 0,-5 1 0 0 0,-35-53 38 0 0,32 75-91 0 0,-3 2 0 0 0,-2 1 0 0 0,-4 3 0 0 0,-1 3-1 0 0,-3 1 1 0 0,-2 4 0 0 0,-3 2 0 0 0,-1 2 0 0 0,-3 4 0 0 0,-1 2 0 0 0,-2 3 0 0 0,-1 4-1 0 0,-2 2 1 0 0,-1 4 0 0 0,-1 3 0 0 0,-1 3 0 0 0,-1 3 0 0 0,-55-4 91 0 0,24 9-338 0 0,-1 5 0 0 0,0 5 0 0 0,0 5 0 0 0,0 4 0 0 0,0 5 0 0 0,1 5 0 0 0,1 4 0 0 0,-14 9 338 0 0,-357 122-8220 0 0,319-92-2057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3:11.2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10156 2243 14771 0 0,'0'0'4953'0'0,"0"0"-3070"0"0,0 0-1184 0 0,0 0-392 0 0,0 0-215 0 0,0 0-125 0 0,0 0-80 0 0,0 0-35 0 0,0 0-18 0 0,0 0-48 0 0,0 0-71 0 0,0 0-55 0 0,26-20-3 0 0,75-61 14 0 0,-102 81 291 0 0,0 0-1 0 0,0 0 1 0 0,0 0 0 0 0,0-1 0 0 0,0 1-1 0 0,-1 0 1 0 0,1 0 0 0 0,0-1 0 0 0,0 1-1 0 0,0-1 1 0 0,0 1 0 0 0,0-1 0 0 0,0 1-1 0 0,0-1 1 0 0,0 1 0 0 0,0-1-1 0 0,0 0 1 0 0,1 0 0 0 0,-1 1 0 0 0,0-1-1 0 0,0 0 1 0 0,1 0 0 0 0,-1 0 0 0 0,0 0-1 0 0,1 0 1 0 0,-1 0 0 0 0,1 0 0 0 0,-1 0-1 0 0,1 0 1 0 0,-1 0 0 0 0,1 0 0 0 0,0-1-1 0 0,0 1 1 0 0,0 0 0 0 0,0 0 0 0 0,-1 0-1 0 0,1 0 1 0 0,1 0 0 0 0,-1-1 0 0 0,0 1-1 0 0,0 0 1 0 0,0 0 0 0 0,1 0 0 0 0,-1 0-1 0 0,0 0 1 0 0,1 0 0 0 0,-1 0 0 0 0,1 0-1 0 0,-1 0 1 0 0,1 0 0 0 0,0 0 0 0 0,-1 0-1 0 0,1 0 1 0 0,0 0 0 0 0,0 0 0 0 0,-1 1-1 0 0,1-1 1 0 0,0 0 0 0 0,0 1 0 0 0,0-1-1 0 0,0 0 1 0 0,0 1 0 0 0,1-1 38 0 0,-5 1-143 0 0,-10-3 124 0 0,0 0 0 0 0,0 1 0 0 0,-1 1-1 0 0,1 0 1 0 0,-1 1 0 0 0,1 0 0 0 0,-1 1 0 0 0,1 1-1 0 0,-1 0 1 0 0,1 1 0 0 0,0 0 0 0 0,0 1 0 0 0,0 1-1 0 0,1 0 1 0 0,-1 0 0 0 0,1 1 0 0 0,1 1 0 0 0,-1 0-1 0 0,1 1 1 0 0,0 0 0 0 0,1 0 0 0 0,0 1 0 0 0,0 1-1 0 0,1 0 1 0 0,0 0 0 0 0,1 1 0 0 0,0 0-1 0 0,0 0 1 0 0,1 0 0 0 0,1 1 0 0 0,0 1 0 0 0,1-1-1 0 0,0 1 1 0 0,1 0 0 0 0,-1 6 19 0 0,0-12-9 0 0,2 1 0 0 0,-1 0 0 0 0,1 0 0 0 0,0 0 1 0 0,1 0-1 0 0,-1 1 0 0 0,2-1 0 0 0,-1 0 0 0 0,1 1 0 0 0,1 0 0 0 0,-1-1 0 0 0,1 1 0 0 0,1-1 0 0 0,0 1 0 0 0,0-1 0 0 0,1 1 1 0 0,0-1-1 0 0,0 0 0 0 0,1 1 0 0 0,0-1 0 0 0,0 0 0 0 0,1-1 0 0 0,0 1 0 0 0,0-1 0 0 0,1 0 0 0 0,0 0 0 0 0,0 0 1 0 0,1 0-1 0 0,0-1 0 0 0,0 0 0 0 0,0 0 0 0 0,1-1 0 0 0,0 0 0 0 0,0 0 0 0 0,0 0 0 0 0,1-1 0 0 0,0 0 0 0 0,-1-1 1 0 0,1 0-1 0 0,0 0 0 0 0,2 0 9 0 0,23-4-375 0 0,0-1-1 0 0,0-2 1 0 0,0-1 0 0 0,0-1 0 0 0,-1-2 0 0 0,0-2 0 0 0,-1-1 0 0 0,0-1-1 0 0,0-1 1 0 0,-2-2 0 0 0,0-1 0 0 0,0-1 0 0 0,-2-2 0 0 0,23-19 375 0 0,-40 31 145 0 0,129-78 6205 0 0,-134 86-6335 0 0,1 1 0 0 0,-1-1 0 0 0,0 1 0 0 0,0 1 0 0 0,0-1 0 0 0,0 1 0 0 0,0-1 0 0 0,0 1 0 0 0,-1 1 0 0 0,1-1 0 0 0,-1 1 1 0 0,0-1-1 0 0,0 1 0 0 0,0 0 0 0 0,-1 1 0 0 0,0-1 0 0 0,1 1 0 0 0,-1-1 0 0 0,-1 1 0 0 0,1 0 0 0 0,-1 0 0 0 0,0 0 0 0 0,0 1 0 0 0,0-1 0 0 0,-1 0 1 0 0,1 3-16 0 0,8 13 85 0 0,-6-14-110 0 0,-3-3 64 0 0,0 0 0 0 0,-1 0 0 0 0,2 0 0 0 0,-1 0 0 0 0,0-1 0 0 0,1 1 0 0 0,0-1 0 0 0,-1 1 0 0 0,1-1 0 0 0,1 0 0 0 0,-1 1 0 0 0,0-1 0 0 0,1 0 0 0 0,0 0 0 0 0,0-1 0 0 0,0 1 0 0 0,0-1 0 0 0,0 1 0 0 0,0-1 0 0 0,0 0 0 0 0,1 0 0 0 0,-1 0 0 0 0,1-1 0 0 0,0 1 0 0 0,-1-1 0 0 0,1 0 0 0 0,0 0 0 0 0,0 0 0 0 0,0-1 0 0 0,0 1 0 0 0,0-1 0 0 0,0 0 0 0 0,0 0 0 0 0,-1 0 0 0 0,1 0 0 0 0,0-1-1 0 0,0 0 1 0 0,0 0 0 0 0,0 0 0 0 0,0 0 0 0 0,-1-1 0 0 0,2 1-39 0 0,11-7-111 0 0,1 0-1 0 0,-1 0 0 0 0,-1-1 0 0 0,1-1 1 0 0,-2-1-1 0 0,1 0 0 0 0,-2-1 0 0 0,1 0 0 0 0,-2-1 1 0 0,0-1-1 0 0,0 0 0 0 0,-1-1 0 0 0,-1 0 1 0 0,0 0-1 0 0,-1-1 0 0 0,6-16 112 0 0,-14 29-61 0 0,-1-1 0 0 0,1 1 0 0 0,-1-1 0 0 0,0 1-1 0 0,0-1 1 0 0,0 1 0 0 0,0 0 0 0 0,-1-1 0 0 0,1 1 0 0 0,-1-1 0 0 0,0 1 0 0 0,0 0 0 0 0,0 0 0 0 0,0-1-1 0 0,-1 1 1 0 0,1 0 0 0 0,-1 0 0 0 0,0 0 0 0 0,0 1 0 0 0,0-1 0 0 0,0 0 0 0 0,0 1 0 0 0,-1-1 0 0 0,1 1-1 0 0,-1 0 1 0 0,0 0 0 0 0,1 0 0 0 0,-1 0 0 0 0,0 0 0 0 0,0 0 0 0 0,0 1 0 0 0,-1 0 0 0 0,1-1 0 0 0,0 1-1 0 0,0 0 1 0 0,-1 1 0 0 0,1-1 0 0 0,0 1 0 0 0,-1-1 0 0 0,0 1 61 0 0,-142 11 566 0 0,134-8-551 0 0,1 2 0 0 0,0-1 0 0 0,1 1 0 0 0,-1 1 0 0 0,1 0 0 0 0,0 0 0 0 0,1 1 0 0 0,-1 1 0 0 0,1-1 0 0 0,1 1 0 0 0,-1 1 0 0 0,1 0 0 0 0,1 0 0 0 0,0 0 0 0 0,0 1 0 0 0,1 0 0 0 0,0 0 0 0 0,1 1 0 0 0,0-1 0 0 0,0 1 0 0 0,1 1 0 0 0,1-1-1 0 0,0 0 1 0 0,0 1 0 0 0,2 0 0 0 0,-1-1 0 0 0,1 9-15 0 0,4-16 39 0 0,0 1-1 0 0,1-1 1 0 0,0 0-1 0 0,0 0 1 0 0,0-1-1 0 0,0 1 0 0 0,0-1 1 0 0,1 0-1 0 0,-1 0 1 0 0,1 0-1 0 0,0-1 1 0 0,0 0-1 0 0,0 1 1 0 0,0-2-1 0 0,0 1 0 0 0,1-1 1 0 0,-1 1-1 0 0,0-2 1 0 0,1 1-1 0 0,-1 0 1 0 0,1-1-1 0 0,-1 0 1 0 0,1-1-1 0 0,-1 1 0 0 0,1-1 1 0 0,-1 0-1 0 0,0 0 1 0 0,0-1-1 0 0,4 0-38 0 0,237-38 1395 0 0,-238 42-1390 0 0,0 1 0 0 0,0 1-1 0 0,0-1 1 0 0,-1 1 0 0 0,1 1-1 0 0,-1-1 1 0 0,0 1 0 0 0,0 1-1 0 0,0-1 1 0 0,-1 1 0 0 0,0 0-1 0 0,0 1 1 0 0,-1-1 0 0 0,0 1-1 0 0,1 2-4 0 0,42 39 42 0 0,-43-44 37 0 0,1-1 1 0 0,0 0-1 0 0,0 0 0 0 0,0 0 0 0 0,0-1 0 0 0,1 0 0 0 0,-1 0 0 0 0,1-1 0 0 0,-1 1 1 0 0,1-2-1 0 0,-1 1 0 0 0,1-1 0 0 0,0 0 0 0 0,-1 0 0 0 0,1-1 0 0 0,0 1 1 0 0,-1-1-1 0 0,1-1 0 0 0,-1 0 0 0 0,0 0 0 0 0,1 0 0 0 0,-1 0 0 0 0,2-2-79 0 0,143-83 260 0 0,-127 71-395 0 0,20-12 40 0 0,-3-1 0 0 0,0-3 1 0 0,-2-1-1 0 0,-1-1 1 0 0,-2-3-1 0 0,-2-1 0 0 0,-1-1 1 0 0,-2-2-1 0 0,-2-1 1 0 0,-1-1-1 0 0,-3-2 0 0 0,-1 0 1 0 0,-3-2-1 0 0,-1 0 1 0 0,-3-1-1 0 0,1-13 95 0 0,-7 25 87 0 0,-1 0 0 0 0,-2-1-1 0 0,-2 0 1 0 0,-1 0 0 0 0,-2 0 0 0 0,-2-1-1 0 0,-1 1 1 0 0,-2-1 0 0 0,-2 1 0 0 0,-1 0-1 0 0,-2 0 1 0 0,-1 0 0 0 0,-2 1 0 0 0,-2 1-1 0 0,-1-1 1 0 0,-2 2 0 0 0,-1-1-87 0 0,15 33-27 0 0,1 1 1 0 0,-1-1-1 0 0,0 1 0 0 0,1 0 0 0 0,-1-1 1 0 0,0 1-1 0 0,0 0 0 0 0,0-1 0 0 0,0 1 1 0 0,0 0-1 0 0,0 0 0 0 0,0 0 1 0 0,0 0-1 0 0,0 0 0 0 0,-1 0 0 0 0,1 0 1 0 0,0 0-1 0 0,-1 0 0 0 0,1 1 0 0 0,-1-1 1 0 0,1 1-1 0 0,-1-1 0 0 0,1 1 1 0 0,-1-1-1 0 0,1 1 0 0 0,-1 0 0 0 0,1 0 1 0 0,-1 0-1 0 0,0 0 0 0 0,1 0 0 0 0,-1 0 1 0 0,1 0-1 0 0,-1 0 0 0 0,1 1 1 0 0,-1-1-1 0 0,1 0 0 0 0,-1 1 0 0 0,1 0 1 0 0,-1-1-1 0 0,1 1 0 0 0,-1 0 0 0 0,1-1 1 0 0,0 1-1 0 0,0 0 0 0 0,-1 0 1 0 0,1 0-1 0 0,0 0 0 0 0,0 1 0 0 0,0-1 1 0 0,0 0-1 0 0,0 0 0 0 0,0 1 1 0 0,0-1-1 0 0,1 0 0 0 0,-1 1 27 0 0,-39 84-1348 0 0,29-32 1321 0 0,2-1 0 0 0,2 2 1 0 0,3-1-1 0 0,2 1 0 0 0,2 0 0 0 0,3-1 0 0 0,2 1 0 0 0,4 5 27 0 0,-5-17 14 0 0,-1 3 67 0 0,2 0 0 0 0,2 0 0 0 0,2-1 0 0 0,2 0 0 0 0,2 0-1 0 0,2-1 1 0 0,19 39-81 0 0,-29-75 61 0 0,0 0 0 0 0,1 0 0 0 0,0-1 0 0 0,0 1 0 0 0,1-1 0 0 0,-1-1 0 0 0,2 1 0 0 0,-1-1 0 0 0,1-1 0 0 0,0 1 0 0 0,0-1-1 0 0,0-1 1 0 0,1 1 0 0 0,0-1 0 0 0,0-1 0 0 0,0 0 0 0 0,0 0 0 0 0,0-1 0 0 0,1 0 0 0 0,-1 0 0 0 0,1-1 0 0 0,0-1-1 0 0,-1 1 1 0 0,1-2 0 0 0,-1 1 0 0 0,1-1 0 0 0,-1-1 0 0 0,1 1 0 0 0,-1-2 0 0 0,0 1 0 0 0,7-4-61 0 0,8-2-24 0 0,1-1 1 0 0,-1-1 0 0 0,0-1-1 0 0,-1-1 1 0 0,0-1-1 0 0,-1-1 1 0 0,-1-1 0 0 0,0-1-1 0 0,-1-1 1 0 0,-1-1-1 0 0,5-6 24 0 0,-17 16-42 0 0,0 0 1 0 0,0-1-1 0 0,-1 0 0 0 0,-1 0 0 0 0,1-1 0 0 0,-1 0 0 0 0,-1 0 0 0 0,0 0 0 0 0,0 0 0 0 0,-1 0 0 0 0,0-1 0 0 0,-1 0 0 0 0,0 1 0 0 0,-1-1 0 0 0,0 0 0 0 0,-1 0 0 0 0,0-9 42 0 0,-1 19 19 0 0,1-1 0 0 0,0 1-1 0 0,-1 0 1 0 0,1 0 0 0 0,0 0 0 0 0,-1 0 0 0 0,0 0-1 0 0,1-1 1 0 0,-1 1 0 0 0,0 0 0 0 0,1 0 0 0 0,-1 0-1 0 0,0 1 1 0 0,0-1 0 0 0,0 0 0 0 0,0 0 0 0 0,0 0-1 0 0,0 1 1 0 0,0-1 0 0 0,0 0 0 0 0,0 1 0 0 0,0-1-1 0 0,0 1 1 0 0,-1-1 0 0 0,1 1 0 0 0,0 0 0 0 0,0-1-1 0 0,0 1 1 0 0,-1 0 0 0 0,1 0 0 0 0,0 0 0 0 0,0 0-1 0 0,-1 0 1 0 0,1 0 0 0 0,0 0 0 0 0,0 0 0 0 0,-1 1-1 0 0,1-1 1 0 0,0 0 0 0 0,0 1 0 0 0,0-1 0 0 0,0 1-1 0 0,0-1 1 0 0,-1 1 0 0 0,1 0 0 0 0,0 0 0 0 0,0-1-1 0 0,0 1 1 0 0,1 0 0 0 0,-1 0 0 0 0,0 0 0 0 0,0 0 0 0 0,0 0-1 0 0,1 0 1 0 0,-1 0 0 0 0,0 0 0 0 0,1 0 0 0 0,-1 0-1 0 0,1 0 1 0 0,-1 0 0 0 0,1 1-19 0 0,-14 21 29 0 0,2 1 0 0 0,0 0 0 0 0,2 1 0 0 0,0 0 0 0 0,2 0 0 0 0,1 1 0 0 0,1 0 0 0 0,1 0 0 0 0,1 1 0 0 0,2-1 0 0 0,0 1 0 0 0,3 24-29 0 0,0-43 38 0 0,0 0-1 0 0,0 0 1 0 0,1-1 0 0 0,0 1-1 0 0,0 0 1 0 0,1-1 0 0 0,0 0-1 0 0,0 1 1 0 0,1-1 0 0 0,0-1-1 0 0,0 1 1 0 0,1 0 0 0 0,-1-1-1 0 0,1 0 1 0 0,1 0-1 0 0,-1-1 1 0 0,1 1 0 0 0,0-1-1 0 0,0 0 1 0 0,1-1 0 0 0,0 0-1 0 0,-1 0 1 0 0,1 0 0 0 0,1-1-1 0 0,-1 0 1 0 0,0 0 0 0 0,6 1-38 0 0,101 21-1891 0 0,-4-19-6616 0 0,-75-5-2422 0 0</inkml:trace>
  <inkml:trace contextRef="#ctx0" brushRef="#br0" timeOffset="-1552.957">8707 1257 13651 0 0,'0'0'6224'0'0,"0"0"-4685"0"0,0 0-1427 0 0,0 0-556 0 0,0 0-408 0 0,0 0-47 0 0,0 0 167 0 0,0 0 370 0 0,0 0 277 0 0,-1 28 68 0 0,4 166 35 0 0,0 40 56 0 0,-10 1 0 0 0,-15 38-74 0 0,13 42 24 0 0,9-311-2 0 0,0 1 0 0 0,0-1 0 0 0,0 0 0 0 0,1 1 0 0 0,0-1 0 0 0,0 0 0 0 0,0 0 1 0 0,0 1-1 0 0,0-1 0 0 0,1 0 0 0 0,0 0 0 0 0,0 0 0 0 0,0-1 0 0 0,0 1 0 0 0,1 0 0 0 0,0-1 0 0 0,-1 0 0 0 0,1 1 0 0 0,0-1 0 0 0,1 0 0 0 0,-1 0 0 0 0,0-1 0 0 0,1 1 0 0 0,0-1 0 0 0,-1 0 0 0 0,1 0 0 0 0,0 0 0 0 0,0 0 0 0 0,0-1 0 0 0,1 1 0 0 0,-1-1 0 0 0,0 0 0 0 0,0-1 0 0 0,1 1 0 0 0,-1-1 0 0 0,0 1 0 0 0,1-1 0 0 0,-1-1 1 0 0,0 1-1 0 0,1 0 0 0 0,-1-1 0 0 0,0 0 0 0 0,1 0 0 0 0,-1-1 0 0 0,0 1 0 0 0,0-1 0 0 0,0 0 0 0 0,1 0-22 0 0,26-12-951 0 0,-1-2 1 0 0,-1 0 0 0 0,-1-2-1 0 0,0-1 1 0 0,-1-2-1 0 0,-1 0 1 0 0,-1-2-1 0 0,-1-1 951 0 0,68-68-5 0 0,-29 27 5360 0 0,-37 108-3908 0 0,13 222-1342 0 0,-17-245-3755 0 0,-3-26-6559 0 0,-11 1 5387 0 0</inkml:trace>
  <inkml:trace contextRef="#ctx0" brushRef="#br0" timeOffset="-1283.27">9256 1784 21853 0 0,'0'0'144'0'0,"0"0"-56"0"0,0 0-104 0 0,0 0-96 0 0,0 0-368 0 0,0 0-1265 0 0,0 0-3032 0 0,0 0-7401 0 0</inkml:trace>
  <inkml:trace contextRef="#ctx0" brushRef="#br0" timeOffset="-1030.021">8628 1484 21020 0 0,'0'0'905'0'0,"0"0"-281"0"0,0 0-400 0 0,0 0-296 0 0,0 0-136 0 0,0 0 8 0 0,167-104 56 0 0,-98 94 16 0 0,7 3-40 0 0,9 2-264 0 0,-2 2-593 0 0,4 2-879 0 0,-4 1-1129 0 0,-18 0-1328 0 0,-25 0-5393 0 0</inkml:trace>
  <inkml:trace contextRef="#ctx0" brushRef="#br0" timeOffset="-2683.955">5671 2061 22525 0 0,'0'0'187'0'0,"0"0"-178"0"0,0 0-389 0 0,0 0-575 0 0,0 0-244 0 0,0 0 72 0 0,0 0 314 0 0,0 0 511 0 0,0 0 263 0 0,0 0 70 0 0,13 32 27 0 0,42 105 0 0 0,-38-85-48 0 0,-2 2 0 0 0,-3 0 0 0 0,-2 0 0 0 0,-2 1 0 0 0,-3 0 0 0 0,-2 0 0 0 0,-3 27-10 0 0,7 101 9 0 0,-7-183 14 0 0,1-1 1 0 0,-1 1-1 0 0,0-1 1 0 0,0 1-1 0 0,1 0 1 0 0,-1-1-1 0 0,0 1 1 0 0,1-1 0 0 0,-1 1-1 0 0,0 0 1 0 0,1-1-1 0 0,-1 1 1 0 0,1 0-1 0 0,-1 0 1 0 0,1-1-1 0 0,-1 1 1 0 0,1 0-1 0 0,-1 0 1 0 0,0 0-1 0 0,1 0 1 0 0,-1-1-1 0 0,1 1 1 0 0,-1 0-1 0 0,1 0 1 0 0,-1 0-1 0 0,1 0 1 0 0,-1 0-1 0 0,1 0 1 0 0,-1 0-1 0 0,1 0 1 0 0,-1 1-1 0 0,1-1 1 0 0,-1 0-1 0 0,1 0 1 0 0,-1 0-1 0 0,1 0 1 0 0,-1 1-1 0 0,1-1 1 0 0,-1 0-1 0 0,0 0 1 0 0,1 1-1 0 0,-1-1 1 0 0,1 0 0 0 0,-1 1-1 0 0,0-1 1 0 0,1 0-1 0 0,-1 1 1 0 0,0-1-1 0 0,0 1 1 0 0,1-1-1 0 0,-1 1 1 0 0,0-1-1 0 0,0 0 1 0 0,1 1-1 0 0,-1-1 1 0 0,0 1-1 0 0,0-1 1 0 0,0 1-1 0 0,0-1 1 0 0,0 1-1 0 0,0-1 1 0 0,0 1-1 0 0,0-1 1 0 0,0 1-1 0 0,0-1 1 0 0,0 1-1 0 0,0-1 1 0 0,0 1-1 0 0,0-1 1 0 0,-1 1-24 0 0,33-40 2438 0 0,-23 27-2081 0 0,107-133-393 0 0,-6-5 0 0 0,-7-5 0 0 0,14-38 36 0 0,-5-7-356 0 0,-106 249-11987 0 0,-6-35 4994 0 0</inkml:trace>
  <inkml:trace contextRef="#ctx0" brushRef="#br0" timeOffset="-2000.745">6480 2644 19012 0 0,'0'0'666'0'0,"0"0"-825"0"0,0 0-296 0 0,0 0 91 0 0,0 0 227 0 0,0 0 235 0 0,0 0 82 0 0,0 0-8 0 0,30-1-42 0 0,95-1-86 0 0,-107 1-242 0 0,-1 0 0 0 0,0-1 0 0 0,0-1 0 0 0,0-1 0 0 0,0 0 1 0 0,0-1-1 0 0,-1-1 0 0 0,0 0 0 0 0,0-2 0 0 0,-1 0 0 0 0,1 0 0 0 0,-2-1 0 0 0,1-1 1 0 0,-2-1-1 0 0,1 0 0 0 0,10-11 198 0 0,-19 17 55 0 0,1 0 0 0 0,-1 0 0 0 0,0 0 0 0 0,0-1 0 0 0,0 0 0 0 0,-1 0 0 0 0,0 0 1 0 0,0-1-1 0 0,-1 1 0 0 0,1-1 0 0 0,-2 0 0 0 0,1 0 0 0 0,-1 0 0 0 0,0 0 0 0 0,0-1 0 0 0,-1 1 0 0 0,0 0 0 0 0,0-1 1 0 0,-1 1-1 0 0,0-1 0 0 0,0 1 0 0 0,0-1 0 0 0,-1 1 0 0 0,-1 0 0 0 0,1-1 0 0 0,-1 1 0 0 0,0 0 0 0 0,-1 0 1 0 0,1 0-1 0 0,-2 0 0 0 0,1 1 0 0 0,-1-1 0 0 0,0 1 0 0 0,0 0 0 0 0,0 0 0 0 0,-1 0 0 0 0,0 0 0 0 0,0 1 0 0 0,-1 0 1 0 0,0 0-1 0 0,1 1 0 0 0,-2-1 0 0 0,1 1 0 0 0,0 0 0 0 0,-1 1 0 0 0,0 0 0 0 0,1 0 0 0 0,-4-1-55 0 0,5 3-46 0 0,-1-1 0 0 0,1 1 0 0 0,0 0 0 0 0,-1 0-1 0 0,0 0 1 0 0,1 1 0 0 0,-1 0 0 0 0,1 0 0 0 0,-1 0 0 0 0,1 1-1 0 0,-1 0 1 0 0,1 0 0 0 0,-1 0 0 0 0,1 1 0 0 0,0-1-1 0 0,-1 1 1 0 0,1 1 0 0 0,0-1 0 0 0,0 1 0 0 0,1 0 0 0 0,-1 0-1 0 0,0 0 1 0 0,1 1 0 0 0,0-1 0 0 0,0 1 0 0 0,0 0-1 0 0,0 0 1 0 0,1 1 0 0 0,0-1 0 0 0,-1 1 0 0 0,2 0 0 0 0,-1 0-1 0 0,0 0 1 0 0,1 0 0 0 0,0 0 0 0 0,0 0 0 0 0,1 1-1 0 0,-1-1 1 0 0,1 0 0 0 0,0 1 0 0 0,1-1 0 0 0,0 1 0 0 0,-1 4 46 0 0,-1 3 19 0 0,0 0 1 0 0,0 0 0 0 0,1 0 0 0 0,1 0 0 0 0,0 0 0 0 0,1 0 0 0 0,0 0 0 0 0,1 0 0 0 0,1 0 0 0 0,0 0 0 0 0,1-1 0 0 0,0 1-1 0 0,0-1 1 0 0,2 0 0 0 0,-1-1 0 0 0,2 1 0 0 0,-1-1 0 0 0,2 0 0 0 0,-1 0 0 0 0,1-1 0 0 0,1 0 0 0 0,0-1 0 0 0,0 0 0 0 0,1 0-1 0 0,0-1 1 0 0,1 0 0 0 0,0-1 0 0 0,0 0 0 0 0,0 0 0 0 0,11 3-20 0 0,4-2 60 0 0,1-2-1 0 0,0 0 1 0 0,1-2 0 0 0,0-1 0 0 0,-1-1-1 0 0,1-1 1 0 0,0-2 0 0 0,0 0-1 0 0,-1-2 1 0 0,1-1 0 0 0,-1-2-1 0 0,0 0 1 0 0,0-2 0 0 0,-1-1 0 0 0,0-1-1 0 0,0-1 1 0 0,-1-1 0 0 0,-1-1-1 0 0,0-1 1 0 0,-1-2 0 0 0,0 0 0 0 0,-1-1-1 0 0,-1-2 1 0 0,-1 0 0 0 0,-1-1-1 0 0,4-6-59 0 0,-19 21 28 0 0,0 1 0 0 0,0-1 0 0 0,-1 0 1 0 0,1 0-1 0 0,-1 0 0 0 0,0-1 0 0 0,-1 1 0 0 0,1-1 0 0 0,-1 0 0 0 0,0 0 0 0 0,-1 1 0 0 0,1-1 0 0 0,-1 0 0 0 0,0 0 0 0 0,-1-1 0 0 0,1 1 0 0 0,-1 0 0 0 0,-1 0 0 0 0,1 0 0 0 0,-1 0 0 0 0,0 0 0 0 0,0 0 0 0 0,-1 0 0 0 0,1 0 0 0 0,-1 0 0 0 0,-1 1 0 0 0,1-1 0 0 0,-1 1 0 0 0,0-1 0 0 0,0 1 0 0 0,-1 0 1 0 0,0 0-1 0 0,1 1 0 0 0,-2-1 0 0 0,1 1 0 0 0,0-1 0 0 0,-1 1 0 0 0,0 1 0 0 0,0-1 0 0 0,0 1 0 0 0,0 0 0 0 0,-1 0 0 0 0,1 0 0 0 0,-1 1 0 0 0,-4-2-28 0 0,10 4-341 0 0,0-1-1 0 0,1 1 1 0 0,-1 0 0 0 0,0-1 0 0 0,0 1-1 0 0,0-1 1 0 0,0 1 0 0 0,0 0-1 0 0,0-1 1 0 0,0 1 0 0 0,0-1 341 0 0,35 7-63 0 0,345-54-253 0 0,-379 48 310 0 0,1 0 0 0 0,0 1 0 0 0,-1-1 0 0 0,1 1-1 0 0,-1-1 1 0 0,1 1 0 0 0,-1 0 0 0 0,1-1 0 0 0,-1 1 0 0 0,1 0 0 0 0,-1 0 0 0 0,0 0-1 0 0,1 0 1 0 0,-1 1 0 0 0,0-1 0 0 0,0 0 0 0 0,0 0 0 0 0,0 1 0 0 0,0-1 0 0 0,0 0-1 0 0,0 1 1 0 0,0-1 0 0 0,-1 1 0 0 0,1 0 0 0 0,-1-1 0 0 0,1 1 0 0 0,-1-1 0 0 0,1 1-1 0 0,-1 0 1 0 0,0-1 0 0 0,0 1 0 0 0,0 0 0 0 0,0-1 0 0 0,0 1 0 0 0,0 0 0 0 0,0-1-1 0 0,-1 1 1 0 0,1 0 0 0 0,-1-1 0 0 0,1 1 0 0 0,-1 1 6 0 0,-19 72 961 0 0,-7-7-447 0 0,11-33-385 0 0,2 1-1 0 0,1 1 1 0 0,1 0 0 0 0,3 1 0 0 0,0 0 0 0 0,3 1 0 0 0,1-1 0 0 0,2 11-129 0 0,2-46-11 0 0,1 0 0 0 0,0 0-1 0 0,0 1 1 0 0,0-1 0 0 0,0 0 0 0 0,1 1-1 0 0,-1-1 1 0 0,1 0 0 0 0,0 0 0 0 0,0 0-1 0 0,0 0 1 0 0,0 0 0 0 0,1 0 0 0 0,-1 0-1 0 0,1 0 1 0 0,0 0 0 0 0,-1 0 0 0 0,1-1-1 0 0,1 1 1 0 0,-1-1 0 0 0,0 1-1 0 0,1-1 1 0 0,-1 0 0 0 0,1 0 0 0 0,-1 0-1 0 0,1 0 1 0 0,0-1 0 0 0,0 1 0 0 0,0-1-1 0 0,0 0 1 0 0,0 1 0 0 0,0-1 0 0 0,0-1-1 0 0,1 1 1 0 0,-1 0 0 0 0,0-1 0 0 0,0 0-1 0 0,1 1 1 0 0,-1-1 0 0 0,1-1 11 0 0,124-38-4044 0 0,-97 22 314 0 0,-10 3-2986 0 0</inkml:trace>
  <inkml:trace contextRef="#ctx0" brushRef="#br0" timeOffset="-3330.835">3800 0 13035 0 0,'0'0'54'0'0,"0"0"-186"0"0,0 0-148 0 0,0 0-102 0 0,0 0 14 0 0,0 0 95 0 0,0 0 84 0 0,0 0 85 0 0,-13 33 85 0 0,-40 108 70 0 0,-12 156 683 0 0,42-154-233 0 0,-71 244 1206 0 0,-33 48-1707 0 0,-17 62 754 0 0,19-6-224 0 0,124-486-530 0 0,-1-1 8 0 0,1 0-1 0 0,-1 0 0 0 0,1-1 1 0 0,0 1-1 0 0,0 0 0 0 0,0 1 1 0 0,1-1-1 0 0,-1 0 0 0 0,1 0 0 0 0,0 0 1 0 0,0 0-1 0 0,0 0 0 0 0,1 0 1 0 0,-1 0-1 0 0,1 1 0 0 0,0-1 0 0 0,0 0 1 0 0,1-1-1 0 0,-1 1 0 0 0,1 0 1 0 0,0 0-1 0 0,0-1 0 0 0,0 1 1 0 0,0-1-1 0 0,1 1 0 0 0,-1-1 0 0 0,1 0 1 0 0,0 0-1 0 0,0 0 0 0 0,0 0 1 0 0,0-1-1 0 0,1 1 0 0 0,-1-1 0 0 0,1 0 1 0 0,-1 0-1 0 0,4 1-7 0 0,15-3 238 0 0,1-1 1 0 0,-1-1-1 0 0,1-1 0 0 0,-1-1 1 0 0,0-1-1 0 0,-1-1 0 0 0,1-1 0 0 0,19-9-238 0 0,51-14 57 0 0,-32 18-83 0 0,-1 2 0 0 0,2 3 0 0 0,-1 3 0 0 0,1 2 0 0 0,-1 3 0 0 0,1 3 0 0 0,-1 2 1 0 0,0 3-1 0 0,-1 2 0 0 0,0 3 0 0 0,0 3 0 0 0,-2 2 0 0 0,11 7 26 0 0,230 80 161 0 0,-254-105-358 0 0,-35-28-4358 0 0,-9 14 164 0 0,0 2-4135 0 0</inkml:trace>
  <inkml:trace contextRef="#ctx0" brushRef="#br0" timeOffset="-3071.894">4571 2221 9306 0 0,'0'0'2822'0'0,"0"0"-324"0"0,0 0-667 0 0,0 0-778 0 0,0 0-821 0 0,0 0-810 0 0,0 0-347 0 0,0 0 12 0 0,0 0 277 0 0,0 0 474 0 0,0 0 192 0 0,0 0 30 0 0,0 0-3 0 0,20 24 4 0 0,155 179 282 0 0,91 100 363 0 0,-264-300-634 0 0,-1 1-1 0 0,1-1 1 0 0,-1 0 0 0 0,0 1 0 0 0,0-1 0 0 0,0 1 0 0 0,0-1 0 0 0,-1 1 0 0 0,1 0-1 0 0,-1-1 1 0 0,0 1 0 0 0,0-1 0 0 0,0 1 0 0 0,-1 0 0 0 0,1-1 0 0 0,-1 1 0 0 0,0-1-1 0 0,0 1 1 0 0,0-1 0 0 0,-1 1 0 0 0,1-1 0 0 0,-1 0 0 0 0,1 0 0 0 0,-1 0-1 0 0,0 0 1 0 0,0 0 0 0 0,-1 0 0 0 0,1 0 0 0 0,-1 0 0 0 0,1-1 0 0 0,-1 0 0 0 0,0 1-1 0 0,0-1 1 0 0,0 0 0 0 0,0 0 0 0 0,0-1 0 0 0,0 1 0 0 0,-1-1 0 0 0,1 1 0 0 0,-1-1-1 0 0,1 0 1 0 0,-1 0 0 0 0,1 0 0 0 0,-1-1 0 0 0,0 0-72 0 0,-11 9 153 0 0,-355 172 92 0 0,365-178-870 0 0,-16 12-1621 0 0,14 0-6718 0 0,7-11 1382 0 0</inkml:trace>
  <inkml:trace contextRef="#ctx0" brushRef="#br0" timeOffset="13514.244">2338 6834 1136 0 0,'0'0'2809'0'0,"0"0"-842"0"0,0 0-383 0 0,0 0-141 0 0,0 0-136 0 0,0 0-20 0 0,0 0-31 0 0,0 0-66 0 0,0 0-75 0 0,0 0-162 0 0,0 0-211 0 0,-7-6-229 0 0,-27-26-1969 0 0,127 91-277 0 0,-61-49 2002 0 0,1-2 1 0 0,-1-1 0 0 0,1-2 0 0 0,0-1 0 0 0,1-2-1 0 0,31-1-269 0 0,207-5 799 0 0,-139-1-660 0 0,1 6 0 0 0,0 6 1 0 0,41 10-140 0 0,-77 0 30 0 0,0 4 1 0 0,-2 4 0 0 0,75 32-31 0 0,-175-53 5592 0 0,-45-10-7417 0 0,-31-2-6145 0 0,45 8 1025 0 0,27 0 1053 0 0</inkml:trace>
  <inkml:trace contextRef="#ctx0" brushRef="#br0" timeOffset="14017.413">1890 8926 9874 0 0,'0'0'1272'0'0,"0"0"-559"0"0,0 0-592 0 0,0 0-233 0 0,0 0 19 0 0,0 0 185 0 0,0 0 61 0 0,0 0-57 0 0,0 0-36 0 0,0 0 39 0 0,0 0 111 0 0,0 0 81 0 0,0 0 77 0 0,18 8 72 0 0,301 116 3594 0 0,-191-99-3539 0 0,1-6 1 0 0,0-5-1 0 0,1-7 0 0 0,0-4 0 0 0,1-7 0 0 0,-2-5 0 0 0,1-6 0 0 0,-2-5 0 0 0,37-15-495 0 0,-94 24 85 0 0,-45 23-379 0 0,-51 21 49 0 0,20-27 255 0 0,-64 67-3327 0 0,19-30-6461 0 0,37-33 1243 0 0</inkml:trace>
  <inkml:trace contextRef="#ctx0" brushRef="#br0" timeOffset="15065.632">2653 7262 152 0 0,'0'0'2299'0'0,"0"0"-1007"0"0,0 0-354 0 0,0 0-82 0 0,0 0-124 0 0,0 0-98 0 0,0 0 1 0 0,0 0-9 0 0,0 0-71 0 0,0 0-125 0 0,0 0-208 0 0,0 0-226 0 0,0 0-194 0 0,0-6-89 0 0,0-15 59 0 0,0 43 632 0 0,23 335 2909 0 0,-6-144-2800 0 0,12 323 970 0 0,1-625 6199 0 0,-24 79-7820 0 0,0-1 0 0 0,1 1 0 0 0,0 0 0 0 0,1 1 0 0 0,0 0 0 0 0,0 0 0 0 0,1 1 0 0 0,0 0 1 0 0,1 0-1 0 0,0 1 0 0 0,0 0 0 0 0,0 1 0 0 0,1 0 0 0 0,0 1 0 0 0,0 0 0 0 0,0 1 0 0 0,1 0 0 0 0,-1 1 0 0 0,1 0 1 0 0,0 0-1 0 0,0 2 0 0 0,3-1 138 0 0,-9 5-4 0 0,0 1 0 0 0,-1-1 0 0 0,1 1 0 0 0,-1 0 0 0 0,0 0 1 0 0,0 1-1 0 0,-1 0 0 0 0,1-1 0 0 0,-1 2 0 0 0,0-1 0 0 0,0 0 1 0 0,-1 1-1 0 0,1 0 0 0 0,-1-1 0 0 0,-1 1 0 0 0,1 1 0 0 0,-1-1 1 0 0,0 0-1 0 0,0 0 0 0 0,-1 1 0 0 0,0-1 0 0 0,0 1 0 0 0,-1 0 0 0 0,1 3 4 0 0,1 0 49 0 0,33 285 951 0 0,-12-290-3095 0 0,-4-5-4989 0 0,-15 0 1622 0 0,2 0 132 0 0</inkml:trace>
  <inkml:trace contextRef="#ctx0" brushRef="#br0" timeOffset="15930.076">3467 8558 8178 0 0,'0'0'584'0'0,"0"0"-75"0"0,0 0-211 0 0,0 0-181 0 0,0 0-42 0 0,0 0 31 0 0,0 0 62 0 0,0 0 105 0 0,0 0 141 0 0,0 0 146 0 0,0 0 115 0 0,0 0-27 0 0,5 8 495 0 0,29 240 1347 0 0,-12-261-617 0 0,201-218-3532 0 0,-176 206 1557 0 0,-41 69 1100 0 0,-5 195 541 0 0,-1-238-1521 0 0,0 1-1 0 0,0-1 1 0 0,1 1 0 0 0,-1-1 0 0 0,1 0 0 0 0,0 1 0 0 0,-1-1 0 0 0,1 0 0 0 0,0 0 0 0 0,-1 1-1 0 0,1-1 1 0 0,0 0 0 0 0,0 0 0 0 0,0 0 0 0 0,0 0 0 0 0,0 0 0 0 0,0 0 0 0 0,1 0 0 0 0,-1-1-1 0 0,0 1 1 0 0,0 0 0 0 0,1-1 0 0 0,-1 1 0 0 0,0 0 0 0 0,1-1 0 0 0,-1 0 0 0 0,0 1-1 0 0,1-1 1 0 0,-1 0 0 0 0,1 0 0 0 0,-1 0 0 0 0,1 0 0 0 0,-1 0 0 0 0,1 0 0 0 0,-1 0 0 0 0,0 0-1 0 0,1 0 1 0 0,-1-1 0 0 0,1 1 0 0 0,-1-1 0 0 0,0 1 0 0 0,1-1 0 0 0,-1 1 0 0 0,0-1-1 0 0,0 0 1 0 0,1 0-18 0 0,65-38 61 0 0,-62 36-215 0 0,289-273-2640 0 0,-287 345 4519 0 0,-4 160-889 0 0,-2-228-821 0 0,-1 1 1 0 0,0 0-1 0 0,1-1 1 0 0,-1 1-1 0 0,1-1 0 0 0,-1 1 1 0 0,1-1-1 0 0,0 1 1 0 0,0-1-1 0 0,-1 0 0 0 0,1 1 1 0 0,0-1-1 0 0,0 0 1 0 0,0 0-1 0 0,1 0 1 0 0,-1 1-1 0 0,0-1 0 0 0,0 0 1 0 0,1-1-1 0 0,-1 1 1 0 0,0 0-1 0 0,1 0 1 0 0,-1 0-1 0 0,1-1 0 0 0,-1 1 1 0 0,1-1-1 0 0,-1 1 1 0 0,1-1-1 0 0,0 0 1 0 0,-1 0-1 0 0,1 1 0 0 0,-1-1 1 0 0,1 0-1 0 0,0 0 1 0 0,-1-1-1 0 0,1 1 0 0 0,-1 0 1 0 0,1 0-1 0 0,0-1 1 0 0,-1 1-1 0 0,1-1 1 0 0,-1 0-1 0 0,0 1 0 0 0,1-1 1 0 0,1-1-16 0 0,71-44-438 0 0,-63 38 70 0 0,186-161-1502 0 0,-186 246 4401 0 0,-11-74-2633 0 0,18 129 1463 0 0,17-84-3177 0 0,31-39-7869 0 0,-56-11-5 0 0</inkml:trace>
  <inkml:trace contextRef="#ctx0" brushRef="#br0" timeOffset="16179.509">4575 8102 23789 0 0,'0'0'563'0'0,"0"0"-40"0"0,0 0-127 0 0,0 0-239 0 0,0 0-213 0 0,0 0-223 0 0,0 0-309 0 0,0 0-275 0 0,0 0-110 0 0,0 0-58 0 0,0 0 87 0 0,0 0 162 0 0,0 0 107 0 0,2-13 131 0 0,6-37 91 0 0,-7 49 374 0 0,1 0-1 0 0,-1 0 1 0 0,1 1 0 0 0,0-1-1 0 0,-1 1 1 0 0,1-1 0 0 0,0 1 0 0 0,0-1-1 0 0,-1 1 1 0 0,1 0 0 0 0,0 0-1 0 0,0 0 1 0 0,0 0 0 0 0,-1 0 0 0 0,1 1-1 0 0,0-1 1 0 0,0 0 0 0 0,-1 1-1 0 0,1-1 1 0 0,0 1 0 0 0,-1 0 0 0 0,1-1-1 0 0,0 1 1 0 0,-1 0 0 0 0,1 0-1 0 0,-1 0 1 0 0,0 0 0 0 0,1 0-1 0 0,-1 0 1 0 0,0 1 0 0 0,1 0 79 0 0,3 1-628 0 0,54 30-8182 0 0,-44-25 2466 0 0</inkml:trace>
  <inkml:trace contextRef="#ctx0" brushRef="#br0" timeOffset="16494.227">5029 8432 14419 0 0,'0'0'620'0'0,"0"0"-330"0"0,0 0-190 0 0,0 0-47 0 0,0 0 19 0 0,0 0 4 0 0,0 0 9 0 0,3 30 3 0 0,11 198 144 0 0,-9-35 987 0 0,-2-193-1158 0 0,0 0-1 0 0,-1 0 0 0 0,1 0 1 0 0,0 0-1 0 0,0 0 0 0 0,-1 0 1 0 0,1-1-1 0 0,0 0 0 0 0,0 1 1 0 0,-1-1-1 0 0,1 0 0 0 0,-1 0 1 0 0,1 0-1 0 0,-1-1 1 0 0,1 1-1 0 0,-1-1 0 0 0,0 1 1 0 0,1-1-1 0 0,-1 0 0 0 0,0 1 1 0 0,0-1-1 0 0,0 0 0 0 0,-1-1 1 0 0,1 1-1 0 0,0 0 0 0 0,-1 0 1 0 0,1-2-61 0 0,-1 4-19 0 0,152-218-202 0 0,-124 289 2587 0 0,-23-48-2757 0 0,54 136 1985 0 0,-25-115-4270 0 0,14-7-4440 0 0,-35-30-3481 0 0</inkml:trace>
  <inkml:trace contextRef="#ctx0" brushRef="#br0" timeOffset="18674.56">6210 3682 7746 0 0,'0'0'-30'0'0,"0"0"-55"0"0,0 0-26 0 0,0 0-1 0 0,-30 0 31 0 0,-96 0 21 0 0,-22 32-179 0 0,115-19 184 0 0,-60 23 318 0 0,2 5-1 0 0,2 4 1 0 0,2 3-1 0 0,-72 54-262 0 0,-73 57 206 0 0,7 9 1 0 0,7 11-1 0 0,-15 30-206 0 0,232-208-6 0 0,-7 6-43 0 0,0-1 1 0 0,0 1-1 0 0,0 1 1 0 0,1-1-1 0 0,1 1 0 0 0,-1 1 1 0 0,1-1-1 0 0,1 1 1 0 0,0 0-1 0 0,0 0 0 0 0,0 0 1 0 0,1 1-1 0 0,1 0 0 0 0,0 0 1 0 0,0 0-1 0 0,1 0 1 0 0,-1 3 48 0 0,6-8-43 0 0,0-1 0 0 0,0-1 0 0 0,0 1 0 0 0,0 0 0 0 0,0-1 1 0 0,1 1-1 0 0,0-1 0 0 0,0 0 0 0 0,0 0 0 0 0,0-1 0 0 0,0 1 0 0 0,0-1 1 0 0,1 0-1 0 0,-1 0 0 0 0,1 0 0 0 0,-1-1 0 0 0,1 0 0 0 0,0 1 0 0 0,0-2 1 0 0,0 1-1 0 0,-1 0 0 0 0,1-1 0 0 0,0 0 0 0 0,0 0 0 0 0,0-1 0 0 0,2 0 43 0 0,0 2 0 0 0,258-1-34 0 0,-208-4 1 0 0,0 2 0 0 0,0 3 0 0 0,-1 2 0 0 0,1 3 1 0 0,-1 2-1 0 0,0 3 0 0 0,27 9 33 0 0,-73-18 20 0 0,0 1 0 0 0,0 1 0 0 0,-1-1 0 0 0,1 1 0 0 0,-1 1 0 0 0,0 0 0 0 0,0 0 0 0 0,0 1 0 0 0,-1 0 0 0 0,0 1 0 0 0,0-1 0 0 0,-1 1 0 0 0,0 1 0 0 0,0 0 0 0 0,0 0 0 0 0,-1 0 0 0 0,0 1 0 0 0,-1-1 0 0 0,0 1 0 0 0,0 1 0 0 0,-1-1 0 0 0,0 1 0 0 0,-1-1 0 0 0,0 1 0 0 0,-1 0 0 0 0,0 1 0 0 0,0-1 0 0 0,-1 0 0 0 0,0 0 0 0 0,-1 1 0 0 0,0-1 0 0 0,-1 0 0 0 0,0 1 0 0 0,0-1 0 0 0,-1 0 0 0 0,-1 0 0 0 0,0 0 0 0 0,0 0 0 0 0,-1-1 0 0 0,0 1 0 0 0,0-1-20 0 0,-24 31 172 0 0,-2-1 0 0 0,-2-1 0 0 0,-1-2 0 0 0,-2-1-1 0 0,-1-2 1 0 0,-1-2 0 0 0,-2-1 0 0 0,-32 18-172 0 0,-18 18 155 0 0,-49 37-7 0 0,-201 174 176 0 0,327-264-363 0 0,0 0 0 0 0,2 0 0 0 0,0 1 0 0 0,0 0 1 0 0,1 1-1 0 0,1 0 0 0 0,1 1 0 0 0,0-1 0 0 0,-3 12 39 0 0,8-23-25 0 0,1 1 0 0 0,-1 0 0 0 0,1-1 1 0 0,0 1-1 0 0,1 0 0 0 0,-1 0 0 0 0,1-1 0 0 0,0 1 0 0 0,0 0 0 0 0,0 0 0 0 0,1-1 0 0 0,0 1 0 0 0,0 0 0 0 0,0-1 0 0 0,0 1 0 0 0,1 0 0 0 0,0-1 0 0 0,0 0 0 0 0,0 1 0 0 0,0-1 0 0 0,1 0 0 0 0,-1 0 0 0 0,1 0 0 0 0,0 0 0 0 0,0-1 0 0 0,1 1 0 0 0,-1-1 0 0 0,1 0 0 0 0,0 0 0 0 0,-1 0 0 0 0,1-1 0 0 0,1 1 0 0 0,-1-1 0 0 0,0 0 0 0 0,0 0 0 0 0,1 0 25 0 0,25 6 31 0 0,0-1 0 0 0,0-2 0 0 0,1 0 0 0 0,-1-3 0 0 0,1 0-1 0 0,-1-2 1 0 0,1-1 0 0 0,0-1 0 0 0,15-5-31 0 0,14 2-88 0 0,245 0-408 0 0,-302 5 522 0 0,0 0 1 0 0,0 1-1 0 0,0-1 1 0 0,-1 1-1 0 0,1 0 1 0 0,0 0-1 0 0,0 0 1 0 0,-1 0-1 0 0,1 0 1 0 0,-1 0-1 0 0,1 1 1 0 0,-1-1-1 0 0,1 1 1 0 0,-1 0 0 0 0,0 0-1 0 0,0 0 1 0 0,0 0-1 0 0,0 0 1 0 0,0 0-1 0 0,0 0 1 0 0,-1 1-1 0 0,1-1 1 0 0,-1 1-1 0 0,0-1 1 0 0,1 1-1 0 0,-1-1 1 0 0,0 1-1 0 0,-1 0 1 0 0,1 0-1 0 0,0 0 1 0 0,-1-1 0 0 0,1 1-1 0 0,-1 0 1 0 0,0 0-1 0 0,0 0 1 0 0,0 0-1 0 0,-1 0 1 0 0,1-1-1 0 0,0 1 1 0 0,-1 0-1 0 0,0 0 1 0 0,0 0-1 0 0,0-1 1 0 0,0 1-1 0 0,0-1 1 0 0,-1 1-1 0 0,1-1 1 0 0,-1 1-1 0 0,1-1 1 0 0,-1 0 0 0 0,0 1-1 0 0,0-1 1 0 0,0 0-1 0 0,0 0 1 0 0,-1 0-27 0 0,-266 259 837 0 0,191-185-4970 0 0,55-51-1728 0 0</inkml:trace>
  <inkml:trace contextRef="#ctx0" brushRef="#br0" timeOffset="20132.244">6399 7110 0 0 0,'0'0'1490'0'0,"0"0"929"0"0,0 0 91 0 0,0 0-114 0 0,0 0-285 0 0,0 0-414 0 0,0 0-366 0 0,0 0-299 0 0,0 0-252 0 0,0 0-229 0 0,0 0-208 0 0,0 0-117 0 0,0 0-71 0 0,13-26-24 0 0,79-165 310 0 0,16-300 277 0 0,-67 216-782 0 0,-12-1 1 0 0,-7-186 63 0 0,-19 344-260 0 0,6 0 0 0 0,4 1 0 0 0,21-75 260 0 0,-15 93-172 0 0,-8 98-3565 0 0,16 1 3326 0 0,-24 0 199 0 0,17-3-25 0 0,-1 0-1 0 0,1-2 1 0 0,-1 0 0 0 0,0-2 0 0 0,0 0-1 0 0,0-1 1 0 0,-1 0 0 0 0,0-2-1 0 0,-1 0 1 0 0,0-1 0 0 0,-1-1-1 0 0,0 0 1 0 0,-1-1 0 0 0,0-1 0 0 0,-1 0-1 0 0,-1-1 1 0 0,11-15 237 0 0,17-54 1145 0 0,-41 81-1111 0 0,1 1 0 0 0,-1 0 0 0 0,0 0 0 0 0,0 0 0 0 0,0 0 1 0 0,0 0-1 0 0,-1-1 0 0 0,1 1 0 0 0,-1 0 0 0 0,1 0 0 0 0,-1 0 0 0 0,0 0 0 0 0,0 0 0 0 0,0 0 0 0 0,0 0 1 0 0,0 0-1 0 0,0 1 0 0 0,0-1 0 0 0,-1 0 0 0 0,1 1 0 0 0,0-1 0 0 0,-1 1 0 0 0,0-1 0 0 0,1 1 0 0 0,-1 0 1 0 0,0-1-1 0 0,0 1 0 0 0,1 0 0 0 0,-1 0 0 0 0,0 0 0 0 0,0 1 0 0 0,0-1 0 0 0,0 0 0 0 0,-1 1 0 0 0,1-1 1 0 0,0 1-1 0 0,0 0 0 0 0,0 0 0 0 0,0 0 0 0 0,0 0 0 0 0,-1 0-34 0 0,-388 17 111 0 0,388-17-73 0 0,0 0 0 0 0,0-1 0 0 0,0 1 0 0 0,1-1 0 0 0,-1 1-1 0 0,0-1 1 0 0,0 0 0 0 0,0 0 0 0 0,1 0 0 0 0,-1 0 0 0 0,0 0 0 0 0,1-1 0 0 0,-1 1 0 0 0,1-1 0 0 0,0 0 0 0 0,-1 1 0 0 0,1-1 0 0 0,0 0 0 0 0,0-1 0 0 0,0 1 0 0 0,0 0 0 0 0,1 0 0 0 0,-1-1 0 0 0,0 1-1 0 0,1-1 1 0 0,0 0 0 0 0,0 1 0 0 0,0-1 0 0 0,0 0 0 0 0,0 0 0 0 0,0 0 0 0 0,1 1 0 0 0,-1-1 0 0 0,1 0 0 0 0,0 0 0 0 0,0 0 0 0 0,0 0 0 0 0,0 0 0 0 0,1 0 0 0 0,-1 0 0 0 0,1 1 0 0 0,0-4-38 0 0,47-119-34 0 0,92-71 355 0 0,-104 152-58 0 0,-2-2-1 0 0,-2-1 1 0 0,-2-1-1 0 0,22-48-262 0 0,-51 95-5 0 0,0-1 0 0 0,1 1-1 0 0,-1 0 1 0 0,0-1 0 0 0,1 1-1 0 0,-1-1 1 0 0,0 1 0 0 0,0-1 0 0 0,0 0-1 0 0,0 1 1 0 0,0-1 0 0 0,-1 0 0 0 0,1 1-1 0 0,0-1 1 0 0,-1 0 0 0 0,0 0 0 0 0,1 0-1 0 0,-1 0 1 0 0,0 0 0 0 0,0 0-1 0 0,0 1 1 0 0,0-1 0 0 0,0 0 0 0 0,0 0-1 0 0,-1 0 1 0 0,1 0 0 0 0,-1 0 0 0 0,1 0-1 0 0,-1 1 1 0 0,1-1 0 0 0,-1 0-1 0 0,0 1 1 0 0,0-1 0 0 0,0 0 0 0 0,0 1-1 0 0,0-1 1 0 0,-1 1 0 0 0,1-1 0 0 0,0 1-1 0 0,-1 0 1 0 0,1 0 0 0 0,-1-1 0 0 0,1 1-1 0 0,-1 0 1 0 0,1 0 0 0 0,-1 0-1 0 0,0 1 1 0 0,0-1 0 0 0,1 0 0 0 0,-1 1-1 0 0,0-1 1 0 0,0 1 0 0 0,0-1 0 0 0,0 1-1 0 0,0 0 1 0 0,0 0 0 0 0,1 0 0 0 0,-1 0-1 0 0,0 0 1 0 0,0 0 0 0 0,0 1 5 0 0,-42 46-2745 0 0,34-7-6786 0 0,10-32 7685 0 0</inkml:trace>
  <inkml:trace contextRef="#ctx0" brushRef="#br0" timeOffset="20599.913">6903 3719 3169 0 0,'0'0'1565'0'0,"0"0"-252"0"0,0 0-288 0 0,0 0-229 0 0,0 0-265 0 0,0 0-295 0 0,0 0-293 0 0,0 0-278 0 0,0 0-45 0 0,0 0 187 0 0,0 0 273 0 0,0 0 309 0 0,0 0 141 0 0,-8 10-77 0 0,-193 201 1593 0 0,174-184-1117 0 0,27-26-270 0 0,0-1 199 0 0,0 0 135 0 0,20-23 375 0 0,-3 7-1486 0 0,0 0-1 0 0,1 1 0 0 0,1 1 1 0 0,0 1-1 0 0,1 1 0 0 0,1 0 1 0 0,0 2-1 0 0,0 0 0 0 0,1 2 0 0 0,0 0 1 0 0,0 1-1 0 0,1 1 0 0 0,0 2 1 0 0,0 0-1 0 0,0 1 0 0 0,0 1 1 0 0,16 2 118 0 0,-26 3 32 0 0,0 2 0 0 0,0 0 0 0 0,-1 0 0 0 0,0 1 0 0 0,0 1 0 0 0,-1 0 0 0 0,1 0 0 0 0,-1 1 0 0 0,-1 1 0 0 0,0 0 0 0 0,0 0 0 0 0,-1 1 0 0 0,0 0 0 0 0,-1 0 0 0 0,0 1 0 0 0,0 0 0 0 0,-1 1-1 0 0,2 5-31 0 0,2-1 29 0 0,173 274 798 0 0,-127-156-3652 0 0,-43-93-1116 0 0,-3-11-4682 0 0</inkml:trace>
  <inkml:trace contextRef="#ctx0" brushRef="#br0" timeOffset="23092.394">9016 4487 0 0 0,'0'0'2418'0'0,"0"0"-1045"0"0,0 0-646 0 0,0 0-324 0 0,0 0-199 0 0,-28 0-124 0 0,-88 1-72 0 0,110-1-14 0 0,0 0-1 0 0,-1 0 1 0 0,1 1 0 0 0,0 0-1 0 0,0 1 1 0 0,-1 0 0 0 0,1 0-1 0 0,0 0 1 0 0,0 0 0 0 0,1 1 0 0 0,-1 0-1 0 0,1 0 1 0 0,-1 1 0 0 0,1-1-1 0 0,0 1 1 0 0,0 0 0 0 0,0 1 6 0 0,-12 9-16 0 0,0-1 47 0 0,-92 85-488 0 0,83-12-75 0 0,29-80 564 0 0,1 1 0 0 0,0-1 0 0 0,0-1 0 0 0,0 1 0 0 0,1 0 0 0 0,-1-1 0 0 0,1 0 0 0 0,1 0 0 0 0,-1-1 0 0 0,1 1 0 0 0,-1-1 0 0 0,1 0 0 0 0,1-1 0 0 0,-1 1 0 0 0,0-1 0 0 0,7 2-32 0 0,-2 1 34 0 0,273 130 194 0 0,-280-133-214 0 0,0 0 0 0 0,0 1 0 0 0,-1-1 0 0 0,1 1 0 0 0,-1 0 0 0 0,0 0 0 0 0,0 0-1 0 0,0 1 1 0 0,0-1 0 0 0,-1 1 0 0 0,0 0 0 0 0,0 0 0 0 0,0-1 0 0 0,0 1 0 0 0,-1 0 0 0 0,0 0 0 0 0,0 1-1 0 0,0-1 1 0 0,-1 0 0 0 0,0 0 0 0 0,0 0 0 0 0,0 0 0 0 0,0 1 0 0 0,-1-1 0 0 0,0 0 0 0 0,0 0-1 0 0,0 0 1 0 0,-1 0 0 0 0,0 0 0 0 0,-2 4-14 0 0,-84 136 1006 0 0,-587 666 1007 0 0,660-793-2033 0 0,-1 1 0 0 0,2 0 0 0 0,1 0 1 0 0,0 2-1 0 0,1-1 0 0 0,2 2 0 0 0,0-1 1 0 0,1 2-1 0 0,1-1 0 0 0,1 1 0 0 0,1 0 0 0 0,1 0 1 0 0,1 1-1 0 0,2-1 0 0 0,0 1 0 0 0,1 0 0 0 0,1 0 1 0 0,3 15 19 0 0,5-25-22 0 0,1 0 1 0 0,1 0-1 0 0,0-1 1 0 0,0 0-1 0 0,1-1 1 0 0,1 0-1 0 0,0-1 1 0 0,1 0-1 0 0,0-1 1 0 0,1 0-1 0 0,0-1 1 0 0,0-1-1 0 0,1 0 1 0 0,0-1-1 0 0,0 0 1 0 0,1-2-1 0 0,-1 1 1 0 0,1-2-1 0 0,1 0 1 0 0,1-1 21 0 0,50 21-116 0 0,-54-21 123 0 0,0 0 1 0 0,-1 1-1 0 0,1 1 0 0 0,-1 0 0 0 0,1 1 0 0 0,-2 0 0 0 0,1 1 0 0 0,-1 0 1 0 0,0 1-1 0 0,0 0 0 0 0,-1 1 0 0 0,0 1 0 0 0,-1 0 0 0 0,0 0 0 0 0,0 1 1 0 0,-1 0-1 0 0,-1 0 0 0 0,0 1 0 0 0,0 1 0 0 0,-1-1 0 0 0,-1 1 1 0 0,0 0-1 0 0,-1 0 0 0 0,0 1 0 0 0,0 6-7 0 0,-7 19 180 0 0,-1-1 0 0 0,-3 1 0 0 0,-1-1 0 0 0,-2 0 1 0 0,-1-1-1 0 0,-2 0 0 0 0,-2 0 0 0 0,-1-1 0 0 0,-2-1 0 0 0,-1-1 0 0 0,-14 19-180 0 0,-9 26 110 0 0,-15 30 0 0 0,5-13-135 0 0,4 3 0 0 0,5 2 0 0 0,0 12 25 0 0,38-104-27 0 0,1 0 0 0 0,0-1 0 0 0,0 1 0 0 0,1 0-1 0 0,0 0 1 0 0,1 1 0 0 0,0-1 0 0 0,0 0 0 0 0,1 1 0 0 0,0-1 0 0 0,1 0 0 0 0,0 0 0 0 0,0 1 0 0 0,1-1 0 0 0,0 0 0 0 0,0 0 0 0 0,1 0 0 0 0,1-1 0 0 0,0 1 0 0 0,0-1-1 0 0,0 0 1 0 0,1 0 0 0 0,0 0 0 0 0,1 0 0 0 0,-1-1 0 0 0,1 0 0 0 0,1 0 0 0 0,0-1 0 0 0,0 1 0 0 0,0-2 0 0 0,3 3 27 0 0,35 19-8 0 0,-33-22 56 0 0,0 0-1 0 0,0 1 1 0 0,-1 1 0 0 0,0 0-1 0 0,0 0 1 0 0,-1 1-1 0 0,0 0 1 0 0,0 1-1 0 0,0 0 1 0 0,-1 1 0 0 0,-1 0-1 0 0,0 0 1 0 0,0 1-1 0 0,-1-1 1 0 0,0 2-1 0 0,-1-1 1 0 0,-1 1 0 0 0,1 0-1 0 0,-2 0 1 0 0,0 1-1 0 0,0 0 1 0 0,0 8-48 0 0,-3-6 270 0 0,0 0 1 0 0,-2 1 0 0 0,0-1 0 0 0,0 0-1 0 0,-2 1 1 0 0,0-1 0 0 0,0-1-1 0 0,-2 1 1 0 0,0 0 0 0 0,0-1-1 0 0,-1 0 1 0 0,-1 0 0 0 0,-1-1 0 0 0,0 0-1 0 0,0 0 1 0 0,-1-1 0 0 0,-1 0-1 0 0,-2 2-270 0 0,-217 176 2719 0 0,136-114-4620 0 0,95-61-6386 0 0,4-14 939 0 0</inkml:trace>
  <inkml:trace contextRef="#ctx0" brushRef="#br0" timeOffset="23971.256">9219 9076 0 0 0,'0'0'2917'0'0,"0"0"-1108"0"0,0 0-331 0 0,0 0-244 0 0,0 0-338 0 0,0 0-332 0 0,0 0-367 0 0,0 0-334 0 0,0 0-228 0 0,0 0-146 0 0,0 0-48 0 0,0 0 52 0 0,0 0 136 0 0,-8-12 2085 0 0,37 2 3410 0 0,35-47-3053 0 0,-63 57-1990 0 0,0-1 0 0 0,0 0 0 0 0,0 0 0 0 0,0 0 1 0 0,0-1-1 0 0,-1 1 0 0 0,1 0 0 0 0,0 0 0 0 0,-1 0 0 0 0,1 0 0 0 0,-1-1 0 0 0,1 1 0 0 0,-1 0 0 0 0,1-1 1 0 0,-1 1-1 0 0,0 0 0 0 0,0-1 0 0 0,0 1 0 0 0,0 0 0 0 0,0-1 0 0 0,0 1 0 0 0,0 0 0 0 0,0-1 1 0 0,0 1-1 0 0,-1 0 0 0 0,1-1 0 0 0,0 1 0 0 0,-1 0 0 0 0,1-1 0 0 0,-1 1 0 0 0,0 0 0 0 0,1 0 0 0 0,-1 0 1 0 0,0 0-1 0 0,0 0 0 0 0,0 0 0 0 0,0 0 0 0 0,0-1-81 0 0,0 2-389 0 0,1 0-130 0 0,0 0-108 0 0,0 0-46 0 0,0 0-1 0 0,0 0 54 0 0,0 0 132 0 0,0 0 113 0 0,4 5-2445 0 0,0 0-4082 0 0,-4-3 2353 0 0</inkml:trace>
  <inkml:trace contextRef="#ctx0" brushRef="#br0" timeOffset="24938.25">9696 9102 2521 0 0,'0'0'3707'0'0,"0"0"-2364"0"0,0 0-1090 0 0,0 0-597 0 0,0 0-259 0 0,0 0 57 0 0,0 0 132 0 0,0 0 241 0 0,0 0 238 0 0,0 0 95 0 0,0 0 95 0 0,0 0 156 0 0,0 0 282 0 0,4 1 369 0 0,26-15 5438 0 0,-20-6-6253 0 0,153-375 1340 0 0,-113 149 81 0 0,-12-2 1 0 0,5-199-1669 0 0,44-296 805 0 0,73 83 124 0 0,-151 628-3 0 0,3-14-3663 0 0,-18 79 470 0 0,-11 24 2483 0 0,0 2-1918 0 0,12-18-8466 0 0,5-39 4105 0 0</inkml:trace>
  <inkml:trace contextRef="#ctx0" brushRef="#br0" timeOffset="25423.213">10316 5870 9938 0 0,'0'0'1278'0'0,"0"0"-197"0"0,0 0-219 0 0,0 0-374 0 0,0 0-287 0 0,0 0-206 0 0,0 0-132 0 0,0 0-18 0 0,0 0 64 0 0,0 0 101 0 0,0 0 102 0 0,0 0 66 0 0,0 0 30 0 0,-1-17-20 0 0,-6-52-81 0 0,7 68-114 0 0,0 0-1 0 0,0 1 0 0 0,-1-1 1 0 0,1 1-1 0 0,0-1 1 0 0,-1 0-1 0 0,1 1 1 0 0,0-1-1 0 0,-1 1 1 0 0,1-1-1 0 0,-1 1 1 0 0,1-1-1 0 0,-1 1 1 0 0,1 0-1 0 0,-1-1 1 0 0,1 1-1 0 0,-1 0 1 0 0,0-1-1 0 0,1 1 0 0 0,-1 0 1 0 0,0-1-1 0 0,1 1 1 0 0,-1 0-1 0 0,1 0 1 0 0,-1 0-1 0 0,0 0 1 0 0,1 0-1 0 0,-1 0 1 0 0,0 0-1 0 0,1 0 1 0 0,-1 0-1 0 0,0 0 1 0 0,1 0-1 0 0,-1 0 1 0 0,0 0-1 0 0,1 1 0 0 0,-1-1 1 0 0,0 0-1 0 0,1 0 1 0 0,-1 1-1 0 0,1-1 1 0 0,-1 0-1 0 0,1 1 1 0 0,-1-1-1 0 0,0 1 1 0 0,1-1-1 0 0,0 0 1 0 0,-1 1-1 0 0,1-1 1 0 0,-1 1-1 0 0,1 0 1 0 0,0-1-1 0 0,-1 1 0 0 0,1-1 1 0 0,0 1-1 0 0,-1-1 1 0 0,1 1-1 0 0,0 0 1 0 0,0-1-1 0 0,0 1 1 0 0,-1 0-1 0 0,1-1 1 0 0,0 1 7 0 0,-1 1-37 0 0,-424 349 787 0 0,286-246-648 0 0,191-136 915 0 0,61-43-587 0 0,3 5 0 0 0,111-47-430 0 0,-225 114-5 0 0,1 0 1 0 0,-1 0-1 0 0,1 0 0 0 0,-1 0 1 0 0,1 1-1 0 0,0-1 0 0 0,0 1 1 0 0,0 0-1 0 0,0 0 0 0 0,0 0 1 0 0,0 0-1 0 0,0 0 0 0 0,0 1 1 0 0,0-1-1 0 0,0 1 0 0 0,0 0 1 0 0,0 0-1 0 0,1 0 0 0 0,-1 0 1 0 0,0 1-1 0 0,0-1 1 0 0,0 1-1 0 0,0 0 0 0 0,0 0 1 0 0,0 0-1 0 0,0 0 0 0 0,0 0 1 0 0,0 1-1 0 0,-1-1 0 0 0,1 1 1 0 0,-1 0-1 0 0,1 0 0 0 0,-1 0 1 0 0,1 0-1 0 0,-1 0 0 0 0,0 1 1 0 0,0-1-1 0 0,0 1 0 0 0,0-1 1 0 0,-1 1-1 0 0,1 0 0 0 0,0-1 1 0 0,-1 1-1 0 0,0 0 0 0 0,0 0 5 0 0,17 41 153 0 0,3-1-1 0 0,1-2 0 0 0,1 0 0 0 0,3-1 0 0 0,1-1 0 0 0,2-2 0 0 0,20 19-152 0 0,39 37-950 0 0,-33-29-7441 0 0,-47-53 396 0 0</inkml:trace>
  <inkml:trace contextRef="#ctx0" brushRef="#br0" timeOffset="26798.271">8821 4089 4721 0 0,'0'0'1492'0'0,"0"0"-117"0"0,0 0-206 0 0,0 0-227 0 0,0 0-227 0 0,0 0-217 0 0,0 0-201 0 0,0 0-154 0 0,0 0-106 0 0,0 0-36 0 0,0 0-1 0 0,-3-3-48 0 0,3 2 40 0 0,0 0 0 0 0,-1-1 0 0 0,1 1-1 0 0,0 0 1 0 0,0 0 0 0 0,0-1-1 0 0,0 1 1 0 0,0 0 0 0 0,0 0 0 0 0,0 0-1 0 0,0-1 1 0 0,0 1 0 0 0,1 0 0 0 0,-1 0-1 0 0,1 0 1 0 0,-1-1 0 0 0,0 1-1 0 0,1 0 1 0 0,0 0 0 0 0,-1 0 0 0 0,1 0-1 0 0,0 0 1 0 0,0 0 0 0 0,-1 0 0 0 0,1 0-1 0 0,0 0 1 0 0,0 1 0 0 0,0-1-1 0 0,0 0 1 0 0,0 0 0 0 0,0 1 0 0 0,0-1-1 0 0,0 1 1 0 0,0-1 0 0 0,1 1 0 0 0,-1-1-1 0 0,0 1 1 0 0,0 0 0 0 0,0-1-1 0 0,1 1 1 0 0,-1 0 0 0 0,0 0 0 0 0,0 0-1 0 0,1 0 1 0 0,0 0 8 0 0,2-2 20 0 0,42-12-76 0 0,0 1 1 0 0,0 3-1 0 0,1 1 0 0 0,0 3 0 0 0,1 1 0 0 0,-1 3 0 0 0,1 2 0 0 0,19 3 56 0 0,25-3 62 0 0,120-4-76 0 0,37-1 543 0 0,215 23-529 0 0,-389-10 10 0 0,0 3 0 0 0,-1 4 1 0 0,0 2-1 0 0,-1 4 0 0 0,-1 3 1 0 0,-1 3-1 0 0,-2 3 0 0 0,-1 3 1 0 0,-1 3-1 0 0,-2 3 0 0 0,-2 3 1 0 0,-1 3-1 0 0,-3 2 0 0 0,-2 2 1 0 0,-2 3-1 0 0,8 14-10 0 0,406 551 770 0 0,-12 28-268 0 0,-329-499-164 0 0,6-5 1 0 0,6-7-1 0 0,47 29-338 0 0,-168-147 44 0 0,52 44 383 0 0,3-4 0 0 0,3-3 0 0 0,1-4 0 0 0,3-3 0 0 0,2-3 0 0 0,1-4 0 0 0,2-4 0 0 0,2-4 0 0 0,0-4 0 0 0,2-3 0 0 0,85 10-427 0 0,114 7 2313 0 0,205-1-2313 0 0,-467-38 75 0 0,-19 0 48 0 0,0 1 1 0 0,0-2-1 0 0,0 1 1 0 0,0-1-1 0 0,0 0 1 0 0,1-1-1 0 0,-1 0 1 0 0,0 0 0 0 0,0-1-1 0 0,0 0 1 0 0,1 0-1 0 0,-1-1 1 0 0,-1 0-1 0 0,1 0 1 0 0,0-1-1 0 0,0 0 1 0 0,-1 0-1 0 0,1-1 1 0 0,-1 0 0 0 0,0-1-1 0 0,-1 1 1 0 0,1-1-1 0 0,-1 0 1 0 0,0-1-1 0 0,0 0 1 0 0,0 0-1 0 0,-1 0 1 0 0,2-3-124 0 0,-6 8-18 0 0,-1-1 0 0 0,0 1 1 0 0,1 0-1 0 0,-1-1 0 0 0,0 1 1 0 0,0-1-1 0 0,1 1 0 0 0,-1 0 0 0 0,0-1 1 0 0,-1 1-1 0 0,1-1 0 0 0,0 1 0 0 0,0-1 1 0 0,-1 1-1 0 0,1 0 0 0 0,0-1 1 0 0,-1 1-1 0 0,0 0 0 0 0,1-1 0 0 0,-1 1 1 0 0,0 0-1 0 0,1 0 0 0 0,-1 0 1 0 0,0-1-1 0 0,0 1 0 0 0,0 0 0 0 0,0 0 1 0 0,0 0-1 0 0,0 1 0 0 0,0-1 1 0 0,-1 0-1 0 0,1 0 0 0 0,0 1 0 0 0,0-1 1 0 0,-1 0-1 0 0,1 1 0 0 0,0-1 1 0 0,-1 1-1 0 0,1 0 0 0 0,-1-1 0 0 0,1 1 1 0 0,0 0-1 0 0,-1 0 0 0 0,1 0 1 0 0,-1 0-1 0 0,1 0 0 0 0,-1 0 0 0 0,1 0 1 0 0,0 1-1 0 0,-1-1 0 0 0,1 0 0 0 0,0 1 1 0 0,-1-1-1 0 0,1 1 0 0 0,-1 0 18 0 0,-78 27-1515 0 0,21 53 59 0 0,60-50-2400 0 0,19-3-4723 0 0,-12-25 800 0 0</inkml:trace>
  <inkml:trace contextRef="#ctx0" brushRef="#br0" timeOffset="27176.153">14889 6542 13219 0 0,'0'0'6333'0'0,"0"0"-4722"0"0,0 0-1200 0 0,0 0-84 0 0,0 0-158 0 0,0 0-309 0 0,0 0-551 0 0,0 0-530 0 0,0 0-60 0 0,0 0 208 0 0,0 0 467 0 0,0 0 493 0 0,0 0 92 0 0,9 4-45 0 0,257 139 617 0 0,136 47-551 0 0,-396-188-4 0 0,6 3-19 0 0,0 0 0 0 0,0 0-1 0 0,-1 1 1 0 0,1 1 0 0 0,-2 0 0 0 0,1 0 0 0 0,-1 1 0 0 0,0 0 0 0 0,0 1-1 0 0,-1 0 1 0 0,0 1 23 0 0,-9-6 80 0 0,1 0-1 0 0,-1 0 0 0 0,-1 0 1 0 0,1-1-1 0 0,-1 1 0 0 0,1 0 0 0 0,-1-1 1 0 0,0 1-1 0 0,0 0 0 0 0,-1-1 1 0 0,1 1-1 0 0,-1-1 0 0 0,1 1 1 0 0,-1-1-1 0 0,0 0 0 0 0,-1 0 0 0 0,1 0 1 0 0,0 0-1 0 0,-1 0 0 0 0,0 0 1 0 0,1-1-1 0 0,-1 0 0 0 0,0 1 1 0 0,0-1-1 0 0,-1 0 0 0 0,1 0 0 0 0,0 0 1 0 0,-1-1-1 0 0,1 1 0 0 0,-1-1 1 0 0,1 0-1 0 0,-1 0 0 0 0,-1 0-79 0 0,1 1 19 0 0,-445 219 541 0 0,392-168-2698 0 0,27-10-5462 0 0,20-27-2424 0 0</inkml:trace>
  <inkml:trace contextRef="#ctx0" brushRef="#br0" timeOffset="45207.085">1211 3189 0 0 0,'0'0'1683'0'0,"0"0"-579"0"0,0 0-584 0 0,0 0-245 0 0,0 0-112 0 0,0 0-59 0 0,0 0-44 0 0,0 0-27 0 0,0 0-15 0 0,0 0-6 0 0,0 0 9 0 0,27 0 3 0 0,13-1 236 0 0,24 0-505 0 0,-6 0 6200 0 0,-92 5-6029 0 0,0 2 0 0 0,1 0 0 0 0,-1 2 0 0 0,2 2 0 0 0,-1 1 0 0 0,1 2 0 0 0,1 0 0 0 0,-3 5 74 0 0,-465 228-1215 0 0,196-75 1119 0 0,299-168 59 0 0,0 0-1 0 0,0 0 0 0 0,0 1 1 0 0,1 0-1 0 0,-1-1 0 0 0,1 1 1 0 0,0 0-1 0 0,0 0 0 0 0,1 1 1 0 0,-1-1-1 0 0,1 0 0 0 0,0 1 1 0 0,0 0-1 0 0,1-1 0 0 0,-1 1 1 0 0,1 0-1 0 0,0 0 0 0 0,0 0 1 0 0,1 0-1 0 0,-1 0 0 0 0,1 0 1 0 0,0 0-1 0 0,0 0 0 0 0,1 0 1 0 0,0 0-1 0 0,0 0 0 0 0,0 0 1 0 0,0-1-1 0 0,1 1 0 0 0,-1 0 0 0 0,1-1 1 0 0,1 1-1 0 0,-1-1 0 0 0,1 1 1 0 0,-1-1-1 0 0,1 0 0 0 0,0 0 1 0 0,1 0-1 0 0,-1-1 0 0 0,3 3 38 0 0,13 10 109 0 0,0 0-1 0 0,1-1 0 0 0,1-1 0 0 0,1-1 0 0 0,-1-1 0 0 0,2-1 1 0 0,0-1-1 0 0,0-1 0 0 0,1-1 0 0 0,0 0 0 0 0,0-2 0 0 0,1-2 1 0 0,-1 0-1 0 0,1-1 0 0 0,25-1-108 0 0,8 7 207 0 0,45 5-130 0 0,-52-10 27 0 0,1 3 0 0 0,-1 1 0 0 0,0 3 0 0 0,-1 2-1 0 0,0 2 1 0 0,-1 3 0 0 0,-1 1 0 0 0,-1 3 0 0 0,20 13-104 0 0,-51-24 17 0 0,-1 0 0 0 0,0 2 0 0 0,-1 0 0 0 0,-1 0 0 0 0,0 2 0 0 0,-1-1 0 0 0,0 2 0 0 0,-1-1 0 0 0,-1 2 0 0 0,0-1 0 0 0,-2 1 0 0 0,0 1 0 0 0,0-1 0 0 0,-2 1 0 0 0,0 1 0 0 0,-1-1 0 0 0,-1 1 0 0 0,0 3-17 0 0,-4-16 75 0 0,1-1 0 0 0,-1 1 1 0 0,0-1-1 0 0,0 1 0 0 0,0-1 0 0 0,-1 0 1 0 0,1 1-1 0 0,-1-1 0 0 0,-1 1 0 0 0,1-1 1 0 0,-1 0-1 0 0,0 0 0 0 0,0 0 0 0 0,0 0 1 0 0,-1 0-1 0 0,0 0 0 0 0,0-1 1 0 0,0 0-1 0 0,-1 1 0 0 0,1-1 0 0 0,-1 0 1 0 0,0 0-1 0 0,0-1 0 0 0,0 1 0 0 0,-1-1 1 0 0,1 0-1 0 0,-1 0 0 0 0,0 0 0 0 0,0-1 1 0 0,0 0-1 0 0,0 0 0 0 0,-2 1-75 0 0,-477 161 518 0 0,-209 96-1869 0 0,655-246 1322 0 0,3-4-51 0 0,0 3 0 0 0,1 1 0 0 0,1 1 0 0 0,0 2-1 0 0,1 1 1 0 0,-7 7 80 0 0,40-25-32 0 0,0-1-1 0 0,0 1 1 0 0,0 0 0 0 0,0 0-1 0 0,-1 0 1 0 0,1 0-1 0 0,0 0 1 0 0,0 1 0 0 0,0-1-1 0 0,0 0 1 0 0,0 0-1 0 0,0 1 1 0 0,-1-1-1 0 0,1 0 1 0 0,0 1 0 0 0,0-1-1 0 0,0 1 1 0 0,-1-1-1 0 0,1 1 1 0 0,0-1 0 0 0,-1 1-1 0 0,1 0 1 0 0,0-1-1 0 0,-1 1 1 0 0,1 0-1 0 0,-1-1 1 0 0,1 1 0 0 0,-1 0-1 0 0,1 0 1 0 0,-1-1-1 0 0,0 1 1 0 0,1 0-1 0 0,-1 0 1 0 0,0 0 0 0 0,0 0-1 0 0,0 0 1 0 0,1 0-1 0 0,-1-1 1 0 0,0 1 0 0 0,0 0-1 0 0,0 0 1 0 0,0 0-1 0 0,0 0 1 0 0,-1 0-1 0 0,1 0 1 0 0,0 0 0 0 0,0-1-1 0 0,-1 1 1 0 0,1 0-1 0 0,0 0 1 0 0,-1 0 0 0 0,1-1-1 0 0,-1 1 1 0 0,1 0-1 0 0,-1 0 1 0 0,1-1-1 0 0,-1 1 1 0 0,0 0 0 0 0,1-1-1 0 0,-1 1 1 0 0,0-1-1 0 0,1 1 1 0 0,-1-1-1 0 0,0 1 1 0 0,0-1 0 0 0,1 1-1 0 0,-1-1 1 0 0,0 0-1 0 0,0 1 1 0 0,0-1 32 0 0,78 7 269 0 0,-70-7-296 0 0,57-1-5 0 0,0 3 0 0 0,-1 3-1 0 0,1 3 1 0 0,-1 2 0 0 0,0 4-1 0 0,-1 2 1 0 0,-1 2 0 0 0,0 3-1 0 0,54 29 33 0 0,-71-30 81 0 0,-1 2 0 0 0,0 2-1 0 0,-2 2 1 0 0,-1 2 0 0 0,-2 1-1 0 0,0 2 1 0 0,-2 1-1 0 0,-2 3 1 0 0,-1 0 0 0 0,-1 2-1 0 0,16 28-80 0 0,157 253 646 0 0,-200-311-612 0 0,0 0 0 0 0,0 1 0 0 0,-1 0 1 0 0,0 0-1 0 0,-1 0 0 0 0,1 0 0 0 0,-1 1 1 0 0,-1-1-1 0 0,0 1 0 0 0,0-1 0 0 0,-1 1 1 0 0,0 0-1 0 0,0 0 0 0 0,-1 0 0 0 0,0 0 0 0 0,0 0 1 0 0,-1-1-1 0 0,-1 1 0 0 0,1 0 0 0 0,-1 0 1 0 0,-1-1-1 0 0,0 1 0 0 0,0-1 0 0 0,0 0 1 0 0,-1 0-1 0 0,-1 0 0 0 0,-1 3-34 0 0,-31 27 111 0 0,-1-1 1 0 0,-2-1-1 0 0,-1-3 0 0 0,-2-1 1 0 0,-1-2-1 0 0,-2-2 0 0 0,-47 22-111 0 0,85-46-16 0 0,-78 43 176 0 0,-1-4 1 0 0,-2-4 0 0 0,-2-3-1 0 0,-1-5 1 0 0,-83 17-161 0 0,50-43 1016 0 0,60 72-2046 0 0,64-74 1002 0 0,-1 0-1 0 0,1 0 1 0 0,-1 0-1 0 0,1 0 1 0 0,0 0-1 0 0,0 1 1 0 0,1-1 0 0 0,-1 0-1 0 0,1 0 1 0 0,-1 1-1 0 0,1-1 1 0 0,0 1-1 0 0,0-1 1 0 0,1 0-1 0 0,-1 1 1 0 0,1-1-1 0 0,-1 0 1 0 0,1 1-1 0 0,0-1 1 0 0,0 0-1 0 0,1 0 1 0 0,-1 0-1 0 0,1 0 1 0 0,-1 0-1 0 0,1 0 1 0 0,0 0 0 0 0,0-1-1 0 0,0 1 1 0 0,1-1-1 0 0,-1 1 1 0 0,1-1-1 0 0,-1 0 1 0 0,1 0-1 0 0,0 0 1 0 0,-1 0-1 0 0,1 0 1 0 0,0-1-1 0 0,0 1 1 0 0,2-1 28 0 0,130 46 491 0 0,-133-46-490 0 0,63 13 72 0 0,-42-11-85 0 0,0 0 0 0 0,-1 1 0 0 0,0 2 0 0 0,0 0 1 0 0,0 1-1 0 0,-1 1 0 0 0,0 1 0 0 0,0 1 0 0 0,-1 1 1 0 0,0 1-1 0 0,-1 1 0 0 0,-1 0 0 0 0,0 1 0 0 0,0 1 0 0 0,-2 1 1 0 0,2 3 11 0 0,-2 7 46 0 0,-2 1 0 0 0,0 0 0 0 0,-2 1 0 0 0,-1 1 1 0 0,-2-1-1 0 0,0 2 0 0 0,-2-1 0 0 0,-1 1 1 0 0,-2 0-1 0 0,-1 1 0 0 0,-1-1 0 0 0,-1 1 1 0 0,-2-1-1 0 0,-1 1 0 0 0,-4 11-46 0 0,0-8 87 0 0,-2 1 0 0 0,-1-1 0 0 0,-2 0 1 0 0,-2-1-1 0 0,-1-1 0 0 0,-1 0 0 0 0,-1-1 0 0 0,-2 0 0 0 0,-2-1 0 0 0,0-2 0 0 0,-2 0 1 0 0,-6 4-88 0 0,-41 39 192 0 0,-4-4 0 0 0,-2-3 0 0 0,-3-3 0 0 0,-43 23-192 0 0,12-6-60 0 0,105-76 29 0 0,0 0 0 0 0,0 0 0 0 0,0 1 0 0 0,1-1 0 0 0,-1 1 0 0 0,1 0 0 0 0,0 0 0 0 0,0 1 0 0 0,0-1 0 0 0,0 0 0 0 0,0 1 1 0 0,1 0-1 0 0,0-1 0 0 0,0 1 0 0 0,0 0 0 0 0,0 0 0 0 0,0 1 0 0 0,1-1 0 0 0,0 0 0 0 0,0 0 0 0 0,0 1 0 0 0,0-1 0 0 0,1 1 0 0 0,-1-1 0 0 0,1 1 1 0 0,0-1-1 0 0,1 0 0 0 0,-1 1 0 0 0,1-1 0 0 0,0 1 0 0 0,0-1 0 0 0,0 0 0 0 0,1 0 0 0 0,-1 1 0 0 0,1-1 0 0 0,0 0 0 0 0,0-1 0 0 0,1 1 0 0 0,-1 0 1 0 0,1-1-1 0 0,0 1 0 0 0,-1-1 0 0 0,2 0 0 0 0,-1 1 0 0 0,0-2 0 0 0,1 1 0 0 0,-1 0 31 0 0,34 20 32 0 0,0-1-1 0 0,1-1 1 0 0,1-3-1 0 0,1-1 1 0 0,1-2 0 0 0,34 8-32 0 0,46 19-9 0 0,25 15-23 0 0,-2 8-1 0 0,111 68 33 0 0,-234-121 9 0 0,-6-6-8 0 0,-1 0 0 0 0,-1 0 0 0 0,1 1 0 0 0,-1 1 0 0 0,0 0 0 0 0,-1 1 0 0 0,0 0 0 0 0,0 1 0 0 0,-1 1 0 0 0,0-1-1 0 0,-1 2 1 0 0,0 0 0 0 0,-1 0 0 0 0,0 0 0 0 0,-1 1 0 0 0,0 0 0 0 0,-2 1 0 0 0,1 0 0 0 0,-1 0 0 0 0,-1 0 0 0 0,-1 1 0 0 0,0 0 0 0 0,0 1-1 0 0,-9 12 82 0 0,-1 0 0 0 0,-1 0 0 0 0,-1-1 0 0 0,-2 0 0 0 0,0 0 0 0 0,-2-1 0 0 0,-1-1 0 0 0,-1 0 0 0 0,-1-1 0 0 0,-1 0 0 0 0,-1-2 0 0 0,-2 1 0 0 0,0-2 0 0 0,-1-1 1 0 0,0 0-1 0 0,-9 4-82 0 0,-46 56 90 0 0,-29 36-106 0 0,5 5 0 0 0,5 3 1 0 0,5 5-1 0 0,-14 38 16 0 0,-68 156-998 0 0,65-110-6004 0 0,83-162 775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4:33.985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1459 13397 4065 0 0,'0'0'440'0'0,"0"0"92"0"0,0 0 163 0 0,-12-26 202 0 0,-66-145 2642 0 0,65 142-988 0 0,15 43-4616 0 0,120 313 3434 0 0,57 120 839 0 0,69 291-2208 0 0,-194-523 2174 0 0,-61-211 4559 0 0,-31-36-6014 0 0,-15-23-645 0 0,-126-110-383 0 0,169 158 250 0 0,-1 0-1 0 0,1 0 0 0 0,-1 1 0 0 0,-1 1 1 0 0,1 0-1 0 0,-1 0 0 0 0,1 1 0 0 0,-1 0 0 0 0,-1 1 1 0 0,1 1-1 0 0,0 0 0 0 0,-1 1 0 0 0,1 0 0 0 0,-1 0 1 0 0,1 2-1 0 0,-1 0 0 0 0,-8 1 60 0 0,-1 6-104 0 0,1 1 0 0 0,0 1 0 0 0,1 1 0 0 0,0 1 0 0 0,1 1 0 0 0,0 0 0 0 0,1 1 0 0 0,0 2 0 0 0,1-1 0 0 0,1 2 0 0 0,-2 4 104 0 0,-28 23-80 0 0,-78 71-175 0 0,3 0-548 0 0,-6-5 1 0 0,-77 48 802 0 0,202-157-532 0 0,-10 8-2107 0 0,9-3-5051 0 0,3-4-971 0 0</inkml:trace>
  <inkml:trace contextRef="#ctx0" brushRef="#br0" timeOffset="546.056">85 15725 14435 0 0,'0'0'840'0'0,"0"0"-58"0"0,0 0 6 0 0,0 0 3 0 0,0 0-51 0 0,0 0-132 0 0,0 0-271 0 0,0 0-411 0 0,0 0-397 0 0,0 0-272 0 0,0 0-106 0 0,0 0 206 0 0,-19-2 341 0 0,2 0 244 0 0,-31-3 376 0 0,97 5 1239 0 0,592 29 2432 0 0,-74 51-3194 0 0,-213-26 398 0 0,205 0-1193 0 0,-342-54 345 0 0,103-41 764 0 0,-433 126-2065 0 0,83-64-170 0 0,-51 33-3711 0 0,27-19-4141 0 0,34-24-612 0 0</inkml:trace>
  <inkml:trace contextRef="#ctx0" brushRef="#br0" timeOffset="1087.074">1209 16327 8282 0 0,'0'0'684'0'0,"0"0"53"0"0,0 0 25 0 0,0 0-34 0 0,0 0-38 0 0,0 0-138 0 0,26-18-212 0 0,80-55-171 0 0,-104 71-153 0 0,0 1 0 0 0,0-1 0 0 0,0 1 0 0 0,0 0 0 0 0,1 0 0 0 0,-1 0 0 0 0,0 0 0 0 0,1 0 0 0 0,-1 0 0 0 0,1 0 0 0 0,-1 1 0 0 0,0 0 0 0 0,1-1 0 0 0,0 1 0 0 0,-1 0 0 0 0,1 0 0 0 0,-1 0 0 0 0,1 0 0 0 0,-1 1 0 0 0,1-1 0 0 0,-1 1 0 0 0,1 0 0 0 0,-1-1 0 0 0,0 1 0 0 0,1 0 0 0 0,-1 0 0 0 0,0 0 0 0 0,0 1 0 0 0,1-1 0 0 0,-1 1 0 0 0,0-1 0 0 0,-1 1 0 0 0,1 0 0 0 0,0-1 0 0 0,0 1 0 0 0,-1 0 0 0 0,1 0 0 0 0,-1 0 0 0 0,1 1 0 0 0,-1-1 0 0 0,0 0 0 0 0,0 0 0 0 0,0 1 0 0 0,0-1 0 0 0,0 1 0 0 0,-1-1 0 0 0,1 0 0 0 0,-1 1 0 0 0,0-1 0 0 0,1 1 0 0 0,-1 0 0 0 0,0-1 0 0 0,0 1 0 0 0,-1-1 0 0 0,1 1 0 0 0,-1-1 0 0 0,1 1 0 0 0,-1-1 0 0 0,0 0 0 0 0,1 1 0 0 0,-2 1-16 0 0,2-3 38 0 0,-5 20 123 0 0,0 0 1 0 0,-1-1 0 0 0,-2 1-1 0 0,0-1 1 0 0,-1-1-1 0 0,0 0 1 0 0,-2 0 0 0 0,0-1-1 0 0,-2 0 1 0 0,1-1-1 0 0,-2 0 1 0 0,-1-1 0 0 0,0-1-1 0 0,0 0 1 0 0,-2-1 0 0 0,-6 3-162 0 0,-76 61 401 0 0,-3-5 0 0 0,-4-5 0 0 0,-2-4 0 0 0,-100 41-401 0 0,-30 7 1068 0 0,307-111-100 0 0,59-5-225 0 0,-6-2-641 0 0,1 5-1 0 0,-1 5 0 0 0,1 6 1 0 0,-2 5-102 0 0,55 16 192 0 0,-176-31-128 0 0,0 0-10 0 0,-13-30-4595 0 0,0 5-4419 0 0,7 15 818 0 0</inkml:trace>
  <inkml:trace contextRef="#ctx0" brushRef="#br0" timeOffset="1372.03">1210 16364 18500 0 0,'0'0'-1151'0'0,"0"0"-149"0"0,0 0 50 0 0,0 0 458 0 0,0 0 833 0 0,0 0 377 0 0,0 0 115 0 0,0 0 73 0 0,13 29 50 0 0,39 95 15 0 0,-36 10 793 0 0,-19-98-1071 0 0,-6 84 155 0 0,-6-2-1 0 0,-6 1 0 0 0,-6 5-547 0 0,-3 25-1 0 0,-14 81-699 0 0,97-239-4602 0 0,-13-15-2048 0 0,-25 16 272 0 0</inkml:trace>
  <inkml:trace contextRef="#ctx0" brushRef="#br0" timeOffset="7429.397">4033 15336 10066 0 0,'0'0'1859'0'0,"0"0"-216"0"0,0 0-382 0 0,0 0-429 0 0,0 0-300 0 0,0 0-212 0 0,0 0-155 0 0,0 0-77 0 0,0 0-2 0 0,0 0 8 0 0,0 0 33 0 0,6-7 28 0 0,19-23 9 0 0,35 23 815 0 0,143 7 108 0 0,-1-9 1 0 0,43-13-1088 0 0,-81-3 114 0 0,1 8 0 0 0,1 7 0 0 0,0 7 1 0 0,0 7-1 0 0,-1 8 0 0 0,19 9-114 0 0,0 12 137 0 0,2-8 0 0 0,180 0-137 0 0,-286-30 232 0 0,0-3 0 0 0,0-3-1 0 0,71-20-231 0 0,-147 30 14 0 0,-48 24-909 0 0,9-15-2992 0 0,15-8-4028 0 0,15 0-1602 0 0</inkml:trace>
  <inkml:trace contextRef="#ctx0" brushRef="#br0" timeOffset="7793.549">6730 14867 16291 0 0,'0'0'1635'0'0,"0"0"-1532"0"0,0 0-796 0 0,0 0-209 0 0,0 0 73 0 0,0 0 378 0 0,0 0 388 0 0,0 0 83 0 0,0 0 22 0 0,25 17 23 0 0,163 111 200 0 0,-81-65 54 0 0,2-4-1 0 0,2-6 0 0 0,98 32-318 0 0,-194-79 27 0 0,-5-3 10 0 0,0 0 0 0 0,0 1 0 0 0,0 0 0 0 0,-1 1 0 0 0,0-1 0 0 0,0 2 0 0 0,0-1 0 0 0,-1 1 0 0 0,0 1 0 0 0,0 0 0 0 0,0 0 0 0 0,-1 0 0 0 0,5 7-37 0 0,-12-9 116 0 0,0 0 0 0 0,0 0 0 0 0,-1 0 0 0 0,1 0 0 0 0,-1 0 0 0 0,0 0 0 0 0,-1-1 0 0 0,1 1 0 0 0,-1 0 0 0 0,0 0 0 0 0,0-1 0 0 0,0 1 0 0 0,-1-1 0 0 0,1 0 0 0 0,-1 0 0 0 0,0 0 0 0 0,0 0 0 0 0,-1 0 0 0 0,1-1 0 0 0,-1 1 0 0 0,0-1 0 0 0,0 0 0 0 0,0 0 0 0 0,0 0 0 0 0,-1-1 0 0 0,1 0 0 0 0,-1 0 0 0 0,1 0 0 0 0,-1 0 0 0 0,0 0 0 0 0,1-1 0 0 0,-1 0 0 0 0,-1 0-116 0 0,0 2 14 0 0,-274 99 1885 0 0,13-6-1580 0 0,249-76-3504 0 0,44-6-6834 0 0,-15-11 217 0 0</inkml:trace>
  <inkml:trace contextRef="#ctx0" brushRef="#br0" timeOffset="-20753.5">2187 1849 6233 0 0,'0'0'363'0'0,"0"0"42"0"0,0 0-3 0 0,0 0-79 0 0,0 0-127 0 0,0 0-179 0 0,0 0-170 0 0,0 0-126 0 0,0 0-152 0 0,0 0-68 0 0,0 0 51 0 0,-5-2 48 0 0,4 1 384 0 0,-1 1 0 0 0,1 0 0 0 0,-1 0 0 0 0,0-1 0 0 0,1 1-1 0 0,-1 0 1 0 0,0 0 0 0 0,1 1 0 0 0,-1-1 0 0 0,1 0 0 0 0,-1 1 0 0 0,1-1-1 0 0,-1 0 1 0 0,0 1 0 0 0,1 0 0 0 0,0-1 0 0 0,-1 1 0 0 0,1 0 0 0 0,-1 0-1 0 0,1 0 1 0 0,0 0 0 0 0,-1 0 0 0 0,1 0 0 0 0,0 0 0 0 0,0 0 0 0 0,0 1 0 0 0,0-1-1 0 0,0 0 1 0 0,0 1 0 0 0,1-1 0 0 0,-1 0 0 0 0,0 1 0 0 0,1-1 0 0 0,-1 1-1 0 0,0-1 1 0 0,1 1 0 0 0,0 0 0 0 0,-1-1 0 0 0,1 1 0 0 0,0-1 0 0 0,0 1-1 0 0,0 0 1 0 0,0-1 0 0 0,0 1 0 0 0,1 0 0 0 0,-1-1 0 0 0,0 1 0 0 0,1-1 0 0 0,-1 1-1 0 0,1 0 17 0 0,-4 53-1736 0 0,3-47-1450 0 0</inkml:trace>
  <inkml:trace contextRef="#ctx0" brushRef="#br0" timeOffset="-19998.165">2156 2005 0 0 0,'0'0'2051'0'0,"0"0"-599"0"0,0 0-426 0 0,0 0-207 0 0,0 0-102 0 0,0 0-91 0 0,0 0-74 0 0,0 0-25 0 0,0 0-73 0 0,0 0-56 0 0,0 0-33 0 0,0 0-47 0 0,-4-10-96 0 0,-13-27-88 0 0,13 27-41 0 0,4 10-170 0 0,0 0-267 0 0,0 0-335 0 0,0 0-339 0 0,0 73-923 0 0,-21 707 2553 0 0,-57 94-184 0 0,-13 191 1763 0 0,45 16-2191 0 0,33 147 1239 0 0,0-411-328 0 0,-5-241-1068 0 0,0-331-2772 0 0,3-145-1755 0 0,12-81 1378 0 0</inkml:trace>
  <inkml:trace contextRef="#ctx0" brushRef="#br0" timeOffset="-19303.874">1770 9222 5193 0 0,'0'0'-7'0'0,"0"0"62"0"0,0 0 120 0 0,26-4 94 0 0,211-23 711 0 0,128 30 827 0 0,0 15 0 0 0,61 24-1807 0 0,-7-3 651 0 0,-249-25-516 0 0,4727 272 1419 0 0,-567-321-782 0 0,-3297 17 233 0 0,1378 48 2243 0 0,-1035 65-2449 0 0,253 95-799 0 0,-1179-124-60 0 0,1975 229 37 0 0,-1259-270 532 0 0,-1154-25-588 0 0,202 13-84 0 0,-77 19-3342 0 0,-98-14-3613 0 0,-30-11-886 0 0</inkml:trace>
  <inkml:trace contextRef="#ctx0" brushRef="#br0" timeOffset="-18384.103">2043 1669 10834 0 0,'0'0'112'0'0,"0"0"-62"0"0,0 0 142 0 0,14-26 193 0 0,41-78 147 0 0,-53 99-539 0 0,-1 1-1 0 0,1 0 1 0 0,-1 0 0 0 0,1 0-1 0 0,1 0 1 0 0,-1 0 0 0 0,0 0-1 0 0,1 1 1 0 0,0-1-1 0 0,0 1 1 0 0,0 0 0 0 0,0 0-1 0 0,1 0 1 0 0,-1 0-1 0 0,1 0 1 0 0,0 1 0 0 0,-1-1-1 0 0,1 1 1 0 0,0 0 0 0 0,0 0-1 0 0,1 1 1 0 0,-1-1-1 0 0,0 1 1 0 0,1 0 0 0 0,-1 0-1 0 0,5 0 8 0 0,-12 30-755 0 0,-160 204 2417 0 0,145-209-1610 0 0,-52 72 216 0 0,-5-3 0 0 0,-3-4 0 0 0,-4-3 0 0 0,-19 10-268 0 0,75-89 4414 0 0,22-38-3629 0 0,21-44-1645 0 0,12 13 666 0 0,2 1 1 0 0,4 2 0 0 0,1 1 0 0 0,3 1 0 0 0,3 3 0 0 0,2 1 0 0 0,2 2 0 0 0,3 3 0 0 0,5-2 193 0 0,-50 43-87 0 0,2 0 1 0 0,-1 0-1 0 0,1 1 1 0 0,0-1-1 0 0,1 1 1 0 0,-1 0-1 0 0,1 1 1 0 0,0 0-1 0 0,0 0 1 0 0,1 0-1 0 0,0 1 1 0 0,0 0-1 0 0,0 1 0 0 0,0 0 1 0 0,0 0-1 0 0,1 1 1 0 0,-1 0-1 0 0,1 0 1 0 0,0 1-1 0 0,-1 0 1 0 0,1 0-1 0 0,0 1 1 0 0,0 0-1 0 0,-1 1 1 0 0,1 0-1 0 0,0 0 1 0 0,-1 1-1 0 0,1 0 1 0 0,-1 1-1 0 0,1 0 0 0 0,-1 0 1 0 0,0 0-1 0 0,0 1 1 0 0,6 5 86 0 0,245 285 92 0 0,-226-266-74 0 0,0-2 0 0 0,2-1 0 0 0,1-2 0 0 0,1-1 0 0 0,1-2 0 0 0,0-1 0 0 0,2-3-1 0 0,0-1 1 0 0,0-1 0 0 0,1-3 0 0 0,37 5-18 0 0,-55-3 64 0 0,-54 5 618 0 0,-83 32-504 0 0,-444 211 1309 0 0,214-47-8825 0 0,297-179-1627 0 0</inkml:trace>
  <inkml:trace contextRef="#ctx0" brushRef="#br0" timeOffset="-16516.195">4370 8660 1800 0 0,'0'0'160'0'0,"0"0"-165"0"0,0 0 62 0 0,0 0 42 0 0,0 0-3 0 0,2 26-15 0 0,9 84-34 0 0,-9-95-36 0 0,1 0-1 0 0,1-1 0 0 0,0 1 1 0 0,1-1-1 0 0,0 0 0 0 0,1 0 1 0 0,1-1-1 0 0,0 0 0 0 0,0 0 1 0 0,2-1-1 0 0,-1 1 0 0 0,10 7-10 0 0,-12-11 15 0 0,11 12 124 0 0,1-1 0 0 0,1-1 0 0 0,0-1 0 0 0,2 0 0 0 0,0-2 0 0 0,1 0 0 0 0,0-1 0 0 0,1-2 0 0 0,1 0 0 0 0,0-2 0 0 0,1 0 0 0 0,0-2 0 0 0,0 0 0 0 0,1-2-1 0 0,0-1 1 0 0,1-1 0 0 0,-1-1 0 0 0,1-2 0 0 0,0 0 0 0 0,-1-2 0 0 0,1-1 0 0 0,0-1 0 0 0,0-1 0 0 0,6-3-139 0 0,51-17 485 0 0,-1-4-1 0 0,-1-3 0 0 0,-2-4 1 0 0,-1-4-1 0 0,-2-3 1 0 0,-2-3-1 0 0,-2-3 0 0 0,-2-4 1 0 0,-2-3-1 0 0,46-47-484 0 0,-105 92 3 0 0,457-400 515 0 0,98-77-392 0 0,-361 326 1001 0 0,-7-10 1 0 0,-8-8-1 0 0,-8-8 1 0 0,81-113-1128 0 0,567-815 1776 0 0,-261 378-2329 0 0,-475 597 776 0 0,-7-4 0 0 0,-6-3 1 0 0,-7-4-1 0 0,-6-3 0 0 0,-6-6-223 0 0,-56 148 42 0 0,6-29-82 0 0,1 0-1 0 0,3 0 1 0 0,1 1-1 0 0,2 1 1 0 0,2 1 0 0 0,1 0-1 0 0,2 2 1 0 0,1 0-1 0 0,2 2 1 0 0,1 1 0 0 0,2 1-1 0 0,1 1 1 0 0,1 2-1 0 0,1 1 1 0 0,2 1 40 0 0,28 0-181 0 0,2 3 0 0 0,1 3-1 0 0,1 2 1 0 0,0 3 0 0 0,1 3 0 0 0,0 3-1 0 0,1 3 1 0 0,-1 3 0 0 0,1 3 0 0 0,0 3-1 0 0,23 5 182 0 0,92 4-120 0 0,-2 8 0 0 0,0 7 0 0 0,21 14 120 0 0,-177-34 25 0 0,0 1 0 0 0,-1 0 0 0 0,0 2 0 0 0,0 1 0 0 0,-1 1-1 0 0,-1 1 1 0 0,0 1 0 0 0,-1 1 0 0 0,-1 1 0 0 0,0 0 0 0 0,-1 2 0 0 0,-1 0-1 0 0,0 1 1 0 0,14 21-25 0 0,1 2 38 0 0,1-1-1 0 0,3-2 0 0 0,1-2 1 0 0,1-2-1 0 0,2-1 0 0 0,2-2 1 0 0,1-2-1 0 0,1-1 0 0 0,1-3 1 0 0,2-2-1 0 0,12 3-37 0 0,-12-13 37 0 0,1-2 0 0 0,0-2 0 0 0,1-2 0 0 0,0-2 0 0 0,0-3 0 0 0,0-1 0 0 0,0-3-1 0 0,0-2 1 0 0,0-3 0 0 0,0-1 0 0 0,-1-3 0 0 0,0-1 0 0 0,-1-3 0 0 0,0-2 0 0 0,-1-2 0 0 0,9-7-37 0 0,16-6 393 0 0,-47 18-250 0 0,1 1 0 0 0,0 2 0 0 0,1 0 0 0 0,0 2-1 0 0,0 1 1 0 0,0 1 0 0 0,1 2 0 0 0,17-1-143 0 0,-32 9-68 0 0,-1 1-1 0 0,1 1 0 0 0,-1 0 0 0 0,0 0 1 0 0,-1 2-1 0 0,1-1 0 0 0,-2 1 1 0 0,1 1-1 0 0,-1 0 0 0 0,0 0 1 0 0,-1 1-1 0 0,0 1 0 0 0,0-1 1 0 0,-2 1-1 0 0,1 1 0 0 0,-1-1 1 0 0,-1 1-1 0 0,0 0 0 0 0,0 1 1 0 0,-1 1 68 0 0,4 2 2 0 0,217 471-95 0 0,-112-221-82 0 0,-64-172 217 0 0,4-2 1 0 0,4-2-1 0 0,4-4 0 0 0,36 38-42 0 0,-50-63-23 0 0,282 462 140 0 0,-299-474-121 0 0,181 280-535 0 0,242 286 539 0 0,-162-242 202 0 0,-9 23-202 0 0,57 78 884 0 0,-304-427-820 0 0,183 255 329 0 0,13-11 0 0 0,13-10 0 0 0,11-10 0 0 0,46 18-393 0 0,-94-106-1007 0 0,-76-60-5734 0 0,-99-90-3039 0 0</inkml:trace>
  <inkml:trace contextRef="#ctx0" brushRef="#br0" timeOffset="-15528.106">24058 9647 12795 0 0,'0'0'1112'0'0,"0"0"202"0"0,-6-30 62 0 0,-19-93-124 0 0,15 15 191 0 0,37 142-4013 0 0,28 39 2745 0 0,3-1-1 0 0,3-4 1 0 0,3-1-1 0 0,2-4 0 0 0,58 40-174 0 0,11-23 343 0 0,98 36-359 0 0,-232-115 8 0 0,1 0-1 0 0,-1 0 1 0 0,1 1 0 0 0,-1-1-1 0 0,1 0 1 0 0,-1 1-1 0 0,0-1 1 0 0,0 0 0 0 0,1 1-1 0 0,-1 0 1 0 0,0-1-1 0 0,-1 1 1 0 0,1 0 0 0 0,0-1-1 0 0,0 1 1 0 0,-1 0-1 0 0,1 0 1 0 0,-1 0-1 0 0,1 0 1 0 0,-1 0 0 0 0,0 0-1 0 0,0-1 1 0 0,0 1-1 0 0,0 0 1 0 0,0 0 0 0 0,0 0-1 0 0,0 0 1 0 0,-1 0-1 0 0,1 0 1 0 0,-1 0 0 0 0,0-1-1 0 0,0 2 9 0 0,-69 75 285 0 0,59-69-249 0 0,-396 277 485 0 0,292-212-491 0 0,64-31-912 0 0,43-24-2174 0 0,17-3-3804 0 0,-1-11-866 0 0</inkml:trace>
  <inkml:trace contextRef="#ctx0" brushRef="#br0" timeOffset="-14691.161">26083 10530 13683 0 0,'0'0'816'0'0,"0"0"-34"0"0,0 0-189 0 0,0 0-280 0 0,0 0-267 0 0,0 0-168 0 0,0 0-64 0 0,0 0 55 0 0,0 0 160 0 0,0 0 173 0 0,0 0 163 0 0,0 0 113 0 0,0 0 50 0 0,18-22-6 0 0,52-69-61 0 0,-67 87-401 0 0,0 1 1 0 0,0-1 0 0 0,0 0-1 0 0,-1 0 1 0 0,0 0 0 0 0,0 0 0 0 0,0 0-1 0 0,0 0 1 0 0,-1 0 0 0 0,0-1-1 0 0,1 1 1 0 0,-2-1 0 0 0,1 1-1 0 0,0-1 1 0 0,-1 1 0 0 0,0-1 0 0 0,0 1-1 0 0,0-1 1 0 0,-1 1 0 0 0,0-2-61 0 0,0-13 233 0 0,0 4-160 0 0,-1 1 0 0 0,-1 0 0 0 0,1 0 0 0 0,-2 0 0 0 0,0 0 1 0 0,-1 0-1 0 0,0 1 0 0 0,-1 0 0 0 0,-1 0 0 0 0,0 0 1 0 0,-1 1-1 0 0,0 0 0 0 0,0 1 0 0 0,-1-1 0 0 0,-1 2 1 0 0,-8-8-75 0 0,17 17-57 0 0,0-1 0 0 0,0 1 0 0 0,0 0 0 0 0,-1 0 0 0 0,1 0 0 0 0,0 0 0 0 0,-1 0 0 0 0,1 0 0 0 0,0 0 0 0 0,-1 1 0 0 0,1-1 0 0 0,-1 0 0 0 0,1 1 0 0 0,-1-1 0 0 0,0 1 0 0 0,1 0 0 0 0,-1-1 0 0 0,1 1-1 0 0,-1 0 1 0 0,0 0 0 0 0,1 0 0 0 0,-1 0 0 0 0,1 0 0 0 0,-1 0 0 0 0,0 1 0 0 0,1-1 0 0 0,-1 1 0 0 0,1-1 0 0 0,-1 1 0 0 0,1-1 0 0 0,-1 1 0 0 0,1 0 0 0 0,-1 0 0 0 0,1-1 0 0 0,0 1 0 0 0,-1 0 0 0 0,1 1-1 0 0,0-1 1 0 0,0 0 0 0 0,0 0 0 0 0,0 0 0 0 0,0 1 0 0 0,0-1 0 0 0,0 0 0 0 0,0 1 0 0 0,0-1 0 0 0,1 1 0 0 0,-1-1 0 0 0,1 1 0 0 0,-1-1 0 0 0,1 1 0 0 0,-1-1 0 0 0,1 1 0 0 0,0 0 0 0 0,0 0 58 0 0,-25 98-783 0 0,25-99 803 0 0,-11 110 103 0 0,6 1 0 0 0,4 0 0 0 0,9 62-123 0 0,0 74 114 0 0,-3-153 106 0 0,-5 0 0 0 0,-3 1 1 0 0,-5-1-1 0 0,-4-1 0 0 0,-4 0 1 0 0,-4 0-1 0 0,-4-2 1 0 0,-4-1-1 0 0,-31 64-220 0 0,-11-59 1208 0 0,30-103 1241 0 0,-4-58-2965 0 0,43 62 473 0 0,-58-123-3472 0 0,24 40-3033 0 0,24 60 2963 0 0,0-1-5372 0 0</inkml:trace>
  <inkml:trace contextRef="#ctx0" brushRef="#br0" timeOffset="-14449.105">25358 11346 18692 0 0,'0'0'1654'0'0,"0"0"-427"0"0,0 0-421 0 0,0 0-381 0 0,31-14-171 0 0,2-2-178 0 0,166-55 348 0 0,-34 43-662 0 0,0 7 0 0 0,2 7-1 0 0,0 7 1 0 0,66 9 238 0 0,-103 10-2991 0 0,-44 3-4982 0 0,-52-7-2916 0 0</inkml:trace>
  <inkml:trace contextRef="#ctx0" brushRef="#br0" timeOffset="-11793.887">3168 27 2921 0 0,'0'0'1753'0'0,"0"0"-492"0"0,0 0-359 0 0,0 0-260 0 0,0 0-195 0 0,0 0-109 0 0,0 0-154 0 0,0 0-253 0 0,0 0-343 0 0,0 0-256 0 0,0 0 30 0 0,6-7 253 0 0,16-12 391 0 0,-30 45 671 0 0,-279 390 1190 0 0,-61 122-1014 0 0,304-472 120 0 0,46-72 3883 0 0,0-6-3882 0 0,4-12-1511 0 0,32-60 204 0 0,4 2 0 0 0,3 2 0 0 0,44-57 333 0 0,-68 105-52 0 0,63-101 29 0 0,186-250 61 0 0,-269 380-99 0 0,0 0 0 0 0,0 0 1 0 0,1 0-1 0 0,-1 0 0 0 0,1 0 1 0 0,0 1-1 0 0,0-1 1 0 0,0 0-1 0 0,0 1 0 0 0,0 0 1 0 0,0-1-1 0 0,1 1 1 0 0,-1 0-1 0 0,1 0 0 0 0,0 1 1 0 0,-1-1-1 0 0,1 0 1 0 0,0 1-1 0 0,0 0 0 0 0,0-1 1 0 0,0 1-1 0 0,0 0 1 0 0,0 1-1 0 0,1-1 0 0 0,-1 1 1 0 0,0-1-1 0 0,0 1 1 0 0,1 0-1 0 0,-1 0 0 0 0,0 0 1 0 0,0 1-1 0 0,0-1 1 0 0,1 1-1 0 0,-1 0 0 0 0,0-1 1 0 0,0 1-1 0 0,0 1 1 0 0,0-1-1 0 0,0 0 0 0 0,0 1 1 0 0,-1 0-1 0 0,1-1 0 0 0,0 1 1 0 0,-1 0-1 0 0,2 1 61 0 0,14 31 71 0 0,-1 1-1 0 0,-1 0 0 0 0,-2 1 0 0 0,-2 1 1 0 0,8 36-71 0 0,1-3 78 0 0,147 550 1398 0 0,-164-604-1421 0 0,1-1-1 0 0,0 1 1 0 0,2-1-1 0 0,-1-1 1 0 0,2 1-1 0 0,0-1 1 0 0,1 0-1 0 0,0-1 1 0 0,1 0-1 0 0,0 0 1 0 0,1-1-1 0 0,1-1 1 0 0,0 0-1 0 0,0 0 1 0 0,1-1-1 0 0,9 4-54 0 0,-27-21 4406 0 0,-26-28-4506 0 0,-6 8-94 0 0,-1 2-1 0 0,-1 1 1 0 0,-1 3-1 0 0,-1 1 1 0 0,0 1-1 0 0,-2 3 0 0 0,0 2 1 0 0,0 1-1 0 0,-23-2 195 0 0,-28-12-90 0 0,65 18 37 0 0,-13-6-70 0 0,-1 2 1 0 0,-1 2-1 0 0,0 1 1 0 0,0 3-1 0 0,0 1 0 0 0,-1 3 1 0 0,-17 1 122 0 0,60 3-81 0 0,0 0 1 0 0,0 0-1 0 0,-1 0 1 0 0,1 0-1 0 0,0 0 1 0 0,0 1 0 0 0,0-1-1 0 0,0 1 1 0 0,1-1-1 0 0,-1 1 1 0 0,0 0-1 0 0,1-1 1 0 0,-1 1-1 0 0,1 0 1 0 0,-1 0-1 0 0,1 0 1 0 0,0 0-1 0 0,0 0 1 0 0,0 1-1 0 0,0-1 1 0 0,0 0-1 0 0,1 0 1 0 0,-1 1-1 0 0,1-1 1 0 0,-1 0-1 0 0,1 1 1 0 0,0-1-1 0 0,0 1 1 0 0,0-1 0 0 0,0 0-1 0 0,0 1 1 0 0,1-1-1 0 0,-1 1 1 0 0,1-1-1 0 0,-1 0 1 0 0,1 0-1 0 0,0 1 1 0 0,0-1-1 0 0,0 0 1 0 0,0 0-1 0 0,0 0 1 0 0,1 0-1 0 0,-1 0 1 0 0,1 0-1 0 0,-1 0 1 0 0,1-1-1 0 0,0 1 1 0 0,-1 0-1 0 0,1-1 1 0 0,0 1 0 0 0,0-1-1 0 0,0 0 1 0 0,0 0-1 0 0,0 0 1 0 0,1 0-1 0 0,-1 0 1 0 0,0 0-1 0 0,2 0 81 0 0,45 27-4309 0 0,-31-20-3227 0 0</inkml:trace>
  <inkml:trace contextRef="#ctx0" brushRef="#br0" timeOffset="-11361.665">4521 203 7474 0 0,'0'0'1653'0'0,"0"0"-1255"0"0,0 0-434 0 0,0 0-68 0 0,0 0-7 0 0,0 0 60 0 0,0 0 167 0 0,0 0 248 0 0,0 0 295 0 0,0 0 236 0 0,0 0 131 0 0,0 0-6 0 0,10-13-153 0 0,30-37-242 0 0,-79 63-1516 0 0,7 5 832 0 0,1 0-1 0 0,1 3 0 0 0,0 0 0 0 0,2 2 1 0 0,0 1-1 0 0,2 1 0 0 0,1 1 0 0 0,0 2 1 0 0,3 0-1 0 0,0 2 0 0 0,2 0 1 0 0,1 1-1 0 0,1 1 0 0 0,-12 33 60 0 0,21-39-19 0 0,2 2-1 0 0,1-1 1 0 0,1 1 0 0 0,1 0 0 0 0,2 0-1 0 0,0 0 1 0 0,2 0 0 0 0,2 1-1 0 0,0-1 1 0 0,2 0 0 0 0,1-1-1 0 0,3 9 20 0 0,-5-23 101 0 0,1 0-1 0 0,0 0 0 0 0,1-1 0 0 0,1 1 1 0 0,0-1-1 0 0,1-1 0 0 0,0 1 0 0 0,0-1 1 0 0,1 0-1 0 0,1-1 0 0 0,0 0 1 0 0,0 0-1 0 0,1-1 0 0 0,0 0 0 0 0,0 0 1 0 0,1-2-1 0 0,1 1 0 0 0,-1-1 0 0 0,1-1 1 0 0,0 0-1 0 0,0-1 0 0 0,1 0 0 0 0,0-1 1 0 0,0 0-1 0 0,0-1 0 0 0,8 1-100 0 0,11-2-1450 0 0,-13-3-3736 0 0,-12 0-2557 0 0</inkml:trace>
  <inkml:trace contextRef="#ctx0" brushRef="#br0" timeOffset="-11005.01">5273 175 17500 0 0,'0'0'169'0'0,"0"0"-126"0"0,0 0-285 0 0,0 0-642 0 0,0 0-668 0 0,0 0-116 0 0,0 0 213 0 0,0 0 593 0 0,0 0 654 0 0,0 0 163 0 0,0 0 10 0 0,0 0-9 0 0,0 0-19 0 0,-21 30 5 0 0,-61 97-20 0 0,76-118 68 0 0,0 0-1 0 0,1 0 1 0 0,0 1 0 0 0,1-1-1 0 0,0 1 1 0 0,1 0 0 0 0,0 0-1 0 0,0 1 1 0 0,1-1-1 0 0,1 0 1 0 0,-1 1 0 0 0,1 7 10 0 0,-1 17-22 0 0,-7 102 166 0 0,7 1 0 0 0,5-1 0 0 0,7 1 0 0 0,5-1 0 0 0,7 2-144 0 0,-21-138-14 0 0,2 82 363 0 0,-3-80-204 0 0,-1 0 0 0 0,0 0 0 0 0,0-1 1 0 0,0 1-1 0 0,0 0 0 0 0,-1-1 0 0 0,1 1 0 0 0,-1-1 0 0 0,1 1 0 0 0,-1-1 0 0 0,0 0 0 0 0,0 0 0 0 0,0 0 0 0 0,0 0 0 0 0,0 0 0 0 0,-1 0 1 0 0,1 0-1 0 0,0-1 0 0 0,-1 1 0 0 0,0-1 0 0 0,1 0 0 0 0,-1 0 0 0 0,0 0 0 0 0,1 0 0 0 0,-1 0 0 0 0,0 0-145 0 0,-179 29 3086 0 0,1-56-3906 0 0,138 1-2840 0 0,20 2-2783 0 0,16 14-919 0 0</inkml:trace>
  <inkml:trace contextRef="#ctx0" brushRef="#br0" timeOffset="-10744.005">4811 772 15203 0 0,'0'0'1190'0'0,"0"0"-89"0"0,0 0-448 0 0,0 0-821 0 0,0 0-1021 0 0,0 0-615 0 0,0 0 26 0 0,0 0 481 0 0,0 0 787 0 0,0 0 513 0 0,0 0 126 0 0,0 0 32 0 0,0 0 68 0 0,27 6 73 0 0,191 31 616 0 0,-31-29-1452 0 0,-65-20-6981 0 0,-105 9 2421 0 0</inkml:trace>
  <inkml:trace contextRef="#ctx0" brushRef="#br0" timeOffset="-10468.14">5601 160 18508 0 0,'0'0'-299'0'0,"0"0"-288"0"0,0 0-138 0 0,0 0 115 0 0,28 3 365 0 0,93 15 137 0 0,-105-15 42 0 0,0 2 0 0 0,-1 0 0 0 0,0 0 0 0 0,0 1 0 0 0,0 1 0 0 0,0 1 0 0 0,-1 0 0 0 0,0 1-1 0 0,-1 0 1 0 0,0 1 0 0 0,-1 1 0 0 0,0 0 0 0 0,4 5 66 0 0,-15-15-9 0 0,12 12-23 0 0,-1-1 1 0 0,0 2-1 0 0,-1 0 0 0 0,0 0 1 0 0,-2 1-1 0 0,0 0 1 0 0,0 1-1 0 0,-1 0 0 0 0,-1 0 1 0 0,-1 1-1 0 0,0 0 1 0 0,-1 0-1 0 0,-1 0 0 0 0,-1 1 1 0 0,0-1-1 0 0,-1 1 1 0 0,-1 0-1 0 0,-1 0 0 0 0,0-1 1 0 0,-2 1-1 0 0,0 0 1 0 0,-1-1-1 0 0,0 1 0 0 0,-1-1 1 0 0,-4 8 31 0 0,-7 18 133 0 0,-1 0 0 0 0,-2-2 0 0 0,-2 0 0 0 0,-2-1 0 0 0,-1-1 0 0 0,-2-1 0 0 0,-2-1 0 0 0,-1-2 0 0 0,-19 18-133 0 0,-92 87-918 0 0,44-51-3555 0 0,42-41-4769 0 0</inkml:trace>
  <inkml:trace contextRef="#ctx0" brushRef="#br0" timeOffset="-8311.84">12074 3845 1920 0 0,'0'0'1414'0'0,"0"0"-355"0"0,0 0-47 0 0,0 0 48 0 0,0 0-39 0 0,0 0-115 0 0,0 0-159 0 0,0 0-212 0 0,0 0-196 0 0,0 0-192 0 0,0 0-258 0 0,-1-10-341 0 0,-6-31-356 0 0,10 34-1773 0 0,17 23 2033 0 0,24 112 1072 0 0,-39 731 867 0 0,-24 683 1097 0 0,50-795-1563 0 0,-9-345 767 0 0,-18 0 0 0 0,-22 85-1692 0 0,10-332 366 0 0,6 0-1 0 0,7 1 1 0 0,11 39-366 0 0,-7-114 232 0 0,-4 1 1 0 0,-4 0 0 0 0,-3-1 0 0 0,-4 1 0 0 0,-3 0-233 0 0,-29 62 447 0 0,10-89-4884 0 0,25-52 397 0 0,2-2-4563 0 0</inkml:trace>
  <inkml:trace contextRef="#ctx0" brushRef="#br0" timeOffset="-7471.89">12237 3848 5609 0 0,'0'0'1549'0'0,"0"0"-155"0"0,0 0-348 0 0,0 0-239 0 0,0 0-134 0 0,0 0-78 0 0,0 0-60 0 0,0 0-51 0 0,0 0 0 0 0,0 0 34 0 0,0 0 58 0 0,0 0 48 0 0,-22-25-12 0 0,-102-119 1656 0 0,123 154-8497 0 0,5 43 6366 0 0,4-3 63 0 0,13 81 405 0 0,-5 0 0 0 0,-2 91-605 0 0,-29 164 1116 0 0,-30 116-1116 0 0,-12 236 1039 0 0,53-325-273 0 0,31 181-766 0 0,31 1190 3284 0 0,-46-1494-2962 0 0,-2 140 971 0 0,-10-427-1246 0 0,0 1 0 0 0,0 0 0 0 0,0-1 0 0 0,-1 1 0 0 0,1-1 0 0 0,-1 1-1 0 0,0-1 1 0 0,0 1 0 0 0,0-1 0 0 0,-1 1 0 0 0,1-1 0 0 0,-1 0 0 0 0,0 0-1 0 0,0 0 1 0 0,0 0 0 0 0,0 0 0 0 0,0 0 0 0 0,-1-1 0 0 0,0 1 0 0 0,1-1-1 0 0,-1 1 1 0 0,0-1 0 0 0,0 0 0 0 0,0 0 0 0 0,-2 1-47 0 0,-15 3-3009 0 0,-3-4-3391 0 0,18-2-2986 0 0</inkml:trace>
  <inkml:trace contextRef="#ctx0" brushRef="#br0" timeOffset="-6470.044">12085 3716 7346 0 0,'0'0'1343'0'0,"0"0"58"0"0,0 0-169 0 0,0 0-346 0 0,0 0-371 0 0,0 0-431 0 0,0 0-442 0 0,0 0-222 0 0,0 0-29 0 0,0 0 145 0 0,0 0 257 0 0,0 0 207 0 0,0 0 133 0 0,2-13 135 0 0,10-39 126 0 0,18-20 4728 0 0,-32 65-5080 0 0,-1 0 0 0 0,1 0 0 0 0,-2 1 0 0 0,1-1 0 0 0,-1 1-1 0 0,1 0 1 0 0,-2 0 0 0 0,1 0 0 0 0,-1 1 0 0 0,0-1 0 0 0,0 1 0 0 0,0 0 0 0 0,-1 1 0 0 0,1-1-1 0 0,-1 1 1 0 0,-1 0 0 0 0,1 1 0 0 0,0-1 0 0 0,-1 1 0 0 0,0 1 0 0 0,1-1 0 0 0,-1 1 0 0 0,0 0-1 0 0,0 1 1 0 0,-1-1 0 0 0,1 1 0 0 0,0 1 0 0 0,0 0 0 0 0,0 0 0 0 0,-1 0 0 0 0,1 1-1 0 0,-1 0-41 0 0,0-2-103 0 0,0 0 0 0 0,0 1-1 0 0,0 0 1 0 0,0 0-1 0 0,-1 1 1 0 0,1 0-1 0 0,0 0 1 0 0,0 1-1 0 0,0 0 1 0 0,0 0-1 0 0,1 1 1 0 0,-1 0-1 0 0,1 1 1 0 0,-1 0 0 0 0,1 0-1 0 0,0 0 1 0 0,1 1-1 0 0,-1 0 1 0 0,1 0-1 0 0,0 1 1 0 0,0-1-1 0 0,1 1 1 0 0,-1 1-1 0 0,1-1 1 0 0,1 1-1 0 0,-1 0 1 0 0,1 0-1 0 0,0 0 1 0 0,1 1 0 0 0,0-1-1 0 0,0 1 1 0 0,0 0-1 0 0,1 0 1 0 0,1 0-1 0 0,-1 0 1 0 0,1 0-1 0 0,0 0 1 0 0,1 0-1 0 0,0 1 1 0 0,0-1-1 0 0,1 0 1 0 0,0 0 0 0 0,1 4 103 0 0,4 0 113 0 0,0-1 1 0 0,0 1-1 0 0,1-1 0 0 0,1-1 1 0 0,0 1-1 0 0,0-1 1 0 0,1-1-1 0 0,0 0 1 0 0,1 0-1 0 0,0-1 1 0 0,0 0-1 0 0,1 0 1 0 0,0-1-1 0 0,0-1 1 0 0,0 0-1 0 0,1 0 1 0 0,0-1-1 0 0,0-1 1 0 0,1 0-1 0 0,-1-1 1 0 0,1 0-1 0 0,0-1 1 0 0,4 0-114 0 0,2 1 135 0 0,2 0 1 0 0,-1-2-1 0 0,0 0 0 0 0,0-2 1 0 0,0 0-1 0 0,0-1 1 0 0,0-1-1 0 0,0-1 1 0 0,0-1-1 0 0,-1 0 1 0 0,0-2-1 0 0,0 0 0 0 0,-1-1 1 0 0,16-10-136 0 0,-24 13 44 0 0,0-1 0 0 0,0-1 0 0 0,-1 0 0 0 0,0 0 0 0 0,-1-1 0 0 0,0 0 0 0 0,0 0 0 0 0,0-1 0 0 0,-1 0 0 0 0,0 0 1 0 0,-1-1-1 0 0,0 0 0 0 0,-1 0 0 0 0,0 0 0 0 0,0-1 0 0 0,-1 0 0 0 0,-1 0 0 0 0,0 0 0 0 0,0 0 0 0 0,-1 0 0 0 0,0-1 0 0 0,-1 1 0 0 0,-1 0 0 0 0,0-1 0 0 0,0 1 1 0 0,-1-1-1 0 0,0 1 0 0 0,-1-1 0 0 0,-1 1 0 0 0,1 0 0 0 0,-2 0 0 0 0,0 0 0 0 0,0 0 0 0 0,-1 1 0 0 0,0 0 0 0 0,-1 0 0 0 0,0 0 0 0 0,0 0 0 0 0,-1 1 0 0 0,0 0 0 0 0,-1 1 1 0 0,0 0-1 0 0,-1 0 0 0 0,1 0 0 0 0,-1 1 0 0 0,-1 1 0 0 0,1-1 0 0 0,-11-4-44 0 0,8 7-73 0 0,0 1 0 0 0,0 0 1 0 0,0 0-1 0 0,0 1 0 0 0,0 1 0 0 0,0 0 0 0 0,0 1 1 0 0,0 0-1 0 0,-1 1 0 0 0,1 0 0 0 0,0 1 0 0 0,0 0 0 0 0,0 1 1 0 0,0 0-1 0 0,1 1 0 0 0,-1 1 0 0 0,1-1 0 0 0,0 2 1 0 0,0 0-1 0 0,1 0 0 0 0,0 1 0 0 0,0 0 0 0 0,0 1 1 0 0,1 0-1 0 0,0 0 0 0 0,0 1 0 0 0,1 0 0 0 0,1 1 1 0 0,-1-1-1 0 0,1 2 0 0 0,1-1 0 0 0,0 1 0 0 0,1 0 1 0 0,0 0-1 0 0,0 0 0 0 0,1 1 0 0 0,1 0 0 0 0,0-1 1 0 0,0 1-1 0 0,1 1 0 0 0,1-1 0 0 0,0 0 0 0 0,1 0 1 0 0,0 4 72 0 0,4-6 43 0 0,0 0 1 0 0,0 0 0 0 0,1-1-1 0 0,0 0 1 0 0,1 0 0 0 0,0 0-1 0 0,0-1 1 0 0,1 0 0 0 0,0 0-1 0 0,1 0 1 0 0,-1-1 0 0 0,2 0-1 0 0,-1-1 1 0 0,1 0 0 0 0,-1 0-1 0 0,2-1 1 0 0,-1 0 0 0 0,0 0-1 0 0,1-1 1 0 0,0-1 0 0 0,0 1-1 0 0,0-2 1 0 0,1 1 0 0 0,-1-1-1 0 0,1-1 1 0 0,-1 0 0 0 0,1-1-1 0 0,-1 0 1 0 0,1 0 0 0 0,-1-1-1 0 0,1 0 1 0 0,-1-1 0 0 0,0 0-1 0 0,1-1 1 0 0,6-3-44 0 0,-5 4 79 0 0,-1 0 1 0 0,1-1-1 0 0,-1-1 0 0 0,0 1 1 0 0,0-2-1 0 0,-1 0 1 0 0,1 0-1 0 0,-1-1 0 0 0,0 0 1 0 0,0-1-1 0 0,-1 0 1 0 0,0 0-1 0 0,0-1 0 0 0,-1 0 1 0 0,0-1-1 0 0,0 0 0 0 0,-1 0 1 0 0,0-1-1 0 0,-1 0 1 0 0,0 0-1 0 0,0 0 0 0 0,-1-1 1 0 0,-1 0-1 0 0,0 0 1 0 0,0 0-1 0 0,-1 0 0 0 0,0-1 1 0 0,-1 1-1 0 0,-1-1 0 0 0,0 1 1 0 0,0-1-1 0 0,-1 0 1 0 0,0 0-1 0 0,-1 1 0 0 0,-1-1 1 0 0,0 0-1 0 0,0 1 1 0 0,-1 0-1 0 0,0-1 0 0 0,-6-9-79 0 0,4 10-23 0 0,-1 2 0 0 0,0-1 0 0 0,-1 1-1 0 0,0 0 1 0 0,0 0 0 0 0,-1 1 0 0 0,0 0-1 0 0,0 0 1 0 0,-1 1 0 0 0,0 0 0 0 0,-1 0 0 0 0,1 1-1 0 0,-1 1 1 0 0,0 0 0 0 0,-1 0 0 0 0,1 1-1 0 0,-1 0 1 0 0,0 0 0 0 0,0 1 0 0 0,0 1-1 0 0,0 0 1 0 0,-1 1 0 0 0,1 0 0 0 0,-1 0 0 0 0,1 1-1 0 0,0 1 1 0 0,-1 0 0 0 0,1 1 0 0 0,0 0-1 0 0,0 0 1 0 0,0 1 0 0 0,0 1 0 0 0,0 0-1 0 0,1 0 1 0 0,-1 1 0 0 0,1 0 0 0 0,0 1 0 0 0,1 0-1 0 0,0 1 1 0 0,0 0 0 0 0,0 0 0 0 0,1 1-1 0 0,-7 7 24 0 0,9-3-102 0 0,-1 0 0 0 0,2 0 0 0 0,-1 1 0 0 0,2 0 0 0 0,0 0 0 0 0,0 0 0 0 0,1 0 0 0 0,1 0 0 0 0,0 1 0 0 0,1-1 0 0 0,0 1-1 0 0,1 0 1 0 0,1-1 0 0 0,0 1 0 0 0,1-1 0 0 0,0 1 0 0 0,1-1 0 0 0,0 0 0 0 0,2 0 0 0 0,-1 0 0 0 0,1-1 0 0 0,1 1 0 0 0,1-1 102 0 0,61 109-6657 0 0,-45-87-3019 0 0</inkml:trace>
  <inkml:trace contextRef="#ctx0" brushRef="#br0" timeOffset="-5164.073">11869 10533 0 0 0,'0'0'649'0'0,"0"0"1281"0"0,0 0-147 0 0,0 0-493 0 0,0 0-315 0 0,0 0-290 0 0,0 0-326 0 0,0 0-280 0 0,0 0-134 0 0,0 0-17 0 0,0 0 65 0 0,33 19 1674 0 0,7-45 6496 0 0,-14-105-5534 0 0,-27 124-2680 0 0,0 1-1 0 0,0 0 1 0 0,-1-1 0 0 0,0 1-1 0 0,0 0 1 0 0,0 0 0 0 0,-1 0-1 0 0,0 0 1 0 0,0 0 0 0 0,0 1-1 0 0,-1-1 1 0 0,0 1 0 0 0,0 0 0 0 0,0 0-1 0 0,-1 1 1 0 0,1-1 0 0 0,-1 1-1 0 0,0 0 1 0 0,-1 0 0 0 0,1 0-1 0 0,-1 1 1 0 0,1 0 0 0 0,-1 0-1 0 0,0 1 1 0 0,0-1 0 0 0,0 1-1 0 0,-1 0 1 0 0,1 1 0 0 0,0 0-1 0 0,-1 0 1 0 0,1 0 0 0 0,-1 1 0 0 0,1-1-1 0 0,-1 2 1 0 0,1-1 0 0 0,-1 1-1 0 0,1 0 1 0 0,-1 0 0 0 0,1 1-1 0 0,0 0 1 0 0,0 0 0 0 0,0 0-1 0 0,0 1 1 0 0,0 0 0 0 0,0 0-1 0 0,1 0 1 0 0,-1 1 0 0 0,1 0-1 0 0,0 0 1 0 0,-4 4 51 0 0,-7 18-150 0 0,1 0-1 0 0,1 1 1 0 0,1 0-1 0 0,1 1 1 0 0,2 1-1 0 0,1 0 1 0 0,1 0-1 0 0,1 1 1 0 0,2 0-1 0 0,1 0 1 0 0,2 0-1 0 0,0 1 1 0 0,4 29 150 0 0,0 205 82 0 0,12 0 0 0 0,14 18-82 0 0,-1-1 149 0 0,-9 199-149 0 0,-18-461 61 0 0,0 0 1 0 0,-1 0-1 0 0,-1 0 0 0 0,-1 0 1 0 0,-1 0-1 0 0,-1 0 0 0 0,0-1 1 0 0,-9 18-62 0 0,9-33 177 0 0,-1-1-1 0 0,1 0 1 0 0,-1 0 0 0 0,0-1 0 0 0,0 1-1 0 0,0-1 1 0 0,0-1 0 0 0,0 1 0 0 0,0-1-1 0 0,-1 0 1 0 0,1 0 0 0 0,0-1 0 0 0,-1 0-1 0 0,1 0 1 0 0,-1 0 0 0 0,1-1 0 0 0,0 0-1 0 0,0 0 1 0 0,-1-1 0 0 0,1 0 0 0 0,0 0-1 0 0,0 0 1 0 0,0-1 0 0 0,1 1 0 0 0,-1-2-1 0 0,1 1 1 0 0,-3-2-177 0 0,-2 1-12 0 0,-61-26 280 0 0,0-3 1 0 0,2-3-1 0 0,1-3 1 0 0,3-3-1 0 0,1-2 1 0 0,2-4-1 0 0,2-2 1 0 0,-20-25-269 0 0,72 68 10 0 0,0 0 0 0 0,0-1 0 0 0,1 0 0 0 0,0-1 0 0 0,0 1-1 0 0,1-1 1 0 0,0-1 0 0 0,0 1 0 0 0,1-1 0 0 0,1 0 0 0 0,0 0 0 0 0,0 0 0 0 0,1 0 0 0 0,0-1 0 0 0,0 0 0 0 0,1-5-10 0 0,6 9-151 0 0,0 1 0 0 0,0-1-1 0 0,1 1 1 0 0,-1-1 0 0 0,2 1 0 0 0,-1 1 0 0 0,1-1 0 0 0,0 1 0 0 0,0 0 0 0 0,0 0 0 0 0,1 1 0 0 0,-1 0 0 0 0,1 0 0 0 0,0 0-1 0 0,0 1 1 0 0,1 0 0 0 0,-1 0 0 0 0,1 1 0 0 0,-1 0 0 0 0,1 1 0 0 0,7-1 151 0 0,179-28-3234 0 0,-64 27-5215 0 0,-96 3-119 0 0</inkml:trace>
  <inkml:trace contextRef="#ctx0" brushRef="#br0" timeOffset="-4917.108">11323 11445 16692 0 0,'0'0'484'0'0,"0"0"53"0"0,0 0 25 0 0,0 0-70 0 0,0 0-203 0 0,0 0-285 0 0,0 0-375 0 0,0 0-226 0 0,0 0 55 0 0,0 0 212 0 0,0 0 298 0 0,0 0 224 0 0,0 0 68 0 0,7-4 0 0 0,10-3-148 0 0,0 2-1 0 0,0 0 1 0 0,1 1 0 0 0,-1 0-1 0 0,1 2 1 0 0,0 0 0 0 0,0 1-1 0 0,0 1 1 0 0,0 0 0 0 0,0 1-1 0 0,0 2-111 0 0,67-2 153 0 0,-15-4-440 0 0,182-4-1076 0 0,-169 9-2768 0 0,-2 3-3672 0 0,-52-2 2106 0 0</inkml:trace>
  <inkml:trace contextRef="#ctx0" brushRef="#br0" timeOffset="-4561.109">12099 12425 17956 0 0,'0'0'765'0'0,"0"0"-733"0"0,0 0-422 0 0,0 0-223 0 0,0 0 103 0 0,0 0 230 0 0,0 0 197 0 0,0 0 196 0 0,0 0 54 0 0,0 0 13 0 0,31 1 31 0 0,94 4 43 0 0,-116-4-129 0 0,0-1-1 0 0,-1 0 0 0 0,1-1 1 0 0,0 0-1 0 0,-1 0 0 0 0,1 0 0 0 0,-1-1 1 0 0,1-1-1 0 0,-1 1 0 0 0,0-1 0 0 0,0-1 1 0 0,0 0-1 0 0,0 0 0 0 0,-1 0 1 0 0,0-1-1 0 0,0 0 0 0 0,0 0 0 0 0,0-1 1 0 0,-1 0-1 0 0,0 0 0 0 0,0 0 0 0 0,0-2-124 0 0,-3 4 41 0 0,1 0 0 0 0,-1 0-1 0 0,0 0 1 0 0,-1-1 0 0 0,1 1-1 0 0,-1-1 1 0 0,0 0 0 0 0,0 0-1 0 0,-1 0 1 0 0,1 0 0 0 0,-1 0-1 0 0,0 0 1 0 0,0 0 0 0 0,-1 0-1 0 0,1-1 1 0 0,-1 1 0 0 0,-1 0-1 0 0,1 0 1 0 0,-1 0 0 0 0,1 0-1 0 0,-1-1 1 0 0,-1 1 0 0 0,1 0-1 0 0,-1 0 1 0 0,0 1 0 0 0,0-1-1 0 0,0 0 1 0 0,-1 1 0 0 0,0-1-1 0 0,0 1 1 0 0,0 0 0 0 0,0 0-1 0 0,0 0 1 0 0,-1 0 0 0 0,0 1-1 0 0,0-1 1 0 0,0 1 0 0 0,0 0-1 0 0,-1 0 1 0 0,1 0 0 0 0,-1 1-1 0 0,1 0 1 0 0,-1 0 0 0 0,0 0-1 0 0,0 0 1 0 0,0 1 0 0 0,0 0-1 0 0,0 0 1 0 0,0 0 0 0 0,0 0-1 0 0,-1 1 1 0 0,1 0 0 0 0,-1 0-41 0 0,0-1-4 0 0,0 0 1 0 0,0 0-1 0 0,0 1 1 0 0,0 0 0 0 0,0 0-1 0 0,0 0 1 0 0,0 1-1 0 0,0 0 1 0 0,0 0 0 0 0,0 1-1 0 0,0-1 1 0 0,0 1-1 0 0,1 0 1 0 0,-1 1 0 0 0,1-1-1 0 0,-1 1 1 0 0,1 1-1 0 0,0-1 1 0 0,0 0 0 0 0,0 1-1 0 0,1 0 1 0 0,-1 0-1 0 0,1 1 1 0 0,0-1 0 0 0,0 1-1 0 0,1 0 1 0 0,-1 0-1 0 0,1 0 1 0 0,0 1 0 0 0,1-1-1 0 0,-1 0 1 0 0,1 1-1 0 0,0 0 1 0 0,0 0 0 0 0,1 0-1 0 0,0 0 1 0 0,0 0-1 0 0,0 0 1 0 0,1 0 0 0 0,0 2 2 0 0,0 3 12 0 0,1 0-1 0 0,0 0 0 0 0,1 0 0 0 0,0-1 1 0 0,1 1-1 0 0,0 0 0 0 0,1-1 0 0 0,0 1 1 0 0,1-1-1 0 0,0 0 0 0 0,0-1 0 0 0,1 1 0 0 0,0-1 1 0 0,1 0-1 0 0,0-1 0 0 0,0 0 0 0 0,1 0 1 0 0,0 0-1 0 0,1-1 0 0 0,-1 0 0 0 0,8 4-10 0 0,211 110 336 0 0,-42-56-1361 0 0,-62-29-4863 0 0,-54-17-5256 0 0</inkml:trace>
  <inkml:trace contextRef="#ctx0" brushRef="#br0" timeOffset="11080.873">20386 1891 8714 0 0,'0'0'-854'0'0,"0"0"-275"0"0,0 0 161 0 0,0 0 494 0 0,0 0 301 0 0,0 0 198 0 0,0 31 138 0 0,-4 226 1149 0 0,0-151-386 0 0,4 1-1 0 0,5 0 1 0 0,5-1-1 0 0,4 0 1 0 0,5-1-1 0 0,17 48-925 0 0,-7-59 290 0 0,3-2 0 0 0,5-1-1 0 0,4-2 1 0 0,3-1 0 0 0,12 11-290 0 0,-47-83 191 0 0,0-1 0 0 0,1-1 0 0 0,0 0 0 0 0,1 0 0 0 0,0-1 0 0 0,2 0 0 0 0,-1-1 1 0 0,1 0-1 0 0,1-1 0 0 0,0-1 0 0 0,1 0 0 0 0,0-1 0 0 0,0-1 0 0 0,1 0 0 0 0,0-1 1 0 0,3 1-192 0 0,-19-15 6238 0 0,-42-27-6745 0 0,31 29 386 0 0,-1 1 0 0 0,0 0 0 0 0,-1 1 0 0 0,1 1 0 0 0,-1 0 0 0 0,1 0 0 0 0,-1 1 0 0 0,1 1 0 0 0,-1 0-1 0 0,0 0 1 0 0,1 2 0 0 0,-1 0 0 0 0,1 0 0 0 0,-1 1 0 0 0,1 0 0 0 0,0 1 0 0 0,-9 5 121 0 0,-195 108-918 0 0,190-100 807 0 0,-307 205-148 0 0,87-56 441 0 0,-204 100-182 0 0,422-251-615 0 0,21-11-7636 0 0,7-4-1790 0 0</inkml:trace>
  <inkml:trace contextRef="#ctx0" brushRef="#br0" timeOffset="11666.448">22159 3124 14819 0 0,'0'0'954'0'0,"0"0"-71"0"0,0 0-290 0 0,0 0-569 0 0,0 0-548 0 0,0 0-272 0 0,0 0 64 0 0,0 0 324 0 0,0 0 418 0 0,0 0 224 0 0,0 0 16 0 0,0 0-44 0 0,28 13-50 0 0,204 85 345 0 0,-158-77-606 0 0,1-4-1 0 0,0-3 0 0 0,1-3 1 0 0,0-4-1 0 0,1-3 1 0 0,35-4 105 0 0,-255 44-959 0 0,53-13 838 0 0,10-7 403 0 0,1 4 0 0 0,1 3 0 0 0,1 4 1 0 0,2 3-1 0 0,2 3 0 0 0,-22 19-282 0 0,84-53 12 0 0,0 1-1 0 0,0 0 0 0 0,1 1 1 0 0,0 0-1 0 0,1 1 1 0 0,0 0-1 0 0,1 0 1 0 0,0 1-1 0 0,0 0 1 0 0,1 0-1 0 0,1 1 0 0 0,0 0 1 0 0,0 0-1 0 0,1 1 1 0 0,1-1-1 0 0,0 1 1 0 0,1 0-1 0 0,0 0 0 0 0,0 3-11 0 0,7-9 108 0 0,-1 0 0 0 0,1-1-1 0 0,0 1 1 0 0,0-1 0 0 0,1 0-1 0 0,0 0 1 0 0,0 0 0 0 0,0-1-1 0 0,1 1 1 0 0,0-1 0 0 0,0-1-1 0 0,0 1 1 0 0,0-1 0 0 0,1 0-1 0 0,0-1 1 0 0,0 1 0 0 0,0-1-1 0 0,0-1 1 0 0,0 1 0 0 0,1-1-1 0 0,-1 0 1 0 0,1-1 0 0 0,-1 0-1 0 0,1 0 1 0 0,0-1 0 0 0,6 0-108 0 0,390 13 2251 0 0,-255-15-2236 0 0,-136 2-352 0 0,33 6-946 0 0,-35 4-2660 0 0,-6 6-3612 0 0,-5-10-760 0 0</inkml:trace>
  <inkml:trace contextRef="#ctx0" brushRef="#br0" timeOffset="13801.343">25139 2200 0 0 0,'0'0'1080'0'0,"0"0"-278"0"0,0 0-301 0 0,0 0-198 0 0,0 0-219 0 0,0 0-137 0 0,0 0-39 0 0,0 0 4 0 0,0 0 38 0 0,0 0 40 0 0,0 0 26 0 0,0 0 20 0 0,15 15-661 0 0,-15-14-1279 0 0</inkml:trace>
  <inkml:trace contextRef="#ctx0" brushRef="#br0" timeOffset="14502.894">25139 2200 2673 0 0,'-42'-56'1399'0'0,"25"16"4197"0"0,14 50-3778 0 0,3-8-1939 0 0,29 162 1464 0 0,179 659 2134 0 0,-186-754-3396 0 0,3-2 0 0 0,2-1 0 0 0,4-1 0 0 0,2-1 0 0 0,3-2 0 0 0,3-2 0 0 0,2-1-81 0 0,-2-4 854 0 0,-32-61 3358 0 0,11-16-4102 0 0,-15 17 259 0 0,66-84-286 0 0,-4-2-1 0 0,-3-3 1 0 0,-6-2 0 0 0,-3-3 0 0 0,-5-2 0 0 0,-4-2 0 0 0,-5-2 0 0 0,-4-2-83 0 0,2-28 30 0 0,-21 65-54 0 0,3 1 0 0 0,4 1-1 0 0,2 1 1 0 0,3 1 0 0 0,21-33 24 0 0,-45 94-246 0 0,21-33 269 0 0,-6 24-3329 0 0,-15 50-5066 0 0,-2-22 4470 0 0,-2-1-3164 0 0</inkml:trace>
  <inkml:trace contextRef="#ctx0" brushRef="#br0" timeOffset="15550.017">24534 4015 7330 0 0,'0'0'1669'0'0,"0"0"-55"0"0,0 0-227 0 0,0 0-226 0 0,0 0-94 0 0,0 0-90 0 0,0 0-120 0 0,0 0-102 0 0,0 0-150 0 0,0 0-163 0 0,0 0-133 0 0,0 0-117 0 0,-13-4-46 0 0,-40-12 0 0 0,39 12-2 0 0,524-17 4346 0 0,-62 1-3749 0 0,1111 12-94 0 0,-1338-6-439 0 0,-220 14-152 0 0,-1 0 5 0 0,0 0-12 0 0,-36 8-1093 0 0,-41 29-3417 0 0,52-24 229 0 0,1 2-3468 0 0,10-6 84 0 0</inkml:trace>
  <inkml:trace contextRef="#ctx0" brushRef="#br0" timeOffset="16416.712">25638 4891 6217 0 0,'0'0'1163'0'0,"0"0"24"0"0,0 0 71 0 0,0 0 103 0 0,0 0 142 0 0,0 0 10 0 0,0 0-97 0 0,0 0-156 0 0,0 0-216 0 0,0 0-234 0 0,0 0-193 0 0,0 0-139 0 0,0 0-103 0 0,6-4-73 0 0,93-90 1760 0 0,-94 86-2048 0 0,0 0-1 0 0,-1 0 0 0 0,0 0 1 0 0,-1-1-1 0 0,1 1 1 0 0,-2-1-1 0 0,1 0 0 0 0,-1 0 1 0 0,0 0-1 0 0,-1 0 1 0 0,0 0-1 0 0,-1 0 1 0 0,0 0-1 0 0,0 0 0 0 0,-1-1 1 0 0,0 1-1 0 0,-1 0 1 0 0,1 0-1 0 0,-2 1 0 0 0,1-1 1 0 0,-1 0-1 0 0,-1 1 1 0 0,0-1-1 0 0,0 1 0 0 0,0 0 1 0 0,-1 1-1 0 0,0-1 1 0 0,-1 1-1 0 0,0 0 1 0 0,0 0-1 0 0,0 0 0 0 0,-1 1 1 0 0,0 0-1 0 0,-4-2-13 0 0,5 6-73 0 0,1 1-1 0 0,-1 0 1 0 0,1 1 0 0 0,-1-1-1 0 0,1 1 1 0 0,-1 0-1 0 0,1 1 1 0 0,-1-1-1 0 0,1 1 1 0 0,0 0 0 0 0,-1 1-1 0 0,1-1 1 0 0,0 1-1 0 0,0 0 1 0 0,-1 0-1 0 0,2 1 1 0 0,-1-1 0 0 0,0 1-1 0 0,0 0 1 0 0,1 1-1 0 0,0-1 1 0 0,-1 1-1 0 0,2 0 1 0 0,-1 0 0 0 0,0 0-1 0 0,1 0 1 0 0,-1 0-1 0 0,0 3 74 0 0,-70 140-170 0 0,62-87 185 0 0,3 0-1 0 0,2 1 0 0 0,3 0 0 0 0,3 0 0 0 0,2 0 0 0 0,3-1 1 0 0,3 1-1 0 0,8 29-14 0 0,-1 32 46 0 0,14 207 4 0 0,-21 165-12 0 0,-7-451 27 0 0,-1 0-1 0 0,-3 0 1 0 0,-1 0-1 0 0,-2-1 0 0 0,-2 0 1 0 0,-2 0-1 0 0,-13 31-64 0 0,24-71 97 0 0,-1-1 1 0 0,0 1-1 0 0,1-1 0 0 0,-1 0 0 0 0,0 1 1 0 0,0-1-1 0 0,0 0 0 0 0,0 1 0 0 0,0-1 0 0 0,0 0 1 0 0,0 0-1 0 0,-1 0 0 0 0,1 0 0 0 0,0 0 0 0 0,0 0 1 0 0,-1 0-1 0 0,1 0 0 0 0,-1-1 0 0 0,1 1 1 0 0,-1 0-1 0 0,1-1 0 0 0,-1 1 0 0 0,1-1 0 0 0,-1 0 1 0 0,0 1-1 0 0,1-1 0 0 0,-1 0 0 0 0,0 0 0 0 0,1 0 1 0 0,-1 0-1 0 0,1-1 0 0 0,-1 1 0 0 0,0 0 1 0 0,1-1-1 0 0,-1 1 0 0 0,1-1 0 0 0,-1 1 0 0 0,1-1 1 0 0,-1 0-1 0 0,1 1 0 0 0,-1-1 0 0 0,1 0 0 0 0,0 0 1 0 0,0 0-1 0 0,-1 0 0 0 0,0-1-97 0 0,-61-63 607 0 0,55 55-491 0 0,-129-169 85 0 0,113 142-228 0 0,1 0 0 0 0,1-1 0 0 0,3-2 0 0 0,1 0 1 0 0,2 0-1 0 0,-8-33 27 0 0,17-15-1549 0 0,11 85 1269 0 0,1 0 0 0 0,-1 1 0 0 0,1-1 0 0 0,0 1 0 0 0,0 0 0 0 0,0 1 0 0 0,0-1 0 0 0,0 1 0 0 0,1 0 0 0 0,-1 0 0 0 0,0 1 0 0 0,1-1 0 0 0,-1 1 0 0 0,0 1-1 0 0,1-1 1 0 0,-1 1 0 0 0,0-1 0 0 0,0 1 0 0 0,1 1 280 0 0,58 13-5173 0 0,-23-2-1772 0 0,-24-7-797 0 0</inkml:trace>
  <inkml:trace contextRef="#ctx0" brushRef="#br0" timeOffset="16728.905">25117 5630 16484 0 0,'0'0'1100'0'0,"0"0"116"0"0,0 0-12 0 0,0 0-268 0 0,0 0-302 0 0,0 0-301 0 0,0 0-187 0 0,0 0-9 0 0,0 0 136 0 0,0 0 189 0 0,0 0 135 0 0,0 0 42 0 0,33-13-25 0 0,108-42-76 0 0,90 14 611 0 0,445-41-477 0 0,-573 61-818 0 0,-198 60-2504 0 0,39-3-4614 0 0,35-21-4057 0 0</inkml:trace>
  <inkml:trace contextRef="#ctx0" brushRef="#br0" timeOffset="32625.765">21597 13706 2801 0 0,'0'0'1078'0'0,"0"0"17"0"0,0 0-42 0 0,0 0-18 0 0,0 0 87 0 0,0 0 93 0 0,0 0 64 0 0,0 0-34 0 0,0 0-181 0 0,0 0-271 0 0,0 0-277 0 0,0 0-244 0 0,0 0-168 0 0,12-12-120 0 0,38-38-69 0 0,-100 77 16 0 0,-633 391 1680 0 0,659-402-1599 0 0,1 1 1 0 0,0 1 0 0 0,1 1 0 0 0,1 1-1 0 0,2 1 1 0 0,-1 1 0 0 0,-1 5-13 0 0,16-22-19 0 0,1 1 0 0 0,-1 1 0 0 0,1-1 0 0 0,1 0 1 0 0,-1 1-1 0 0,1 0 0 0 0,0 0 0 0 0,1 0 0 0 0,-1 0 0 0 0,1 0 1 0 0,1 1-1 0 0,0-1 0 0 0,0 1 0 0 0,0-1 0 0 0,1 1 0 0 0,0-1 0 0 0,0 1 1 0 0,1-1-1 0 0,0 1 0 0 0,0-1 0 0 0,1 0 0 0 0,0 1 0 0 0,0-1 1 0 0,1 0-1 0 0,-1 0 0 0 0,2 0 0 0 0,-1-1 0 0 0,1 1 0 0 0,2 3 19 0 0,242 220 1795 0 0,52 36 43 0 0,-297-270 4559 0 0,-9-12-5405 0 0,-5 7-6194 0 0,-1 21-6982 0 0,10-5 2893 0 0</inkml:trace>
  <inkml:trace contextRef="#ctx0" brushRef="#br0" timeOffset="35606.025">26512 13700 12123 0 0,'0'0'-379'0'0,"0"0"-671"0"0,0 0-233 0 0,0 0 128 0 0,0 0 566 0 0,0 0 577 0 0,0 0 171 0 0,0 0 37 0 0,9 29 49 0 0,26 97 74 0 0,-16 112 1283 0 0,-21-166-1190 0 0,-39 378 1313 0 0,7-157-981 0 0,33-278-1392 0 0,-1 10 3526 0 0,-10-34 1054 0 0,-220-379-3443 0 0,144 273 31 0 0,190 181-2271 0 0,-72-48 1786 0 0,1-2 1 0 0,0-1-1 0 0,1-1 0 0 0,1-2 0 0 0,0-1 0 0 0,1-2 0 0 0,0-1 0 0 0,0-2 1 0 0,1-1-1 0 0,28 0-35 0 0,-47-5 13 0 0,-1 1 1 0 0,0-2 0 0 0,1 0-1 0 0,-1-1 1 0 0,0 0 0 0 0,0-2-1 0 0,0 1 1 0 0,0-2-1 0 0,-1 0 1 0 0,1-1 0 0 0,-2 0-1 0 0,1-1 1 0 0,0 0 0 0 0,-1-2-1 0 0,-1 1 1 0 0,1-1-1 0 0,-2-1 1 0 0,1 0 0 0 0,-1-1-1 0 0,-1 0 1 0 0,0-1 0 0 0,0 0-1 0 0,-1-1 1 0 0,-1 0-1 0 0,4-7-13 0 0,1-15 160 0 0,-3 0 0 0 0,0-1 0 0 0,-3 0-1 0 0,0 0 1 0 0,-3-1 0 0 0,-1 0 0 0 0,-2 0-1 0 0,-1 0 1 0 0,-2 1 0 0 0,-1-1-1 0 0,-2 0 1 0 0,-2 1 0 0 0,-8-25-160 0 0,-24-77 663 0 0,39 138-1131 0 0,0 29-2833 0 0,73 654 5451 0 0,-66-517-2014 0 0,26 177 294 0 0,-26-321 572 0 0,-3-32 380 0 0,-5-14-3882 0 0,-1 9-3442 0 0,1 5-4943 0 0</inkml:trace>
  <inkml:trace contextRef="#ctx0" brushRef="#br0" timeOffset="36423.05">27937 14440 10050 0 0,'0'0'642'0'0,"0"0"-90"0"0,0 0-21 0 0,0 0-27 0 0,0 0-62 0 0,0 0-67 0 0,0 0-112 0 0,0 0-140 0 0,0 0-70 0 0,0 0-25 0 0,0 0-7 0 0,0 0-18 0 0,-4-9-50 0 0,-6-10 135 0 0,28 29-1296 0 0,-16-7 1264 0 0,17 10 132 0 0,1 0-1 0 0,0-1 1 0 0,0-1-1 0 0,1-1 1 0 0,1-1-1 0 0,-1-1 1 0 0,2-1-1 0 0,-1-1 1 0 0,1-1-1 0 0,22 3-187 0 0,79 23 208 0 0,-220 23-124 0 0,42-33-95 0 0,1 1-1 0 0,0 4 1 0 0,2 1-1 0 0,1 3 1 0 0,2 2-1 0 0,0 2 1 0 0,3 2-1 0 0,1 2 1 0 0,2 1-1 0 0,-23 29 12 0 0,60-62 40 0 0,0 0 0 0 0,0 0-1 0 0,0 1 1 0 0,1-1 0 0 0,0 1-1 0 0,0 0 1 0 0,1 0-1 0 0,0 1 1 0 0,0-1 0 0 0,0 1-1 0 0,1-1 1 0 0,0 1-1 0 0,1 0 1 0 0,0 0 0 0 0,0 0-1 0 0,0 0 1 0 0,1 0 0 0 0,1 0-1 0 0,-1-1 1 0 0,1 1-1 0 0,0 0 1 0 0,1 0 0 0 0,0 0-1 0 0,0-1 1 0 0,1 1-1 0 0,0-1 1 0 0,0 0 0 0 0,1 1-1 0 0,0-2 1 0 0,0 1 0 0 0,0 0-1 0 0,1-1 1 0 0,0 0-1 0 0,2 1-39 0 0,22 11 297 0 0,1-2-1 0 0,1-1 1 0 0,1-1-1 0 0,0-2 1 0 0,1-1-1 0 0,0-1 1 0 0,0-2-1 0 0,1-2 1 0 0,0-1-1 0 0,0-1 1 0 0,0-2-1 0 0,1-1 1 0 0,15-3-297 0 0,3 3 125 0 0,-15 2-4 0 0,0-1 0 0 0,0-2 1 0 0,1-2-1 0 0,-1-2 0 0 0,0-1 0 0 0,-1-2 0 0 0,32-10-121 0 0,-68 17-32 0 0,-1 0 1 0 0,1-1-1 0 0,-1 1 0 0 0,1 0 0 0 0,-1 0 0 0 0,1-1 1 0 0,-1 1-1 0 0,1 0 0 0 0,-1-1 0 0 0,1 1 0 0 0,-1 0 1 0 0,1-1-1 0 0,-1 1 0 0 0,0-1 0 0 0,1 1 0 0 0,-1-1 1 0 0,1 1-1 0 0,-1-1 0 0 0,0 1 0 0 0,0-1 1 0 0,1 1-1 0 0,-1-1 0 0 0,0 1 0 0 0,0-1 0 0 0,0 1 1 0 0,0-1-1 0 0,0 0 0 0 0,1 1 0 0 0,-1-1 0 0 0,0 1 1 0 0,0-1-1 0 0,0 0 0 0 0,-1 1 0 0 0,1-1 1 0 0,0 1-1 0 0,0-1 0 0 0,0 1 0 0 0,0-1 0 0 0,-1 0 1 0 0,1 1-1 0 0,0-1 0 0 0,0 1 0 0 0,-1-1 0 0 0,1 1 1 0 0,0-1-1 0 0,-1 1 0 0 0,1 0 0 0 0,0-1 0 0 0,-1 1 1 0 0,1-1-1 0 0,-1 1 0 0 0,1 0 0 0 0,-1-1 1 0 0,1 1-1 0 0,-1 0 0 0 0,1-1 0 0 0,-1 1 0 0 0,1 0 1 0 0,-1 0-1 0 0,0 0 0 0 0,1 0 0 0 0,-1-1 0 0 0,1 1 1 0 0,-1 0-1 0 0,0 0 32 0 0,-36-19-8187 0 0,22 13-1159 0 0</inkml:trace>
  <inkml:trace contextRef="#ctx0" brushRef="#br0" timeOffset="36687.85">27489 14916 22325 0 0,'0'0'368'0'0,"0"0"-176"0"0,0 0 8 0 0,201-39 8 0 0,-111 38-8 0 0,11 1-32 0 0,8 3-72 0 0,5 9-56 0 0,-3 4-120 0 0,0 5-424 0 0,-9 7-960 0 0,-30-6-2625 0 0,-23-6-8634 0 0</inkml:trace>
  <inkml:trace contextRef="#ctx0" brushRef="#br0" timeOffset="34253.774">22780 14225 3633 0 0,'0'0'1329'0'0,"0"0"-1035"0"0,0 0-434 0 0,0 0 36 0 0,0 0 208 0 0,0 0 161 0 0,0 0 77 0 0,0 0 31 0 0,0 0 75 0 0,0 0 86 0 0,0 0 70 0 0,0 0 45 0 0,18 3 13 0 0,56 6-13 0 0,-70-8-561 0 0,-1-1 0 0 0,1 0-1 0 0,-1-1 1 0 0,1 1 0 0 0,-1-1 0 0 0,0 1 0 0 0,1-1-1 0 0,-1 0 1 0 0,0 0 0 0 0,0 0 0 0 0,1-1 0 0 0,-1 1-1 0 0,0-1 1 0 0,0 0 0 0 0,-1 0 0 0 0,1 0 0 0 0,0 0-1 0 0,0 0 1 0 0,-1-1 0 0 0,0 1 0 0 0,1-1-1 0 0,0-1-87 0 0,7-6 327 0 0,10-7 42 0 0,-1 0 0 0 0,0-2 0 0 0,-2 0 1 0 0,0-1-1 0 0,-1 0 0 0 0,-1-1 0 0 0,-1-1 0 0 0,-1-1 1 0 0,-1 0-1 0 0,-1 0 0 0 0,-1-1 0 0 0,-1-1 0 0 0,-1 1 1 0 0,-1-1-1 0 0,-1-1 0 0 0,-2 1 0 0 0,0-1 0 0 0,-2-6-369 0 0,-10-17 28 0 0,5 57-5210 0 0,-7 28 4175 0 0,-79 640 1404 0 0,47-174-581 0 0,42-499 240 0 0,-1-1-1 0 0,1 1 0 0 0,-1-1 0 0 0,1 1 1 0 0,-1 0-1 0 0,0-1 0 0 0,0 0 1 0 0,0 1-1 0 0,-1-1 0 0 0,1 0 0 0 0,0 1 1 0 0,-1-1-1 0 0,1 0 0 0 0,-1 0 0 0 0,0 0 1 0 0,0 0-1 0 0,0-1 0 0 0,0 1 1 0 0,0 0-1 0 0,0-1 0 0 0,0 0 0 0 0,-1 1 1 0 0,1-1-1 0 0,0 0 0 0 0,-1 0 0 0 0,1 0 1 0 0,-1 0-1 0 0,1-1 0 0 0,-1 1 0 0 0,0-1 1 0 0,1 1-1 0 0,-1-1 0 0 0,1 0 1 0 0,-1 0-1 0 0,0 0 0 0 0,1-1 0 0 0,-1 1 1 0 0,1 0-1 0 0,-1-1 0 0 0,0 0 0 0 0,1 0 1 0 0,-1 0-1 0 0,1 0 0 0 0,0 0 1 0 0,-2-1-56 0 0,-376-93 549 0 0,302 78-953 0 0,78 17-56 0 0,0 0-319 0 0,28 13-1437 0 0,24 1 2428 0 0,-1-3 0 0 0,2-2 0 0 0,-1-2 0 0 0,1-2 0 0 0,0-3 0 0 0,0-2 0 0 0,12-3-212 0 0,18 2 68 0 0,-23 0 347 0 0,1-2 0 0 0,-1-3 0 0 0,0-3 1 0 0,0-2-1 0 0,-1-3 0 0 0,27-11-415 0 0,-28 62 662 0 0,-30-32-480 0 0,0-1 0 0 0,1-1 0 0 0,-1-1 0 0 0,1-2 1 0 0,0-1-1 0 0,-1-1 0 0 0,0-1 0 0 0,1-2 1 0 0,-1-1-1 0 0,-1-1 0 0 0,1-1 0 0 0,-1-2 0 0 0,-1 0 1 0 0,0-2-1 0 0,0-1 0 0 0,-1-1 0 0 0,-1-1 1 0 0,0-1-1 0 0,-1-1 0 0 0,-1-1 0 0 0,-1-1 0 0 0,14-17-182 0 0,-25 28 47 0 0,-1 0-1 0 0,-1-1 1 0 0,1 0-1 0 0,-2 0 0 0 0,1-1 1 0 0,-1 0-1 0 0,-1 0 1 0 0,1-1-1 0 0,-2 0 0 0 0,0 0 1 0 0,0 0-1 0 0,-1-1 1 0 0,0 0-1 0 0,-1 0 0 0 0,-1 0 1 0 0,0 0-1 0 0,0 0 1 0 0,-1 0-1 0 0,-1 0 0 0 0,0-1 1 0 0,0 1-1 0 0,-1 0 1 0 0,-1 0-1 0 0,0 0 0 0 0,-1 0 1 0 0,0 0-1 0 0,-1 0 1 0 0,0 1-1 0 0,-3-5-46 0 0,-7-5-60 0 0,-1 0-1 0 0,-1 1 1 0 0,-1 0 0 0 0,-1 2 0 0 0,-1 0-1 0 0,0 1 1 0 0,-1 1 0 0 0,-1 0-1 0 0,-1 2 1 0 0,0 0 0 0 0,0 2 0 0 0,-2 0-1 0 0,1 2 1 0 0,-1 1 0 0 0,-1 0-1 0 0,1 2 1 0 0,-2 1 0 0 0,1 1-1 0 0,0 1 1 0 0,-1 1 0 0 0,0 1 0 0 0,0 2-1 0 0,0 0 1 0 0,-21 4 60 0 0,38-2-56 0 0,-1 1 0 0 0,1 0-1 0 0,0 0 1 0 0,0 1 0 0 0,0 0-1 0 0,1 1 1 0 0,-1 0 0 0 0,1 0 0 0 0,0 1-1 0 0,1 0 1 0 0,0 1 0 0 0,-1-1 0 0 0,2 1-1 0 0,-1 0 1 0 0,1 1 0 0 0,0 0 0 0 0,1 0-1 0 0,0 0 1 0 0,0 1 0 0 0,1-1 0 0 0,0 1-1 0 0,0 0 1 0 0,1 0 0 0 0,0 1 0 0 0,1-1-1 0 0,0 1 1 0 0,0-1 0 0 0,1 1 56 0 0,-1 9-74 0 0,0-1-1 0 0,1 1 1 0 0,0 0 0 0 0,2-1-1 0 0,0 1 1 0 0,2-1 0 0 0,0 1 0 0 0,0-1-1 0 0,2 0 1 0 0,0 0 0 0 0,2 0-1 0 0,0-1 1 0 0,0 0 0 0 0,4 4 74 0 0,78 86-4033 0 0,-20-47-3665 0 0,-40-39 1657 0 0</inkml:trace>
  <inkml:trace contextRef="#ctx0" brushRef="#br0" timeOffset="34720.78">24527 14564 13915 0 0,'0'0'-567'0'0,"0"0"-284"0"0,0 0-189 0 0,0 0 51 0 0,0 0 292 0 0,0 0 337 0 0,0 0 302 0 0,0 0 264 0 0,0 0 182 0 0,0 0 119 0 0,0 0 99 0 0,0 0 20 0 0,0 0-17 0 0,4 24-33 0 0,16 76-63 0 0,-19-95-442 0 0,1 0 0 0 0,-1 0 0 0 0,1 0 0 0 0,-1-1 0 0 0,1 1 0 0 0,1 0 0 0 0,-1-1 0 0 0,1 1 0 0 0,0-1 0 0 0,0 0 0 0 0,0 0 0 0 0,0 0 0 0 0,1 0 0 0 0,-1-1 0 0 0,1 1 0 0 0,0-1 0 0 0,0 0 0 0 0,1 0 0 0 0,1 1-71 0 0,9 6 226 0 0,7 3-66 0 0,0-2 1 0 0,0 0-1 0 0,2-1 0 0 0,-1-2 0 0 0,1 0 1 0 0,0-2-1 0 0,1 0 0 0 0,-1-2 0 0 0,1-1 1 0 0,0-1-1 0 0,0 0 0 0 0,0-2 0 0 0,0-2 0 0 0,0 0 1 0 0,0-1-1 0 0,0-1 0 0 0,-1-2 0 0 0,0 0 1 0 0,0-2-1 0 0,0 0 0 0 0,-1-2 0 0 0,0 0 1 0 0,-1-2-1 0 0,0-1 0 0 0,-1 0 0 0 0,-1-1 0 0 0,13-12-160 0 0,-24 18 43 0 0,0 0-1 0 0,0-1 1 0 0,-1 0-1 0 0,0 0 1 0 0,-1-1-1 0 0,0 0 1 0 0,0 0-1 0 0,-1 0 1 0 0,0-1-1 0 0,-1 0 1 0 0,-1 0-1 0 0,1-1 1 0 0,-2 1-1 0 0,0-1 1 0 0,0 0-1 0 0,-1 0 1 0 0,0 0-1 0 0,-1 0 1 0 0,-1 0-1 0 0,1 0 1 0 0,-2 0-1 0 0,0-1 1 0 0,-1 1-1 0 0,0 0 1 0 0,0 1-1 0 0,-1-1 1 0 0,-1 0-1 0 0,0 1 1 0 0,-1 0-1 0 0,0 0 1 0 0,-1 0-1 0 0,0 0 1 0 0,0 1-1 0 0,-1 0 1 0 0,0 0-1 0 0,-6-4-42 0 0,-9-9-26 0 0,-1 1 0 0 0,-1 2-1 0 0,-1 0 1 0 0,-1 2 0 0 0,-1 0 0 0 0,0 2 0 0 0,-1 1-1 0 0,0 1 1 0 0,-1 2 0 0 0,-1 1 0 0 0,0 1 0 0 0,-1 1-1 0 0,0 2 1 0 0,0 1 0 0 0,0 2 0 0 0,-1 1 0 0 0,1 1-1 0 0,-1 1 1 0 0,0 2 0 0 0,-28 5 26 0 0,46-2-77 0 0,-1 1 0 0 0,1 1-1 0 0,0 0 1 0 0,1 0 0 0 0,-1 2 0 0 0,1-1-1 0 0,1 2 1 0 0,0 0 0 0 0,0 0 0 0 0,0 1 0 0 0,1 1-1 0 0,1 0 1 0 0,0 0 0 0 0,0 1 0 0 0,1 0-1 0 0,1 1 1 0 0,0-1 0 0 0,1 2 0 0 0,0-1 0 0 0,1 1-1 0 0,0 0 1 0 0,1 1 0 0 0,1-1 0 0 0,0 1-1 0 0,1 0 1 0 0,1 0 0 0 0,0 0 0 0 0,1 0 0 0 0,1 0-1 0 0,0 0 1 0 0,1 0 0 0 0,1 0 0 0 0,0 0 0 0 0,1 0-1 0 0,1 0 1 0 0,0 0 0 0 0,1-1 0 0 0,0 0-1 0 0,1 0 1 0 0,1 0 0 0 0,3 4 77 0 0,55 78-4035 0 0,-14-39-2459 0 0,-22-27-102 0 0</inkml:trace>
  <inkml:trace contextRef="#ctx0" brushRef="#br0" timeOffset="31427.813">19227 13858 0 0 0,'0'0'1448'0'0,"0"0"-634"0"0,0 0-107 0 0,0 0 155 0 0,0 0 135 0 0,0 0 59 0 0,0 0-27 0 0,0 0-82 0 0,0 0-84 0 0,0 0-80 0 0,14-5-64 0 0,42-18-84 0 0,-28 12 2091 0 0,28-26 654 0 0,-43 23-3263 0 0,0-1 0 0 0,-1 0 0 0 0,-1 0 0 0 0,0-1 0 0 0,-1-1 1 0 0,-1 0-1 0 0,0 0 0 0 0,-2-1 0 0 0,0 0 0 0 0,-1 0 0 0 0,0-1 0 0 0,-2 0 0 0 0,0 0 0 0 0,-1 0 0 0 0,-1 0 0 0 0,-1 0 0 0 0,0-1 0 0 0,-2 1 0 0 0,0 0 0 0 0,-1 0 0 0 0,-1-1 0 0 0,-1 1 0 0 0,-1 1 0 0 0,0-1 0 0 0,-1 1 0 0 0,-2 0 0 0 0,1 0 0 0 0,-2 1 0 0 0,-1-2-117 0 0,9 18-24 0 0,-1-4-60 0 0,0 0-1 0 0,0 0 1 0 0,-1 1 0 0 0,1-1-1 0 0,-1 1 1 0 0,0 0 0 0 0,0-1-1 0 0,0 1 1 0 0,-1 1 0 0 0,0-1-1 0 0,1 0 1 0 0,-1 1 0 0 0,-1 0-1 0 0,1 0 1 0 0,0 0 0 0 0,-1 0-1 0 0,1 1 1 0 0,-1 0 0 0 0,0 0-1 0 0,0 0 1 0 0,0 0 0 0 0,0 1-1 0 0,0 0 1 0 0,0 0 0 0 0,0 0-1 0 0,0 1 1 0 0,-1 0 0 0 0,-3 0 84 0 0,-50 115-3138 0 0,35-31 3056 0 0,3 1 0 0 0,4 1 0 0 0,4 1 0 0 0,3 0 0 0 0,5 1 1 0 0,3-1-1 0 0,8 66 82 0 0,-5-23-8 0 0,4 174 67 0 0,3-138 64 0 0,-8 0 1 0 0,-7-1-1 0 0,-7 0 1 0 0,-29 128-124 0 0,39-269 188 0 0,-1 1 1 0 0,-2-1 0 0 0,0 0 0 0 0,-1 0 0 0 0,-2-1 0 0 0,0 0-1 0 0,-2 0 1 0 0,0-2 0 0 0,-2 1 0 0 0,-11 14-189 0 0,21-33 192 0 0,1 0 0 0 0,-1-1 0 0 0,0 1 0 0 0,0 0 0 0 0,0-1 0 0 0,0 0 0 0 0,-1 0 0 0 0,1 0 0 0 0,0-1 0 0 0,-1 1 0 0 0,1-1 0 0 0,-1 0 0 0 0,0-1 0 0 0,1 1 0 0 0,-1-1 0 0 0,0 0 0 0 0,1 0 0 0 0,-1 0 0 0 0,0 0 0 0 0,1-1 0 0 0,-3 0-192 0 0,-142-64 1686 0 0,106 37-1507 0 0,0-2 0 0 0,2-1 0 0 0,2-2-1 0 0,1-2 1 0 0,-23-26-179 0 0,58 58-44 0 0,-1 0 0 0 0,1 0 0 0 0,-1 0 0 0 0,1-1 0 0 0,0 1 0 0 0,1-1 0 0 0,-1 0 0 0 0,0 0 0 0 0,1 0 0 0 0,0 0 0 0 0,0 0 0 0 0,0 0 0 0 0,1 0 0 0 0,-1-1 0 0 0,1 1 0 0 0,0-1 0 0 0,0 1 0 0 0,1-1 0 0 0,-1 1 0 0 0,1-1 0 0 0,0 1 0 0 0,0-1 0 0 0,1 0 0 0 0,-1 1 0 0 0,1-1 0 0 0,0 1 0 0 0,0-1 0 0 0,1 1 0 0 0,-1 0 0 0 0,1 0 0 0 0,0-1 0 0 0,0 1 0 0 0,0 0 0 0 0,1 0 44 0 0,13-7-368 0 0,0 2 0 0 0,1 0 0 0 0,0 0 0 0 0,1 2 1 0 0,0 0-1 0 0,0 1 0 0 0,0 1 0 0 0,0 0 0 0 0,1 2 0 0 0,2 0 368 0 0,49-6-4002 0 0,-1 4-3433 0 0,-47 4 738 0 0</inkml:trace>
  <inkml:trace contextRef="#ctx0" brushRef="#br0" timeOffset="31797.691">18642 14589 7954 0 0,'0'0'506'0'0,"0"0"29"0"0,0 0-87 0 0,0 0-253 0 0,0 0-415 0 0,0 0-229 0 0,0 0 70 0 0,0 0 312 0 0,0 0 451 0 0,0 0 268 0 0,0 0 94 0 0,0 0 5 0 0,0 0-7 0 0,31 11 7 0 0,219 74 1049 0 0,-176-68-1324 0 0,0-4 0 0 0,1-3 0 0 0,0-3 0 0 0,0-3 1 0 0,1-4-1 0 0,3-3-476 0 0,29-21 3510 0 0,-112 15 186 0 0,-30-16-4122 0 0,-7 15-2282 0 0,31 16-1917 0 0,6 8-3819 0 0,4-8 233 0 0</inkml:trace>
  <inkml:trace contextRef="#ctx0" brushRef="#br1" timeOffset="229183.53">4617 9346 0 0 0,'0'0'0'0'0,"0"0"0"0"0</inkml:trace>
  <inkml:trace contextRef="#ctx0" brushRef="#br1" timeOffset="231301.668">4617 9346 0 0 0,'57'-53'0'0'0,"13"36"0"0"0,-50 17 0 0 0,17-3 0 0 0,-14 2 0 0 0,1 0 0 0 0,-1-2 0 0 0,0-1 0 0 0,-1-1 0 0 0,1-1 0 0 0,-1 0 0 0 0,0-2 0 0 0,11-6 0 0 0,271-184 2401 0 0,86-33-2056 0 0,-160 123-224 0 0,102-82 478 0 0,35-127 1947 0 0,180-6-2294 0 0,-494 286 223 0 0,-2-3 0 0 0,-2-3 0 0 0,-1-1 0 0 0,24-31-475 0 0,159-137 238 0 0,13 66-419 0 0,73-58 1370 0 0,-159 72-1010 0 0,94-43-207 0 0,-96 77 316 0 0,-107 64-316 0 0,2 2 1 0 0,1 3-1 0 0,1 1 0 0 0,45-14 28 0 0,-23 15-163 0 0,2 3-1 0 0,1 4 1 0 0,0 3 0 0 0,66-5 163 0 0,114-40 612 0 0,28 54-847 0 0,-261 9 90 0 0,0 1-1 0 0,0 1 1 0 0,0 1-1 0 0,0 2 1 0 0,0 0 0 0 0,-1 2-1 0 0,0 0 1 0 0,-1 2-1 0 0,3 2 146 0 0,61 21-214 0 0,46 29-182 0 0,-22-9 671 0 0,72 64-785 0 0,-78-40 490 0 0,90 98-671 0 0,-131-108 805 0 0,78 112-261 0 0,54 102 206 0 0,-90-105 39 0 0,-63-98-3 0 0,4-3 0 0 0,3-2-1 0 0,41 43-94 0 0,-20-26 35 0 0,-3 3 0 0 0,-4 3 0 0 0,36 76-35 0 0,-98-167-4 0 0,47 64 53 0 0,3-2 1 0 0,2-2 0 0 0,4-2 0 0 0,2-3-1 0 0,3-3 1 0 0,2-2 0 0 0,54 33-50 0 0,-80-58 45 0 0,293 211 226 0 0,-269-204-165 0 0,0-2 1 0 0,3-4-1 0 0,0-2 1 0 0,2-3-1 0 0,1-4 0 0 0,49 10-106 0 0,180 6-693 0 0,-101-36-2938 0 0,-182-2 3172 0 0,19 0-3166 0 0</inkml:trace>
  <inkml:trace contextRef="#ctx0" brushRef="#br1" timeOffset="232265.767">9935 6598 0 0 0,'0'0'1022'0'0,"0"0"132"0"0,0 0-327 0 0,0 0-348 0 0,0 0-148 0 0,0 0-2 0 0,0 0 41 0 0,0 0 75 0 0,0 0 59 0 0,0 0-4 0 0,0 0-20 0 0,0 0-72 0 0,3-25-51 0 0,6-77-45 0 0,-14 59-607 0 0,-5 55-2108 0 0,3 194 2395 0 0,20 199 8 0 0,1-16 110 0 0,-50 634 1971 0 0,41-937-1962 0 0,3 0 0 0 0,5 0 0 0 0,17 64-119 0 0,10 56 1092 0 0,-35-146-587 0 0,-5-59-1000 0 0,0-6-2522 0 0,0 1-2428 0 0</inkml:trace>
  <inkml:trace contextRef="#ctx0" brushRef="#br1" timeOffset="232993.768">11764 5244 3769 0 0,'0'0'632'0'0,"0"0"-353"0"0,0 0-237 0 0,0 0-123 0 0,0 0-20 0 0,0 0 14 0 0,0 0 23 0 0,0 0 29 0 0,0 0 49 0 0,0 0 46 0 0,0 0 69 0 0,0 0 91 0 0,0 0 15 0 0,-5 1-27 0 0,-21 3-154 0 0,-50 9 615 0 0,0-3 1 0 0,-1-3 0 0 0,-1-4-1 0 0,1-3 1 0 0,-22-5-670 0 0,-431-68 2534 0 0,-211-4-898 0 0,703 73-2825 0 0,57-2-4790 0 0,-6 5 4488 0 0,0-1-2642 0 0</inkml:trace>
  <inkml:trace contextRef="#ctx0" brushRef="#br1" timeOffset="233617.005">10591 4681 0 0 0,'0'0'2222'0'0,"0"0"-722"0"0,0 0-705 0 0,0 0-224 0 0,0 0-84 0 0,0 0-167 0 0,0 0-267 0 0,0 0-218 0 0,0 0-113 0 0,0 0 10 0 0,0 0 129 0 0,0 0 109 0 0,0 0 60 0 0,-19 4 20 0 0,-62 15 18 0 0,-51 55 287 0 0,-43 36 651 0 0,-4-9 0 0 0,-171 68-1006 0 0,336-164 79 0 0,10-4-131 0 0,0-1 1 0 0,-1 1-1 0 0,1 0 1 0 0,0 1-1 0 0,0-1 0 0 0,0 1 1 0 0,0 0-1 0 0,0 0 1 0 0,0 0-1 0 0,0 0 0 0 0,0 1 1 0 0,1-1-1 0 0,0 1 1 0 0,-1 0-1 0 0,1 0 0 0 0,0 0 1 0 0,0 0-1 0 0,1 1 1 0 0,-1-1-1 0 0,1 1 0 0 0,-1 0 1 0 0,1 0-1 0 0,0 0 1 0 0,1 0-1 0 0,-1 1 52 0 0,5-1 115 0 0,0 0 0 0 0,1-1 0 0 0,0 1 0 0 0,0-1 0 0 0,0 0 0 0 0,0 0 0 0 0,0-1 0 0 0,0 1 0 0 0,1-1 0 0 0,-1 0 0 0 0,1 0 0 0 0,0 0 0 0 0,0-1 0 0 0,-1 0 0 0 0,1 0 0 0 0,0 0 0 0 0,0 0 0 0 0,2-1-115 0 0,-7 0 1 0 0,76 11 617 0 0,0-4 0 0 0,0-3 0 0 0,0-4-1 0 0,20-4-617 0 0,-85 4 59 0 0,114-17 887 0 0,-51-19 2802 0 0,-55-3-3 0 0,-43 2-3495 0 0,-57-12-1797 0 0,73 45 1455 0 0,0 1 0 0 0,1-1 0 0 0,-1-1 0 0 0,1 1 0 0 0,0-1 0 0 0,0-1 0 0 0,1 1 0 0 0,0-1 0 0 0,0 0 0 0 0,0 0 0 0 0,0-1 0 0 0,1 0 0 0 0,0 0 0 0 0,1 0 0 0 0,-1 0 0 0 0,1-1 0 0 0,1 0 1 0 0,0 0-1 0 0,0 0 0 0 0,0 0 0 0 0,1 0 0 0 0,0-1 0 0 0,1 1 0 0 0,0-1 0 0 0,0 1 0 0 0,0-1 0 0 0,1 1 0 0 0,1-1 0 0 0,0 1 0 0 0,0-1 0 0 0,0 1 0 0 0,1-1 0 0 0,0 1 0 0 0,1 0 1 0 0,3-7 91 0 0,15-46 1871 0 0,-21 61-2856 0 0,1 5-4182 0 0,0 13 4338 0 0,-1 309 1553 0 0,-10-190-4428 0 0,6-96-3103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5:54.7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1 556 6281 0 0,'0'0'1339'0'0,"0"0"-513"0"0,0 0-330 0 0,0 0-200 0 0,0 0-92 0 0,0 0-17 0 0,0 0 153 0 0,0 0 299 0 0,0 0 302 0 0,0 0 191 0 0,0 0 2 0 0,0 0-143 0 0,5-6-175 0 0,245-259 2395 0 0,-6-10-2520 0 0,-241 274-756 0 0,-1 0-1 0 0,0-1 1 0 0,0 1 0 0 0,1 0-1 0 0,-1 0 1 0 0,1 1 0 0 0,-1-1-1 0 0,1 0 1 0 0,-1 1 0 0 0,1 0-1 0 0,-1-1 1 0 0,1 1 0 0 0,0 0-1 0 0,-1 0 1 0 0,1 1-1 0 0,-1-1 1 0 0,1 0 0 0 0,0 1-1 0 0,-1 0 1 0 0,1-1 0 0 0,-1 1-1 0 0,0 0 1 0 0,1 0 0 0 0,-1 1-1 0 0,0-1 1 0 0,1 0 0 0 0,-1 1-1 0 0,0-1 1 0 0,0 1 0 0 0,0 0-1 0 0,-1 0 1 0 0,1-1-1 0 0,0 1 1 0 0,-1 1 0 0 0,1-1-1 0 0,0 2 66 0 0,56 88-497 0 0,-52-82 451 0 0,168 276 197 0 0,-161-269-60 0 0,1-1-1 0 0,0 0 1 0 0,1-1-1 0 0,1 0 1 0 0,0-1-1 0 0,1-1 1 0 0,1 0-1 0 0,0-2 1 0 0,0 0-1 0 0,1-1 1 0 0,1-1-1 0 0,0 0 1 0 0,0-2 0 0 0,10 3-91 0 0,-27-9 134 0 0,0 1 0 0 0,0-1 1 0 0,0 1-1 0 0,1-1 0 0 0,-1 0 1 0 0,0 0-1 0 0,1-1 0 0 0,-1 1 1 0 0,1-1-1 0 0,-1 1 0 0 0,1-1 1 0 0,-1 0-1 0 0,1-1 0 0 0,-1 1 1 0 0,1 0-1 0 0,-1-1 0 0 0,1 0 1 0 0,-1 0-1 0 0,1 0 0 0 0,-1 0 1 0 0,0-1-1 0 0,0 1 0 0 0,0-1 1 0 0,0 0-1 0 0,0 0 0 0 0,0 0 1 0 0,0 0-1 0 0,0 0 0 0 0,-1-1 1 0 0,1 1-1 0 0,-1-1 0 0 0,0 1 1 0 0,0-1-1 0 0,0 0 0 0 0,0 0 1 0 0,0 0-1 0 0,-1 0 0 0 0,1-1 1 0 0,-1 1-1 0 0,0 0 0 0 0,0-1 1 0 0,0 1-1 0 0,0 0 0 0 0,-1-1 1 0 0,1-3-135 0 0,2-32 96 0 0,-1-1 0 0 0,-3 1 0 0 0,-1-1 0 0 0,-2 1 0 0 0,-1 0 0 0 0,-9-31-96 0 0,22 67-6402 0 0,18 34 1856 0 0,-17-17 605 0 0,-4-2-4590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33.4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1 317 0 0 0,'0'0'1222'0'0,"0"0"19"0"0,0 0 444 0 0,0 0 511 0 0,8-27 453 0 0,25-82 145 0 0,-20 48 2788 0 0,-8 62-2917 0 0,-2 11-3320 0 0,30 280 814 0 0,-30-206-97 0 0,19 780 201 0 0,-9-792 5 0 0,-2-105 3725 0 0,18-650-4215 0 0,-29 611 234 0 0,-4 22-38 0 0,3 0 0 0 0,2 0 1 0 0,2 0-1 0 0,2 1 1 0 0,2-1-1 0 0,2 1 1 0 0,2 1-1 0 0,2 0 1 0 0,16-36 25 0 0,-22 71-44 0 0,1-1 0 0 0,0 1 0 0 0,0 0 0 0 0,1 1 1 0 0,0 0-1 0 0,1 0 0 0 0,0 1 0 0 0,1 0 0 0 0,0 1 0 0 0,0 0 1 0 0,0 1-1 0 0,1 0 0 0 0,0 1 0 0 0,1 0 0 0 0,0 1 1 0 0,0 1-1 0 0,0 0 0 0 0,0 0 0 0 0,0 1 0 0 0,1 1 0 0 0,-1 0 1 0 0,1 1-1 0 0,0 1 0 0 0,-1 0 0 0 0,1 1 0 0 0,0 0 0 0 0,-1 1 1 0 0,1 0-1 0 0,11 5 44 0 0,-6-4-61 0 0,-1 2 0 0 0,0 0 0 0 0,-1 1 0 0 0,1 1 0 0 0,-1 1 0 0 0,0 0 0 0 0,-1 1 0 0 0,0 1 0 0 0,0 0 0 0 0,-1 1 0 0 0,-1 1 0 0 0,0 0 0 0 0,0 1 0 0 0,-1 1 0 0 0,-1 0 0 0 0,0 1 0 0 0,-1 0 0 0 0,-1 0 0 0 0,0 1 0 0 0,-1 1 1 0 0,5 14 60 0 0,-8-15-66 0 0,-2-1 1 0 0,0 1-1 0 0,-1 0 1 0 0,-1 1 0 0 0,0-1-1 0 0,-1 0 1 0 0,-1 1 0 0 0,-1-1-1 0 0,0 1 1 0 0,-1-1 0 0 0,0 0-1 0 0,-2 0 1 0 0,0 0 0 0 0,0 0-1 0 0,-2-1 1 0 0,0 0 0 0 0,-1 0-1 0 0,0 0 1 0 0,-1-1 0 0 0,-1 0-1 0 0,0 0 1 0 0,-1-1 0 0 0,0-1-1 0 0,-1 1 1 0 0,0-2-1 0 0,-1 1 1 0 0,-1-2 0 0 0,0 1-1 0 0,-13 7 66 0 0,-11 2 191 0 0,0-1 0 0 0,-1-1 0 0 0,0-3 0 0 0,-2-1 0 0 0,0-2-1 0 0,0-1 1 0 0,-1-3 0 0 0,0-1 0 0 0,-26 1-191 0 0,-99 20 592 0 0,164-27-612 0 0,1 1-1 0 0,0-1 1 0 0,0 0 0 0 0,-1 1-1 0 0,1-1 1 0 0,0 1-1 0 0,0 0 1 0 0,1-1-1 0 0,-1 1 1 0 0,0 0-1 0 0,1-1 1 0 0,-1 1 0 0 0,1 0-1 0 0,-1 0 1 0 0,1 0-1 0 0,0-1 1 0 0,0 1-1 0 0,-1 0 1 0 0,1 0 0 0 0,1 0-1 0 0,-1 0 1 0 0,0 0-1 0 0,0-1 1 0 0,1 1-1 0 0,-1 0 1 0 0,1 0 0 0 0,-1-1-1 0 0,1 1 1 0 0,0 0-1 0 0,0-1 1 0 0,0 1-1 0 0,0 0 1 0 0,0-1-1 0 0,0 0 1 0 0,0 1 0 0 0,0-1-1 0 0,1 1 1 0 0,-1-1-1 0 0,1 0 1 0 0,-1 0-1 0 0,1 0 1 0 0,-1 0 0 0 0,1 0-1 0 0,-1 0 1 0 0,1 0-1 0 0,0-1 1 0 0,0 1-1 0 0,-1-1 1 0 0,1 1 0 0 0,0-1-1 0 0,0 1 1 0 0,0-1-1 0 0,-1 0 21 0 0,3 3 104 0 0,281 178 2374 0 0,-157-107-2252 0 0,340 203 86 0 0,-455-266-613 0 0,-20-16-2823 0 0,-3-8-4854 0 0,7 8-2899 0 0</inkml:trace>
  <inkml:trace contextRef="#ctx0" brushRef="#br0" timeOffset="597.218">1451 1031 18708 0 0,'0'0'-208'0'0,"0"0"-443"0"0,0 0-469 0 0,0 0-120 0 0,0 0 259 0 0,0 0 536 0 0,0 0 560 0 0,0 0 379 0 0,0 0 195 0 0,0 0 71 0 0,0 0-36 0 0,1 27-43 0 0,-1 179 958 0 0,-3-167-1282 0 0,0-18-289 0 0,2 1 1 0 0,0-1-1 0 0,1 1 0 0 0,1-1 0 0 0,1 0 0 0 0,1 1 0 0 0,1-1 0 0 0,2 4-68 0 0,-6-23 44 0 0,0 0 1 0 0,1 0-1 0 0,0-1 0 0 0,-1 1 1 0 0,1 0-1 0 0,0 0 0 0 0,0-1 0 0 0,0 1 1 0 0,0-1-1 0 0,0 1 0 0 0,1-1 1 0 0,-1 1-1 0 0,0-1 0 0 0,1 0 1 0 0,-1 1-1 0 0,1-1 0 0 0,-1 0 1 0 0,1 0-1 0 0,-1 0 0 0 0,1 0 1 0 0,0-1-1 0 0,0 1 0 0 0,-1 0 1 0 0,1-1-1 0 0,0 1 0 0 0,0-1 0 0 0,0 1 1 0 0,0-1-1 0 0,0 0 0 0 0,-1 0 1 0 0,1 0-1 0 0,0 0 0 0 0,0 0 1 0 0,0 0-1 0 0,0-1 0 0 0,0 1 1 0 0,0-1-1 0 0,-1 1 0 0 0,1-1 1 0 0,0 0-1 0 0,0 1 0 0 0,-1-1 0 0 0,1 0 1 0 0,0 0-1 0 0,-1 0 0 0 0,1-1 1 0 0,-1 1-1 0 0,1 0 0 0 0,-1 0 1 0 0,0-1-1 0 0,0 1 0 0 0,1-1 1 0 0,-1 0-45 0 0,71-82 820 0 0,-56 58-783 0 0,-2 0 0 0 0,0-2 1 0 0,-2 1-1 0 0,-1-1 0 0 0,-1-1 1 0 0,-1 0-1 0 0,-2-1 0 0 0,2-14-37 0 0,22 224-1068 0 0,37 11 1095 0 0,-64-183 4 0 0,-1-2 1 0 0,1 1-1 0 0,0 0 1 0 0,1-1-1 0 0,-1 1 1 0 0,1-1 0 0 0,1-1-1 0 0,-1 1 1 0 0,1-1-1 0 0,0 0 1 0 0,0 0-1 0 0,0 0 1 0 0,1-1 0 0 0,0 0-1 0 0,0-1 1 0 0,0 1-1 0 0,0-1 1 0 0,0 0-1 0 0,1-1 1 0 0,-1 0 0 0 0,1 0-1 0 0,-1-1 1 0 0,1 0-1 0 0,3 0-31 0 0,-7-1 54 0 0,-1-1 0 0 0,0 1 0 0 0,1-1 0 0 0,-1 0 0 0 0,0 0 0 0 0,1-1 0 0 0,-1 1 0 0 0,0 0 0 0 0,0-1 0 0 0,0 0 0 0 0,0 0 0 0 0,0 0 0 0 0,-1 0 0 0 0,1 0 0 0 0,-1-1 0 0 0,1 1 0 0 0,-1-1 0 0 0,0 1 0 0 0,0-1 0 0 0,0 0 0 0 0,0 0 0 0 0,0 0 0 0 0,-1 0 0 0 0,1 0 0 0 0,-1-1 0 0 0,0 1-1 0 0,0 0 1 0 0,0-1 0 0 0,0 1 0 0 0,-1-2-54 0 0,12-109 951 0 0,-15 75-770 0 0,-1 1 1 0 0,-2 0-1 0 0,-2 0 0 0 0,-2 0 0 0 0,-1 1 0 0 0,-7-13-181 0 0,-29-115 1171 0 0,46 162-1147 0 0,0 0-1 0 0,1 0 1 0 0,0 0 0 0 0,-1-1-1 0 0,1 1 1 0 0,1 0 0 0 0,-1-1-1 0 0,0 1 1 0 0,1 0 0 0 0,0 0-1 0 0,-1 0 1 0 0,1 0 0 0 0,1 0-1 0 0,-1 0 1 0 0,0 0-1 0 0,1 0 1 0 0,-1 0 0 0 0,1 0-1 0 0,0 0 1 0 0,0 1 0 0 0,0-1-1 0 0,0 1 1 0 0,1 0 0 0 0,-1-1-1 0 0,0 1 1 0 0,1 0 0 0 0,0 1-1 0 0,-1-1 1 0 0,1 0 0 0 0,0 1-1 0 0,0-1 1 0 0,0 1 0 0 0,0 0-1 0 0,0 0 1 0 0,0 0 0 0 0,1 0-1 0 0,-1 1 1 0 0,0-1 0 0 0,0 1-1 0 0,1 0 1 0 0,-1 0 0 0 0,3 0-24 0 0,83-14-177 0 0,0 4 0 0 0,1 4 0 0 0,0 4 0 0 0,31 5 177 0 0,0-2-1660 0 0,-41 0-1157 0 0,-28 1-2837 0 0,-10 1-6410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5:55.31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0 499 15923 0 0,'0'0'1007'0'0,"0"0"-141"0"0,0 0-370 0 0,0 0-352 0 0,0 0-164 0 0,0 0-21 0 0,0 0 103 0 0,0 0 157 0 0,21-26 42 0 0,65-79-27 0 0,74-46 481 0 0,110-66-505 0 0,-266 217-264 0 0,0 1 0 0 0,1-1 0 0 0,-1 1 0 0 0,0-1 0 0 0,1 1 0 0 0,-1 0 0 0 0,0 1 0 0 0,0-1 0 0 0,0 1 0 0 0,0 0 0 0 0,0 0 0 0 0,-1 0 0 0 0,1 0 0 0 0,0 1-1 0 0,-1 0 1 0 0,0-1 0 0 0,1 1 0 0 0,-1 0 0 0 0,-1 1 0 0 0,1-1 0 0 0,0 0 0 0 0,-1 1 0 0 0,1 0 0 0 0,-1-1 0 0 0,0 1 0 0 0,0 0 0 0 0,-1 0 0 0 0,1 0 0 0 0,-1 1 0 0 0,0-1 0 0 0,0 0 0 0 0,0 0 0 0 0,-1 1-1 0 0,0-1 1 0 0,1 4 54 0 0,5 8-1 0 0,-1-2 61 0 0,112 215-88 0 0,-112-222 152 0 0,0 0-1 0 0,0 0 1 0 0,1 0 0 0 0,0-1 0 0 0,0 0 0 0 0,0 0 0 0 0,1 0 0 0 0,0-1 0 0 0,0 0-1 0 0,0-1 1 0 0,0 1 0 0 0,1-1 0 0 0,0-1 0 0 0,0 1 0 0 0,0-1 0 0 0,0-1 0 0 0,1 0-1 0 0,-1 0 1 0 0,1 0 0 0 0,-1-1 0 0 0,1 0 0 0 0,-1-1 0 0 0,1 0 0 0 0,0-1 0 0 0,-1 1-1 0 0,1-1 1 0 0,7-3-124 0 0,3-4 169 0 0,-1-2-1 0 0,0 0 0 0 0,0-1 0 0 0,-1-1 1 0 0,-1-1-1 0 0,0 0 0 0 0,-1-1 0 0 0,0 0 1 0 0,-1-1-1 0 0,-1-1 0 0 0,-1-1 0 0 0,0 1 1 0 0,-1-2-1 0 0,0 0 0 0 0,-2 0 0 0 0,0-1 1 0 0,-1 0-1 0 0,-1 0 0 0 0,0-4-168 0 0,24-41 189 0 0,-31 63-269 0 0,1 0 0 0 0,-1 0 0 0 0,1-1 0 0 0,-1 1 0 0 0,1 0-1 0 0,0 0 1 0 0,-1 0 0 0 0,1 0 0 0 0,0 0 0 0 0,0 0 0 0 0,0 0 0 0 0,0 0 0 0 0,0 0-1 0 0,0 0 1 0 0,0 0 0 0 0,0 1 0 0 0,0-1 0 0 0,0 0 0 0 0,0 1 0 0 0,1-1-1 0 0,-1 1 1 0 0,0-1 0 0 0,1 1 0 0 0,-1 0 0 0 0,0-1 0 0 0,0 1 0 0 0,1 0-1 0 0,-1 0 1 0 0,0 0 0 0 0,1 0 0 0 0,-1 0 0 0 0,0 0 0 0 0,1 0 0 0 0,-1 1-1 0 0,0-1 1 0 0,1 0 0 0 0,-1 1 0 0 0,0-1 0 0 0,0 1 0 0 0,1 0 0 0 0,-1-1-1 0 0,0 1 1 0 0,0 0 0 0 0,0-1 0 0 0,0 1 0 0 0,0 0 0 0 0,0 0 0 0 0,0 0-1 0 0,0 0 1 0 0,0 0 0 0 0,-1 0 0 0 0,1 0 0 0 0,0 0 0 0 0,0 2 80 0 0,21 15-2679 0 0,9 9-4975 0 0,-18-16-2391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5:48.85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28 179 3665 0 0,'0'0'1926'0'0,"0"0"25"0"0,0 0-14 0 0,0 0-163 0 0,0 0-180 0 0,0 0-185 0 0,0 0-226 0 0,0 0-190 0 0,0 0-217 0 0,0 0-279 0 0,0 0-418 0 0,-6-18-661 0 0,-16-52-817 0 0,37 92-3854 0 0,37 60 6073 0 0,-25-18-527 0 0,-4 1-1 0 0,-2 1 0 0 0,-4 1 0 0 0,2 18-292 0 0,8 32 160 0 0,-3-22 62 0 0,23 101 150 0 0,9-1 0 0 0,8-4 1 0 0,11 4-373 0 0,-71-187 160 0 0,-2 0-23 0 0,1-1 0 0 0,0-1 0 0 0,0 1 0 0 0,0 0 0 0 0,1-1 0 0 0,0 1 0 0 0,0-1 0 0 0,1 0 0 0 0,0 0 1 0 0,0-1-1 0 0,0 1 0 0 0,0-1 0 0 0,1-1 0 0 0,3 4-137 0 0,-6-16 6658 0 0,1-13-6425 0 0,-4 20 135 0 0,107-437 169 0 0,143-514-573 0 0,-242 923-7 0 0,-6 14-19 0 0,2 1 0 0 0,0-1 0 0 0,1 0 0 0 0,0 1 0 0 0,1 0 1 0 0,0 0-1 0 0,2 1 0 0 0,-1 0 0 0 0,2 0 0 0 0,-1 1 0 0 0,9-9 62 0 0,-14 20-138 0 0,1-1 0 0 0,0 0 0 0 0,-1 1 0 0 0,1 0 0 0 0,0 0 0 0 0,0 0 0 0 0,0 0 0 0 0,0 1 0 0 0,0-1 0 0 0,0 1 0 0 0,0 0 0 0 0,0 0 0 0 0,0 1 1 0 0,0-1-1 0 0,0 1 0 0 0,0 0 0 0 0,0 0 0 0 0,0 0 0 0 0,0 0 0 0 0,-1 1 0 0 0,1 0 0 0 0,0 0 0 0 0,-1 0 0 0 0,0 0 0 0 0,1 0 0 0 0,-1 1 0 0 0,0-1 0 0 0,0 1 0 0 0,0 0 0 0 0,0 0 0 0 0,-1 0 0 0 0,1 0 0 0 0,-1 0 0 0 0,0 1 0 0 0,0-1 0 0 0,0 1 0 0 0,0-1 0 0 0,-1 1 0 0 0,1 0 1 0 0,-1 0-1 0 0,0 0 0 0 0,0 0 0 0 0,-1 0 0 0 0,1 0 0 0 0,-1 0 0 0 0,0 0 0 0 0,0 0 0 0 0,0 0 0 0 0,0 0 138 0 0,5 32-3834 0 0,-3-8-4804 0 0</inkml:trace>
  <inkml:trace contextRef="#ctx0" brushRef="#br0" timeOffset="2149.241">1102 1477 0 0 0,'0'0'412'0'0,"0"0"471"0"0,0 0-260 0 0,0 0-290 0 0,0 0-166 0 0,0 0-55 0 0,0 0 4 0 0,0 0 28 0 0,0 0 35 0 0,0 0 34 0 0,0 0 10 0 0,0 0 50 0 0,0 0 38 0 0,-4-12 16 0 0,-11-37-38 0 0,8 119 1191 0 0,-16 582 1949 0 0,-2-402-2107 0 0,23-256 7599 0 0,-1-6-6520 0 0,-7-25-3536 0 0,1-37 711 0 0,0-12-855 0 0,-3-1 0 0 0,-4 2 0 0 0,-21-60 1279 0 0,-80-236 4258 0 0,119 379-4337 0 0,-1-1-1 0 0,0 0 0 0 0,1 1 0 0 0,-1-1 0 0 0,1 1 0 0 0,0-1 0 0 0,0 1 0 0 0,0 0 1 0 0,0 0-1 0 0,0 0 0 0 0,1 0 0 0 0,-1 0 0 0 0,0 0 0 0 0,1 0 0 0 0,0 1 0 0 0,-1-1 1 0 0,1 1-1 0 0,0 0 0 0 0,0 0 0 0 0,0 0 0 0 0,-1 0 0 0 0,1 1 0 0 0,0-1 0 0 0,0 1 0 0 0,0-1 1 0 0,0 1-1 0 0,0 0 0 0 0,0 0 0 0 0,0 1 0 0 0,0-1 0 0 0,0 1 0 0 0,0-1 0 0 0,0 1 1 0 0,0 0-1 0 0,0 0 80 0 0,13-1-13 0 0,109-1-99 0 0,0 5-1 0 0,-1 6 1 0 0,0 5-1 0 0,18 9 113 0 0,-122-9-165 0 0,-52 3 824 0 0,19-12-407 0 0,-478 207 1420 0 0,273-136-7682 0 0,213-75 2025 0 0,3-2-3351 0 0</inkml:trace>
  <inkml:trace contextRef="#ctx0" brushRef="#br0" timeOffset="4187.411">1707 2208 3081 0 0,'0'0'1329'0'0,"0"0"-118"0"0,0 0-12 0 0,0 0-1 0 0,0 0-79 0 0,0 0-84 0 0,0 0-18 0 0,0 0-30 0 0,0 0-43 0 0,0 0-10 0 0,0 0-106 0 0,0 0-141 0 0,0 0-127 0 0,8-20-153 0 0,35-83-79 0 0,-85 126-2145 0 0,26-14 1757 0 0,1 1 0 0 0,-1 1-1 0 0,1 0 1 0 0,1 1 0 0 0,0 1 0 0 0,1 0-1 0 0,0 0 1 0 0,1 2 0 0 0,1-1 0 0 0,0 2-1 0 0,1-1 1 0 0,1 1 0 0 0,0 1 0 0 0,1 0-1 0 0,1 0 1 0 0,1 0 0 0 0,0 1 0 0 0,1 0-1 0 0,1 0 1 0 0,1 1 0 0 0,0-1 0 0 0,1 17 60 0 0,3-12 47 0 0,1 0 0 0 0,1 0 0 0 0,1 0 0 0 0,1 0 0 0 0,1-1 0 0 0,1 0-1 0 0,2 0 1 0 0,-1-1 0 0 0,2 0 0 0 0,1 0 0 0 0,1-1 0 0 0,0-1 0 0 0,6 5-47 0 0,-12-16 1132 0 0,-8-18 8056 0 0,0 2-7805 0 0,-1-1-3497 0 0,-75-128-7693 0 0,46 71 5689 0 0,4 29 7678 0 0,104 42-2704 0 0,-63-3-611 0 0,0-2-1 0 0,0 0 1 0 0,0 0-1 0 0,0-1 1 0 0,0-1-1 0 0,0 0 1 0 0,0 0-1 0 0,-1-2 0 0 0,1 1 1 0 0,-1-2-1 0 0,1 0 1 0 0,-2 0-1 0 0,1-1 1 0 0,0 0-1 0 0,-1-1 1 0 0,-1-1-1 0 0,1 1 0 0 0,-1-2 1 0 0,0 0-1 0 0,-1 0 1 0 0,0 0-1 0 0,0-1 1 0 0,-1 0-1 0 0,-1-1 1 0 0,1 0-1 0 0,-2 0 1 0 0,5-10-246 0 0,-11-41 1007 0 0,0 62-1079 0 0,0 0-119 0 0,0 0-171 0 0,0 0-211 0 0,0 0-190 0 0,0 0-219 0 0,2 5-1691 0 0,6 21 2306 0 0,7 14 518 0 0,-2 0-1 0 0,-3 1 1 0 0,0 0-1 0 0,-3 0 0 0 0,-2 1 1 0 0,0 10-150 0 0,4 33 244 0 0,-7-78-1847 0 0,5 3 6020 0 0,-6-11-7709 0 0,0-4-5195 0 0,-1 5 284 0 0</inkml:trace>
  <inkml:trace contextRef="#ctx0" brushRef="#br0" timeOffset="4587.871">2159 2568 11995 0 0,'0'0'808'0'0,"0"0"-651"0"0,0 0-760 0 0,0 0-405 0 0,0 0 131 0 0,0 0 243 0 0,0 0 315 0 0,0 0 329 0 0,0 0 64 0 0,0 0 14 0 0,0 0 54 0 0,0 0 83 0 0,0 0 93 0 0,15 5 76 0 0,103 24 1212 0 0,-116-29-1592 0 0,0 0 0 0 0,-1 0 0 0 0,1 1 0 0 0,0-1 0 0 0,-1 0 0 0 0,1 1 0 0 0,-1-1 0 0 0,1 1 0 0 0,-1 0 0 0 0,1 0 0 0 0,-1-1 0 0 0,1 1 0 0 0,-1 0 0 0 0,1 0 0 0 0,-1 0 0 0 0,0 1 0 0 0,0-1 0 0 0,1 0 0 0 0,-1 0 0 0 0,0 1 0 0 0,0-1 0 0 0,0 0 0 0 0,-1 1 0 0 0,1-1 0 0 0,0 1 0 0 0,0-1 0 0 0,-1 1 0 0 0,1 0 0 0 0,-1-1 0 0 0,0 1 0 0 0,1 0 0 0 0,-1-1 0 0 0,0 1 0 0 0,0 0 0 0 0,0-1 0 0 0,0 1 0 0 0,0 0 0 0 0,0-1 0 0 0,0 1 1 0 0,-1 0-1 0 0,1-1 0 0 0,-1 1 0 0 0,1-1 0 0 0,-1 1 0 0 0,0 0 0 0 0,1-1 0 0 0,-1 1 0 0 0,0-1 0 0 0,0 0 0 0 0,0 1 0 0 0,0-1 0 0 0,0 0 0 0 0,0 0 0 0 0,-1 1 0 0 0,1-1 0 0 0,0 0 0 0 0,-1 0 0 0 0,1 0 0 0 0,-1-1 0 0 0,1 1 0 0 0,-1 0 0 0 0,1 0 0 0 0,-1-1-14 0 0,-54 57 569 0 0,46-50-600 0 0,1 0 0 0 0,1 1-1 0 0,-1 0 1 0 0,1 0 0 0 0,0 1-1 0 0,1 0 1 0 0,0 0 0 0 0,1 1-1 0 0,0 0 1 0 0,0 0 0 0 0,1 0-1 0 0,0 1 1 0 0,1 0 0 0 0,0 0-1 0 0,1 0 1 0 0,0 0 0 0 0,1 1-1 0 0,0 0 32 0 0,4-8 50 0 0,1-1-1 0 0,0 0 0 0 0,0 1 1 0 0,0-1-1 0 0,0-1 1 0 0,1 1-1 0 0,-1 0 1 0 0,1-1-1 0 0,-1 1 0 0 0,1-1 1 0 0,0 0-1 0 0,0 0 1 0 0,0-1-1 0 0,0 1 1 0 0,1-1-1 0 0,-1 0 0 0 0,0 0 1 0 0,0-1-1 0 0,1 1 1 0 0,-1-1-1 0 0,1 0 1 0 0,-1 0-1 0 0,0 0 0 0 0,1 0 1 0 0,-1-1-1 0 0,0 0 1 0 0,1 0-1 0 0,-1 0-49 0 0,6 1 104 0 0,106-10 185 0 0,-40-3-3171 0 0,-25 4-2426 0 0,-36 7-1543 0 0</inkml:trace>
  <inkml:trace contextRef="#ctx0" brushRef="#br0" timeOffset="4989.196">2781 2717 13099 0 0,'0'0'1084'0'0,"0"0"-883"0"0,0 0-937 0 0,0 0-572 0 0,0 0 14 0 0,0 0 321 0 0,0 0 529 0 0,0 0 509 0 0,0 0 188 0 0,0 0 70 0 0,0 0 65 0 0,0 0 38 0 0,0 0-14 0 0,9 15 12 0 0,30 44-5 0 0,-35-54-258 0 0,0-1 0 0 0,0 1 1 0 0,0-1-1 0 0,1 0 0 0 0,0 0 0 0 0,0-1 1 0 0,0 0-1 0 0,0 1 0 0 0,0-2 1 0 0,0 1-1 0 0,1-1 0 0 0,0 1 0 0 0,-1-1 1 0 0,1-1-1 0 0,0 1 0 0 0,0-1 1 0 0,0 0-1 0 0,0-1 0 0 0,0 1 0 0 0,0-1 1 0 0,0 0-1 0 0,0-1 0 0 0,3 0-161 0 0,3 1 295 0 0,7-3-62 0 0,0-1 0 0 0,-1 0 0 0 0,1-1-1 0 0,-1-1 1 0 0,0-1 0 0 0,-1-1-1 0 0,1 0 1 0 0,-1-1 0 0 0,-1-1-1 0 0,0-1 1 0 0,0 0 0 0 0,-1-1-1 0 0,-1 0 1 0 0,0-1 0 0 0,-1-1-1 0 0,0-1 1 0 0,-1 1 0 0 0,0-2-1 0 0,5-11-232 0 0,-11 19 49 0 0,-1 1 0 0 0,0-1 0 0 0,-1 0 0 0 0,0-1 0 0 0,0 1 0 0 0,-1-1 0 0 0,0 0 0 0 0,0 0-1 0 0,-1 0 1 0 0,-1 0 0 0 0,1 0 0 0 0,-1 0 0 0 0,-1 0 0 0 0,0-1 0 0 0,0 1 0 0 0,-1 0 0 0 0,0 0-1 0 0,0-1 1 0 0,-1 1 0 0 0,0 0 0 0 0,-1 0 0 0 0,0 1 0 0 0,0-1 0 0 0,-1 1 0 0 0,0-1 0 0 0,-1 1-1 0 0,0 0 1 0 0,0 1 0 0 0,0-1 0 0 0,-1 1 0 0 0,-1 0 0 0 0,1 0 0 0 0,-1 1 0 0 0,0 0-1 0 0,0 0 1 0 0,-1 1 0 0 0,1 0 0 0 0,-6-3-49 0 0,4 4-35 0 0,0 0-1 0 0,0 0 0 0 0,-1 1 1 0 0,1 0-1 0 0,-1 1 0 0 0,0 0 1 0 0,0 0-1 0 0,1 1 1 0 0,-1 1-1 0 0,0-1 0 0 0,0 2 1 0 0,0-1-1 0 0,0 1 1 0 0,0 1-1 0 0,0 0 0 0 0,0 0 1 0 0,1 1-1 0 0,-1 0 0 0 0,1 1 1 0 0,0 0-1 0 0,0 0 1 0 0,0 1-1 0 0,1 0 0 0 0,-1 0 1 0 0,1 1-1 0 0,1 0 0 0 0,-1 1 1 0 0,1 0-1 0 0,0 0 1 0 0,0 1-1 0 0,1-1 0 0 0,0 1 1 0 0,1 1-1 0 0,-1-1 1 0 0,2 1-1 0 0,-1 0 0 0 0,1 0 1 0 0,0 0-1 0 0,1 1 0 0 0,0-1 1 0 0,1 1-1 0 0,0 0 1 0 0,0 0-1 0 0,1-1 0 0 0,1 1 1 0 0,-1 0-1 0 0,2 0 1 0 0,0 10 34 0 0,1-14-74 0 0,0 0 0 0 0,0 0 0 0 0,0-1 0 0 0,0 1 0 0 0,1 0 0 0 0,0-1 0 0 0,0 0 0 0 0,1 0 0 0 0,0 0 0 0 0,-1 0 0 0 0,2 0 0 0 0,-1-1 0 0 0,0 1 0 0 0,1-1 0 0 0,0 0 0 0 0,0-1 0 0 0,0 1 0 0 0,0-1 0 0 0,1 0 0 0 0,-1 0 0 0 0,1-1 0 0 0,0 0 0 0 0,1 1 75 0 0,87 23-8475 0 0,-65-21-1581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5:44.8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7167 1867 11707 0 0,'0'0'648'0'0,"0"0"6"0"0,0 0 20 0 0,0 0-26 0 0,0 0-45 0 0,0 0-170 0 0,0 0-131 0 0,0 0-89 0 0,0 0-50 0 0,-5-25-2 0 0,-20-107 255 0 0,24 130-421 0 0,1 0 0 0 0,-1 1 0 0 0,1-1 0 0 0,-1 0 0 0 0,1 0 0 0 0,0 0 0 0 0,0 0 0 0 0,0 0-1 0 0,0 0 1 0 0,0 0 0 0 0,0 0 0 0 0,0 0 0 0 0,1 1 0 0 0,-1-1 0 0 0,1 0 0 0 0,-1 0 0 0 0,1 0 0 0 0,0 0 0 0 0,0 1 0 0 0,0-1-1 0 0,0 0 1 0 0,0 1 0 0 0,0-1 0 0 0,0 1 0 0 0,1-1 0 0 0,-1 1 0 0 0,0 0 0 0 0,1-1 0 0 0,-1 1 0 0 0,1 0 0 0 0,-1 0-1 0 0,1 0 1 0 0,0 0 0 0 0,0 0 0 0 0,-1 0 0 0 0,1 1 0 0 0,0-1 0 0 0,0 1 0 0 0,0-1 0 0 0,0 1 0 0 0,-1-1 0 0 0,1 1 0 0 0,0 0 5 0 0,29-11-138 0 0,0 0 1 0 0,1 2 0 0 0,0 2 0 0 0,0 1-1 0 0,1 1 1 0 0,0 2 0 0 0,0 1 0 0 0,0 1-1 0 0,-1 2 1 0 0,33 5 137 0 0,-55-5-28 0 0,1 0 0 0 0,0 0 0 0 0,0 1-1 0 0,-1 1 1 0 0,1 0 0 0 0,-1 0 0 0 0,0 1 0 0 0,0 0-1 0 0,0 1 1 0 0,-1 0 0 0 0,1 0 0 0 0,-1 1 0 0 0,-1 0-1 0 0,1 1 1 0 0,-1 0 0 0 0,0 0 0 0 0,0 1 0 0 0,-1 0-1 0 0,0 0 1 0 0,-1 1 0 0 0,0 0 0 0 0,0 0 0 0 0,-1 1-1 0 0,0-1 1 0 0,0 1 0 0 0,-1 0 0 0 0,0 0 0 0 0,-1 0 0 0 0,-1 1-1 0 0,1 0 1 0 0,-2-1 0 0 0,1 1 0 0 0,-1 0 0 0 0,-1-1-1 0 0,0 1 1 0 0,-1 0 0 0 0,0 0 0 0 0,0 0 0 0 0,-1-1-1 0 0,-1 1 1 0 0,1-1 0 0 0,-2 1 28 0 0,-23 44 100 0 0,-2-1 0 0 0,-2-1 0 0 0,-3-1-1 0 0,-2-3 1 0 0,-2 0 0 0 0,-8 4-100 0 0,6-5 65 0 0,-393 478 278 0 0,428-523-375 0 0,1 0 1 0 0,0 1 0 0 0,0 0-1 0 0,1 0 1 0 0,-1 0-1 0 0,1 0 1 0 0,0 1-1 0 0,0 0 1 0 0,0-1 0 0 0,1 1-1 0 0,-1 0 1 0 0,1 0-1 0 0,0 0 1 0 0,1 0-1 0 0,-1 1 1 0 0,1-1 0 0 0,0 0-1 0 0,1 1 1 0 0,-1-1-1 0 0,1 0 1 0 0,0 1-1 0 0,0-1 1 0 0,1 1 0 0 0,-1-1-1 0 0,1 1 1 0 0,1-1-1 0 0,-1 0 1 0 0,1 0-1 0 0,-1 0 1 0 0,2 0 0 0 0,-1 0-1 0 0,0 0 1 0 0,1 0-1 0 0,0-1 1 0 0,0 1 0 0 0,0-1-1 0 0,1 0 1 0 0,0 0-1 0 0,0 1 32 0 0,22 2-87 0 0,1-1-1 0 0,0-1 0 0 0,0-2 1 0 0,0-1-1 0 0,0 0 0 0 0,0-2 0 0 0,1-2 1 0 0,-1 0-1 0 0,0-2 0 0 0,0 0 1 0 0,-1-2-1 0 0,12-5 88 0 0,325-81 53 0 0,-136 31 4758 0 0,-220 107-5743 0 0,-3-36 973 0 0,0 1 1 0 0,2-1 0 0 0,-1 0 0 0 0,1-1 0 0 0,1 1-1 0 0,-1-1 1 0 0,2 0 0 0 0,-1-1 0 0 0,1 0 0 0 0,0 0-1 0 0,1-1 1 0 0,0 0 0 0 0,0 0 0 0 0,1-1 0 0 0,0 0 0 0 0,0-1-1 0 0,0 0 1 0 0,0 0 0 0 0,1-1 0 0 0,0-1 0 0 0,0 0-1 0 0,0 0 1 0 0,0-1 0 0 0,0 0 0 0 0,1-1 0 0 0,8 0-42 0 0,27-1 226 0 0,-1-1 0 0 0,1-2 1 0 0,0-3-1 0 0,-1-1 1 0 0,39-13-227 0 0,82-9 210 0 0,-130 27-117 0 0,-1-3 0 0 0,1-1 0 0 0,-1-1 0 0 0,0-3 0 0 0,-1 0 0 0 0,0-3 0 0 0,-1 0 0 0 0,0-3 0 0 0,-1 0 0 0 0,29-21-93 0 0,-52 26-3 0 0,0 0 0 0 0,-1-1 1 0 0,0 0-1 0 0,-1 0 0 0 0,0-1 0 0 0,-1 0 1 0 0,-1 0-1 0 0,0-1 0 0 0,0 0 0 0 0,-2 0 0 0 0,1 0 1 0 0,-2-1-1 0 0,0 1 0 0 0,-1-1 0 0 0,0 0 1 0 0,-1 0-1 0 0,-1 0 0 0 0,0 0 0 0 0,-1 1 1 0 0,-1-1-1 0 0,0 0 0 0 0,-1 0 0 0 0,-1 1 0 0 0,0 0 1 0 0,-1 0-1 0 0,-1 0 0 0 0,0 0 0 0 0,0 1 1 0 0,-1 0-1 0 0,-1 0 0 0 0,0 1 0 0 0,-1 0 1 0 0,-1 0-1 0 0,0 1 0 0 0,0 0 0 0 0,-1 1 0 0 0,0 0 1 0 0,-1 1-1 0 0,0 0 3 0 0,-13-12-40 0 0,-1 2 0 0 0,-1 1-1 0 0,0 2 1 0 0,-1 0 0 0 0,-1 2 0 0 0,-1 1 0 0 0,0 1 0 0 0,0 1-1 0 0,-1 2 1 0 0,0 1 0 0 0,-1 2 0 0 0,1 1 0 0 0,-1 1 0 0 0,-1 2 0 0 0,1 1-1 0 0,0 2 1 0 0,0 1 0 0 0,-23 5 40 0 0,42-3-34 0 0,0 0-1 0 0,1 2 1 0 0,-1 0-1 0 0,1 0 1 0 0,0 1-1 0 0,1 0 1 0 0,0 1-1 0 0,0 0 1 0 0,0 1 0 0 0,1 1-1 0 0,1-1 1 0 0,-1 1-1 0 0,2 1 1 0 0,-1 0-1 0 0,2 0 1 0 0,-1 1-1 0 0,2-1 1 0 0,-1 2-1 0 0,2-1 1 0 0,-1 1 0 0 0,2 0-1 0 0,0 0 1 0 0,0 0-1 0 0,1 0 1 0 0,1 1-1 0 0,0-1 1 0 0,1 1-1 0 0,1-1 1 0 0,0 1 0 0 0,0 0-1 0 0,1-1 1 0 0,1 1-1 0 0,1-1 1 0 0,0 1-1 0 0,0-1 1 0 0,1 0-1 0 0,1 0 1 0 0,1-1-1 0 0,-1 1 1 0 0,2-1 0 0 0,0 0-1 0 0,0-1 1 0 0,1 0-1 0 0,0 0 1 0 0,1 0-1 0 0,0-1 1 0 0,1-1-1 0 0,9 8 35 0 0,8 2-21 0 0,0-1 0 0 0,1-1 0 0 0,1-1 0 0 0,1-2 0 0 0,0-1 0 0 0,1-1 0 0 0,0-2 0 0 0,1-1 0 0 0,-1-1 0 0 0,25 1 21 0 0,198 15-4337 0 0,-216-23 2927 0 0,1-2 1 0 0,0-1 0 0 0,-1-3 0 0 0,0 0-1 0 0,36-11 1410 0 0,8-18 880 0 0,-14-19 4584 0 0,-56 35-1905 0 0,1 26-2452 0 0,-10 3-1004 0 0,1-1 0 0 0,1 1-1 0 0,0-1 1 0 0,1 0 0 0 0,0 0-1 0 0,0-1 1 0 0,1 0 0 0 0,0 0-1 0 0,1 0 1 0 0,0-1 0 0 0,0 0-1 0 0,0-1 1 0 0,1 1 0 0 0,1-2-1 0 0,-1 1 1 0 0,1-2 0 0 0,0 1 0 0 0,0-1-1 0 0,1 0 1 0 0,-1-1 0 0 0,1-1-1 0 0,0 0 1 0 0,0 0 0 0 0,0-1-1 0 0,1 0 1 0 0,8 0-103 0 0,20 1 281 0 0,1-1 0 0 0,-1-2 1 0 0,0-2-1 0 0,0-1 0 0 0,0-2 0 0 0,-1-2 1 0 0,5-3-282 0 0,-6 1 127 0 0,-1-1 1 0 0,-1-2 0 0 0,0-1-1 0 0,0-2 1 0 0,-2-1 0 0 0,0-2-1 0 0,-1-2 1 0 0,23-17-128 0 0,-44 28-35 0 0,1-1 1 0 0,-1-1-1 0 0,-1 0 0 0 0,0 0 1 0 0,0-1-1 0 0,-2-1 0 0 0,1 1 1 0 0,-1-2-1 0 0,-1 1 0 0 0,-1-1 1 0 0,0 0-1 0 0,0-1 0 0 0,-2 0 1 0 0,0 0-1 0 0,0 0 0 0 0,-1 0 1 0 0,-1-1-1 0 0,-1 0 0 0 0,0 1 1 0 0,-1-1-1 0 0,-1 0 0 0 0,-1-6 35 0 0,0 10-63 0 0,-1 0-1 0 0,-1 0 0 0 0,0 0 0 0 0,0 1 1 0 0,-2-1-1 0 0,1 1 0 0 0,-1 0 0 0 0,-1 0 1 0 0,0 1-1 0 0,0-1 0 0 0,-1 1 0 0 0,-1 1 1 0 0,1-1-1 0 0,-2 1 0 0 0,1 1 1 0 0,-1-1-1 0 0,0 2 0 0 0,-1-1 0 0 0,0 1 1 0 0,0 0-1 0 0,-1 1 0 0 0,1 1 0 0 0,-1-1 1 0 0,-1 2-1 0 0,-3-2 64 0 0,-16-5-84 0 0,-1 0-1 0 0,0 3 1 0 0,0 0-1 0 0,-1 2 1 0 0,0 1 0 0 0,0 2-1 0 0,0 2 1 0 0,-27 1 84 0 0,34 2-59 0 0,0 1 1 0 0,0 1 0 0 0,1 1-1 0 0,-1 2 1 0 0,1 0-1 0 0,1 2 1 0 0,-1 0-1 0 0,2 2 1 0 0,-1 1 0 0 0,1 0-1 0 0,1 2 1 0 0,-18 14 58 0 0,29-19-42 0 0,0 0 1 0 0,0 1 0 0 0,1 0-1 0 0,0 0 1 0 0,1 1-1 0 0,0 1 1 0 0,1-1-1 0 0,0 1 1 0 0,1 1 0 0 0,0 0-1 0 0,1 0 1 0 0,0 0-1 0 0,1 0 1 0 0,1 1 0 0 0,0 0-1 0 0,1 0 1 0 0,1 0-1 0 0,0 0 1 0 0,0 0-1 0 0,2 1 1 0 0,-1-1 0 0 0,2 0-1 0 0,0 1 1 0 0,1 0 41 0 0,1-4 50 0 0,0 1-1 0 0,1-1 1 0 0,0 0 0 0 0,1 0 0 0 0,0 0 0 0 0,0 0 0 0 0,2-1-1 0 0,-1 0 1 0 0,1 0 0 0 0,0-1 0 0 0,1 0 0 0 0,0 0 0 0 0,1-1-1 0 0,0 0 1 0 0,0 0 0 0 0,1-1 0 0 0,0 0 0 0 0,0-1-1 0 0,0 0 1 0 0,8 2-50 0 0,14 8 122 0 0,1-2-1 0 0,1-2 1 0 0,0 0-1 0 0,1-3 1 0 0,0-1-1 0 0,10 0-121 0 0,20 2 97 0 0,1-3 0 0 0,-1-3 0 0 0,1-3-1 0 0,0-3 1 0 0,-1-2 0 0 0,0-4-1 0 0,0-2 1 0 0,0-3 0 0 0,-2-3-1 0 0,0-3 1 0 0,-1-3 0 0 0,8-5-97 0 0,39-28 1653 0 0,-104 97-4090 0 0,-3-28 2489 0 0,1 1 1 0 0,0-1 0 0 0,1 0 0 0 0,1 0 0 0 0,0 0 0 0 0,1-1-1 0 0,0 1 1 0 0,1-2 0 0 0,0 1 0 0 0,1-1 0 0 0,1 0 0 0 0,0 0-1 0 0,1-1 1 0 0,0 0 0 0 0,0-1 0 0 0,1 0 0 0 0,0-1 0 0 0,1 0-1 0 0,0-1 1 0 0,1 0 0 0 0,12 5-53 0 0,7-2 112 0 0,1-2 0 0 0,0-2-1 0 0,1-1 1 0 0,-1-1 0 0 0,1-2 0 0 0,0-1 0 0 0,0-2-1 0 0,0-2 1 0 0,0 0 0 0 0,0-3 0 0 0,0 0-1 0 0,-1-3 1 0 0,0 0 0 0 0,-1-2 0 0 0,0-2 0 0 0,14-7-112 0 0,-20 9 70 0 0,0-2 0 0 0,-1-1 0 0 0,0-1 0 0 0,-1 0 0 0 0,-1-2 0 0 0,0-1 0 0 0,-1-1 1 0 0,-1-1-1 0 0,-1-1 0 0 0,0 0 0 0 0,16-24-70 0 0,-27 31 4 0 0,0 0 0 0 0,0-1 0 0 0,-1 0 0 0 0,-1-1 0 0 0,0 0 0 0 0,-2 0 0 0 0,1 0 0 0 0,-2-1 0 0 0,0 0 0 0 0,0 1 0 0 0,-2-1 0 0 0,0-1 0 0 0,-1 1 0 0 0,0 0 1 0 0,-2 0-1 0 0,0 0 0 0 0,0-1 0 0 0,-2 1 0 0 0,0 0 0 0 0,-1 1 0 0 0,-3-9-4 0 0,-1 3-53 0 0,-1 1 1 0 0,-1 0 0 0 0,-1 1 0 0 0,0 0-1 0 0,-2 0 1 0 0,0 2 0 0 0,-1-1-1 0 0,-1 2 1 0 0,0 0 0 0 0,-1 0 0 0 0,-1 2-1 0 0,0 0 1 0 0,-1 1 0 0 0,-1 1 0 0 0,0 0-1 0 0,0 1 1 0 0,-1 2 0 0 0,-18-7 52 0 0,5 4-65 0 0,0 1 1 0 0,-1 1-1 0 0,0 2 1 0 0,-1 2 0 0 0,0 1-1 0 0,0 1 1 0 0,0 2-1 0 0,0 2 1 0 0,0 1-1 0 0,0 1 1 0 0,-22 6 64 0 0,41-5-31 0 0,0 0 1 0 0,0 1-1 0 0,0 1 0 0 0,1 1 1 0 0,-1 0-1 0 0,1 1 1 0 0,1 1-1 0 0,-1 0 0 0 0,1 1 1 0 0,1 1-1 0 0,0 0 0 0 0,0 0 1 0 0,1 2-1 0 0,0-1 0 0 0,1 1 1 0 0,0 1-1 0 0,1 0 1 0 0,0 1-1 0 0,2 0 0 0 0,-1 0 1 0 0,2 1-1 0 0,0 0 0 0 0,0 0 1 0 0,2 1-1 0 0,0-1 0 0 0,0 1 1 0 0,2 1-1 0 0,0-1 1 0 0,1 0-1 0 0,0 1 0 0 0,1-1 1 0 0,1 1-1 0 0,1-1 0 0 0,1 1 1 0 0,1 6 30 0 0,1-4-116 0 0,1-1 1 0 0,0 0-1 0 0,2 0 1 0 0,0 0-1 0 0,1-1 1 0 0,1 0 0 0 0,0-1-1 0 0,1 0 1 0 0,1 0-1 0 0,1-1 1 0 0,0 0-1 0 0,1-1 1 0 0,8 7 115 0 0,117 95-8364 0 0,-95-85-1821 0 0</inkml:trace>
  <inkml:trace contextRef="#ctx0" brushRef="#br0" timeOffset="2355.354">18219 1929 7938 0 0,'0'0'282'0'0,"0"0"-106"0"0,0 0-134 0 0,0 0-153 0 0,0 0-129 0 0,0 0-115 0 0,0 0 66 0 0,0 0 296 0 0,0 0 506 0 0,0 0 586 0 0,0 0 437 0 0,0 0 167 0 0,0 0-122 0 0,17 3-350 0 0,305 17 824 0 0,38-30-819 0 0,-358 4 1740 0 0,-86 1-4760 0 0,-42 25-1254 0 0,86-8-1001 0 0,2 2-4008 0 0,27-9 3575 0 0</inkml:trace>
  <inkml:trace contextRef="#ctx0" brushRef="#br0" timeOffset="2616.163">19750 1407 11578 0 0,'0'0'2340'0'0,"0"0"-61"0"0,0 0-361 0 0,0 0-490 0 0,0 0-531 0 0,0 0-502 0 0,0 0-568 0 0,0 0-435 0 0,0 0-245 0 0,0 0 67 0 0,0 0 303 0 0,0 0 339 0 0,4 7 288 0 0,1 5-76 0 0,-1 1 0 0 0,-1-1 0 0 0,0 1 0 0 0,-1 0 0 0 0,-1 0 0 0 0,1 0 0 0 0,-2 0 0 0 0,0-1 0 0 0,-1 1 0 0 0,0 0 0 0 0,-3 12-68 0 0,3-8-15 0 0,-9 68-39 0 0,5 1 0 0 0,3-1 0 0 0,4 1 0 0 0,12 76 54 0 0,-4-100-3257 0 0,-3-23-2268 0 0,-2-6-4142 0 0</inkml:trace>
  <inkml:trace contextRef="#ctx0" brushRef="#br0" timeOffset="1179.002">15065 2458 4713 0 0,'0'0'705'0'0,"0"0"-83"0"0,0 0-127 0 0,0 0-81 0 0,0 0-63 0 0,0 0-55 0 0,0 0-112 0 0,0 0-121 0 0,0 0-88 0 0,0 0-41 0 0,0 0 30 0 0,0 0 63 0 0,0 0 80 0 0,21 11 90 0 0,64 39 78 0 0,-81-47-237 0 0,-1 0 0 0 0,0 0 0 0 0,0 1 0 0 0,0-1 0 0 0,0 1 1 0 0,0 0-1 0 0,0 0 0 0 0,-1 0 0 0 0,0 0 0 0 0,0 0 0 0 0,0 0 0 0 0,0 0 1 0 0,-1 1-1 0 0,0-1 0 0 0,0 1 0 0 0,0-1 0 0 0,0 1 0 0 0,0-1 0 0 0,-1 1 1 0 0,0 0-1 0 0,-1 3-38 0 0,3 15 202 0 0,6 40 363 0 0,-8-47-386 0 0,0-1 0 0 0,1 0 0 0 0,1 0 0 0 0,0 0 0 0 0,1 0 0 0 0,1 0 0 0 0,0 0 0 0 0,1-1 0 0 0,1 0 0 0 0,0 0 0 0 0,0 0 0 0 0,2 0 0 0 0,0-1 0 0 0,0-1 0 0 0,1 1 0 0 0,1-1 0 0 0,0-1 0 0 0,6 6-179 0 0,35-24 6552 0 0,10-75-5197 0 0,-52 67-1104 0 0,174-393 40 0 0,-157 409-4162 0 0,7 65 3456 0 0,-30-58 302 0 0,38 109 289 0 0,-35-93-82 0 0,0 0 0 0 0,1-1 0 0 0,1 0 0 0 0,2 0 0 0 0,0-1 0 0 0,1 0 0 0 0,1-1 1 0 0,2 0-1 0 0,0-1 0 0 0,0-1 0 0 0,2 0 0 0 0,1-1 0 0 0,0-1 0 0 0,3 2-94 0 0,-14-15 106 0 0,-1-1 0 0 0,1 0 1 0 0,-1-1-1 0 0,1 1 0 0 0,0-1 1 0 0,0 0-1 0 0,0 0 0 0 0,0-1 0 0 0,0 0 1 0 0,1 0-1 0 0,-1 0 0 0 0,0-1 1 0 0,0 0-1 0 0,1 0 0 0 0,-1-1 1 0 0,0 0-1 0 0,0 0 0 0 0,0 0 1 0 0,1-1-1 0 0,-1 1 0 0 0,-1-1 1 0 0,1-1-1 0 0,0 1 0 0 0,0-1 0 0 0,-1 0 1 0 0,0-1-1 0 0,0 1 0 0 0,0-1 1 0 0,0 0-1 0 0,4-4-106 0 0,1-2 60 0 0,0 0 0 0 0,0 0 1 0 0,-1-1-1 0 0,0-1 0 0 0,-1 0 0 0 0,0 0 0 0 0,-1 0 0 0 0,-1-1 1 0 0,0 0-1 0 0,0 0 0 0 0,-1-1 0 0 0,-1 0 0 0 0,0-2-60 0 0,8-152-449 0 0,-12 161-2222 0 0,3 26 2745 0 0,1-1 0 0 0,1 1 0 0 0,1-1 0 0 0,1 0 0 0 0,0-1 0 0 0,1 1 0 0 0,1-1 0 0 0,0-1 0 0 0,1 0 0 0 0,1 0 0 0 0,10 9-74 0 0,45 56-2339 0 0,-17-23-3857 0 0,-32-38-4037 0 0</inkml:trace>
  <inkml:trace contextRef="#ctx0" brushRef="#br0" timeOffset="2011.23">17538 2528 7634 0 0,'0'0'4519'0'0,"0"0"-2601"0"0,0 0-704 0 0,0 0-205 0 0,0 0-275 0 0,0 0-324 0 0,0 0-324 0 0,0 0-297 0 0,0 0-118 0 0,0 0 51 0 0,0 0 132 0 0,0 0 144 0 0,10-10 73 0 0,32-30 12 0 0,63 15 131 0 0,-76 21-95 0 0,76-28 1503 0 0,-105 30-1613 0 0,-1-1 1 0 0,0 1 0 0 0,0-1-1 0 0,0 1 1 0 0,0 0 0 0 0,0 0-1 0 0,-1-1 1 0 0,1 1 0 0 0,-1 0-1 0 0,1 0 1 0 0,-1 0 0 0 0,0 1-1 0 0,1-1 1 0 0,-1 0 0 0 0,0 1-1 0 0,0-1 1 0 0,0 1 0 0 0,-1-1 0 0 0,1 1-1 0 0,0 0 1 0 0,-1 0 0 0 0,1 0-1 0 0,0 0 1 0 0,-1 1 0 0 0,1-1-1 0 0,-1 0 1 0 0,1 1 0 0 0,-1 0-1 0 0,1 0 1 0 0,-1 0 0 0 0,1 0-1 0 0,-1 0 1 0 0,1 0 0 0 0,-1 1-1 0 0,0-1-9 0 0,-23-2-151 0 0,-1 1 0 0 0,0 1 0 0 0,1 1 0 0 0,-1 1 0 0 0,1 2-1 0 0,-1 1 1 0 0,1 1 0 0 0,0 1 0 0 0,1 1 0 0 0,0 1 0 0 0,0 1-1 0 0,1 2 1 0 0,0 0 0 0 0,1 1 0 0 0,1 2 0 0 0,0 0 0 0 0,-14 14 151 0 0,33-27-25 0 0,1 1 0 0 0,-1-1 1 0 0,1 1-1 0 0,0-1 1 0 0,0 1-1 0 0,-1 0 1 0 0,2 0-1 0 0,-1 0 1 0 0,0 1-1 0 0,1-1 1 0 0,-1 0-1 0 0,1 0 1 0 0,0 1-1 0 0,0-1 1 0 0,0 1-1 0 0,1-1 1 0 0,-1 1-1 0 0,1-1 0 0 0,0 1 1 0 0,0 0-1 0 0,0-1 1 0 0,0 1-1 0 0,1-1 1 0 0,0 1-1 0 0,-1-1 1 0 0,1 1-1 0 0,0-1 1 0 0,1 0-1 0 0,-1 1 1 0 0,1-1-1 0 0,-1 0 1 0 0,1 0-1 0 0,0 0 1 0 0,0 0-1 0 0,0 0 0 0 0,1 0 1 0 0,-1-1-1 0 0,0 1 1 0 0,3 0 24 0 0,119 79 808 0 0,-54-56-586 0 0,0-3-1 0 0,1-4 0 0 0,1-2 0 0 0,24 0-221 0 0,237 66 42 0 0,-331-82-12 0 0,-3-1-35 0 0,1 1 0 0 0,-1-1-1 0 0,0 1 1 0 0,1 0 0 0 0,-1-1 0 0 0,0 1 0 0 0,1 0 0 0 0,-1 0 0 0 0,1-1 0 0 0,-1 1 0 0 0,1 0-1 0 0,0 0 1 0 0,-1 0 0 0 0,1 0 0 0 0,0-1 0 0 0,0 1 0 0 0,-1 0 0 0 0,1 0 0 0 0,0 0 0 0 0,0 0 0 0 0,0 0-1 0 0,0 0 1 0 0,0 0 0 0 0,0 0 0 0 0,0 0 0 0 0,1-1 0 0 0,-1 1 0 0 0,0 0 0 0 0,0 0 0 0 0,1 0 0 0 0,-1 0-1 0 0,0 0 1 0 0,1-1 0 0 0,-1 1 0 0 0,1 0 0 0 0,-1 0 0 0 0,1-1 0 0 0,0 1 0 0 0,-1 0 0 0 0,1-1-1 0 0,0 1 1 0 0,-1 0 0 0 0,1-1 0 0 0,0 1 0 0 0,0-1 0 0 0,-1 1 0 0 0,1-1 0 0 0,0 0 0 0 0,0 1 0 0 0,0-1-1 0 0,0 0 1 0 0,0 0 0 0 0,-1 1 0 0 0,1-1 0 0 0,0 0 0 0 0,0 0 0 0 0,0 0 0 0 0,0 0 0 0 0,0 0 0 0 0,0 0-1 0 0,0 0 1 0 0,0-1 0 0 0,0 1 0 0 0,-1 0 0 0 0,1 0 0 0 0,0-1 0 0 0,0 1 0 0 0,0 0 0 0 0,0-1 5 0 0,-71 18 344 0 0,-1-2 0 0 0,-1-4 0 0 0,0-3 1 0 0,-1-3-1 0 0,-30-4-344 0 0,32 2 183 0 0,-14 1-635 0 0,-119 2 962 0 0,70-16-9521 0 0,120 9-656 0 0</inkml:trace>
  <inkml:trace contextRef="#ctx0" brushRef="#br0" timeOffset="-2490.862">1202 1590 2665 0 0,'0'0'3327'0'0,"0"0"-1076"0"0,0 0-136 0 0,0 0-212 0 0,0 0-332 0 0,0 0-400 0 0,0 0-495 0 0,0 0-661 0 0,0 0-843 0 0,0 0-695 0 0,0 0-68 0 0,-14-19 331 0 0,-26-34 764 0 0,26 33 358 0 0,24 30 89 0 0,29 48 132 0 0,-3 1-1 0 0,-2 3 1 0 0,-3 0 0 0 0,-2 2 0 0 0,-4 1 0 0 0,-2 1-1 0 0,10 54-82 0 0,-9-43 46 0 0,207 592 334 0 0,-227-654-253 0 0,1-1 0 0 0,0 0 0 0 0,1 1 0 0 0,1-2 1 0 0,0 1-1 0 0,1-1 0 0 0,0 0 0 0 0,1-1 0 0 0,1 0 0 0 0,0 0 0 0 0,0-1 0 0 0,1-1 0 0 0,1 1 0 0 0,-1-2 0 0 0,2 0 0 0 0,-1 0 0 0 0,1-1 0 0 0,1 0 0 0 0,10 3-127 0 0,-19-12 283 0 0,0 0 0 0 0,0 0 0 0 0,0-1 0 0 0,0 0 0 0 0,0 0 0 0 0,0-1 0 0 0,-1 1 0 0 0,1-1 0 0 0,-1 0 0 0 0,0 0 0 0 0,0-1 0 0 0,0 1 0 0 0,0-1 0 0 0,0 0 0 0 0,-1 0 0 0 0,0 0 1 0 0,0 0-1 0 0,0 0 0 0 0,0-1 0 0 0,-1 1 0 0 0,1-1 0 0 0,-1 0 0 0 0,-1 0 0 0 0,1 0 0 0 0,0-3-283 0 0,6-8 203 0 0,47-106 605 0 0,-6-2 1 0 0,31-118-809 0 0,-60 178 103 0 0,65-249 324 0 0,28-227-427 0 0,-76 348 74 0 0,-8 79-721 0 0,-27 112 522 0 0,0 1 0 0 0,0 0 1 0 0,-1 0-1 0 0,1 0 0 0 0,0 0 1 0 0,0 0-1 0 0,-1 0 0 0 0,1 0 0 0 0,0 0 1 0 0,0 1-1 0 0,-1-1 0 0 0,1 1 1 0 0,0-1-1 0 0,-1 1 0 0 0,1 0 1 0 0,0 0-1 0 0,-1 0 0 0 0,1 0 1 0 0,-1 0-1 0 0,1 0 0 0 0,-1 0 1 0 0,0 0-1 0 0,1 0 0 0 0,-1 1 0 0 0,0-1 1 0 0,0 0-1 0 0,0 1 0 0 0,0-1 1 0 0,0 1-1 0 0,0 0 0 0 0,0-1 1 0 0,-1 1-1 0 0,1 0 0 0 0,-1 0 125 0 0,1-2-49 0 0,76 161-1510 0 0,-46-48-5109 0 0,-24-80-2681 0 0</inkml:trace>
  <inkml:trace contextRef="#ctx0" brushRef="#br0" timeOffset="-2047.815">3085 2305 21036 0 0,'0'0'-162'0'0,"0"0"-245"0"0,0 0-579 0 0,0 0-571 0 0,0 0 22 0 0,0 0 315 0 0,0 0 547 0 0,0 0 597 0 0,0 0 138 0 0,0 0 26 0 0,28 4 2 0 0,204 31 240 0 0,137-54 653 0 0,-369 20-1006 0 0,0-1 0 0 0,-1 1 0 0 0,1-1 0 0 0,0 1 0 0 0,0 0 0 0 0,0-1 0 0 0,0 1 0 0 0,0-1 0 0 0,0 1 0 0 0,0-1 0 0 0,0 1 0 0 0,0-1 1 0 0,0 1-1 0 0,0-1 0 0 0,0 1 0 0 0,0 0 0 0 0,0-1 0 0 0,0 1 0 0 0,0-1 0 0 0,1 1 0 0 0,-1-1 0 0 0,0 1 0 0 0,0-1 0 0 0,1 1 0 0 0,-1-1 0 0 0,0 0 0 0 0,1 1 0 0 0,-1-1 0 0 0,1 1 1 0 0,-1-1-1 0 0,0 0 0 0 0,1 1 0 0 0,-1-1 0 0 0,1 0 0 0 0,-1 1 0 0 0,1-1 0 0 0,-1 0 0 0 0,1 0 0 0 0,-1 0 0 0 0,1 1 0 0 0,-1-1 0 0 0,1 0 0 0 0,-1 0 0 0 0,1 0 0 0 0,-1 0 1 0 0,1 0-1 0 0,0 0 0 0 0,-1 0 0 0 0,1 0 0 0 0,-1 0 0 0 0,1 0 0 0 0,-1 0 0 0 0,1-1 0 0 0,0 1 23 0 0,-51 38 218 0 0,39-31-215 0 0,-13 11 14 0 0,-50 33-18 0 0,2 2 0 0 0,2 4 0 0 0,4 3 0 0 0,2 2 0 0 0,-36 47 1 0 0,95-104-10 0 0,0-1 0 0 0,0 1-1 0 0,0 1 1 0 0,0-1 0 0 0,1 1-1 0 0,0-1 1 0 0,0 1 0 0 0,0 0 0 0 0,1 1-1 0 0,0-1 1 0 0,0 1 0 0 0,1-1-1 0 0,0 1 1 0 0,0 0 0 0 0,0 0 0 0 0,1 0-1 0 0,0 0 1 0 0,0 0 0 0 0,1 0-1 0 0,0 0 1 0 0,0 0 0 0 0,1 0 0 0 0,-1 0-1 0 0,2 0 1 0 0,-1 0 0 0 0,1 0-1 0 0,0-1 1 0 0,0 1 0 0 0,1 0 0 0 0,0-1-1 0 0,0 0 1 0 0,1 1 0 0 0,0-1-1 0 0,0-1 1 0 0,3 5 10 0 0,15 1 220 0 0,-1-1 1 0 0,2-1-1 0 0,-1-1 0 0 0,1-1 0 0 0,0-2 1 0 0,0 0-1 0 0,1-1 0 0 0,0-1 1 0 0,-1-1-1 0 0,1-2 0 0 0,0 0 0 0 0,0-1 1 0 0,7-2-221 0 0,30 2 347 0 0,412-16 402 0 0,-394 40-2209 0 0,-39 14-6762 0 0,-33-26-663 0 0</inkml:trace>
  <inkml:trace contextRef="#ctx0" brushRef="#br0" timeOffset="18054.191">41 589 18196 0 0,'0'0'-291'0'0,"0"0"-964"0"0,0 0-700 0 0,0 0-96 0 0,0 0 356 0 0,0 0 928 0 0,0 0 623 0 0,0 0 99 0 0,11 25 29 0 0,35 86 33 0 0,-40-94 3 0 0,0 1 0 0 0,-2 0 0 0 0,-1 0 0 0 0,0 0-1 0 0,-1 0 1 0 0,-1 1 0 0 0,0-1 0 0 0,-2 0 0 0 0,0 3-20 0 0,0 24 77 0 0,-64 651 1161 0 0,31-348-1110 0 0,15 2 1 0 0,16-1-1 0 0,15 1 1 0 0,15-1 0 0 0,20 30-129 0 0,-24-262 71 0 0,6-1 1 0 0,4-1 0 0 0,6-2-1 0 0,46 95-71 0 0,-83-201 161 0 0,1 1 0 0 0,-1-1-1 0 0,1 0 1 0 0,1 0 0 0 0,-1 0 0 0 0,1 0-1 0 0,0-1 1 0 0,1 1 0 0 0,-1-1-1 0 0,1 0 1 0 0,1-1 0 0 0,-1 1-1 0 0,1-1 1 0 0,0 0 0 0 0,0 0 0 0 0,0-1-1 0 0,1 1 1 0 0,0-2 0 0 0,0 1-1 0 0,0-1 1 0 0,0 0 0 0 0,0 0-1 0 0,0-1 1 0 0,1 0 0 0 0,0 0 0 0 0,0-1-161 0 0,75 5 438 0 0,0-5 1 0 0,0-3 0 0 0,-1-4 0 0 0,38-9-439 0 0,34-1 106 0 0,882-34 234 0 0,265 52-340 0 0,-616 5 104 0 0,3879-56 1095 0 0,-659-69 30 0 0,-603 138-1160 0 0,-3301-20-69 0 0,3588-27 923 0 0,-2242-64-821 0 0,-1287 85-72 0 0,-11 3 44 0 0,-1-2 0 0 0,0-3 0 0 0,-1-1 0 0 0,1-2 0 0 0,-2-3 0 0 0,0-2-74 0 0,-37 12 41 0 0,-1 0 1 0 0,0-1-1 0 0,0 0 0 0 0,-1-1 1 0 0,1 0-1 0 0,-1 0 1 0 0,0 0-1 0 0,-1-1 0 0 0,0 0 1 0 0,0 0-1 0 0,0-1 0 0 0,-1 1 1 0 0,0-1-1 0 0,-1-1 1 0 0,0 1-1 0 0,0-1 0 0 0,0 1 1 0 0,-1-1-1 0 0,-1 0 1 0 0,0 0-1 0 0,0 0 0 0 0,0-1 1 0 0,-1 1-1 0 0,-1 0 0 0 0,1-1 1 0 0,-2 1-1 0 0,1 0 1 0 0,-1-1-1 0 0,-1 1 0 0 0,1 0 1 0 0,-2 0-1 0 0,1 0 0 0 0,-1 0 1 0 0,-3-6-42 0 0,-36-153 11 0 0,7-1-1 0 0,8-2 1 0 0,7-1 0 0 0,4-107-11 0 0,-33-269 44 0 0,15 338-111 0 0,-9 2 0 0 0,-9 1 1 0 0,-9 4-1 0 0,-9 2 0 0 0,-9 3 0 0 0,-8 4 1 0 0,-60-92 66 0 0,114 228-107 0 0,-2 0 1 0 0,-2 3 0 0 0,-3 0 0 0 0,-2 3-1 0 0,-2 2 1 0 0,-2 1 0 0 0,-30-22 106 0 0,61 60-115 0 0,0 0 1 0 0,-1 1 0 0 0,0 0 0 0 0,0 1 0 0 0,-1 1 0 0 0,0 1 0 0 0,0 0-1 0 0,-1 2 1 0 0,0 0 0 0 0,0 0 0 0 0,0 2 0 0 0,-1 0 0 0 0,1 1-1 0 0,-1 1 1 0 0,0 1 0 0 0,1 0 0 0 0,-1 2 0 0 0,1 0 0 0 0,-1 1-1 0 0,1 1 115 0 0,-259 30 124 0 0,-1-13 0 0 0,-1-11 0 0 0,-1-13 0 0 0,2-12-1 0 0,-5-12-123 0 0,-111-1 3 0 0,-2610-100 61 0 0,-1286 139 36 0 0,-1638 428 94 0 0,5039-360-203 0 0,751-67-7 0 0,-734 71-32 0 0,-57 47 48 0 0,589-52-1436 0 0,230-44-1879 0 0,5 5-3663 0 0,58-20-3096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6:52.8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18508 0 0,'0'0'96'0'0,"0"0"-88"0"0,0 0-273 0 0,0 0-233 0 0,0 0-50 0 0,0 0 175 0 0,0 0 271 0 0,0 0 181 0 0,0 0 48 0 0,31 2-10 0 0,103 7 3 0 0,34 44 163 0 0,308 110 244 0 0,-338-117-1026 0 0,-170-20-237 0 0,-152 39 27 0 0,102-40 945 0 0,0 3 0 0 0,2 4-1 0 0,2 4 1 0 0,1 2 0 0 0,1 5-1 0 0,3 2 1 0 0,-3 7-236 0 0,72-51 32 0 0,0 1 1 0 0,0 0-1 0 0,0 0 0 0 0,0 0 1 0 0,0 0-1 0 0,0 1 0 0 0,1-1 0 0 0,-1 1 1 0 0,1 0-1 0 0,0 0 0 0 0,0 1 0 0 0,0-1 1 0 0,0 1-1 0 0,0-1 0 0 0,1 1 1 0 0,-1 0-1 0 0,1 0 0 0 0,0 0 0 0 0,1 0 1 0 0,-1 0-1 0 0,1 0 0 0 0,-1 1 0 0 0,1-1 1 0 0,0 0-1 0 0,1 1 0 0 0,-1-1 1 0 0,1 1-1 0 0,0-1 0 0 0,0 1 0 0 0,1-1 1 0 0,-1 1-1 0 0,1-1 0 0 0,0 1 0 0 0,0-1 1 0 0,0 0-1 0 0,1 0 0 0 0,-1 1 1 0 0,1-1-1 0 0,0 0 0 0 0,0 0 0 0 0,1-1 1 0 0,-1 1-1 0 0,1 0 0 0 0,0-1 0 0 0,0 2-32 0 0,24 8 208 0 0,0 0 0 0 0,1-2 0 0 0,0-1 0 0 0,1-1 0 0 0,0-2 0 0 0,0 0 0 0 0,0-2 0 0 0,1-2 0 0 0,0 0 0 0 0,16-2-208 0 0,105 16-883 0 0,-45 9-2726 0 0,-38-4-5004 0 0,-45-12 401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6:51.0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447 328 3217 0 0,'0'0'4566'0'0,"0"0"-3570"0"0,0 0-792 0 0,0 0 43 0 0,0 0-4 0 0,0 0 23 0 0,0 0 8 0 0,0 0-11 0 0,0 0 35 0 0,0 0 26 0 0,0 0 24 0 0,0-18 90 0 0,3-52 69 0 0,9 37 1070 0 0,7 25-10761 0 0,-16 8 4600 0 0</inkml:trace>
  <inkml:trace contextRef="#ctx0" brushRef="#br0" timeOffset="1099.721">611 1 10394 0 0,'0'0'480'0'0,"0"0"87"0"0,0 0 95 0 0,0 0-84 0 0,0 0-327 0 0,0 0-547 0 0,0 0-695 0 0,0 0-274 0 0,0 0 86 0 0,0 0 350 0 0,0 0 547 0 0,0 0 242 0 0,3 3 37 0 0,84 218 869 0 0,306 944 398 0 0,-119-383 1902 0 0,-266-756-2744 0 0,10 36-305 0 0,-13-22 3742 0 0,-9-42-421 0 0,-16-7-2643 0 0,-10-11-792 0 0,-2 1 0 0 0,0 2-1 0 0,-1 1 1 0 0,0 1 0 0 0,-1 2 0 0 0,-1 1 0 0 0,0 2 0 0 0,-1 2-1 0 0,-33-4-2 0 0,37 8-118 0 0,0 1 0 0 0,0 1 0 0 0,-1 2 0 0 0,1 2-1 0 0,0 1 1 0 0,0 1 0 0 0,1 2 0 0 0,-1 1-1 0 0,1 1 1 0 0,0 2 0 0 0,1 1 0 0 0,0 1 0 0 0,1 2-1 0 0,-2 2 119 0 0,-38 26-158 0 0,2 3 0 0 0,2 3 0 0 0,3 3 0 0 0,1 3 0 0 0,3 2 0 0 0,-45 56 158 0 0,100-108-295 0 0,-41 63-273 0 0,40-44-2599 0 0,14-4-3741 0 0,-4-14-1550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5:56.3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326 1583 7978 0 0,'0'0'-279'0'0,"0"0"-675"0"0,0 0-124 0 0,0 0 403 0 0,0 0 589 0 0,0 0 280 0 0,0 0 20 0 0,0 0 13 0 0,0 0 65 0 0,0 0 102 0 0,0 0 146 0 0,0 0 168 0 0,0 0 152 0 0,10 9 127 0 0,30 26 101 0 0,-5-26 3737 0 0,5-37-2891 0 0,-33 21-1519 0 0,13-14-205 0 0,0-1 0 0 0,-1 0 0 0 0,-1-2 0 0 0,-1 0 0 0 0,-1-1 0 0 0,-1 0 0 0 0,-2-1 0 0 0,0-1 0 0 0,-2 0 0 0 0,-1-1 0 0 0,-1 0 0 0 0,-2-1 0 0 0,4-23-210 0 0,-17-42 508 0 0,3 103-5928 0 0,-5 32 4358 0 0,8 375 1583 0 0,-6 317 375 0 0,7-730-846 0 0,0 1 0 0 0,-1 0 0 0 0,1 0-1 0 0,-1-1 1 0 0,0 1 0 0 0,0 0 0 0 0,0 0 0 0 0,0 0 0 0 0,-1 0 0 0 0,1-1 0 0 0,-1 1 0 0 0,0 0 0 0 0,0-1 0 0 0,-1 1 0 0 0,1-1 0 0 0,-1 1 0 0 0,0-1 0 0 0,0 1 0 0 0,0-1 0 0 0,0 0 0 0 0,0 0 0 0 0,-1 0-1 0 0,1 0 1 0 0,-1-1 0 0 0,0 1 0 0 0,0-1 0 0 0,0 1 0 0 0,0-1 0 0 0,0 0 0 0 0,0 0 0 0 0,-1 0 0 0 0,1-1 0 0 0,-1 1 0 0 0,1-1 0 0 0,-1 0 0 0 0,0 0 0 0 0,1 0 0 0 0,-1-1 0 0 0,0 1 0 0 0,0-1 0 0 0,0 0 0 0 0,0 0-51 0 0,-458 5-1011 0 0,414 14 158 0 0,72 15 129 0 0,-1-25 1050 0 0,0-2 0 0 0,1-1 0 0 0,0-1 0 0 0,0 0 0 0 0,0-2 0 0 0,1-1 0 0 0,-1-1 0 0 0,1-1 0 0 0,-1-1 0 0 0,3-2-325 0 0,35 2 208 0 0,376-14 459 0 0,-425 13-985 0 0,23-6 1101 0 0,-36-8-4401 0 0,-3 11-1383 0 0,3 2-5113 0 0</inkml:trace>
  <inkml:trace contextRef="#ctx0" brushRef="#br0" timeOffset="552.732">1653 1381 21981 0 0,'0'0'-8'0'0,"0"0"-324"0"0,0 0-474 0 0,0 0-170 0 0,0 0 1 0 0,0 0 155 0 0,0 0 264 0 0,0 0 65 0 0,0 0 39 0 0,0 0 97 0 0,0 0 126 0 0,0 0 109 0 0,0 0 96 0 0,3 25 57 0 0,8 77 18 0 0,-22 18 122 0 0,11-120-125 0 0,0 1 0 0 0,0 0-1 0 0,0-1 1 0 0,0 1 0 0 0,0 0 0 0 0,0-1-1 0 0,0 1 1 0 0,0 0 0 0 0,0 0 0 0 0,0-1-1 0 0,0 1 1 0 0,0 0 0 0 0,0-1 0 0 0,1 1-1 0 0,-1-1 1 0 0,0 1 0 0 0,0 0 0 0 0,1-1-1 0 0,-1 1 1 0 0,1-1 0 0 0,-1 1 0 0 0,0 0-1 0 0,1-1 1 0 0,-1 1 0 0 0,1-1 0 0 0,-1 0-1 0 0,1 1 1 0 0,-1-1 0 0 0,1 1 0 0 0,0-1-1 0 0,-1 0 1 0 0,1 1 0 0 0,-1-1 0 0 0,1 0-1 0 0,0 0 1 0 0,-1 0 0 0 0,1 1 0 0 0,0-1-1 0 0,-1 0 1 0 0,1 0 0 0 0,0 0 0 0 0,-1 0-1 0 0,1 0 1 0 0,0 0 0 0 0,0 0 0 0 0,-1 0-1 0 0,1 0 1 0 0,0-1 0 0 0,-1 1 0 0 0,1 0-1 0 0,-1 0 1 0 0,1-1 0 0 0,0 1 0 0 0,-1 0-1 0 0,1-1 1 0 0,-1 1 0 0 0,1 0 0 0 0,0-1-1 0 0,-1 1 1 0 0,1-1 0 0 0,-1 1 0 0 0,0-1 0 0 0,1 0-49 0 0,44-35 1641 0 0,-37 28-1863 0 0,-4 5 252 0 0,131-91-511 0 0,-130 91 401 0 0,0 2 0 0 0,0-1 1 0 0,0 0-1 0 0,0 1 0 0 0,0 0 1 0 0,0 0-1 0 0,1 1 0 0 0,-1-1 1 0 0,0 1-1 0 0,0 0 0 0 0,1 1 1 0 0,-1-1-1 0 0,0 1 0 0 0,0 0 1 0 0,1 1-1 0 0,-1-1 0 0 0,0 1 1 0 0,0 0-1 0 0,0 0 0 0 0,-1 0 1 0 0,1 1-1 0 0,-1 0 0 0 0,1-1 1 0 0,-1 2-1 0 0,0-1 0 0 0,0 0 1 0 0,0 1-1 0 0,0 0 0 0 0,1 2 81 0 0,393 437-334 0 0,-294-303-865 0 0,-102-135 1238 0 0,0 0 1 0 0,0 0-1 0 0,-1 1 0 0 0,1-1 1 0 0,-1 0-1 0 0,0 0 1 0 0,-1 1-1 0 0,1-1 1 0 0,-1 0-1 0 0,0 1 1 0 0,0-1-1 0 0,-1 0 1 0 0,0 1-1 0 0,0-1 1 0 0,0 0-1 0 0,0 0 1 0 0,-1 1-1 0 0,0-1 1 0 0,0-1-1 0 0,0 1 1 0 0,-1 0-1 0 0,0 0 1 0 0,0-1-1 0 0,0 1 1 0 0,0-1-1 0 0,-1 0 1 0 0,1 0-1 0 0,-1-1 1 0 0,0 1-1 0 0,-4 2-39 0 0,-16 9 289 0 0,-1-1 0 0 0,-1-2 0 0 0,0 0 0 0 0,0-2 0 0 0,-2-1 0 0 0,1-1 0 0 0,-1-1 0 0 0,0-1 0 0 0,0-2 0 0 0,0-1 0 0 0,-25 0-289 0 0,5 2 143 0 0,1 2-31 0 0,-1-2-1 0 0,0-3 1 0 0,0-1 0 0 0,0-2 0 0 0,0-3-1 0 0,0-2 1 0 0,1-2 0 0 0,-4-2-112 0 0,2-19-1274 0 0,48 28 1120 0 0,0 0 1 0 0,1 0 0 0 0,-1 0 0 0 0,0 0-1 0 0,1-1 1 0 0,-1 1 0 0 0,1 0-1 0 0,-1 0 1 0 0,1 0 0 0 0,-1-1-1 0 0,1 1 1 0 0,0 0 0 0 0,0 0-1 0 0,0-1 1 0 0,0 1 0 0 0,0 0-1 0 0,0-1 1 0 0,0 1 0 0 0,0 0-1 0 0,0 0 1 0 0,0-1 0 0 0,1 1-1 0 0,-1 0 1 0 0,1 0 0 0 0,-1 0-1 0 0,1-1 1 0 0,-1 1 0 0 0,1 0-1 0 0,0 0 1 0 0,-1 0 0 0 0,1 0-1 0 0,0 0 1 0 0,0 0 0 0 0,0 0-1 0 0,0 0 1 0 0,0 0 0 0 0,0 1-1 0 0,0-1 1 0 0,0 0 0 0 0,0 1-1 0 0,0-1 1 0 0,0 0 0 0 0,1 1 153 0 0,45-29-6971 0 0,-30 20 216 0 0</inkml:trace>
  <inkml:trace contextRef="#ctx0" brushRef="#br0" timeOffset="1248.584">1639 1275 18020 0 0,'0'0'1498'0'0,"0"0"-44"0"0,0 0-377 0 0,0 0-413 0 0,0 0-353 0 0,0 0-270 0 0,0 0-154 0 0,0 0-7 0 0,26-16 50 0 0,86-46 38 0 0,-104 57 30 0 0,1 1-1 0 0,0 1 0 0 0,0 0 1 0 0,0 0-1 0 0,0 1 0 0 0,0 0 1 0 0,1 0-1 0 0,-1 1 0 0 0,0 0 1 0 0,1 1-1 0 0,-1 0 0 0 0,1 1 1 0 0,2 0 2 0 0,21 0-11 0 0,591 3 226 0 0,-478-15-1164 0 0,-146 11 161 0 0,-38 57-4613 0 0,-32 38-2498 0 0,13 4 4058 0 0,44-69 3750 0 0,0-1 0 0 0,2 2 0 0 0,1 0-1 0 0,1 0 1 0 0,2 1 0 0 0,1 0 0 0 0,2 0 0 0 0,1 0 0 0 0,1 23 91 0 0,3-39 298 0 0,-1 0 0 0 0,2 0 0 0 0,0 0 0 0 0,1-1 0 0 0,1 1-1 0 0,0 0 1 0 0,1-1 0 0 0,1 0 0 0 0,0 0 0 0 0,1-1 0 0 0,0 0 0 0 0,1 0 0 0 0,1 0 0 0 0,1-1 0 0 0,1 1-298 0 0,5 4 897 0 0,1 0 0 0 0,1-2 0 0 0,1 0 0 0 0,0-1 0 0 0,1-1-1 0 0,1-1 1 0 0,0 0 0 0 0,0-2 0 0 0,17 6-897 0 0,-2-1 530 0 0,0-2 0 0 0,1-2 0 0 0,1-1 0 0 0,0-2-1 0 0,1-2 1 0 0,-1-1 0 0 0,1-2 0 0 0,1-2 0 0 0,-1-1-1 0 0,0-2 1 0 0,0-2-530 0 0,-22 2 127 0 0,0-1 1 0 0,0 0-1 0 0,0-1 0 0 0,0-1 0 0 0,-1 0 0 0 0,1-1 1 0 0,-1-1-1 0 0,-1-1 0 0 0,1 0 0 0 0,-1-1 0 0 0,0 0 1 0 0,-1-2-1 0 0,0 0 0 0 0,0 0 0 0 0,-1-1 0 0 0,0-1 1 0 0,-1 0-1 0 0,-1 0 0 0 0,0-1 0 0 0,0-1 0 0 0,-2 0 1 0 0,1-1-1 0 0,-2 1 0 0 0,0-2 0 0 0,-1 1 0 0 0,0-1 1 0 0,-1 0-1 0 0,-1 0 0 0 0,0-4-127 0 0,-6-11-78 0 0,-2 1-1 0 0,0-1 1 0 0,-3 1 0 0 0,0 0-1 0 0,-2 1 1 0 0,-1-1 0 0 0,-1 2-1 0 0,-2-1 1 0 0,0 1 0 0 0,-2 1-1 0 0,-1 0 1 0 0,-2 1 0 0 0,0 1-1 0 0,-2 1 1 0 0,0 0 0 0 0,-2 1-1 0 0,0 2 1 0 0,-2 0 0 0 0,0 1-1 0 0,-1 1 1 0 0,-1 1 0 0 0,-1 2-1 0 0,-9-5 79 0 0,23 13-105 0 0,-1 0-1 0 0,0 1 0 0 0,0 1 1 0 0,0-1-1 0 0,0 2 1 0 0,-1 0-1 0 0,0 1 0 0 0,0 0 1 0 0,-1 1-1 0 0,1 1 0 0 0,0 0 1 0 0,-1 1-1 0 0,0 1 1 0 0,1 0-1 0 0,-1 1 0 0 0,1 0 1 0 0,-1 1-1 0 0,1 1 0 0 0,0 0 1 0 0,0 1-1 0 0,0 1 0 0 0,0 0 1 0 0,1 0-1 0 0,0 2 1 0 0,0 0-1 0 0,0 0 0 0 0,1 1 1 0 0,0 1-1 0 0,1 0 0 0 0,0 0 1 0 0,0 1-1 0 0,1 1 1 0 0,0-1-1 0 0,0 2 106 0 0,2 0-4 0 0,0 0 1 0 0,1 0-1 0 0,1 1 1 0 0,-1 0-1 0 0,2 0 1 0 0,0 1-1 0 0,1-1 1 0 0,0 1-1 0 0,1 0 1 0 0,0 0-1 0 0,2 0 1 0 0,-1 0-1 0 0,2 1 0 0 0,0-1 1 0 0,0 0-1 0 0,1 1 1 0 0,1-1-1 0 0,1 0 1 0 0,0 0-1 0 0,0 0 1 0 0,2-1-1 0 0,0 1 1 0 0,0-1-1 0 0,1 0 1 0 0,1-1-1 0 0,0 1 1 0 0,0-1-1 0 0,2 0 1 0 0,-1-1-1 0 0,1 0 0 0 0,1 0 1 0 0,0-1-1 0 0,1-1 1 0 0,2 3 3 0 0,209 107-405 0 0,-66-66-7220 0 0,-112-40-2460 0 0</inkml:trace>
  <inkml:trace contextRef="#ctx0" brushRef="#br0" timeOffset="1799.919">4062 1957 13859 0 0,'0'0'-951'0'0,"0"0"-145"0"0,0 0-144 0 0,0 0 535 0 0,0 0 907 0 0,0 0 202 0 0,0 0-45 0 0,28 19-61 0 0,95 60-39 0 0,-101-66-109 0 0,2 0 0 0 0,-1-1 0 0 0,1-1 0 0 0,1-2-1 0 0,0 0 1 0 0,0-2 0 0 0,1-1 0 0 0,1 0-150 0 0,9 2 264 0 0,13 2 304 0 0,0-1-1 0 0,1-3 1 0 0,0-2 0 0 0,0-2-1 0 0,0-2 1 0 0,26-5-568 0 0,-63 4 189 0 0,-1-1-1 0 0,1 0 1 0 0,-1-1 0 0 0,1 0-1 0 0,-1-1 1 0 0,0-1-1 0 0,0 0 1 0 0,-1 0 0 0 0,0-1-1 0 0,0 0 1 0 0,0-1 0 0 0,0-1-1 0 0,-1 1 1 0 0,-1-2-1 0 0,1 1 1 0 0,-1-1 0 0 0,-1-1-1 0 0,1 1 1 0 0,-2-2-1 0 0,1 1 1 0 0,-2-1 0 0 0,1 0-1 0 0,-1 0 1 0 0,-1-1 0 0 0,0 0-1 0 0,-1 0 1 0 0,0 0-1 0 0,-1 0 1 0 0,0 0 0 0 0,0-10-189 0 0,-7-8-58 0 0,-2 1 1 0 0,-1 0 0 0 0,-1 1 0 0 0,-2 0 0 0 0,0 0-1 0 0,-2 1 1 0 0,-1 0 0 0 0,-2 1 0 0 0,0 1 0 0 0,-2 0-1 0 0,0 1 1 0 0,-2 1 0 0 0,0 1 0 0 0,-2 0 0 0 0,0 2-1 0 0,-1 0 1 0 0,-2 2 0 0 0,1 0 0 0 0,-2 2-1 0 0,-5-2 58 0 0,3 0-67 0 0,0 1 0 0 0,-2 2-1 0 0,1 1 1 0 0,-2 1-1 0 0,0 2 1 0 0,-1 1-1 0 0,0 1 1 0 0,0 1 0 0 0,-1 2-1 0 0,1 2 1 0 0,-1 0-1 0 0,-26 2 68 0 0,43 1-38 0 0,-1 2 0 0 0,1 0 0 0 0,-1 0 0 0 0,1 2 0 0 0,0-1 0 0 0,0 2 0 0 0,0 0 0 0 0,0 1-1 0 0,1 1 1 0 0,0 0 0 0 0,0 1 0 0 0,0 0 0 0 0,1 1 0 0 0,0 1 0 0 0,1 0 0 0 0,0 0 0 0 0,0 2 0 0 0,1-1-1 0 0,0 1 1 0 0,1 1 0 0 0,0 0 0 0 0,1 0 0 0 0,0 1 0 0 0,1 0 0 0 0,1 1 0 0 0,0 0 0 0 0,-1 4 38 0 0,2-1 14 0 0,1-1 0 0 0,1 2 0 0 0,1-1 0 0 0,0 0 0 0 0,1 1 0 0 0,1-1 0 0 0,1 1 0 0 0,0-1 0 0 0,1 1 0 0 0,1-1 0 0 0,1 1 0 0 0,0-1 0 0 0,2 0 0 0 0,-1 0 0 0 0,2-1 0 0 0,1 1 0 0 0,0-1 0 0 0,0-1 0 0 0,2 1 0 0 0,0-1 0 0 0,1-1 0 0 0,0 1 0 0 0,1-2 0 0 0,1 0 0 0 0,0 0 0 0 0,1-1 0 0 0,0 0 0 0 0,1-1 0 0 0,0-1 0 0 0,0 0 0 0 0,3 0-14 0 0,136 83-1301 0 0,-48-41-4811 0 0,-62-32-3812 0 0</inkml:trace>
  <inkml:trace contextRef="#ctx0" brushRef="#br0" timeOffset="57325.722">912 7636 12523 0 0,'0'0'157'0'0,"0"0"-40"0"0,0 0-2 0 0,0 0-16 0 0,0 0-35 0 0,0 0-23 0 0,0 0-73 0 0,0 0-83 0 0,0 0-63 0 0,0 0-60 0 0,0 0 4 0 0,0 0 98 0 0,22-11 124 0 0,69-27 133 0 0,-89 37-110 0 0,-1 1 0 0 0,1 0 0 0 0,0 0 1 0 0,0 0-1 0 0,0 0 0 0 0,0 1 0 0 0,0-1 0 0 0,0 1 1 0 0,0-1-1 0 0,-1 1 0 0 0,1-1 0 0 0,0 1 0 0 0,0 0 0 0 0,0 0 1 0 0,-1 0-1 0 0,1 0 0 0 0,-1 0 0 0 0,1 0 0 0 0,-1 0 0 0 0,1 1 1 0 0,-1-1-1 0 0,0 0 0 0 0,1 1 0 0 0,-1-1 0 0 0,0 1 1 0 0,0 0-1 0 0,0-1 0 0 0,0 1 0 0 0,0 0 0 0 0,-1 0 0 0 0,1-1 1 0 0,-1 1-1 0 0,1 0 0 0 0,-1 0 0 0 0,1 0 0 0 0,-1 1-11 0 0,4 7 79 0 0,152 398 1359 0 0,-118-291-1094 0 0,4-2 0 0 0,6-2-1 0 0,5-2 1 0 0,30 43-344 0 0,-77-143 133 0 0,-1-1 0 0 0,1 0-1 0 0,1 0 1 0 0,-1-1 0 0 0,2 1 0 0 0,-1-1-1 0 0,1-1 1 0 0,1 0 0 0 0,0 0 0 0 0,0 0-1 0 0,0-1 1 0 0,1-1 0 0 0,0 0 0 0 0,0 0-1 0 0,1-1 1 0 0,-1 0 0 0 0,1 0 0 0 0,0-1-1 0 0,1-1 1 0 0,-1 0 0 0 0,1-1 0 0 0,0 0-133 0 0,-6-4 205 0 0,0-1 0 0 0,0 0 0 0 0,-1 0 0 0 0,0-1 0 0 0,1 0 0 0 0,-1 1 0 0 0,-1-2 0 0 0,1 1 0 0 0,-1-1 0 0 0,1 1 0 0 0,-1-1 0 0 0,0 0 0 0 0,-1-1 0 0 0,1 1 0 0 0,-1-1 0 0 0,0 1 0 0 0,-1-1 0 0 0,1 0 0 0 0,-1 0 0 0 0,-1 0 0 0 0,1 0 0 0 0,-1-1 0 0 0,0 1-205 0 0,8-17 190 0 0,130-351 627 0 0,-88 222-741 0 0,7 2 1 0 0,6 2-1 0 0,7 4 1 0 0,26-32-77 0 0,58-14-194 0 0,-147 182 127 0 0,1 0-1 0 0,0 1 1 0 0,1 0 0 0 0,-1 0 0 0 0,2 1 0 0 0,-1 0 0 0 0,1 1 0 0 0,-1 0-1 0 0,1 1 1 0 0,1 0 0 0 0,-1 1 0 0 0,0 0 0 0 0,1 1 0 0 0,0 0 0 0 0,-1 1-1 0 0,1 0 1 0 0,0 1 0 0 0,0 0 0 0 0,5 1 67 0 0,-12 0-100 0 0,0 1 0 0 0,0-1 0 0 0,-1 1 0 0 0,1 0 0 0 0,0 0 0 0 0,-1 1 1 0 0,1-1-1 0 0,-1 1 0 0 0,0 0 0 0 0,0 0 0 0 0,0 1 0 0 0,0-1 0 0 0,-1 1 0 0 0,1 0 0 0 0,-1 0 0 0 0,0 0 0 0 0,0 0 0 0 0,0 1 1 0 0,-1-1-1 0 0,1 1 0 0 0,-1-1 0 0 0,0 1 0 0 0,-1 0 0 0 0,1 0 0 0 0,-1 0 0 0 0,0 0 0 0 0,0 2 100 0 0,7 139-8797 0 0,-13-113-292 0 0</inkml:trace>
  <inkml:trace contextRef="#ctx0" brushRef="#br0" timeOffset="57781.784">1 9229 11947 0 0,'0'0'1371'0'0,"0"0"-205"0"0,0 0 112 0 0,0 0 29 0 0,0 0-207 0 0,0 0-346 0 0,0 0-420 0 0,0 0-382 0 0,0 0-224 0 0,0 0 44 0 0,0 0 188 0 0,0 0 242 0 0,0 0 226 0 0,5-5 109 0 0,2 1-421 0 0,1 0 0 0 0,-1 0 0 0 0,1 1-1 0 0,0 0 1 0 0,0 1 0 0 0,0 0 0 0 0,0 0 0 0 0,0 1 0 0 0,1 0-1 0 0,-1 0 1 0 0,0 1 0 0 0,1 0 0 0 0,-1 0 0 0 0,0 1-1 0 0,1 0 1 0 0,-1 1 0 0 0,5 1-116 0 0,24 0 260 0 0,428 16 2030 0 0,130-25-2290 0 0,-18-25 371 0 0,-134 4 18 0 0,183 22-389 0 0,-622 6-1 0 0,44-2-15 0 0,-1 3-1 0 0,0 2 1 0 0,0 2-1 0 0,0 3 1 0 0,-1 1-1 0 0,0 2 1 0 0,34 14 16 0 0,-76-24-85 0 0,1 0 0 0 0,0 1 0 0 0,-1-1 1 0 0,1 1-1 0 0,-1 0 0 0 0,0 0 1 0 0,0 1-1 0 0,0-1 0 0 0,-1 1 0 0 0,1 0 1 0 0,-1 0-1 0 0,0 0 0 0 0,0 0 0 0 0,0 1 1 0 0,0-1-1 0 0,-1 1 0 0 0,0-1 0 0 0,0 1 1 0 0,1 4 84 0 0,-27 55-6133 0 0,7-48 522 0 0,3-4-4962 0 0</inkml:trace>
  <inkml:trace contextRef="#ctx0" brushRef="#br0" timeOffset="58895.84">1331 10322 12947 0 0,'0'0'804'0'0,"0"0"-239"0"0,0 0-343 0 0,0 0-265 0 0,0 0-48 0 0,0 0 78 0 0,0 0 76 0 0,0 0 55 0 0,0 0 24 0 0,0 0 41 0 0,0 0 70 0 0,0 0 68 0 0,0 0 70 0 0,23-2 60 0 0,69-7 38 0 0,-88 8-404 0 0,-1 1 0 0 0,0-1 0 0 0,0 1 0 0 0,0-1 0 0 0,0 0 0 0 0,0 0 0 0 0,0-1 0 0 0,0 1-1 0 0,0-1 1 0 0,0 1 0 0 0,-1-1 0 0 0,1 0 0 0 0,0 0 0 0 0,-1 0 0 0 0,0 0 0 0 0,1 0 0 0 0,-1-1 0 0 0,0 1-1 0 0,0-1 1 0 0,0 1 0 0 0,-1-1 0 0 0,1 0 0 0 0,-1 0 0 0 0,1 0 0 0 0,-1 1 0 0 0,0-2 0 0 0,0 1 0 0 0,0 0 0 0 0,-1 0-1 0 0,1 0 1 0 0,-1 0 0 0 0,1 0 0 0 0,-1-1 0 0 0,0 1 0 0 0,0 0 0 0 0,-1 0 0 0 0,1 0 0 0 0,-1-2-85 0 0,1-2 57 0 0,-2-11-38 0 0,0-1 1 0 0,-1 1 0 0 0,-1-1 0 0 0,-1 1 0 0 0,-1 0 0 0 0,0 1 0 0 0,-1-1 0 0 0,-1 1-1 0 0,0 0 1 0 0,-2 1 0 0 0,0 0 0 0 0,0 1 0 0 0,-2 0 0 0 0,0 1 0 0 0,0 0 0 0 0,-1 0-1 0 0,-1 2 1 0 0,-1-1 0 0 0,1 2 0 0 0,-11-6-20 0 0,23 15-46 0 0,1 1-1 0 0,0 0 1 0 0,-1 0-1 0 0,1-1 1 0 0,-1 1-1 0 0,1 0 1 0 0,-1 0-1 0 0,0 0 1 0 0,0 1 0 0 0,1-1-1 0 0,-1 0 1 0 0,0 1-1 0 0,0-1 1 0 0,0 1-1 0 0,0 0 1 0 0,1-1-1 0 0,-1 1 1 0 0,0 0-1 0 0,0 0 1 0 0,0 0 0 0 0,0 0-1 0 0,0 1 1 0 0,0-1-1 0 0,0 0 1 0 0,1 1-1 0 0,-1-1 1 0 0,0 1-1 0 0,0 0 1 0 0,0 0-1 0 0,1 0 1 0 0,-1 0 0 0 0,1 0-1 0 0,-1 0 1 0 0,0 0-1 0 0,1 0 1 0 0,0 0-1 0 0,-1 1 1 0 0,1-1-1 0 0,0 1 1 0 0,0-1-1 0 0,0 1 1 0 0,-1-1 0 0 0,2 1-1 0 0,-1 0 1 0 0,-1 0 46 0 0,-15 91-860 0 0,17-92 884 0 0,-1 138 113 0 0,6 0 0 0 0,6-1-1 0 0,6 0 1 0 0,33 126-137 0 0,20 169 69 0 0,-50-245-107 0 0,-9 1 0 0 0,-9 113 38 0 0,-2-281 7 0 0,-1-1-1 0 0,-1 1 1 0 0,0-1-1 0 0,-1 1 1 0 0,-2-1-1 0 0,0 0 1 0 0,-1 0-1 0 0,-1-1 1 0 0,-3 6-7 0 0,8-22 79 0 0,0-1 0 0 0,0 1 0 0 0,0-1 1 0 0,0 0-1 0 0,0 0 0 0 0,0 0 0 0 0,-1 0 0 0 0,1 0 0 0 0,-1 0 0 0 0,1-1 1 0 0,-1 1-1 0 0,0-1 0 0 0,0 0 0 0 0,1 0 0 0 0,-1 0 0 0 0,0 0 1 0 0,0 0-1 0 0,0-1 0 0 0,0 1 0 0 0,0-1 0 0 0,0 0 0 0 0,0 0 0 0 0,0 0 1 0 0,0 0-1 0 0,0 0 0 0 0,0-1 0 0 0,0 0 0 0 0,0 1 0 0 0,0-1 1 0 0,0 0-1 0 0,0 0 0 0 0,-2-2-79 0 0,-90-49 1208 0 0,92 50-1196 0 0,-49-32 161 0 0,1-2 0 0 0,2-2 0 0 0,1-3 0 0 0,2-2 0 0 0,2-1 0 0 0,3-3-1 0 0,1-1 1 0 0,2-2 0 0 0,3-1 0 0 0,-18-35-173 0 0,51 84-33 0 0,1 0 0 0 0,-1 0 0 0 0,0 1 0 0 0,1-1 0 0 0,-1 0 0 0 0,1 0 0 0 0,-1-1 0 0 0,1 1 0 0 0,0 0 0 0 0,0 0 0 0 0,0-1 0 0 0,0 1-1 0 0,0 0 1 0 0,1-1 0 0 0,-1 1 0 0 0,1-1 0 0 0,0 1 0 0 0,-1-1 0 0 0,1 1 0 0 0,0-1 0 0 0,1 1 0 0 0,-1-1 0 0 0,0 1 0 0 0,1-1 0 0 0,-1 1 0 0 0,1 0 0 0 0,0-1-1 0 0,-1 1 1 0 0,1 0 0 0 0,1-1 0 0 0,-1 1 0 0 0,0 0 0 0 0,0 0 0 0 0,1 0 0 0 0,-1 0 0 0 0,1 0 0 0 0,0 0 0 0 0,0 0 0 0 0,-1 1 0 0 0,1-1 0 0 0,0 1-1 0 0,0-1 1 0 0,1 1 0 0 0,-1 0 0 0 0,0-1 0 0 0,0 1 0 0 0,1 0 0 0 0,-1 1 0 0 0,0-1 0 0 0,1 0 0 0 0,-1 1 0 0 0,1-1 0 0 0,-1 1 0 0 0,1 0 33 0 0,141 2-4663 0 0,-50 12-4905 0 0,-71-10 1946 0 0</inkml:trace>
  <inkml:trace contextRef="#ctx0" brushRef="#br0" timeOffset="59174.005">1026 10855 23621 0 0,'0'0'596'0'0,"0"0"104"0"0,0 0-49 0 0,0 0-231 0 0,0 0-237 0 0,0 0-159 0 0,0 0-67 0 0,0 0 10 0 0,0 0 40 0 0,31-10 14 0 0,105-28 20 0 0,16 28-6 0 0,73 26-689 0 0,-78 3-5734 0 0,-146-19 6294 0 0,44 7-11319 0 0</inkml:trace>
  <inkml:trace contextRef="#ctx0" brushRef="#br0" timeOffset="74976.836">4689 8914 8642 0 0,'0'0'1080'0'0,"0"0"104"0"0,0 0 17 0 0,0 0-200 0 0,0 0-278 0 0,0 0-328 0 0,0 0-421 0 0,0 0-416 0 0,0 0-239 0 0,0 0 64 0 0,0 0 197 0 0,-1-4 255 0 0,1 4 169 0 0,1 1 1 0 0,-1-1 0 0 0,0 0 0 0 0,1 1-1 0 0,-1-1 1 0 0,0 0 0 0 0,1 1 0 0 0,-1-1-1 0 0,0 0 1 0 0,1 1 0 0 0,-1-1 0 0 0,1 0-1 0 0,-1 0 1 0 0,0 0 0 0 0,1 1 0 0 0,-1-1-1 0 0,1 0 1 0 0,-1 0 0 0 0,1 0 0 0 0,-1 0-1 0 0,1 0 1 0 0,-1 0 0 0 0,1 0 0 0 0,-1 0-1 0 0,1 0 1 0 0,-1 0 0 0 0,1 0 0 0 0,-1 0-1 0 0,0 0 1 0 0,1 0 0 0 0,-1-1 0 0 0,1 1-1 0 0,-1 0 1 0 0,1 0 0 0 0,-1 0 0 0 0,0-1-1 0 0,1 1 1 0 0,-1 0 0 0 0,1-1 0 0 0,-1 1 0 0 0,0 0-1 0 0,1-1 1 0 0,-1 1 0 0 0,0 0 0 0 0,1-1-1 0 0,-1 1 1 0 0,0 0 0 0 0,0-1 0 0 0,0 1-1 0 0,1-1 1 0 0,-1 1 0 0 0,0-1 0 0 0,0 1-1 0 0,0-1 1 0 0,0 1 0 0 0,0-1 0 0 0,0 1-1 0 0,0-1 1 0 0,0 1 0 0 0,0 0 0 0 0,0-1-5 0 0,21 12 134 0 0,18 4 77 0 0,0-2 1 0 0,1-2-1 0 0,0-2 1 0 0,0-1-1 0 0,1-2 1 0 0,0-2-1 0 0,18-2-211 0 0,91 1-3732 0 0,-185 17-542 0 0,-99 37 1076 0 0,0 4 3797 0 0,-254 150 9509 0 0,389-211-10058 0 0,1 0 0 0 0,-1 0 0 0 0,1 1 0 0 0,-1-1 0 0 0,0 0 0 0 0,1 1 0 0 0,-1-1 0 0 0,0 1 0 0 0,1 0 0 0 0,-1-1 0 0 0,0 1 0 0 0,0 0 0 0 0,0 0 0 0 0,1 0 0 0 0,-1 0 0 0 0,0 0 0 0 0,0 0 0 0 0,0 0 0 0 0,-1 0 0 0 0,1 0 0 0 0,0 0 0 0 0,0 1 0 0 0,-1-1 0 0 0,1 0 0 0 0,0 0 0 0 0,-1 1 0 0 0,1-1 0 0 0,-1 1 0 0 0,0-1 0 0 0,1 0 0 0 0,-1 1 0 0 0,0-1 0 0 0,0 1 0 0 0,0-1 0 0 0,0 1 0 0 0,0-1 0 0 0,0 0 0 0 0,-1 1 0 0 0,1-1 0 0 0,0 1 0 0 0,-1-1 0 0 0,1 0 0 0 0,-1 1 0 0 0,1-1 0 0 0,-1 0 0 0 0,0 1 0 0 0,1-1 0 0 0,-1 0 0 0 0,0 0 0 0 0,0 0 0 0 0,0 0 0 0 0,0 0 0 0 0,0 0 0 0 0,0 0 0 0 0,0 0 0 0 0,0 0 0 0 0,-1 0 0 0 0,1 0 0 0 0,0-1 0 0 0,0 1 0 0 0,-1-1 0 0 0,1 1 0 0 0,0-1 0 0 0,-2 1-50 0 0,319 11 2904 0 0,-172-16-4238 0 0,-2 14-3463 0 0,-105-4 240 0 0,-10-2-4141 0 0</inkml:trace>
  <inkml:trace contextRef="#ctx0" brushRef="#br0" timeOffset="2618.847">6399 1800 13179 0 0,'0'0'2462'0'0,"0"0"-858"0"0,0 0-461 0 0,0 0-370 0 0,0 0-251 0 0,0 0-262 0 0,0 0-372 0 0,0 0-492 0 0,0 0-486 0 0,0 0-226 0 0,0 0 165 0 0,0 0 419 0 0,0 0 477 0 0,9-10 483 0 0,12 83 331 0 0,61 177 971 0 0,-81-249-1418 0 0,0 1 1 0 0,0-1 0 0 0,0 0 0 0 0,1 1 0 0 0,-1-1 0 0 0,0 0-1 0 0,1 0 1 0 0,-1 0 0 0 0,1 0 0 0 0,-1 0 0 0 0,1 0-1 0 0,-1 0 1 0 0,1-1 0 0 0,0 1 0 0 0,-1-1 0 0 0,1 1-1 0 0,0-1 1 0 0,-1 1 0 0 0,1-1 0 0 0,0 0 0 0 0,0 0 0 0 0,-1 0-1 0 0,1 0 1 0 0,0 0 0 0 0,0 0 0 0 0,-1-1 0 0 0,1 1-1 0 0,0 0 1 0 0,-1-1 0 0 0,1 1 0 0 0,0-1 0 0 0,-1 0 0 0 0,1 0-1 0 0,-1 0 1 0 0,1 1 0 0 0,-1-1 0 0 0,1-1 0 0 0,-1 1-1 0 0,0 0 1 0 0,1 0 0 0 0,-1 0 0 0 0,0-1 0 0 0,0 1-1 0 0,0-1 1 0 0,0 1 0 0 0,0-1 0 0 0,0 1 0 0 0,0-1 0 0 0,-1 1-1 0 0,1-1 1 0 0,-1 0 0 0 0,1 1 0 0 0,-1-1 0 0 0,1 0-1 0 0,-1 0 1 0 0,0 1 0 0 0,0-1 0 0 0,0 0 0 0 0,0 0-113 0 0,12-17-786 0 0,140-245 734 0 0,-152 263-12 0 0,0 1 0 0 0,1-1-1 0 0,-1 1 1 0 0,0-1 0 0 0,1 1 0 0 0,-1-1-1 0 0,0 1 1 0 0,1 0 0 0 0,-1-1-1 0 0,1 1 1 0 0,-1-1 0 0 0,1 1 0 0 0,-1 0-1 0 0,1-1 1 0 0,-1 1 0 0 0,1 0 0 0 0,-1 0-1 0 0,1-1 1 0 0,-1 1 0 0 0,1 0-1 0 0,0 0 1 0 0,-1 0 0 0 0,1 0 0 0 0,-1 0-1 0 0,1 0 1 0 0,0 0 0 0 0,-1 0 0 0 0,1 0-1 0 0,-1 0 1 0 0,1 0 0 0 0,0 0-1 0 0,-1 0 1 0 0,1 0 0 0 0,-1 1 0 0 0,1-1-1 0 0,-1 0 1 0 0,1 0 0 0 0,-1 1-1 0 0,1-1 1 0 0,-1 0 0 0 0,1 1 0 0 0,-1-1-1 0 0,1 0 1 0 0,-1 1 0 0 0,1-1 0 0 0,-1 1-1 0 0,0-1 1 0 0,1 1 0 0 0,-1-1-1 0 0,0 1 1 0 0,1-1 0 0 0,-1 1 0 0 0,0-1-1 0 0,0 1 1 0 0,1 0 0 0 0,-1-1 0 0 0,0 1-1 0 0,0-1 1 0 0,0 1 0 0 0,0-1-1 0 0,0 1 1 0 0,0 0 0 0 0,0-1 0 0 0,0 1-1 0 0,0-1 1 0 0,0 1 0 0 0,0 0 64 0 0,19 54-332 0 0,-17-48 285 0 0,10 37 221 0 0,1-1 1 0 0,3 0-1 0 0,2-1 0 0 0,1-1 0 0 0,19 29-174 0 0,-36-68 47 0 0,0 1-1 0 0,-1 0 1 0 0,1-1-1 0 0,0 0 1 0 0,1 1-1 0 0,-1-1 1 0 0,0 0-1 0 0,0 0 1 0 0,1 0 0 0 0,-1 0-1 0 0,1 0 1 0 0,0-1-1 0 0,0 1 1 0 0,-1-1-1 0 0,1 0 1 0 0,0 0-1 0 0,0 0 1 0 0,0 0 0 0 0,0 0-1 0 0,1-1 1 0 0,-1 1-1 0 0,0-1 1 0 0,0 0-1 0 0,0 0 1 0 0,0 0-1 0 0,0 0 1 0 0,0-1 0 0 0,0 1-1 0 0,1-1 1 0 0,-1 0-1 0 0,0 0 1 0 0,0 0-1 0 0,-1 0 1 0 0,1 0-1 0 0,0-1 1 0 0,0 1-1 0 0,-1-1 1 0 0,1 0 0 0 0,0 0-1 0 0,-1 0 1 0 0,2-1-47 0 0,96-104 2275 0 0,-89 92-2202 0 0,1 0-56 0 0,-1-1-1 0 0,0-1 1 0 0,-2 0 0 0 0,0 0-1 0 0,0-1 1 0 0,-2 0 0 0 0,0-1-1 0 0,-1 0 1 0 0,-1 0 0 0 0,-1 0-1 0 0,-1 0 1 0 0,1-12-17 0 0,27 83-2340 0 0,-14-18 2483 0 0,2-1 1 0 0,1 0-1 0 0,2-2 1 0 0,1-1-1 0 0,1 0 1 0 0,1-2-1 0 0,2 0 1 0 0,20 14-144 0 0,75 54-8054 0 0,-106-83-2320 0 0</inkml:trace>
  <inkml:trace contextRef="#ctx0" brushRef="#br0" timeOffset="3588.444">8751 1742 11939 0 0,'0'0'1735'0'0,"0"0"-451"0"0,0 0-736 0 0,0 0-775 0 0,0 0-310 0 0,0 0-81 0 0,0 0 60 0 0,0 0 180 0 0,0 0 210 0 0,0 0 244 0 0,0 0 263 0 0,0 0 233 0 0,3-4 172 0 0,-3 3-718 0 0,1 0 0 0 0,-1 0 1 0 0,0 0-1 0 0,1 0 0 0 0,-1 0 0 0 0,0 0 0 0 0,1 1 1 0 0,-1-1-1 0 0,0 0 0 0 0,0 0 0 0 0,0 0 0 0 0,0 0 0 0 0,0 0 1 0 0,0 0-1 0 0,0 0 0 0 0,0 0 0 0 0,0 0 0 0 0,-1 0 0 0 0,1 0 1 0 0,0 0-1 0 0,-1 0 0 0 0,1 0 0 0 0,0 0 0 0 0,-1 0 0 0 0,1 1 1 0 0,-1-1-1 0 0,0 0 0 0 0,1 0 0 0 0,-1 1 0 0 0,1-1 0 0 0,-1 0 1 0 0,0 1-1 0 0,0-1 0 0 0,1 0 0 0 0,-1 1 0 0 0,0-1 0 0 0,0 1 1 0 0,0-1-1 0 0,0 1 0 0 0,0 0 0 0 0,0-1 0 0 0,1 1 1 0 0,-1 0-1 0 0,0 0 0 0 0,0 0 0 0 0,0-1 0 0 0,0 1 0 0 0,0 0 1 0 0,0 0-1 0 0,0 0 0 0 0,0 1 0 0 0,0-1 0 0 0,0 0 0 0 0,0 0 1 0 0,0 0-1 0 0,0 1 0 0 0,0-1 0 0 0,0 0 0 0 0,0 1 0 0 0,1-1 1 0 0,-1 1-1 0 0,0-1 0 0 0,0 1 0 0 0,0 0 0 0 0,1-1 0 0 0,-1 1 1 0 0,0 0-27 0 0,-6-1-212 0 0,-32 0-6 0 0,23-2 222 0 0,1 0 0 0 0,-1 2 0 0 0,0 0 0 0 0,0 0 0 0 0,0 2 0 0 0,0 0 0 0 0,0 1 0 0 0,1 0 0 0 0,-1 1 0 0 0,1 1-1 0 0,0 1 1 0 0,0 0 0 0 0,1 1 0 0 0,0 0 0 0 0,-5 4-4 0 0,16-8-41 0 0,0-1 1 0 0,1 1-1 0 0,0-1 0 0 0,-1 1 1 0 0,1 0-1 0 0,0 0 0 0 0,1 0 0 0 0,-1 0 1 0 0,0 0-1 0 0,1 0 0 0 0,0 0 0 0 0,0 0 1 0 0,0 1-1 0 0,0-1 0 0 0,0 1 1 0 0,1-1-1 0 0,-1 1 0 0 0,1-1 0 0 0,0 0 1 0 0,0 1-1 0 0,0-1 0 0 0,0 1 0 0 0,1-1 1 0 0,0 1-1 0 0,-1-1 0 0 0,1 1 1 0 0,1-1-1 0 0,-1 0 0 0 0,0 0 0 0 0,1 0 1 0 0,-1 0-1 0 0,1 0 0 0 0,0 0 1 0 0,0 0-1 0 0,0 0 0 0 0,1 0 0 0 0,-1-1 1 0 0,1 0-1 0 0,-1 1 0 0 0,1-1 0 0 0,1 1 42 0 0,125 79 1007 0 0,-17-50-640 0 0,-96-29-369 0 0,1 0 1 0 0,-1 0-1 0 0,0 2 0 0 0,0 0 0 0 0,0 1 0 0 0,-1 0 0 0 0,1 1 0 0 0,-2 1 0 0 0,1 0 0 0 0,-1 2 0 0 0,0-1 1 0 0,-1 2-1 0 0,0-1 0 0 0,4 6 1 0 0,-15-13 26 0 0,0 0 0 0 0,0 0 1 0 0,-1 0-1 0 0,1 0 0 0 0,-1 0 1 0 0,1 1-1 0 0,-1-1 0 0 0,0 0 1 0 0,0 1-1 0 0,-1-1 0 0 0,1 1 1 0 0,-1-1-1 0 0,1 1 0 0 0,-1-1 1 0 0,0 1-1 0 0,0-1 0 0 0,-1 1 1 0 0,1-1-1 0 0,-1 1 0 0 0,0-1 1 0 0,0 1-1 0 0,0-1 0 0 0,0 0 1 0 0,0 1-1 0 0,-1-1 0 0 0,0 0 1 0 0,0 0-1 0 0,1 0 0 0 0,-2 0 1 0 0,1 0-1 0 0,0-1 0 0 0,0 1 1 0 0,-1-1-1 0 0,0 1 0 0 0,1-1 1 0 0,-1 0-1 0 0,0 0 0 0 0,-2 1-26 0 0,-124 56 2751 0 0,106-54-2496 0 0,0 0-1 0 0,-1-2 1 0 0,1-1 0 0 0,0-1-1 0 0,-1-1 1 0 0,0-1 0 0 0,1-2-1 0 0,0 0 1 0 0,-1-1-1 0 0,1-1 1 0 0,1-1 0 0 0,-1-1-1 0 0,-4-3-254 0 0,4-25-2687 0 0,36 10-7473 0 0,-6 18 117 0 0</inkml:trace>
  <inkml:trace contextRef="#ctx0" brushRef="#br0" timeOffset="3959.59">8908 1464 14611 0 0,'0'0'2001'0'0,"0"0"-442"0"0,0 0-958 0 0,0 0-880 0 0,0 0-497 0 0,0 0-21 0 0,0 0 326 0 0,0 0 456 0 0,0 0 302 0 0,0 0 33 0 0,0 0-44 0 0,29 4-9 0 0,189 23 588 0 0,29-15 945 0 0,-246-12-1755 0 0,-1 1-1 0 0,1-1 1 0 0,0 1-1 0 0,-1-1 1 0 0,1 0-1 0 0,0 0 1 0 0,-1 1-1 0 0,1-1 1 0 0,0 0-1 0 0,-1 0 1 0 0,1 0 0 0 0,0 1-1 0 0,-1-1 1 0 0,1 0-1 0 0,0 0 1 0 0,-1 0-1 0 0,1 0 1 0 0,0 0-1 0 0,-1-1 1 0 0,1 1 0 0 0,0 0-1 0 0,0 0 1 0 0,-1 0-1 0 0,1-1 1 0 0,-1 1-1 0 0,1 0 1 0 0,0-1-1 0 0,-1 1 1 0 0,1 0-1 0 0,-1-1 1 0 0,1 1 0 0 0,0-1-1 0 0,-1 1 1 0 0,1-1-1 0 0,-1 1 1 0 0,0-1-1 0 0,1 1 1 0 0,-1-1-1 0 0,1 1 1 0 0,-1-1 0 0 0,0 0-1 0 0,1 1 1 0 0,-1-1-1 0 0,0 0 1 0 0,0 1-1 0 0,0-1 1 0 0,1 0-1 0 0,-1 1 1 0 0,0-1-1 0 0,0 0 1 0 0,0 0 0 0 0,0 1-1 0 0,0-1 1 0 0,0 0-1 0 0,-1 1 1 0 0,1-1-1 0 0,0 0 1 0 0,0 1-1 0 0,0-1 1 0 0,-1 0 0 0 0,1 1-1 0 0,0-1 1 0 0,0 0-1 0 0,-1 1 1 0 0,1-1-1 0 0,-1 1 1 0 0,1-1-1 0 0,-1 1 1 0 0,1-1-1 0 0,-1 0-44 0 0,-44-26-1107 0 0,15 22-1222 0 0,9 4-7132 0 0,20 1 2226 0 0</inkml:trace>
  <inkml:trace contextRef="#ctx0" brushRef="#br0" timeOffset="4562.882">9783 1287 15059 0 0,'0'0'1553'0'0,"0"0"-891"0"0,0 0-982 0 0,0 0-916 0 0,0 0-254 0 0,0 0 122 0 0,0 0 456 0 0,0 0 660 0 0,0 0 172 0 0,0 0 40 0 0,0 0 98 0 0,0 0 241 0 0,0 0 369 0 0,9 0 339 0 0,105-17 2787 0 0,-96 10-3539 0 0,0 0-1 0 0,-1-1 1 0 0,0-1-1 0 0,0-1 1 0 0,-1-1 0 0 0,0 0-1 0 0,-1-1 1 0 0,0 0-1 0 0,-1-1 1 0 0,0-1-1 0 0,-1 0 1 0 0,-1-1-1 0 0,0 0 1 0 0,-2-1-1 0 0,1-1 1 0 0,-2 1-1 0 0,0-1 1 0 0,-1-1-1 0 0,0 0 1 0 0,1-8-255 0 0,-5 12 335 0 0,-3 9-4431 0 0,-5 33-195 0 0,2-6 5624 0 0,38 230-619 0 0,0 30-337 0 0,-39-278-271 0 0,0 0 0 0 0,0 0 0 0 0,-1-1 1 0 0,1 1-1 0 0,-1-1 0 0 0,0 0 0 0 0,0 0 0 0 0,0 0 0 0 0,0-1 1 0 0,-1 1-1 0 0,1-1 0 0 0,-1 0 0 0 0,1 0 0 0 0,-1-1 0 0 0,0 1 1 0 0,0-1-1 0 0,1 0 0 0 0,-1-1 0 0 0,0 1 0 0 0,0-1 0 0 0,0 0 0 0 0,0 0 1 0 0,0 0-1 0 0,0-1 0 0 0,0 0 0 0 0,0 0 0 0 0,1 0 0 0 0,-1 0 1 0 0,-1-1-107 0 0,3 2 11 0 0,-82-25 2063 0 0,84 25-1980 0 0,1 0-195 0 0,227 19-562 0 0,-60-18 1733 0 0,-234-8-1721 0 0,-16 11-3187 0 0,29 1-3190 0 0,30-2-2956 0 0</inkml:trace>
  <inkml:trace contextRef="#ctx0" brushRef="#br0" timeOffset="7612.832">14356 547 3873 0 0,'0'0'195'0'0,"0"0"-55"0"0,0 0-19 0 0,-26-26-1 0 0,-79-80-1 0 0,98 99-2 0 0,0 0 1 0 0,1-1 0 0 0,0 0 0 0 0,0 0-1 0 0,0 0 1 0 0,1 0 0 0 0,1-1-1 0 0,-1 0 1 0 0,1 0 0 0 0,1 0 0 0 0,0-1-1 0 0,0 1 1 0 0,1-1 0 0 0,0 1-1 0 0,1-1 1 0 0,0 0 0 0 0,0 0 0 0 0,1 0-1 0 0,0 0 1 0 0,1 1 0 0 0,1-8-118 0 0,0-17 1665 0 0,51-143 6046 0 0,-54 190-11466 0 0,3 19 3140 0 0,0-1 833 0 0,-33 713 930 0 0,24-502-928 0 0,-73 1350 744 0 0,61-1383 423 0 0,14-217 4801 0 0,-16-39-5806 0 0,-1-11-441 0 0,-2 2 0 0 0,-2 0 0 0 0,-3 1 0 0 0,-2 2 0 0 0,-2 2-1 0 0,-3 0 1 0 0,-10-8 59 0 0,46 58-64 0 0,0 0 0 0 0,0 0 0 0 0,-1-1 0 0 0,1 1-1 0 0,0 0 1 0 0,-1 0 0 0 0,1 0 0 0 0,-1-1-1 0 0,0 1 1 0 0,1 0 0 0 0,-1 0 0 0 0,0 0 0 0 0,0 0-1 0 0,1 0 1 0 0,-1 0 0 0 0,0 0 0 0 0,0 0-1 0 0,0 1 1 0 0,0-1 0 0 0,0 0 0 0 0,0 1 0 0 0,-1-1-1 0 0,1 0 1 0 0,0 1 0 0 0,0-1 0 0 0,0 1-1 0 0,-1 0 1 0 0,1-1 0 0 0,0 1 0 0 0,0 0-1 0 0,-1 0 1 0 0,1 0 0 0 0,0 0 0 0 0,0 0 0 0 0,-1 0-1 0 0,1 0 1 0 0,0 0 0 0 0,0 0 0 0 0,-1 1-1 0 0,1-1 1 0 0,0 0 0 0 0,0 1 0 0 0,0-1 0 0 0,-1 1-1 0 0,1 0 1 0 0,0-1 0 0 0,0 1 0 0 0,0 0-1 0 0,0 0 1 0 0,0-1 0 0 0,0 1 0 0 0,0 0 0 0 0,0 0-1 0 0,1 0 1 0 0,-1 0 0 0 0,0 0 0 0 0,1 0-1 0 0,-1 1 1 0 0,0-1 0 0 0,1 0 0 0 0,-1 0 0 0 0,1 0-1 0 0,0 0 1 0 0,-1 1 0 0 0,1-1 0 0 0,0 0-1 0 0,0 1 1 0 0,0-1 0 0 0,0 0 0 0 0,0 1 64 0 0,1 31-76 0 0,2 1 1 0 0,1-2-1 0 0,1 1 1 0 0,2 0-1 0 0,2-1 1 0 0,0-1-1 0 0,3 1 1 0 0,0-2-1 0 0,2 1 0 0 0,1-2 1 0 0,1 0-1 0 0,2-1 1 0 0,1-1-1 0 0,1 0 1 0 0,17 16 75 0 0,-11-6-53 0 0,14 24 183 0 0,2-2 1 0 0,2-2-1 0 0,4-2 0 0 0,1-2 0 0 0,3-3 1 0 0,23 16-131 0 0,-68-60 251 0 0,0-1 1 0 0,0 0 0 0 0,0 0 0 0 0,1-1 0 0 0,0 0-1 0 0,0-1 1 0 0,0 0 0 0 0,1 0 0 0 0,-1 0-1 0 0,1-1 1 0 0,-1-1 0 0 0,1 1 0 0 0,0-1-1 0 0,3-1-251 0 0,-8-2 219 0 0,0 0 0 0 0,0-1 0 0 0,0 0 0 0 0,0 0 0 0 0,-1 0 0 0 0,1-1 0 0 0,-1 1 0 0 0,0-1 0 0 0,0 0 0 0 0,0 0 0 0 0,0 0 0 0 0,-1 0 0 0 0,0 0 0 0 0,0 0 0 0 0,0-1 0 0 0,0 1 0 0 0,-1-1 0 0 0,1 0 0 0 0,-1 1 0 0 0,0-5-219 0 0,3-3 244 0 0,54-260 1399 0 0,-52 220-1574 0 0,3-1 0 0 0,2 2 0 0 0,2-1 0 0 0,18-43-69 0 0,-29 90-72 0 0,0-1 0 0 0,0 1 0 0 0,1-1 0 0 0,0 1 0 0 0,0 0 0 0 0,1 0 0 0 0,-1 0 0 0 0,1 0 0 0 0,0 1 0 0 0,0 0 0 0 0,0-1 0 0 0,1 1 0 0 0,0 1 0 0 0,0-1 0 0 0,0 1 0 0 0,0 0 0 0 0,0 0 0 0 0,0 0 0 0 0,1 1-1 0 0,2-1 73 0 0,76 19-4767 0 0,-58 0 382 0 0,-7-1-3855 0 0</inkml:trace>
  <inkml:trace contextRef="#ctx0" brushRef="#br0" timeOffset="18282.946">11590 4618 6097 0 0,'0'0'1777'0'0,"0"0"12"0"0,0 0-223 0 0,0 0-244 0 0,0 0-270 0 0,0 0-331 0 0,0 0-354 0 0,0 0-284 0 0,0 0-190 0 0,0 0-130 0 0,0 0-45 0 0,-2-4 17 0 0,2 3 266 0 0,0 0 0 0 0,-1 0-1 0 0,1 0 1 0 0,0 0 0 0 0,0 0 0 0 0,0 0 0 0 0,1 0-1 0 0,-1 1 1 0 0,0-1 0 0 0,0 0 0 0 0,0 0 0 0 0,1 0-1 0 0,-1 0 1 0 0,0 0 0 0 0,1 0 0 0 0,-1 0 0 0 0,1 1-1 0 0,-1-1 1 0 0,1 0 0 0 0,-1 0 0 0 0,1 1 0 0 0,0-1-1 0 0,-1 0 1 0 0,1 1 0 0 0,0-1 0 0 0,-1 1 0 0 0,1-1-1 0 0,0 1 1 0 0,0-1 0 0 0,0 1 0 0 0,-1-1 0 0 0,1 1-1 0 0,0 0 1 0 0,0-1 0 0 0,0 1 0 0 0,0 0 0 0 0,0 0-1 0 0,0 0 1 0 0,0 0 0 0 0,0 0 0 0 0,0 0 0 0 0,0 0-1 0 0,0 0 1 0 0,-1 0 0 0 0,1 0 0 0 0,0 0 0 0 0,0 0-1 0 0,0 1 1 0 0,0-1 0 0 0,0 0 0 0 0,0 1 0 0 0,0-1-1 0 0,-1 1 1 0 0,1-1 0 0 0,0 1 0 0 0,0-1 0 0 0,-1 1-1 0 0,1 0 1 0 0,0-1 0 0 0,-1 1 0 0 0,1 0 0 0 0,-1 0-1 0 0,1-1 1 0 0,0 1 0 0 0,-1 0 0 0 0,1 1-1 0 0,14 2-10 0 0,9 2 1 0 0,-1-1 1 0 0,1-1 0 0 0,0-1-1 0 0,-1-1 1 0 0,1-1 0 0 0,0-1-1 0 0,0-1 1 0 0,15-4 8 0 0,-40 5 38 0 0,0 0-1 0 0,-1-1 1 0 0,1 1 0 0 0,-1-1-1 0 0,1 0 1 0 0,-1 1 0 0 0,1-1-1 0 0,0 0 1 0 0,0 0 0 0 0,-1 0-1 0 0,1 0 1 0 0,0 0-1 0 0,0 0 1 0 0,0 0 0 0 0,0 0-1 0 0,0 0 1 0 0,0 0 0 0 0,0-1-1 0 0,1 1 1 0 0,-1 0 0 0 0,0-1-1 0 0,1 1 1 0 0,-1 0 0 0 0,1-1-1 0 0,-1 1 1 0 0,1-1 0 0 0,0 1-1 0 0,0-1 1 0 0,-1 1 0 0 0,1-1-1 0 0,0 1 1 0 0,0-1 0 0 0,1 1-1 0 0,-1-1 1 0 0,0 1 0 0 0,0-1-1 0 0,1 1 1 0 0,-1-1-1 0 0,1 1 1 0 0,-1-1 0 0 0,1 1-1 0 0,0 0 1 0 0,-1-1 0 0 0,1 1-1 0 0,0 0 1 0 0,0 0 0 0 0,0-1-1 0 0,0 1 1 0 0,0 0 0 0 0,0 0-1 0 0,0 0 1 0 0,0 0 0 0 0,1 0-1 0 0,-1 1 1 0 0,0-1 0 0 0,1 0-1 0 0,-1 0 1 0 0,0 1 0 0 0,1-1-1 0 0,-1 1 1 0 0,1-1 0 0 0,-1 1-1 0 0,1 0 1 0 0,0 0-38 0 0,-28-7-145 0 0,0 1 1 0 0,-1 1 0 0 0,1 2-1 0 0,-1 1 1 0 0,1 1 0 0 0,-1 1-1 0 0,0 1 1 0 0,0 1 0 0 0,1 2-1 0 0,0 1 1 0 0,0 0 0 0 0,0 2-1 0 0,-4 3 145 0 0,1-4-110 0 0,0 2 0 0 0,0 1 1 0 0,1 1-1 0 0,1 1 0 0 0,0 2 0 0 0,0 1 0 0 0,1 1 0 0 0,1 1 0 0 0,1 1 0 0 0,0 1 0 0 0,-4 6 110 0 0,25-22-22 0 0,1 0 1 0 0,0 0-1 0 0,0 1 0 0 0,0-1 1 0 0,0 1-1 0 0,0 0 0 0 0,1-1 1 0 0,-1 1-1 0 0,1 0 1 0 0,0 0-1 0 0,0 0 0 0 0,0 0 1 0 0,0 0-1 0 0,0 0 0 0 0,1 0 1 0 0,-1 0-1 0 0,1 1 1 0 0,0-1-1 0 0,0 0 0 0 0,0 0 1 0 0,0 0-1 0 0,1 0 0 0 0,-1 1 1 0 0,1-1-1 0 0,0 0 1 0 0,0 0-1 0 0,0 0 0 0 0,0 0 1 0 0,0 0-1 0 0,1-1 0 0 0,-1 1 1 0 0,1 0-1 0 0,0-1 1 0 0,0 1-1 0 0,0-1 0 0 0,0 1 1 0 0,0-1-1 0 0,0 0 0 0 0,1 0 1 0 0,-1 0-1 0 0,1 0 1 0 0,0 0 21 0 0,128 66 815 0 0,-119-63-788 0 0,115 42 211 0 0,-82-34-307 0 0,-1 2 1 0 0,0 2 0 0 0,-1 3 0 0 0,-1 0 0 0 0,-1 3 0 0 0,-2 2 0 0 0,0 1 0 0 0,-1 2-1 0 0,9 10 69 0 0,-40-31-77 0 0,0 1-1 0 0,-1 0 0 0 0,1 0 0 0 0,-1 0 0 0 0,-1 1 0 0 0,0 0 0 0 0,0 0 0 0 0,-1 0 0 0 0,0 0 1 0 0,0 1-1 0 0,-1 0 0 0 0,0 0 0 0 0,-1 0 0 0 0,0 0 0 0 0,-1 0 0 0 0,0 0 0 0 0,-1 0 0 0 0,0 1 1 0 0,0-1-1 0 0,-1 5 78 0 0,-1-10 21 0 0,0 0-1 0 0,0-1 1 0 0,0 1 0 0 0,0 0 0 0 0,-1-1 0 0 0,0 0 0 0 0,0 1-1 0 0,0-1 1 0 0,0-1 0 0 0,0 1 0 0 0,-1 0 0 0 0,0-1 0 0 0,0 1-1 0 0,0-1 1 0 0,0 0 0 0 0,0-1 0 0 0,-1 1 0 0 0,1-1 0 0 0,-1 0-1 0 0,0 0 1 0 0,0 0 0 0 0,0 0 0 0 0,1-1 0 0 0,-2 0-1 0 0,-3 1-20 0 0,-130 12 2427 0 0,71-14-1639 0 0,1-2-1 0 0,0-4 1 0 0,0-3-1 0 0,0-2 1 0 0,2-4-1 0 0,-1-2 1 0 0,2-3 0 0 0,0-3-1 0 0,-29-17-787 0 0,86 37 37 0 0,-1 0 0 0 0,1-1 0 0 0,-1 0 0 0 0,1 0 0 0 0,0 0 0 0 0,1-1 0 0 0,-1 0 0 0 0,1-1 0 0 0,0 0 0 0 0,0 1-1 0 0,1-2 1 0 0,-1 1 0 0 0,-2-5-37 0 0,53-1-3793 0 0,132 8-2633 0 0,-141 4 3225 0 0,-4 0-4638 0 0</inkml:trace>
  <inkml:trace contextRef="#ctx0" brushRef="#br0" timeOffset="18702.168">12079 5229 20052 0 0,'0'0'354'0'0,"0"0"19"0"0,0 0-86 0 0,0 0-155 0 0,0 0-187 0 0,0 0-210 0 0,0 0-177 0 0,0 0-95 0 0,0 0 13 0 0,0 0 170 0 0,0 0 193 0 0,0 0 148 0 0,0 0 90 0 0,4 1-10 0 0,175 38 1332 0 0,-159-39-1416 0 0,1-2 0 0 0,0 0 0 0 0,0-2 1 0 0,-1 0-1 0 0,1-1 0 0 0,-1-1 1 0 0,-1-1-1 0 0,1 0 0 0 0,-1-2 0 0 0,0 0 1 0 0,5-4 16 0 0,-16 8 37 0 0,0 0 1 0 0,-1 0-1 0 0,0-1 1 0 0,1 0-1 0 0,-2 0 1 0 0,1 0-1 0 0,-1-1 1 0 0,0 0-1 0 0,0 0 1 0 0,-1-1-1 0 0,0 1 1 0 0,0-1-1 0 0,-1 0 1 0 0,0-1-1 0 0,0 1 1 0 0,-1-1-1 0 0,0 0 1 0 0,0 0-1 0 0,-1 0 1 0 0,-1 0-1 0 0,1 0 1 0 0,-1 0-1 0 0,-1 0 1 0 0,0 0-1 0 0,0-1 1 0 0,-1-2-38 0 0,0 6-40 0 0,-1 1 0 0 0,0 0 0 0 0,0 0 1 0 0,0 0-1 0 0,0 0 0 0 0,-1 1 1 0 0,0-1-1 0 0,0 1 0 0 0,0-1 1 0 0,0 1-1 0 0,-1 0 0 0 0,1 0 0 0 0,-1 0 1 0 0,0 1-1 0 0,-1-1 0 0 0,1 1 1 0 0,0 0-1 0 0,-1 1 0 0 0,0-1 1 0 0,0 1-1 0 0,0-1 0 0 0,0 1 0 0 0,0 1 1 0 0,0-1-1 0 0,0 1 0 0 0,0 0 1 0 0,-1 0-1 0 0,1 0 0 0 0,0 1 1 0 0,-1 0-1 0 0,1 0 0 0 0,-1 0 0 0 0,1 1 1 0 0,0 0-1 0 0,0 0 0 0 0,-1 0 1 0 0,1 1-1 0 0,0-1 0 0 0,0 1 1 0 0,0 1-1 0 0,0-1 0 0 0,0 1 0 0 0,1-1 1 0 0,-1 1-1 0 0,1 1 0 0 0,0-1 1 0 0,0 0-1 0 0,0 1 0 0 0,0 0 1 0 0,1 0-1 0 0,-1 0 0 0 0,1 1 40 0 0,-5 7 19 0 0,1-1 0 0 0,1 1 0 0 0,0 1-1 0 0,1-1 1 0 0,0 1 0 0 0,1 0 0 0 0,1 0 0 0 0,0 0 0 0 0,0 0-1 0 0,1 1 1 0 0,1-1 0 0 0,0 1 0 0 0,1-1 0 0 0,1 1-1 0 0,0-1 1 0 0,1 1 0 0 0,0-1 0 0 0,1 0 0 0 0,0 0 0 0 0,1 0-1 0 0,1 0 1 0 0,0 0 0 0 0,1-1 0 0 0,0 0 0 0 0,0 0 0 0 0,2-1-1 0 0,-1 0 1 0 0,1 0 0 0 0,1-1 0 0 0,0 1 0 0 0,1-2-1 0 0,0 0 1 0 0,0 0 0 0 0,1-1 0 0 0,0 1-19 0 0,16 4-1 0 0,0-2 0 0 0,1 0-1 0 0,0-2 1 0 0,1-1 0 0 0,-1-1 0 0 0,1-2 0 0 0,1-1-1 0 0,-1-1 1 0 0,1-1 0 0 0,-1-2 0 0 0,1-1 0 0 0,10-2 1 0 0,93-12-3327 0 0,-10-7-3852 0 0,-85 14-2076 0 0</inkml:trace>
  <inkml:trace contextRef="#ctx0" brushRef="#br0" timeOffset="19318.932">13822 4155 20108 0 0,'0'0'1331'0'0,"0"0"-588"0"0,0 0-288 0 0,0 0-336 0 0,0 0-512 0 0,0 0-531 0 0,0 0-281 0 0,0 0 120 0 0,0 0 347 0 0,0 0 462 0 0,0 0 322 0 0,0 0 60 0 0,-3 26-24 0 0,-7 212 162 0 0,19-94-13 0 0,43 407 308 0 0,-50-534-508 0 0,0 0 1 0 0,1 0-1 0 0,0 0 0 0 0,1 0 1 0 0,1-1-1 0 0,1 1 0 0 0,0-1 1 0 0,1-1-1 0 0,1 1 1 0 0,0-1-1 0 0,1-1 0 0 0,1 0 1 0 0,0 0-1 0 0,1 0 1 0 0,10 8-32 0 0,-66-48 54 0 0,-1 2 1 0 0,-1 3 0 0 0,-1 1 0 0 0,-1 2 0 0 0,0 3-1 0 0,-2 1 1 0 0,1 3 0 0 0,-2 3 0 0 0,1 1-1 0 0,-1 3 1 0 0,0 1 0 0 0,-26 4-55 0 0,71-2-44 0 0,0-1 0 0 0,0 1 0 0 0,0 0 0 0 0,1 1 1 0 0,-1 0-1 0 0,0 0 0 0 0,0 0 0 0 0,0 1 0 0 0,0 0 0 0 0,0 0 0 0 0,1 0 0 0 0,-1 1 0 0 0,1 0 0 0 0,-1 1 0 0 0,1 0 1 0 0,0 0-1 0 0,-1 0 0 0 0,2 0 0 0 0,-1 1 0 0 0,0 0 0 0 0,1 0 0 0 0,-1 1 0 0 0,1-1 0 0 0,1 1 0 0 0,-1 1 1 0 0,1-1-1 0 0,-1 0 0 0 0,2 1 0 0 0,-1 0 0 0 0,0 0 0 0 0,1 0 0 0 0,1 0 0 0 0,-1 1 0 0 0,1-1 0 0 0,0 1 0 0 0,0-1 1 0 0,0 1-1 0 0,1 2 44 0 0,5-2 66 0 0,-1 0 1 0 0,2 0-1 0 0,-1 0 1 0 0,1-1-1 0 0,0 1 1 0 0,0-1-1 0 0,1 0 1 0 0,-1-1-1 0 0,1 1 1 0 0,1-1-1 0 0,-1 0 1 0 0,1-1-1 0 0,0 0 1 0 0,0 0-1 0 0,0 0 1 0 0,0-1-1 0 0,1 0 1 0 0,-1 0-1 0 0,1-1 1 0 0,0 0-1 0 0,0 0 1 0 0,0-1-1 0 0,5 0-66 0 0,52 11 172 0 0,0-4-1 0 0,1-3 1 0 0,-1-2 0 0 0,1-4-1 0 0,0-2 1 0 0,0-3-1 0 0,-1-3 1 0 0,64-17-172 0 0,-92 21 99 0 0,0-1 1 0 0,-1-2-1 0 0,1-2 0 0 0,-2-1 1 0 0,1-2-1 0 0,-2-1 1 0 0,0-2-1 0 0,0-1 1 0 0,-2-2-1 0 0,0-1 0 0 0,-1-1 1 0 0,-1-2-1 0 0,-2-1 1 0 0,0-1-1 0 0,-1-2 1 0 0,8-12-100 0 0,-9-28 1588 0 0,-26 67-1605 0 0,0 0-217 0 0,3 34-2281 0 0,-1-17 2502 0 0,0 0 0 0 0,1 0-1 0 0,2 0 1 0 0,-1 0 0 0 0,2-1 0 0 0,0 1 0 0 0,1-1 0 0 0,1-1-1 0 0,0 1 1 0 0,1-2 0 0 0,1 1 0 0 0,1 1 13 0 0,76 37-4403 0 0,-69-48-61 0 0,-5-1-4180 0 0</inkml:trace>
  <inkml:trace contextRef="#ctx0" brushRef="#br0" timeOffset="19576.659">14627 4512 21837 0 0,'0'0'848'0'0,"0"0"-132"0"0,0 0-71 0 0,0 0-138 0 0,0 0-224 0 0,-17-25-184 0 0,-51-76-223 0 0,67 89-4408 0 0,23 35 4035 0 0,56 86-7754 0 0,-68-94 5511 0 0,3 2-6051 0 0</inkml:trace>
  <inkml:trace contextRef="#ctx0" brushRef="#br0" timeOffset="20663.341">15138 4982 18940 0 0,'0'0'-276'0'0,"0"0"-439"0"0,0 0-221 0 0,0 0 160 0 0,0 0 369 0 0,0 0 390 0 0,0 0 166 0 0,0 0-18 0 0,0 0-37 0 0,0 0-7 0 0,7 25 0 0 0,38 130 312 0 0,-43-149-307 0 0,0-1 1 0 0,0 0 0 0 0,1 1-1 0 0,0-1 1 0 0,0 0 0 0 0,0-1-1 0 0,0 1 1 0 0,1-1 0 0 0,0 1 0 0 0,0-1-1 0 0,0 0 1 0 0,1 0 0 0 0,-1-1-1 0 0,1 1 1 0 0,0-1 0 0 0,0 0 0 0 0,0 0-1 0 0,0-1 1 0 0,0 0 0 0 0,1 0-1 0 0,-1 0 1 0 0,1 0 0 0 0,-1-1-1 0 0,1 0 1 0 0,0 0 0 0 0,-1 0 0 0 0,1-1-1 0 0,0 0 1 0 0,0 0 0 0 0,-1 0-1 0 0,1-1 1 0 0,0 0 0 0 0,-1 0-1 0 0,1-1 1 0 0,0 1 0 0 0,-1-1 0 0 0,0 0-1 0 0,1-1 1 0 0,-1 1 0 0 0,0-1-1 0 0,2-1-92 0 0,19-9-238 0 0,0-1 0 0 0,-1-1-1 0 0,0-1 1 0 0,-2-1-1 0 0,0-1 1 0 0,0-1 0 0 0,-2-1-1 0 0,-1-1 1 0 0,0-1 0 0 0,-2-1-1 0 0,0 0 1 0 0,1-5 238 0 0,18-27 2035 0 0,-31 134-2649 0 0,-5-70 690 0 0,-1 7 15 0 0,1 0 1 0 0,1 0 0 0 0,0 0-1 0 0,1 0 1 0 0,0 0 0 0 0,2 0-1 0 0,0-1 1 0 0,1 1-1 0 0,0-2 1 0 0,1 1 0 0 0,1 0-1 0 0,0-1 1 0 0,1-1 0 0 0,0 0-1 0 0,1 0 1 0 0,11 11-92 0 0,-12-22-11 0 0,1-1 1 0 0,-1 1-1 0 0,0-2 0 0 0,0 1 0 0 0,0-1 0 0 0,1-1 1 0 0,-1 0-1 0 0,0 0 0 0 0,0 0 0 0 0,0-1 1 0 0,0-1-1 0 0,0 0 0 0 0,0 0 0 0 0,-1-1 1 0 0,1 1-1 0 0,-1-2 0 0 0,0 1 0 0 0,0-1 1 0 0,-1-1-1 0 0,1 1 0 0 0,-1-1 0 0 0,-1-1 1 0 0,1 1-1 0 0,-1-1 0 0 0,0 0 0 0 0,0-1 0 0 0,-1 1 1 0 0,2-4 10 0 0,3-3 92 0 0,-1 0 1 0 0,-1-1 0 0 0,0 0-1 0 0,-1-1 1 0 0,0 1 0 0 0,-2-1 0 0 0,0 0-1 0 0,0-1 1 0 0,-2 1 0 0 0,1-9-93 0 0,8-25 1409 0 0,15 122-2777 0 0,-22-57 1430 0 0,0 0 1 0 0,1 0 0 0 0,1 0-1 0 0,1 0 1 0 0,0-1-1 0 0,0 0 1 0 0,2-1 0 0 0,-1 0-1 0 0,2 0 1 0 0,0-1-1 0 0,0-1 1 0 0,1 0-1 0 0,1 0 1 0 0,0-1 0 0 0,0-1-1 0 0,1 0 1 0 0,0-1-1 0 0,0 0 1 0 0,1-1-1 0 0,0-1 1 0 0,0 0 0 0 0,1-1-1 0 0,-1-1 1 0 0,1 0-1 0 0,0-1 1 0 0,1-1-63 0 0,7-2 47 0 0,0 0 0 0 0,0-2 1 0 0,0-1-1 0 0,-1-1 0 0 0,1-1 0 0 0,-1 0 0 0 0,1-2 1 0 0,-2-1-1 0 0,1-1 0 0 0,-1-1 0 0 0,-1-1 1 0 0,0 0-1 0 0,0-2 0 0 0,-1 0 0 0 0,-1-2 1 0 0,0 0-1 0 0,11-12-47 0 0,-25 21-46 0 0,-1-1 0 0 0,0 1 0 0 0,0-1 0 0 0,0 0 0 0 0,-1 0 0 0 0,0 0 0 0 0,0 0 1 0 0,0 0-1 0 0,-1-1 0 0 0,0 1 0 0 0,-1-1 0 0 0,0 0 0 0 0,0 1 0 0 0,-1-1 0 0 0,0 0 0 0 0,0 0 1 0 0,0 1-1 0 0,-1-1 0 0 0,-1 0 0 0 0,1 1 0 0 0,-1-1 0 0 0,0 1 0 0 0,-1 0 0 0 0,0-1 0 0 0,0 1 0 0 0,-1 0 1 0 0,1 1-1 0 0,-1-1 0 0 0,-1 1 0 0 0,1-1 0 0 0,-1 1 0 0 0,0 1 0 0 0,-1-1 0 0 0,0 1 0 0 0,1 0 1 0 0,-2 0-1 0 0,1 0 0 0 0,0 1 0 0 0,-1 0 0 0 0,0 1 0 0 0,-6-3 46 0 0,10 5-49 0 0,0 0 0 0 0,0 1 1 0 0,-1 0-1 0 0,1-1 0 0 0,0 1 0 0 0,0 1 0 0 0,0-1 1 0 0,0 0-1 0 0,-1 1 0 0 0,1 0 0 0 0,0-1 0 0 0,0 1 1 0 0,0 0-1 0 0,0 1 0 0 0,0-1 0 0 0,0 1 0 0 0,1-1 1 0 0,-1 1-1 0 0,0 0 0 0 0,1 0 0 0 0,-1 0 0 0 0,1 0 1 0 0,0 0-1 0 0,-1 0 0 0 0,1 1 0 0 0,0-1 0 0 0,1 1 1 0 0,-1 0-1 0 0,0 0 0 0 0,1-1 0 0 0,-1 1 0 0 0,1 0 1 0 0,0 0-1 0 0,0 0 0 0 0,0 0 0 0 0,0 3 49 0 0,-26 117 177 0 0,26-113-156 0 0,-1-1 1 0 0,2 1-1 0 0,-1 0 1 0 0,1-1 0 0 0,1 1-1 0 0,0 0 1 0 0,0-1-1 0 0,1 1 1 0 0,0-1-1 0 0,1 1 1 0 0,0-1 0 0 0,0 0-1 0 0,1 0 1 0 0,0 0-1 0 0,1-1 1 0 0,0 1 0 0 0,0-1-1 0 0,1 0 1 0 0,-1-1-1 0 0,2 1 1 0 0,-1-1-1 0 0,1-1 1 0 0,0 1 0 0 0,1-1-1 0 0,0 0 1 0 0,0-1-1 0 0,0 1 1 0 0,0-2-1 0 0,1 1 1 0 0,0-1 0 0 0,0-1-1 0 0,0 1 1 0 0,7 0-22 0 0,0-3-165 0 0,0 0 0 0 0,0-2 0 0 0,0 0 0 0 0,0 0 1 0 0,0-2-1 0 0,0 0 0 0 0,0-1 0 0 0,-1 0 0 0 0,0-1 0 0 0,1-1 0 0 0,-2 0 1 0 0,1-1-1 0 0,-1-1 0 0 0,0 0 0 0 0,-1-1 0 0 0,0-1 0 0 0,0 0 1 0 0,-1 0-1 0 0,0-2 0 0 0,-1 1 165 0 0,-2 1 341 0 0,0 1 1 0 0,-1-1 0 0 0,-1 0-1 0 0,1-1 1 0 0,-2 0-1 0 0,0 0 1 0 0,0 0 0 0 0,0-1-1 0 0,-2 0 1 0 0,0 0-1 0 0,0 0 1 0 0,-1 0 0 0 0,0-1-1 0 0,-1 1 1 0 0,-1-1-1 0 0,1-6-341 0 0,-2 19-25 0 0,0 26-1667 0 0,-1 4 1711 0 0,18 157 418 0 0,-15-181-413 0 0,0 0 1 0 0,0 0-1 0 0,0 0 1 0 0,1 0-1 0 0,0 0 1 0 0,0 0-1 0 0,1-1 0 0 0,0 0 1 0 0,0 1-1 0 0,0-1 1 0 0,0-1-1 0 0,1 1 1 0 0,0-1-1 0 0,-1 1 1 0 0,2-1-1 0 0,-1-1 0 0 0,0 1 1 0 0,1-1-1 0 0,0 0 1 0 0,0 0-1 0 0,0-1 1 0 0,0 1-1 0 0,0-1 1 0 0,0-1-1 0 0,1 1 0 0 0,-1-1 1 0 0,2 0-25 0 0,13 1-89 0 0,-1-2-1 0 0,0 0 1 0 0,1 0 0 0 0,-1-2 0 0 0,0-1-1 0 0,0-1 1 0 0,0 0 0 0 0,0-1 0 0 0,-1-2-1 0 0,0 0 1 0 0,0 0 0 0 0,0-2 0 0 0,-1 0-1 0 0,-1-2 1 0 0,1 0 0 0 0,-2 0 0 0 0,16-15 89 0 0,-17 13 277 0 0,0-2 1 0 0,0 1 0 0 0,-2-2 0 0 0,0 0-1 0 0,0-1 1 0 0,-2 0 0 0 0,0-1-1 0 0,-1 0 1 0 0,-1 0 0 0 0,0-1-1 0 0,1-9-277 0 0,8 140-1477 0 0,-14-99 1520 0 0,1 0 0 0 0,0 0 0 0 0,1-1 0 0 0,0 0-1 0 0,1 0 1 0 0,1 0 0 0 0,0-1 0 0 0,0 0 0 0 0,1 0 0 0 0,0-1 0 0 0,1 0 0 0 0,0-1 0 0 0,1 0 0 0 0,0-1 0 0 0,0 0 0 0 0,1 0 0 0 0,0-1-1 0 0,2 0-42 0 0,160 33-4349 0 0,-101-40-4602 0 0,-50 0-1158 0 0</inkml:trace>
  <inkml:trace contextRef="#ctx0" brushRef="#br0" timeOffset="21172.879">19099 3751 14883 0 0,'0'0'390'0'0,"0"0"-112"0"0,0 0-376 0 0,0 0-485 0 0,0 0-247 0 0,0 0 7 0 0,0 0 291 0 0,0 0 387 0 0,0 0 233 0 0,0 0 147 0 0,0 0 95 0 0,3 28 120 0 0,10 89 87 0 0,-31 121 1768 0 0,-10 21-1276 0 0,11 1 1 0 0,13 68-1030 0 0,2-317 37 0 0,1 1 0 0 0,1-1 0 0 0,0 0 1 0 0,0 1-1 0 0,2-1 0 0 0,-1 0 0 0 0,1 0 0 0 0,1 0 0 0 0,0 0 0 0 0,0 0 1 0 0,1 0-1 0 0,1-1 0 0 0,-1 0 0 0 0,2 0 0 0 0,0 0 0 0 0,0 0 0 0 0,0-1 1 0 0,1 0-1 0 0,1-1 0 0 0,-1 1 0 0 0,1-1 0 0 0,1-1 0 0 0,0 1 0 0 0,0-2 1 0 0,0 1-1 0 0,1-1 0 0 0,-1-1 0 0 0,1 1 0 0 0,1-2 0 0 0,-1 1 0 0 0,1-2 1 0 0,0 1-1 0 0,0-1 0 0 0,2-1-37 0 0,12-1 10 0 0,0-1-1 0 0,1-1 1 0 0,-1-2-1 0 0,0 0 1 0 0,0-2 0 0 0,0-1-1 0 0,-1 0 1 0 0,0-2-1 0 0,0-1 1 0 0,-1-1 0 0 0,0-1-1 0 0,0-1 1 0 0,-2-1 0 0 0,1-1-1 0 0,-2 0 1 0 0,0-2-1 0 0,0 0 1 0 0,-2-2 0 0 0,5-5-10 0 0,43-104 766 0 0,-54 31 2507 0 0,-12 96-3196 0 0,0 0-205 0 0,-7 24-884 0 0,3-14 1034 0 0,0 1-1 0 0,0-1 1 0 0,2 1-1 0 0,-1-1 1 0 0,1 1-1 0 0,1 0 1 0 0,0 0-1 0 0,0 0 1 0 0,1-1-1 0 0,0 1 1 0 0,1 0-1 0 0,1 0 1 0 0,-1 0-1 0 0,2-1 1 0 0,-1 1-1 0 0,2-1 1 0 0,-1 1-1 0 0,1-1 1 0 0,1 0-1 0 0,0 0 1 0 0,0-1-1 0 0,1 0 1 0 0,0 0-1 0 0,1 0 1 0 0,0-1-1 0 0,0 0 1 0 0,1 0-1 0 0,0 0 1 0 0,0-1-1 0 0,1-1 1 0 0,0 1-1 0 0,0-1 1 0 0,9 4-22 0 0,1-5-327 0 0,0-1 1 0 0,1 0 0 0 0,-1-1-1 0 0,1-2 1 0 0,-1 0 0 0 0,1-1-1 0 0,0-1 1 0 0,-1 0 0 0 0,1-2-1 0 0,15-4 327 0 0,39-14-4349 0 0,-6-9-3824 0 0,-50 19 283 0 0</inkml:trace>
  <inkml:trace contextRef="#ctx0" brushRef="#br0" timeOffset="21423.856">19346 4293 22133 0 0,'0'0'432'0'0,"0"0"-48"0"0,0 0-192 0 0,0 0-344 0 0,0 0-136 0 0,0 0-128 0 0,0 0-304 0 0,0 0-361 0 0,0 0-799 0 0,0 0-1033 0 0,0 0-535 0 0,0 0-353 0 0,0 0 360 0 0,118-73-1560 0 0</inkml:trace>
  <inkml:trace contextRef="#ctx0" brushRef="#br0" timeOffset="21569.504">18378 3963 23245 0 0,'0'0'208'0'0,"0"0"32"0"0,0 0-32 0 0,206-31-8 0 0,-117 31-8 0 0,8 1-32 0 0,5 8-72 0 0,3 4-56 0 0,-1 5-72 0 0,-4 1-144 0 0,-2 4-216 0 0,-6-1-512 0 0,-9 3-752 0 0,-23-7-1761 0 0,-21-5-7626 0 0</inkml:trace>
  <inkml:trace contextRef="#ctx0" brushRef="#br0" timeOffset="22426.919">11482 6630 9818 0 0,'0'0'934'0'0,"0"0"23"0"0,0 0-149 0 0,0 0-241 0 0,0 0-204 0 0,0 0-203 0 0,0 0-156 0 0,0 0-59 0 0,0 0 1 0 0,0 0 22 0 0,0 0 53 0 0,-13 2 58 0 0,-38 5 91 0 0,82 0 3922 0 0,-25-8-4024 0 0,-1-1 1 0 0,0 1-1 0 0,1-1 1 0 0,-1 0-1 0 0,0 0 1 0 0,0-1-1 0 0,0 1 1 0 0,0-1-1 0 0,-1-1 1 0 0,1 1-1 0 0,-1 0 1 0 0,1-1 0 0 0,-1 0-1 0 0,-1 0 1 0 0,1 0-1 0 0,0-1 1 0 0,2-4-69 0 0,-5 8-57 0 0,1-1 0 0 0,-1 0 0 0 0,0 0 0 0 0,0 0 0 0 0,0 0 0 0 0,0 0 0 0 0,-1 0 0 0 0,1 0 0 0 0,0-1 1 0 0,-1 1-1 0 0,0 0 0 0 0,1 0 0 0 0,-1 0 0 0 0,0-1 0 0 0,0 1 0 0 0,0 0 0 0 0,0 0 0 0 0,-1-1 0 0 0,1 1 1 0 0,-1 0-1 0 0,1 0 0 0 0,-1 0 0 0 0,0 0 0 0 0,0 0 0 0 0,0 0 0 0 0,0 0 0 0 0,0 0 0 0 0,0 0 0 0 0,0 0 0 0 0,-1 0 1 0 0,1 1-1 0 0,-1-1 0 0 0,1 0 0 0 0,-1 1 0 0 0,0 0 0 0 0,0-1 0 0 0,1 1 0 0 0,-1 0 0 0 0,0 0 0 0 0,0 0 1 0 0,0 0-1 0 0,0 0 0 0 0,0 0 0 0 0,-2 0 57 0 0,-20-6-44 0 0,-1 0 1 0 0,0 2 0 0 0,-1 1-1 0 0,1 1 1 0 0,-1 1-1 0 0,1 1 1 0 0,-1 1 0 0 0,0 2-1 0 0,1 0 1 0 0,-1 2-1 0 0,-15 4 44 0 0,25-6 18 0 0,0 0 0 0 0,0 1 0 0 0,0 1-1 0 0,1 0 1 0 0,-1 1 0 0 0,1 0 0 0 0,0 2 0 0 0,0-1-1 0 0,1 2 1 0 0,0 0 0 0 0,0 1 0 0 0,1 0-1 0 0,0 1 1 0 0,1 1 0 0 0,0 0 0 0 0,1 0-1 0 0,0 1 1 0 0,0 1 0 0 0,2-1 0 0 0,-1 2-1 0 0,2-1 1 0 0,0 2 0 0 0,0-1 0 0 0,1 1 0 0 0,-2 9-18 0 0,6-5 38 0 0,1 0 1 0 0,1 0-1 0 0,0 0 1 0 0,2-1-1 0 0,0 1 1 0 0,1 0 0 0 0,1 0-1 0 0,1-1 1 0 0,0 1-1 0 0,2-1 1 0 0,0 0-1 0 0,1-1 1 0 0,0 0 0 0 0,2 0-1 0 0,0 0 1 0 0,1-1-1 0 0,0 0 1 0 0,1-1-1 0 0,1-1 1 0 0,1 1 0 0 0,0-2-1 0 0,0 0 1 0 0,2 0-1 0 0,-1-2 1 0 0,2 1 0 0 0,-1-2-1 0 0,14 7-38 0 0,12 9-186 0 0,2-1 0 0 0,1-2-1 0 0,0-1 1 0 0,2-3 0 0 0,0-2 0 0 0,2-2 0 0 0,-1-2-1 0 0,3-2 187 0 0,1-7 1095 0 0,-50-4-311 0 0,-25-8 325 0 0,-27-4-1056 0 0,-1 2 0 0 0,0 2 0 0 0,0 3 0 0 0,0 1 0 0 0,-1 3 0 0 0,-32 5-53 0 0,-4-3-40 0 0,-47 6-60 0 0,135-7-258 0 0,34-9-3375 0 0,286-89-10616 0 0,-277 84 13612 0 0</inkml:trace>
  <inkml:trace contextRef="#ctx0" brushRef="#br0" timeOffset="22747.433">11847 7004 2000 0 0,'0'0'3172'0'0,"0"0"-404"0"0,0 0-243 0 0,25-12-217 0 0,110-51 1281 0 0,-128 126-2162 0 0,-8-9-1083 0 0,-1-36-287 0 0,0-1 0 0 0,1 1 0 0 0,0-1 0 0 0,2 1 0 0 0,0-1 1 0 0,1 0-1 0 0,1 1 0 0 0,0-1 0 0 0,1 0 0 0 0,1 0 0 0 0,1-1 0 0 0,0 1 0 0 0,2-1 0 0 0,-1-1 1 0 0,2 1-1 0 0,7 10-57 0 0,-5-21 98 0 0,0 0 0 0 0,0-1 0 0 0,0 0 1 0 0,0 0-1 0 0,0-1 0 0 0,1-1 0 0 0,0 0 0 0 0,-1 0 1 0 0,1-1-1 0 0,0-1 0 0 0,0 0 0 0 0,-1-1 0 0 0,1 0 1 0 0,0 0-1 0 0,0-2 0 0 0,-1 1 0 0 0,0-1 1 0 0,1-1-1 0 0,-1 0 0 0 0,0-1 0 0 0,-1 0 0 0 0,1 0 1 0 0,-1-1-1 0 0,0-1 0 0 0,-1 0 0 0 0,1 0 0 0 0,-1 0 1 0 0,6-8-99 0 0,0 2 108 0 0,-1-1 0 0 0,0 0 0 0 0,-1-1 0 0 0,0 0 0 0 0,-1-1 0 0 0,-1-1 0 0 0,0 0 0 0 0,-2 0 1 0 0,0-1-1 0 0,0-1 0 0 0,-2 1 0 0 0,0-1 0 0 0,-2 0 0 0 0,4-17-108 0 0,-7 24 30 0 0,0 0-1 0 0,0-1 1 0 0,-1 1 0 0 0,0-1-1 0 0,-2 0 1 0 0,1 1-1 0 0,-1-1 1 0 0,-1 1 0 0 0,0 0-1 0 0,-1-1 1 0 0,0 1 0 0 0,-1 0-1 0 0,0 0 1 0 0,-1 1-1 0 0,-1-1 1 0 0,1 1 0 0 0,-2 1-1 0 0,1-1 1 0 0,-2 1 0 0 0,1 0-1 0 0,-1 0 1 0 0,-1 1 0 0 0,0 0-1 0 0,-1 0-29 0 0,10 8-67 0 0,-1 0 0 0 0,0 0-1 0 0,0 0 1 0 0,0 0 0 0 0,0 0 0 0 0,0 0 0 0 0,0 0-1 0 0,0 0 1 0 0,0 0 0 0 0,0 0 0 0 0,0 1-1 0 0,-1-1 1 0 0,1 0 0 0 0,0 1 0 0 0,0-1 0 0 0,-1 1-1 0 0,1 0 1 0 0,0-1 0 0 0,-1 1 0 0 0,1 0-1 0 0,0 0 1 0 0,-1 0 0 0 0,1 0 0 0 0,-1 0-1 0 0,1 0 1 0 0,0 0 0 0 0,-1 0 0 0 0,1 0 0 0 0,0 1-1 0 0,-1-1 1 0 0,1 1 0 0 0,0-1 0 0 0,-1 1-1 0 0,1-1 1 0 0,0 1 0 0 0,0 0 0 0 0,0 0 0 0 0,0-1-1 0 0,0 1 1 0 0,0 0 0 0 0,0 0 0 0 0,0 0-1 0 0,0 0 1 0 0,0 0 0 0 0,0 0 0 0 0,0 0 0 0 0,1 1-1 0 0,-1-1 1 0 0,0 0 0 0 0,1 0 0 0 0,-1 1-1 0 0,1-1 1 0 0,-1 0 0 0 0,1 1 0 0 0,0-1-1 0 0,0 0 1 0 0,0 1 0 0 0,-1-1 0 0 0,1 1 67 0 0,-5 86-4993 0 0,16-25-2627 0 0,-5-41 178 0 0</inkml:trace>
  <inkml:trace contextRef="#ctx0" brushRef="#br0" timeOffset="23808.867">12994 7007 20892 0 0,'0'0'-32'0'0,"0"0"-313"0"0,0 0-452 0 0,0 0-228 0 0,0 0 84 0 0,0 0 309 0 0,0 0 420 0 0,0 0 222 0 0,0 0 90 0 0,5 28 74 0 0,29 204 597 0 0,-30 344 122 0 0,15-476-480 0 0,-20-111 3829 0 0,5-15-3704 0 0,-2 5-533 0 0,39-549 58 0 0,-43 559-135 0 0,1 0 0 0 0,0 0-1 0 0,1 0 1 0 0,0 0 0 0 0,1 0-1 0 0,0 0 1 0 0,0 1 0 0 0,2-1 0 0 0,-1 0-1 0 0,1 1 1 0 0,1-1 0 0 0,0 1-1 0 0,0 0 1 0 0,1 0 0 0 0,0 1 0 0 0,1-1-1 0 0,0 1 1 0 0,0 0 0 0 0,1 1-1 0 0,0 0 1 0 0,1 0 0 0 0,0 0 0 0 0,0 1-1 0 0,1 0 1 0 0,0 1 0 0 0,0 0 0 0 0,0 0-1 0 0,1 1 1 0 0,-1 0 0 0 0,7-2 72 0 0,8 4-111 0 0,1 1 1 0 0,-1 0-1 0 0,1 2 1 0 0,0 1-1 0 0,-1 1 0 0 0,1 1 1 0 0,-1 2-1 0 0,0 0 1 0 0,0 1-1 0 0,0 1 1 0 0,-1 2-1 0 0,0 0 1 0 0,0 1-1 0 0,-1 2 1 0 0,-1 0-1 0 0,0 1 0 0 0,-1 1 1 0 0,2 3 110 0 0,-17-14-84 0 0,-1 1 0 0 0,1-1 0 0 0,-1 1 0 0 0,0 0-1 0 0,-1 0 1 0 0,1 0 0 0 0,0 1 0 0 0,-1-1 0 0 0,0 1 0 0 0,0 0 0 0 0,-1 0 0 0 0,1 0 0 0 0,-1 0 0 0 0,0 0 0 0 0,-1 1 0 0 0,1-1-1 0 0,-1 1 1 0 0,0-1 0 0 0,0 2 84 0 0,-69 7 798 0 0,-169-28 1073 0 0,285 18-1936 0 0,1-1 0 0 0,0-3 0 0 0,0-2 0 0 0,-1-2 0 0 0,1-2 0 0 0,-1-2 1 0 0,-1-2-1 0 0,0-3 0 0 0,0-1 0 0 0,-1-2 0 0 0,-1-3 0 0 0,36-20 65 0 0,-76 38 32 0 0,1-1 0 0 0,-1 0 0 0 0,0-1 0 0 0,0 1 0 0 0,0-1 1 0 0,0 0-1 0 0,0 0 0 0 0,0 0 0 0 0,-1-1 0 0 0,0 0 0 0 0,0 0 0 0 0,0 0 0 0 0,0 0 0 0 0,0-1 0 0 0,-1 1 0 0 0,0-1 1 0 0,0 0-1 0 0,0 0 0 0 0,-1 0 0 0 0,1 0 0 0 0,-1 0 0 0 0,-1-1 0 0 0,1 1 0 0 0,-1-1 0 0 0,0 1 0 0 0,0-1 1 0 0,0 0-1 0 0,-1 1 0 0 0,0-1 0 0 0,0 0 0 0 0,0 0 0 0 0,-1 1 0 0 0,0-1 0 0 0,0 1 0 0 0,0-1 0 0 0,-1 1 0 0 0,0-1 1 0 0,0 1-1 0 0,0 0 0 0 0,-1 0 0 0 0,1 0 0 0 0,-1 0 0 0 0,-1 0 0 0 0,1 0 0 0 0,0 1 0 0 0,-4-4-32 0 0,3 6-13 0 0,1-1 1 0 0,0 0-1 0 0,-1 1 0 0 0,0 0 0 0 0,1 0 0 0 0,-1 0 0 0 0,0 0 0 0 0,0 0 0 0 0,0 1 0 0 0,0 0 0 0 0,0 0 1 0 0,-1 0-1 0 0,1 0 0 0 0,0 1 0 0 0,0-1 0 0 0,-1 1 0 0 0,1 0 0 0 0,0 0 0 0 0,0 1 0 0 0,-1-1 0 0 0,1 1 1 0 0,0 0-1 0 0,0 0 0 0 0,0 1 0 0 0,0-1 0 0 0,0 1 0 0 0,0 0 0 0 0,0 0 0 0 0,1 0 0 0 0,-1 0 0 0 0,0 1 1 0 0,1 0-1 0 0,0-1 0 0 0,0 1 0 0 0,0 0 0 0 0,-2 3 13 0 0,-1 2-32 0 0,0 0 0 0 0,1 1 1 0 0,0 0-1 0 0,0 0 0 0 0,1 0 0 0 0,0 0 0 0 0,0 1 1 0 0,1 0-1 0 0,1 0 0 0 0,-1 0 0 0 0,2 0 0 0 0,-1 0 1 0 0,2 0-1 0 0,-1 10 32 0 0,2-11 18 0 0,0-1 0 0 0,0 1 1 0 0,1-1-1 0 0,0 0 0 0 0,0 0 0 0 0,1 0 1 0 0,0 0-1 0 0,0 0 0 0 0,1 0 0 0 0,0-1 1 0 0,0 0-1 0 0,1 1 0 0 0,0-2 0 0 0,1 1 1 0 0,-1-1-1 0 0,1 1 0 0 0,0-1 0 0 0,1-1 1 0 0,-1 0-1 0 0,1 1 0 0 0,0-2 0 0 0,0 1 1 0 0,1-1-1 0 0,0 0 0 0 0,-1-1 0 0 0,1 0 1 0 0,0 0-1 0 0,1-1 0 0 0,-1 0 0 0 0,4 1-18 0 0,10 1 46 0 0,1 0 0 0 0,-1 0 0 0 0,1-2 0 0 0,-1-1 0 0 0,1-1 0 0 0,-1-1-1 0 0,1-1 1 0 0,-1-1 0 0 0,1-1 0 0 0,-1-1 0 0 0,2-1-46 0 0,-5 1-17 0 0,0-1-1 0 0,-1-1 1 0 0,0 0-1 0 0,0-2 0 0 0,-1 0 1 0 0,0 0-1 0 0,0-2 1 0 0,-1 0-1 0 0,-1-1 1 0 0,0-1-1 0 0,0 0 1 0 0,-2-1-1 0 0,1 0 1 0 0,-2-1-1 0 0,0-1 1 0 0,7-12 17 0 0,-17 18-9 0 0,-1 1-1 0 0,0-1 1 0 0,-1 0-1 0 0,-1 0 1 0 0,1 1 0 0 0,-1-1-1 0 0,-1 0 1 0 0,0 1 0 0 0,0-1-1 0 0,-1 1 1 0 0,0 0-1 0 0,-1 0 1 0 0,0 0 0 0 0,0 0-1 0 0,-1 1 1 0 0,0-1 0 0 0,0 1-1 0 0,-1 0 1 0 0,0 1-1 0 0,0-1 1 0 0,-1 1 0 0 0,0 1-1 0 0,-1-1 1 0 0,1 1 0 0 0,-1 0-1 0 0,0 1 1 0 0,-1 0 0 0 0,1 0-1 0 0,-1 1 1 0 0,0 0-1 0 0,0 1 1 0 0,0 0 0 0 0,-1 0-1 0 0,1 1 1 0 0,-3-1 9 0 0,2 4-2100 0 0,23 10 1625 0 0,27 11 681 0 0,188 18 147 0 0,-71-19-404 0 0,-153-18 67 0 0,-1 0 0 0 0,0 0 0 0 0,1 1 0 0 0,-2 0 0 0 0,1-1 1 0 0,0 1-1 0 0,-1 0 0 0 0,1 0 0 0 0,-1 1 0 0 0,0-1 0 0 0,-1 0 1 0 0,1 1-1 0 0,-1-1 0 0 0,0 1 0 0 0,0-1 0 0 0,0 1 0 0 0,-1 0 0 0 0,1-1 1 0 0,-1 1-1 0 0,0 0 0 0 0,-1-1 0 0 0,1 1 0 0 0,-1 0 0 0 0,0-1 0 0 0,0 1 1 0 0,0-1-1 0 0,-1 1 0 0 0,1-1 0 0 0,-1 0 0 0 0,0 0 0 0 0,0 1 0 0 0,-2 0-16 0 0,-1 19 41 0 0,-12 73 172 0 0,10 50 4 0 0,8-141-193 0 0,0 0 0 0 0,0 0 0 0 0,0-1 0 0 0,1 1 0 0 0,0 0 0 0 0,0-1 0 0 0,0 1 0 0 0,1-1 0 0 0,0 0 0 0 0,0 0 0 0 0,0 0 0 0 0,1 0 0 0 0,0-1 0 0 0,-1 1 0 0 0,2-1 0 0 0,-1 0 0 0 0,0 0 0 0 0,1-1 0 0 0,0 1 1 0 0,0-1-1 0 0,0 0 0 0 0,0 0 0 0 0,0 0 0 0 0,0-1 0 0 0,1 0 0 0 0,0 0 0 0 0,-1 0 0 0 0,1-1 0 0 0,0 0 0 0 0,0 0 0 0 0,1 0-24 0 0,93 1-1117 0 0,-13-21-3832 0 0,-56 7-121 0 0,-8 3-4721 0 0</inkml:trace>
  <inkml:trace contextRef="#ctx0" brushRef="#br0" timeOffset="24356.759">15590 6016 19396 0 0,'0'0'1498'0'0,"0"0"-197"0"0,0 0-583 0 0,0 0-761 0 0,0 0-534 0 0,0 0-138 0 0,0 0 133 0 0,0 0 336 0 0,0 0 296 0 0,9 27 73 0 0,48 172 117 0 0,-15 62-50 0 0,-12 1 1 0 0,-11 2-1 0 0,-12 64-190 0 0,-6-221-82 0 0,5 0 1 0 0,5-1-1 0 0,5 0 0 0 0,13 41 82 0 0,17-34 283 0 0,-46-112 36 0 0,0-1 154 0 0,-15-11 971 0 0,-327-377-2713 0 0,334 380 1288 0 0,1-1 0 0 0,0 0 1 0 0,0-1-1 0 0,1 1 0 0 0,1-1 0 0 0,0 0 1 0 0,0-1-1 0 0,0 1 0 0 0,2-1 0 0 0,-1 0 1 0 0,1 0-1 0 0,1 0 0 0 0,0-1 1 0 0,1 1-1 0 0,0 0 0 0 0,0-1 0 0 0,1 1 1 0 0,2-8-20 0 0,3 12-74 0 0,1 0 0 0 0,0 0 0 0 0,1 0 0 0 0,0 1 1 0 0,0 0-1 0 0,0 1 0 0 0,1-1 0 0 0,-1 1 0 0 0,1 0 1 0 0,0 1-1 0 0,1 0 0 0 0,-1 1 0 0 0,1-1 1 0 0,0 1-1 0 0,0 1 0 0 0,0 0 0 0 0,0 0 0 0 0,8 0 74 0 0,-12 1-2 0 0,346-44-331 0 0,-272 41 543 0 0,0-4 0 0 0,0-3 0 0 0,-1-4-1 0 0,4-4-209 0 0,-52 35 192 0 0,-9 13-5337 0 0,-15-25 450 0 0,-1 0-4843 0 0</inkml:trace>
  <inkml:trace contextRef="#ctx0" brushRef="#br0" timeOffset="24622.751">16138 6498 23765 0 0,'0'0'381'0'0,"0"0"10"0"0,0 0-59 0 0,0 0-97 0 0,0 0-147 0 0,0 0-237 0 0,0 0-218 0 0,0 0-196 0 0,0 0-152 0 0,0 0-39 0 0,0 0 64 0 0,0 0 71 0 0,1-21-17 0 0,3-62-232 0 0,-3 82 715 0 0,1 1-1 0 0,0-1 1 0 0,0 0 0 0 0,-1 1 0 0 0,1-1 0 0 0,0 1-1 0 0,0-1 1 0 0,0 1 0 0 0,0 0 0 0 0,0 0 0 0 0,0 0-1 0 0,-1 0 1 0 0,1 0 0 0 0,0 1 0 0 0,0-1 0 0 0,0 0-1 0 0,0 1 1 0 0,-1-1 0 0 0,1 1 0 0 0,0 0-1 0 0,0-1 1 0 0,-1 1 0 0 0,1 0 0 0 0,0 0 0 0 0,-1 0-1 0 0,1 1 1 0 0,-1-1 0 0 0,1 0 0 0 0,-1 0 0 0 0,0 1-1 0 0,0-1 1 0 0,1 1 0 0 0,-1-1 0 0 0,0 1 0 0 0,0 0-1 0 0,0 1 154 0 0,3 0-1024 0 0,16 13-3848 0 0,-3-5-3547 0 0</inkml:trace>
  <inkml:trace contextRef="#ctx0" brushRef="#br0" timeOffset="25128.88">17214 6924 21093 0 0,'0'0'340'0'0,"0"0"-148"0"0,0 0-195 0 0,0 0-128 0 0,0 0-18 0 0,0 0 49 0 0,0 0 77 0 0,0 0 85 0 0,0 0 60 0 0,0 0 12 0 0,0 0 11 0 0,0 0-12 0 0,0 0-26 0 0,17-14-26 0 0,54-46-50 0 0,-65 57-108 0 0,-1-1-1 0 0,0 0 0 0 0,0 0 1 0 0,-1 0-1 0 0,1-1 1 0 0,-1 1-1 0 0,0-1 1 0 0,0 0-1 0 0,0-1 1 0 0,-1 1-1 0 0,0 0 1 0 0,0-1-1 0 0,0 0 1 0 0,-1 0-1 0 0,0 0 1 0 0,0 0-1 0 0,0 0 1 0 0,-1 0-1 0 0,0 0 1 0 0,0-1-1 0 0,0 1 1 0 0,-1 0-1 0 0,0-3 78 0 0,-1 7-72 0 0,1 0 1 0 0,0-1-1 0 0,-1 1 1 0 0,0 0-1 0 0,0 0 0 0 0,1 0 1 0 0,-1-1-1 0 0,-1 1 1 0 0,1 0-1 0 0,0 0 0 0 0,0 0 1 0 0,-1 0-1 0 0,1 1 1 0 0,-1-1-1 0 0,0 0 0 0 0,1 0 1 0 0,-1 1-1 0 0,0-1 1 0 0,0 1-1 0 0,0 0 1 0 0,0 0-1 0 0,0-1 0 0 0,0 1 1 0 0,0 1-1 0 0,-1-1 1 0 0,1 0-1 0 0,0 0 0 0 0,0 1 1 0 0,-1-1-1 0 0,1 1 1 0 0,0 0-1 0 0,-1 0 0 0 0,1 0 1 0 0,-1 0-1 0 0,1 0 1 0 0,0 0-1 0 0,-1 1 0 0 0,1-1 1 0 0,-1 1 71 0 0,-88 30-890 0 0,74-20 946 0 0,1 2 1 0 0,0 0 0 0 0,0 1-1 0 0,2 1 1 0 0,-1 0-1 0 0,2 1 1 0 0,0 0-1 0 0,1 1 1 0 0,1 0-1 0 0,0 1 1 0 0,2 0-1 0 0,0 1 1 0 0,1 0 0 0 0,1 1-1 0 0,0-1 1 0 0,2 1-1 0 0,0 1 1 0 0,1-1-1 0 0,1 1 1 0 0,2-1-1 0 0,-1 1 1 0 0,2 0-1 0 0,1-1 1 0 0,1 1 0 0 0,0 0-57 0 0,0-15 51 0 0,0-1 1 0 0,0 0 0 0 0,0 0 0 0 0,1 1-1 0 0,0-1 1 0 0,0-1 0 0 0,0 1 0 0 0,0 0 0 0 0,1-1-1 0 0,-1 0 1 0 0,1 0 0 0 0,1 0 0 0 0,-1 0 0 0 0,0 0-1 0 0,1-1 1 0 0,0 0 0 0 0,0 0 0 0 0,0 0 0 0 0,0-1-1 0 0,0 0 1 0 0,0 0 0 0 0,1 0 0 0 0,-1 0-1 0 0,1-1 1 0 0,-1 0 0 0 0,1 0 0 0 0,-1 0 0 0 0,1-1-1 0 0,0 0 1 0 0,3 0-52 0 0,174-29-179 0 0,-162 23 365 0 0,0-1-1 0 0,0-1 0 0 0,-1-1 1 0 0,0 0-1 0 0,-1-2 0 0 0,0 0 0 0 0,0-1 1 0 0,-1-1-1 0 0,-1-1 0 0 0,0 0 1 0 0,-1-1-1 0 0,-1-1 0 0 0,0 0 1 0 0,-1-1-1 0 0,-1-1 0 0 0,8-15-185 0 0,-13 6 1346 0 0,-18 44-1844 0 0,7-11 467 0 0,0 1 0 0 0,1-1-1 0 0,-1 1 1 0 0,1 0-1 0 0,1 0 1 0 0,-1 0 0 0 0,1 0-1 0 0,1 0 1 0 0,-1 0 0 0 0,1 0-1 0 0,0 0 1 0 0,1 1-1 0 0,0-1 1 0 0,0 0 0 0 0,0 0-1 0 0,1 0 1 0 0,0-1 0 0 0,0 1-1 0 0,1 0 1 0 0,0-1-1 0 0,0 1 1 0 0,0-1 0 0 0,1 0-1 0 0,0 0 1 0 0,0 0 0 0 0,1-1-1 0 0,-1 1 1 0 0,1-1-1 0 0,0 0 1 0 0,1-1 0 0 0,-1 1-1 0 0,1-1 1 0 0,0 0 0 0 0,0-1-1 0 0,1 1 1 0 0,-1-1-1 0 0,0 0 1 0 0,1-1 0 0 0,0 1-1 0 0,0-1 32 0 0,71 4-4097 0 0,-27-6-4122 0 0,-29-1-1380 0 0</inkml:trace>
  <inkml:trace contextRef="#ctx0" brushRef="#br0" timeOffset="25377.489">17813 6303 22405 0 0,'0'0'897'0'0,"0"0"22"0"0,0 0-109 0 0,0 0-269 0 0,0 0-217 0 0,0 0-186 0 0,0 0-212 0 0,0 0-222 0 0,0 0-233 0 0,0 0-225 0 0,0 0-23 0 0,0 0 122 0 0,0 0 185 0 0,-5-12 144 0 0,-3-4 208 0 0,-2-8-406 0 0,38 56-1635 0 0,-9-9 133 0 0,4 6-3888 0 0,-8-11-4434 0 0</inkml:trace>
  <inkml:trace contextRef="#ctx0" brushRef="#br0" timeOffset="25828.41">18709 7124 22349 0 0,'0'0'345'0'0,"0"0"-50"0"0,0 0-132 0 0,0 0-163 0 0,0 0-128 0 0,0 0-84 0 0,0 0-42 0 0,0 0 45 0 0,0 0 81 0 0,0 0 54 0 0,0 0 36 0 0,0 0-2 0 0,0 0-22 0 0,4 1 42 0 0,14 3-3 0 0,0 0 0 0 0,0-2 0 0 0,0 0-1 0 0,0-1 1 0 0,0 0 0 0 0,0-2 0 0 0,0 0-1 0 0,0-1 1 0 0,0-1 0 0 0,0-1 0 0 0,-1 0-1 0 0,1-1 1 0 0,-1-1 0 0 0,0-1-1 0 0,-1 0 1 0 0,1-1 0 0 0,-1-1 0 0 0,-1-1-1 0 0,0 0 1 0 0,0 0 0 0 0,-1-2 0 0 0,-1 0-1 0 0,0-1 1 0 0,0 0 0 0 0,9-13 23 0 0,-18 20-60 0 0,-1 0 0 0 0,0 0 0 0 0,0-1-1 0 0,0 1 1 0 0,-1-1 0 0 0,0 1 0 0 0,0-1 0 0 0,0 0 0 0 0,-1 0 0 0 0,0 0 0 0 0,-1 0 0 0 0,1 0 0 0 0,-1 0-1 0 0,-1 1 1 0 0,1-1 0 0 0,-1 0 0 0 0,-1 0 0 0 0,1 0 0 0 0,-1 0 0 0 0,0 1 0 0 0,0-1 0 0 0,-1 1-1 0 0,0-1 1 0 0,0 1 0 0 0,-1 0 0 0 0,0 0 0 0 0,0 1 0 0 0,0-1 0 0 0,0 1 0 0 0,-1 0 0 0 0,0 0 0 0 0,0 0-1 0 0,0 1 1 0 0,-1 0 0 0 0,0 0 0 0 0,0 0 0 0 0,0 0 0 0 0,0 1 0 0 0,0 0 0 0 0,-1 1 0 0 0,1-1-1 0 0,-1 1 1 0 0,-3 0 60 0 0,-19-5 23 0 0,1 1 0 0 0,-1 1 0 0 0,-1 2 0 0 0,1 1 0 0 0,0 1-1 0 0,-1 2 1 0 0,1 0 0 0 0,0 2 0 0 0,0 2 0 0 0,0 0-1 0 0,1 2 1 0 0,0 1 0 0 0,0 2 0 0 0,0 0 0 0 0,1 2 0 0 0,1 1-1 0 0,-16 11-22 0 0,29-16-7 0 0,0 1-1 0 0,0 1 1 0 0,1 0-1 0 0,0 0 0 0 0,1 1 1 0 0,0 1-1 0 0,1 0 1 0 0,1 1-1 0 0,0-1 1 0 0,0 2-1 0 0,1-1 0 0 0,0 3 8 0 0,5-10-5 0 0,0 1 1 0 0,1-1-1 0 0,0 1 0 0 0,0-1 0 0 0,0 1 0 0 0,1 0 0 0 0,0 0 0 0 0,0 0 0 0 0,1 0 0 0 0,-1 0 1 0 0,2 0-1 0 0,-1 0 0 0 0,1 0 0 0 0,0-1 0 0 0,0 1 0 0 0,1 0 0 0 0,0 0 0 0 0,0-1 0 0 0,1 1 0 0 0,0-1 1 0 0,0 0-1 0 0,0 0 0 0 0,1 0 0 0 0,0 0 0 0 0,0 0 0 0 0,0-1 0 0 0,1 0 0 0 0,1 2 5 0 0,17 8 96 0 0,1 0 0 0 0,0-1 0 0 0,1-2 0 0 0,1-1 0 0 0,0 0 0 0 0,0-2 0 0 0,1-1 0 0 0,0-1 0 0 0,0-2 0 0 0,1 0 0 0 0,0-2-1 0 0,0-1 1 0 0,0-1 0 0 0,-1-1 0 0 0,1-2 0 0 0,0-1 0 0 0,1-1-96 0 0,29 3 147 0 0,298-27 2900 0 0,-217 86-5526 0 0,-115-49-407 0 0,-8-3-2320 0 0,-2-2-5717 0 0</inkml:trace>
  <inkml:trace contextRef="#ctx0" brushRef="#br0" timeOffset="26347.912">20261 5748 16620 0 0,'0'0'1716'0'0,"0"0"-289"0"0,0 0-627 0 0,0 0-725 0 0,0 0-538 0 0,0 0-198 0 0,0 0 63 0 0,0 0 245 0 0,0 0 343 0 0,0 0 165 0 0,-1 26 56 0 0,-12 338 712 0 0,15 266-566 0 0,-1-604-366 0 0,2 0 1 0 0,1 0-1 0 0,0 0 1 0 0,2-1-1 0 0,1 0 1 0 0,1 0-1 0 0,2 0 1 0 0,4 7 8 0 0,-10-23 38 0 0,0-1 1 0 0,1 0 0 0 0,1 0 0 0 0,-1 0 0 0 0,1 0-1 0 0,0-1 1 0 0,1 0 0 0 0,0 0 0 0 0,0-1 0 0 0,0 0-1 0 0,1 0 1 0 0,0-1 0 0 0,0 0 0 0 0,1 0 0 0 0,-1-1-1 0 0,1 0 1 0 0,0 0 0 0 0,0-1 0 0 0,0 0 0 0 0,0-1-1 0 0,1 0 1 0 0,-1 0 0 0 0,1-1 0 0 0,2-1-39 0 0,-2 1 81 0 0,0 0 0 0 0,0-1 0 0 0,0 0 0 0 0,0-1 0 0 0,0 0 0 0 0,-1-1 0 0 0,1 0 0 0 0,0 0 1 0 0,-1-1-1 0 0,1 0 0 0 0,-1-1 0 0 0,0 0 0 0 0,0-1 0 0 0,0 0 0 0 0,-1 0 0 0 0,0 0 0 0 0,0-1 0 0 0,0-1 0 0 0,-1 1 1 0 0,1-1-1 0 0,-2-1 0 0 0,1 1 0 0 0,-1-1 0 0 0,0 0 0 0 0,-1 0 0 0 0,0-1 0 0 0,0 0 0 0 0,-1 0 0 0 0,0 0 0 0 0,1-4-81 0 0,11-77-464 0 0,-18 103 448 0 0,2 0-1 0 0,-1 0 0 0 0,2 0 0 0 0,0 0 1 0 0,0 0-1 0 0,1 0 0 0 0,1-1 0 0 0,0 1 1 0 0,0-1-1 0 0,2 0 0 0 0,-1 1 0 0 0,2-2 1 0 0,-1 1-1 0 0,2-1 0 0 0,-1 0 0 0 0,2 0 1 0 0,-1-1-1 0 0,1 1 0 0 0,1-2 0 0 0,0 1 1 0 0,0-2-1 0 0,1 1 0 0 0,0-1 0 0 0,1 0 1 0 0,10 5 16 0 0,27 0-2622 0 0,-16-11-5151 0 0,-21-2-2668 0 0</inkml:trace>
  <inkml:trace contextRef="#ctx0" brushRef="#br0" timeOffset="26612.863">20442 6393 23941 0 0,'0'0'880'0'0,"0"0"49"0"0,0 0-105 0 0,0 0-272 0 0,0 0-288 0 0,0 0-264 0 0,0 0-264 0 0,0 0-168 0 0,0 0-8 0 0,0 0-64 0 0,0 0-65 0 0,0 0-207 0 0,0 0-408 0 0,0 0-688 0 0,120 15-1585 0 0,-103 4-2136 0 0,-6-7-6482 0 0</inkml:trace>
  <inkml:trace contextRef="#ctx0" brushRef="#br0" timeOffset="28418.666">9167 4229 5713 0 0,'0'0'1047'0'0,"0"0"141"0"0,0 0 89 0 0,0 0-66 0 0,0 0-123 0 0,0 0-263 0 0,0 0-355 0 0,0 0-366 0 0,0 0-336 0 0,0 0-412 0 0,0 0-257 0 0,0 0-41 0 0,0 0 81 0 0,-4-13 373 0 0,0-5 415 0 0,-4-8-10 0 0,1 67 94 0 0,-9 749 1568 0 0,41-193-1220 0 0,18 863 581 0 0,-43-1455-925 0 0,0 327 1057 0 0,-14-1 0 0 0,-18 32-1072 0 0,30-344-93 0 0,0 1 1 0 0,-2-1-1 0 0,0 1 1 0 0,-2-1-1 0 0,0 0 1 0 0,-1-1-1 0 0,0 0 1 0 0,-8 12 92 0 0,72-22 681 0 0,511-45 273 0 0,491 90-967 0 0,-184-1 354 0 0,937-78 2194 0 0,-513-4-1221 0 0,1118 26-1190 0 0,-522 91-261 0 0,-838-24 252 0 0,1026-11-79 0 0,-1855-53-53 0 0,-49-2-44 0 0,-1 7-1 0 0,110 20 62 0 0,-220-8-644 0 0,-125-107 1846 0 0,27 13-1413 0 0,4-2 1 0 0,3 0-1 0 0,4-2 1 0 0,4 0-1 0 0,3-1 1 0 0,3-1-1 0 0,5 1 1 0 0,2-1-1 0 0,8-43 211 0 0,-8-47 210 0 0,24-1066 2590 0 0,4 805-1888 0 0,-18-1 0 0 0,-35-256-912 0 0,16 586 232 0 0,-5 1 1 0 0,-4 1-1 0 0,-5 0 0 0 0,-4 2 0 0 0,-5 1 1 0 0,-18-33-233 0 0,51 131-162 0 0,0 1-1 0 0,-1 0 1 0 0,0-1 0 0 0,1 1 0 0 0,-1 0 0 0 0,0 0 0 0 0,0 0-1 0 0,0 0 1 0 0,0 0 0 0 0,0 0 0 0 0,0 0 0 0 0,-1 1 0 0 0,1-1 0 0 0,-1 1-1 0 0,1 0 1 0 0,-1 0 0 0 0,1 0 0 0 0,-1 0 0 0 0,0 0 0 0 0,1 0-1 0 0,-1 1 1 0 0,0-1 0 0 0,0 1 0 0 0,0 0 0 0 0,1 0 0 0 0,-1 0-1 0 0,0 0 1 0 0,0 0 0 0 0,0 1 0 0 0,1-1 0 0 0,-4 2 162 0 0,-16-2 865 0 0,-468-44-667 0 0,-1839-185-160 0 0,2048 203-47 0 0,-4042-239 1170 0 0,3397 274-2987 0 0,-881 126 1826 0 0,1445-86-2884 0 0,128-15-1828 0 0,46-6-5368 0 0</inkml:trace>
  <inkml:trace contextRef="#ctx0" brushRef="#br0" timeOffset="75936.245">5936 8232 15395 0 0,'0'0'700'0'0,"0"0"-139"0"0,0 0-35 0 0,0 0-56 0 0,0 0-50 0 0,0 0-51 0 0,0 0-142 0 0,0 0-180 0 0,0 0-153 0 0,0 0-98 0 0,0 0-2 0 0,0 0 55 0 0,0 0 67 0 0,2-26 53 0 0,12-78 47 0 0,-14 101-13 0 0,1 1 0 0 0,-1 0 0 0 0,0 0-1 0 0,1 0 1 0 0,0 0 0 0 0,-1 0 0 0 0,1 0 0 0 0,0 0 0 0 0,0 0-1 0 0,0 0 1 0 0,0 0 0 0 0,1 0 0 0 0,-1 0 0 0 0,0 1 0 0 0,1-1-1 0 0,0 0 1 0 0,-1 1 0 0 0,1-1 0 0 0,0 1 0 0 0,-1 0-1 0 0,1 0 1 0 0,0-1 0 0 0,0 1 0 0 0,0 0 0 0 0,0 1 0 0 0,0-1-1 0 0,0 0 1 0 0,0 1 0 0 0,1-1-3 0 0,7-2 29 0 0,33-13 0 0 0,1 3-1 0 0,1 1 1 0 0,0 2 0 0 0,0 3 0 0 0,1 1-1 0 0,0 2 1 0 0,0 3 0 0 0,0 1 0 0 0,5 3-29 0 0,-40-4-18 0 0,-1 0 1 0 0,1 1-1 0 0,-1 1 1 0 0,1-1-1 0 0,-1 2 1 0 0,1 0 0 0 0,-1 0-1 0 0,1 0 1 0 0,-1 2-1 0 0,0-1 1 0 0,-1 1 0 0 0,1 1-1 0 0,0-1 1 0 0,-1 2-1 0 0,0-1 1 0 0,0 1-1 0 0,-1 1 1 0 0,0-1 0 0 0,0 2-1 0 0,0-1 1 0 0,-1 1-1 0 0,0 0 1 0 0,-1 0 0 0 0,0 1-1 0 0,0 0 1 0 0,-1 0-1 0 0,0 0 1 0 0,0 1-1 0 0,-1 0 1 0 0,0 0 0 0 0,-1 0-1 0 0,0 0 1 0 0,0 3 17 0 0,-8 19 41 0 0,-1 0 0 0 0,-1-1 1 0 0,-2 0-1 0 0,-1 0 0 0 0,-2-1 1 0 0,-1 0-1 0 0,-1-1 0 0 0,-1-1 0 0 0,-2 0 1 0 0,0-1-1 0 0,-2-1 0 0 0,-1 0 1 0 0,-1-2-1 0 0,-4 2-41 0 0,8-5 9 0 0,-160 185 171 0 0,118-144-188 0 0,3 2-1 0 0,3 3 1 0 0,3 2 0 0 0,2 2-1 0 0,-4 18 9 0 0,48-86-45 0 0,1 1 0 0 0,1-1 0 0 0,-1 1 1 0 0,0 0-1 0 0,1 0 0 0 0,0 0 0 0 0,0 0 0 0 0,0 0 0 0 0,0 0 0 0 0,1 1 0 0 0,0-1 0 0 0,0 1 0 0 0,0-1 0 0 0,0 1 0 0 0,1-1 0 0 0,-1 1 0 0 0,1-1 1 0 0,0 1-1 0 0,1 0 0 0 0,-1-1 0 0 0,1 1 0 0 0,0-1 0 0 0,0 1 0 0 0,0-1 0 0 0,1 0 0 0 0,-1 1 0 0 0,1-1 0 0 0,0 0 0 0 0,1 0 0 0 0,-1 0 0 0 0,1 0 1 0 0,-1-1-1 0 0,1 1 0 0 0,0-1 0 0 0,0 1 0 0 0,1-1 0 0 0,-1 0 0 0 0,1 0 0 0 0,0-1 0 0 0,-1 1 0 0 0,1-1 0 0 0,3 2 45 0 0,16 0-36 0 0,0-1 0 0 0,1-1-1 0 0,-1-1 1 0 0,1-1 0 0 0,-1-1 0 0 0,0-1 0 0 0,1-1-1 0 0,-1-1 1 0 0,0-1 0 0 0,1-1 36 0 0,6 0-30 0 0,449-96 248 0 0,-476 100-216 0 0,1 1 0 0 0,-1 0 1 0 0,1 0-1 0 0,-1 0 1 0 0,1 1-1 0 0,-1-1 0 0 0,1 1 1 0 0,0 0-1 0 0,-1 0 1 0 0,1 0-1 0 0,-1 1 0 0 0,1-1 1 0 0,-1 1-1 0 0,1 0 1 0 0,-1 0-1 0 0,1 0 0 0 0,-1 0 1 0 0,0 0-1 0 0,1 1 1 0 0,-1 0-1 0 0,0-1 0 0 0,0 1 1 0 0,0 1-1 0 0,0-1 1 0 0,-1 0-1 0 0,1 1 1 0 0,0-1-1 0 0,-1 1 0 0 0,0 0 1 0 0,0 0-1 0 0,0 0 1 0 0,0 0-1 0 0,0 0 0 0 0,0 0 1 0 0,-1 0-1 0 0,1 1-2 0 0,15 39 198 0 0,-15-32-95 0 0,0-1 0 0 0,1 1 0 0 0,0 0 0 0 0,1-1 1 0 0,0 0-1 0 0,0 0 0 0 0,1 0 0 0 0,1-1 0 0 0,-1 1 0 0 0,2-1 0 0 0,-1-1 1 0 0,1 1-1 0 0,1-1 0 0 0,-1 0 0 0 0,1-1 0 0 0,1 0 0 0 0,-1 0 0 0 0,1-1 1 0 0,0 0-1 0 0,1 0 0 0 0,-1-1 0 0 0,1 0 0 0 0,0-1 0 0 0,1 0 0 0 0,-1-1 0 0 0,11 3-103 0 0,20-8 189 0 0,1-1-1 0 0,0-2 0 0 0,-1-2 0 0 0,0-1 0 0 0,-1-2 0 0 0,0-3 0 0 0,-1 0 0 0 0,0-3 0 0 0,-1-1 0 0 0,-1-2 0 0 0,0-1 0 0 0,-2-2 0 0 0,0-2 0 0 0,-2-1 0 0 0,0-1 0 0 0,-2-2 0 0 0,0-3-188 0 0,-16 16 34 0 0,0-1 0 0 0,-2-1 0 0 0,0 0-1 0 0,0-1 1 0 0,-2 0 0 0 0,0 0 0 0 0,-1-2 0 0 0,-2 1 0 0 0,1-1-1 0 0,-2 0 1 0 0,-1-1 0 0 0,0 1 0 0 0,-2-1 0 0 0,0-1-1 0 0,-2 1 1 0 0,0 0 0 0 0,-1-1 0 0 0,-1 1 0 0 0,-1-1 0 0 0,-1 1-1 0 0,-1 0 1 0 0,-1-1 0 0 0,-1 2 0 0 0,0-1 0 0 0,-8-16-34 0 0,1 9-11 0 0,0 1 0 0 0,-2 0 0 0 0,-2 0 0 0 0,0 2-1 0 0,-1 0 1 0 0,-2 1 0 0 0,0 1 0 0 0,-2 0 0 0 0,0 2 0 0 0,-2 0 0 0 0,0 2 0 0 0,-1 0 0 0 0,-1 2 0 0 0,-1 1 0 0 0,0 0 0 0 0,-1 2 0 0 0,0 2 0 0 0,-2 0 0 0 0,1 2 0 0 0,-1 0 0 0 0,0 3 0 0 0,-1 0 0 0 0,0 2 0 0 0,0 1 0 0 0,0 1 0 0 0,-1 2 0 0 0,1 1 0 0 0,0 1 0 0 0,-22 5 11 0 0,37-2-20 0 0,1 2 1 0 0,0 0 0 0 0,0 0 0 0 0,0 2-1 0 0,1-1 1 0 0,0 2 0 0 0,0 0 0 0 0,1 0-1 0 0,0 1 1 0 0,1 1 0 0 0,0 0 0 0 0,1 0-1 0 0,0 1 1 0 0,1 0 0 0 0,0 1 0 0 0,1 0-1 0 0,1 1 1 0 0,0-1 0 0 0,0 1 0 0 0,1 1-1 0 0,1-1 1 0 0,1 1 0 0 0,0 0 0 0 0,1 0-1 0 0,0 0 1 0 0,1 0 0 0 0,1 1 0 0 0,1-1-1 0 0,0 1 1 0 0,1 6 19 0 0,-1 19-54 0 0,1 0-1 0 0,3 0 0 0 0,1 0 1 0 0,2-1-1 0 0,1 1 0 0 0,3-2 1 0 0,1 1-1 0 0,7 13 55 0 0,38 61-3149 0 0,18-9-4451 0 0,-42-69-3068 0 0</inkml:trace>
  <inkml:trace contextRef="#ctx0" brushRef="#br0" timeOffset="76815.693">8263 9265 12835 0 0,'0'0'3311'0'0,"0"0"-3035"0"0,0 0-844 0 0,0 0 9 0 0,0 0 267 0 0,0 0 311 0 0,0 0 76 0 0,0 0 15 0 0,0 0 41 0 0,0 0 50 0 0,0 0 78 0 0,11 29 44 0 0,36 98 5 0 0,-44-116-275 0 0,1 1 0 0 0,-2-1 0 0 0,1 1 0 0 0,-2 0 0 0 0,0 0 0 0 0,0 0 0 0 0,-1-1 0 0 0,0 1 0 0 0,-1 0 0 0 0,0 0 0 0 0,-1 0 0 0 0,-1 0-53 0 0,-3 31 103 0 0,3 95 363 0 0,5-138-381 0 0,-1 1-1 0 0,1 0 1 0 0,-1 0-1 0 0,0-1 0 0 0,1 1 1 0 0,-1 0-1 0 0,1-1 0 0 0,-1 0 1 0 0,1 1-1 0 0,0-1 0 0 0,-1 0 1 0 0,1 0-1 0 0,-1 0 0 0 0,1 0 1 0 0,0 0-1 0 0,-1 0 1 0 0,1 0-1 0 0,-1-1 0 0 0,1 1 1 0 0,-1 0-1 0 0,1-1 0 0 0,-1 1 1 0 0,1-1-1 0 0,-1 0 0 0 0,1 0 1 0 0,-1 1-1 0 0,0-1 0 0 0,1 0 1 0 0,-1 0-1 0 0,0 0 1 0 0,0 0-1 0 0,0 0 0 0 0,0-1 1 0 0,0 1-1 0 0,0 0 0 0 0,0 0 1 0 0,0-1-1 0 0,0 1 0 0 0,0-1 1 0 0,-1 1-1 0 0,1-1 1 0 0,-1 1-1 0 0,1-1 0 0 0,-1 1 1 0 0,1-1-1 0 0,-1 1 0 0 0,0-1 1 0 0,0 0-1 0 0,0 1 0 0 0,0-1 1 0 0,0 1-1 0 0,0-1 0 0 0,0 1-84 0 0,3-6-82 0 0,248-382 158 0 0,-251 387-110 0 0,1-1 0 0 0,-1 1 0 0 0,1-1 0 0 0,0 1 0 0 0,-1 0-1 0 0,1 0 1 0 0,0-1 0 0 0,1 1 0 0 0,-1 0 0 0 0,0 0 0 0 0,0 0 0 0 0,1 0-1 0 0,-1 0 1 0 0,1 0 0 0 0,0 0 0 0 0,0 1 0 0 0,-1-1 0 0 0,1 1-1 0 0,0-1 1 0 0,0 1 0 0 0,1 0 0 0 0,-1-1 0 0 0,0 1 0 0 0,0 0-1 0 0,1 1 1 0 0,-1-1 0 0 0,0 0 0 0 0,1 1 0 0 0,-1-1 0 0 0,0 1 0 0 0,1 0-1 0 0,-1-1 1 0 0,1 1 0 0 0,-1 1 0 0 0,1-1 0 0 0,-1 0 0 0 0,1 0-1 0 0,-1 1 1 0 0,0 0 0 0 0,1-1 0 0 0,-1 1 0 0 0,0 0 0 0 0,1 0-1 0 0,-1 0 1 0 0,0 0 0 0 0,0 1 0 0 0,0-1 0 0 0,0 0 0 0 0,1 2 34 0 0,7 18 36 0 0,-1 1 0 0 0,0-1 0 0 0,-2 1 0 0 0,-1 1 0 0 0,-1-1 0 0 0,0 1 0 0 0,-2 0 0 0 0,0 16-36 0 0,45 161 265 0 0,-46-196-235 0 0,0 0 0 0 0,-1-1 0 0 0,1 1 0 0 0,0-1-1 0 0,1 0 1 0 0,-1 0 0 0 0,1 0 0 0 0,-1 0 0 0 0,1 0 0 0 0,0 0 0 0 0,0-1-1 0 0,0 1 1 0 0,1-1 0 0 0,-1 0 0 0 0,0 0 0 0 0,1 0 0 0 0,0 0-1 0 0,-1-1 1 0 0,1 1 0 0 0,0-1 0 0 0,0 0 0 0 0,0 0 0 0 0,-1-1 0 0 0,1 1-1 0 0,0-1 1 0 0,0 0 0 0 0,0 0 0 0 0,0 0 0 0 0,0 0 0 0 0,0-1 0 0 0,0 1-1 0 0,0-1 1 0 0,0 0 0 0 0,0-1 0 0 0,-1 1 0 0 0,1 0 0 0 0,0-1-1 0 0,-1 0 1 0 0,2-1-30 0 0,133-101 260 0 0,-125 92-317 0 0,23-25 424 0 0,-1-2 0 0 0,-2 0 0 0 0,-2-3 0 0 0,-2 0 0 0 0,-2-2 0 0 0,-1-1 0 0 0,7-22-367 0 0,-33 66 269 0 0,1 41-632 0 0,6 15 368 0 0,2 0 0 0 0,3-1 0 0 0,2-1 0 0 0,3 0 0 0 0,1-1 0 0 0,3 0 0 0 0,5 3-5 0 0,19 29-3786 0 0,6-3-3736 0 0,-31-55-3986 0 0</inkml:trace>
  <inkml:trace contextRef="#ctx0" brushRef="#br0" timeOffset="77862.7">11570 10487 7434 0 0,'0'0'900'0'0,"0"0"16"0"0,0 0-56 0 0,0 0-290 0 0,0 0-292 0 0,0 0-163 0 0,0 0 20 0 0,0 0 273 0 0,0 0 340 0 0,0 0 250 0 0,0 0 135 0 0,0 0 31 0 0,0 0-33 0 0,14-10-43 0 0,41-29-73 0 0,48 14 2920 0 0,287 44-2878 0 0,-92 3-947 0 0,127 10 270 0 0,318-20-380 0 0,-514-38 524 0 0,-273 11 561 0 0,-402-3-3075 0 0,438 15 1392 0 0,0 0-1 0 0,0 0 1 0 0,0-1-1 0 0,1 1 1 0 0,-1-2-1 0 0,1 1 1 0 0,0-1-1 0 0,0 0 1 0 0,1-1-1 0 0,-1 0 1 0 0,1 0-1 0 0,1 0 1 0 0,-1 0-1 0 0,1-1 1 0 0,0 0-1 0 0,0 0 1 0 0,1-1-1 0 0,0 1 1 0 0,1-1-1 0 0,-1 0 1 0 0,0-3 598 0 0,-25-88-1395 0 0,17 7 9409 0 0,12 93-7928 0 0,1-1 1 0 0,-1 1-1 0 0,1-1 0 0 0,-1 1 0 0 0,1-1 1 0 0,-1 1-1 0 0,1-1 0 0 0,-1 0 0 0 0,1 1 1 0 0,-1-1-1 0 0,1 0 0 0 0,0 0 0 0 0,-1 1 1 0 0,1-1-1 0 0,-1 0 0 0 0,1 0 0 0 0,0 0 1 0 0,-1 0-1 0 0,1 1 0 0 0,0-1 0 0 0,-1 0 1 0 0,1 0-1 0 0,0 0 0 0 0,-1-1 0 0 0,1 1 0 0 0,0 0 1 0 0,-1 0-1 0 0,1 0 0 0 0,-1 0 0 0 0,1-1 1 0 0,0 1-1 0 0,-1 0 0 0 0,1 0 0 0 0,-1-1 1 0 0,1 1-1 0 0,0-1 0 0 0,-1 1 0 0 0,1 0 1 0 0,-1-1-1 0 0,0 1 0 0 0,1-1 0 0 0,-1 1 1 0 0,1-1-1 0 0,-1 1 0 0 0,0-1 0 0 0,1 0 1 0 0,-1 1-1 0 0,0-1 0 0 0,1 1-86 0 0,14 17-101 0 0,84 65 183 0 0,4-5 1 0 0,3-3-1 0 0,3-6 0 0 0,3-4 0 0 0,2-6 1 0 0,103 37-83 0 0,-102-32-166 0 0,-156-37 181 0 0,-20-10-131 0 0,-62 20 185 0 0,49-1-5365 0 0,65-30 178 0 0,7-1-4822 0 0</inkml:trace>
  <inkml:trace contextRef="#ctx0" brushRef="#br0" timeOffset="79360.936">16729 10944 18964 0 0,'0'0'875'0'0,"0"0"-446"0"0,0 0-283 0 0,0 0-141 0 0,0 0-46 0 0,0 0 50 0 0,0 0 27 0 0,0 0-71 0 0,0 0-125 0 0,0 0-100 0 0,0 0-50 0 0,0 0 60 0 0,0 0 111 0 0,11 3 105 0 0,-5-1 37 0 0,-5-3-1 0 0,0 1 0 0 0,0 0 0 0 0,0 0 0 0 0,0-1 0 0 0,1 1 0 0 0,-1 0 0 0 0,0 0 0 0 0,0 0 0 0 0,0 0 0 0 0,0 1 0 0 0,0-1 0 0 0,0 0 0 0 0,0 0 0 0 0,0 1 0 0 0,0-1 0 0 0,0 0 0 0 0,0 1 0 0 0,0-1 0 0 0,0 1 0 0 0,0 0 0 0 0,0-1 0 0 0,0 1 0 0 0,-1 0 0 0 0,1-1 0 0 0,0 1 0 0 0,0 0 0 0 0,-1 0 0 0 0,1-1 0 0 0,0 1 0 0 0,-1 0 0 0 0,1 0 0 0 0,-1 0 0 0 0,1 0-1 0 0,-1 0 1 0 0,0 0 0 0 0,1 0 0 0 0,-1 0 0 0 0,0 0 0 0 0,0 0 0 0 0,0 0 0 0 0,1 0 0 0 0,-1 1 0 0 0,0-1 0 0 0,0 0 0 0 0,-1 0 0 0 0,1 0 0 0 0,0 0 0 0 0,0 0 0 0 0,0 0 0 0 0,-1 0 0 0 0,1 0 0 0 0,-1 0 0 0 0,1 0 0 0 0,0 0 0 0 0,-1 0 0 0 0,0 0 0 0 0,1 0 0 0 0,-1-1 0 0 0,0 1 0 0 0,1 0 0 0 0,-1 0 0 0 0,0 0 0 0 0,0-1 0 0 0,0 1 0 0 0,0 0-2 0 0,-62 52 108 0 0,-2-2 0 0 0,-3-3 0 0 0,-2-3 1 0 0,-1-4-1 0 0,-50 21-108 0 0,28-14 40 0 0,3 3 0 0 0,1 5 0 0 0,-14 16-40 0 0,99-69 6 0 0,2-3-8 0 0,-1 1 0 0 0,1 0 0 0 0,-1 0 0 0 0,0 0 0 0 0,1 0 0 0 0,-1 0 0 0 0,1 0-1 0 0,0 1 1 0 0,-1-1 0 0 0,1 1 0 0 0,0 0 0 0 0,0-1 0 0 0,0 1 0 0 0,0 0 0 0 0,0 0 0 0 0,1 0 0 0 0,-1 1-1 0 0,1-1 1 0 0,-1 0 0 0 0,1 1 0 0 0,0-1 0 0 0,0 1 0 0 0,0-1 0 0 0,0 1 0 0 0,0-1 0 0 0,0 1 0 0 0,1 0-1 0 0,0-1 1 0 0,-1 1 0 0 0,1 0 0 0 0,0 0 0 0 0,0-1 0 0 0,0 1 0 0 0,1 0 0 0 0,-1 0 0 0 0,1-1 0 0 0,-1 1-1 0 0,1-1 1 0 0,0 1 0 0 0,0 0 0 0 0,0-1 0 0 0,0 1 0 0 0,1-1 0 0 0,-1 0 0 0 0,0 1 0 0 0,3 1 2 0 0,26 10 225 0 0,2-2 1 0 0,0-1 0 0 0,0-1 0 0 0,1-1-1 0 0,0-2 1 0 0,0-2 0 0 0,1-1 0 0 0,0-1-1 0 0,1-2-225 0 0,14 4 149 0 0,210 16 184 0 0,1-11 1 0 0,7-11-334 0 0,-162-10 193 0 0,-103 11-229 0 0,-47-6-2182 0 0,-19 6-3148 0 0,38 0 506 0 0,4 0-4158 0 0</inkml:trace>
  <inkml:trace contextRef="#ctx0" brushRef="#br0" timeOffset="79614.945">16387 11214 22949 0 0,'0'0'335'0'0,"0"0"-157"0"0,0 0-136 0 0,0 0-68 0 0,0 0 44 0 0,0 0 79 0 0,29 14 6 0 0,93 48 2 0 0,-112-57-87 0 0,0 0 0 0 0,-1 1 0 0 0,0 0 0 0 0,-1 1-1 0 0,1 0 1 0 0,-1 0 0 0 0,-1 1 0 0 0,1 0 0 0 0,-1 0 0 0 0,0 1 0 0 0,-1 0-1 0 0,0 0 1 0 0,2 5-18 0 0,1 1 25 0 0,8 25 3 0 0,-1 1-1 0 0,-3 0 1 0 0,-1 1-1 0 0,-2 0 0 0 0,-2 1 1 0 0,-2 0-1 0 0,-1 0 1 0 0,-3 1-1 0 0,-1-1 0 0 0,-3 1 1 0 0,-1-1-1 0 0,-2 0 1 0 0,-2 0-1 0 0,-9 29-27 0 0,0 46-173 0 0,6 48-1074 0 0,27-147-2909 0 0,1-17-4510 0 0,-10-2-1534 0 0</inkml:trace>
  <inkml:trace contextRef="#ctx0" brushRef="#br0" timeOffset="78448.296">17107 9158 8866 0 0,'0'0'2555'0'0,"0"0"-920"0"0,-17-26-137 0 0,-59-83-82 0 0,70 97-1007 0 0,-1 1 0 0 0,-1 0 0 0 0,0 1 0 0 0,0 0 0 0 0,-1 0 0 0 0,0 0-1 0 0,-1 1 1 0 0,0 1 0 0 0,-1 0 0 0 0,1 0 0 0 0,-2 1 0 0 0,1 0 0 0 0,-12-4-409 0 0,21 14-18 0 0,0 0-1 0 0,0 0 1 0 0,0 0 0 0 0,0 0-1 0 0,1 0 1 0 0,-1 0 0 0 0,1 0-1 0 0,0 1 1 0 0,0-1 0 0 0,0 1-1 0 0,0-1 1 0 0,0 1-1 0 0,1-1 1 0 0,0 1 0 0 0,0-1-1 0 0,0 1 1 0 0,0-1 0 0 0,0 1-1 0 0,1-1 1 0 0,-1 1 0 0 0,1-1-1 0 0,0 1 1 0 0,0-1 0 0 0,0 0-1 0 0,1 1 1 0 0,-1-1 0 0 0,1 0-1 0 0,1 2 19 0 0,21 71 135 0 0,3-1 0 0 0,4-1 0 0 0,35 61-135 0 0,6 13 125 0 0,-58-117-101 0 0,19 49-71 0 0,4 0 1 0 0,3-3-1 0 0,3-1 0 0 0,4-2 1 0 0,3-3-1 0 0,14 13 47 0 0,-53-73-380 0 0,2 3 1888 0 0,-26-24-325 0 0,-26-25-1372 0 0,31 24 132 0 0,0 1 1 0 0,0 1 0 0 0,-1-1 0 0 0,-1 2-1 0 0,1-1 1 0 0,-1 1 0 0 0,-1 0 0 0 0,1 1 0 0 0,-1 0-1 0 0,-1 1 1 0 0,1 1 0 0 0,-1-1 0 0 0,0 2 0 0 0,0 0-1 0 0,0 0 1 0 0,-1 1 0 0 0,0 0 0 0 0,1 1-1 0 0,-1 1 1 0 0,0 0 0 0 0,0 1 0 0 0,0 0 0 0 0,0 1-1 0 0,1 0 1 0 0,-1 1 0 0 0,-7 2 56 0 0,-107 55-161 0 0,2 6 1 0 0,-77 55 160 0 0,196-116-298 0 0,-55 39-806 0 0,44-25-2098 0 0,4 2-3497 0 0,10-13-3383 0 0</inkml:trace>
  <inkml:trace contextRef="#ctx0" brushRef="#br0" timeOffset="78895.987">15544 10387 19308 0 0,'0'0'562'0'0,"0"0"-37"0"0,0 0-86 0 0,0 0-203 0 0,0 0-160 0 0,0 0-131 0 0,0 0-6 0 0,0 0 136 0 0,0 0 210 0 0,0 0 220 0 0,26 0 115 0 0,363 5 1289 0 0,152 31-1621 0 0,112 40-288 0 0,306 25 104 0 0,-660-94-92 0 0,-287-13 449 0 0,-35-2-720 0 0,-38-4-575 0 0,-184 14-4018 0 0,86 18-6106 0 0,126-14 2572 0 0</inkml:trace>
  <inkml:trace contextRef="#ctx0" brushRef="#br0" timeOffset="84765.01">20856 9377 10554 0 0,'0'0'1729'0'0,"0"0"-638"0"0,0 0-474 0 0,0 0-457 0 0,0 0-345 0 0,0 0-153 0 0,0 0-39 0 0,0 0 46 0 0,0 0 108 0 0,0 0 98 0 0,0 0 93 0 0,0 0 57 0 0,0 0 25 0 0,12 18 23 0 0,37 58 31 0 0,-47-71-85 0 0,-1 0-1 0 0,1 1 1 0 0,-1-1 0 0 0,0 1-1 0 0,0-1 1 0 0,-1 1 0 0 0,1-1-1 0 0,-1 1 1 0 0,-1 0 0 0 0,1-1-1 0 0,-1 1 1 0 0,0-1 0 0 0,0 1-1 0 0,0-1 1 0 0,-1 1 0 0 0,0-1-1 0 0,0 0 1 0 0,0 0 0 0 0,-1 1-19 0 0,-6 19 108 0 0,-8 33 136 0 0,-29 178 608 0 0,48-235-712 0 0,0 0 0 0 0,0-1 1 0 0,0 1-1 0 0,0 0 0 0 0,-1-1 0 0 0,1 0 0 0 0,0 1 0 0 0,0-1 0 0 0,0 0 1 0 0,0 0-1 0 0,0 0 0 0 0,0 0 0 0 0,0-1 0 0 0,0 1 0 0 0,0 0 1 0 0,0-1-1 0 0,0 1 0 0 0,0-1 0 0 0,0 0 0 0 0,0 0 0 0 0,-1 1 0 0 0,1-1 1 0 0,0-1-1 0 0,0 1 0 0 0,-1 0 0 0 0,1 0 0 0 0,-1 0 0 0 0,1-1 1 0 0,-1 1-1 0 0,0-1 0 0 0,1 1 0 0 0,-1-1 0 0 0,1-1-140 0 0,3-1 69 0 0,25-14-139 0 0,0 2 0 0 0,1 0 0 0 0,0 3 1 0 0,2 0-1 0 0,-1 2 0 0 0,1 2 0 0 0,1 1 0 0 0,0 1 0 0 0,0 2 0 0 0,0 1 0 0 0,0 2 0 0 0,1 1 0 0 0,-1 2 0 0 0,0 1 0 0 0,1 2 0 0 0,31 8 70 0 0,-40-6-74 0 0,0 0 0 0 0,0 2 0 0 0,-1 1 1 0 0,0 2-1 0 0,0 0 0 0 0,-1 1 0 0 0,-1 1 0 0 0,0 2 0 0 0,-1 0 1 0 0,-1 1-1 0 0,0 1 0 0 0,-1 1 0 0 0,-1 1 0 0 0,0 1 0 0 0,-2 1 1 0 0,0 0-1 0 0,-2 1 0 0 0,0 0 0 0 0,-2 1 0 0 0,0 1 1 0 0,8 23 73 0 0,-18-42 24 0 0,0 0 0 0 0,0 0 1 0 0,0 1-1 0 0,-1-1 1 0 0,0 1-1 0 0,0-1 0 0 0,0 1 1 0 0,-1 0-1 0 0,1 0 1 0 0,-1 0-1 0 0,-1 0 0 0 0,1 0 1 0 0,-1 0-1 0 0,0 0 1 0 0,-1 0-1 0 0,1 0 1 0 0,-1-1-1 0 0,0 1 0 0 0,-1 0 1 0 0,0 0-1 0 0,0 0 1 0 0,0-1-1 0 0,0 1 0 0 0,-1-1 1 0 0,0 0-1 0 0,0 0 1 0 0,0 0-1 0 0,-1 0 1 0 0,1 0-1 0 0,-1-1 0 0 0,0 1 1 0 0,-1-1-1 0 0,1 0 1 0 0,-1 0-1 0 0,0-1 0 0 0,0 1 1 0 0,0-1-1 0 0,0 0 1 0 0,-2 0-25 0 0,-40 8 563 0 0,-1-2 1 0 0,0-1 0 0 0,0-3-1 0 0,-1-2 1 0 0,1-3 0 0 0,-1-1-1 0 0,-35-6-563 0 0,84 7 4 0 0,-102-8 637 0 0,2-4 0 0 0,-1-4 1 0 0,-93-29-642 0 0,102 7 548 0 0,92 36-643 0 0,0 1-1 0 0,0-1 1 0 0,1 1 0 0 0,-1 0-1 0 0,1-1 1 0 0,-1 1 0 0 0,1-1-1 0 0,-1 1 1 0 0,1 0 0 0 0,0-1-1 0 0,0 1 1 0 0,0 0 0 0 0,0 0-1 0 0,0 0 1 0 0,0 0 0 0 0,0-1-1 0 0,0 1 1 0 0,0 1 0 0 0,0-1-1 0 0,1 0 1 0 0,-1 0 0 0 0,0 0-1 0 0,1 1 1 0 0,-1-1 0 0 0,0 0-1 0 0,1 1 1 0 0,-1 0 0 0 0,1-1-1 0 0,-1 1 1 0 0,1 0 0 0 0,-1 0-1 0 0,1-1 1 0 0,-1 1 0 0 0,1 0-1 0 0,-1 0 1 0 0,1 1 0 0 0,-1-1 95 0 0,110-13-7976 0 0,-86 11 4188 0 0,1 0-4670 0 0</inkml:trace>
  <inkml:trace contextRef="#ctx0" brushRef="#br0" timeOffset="85106.975">20862 9185 20316 0 0,'0'0'443'0'0,"0"0"56"0"0,0 0 77 0 0,0 0 59 0 0,0 0-47 0 0,0 0-160 0 0,0 0-224 0 0,0 0-209 0 0,0 0-142 0 0,0 0-26 0 0,0 0 85 0 0,11-22 148 0 0,41-63 72 0 0,-49 82-123 0 0,0 0 1 0 0,0 1-1 0 0,1 0 1 0 0,-1-1-1 0 0,1 2 1 0 0,-1-1-1 0 0,1 0 1 0 0,0 1-1 0 0,0-1 1 0 0,0 1-1 0 0,0 0 1 0 0,0 0-1 0 0,0 1 1 0 0,0-1-1 0 0,0 1 1 0 0,0 0-1 0 0,0 0 1 0 0,0 0-1 0 0,0 1 0 0 0,0-1 1 0 0,0 1-1 0 0,4 1-9 0 0,11 1 38 0 0,713 98 100 0 0,-645-83-1270 0 0,-121-8-474 0 0,-71 11-1222 0 0,10-2-5640 0 0,63-13-1350 0 0</inkml:trace>
  <inkml:trace contextRef="#ctx0" brushRef="#br0" timeOffset="85523.515">19051 9955 17660 0 0,'0'0'1491'0'0,"0"0"-432"0"0,0 0-262 0 0,0 0-286 0 0,0 0-286 0 0,0 0-246 0 0,0 0-118 0 0,0 0 9 0 0,0 0 92 0 0,0 0 136 0 0,0 0 80 0 0,32-5 38 0 0,101-19-10 0 0,98 17 76 0 0,-207 8-520 0 0,-1 0 0 0 0,0 2 1 0 0,0 0-1 0 0,-1 2 0 0 0,1 0 0 0 0,-1 2 0 0 0,0 0 0 0 0,-1 2 0 0 0,9 4 238 0 0,-28-12-94 0 0,0-1 0 0 0,-1 1 1 0 0,1 0-1 0 0,-1 0 1 0 0,1 0-1 0 0,-1 0 0 0 0,1 0 1 0 0,-1 0-1 0 0,0 0 1 0 0,1 0-1 0 0,-1 1 0 0 0,0-1 1 0 0,0 0-1 0 0,0 1 0 0 0,0-1 1 0 0,0 1-1 0 0,0-1 1 0 0,-1 1-1 0 0,1-1 0 0 0,0 1 1 0 0,-1 0-1 0 0,1-1 1 0 0,-1 1-1 0 0,0 0 0 0 0,1-1 1 0 0,-1 1-1 0 0,0 0 0 0 0,0 0 1 0 0,0-1-1 0 0,0 1 1 0 0,0 0-1 0 0,-1 0 0 0 0,1-1 1 0 0,0 1-1 0 0,-1 0 1 0 0,0-1-1 0 0,1 1 0 0 0,-1 0 1 0 0,0-1-1 0 0,0 1 0 0 0,1-1 1 0 0,-1 1-1 0 0,0-1 1 0 0,-1 0-1 0 0,1 1 0 0 0,0-1 1 0 0,0 0-1 0 0,-1 0 1 0 0,1 0-1 0 0,0 0 0 0 0,-1 0 1 0 0,1 0-1 0 0,-2 1 94 0 0,-86 50-1122 0 0,-68 5 724 0 0,123-47 926 0 0,1 0 1 0 0,1 2-1 0 0,-1 1 1 0 0,2 2-1 0 0,0 1 1 0 0,1 2-1 0 0,1 0 1 0 0,-4 6-529 0 0,30-23 40 0 0,0 0-1 0 0,1 1 1 0 0,-1-1 0 0 0,1 1 0 0 0,-1 0 0 0 0,1-1-1 0 0,-1 1 1 0 0,1 1 0 0 0,0-1 0 0 0,0 0 0 0 0,0 0-1 0 0,0 1 1 0 0,1-1 0 0 0,-1 1 0 0 0,0 0 0 0 0,1-1-1 0 0,0 1 1 0 0,0 0 0 0 0,0 0 0 0 0,0 0 0 0 0,0 0-1 0 0,0 0 1 0 0,1 0 0 0 0,0 0 0 0 0,-1 0 0 0 0,1 0-1 0 0,0 0 1 0 0,0 0 0 0 0,1 0 0 0 0,-1 0 0 0 0,1 0-1 0 0,-1 0 1 0 0,1 0 0 0 0,0 0 0 0 0,0 0 0 0 0,1 0-1 0 0,-1-1 1 0 0,0 1 0 0 0,1 0 0 0 0,0-1 0 0 0,-1 1-1 0 0,1-1 1 0 0,0 0 0 0 0,0 1 0 0 0,0-1 0 0 0,1 0-1 0 0,-1 0 1 0 0,1 0 0 0 0,-1-1 0 0 0,1 1 0 0 0,0 0-40 0 0,24 8 339 0 0,1-1 1 0 0,0-1-1 0 0,0-2 0 0 0,0-1 1 0 0,1-1-1 0 0,0-1 1 0 0,0-1-1 0 0,0-2 1 0 0,2-1-340 0 0,34 2 124 0 0,278 38-1504 0 0,-273-19-2734 0 0,-1 6-3448 0 0,-50-17-2591 0 0</inkml:trace>
  <inkml:trace contextRef="#ctx0" brushRef="#br0" timeOffset="86337.904">22853 10179 13547 0 0,'0'0'2264'0'0,"0"0"-449"0"0,0 0-310 0 0,0 0-380 0 0,0 0-308 0 0,0 0-197 0 0,0 0-194 0 0,0 0-220 0 0,0 0-234 0 0,0 0-219 0 0,0 0-182 0 0,0 0-50 0 0,0 0 89 0 0,-4-12 160 0 0,-1-3 191 0 0,-5-15 28 0 0,16 62 157 0 0,83 270 382 0 0,-89-300-503 0 0,0 0 17 0 0,0 0 0 0 0,0 0 0 0 0,0 0 0 0 0,0 1-1 0 0,0-1 1 0 0,0 0 0 0 0,1 0 0 0 0,-1 0 0 0 0,1 0 0 0 0,-1 0 0 0 0,1 0 0 0 0,0 0 0 0 0,0 0 0 0 0,0 0 0 0 0,0 0 0 0 0,0 0 0 0 0,0-1 0 0 0,0 1 0 0 0,1 0 0 0 0,-1-1 0 0 0,1 1 0 0 0,-1-1-1 0 0,1 1 1 0 0,0-1 0 0 0,-1 0 0 0 0,1 0 0 0 0,0 0 0 0 0,0 0 0 0 0,0 0 0 0 0,0 0 0 0 0,0 0 0 0 0,0-1 0 0 0,0 1 0 0 0,0 0 0 0 0,0-1 0 0 0,0 0 0 0 0,0 0 0 0 0,0 0 0 0 0,1 1 0 0 0,-1-2-1 0 0,0 1 1 0 0,0 0 0 0 0,0 0 0 0 0,0-1 0 0 0,1 0-42 0 0,252-335 187 0 0,-248 328-217 0 0,-4 1 3 0 0,1 1-1 0 0,1 0 1 0 0,-1 0 0 0 0,1 0-1 0 0,0 1 1 0 0,0-1 0 0 0,1 1-1 0 0,0 0 1 0 0,0 1 0 0 0,0-1-1 0 0,0 1 1 0 0,0 1 0 0 0,1-1-1 0 0,0 1 1 0 0,0 0 0 0 0,0 1-1 0 0,4-2 28 0 0,-7 7-23 0 0,0 0-1 0 0,-1 0 0 0 0,1 0 1 0 0,0 0-1 0 0,-1 0 1 0 0,0 1-1 0 0,0 0 1 0 0,0 0-1 0 0,0-1 0 0 0,0 2 1 0 0,-1-1-1 0 0,0 0 1 0 0,0 0-1 0 0,0 1 1 0 0,0-1-1 0 0,-1 1 0 0 0,1 0 1 0 0,-1 1 23 0 0,0-2 0 0 0,100 288 310 0 0,-100-288-273 0 0,1 1 0 0 0,0 0 1 0 0,0-1-1 0 0,1 0 1 0 0,-1 1-1 0 0,1-1 0 0 0,0 0 1 0 0,0 0-1 0 0,0 0 1 0 0,0-1-1 0 0,1 1 0 0 0,0-1 1 0 0,0 0-1 0 0,0 0 1 0 0,0 0-1 0 0,0-1 0 0 0,0 1 1 0 0,1-1-1 0 0,-1 0 1 0 0,1 0-1 0 0,-1-1 0 0 0,1 1 1 0 0,0-1-1 0 0,0 0 1 0 0,0 0-1 0 0,0-1 0 0 0,0 1 1 0 0,0-1-1 0 0,0 0 1 0 0,0 0-1 0 0,-1-1 1 0 0,1 0-1 0 0,0 0 0 0 0,0 0 1 0 0,0 0-1 0 0,0-1 1 0 0,-1 1-1 0 0,1-1 0 0 0,-1-1 1 0 0,1 1-1 0 0,2-3-37 0 0,34-23 110 0 0,-2-3 0 0 0,-1-1 0 0 0,-1-2 0 0 0,-2-1 0 0 0,19-26-110 0 0,9-8 601 0 0,-63 68-569 0 0,1 0 1 0 0,0 0-1 0 0,0 0 1 0 0,0 0-1 0 0,0 0 0 0 0,0 0 1 0 0,0 0-1 0 0,0 0 1 0 0,0 0-1 0 0,0 0 0 0 0,1 0 1 0 0,-1 1-1 0 0,0-1 1 0 0,0 0-1 0 0,1 1 0 0 0,-1-1 1 0 0,1 1-1 0 0,-1-1 1 0 0,0 1-1 0 0,1 0 0 0 0,-1 0 1 0 0,1 0-1 0 0,-1 0 1 0 0,1 0-1 0 0,-1 0 0 0 0,0 0 1 0 0,1 0-1 0 0,-1 0 1 0 0,1 1-1 0 0,-1-1 0 0 0,0 1 1 0 0,1-1-1 0 0,-1 1 1 0 0,0-1-1 0 0,1 1 0 0 0,-1 0 1 0 0,0-1-1 0 0,0 1 1 0 0,0 0-1 0 0,1 0 0 0 0,-1 0 1 0 0,0 0-1 0 0,0 0 0 0 0,-1 0 1 0 0,1 0-1 0 0,0 1 1 0 0,0-1-1 0 0,0 0 0 0 0,-1 0 1 0 0,1 1-1 0 0,-1-1 1 0 0,1 0-1 0 0,-1 1 0 0 0,1-1 1 0 0,-1 1-1 0 0,0-1 1 0 0,0 1-1 0 0,0-1 0 0 0,1 2-32 0 0,10 16-103 0 0,259 426-1167 0 0,-235-383-1389 0 0,-16-19-4638 0 0,-9-21-4332 0 0</inkml:trace>
  <inkml:trace contextRef="#ctx0" brushRef="#br0" timeOffset="87014.916">19588 11242 11538 0 0,'0'0'2868'0'0,"0"0"-650"0"0,0 0-681 0 0,0 0-493 0 0,0 0-299 0 0,0 0-208 0 0,0 0-198 0 0,0 0-121 0 0,0 0-47 0 0,0 0 19 0 0,0 0 75 0 0,0 0 59 0 0,28 6 39 0 0,162 25 410 0 0,92-14-132 0 0,0-14-1 0 0,10-12-640 0 0,-181 6 90 0 0,930-21 1412 0 0,487 70-1502 0 0,-376 25-287 0 0,-953-43-325 0 0,-198-27 571 0 0,0-1 1 0 0,0 1-1 0 0,0-1 0 0 0,-1 1 1 0 0,1 0-1 0 0,0-1 0 0 0,-1 1 0 0 0,1 0 1 0 0,0 0-1 0 0,-1-1 0 0 0,1 1 1 0 0,-1 0-1 0 0,0 0 0 0 0,1 0 1 0 0,-1 0-1 0 0,0 0 0 0 0,1 0 1 0 0,-1 0-1 0 0,0 0 0 0 0,0-1 0 0 0,0 1 1 0 0,0 0-1 0 0,0 0 0 0 0,0 0 1 0 0,0 0-1 0 0,0 0 0 0 0,0 0 1 0 0,0 0-1 0 0,0 0 0 0 0,-1 0 1 0 0,1 0-1 0 0,0 0 0 0 0,-1 0 0 0 0,1 0 1 0 0,-1-1-1 0 0,1 1 0 0 0,-1 0 1 0 0,1 0-1 0 0,-1 0 0 0 0,1-1 1 0 0,-1 1-1 0 0,0 0 0 0 0,1-1 0 0 0,-1 1 1 0 0,0-1-1 0 0,0 1 0 0 0,0 0 1 0 0,0-1-1 0 0,1 0 0 0 0,-1 1 1 0 0,0-1-1 0 0,0 0 0 0 0,0 1 1 0 0,0-1-1 0 0,0 0 0 0 0,0 0 0 0 0,0 0 1 0 0,0 0-1 0 0,0 0 0 0 0,0 0 1 0 0,0 0-1 0 0,0 0 0 0 0,0 0 1 0 0,0 0-1 0 0,1 0 0 0 0,-1-1 1 0 0,0 1-1 0 0,0 0 0 0 0,0-1 0 0 0,0 1 41 0 0,-67 15-2759 0 0,0-3-1 0 0,0-2 0 0 0,-1-4 0 0 0,-17-2 2760 0 0,21 0-3804 0 0,-8 1-3608 0 0</inkml:trace>
  <inkml:trace contextRef="#ctx0" brushRef="#br0" timeOffset="87269.93">20286 11654 17212 0 0,'-33'-2'1621'0'0,"-224"-12"1121"0"0,126 12-1213 0 0,187 22-607 0 0,150 13 6 0 0,1-9-1 0 0,2-9 0 0 0,154-11-927 0 0,-142-1 230 0 0,1647 36-74 0 0,-1705-38-730 0 0,445 19 761 0 0,-408 1-3159 0 0,-5 12-3518 0 0,-141-21-5150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7:48.5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353 29 9826 0 0,'0'0'4858'0'0,"0"0"-3579"0"0,0 0-911 0 0,0 0-79 0 0,0 0-127 0 0,0 0-274 0 0,0 0-403 0 0,0 0-285 0 0,0 0-99 0 0,0 0 91 0 0,0 0 257 0 0,0 0 185 0 0,-15-7 71 0 0,-45-15 50 0 0,93 77-253 0 0,2-35 694 0 0,1-2-1 0 0,1-1 1 0 0,1-2-1 0 0,0-1 1 0 0,0-2-1 0 0,2-2 1 0 0,-1-1-1 0 0,1-3 1 0 0,2 0-196 0 0,85 18 97 0 0,-112-20-89 0 0,33 4-65 0 0,0 2 1 0 0,-1 3 0 0 0,-1 1-1 0 0,0 2 1 0 0,-1 3 0 0 0,0 1-1 0 0,-2 3 1 0 0,-1 1 0 0 0,0 3 56 0 0,-35-23 23 0 0,-1 0 1 0 0,0 1 0 0 0,-1 0-1 0 0,1 0 1 0 0,-1 0-1 0 0,0 1 1 0 0,0 0-1 0 0,-1 0 1 0 0,1 0 0 0 0,-1 0-1 0 0,-1 1 1 0 0,1-1-1 0 0,-1 1 1 0 0,-1 0 0 0 0,1 0-1 0 0,-1 0 1 0 0,0 1-1 0 0,-1-1 1 0 0,1 0-1 0 0,-1 1 1 0 0,-1-1 0 0 0,0 1-1 0 0,0-1 1 0 0,0 1-1 0 0,-1-1 1 0 0,0 1 0 0 0,0-1-1 0 0,-1 0 1 0 0,0 1-1 0 0,0-1 1 0 0,-1 0-1 0 0,0 0 1 0 0,0-1 0 0 0,-1 1-1 0 0,0-1 1 0 0,0 1-1 0 0,0-1 1 0 0,-2 1-24 0 0,-32 29 309 0 0,-2-2 1 0 0,-1-2-1 0 0,-2-2 0 0 0,-1-1 0 0 0,-1-3 1 0 0,-1-1-1 0 0,-2-3 0 0 0,0-1 1 0 0,-1-3-1 0 0,-1-2 0 0 0,-48 9-309 0 0,87-21 41 0 0,-566 178 908 0 0,461-100-1937 0 0,92-42-2038 0 0,14 7-3392 0 0,10-30-1489 0 0</inkml:trace>
  <inkml:trace contextRef="#ctx0" brushRef="#br0" timeOffset="250.093">2170 685 20308 0 0,'0'0'-369'0'0,"0"0"-334"0"0,0 0-234 0 0,0 0 0 0 0,0 0 257 0 0,0 0 364 0 0,0 0 229 0 0,-31 28 122 0 0,-102 87 49 0 0,79-73 86 0 0,-1-3 0 0 0,-2-2-1 0 0,-1-2 1 0 0,-42 16-170 0 0,11-5 173 0 0,-150 84-479 0 0,5 11-1 0 0,7 10 0 0 0,-10 22 307 0 0,150-100-2795 0 0,34-22-2764 0 0,32-28-2417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7:36.91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9666 0 0,'0'0'1087'0'0,"0"0"40"0"0,0 0-168 0 0,0 0-550 0 0,0 0-601 0 0,0 0-511 0 0,0 0-154 0 0,0 0 82 0 0,0 0 267 0 0,0 0 328 0 0,0 0 137 0 0,7 16 67 0 0,88 235 196 0 0,-16 66 268 0 0,-48-166-354 0 0,6-1 0 0 0,6-2 0 0 0,7-2 0 0 0,6-2 1 0 0,7-3-1 0 0,5-3 0 0 0,29 35-134 0 0,-92-166 73 0 0,101 122 441 0 0,-12-89 3084 0 0,-86-42-3286 0 0,-1-1 0 0 0,0 0 1 0 0,0-1-1 0 0,-1 0 0 0 0,1 0 0 0 0,-1 0 0 0 0,0-1 0 0 0,0 0 1 0 0,0 0-1 0 0,0 0 0 0 0,-1-1 0 0 0,0 0 0 0 0,0 0 0 0 0,-1 0 0 0 0,0-1 1 0 0,0 1-1 0 0,0-1 0 0 0,-1 0 0 0 0,2-5-312 0 0,5-6 224 0 0,68-124 242 0 0,-8-2 0 0 0,17-60-466 0 0,-69 162 40 0 0,295-775 499 0 0,-278 730-514 0 0,-18 41-48 0 0,1 0 1 0 0,3 1-1 0 0,1 2 0 0 0,3 0 1 0 0,8-10 22 0 0,-31 50-64 0 0,0-1 1 0 0,-1 1 0 0 0,1-1 0 0 0,1 1-1 0 0,-1 0 1 0 0,0 0 0 0 0,1 0 0 0 0,0 0-1 0 0,-1 0 1 0 0,1 0 0 0 0,0 1 0 0 0,0-1-1 0 0,1 1 1 0 0,-1 0 0 0 0,1 0 0 0 0,-1 0-1 0 0,1 0 1 0 0,-1 1 0 0 0,1 0 0 0 0,0-1-1 0 0,0 1 1 0 0,0 1 0 0 0,-1-1 0 0 0,1 0-1 0 0,0 1 1 0 0,0 0 0 0 0,0 0 0 0 0,0 0-1 0 0,0 0 1 0 0,0 1 0 0 0,0 0 0 0 0,0 0-1 0 0,0 0 1 0 0,0 0 0 0 0,-1 0 0 0 0,1 1-1 0 0,-1-1 1 0 0,1 1 0 0 0,-1 0 0 0 0,1 0-1 0 0,-1 1 1 0 0,3 1 63 0 0,0 7-394 0 0,1 1 0 0 0,-2-1 0 0 0,0 1 0 0 0,0 0 0 0 0,-1 0 0 0 0,0 0 0 0 0,-1 1 0 0 0,-1-1 0 0 0,0 1 0 0 0,0 0 0 0 0,-1-1 0 0 0,-1 1 0 0 0,-1 2 394 0 0,-4 105-7212 0 0,3-103 5628 0 0,0 16-5265 0 0</inkml:trace>
  <inkml:trace contextRef="#ctx0" brushRef="#br0" timeOffset="607.515">1646 1556 16940 0 0,'0'0'124'0'0,"0"0"-238"0"0,0 0-328 0 0,0 0-211 0 0,0 0 55 0 0,0 0 232 0 0,0 0 223 0 0,0 0 121 0 0,0 0 60 0 0,-2 33 23 0 0,-5 241 235 0 0,-12 406 680 0 0,41-202-724 0 0,-18-458-1472 0 0,1 0 4200 0 0,1-46 2400 0 0,-7-59-5301 0 0,-3 1 0 0 0,-3 0 0 0 0,-4 0 0 0 0,-18-62-79 0 0,-3 28-8 0 0,14 62-26 0 0,3 0 1 0 0,2-1 0 0 0,2-1 0 0 0,3 0-1 0 0,3 0 1 0 0,2 0 0 0 0,3-14 33 0 0,1 62-62 0 0,0 0 0 0 0,1 0 0 0 0,0 0 0 0 0,1 0 0 0 0,0 0 0 0 0,0 1 0 0 0,1-1 0 0 0,0 1 0 0 0,1 0 0 0 0,0 0 0 0 0,1 0 0 0 0,-1 1 0 0 0,2 0 0 0 0,-1 0 0 0 0,1 0 0 0 0,0 1 0 0 0,1 0 0 0 0,0 1 0 0 0,0-1 0 0 0,0 2 0 0 0,1-1 1 0 0,0 1-1 0 0,2-1 62 0 0,12-4-160 0 0,0 1 0 0 0,1 1 1 0 0,0 1-1 0 0,0 1 0 0 0,0 2 1 0 0,1 0-1 0 0,-1 1 0 0 0,1 2 1 0 0,3 0 159 0 0,14-1-113 0 0,0 1 1 0 0,0 1-1 0 0,-1 3 0 0 0,1 2 1 0 0,-1 1-1 0 0,0 2 0 0 0,0 2 1 0 0,-1 1-1 0 0,17 9 113 0 0,-53-19 5 0 0,-1 0-1 0 0,1 0 1 0 0,-1 1-1 0 0,0-1 1 0 0,0 1-1 0 0,0-1 0 0 0,0 1 1 0 0,0 0-1 0 0,0 0 1 0 0,0 0-1 0 0,-1 1 1 0 0,1-1-1 0 0,-1 1 1 0 0,1-1-1 0 0,-1 1 1 0 0,0 0-1 0 0,0 0 1 0 0,0 0-1 0 0,-1 0 0 0 0,1 0 1 0 0,-1 0-1 0 0,1 0 1 0 0,-1 1-1 0 0,0-1 1 0 0,0 0-1 0 0,-1 1 1 0 0,1-1-1 0 0,-1 1 1 0 0,1-1-1 0 0,-1 1 1 0 0,0-1-1 0 0,-1 1 0 0 0,1-1 1 0 0,-1 1-1 0 0,1-1 1 0 0,-1 1-1 0 0,0-1 1 0 0,0 0-1 0 0,0 1 1 0 0,-1-1-1 0 0,1 0 1 0 0,-1 0-1 0 0,0 0 1 0 0,0 0-1 0 0,0 0 0 0 0,0 0 1 0 0,0-1-1 0 0,-1 1 1 0 0,1-1-1 0 0,-1 0 1 0 0,0 1-1 0 0,-2 1-4 0 0,-32 14 208 0 0,0-1-1 0 0,-1-2 0 0 0,-1-1 1 0 0,0-3-1 0 0,-1-1 1 0 0,0-1-1 0 0,-1-3 0 0 0,1-1 1 0 0,-1-2-1 0 0,-18-2-207 0 0,22 2 58 0 0,11 1 16 0 0,-2-1 0 0 0,1-1 0 0 0,0-1 0 0 0,0-2 0 0 0,0 0 0 0 0,-1-2 0 0 0,2-1 0 0 0,-1-1 0 0 0,0-2 0 0 0,1 0 0 0 0,0-2 0 0 0,1 0 0 0 0,-9-6-74 0 0,33 15-71 0 0,0-1 0 0 0,0 1 0 0 0,0 0 0 0 0,0 0 0 0 0,0-1 0 0 0,0 1 0 0 0,0-1 0 0 0,0 1 0 0 0,0-1 0 0 0,0 1 0 0 0,0-1 0 0 0,1 0 0 0 0,-1 0 0 0 0,0 1 0 0 0,0-1 0 0 0,1 0 0 0 0,-1 0-1 0 0,0 0 1 0 0,1 1 0 0 0,-1-1 0 0 0,1 0 0 0 0,-1 0 0 0 0,1 0 0 0 0,-1 0 0 0 0,1 0 0 0 0,0 0 0 0 0,-1 0 0 0 0,1-1 0 0 0,0 1 0 0 0,0 0 0 0 0,0 0 0 0 0,0 0 0 0 0,0 0 0 0 0,0 0 0 0 0,0 0 0 0 0,0 0 0 0 0,0 0 0 0 0,1 0 0 0 0,-1 0-1 0 0,0 0 1 0 0,1 0 0 0 0,-1 0 0 0 0,1 0 0 0 0,-1 0 0 0 0,1 0 0 0 0,-1 0 0 0 0,1 0 0 0 0,0 0 0 0 0,-1 0 0 0 0,1 1 0 0 0,0-1 0 0 0,0 0 0 0 0,0 1 0 0 0,-1-1 0 0 0,1 0 0 0 0,0 1 0 0 0,0-1 0 0 0,0 1 0 0 0,0-1 0 0 0,0 1 0 0 0,0 0-1 0 0,1-1 72 0 0,75-21-5298 0 0,-66 20 4968 0 0,84-15-5571 0 0,-62 12-1179 0 0</inkml:trace>
  <inkml:trace contextRef="#ctx0" brushRef="#br0" timeOffset="8864.283">2351 3342 0 0 0,'0'0'872'0'0,"0"0"490"0"0,0 0-98 0 0,0 0-113 0 0,0 0-31 0 0,0 0-86 0 0,0 0-119 0 0,0 0-111 0 0,0 0-223 0 0,0 0-287 0 0,0 0-290 0 0,2-8-278 0 0,7-26-66 0 0,12 74 24 0 0,-12 19 529 0 0,-3 1 0 0 0,-3-1-1 0 0,-2 1 1 0 0,-6 35-213 0 0,2 31 239 0 0,3-68 968 0 0,0-58 9 0 0,0-4 2114 0 0,0-16-2617 0 0,-23-423-142 0 0,22 433-598 0 0,2 1-1 0 0,0-1 1 0 0,0 1-1 0 0,0-1 1 0 0,1 1-1 0 0,1 0 1 0 0,0 0-1 0 0,0 0 1 0 0,0 0-1 0 0,1 0 1 0 0,1 1-1 0 0,-1 0 1 0 0,1 0-1 0 0,3-3 28 0 0,1 1-50 0 0,0 1 0 0 0,0 0 0 0 0,1 1 0 0 0,0 0 0 0 0,1 1 0 0 0,0 0 0 0 0,0 0 0 0 0,0 1 0 0 0,1 0 0 0 0,0 1 0 0 0,0 1 0 0 0,0 0 0 0 0,0 1 0 0 0,1 0 0 0 0,8-1 50 0 0,7-1-63 0 0,0 1 0 0 0,0 2 0 0 0,0 0-1 0 0,1 2 1 0 0,-1 1 0 0 0,0 2-1 0 0,17 3 64 0 0,-38-5-40 0 0,0 0-1 0 0,1 1 0 0 0,-1-1 0 0 0,0 1 0 0 0,0 1 0 0 0,0 0 0 0 0,0 0 0 0 0,0 0 0 0 0,-1 1 0 0 0,1-1 0 0 0,-1 2 1 0 0,0-1-1 0 0,0 1 0 0 0,-1 0 0 0 0,1 0 0 0 0,-1 0 0 0 0,0 1 0 0 0,-1 0 0 0 0,1 0 0 0 0,-1 0 0 0 0,0 0 0 0 0,-1 1 1 0 0,1 0-1 0 0,-1-1 0 0 0,-1 1 0 0 0,1 0 0 0 0,-1 1 0 0 0,-1-1 0 0 0,1 0 0 0 0,-1 1 0 0 0,0-1 41 0 0,-1-1 30 0 0,-1 1 1 0 0,0-1-1 0 0,0 0 0 0 0,0 0 0 0 0,-1 0 1 0 0,0 0-1 0 0,0-1 0 0 0,0 1 0 0 0,-1 0 1 0 0,1-1-1 0 0,-1 1 0 0 0,-1-1 0 0 0,1 0 0 0 0,-1 0 1 0 0,0-1-1 0 0,0 1 0 0 0,-1-1 0 0 0,1 1 1 0 0,-1-1-1 0 0,0-1 0 0 0,0 1 0 0 0,0-1 1 0 0,0 0-1 0 0,-1 1-30 0 0,-140 61 564 0 0,61-39-364 0 0,60-21-223 0 0,1 2 0 0 0,0 0 0 0 0,1 2 0 0 0,0 1 0 0 0,0 0 0 0 0,1 2 0 0 0,0 0 0 0 0,-16 14 23 0 0,36-25-26 0 0,1 1 0 0 0,-1-1 0 0 0,1 0 0 0 0,-1 1 0 0 0,1-1 0 0 0,0 1 0 0 0,0-1 1 0 0,0 1-1 0 0,0 0 0 0 0,0-1 0 0 0,0 1 0 0 0,0 0 0 0 0,1 0 0 0 0,-1 0 0 0 0,0-1 0 0 0,1 1 0 0 0,0 0 0 0 0,-1 0 0 0 0,1 0 0 0 0,0 0 1 0 0,0 0-1 0 0,0 0 0 0 0,0 0 0 0 0,0 0 0 0 0,1 0 0 0 0,-1 0 0 0 0,1 0 0 0 0,-1 0 0 0 0,1-1 0 0 0,0 1 0 0 0,-1 0 0 0 0,1 0 0 0 0,0-1 1 0 0,0 1-1 0 0,0 0 0 0 0,0-1 0 0 0,1 1 0 0 0,-1-1 0 0 0,0 1 0 0 0,1-1 0 0 0,-1 0 0 0 0,1 0 0 0 0,-1 1 0 0 0,1-1 0 0 0,0 0 0 0 0,-1 0 1 0 0,1-1-1 0 0,0 1 26 0 0,89 44-44 0 0,301 96-694 0 0,-228-94-101 0 0,-125-93 2626 0 0,62 97-2678 0 0,-39-9 1026 0 0,-52-38-39 0 0,0-1-1 0 0,0 0 0 0 0,1-1 1 0 0,-1 0-1 0 0,1-1 1 0 0,-1 0-1 0 0,1 0 0 0 0,0-1 1 0 0,-1 0-1 0 0,1-1 1 0 0,-1-1-1 0 0,1 1 0 0 0,-1-2 1 0 0,1 1-1 0 0,-1-2 0 0 0,0 1 1 0 0,0-1-1 0 0,-1-1 1 0 0,1 0-1 0 0,-1 0 0 0 0,0-1 1 0 0,0 0-1 0 0,-1 0 1 0 0,0-1-1 0 0,0 0 0 0 0,0 0 1 0 0,-1-1-1 0 0,2-4-95 0 0,2 1 83 0 0,-1-1 0 0 0,0 0 0 0 0,-1-1 0 0 0,-1 0-1 0 0,0 0 1 0 0,-1-1 0 0 0,0 0 0 0 0,-1-1 0 0 0,-1 1 0 0 0,0-1-1 0 0,-1 0 1 0 0,0 0 0 0 0,-1 0 0 0 0,-1-1 0 0 0,-1 1 0 0 0,0-1-1 0 0,-1 0 1 0 0,0 1 0 0 0,-2-5-83 0 0,0 10-49 0 0,-1 1 1 0 0,0 0-1 0 0,0-1 0 0 0,-1 2 0 0 0,0-1 1 0 0,-1 0-1 0 0,0 1 0 0 0,0 0 0 0 0,-1 0 1 0 0,0 0-1 0 0,0 1 0 0 0,-1 0 0 0 0,0 0 1 0 0,0 1-1 0 0,-1-1 0 0 0,1 2 0 0 0,-1-1 0 0 0,-1 1 1 0 0,1 0-1 0 0,-1 1 0 0 0,0 0 0 0 0,0 0 1 0 0,0 1-1 0 0,0 0 0 0 0,0 1 0 0 0,-1 0 1 0 0,1 0-1 0 0,-1 1 0 0 0,0 1 0 0 0,1-1 1 0 0,-1 1-1 0 0,0 1 0 0 0,0 0 0 0 0,1 0 1 0 0,-1 1-1 0 0,1 0 0 0 0,0 1 0 0 0,-1 0 1 0 0,1 0-1 0 0,0 1 0 0 0,1 0 0 0 0,-1 1 1 0 0,1 0-1 0 0,0 0 0 0 0,0 1 0 0 0,0 0 1 0 0,1 0-1 0 0,0 1 0 0 0,0 0 0 0 0,0 0 1 0 0,1 0-1 0 0,-4 8 49 0 0,4-3-31 0 0,1 1 1 0 0,0 0-1 0 0,1 0 0 0 0,0 0 1 0 0,1 0-1 0 0,1 1 0 0 0,0-1 1 0 0,1 1-1 0 0,0 0 0 0 0,1-1 1 0 0,1 1-1 0 0,0 0 1 0 0,1-1-1 0 0,0 1 0 0 0,1-1 1 0 0,2 4 30 0 0,39 72-5391 0 0,-29-71-3550 0 0</inkml:trace>
  <inkml:trace contextRef="#ctx0" brushRef="#br0" timeOffset="9290.156">4283 3460 17476 0 0,'0'0'-83'0'0,"0"0"-317"0"0,0 0-404 0 0,0 0-119 0 0,0 0 131 0 0,0 0 313 0 0,0 0 355 0 0,0 0 124 0 0,0 0 31 0 0,0 0 15 0 0,0 0 9 0 0,0 0 5 0 0,0 0 20 0 0,16 2 25 0 0,77 5 199 0 0,-87-7-306 0 0,-1 0-1 0 0,0-1 0 0 0,0 1 0 0 0,1-1 0 0 0,-1 0 0 0 0,0-1 0 0 0,0 1 0 0 0,0-1 0 0 0,0 0 0 0 0,-1 0 0 0 0,1-1 0 0 0,0 1 0 0 0,-1-1 0 0 0,0 0 0 0 0,0 0 1 0 0,0 0-1 0 0,0-1 0 0 0,0 0 0 0 0,0 0 0 0 0,-1 0 0 0 0,0 0 0 0 0,0 0 0 0 0,0 0 0 0 0,0-1 0 0 0,-1 0 0 0 0,0 1 0 0 0,0-1 0 0 0,0 0 0 0 0,0 0 0 0 0,-1 0 3 0 0,-3 1-70 0 0,-1 0 0 0 0,-1 0 0 0 0,1 1 0 0 0,0 0 0 0 0,-1-1 0 0 0,1 1 0 0 0,-1 1 0 0 0,0-1 0 0 0,0 0 1 0 0,0 1-1 0 0,0 0 0 0 0,-1 0 0 0 0,1 0 0 0 0,-1 1 0 0 0,1-1 0 0 0,-1 1 0 0 0,1 0 0 0 0,-1 1 0 0 0,0-1 0 0 0,0 1 0 0 0,1-1 0 0 0,-1 2 0 0 0,0-1 0 0 0,1 0 0 0 0,-1 1 0 0 0,0 0 0 0 0,1 0 0 0 0,-1 0 0 0 0,-1 1 70 0 0,-12 3 20 0 0,0 1 1 0 0,0 0 0 0 0,1 1 0 0 0,0 1-1 0 0,0 0 1 0 0,1 1 0 0 0,0 1 0 0 0,1 1-1 0 0,0 0 1 0 0,1 1 0 0 0,0 1 0 0 0,1 0-1 0 0,0 0 1 0 0,1 2 0 0 0,0-1 0 0 0,2 2-1 0 0,0-1 1 0 0,0 1 0 0 0,1 1 0 0 0,1 0-1 0 0,1 0 1 0 0,1 0 0 0 0,0 1 0 0 0,1 0 0 0 0,1 0-1 0 0,0 1 1 0 0,2-1 0 0 0,0 1 0 0 0,1 0-1 0 0,1-1 1 0 0,1 1 0 0 0,2 11-21 0 0,-2-20 28 0 0,1-1 0 0 0,0 1 1 0 0,1-1-1 0 0,0 0 0 0 0,1 0 0 0 0,-1 0 1 0 0,2-1-1 0 0,-1 1 0 0 0,1-1 0 0 0,1 0 0 0 0,-1 0 1 0 0,1-1-1 0 0,1 0 0 0 0,-1 0 0 0 0,1 0 1 0 0,1-1-1 0 0,-1 0 0 0 0,1 0 0 0 0,0-1 1 0 0,0 0-1 0 0,1 0 0 0 0,-1-1 0 0 0,1 0 1 0 0,0 0-1 0 0,0-1 0 0 0,0-1 0 0 0,8 2-28 0 0,25 6-873 0 0,1-2-1 0 0,0-2 1 0 0,0-2 0 0 0,0-2-1 0 0,21-2 874 0 0,-23 0-3233 0 0,-11-2-3028 0 0</inkml:trace>
  <inkml:trace contextRef="#ctx0" brushRef="#br0" timeOffset="9899.17">5123 3610 3977 0 0,'0'0'15'0'0,"0"0"-294"0"0,0 0 71 0 0,0 0 146 0 0,0 0 108 0 0,0 0 62 0 0,0 0 77 0 0,0 0 114 0 0,0 0 85 0 0,0 0 20 0 0,0 0 19 0 0,0 0 49 0 0,0 0 173 0 0,5 14 184 0 0,14 42 121 0 0,-18-55-867 0 0,-1 0-1 0 0,1 0 1 0 0,-1 0-1 0 0,1 0 0 0 0,0-1 1 0 0,0 1-1 0 0,-1 0 0 0 0,1 0 1 0 0,0-1-1 0 0,0 1 1 0 0,0-1-1 0 0,0 1 0 0 0,0 0 1 0 0,0-1-1 0 0,0 0 0 0 0,0 1 1 0 0,0-1-1 0 0,0 0 1 0 0,0 1-1 0 0,0-1 0 0 0,0 0 1 0 0,0 0-1 0 0,0 0 0 0 0,0 0 1 0 0,0 0-1 0 0,0 0 1 0 0,0 0-1 0 0,0 0 0 0 0,0 0 1 0 0,1-1-1 0 0,-1 1 0 0 0,0 0 1 0 0,0-1-1 0 0,0 1 1 0 0,0-1-1 0 0,-1 1 0 0 0,1-1 1 0 0,0 1-1 0 0,0-1 0 0 0,0 0 1 0 0,0 1-1 0 0,0-1 1 0 0,-1 0-1 0 0,1 0 0 0 0,0 1 1 0 0,0-2-83 0 0,1 0 221 0 0,7-2-84 0 0,-1-1-1 0 0,0 0 1 0 0,0-1 0 0 0,0 0 0 0 0,-1 0 0 0 0,1 0 0 0 0,-1-1 0 0 0,-1 0 0 0 0,0-1 0 0 0,0 1 0 0 0,0-1 0 0 0,-1 0 0 0 0,0-1 0 0 0,0 1 0 0 0,-1-1 0 0 0,0 0 0 0 0,-1 0 0 0 0,0 0-1 0 0,-1-1 1 0 0,1 1 0 0 0,-2-1 0 0 0,2-9-137 0 0,-7 14-74 0 0,0 0 0 0 0,1 0-1 0 0,-2 0 1 0 0,1 0 0 0 0,0 1 0 0 0,-1-1-1 0 0,0 1 1 0 0,0 0 0 0 0,0 1-1 0 0,-1-1 1 0 0,1 1 0 0 0,-1 0-1 0 0,0 0 1 0 0,0 1 0 0 0,0 0 0 0 0,0 0-1 0 0,0 0 1 0 0,0 1 0 0 0,-1 0-1 0 0,1 0 1 0 0,0 0 0 0 0,-1 1 0 0 0,1 0-1 0 0,0 0 1 0 0,-1 1 0 0 0,1 0-1 0 0,0 0 1 0 0,-1 0 0 0 0,1 1 0 0 0,0 0-1 0 0,0 0 1 0 0,0 1 0 0 0,0-1-1 0 0,0 2 75 0 0,-12 1 55 0 0,1 1 0 0 0,-1 1-1 0 0,2 1 1 0 0,-1 0 0 0 0,1 1-1 0 0,0 1 1 0 0,1 1 0 0 0,0 0-1 0 0,1 1 1 0 0,0 0 0 0 0,1 1 0 0 0,0 0-1 0 0,1 2 1 0 0,1-1 0 0 0,0 1-1 0 0,1 1 1 0 0,0 0 0 0 0,2 0-1 0 0,0 1 1 0 0,0 0 0 0 0,2 0-1 0 0,0 1 1 0 0,1 0 0 0 0,1 0-1 0 0,0 0 1 0 0,2 0 0 0 0,0 1-1 0 0,1 5-54 0 0,0-19 45 0 0,1-1 0 0 0,-1 1-1 0 0,1 0 1 0 0,0-1 0 0 0,1 1 0 0 0,-1 0-1 0 0,1-1 1 0 0,0 1 0 0 0,0 0-1 0 0,0-1 1 0 0,0 0 0 0 0,1 1-1 0 0,0-1 1 0 0,0 0 0 0 0,0 0-1 0 0,1 0 1 0 0,-1 0 0 0 0,1 0 0 0 0,0 0-1 0 0,0-1 1 0 0,0 1 0 0 0,1-1-1 0 0,-1 0 1 0 0,1 0 0 0 0,-1 0-1 0 0,1-1 1 0 0,0 1 0 0 0,0-1-1 0 0,1 0 1 0 0,-1 0 0 0 0,0 0 0 0 0,1-1-1 0 0,-1 1 1 0 0,1-1 0 0 0,-1 0-1 0 0,1-1 1 0 0,0 1 0 0 0,-1-1-1 0 0,1 0 1 0 0,0 0 0 0 0,0 0-45 0 0,18-1 97 0 0,1-1 1 0 0,-1-1-1 0 0,-1-1 1 0 0,1 0-1 0 0,0-2 1 0 0,-1-1-1 0 0,0-1 1 0 0,-1-1-1 0 0,12-6-97 0 0,174-118-2462 0 0,-66-23 136 0 0,-66 36 3810 0 0,-59 219-732 0 0,-11-44-552 0 0,-5-34-68 0 0,1 0 0 0 0,2-1 1 0 0,0 1-1 0 0,1-1 0 0 0,1 0 1 0 0,0 0-1 0 0,2 0 0 0 0,1-1 1 0 0,0 1-133 0 0,44 1-1164 0 0,-13-26-6378 0 0,-30 2 483 0 0</inkml:trace>
  <inkml:trace contextRef="#ctx0" brushRef="#br0" timeOffset="10509.833">6323 3372 9602 0 0,'0'0'-172'0'0,"0"0"-280"0"0,0 0-252 0 0,0 0 358 0 0,0 0 432 0 0,0 0 219 0 0,0 0 162 0 0,0 0 112 0 0,0 0 77 0 0,3 27-60 0 0,9 90-120 0 0,-36 0 753 0 0,11-88-860 0 0,-58 145 1825 0 0,76-210 1356 0 0,5-20-6000 0 0,100-214-8173 0 0,-59 199 9571 0 0,-48 67 1222 0 0,0-1-1 0 0,1 1 1 0 0,0 0 0 0 0,0 0-1 0 0,0 0 1 0 0,0 1 0 0 0,1-1 0 0 0,-1 1-1 0 0,1 0 1 0 0,0 0 0 0 0,0 1-1 0 0,0-1 1 0 0,0 1 0 0 0,0 0 0 0 0,0 1-1 0 0,1-1 1 0 0,-1 1 0 0 0,1 0 0 0 0,-1 0-1 0 0,1 1 1 0 0,-1 0 0 0 0,1 0-1 0 0,0 0 1 0 0,-1 0 0 0 0,1 1 0 0 0,-1 0-1 0 0,1 0 1 0 0,-1 1 0 0 0,0-1 0 0 0,1 1-1 0 0,-1 0 1 0 0,0 1 0 0 0,0-1-1 0 0,-1 1 1 0 0,3 1-170 0 0,15 19 248 0 0,0 0 1 0 0,-1 1-1 0 0,-1 2 0 0 0,-2 0 0 0 0,0 1 0 0 0,-2 0 1 0 0,-1 2-1 0 0,-1 0 0 0 0,-1 0 0 0 0,-2 1 0 0 0,-1 1 1 0 0,-2 0-1 0 0,2 11-248 0 0,90 215 1574 0 0,-79-224-181 0 0,-21-32-361 0 0,-15-17 1462 0 0,-19-20-2693 0 0,-3 2 1 0 0,0 2-1 0 0,-2 1 1 0 0,-2 2 0 0 0,-39-21 198 0 0,-4-5 374 0 0,64 42-284 0 0,11 5-37 0 0,0 1 0 0 0,-1 0 0 0 0,0 1 0 0 0,0 0 0 0 0,-1 0 0 0 0,1 1 0 0 0,-1 1-1 0 0,0 0 1 0 0,-1 0 0 0 0,1 1 0 0 0,-9-1-53 0 0,22 47-1491 0 0,26 5 253 0 0,-2-23-5251 0 0,-15-15-3261 0 0</inkml:trace>
  <inkml:trace contextRef="#ctx0" brushRef="#br0" timeOffset="10832.009">5493 3136 21789 0 0,'0'0'208'0'0,"0"0"88"0"0,0 0-40 0 0,-40-149-88 0 0,39 136-152 0 0,1 8-320 0 0,0 5-480 0 0,10 0-345 0 0,4 0-343 0 0,2 8-448 0 0,3 2-449 0 0,0 5-984 0 0,-5-2-783 0 0,-4-3-3130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7:52.1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14 5121 0 0,'0'0'2890'0'0,"0"0"-133"0"0,0 0-137 0 0,0 0-374 0 0,0 0-623 0 0,0 0-643 0 0,0 0-572 0 0,0 0-333 0 0,0 0-84 0 0,0 0 89 0 0,0 0 153 0 0,0 0 147 0 0,0 0 48 0 0,20-3-52 0 0,351-8 631 0 0,-180 29-905 0 0,-191-18-121 0 0,-30 0-921 0 0,-47 5-4086 0 0,28 4-2134 0 0,31-4-1012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7:52.9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3 237 12019 0 0,'0'0'1832'0'0,"0"0"43"0"0,0 0-237 0 0,0 0-298 0 0,0-25-289 0 0,-3-186 1185 0 0,10 235-6134 0 0,14 20 3900 0 0,-11-26-600 0 0,17 44-2698 0 0,-12-20-2666 0 0,-7-24-2277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42.8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24 313 18028 0 0,'0'0'648'0'0,"0"0"-85"0"0,0 0-331 0 0,0 0-662 0 0,0 0-881 0 0,0 0-538 0 0,0 0-70 0 0,0 0 390 0 0,0 0 758 0 0,0 0 559 0 0,0 0 282 0 0,0 0 166 0 0,1 17 69 0 0,-11 197 1126 0 0,0-121-1702 0 0,7-65 2372 0 0,2-18 5047 0 0,2-108-7859 0 0,4 1 0 0 0,5 0-1 0 0,16-70 712 0 0,-24 156-198 0 0,0 1 0 0 0,0-1 0 0 0,1 1 1 0 0,1 0-1 0 0,-1 0 0 0 0,2 0 0 0 0,-1 0 0 0 0,1 1 0 0 0,1 0 0 0 0,0 0 0 0 0,0 0 0 0 0,1 0 0 0 0,0 1 0 0 0,0 0 0 0 0,1 1 0 0 0,0 0 0 0 0,0 0 0 0 0,1 1 0 0 0,0 0 0 0 0,0 0 0 0 0,0 1 0 0 0,1 0 0 0 0,0 0 0 0 0,0 2 0 0 0,0-1 0 0 0,0 1 0 0 0,1 0 1 0 0,-1 1-1 0 0,1 0 0 0 0,0 1 0 0 0,-1 0 0 0 0,2 1 198 0 0,1 1-27 0 0,0 0 0 0 0,-1 1 0 0 0,0 0 0 0 0,1 1 0 0 0,-1 1 0 0 0,0 0 0 0 0,0 0 0 0 0,0 1 0 0 0,-1 1 0 0 0,0 0 0 0 0,0 0 0 0 0,0 1 0 0 0,-1 1 0 0 0,0 0 0 0 0,-1 0 0 0 0,1 1 0 0 0,-2 0 0 0 0,1 0 0 0 0,-1 1 0 0 0,-1 0 0 0 0,0 1 0 0 0,0 0 0 0 0,-1 0 0 0 0,0 0 0 0 0,-1 1 0 0 0,0-1 0 0 0,-1 1 1 0 0,0 1-1 0 0,-1-1 0 0 0,-1 0 0 0 0,0 1 0 0 0,0-1 0 0 0,-1 1 0 0 0,-1 0 0 0 0,0-1 0 0 0,-2 12 27 0 0,-4-12 187 0 0,0-1 0 0 0,0 1 0 0 0,-1-1 0 0 0,-1 0 0 0 0,1-1 0 0 0,-2 0 0 0 0,0 0 0 0 0,0-1 0 0 0,0 0 0 0 0,-1-1 1 0 0,-1 0-1 0 0,1 0 0 0 0,-1-1 0 0 0,-1-1 0 0 0,1 0 0 0 0,-1 0 0 0 0,0-1 0 0 0,0-1 0 0 0,-1 0 0 0 0,1 0 0 0 0,-1-1 0 0 0,-9 0-187 0 0,-187 27 1075 0 0,208-31-1112 0 0,1 1-1 0 0,0-1 0 0 0,-1 0 0 0 0,1 1 1 0 0,0-1-1 0 0,0 1 0 0 0,-1-1 0 0 0,1 0 1 0 0,0 1-1 0 0,0-1 0 0 0,0 0 1 0 0,0 1-1 0 0,0-1 0 0 0,0 0 0 0 0,0 1 1 0 0,0-1-1 0 0,0 0 0 0 0,1 1 1 0 0,-1-1-1 0 0,0 0 0 0 0,0 1 0 0 0,1-1 1 0 0,-1 0-1 0 0,0 1 0 0 0,0-1 0 0 0,1 1 1 0 0,-1-1-1 0 0,1 1 0 0 0,-1-1 1 0 0,1 1-1 0 0,-1-1 0 0 0,1 1 0 0 0,-1-1 1 0 0,1 1-1 0 0,-1-1 0 0 0,1 1 1 0 0,-1 0-1 0 0,1-1 0 0 0,0 1 0 0 0,-1 0 1 0 0,1 0-1 0 0,0-1 0 0 0,-1 1 0 0 0,1 0 1 0 0,0 0-1 0 0,-1 0 0 0 0,1 0 1 0 0,0 0-1 0 0,-1 0 0 0 0,1 0 0 0 0,0 0 1 0 0,-1 0-1 0 0,1 0 0 0 0,0 0 1 0 0,-1 1-1 0 0,1-1 0 0 0,0 0 0 0 0,-1 0 1 0 0,1 1-1 0 0,-1-1 0 0 0,1 0 0 0 0,-1 1 1 0 0,2-1 37 0 0,13-1 77 0 0,1-1 0 0 0,0 2 0 0 0,0 0 1 0 0,0 1-1 0 0,0 1 0 0 0,0 0 0 0 0,0 1 0 0 0,-1 0 1 0 0,1 2-1 0 0,-1 0 0 0 0,0 0 0 0 0,-1 2 1 0 0,1 0-1 0 0,-1 0 0 0 0,0 1 0 0 0,-1 1 0 0 0,12 10-77 0 0,15 13 39 0 0,-2 2 0 0 0,-1 1 0 0 0,-2 2 0 0 0,-2 1 0 0 0,0 4-39 0 0,-22-35-1148 0 0,-4-5-2504 0 0,-3-1 275 0 0,-1-1-4398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7:53.2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43 1 0 0 0,'0'0'987'0'0,"0"0"443"0"0,0 0-445 0 0,0 0-213 0 0,0 0-70 0 0,0 0-13 0 0,0 0 315 0 0,0 0 637 0 0,0 0 597 0 0,0 0 318 0 0,0 0-170 0 0,0 0-570 0 0,-9 11-581 0 0,-24 33-424 0 0,71-25-1299 0 0,11 5-2326 0 0,-18-5-3577 0 0,-20-12-2536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7:56.0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11803 0 0,'0'0'1895'0'0,"0"0"-323"0"0,0 0-521 0 0,0 0-511 0 0,0 0-335 0 0,0 0-170 0 0,0 0-88 0 0,0 0-30 0 0,0 0-6 0 0,0 0-35 0 0,0 0-26 0 0,0 0-14 0 0,0 0-15 0 0,24 3 38 0 0,72 9 57 0 0,-94-11 84 0 0,-1-1 0 0 0,1 1-1 0 0,0-1 1 0 0,0 1 0 0 0,-1 0 0 0 0,1-1-1 0 0,0 1 1 0 0,-1 0 0 0 0,1 0-1 0 0,-1 0 1 0 0,1 1 0 0 0,-1-1 0 0 0,0 0-1 0 0,1 0 1 0 0,-1 1 0 0 0,0-1 0 0 0,0 1-1 0 0,0-1 1 0 0,0 1 0 0 0,0-1 0 0 0,0 1-1 0 0,-1 0 1 0 0,1-1 0 0 0,0 1 0 0 0,-1 0-1 0 0,1-1 1 0 0,-1 1 0 0 0,0 0-1 0 0,0 0 1 0 0,1 0 0 0 0,-1 0 0 0 0,0-1-1 0 0,-1 1 1 0 0,1 0 0 0 0,0 0 0 0 0,0 7 12 0 0,5 36 70 0 0,-6-37-16 0 0,1 1 1 0 0,1-1-1 0 0,-1 1 0 0 0,2-1 0 0 0,-1 1 0 0 0,1-1 0 0 0,0 0 1 0 0,1 1-1 0 0,-1-1 0 0 0,2-1 0 0 0,-1 1 0 0 0,1 0 0 0 0,0-1 1 0 0,1 1-1 0 0,4 3-66 0 0,20-11 3870 0 0,22-31-3548 0 0,-44 27-155 0 0,179-155-800 0 0,-174 170-4375 0 0,8 44 5221 0 0,-11-30-351 0 0,-6-14 251 0 0,1 0-1 0 0,0-1 1 0 0,1 0 0 0 0,0 0 0 0 0,1 0-1 0 0,0-1 1 0 0,0 0 0 0 0,1 0 0 0 0,0 0-1 0 0,1-1 1 0 0,-1 0 0 0 0,2 0 0 0 0,-1-1 0 0 0,1 0-1 0 0,0-1 1 0 0,1 0 0 0 0,-1 0 0 0 0,1-1-1 0 0,0 0 1 0 0,1-1 0 0 0,-1 0 0 0 0,1-1 0 0 0,-1 0-1 0 0,1 0 1 0 0,0-1 0 0 0,0-1 0 0 0,1 0-1 0 0,-1 0 1 0 0,0-1 0 0 0,0-1 0 0 0,0 0 0 0 0,0 0-1 0 0,0-1 1 0 0,0 0 0 0 0,0-1 0 0 0,0 0-1 0 0,-1-1 1 0 0,1 0 0 0 0,3-3-113 0 0,-3-1 79 0 0,-1 1 0 0 0,-1-1 0 0 0,0-1 0 0 0,0 0 0 0 0,0 0 0 0 0,-1-1 1 0 0,0 0-1 0 0,-1 0 0 0 0,0-1 0 0 0,-1 1 0 0 0,0-2 0 0 0,-1 1 0 0 0,0-1 0 0 0,-1 1 0 0 0,0-1 0 0 0,-1-1 0 0 0,0 1 0 0 0,-1 0 0 0 0,0-1 0 0 0,-1 1 1 0 0,-1-1-1 0 0,0 1 0 0 0,0-1 0 0 0,-2-6-79 0 0,2 19-298 0 0,-1 8-2479 0 0,4 23 2027 0 0,2-14 766 0 0,0-1-1 0 0,2 0 1 0 0,0 0 0 0 0,1-1 0 0 0,0 1-1 0 0,1-2 1 0 0,1 1 0 0 0,0-2 0 0 0,1 1-1 0 0,1-1 1 0 0,0-1 0 0 0,0 0 0 0 0,10 6-16 0 0,56 49-6340 0 0,-72-62 5373 0 0,20 16-9187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7:53.79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314 111 15379 0 0,'0'0'139'0'0,"0"0"-47"0"0,0 0-164 0 0,0 0-291 0 0,0 0-217 0 0,0 0-101 0 0,0 0 7 0 0,0 0 142 0 0,0 0 145 0 0,0 0 105 0 0,0 0 95 0 0,0 0 23 0 0,0 0-7 0 0,-9 26 10 0 0,-26 81 15 0 0,36-9-38 0 0,26 85 843 0 0,-15-177 3209 0 0,26 3-4395 0 0,-21-6 711 0 0,35 12-309 0 0,0 1 0 0 0,-1 3 1 0 0,-1 2-1 0 0,-1 2 0 0 0,-1 3 0 0 0,-2 1 0 0 0,0 2 1 0 0,-2 3-1 0 0,-1 1 0 0 0,-1 2 0 0 0,-3 2 0 0 0,-1 2 1 0 0,-1 1-1 0 0,29 43 125 0 0,-35 17-504 0 0,-34-98 708 0 0,0 1 0 0 0,0-1 1 0 0,0 0-1 0 0,0 0 1 0 0,-1 0-1 0 0,1 0 0 0 0,-1-1 1 0 0,0 1-1 0 0,1-1 0 0 0,-1 0 1 0 0,0 0-1 0 0,0 0 0 0 0,1-1 1 0 0,-1 1-1 0 0,0-1 0 0 0,0 0 1 0 0,0 0-1 0 0,0 0 0 0 0,0-1 1 0 0,0 1-1 0 0,0-1 0 0 0,0 0-204 0 0,-6 1 288 0 0,-572-58 2973 0 0,511 50-3339 0 0,-131-19 433 0 0,76-9-2888 0 0,110 28 76 0 0,9 0-4202 0 0,7 5-2892 0 0</inkml:trace>
  <inkml:trace contextRef="#ctx0" brushRef="#br0" timeOffset="1079.878">579 161 14867 0 0,'0'0'4884'0'0,"0"0"-3380"0"0,0 0-854 0 0,0 0-109 0 0,0 0-174 0 0,0 0-191 0 0,0 0-192 0 0,0 0-176 0 0,0 0-98 0 0,0 0-8 0 0,0 0 63 0 0,10-25 95 0 0,37-77 72 0 0,-45 99 65 0 0,-1 1 1 0 0,0 0-1 0 0,1 0 1 0 0,-1 0-1 0 0,1 0 1 0 0,0 0-1 0 0,-1 0 1 0 0,1 0-1 0 0,0 1 1 0 0,0-1-1 0 0,0 1 1 0 0,0-1-1 0 0,1 1 1 0 0,-1 0-1 0 0,0 0 1 0 0,0 0-1 0 0,1 0 1 0 0,-1 0-1 0 0,1 0 1 0 0,-1 1-1 0 0,1-1 1 0 0,-1 1-1 0 0,1 0 1 0 0,-1 0-1 0 0,1 0 1 0 0,0 0-1 0 0,-1 0 1 0 0,3 0 2 0 0,8 1-13 0 0,41-3-330 0 0,-1 3-1 0 0,1 2 0 0 0,0 2 1 0 0,-1 3-1 0 0,0 2 0 0 0,42 14 344 0 0,101 56-5513 0 0,-26 39-4005 0 0,-159-103 9362 0 0,0 0-1 0 0,-1 0 1 0 0,-1 1 0 0 0,0 1-1 0 0,-1-1 1 0 0,-1 1-1 0 0,-1 1 1 0 0,-1-1-1 0 0,0 1 1 0 0,-2 0 0 0 0,0 0-1 0 0,-1 1 1 0 0,0-1-1 0 0,-2 0 1 0 0,0 0 0 0 0,-2 1-1 0 0,0-1 1 0 0,-1 0-1 0 0,-1 0 1 0 0,-1 1 156 0 0,-2 79 1276 0 0,26 97 2142 0 0,-16-189-3007 0 0,-1 0-1 0 0,1-1 1 0 0,0 1-1 0 0,1-1 1 0 0,-1 1-1 0 0,1-1 0 0 0,1 0 1 0 0,-1 0-1 0 0,1-1 1 0 0,0 0-1 0 0,0 1 1 0 0,1-2-1 0 0,0 1 1 0 0,-1-1-1 0 0,1 1 1 0 0,1-2-1 0 0,-1 1 1 0 0,1-1-1 0 0,-1 0 1 0 0,1 0-1 0 0,0-1 1 0 0,0 0-1 0 0,0 0 1 0 0,0 0-1 0 0,6 0-410 0 0,3-1 411 0 0,-1-1 1 0 0,1 0-1 0 0,-1 0 0 0 0,1-2 0 0 0,-1 0 1 0 0,0-1-1 0 0,0 0 0 0 0,0-1 0 0 0,0-1 1 0 0,-1 0-1 0 0,1-1 0 0 0,-1-1 0 0 0,-1 0 1 0 0,9-6-412 0 0,-4 2 104 0 0,0-1 1 0 0,0-2 0 0 0,-1 1-1 0 0,-1-2 1 0 0,0 0 0 0 0,-1-1 0 0 0,0-1-1 0 0,-2 0 1 0 0,0 0 0 0 0,-1-2 0 0 0,-1 0-1 0 0,0 0 1 0 0,-2 0 0 0 0,0-2-1 0 0,5-18-104 0 0,-11 23-66 0 0,-1-1 0 0 0,-1 1-1 0 0,-1-1 1 0 0,0 1 0 0 0,-1-1-1 0 0,-1 1 1 0 0,0-1 0 0 0,-1 1-1 0 0,-1 0 1 0 0,0 0 0 0 0,-2 1-1 0 0,0-1 1 0 0,0 1 0 0 0,-1 0-1 0 0,-1 1 1 0 0,-1 0 0 0 0,0 0-1 0 0,0 0 1 0 0,-2 1 0 0 0,0 1-1 0 0,0 0 1 0 0,-1 0 0 0 0,0 2-1 0 0,-1-1 1 0 0,0 1 0 0 0,-1 1-1 0 0,0 0 1 0 0,0 1 0 0 0,-1 1-1 0 0,0 0 1 0 0,-1 1 0 0 0,1 1-1 0 0,-1 0 1 0 0,0 1 0 0 0,0 1-1 0 0,0 0 1 0 0,-1 1 0 0 0,1 1-1 0 0,-6 1 67 0 0,9 0-91 0 0,0 0 0 0 0,0 1 1 0 0,0 1-1 0 0,0 0 0 0 0,0 1 0 0 0,1 0 0 0 0,-1 1 0 0 0,1 0 0 0 0,0 1 1 0 0,0 1-1 0 0,1 0 0 0 0,-6 3 91 0 0,7-2-51 0 0,-1 1 0 0 0,1 0 0 0 0,1 1 0 0 0,-1 0 1 0 0,2 0-1 0 0,-1 1 0 0 0,1 1 0 0 0,0-1 0 0 0,1 1 0 0 0,1 0 1 0 0,0 0-1 0 0,0 1 0 0 0,1 0 0 0 0,0 0 0 0 0,1 1 0 0 0,1-1 0 0 0,0 1 1 0 0,0-1-1 0 0,1 1 51 0 0,1 1-12 0 0,1 0-1 0 0,0-1 1 0 0,1 1 0 0 0,1-1 0 0 0,0 1 0 0 0,0-1-1 0 0,1 0 1 0 0,1 0 0 0 0,0 0 0 0 0,1 0 0 0 0,1-1-1 0 0,0 1 1 0 0,0-1 0 0 0,1-1 0 0 0,0 1 0 0 0,1-1-1 0 0,1-1 1 0 0,0 1 0 0 0,0-2 0 0 0,1 1 0 0 0,0-1-1 0 0,1-1 1 0 0,0 1 0 0 0,0-2 0 0 0,0 0 0 0 0,1 0 0 0 0,0-1-1 0 0,8 2 13 0 0,-4 2-357 0 0,2-1 0 0 0,-1 0-1 0 0,1-1 1 0 0,0-2 0 0 0,1 1-1 0 0,0-2 1 0 0,0-1 0 0 0,0 0-1 0 0,0-1 1 0 0,0-1 0 0 0,1-1-1 0 0,-1-1 1 0 0,1-1 0 0 0,-1 0-1 0 0,1-1 1 0 0,-1-2 0 0 0,0 1-1 0 0,18-8 358 0 0,14-43 1668 0 0,-39 5 2624 0 0,-12 49-4157 0 0,0 0-226 0 0,0 0-318 0 0,0 0-375 0 0,0 0-321 0 0,6 19-1653 0 0,2 2 3212 0 0,86 67 1991 0 0,98-9-1537 0 0,-117-52-667 0 0,-63-22-103 0 0,1 1 0 0 0,-1-1 0 0 0,1-1 1 0 0,0 0-1 0 0,0-1 0 0 0,0-1 0 0 0,1 0 0 0 0,-1 0 0 0 0,1-1 0 0 0,-1-1 1 0 0,1 0-1 0 0,-1-1 0 0 0,1-1 0 0 0,-1 0 0 0 0,0-1 0 0 0,0 0 0 0 0,0-1 1 0 0,0 0-1 0 0,-1-1 0 0 0,1-1 0 0 0,-1 0 0 0 0,0 0 0 0 0,-1-1 0 0 0,0-1 1 0 0,0 0-1 0 0,0 0 0 0 0,-1-1 0 0 0,0-1 0 0 0,3-4-138 0 0,4-8 39 0 0,-1 0-1 0 0,-2-1 1 0 0,0-1-1 0 0,-1-1 1 0 0,-1 0-1 0 0,-1 0 1 0 0,-2-1-1 0 0,-1 0 1 0 0,0-1-1 0 0,-2 0 1 0 0,-1 0-1 0 0,-2 0 1 0 0,0-5-39 0 0,-2 17-39 0 0,0 0 0 0 0,-1 0 0 0 0,-1 0 0 0 0,0 0 0 0 0,-1 0 0 0 0,-1 0 1 0 0,0 0-1 0 0,-1 1 0 0 0,-1-1 0 0 0,0 1 0 0 0,-1 0 0 0 0,0 1 0 0 0,-2-1 0 0 0,1 1 0 0 0,-1 1 0 0 0,-1-1 0 0 0,0 1 0 0 0,-1 1 0 0 0,0 0 0 0 0,-1 0 1 0 0,0 1-1 0 0,-1 0 0 0 0,0 1 0 0 0,-9-5 39 0 0,13 9-72 0 0,0 0 0 0 0,-1 0 0 0 0,1 1 0 0 0,-1 0 0 0 0,0 0 0 0 0,0 1 0 0 0,-1 0 1 0 0,1 1-1 0 0,-1 0 0 0 0,1 0 0 0 0,-1 1 0 0 0,0 1 0 0 0,1-1 0 0 0,-1 2 0 0 0,0-1 0 0 0,1 1 0 0 0,-1 1 0 0 0,0 0 1 0 0,1 0-1 0 0,0 0 0 0 0,-1 2 0 0 0,1-1 0 0 0,0 1 0 0 0,1 0 0 0 0,-1 1 0 0 0,1 0 0 0 0,0 0 0 0 0,0 1 0 0 0,0 0 1 0 0,1 0-1 0 0,0 1 0 0 0,0 0 0 0 0,1 0 0 0 0,0 1 0 0 0,0 0 0 0 0,1 0 0 0 0,-4 5 72 0 0,0 3-8 0 0,1 1-1 0 0,1 0 0 0 0,0 0 1 0 0,1 0-1 0 0,1 1 0 0 0,0 0 1 0 0,1 0-1 0 0,1 0 0 0 0,1 0 1 0 0,1 0-1 0 0,0 1 0 0 0,2-1 1 0 0,0 1-1 0 0,1-1 1 0 0,0 0-1 0 0,2 0 0 0 0,0 0 1 0 0,1 0-1 0 0,1-1 0 0 0,0 0 1 0 0,1 0-1 0 0,1 0 0 0 0,1-1 1 0 0,1 0-1 0 0,0-1 0 0 0,1 0 1 0 0,1 1 8 0 0,89 77-3851 0 0,-26-47-6329 0 0,-52-36 6223 0 0</inkml:trace>
  <inkml:trace contextRef="#ctx0" brushRef="#br0" timeOffset="1460.002">2955 790 13051 0 0,'0'0'1376'0'0,"0"0"-648"0"0,0 0-1012 0 0,0 0-596 0 0,0 0-55 0 0,0 0 204 0 0,0 0 422 0 0,0 0 348 0 0,0 0 163 0 0,0 0 136 0 0,0 0 132 0 0,0 0 95 0 0,0 0 57 0 0,23 20 11 0 0,76 62-25 0 0,-87-73-406 0 0,0 0 0 0 0,0-1 0 0 0,1 0 0 0 0,0-1 0 0 0,0 0 0 0 0,1-1 0 0 0,0-1 0 0 0,0 0 0 0 0,0-1 0 0 0,1 0 0 0 0,-1-1 0 0 0,12 0-202 0 0,8 3 242 0 0,1 3-82 0 0,-1-2 0 0 0,1-2 0 0 0,0-1 0 0 0,0-1 0 0 0,0-2 0 0 0,0-2 0 0 0,1-1 0 0 0,-1-1 0 0 0,-1-3 1 0 0,1 0-1 0 0,-1-3 0 0 0,0 0 0 0 0,-1-2 0 0 0,0-2 0 0 0,0-1 0 0 0,-2-1 0 0 0,0-2 0 0 0,0-1 0 0 0,-2-2 0 0 0,-1 0 1 0 0,19-18-161 0 0,-38 25-27 0 0,-1 0 0 0 0,-1 0 0 0 0,0-1 0 0 0,-1 0 0 0 0,0 0 0 0 0,-1 0 1 0 0,-1-1-1 0 0,0 0 0 0 0,-1 1 0 0 0,0-1 0 0 0,-2-1 0 0 0,1 1 0 0 0,-2 0 0 0 0,0 0 1 0 0,-1 0-1 0 0,-1 0 0 0 0,0-1 0 0 0,-1 1 0 0 0,0 1 0 0 0,-1-1 0 0 0,-1 1 0 0 0,0-1 1 0 0,-1 1-1 0 0,-1 1 0 0 0,0-1 0 0 0,-1 1 0 0 0,0 0 0 0 0,-1 1 0 0 0,-1 0 1 0 0,0 1-1 0 0,0 0 0 0 0,-1 0 0 0 0,0 1 0 0 0,-1 0 0 0 0,0 1 0 0 0,-1 0 0 0 0,0 1 1 0 0,0 1-1 0 0,-1 0 0 0 0,0 1 0 0 0,-9-3 27 0 0,4-2-11 0 0,0 1 1 0 0,0 1-1 0 0,-1 1 0 0 0,-1 1 0 0 0,1 0 1 0 0,-1 2-1 0 0,0 0 0 0 0,0 2 1 0 0,-1 0-1 0 0,1 1 0 0 0,-1 1 0 0 0,1 1 1 0 0,-1 1-1 0 0,1 1 0 0 0,0 1 1 0 0,-1 1-1 0 0,1 0 0 0 0,0 2 0 0 0,1 1 1 0 0,0 0-1 0 0,0 1 0 0 0,0 1 1 0 0,1 1-1 0 0,1 1 0 0 0,-1 1 1 0 0,2 0-1 0 0,0 1 0 0 0,0 1 0 0 0,1 1 1 0 0,1 0-1 0 0,-4 7 11 0 0,8-6-110 0 0,2 0 0 0 0,0 1 0 0 0,1 0-1 0 0,1 0 1 0 0,0 1 0 0 0,1 0 0 0 0,1 0 0 0 0,1 1 0 0 0,1-1 0 0 0,0 1 0 0 0,2 0-1 0 0,0 0 1 0 0,1-1 0 0 0,0 1 0 0 0,2 0 0 0 0,0 0 0 0 0,1-1 0 0 0,1 1 0 0 0,1-1-1 0 0,1 0 1 0 0,0 0 0 0 0,1-1 0 0 0,1 1 0 0 0,1-2 0 0 0,0 1 0 0 0,5 4 110 0 0,20 26-3960 0 0,-7-12-5415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7:50.1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1060 0 9914 0 0,'0'0'810'0'0,"0"0"-197"0"0,0 0-260 0 0,0 0-306 0 0,0 0-252 0 0,0 0-206 0 0,0 0-226 0 0,0 0-196 0 0,0 0-121 0 0,0 0 187 0 0,0 0 488 0 0,0 0 486 0 0,0 0 478 0 0,-8 4 150 0 0,-238 183 1580 0 0,209-158-2300 0 0,-155 121 599 0 0,7 8 0 0 0,-86 101-714 0 0,252-239 15 0 0,-81 117-79 0 0,99-135 80 0 0,1 0 0 0 0,0 0 1 0 0,0 1-1 0 0,-1-1 0 0 0,2 0 0 0 0,-1 0 1 0 0,0 0-1 0 0,0 0 0 0 0,1 1 0 0 0,-1-1 1 0 0,1 0-1 0 0,-1 0 0 0 0,1 0 0 0 0,0 0 1 0 0,0 0-1 0 0,0 0 0 0 0,0 0 0 0 0,0 0 0 0 0,0-1 1 0 0,1 1-1 0 0,-1 0 0 0 0,1-1 0 0 0,-1 1 1 0 0,1-1-1 0 0,-1 1 0 0 0,1-1 0 0 0,0 0 1 0 0,0 0-1 0 0,0 0 0 0 0,0 0 0 0 0,0 0 1 0 0,0 0-1 0 0,0 0 0 0 0,0 0 0 0 0,0-1 1 0 0,0 1-1 0 0,2-1-16 0 0,95 19 1152 0 0,-83-18-1077 0 0,753 34 1695 0 0,-575-22-1696 0 0,132 3 3167 0 0,-353-40-4286 0 0,-9 3-2949 0 0,11 9-1417 0 0,8 5-4219 0 0</inkml:trace>
  <inkml:trace contextRef="#ctx0" brushRef="#br0" timeOffset="280.789">911 172 21597 0 0,'0'0'368'0'0,"0"0"-130"0"0,0 0-355 0 0,0 0-404 0 0,0 0-185 0 0,0 0-30 0 0,0 0 156 0 0,0 0 209 0 0,0 0 90 0 0,0 0 78 0 0,26 23 76 0 0,84 75 70 0 0,-106-94 54 0 0,0 0 0 0 0,0 0-1 0 0,0 1 1 0 0,-1-1 0 0 0,1 1 0 0 0,-1 0 0 0 0,0 0 0 0 0,0 0 0 0 0,-1 0-1 0 0,0 0 1 0 0,0 1 0 0 0,0-1 0 0 0,-1 1 0 0 0,1-1 0 0 0,-1 1 0 0 0,0 0-1 0 0,-1 4 4 0 0,2 7-13 0 0,7 82 22 0 0,-4 0-1 0 0,-5 0 0 0 0,-4 0 1 0 0,-11 57-9 0 0,-3 281 317 0 0,18-429-305 0 0,0 0-1 0 0,0 0 1 0 0,0-1-1 0 0,1 1 0 0 0,0 0 1 0 0,1 0-1 0 0,0-1 1 0 0,0 1-1 0 0,0-1 1 0 0,1 1-1 0 0,0-1 1 0 0,1 0-1 0 0,-1 0 1 0 0,2-1-1 0 0,-1 1 1 0 0,1-1-1 0 0,-1 0 1 0 0,2 0-1 0 0,-1 0 1 0 0,1-1-1 0 0,0 1-11 0 0,41-12-2752 0 0,-20-13-4291 0 0,-26 18 6353 0 0,9-7-7854 0 0</inkml:trace>
  <inkml:trace contextRef="#ctx0" brushRef="#br0" timeOffset="752.381">2085 832 14835 0 0,'0'0'-1205'0'0,"0"0"-36"0"0,0 0 328 0 0,0 0 659 0 0,0 0 265 0 0,0 0 54 0 0,20 29 5 0 0,98 144 51 0 0,-111-160-63 0 0,1 2 145 0 0,0 0 0 0 0,1-1 0 0 0,1 1 0 0 0,1-2 0 0 0,-1 1 0 0 0,2-2 0 0 0,0 1-1 0 0,1-2 1 0 0,0 0 0 0 0,4 3-203 0 0,-11-12 225 0 0,0 1-1 0 0,0-1 1 0 0,0 0-1 0 0,1-1 1 0 0,-1 0-1 0 0,0 0 1 0 0,1 0 0 0 0,-1 0-1 0 0,0-1 1 0 0,1 0-1 0 0,-1-1 1 0 0,1 0-1 0 0,-1 0 1 0 0,0 0-1 0 0,0 0 1 0 0,1-1-1 0 0,-1 0 1 0 0,0-1-1 0 0,0 1 1 0 0,-1-1-1 0 0,1 0 1 0 0,-1 0 0 0 0,1-1-1 0 0,-1 0 1 0 0,0 0-1 0 0,0 0 1 0 0,-1 0-1 0 0,1-1-224 0 0,9-8 84 0 0,-1-1 1 0 0,-1 0-1 0 0,0 0 0 0 0,-1-2 1 0 0,0 1-1 0 0,-1-1 0 0 0,-1-1 0 0 0,-1 0 1 0 0,0 0-85 0 0,5-19-50 0 0,-2-1 0 0 0,-2 0-1 0 0,-1 0 1 0 0,-2-1 0 0 0,-1 0 0 0 0,-2 0 0 0 0,-2-1 0 0 0,-1 1 0 0 0,-2 0 0 0 0,-2 0 0 0 0,-1 0-1 0 0,-2 0 1 0 0,-2 1 0 0 0,-6-14 50 0 0,9 32-8 0 0,-1 2 0 0 0,-1-1-1 0 0,0 1 1 0 0,-1 0-1 0 0,-1 1 1 0 0,-1 0 0 0 0,0 1-1 0 0,-1 0 1 0 0,0 0 0 0 0,-2 1-1 0 0,1 1 1 0 0,-2 1-1 0 0,0 0 1 0 0,0 0 0 0 0,-1 2-1 0 0,0 0 1 0 0,-1 0 0 0 0,0 2-1 0 0,-1 0 1 0 0,1 1-1 0 0,-2 1 1 0 0,1 1 0 0 0,0 0-1 0 0,-1 1 1 0 0,-9 0 8 0 0,10 3-32 0 0,-1 1-1 0 0,1 0 1 0 0,-1 1 0 0 0,1 1-1 0 0,0 1 1 0 0,0 0 0 0 0,0 1-1 0 0,0 2 1 0 0,1-1 0 0 0,0 2-1 0 0,0 0 1 0 0,0 1 0 0 0,1 1 0 0 0,0 1-1 0 0,1 0 1 0 0,0 1 0 0 0,1 0-1 0 0,0 1 1 0 0,1 1 0 0 0,0 0-1 0 0,1 1 1 0 0,-2 2 32 0 0,0 3-4 0 0,0 1 1 0 0,1 1-1 0 0,1 0 0 0 0,1 1 0 0 0,1 0 0 0 0,0 1 1 0 0,2-1-1 0 0,1 2 0 0 0,1-1 0 0 0,1 1 1 0 0,1 0-1 0 0,1 0 0 0 0,1 0 0 0 0,1 1 1 0 0,1-1-1 0 0,1 0 0 0 0,2 9 4 0 0,2-15-62 0 0,0 0-1 0 0,1 0 1 0 0,1 0 0 0 0,1-1 0 0 0,0 0-1 0 0,2-1 1 0 0,-1 0 0 0 0,2 0-1 0 0,0-1 1 0 0,1 0 0 0 0,0-1 0 0 0,2-1-1 0 0,-1 0 1 0 0,1-1 0 0 0,15 10 62 0 0,152 83-3947 0 0,-3-59-4279 0 0,-141-40 2397 0 0</inkml:trace>
  <inkml:trace contextRef="#ctx0" brushRef="#br0" timeOffset="1152.832">2900 903 6729 0 0,'0'0'3386'0'0,"0"0"-569"0"0,0 0-571 0 0,0 0-478 0 0,0 0-511 0 0,0 0-492 0 0,0 0-462 0 0,0 0-463 0 0,0 0-394 0 0,0 0-89 0 0,0 0 91 0 0,0 0 219 0 0,12-7 246 0 0,37-16 95 0 0,-11 94 151 0 0,-35-60-72 0 0,0 0 0 0 0,0 0 0 0 0,1-1 0 0 0,1 0 0 0 0,0 1 1 0 0,0-2-1 0 0,1 1 0 0 0,0 0 0 0 0,1-1 0 0 0,0-1 0 0 0,0 1 0 0 0,1-1 0 0 0,0 0 0 0 0,1-1 0 0 0,0 0 1 0 0,0 0-1 0 0,0-1 0 0 0,1 0 0 0 0,-1 0 0 0 0,2-1 0 0 0,-1-1 0 0 0,0 0 0 0 0,1 0 0 0 0,0-1 0 0 0,0 0 0 0 0,4 0-87 0 0,25 4 174 0 0,1-2-1 0 0,0-2 0 0 0,0-1 0 0 0,0-3 0 0 0,0-1 0 0 0,0-1 0 0 0,0-3 0 0 0,-1-1 1 0 0,0-3-1 0 0,0 0 0 0 0,19-10-173 0 0,-40 12 17 0 0,-1 0-1 0 0,0 0 1 0 0,0-2-1 0 0,-1 0 1 0 0,0-1 0 0 0,-1-1-1 0 0,0-1 1 0 0,-1 0 0 0 0,0-1-1 0 0,-1 0 1 0 0,-1-1 0 0 0,0-1-1 0 0,-1 0 1 0 0,-1-1-1 0 0,0 0 1 0 0,-2 0 0 0 0,0-1-1 0 0,0-1 1 0 0,-2 1 0 0 0,0-1-1 0 0,-2-1 1 0 0,0 1 0 0 0,-1-1-1 0 0,-1 0 1 0 0,0 0-1 0 0,-2 0 1 0 0,0 0 0 0 0,-2 0-1 0 0,0 0 1 0 0,-1 0 0 0 0,-1 0-1 0 0,-1 0 1 0 0,-1 1 0 0 0,0-1-1 0 0,-1 1 1 0 0,-2 0-1 0 0,0 1 1 0 0,0 0 0 0 0,-2 0-1 0 0,-4-4-16 0 0,-2 4-46 0 0,-1 1-1 0 0,-1 1 1 0 0,-1 0 0 0 0,0 2-1 0 0,-1 0 1 0 0,0 1-1 0 0,-1 1 1 0 0,-1 1-1 0 0,0 1 1 0 0,0 1 0 0 0,-1 0-1 0 0,0 2 1 0 0,0 1-1 0 0,-1 1 1 0 0,1 1-1 0 0,-1 1 1 0 0,0 1 0 0 0,-1 1-1 0 0,1 1 1 0 0,0 1-1 0 0,0 1 1 0 0,-9 3 46 0 0,18-2-29 0 0,0 1 0 0 0,1 0 0 0 0,-1 0 0 0 0,1 2 0 0 0,0 0 0 0 0,0 0 0 0 0,1 1 0 0 0,-1 1 0 0 0,2 1 1 0 0,-1-1-1 0 0,1 2 0 0 0,1 0 0 0 0,0 0 0 0 0,0 1 0 0 0,1 0 0 0 0,0 1 0 0 0,1 0 0 0 0,0 1 0 0 0,1 0 0 0 0,1 0 0 0 0,0 1 0 0 0,1 0 1 0 0,0 0-1 0 0,1 0 0 0 0,1 1 0 0 0,0-1 0 0 0,1 1 0 0 0,0 0 0 0 0,1 0 0 0 0,1 1 0 0 0,1-1 0 0 0,0 0 0 0 0,1 0 0 0 0,0 1 0 0 0,1-1 1 0 0,1 0-1 0 0,1-1 0 0 0,0 1 0 0 0,0 0 0 0 0,2-1 0 0 0,0 0 0 0 0,0 0 0 0 0,1-1 0 0 0,1 0 0 0 0,1 1 29 0 0,15 15-442 0 0,1-2 0 0 0,1-1-1 0 0,1-1 1 0 0,1-1 0 0 0,1-1-1 0 0,28 16 443 0 0,107 57-8911 0 0,-129-78 856 0 0</inkml:trace>
  <inkml:trace contextRef="#ctx0" brushRef="#br0" timeOffset="1503.832">4165 1089 10514 0 0,'0'0'3445'0'0,"0"0"-516"0"0,0 0-812 0 0,0 0-744 0 0,0 0-558 0 0,0 0-419 0 0,0 0-328 0 0,0 0-230 0 0,0 0-180 0 0,0 0-169 0 0,0 0-135 0 0,0 0 7 0 0,0 0 165 0 0,4-3 191 0 0,35 7 368 0 0,-6 14 658 0 0,-10-12-546 0 0,0-1 0 0 0,1-2 1 0 0,0 0-1 0 0,-1-1 0 0 0,1-2 0 0 0,0 0 0 0 0,0-2 0 0 0,-1 0 0 0 0,1-2 0 0 0,-1-1 1 0 0,0 0-1 0 0,0-2 0 0 0,0 0 0 0 0,-1-2 0 0 0,0-1 0 0 0,9-5-197 0 0,-9 4 55 0 0,-1 0 0 0 0,0-1 1 0 0,-1-1-1 0 0,-1-1 0 0 0,0 0 0 0 0,-1-2 0 0 0,0 0 0 0 0,-2-1 1 0 0,0-1-1 0 0,0 0 0 0 0,-2-1 0 0 0,0 0 0 0 0,-2-2 0 0 0,0 1 0 0 0,-1-2 1 0 0,-1 1-1 0 0,-1-1 0 0 0,-1-1 0 0 0,-1 0 0 0 0,-1 0 0 0 0,-1 0 1 0 0,-1-1-1 0 0,-1 1 0 0 0,-1-1 0 0 0,-1 0 0 0 0,-1 0 0 0 0,-1 0 0 0 0,-2-6-55 0 0,0 17-38 0 0,-1 0 0 0 0,0 0 0 0 0,-1 0-1 0 0,0 0 1 0 0,-1 1 0 0 0,0-1 0 0 0,-1 2-1 0 0,0-1 1 0 0,-1 1 0 0 0,-1 0 0 0 0,1 0-1 0 0,-2 1 1 0 0,1 1 0 0 0,-2-1-1 0 0,1 2 1 0 0,-1-1 0 0 0,0 1 0 0 0,-1 1-1 0 0,0 0 1 0 0,0 1 0 0 0,0 0 0 0 0,-1 1-1 0 0,0 0 1 0 0,-11-2 38 0 0,-18-4-167 0 0,-1 2 0 0 0,-1 2 0 0 0,1 2-1 0 0,-1 2 1 0 0,0 2 0 0 0,0 1 0 0 0,-6 3 167 0 0,30-3-79 0 0,0 1 0 0 0,0 0 0 0 0,1 2 0 0 0,-1 0 0 0 0,1 1 0 0 0,0 1 0 0 0,0 0 0 0 0,0 2 0 0 0,1 0 0 0 0,0 1 0 0 0,0 1 0 0 0,1 1 0 0 0,0 0 0 0 0,1 1 0 0 0,0 1 0 0 0,1 1 0 0 0,0 0 0 0 0,1 1 0 0 0,0 0 0 0 0,1 1 0 0 0,1 1 0 0 0,1 0 0 0 0,0 0 0 0 0,1 1 0 0 0,-1 3 79 0 0,-32 176-1874 0 0,56-65-5530 0 0,-1-92-2381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7:57.1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329 125 5089 0 0,'0'0'3538'0'0,"0"0"-2132"0"0,0 0-921 0 0,0 0-305 0 0,0 0-86 0 0,26-7-18 0 0,81-23-2 0 0,-34 20 67 0 0,-69 10 11 0 0,-1 1-1 0 0,0-1 1 0 0,1 0-1 0 0,-1 0 0 0 0,0 0 1 0 0,1-1-1 0 0,-1 1 1 0 0,0-1-1 0 0,1 0 0 0 0,-1 0 1 0 0,0 0-1 0 0,0 0 1 0 0,0-1-1 0 0,0 1 0 0 0,0-1 1 0 0,0 1-1 0 0,0-1 1 0 0,-1 0-1 0 0,1 0 0 0 0,-1-1 1 0 0,1 1-1 0 0,-1-1 1 0 0,0 1-1 0 0,0-1 1 0 0,0 1-152 0 0,-3-1-12 0 0,0 1 0 0 0,0-1 0 0 0,0 1 0 0 0,0 0 0 0 0,-1 0 0 0 0,1-1 0 0 0,-1 1 0 0 0,1 0 0 0 0,-1 0 0 0 0,0 1 0 0 0,0-1 0 0 0,0 0 1 0 0,0 0-1 0 0,0 1 0 0 0,0 0 0 0 0,0-1 0 0 0,-1 1 0 0 0,1 0 0 0 0,0 0 0 0 0,-1 0 0 0 0,1 0 0 0 0,-1 1 0 0 0,1-1 0 0 0,-1 0 0 0 0,0 1 1 0 0,1 0-1 0 0,-1 0 0 0 0,1 0 0 0 0,-1 0 0 0 0,0 0 0 0 0,1 0 0 0 0,-1 1 0 0 0,-1 0 12 0 0,-13-4-37 0 0,0 1 0 0 0,0 1 0 0 0,0 1 0 0 0,0 0 0 0 0,0 1 0 0 0,0 1 0 0 0,0 1-1 0 0,0 0 1 0 0,0 1 0 0 0,1 1 0 0 0,0 1 0 0 0,0 0 0 0 0,0 1 0 0 0,1 0 0 0 0,0 2 0 0 0,0 0 0 0 0,1 0 0 0 0,0 1 0 0 0,1 1 0 0 0,-6 6 37 0 0,17-14-5 0 0,0 0 1 0 0,0 0 0 0 0,1 0 0 0 0,-1 0-1 0 0,1 0 1 0 0,0 0 0 0 0,0 1 0 0 0,0-1-1 0 0,1 0 1 0 0,-1 1 0 0 0,1-1-1 0 0,0 0 1 0 0,0 1 0 0 0,0-1 0 0 0,0 1-1 0 0,0-1 1 0 0,1 0 0 0 0,-1 1 0 0 0,1-1-1 0 0,0 0 1 0 0,0 0 0 0 0,1 0 0 0 0,-1 1-1 0 0,0-1 1 0 0,1 0 0 0 0,0-1 0 0 0,0 1-1 0 0,0 0 1 0 0,0 0 0 0 0,0-1 0 0 0,0 1-1 0 0,1-1 1 0 0,-1 0 0 0 0,1 0-1 0 0,0 0 1 0 0,0 0 0 0 0,2 1 4 0 0,119 66 1148 0 0,-116-66-1180 0 0,419 160 92 0 0,-364-120-567 0 0,-62-42 491 0 0,0 0 0 0 0,1-1 1 0 0,-1 1-1 0 0,0 0 0 0 0,0 0 0 0 0,0 0 1 0 0,0 0-1 0 0,0 0 0 0 0,0 0 1 0 0,-1 1-1 0 0,1-1 0 0 0,0 0 0 0 0,-1 0 1 0 0,1 1-1 0 0,0-1 0 0 0,-1 0 1 0 0,1 0-1 0 0,-1 1 0 0 0,0-1 0 0 0,0 1 1 0 0,1-1-1 0 0,-1 0 0 0 0,0 1 1 0 0,0-1-1 0 0,0 1 0 0 0,0-1 0 0 0,0 0 1 0 0,-1 1-1 0 0,1-1 0 0 0,0 1 1 0 0,-1-1-1 0 0,1 0 0 0 0,-1 1 1 0 0,1-1-1 0 0,-1 0 0 0 0,0 0 0 0 0,0 1 1 0 0,1-1-1 0 0,-1 0 0 0 0,0 0 1 0 0,0 0-1 0 0,0 0 0 0 0,0 0 0 0 0,0 0 1 0 0,0 0-1 0 0,0 0 0 0 0,-1-1 1 0 0,1 1-1 0 0,-1 0 16 0 0,-21 8 303 0 0,0-1 0 0 0,-1-2 0 0 0,1 0 0 0 0,-1-1 0 0 0,-1-1-1 0 0,1-2 1 0 0,0 0 0 0 0,-1-2 0 0 0,-14-1-303 0 0,24 1 86 0 0,-88 2 419 0 0,1-4-1 0 0,0-4 1 0 0,1-5-1 0 0,-19-8-504 0 0,117 18-284 0 0,-29-8-141 0 0,18-4-7046 0 0,14 10-2134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7:57.45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0 454 10242 0 0,'0'0'2187'0'0,"0"0"-561"0"0,0 0-814 0 0,0 0-605 0 0,0 0-499 0 0,0 0-158 0 0,0 0 125 0 0,0 0 301 0 0,0 0 485 0 0,0 0 268 0 0,0 0 32 0 0,0 0-82 0 0,31 8-160 0 0,204 41 278 0 0,-14-29 2180 0 0,-312-23-14934 0 0,75 3 5064 0 0</inkml:trace>
  <inkml:trace contextRef="#ctx0" brushRef="#br0" timeOffset="248.71">432 0 17604 0 0,'0'0'1108'0'0,"0"0"-92"0"0,0 0-264 0 0,0 0-408 0 0,0 0-340 0 0,0 0-170 0 0,0 0-74 0 0,0 0 38 0 0,0 0 69 0 0,0 0-7 0 0,0 0-9 0 0,0 0 3 0 0,0 0 10 0 0,18 11 40 0 0,53 38 47 0 0,-67-46 53 0 0,-1 1 0 0 0,0 0 0 0 0,0 0-1 0 0,0 0 1 0 0,0 0 0 0 0,-1 1 0 0 0,1-1 0 0 0,-1 1 0 0 0,0-1 0 0 0,-1 1 0 0 0,1 0 0 0 0,-1 0 0 0 0,0 0 0 0 0,0 0 0 0 0,0 0-1 0 0,-1 0 1 0 0,0 0 0 0 0,0 0 0 0 0,0 0 0 0 0,-1 2-4 0 0,2 14 51 0 0,1 177 120 0 0,-7-116-3864 0 0,3-42-6252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36.4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755 184 17044 0 0,'0'0'585'0'0,"0"0"146"0"0,0 0 70 0 0,-6-27-52 0 0,-30-130 491 0 0,48 216-5352 0 0,13 36 3226 0 0,10 39 1327 0 0,50 277 464 0 0,231 970-2897 0 0,-309-1358 2351 0 0,8 30-1478 0 0,-14-40 2604 0 0,-10-21 3280 0 0,-12-20-4779 0 0,-1 1 0 0 0,-2 0 0 0 0,0 2 0 0 0,-1 1 0 0 0,-2 1 0 0 0,0 1 0 0 0,-2 1 0 0 0,0 2 0 0 0,-1 1 0 0 0,-1 1 0 0 0,0 2 0 0 0,-1 1 0 0 0,-1 1 0 0 0,0 2 0 0 0,-1 1 0 0 0,0 2 0 0 0,-1 1 0 0 0,1 2 0 0 0,-1 1 0 0 0,0 2 0 0 0,0 1 0 0 0,-1 2 0 0 0,-10 3 14 0 0,20 3-52 0 0,0 1 1 0 0,0 1 0 0 0,0 1 0 0 0,1 1-1 0 0,1 2 1 0 0,0 0 0 0 0,0 2-1 0 0,2 1 1 0 0,0 0 0 0 0,1 2-1 0 0,0 0 1 0 0,2 1 0 0 0,0 1-1 0 0,1 1 1 0 0,-12 19 51 0 0,-50 132-9646 0 0,76-151-172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40.9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15011 0 0,'0'0'416'0'0,"0"0"-296"0"0,0 0-336 0 0,0 0 136 0 0,0 0 144 0 0,0 0 288 0 0,0 0 152 0 0,151 12-175 0 0,-96-12-105 0 0,10 1-32 0 0,7-1-40 0 0,5 0-40 0 0,3 0-56 0 0,0 0-144 0 0,1 0-697 0 0,-1 2-919 0 0,-22 1-1369 0 0,-18-2-7633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42.2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54 21493 0 0,'0'0'121'0'0,"0"0"-72"0"0,0 0-79 0 0,0 0-57 0 0,25-9 14 0 0,81-24 13 0 0,-93 30 12 0 0,1 0 0 0 0,0 1 0 0 0,0 0 0 0 0,0 1 0 0 0,-1 1 0 0 0,1 0 0 0 0,0 1 0 0 0,0 0 0 0 0,0 1 0 0 0,0 1 0 0 0,-1 0 0 0 0,1 1 0 0 0,6 3 48 0 0,8 1-30 0 0,45 12 31 0 0,9 6 109 0 0,1-5 0 0 0,1-3-1 0 0,0-4 1 0 0,2-3 0 0 0,33-3-110 0 0,11-19 481 0 0,-138-16-4372 0 0,-26 8-3948 0 0,32 18 6382 0 0,-11-4-7146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42.5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64 22245 0 0,'0'0'1109'0'0,"0"0"-246"0"0,0 0-141 0 0,0 0-197 0 0,0 0-241 0 0,0 0-181 0 0,0 0-187 0 0,0 0-143 0 0,0 0-113 0 0,0 0-123 0 0,0 0-128 0 0,0 0-125 0 0,0 0 6 0 0,-4-15 137 0 0,-11-33 245 0 0,18 92-1304 0 0,12 35-4228 0 0,-3-28-3570 0 0,-8-30 4533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6:09.55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546 1 8026 0 0,'0'0'1487'0'0,"0"0"-283"0"0,0 0-409 0 0,0 0-782 0 0,0 0-852 0 0,0 0-214 0 0,0 0 197 0 0,0 0 409 0 0,0 0 553 0 0,0 0 164 0 0,0 0 3 0 0,-28 27-37 0 0,-91 87-48 0 0,-13 7 220 0 0,-112 125 646 0 0,221-202-2845 0 0,54-50-2199 0 0,-22 1-686 0 0</inkml:trace>
  <inkml:trace contextRef="#ctx0" brushRef="#br0" timeOffset="256.529">160 160 9178 0 0,'0'0'2675'0'0,"0"0"-246"0"0,0 0-526 0 0,0 0-580 0 0,0 0-548 0 0,0 0-603 0 0,0 0-767 0 0,0 0-887 0 0,0 0-496 0 0,0 0 123 0 0,0 0 570 0 0,0 0 870 0 0,0 0 720 0 0,0 5 290 0 0,4 4-406 0 0,0-1 0 0 0,1 1 0 0 0,0-1 1 0 0,1 0-1 0 0,0 0 0 0 0,0 0 0 0 0,1-1 0 0 0,-1 0 0 0 0,2 0 0 0 0,-1-1 0 0 0,1 0 0 0 0,0 0 1 0 0,0-1-1 0 0,1 0 0 0 0,-1 0 0 0 0,1-1 0 0 0,5 2-189 0 0,7 6 205 0 0,49 31-154 0 0,117 78 783 0 0,-81-19-9908 0 0,-94-88 2098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44.34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127 1 8506 0 0,'0'0'1715'0'0,"0"0"-16"0"0,0 0-161 0 0,0 0-338 0 0,0 0-471 0 0,0 0-554 0 0,0 0-738 0 0,0 0-805 0 0,0 0-231 0 0,0 0 245 0 0,0 0 574 0 0,0 0 771 0 0,0 0 318 0 0,0 12 47 0 0,-5 52 144 0 0,-3 0-1 0 0,-3-1 1 0 0,-2 0-1 0 0,-3-1 0 0 0,-3 0 1 0 0,-20 42-500 0 0,24-85 4801 0 0,14-63 345 0 0,2 24-7027 0 0,1-4 1662 0 0,1 1 0 0 0,1-1 0 0 0,1 1 0 0 0,1 0 1 0 0,1 0-1 0 0,1 1 0 0 0,1 0 0 0 0,1 1 0 0 0,1-1 0 0 0,0 2 1 0 0,2 0-1 0 0,1 0 0 0 0,6-6 219 0 0,-16 21-129 0 0,1-1 1 0 0,0 1-1 0 0,0 0 0 0 0,1 1 1 0 0,0-1-1 0 0,-1 1 1 0 0,2 0-1 0 0,-1 1 0 0 0,0-1 1 0 0,1 1-1 0 0,-1 0 0 0 0,1 1 1 0 0,0 0-1 0 0,0 0 0 0 0,0 0 1 0 0,0 1-1 0 0,0 0 0 0 0,0 0 1 0 0,0 1-1 0 0,1 0 1 0 0,-1 0-1 0 0,0 1 0 0 0,0 0 1 0 0,0 0-1 0 0,0 1 0 0 0,0-1 1 0 0,0 1-1 0 0,0 1 0 0 0,-1 0 1 0 0,1 0-1 0 0,-1 0 0 0 0,1 0 1 0 0,-1 1-1 0 0,0 0 1 0 0,-1 1-1 0 0,1-1 0 0 0,-1 1 1 0 0,0 0-1 0 0,2 3 129 0 0,36 40 24 0 0,-2 2 0 0 0,-2 1-1 0 0,-3 3 1 0 0,-2 1 0 0 0,-2 1 0 0 0,15 41-24 0 0,36 57 120 0 0,-59-94 1655 0 0,-37-60 2165 0 0,-12-4-2890 0 0,-518-179-1211 0 0,492 172-2686 0 0,29 9-6906 0 0,22 2 1731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42.6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 0 2961 0 0,'0'0'2384'0'0,"0"0"-311"0"0,0 0-393 0 0,0 0-344 0 0,0 0-416 0 0,0 0-287 0 0,-47 172-209 0 0,44-149-96 0 0,2-1-64 0 0,-1 1-40 0 0,2-3-16 0 0,0 0-48 0 0,2-1-120 0 0,2-1-528 0 0,5-2-912 0 0,-5-3-1385 0 0,2-4-6177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44.6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16155 0 0,'0'0'841'0'0,"0"0"71"0"0,0 0-21 0 0,0 0-341 0 0,0 0-440 0 0,0 0-512 0 0,0 0-406 0 0,0 0 13 0 0,0 0 246 0 0,0 0 344 0 0,0 0 282 0 0,0 0 46 0 0,0 0 2 0 0,10 18 20 0 0,69 145 338 0 0,-61-113-223 0 0,-15-35-155 0 0,1 0-1 0 0,1 0 1 0 0,0-1 0 0 0,1 1 0 0 0,1-1 0 0 0,0-1 0 0 0,1 1 0 0 0,0-1 0 0 0,1 0 0 0 0,1-1 0 0 0,0 0 0 0 0,0-1 0 0 0,1 0 0 0 0,1 0 0 0 0,8 5-105 0 0,-15-17 117 0 0,1 0 0 0 0,-1 0 0 0 0,1 0 0 0 0,-1-1 1 0 0,0 0-1 0 0,0 0 0 0 0,0 0 0 0 0,0-1 0 0 0,0 1 0 0 0,0-1 1 0 0,-1 0-1 0 0,1-1 0 0 0,-1 1 0 0 0,0-1 0 0 0,0 0 0 0 0,0 0 1 0 0,-1 0-1 0 0,1 0 0 0 0,-1-1 0 0 0,0 0 0 0 0,0 1 0 0 0,-1-1 1 0 0,1 0-1 0 0,-1 0 0 0 0,0 0 0 0 0,0-1 0 0 0,-1 1-117 0 0,118-296 228 0 0,-99 343-2700 0 0,-13-13 2598 0 0,2-1 0 0 0,1 0-1 0 0,1 0 1 0 0,2-2 0 0 0,1 1 0 0 0,0-1 0 0 0,2-1 0 0 0,5 4-126 0 0,-16-22 50 0 0,0 1-1 0 0,1-1 1 0 0,0-1-1 0 0,1 1 1 0 0,-1-1-1 0 0,1 0 1 0 0,0-1 0 0 0,1 1-1 0 0,-1-2 1 0 0,1 1-1 0 0,0-1 1 0 0,0 0-1 0 0,1 0 1 0 0,-1-1-1 0 0,1-1 1 0 0,0 1 0 0 0,0-1-1 0 0,-1-1 1 0 0,1 1-1 0 0,0-1 1 0 0,0-1-1 0 0,1 0 1 0 0,-1 0 0 0 0,0-1-1 0 0,0 0 1 0 0,0-1-1 0 0,-1 0 1 0 0,10-3-50 0 0,-3-2 19 0 0,0-1-1 0 0,0-1 1 0 0,-1-1 0 0 0,0 0 0 0 0,0 0 0 0 0,-1-2-1 0 0,-1 0 1 0 0,0 0 0 0 0,-1-1 0 0 0,0 0-1 0 0,-1-1 1 0 0,0 0 0 0 0,-1-1 0 0 0,-1 0 0 0 0,0 0-1 0 0,-1-1 1 0 0,-1 0 0 0 0,0 0 0 0 0,-1-1-1 0 0,-1 1 1 0 0,-1-1 0 0 0,0 0 0 0 0,-1 0 0 0 0,-1-3-19 0 0,24 85-2453 0 0,-15-34 2620 0 0,2 0 0 0 0,1 0 1 0 0,2-1-1 0 0,0 0 0 0 0,2-2 0 0 0,2 0 0 0 0,0-1 0 0 0,6 5-167 0 0,66 65-5666 0 0,-72-80-4995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43.2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409 145 17108 0 0,'0'0'1729'0'0,"0"0"-1283"0"0,0 0-376 0 0,0 0-118 0 0,0 0-192 0 0,0 0-202 0 0,0 0-152 0 0,0 0-1 0 0,-25 0 126 0 0,-79 3 188 0 0,102-3 276 0 0,-1 1 0 0 0,1-1 1 0 0,0 1-1 0 0,0-1 1 0 0,0 1-1 0 0,0-1 0 0 0,0 1 1 0 0,0 0-1 0 0,0 0 1 0 0,0 0-1 0 0,0 0 0 0 0,0 1 1 0 0,0-1-1 0 0,1 0 1 0 0,-1 1-1 0 0,0-1 1 0 0,1 1-1 0 0,-1 0 0 0 0,1-1 1 0 0,0 1-1 0 0,-1 0 1 0 0,1 0-1 0 0,0 0 0 0 0,0 0 1 0 0,0 0-1 0 0,1 0 1 0 0,-1 0-1 0 0,0 0 0 0 0,1 0 1 0 0,-1 1 4 0 0,-2 8-8 0 0,-10 19 29 0 0,2 1 0 0 0,2 0 0 0 0,0 0 0 0 0,3 1 1 0 0,0 0-1 0 0,2 1 0 0 0,1-1 0 0 0,2 1 0 0 0,1-1 0 0 0,2 8-21 0 0,-2-36 59 0 0,1 1 0 0 0,0-1 0 0 0,0 1 0 0 0,0-1-1 0 0,0 1 1 0 0,1-1 0 0 0,-1 0 0 0 0,1 0 0 0 0,0 0 0 0 0,1 0 0 0 0,-1 0 0 0 0,1 0 0 0 0,-1 0 0 0 0,1-1 0 0 0,0 1-1 0 0,0-1 1 0 0,1 0 0 0 0,-1 0 0 0 0,1 0 0 0 0,0 0 0 0 0,-1-1 0 0 0,1 0 0 0 0,0 1 0 0 0,0-1 0 0 0,1-1-1 0 0,-1 1 1 0 0,0-1 0 0 0,1 1 0 0 0,-1-1 0 0 0,1 0 0 0 0,-1-1 0 0 0,1 1 0 0 0,-1-1 0 0 0,1 0 0 0 0,0 0 0 0 0,-1 0-1 0 0,1-1 1 0 0,-1 0 0 0 0,1 0 0 0 0,-1 0 0 0 0,0 0 0 0 0,1-1 0 0 0,-1 1 0 0 0,0-1 0 0 0,0 0 0 0 0,0-1 0 0 0,3-1-59 0 0,37-16 339 0 0,-16 5-392 0 0,2 1 0 0 0,0 1 0 0 0,1 2 0 0 0,0 1 0 0 0,1 2 0 0 0,-1 1 0 0 0,2 1 0 0 0,16 0 53 0 0,-29 5-87 0 0,0 0-1 0 0,0 2 0 0 0,0 1 0 0 0,0 0 0 0 0,0 1 0 0 0,-1 1 1 0 0,1 1-1 0 0,-1 1 0 0 0,0 1 0 0 0,0 0 0 0 0,-1 1 0 0 0,0 2 1 0 0,-1-1-1 0 0,0 2 0 0 0,0 0 0 0 0,-1 1 0 0 0,0 1 0 0 0,-1 0 1 0 0,-1 2-1 0 0,0-1 0 0 0,-1 1 0 0 0,0 2 88 0 0,0 1-50 0 0,-1 0-1 0 0,-1 1 1 0 0,0 0-1 0 0,-1 1 1 0 0,-2 0-1 0 0,0 0 1 0 0,-1 1-1 0 0,-1 0 1 0 0,0 0-1 0 0,-2 1 1 0 0,-1-1-1 0 0,0 1 1 0 0,-2 0-1 0 0,-1 0 1 0 0,-2 22 50 0 0,-1-38 77 0 0,-2 1 0 0 0,1-1 0 0 0,-1 0 1 0 0,0 0-1 0 0,0 0 0 0 0,0-1 0 0 0,-1 1 1 0 0,0-1-1 0 0,0-1 0 0 0,-1 1 0 0 0,1-1 1 0 0,-1 0-1 0 0,0-1 0 0 0,0 0 0 0 0,0 0 1 0 0,0 0-1 0 0,-1-1 0 0 0,1 0 1 0 0,-1 0-1 0 0,1-1 0 0 0,-1 0 0 0 0,0 0 1 0 0,1-1-1 0 0,-1 0 0 0 0,0 0 0 0 0,0-1 1 0 0,1 0-1 0 0,-1 0 0 0 0,-5-2-77 0 0,-1 3 68 0 0,-109-5 300 0 0,1-4 0 0 0,0-6 0 0 0,0-5-1 0 0,2-6 1 0 0,-75-27-368 0 0,97 15-1133 0 0,69 19-1843 0 0,6-4-3747 0 0,17 15-3056 0 0</inkml:trace>
  <inkml:trace contextRef="#ctx0" brushRef="#br0" timeOffset="268.244">597 73 16243 0 0,'0'0'1138'0'0,"0"0"-750"0"0,0 0-112 0 0,0 0 126 0 0,0 0 78 0 0,0 0 36 0 0,0 0-84 0 0,0 0-135 0 0,0 0-98 0 0,0 0-54 0 0,0 0 1 0 0,0 0 40 0 0,-4-12 33 0 0,2 6-166 0 0,1 5-44 0 0,0 0 1 0 0,0 0-1 0 0,0 0 0 0 0,0 0 0 0 0,0 0 0 0 0,0 0 1 0 0,1 0-1 0 0,-1-1 0 0 0,0 1 0 0 0,1 0 0 0 0,-1-1 1 0 0,1 1-1 0 0,0 0 0 0 0,-1-1 0 0 0,1 1 0 0 0,0 0 1 0 0,0-1-1 0 0,0 1 0 0 0,0-1 0 0 0,0 1 0 0 0,0 0 1 0 0,0-1-1 0 0,0 1 0 0 0,1-1 0 0 0,-1 1 0 0 0,0 0 1 0 0,1-1-1 0 0,-1 1 0 0 0,1 0 0 0 0,0 0 0 0 0,-1-1 1 0 0,1 1-1 0 0,0 0 0 0 0,0 0 0 0 0,0 0 0 0 0,-1 0 1 0 0,1 0-1 0 0,1 0 0 0 0,-1 0 0 0 0,0 0 0 0 0,0 0 1 0 0,0 1-1 0 0,0-1 0 0 0,0 0 0 0 0,1 1 0 0 0,-1-1 1 0 0,1 0-10 0 0,758 36-1334 0 0,-690-27-1858 0 0,-26 5-5569 0 0,-34-8 495 0 0</inkml:trace>
  <inkml:trace contextRef="#ctx0" brushRef="#br0" timeOffset="669.175">1683 1096 21245 0 0,'0'0'-602'0'0,"0"0"167"0"0,0 0 339 0 0,0 0 138 0 0,31 14 54 0 0,101 41-28 0 0,-105-41 28 0 0,0-2 1 0 0,0-1 0 0 0,1-1 0 0 0,1-1 0 0 0,0-1-1 0 0,0-2 1 0 0,0-1 0 0 0,0-2 0 0 0,1 0-1 0 0,0-2 1 0 0,-1-1 0 0 0,1-2 0 0 0,0-1-1 0 0,-1-1 1 0 0,0-1 0 0 0,0-2 0 0 0,0-1-1 0 0,-1-1 1 0 0,0-1 0 0 0,-1-2 0 0 0,0-1 0 0 0,0 0-1 0 0,-2-3 1 0 0,0 0 0 0 0,1-2-97 0 0,-14 6 3 0 0,-1 0 0 0 0,-1 0 0 0 0,0-1 0 0 0,-1 0 0 0 0,0 0 0 0 0,-1-1 0 0 0,0-1 0 0 0,-1 1 0 0 0,-1-1 0 0 0,0 0 0 0 0,-1 0 0 0 0,-1-1 0 0 0,-1 0 0 0 0,0 0 0 0 0,0 0 0 0 0,-2 0 0 0 0,0 0 0 0 0,-1 0 0 0 0,-1 0 0 0 0,0 0 0 0 0,-1 0 0 0 0,-1 0 0 0 0,0 0 0 0 0,-1 0-3 0 0,-4-16-30 0 0,-2 1 0 0 0,0 0-1 0 0,-2 1 1 0 0,-2 0 0 0 0,0 1-1 0 0,-2 1 1 0 0,-1 0 0 0 0,-2 1-1 0 0,0 1 1 0 0,-2 1-1 0 0,-13-12 31 0 0,14 19-6 0 0,-1 2 0 0 0,-1 0 0 0 0,0 1 0 0 0,-1 2 0 0 0,-1 0 0 0 0,0 1 0 0 0,-1 2 0 0 0,0 0 0 0 0,0 2 0 0 0,-1 1 0 0 0,0 1 0 0 0,0 1 0 0 0,-1 1 0 0 0,0 1 0 0 0,1 2-1 0 0,-1 0 1 0 0,0 2 0 0 0,0 1 0 0 0,1 1 0 0 0,-1 2 0 0 0,1 0 0 0 0,0 2 0 0 0,0 0 0 0 0,1 2 0 0 0,0 1 0 0 0,1 1 0 0 0,0 1 0 0 0,0 1 0 0 0,2 2 0 0 0,-1 0 0 0 0,2 1-1 0 0,0 1 1 0 0,-5 6 6 0 0,11-9-36 0 0,1 0 0 0 0,0 1 0 0 0,1 1 0 0 0,1 0-1 0 0,0 0 1 0 0,2 1 0 0 0,-1 1 0 0 0,2 0 0 0 0,1 0-1 0 0,0 1 1 0 0,1 0 0 0 0,1 0 0 0 0,1 1 0 0 0,0 0-1 0 0,2 0 1 0 0,0 0 0 0 0,1 0 0 0 0,1 0 0 0 0,1 1-1 0 0,1-1 1 0 0,1 0 0 0 0,1 0 0 0 0,0 0-1 0 0,2 0 1 0 0,0-1 0 0 0,1 1 0 0 0,6 11 36 0 0,80 94-3598 0 0,-17-54-4264 0 0,-41-43-1976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41.2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1317 0 14795 0 0,'0'0'170'0'0,"0"0"-176"0"0,0 0-330 0 0,0 0-435 0 0,0 0-116 0 0,0 0 190 0 0,0 0 397 0 0,0 0 497 0 0,0 0 193 0 0,0 0-46 0 0,-33 23-62 0 0,-198 139 105 0 0,-601 451 280 0 0,632-448-740 0 0,199-164 54 0 0,-1 0 1 0 0,0 1 0 0 0,1-1 0 0 0,-1 1 0 0 0,1-1 0 0 0,0 1-1 0 0,-1 0 1 0 0,1-1 0 0 0,0 1 0 0 0,0 0 0 0 0,0 0-1 0 0,0 0 1 0 0,1 0 0 0 0,-1 0 0 0 0,0 0 0 0 0,1 0-1 0 0,-1 0 1 0 0,1 0 0 0 0,0 0 0 0 0,0 0 0 0 0,0 0-1 0 0,0 0 1 0 0,0 0 0 0 0,0 0 0 0 0,0 1 0 0 0,1-1-1 0 0,-1 0 1 0 0,1 0 0 0 0,-1 0 0 0 0,1 0 0 0 0,0 0-1 0 0,0-1 1 0 0,0 1 0 0 0,0 0 0 0 0,0 0 0 0 0,0 0-1 0 0,1-1 1 0 0,-1 1 0 0 0,0-1 0 0 0,1 1 0 0 0,0-1 0 0 0,-1 1-1 0 0,1-1 1 0 0,0 0 0 0 0,-1 0 0 0 0,1 0 0 0 0,0 0-1 0 0,0 0 1 0 0,0 0 0 0 0,0-1 0 0 0,0 1 0 0 0,0-1-1 0 0,0 1 1 0 0,0-1 0 0 0,0 0 0 0 0,1 1 18 0 0,35 7 379 0 0,0-1-1 0 0,1-2 1 0 0,-1-2 0 0 0,1-1 0 0 0,0-2 0 0 0,8-2-379 0 0,21 1 299 0 0,102-3 11 0 0,0-7 0 0 0,-1-7 0 0 0,-1-8 0 0 0,-1-7 0 0 0,31-16-310 0 0,-61-7-452 0 0,-128 40-1878 0 0,-8 5-3060 0 0,-1 6-3703 0 0</inkml:trace>
  <inkml:trace contextRef="#ctx0" brushRef="#br0" timeOffset="257.144">1009 128 18628 0 0,'0'0'-141'0'0,"0"0"-175"0"0,0 0-143 0 0,0 0 21 0 0,0 0 278 0 0,0 0 182 0 0,0 0 14 0 0,16 30-10 0 0,49 101-15 0 0,-56-110 14 0 0,0 0 1 0 0,-2 1-1 0 0,0 0 0 0 0,-1 1 0 0 0,-1-1 1 0 0,-2 1-1 0 0,0 0 0 0 0,-1 0 0 0 0,-2 1 1 0 0,0-1-26 0 0,1 17 62 0 0,-19 445 560 0 0,6-323-421 0 0,6 0 0 0 0,10 70-201 0 0,-4-220-150 0 0,0 0 1 0 0,1 0-1 0 0,0 0 1 0 0,1 0-1 0 0,0-1 1 0 0,1 1-1 0 0,0-1 1 0 0,1 1-1 0 0,0-1 1 0 0,1 0-1 0 0,0 0 1 0 0,1-1-1 0 0,0 0 1 0 0,1 0-1 0 0,0 0 0 0 0,5 5 150 0 0,28-5-3471 0 0,-16-18-1930 0 0,-14 2-1882 0 0</inkml:trace>
  <inkml:trace contextRef="#ctx0" brushRef="#br0" timeOffset="674.011">1835 750 20788 0 0,'0'0'-70'0'0,"0"0"-801"0"0,0 0-131 0 0,0 0 461 0 0,0 0 524 0 0,8 29 115 0 0,62 194 173 0 0,-68-210-182 0 0,2 1-1 0 0,-1 0 1 0 0,2-1 0 0 0,0 0-1 0 0,0 0 1 0 0,1 0-1 0 0,1 0 1 0 0,0-1 0 0 0,0 0-1 0 0,2-1 1 0 0,-1 0 0 0 0,1 0-1 0 0,1-1 1 0 0,0 0-1 0 0,0 0 1 0 0,1-1 0 0 0,0-1-1 0 0,1 0 1 0 0,0 0 0 0 0,0-1-1 0 0,1-1 1 0 0,0 0 0 0 0,0 0-1 0 0,0-2 1 0 0,0 0-1 0 0,5 1-88 0 0,6-7 93 0 0,1-1 0 0 0,-1-2 0 0 0,0 0 0 0 0,0-1-1 0 0,-1-2 1 0 0,0 0 0 0 0,0-1 0 0 0,-1-2 0 0 0,0 0-1 0 0,0-1 1 0 0,-2-1 0 0 0,0-2 0 0 0,0 1 0 0 0,-1-2-1 0 0,-1-1 1 0 0,-1 0 0 0 0,0-1 0 0 0,-1-1 0 0 0,-1-1-1 0 0,-1 0 1 0 0,-1-1 0 0 0,0 0 0 0 0,-2-1 0 0 0,0 0-1 0 0,-2-1 1 0 0,-1 0 0 0 0,0 0 0 0 0,-2-1 0 0 0,0 0-1 0 0,-2 0 1 0 0,1-16-93 0 0,-2 5-38 0 0,-2 0-1 0 0,-2 0 1 0 0,0 0-1 0 0,-3 0 1 0 0,-1 0-1 0 0,-1 1 1 0 0,-2 0-1 0 0,-11-29 39 0 0,13 45-18 0 0,-1 1 0 0 0,0-1 0 0 0,-1 1 0 0 0,-1 1-1 0 0,-1 0 1 0 0,0 0 0 0 0,-1 1 0 0 0,-1 0-1 0 0,0 1 1 0 0,-1 0 0 0 0,0 1 0 0 0,-1 1 0 0 0,-1 0-1 0 0,0 0 1 0 0,0 2 0 0 0,-1 0 0 0 0,-6-2 18 0 0,11 8-26 0 0,-1 0 1 0 0,0 1 0 0 0,0 0 0 0 0,0 0 0 0 0,0 2 0 0 0,0-1-1 0 0,-1 2 1 0 0,1 0 0 0 0,0 0 0 0 0,0 1 0 0 0,-1 0-1 0 0,1 1 1 0 0,0 1 0 0 0,0 0 0 0 0,0 0 0 0 0,1 1 0 0 0,-1 1-1 0 0,1 0 1 0 0,0 0 0 0 0,0 1 0 0 0,1 1 0 0 0,0 0-1 0 0,0 0 1 0 0,0 1 0 0 0,1 0 0 0 0,0 1 0 0 0,1 0 0 0 0,0 0-1 0 0,0 1 1 0 0,1 0 0 0 0,0 0 0 0 0,1 0 0 0 0,0 1-1 0 0,-1 6 26 0 0,-9 7-14 0 0,1 1-1 0 0,2 0 0 0 0,0 1 1 0 0,2 1-1 0 0,1 0 0 0 0,1 1 1 0 0,1 0-1 0 0,2 0 0 0 0,1 0 1 0 0,1 1-1 0 0,1 0 0 0 0,1-1 1 0 0,2 1-1 0 0,1 0 0 0 0,2 0 1 0 0,3 17 14 0 0,-1-29-232 0 0,0 1 1 0 0,1-1 0 0 0,1 0 0 0 0,1 0 0 0 0,0-1-1 0 0,1 0 1 0 0,1-1 0 0 0,0 0 0 0 0,1 0 0 0 0,1-1 0 0 0,2 1 231 0 0,29 27-2836 0 0,-12-17-1893 0 0,-6-4-5548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40.2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 21 272 0 0,'0'0'1174'0'0,"0"0"-720"0"0,0 0-307 0 0,0 0-6 0 0,0 0 41 0 0,0 0 95 0 0,0 0 139 0 0,0 0 172 0 0,0 0 154 0 0,0 0 102 0 0,0 0 54 0 0,6-21 1852 0 0,-2 21-6705 0 0,-2 0-975 0 0</inkml:trace>
  <inkml:trace contextRef="#ctx0" brushRef="#br0" timeOffset="386.514">0 40 10514 0 0,'0'0'-74'0'0,"0"0"-259"0"0,0 0-263 0 0,0 0-6 0 0,0 0 156 0 0,0 0 254 0 0,0 0 224 0 0,0 0 39 0 0,0 0 25 0 0,0 0 65 0 0,30 5 79 0 0,205 24 723 0 0,512-39-888 0 0,-699 3-1009 0 0,19 0-4355 0 0,-65 7 1603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47.1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1 199 6993 0 0,'0'0'-1452'0'0,"0"0"167"0"0,0 0 484 0 0,0 0 139 0 0,0 0 129 0 0,0 0 184 0 0,0 0 105 0 0,0 0 72 0 0,23-26 81 0 0,108-121 266 0 0,-123 122 148 0 0,-11 24-2225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48.0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1004 1 18732 0 0,'0'0'265'0'0,"0"0"63"0"0,0 0-78 0 0,0 0-414 0 0,0 0-684 0 0,0 0-531 0 0,0 0-103 0 0,0 0 276 0 0,0 0 592 0 0,0 0 440 0 0,0 0 122 0 0,0 0 35 0 0,13 30 25 0 0,42 103 24 0 0,34 205 308 0 0,-77-270-263 0 0,20 117 242 0 0,-15-75-131 0 0,5 0 1 0 0,4-2 0 0 0,13 22-189 0 0,15-35 1565 0 0,-54-95-168 0 0,-28-83 3010 0 0,-83-96-4571 0 0,110 176 125 0 0,0 0 1 0 0,-1 0-1 0 0,0 1 0 0 0,1-1 1 0 0,-1 1-1 0 0,0 0 0 0 0,0 0 1 0 0,-1-1-1 0 0,1 1 0 0 0,0 0 1 0 0,-1 1-1 0 0,1-1 0 0 0,-1 0 1 0 0,0 1-1 0 0,1-1 0 0 0,-1 1 1 0 0,0 0-1 0 0,0 0 0 0 0,0 0 1 0 0,0 0-1 0 0,0 1 0 0 0,0-1 1 0 0,0 1-1 0 0,0 0 0 0 0,0 0 1 0 0,0 0-1 0 0,0 0 0 0 0,0 0 1 0 0,0 1-1 0 0,0-1 0 0 0,0 1 0 0 0,0 0 1 0 0,0 0-1 0 0,0 0 0 0 0,1 0 1 0 0,-1 0-1 0 0,0 1 0 0 0,1-1 1 0 0,-1 1-1 0 0,1 0 0 0 0,-1 0 1 0 0,1 0-1 0 0,0 0 0 0 0,-1 0 1 0 0,1 0-1 0 0,0 2 39 0 0,-388 458 283 0 0,316-389 69 0 0,11-13-1284 0 0,23-18-4003 0 0,34-36-614 0 0,1-4-4077 0 0</inkml:trace>
  <inkml:trace contextRef="#ctx0" brushRef="#br0" timeOffset="1486.229">1 2026 8610 0 0,'0'0'5993'0'0,"0"0"-3886"0"0,0 0-1127 0 0,0 0-522 0 0,0 0-502 0 0,0 0-267 0 0,0 0-18 0 0,0 0 177 0 0,0 0 200 0 0,26-6 122 0 0,89-17 49 0 0,108 24 661 0 0,-141 8-648 0 0,161-10 25 0 0,-1-10 0 0 0,0-10-1 0 0,-1-11 1 0 0,231-62-257 0 0,-44 12-1575 0 0,-326 71-1264 0 0,-91 24-5091 0 0,-11-8 386 0 0</inkml:trace>
  <inkml:trace contextRef="#ctx0" brushRef="#br0" timeOffset="1911.35">860 2169 9338 0 0,'0'0'419'0'0,"0"0"-658"0"0,0 0-101 0 0,0 0 243 0 0,0 0 249 0 0,0 0 98 0 0,0 0-26 0 0,0 0-74 0 0,0 0-57 0 0,0 0-28 0 0,0 0-15 0 0,0 0-4 0 0,25 28 17 0 0,75 86-4 0 0,-64-44 245 0 0,-37-55-160 0 0,-3 0 12 0 0,-1-1 0 0 0,-1 1 0 0 0,0-1 1 0 0,0 0-1 0 0,-2 0 0 0 0,0-1 0 0 0,0 0 0 0 0,-1 0 1 0 0,-1-1-1 0 0,0 0 0 0 0,0-1 0 0 0,-1 0 0 0 0,-1-1 0 0 0,0 0 1 0 0,0-1-1 0 0,-1 0 0 0 0,0-1 0 0 0,0 0 0 0 0,-1-1 0 0 0,-6 2-156 0 0,3 1 80 0 0,-116 71 586 0 0,-175 127 1196 0 0,305-206-1863 0 0,0 0 1 0 0,0 1-1 0 0,0-1 1 0 0,0 1-1 0 0,0 0 1 0 0,1 0-1 0 0,-1 0 1 0 0,1 0 0 0 0,0 0-1 0 0,0 0 1 0 0,0 1-1 0 0,0-1 1 0 0,1 1-1 0 0,-1 0 1 0 0,1-1 0 0 0,0 1-1 0 0,0 0 1 0 0,0 0-1 0 0,1 0 1 0 0,0-1-1 0 0,-1 1 1 0 0,1 0-1 0 0,0 0 1 0 0,1 0 0 0 0,-1 0-1 0 0,1 0 1 0 0,-1 0-1 0 0,1-1 1 0 0,0 1-1 0 0,1 0 1 0 0,-1 0 0 0 0,1-1-1 0 0,0 1 1 0 0,-1-1-1 0 0,1 0 1 0 0,1 1-1 0 0,-1-1 1 0 0,0 0 0 0 0,1 0-1 0 0,0 0 1 0 0,0-1-1 0 0,0 1 1 0 0,0-1-1 0 0,0 0 1 0 0,0 1-1 0 0,0-1 1 0 0,1 0 0 0 0,-1-1-1 0 0,4 2 1 0 0,31 10 327 0 0,1-1 0 0 0,0-3 0 0 0,1-1-1 0 0,0-1 1 0 0,0-3 0 0 0,0-1 0 0 0,0-2-1 0 0,0-2 1 0 0,20-3-327 0 0,30 3 96 0 0,-38 1-61 0 0,157-18-169 0 0,-194 0-2562 0 0,-18 2-4591 0 0,0 10-2058 0 0</inkml:trace>
  <inkml:trace contextRef="#ctx0" brushRef="#br0" timeOffset="2162.45">868 2508 21093 0 0,'0'0'-557'0'0,"0"0"-5"0"0,0 0 99 0 0,0 0 328 0 0,0 0 282 0 0,11 29 78 0 0,36 98-1 0 0,-36-90-115 0 0,-1 1 0 0 0,-2 0 0 0 0,-1 1 0 0 0,-2 0 0 0 0,-2 0 0 0 0,-2 0-1 0 0,-1 0 1 0 0,-3 5-109 0 0,3-11 95 0 0,-20 207 396 0 0,11-176-551 0 0,3 1 1 0 0,3 1-1 0 0,2-1 1 0 0,3 0-1 0 0,9 48 60 0 0,32 14-3127 0 0,5-54-5274 0 0,-27-51-1202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52.0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13819 0 0,'0'0'1330'0'0,"0"0"-225"0"0,0 0-589 0 0,0 0-744 0 0,0 0-271 0 0,0 0 3 0 0,0 0 196 0 0,0 0 311 0 0,0 0 105 0 0,0 0 53 0 0,28 5 26 0 0,186 30 366 0 0,138-27-670 0 0,-218-10-5813 0 0,-134 7 3279 0 0,-30 17 2552 0 0,-9-2 16 0 0,6-5 423 0 0,0 0 1 0 0,2 2-1 0 0,-1 2 0 0 0,2 1 0 0 0,1 1 0 0 0,0 1 0 0 0,2 2 0 0 0,0 0 0 0 0,2 2 0 0 0,1 1 0 0 0,1 1 0 0 0,-18 29-348 0 0,39-54 48 0 0,-1 0-1 0 0,1 0 1 0 0,0 0 0 0 0,1 0-1 0 0,-1 0 1 0 0,0 0 0 0 0,1 1-1 0 0,0-1 1 0 0,0 0 0 0 0,0 1-1 0 0,0-1 1 0 0,0 1 0 0 0,1-1 0 0 0,0 1-1 0 0,-1 0 1 0 0,1-1 0 0 0,0 1-1 0 0,1-1 1 0 0,-1 1 0 0 0,1 0-1 0 0,0-1 1 0 0,0 1 0 0 0,0-1-1 0 0,0 0 1 0 0,0 1 0 0 0,1-1 0 0 0,-1 0-1 0 0,1 0 1 0 0,0 0 0 0 0,0 0-1 0 0,0 0 1 0 0,1 0 0 0 0,-1 0-1 0 0,1-1 1 0 0,-1 1 0 0 0,1-1-1 0 0,0 0 1 0 0,0 0 0 0 0,0 0 0 0 0,0 0-1 0 0,0 0 1 0 0,1-1-48 0 0,25 7 174 0 0,1-2 0 0 0,0-1 0 0 0,0-2 0 0 0,0-1-1 0 0,1-1 1 0 0,-1-2 0 0 0,0 0 0 0 0,22-6-174 0 0,-36 6-209 0 0,77-8-1605 0 0,18 0-3933 0 0,-69 5-1513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52.4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17596 0 0,'0'0'172'0'0,"0"0"-254"0"0,0 0-502 0 0,0 0-687 0 0,0 0-172 0 0,0 0 168 0 0,0 0 503 0 0,0 0 732 0 0,0 0 187 0 0,0 0 70 0 0,4 32 75 0 0,30 231 649 0 0,29 316-89 0 0,-37-498-2340 0 0,12-51-7188 0 0,-35-30 4090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53.0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217 937 20412 0 0,'0'0'-28'0'0,"0"0"-268"0"0,0 0 80 0 0,0 0 119 0 0,0 0 173 0 0,0 0 131 0 0,0 0 42 0 0,0 0-1 0 0,0 0-13 0 0,0 0-33 0 0,29 1-25 0 0,92 2-24 0 0,-114-3-122 0 0,0 0 0 0 0,0 0 0 0 0,0-1 0 0 0,0 0 0 0 0,0 0 1 0 0,0-1-1 0 0,0 0 0 0 0,0 0 0 0 0,-1-1 0 0 0,1 0 0 0 0,-1 0 0 0 0,0 0 0 0 0,1-1 0 0 0,-2 0 1 0 0,1 0-1 0 0,0-1 0 0 0,-1 0-31 0 0,14-9 112 0 0,0 2-84 0 0,0-1-1 0 0,0-1 1 0 0,-1-1-1 0 0,-1-1 1 0 0,-1 0-1 0 0,0-2 1 0 0,-1 1-1 0 0,-1-2 1 0 0,0 0-1 0 0,-2 0 1 0 0,0-1-1 0 0,-1-1 0 0 0,-1 0 1 0 0,-1-1-1 0 0,-1 1 1 0 0,-1-2-1 0 0,-1 1 1 0 0,-1-1-1 0 0,-1 0 1 0 0,0-5-28 0 0,-4 4-8 0 0,-1 0 0 0 0,-1 0 0 0 0,-1 1 0 0 0,-1-1 0 0 0,-1 1 0 0 0,-1-1 0 0 0,-1 1 0 0 0,-1 1 0 0 0,-1 0 0 0 0,-2 0 0 0 0,1 1 0 0 0,-2 0 0 0 0,-2 0 8 0 0,7 8-25 0 0,-2 1 1 0 0,1 1-1 0 0,-2-1 1 0 0,1 2-1 0 0,-2-1 1 0 0,1 1-1 0 0,-2 1 1 0 0,1 0-1 0 0,-1 0 1 0 0,0 2-1 0 0,-1-1 1 0 0,0 1-1 0 0,0 1 1 0 0,0 0-1 0 0,-1 1 1 0 0,0 1-1 0 0,0 0 1 0 0,0 1-1 0 0,-1 0 1 0 0,1 1-1 0 0,-15 0 25 0 0,16 3-13 0 0,0 0 1 0 0,-1 1-1 0 0,1 1 1 0 0,0 0-1 0 0,0 1 1 0 0,1 0-1 0 0,-1 1 0 0 0,1 0 1 0 0,0 1-1 0 0,0 1 1 0 0,1 0-1 0 0,0 0 1 0 0,0 1-1 0 0,0 0 0 0 0,1 1 1 0 0,1 0-1 0 0,-1 1 1 0 0,1 0-1 0 0,1 1 1 0 0,0-1-1 0 0,-5 11 13 0 0,-6 9 12 0 0,2 0 0 0 0,2 1 0 0 0,0 1 0 0 0,2 0 0 0 0,2 1 0 0 0,1 0 0 0 0,-5 33-12 0 0,9-45-83 0 0,1 0 1 0 0,0 0-1 0 0,2 1 1 0 0,1-1-1 0 0,1 1 0 0 0,0 0 1 0 0,2 0-1 0 0,0-1 1 0 0,2 1-1 0 0,0-1 1 0 0,2 1-1 0 0,0-1 0 0 0,1 0 1 0 0,1-1-1 0 0,1 0 1 0 0,1 0-1 0 0,1 0 0 0 0,0-1 1 0 0,2-1-1 0 0,0 0 1 0 0,1 0-1 0 0,1-1 1 0 0,0-1-1 0 0,1 0 0 0 0,1-1 1 0 0,1-1-1 0 0,10 7 83 0 0,37 17-3212 0 0,-19-15-2004 0 0,-8-5-5288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44.9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236 0 16868 0 0,'0'0'733'0'0,"0"0"-243"0"0,0 0-695 0 0,0 0-1208 0 0,0 0-873 0 0,0 0-178 0 0,0 0 330 0 0,0 0 912 0 0,0 0 715 0 0,0 0 267 0 0,0 0 179 0 0,0 0 97 0 0,-2 26 68 0 0,-11 86 85 0 0,-52 101 1056 0 0,19-93-769 0 0,24-68-380 0 0,2 1 1 0 0,2 0 0 0 0,3 1 0 0 0,2 1 0 0 0,2 1 0 0 0,3 1-97 0 0,7-54 58 0 0,1 0-1 0 0,-1 0 1 0 0,1 1-1 0 0,0-1 1 0 0,0 0-1 0 0,0 1 1 0 0,0-1-1 0 0,0 0 1 0 0,1 0-1 0 0,-1 1 1 0 0,1-1-1 0 0,0 0 1 0 0,0 0-1 0 0,0 0 1 0 0,0 0-1 0 0,1 0 1 0 0,-1 0-1 0 0,1 0 1 0 0,0 0-1 0 0,0 0 1 0 0,0-1-1 0 0,0 1 1 0 0,0-1-1 0 0,1 0 1 0 0,-1 0-1 0 0,1 1 1 0 0,-1-1-1 0 0,1-1 1 0 0,0 1-1 0 0,0 0 1 0 0,0-1-1 0 0,0 1 1 0 0,0-1-1 0 0,0 0 1 0 0,0 0-1 0 0,0 0 1 0 0,1-1-1 0 0,-1 1 1 0 0,0-1-1 0 0,1 0 1 0 0,-1 1-1 0 0,3-2-57 0 0,42 2 682 0 0,0-3-1 0 0,-1-2 0 0 0,1-2 0 0 0,-1-2 1 0 0,-1-2-1 0 0,23-9-681 0 0,3 1 261 0 0,9 1 6 0 0,194-65 2572 0 0,-275 82-2612 0 0,0 0-98 0 0,0 0-162 0 0,-27 12-1885 0 0,-41 34-2956 0 0,23-18-1914 0 0,30-19-15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53.7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18 12907 0 0,'0'0'5177'0'0,"0"0"-3705"0"0,0 0-1078 0 0,0 0-346 0 0,0 0-360 0 0,0 0-115 0 0,0 0 85 0 0,0 0 232 0 0,0 0 268 0 0,32-4 158 0 0,103-9 45 0 0,270 17 936 0 0,-94 10-536 0 0,-82-2-3705 0 0,-76-9-7828 0 0,-140-3 2788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54.0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23149 0 0,'0'0'315'0'0,"0"0"-35"0"0,0 0-90 0 0,0 0-164 0 0,0 0-180 0 0,0 0-198 0 0,0 0-222 0 0,0 0-51 0 0,0 0 96 0 0,0 0 165 0 0,0 0 220 0 0,0 0 99 0 0,0 0 3 0 0,6 13-110 0 0,45 115-2901 0 0,-17-35-6080 0 0,-24-65 340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54.3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19860 0 0,'0'0'1841'0'0,"0"0"-1281"0"0,0 0-216 0 0,0 0-232 0 0,0 0-112 0 0,0 0-104 0 0,0 0-160 0 0,0 0-160 0 0,0 0 40 0 0,0 0 8 0 0,0 0-81 0 0,0 0-231 0 0,0 0-504 0 0,0 0-720 0 0,5 68-1017 0 0,4-56-1048 0 0,-4-5-6033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54.6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0 104 3841 0 0,'0'0'-334'0'0,"0"0"-206"0"0,0 0-160 0 0,0 0-37 0 0,0 0 195 0 0,0 0 269 0 0,0 0 294 0 0,0 0 350 0 0,0 0 568 0 0,0 0 544 0 0,0 0 409 0 0,0 0 310 0 0,7-17 56 0 0,20-50-131 0 0,-18 48-235 0 0,-9 19-434 0 0,11 32-2729 0 0,49 364 5157 0 0,-54-282-3574 0 0,-4 0-1 0 0,-5-1 1 0 0,-6 1 0 0 0,-8 29-312 0 0,9-69 220 0 0,-3-85-4241 0 0,2-4-5283 0 0,7 9 3189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56.4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144 0 20660 0 0,'0'0'414'0'0,"0"0"-126"0"0,0 0-280 0 0,0 0-376 0 0,0 0-438 0 0,0 0-135 0 0,0 0 94 0 0,0 0 245 0 0,0 0 385 0 0,0 0 168 0 0,-2 30 81 0 0,-7 197 125 0 0,10-211-128 0 0,-2-5 16 0 0,1 1 0 0 0,0-1 0 0 0,0 1 0 0 0,1-1-1 0 0,1 0 1 0 0,0 1 0 0 0,1-1 0 0 0,0 0 0 0 0,0 0 0 0 0,1-1-1 0 0,1 1 1 0 0,0-1 0 0 0,0 0 0 0 0,1 0 0 0 0,4 5-45 0 0,-7-14 106 0 0,0-1 1 0 0,1 1 0 0 0,-1-1-1 0 0,1 0 1 0 0,-1 0 0 0 0,0 0-1 0 0,1-1 1 0 0,-1 1 0 0 0,0-1 0 0 0,1 0-1 0 0,-1 0 1 0 0,0 0 0 0 0,0 0-1 0 0,0 0 1 0 0,0-1 0 0 0,0 1-1 0 0,0-1 1 0 0,0 0 0 0 0,0 0-1 0 0,-1 0 1 0 0,1 0 0 0 0,-1-1 0 0 0,1 1-1 0 0,-1-1 1 0 0,0 1 0 0 0,0-1-1 0 0,0 0 1 0 0,0 0 0 0 0,-1 0-1 0 0,1 0 1 0 0,0-2-107 0 0,12-10 56 0 0,-4 3-121 0 0,1 1 0 0 0,0 0-1 0 0,0 1 1 0 0,2 1 0 0 0,-1-1 0 0 0,1 2 0 0 0,0 0-1 0 0,1 1 1 0 0,0 0 0 0 0,0 1 0 0 0,0 0-1 0 0,1 1 1 0 0,0 1 0 0 0,0 0 0 0 0,0 1 0 0 0,0 1-1 0 0,1 0 1 0 0,-1 1 0 0 0,1 1 0 0 0,-1 0 0 0 0,1 1-1 0 0,-1 1 1 0 0,0 1 0 0 0,0 0 0 0 0,0 0 0 0 0,0 2-1 0 0,0 0 1 0 0,-1 0 0 0 0,3 3 65 0 0,-1 1-54 0 0,0 1 0 0 0,-1 1 1 0 0,0 0-1 0 0,-1 1 0 0 0,0 1 1 0 0,-1 0-1 0 0,0 1 0 0 0,-1 0 0 0 0,-1 1 1 0 0,0 1-1 0 0,-1-1 0 0 0,0 2 0 0 0,-2-1 1 0 0,0 1-1 0 0,-1 0 0 0 0,0 1 0 0 0,-2 0 1 0 0,0 0-1 0 0,-1 0 0 0 0,-1 1 0 0 0,0-1 1 0 0,-2 1-1 0 0,0 0 0 0 0,-1 0 54 0 0,-4-10 41 0 0,-1-2-1 0 0,-1 1 0 0 0,0-1 1 0 0,0 1-1 0 0,0-1 0 0 0,-1-1 1 0 0,1 0-1 0 0,-2 0 0 0 0,1 0 1 0 0,-1-1-1 0 0,0 0 0 0 0,0 0 1 0 0,0-1-1 0 0,-1 0 0 0 0,1 0 1 0 0,-1-1-1 0 0,0 0 0 0 0,0-1 1 0 0,0 0-1 0 0,0 0 1 0 0,-1-1-1 0 0,1 0 0 0 0,0-1 1 0 0,-4 0-41 0 0,-40 8 306 0 0,-1-2 1 0 0,0-3-1 0 0,0-2 1 0 0,0-3 0 0 0,0-2-1 0 0,1-2 1 0 0,-1-3-1 0 0,2-2 1 0 0,-1-2 0 0 0,1-2-1 0 0,-36-17-306 0 0,34-8-271 0 0,49 23-3516 0 0,17 0-5483 0 0,-5 12-356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56.7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57 24797 0 0,'0'0'750'0'0,"0"0"-23"0"0,0 0-97 0 0,0 0-221 0 0,0 0-177 0 0,0 0-102 0 0,0 0-83 0 0,0 0-6 0 0,0 0-2 0 0,28-9 16 0 0,89-30 9 0 0,31 30 58 0 0,150 36-197 0 0,-71-4-4515 0 0,-205-21 1802 0 0,-8 0-5160 0 0,-14-2 7777 0 0,4 0-10740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57.6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98 14411 0 0,'0'0'4046'0'0,"0"0"-2591"0"0,0 0-761 0 0,0 0-238 0 0,0 0-324 0 0,0 0-221 0 0,0 0-133 0 0,0 0-83 0 0,0 0 13 0 0,0 0 56 0 0,0 0 82 0 0,0 0 114 0 0,0 0 108 0 0,12 11 55 0 0,39 38 17 0 0,-36 42 141 0 0,-17-68-217 0 0,1 207 410 0 0,1-229-426 0 0,0 0 0 0 0,0-1-1 0 0,0 1 1 0 0,0 0 0 0 0,0-1 0 0 0,0 1 0 0 0,0-1 0 0 0,0 1 0 0 0,1 0 0 0 0,-1-1-1 0 0,0 1 1 0 0,0-1 0 0 0,1 1 0 0 0,-1 0 0 0 0,0-1 0 0 0,0 1 0 0 0,1-1 0 0 0,-1 1-1 0 0,1-1 1 0 0,-1 1 0 0 0,0-1 0 0 0,1 0 0 0 0,-1 1 0 0 0,1-1 0 0 0,-1 1 0 0 0,1-1 0 0 0,-1 0-1 0 0,1 0 1 0 0,0 1 0 0 0,-1-1 0 0 0,1 0 0 0 0,-1 0 0 0 0,1 1 0 0 0,0-1 0 0 0,-1 0-1 0 0,1 0 1 0 0,-1 0 0 0 0,1 0 0 0 0,0 0 0 0 0,-1 0 0 0 0,1 0 0 0 0,0 0 0 0 0,-1 0-1 0 0,1 0 1 0 0,-1-1 0 0 0,1 1 0 0 0,0 0 0 0 0,-1 0 0 0 0,1-1 0 0 0,-1 1 0 0 0,1 0-1 0 0,-1 0 1 0 0,1-1 0 0 0,-1 1 0 0 0,1-1 0 0 0,-1 1 0 0 0,1 0 0 0 0,-1-1 0 0 0,1 1-1 0 0,-1-1 1 0 0,0 1 0 0 0,1-1 0 0 0,-1 1 0 0 0,0-1 0 0 0,1 0-48 0 0,37-38 1025 0 0,-32 33-1091 0 0,252-288 273 0 0,-184 218-434 0 0,-49 139-1345 0 0,-10 34 1662 0 0,-14-82-72 0 0,0 1 0 0 0,1-1 1 0 0,0 1-1 0 0,1-1 0 0 0,1 0 0 0 0,1 0 1 0 0,0 0-1 0 0,1-1 0 0 0,0 0 0 0 0,1 0 1 0 0,8 11-19 0 0,-13-23 42 0 0,1 1 0 0 0,0-1 0 0 0,0 1 0 0 0,1-1 0 0 0,-1 0 0 0 0,0 0 0 0 0,1 0 1 0 0,-1-1-1 0 0,1 1 0 0 0,-1-1 0 0 0,1 0 0 0 0,0 0 0 0 0,0 0 0 0 0,-1 0 0 0 0,1-1 0 0 0,0 1 0 0 0,0-1 0 0 0,0 0 1 0 0,0 0-1 0 0,0-1 0 0 0,-1 1 0 0 0,1-1 0 0 0,0 0 0 0 0,0 0 0 0 0,-1 0 0 0 0,1 0 0 0 0,0-1 0 0 0,-1 1 0 0 0,1-1 1 0 0,0-1-43 0 0,109-67 252 0 0,-102 62-274 0 0,23-22 70 0 0,-1-1-1 0 0,-1-1 0 0 0,-1-1 0 0 0,-3-2 1 0 0,0-1-1 0 0,21-40-47 0 0,2 2 445 0 0,-24 42 324 0 0,-27 32-717 0 0,6 22-693 0 0,8 15 738 0 0,1-1 1 0 0,2 0-1 0 0,2-1 1 0 0,1-1 0 0 0,2-1-1 0 0,1-1 1 0 0,2-1 0 0 0,0-1-1 0 0,3-1 1 0 0,11 8-98 0 0,162 128-466 0 0,-131-115-3316 0 0,1-4-5430 0 0,-46-32-2570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18:55.0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23061 0 0,'0'0'173'0'0,"0"0"-106"0"0,0 0-215 0 0,0 0-325 0 0,0 0-152 0 0,0 0 3 0 0,0 0 97 0 0,0 0 219 0 0,0 0 102 0 0,0 0 25 0 0,29 7 28 0 0,88 26 10 0 0,-17 26-181 0 0,-72-34 241 0 0,159 109-2145 0 0,-186-129 2174 0 0,0 1 0 0 0,0 0-1 0 0,-1-1 1 0 0,1 1 0 0 0,-1 0-1 0 0,0 0 1 0 0,-1-1 0 0 0,1 1-1 0 0,-1 0 1 0 0,-1 0 0 0 0,1-1-1 0 0,-1 1 1 0 0,0-1 0 0 0,0 0-1 0 0,0 1 1 0 0,-1-1 0 0 0,0 0-1 0 0,0 0 1 0 0,0 0 0 0 0,0-1-1 0 0,-1 1 1 0 0,0-1 0 0 0,0 0-1 0 0,0 0 1 0 0,-1 0 0 0 0,1-1-1 0 0,-1 1 1 0 0,0-1 0 0 0,0 0-1 0 0,0 0 1 0 0,0-1 0 0 0,-4 2 52 0 0,-7 9-42 0 0,-6 3 64 0 0,0 0-1 0 0,2 2 1 0 0,0 0 0 0 0,1 1 0 0 0,1 1-1 0 0,1 1 1 0 0,0 1 0 0 0,2 0 0 0 0,1 1-1 0 0,0 0 1 0 0,2 1 0 0 0,1 1-1 0 0,1 0 1 0 0,1 0 0 0 0,1 1 0 0 0,1 0-1 0 0,-1 16-21 0 0,8-37 36 0 0,0 0-1 0 0,0-1 0 0 0,1 1 0 0 0,0 0 0 0 0,0-1 1 0 0,1 1-1 0 0,-1-1 0 0 0,1 1 0 0 0,0-1 0 0 0,0 0 1 0 0,0 0-1 0 0,1 0 0 0 0,-1 0 0 0 0,1 0 1 0 0,0 0-1 0 0,0-1 0 0 0,0 1 0 0 0,1-1 0 0 0,-1 0 1 0 0,1 0-1 0 0,0 0 0 0 0,0 0 0 0 0,0-1 0 0 0,0 0 1 0 0,0 0-1 0 0,0 0 0 0 0,1 0 0 0 0,-1 0 0 0 0,1-1 1 0 0,-1 0-1 0 0,1 0 0 0 0,1 0-35 0 0,159 16 1148 0 0,-158-17-1133 0 0,488-17 675 0 0,-496 17-751 0 0,1 0 0 0 0,-1 0 0 0 0,1 0 0 0 0,-1 0 0 0 0,0 0 0 0 0,1 1 0 0 0,-1-1 0 0 0,1 0 0 0 0,-1 0-1 0 0,1 0 1 0 0,-1 1 0 0 0,1-1 0 0 0,-1 0 0 0 0,1 1 0 0 0,-1-1 0 0 0,1 1 0 0 0,0-1 0 0 0,-1 0 0 0 0,1 1 0 0 0,0-1 0 0 0,-1 1 0 0 0,1-1 0 0 0,0 1 0 0 0,-1-1 0 0 0,1 1 0 0 0,0-1 0 0 0,0 1 0 0 0,0-1 0 0 0,-1 1 0 0 0,1 0 0 0 0,0-1 0 0 0,0 1 0 0 0,0-1 0 0 0,0 1 0 0 0,0-1 0 0 0,0 1 0 0 0,0 0 0 0 0,0-1 0 0 0,0 1 0 0 0,0-1 0 0 0,1 1 0 0 0,-1-1 0 0 0,0 1 0 0 0,0-1 0 0 0,0 1 0 0 0,1 0 0 0 0,-1-1 0 0 0,0 0 0 0 0,1 1 0 0 0,-1-1 0 0 0,0 1 0 0 0,1-1 0 0 0,-1 1 0 0 0,1-1 0 0 0,-1 0 0 0 0,1 1-1 0 0,-1-1 1 0 0,1 0 0 0 0,-1 1 0 0 0,1-1 0 0 0,-1 0 0 0 0,1 0 0 0 0,-1 1 0 0 0,1-1 0 0 0,0 0 61 0 0,-25 18-6319 0 0,12-12-2326 0 0</inkml:trace>
  <inkml:trace contextRef="#ctx0" brushRef="#br0" timeOffset="785.922">1117 895 18212 0 0,'0'0'740'0'0,"0"0"-275"0"0,0 0-413 0 0,0 0-589 0 0,0 0-665 0 0,0 0-84 0 0,0 0 213 0 0,0 0 497 0 0,0 0 662 0 0,0 0 171 0 0,0 0 35 0 0,0 0 11 0 0,0 0-35 0 0,12 25-50 0 0,57 124 179 0 0,-20-82-59 0 0,-16-54-8635 0 0,-27-13-360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23:50.816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3310 254 1104 0 0,'0'0'1763'0'0,"0"0"-1444"0"0,0 0-284 0 0,0 0 75 0 0,0 0 60 0 0,-4 28 31 0 0,-34 210 521 0 0,-76 288 2388 0 0,117-557 4652 0 0,-2-29-6805 0 0,0-1-1147 0 0,-6-632 779 0 0,4 687-774 0 0,1-41 596 0 0,8 31-3015 0 0,37 61 22 0 0,216 349 3619 0 0,-259-390-921 0 0,0 1 0 0 0,1-1 0 0 0,-1-1 0 0 0,1 1 0 0 0,0 0 0 0 0,0 0 0 0 0,0-1 0 0 0,0 0-1 0 0,0 0 1 0 0,1 0 0 0 0,0 0 0 0 0,-1 0 0 0 0,1 0 0 0 0,0-1 0 0 0,0 0 0 0 0,1 0 0 0 0,-1 0 0 0 0,0-1-1 0 0,1 1 1 0 0,-1-1 0 0 0,1 0 0 0 0,-1 0 0 0 0,1 0 0 0 0,0-1 0 0 0,-1 0 0 0 0,1 0 0 0 0,-1 0 0 0 0,1 0-1 0 0,0-1 1 0 0,-1 0 0 0 0,1 0 0 0 0,-1 0 0 0 0,1 0 0 0 0,-1-1 0 0 0,0 0 0 0 0,1 0 0 0 0,-1 0-1 0 0,0 0 1 0 0,0 0 0 0 0,0-1 0 0 0,-1 0 0 0 0,3-2-116 0 0,18-33 190 0 0,-2-2 0 0 0,-1 0 1 0 0,-3-1-1 0 0,-1-1 0 0 0,-2-1 0 0 0,-2 0 0 0 0,-2-1 0 0 0,3-28-190 0 0,15-47-86 0 0,-22 95 454 0 0,-6 23-468 0 0,-1 1-1 0 0,0-1 1 0 0,0 0 0 0 0,1 0-1 0 0,-1 1 1 0 0,0-1 0 0 0,1 0-1 0 0,-1 1 1 0 0,1-1 0 0 0,-1 0-1 0 0,1 1 1 0 0,-1-1 0 0 0,1 1 0 0 0,-1-1-1 0 0,1 1 1 0 0,-1-1 0 0 0,1 1-1 0 0,0-1 1 0 0,-1 1 0 0 0,1 0-1 0 0,0-1 1 0 0,-1 1 0 0 0,1 0-1 0 0,0-1 1 0 0,0 1 0 0 0,-1 0 0 0 0,1 0-1 0 0,0 0 1 0 0,0 0 0 0 0,0 0-1 0 0,-1 0 1 0 0,1 0 0 0 0,0 0-1 0 0,0 0 1 0 0,-1 0 0 0 0,1 0-1 0 0,0 0 1 0 0,0 1 0 0 0,-1-1 0 0 0,1 0-1 0 0,0 1 1 0 0,0-1 0 0 0,-1 0-1 0 0,1 1 1 0 0,-1-1 0 0 0,1 1-1 0 0,0-1 1 0 0,-1 1 0 0 0,1-1-1 0 0,-1 1 1 0 0,1-1 0 0 0,-1 1-1 0 0,1 0 1 0 0,-1-1 0 0 0,1 1 0 0 0,-1 0-1 0 0,0-1 1 0 0,1 1 0 0 0,-1 0-1 0 0,0 0 1 0 0,0-1 0 0 0,0 1-1 0 0,1 0 1 0 0,-1 0 100 0 0,25 39-5 0 0,-1 0 0 0 0,-2 2 1 0 0,-2 1-1 0 0,-1 0 0 0 0,-3 1 0 0 0,-2 1 0 0 0,-1 1 1 0 0,-3-1-1 0 0,3 32 5 0 0,43 149 302 0 0,-55-223 2 0 0,24 53-113 0 0,-9-45 5480 0 0,-1-50-5687 0 0,2-2-4839 0 0,-2 16-3338 0 0,-10 19 1852 0 0</inkml:trace>
  <inkml:trace contextRef="#ctx0" brushRef="#br0" timeOffset="264.981">4804 177 16516 0 0,'0'0'144'0'0,"0"0"-751"0"0,0 0-991 0 0,0 0-257 0 0,0 0 355 0 0,0 0 796 0 0,0 0 873 0 0,0 0 151 0 0,3 25-76 0 0,23 187 65 0 0,13 153 553 0 0,-2-280-684 0 0,22-64-7502 0 0,-48-21 2170 0 0</inkml:trace>
  <inkml:trace contextRef="#ctx0" brushRef="#br0" timeOffset="706.973">5723 444 17092 0 0,'0'0'20'0'0,"0"0"-383"0"0,0 0-287 0 0,0 0-87 0 0,0 0 147 0 0,0 0 349 0 0,0 0 213 0 0,30-4 79 0 0,157-15 27 0 0,-176 18 22 0 0,0 0 1 0 0,-1-1-1 0 0,1 0 0 0 0,0-1 0 0 0,-1 0 0 0 0,1-1 0 0 0,-1 0 0 0 0,0 0 0 0 0,0-1 0 0 0,-1-1 0 0 0,1 1 0 0 0,-1-2 0 0 0,0 1 0 0 0,-1-1 0 0 0,0 0 0 0 0,0-1 0 0 0,0 0 0 0 0,-1 0 0 0 0,0-1 0 0 0,1-3-100 0 0,-8 9-92 0 0,-1 0 0 0 0,0 0-1 0 0,1 0 1 0 0,-1 0 0 0 0,0 0 0 0 0,0 1 0 0 0,0-1-1 0 0,-1 0 1 0 0,1 0 0 0 0,-1 1 0 0 0,0-1 0 0 0,1 1 0 0 0,-1-1-1 0 0,0 1 1 0 0,0 0 0 0 0,-1 0 0 0 0,1 0 0 0 0,0 0 0 0 0,-1 0-1 0 0,1 0 1 0 0,-1 1 0 0 0,0-1 0 0 0,1 1 0 0 0,-1 0-1 0 0,0-1 1 0 0,0 1 0 0 0,0 1 0 0 0,0-1 0 0 0,0 0 0 0 0,0 1-1 0 0,0-1 1 0 0,0 1 0 0 0,0 0 0 0 0,0 0 0 0 0,0 0-1 0 0,0 1 1 0 0,0-1 0 0 0,0 1 0 0 0,0 0 0 0 0,-2 0 92 0 0,2-1 2 0 0,-24-3-218 0 0,-2 1 0 0 0,1 1 0 0 0,0 1 0 0 0,0 2 0 0 0,0 1 0 0 0,0 1 0 0 0,1 2 0 0 0,-1 0 0 0 0,1 2 0 0 0,1 1 0 0 0,-1 1 0 0 0,2 1 0 0 0,-1 1-1 0 0,2 2 1 0 0,-1 1 216 0 0,22-14-11 0 0,0 1-1 0 0,1 0 0 0 0,0 0 1 0 0,-1 0-1 0 0,1 0 0 0 0,0 0 0 0 0,0 1 1 0 0,0-1-1 0 0,0 1 0 0 0,0-1 1 0 0,1 1-1 0 0,-1 0 0 0 0,1-1 1 0 0,0 1-1 0 0,0 0 0 0 0,0 0 0 0 0,0 0 1 0 0,0 0-1 0 0,1 0 0 0 0,-1 0 1 0 0,1 0-1 0 0,0 0 0 0 0,0 0 0 0 0,0 0 1 0 0,0 0-1 0 0,0 1 0 0 0,1-1 1 0 0,-1 0-1 0 0,1 0 0 0 0,0 0 1 0 0,0-1-1 0 0,0 1 0 0 0,1 0 0 0 0,-1 0 1 0 0,0 0-1 0 0,1-1 0 0 0,0 1 1 0 0,0-1-1 0 0,0 1 0 0 0,0-1 0 0 0,0 0 1 0 0,0 0-1 0 0,0 0 0 0 0,1 0 1 0 0,-1 0-1 0 0,1 0 0 0 0,-1-1 0 0 0,1 1 1 0 0,0-1-1 0 0,0 0 0 0 0,0 0 1 0 0,0 0-1 0 0,0 0 0 0 0,0 0 12 0 0,40 19 360 0 0,1-2 1 0 0,0-2-1 0 0,2-2 0 0 0,-1-2 0 0 0,1-2 1 0 0,24 2-361 0 0,45 11 221 0 0,-88-17-212 0 0,21 3-89 0 0,-1 2 0 0 0,0 2 0 0 0,-1 3 0 0 0,-1 1-1 0 0,0 2 1 0 0,17 12 80 0 0,-58-29-19 0 0,-1-1-1 0 0,1 1 1 0 0,-1 0 0 0 0,0 0-1 0 0,0 0 1 0 0,0 0-1 0 0,0 0 1 0 0,0 1-1 0 0,0-1 1 0 0,-1 1-1 0 0,1 0 1 0 0,-1 0-1 0 0,0 0 1 0 0,0 0 0 0 0,0 0-1 0 0,0 1 1 0 0,-1-1-1 0 0,1 0 1 0 0,-1 1-1 0 0,0-1 1 0 0,0 1-1 0 0,0 0 1 0 0,0-1 0 0 0,0 1-1 0 0,-1 0 1 0 0,0 0-1 0 0,0-1 1 0 0,0 1-1 0 0,0 0 1 0 0,-1-1-1 0 0,1 1 1 0 0,-1 0-1 0 0,0-1 1 0 0,0 1 0 0 0,0 0-1 0 0,-1-1 1 0 0,1 0-1 0 0,-1 1 1 0 0,0-1-1 0 0,0 0 1 0 0,0 0-1 0 0,0 0 1 0 0,0 0 0 0 0,-1 0-1 0 0,1 0 1 0 0,-1-1-1 0 0,0 1 1 0 0,0-1-1 0 0,0 0 1 0 0,0 0-1 0 0,0 0 1 0 0,-1 0-1 0 0,-2 1 20 0 0,-39 12 442 0 0,0-2-1 0 0,0-2 1 0 0,-1-2-1 0 0,-1-2 1 0 0,1-3-1 0 0,-1-1 0 0 0,0-2 1 0 0,0-2-1 0 0,-32-6-441 0 0,52 7 66 0 0,0-1-1 0 0,0-2 1 0 0,0-1-1 0 0,1-1 1 0 0,0-1-1 0 0,-1-1 1 0 0,2-2-1 0 0,-25-11-65 0 0,32 6-1378 0 0,13 0-3185 0 0,5 8-2628 0 0</inkml:trace>
  <inkml:trace contextRef="#ctx0" brushRef="#br0" timeOffset="1106.017">7026 470 19932 0 0,'0'0'-776'0'0,"0"0"-421"0"0,0 0-200 0 0,0 0 265 0 0,0 0 600 0 0,0 0 493 0 0,-2 29 98 0 0,-8 192 113 0 0,9-216-130 0 0,0 1-1 0 0,0-1 1 0 0,1 1 0 0 0,0-1-1 0 0,0 1 1 0 0,0-1 0 0 0,0 1-1 0 0,1-1 1 0 0,0 1 0 0 0,0-1 0 0 0,1 0-1 0 0,-1 1 1 0 0,1-1 0 0 0,0 0-1 0 0,1 0 1 0 0,-1 0 0 0 0,1-1-1 0 0,0 1 1 0 0,0 0 0 0 0,1-1-1 0 0,-1 0 1 0 0,1 0 0 0 0,0 0 0 0 0,0 0-1 0 0,0-1 1 0 0,1 1 0 0 0,-1-1-1 0 0,1 0 1 0 0,0 0 0 0 0,0-1-1 0 0,0 0 1 0 0,0 1 0 0 0,0-2 0 0 0,4 2-42 0 0,24-3 255 0 0,0-2 1 0 0,-1-1 0 0 0,1-2 0 0 0,-1-1-1 0 0,0-2 1 0 0,0 0 0 0 0,-1-3-1 0 0,0 0 1 0 0,-1-2 0 0 0,-1-1 0 0 0,0-2-1 0 0,-1-1 1 0 0,8-7-256 0 0,-22 17 84 0 0,0 0 0 0 0,-1-1-1 0 0,-1-1 1 0 0,1 0 0 0 0,-2-1-1 0 0,1 0 1 0 0,-1-1 0 0 0,-1 0 0 0 0,0-1-1 0 0,0 0 1 0 0,-1-1 0 0 0,-1 1-1 0 0,0-2 1 0 0,-1 1 0 0 0,0-1 0 0 0,-1 0-1 0 0,0-1 1 0 0,-2 1 0 0 0,0-1-1 0 0,0 0 1 0 0,-1 0 0 0 0,-1-1-1 0 0,-1 1 1 0 0,0 0 0 0 0,-1-1 0 0 0,0 1-1 0 0,-1 0 1 0 0,-1-1 0 0 0,-1 1-1 0 0,0 0 1 0 0,-1 0 0 0 0,0 0-1 0 0,-1 1 1 0 0,-2-4-84 0 0,-1 3-127 0 0,-1 1 1 0 0,1-1-1 0 0,-2 1 0 0 0,0 1 1 0 0,-1 0-1 0 0,0 1 0 0 0,-1 0 1 0 0,0 0-1 0 0,-1 1 0 0 0,0 1 1 0 0,-1 0-1 0 0,-13-6 127 0 0,27 15-82 0 0,-1 1 1 0 0,1-1-1 0 0,-1 1 1 0 0,0-1-1 0 0,0 1 1 0 0,1-1-1 0 0,-1 1 1 0 0,0-1-1 0 0,0 1 1 0 0,0-1-1 0 0,0 1 1 0 0,1 0-1 0 0,-1 0 1 0 0,0-1-1 0 0,0 1 1 0 0,0 0-1 0 0,0 0 1 0 0,0 0-1 0 0,0 0 1 0 0,0 0-1 0 0,0 0 1 0 0,1 0-1 0 0,-1 0 1 0 0,0 1-1 0 0,0-1 1 0 0,0 0-1 0 0,0 0 1 0 0,0 1-1 0 0,0-1 1 0 0,1 0-1 0 0,-1 1 1 0 0,0-1-1 0 0,0 1 1 0 0,1 0-1 0 0,-1-1 1 0 0,0 1-1 0 0,1-1 1 0 0,-1 1-1 0 0,0 0 0 0 0,1-1 1 0 0,-1 1-1 0 0,1 0 1 0 0,-1 0-1 0 0,1 0 1 0 0,0-1-1 0 0,-1 1 1 0 0,1 0-1 0 0,0 0 1 0 0,-1 0-1 0 0,1 0 1 0 0,0 0-1 0 0,0 0 1 0 0,0-1-1 0 0,0 1 1 0 0,0 0-1 0 0,0 0 1 0 0,0 0-1 0 0,0 0 1 0 0,0 0-1 0 0,0 0 1 0 0,1 0-1 0 0,-1 0 1 0 0,0-1-1 0 0,0 1 1 0 0,1 1 81 0 0,22 57-2900 0 0,48 19-3948 0 0,-50-61 736 0 0</inkml:trace>
  <inkml:trace contextRef="#ctx0" brushRef="#br0" timeOffset="2988.156">14070 65 17332 0 0,'0'0'396'0'0,"0"0"32"0"0,0 0-129 0 0,0 0-483 0 0,0 0-871 0 0,0 0-819 0 0,0 0-120 0 0,0 0 399 0 0,0 0 791 0 0,0 0 776 0 0,0 0 211 0 0,-6 20-6 0 0,-37 170 36 0 0,-2 282 368 0 0,43-454-900 0 0,-1 57-1708 0 0,12-27-3034 0 0,-6-40 393 0 0</inkml:trace>
  <inkml:trace contextRef="#ctx0" brushRef="#br0" timeOffset="3541.938">15328 266 21397 0 0,'0'0'220'0'0,"0"0"-239"0"0,0 0-584 0 0,0 0-826 0 0,0 0-352 0 0,0 0 177 0 0,0 0 489 0 0,0 0 637 0 0,0 0 324 0 0,0 0 50 0 0,0 0 38 0 0,-12 28 64 0 0,-40 87 26 0 0,-62 14 160 0 0,-15-10 314 0 0,35-52-746 0 0,92-69 300 0 0,0 0 0 0 0,0-1-1 0 0,0 1 1 0 0,0 0-1 0 0,0-1 1 0 0,1 1-1 0 0,-1-1 1 0 0,1 1-1 0 0,0-1 1 0 0,-1 0-1 0 0,1 0 1 0 0,0 0-1 0 0,1 1 1 0 0,-1-1-1 0 0,0 0 1 0 0,1 0-1 0 0,0 0 1 0 0,-1 0-1 0 0,1 0 1 0 0,1 0-1 0 0,-1 0 1 0 0,0 0-1 0 0,1 0 1 0 0,-1 0-1 0 0,1 0 1 0 0,0 0-1 0 0,1-1-51 0 0,4-29 72 0 0,2 0-1 0 0,1 1 0 0 0,2 1 0 0 0,1-1 1 0 0,1 2-1 0 0,2 0 0 0 0,8-11-71 0 0,-22 39-34 0 0,-1 0 0 0 0,1 1 0 0 0,0-1 1 0 0,0 0-1 0 0,0 0 0 0 0,0 1 0 0 0,1-1 0 0 0,-1 1 0 0 0,0-1 0 0 0,1 1 0 0 0,-1-1 0 0 0,0 1 0 0 0,1 0 0 0 0,0 0 0 0 0,-1 0 0 0 0,1 0 0 0 0,0 0 1 0 0,0 0-1 0 0,-1 0 0 0 0,1 0 0 0 0,0 1 0 0 0,0-1 0 0 0,0 1 0 0 0,0-1 0 0 0,0 1 0 0 0,0 0 0 0 0,0 0 0 0 0,0 0 0 0 0,0 0 0 0 0,0 0 1 0 0,0 0-1 0 0,0 1 0 0 0,0-1 0 0 0,0 1 0 0 0,0-1 0 0 0,0 1 0 0 0,-1 0 0 0 0,1 0 0 0 0,0-1 0 0 0,0 1 0 0 0,0 1 34 0 0,69 62-1337 0 0,-55-46 1835 0 0,17 15-316 0 0,189 168 1099 0 0,-208-191-1121 0 0,0-1-1 0 0,0 0 0 0 0,1-2 1 0 0,0 1-1 0 0,1-2 1 0 0,0 0-1 0 0,0-1 0 0 0,0 0 1 0 0,0-1-1 0 0,1-1 0 0 0,0-1 1 0 0,0 0-1 0 0,-1-1 1 0 0,1-1-1 0 0,0-1 0 0 0,7-1-159 0 0,-9-3 108 0 0,-1 0-1 0 0,-1-1 1 0 0,1-1-1 0 0,-1 0 0 0 0,0 0 1 0 0,0-2-1 0 0,-1 1 1 0 0,0-2-1 0 0,-1 1 1 0 0,0-2-1 0 0,-1 1 1 0 0,0-2-1 0 0,0 1 1 0 0,-1-1-1 0 0,-1-1 0 0 0,0 1 1 0 0,0-1-1 0 0,-2-1 1 0 0,1 1-1 0 0,-2-1 1 0 0,0-1-1 0 0,-1 1 1 0 0,0 0-1 0 0,-1-1 0 0 0,0 0 1 0 0,-2 0-1 0 0,1 0 1 0 0,-2 0-1 0 0,0 0 1 0 0,-1 0-1 0 0,-1 0 1 0 0,0 0-1 0 0,0 1 0 0 0,-2-1 1 0 0,0 1-1 0 0,-1-1 1 0 0,-2-4-108 0 0,-2-5-120 0 0,-1 0 0 0 0,-1 0 0 0 0,-1 1 0 0 0,-1 1 0 0 0,-1 0 0 0 0,-1 1 0 0 0,-1 0 0 0 0,0 1 1 0 0,-2 1-1 0 0,0 1 0 0 0,-2 0 0 0 0,-13-9 120 0 0,32 26-102 0 0,0 1 1 0 0,1-1-1 0 0,-1 1 0 0 0,0-1 1 0 0,0 1-1 0 0,0 0 0 0 0,0-1 1 0 0,0 1-1 0 0,1 0 0 0 0,-1 0 1 0 0,0 0-1 0 0,0 0 0 0 0,0-1 1 0 0,0 1-1 0 0,0 0 1 0 0,0 1-1 0 0,0-1 0 0 0,0 0 1 0 0,0 0-1 0 0,1 0 0 0 0,-1 0 1 0 0,0 1-1 0 0,0-1 0 0 0,0 0 1 0 0,0 1-1 0 0,0-1 1 0 0,1 1-1 0 0,-1-1 0 0 0,0 1 1 0 0,0-1-1 0 0,1 1 0 0 0,-1 0 1 0 0,0-1-1 0 0,1 1 0 0 0,-1 0 1 0 0,1-1-1 0 0,-1 1 1 0 0,1 0-1 0 0,-1 0 0 0 0,1 0 1 0 0,-1 0-1 0 0,1-1 0 0 0,0 1 1 0 0,0 0-1 0 0,-1 0 0 0 0,1 0 1 0 0,0 0-1 0 0,0 0 0 0 0,0 0 1 0 0,0 0-1 0 0,0 0 1 0 0,0 0-1 0 0,0-1 0 0 0,0 1 1 0 0,0 0-1 0 0,1 0 0 0 0,-1 0 1 0 0,0 0-1 0 0,0 0 0 0 0,1 0 1 0 0,-1-1-1 0 0,1 1 1 0 0,-1 0-1 0 0,1 0 0 0 0,-1 0 1 0 0,1-1-1 0 0,-1 1 102 0 0,14 70-2888 0 0,21-5-2636 0 0,-21-44-184 0 0</inkml:trace>
  <inkml:trace contextRef="#ctx0" brushRef="#br0" timeOffset="7362.992">7264 2188 14923 0 0,'0'0'1583'0'0,"0"0"-1207"0"0,0 0-600 0 0,0 0-701 0 0,0 0-964 0 0,0 0-383 0 0,0 0 157 0 0,0 0 520 0 0,0 0 812 0 0,0 0 361 0 0,0 0 112 0 0,-3 13 183 0 0,3-12 139 0 0,-29 112 593 0 0,5 2 0 0 0,5 0 0 0 0,5 2 0 0 0,6-1 0 0 0,4 43-605 0 0,46-30 1689 0 0,-40-126-1526 0 0,0 0-1 0 0,0-1 1 0 0,1 1 0 0 0,0 0-1 0 0,-1-1 1 0 0,1 0-1 0 0,0 1 1 0 0,0-1-1 0 0,0 0 1 0 0,1-1-1 0 0,-1 1 1 0 0,0 0-1 0 0,1-1 1 0 0,-1 0 0 0 0,1 0-1 0 0,-1 0 1 0 0,1 0-1 0 0,0-1 1 0 0,-1 1-1 0 0,1-1 1 0 0,0 0-1 0 0,-1 0 1 0 0,1 0 0 0 0,0-1-1 0 0,-1 1 1 0 0,1-1-1 0 0,0 0 1 0 0,-1 0-1 0 0,1 0 1 0 0,-1 0-1 0 0,0-1 1 0 0,1 1-1 0 0,-1-1 1 0 0,0 0 0 0 0,2-1-163 0 0,26-18 211 0 0,0 0 1 0 0,-2-2 0 0 0,0-2 0 0 0,-2-1-1 0 0,0 0 1 0 0,-2-2 0 0 0,-1-1 0 0 0,-1-1 0 0 0,-2-1-1 0 0,5-13-211 0 0,-14 23-118 0 0,0-2 0 0 0,-2 0-1 0 0,-1 0 1 0 0,-1-1 0 0 0,-1 0-1 0 0,-1 0 1 0 0,-1 0 0 0 0,-1-1-1 0 0,-1 0 1 0 0,-2 0 0 0 0,0-22 118 0 0,-1 46-1667 0 0,0 6-1817 0 0,0 15 2052 0 0,38 221 2774 0 0,-26-207-1103 0 0,1-1 1 0 0,1 0-1 0 0,2-1 1 0 0,1 0-1 0 0,1-1 0 0 0,2-1 1 0 0,1-1-1 0 0,1-1 1 0 0,10 8-240 0 0,84 45 1239 0 0,-101-73-1054 0 0,1 0-1 0 0,1-1 1 0 0,-1-1-1 0 0,1-1 1 0 0,0-1-1 0 0,0 0 1 0 0,1-1 0 0 0,-1 0-1 0 0,1-2 1 0 0,-1 0-1 0 0,1-1 1 0 0,0-1-1 0 0,-1-1 1 0 0,1 0 0 0 0,-1-1-1 0 0,0-1 1 0 0,0 0-1 0 0,0-2 1 0 0,0 0-1 0 0,-1-1 1 0 0,0 0 0 0 0,0-1-1 0 0,-1-1 1 0 0,0-1-1 0 0,-1 0 1 0 0,0-1-1 0 0,0 0 1 0 0,-1-1 0 0 0,-1 0-1 0 0,0-1 1 0 0,-1-1-1 0 0,0 0-184 0 0,-5 2 21 0 0,0 1-1 0 0,-1-1 0 0 0,-1 1 1 0 0,0-2-1 0 0,-1 1 1 0 0,0 0-1 0 0,-1 0 0 0 0,0-1 1 0 0,-1 0-1 0 0,0 1 1 0 0,-1-1-1 0 0,0 0 0 0 0,-1 1 1 0 0,-1-1-1 0 0,0 1 1 0 0,-1-1-1 0 0,0 1 0 0 0,-1 0 1 0 0,0 0-1 0 0,-1 1 1 0 0,0-1-1 0 0,-1 1 0 0 0,0 0 1 0 0,-1 0-1 0 0,-7-9-20 0 0,-20-26-154 0 0,-3 1-1 0 0,-2 2 0 0 0,-1 2 1 0 0,-2 2-1 0 0,-4-1 155 0 0,36 31 22 0 0,-141-127 834 0 0,189 136-2687 0 0,290 34 1787 0 0,-66-8-1250 0 0,-92-5-6290 0 0,-121-15-2429 0 0</inkml:trace>
  <inkml:trace contextRef="#ctx0" brushRef="#br0" timeOffset="7845.218">9650 2306 7034 0 0,'0'0'1041'0'0,"0"0"153"0"0,0 0-38 0 0,0 0-153 0 0,0 0-251 0 0,0 0-404 0 0,0 0-465 0 0,0 0-375 0 0,0 0-211 0 0,0 0-15 0 0,0 0 159 0 0,0 0 195 0 0,0 0 171 0 0,9 5 130 0 0,-6-4 80 0 0,1 1 1 0 0,0 1-1 0 0,-1-1 0 0 0,1 0 0 0 0,-1 1 0 0 0,0 0 0 0 0,0 0 1 0 0,0 0-1 0 0,0 0 0 0 0,-1 0 0 0 0,1 1 0 0 0,-1-1 0 0 0,1 1 1 0 0,-1 0-1 0 0,-1-1 0 0 0,1 1 0 0 0,0 0 0 0 0,-1 0 0 0 0,0 0 0 0 0,0 0 1 0 0,0 0-1 0 0,0 2-17 0 0,11 81 448 0 0,-4 1 1 0 0,-4 1-1 0 0,-4-1 1 0 0,-3 1-1 0 0,-5 8-448 0 0,4-39 285 0 0,0-47 592 0 0,3-18-2596 0 0,0-4-3527 0 0,1 5-890 0 0</inkml:trace>
  <inkml:trace contextRef="#ctx0" brushRef="#br0" timeOffset="5225.79">21884 25 3665 0 0,'0'0'1067'0'0,"0"0"-90"0"0,0 0-30 0 0,0 0 16 0 0,0 0-27 0 0,0 0-41 0 0,0 0-45 0 0,0 0-41 0 0,0 0-38 0 0,0 0-63 0 0,0 0-96 0 0,0 0-134 0 0,0 0-88 0 0,12-2-42 0 0,227 22 866 0 0,-186-10-1148 0 0,-11-4-115 0 0,0 2 0 0 0,-1 2 1 0 0,-1 1-1 0 0,0 3 0 0 0,0 1 0 0 0,12 8 49 0 0,-51-23-73 0 0,0 1 0 0 0,1-1 0 0 0,-1 0 0 0 0,0 1-1 0 0,0-1 1 0 0,0 1 0 0 0,0 0 0 0 0,0-1 0 0 0,0 1 0 0 0,0 0-1 0 0,-1 0 1 0 0,1-1 0 0 0,0 1 0 0 0,0 0 0 0 0,0 0 0 0 0,-1 0-1 0 0,1 0 1 0 0,-1 0 0 0 0,1 0 0 0 0,-1 0 0 0 0,1 0 0 0 0,-1 0-1 0 0,1 0 1 0 0,-1 1 0 0 0,0-1 0 0 0,0 0 0 0 0,1 0 0 0 0,-1 0-1 0 0,0 0 1 0 0,0 1 0 0 0,0-1 0 0 0,0 0 0 0 0,-1 0 0 0 0,1 0-1 0 0,0 0 1 0 0,0 1 0 0 0,-1-1 0 0 0,1 0 0 0 0,0 0 0 0 0,-1 0-1 0 0,0 0 1 0 0,1 0 0 0 0,-1 0 0 0 0,1 0 0 0 0,-1 0-1 0 0,0 0 1 0 0,0 0 0 0 0,1-1 0 0 0,-1 1 0 0 0,0 0 0 0 0,0 0-1 0 0,0-1 1 0 0,0 1 0 0 0,0 0 0 0 0,0-1 0 0 0,0 1 0 0 0,0-1-1 0 0,0 0 1 0 0,-1 1 0 0 0,1-1 0 0 0,0 0 73 0 0,-83 37-202 0 0,70-32 200 0 0,-34 13 57 0 0,-15 2-179 0 0,0 3 0 0 0,2 2 0 0 0,0 3 0 0 0,2 2 0 0 0,1 4 0 0 0,2 1 0 0 0,1 3 0 0 0,3 3 0 0 0,-40 38 124 0 0,26 20-144 0 0,64-96 201 0 0,1 0-1 0 0,0-1 1 0 0,-1 1-1 0 0,1 0 1 0 0,0 0 0 0 0,1 0-1 0 0,-1 0 1 0 0,0 0 0 0 0,1 0-1 0 0,0 0 1 0 0,0 0 0 0 0,0 0-1 0 0,0 0 1 0 0,0 1-1 0 0,0-1 1 0 0,1 0 0 0 0,-1 0-1 0 0,1 0 1 0 0,0 0 0 0 0,0 0-1 0 0,0-1 1 0 0,1 1 0 0 0,-1 0-1 0 0,1 0 1 0 0,-1-1-1 0 0,1 1 1 0 0,0-1 0 0 0,0 1-1 0 0,0-1 1 0 0,0 0 0 0 0,0 0-1 0 0,1 0 1 0 0,-1 0-1 0 0,1 0 1 0 0,2 1-57 0 0,18 6 355 0 0,0-1-1 0 0,1-2 0 0 0,0 0 1 0 0,0-1-1 0 0,1-2 1 0 0,-1 0-1 0 0,1-2 1 0 0,-1 0-1 0 0,20-3-354 0 0,-8 2 182 0 0,-1 0-218 0 0,260-8 170 0 0,-108-34-5764 0 0,-153 24 294 0 0,-26 12 1319 0 0</inkml:trace>
  <inkml:trace contextRef="#ctx0" brushRef="#br0" timeOffset="5476.923">21458 494 7666 0 0,'0'0'3056'0'0,"0"0"-1335"0"0,0 0-585 0 0,0 0-856 0 0,0 0-584 0 0,0 0-176 0 0,152-43 120 0 0,-88 43 192 0 0,11 0 24 0 0,7 0-200 0 0,3 0-361 0 0,6 0-183 0 0,0 0-256 0 0,-2 0-424 0 0,0 0-1 0 0,-24 2-2440 0 0,-21-2 1833 0 0</inkml:trace>
  <inkml:trace contextRef="#ctx0" brushRef="#br0" timeOffset="6192.111">22702 114 15715 0 0,'0'0'656'0'0,"0"0"22"0"0,0 0-65 0 0,0 0-175 0 0,0 0-271 0 0,0 0-307 0 0,0 0-331 0 0,0 0-203 0 0,0 0 3 0 0,0 0 163 0 0,0 0 248 0 0,0 0 175 0 0,25-10 93 0 0,83-29 44 0 0,14 38 114 0 0,-90 6-113 0 0,-24-4-49 0 0,19 1-68 0 0,1 1 1 0 0,0 1 0 0 0,0 1-1 0 0,-1 2 1 0 0,0 0 0 0 0,-1 2-1 0 0,0 1 1 0 0,0 1 0 0 0,-1 1-1 0 0,22 15 64 0 0,-45-26-79 0 0,0 0 0 0 0,-1 0 0 0 0,1 0 0 0 0,-1 0 0 0 0,1 0 0 0 0,-1 0-1 0 0,1 1 1 0 0,-1-1 0 0 0,1 1 0 0 0,-1-1 0 0 0,0 1 0 0 0,0-1 0 0 0,0 1 0 0 0,0 0 0 0 0,0 0 0 0 0,0-1-1 0 0,-1 1 1 0 0,1 0 0 0 0,-1 0 0 0 0,1 0 0 0 0,-1 0 0 0 0,1 0 0 0 0,-1 0 0 0 0,0 0 0 0 0,0 0 0 0 0,0 0-1 0 0,0 0 1 0 0,-1-1 0 0 0,1 1 0 0 0,0 0 0 0 0,-1 0 0 0 0,1 0 0 0 0,-1 0 0 0 0,0 0 0 0 0,1 0-1 0 0,-1-1 1 0 0,0 1 0 0 0,0 0 0 0 0,0-1 0 0 0,-1 1 0 0 0,1-1 0 0 0,0 1 0 0 0,0-1 0 0 0,-1 1 0 0 0,1-1-1 0 0,-1 0 1 0 0,1 0 0 0 0,-2 1 79 0 0,-97 50-429 0 0,79-43 464 0 0,-15 4-58 0 0,0 2 0 0 0,1 2 0 0 0,1 1 0 0 0,0 1 0 0 0,1 3 0 0 0,2 0 0 0 0,0 2 0 0 0,1 1 0 0 0,2 1 0 0 0,0 2 0 0 0,2 1 0 0 0,2 1 0 0 0,0 1 0 0 0,2 1 0 0 0,1 0 0 0 0,-9 22 23 0 0,29-50 79 0 0,0 0 1 0 0,0 0 0 0 0,0 1 0 0 0,1-1 0 0 0,-1 0 0 0 0,1 0 0 0 0,0 0-1 0 0,0 0 1 0 0,0 0 0 0 0,1 1 0 0 0,-1-1 0 0 0,1 0 0 0 0,0 0-1 0 0,0 0 1 0 0,1 0 0 0 0,-1 0 0 0 0,1-1 0 0 0,0 1 0 0 0,0 0 0 0 0,0-1-1 0 0,0 1 1 0 0,1-1 0 0 0,-1 0 0 0 0,1 0 0 0 0,0 0 0 0 0,0 0 0 0 0,0 0-1 0 0,0 0 1 0 0,1-1 0 0 0,-1 0 0 0 0,1 1 0 0 0,0-1 0 0 0,-1-1-1 0 0,1 1 1 0 0,0-1 0 0 0,0 1 0 0 0,0-1 0 0 0,0 0 0 0 0,0 0 0 0 0,0-1-1 0 0,0 1 1 0 0,1-1 0 0 0,-1 0 0 0 0,0 0 0 0 0,0 0 0 0 0,0-1 0 0 0,0 1-1 0 0,2-2-79 0 0,274-11 1936 0 0,-103-40-4210 0 0,-175 53 2060 0 0,0-1 0 0 0,0 1 0 0 0,-1 0 0 0 0,1-1 0 0 0,0 0 1 0 0,0 1-1 0 0,0-1 0 0 0,-1 0 0 0 0,1 0 0 0 0,0 0 0 0 0,-1 0 0 0 0,1 0 1 0 0,-1 0-1 0 0,1-1 0 0 0,-1 1 0 0 0,1 0 0 0 0,-1-1 0 0 0,0 1 0 0 0,0-1 1 0 0,0 1-1 0 0,0-1 0 0 0,0 0 0 0 0,0 1 0 0 0,0-1 0 0 0,-1 0 0 0 0,1 0 1 0 0,0 0-1 0 0,-1 1 0 0 0,0-1 0 0 0,1 0 0 0 0,-1 0 0 0 0,0 0 0 0 0,0 0 1 0 0,0 0-1 0 0,0 0 0 0 0,0 0 0 0 0,-1 0 0 0 0,1 0 0 0 0,0 1 0 0 0,-1-1 1 0 0,0 0-1 0 0,1 0 0 0 0,-1 0 0 0 0,-1-1 214 0 0,-31-26-1510 0 0,-122-24 1851 0 0,154 53-314 0 0,1 0-26 0 0,49 31 6434 0 0,58-2-2340 0 0,63-4-2813 0 0,-70-11-760 0 0,78 13 1216 0 0,1-7 0 0 0,93-6-1738 0 0,-254-15 88 0 0,-1 0-1 0 0,1-2 1 0 0,-1 0 0 0 0,1-1-1 0 0,-1-1 1 0 0,0 0-1 0 0,0-1 1 0 0,-1-1-1 0 0,0-1 1 0 0,0 0-1 0 0,-1-1 1 0 0,0 0-1 0 0,11-10-87 0 0,-19 14-115 0 0,-1 0 0 0 0,0 0-1 0 0,-1 0 1 0 0,1-1 0 0 0,-1 0 0 0 0,0 0-1 0 0,0 0 1 0 0,-1-1 0 0 0,0 1 0 0 0,0-1-1 0 0,0 0 1 0 0,-1 0 0 0 0,0-1 0 0 0,-1 1-1 0 0,1-1 1 0 0,-1 1 0 0 0,-1-1 0 0 0,0 0-1 0 0,0 0 1 0 0,0 1 0 0 0,-1-1 0 0 0,0 0-1 0 0,0 0 1 0 0,-1 0 0 0 0,0 0 0 0 0,-1 1-1 0 0,0-1 1 0 0,0 1 0 0 0,0-1 0 0 0,-1 1-1 0 0,-3-7 116 0 0,-7-4-273 0 0,0 1 0 0 0,-1 0-1 0 0,0 1 1 0 0,-2 1 0 0 0,0 0-1 0 0,0 1 1 0 0,-2 1 0 0 0,1 1-1 0 0,-2 0 1 0 0,1 1 0 0 0,-2 1-1 0 0,1 1 1 0 0,-1 1 0 0 0,-1 0-1 0 0,1 2 1 0 0,-1 0 0 0 0,-1 1-1 0 0,1 2 1 0 0,0 0 0 0 0,-1 1-1 0 0,0 1 1 0 0,1 1 0 0 0,-19 2 273 0 0,27-1-44 0 0,1 0 1 0 0,0 1 0 0 0,1 0-1 0 0,-1 0 1 0 0,0 2 0 0 0,1-1-1 0 0,-1 1 1 0 0,1 1 0 0 0,0 0 0 0 0,0 1-1 0 0,1 0 1 0 0,0 0 0 0 0,0 1-1 0 0,0 1 1 0 0,1-1 0 0 0,0 2-1 0 0,1-1 1 0 0,0 1 0 0 0,0 0 0 0 0,0 1-1 0 0,2 0 1 0 0,-1 0 0 0 0,1 1-1 0 0,1-1 1 0 0,-1 1 0 0 0,2 0-1 0 0,0 1 1 0 0,0-1 0 0 0,1 1 0 0 0,0 0-1 0 0,1 0 1 0 0,0 7 43 0 0,12 164-2698 0 0,2-143-3798 0 0</inkml:trace>
  <inkml:trace contextRef="#ctx0" brushRef="#br0" timeOffset="4039.498">19409 222 12363 0 0,'0'0'1356'0'0,"0"0"-615"0"0,0 0-120 0 0,0 0-21 0 0,0 0-127 0 0,0 0-294 0 0,0 0-477 0 0,0 0-568 0 0,0 0-284 0 0,0 0-6 0 0,0 0 222 0 0,0 0 370 0 0,0 0 179 0 0,5-5 147 0 0,-2 5 251 0 0,-1-1-1 0 0,0 1 1 0 0,0-1-1 0 0,0 1 0 0 0,0 0 1 0 0,0-1-1 0 0,0 1 1 0 0,0 0-1 0 0,1 0 1 0 0,-1 1-1 0 0,0-1 0 0 0,0 0 1 0 0,0 1-1 0 0,0-1 1 0 0,0 1-1 0 0,0 0 1 0 0,0 0-1 0 0,0 0 0 0 0,0 0 1 0 0,0 0-1 0 0,0 0 1 0 0,-1 0-1 0 0,1 1 1 0 0,0-1-1 0 0,-1 1 0 0 0,1-1 1 0 0,-1 1-1 0 0,0-1 1 0 0,1 1-1 0 0,-1 0 1 0 0,0 0-1 0 0,0 0 0 0 0,0 0 1 0 0,0-1-1 0 0,0 1 1 0 0,-1 0-1 0 0,1 1 1 0 0,0-1-1 0 0,-1 0 0 0 0,0 0 1 0 0,1 0-1 0 0,-1 0 1 0 0,0 0-1 0 0,0 0 1 0 0,0 1-1 0 0,-1-1 0 0 0,1 0 1 0 0,0 0-1 0 0,-1 0 1 0 0,0 1-13 0 0,14 50 222 0 0,-2 1 0 0 0,-3 1 0 0 0,-2 0 0 0 0,-3-1 0 0 0,-2 28-222 0 0,11 131-551 0 0,-32-293 2946 0 0,-45-36-11205 0 0,49 99 3302 0 0</inkml:trace>
  <inkml:trace contextRef="#ctx0" brushRef="#br0" timeOffset="4350.066">18761 210 6145 0 0,'0'0'3970'0'0,"0"0"-1032"0"0,0 0-676 0 0,0 0-701 0 0,0 0-665 0 0,0 0-519 0 0,0 0-338 0 0,0 0-187 0 0,0 0-46 0 0,27-22 18 0 0,89-66 60 0 0,-2 58 80 0 0,-86 29 44 0 0,37-6-75 0 0,1 2 0 0 0,0 4 0 0 0,0 2-1 0 0,0 3 1 0 0,0 3 0 0 0,-1 3-1 0 0,0 2 1 0 0,-1 4 0 0 0,34 13 67 0 0,-89-26-136 0 0,0 0 0 0 0,-1 0 0 0 0,1 1 0 0 0,-1 0 0 0 0,0 1 0 0 0,0 0 0 0 0,-1 0 0 0 0,1 1 0 0 0,-1-1 0 0 0,-1 2 0 0 0,1-1 0 0 0,-1 1 0 0 0,0 0 0 0 0,0 0 0 0 0,-1 1-1 0 0,0-1 1 0 0,0 1 0 0 0,-1 1 136 0 0,-6-6-3 0 0,0 0 0 0 0,0 0 0 0 0,0 0-1 0 0,0-1 1 0 0,-1 1 0 0 0,0 0-1 0 0,1-1 1 0 0,-1 0 0 0 0,0 1 0 0 0,0-1-1 0 0,0 0 1 0 0,0-1 0 0 0,-1 1-1 0 0,1-1 1 0 0,0 1 0 0 0,-1-1 0 0 0,1 0-1 0 0,-1 0 1 0 0,1 0 0 0 0,-1-1-1 0 0,0 1 1 0 0,1-1 0 0 0,-1 0 0 0 0,0 0-1 0 0,-1 0 4 0 0,-4 1 32 0 0,-1019 99 1449 0 0,940-76-4729 0 0,91-8-4047 0 0,5-13 1935 0 0</inkml:trace>
  <inkml:trace contextRef="#ctx0" brushRef="#br0" timeOffset="4751.07">20106 503 12931 0 0,'0'0'-274'0'0,"0"0"-664"0"0,0 0-181 0 0,0 0 316 0 0,0 0 456 0 0,0 0 238 0 0,0 0 110 0 0,0 0 34 0 0,-9 28-5 0 0,-25 91 1 0 0,32-115 122 0 0,1 0 1 0 0,0 0-1 0 0,0 0 1 0 0,1 1-1 0 0,-1-1 0 0 0,1 0 1 0 0,0 1-1 0 0,0-1 1 0 0,0 0-1 0 0,1 0 0 0 0,0 1 1 0 0,0-1-1 0 0,0 0 0 0 0,0 0 1 0 0,0 0-1 0 0,1 0 1 0 0,0 0-1 0 0,0 0 0 0 0,0 0 1 0 0,0 0-1 0 0,1-1 1 0 0,-1 1-1 0 0,1-1 0 0 0,0 0 1 0 0,0 0-1 0 0,0 0 0 0 0,0 0 1 0 0,1 0-1 0 0,-1-1 1 0 0,1 1-1 0 0,0-1 0 0 0,-1 0 1 0 0,1 0-1 0 0,0 0 1 0 0,0-1-1 0 0,0 0 0 0 0,1 1 1 0 0,-1-1-1 0 0,0-1 1 0 0,0 1-1 0 0,1-1 0 0 0,-1 1 1 0 0,0-1-1 0 0,1 0 0 0 0,-1-1 1 0 0,0 1-1 0 0,0-1 1 0 0,1 0-1 0 0,-1 0 0 0 0,0 0 1 0 0,0-1-1 0 0,3-1-153 0 0,12 3 10 0 0,13 1 189 0 0,1-1-1 0 0,0-1 1 0 0,-1-2 0 0 0,1-2 0 0 0,-1 0 0 0 0,0-3 0 0 0,0 0 0 0 0,-1-2 0 0 0,0-1-1 0 0,-1-2 1 0 0,-1-1 0 0 0,0-1 0 0 0,0-2 0 0 0,-2 0 0 0 0,0-2 0 0 0,10-10-199 0 0,-32 23-19 0 0,0 1 0 0 0,0-1 1 0 0,-1 0-1 0 0,1 0 1 0 0,-1 0-1 0 0,-1 0 0 0 0,1-1 1 0 0,-1 0-1 0 0,-1 1 0 0 0,1-1 1 0 0,-1 0-1 0 0,0-1 0 0 0,0 1 1 0 0,-1 0-1 0 0,0 0 1 0 0,-1-1-1 0 0,1 1 0 0 0,-1 0 1 0 0,-1-1-1 0 0,1 1 0 0 0,-1 0 1 0 0,-1-1-1 0 0,1 1 0 0 0,-1 0 1 0 0,-1 0-1 0 0,1 0 1 0 0,-1 0-1 0 0,0 1 0 0 0,-1-1 1 0 0,1 1-1 0 0,-1 0 0 0 0,-1 0 1 0 0,1 0-1 0 0,-1 0 0 0 0,0 1 1 0 0,0-1-1 0 0,0 1 1 0 0,-4-1 18 0 0,-9-8-245 0 0,-1 1 0 0 0,-1 1 0 0 0,0 1 0 0 0,-1 0 0 0 0,0 2 1 0 0,0 0-1 0 0,-1 2 0 0 0,0 0 0 0 0,0 1 0 0 0,-1 2 0 0 0,1 0 1 0 0,-1 1-1 0 0,0 2 0 0 0,0 0 0 0 0,0 1 0 0 0,0 1 0 0 0,0 2 1 0 0,0 0-1 0 0,0 1 0 0 0,1 2 0 0 0,0 0 0 0 0,0 1 0 0 0,0 1 1 0 0,-11 7 244 0 0,26-12-27 0 0,1 0 0 0 0,0 1 0 0 0,0-1 0 0 0,0 1 0 0 0,0 1 0 0 0,0-1 0 0 0,1 1 0 0 0,-1 0 0 0 0,1 0 0 0 0,1 1 0 0 0,-1-1 0 0 0,1 1 0 0 0,0 0 0 0 0,0 0 0 0 0,1 0 0 0 0,0 1 0 0 0,0 0 0 0 0,0-1 0 0 0,1 1 0 0 0,0 0 0 0 0,0 0 0 0 0,1 0 0 0 0,-1 0 0 0 0,2 0 0 0 0,-1 0 0 0 0,1 1 0 0 0,0-1-1 0 0,1 0 1 0 0,-1 0 0 0 0,2 0 0 0 0,-1 0 0 0 0,1 0 0 0 0,0 0 0 0 0,0 0 0 0 0,1 0 0 0 0,2 5 27 0 0,90 67-2860 0 0,-23-43-2157 0 0,-38-22-155 0 0</inkml:trace>
  <inkml:trace contextRef="#ctx0" brushRef="#br0" timeOffset="1867.002">8609 213 1072 0 0,'0'0'1124'0'0,"0"0"-482"0"0,0 0-202 0 0,0 0-49 0 0,0 0 50 0 0,0 0 74 0 0,0 0 48 0 0,0 0 22 0 0,0 0 29 0 0,0 0 34 0 0,1 30-11 0 0,4 94-1 0 0,42 47 977 0 0,0 75-65 0 0,-70-257 810 0 0,1-10-2743 0 0,1-1 0 0 0,1 0 0 0 0,0-2 0 0 0,2 0 0 0 0,1-1 0 0 0,1-1 0 0 0,1 0 1 0 0,1-1-1 0 0,2-1 0 0 0,0 0 0 0 0,-6-27 385 0 0,15 49 9 0 0,0-1 1 0 0,1 1 0 0 0,0-1-1 0 0,0 1 1 0 0,0-1 0 0 0,1 0-1 0 0,0 0 1 0 0,1 0 0 0 0,-1 0-1 0 0,1 0 1 0 0,0 0 0 0 0,1 0 0 0 0,0 1-1 0 0,0-1 1 0 0,0 0 0 0 0,1 0-1 0 0,0 0 1 0 0,1 1 0 0 0,-1-1-1 0 0,1 1 1 0 0,0 0 0 0 0,1 0-1 0 0,-1 0 1 0 0,1 0 0 0 0,1 1-1 0 0,-1-1 1 0 0,1 1 0 0 0,0 0-1 0 0,0 1 1 0 0,0-1 0 0 0,0 1-1 0 0,1 0 1 0 0,0 0 0 0 0,0 0-1 0 0,0 1 1 0 0,0 0 0 0 0,1 1-1 0 0,-1-1 1 0 0,6 0-10 0 0,30-8 366 0 0,1 3-1 0 0,-1 2 0 0 0,1 1 1 0 0,1 3-1 0 0,-1 1 1 0 0,0 2-1 0 0,0 2 0 0 0,15 4-365 0 0,-47-6 14 0 0,6 0-54 0 0,-1 1 1 0 0,1 0 0 0 0,-1 1 0 0 0,0 0 0 0 0,0 2-1 0 0,0 0 1 0 0,0 0 0 0 0,-1 2 0 0 0,0 0-1 0 0,0 0 1 0 0,0 2 0 0 0,0 0 39 0 0,-14-7-25 0 0,1-1 0 0 0,-1 0 0 0 0,0 1 0 0 0,0-1 0 0 0,0 0 0 0 0,0 1 0 0 0,0-1 0 0 0,0 1 0 0 0,-1-1 0 0 0,1 1 0 0 0,0 0 0 0 0,-1-1 0 0 0,1 1 0 0 0,-1 0 0 0 0,0 0 0 0 0,1-1 0 0 0,-1 1 0 0 0,0 0 0 0 0,0 0 0 0 0,0-1 0 0 0,0 1 0 0 0,-1 0 0 0 0,1 0 0 0 0,0-1 0 0 0,-1 1 0 0 0,1 0 0 0 0,-1-1 0 0 0,1 1 0 0 0,-1 0 0 0 0,0-1 0 0 0,0 1 0 0 0,0-1 0 0 0,0 1 0 0 0,0-1 0 0 0,0 0 0 0 0,0 1 0 0 0,0-1 0 0 0,-1 0 0 0 0,1 0 0 0 0,0 0 1 0 0,-1 0-1 0 0,1 0 0 0 0,-1 0 0 0 0,1 0 0 0 0,-1 0 0 0 0,0-1 0 0 0,-1 2 25 0 0,-80 36 925 0 0,-278 29 443 0 0,438-39-840 0 0,129 85 878 0 0,-182-96-1027 0 0,0 0 0 0 0,0-2 1 0 0,2-1-1 0 0,0 0 0 0 0,0-2 0 0 0,1-2 0 0 0,1 0 0 0 0,0-1 0 0 0,9 0-379 0 0,181-5 1689 0 0,-219 63-14023 0 0,1-57 9244 0 0,0-4-2076 0 0</inkml:trace>
  <inkml:trace contextRef="#ctx0" brushRef="#br0" timeOffset="2204.665">9927 214 18308 0 0,'0'0'40'0'0,"0"0"-416"0"0,0 0-732 0 0,0 0-239 0 0,0 0 157 0 0,0 0 382 0 0,0 0 607 0 0,0 0 112 0 0,0 0-35 0 0,0 0-52 0 0,13 27-38 0 0,39 83 32 0 0,-35-16 80 0 0,-19-69 150 0 0,-1 245 875 0 0,4-266-815 0 0,0 0 0 0 0,0 0 0 0 0,0 0 0 0 0,0 0 0 0 0,1 0 0 0 0,-1 0 0 0 0,1 0 0 0 0,0 0 0 0 0,0-1 0 0 0,1 1 0 0 0,-1-1 0 0 0,1 1 0 0 0,-1-1 0 0 0,1 0 1 0 0,0 0-1 0 0,0 0 0 0 0,1-1 0 0 0,-1 1 0 0 0,0-1 0 0 0,1 1 0 0 0,0-1 0 0 0,-1 0 0 0 0,1-1 0 0 0,0 1 0 0 0,0-1 0 0 0,0 0 0 0 0,0 1 0 0 0,0-2 0 0 0,0 1 1 0 0,1 0-109 0 0,140 5 1867 0 0,-112-7-1838 0 0,381-49-258 0 0,-423 47-11391 0 0,3 3 4961 0 0</inkml:trace>
  <inkml:trace contextRef="#ctx0" brushRef="#br0" timeOffset="2453.156">10175 534 16452 0 0,'0'0'2673'0'0,"0"0"-1618"0"0,0 0-560 0 0,0 0-330 0 0,0 0-266 0 0,0 0-148 0 0,27-15-41 0 0,85-47-36 0 0,-7 45-1467 0 0,-77 19 340 0 0,-2-4-2032 0 0,-47-8-4489 0 0,11 7 2805 0 0</inkml:trace>
  <inkml:trace contextRef="#ctx0" brushRef="#br0" timeOffset="2619.092">9695 200 17180 0 0,'0'0'1160'0'0,"0"0"-56"0"0,0 0-416 0 0,0 0-456 0 0,0 0-184 0 0,193-91-64 0 0,-129 87-32 0 0,5 2 16 0 0,7 2-8 0 0,-1 3-128 0 0,-1 5-408 0 0,2 2-736 0 0,-7 2-1169 0 0,-14-3-1479 0 0,-22-2-7115 0 0</inkml:trace>
  <inkml:trace contextRef="#ctx0" brushRef="#br0" timeOffset="9809.725">14029 2210 8010 0 0,'0'0'1513'0'0,"0"0"-260"0"0,0 0-408 0 0,0 0-385 0 0,0 0-402 0 0,0 0-430 0 0,0 0-250 0 0,0 0 13 0 0,0 0 179 0 0,0 0 287 0 0,0 0 193 0 0,0 0 46 0 0,0 0 21 0 0,-10 13 33 0 0,-54 113 322 0 0,-67 366 976 0 0,107-394-565 0 0,56-92 1161 0 0,528 90 58 0 0,-260-42-1444 0 0,-374-72-2279 0 0,-17-3-7829 0 0,74 18 2538 0 0</inkml:trace>
  <inkml:trace contextRef="#ctx0" brushRef="#br0" timeOffset="11130.866">18303 2263 19484 0 0,'0'0'752'0'0,"0"0"-752"0"0,0 0-819 0 0,0 0-513 0 0,0 0-52 0 0,0 0 376 0 0,0 0 617 0 0,0 0 387 0 0,0 0 48 0 0,0 0-69 0 0,-6 27-81 0 0,-17 87-54 0 0,-42 57-583 0 0,56-150 840 0 0,1 0-1 0 0,1 0 1 0 0,1 1 0 0 0,1 0-1 0 0,0 0 1 0 0,2 0-1 0 0,1 1 1 0 0,0-1-1 0 0,2 1 1 0 0,2 17-97 0 0,-1-34 99 0 0,1 0 0 0 0,-1 0 1 0 0,1-1-1 0 0,1 1 0 0 0,-1-1 1 0 0,1 1-1 0 0,0-1 0 0 0,0 0 0 0 0,1 0 1 0 0,-1 0-1 0 0,1 0 0 0 0,0-1 0 0 0,1 1 1 0 0,-1-1-1 0 0,1 0 0 0 0,0-1 1 0 0,0 1-1 0 0,0-1 0 0 0,0 0 0 0 0,0 0 1 0 0,1 0-1 0 0,-1-1 0 0 0,1 0 1 0 0,0 0-1 0 0,0 0 0 0 0,0-1 0 0 0,5 1-99 0 0,170 4 2222 0 0,-172-6-2200 0 0,419-63 1451 0 0,-364 54-1323 0 0,-102-6-3635 0 0,-120-5-7724 0 0,125 17 4082 0 0</inkml:trace>
  <inkml:trace contextRef="#ctx0" brushRef="#br0" timeOffset="11380.942">18267 2602 21493 0 0,'0'0'480'0'0,"0"0"-130"0"0,0 0-202 0 0,0 0-233 0 0,30-16-128 0 0,97-46-59 0 0,-13 47-467 0 0,-54 18-132 0 0,-48-1 605 0 0,1-1 0 0 0,0 0 0 0 0,0 0 0 0 0,0-1 0 0 0,-1-1 0 0 0,1-1 0 0 0,0 1 0 0 0,0-2 0 0 0,-1 0 0 0 0,0 0 0 0 0,12-6 266 0 0,-12-5-1065 0 0,-11 1-7056 0 0,-1 9-58 0 0</inkml:trace>
  <inkml:trace contextRef="#ctx0" brushRef="#br0" timeOffset="11543.021">18001 2155 20556 0 0,'0'0'1059'0'0,"0"0"-46"0"0,30-18-259 0 0,102-58-206 0 0,-111 65-459 0 0,0 2 0 0 0,0 1-1 0 0,1 0 1 0 0,0 2 0 0 0,0 0-1 0 0,1 2 1 0 0,-1 0-1 0 0,22 0-88 0 0,1-1 69 0 0,47-6-196 0 0,1 5-1 0 0,0 3 1 0 0,0 4 0 0 0,0 5-1 0 0,-1 3 1 0 0,68 17 127 0 0,-64 8-2496 0 0,-42 3-6047 0 0,-40-23-2098 0 0</inkml:trace>
  <inkml:trace contextRef="#ctx0" brushRef="#br0" timeOffset="10193.504">15856 2290 11835 0 0,'0'0'825'0'0,"0"0"19"0"0,0 0-136 0 0,0 0-346 0 0,0 0-313 0 0,0 0-345 0 0,0 0-345 0 0,0 0-252 0 0,0 0-73 0 0,0 0 59 0 0,0 0 205 0 0,0 0 269 0 0,0 0 238 0 0,-21 4 204 0 0,-62 17 131 0 0,50 34 154 0 0,31-40-232 0 0,-115 459 2199 0 0,97-417-2681 0 0,-7 28-1315 0 0,19-29-4420 0 0,8-52 2109 0 0</inkml:trace>
  <inkml:trace contextRef="#ctx0" brushRef="#br0" timeOffset="10781.971">16544 2408 22125 0 0,'0'0'92'0'0,"0"0"-432"0"0,0 0-650 0 0,0 0-353 0 0,0 0 83 0 0,0 0 384 0 0,0 0 537 0 0,0 0 275 0 0,0 0 52 0 0,-5 31 23 0 0,-15 99 2 0 0,16-107-23 0 0,-2 1 0 0 0,-1-1-1 0 0,-1 0 1 0 0,-1-1 0 0 0,-1 0 0 0 0,0 0 0 0 0,-2-1-1 0 0,0 0 1 0 0,-2-1 10 0 0,-17 31-44 0 0,-24 18 759 0 0,42-119 1348 0 0,3-358-2219 0 0,17 420-4735 0 0,18 22 4265 0 0,0-2 1012 0 0,7 16-6 0 0,3-1 0 0 0,2-2 0 0 0,2-2-1 0 0,1-1 1 0 0,12 6-380 0 0,-35-33 187 0 0,1-1-1 0 0,1-1 1 0 0,-1 0 0 0 0,2-2 0 0 0,0 0-1 0 0,0-1 1 0 0,1-1 0 0 0,0-1 0 0 0,1-1-1 0 0,-1-1 1 0 0,1-1 0 0 0,1-1 0 0 0,-1 0-1 0 0,20-1-186 0 0,-20-3 163 0 0,0-2 0 0 0,-1 0 0 0 0,1-1 0 0 0,-1-2 0 0 0,0 0 0 0 0,0-1-1 0 0,0-1 1 0 0,-1-1 0 0 0,0 0 0 0 0,0-2 0 0 0,-1 0 0 0 0,0-2 0 0 0,-1 0 0 0 0,-1-1-1 0 0,0 0 1 0 0,4-5-163 0 0,-16 13 16 0 0,0-1-1 0 0,0 1 0 0 0,-1-1 1 0 0,0 0-1 0 0,0 0 0 0 0,-1-1 1 0 0,1 1-1 0 0,-1-1 0 0 0,0 0 1 0 0,-1 1-1 0 0,0-1 0 0 0,0 0 1 0 0,-1 0-1 0 0,1-1 0 0 0,-1 1 1 0 0,-1 0-1 0 0,0 0 0 0 0,0-1 1 0 0,0 1-1 0 0,-1 0 0 0 0,0 0 1 0 0,0-1-1 0 0,-1 1 0 0 0,0 0 1 0 0,0 0-1 0 0,0 1 0 0 0,-1-1 1 0 0,0 0-1 0 0,-1 1 0 0 0,1 0 1 0 0,-1 0-1 0 0,-1 0 0 0 0,1 0 1 0 0,-3-2-16 0 0,-29-36-224 0 0,-2 2 0 0 0,-2 2 0 0 0,-1 1 0 0 0,-2 2-1 0 0,-2 2 1 0 0,-19-10 224 0 0,139 68-5553 0 0,8 2-1839 0 0,-56-15-331 0 0</inkml:trace>
  <inkml:trace contextRef="#ctx0" brushRef="#br0" timeOffset="8485.103">10354 2327 13635 0 0,'0'0'7'0'0,"0"0"-166"0"0,0 0-684 0 0,0 0-789 0 0,0 0-194 0 0,0 0 132 0 0,0 0 554 0 0,0 0 768 0 0,0 0 304 0 0,0 0 272 0 0,0 0 260 0 0,0 0 139 0 0,4 30 17 0 0,14 199 751 0 0,-8 33 426 0 0,-9-151 4009 0 0,-47-217-3752 0 0,10 19-2118 0 0,25 65-32 0 0,0 0-1 0 0,2 0 1 0 0,0-1-1 0 0,1 0 1 0 0,2-1-1 0 0,0 1 1 0 0,1-1 0 0 0,2-1-1 0 0,0 1 1 0 0,2 0-1 0 0,1-1 1 0 0,0 1-1 0 0,3-8 97 0 0,0 24-104 0 0,0 1 0 0 0,0-1 1 0 0,1 1-1 0 0,0 0 0 0 0,0 0 0 0 0,1 0 0 0 0,0 1 0 0 0,0-1 0 0 0,1 1 1 0 0,0 1-1 0 0,0-1 0 0 0,0 1 0 0 0,0 0 0 0 0,1 0 0 0 0,0 1 0 0 0,0-1 1 0 0,0 2-1 0 0,1-1 0 0 0,-1 1 0 0 0,1 0 0 0 0,7-2 104 0 0,173-33-766 0 0,-102 29 712 0 0,0 4-1 0 0,0 3 1 0 0,0 4 0 0 0,0 4 0 0 0,22 6 54 0 0,-97-10-54 0 0,-5-2-16 0 0,0 0 0 0 0,-1 0-1 0 0,1 0 1 0 0,0 1 0 0 0,-1-1 0 0 0,1 2 0 0 0,-1-1-1 0 0,1 0 1 0 0,-1 1 0 0 0,1 0 0 0 0,-1 1-1 0 0,0-1 1 0 0,0 1 0 0 0,0 0 0 0 0,0 0-1 0 0,-1 0 1 0 0,1 1 0 0 0,-1 0 0 0 0,0 0 0 0 0,0 0-1 0 0,0 0 1 0 0,-1 0 0 0 0,1 1 0 0 0,-1 0-1 0 0,1 2 71 0 0,-6-2-30 0 0,0 0-1 0 0,-1 1 0 0 0,1-1 0 0 0,-1-1 1 0 0,0 1-1 0 0,-1 0 0 0 0,1-1 0 0 0,-1 1 1 0 0,0-1-1 0 0,0 0 0 0 0,0-1 1 0 0,-1 1-1 0 0,1-1 0 0 0,-1 1 0 0 0,0-1 1 0 0,0-1-1 0 0,0 1 0 0 0,0-1 0 0 0,-3 1 31 0 0,3 0 15 0 0,-83 40 287 0 0,-2-3 0 0 0,-2-5 0 0 0,-1-4 0 0 0,-56 10-302 0 0,-36 13-80 0 0,174-50 24 0 0,6-4 2 0 0,0 1-1 0 0,1 0 1 0 0,-1 0 0 0 0,1 0 0 0 0,-1 0-1 0 0,1 1 1 0 0,-1 0 0 0 0,1 0-1 0 0,0 0 1 0 0,0 1 0 0 0,0-1 0 0 0,0 1-1 0 0,0 0 1 0 0,1 0 0 0 0,-1 0 0 0 0,1 1-1 0 0,0-1 1 0 0,0 1 0 0 0,0-1 0 0 0,0 1-1 0 0,1 0 1 0 0,-1 1 0 0 0,0 1 54 0 0,6-1 114 0 0,0 0 1 0 0,0-1-1 0 0,0 1 0 0 0,0-1 1 0 0,1 0-1 0 0,0 1 0 0 0,0-2 1 0 0,0 1-1 0 0,0 0 0 0 0,1-1 1 0 0,-1 0-1 0 0,1 0 0 0 0,0 0 1 0 0,0-1-1 0 0,0 1 0 0 0,0-1 1 0 0,1 0-1 0 0,-1-1 0 0 0,0 1 1 0 0,6 0-115 0 0,-6-1 88 0 0,70 21 590 0 0,1-3 1 0 0,1-4-1 0 0,0-3 1 0 0,24-1-679 0 0,112 17 281 0 0,-179-22-322 0 0,12 1-75 0 0,0 2 0 0 0,0 2 1 0 0,-1 1-1 0 0,0 3 0 0 0,16 9 116 0 0,-41-11-1945 0 0,-12-1-5663 0 0,-8-10 675 0 0</inkml:trace>
  <inkml:trace contextRef="#ctx0" brushRef="#br0" timeOffset="8860.407">11860 2297 19524 0 0,'0'0'-1'0'0,"0"0"-593"0"0,0 0-691 0 0,0 0-202 0 0,0 0 207 0 0,0 0 541 0 0,0 0 576 0 0,0 0 138 0 0,0 0 17 0 0,12 26 13 0 0,35 85 6 0 0,-22 44 203 0 0,-26-111-52 0 0,-1 45 164 0 0,0-63-215 0 0,1 0 1 0 0,1 0-1 0 0,1 0 1 0 0,1 1-1 0 0,2-1 0 0 0,0-1 1 0 0,2 1-1 0 0,5 12-111 0 0,-5-31 148 0 0,1-1-1 0 0,0 0 0 0 0,0 0 0 0 0,1 0 1 0 0,0 0-1 0 0,0-1 0 0 0,0-1 0 0 0,0 0 1 0 0,1 0-1 0 0,0 0 0 0 0,0-1 0 0 0,0 0 1 0 0,0-1-1 0 0,0 0 0 0 0,1 0 1 0 0,-1-1-1 0 0,1-1 0 0 0,-1 1 0 0 0,1-1 1 0 0,-1-1-1 0 0,0 0 0 0 0,1 0 0 0 0,-1-1 1 0 0,0 0-1 0 0,0-1 0 0 0,8-2-147 0 0,3 2 28 0 0,412-26-283 0 0,-432 29-183 0 0,0 0-172 0 0,-44 0-5083 0 0,5 0-355 0 0,24 0-316 0 0</inkml:trace>
  <inkml:trace contextRef="#ctx0" brushRef="#br0" timeOffset="9121.209">11877 2663 11506 0 0,'0'0'453'0'0,"0"0"183"0"0,0 0 63 0 0,0 0-77 0 0,0 0-183 0 0,0 0-259 0 0,0 0-199 0 0,0 0-42 0 0,0 0 112 0 0,0 0 211 0 0,0 0 200 0 0,0 0 74 0 0,0 0-25 0 0,26-7-87 0 0,85-21-121 0 0,88 19 279 0 0,-136 10-570 0 0,64-4-306 0 0,-47-12-3946 0 0,-71 2-2955 0 0,-9 11 1326 0 0</inkml:trace>
  <inkml:trace contextRef="#ctx0" brushRef="#br0" timeOffset="9339.904">11625 2318 14651 0 0,'0'0'1751'0'0,"0"0"-275"0"0,0 0-559 0 0,0 0-477 0 0,27-13-258 0 0,3-3-145 0 0,137-41 127 0 0,27 41-634 0 0,1 8 1 0 0,102 12 469 0 0,-173 5-3459 0 0,-43 0-3587 0 0,-57-5-1128 0 0</inkml:trace>
  <inkml:trace contextRef="#ctx0" brushRef="#br1" timeOffset="18307.885">8477 5105 15715 0 0,'0'0'3460'0'0,"0"0"-2372"0"0,0 0-861 0 0,0 0-539 0 0,0 0-511 0 0,0 0-144 0 0,0 0 128 0 0,0 0 300 0 0,0 0 387 0 0,0 0 172 0 0,0 0 32 0 0,0 0-9 0 0,0 0-19 0 0,3 18 24 0 0,9 159 204 0 0,-13-175-225 0 0,1 0-1 0 0,0 0 1 0 0,0 0-1 0 0,0 0 1 0 0,-1 0-1 0 0,2 0 1 0 0,-1 0-1 0 0,0 0 1 0 0,0 0 0 0 0,1 0-1 0 0,-1-1 1 0 0,1 1-1 0 0,-1 0 1 0 0,1 0-1 0 0,0 0 1 0 0,0 0-1 0 0,0-1 1 0 0,0 1 0 0 0,0 0-1 0 0,0-1 1 0 0,1 1-1 0 0,-1-1 1 0 0,0 1-1 0 0,1-1 1 0 0,-1 1-1 0 0,1-1 1 0 0,-1 0 0 0 0,1 0-1 0 0,0 0 1 0 0,0 0-1 0 0,-1 0 1 0 0,1 0-1 0 0,0-1 1 0 0,0 1-1 0 0,0-1 1 0 0,0 1 0 0 0,0-1-1 0 0,0 1 1 0 0,0-1-1 0 0,0 0 1 0 0,0 0-1 0 0,0 0 1 0 0,0 0-1 0 0,0-1 1 0 0,0 1 0 0 0,0 0-1 0 0,0-1 1 0 0,0 1-1 0 0,-1-1 1 0 0,1 0-1 0 0,0 0 1 0 0,0 0-1 0 0,0 1 1 0 0,-1-2-1 0 0,1 1 1 0 0,0 0-27 0 0,24-10-605 0 0,-1-1 0 0 0,0-2 1 0 0,-1 0-1 0 0,-1-2 0 0 0,0 0 0 0 0,-1-2 0 0 0,3-3 605 0 0,77-92 755 0 0,-94 180-826 0 0,12 88 1968 0 0,-19-151-1817 0 0,0 0 1 0 0,1 0-1 0 0,-1 0 0 0 0,1-1 1 0 0,0 1-1 0 0,0-1 0 0 0,0 1 1 0 0,0-1-1 0 0,1 1 0 0 0,0-1 1 0 0,-1 0-1 0 0,1 0 0 0 0,0-1 1 0 0,1 1-1 0 0,-1-1 0 0 0,0 1 1 0 0,1-1-1 0 0,-1 0 0 0 0,1 0 1 0 0,0 0-1 0 0,0-1 0 0 0,-1 1 1 0 0,1-1-1 0 0,0 0 0 0 0,0 0 1 0 0,0-1-1 0 0,0 1 0 0 0,1-1 1 0 0,-1 0-1 0 0,0 0 0 0 0,0 0 1 0 0,0 0-1 0 0,0-1 0 0 0,0 0 1 0 0,0 1-1 0 0,2-2-80 0 0,3-1-15 0 0,-1 0 0 0 0,0-1 0 0 0,0 0 0 0 0,-1 0-1 0 0,1-1 1 0 0,-1 0 0 0 0,0 0 0 0 0,0-1 0 0 0,0 0 0 0 0,-1 0 0 0 0,0 0 0 0 0,0-1 0 0 0,0 0 0 0 0,-1 0-1 0 0,0 0 1 0 0,-1-1 0 0 0,0 0 0 0 0,0 0 0 0 0,0 0 0 0 0,-1 0 0 0 0,0 0 0 0 0,-1-1 0 0 0,0 0 0 0 0,0 1-1 0 0,-1-1 1 0 0,0 0 0 0 0,-1 0 0 0 0,0 1 0 0 0,0-1 0 0 0,0 0 0 0 0,-1 0 0 0 0,-1 0 0 0 0,0 1 0 0 0,0-2 15 0 0,7 70 277 0 0,2-46-267 0 0,-1-1 1 0 0,2 0-1 0 0,0 0 0 0 0,0-1 1 0 0,1 0-1 0 0,1-1 0 0 0,0 0 1 0 0,1 0-1 0 0,0-1 0 0 0,0 0 1 0 0,1-1-1 0 0,0-1 0 0 0,1 0 1 0 0,0 0-1 0 0,0-1 0 0 0,0-1 1 0 0,1 0-1 0 0,0-1 0 0 0,4 0-10 0 0,44 11-3931 0 0,-1-11-3609 0 0,-50-5-972 0 0</inkml:trace>
  <inkml:trace contextRef="#ctx0" brushRef="#br1" timeOffset="18558.415">8217 4507 26014 0 0,'0'0'88'0'0,"0"0"-72"0"0,0 0-441 0 0,0 0-407 0 0,0 0-512 0 0,0 0-752 0 0,0 0-1129 0 0,0 0-1648 0 0,0 0-7010 0 0</inkml:trace>
  <inkml:trace contextRef="#ctx0" brushRef="#br1" timeOffset="18952.241">11530 4877 22325 0 0,'0'0'208'0'0,"0"0"-96"0"0,0 0-296 0 0,0 0-215 0 0,0 0-133 0 0,0 0-50 0 0,0 0 69 0 0,0 0 82 0 0,0 0 66 0 0,0 0 98 0 0,0 0 88 0 0,0 0 49 0 0,0 0 52 0 0,4 28 37 0 0,7 89 26 0 0,-36 37 71 0 0,21-134-29 0 0,1-10-12 0 0,1 0 1 0 0,0-1 0 0 0,0 1 0 0 0,1 0-1 0 0,1 0 1 0 0,-1 0 0 0 0,1 0 0 0 0,1 0-1 0 0,0 0 1 0 0,1 0 0 0 0,-1 0 0 0 0,2 0 0 0 0,-1-1-1 0 0,2 1 1 0 0,0 2-16 0 0,-3-11 49 0 0,-1-1 1 0 0,1 1-1 0 0,-1 0 1 0 0,1 0-1 0 0,-1-1 0 0 0,1 1 1 0 0,0 0-1 0 0,-1-1 0 0 0,1 1 1 0 0,0-1-1 0 0,0 1 0 0 0,-1 0 1 0 0,1-1-1 0 0,0 0 1 0 0,0 1-1 0 0,0-1 0 0 0,0 0 1 0 0,-1 1-1 0 0,1-1 0 0 0,0 0 1 0 0,0 0-1 0 0,0 0 0 0 0,0 1 1 0 0,0-1-1 0 0,0 0 0 0 0,0 0 1 0 0,0-1-1 0 0,0 1 1 0 0,0 0-1 0 0,0 0 0 0 0,-1 0 1 0 0,1-1-1 0 0,0 1 0 0 0,0 0 1 0 0,0-1-1 0 0,0 1 0 0 0,0-1 1 0 0,-1 1-1 0 0,1-1 1 0 0,0 1-1 0 0,0-1 0 0 0,-1 1 1 0 0,1-1-1 0 0,-1 0 0 0 0,1 1 1 0 0,0-1-1 0 0,-1 0 0 0 0,1 0 1 0 0,-1 0-1 0 0,1 1 0 0 0,-1-1 1 0 0,0 0-1 0 0,1 0 1 0 0,-1 0-1 0 0,0 0 0 0 0,0 0 1 0 0,0 0-1 0 0,1 0 0 0 0,-1 1 1 0 0,0-1-1 0 0,0 0 0 0 0,0 0-49 0 0,12-60 754 0 0,-63-261-86 0 0,51 318-690 0 0,-1 1 0 0 0,0-1 0 0 0,1 1 0 0 0,-1-1 0 0 0,1 1 0 0 0,0-1 0 0 0,0 1-1 0 0,0-1 1 0 0,1 1 0 0 0,0-1 0 0 0,-1 1 0 0 0,1-1 0 0 0,0 1 0 0 0,0 0 0 0 0,1-1-1 0 0,-1 1 1 0 0,1 0 0 0 0,0 0 0 0 0,-1 0 0 0 0,1 0 0 0 0,1 0 0 0 0,-1 1 0 0 0,0-1-1 0 0,1 0 1 0 0,-1 1 0 0 0,1 0 0 0 0,0 0 0 0 0,0 0 0 0 0,0 0 0 0 0,0 0-1 0 0,0 0 1 0 0,0 1 0 0 0,0-1 0 0 0,1 1 0 0 0,-1 0 0 0 0,0 0 0 0 0,1 0 0 0 0,-1 1-1 0 0,1-1 1 0 0,-1 1 0 0 0,1 0 0 0 0,-1 0 0 0 0,1 0 0 0 0,0 0 22 0 0,48-2-211 0 0,-1 2 0 0 0,1 2 0 0 0,-1 3 0 0 0,0 1 0 0 0,-1 3 0 0 0,37 12 211 0 0,73 27-10198 0 0,-134-39 785 0 0</inkml:trace>
  <inkml:trace contextRef="#ctx0" brushRef="#br1" timeOffset="19370.511">12791 4549 25045 0 0,'0'0'616'0'0,"0"0"-359"0"0,0 0-193 0 0,0 0-353 0 0,0 0-455 0 0,0 0-216 0 0,0 0-288 0 0,0 0-112 0 0,0 0-249 0 0,0 0-767 0 0,152 4-657 0 0,-118 20-656 0 0,2 1 361 0 0,-10-6-3178 0 0,-5-5 5666 0 0</inkml:trace>
  <inkml:trace contextRef="#ctx0" brushRef="#br1" timeOffset="21022.593">17419 3953 20300 0 0,'0'0'166'0'0,"0"0"-820"0"0,0 0-725 0 0,0 0-160 0 0,0 0 168 0 0,0 0 554 0 0,0 0 581 0 0,0 0 137 0 0,10 30 40 0 0,27 98 34 0 0,-28-91 25 0 0,-2 0-1 0 0,-1 1 1 0 0,-2 0-1 0 0,-2 0 1 0 0,-1-1-1 0 0,-2 3 1 0 0,0 6 18 0 0,-20 339 807 0 0,15-337-822 0 0,1-25 3 0 0,2 1 0 0 0,0-1-1 0 0,1 1 1 0 0,1 0 0 0 0,2-1 0 0 0,0 1 0 0 0,2 0-1 0 0,0-1 1 0 0,1 1 0 0 0,2-1 0 0 0,5 15-6 0 0,-10-38-688 0 0,-4-10-6905 0 0,0 6 680 0 0</inkml:trace>
  <inkml:trace contextRef="#ctx0" brushRef="#br1" timeOffset="21189.112">17337 4512 23285 0 0,'0'0'304'0'0,"0"0"-96"0"0,0 0-136 0 0,0 0-144 0 0,179-48-56 0 0,-132 50-24 0 0,3 7-104 0 0,1 3-224 0 0,-1 1-360 0 0,-1 0-457 0 0,-5-1-591 0 0,2-2-440 0 0,-6-1-361 0 0,-5-1-40 0 0,-1-2 73 0 0,-6-2 407 0 0,-8-1 297 0 0,-7-1-2201 0 0</inkml:trace>
  <inkml:trace contextRef="#ctx0" brushRef="#br1" timeOffset="21604.22">17879 5169 22517 0 0,'0'0'540'0'0,"0"0"-223"0"0,0 0-135 0 0,0 0-120 0 0,0 0-40 0 0,27 2-33 0 0,173 15-408 0 0,-190-16 365 0 0,1 1 0 0 0,0-1 0 0 0,1-1 0 0 0,-1 0 0 0 0,0-1 1 0 0,0 0-1 0 0,0-1 0 0 0,-1 0 0 0 0,1 0 0 0 0,0-1 0 0 0,-1-1 0 0 0,1 1 0 0 0,-1-2 0 0 0,0 0 0 0 0,0 0 0 0 0,-1 0 0 0 0,0-2 0 0 0,0 1 0 0 0,0-1 0 0 0,-1 0 0 0 0,0-1 0 0 0,0 0 0 0 0,-1 0 0 0 0,0 0 0 0 0,0-1 0 0 0,-1 0 0 0 0,0-1 0 0 0,2-4 54 0 0,-10 5-119 0 0,0 0 0 0 0,-1 0-1 0 0,0 1 1 0 0,0-1-1 0 0,-1 1 1 0 0,0 0 0 0 0,0 0-1 0 0,-1 0 1 0 0,0 0-1 0 0,-1 1 1 0 0,1 0 0 0 0,-1 0-1 0 0,-1 0 1 0 0,1 1 0 0 0,-1 0-1 0 0,-1 0 1 0 0,1 1-1 0 0,-1 0 1 0 0,1 0 0 0 0,-2 1-1 0 0,1 0 1 0 0,0 0-1 0 0,-1 1 1 0 0,1 0 0 0 0,-1 0-1 0 0,0 1 1 0 0,-7-1 119 0 0,6-2-155 0 0,-1 1 0 0 0,0 0-1 0 0,0 1 1 0 0,0 0 0 0 0,0 0 0 0 0,-1 1-1 0 0,1 1 1 0 0,-1 0 0 0 0,1 0 0 0 0,-1 1 0 0 0,1 1-1 0 0,-1 0 1 0 0,1 1 0 0 0,0 0 0 0 0,-1 0 0 0 0,1 1-1 0 0,0 1 1 0 0,0 0 0 0 0,1 0 0 0 0,-1 1 0 0 0,1 0-1 0 0,0 1 1 0 0,0 0 0 0 0,1 1 0 0 0,0 0-1 0 0,0 1 1 0 0,0-1 0 0 0,1 2 0 0 0,1-1 0 0 0,-1 1-1 0 0,1 0 1 0 0,1 1 0 0 0,-1-1 0 0 0,-2 8 155 0 0,8-11 92 0 0,0 0 0 0 0,0 0 0 0 0,1 1 0 0 0,-1-1 0 0 0,1 0 0 0 0,1 0 0 0 0,-1 0 0 0 0,1 1 0 0 0,0-1 0 0 0,1 0 1 0 0,-1 0-1 0 0,1 0 0 0 0,1 0 0 0 0,-1-1 0 0 0,1 1 0 0 0,0-1 0 0 0,0 1 0 0 0,0-1 0 0 0,1 0 0 0 0,0 0 0 0 0,0 0 0 0 0,0-1 0 0 0,0 1 0 0 0,1-1 0 0 0,0 0 1 0 0,0-1-1 0 0,0 1 0 0 0,0-1 0 0 0,3 2-92 0 0,172 68 2124 0 0,-123-62-2026 0 0,1-2 0 0 0,-1-3 0 0 0,1-2 0 0 0,1-3 0 0 0,-1-3 0 0 0,0-2 0 0 0,0-2-1 0 0,-1-3 1 0 0,0-3 0 0 0,0-2 0 0 0,-1-2 0 0 0,14-9-98 0 0,-4-6-2734 0 0,-27 5-4419 0 0,-27 16-2008 0 0</inkml:trace>
  <inkml:trace contextRef="#ctx0" brushRef="#br1" timeOffset="21882.72">18319 4485 25381 0 0,'0'0'304'0'0,"0"0"-63"0"0,0 0-89 0 0,176-56-112 0 0,-117 57-112 0 0,6 17-64 0 0,6 6-281 0 0,-1 4-415 0 0,-1 3-672 0 0,1 2-1265 0 0,-21-8-2216 0 0,-14-9-7321 0 0</inkml:trace>
  <inkml:trace contextRef="#ctx0" brushRef="#br1" timeOffset="20574.127">16195 3997 20884 0 0,'0'0'27'0'0,"0"0"-363"0"0,0 0-763 0 0,0 0-624 0 0,0 0-193 0 0,0 0 187 0 0,0 0 573 0 0,0 0 511 0 0,0 0 223 0 0,0 0 203 0 0,5 28 231 0 0,19 90 215 0 0,-29 57 1127 0 0,-4-122-1019 0 0,-45 580 1321 0 0,53-623-1556 0 0,0-1 0 0 0,1 1 0 0 0,0-1-1 0 0,0 0 1 0 0,1 1 0 0 0,0-1 0 0 0,1 0 0 0 0,0 1 0 0 0,0-1 0 0 0,1 0 0 0 0,0-1-1 0 0,1 1 1 0 0,0 0 0 0 0,0-1 0 0 0,1 0 0 0 0,0 0 0 0 0,0 0 0 0 0,1-1 0 0 0,0 1-1 0 0,1-1 1 0 0,-1-1 0 0 0,1 1 0 0 0,0-1 0 0 0,1-1 0 0 0,0 1 0 0 0,-1-1 0 0 0,2 0-1 0 0,-1-1 1 0 0,1 0 0 0 0,-1-1 0 0 0,1 1 0 0 0,0-1 0 0 0,0-1 0 0 0,0 0 0 0 0,1 0-1 0 0,2-1-99 0 0,3 1 59 0 0,0-1-1 0 0,0-1 1 0 0,0 0-1 0 0,1-1 1 0 0,-1 0-1 0 0,0-1 1 0 0,-1-1-1 0 0,1-1 0 0 0,0 0 1 0 0,-1-1-1 0 0,0 0 1 0 0,0-1-1 0 0,0-1 1 0 0,-1 0-1 0 0,0-1 1 0 0,0 0-1 0 0,-1-1 1 0 0,0 0-1 0 0,-1-1 1 0 0,0 0-1 0 0,0-1 0 0 0,-1-1 1 0 0,-1 1-1 0 0,0-1 1 0 0,0-1-1 0 0,-1 0 1 0 0,-1 0-1 0 0,0-1 1 0 0,-1 1-1 0 0,2-8-58 0 0,-14 98-2312 0 0,5-69 2336 0 0,1 0-1 0 0,1 1 1 0 0,0-1 0 0 0,0 0-1 0 0,0 0 1 0 0,1 0-1 0 0,0 0 1 0 0,1 0 0 0 0,0-1-1 0 0,0 1 1 0 0,0-1-1 0 0,1 1 1 0 0,0-1 0 0 0,1 0-1 0 0,0-1 1 0 0,0 1 0 0 0,0-1-1 0 0,1 0 1 0 0,0 0-1 0 0,0-1 1 0 0,0 1 0 0 0,4 1-24 0 0,42 20-3952 0 0,-16-16-3448 0 0,-23-9-55 0 0</inkml:trace>
  <inkml:trace contextRef="#ctx0" brushRef="#br1" timeOffset="20840.162">16579 4555 20900 0 0,'0'0'2633'0'0,"0"0"-2273"0"0,0 0-248 0 0,0 0-384 0 0,0 0-744 0 0,0 0-392 0 0,0 0-465 0 0,0 0-567 0 0,0 0-993 0 0,0 0-3433 0 0,0 0 169 0 0</inkml:trace>
  <inkml:trace contextRef="#ctx0" brushRef="#br1" timeOffset="19204.263">12763 5044 22589 0 0,'0'0'512'0'0,"0"0"-255"0"0,0 0-493 0 0,0 0-413 0 0,0 0-131 0 0,0 0 111 0 0,0 0 216 0 0,0 0 252 0 0,0 0 161 0 0,0 0 17 0 0,0 0-1 0 0,0 0 28 0 0,0 0 16 0 0,6 22 0 0 0,18 65 5 0 0,-22-79-47 0 0,1 0 0 0 0,-1-1 0 0 0,1 1 0 0 0,1-1 0 0 0,-1 0 0 0 0,1 0-1 0 0,1 0 1 0 0,-1 0 0 0 0,1-1 0 0 0,0 0 0 0 0,1 0 0 0 0,-1 0 0 0 0,1-1-1 0 0,7 6 23 0 0,25 13-4125 0 0,-16-10-1152 0 0,-11-6-4731 0 0</inkml:trace>
  <inkml:trace contextRef="#ctx0" brushRef="#br1" timeOffset="19667.367">13601 4984 19644 0 0,'0'0'736'0'0,"0"0"-194"0"0,0 0-476 0 0,0 0-370 0 0,0 0-270 0 0,0 0-132 0 0,0 0 34 0 0,0 0 137 0 0,0 0 171 0 0,0 0 93 0 0,0 0 50 0 0,0 0 53 0 0,0 0 63 0 0,5 8 90 0 0,84 74 615 0 0,179 85-90 0 0,-254-136-913 0 0,-58-22 1230 0 0,-223 1 736 0 0,118-7-3371 0 0,3 6-8011 0 0,134-7 1296 0 0</inkml:trace>
  <inkml:trace contextRef="#ctx0" brushRef="#br1" timeOffset="20140.909">14223 5235 23413 0 0,'0'0'76'0'0,"0"0"-135"0"0,0 0-123 0 0,0 0-26 0 0,25 6 74 0 0,176 48-127 0 0,-179-46 224 0 0,2-1 0 0 0,-1-1 1 0 0,1-1-1 0 0,0-2 0 0 0,0 0 0 0 0,0-1 0 0 0,1-2 1 0 0,-1 0-1 0 0,0-2 0 0 0,0 0 0 0 0,0-2 0 0 0,0-1 1 0 0,0-1-1 0 0,-1 0 0 0 0,0-2 0 0 0,0-1 1 0 0,-1-1-1 0 0,0 0 0 0 0,4-5 37 0 0,-22 13-92 0 0,0 0 1 0 0,1 0-1 0 0,-1-1 1 0 0,0 0-1 0 0,0 0 1 0 0,0 0-1 0 0,-1 0 0 0 0,1-1 1 0 0,-1 1-1 0 0,0-1 1 0 0,0 0-1 0 0,0 0 1 0 0,0 0-1 0 0,-1-1 0 0 0,0 1 1 0 0,0 0-1 0 0,0-1 1 0 0,0 0-1 0 0,-1 1 1 0 0,1-1-1 0 0,-1 0 0 0 0,0 0 1 0 0,-1 0-1 0 0,1 1 1 0 0,-1-1-1 0 0,0 0 0 0 0,0 0 1 0 0,-1 0-1 0 0,1 0 1 0 0,-1 0-1 0 0,0 0 1 0 0,-1 1-1 0 0,1-1 0 0 0,-1 0 1 0 0,0 1-1 0 0,0-1 1 0 0,0 1-1 0 0,-1 0 1 0 0,1 0-1 0 0,-1 0 0 0 0,0 0 1 0 0,-1-1 91 0 0,-11-8-74 0 0,-1 1 0 0 0,0 1 1 0 0,0 0-1 0 0,-1 1 0 0 0,-1 1 1 0 0,0 0-1 0 0,0 2 0 0 0,0 0 0 0 0,-1 1 1 0 0,0 0-1 0 0,0 2 0 0 0,-1 0 1 0 0,1 2-1 0 0,-1 0 0 0 0,1 1 0 0 0,-1 1 1 0 0,0 1-1 0 0,-17 2 74 0 0,29-3-13 0 0,-1 1-1 0 0,0 0 1 0 0,1 1 0 0 0,-1-1 0 0 0,1 2-1 0 0,0-1 1 0 0,-1 1 0 0 0,1 0 0 0 0,0 1-1 0 0,1 0 1 0 0,-1 0 0 0 0,1 1-1 0 0,0-1 1 0 0,0 2 0 0 0,0-1 0 0 0,0 1-1 0 0,1 0 1 0 0,0 0 0 0 0,1 1 0 0 0,-1 0-1 0 0,1 0 1 0 0,0 0 0 0 0,1 1 0 0 0,0-1-1 0 0,0 1 1 0 0,1 0 0 0 0,0 0-1 0 0,0 1 1 0 0,1-1 0 0 0,0 0 0 0 0,0 1-1 0 0,1-1 1 0 0,0 1 0 0 0,0 0 0 0 0,1-1-1 0 0,1 1 1 0 0,-1 0 0 0 0,1-1-1 0 0,1 2 14 0 0,6 0 184 0 0,0-1 0 0 0,0 0 0 0 0,1-1-1 0 0,1 1 1 0 0,-1-2 0 0 0,1 1-1 0 0,0-2 1 0 0,1 1 0 0 0,0-1 0 0 0,0-1-1 0 0,0 0 1 0 0,1 0 0 0 0,0-1-1 0 0,-1-1 1 0 0,1 0 0 0 0,1 0-1 0 0,-1-2 1 0 0,0 1 0 0 0,0-1 0 0 0,8-1-184 0 0,26 1 342 0 0,-1-2 1 0 0,0-1-1 0 0,0-3 0 0 0,-1-2 1 0 0,37-10-343 0 0,-28 7 85 0 0,153 18-855 0 0,-103 4-1156 0 0,8-10-5188 0 0,-78-2 2543 0 0,-10 0-2775 0 0</inkml:trace>
  <inkml:trace contextRef="#ctx0" brushRef="#br1" timeOffset="15678.064">806 5265 16612 0 0,'0'0'117'0'0,"0"0"16"0"0,0 0-173 0 0,0 0-218 0 0,0 0-181 0 0,0 0-84 0 0,0 0 44 0 0,0 0 164 0 0,0 0 167 0 0,0 0 114 0 0,16-27 74 0 0,84-129 93 0 0,-90 142-78 0 0,0 4 69 0 0,-2 0-1 0 0,1-1 1 0 0,-2 0-1 0 0,1 0 0 0 0,-2-1 1 0 0,1 0-1 0 0,-2 0 1 0 0,1 0-1 0 0,-2-1 1 0 0,3-12-124 0 0,-9 22-140 0 0,-1-1-1 0 0,0 1 1 0 0,0 0 0 0 0,0 0 0 0 0,0 0-1 0 0,0 0 1 0 0,-1 1 0 0 0,1-1 0 0 0,-1 1-1 0 0,0 0 1 0 0,0 0 0 0 0,0 1 0 0 0,0-1-1 0 0,0 1 1 0 0,0-1 0 0 0,0 1 0 0 0,0 0-1 0 0,0 1 1 0 0,-1-1 0 0 0,1 1 0 0 0,0 0 0 0 0,-1 0-1 0 0,1 0 1 0 0,0 1 0 0 0,0-1 0 0 0,-1 1-1 0 0,1 0 1 0 0,0 0 0 0 0,-1 1 140 0 0,-10-2-162 0 0,-57 5 63 0 0,0 4 1 0 0,1 2-1 0 0,0 3 1 0 0,1 4 0 0 0,0 2-1 0 0,-15 10 99 0 0,75-26 18 0 0,-28 6-33 0 0,1 3 1 0 0,1 1-1 0 0,-1 2 0 0 0,2 1 1 0 0,1 2-1 0 0,0 1 1 0 0,1 2-1 0 0,-14 13 15 0 0,45-34-9 0 0,0 2 0 0 0,-1-1 0 0 0,1 0 0 0 0,0 0 0 0 0,0 1 0 0 0,1-1 0 0 0,-1 1 0 0 0,0-1 0 0 0,1 1 0 0 0,0 0 0 0 0,-1-1 0 0 0,1 1 0 0 0,0 0 0 0 0,1 0 0 0 0,-1 0 0 0 0,0 0 0 0 0,1 0 0 0 0,0 0 0 0 0,-1 0 0 0 0,1 0 0 0 0,0 0 0 0 0,1 0 0 0 0,-1 0 0 0 0,0 0 0 0 0,1 0 0 0 0,0 0 0 0 0,0 0 0 0 0,0 0 0 0 0,0 0 0 0 0,0-1 0 0 0,0 1 0 0 0,1 0 0 0 0,-1-1-1 0 0,1 1 1 0 0,0-1 0 0 0,0 1 0 0 0,0-1 0 0 0,0 0 0 0 0,0 0 0 0 0,1 0 0 0 0,-1 0 0 0 0,0 0 0 0 0,1-1 0 0 0,0 1 0 0 0,-1-1 0 0 0,1 1 0 0 0,0-1 0 0 0,0 0 0 0 0,-1 0 0 0 0,1 0 0 0 0,0 0 0 0 0,0-1 0 0 0,0 1 0 0 0,0-1 0 0 0,0 0 0 0 0,3 0 9 0 0,296 57 1875 0 0,-153-37-1718 0 0,-66-8-222 0 0,-1 3-1 0 0,0 4 1 0 0,-1 4-1 0 0,-2 4 1 0 0,0 2-1 0 0,61 35 66 0 0,-128-59-58 0 0,0 1 0 0 0,0 1 0 0 0,-1 0 1 0 0,0 1-1 0 0,0 0 0 0 0,-1 0 0 0 0,0 1 0 0 0,0 1 0 0 0,-1 0 1 0 0,0 0-1 0 0,-1 1 0 0 0,0 0 0 0 0,-1 0 0 0 0,0 0 1 0 0,-1 1-1 0 0,0 0 0 0 0,-1 1 0 0 0,0-1 0 0 0,-1 1 0 0 0,-1 0 1 0 0,0 0-1 0 0,0 1 58 0 0,-3-10 60 0 0,-1 0 1 0 0,1 0-1 0 0,-1 0 1 0 0,0-1-1 0 0,0 1 1 0 0,0 0-1 0 0,0 0 0 0 0,-1-1 1 0 0,0 1-1 0 0,0-1 1 0 0,0 1-1 0 0,0-1 1 0 0,0 0-1 0 0,0 0 1 0 0,-1 0-1 0 0,0 0 1 0 0,0 0-1 0 0,1 0 1 0 0,-2-1-1 0 0,1 1 1 0 0,0-1-1 0 0,0 0 0 0 0,-1 0 1 0 0,1 0-1 0 0,-1-1 1 0 0,1 1-1 0 0,-1-1 1 0 0,0 0-1 0 0,-2 1-60 0 0,-119 21 1762 0 0,122-23-1750 0 0,-76 8 621 0 0,0-4-1 0 0,0-3 0 0 0,0-3 1 0 0,0-5-1 0 0,0-2 1 0 0,1-4-1 0 0,1-3 0 0 0,0-4 1 0 0,1-3-1 0 0,-64-29-632 0 0,71 7-26 0 0,68 44-66 0 0,0 0-1 0 0,0 0 1 0 0,0 0 0 0 0,0 0 0 0 0,1 0 0 0 0,-1 0 0 0 0,0 0 0 0 0,0 0-1 0 0,1 0 1 0 0,-1 0 0 0 0,1 0 0 0 0,-1-1 0 0 0,1 1 0 0 0,-1 0 0 0 0,1-1-1 0 0,0 1 1 0 0,0 0 0 0 0,-1 0 0 0 0,1-1 0 0 0,0 1 0 0 0,0 0 0 0 0,0-1-1 0 0,1 1 1 0 0,-1 0 0 0 0,0-1 0 0 0,0 1 0 0 0,1 0 0 0 0,-1-1 0 0 0,1 1 0 0 0,-1 0-1 0 0,1 0 1 0 0,-1 0 0 0 0,1 0 0 0 0,0-1 0 0 0,0 1 0 0 0,-1 0 0 0 0,1 0-1 0 0,0 0 1 0 0,0 0 0 0 0,0 1 0 0 0,0-1 0 0 0,0 0 0 0 0,0 0 0 0 0,0 0-1 0 0,1 1 1 0 0,-1-1 0 0 0,0 1 0 0 0,0-1 0 0 0,0 1 0 0 0,1-1 0 0 0,-1 1-1 0 0,0 0 1 0 0,1 0 0 0 0,-1-1 0 0 0,0 1 0 0 0,1 0 0 0 0,-1 0 0 0 0,1 1 92 0 0,170-32-10440 0 0,-139 27 5367 0 0</inkml:trace>
  <inkml:trace contextRef="#ctx0" brushRef="#br1" timeOffset="16601.155">1551 5740 19372 0 0,'0'0'256'0'0,"0"0"-72"0"0,0 0-226 0 0,0 0-324 0 0,0 0-273 0 0,0 0-161 0 0,0 0-69 0 0,0 0 213 0 0,0 0 331 0 0,0 0 309 0 0,0 0 274 0 0,0 0 62 0 0,0 0 9 0 0,16-3 7 0 0,258-66 967 0 0,-270 68-1293 0 0,28-7-79 0 0,1-2-1 0 0,-1-1 1 0 0,-1-2 0 0 0,0 0 0 0 0,-1-3 0 0 0,0 0-1 0 0,-1-2 1 0 0,-1-1 0 0 0,1-3 69 0 0,-25 19-47 0 0,-1-1-1 0 0,0 1 1 0 0,-1-1-1 0 0,1 1 1 0 0,-1-1 0 0 0,1 0-1 0 0,-1 0 1 0 0,0 0 0 0 0,-1 0-1 0 0,1 0 1 0 0,-1 0 0 0 0,1 0-1 0 0,-1-1 1 0 0,0 1 0 0 0,-1 0-1 0 0,1-1 1 0 0,-1 1-1 0 0,0-1 1 0 0,0 1 0 0 0,-1-1-1 0 0,1 1 1 0 0,-1 0 0 0 0,0-1-1 0 0,0 1 1 0 0,0 0 0 0 0,0 0-1 0 0,-1-1 1 0 0,0 1 0 0 0,0 0-1 0 0,0 1 1 0 0,0-1-1 0 0,-1 0 1 0 0,0 0 0 0 0,1 1-1 0 0,-1 0 1 0 0,0 0 0 0 0,-1-1-1 0 0,1 2 1 0 0,-1-1 0 0 0,1 0-1 0 0,-1 1 1 0 0,0 0 0 0 0,0-1-1 0 0,0 1 1 0 0,0 1-1 0 0,0-1 1 0 0,0 1 0 0 0,0 0-1 0 0,-1 0 1 0 0,1 0 0 0 0,-2 0 47 0 0,-4-4-61 0 0,-1 1 1 0 0,0 0-1 0 0,-1 1 0 0 0,1 0 1 0 0,0 1-1 0 0,-1 0 1 0 0,0 1-1 0 0,1 0 1 0 0,-1 1-1 0 0,0 0 1 0 0,1 1-1 0 0,-1 0 1 0 0,1 1-1 0 0,-1 0 0 0 0,1 1 1 0 0,0 0-1 0 0,0 1 1 0 0,0 0-1 0 0,0 1 1 0 0,1 0-1 0 0,-1 1 1 0 0,1 0-1 0 0,1 0 1 0 0,-1 1-1 0 0,1 1 0 0 0,0-1 1 0 0,1 1-1 0 0,0 1 1 0 0,0 0-1 0 0,1 0 1 0 0,0 0-1 0 0,1 1 1 0 0,0 0-1 0 0,0 0 1 0 0,1 1-1 0 0,0-1 0 0 0,1 1 1 0 0,0 0-1 0 0,1 0 1 0 0,0 3 60 0 0,2-3 81 0 0,2 0 0 0 0,-1-1 0 0 0,2 1 1 0 0,-1-1-1 0 0,2 1 0 0 0,-1-1 0 0 0,1 1 1 0 0,1-1-1 0 0,0 0 0 0 0,0-1 0 0 0,1 1 0 0 0,0-1 1 0 0,1 0-1 0 0,0 0 0 0 0,0 0 0 0 0,1-1 0 0 0,0 0 1 0 0,0 0-1 0 0,1-1 0 0 0,0 0 0 0 0,0 0 1 0 0,1-1-1 0 0,0 0 0 0 0,0-1 0 0 0,1 0 0 0 0,-1 0 1 0 0,1-1-1 0 0,0 0 0 0 0,0 0 0 0 0,1-2 0 0 0,-1 1 1 0 0,0-1-1 0 0,1 0 0 0 0,0-1 0 0 0,-1-1 1 0 0,1 0-1 0 0,0 0 0 0 0,-1-1 0 0 0,5-1-81 0 0,17 2-156 0 0,0-1 1 0 0,-1-2-1 0 0,0-1 0 0 0,1-2 1 0 0,-1-1-1 0 0,-1-1 0 0 0,0-2 1 0 0,0-1-1 0 0,-1-1 0 0 0,0-1 1 0 0,-1-2-1 0 0,-1-1 0 0 0,0-1 1 0 0,-1-1-1 0 0,20-19 156 0 0,-40 31 188 0 0,1 0 0 0 0,-1 0 0 0 0,0-1-1 0 0,-1 0 1 0 0,1 0 0 0 0,-1 0 0 0 0,-1-1 0 0 0,1 0 0 0 0,-2 0 0 0 0,1 0-1 0 0,-1 0 1 0 0,0 0 0 0 0,0-1 0 0 0,-1 1 0 0 0,0-1 0 0 0,-1 0 0 0 0,0 0-1 0 0,0 0 1 0 0,-1 1 0 0 0,0-1 0 0 0,-1 0 0 0 0,-1-7-188 0 0,3 33-3412 0 0,-3 16 2522 0 0,-1 9 1212 0 0,4-33-227 0 0,0 0 0 0 0,1 0 0 0 0,0 0-1 0 0,0-1 1 0 0,0 1 0 0 0,2 0 0 0 0,-1-1 0 0 0,1 0-1 0 0,0 0 1 0 0,0 0 0 0 0,1 0 0 0 0,0-1-1 0 0,1 0 1 0 0,-1 0 0 0 0,2 0 0 0 0,-1 0 0 0 0,1-1-1 0 0,-1 0 1 0 0,2-1 0 0 0,-1 0 0 0 0,1 0-1 0 0,-1 0 1 0 0,1-1 0 0 0,1 0 0 0 0,-1 0 0 0 0,0-1-1 0 0,1 0 1 0 0,0-1 0 0 0,0 0 0 0 0,-1 0-1 0 0,1-1 1 0 0,0 0 0 0 0,0-1 0 0 0,1 0 0 0 0,-1 0-1 0 0,0-1 1 0 0,0 0 0 0 0,0-1 0 0 0,-1 1-1 0 0,1-2 1 0 0,0 1 0 0 0,-1-1 0 0 0,1-1 0 0 0,-1 0-1 0 0,7-4-94 0 0,-1 2 38 0 0,1 0-1 0 0,-2-1 0 0 0,1-1 0 0 0,-1 0 1 0 0,0-1-1 0 0,-1 0 0 0 0,0-1 1 0 0,0-1-1 0 0,-1 0 0 0 0,-1 0 0 0 0,0-1 1 0 0,0 0-1 0 0,-1-1 0 0 0,-1 0 1 0 0,0 0-1 0 0,-1-1 0 0 0,0 0 0 0 0,-1 0 1 0 0,-1-1-1 0 0,0 0 0 0 0,-1 0 1 0 0,-1 0-1 0 0,0 0 0 0 0,-1-1 0 0 0,0-7-37 0 0,-16 48-4020 0 0,11-13 4105 0 0,0 0 0 0 0,0-1 0 0 0,2 1 1 0 0,-1 0-1 0 0,2 0 0 0 0,-1 0 0 0 0,2 0 1 0 0,0 0-1 0 0,0 0 0 0 0,1 0 0 0 0,0 0 1 0 0,1-1-1 0 0,0 1 0 0 0,1-1 0 0 0,1 0 1 0 0,0 0-1 0 0,0 0 0 0 0,1 0 0 0 0,0-1 1 0 0,1 0-1 0 0,0 0 0 0 0,0-1 0 0 0,1 0 1 0 0,1 0-1 0 0,-1-1 0 0 0,8 5-85 0 0,33-25 3471 0 0,12-61-3568 0 0,-53 62-42 0 0,9-14 78 0 0,-2-1 0 0 0,0 0-1 0 0,-2-1 1 0 0,-1 0 0 0 0,-1-1-1 0 0,-1 0 1 0 0,-1-4 61 0 0,-9 31-25 0 0,1 0 0 0 0,-1 0 0 0 0,0 1 0 0 0,0-1 0 0 0,0 0 0 0 0,0 1 0 0 0,0-1-1 0 0,1 0 1 0 0,-1 1 0 0 0,0-1 0 0 0,0 0 0 0 0,1 1 0 0 0,-1-1 0 0 0,1 1 0 0 0,-1-1 0 0 0,0 0 0 0 0,1 1 0 0 0,-1-1 0 0 0,1 1 0 0 0,-1-1 0 0 0,1 1 0 0 0,0 0-1 0 0,-1-1 1 0 0,1 1 0 0 0,-1 0 0 0 0,1-1 0 0 0,0 1 0 0 0,-1 0 0 0 0,1 0 0 0 0,0-1 0 0 0,-1 1 0 0 0,1 0 0 0 0,0 0 0 0 0,0 0 0 0 0,-1 0 0 0 0,1 0 0 0 0,0 0-1 0 0,-1 0 1 0 0,1 0 0 0 0,0 0 0 0 0,0 0 0 0 0,-1 0 0 0 0,1 1 0 0 0,0-1 0 0 0,-1 0 0 0 0,1 0 0 0 0,-1 1 0 0 0,1-1 0 0 0,0 1 0 0 0,-1-1 0 0 0,1 0 0 0 0,-1 1-1 0 0,1-1 1 0 0,-1 1 0 0 0,1-1 0 0 0,-1 1 0 0 0,1-1 0 0 0,-1 1 0 0 0,1 0 0 0 0,-1-1 0 0 0,0 1 0 0 0,1-1 0 0 0,-1 1 0 0 0,0 0 0 0 0,0-1 0 0 0,1 1-1 0 0,-1 0 1 0 0,0 0 0 0 0,0 0 25 0 0,31 56-138 0 0,-28-51 160 0 0,119 210-318 0 0,-54-138-9933 0 0,-60-70 2221 0 0</inkml:trace>
  <inkml:trace contextRef="#ctx0" brushRef="#br1" timeOffset="17114.201">4067 5322 23173 0 0,'0'0'-1027'0'0,"0"0"-93"0"0,0 0-27 0 0,0 0 373 0 0,0 0 584 0 0,0 0 184 0 0,15 30 21 0 0,87 195-2 0 0,-91-186-24 0 0,-2 1 0 0 0,-1 0 0 0 0,-3 0-1 0 0,-1 0 1 0 0,-2 1 0 0 0,-1 0-1 0 0,-4 22 12 0 0,15 187 385 0 0,-11-309 3816 0 0,2-37-4843 0 0,-27-74-885 0 0,16 138 799 0 0,2-1-1 0 0,2 1 1 0 0,0-1-1 0 0,3 0 1 0 0,0 0-1 0 0,2 0 0 0 0,2-2 729 0 0,-1 25-92 0 0,0 0-1 0 0,1 1 0 0 0,0-1 0 0 0,1 1 0 0 0,-1 0 1 0 0,2 0-1 0 0,-1 0 0 0 0,2 0 0 0 0,-1 1 0 0 0,1 0 0 0 0,0 0 1 0 0,0 0-1 0 0,1 1 0 0 0,0 0 0 0 0,1 1 0 0 0,0-1 1 0 0,0 1-1 0 0,0 1 0 0 0,0-1 0 0 0,1 1 0 0 0,0 1 1 0 0,0 0-1 0 0,0 0 0 0 0,1 1 0 0 0,-1 0 0 0 0,8-1 93 0 0,27-6-34 0 0,1 3-1 0 0,-1 2 0 0 0,1 1 1 0 0,0 2-1 0 0,14 3 35 0 0,-47-1 6 0 0,15-1-16 0 0,0 0 0 0 0,-1 2 1 0 0,1 1-1 0 0,0 1 0 0 0,0 2 0 0 0,-1 0 1 0 0,0 2-1 0 0,0 1 0 0 0,-1 0 1 0 0,21 12 9 0 0,-45-20-7 0 0,0 0 0 0 0,0 0 0 0 0,0 1 0 0 0,0-1 1 0 0,0 0-1 0 0,0 1 0 0 0,0 0 0 0 0,0-1 0 0 0,0 1 1 0 0,0-1-1 0 0,0 1 0 0 0,0 0 0 0 0,0 0 0 0 0,0-1 1 0 0,0 1-1 0 0,0 0 0 0 0,-1 0 0 0 0,1 0 1 0 0,0 0-1 0 0,-1 0 0 0 0,1 0 0 0 0,-1 0 0 0 0,1 0 1 0 0,-1 0-1 0 0,0 1 0 0 0,1-1 0 0 0,-1 0 0 0 0,0 0 1 0 0,0 0-1 0 0,0 0 0 0 0,0 1 0 0 0,0-1 0 0 0,0 0 1 0 0,0 0-1 0 0,0 0 0 0 0,0 0 0 0 0,0 0 0 0 0,-1 1 1 0 0,1-1-1 0 0,0 0 0 0 0,-1 0 0 0 0,1 0 1 0 0,-1 0-1 0 0,1 0 0 0 0,-1 0 0 0 0,0 0 0 0 0,1 0 1 0 0,-1 0-1 0 0,0 0 0 0 0,0 0 0 0 0,0-1 0 0 0,0 1 1 0 0,0 0-1 0 0,1-1 0 0 0,-1 1 0 0 0,0 0 0 0 0,-1-1 1 0 0,1 1-1 0 0,0-1 0 0 0,0 1 0 0 0,0-1 0 0 0,0 0 7 0 0,-74 26 1730 0 0,9-13-1637 0 0,-1-3 0 0 0,1-3 0 0 0,-1-3 0 0 0,-1-3 0 0 0,1-3 1 0 0,-9-3-94 0 0,71 5-298 0 0,-39-6-2024 0 0,17-3-4494 0 0,22 6 887 0 0</inkml:trace>
  <inkml:trace contextRef="#ctx0" brushRef="#br1" timeOffset="17654.114">5118 5209 16844 0 0,'0'0'1073'0'0,"0"0"-455"0"0,0 0-344 0 0,0 0-323 0 0,0 0-259 0 0,0 0-169 0 0,0 0-149 0 0,0 0-35 0 0,0 0 92 0 0,0 0 139 0 0,0 0 198 0 0,0 0 160 0 0,0 0 54 0 0,-1-7 18 0 0,1 5-1 0 0,-1 1-1 0 0,1-1 0 0 0,0 1 1 0 0,0-1-1 0 0,0 1 1 0 0,0-1-1 0 0,0 1 0 0 0,0-1 1 0 0,1 1-1 0 0,-1-1 0 0 0,1 1 1 0 0,-1-1-1 0 0,1 1 1 0 0,-1-1-1 0 0,1 1 0 0 0,0 0 1 0 0,-1-1-1 0 0,1 1 1 0 0,0 0-1 0 0,0 0 0 0 0,0-1 1 0 0,0 1-1 0 0,0 0 0 0 0,0 0 1 0 0,0 0-1 0 0,1 0 1 0 0,-1 0-1 0 0,0 1 0 0 0,1-1 1 0 0,-1 0-1 0 0,0 1 1 0 0,1-1-1 0 0,-1 1 0 0 0,1-1 1 0 0,-1 1-1 0 0,1-1 0 0 0,-1 1 1 0 0,1 0-1 0 0,-1 0 1 0 0,1 0-1 0 0,-1 0 0 0 0,1 0 1 0 0,-1 0-1 0 0,1 0 0 0 0,-1 1 1 0 0,1-1-1 0 0,-1 0 1 0 0,1 1-1 0 0,0 0 2 0 0,5-2-1 0 0,338-56 659 0 0,-343 65-3961 0 0,-47 40 3246 0 0,-18 20 519 0 0,56-56-436 0 0,-1 1 0 0 0,2-1 0 0 0,0 1 0 0 0,0 0 0 0 0,2 1 0 0 0,-1 0 0 0 0,2-1 0 0 0,0 1 0 0 0,0 0 0 0 0,1 1 0 0 0,1-1 0 0 0,0 6-26 0 0,1-14 82 0 0,1 0 1 0 0,-1 0-1 0 0,1 0 0 0 0,0 0 0 0 0,0 0 1 0 0,1 0-1 0 0,-1 0 0 0 0,1 0 0 0 0,1-1 1 0 0,-1 1-1 0 0,1-1 0 0 0,0 1 0 0 0,0-1 1 0 0,1 0-1 0 0,0 0 0 0 0,-1 0 1 0 0,2-1-1 0 0,-1 1 0 0 0,0-1 0 0 0,1 0 1 0 0,0-1-1 0 0,0 1 0 0 0,0-1 0 0 0,0 0 1 0 0,1 0-1 0 0,-1 0 0 0 0,1-1 0 0 0,0 0 1 0 0,2 1-83 0 0,21 3 207 0 0,1-2 0 0 0,0-1 0 0 0,0-1 0 0 0,1-2 0 0 0,-1-1 0 0 0,0-1 0 0 0,0-2 0 0 0,0 0 0 0 0,-1-3 0 0 0,0 0 0 0 0,0-2 0 0 0,0-1 1 0 0,-1-1-1 0 0,-1-1 0 0 0,15-10-207 0 0,-27 14-81 0 0,1 0 1 0 0,-1-2 0 0 0,-1 0-1 0 0,0 0 1 0 0,-1-1 0 0 0,0-1 0 0 0,0 0-1 0 0,-1-1 1 0 0,-1 0 0 0 0,1-2 80 0 0,-9 11-31 0 0,0 0-1 0 0,-1 0 1 0 0,1 0 0 0 0,-1 0 0 0 0,0-1 0 0 0,0 1 0 0 0,0-1 0 0 0,0 1 0 0 0,-1-1 0 0 0,0 0 0 0 0,0 1 0 0 0,0-1 0 0 0,0 0 0 0 0,-1 0 0 0 0,0 0 0 0 0,0 0 0 0 0,0 1-1 0 0,-1-1 1 0 0,0 0 0 0 0,1 0 0 0 0,-2 0 0 0 0,1 1 0 0 0,0-1 0 0 0,-1 1 0 0 0,0-1 0 0 0,0 1 0 0 0,-1-1 0 0 0,1 1 0 0 0,-1 0 0 0 0,0 0 0 0 0,0 0 0 0 0,0 1 0 0 0,0-1-1 0 0,-1 1 1 0 0,1 0 0 0 0,-1 0 0 0 0,0-1 31 0 0,-2 0-19 0 0,1-1-1 0 0,-1 1 0 0 0,1 0 0 0 0,-1 1 1 0 0,0 0-1 0 0,0-1 0 0 0,-1 2 0 0 0,1-1 1 0 0,-1 1-1 0 0,1 0 0 0 0,-1 0 0 0 0,0 1 1 0 0,0 0-1 0 0,0 0 0 0 0,0 1 1 0 0,1 0-1 0 0,-1 0 0 0 0,0 0 0 0 0,0 1 1 0 0,0 0-1 0 0,-1 0 20 0 0,4 1-23 0 0,0 0 1 0 0,0 0-1 0 0,0 0 0 0 0,1 0 1 0 0,-1 0-1 0 0,1 1 0 0 0,-1 0 1 0 0,1-1-1 0 0,0 1 1 0 0,0 1-1 0 0,0-1 0 0 0,0 0 1 0 0,1 1-1 0 0,-1-1 0 0 0,1 1 1 0 0,0 0-1 0 0,0 0 1 0 0,0 0-1 0 0,1 0 0 0 0,-1 0 1 0 0,1 0-1 0 0,0 0 0 0 0,0 1 23 0 0,0 3 106 0 0,0-1 0 0 0,0 1 0 0 0,1 0-1 0 0,0 0 1 0 0,0 0 0 0 0,1 0 0 0 0,0 0-1 0 0,0 0 1 0 0,1 0 0 0 0,0-1 0 0 0,0 1 0 0 0,1-1-1 0 0,0 1 1 0 0,0-1 0 0 0,1 0 0 0 0,0 0-1 0 0,0 0 1 0 0,0-1 0 0 0,1 1 0 0 0,0-1-1 0 0,1 0 1 0 0,-1-1 0 0 0,1 1 0 0 0,0-1-1 0 0,0 0 1 0 0,1-1 0 0 0,0 1 0 0 0,5 1-106 0 0,16 11 174 0 0,0-2 1 0 0,2-1-1 0 0,-1-1 1 0 0,2-1 0 0 0,-1-2-1 0 0,18 3-174 0 0,162 26-2531 0 0,-71-21-5153 0 0,-126-16 6435 0 0,25 1-7259 0 0</inkml:trace>
  <inkml:trace contextRef="#ctx0" brushRef="#br1" timeOffset="24077.144">1857 7747 1072 0 0,'0'0'2057'0'0,"0"0"-640"0"0,0 0-404 0 0,0 0-151 0 0,0 0-217 0 0,0 0-209 0 0,0 0-223 0 0,0 0-250 0 0,0 0-199 0 0,0 0-227 0 0,0 0-203 0 0,2-6-50 0 0,4-16 101 0 0,33 26 1349 0 0,247 13 584 0 0,-170 2-1328 0 0,278 25 176 0 0,-293-50 231 0 0,-1-4 1 0 0,-1-5 0 0 0,0-4-1 0 0,78-27-397 0 0,-30 9 506 0 0,-116 31-596 0 0,-1 2 0 0 0,1 1 0 0 0,0 1 0 0 0,0 2 0 0 0,0 1 1 0 0,0 1-1 0 0,-1 2 0 0 0,1 1 0 0 0,-1 1 0 0 0,0 2 0 0 0,0 1 0 0 0,10 5 90 0 0,22 6 243 0 0,0-4-1 0 0,2-2 0 0 0,0-2 1 0 0,0-4-1 0 0,1-2 1 0 0,0-4-1 0 0,-1-2 1 0 0,1-2-1 0 0,0-4 1 0 0,29-8-243 0 0,-60 8-52 0 0,0 1 0 0 0,0 1 0 0 0,0 3 1 0 0,1 0-1 0 0,-1 2 0 0 0,0 2 0 0 0,0 1 1 0 0,0 1-1 0 0,0 2 0 0 0,2 2 52 0 0,156 53-1177 0 0,-185-53 1093 0 0,-1 0 1 0 0,-1 0-1 0 0,0 1 1 0 0,0 0 0 0 0,-1 0-1 0 0,0 0 1 0 0,-1 0-1 0 0,0 0 1 0 0,0 1-1 0 0,-1-1 1 0 0,-1 1 0 0 0,0 0-1 0 0,0 0 1 0 0,-1-1-1 0 0,-1 1 1 0 0,1 0 0 0 0,-2 0-1 0 0,1-1 1 0 0,-2 1-1 0 0,-2 8 84 0 0,2 7-138 0 0,0 34 95 0 0,4 1 0 0 0,1-1 1 0 0,4 0-1 0 0,2-1 1 0 0,2 0-1 0 0,4 0 1 0 0,1-1-1 0 0,4-1 1 0 0,1 0-1 0 0,23 40 43 0 0,-15-10 60 0 0,-3 1-1 0 0,-4 1 1 0 0,-3 1-1 0 0,-5 1 1 0 0,-4 0-1 0 0,-4 0 1 0 0,-3 1-1 0 0,-7 29-59 0 0,-30 523 715 0 0,23-309-780 0 0,-16-112 243 0 0,20-180-122 0 0,-13 53 178 0 0,5 1 0 0 0,3 1-1 0 0,5 0 1 0 0,5 0-1 0 0,3 0 1 0 0,8 30-234 0 0,3-73 98 0 0,4-1 1 0 0,1-1-1 0 0,3-1 0 0 0,2 0 1 0 0,15 24-99 0 0,33 86-151 0 0,-60-126 319 0 0,-3 0-1 0 0,-1 0 0 0 0,-1 1 1 0 0,-2 0-1 0 0,-2 0 0 0 0,-1-1 0 0 0,-2 1 1 0 0,-2 0-1 0 0,-1-1 0 0 0,-2 0 1 0 0,-8 24-168 0 0,-9 62 30 0 0,1 17 174 0 0,6 1 0 0 0,5 0-1 0 0,7 1 1 0 0,6 0-1 0 0,8 24-203 0 0,10 333 147 0 0,34 316 139 0 0,-12 33-314 0 0,-46-597 2926 0 0,-36 241-2898 0 0,-2-154 348 0 0,47-287-4513 0 0,19-7-4636 0 0,-14-35 5420 0 0</inkml:trace>
  <inkml:trace contextRef="#ctx0" brushRef="#br1" timeOffset="25348.046">11379 7703 5945 0 0,'0'0'872'0'0,"0"0"-61"0"0,0 0-156 0 0,0 0-183 0 0,0 0-180 0 0,0 0-170 0 0,0 0-181 0 0,0 0-113 0 0,0 0-12 0 0,-24-11 45 0 0,-78-30 42 0 0,100 40 72 0 0,-1 0-1 0 0,1 0 1 0 0,0 0 0 0 0,-1 0-1 0 0,1 0 1 0 0,-1 0 0 0 0,1 1-1 0 0,-1-1 1 0 0,0 1 0 0 0,1 0-1 0 0,-1 0 1 0 0,1 0 0 0 0,-1 0 0 0 0,0 0-1 0 0,1 1 1 0 0,-1-1 0 0 0,1 1-1 0 0,-1-1 1 0 0,1 1 0 0 0,-1 0-1 0 0,1 0 1 0 0,-1 0 0 0 0,1 0 0 0 0,0 1-1 0 0,0-1 1 0 0,0 1 0 0 0,0-1-1 0 0,0 1 1 0 0,0 0 0 0 0,0 0-1 0 0,0 0 1 0 0,0 0 0 0 0,1 0 0 0 0,-1 0-1 0 0,1 0 1 0 0,-1 3 25 0 0,-2 0-159 0 0,2 1 144 0 0,0 0 0 0 0,0 0 0 0 0,1 0 0 0 0,0 0 0 0 0,0 1 0 0 0,0-1 0 0 0,1 0 0 0 0,0 1 0 0 0,0-1 0 0 0,1 0 0 0 0,0 1 0 0 0,0-1 0 0 0,0 0 0 0 0,1 0 0 0 0,-1 0 0 0 0,2 0 0 0 0,-1 0 0 0 0,1 0 0 0 0,0 0 0 0 0,0-1 0 0 0,0 1 0 0 0,1-1 0 0 0,0 0 0 0 0,0 0 0 0 0,1 1 15 0 0,29 60 41 0 0,-33-42-62 0 0,-1 1 1 0 0,-1 0 0 0 0,-1-1 0 0 0,-1 1 0 0 0,-1-1 0 0 0,-1 0 0 0 0,-1 0 0 0 0,-2-1 0 0 0,0 1 0 0 0,-1-2 0 0 0,-2 1 0 0 0,0-1 0 0 0,-1-1-1 0 0,-1 0 1 0 0,-1-1 0 0 0,-1 0 0 0 0,-1-1 0 0 0,-9 8 20 0 0,24-25 4 0 0,-88 117 218 0 0,22-32-156 0 0,3 2-1 0 0,5 4 1 0 0,-41 86-66 0 0,86-150 14 0 0,1-1 1 0 0,2 2-1 0 0,1 0 1 0 0,2 0-1 0 0,1 1 1 0 0,1 0-1 0 0,1 0 1 0 0,2 0-1 0 0,1 0 1 0 0,2 1-1 0 0,1-1 1 0 0,1 1-1 0 0,2-1 1 0 0,1 0-1 0 0,7 21-14 0 0,218 568 3 0 0,-203-537 265 0 0,-3 1 0 0 0,-4 1 0 0 0,-4 0 0 0 0,-4 2 0 0 0,1 77-268 0 0,-67 1111 3097 0 0,68-904-2334 0 0,28 103-763 0 0,14 316 308 0 0,-66-404 624 0 0,-33 151-932 0 0,-6 117 1806 0 0,47-260-1240 0 0,17-2 1 0 0,28 99-567 0 0,-5-97-424 0 0,-15 131 424 0 0,-23-524-186 0 0,-7 55-1037 0 0,-7-45-6611 0 0,11-11 727 0 0</inkml:trace>
  <inkml:trace contextRef="#ctx0" brushRef="#br1" timeOffset="26156.784">11436 7464 9962 0 0,'0'0'216'0'0,"0"0"-467"0"0,0 0-329 0 0,0 0-133 0 0,0 0 21 0 0,0 0 81 0 0,0 0 153 0 0,0 0 221 0 0,0 0 230 0 0,0 0 306 0 0,0 0 367 0 0,0 0 362 0 0,0 0 256 0 0,14 4 1359 0 0,116-37 178 0 0,68-4-2697 0 0,0 8 0 0 0,2 9 0 0 0,0 9 0 0 0,140 12-124 0 0,-251 4-171 0 0,0 4 1 0 0,0 4-1 0 0,78 23 171 0 0,128 18 113 0 0,484 24-55 0 0,-424-59 162 0 0,2-15 1 0 0,-1-16 0 0 0,-1-15 0 0 0,139-37-221 0 0,-281 39 25 0 0,310-29-22 0 0,290 16-3 0 0,246 60-109 0 0,-364-1 352 0 0,421-51-243 0 0,-367-47-552 0 0,-509 50-2337 0 0,-1 2-3696 0 0,-182 18 41 0 0</inkml:trace>
  <inkml:trace contextRef="#ctx0" brushRef="#br1" timeOffset="27994.157">5422 8604 9042 0 0,'0'0'1328'0'0,"0"0"-252"0"0,0 0-342 0 0,0 0-363 0 0,0 0-487 0 0,0 0-507 0 0,0 0-247 0 0,0 0 34 0 0,0 0 303 0 0,0 0 391 0 0,0 0 250 0 0,8 5 135 0 0,48 44 354 0 0,-40-34-255 0 0,-1 0-1 0 0,2-1 1 0 0,0-1 0 0 0,1-1-1 0 0,0 0 1 0 0,0-2-1 0 0,1 0 1 0 0,21 7-342 0 0,10-3 407 0 0,2-3 0 0 0,-1-2 0 0 0,1-2 0 0 0,1-3 0 0 0,-1-1 0 0 0,1-4 0 0 0,-1-1 0 0 0,10-4-408 0 0,-14-3 323 0 0,0-2 0 0 0,-1-2 0 0 0,-1-3 0 0 0,0-1 0 0 0,-1-3 0 0 0,-1-1 0 0 0,0-2 0 0 0,-2-2 0 0 0,-1-2 0 0 0,20-18-322 0 0,12 12-368 0 0,-67 33 276 0 0,0 0-1 0 0,-1 0 1 0 0,1 1 0 0 0,0 0 0 0 0,-1 0-1 0 0,1 0 1 0 0,0 1 0 0 0,-1 0 0 0 0,1 0-1 0 0,-1 0 1 0 0,0 1 0 0 0,0-1 0 0 0,0 1-1 0 0,0 0 1 0 0,0 1 0 0 0,-1-1 0 0 0,1 1-1 0 0,2 4 93 0 0,0-3-10 0 0,18 20 37 0 0,1-2 0 0 0,2-1 0 0 0,0-1 0 0 0,1-1 0 0 0,1-2 0 0 0,1-1 0 0 0,0-1 0 0 0,1-1 0 0 0,1-2 0 0 0,8 0-27 0 0,8-3 161 0 0,0-2 0 0 0,1-2-1 0 0,0-2 1 0 0,0-3-1 0 0,0-2 1 0 0,-1-2-1 0 0,1-2 1 0 0,-1-2-1 0 0,1-3 1 0 0,0-2-161 0 0,101-31 560 0 0,-3-7 0 0 0,75-39-560 0 0,-46 18 342 0 0,-148 57-320 0 0,1 1 1 0 0,0 2-1 0 0,1 1 1 0 0,0 1-1 0 0,1 2 1 0 0,0 0-1 0 0,0 3 1 0 0,0 1-1 0 0,1 1 1 0 0,-1 1-1 0 0,0 2 1 0 0,1 2-1 0 0,-1 1 1 0 0,0 1-1 0 0,0 2 1 0 0,20 7-23 0 0,94 60-88 0 0,-119-56 141 0 0,1-2 0 0 0,1-2 0 0 0,1 0-1 0 0,0-2 1 0 0,0-1 0 0 0,1-1 0 0 0,1-2 0 0 0,-1-1 0 0 0,28 2-53 0 0,8-12 157 0 0,0-3 1 0 0,0-2 0 0 0,-1-3-1 0 0,0-4 1 0 0,-1-2-1 0 0,-1-3 1 0 0,22-11-158 0 0,89-25 173 0 0,-122 39-205 0 0,0 2 0 0 0,2 2 1 0 0,0 3-1 0 0,0 2 0 0 0,0 3 0 0 0,1 2 0 0 0,0 2 0 0 0,0 3 0 0 0,-1 2 0 0 0,53 11 32 0 0,12 18-2893 0 0,-42-7-4113 0 0,-37-12-3854 0 0</inkml:trace>
  <inkml:trace contextRef="#ctx0" brushRef="#br0" timeOffset="31410.206">7933 13978 0 0 0,'0'0'782'0'0,"0"0"343"0"0,0 0-167 0 0,0 0-161 0 0,0 0-61 0 0,0 0-124 0 0,0 0-113 0 0,0 0-141 0 0,0 0-94 0 0,0 0-42 0 0,0 0 2 0 0,-7-3 30 0 0,5 2-246 0 0,0-1 1 0 0,1 1-1 0 0,-1 0 1 0 0,0 0-1 0 0,0 0 1 0 0,0 1-1 0 0,0-1 1 0 0,-1 0-1 0 0,1 1 1 0 0,0-1-1 0 0,0 1 1 0 0,0 0-1 0 0,0 0 1 0 0,-1-1-1 0 0,1 2 1 0 0,0-1-1 0 0,0 0 1 0 0,0 0-1 0 0,-1 1 1 0 0,1-1-1 0 0,0 1 1 0 0,0-1-1 0 0,0 1 1 0 0,0 0-1 0 0,0 0 1 0 0,0 0-1 0 0,0 0 1 0 0,0 1-1 0 0,1-1 1 0 0,-1 0-1 0 0,0 1 1 0 0,1-1-1 0 0,-1 1 1 0 0,1-1-1 0 0,-1 1 1 0 0,1 0-1 0 0,0 0 1 0 0,0 0-1 0 0,0 0 1 0 0,-1 0-9 0 0,-1 6-33 0 0,-1 1 0 0 0,1 0 0 0 0,0-1 0 0 0,1 1 0 0 0,0 0 0 0 0,0 0 0 0 0,1 1 0 0 0,0-1 0 0 0,1 0 0 0 0,0 0 0 0 0,0 0 1 0 0,1 1-1 0 0,0-1 0 0 0,1 0 0 0 0,0 0 0 0 0,0 0 0 0 0,1 0 0 0 0,0-1 0 0 0,3 6 33 0 0,15 86 144 0 0,-23-58-57 0 0,-2 0 0 0 0,-1 0 0 0 0,-2 0-1 0 0,-2-1 1 0 0,-2 0 0 0 0,-8 18-87 0 0,-26 109 102 0 0,33-108-312 0 0,2 0-1 0 0,3 1 0 0 0,2 0 0 0 0,4 1 1 0 0,2-1-1 0 0,2 0 0 0 0,5 16 211 0 0,3-23-91 0 0,-3 1 0 0 0,-3 0 0 0 0,-2 0 0 0 0,-2 1-1 0 0,-3-1 1 0 0,-2 1 0 0 0,-3-1 0 0 0,-4 11 91 0 0,2-31 6 0 0,2 0 0 0 0,1 1 1 0 0,1-1-1 0 0,2 1 0 0 0,2 0 1 0 0,1 1-1 0 0,2-1 0 0 0,1-1 0 0 0,2 1 1 0 0,2 0-1 0 0,7 21-6 0 0,0-10 27 0 0,6 10 239 0 0,-2 1 1 0 0,-3 0-1 0 0,-3 1 0 0 0,-2 0 0 0 0,-3 1 0 0 0,-2 0 0 0 0,-3 0 1 0 0,-2 2-267 0 0,-5-39 593 0 0,-1 0 1 0 0,0 0 0 0 0,-2-1 0 0 0,0 1 0 0 0,-2-2 0 0 0,0 1 0 0 0,-11 14-594 0 0,-51 143 612 0 0,71-174-606 0 0,1 0 0 0 0,-1 0 0 0 0,0 0 0 0 0,1 1 0 0 0,0-1 0 0 0,1 0 0 0 0,-1 0 0 0 0,1 0 0 0 0,0 0 0 0 0,0 0 0 0 0,0 0 0 0 0,1 0 0 0 0,0 0 0 0 0,0 0 1 0 0,0-1-1 0 0,0 1 0 0 0,1-1 0 0 0,0 1 0 0 0,0-1 0 0 0,0 0 0 0 0,0 0 0 0 0,1 0 0 0 0,0-1 0 0 0,-1 1 0 0 0,1-1 0 0 0,1 0 0 0 0,-1 0 0 0 0,0 0 0 0 0,1-1 0 0 0,-1 1 1 0 0,1-1-1 0 0,0 0 0 0 0,0-1 0 0 0,0 1 0 0 0,0-1 0 0 0,0 0 0 0 0,0 0 0 0 0,0 0 0 0 0,0-1 0 0 0,0 0 0 0 0,0 0 0 0 0,1 0 0 0 0,-1-1 0 0 0,0 1-6 0 0,71-18 803 0 0,-33-13 759 0 0,-43 31-1447 0 0,0 0-35 0 0,0 0 9 0 0,0 0-2 0 0,0 0-15 0 0,0 0-20 0 0,0 0-31 0 0,0 0-12 0 0,0 0 3 0 0,-20-7 276 0 0,58 26-474 0 0,121-27 776 0 0,-27 1-2280 0 0,-45 9-3966 0 0,-68 0 2017 0 0,-6 1-1339 0 0</inkml:trace>
  <inkml:trace contextRef="#ctx0" brushRef="#br0" timeOffset="32243.895">7933 14114 8818 0 0,'0'0'1335'0'0,"0"0"116"0"0,0 0-55 0 0,0 0-292 0 0,0 0-302 0 0,0 0-261 0 0,0 0-238 0 0,0 0-140 0 0,0 0-71 0 0,0 0-31 0 0,0 0 20 0 0,0 0 15 0 0,0 0 38 0 0,-4-11 22 0 0,-11-33-20 0 0,15 43-173 0 0,0 0 1 0 0,0 0-1 0 0,0 0 1 0 0,1 0-1 0 0,-1 0 1 0 0,0-1-1 0 0,1 1 1 0 0,-1 0-1 0 0,1 0 1 0 0,-1 0-1 0 0,1 0 1 0 0,0 0-1 0 0,-1 0 1 0 0,1 1-1 0 0,0-1 1 0 0,0 0-1 0 0,0 0 1 0 0,0 0-1 0 0,0 1 1 0 0,0-1 0 0 0,0 0-1 0 0,0 1 1 0 0,0-1-1 0 0,0 1 1 0 0,0-1-1 0 0,0 1 1 0 0,0 0-1 0 0,0-1 1 0 0,0 1-1 0 0,0 0 1 0 0,1 0-1 0 0,-1 0 1 0 0,0 0-1 0 0,0 0 1 0 0,0 0-1 0 0,0 0 1 0 0,1 0-1 0 0,-1 0 1 0 0,0 0-1 0 0,0 1 1 0 0,0-1-1 0 0,0 0 1 0 0,1 1 36 0 0,-1-1-35 0 0,180 6-524 0 0,-118-1 609 0 0,1-2 0 0 0,-1-4 1 0 0,0-2-1 0 0,0-3 0 0 0,0-2 0 0 0,15-7-50 0 0,-42 0 1833 0 0,-59 6 616 0 0,-2 13-2654 0 0,1 0 0 0 0,0 2 0 0 0,0 0 0 0 0,1 2 0 0 0,-1 1 0 0 0,2 0-1 0 0,-1 2 1 0 0,2 1 0 0 0,-1 0 0 0 0,2 2 0 0 0,-16 12 205 0 0,26-18-73 0 0,1 0 0 0 0,0 1 0 0 0,0-1-1 0 0,1 2 1 0 0,0-1 0 0 0,0 1 0 0 0,1 0 0 0 0,0 1 0 0 0,1 0 0 0 0,1 0 0 0 0,0 0 0 0 0,0 1-1 0 0,1-1 1 0 0,0 1 0 0 0,1 0 0 0 0,0 0 0 0 0,1 1 0 0 0,1-1 0 0 0,0 0 0 0 0,0 1 0 0 0,1-1-1 0 0,1 0 1 0 0,0 1 0 0 0,1-1 0 0 0,0 0 0 0 0,1 0 0 0 0,0 0 0 0 0,2 4 73 0 0,230 616-2606 0 0,-191-502 2117 0 0,-6 1-1 0 0,-6 2 1 0 0,-6 2-1 0 0,-5 0 1 0 0,-7 2-1 0 0,-5-1 1 0 0,-8 91 489 0 0,-1-183 26 0 0,-2 1 0 0 0,-2-1 0 0 0,-2 0 0 0 0,-2-1 0 0 0,-1 0 0 0 0,-3 0-1 0 0,-1-1 1 0 0,-2 0 0 0 0,-2-1 0 0 0,-2-1 0 0 0,-2-1 0 0 0,-1-1 0 0 0,-2-1 0 0 0,-1 0 0 0 0,-2-2 0 0 0,-2-2 0 0 0,0 0 0 0 0,-3-2 0 0 0,-1-1 0 0 0,-4 1-26 0 0,2-11-3756 0 0,25-15-1761 0 0</inkml:trace>
  <inkml:trace contextRef="#ctx0" brushRef="#br0" timeOffset="35349.212">8205 13703 1056 0 0,'0'0'1135'0'0,"0"0"24"0"0,0 0 124 0 0,0 0 49 0 0,0 0-73 0 0,0 0-167 0 0,0 0-142 0 0,0 0-143 0 0,0 0-136 0 0,0 0-83 0 0,1-8-88 0 0,5-38 461 0 0,-8 43-1176 0 0,0-1 0 0 0,-1 1-1 0 0,1-1 1 0 0,-1 1-1 0 0,0 0 1 0 0,0 0 0 0 0,0 0-1 0 0,-1 0 1 0 0,1 0-1 0 0,-1 1 1 0 0,1 0 0 0 0,-1-1-1 0 0,0 1 1 0 0,0 1-1 0 0,0-1 1 0 0,0 0 0 0 0,0 1-1 0 0,0 0 1 0 0,0 0-1 0 0,-1 0 1 0 0,1 1 0 0 0,0 0-1 0 0,-1-1 1 0 0,1 1-1 0 0,0 1 1 0 0,-1-1 0 0 0,1 1-1 0 0,0-1 1 0 0,0 1-1 0 0,-5 2 216 0 0,-18-4-1845 0 0,22 1 1887 0 0,1 0-1 0 0,-1 0 0 0 0,0-1 1 0 0,1 0-1 0 0,-1 0 1 0 0,1 0-1 0 0,-1 0 0 0 0,1-1 1 0 0,0 0-1 0 0,0 0 0 0 0,0 0 1 0 0,0 0-1 0 0,0-1 1 0 0,0 1-1 0 0,0-1 0 0 0,1 0 1 0 0,-1 0-1 0 0,1-1 0 0 0,0 1 1 0 0,0 0-1 0 0,0-1 1 0 0,0 0-1 0 0,1 0 0 0 0,0 0 1 0 0,0 0-1 0 0,0 0 1 0 0,0 0-1 0 0,0-1 0 0 0,1 1 1 0 0,0-1-1 0 0,0 1 0 0 0,0-1 1 0 0,0 1-1 0 0,1-1 1 0 0,0 0-1 0 0,0-3-41 0 0,100-63-799 0 0,-78 60 883 0 0,-2-2-1 0 0,0 0 1 0 0,0-2-1 0 0,-1 0 1 0 0,-1-1-1 0 0,-1 0 0 0 0,0-2 1 0 0,-1 0-1 0 0,-1-1 1 0 0,3-6-84 0 0,-10 14 44 0 0,0-1-1 0 0,-1 0 1 0 0,0-1-1 0 0,-1 0 1 0 0,-1 0-1 0 0,0 0 1 0 0,-1-1 0 0 0,0 0-1 0 0,-1 1 1 0 0,0-1-1 0 0,-2 0 1 0 0,1-1 0 0 0,-2 1-1 0 0,0 0 1 0 0,0 0-1 0 0,-1 0 1 0 0,-1 0-1 0 0,-1 0 1 0 0,0 0 0 0 0,0 0-1 0 0,-1 0 1 0 0,-5-9-44 0 0,-19-26 320 0 0,-2 0 0 0 0,-2 2-1 0 0,-2 1 1 0 0,-2 2 0 0 0,-2 2 0 0 0,-2 1 0 0 0,-1 2 0 0 0,-3 1-1 0 0,0 3 1 0 0,-3 2 0 0 0,0 2 0 0 0,-51-25-320 0 0,89 51-7 0 0,2 2 53 0 0,0-1 0 0 0,0 1 0 0 0,0-1 0 0 0,0 0-1 0 0,1-1 1 0 0,-1 0 0 0 0,1 0 0 0 0,0 0 0 0 0,1 0 0 0 0,0-1 0 0 0,-1 0 0 0 0,2 0-1 0 0,-1-1 1 0 0,1 1 0 0 0,0-1 0 0 0,0 0 0 0 0,1 0 0 0 0,-2-5-46 0 0,8 7-127 0 0,1 0 1 0 0,-1 0 0 0 0,1 0-1 0 0,0 0 1 0 0,0 1 0 0 0,0 0-1 0 0,1 0 1 0 0,0 0 0 0 0,0 1-1 0 0,0-1 1 0 0,0 1 0 0 0,0 0-1 0 0,0 0 1 0 0,1 1 0 0 0,0 0-1 0 0,-1 0 1 0 0,1 0 0 0 0,5 0 126 0 0,-2-2-80 0 0,126-47-895 0 0,-80 34 861 0 0,-1-2-1 0 0,-1-3 0 0 0,-1-1 0 0 0,-1-3 1 0 0,-1-3-1 0 0,-2-1 0 0 0,-1-3 1 0 0,-1-1-1 0 0,9-12 115 0 0,-49 40 126 0 0,0 0 0 0 0,0 0 0 0 0,-1-1 0 0 0,0 0 0 0 0,0 0 1 0 0,0 0-1 0 0,-1 0 0 0 0,0-1 0 0 0,0 0 0 0 0,-1 0 0 0 0,0 0 0 0 0,-1 0 0 0 0,1 0 0 0 0,-2-1 1 0 0,1 1-1 0 0,-1-1 0 0 0,0 1 0 0 0,-1-1 0 0 0,0 0 0 0 0,0 1 0 0 0,-1-1 0 0 0,0 1 0 0 0,-1-1 1 0 0,0 1-1 0 0,0 0 0 0 0,-1-1 0 0 0,0 1 0 0 0,0 0 0 0 0,-1 1 0 0 0,0-1 0 0 0,0 0 0 0 0,-5-5-126 0 0,-19-20-90 0 0,-3 1 0 0 0,0 2 0 0 0,-2 1 0 0 0,-1 1 0 0 0,-1 2 0 0 0,-1 2 0 0 0,-24-13 90 0 0,-110-80 274 0 0,120 76-196 0 0,15 16 179 0 0,1-2-1 0 0,1-1 1 0 0,2-2-1 0 0,1-1 1 0 0,1-1-1 0 0,2-2 1 0 0,-16-25-257 0 0,37 44-9 0 0,1 0 0 0 0,0-1-1 0 0,1 1 1 0 0,1-1 0 0 0,1 0-1 0 0,0-1 1 0 0,1 1 0 0 0,0 0 0 0 0,1 0-1 0 0,1-1 1 0 0,1 1 0 0 0,0 0-1 0 0,1 0 1 0 0,1 0 0 0 0,1 1 0 0 0,0-1-1 0 0,1 1 1 0 0,0 0 0 0 0,1 0-1 0 0,1 1 1 0 0,0 0 0 0 0,1 1 0 0 0,1-1-1 0 0,0 2 1 0 0,8-9 9 0 0,357-366-877 0 0,-364 377 968 0 0,-2 1 1 0 0,1-1-1 0 0,-1-1 1 0 0,-1 1-1 0 0,0-1 1 0 0,0-1-1 0 0,-1 0 1 0 0,-1 0-1 0 0,0 0 1 0 0,0-1 0 0 0,-2 1-1 0 0,1-1 1 0 0,-2-1-1 0 0,1 1 1 0 0,-2 0-1 0 0,0-1 1 0 0,0-9-92 0 0,-5-5 39 0 0,-1-1 1 0 0,-2 1-1 0 0,-1 1 0 0 0,-1-1 1 0 0,-1 1-1 0 0,-1 0 0 0 0,-2 1 1 0 0,-10-18-40 0 0,-18-46 170 0 0,19 44-100 0 0,2 0-1 0 0,2-2 1 0 0,2 0-1 0 0,3-1 1 0 0,1 0-1 0 0,3 0 1 0 0,2-1-1 0 0,2-1 1 0 0,2-9-70 0 0,5 45-102 0 0,0 1 1 0 0,1 1 0 0 0,0-1-1 0 0,1 1 1 0 0,1-1 0 0 0,0 1-1 0 0,1 1 1 0 0,0-1 0 0 0,1 1-1 0 0,0 1 1 0 0,1-1-1 0 0,0 1 1 0 0,1 1 0 0 0,0 0-1 0 0,1 0 1 0 0,0 1 0 0 0,1 0-1 0 0,-1 1 1 0 0,2 1 0 0 0,7-5 101 0 0,21-17-39 0 0,-35 24 121 0 0,-1 1 0 0 0,1-1 0 0 0,-1 0 0 0 0,0-1 0 0 0,0 1 0 0 0,0-1 0 0 0,-1 0 0 0 0,0 0-1 0 0,0-1 1 0 0,0 1 0 0 0,-1-1 0 0 0,0 0 0 0 0,0 0 0 0 0,-1 0 0 0 0,0 0 0 0 0,0 0 0 0 0,-1 0 0 0 0,1-1 0 0 0,-2 1 0 0 0,1 0 0 0 0,-1-1 0 0 0,0 1 0 0 0,-1-1 0 0 0,0 1 0 0 0,0 0 0 0 0,0-1 0 0 0,-1 1-1 0 0,-1-4-81 0 0,-101-193 1036 0 0,75 157-1095 0 0,10 17 20 0 0,1-1-1 0 0,2 0 1 0 0,1-1-1 0 0,2-1 1 0 0,1 0-1 0 0,2-1 1 0 0,1 0-1 0 0,-5-35 40 0 0,31-77-6701 0 0,-8 123-1865 0 0</inkml:trace>
  <inkml:trace contextRef="#ctx0" brushRef="#br0" timeOffset="45098.579">11548 6101 3265 0 0,'0'0'703'0'0,"0"0"-50"0"0,0 0 79 0 0,0 0 90 0 0,0 0 19 0 0,0 0-67 0 0,0 0-32 0 0,0 0-5 0 0,0 0-53 0 0,0 0-35 0 0,0 0-89 0 0,-6-7-120 0 0,-28-29 207 0 0,26 33-562 0 0,-1 0 1 0 0,0 0-1 0 0,0 1 0 0 0,0 0 0 0 0,0 1 0 0 0,0 0 0 0 0,0 0 0 0 0,-1 1 0 0 0,1 0 1 0 0,0 1-1 0 0,0 0 0 0 0,0 0 0 0 0,0 1 0 0 0,0 0 0 0 0,0 0 0 0 0,0 1 1 0 0,1 1-1 0 0,-1-1 0 0 0,1 2 0 0 0,0-1 0 0 0,-7 5-85 0 0,-10 2 67 0 0,-49 25-14 0 0,3 3 0 0 0,1 3-1 0 0,2 3 1 0 0,-38 35-53 0 0,93-71 4 0 0,0 1-1 0 0,0 0 1 0 0,1 1 0 0 0,1 1-1 0 0,0 0 1 0 0,1 0 0 0 0,0 1 0 0 0,1 0-1 0 0,0 1 1 0 0,1 0 0 0 0,0 1-1 0 0,2-1 1 0 0,-1 1 0 0 0,2 1-1 0 0,0-1 1 0 0,1 1 0 0 0,0 0-1 0 0,2 0 1 0 0,0 0 0 0 0,0 0-1 0 0,2 15-3 0 0,3-1 31 0 0,1-1-1 0 0,2 0 0 0 0,0 0 0 0 0,3 0 0 0 0,0-1 0 0 0,2 0 1 0 0,0-1-1 0 0,7 8-30 0 0,-6-13 123 0 0,2-1 0 0 0,0-1 1 0 0,1 0-1 0 0,1-1 0 0 0,1-1 1 0 0,1 0-1 0 0,0-2 0 0 0,2 0 1 0 0,-1-1-1 0 0,2 0 0 0 0,0-2 0 0 0,0-1 1 0 0,13 5-124 0 0,0-7 245 0 0,2-1 0 0 0,-1-1 1 0 0,1-2-1 0 0,0-2 0 0 0,0-1 1 0 0,1-2-1 0 0,-1-1 0 0 0,0-2 1 0 0,0-2-1 0 0,0-1 0 0 0,20-6-245 0 0,40-1-8 0 0,-65 12 115 0 0,0-1 1 0 0,-1-2-1 0 0,1-1 0 0 0,-1-1 1 0 0,0-2-1 0 0,0-1 1 0 0,-1-1-1 0 0,0-2 1 0 0,-1-1-1 0 0,0-1 0 0 0,-1-1 1 0 0,0-1-1 0 0,-1-2 1 0 0,-1 0-1 0 0,-1-2 1 0 0,0-1-1 0 0,-2-1 0 0 0,14-15-107 0 0,29-148 709 0 0,-55 140-671 0 0,-6 30-17 0 0,-1 0-1 0 0,-1 0 0 0 0,0 0 1 0 0,-1 0-1 0 0,0-1 0 0 0,-1 1 0 0 0,-1 0 1 0 0,0-1-1 0 0,-1 1 0 0 0,-1 0 1 0 0,0 0-1 0 0,0 0 0 0 0,-2 0 1 0 0,0 1-1 0 0,0 0 0 0 0,-1 0 1 0 0,-1 0-1 0 0,0 1 0 0 0,-1 0 1 0 0,0 0-1 0 0,-1 0 0 0 0,0 1 0 0 0,-1 1 1 0 0,0 0-1 0 0,-1 0 0 0 0,-1 0-20 0 0,-27-17-15 0 0,0 2-1 0 0,-2 2 1 0 0,-1 1-1 0 0,0 3 1 0 0,-2 1 0 0 0,0 2-1 0 0,-1 2 1 0 0,-22-3 15 0 0,-37-15 17 0 0,-146-32-241 0 0,166 56-2309 0 0,0 12-3644 0 0,61 0-3349 0 0</inkml:trace>
  <inkml:trace contextRef="#ctx0" brushRef="#br0" timeOffset="47382.481">7853 8022 0 0 0,'0'0'915'0'0,"0"0"-162"0"0,0 0-237 0 0,0 0-175 0 0,0 0-51 0 0,0 0-4 0 0,0 0 16 0 0,0 0 18 0 0,0 0 19 0 0,0 0 28 0 0,0-12 45 0 0,-2-38 128 0 0,-18-30 7746 0 0,5-100-2993 0 0,9-60-3905 0 0,12-59-988 0 0,19 134-144 0 0,53-65-240 0 0,-68 214-51 0 0,2-1 0 0 0,0 2-1 0 0,0-1 1 0 0,2 2 0 0 0,0 0-1 0 0,0 0 1 0 0,1 1-1 0 0,1 1 1 0 0,15-9 35 0 0,17-16 94 0 0,6-7-95 0 0,2 3 0 0 0,2 2 0 0 0,2 2 0 0 0,1 3 0 0 0,35-12 1 0 0,377-81-109 0 0,-384 100-4 0 0,1 4 0 0 0,0 4 0 0 0,83-5 113 0 0,495-41 69 0 0,365 44-39 0 0,-163 10 140 0 0,-187 41-33 0 0,-439-12-90 0 0,47-14 217 0 0,-1-12 0 0 0,270-44-264 0 0,-152 11 99 0 0,-80 24-124 0 0,164 19 25 0 0,158 27-36 0 0,-628-24-1287 0 0,-56 5-1108 0 0,23-7 2287 0 0,-63 20-6434 0 0,44-14-3180 0 0</inkml:trace>
  <inkml:trace contextRef="#ctx0" brushRef="#br0" timeOffset="48110.357">11468 6669 4489 0 0,'0'0'709'0'0,"0"0"-192"0"0,0 0-272 0 0,0 0-126 0 0,0 0-27 0 0,0 0-2 0 0,0 0-16 0 0,0 0-12 0 0,0 0 8 0 0,0 0-22 0 0,0 0 8 0 0,0 0 44 0 0,-13 8 44 0 0,-37 25 68 0 0,49-32-168 0 0,1 0 1 0 0,0 0-1 0 0,0-1 1 0 0,0 1-1 0 0,0 0 1 0 0,0 0-1 0 0,0 0 0 0 0,0 0 1 0 0,0 0-1 0 0,1 0 1 0 0,-1 0-1 0 0,0 0 1 0 0,0 0-1 0 0,1-1 1 0 0,-1 1-1 0 0,0 0 0 0 0,1 0 1 0 0,-1 0-1 0 0,1-1 1 0 0,-1 1-1 0 0,1 0 1 0 0,0 0-1 0 0,-1-1 1 0 0,1 1-1 0 0,0-1 0 0 0,-1 1 1 0 0,1 0-1 0 0,0-1 1 0 0,0 1-1 0 0,0-1 1 0 0,-1 0-1 0 0,1 1 1 0 0,0-1-1 0 0,0 0 0 0 0,0 1 1 0 0,0-1-1 0 0,0 0 1 0 0,0 0-1 0 0,0 0 1 0 0,0 0-1 0 0,-1 0 1 0 0,1 0-1 0 0,0 0 0 0 0,0 0 1 0 0,0 0-1 0 0,0 0 1 0 0,0 0-1 0 0,0-1 1 0 0,0 1-45 0 0,104-21 4696 0 0,-103 20-4578 0 0,1 0 1 0 0,-1 0-1 0 0,1 0 1 0 0,-1 0-1 0 0,0-1 0 0 0,0 1 1 0 0,1-1-1 0 0,-1 1 1 0 0,0-1-1 0 0,0 0 1 0 0,0 0-1 0 0,-1 0 1 0 0,1 0-1 0 0,0 0 1 0 0,-1 0-1 0 0,1 0 1 0 0,-1-1-1 0 0,0 1 1 0 0,0-1-1 0 0,0 1 1 0 0,0 0-1 0 0,0-1 1 0 0,-1 0-1 0 0,1 1 1 0 0,-1-1-1 0 0,1 1 1 0 0,-1-1-1 0 0,0 0 0 0 0,0 1 1 0 0,0-1-1 0 0,0 0 1 0 0,-1 1-1 0 0,1-1 1 0 0,-1 0-1 0 0,1 1 1 0 0,-1-1-1 0 0,0 1 1 0 0,0-1-1 0 0,0 1-118 0 0,-4-3 14 0 0,0 1 0 0 0,0 0-1 0 0,0 0 1 0 0,-1 0 0 0 0,1 1-1 0 0,-1-1 1 0 0,0 1 0 0 0,0 1-1 0 0,0-1 1 0 0,0 1 0 0 0,-1 0-1 0 0,1 0 1 0 0,-1 1 0 0 0,1 0 0 0 0,-1 0-1 0 0,1 1 1 0 0,-1-1 0 0 0,1 1-1 0 0,-1 1 1 0 0,0-1 0 0 0,1 1-1 0 0,-1 1-13 0 0,-6-2-50 0 0,11-1 25 0 0,-1 1 0 0 0,1 0 0 0 0,0 0 0 0 0,0 0 0 0 0,0 0 0 0 0,0 0 0 0 0,-1 1 0 0 0,1-1 0 0 0,0 1 0 0 0,0-1 0 0 0,0 1 0 0 0,0 0 0 0 0,0-1 1 0 0,0 1-1 0 0,0 0 0 0 0,0 1 0 0 0,0-1 0 0 0,1 0 0 0 0,-1 0 0 0 0,0 1 0 0 0,1-1 0 0 0,-1 1 0 0 0,1-1 0 0 0,-1 1 0 0 0,1 0 0 0 0,0 0 0 0 0,0-1 0 0 0,0 1 0 0 0,0 0 0 0 0,0 0 0 0 0,0 0 0 0 0,0 0 0 0 0,1 0 0 0 0,-1 0 0 0 0,1 1 0 0 0,-1-1 0 0 0,1 0 0 0 0,0 0 0 0 0,0 0 0 0 0,0 0 0 0 0,0 1 1 0 0,0-1-1 0 0,1 0 0 0 0,-1 0 0 0 0,1 0 0 0 0,-1 0 0 0 0,1 0 0 0 0,0 0 0 0 0,-1 0 0 0 0,1 0 0 0 0,0 0 0 0 0,1 0 0 0 0,-1 0 0 0 0,0 0 0 0 0,0-1 0 0 0,1 1 0 0 0,-1-1 0 0 0,1 1 0 0 0,-1-1 0 0 0,1 1 0 0 0,0-1 0 0 0,0 0 0 0 0,0 0 0 0 0,0 1 25 0 0,11 5 119 0 0,1-1-1 0 0,0-1 0 0 0,0 0 0 0 0,0 0 1 0 0,0-2-1 0 0,0 1 0 0 0,1-2 1 0 0,0 0-1 0 0,-1-1 0 0 0,1 0 0 0 0,0-2 1 0 0,0 1-1 0 0,1-2-118 0 0,-17 2 36 0 0,-1 0-1 0 0,1 0 1 0 0,0 0-1 0 0,0-1 1 0 0,-1 1-1 0 0,1 0 1 0 0,0-1 0 0 0,0 1-1 0 0,0-1 1 0 0,-1 1-1 0 0,1-1 1 0 0,0 0 0 0 0,0 1-1 0 0,0-1 1 0 0,0 0-1 0 0,0 0 1 0 0,0 0-1 0 0,0 0 1 0 0,0 0 0 0 0,1 0-1 0 0,-1 0 1 0 0,0 0-1 0 0,0 0 1 0 0,1 0 0 0 0,-1 0-1 0 0,1 0 1 0 0,-1 0-1 0 0,1-1 1 0 0,0 1-1 0 0,-1 0 1 0 0,1 0 0 0 0,0-1-1 0 0,0 1 1 0 0,0 0-1 0 0,0-1 1 0 0,0 1 0 0 0,0 0-1 0 0,0 0 1 0 0,0-1-1 0 0,0 1 1 0 0,1 0-1 0 0,-1 0 1 0 0,0-1 0 0 0,1 1-1 0 0,-1 0 1 0 0,1 0-1 0 0,0 0 1 0 0,-1 0 0 0 0,1-1-1 0 0,0 1 1 0 0,0 0-1 0 0,-1 0 1 0 0,1 1-1 0 0,0-1 1 0 0,0 0 0 0 0,0 0-1 0 0,0 0 1 0 0,0 1-1 0 0,1-1 1 0 0,-1 0 0 0 0,0 1-1 0 0,0-1 1 0 0,0 1-1 0 0,0-1 1 0 0,1 1-1 0 0,0-1-34 0 0,-5 1-64 0 0,0-1 0 0 0,1 0 0 0 0,-1 1 0 0 0,0-1 0 0 0,1 1 0 0 0,-1 0 0 0 0,0 0 0 0 0,0 0 0 0 0,1 0 0 0 0,-1 1 0 0 0,0-1 0 0 0,1 1 0 0 0,-1-1 0 0 0,0 1 1 0 0,1 0-1 0 0,-1 0 0 0 0,1 0 0 0 0,-1 0 0 0 0,1 1 0 0 0,0-1 0 0 0,-1 1 0 0 0,1-1 0 0 0,0 1 0 0 0,0 0 0 0 0,0 0 0 0 0,0 0 0 0 0,0 0 0 0 0,1 0 0 0 0,-1 0 1 0 0,-1 2 62 0 0,-1 23-2892 0 0,14 6-3342 0 0,-6-23-3213 0 0</inkml:trace>
  <inkml:trace contextRef="#ctx0" brushRef="#br0" timeOffset="48630.034">11671 6922 4921 0 0,'0'0'2076'0'0,"0"0"-187"0"0,0 0-539 0 0,0 0-562 0 0,0 0-591 0 0,0 0-437 0 0,0 0-148 0 0,0 0 76 0 0,0 0 189 0 0,0 0 123 0 0,0 0 40 0 0,0 0 18 0 0,0 0-5 0 0,13 10 8 0 0,181 175 161 0 0,-74-61 276 0 0,5-6 1 0 0,135 99-499 0 0,697 448 3217 0 0,-820-567-2658 0 0,5-6 0 0 0,4-6 1 0 0,117 49-560 0 0,-168-102 1747 0 0,-94-33-1059 0 0,-1 0 113 0 0,-40-45-2442 0 0,6 37-3423 0 0,5 6-4092 0 0,21 2 5297 0 0</inkml:trace>
  <inkml:trace contextRef="#ctx0" brushRef="#br0" timeOffset="49100.373">15118 8991 1488 0 0,'0'0'2042'0'0,"0"0"-1267"0"0,0 0-272 0 0,0 0 73 0 0,0 0 40 0 0,0 0-12 0 0,0 0-76 0 0,0 0-101 0 0,0 0-40 0 0,0 0-38 0 0,0 0-18 0 0,0 0-14 0 0,11 20-39 0 0,55 93 614 0 0,-6-87 4135 0 0,48-45-2730 0 0,-96 14-2166 0 0,1 0-1 0 0,-2 0 1 0 0,1-2 0 0 0,-1 1 0 0 0,0-2-1 0 0,0 1 1 0 0,-1-1 0 0 0,0-1-1 0 0,-1 0 1 0 0,1 0 0 0 0,6-10-131 0 0,-11 12 14 0 0,1 0 1 0 0,-2 0-1 0 0,1 0 1 0 0,-1-1-1 0 0,0 0 1 0 0,0 0-1 0 0,-1 0 1 0 0,0 0-1 0 0,0-1 1 0 0,-1 1-1 0 0,0-1 1 0 0,-1 1-1 0 0,0-1 1 0 0,0 0-1 0 0,-1 1 1 0 0,0-1 0 0 0,0 0-1 0 0,-1 0 1 0 0,0 1-1 0 0,-1-1 1 0 0,0 1-1 0 0,0-1 1 0 0,-1 1-1 0 0,0 0 1 0 0,-1 0-1 0 0,1 0 1 0 0,-4-5-15 0 0,-7-4-33 0 0,-1-1 1 0 0,0 2 0 0 0,-1 0-1 0 0,0 1 1 0 0,-2 1-1 0 0,0 0 1 0 0,0 1 0 0 0,-1 1-1 0 0,-1 1 1 0 0,0 1-1 0 0,0 1 1 0 0,-1 0 0 0 0,0 1-1 0 0,-1 2 1 0 0,1 0-1 0 0,-1 1 1 0 0,0 2 0 0 0,-1 0-1 0 0,1 1 1 0 0,-1 1-1 0 0,1 1 1 0 0,-1 1 0 0 0,1 1-1 0 0,-4 2 33 0 0,14-2-36 0 0,1 0-1 0 0,-1 1 0 0 0,1 1 1 0 0,-1 0-1 0 0,1 0 1 0 0,0 1-1 0 0,1 0 0 0 0,-1 1 1 0 0,1 0-1 0 0,0 1 0 0 0,1 0 1 0 0,-1 1-1 0 0,1 0 0 0 0,1 0 1 0 0,0 1-1 0 0,0 0 1 0 0,0 0-1 0 0,1 1 0 0 0,1 0 1 0 0,0 0-1 0 0,0 0 0 0 0,1 1 1 0 0,0 0-1 0 0,1 0 1 0 0,0 1-1 0 0,1-1 0 0 0,0 1 1 0 0,1-1-1 0 0,0 1 0 0 0,1 0 1 0 0,0 0-1 0 0,1 0 1 0 0,0 0-1 0 0,1 0 0 0 0,0 0 1 0 0,1 0-1 0 0,0-1 0 0 0,1 1 1 0 0,1-1-1 0 0,0 1 0 0 0,0-1 1 0 0,1 0-1 0 0,0-1 1 0 0,1 1-1 0 0,5 6 37 0 0,51 41-2215 0 0,-16-25-3064 0 0,-19-15-4068 0 0</inkml:trace>
  <inkml:trace contextRef="#ctx0" brushRef="#br0" timeOffset="49790.386">16035 8559 2457 0 0,'0'0'917'0'0,"0"0"-195"0"0,0 0-300 0 0,0 0-222 0 0,0 0-149 0 0,0 0-55 0 0,0 0 13 0 0,0 0 51 0 0,0 0 119 0 0,0 0 80 0 0,0 0 52 0 0,0 0 55 0 0,0 0-6 0 0,6 14-24 0 0,121 261 1650 0 0,-56 6 463 0 0,-74-309 4503 0 0,-7-48-8714 0 0,-81-93-4151 0 0,-33 23 4757 0 0,-10-16 6249 0 0,187 169-6752 0 0,56 32 1696 0 0,348 148 406 0 0,-447-183-457 0 0,1 0 1 0 0,-1 1 0 0 0,0 0-1 0 0,0 0 1 0 0,-1 1 0 0 0,0 0-1 0 0,0 1 1 0 0,0 0 0 0 0,-1 0-1 0 0,0 1 1 0 0,0 0 0 0 0,-1 0-1 0 0,0 1 1 0 0,0 0 0 0 0,-1 1-1 0 0,0-1 1 0 0,-1 1 0 0 0,0 0-1 0 0,0 0 1 0 0,-1 1 0 0 0,-1-1-1 0 0,0 1 1 0 0,0 0 0 0 0,-1 0-1 0 0,0 5 14 0 0,-7-9 148 0 0,-1-1-1 0 0,0 0 0 0 0,0 0 0 0 0,0-1 1 0 0,-1 0-1 0 0,0 0 0 0 0,0 0 0 0 0,0-1 1 0 0,-1 0-1 0 0,1-1 0 0 0,-1 1 0 0 0,0-1 1 0 0,0-1-1 0 0,0 0 0 0 0,-1 0 0 0 0,1 0 1 0 0,0-1-1 0 0,-1 0 0 0 0,1-1 0 0 0,-1 0 0 0 0,-6-1-146 0 0,13 2 15 0 0,-177 5 1479 0 0,0-7 0 0 0,-146-21-1495 0 0,202 12 148 0 0,56 6-238 0 0,-49-4 126 0 0,42-5-4272 0 0,68 12-308 0 0,3-1-5066 0 0</inkml:trace>
  <inkml:trace contextRef="#ctx0" brushRef="#br0" timeOffset="50197.438">17233 8956 9770 0 0,'0'0'-236'0'0,"0"0"-255"0"0,0 0 153 0 0,0 0 176 0 0,0 0 62 0 0,0 0 44 0 0,0 0 33 0 0,0 0 102 0 0,0 0 152 0 0,0 0 180 0 0,0 0 169 0 0,0 0 172 0 0,-9 21 123 0 0,-25 62 16 0 0,25-62-67 0 0,9-21-103 0 0,0 0-58 0 0,0 0 24 0 0,71-35 1944 0 0,-46 18-2535 0 0,-13 12-42 0 0,1 0-1 0 0,-1-1 1 0 0,0 0 0 0 0,-1-1-1 0 0,0 0 1 0 0,0-1 0 0 0,0 0-1 0 0,-1-1 1 0 0,0 0-1 0 0,-1-1 1 0 0,0 0 0 0 0,0 0-1 0 0,-1-1 1 0 0,-1 0 0 0 0,0 0-1 0 0,0-1 1 0 0,-1 0 0 0 0,0 0-1 0 0,-1-1 1 0 0,-1 1-1 0 0,0-1 1 0 0,-1 0 0 0 0,2-13-54 0 0,-9 18-38 0 0,0 0 0 0 0,0 1 0 0 0,-1-1 0 0 0,0 1 0 0 0,-1 0 0 0 0,0 1 0 0 0,0-1 0 0 0,0 1 0 0 0,-1 0 0 0 0,1 1 0 0 0,-1 0 0 0 0,-1 0 0 0 0,1 0 0 0 0,-1 1 0 0 0,0 0 0 0 0,0 0 0 0 0,0 1 0 0 0,0 0 0 0 0,-1 1 0 0 0,1 0 0 0 0,-1 0 0 0 0,1 0 0 0 0,-1 1 0 0 0,0 1 0 0 0,0-1 0 0 0,1 2 0 0 0,-1-1-1 0 0,-4 2 40 0 0,-4-4-41 0 0,0 2 1 0 0,1 0 0 0 0,-1 1-1 0 0,0 1 1 0 0,1 0 0 0 0,0 1-1 0 0,-1 1 1 0 0,1 1 0 0 0,0 0 0 0 0,1 1-1 0 0,0 0 1 0 0,-1 2 0 0 0,2-1-1 0 0,-1 2 1 0 0,2 0 0 0 0,-1 1-1 0 0,1 0 1 0 0,0 1 0 0 0,1 0 0 0 0,1 1-1 0 0,-1 1 1 0 0,2 0 0 0 0,0 0-1 0 0,1 1 1 0 0,0 0 0 0 0,1 1-1 0 0,0-1 1 0 0,1 2 0 0 0,1-1 0 0 0,1 1-1 0 0,0 0 1 0 0,-2 11 39 0 0,20 41-2785 0 0,14-30-3060 0 0,-14-24-2242 0 0</inkml:trace>
  <inkml:trace contextRef="#ctx0" brushRef="#br0" timeOffset="50787.436">17769 8751 13587 0 0,'0'0'2010'0'0,"0"0"-702"0"0,0 0-649 0 0,0 0-623 0 0,0 0-612 0 0,0 0-410 0 0,0 0-35 0 0,0 0 162 0 0,0 0 280 0 0,0 0 372 0 0,0 0 123 0 0,0 0 56 0 0,-9 12 98 0 0,-26 35-14 0 0,32-45-3 0 0,1 0 0 0 0,0 0 0 0 0,0 1 0 0 0,0-1 0 0 0,0 1 0 0 0,1-1 0 0 0,-1 1 0 0 0,1 0 1 0 0,0 0-1 0 0,-1-1 0 0 0,1 1 0 0 0,0 0 0 0 0,1 0 0 0 0,-1 0 0 0 0,1 0 0 0 0,-1 1 1 0 0,1-1-1 0 0,0 0 0 0 0,0 0 0 0 0,0 0 0 0 0,0 0 0 0 0,1 0 0 0 0,-1 0 0 0 0,1 0 0 0 0,0 0 1 0 0,0 0-1 0 0,0 0 0 0 0,0 0 0 0 0,0 0 0 0 0,1-1 0 0 0,-1 1 0 0 0,1 0 0 0 0,0-1 1 0 0,0 1-1 0 0,0-1 0 0 0,0 0 0 0 0,0 1 0 0 0,0-1 0 0 0,1 0 0 0 0,-1-1 0 0 0,1 1 1 0 0,-1 0-1 0 0,1-1 0 0 0,0 1 0 0 0,0-1 0 0 0,0 0 0 0 0,-1 0 0 0 0,1 0 0 0 0,0 0 0 0 0,0 0 1 0 0,1-1-1 0 0,-1 1 0 0 0,1-1-53 0 0,2-5 70 0 0,-1-1 0 0 0,0 1 0 0 0,0-1 0 0 0,-1 0 0 0 0,0 0 0 0 0,0-1 0 0 0,0 1 0 0 0,-1-1 0 0 0,0 0 0 0 0,0 0 0 0 0,0 0 0 0 0,-1 0 0 0 0,0 0 0 0 0,-1-1 0 0 0,0 1 0 0 0,0-1 0 0 0,0 1 0 0 0,-1-1 0 0 0,0 1 0 0 0,0-1 0 0 0,-1 1-1 0 0,0-1 1 0 0,-2-4-70 0 0,1 1 3 0 0,-1 0 0 0 0,0 1-1 0 0,0-1 1 0 0,-1 1 0 0 0,-1-1-1 0 0,0 1 1 0 0,0 1 0 0 0,-1-1-1 0 0,0 1 1 0 0,-1 0 0 0 0,0 0-1 0 0,0 1 1 0 0,-1 0 0 0 0,-5-4-3 0 0,21 54-2614 0 0,-2-32 2683 0 0,0 0 1 0 0,1 0-1 0 0,1 0 0 0 0,0-1 1 0 0,0 0-1 0 0,0-1 1 0 0,1 0-1 0 0,1 0 0 0 0,-1-1 1 0 0,1 0-1 0 0,0-1 1 0 0,1 0-1 0 0,0 0 0 0 0,0-1 1 0 0,0-1-1 0 0,0 0 0 0 0,1 0 1 0 0,-1-1-1 0 0,1-1 1 0 0,0 0-1 0 0,0 0 0 0 0,0-1 1 0 0,2-1-70 0 0,11 1 58 0 0,0-1-1 0 0,0-1 1 0 0,0-1 0 0 0,0-1 0 0 0,0-1 0 0 0,-1-2-1 0 0,0 0 1 0 0,0-1 0 0 0,-1-2 0 0 0,19-9-58 0 0,-32 14 168 0 0,0-1 0 0 0,0 0 0 0 0,-1 0 0 0 0,1-1 0 0 0,-1-1 0 0 0,-1 1 0 0 0,1-2 0 0 0,-1 1 1 0 0,-1-1-1 0 0,1 0 0 0 0,-1 0 0 0 0,-1-1 0 0 0,1 0 0 0 0,-1 0 0 0 0,-1-1 0 0 0,0 0 0 0 0,0 0 0 0 0,-1 0 0 0 0,0 0 1 0 0,-1-1-1 0 0,0 1 0 0 0,-1-1 0 0 0,0 0 0 0 0,0-4-168 0 0,-2 15-605 0 0,-15 30-2019 0 0,7-9 2683 0 0,1 0 0 0 0,2 1 0 0 0,0 0-1 0 0,1 0 1 0 0,1 0 0 0 0,1 0 0 0 0,1 0 0 0 0,1 1 0 0 0,1-1-1 0 0,2 8-58 0 0,45 63-8943 0 0,-40-85-675 0 0</inkml:trace>
  <inkml:trace contextRef="#ctx0" brushRef="#br0" timeOffset="51118.482">19064 8493 15011 0 0,'0'0'655'0'0,"0"0"-30"0"0,0 0-170 0 0,0 0-399 0 0,0 0-440 0 0,0 0-271 0 0,0 0-114 0 0,0 0 118 0 0,0 0 268 0 0,0 0 231 0 0,0 0 170 0 0,0 0 99 0 0,0 0 63 0 0,1 9 17 0 0,-14 304 1518 0 0,19-306-1584 0 0,-1 1 0 0 0,1-1-1 0 0,1 0 1 0 0,-1 0-1 0 0,1-1 1 0 0,0 0-1 0 0,0 0 1 0 0,1-1-1 0 0,0 1 1 0 0,0-2 0 0 0,0 1-1 0 0,1-1 1 0 0,-1-1-1 0 0,1 1 1 0 0,0-1-1 0 0,0-1 1 0 0,0 0 0 0 0,1 0-1 0 0,-1-1 1 0 0,0 0-1 0 0,1 0 1 0 0,-1-1-1 0 0,0-1 1 0 0,1 1-1 0 0,-1-1 1 0 0,0-1 0 0 0,2 0-131 0 0,15 2-3 0 0,388-3 440 0 0,-239-20-4077 0 0,-171 23 2792 0 0,2-2-775 0 0,-2 0-2938 0 0,-2 0-4762 0 0</inkml:trace>
  <inkml:trace contextRef="#ctx0" brushRef="#br0" timeOffset="51369.18">19094 8704 17180 0 0,'0'0'672'0'0,"0"0"-329"0"0,0 0-402 0 0,0 0-252 0 0,0 0-22 0 0,29-1 159 0 0,198-7 220 0 0,7-5-572 0 0,-135 2-8133 0 0,-83 9 480 0 0</inkml:trace>
  <inkml:trace contextRef="#ctx0" brushRef="#br0" timeOffset="52771.376">19124 8439 8610 0 0,'0'0'192'0'0,"0"0"-119"0"0,24-2-111 0 0,417-9-1291 0 0,128 18 813 0 0,-537-9 1311 0 0,-1 0 3358 0 0,-32 43-4209 0 0,-35 125 685 0 0,-11 122 2435 0 0,47-287-1921 0 0,0-1 140 0 0,4-29 1224 0 0,-2 19-2539 0 0,0-5-359 0 0,0 0 1 0 0,-1-1-1 0 0,-1 1 0 0 0,-1 0 1 0 0,0 0-1 0 0,0 0 1 0 0,-2 0-1 0 0,0 0 0 0 0,0 0 1 0 0,-2 1-1 0 0,0 0 1 0 0,0 0-1 0 0,-1 0 0 0 0,-1 0 1 0 0,-1 1-1 0 0,-7-11 391 0 0,-167-180-880 0 0,127 151 2982 0 0,21 7 3002 0 0,66 46-5872 0 0,509 31 486 0 0,-169-49 626 0 0,-379 24-473 0 0,0 1-1 0 0,0 1 0 0 0,0-1 1 0 0,1 1-1 0 0,1 0 0 0 0,-1 1 1 0 0,1-1-1 0 0,1 1 0 0 0,0 0 0 0 0,0 1 1 0 0,1-1-1 0 0,0 0 0 0 0,0 1 1 0 0,1 0-1 0 0,0 0 0 0 0,1 0 1 0 0,0 5 129 0 0,-5 16 29 0 0,1-1 0 0 0,1 1 0 0 0,2 0 0 0 0,1-1 0 0 0,2 1 0 0 0,1 0 0 0 0,1 0 0 0 0,1-1 0 0 0,2 1 1 0 0,8 23-30 0 0,-13-70 4994 0 0,8-26-4800 0 0,-2 9-299 0 0,59-224-458 0 0,-62 245 483 0 0,1 2 0 0 0,1-1 0 0 0,0 1 0 0 0,0-1-1 0 0,1 2 1 0 0,0-1 0 0 0,1 1 0 0 0,0 0 0 0 0,0 1 0 0 0,1 0 0 0 0,0 0 0 0 0,1 1 0 0 0,0 0 0 0 0,0 0 0 0 0,0 1 0 0 0,1 1 0 0 0,0 0 0 0 0,0 0 0 0 0,0 1 0 0 0,12-3 80 0 0,0 2-140 0 0,0 1 0 0 0,0 1 0 0 0,0 1 1 0 0,0 1-1 0 0,0 1 0 0 0,0 1 0 0 0,1 1 0 0 0,-1 1 1 0 0,-1 1-1 0 0,1 1 0 0 0,0 1 0 0 0,-1 1 0 0 0,0 1 1 0 0,-1 1-1 0 0,0 1 0 0 0,0 1 0 0 0,0 1 140 0 0,-19-10-25 0 0,1 0 0 0 0,0 0 0 0 0,-1 0 0 0 0,1 0 0 0 0,-1 1 0 0 0,0-1 0 0 0,0 1 0 0 0,0-1 0 0 0,0 1 0 0 0,0 0 0 0 0,0 0 0 0 0,-1 0 0 0 0,0 0 0 0 0,1 0 0 0 0,-1 0 0 0 0,0 0 0 0 0,0 1 0 0 0,-1-1 0 0 0,1 0 0 0 0,-1 0 0 0 0,0 1-1 0 0,1-1 1 0 0,-1 0 0 0 0,-1 1 0 0 0,1-1 0 0 0,0 0 0 0 0,-1 1 0 0 0,0-1 0 0 0,0 0 0 0 0,0 0 0 0 0,0 0 0 0 0,0 0 0 0 0,-1 0 0 0 0,1 0 0 0 0,-1 0 0 0 0,0 0 0 0 0,0 0 0 0 0,0-1 0 0 0,0 1 0 0 0,0-1 0 0 0,-1 1 0 0 0,1-1 0 0 0,-1 0 0 0 0,1 0 0 0 0,-1 0 0 0 0,0 0 0 0 0,0-1 0 0 0,0 1 0 0 0,0-1-1 0 0,0 0 1 0 0,0 0 0 0 0,0 0 0 0 0,-2 1 25 0 0,-34 16 99 0 0,-1-1 0 0 0,0-2 1 0 0,-1-2-1 0 0,-1-2 0 0 0,0-2 0 0 0,-1-1 0 0 0,0-2 0 0 0,-25-1-99 0 0,22 1 26 0 0,47-6-60 0 0,0 1 1 0 0,0 0-1 0 0,-1 0 0 0 0,1-1 1 0 0,0 1-1 0 0,-1 0 0 0 0,1 0 0 0 0,-1 0 1 0 0,1 0-1 0 0,-1 0 0 0 0,1 0 0 0 0,-1 0 1 0 0,0 0-1 0 0,0 0 0 0 0,1 0 1 0 0,-1 0-1 0 0,0 0 0 0 0,0 0 0 0 0,0 0 1 0 0,0 0-1 0 0,0 0 0 0 0,0 0 0 0 0,0 0 1 0 0,-1 0-1 0 0,1 0 0 0 0,0 1 1 0 0,-1-1-1 0 0,1-1 0 0 0,0 1 0 0 0,-1 0 1 0 0,1 0-1 0 0,-1 0 0 0 0,0 0 1 0 0,1 0-1 0 0,-1 0 0 0 0,0 0 0 0 0,1-1 1 0 0,-1 1-1 0 0,0 0 0 0 0,0-1 0 0 0,0 1 1 0 0,1 0-1 0 0,-1-1 0 0 0,0 1 1 0 0,0-1-1 0 0,0 1 0 0 0,0-1 0 0 0,0 0 1 0 0,0 1-1 0 0,0-1 0 0 0,0 0 0 0 0,-1 0 34 0 0,343 85-264 0 0,-161-23-52 0 0,-151-34 114 0 0,39 16 1106 0 0,-45-40-741 0 0,0-2 1 0 0,0 0-1 0 0,0-1 0 0 0,0-2 1 0 0,0 0-1 0 0,0-1 0 0 0,0-2 1 0 0,0 0-1 0 0,-1-1 1 0 0,1-2-1 0 0,-1 0 0 0 0,-1-1 1 0 0,0-1-1 0 0,0-1 0 0 0,-1-1 1 0 0,0-1-1 0 0,0-1 0 0 0,-2-1 1 0 0,0 0-1 0 0,2-3-163 0 0,-13 10 24 0 0,-1 0 1 0 0,0-1-1 0 0,0 0 0 0 0,-1 0 1 0 0,0 0-1 0 0,0 0 0 0 0,-1-1 0 0 0,0 0 1 0 0,0 0-1 0 0,-1 0 0 0 0,-1 0 0 0 0,1-1 1 0 0,-1 1-1 0 0,-1-1 0 0 0,0 1 1 0 0,0-1-1 0 0,-1 1 0 0 0,0-1 0 0 0,-1 0 1 0 0,-1-8-25 0 0,-3 13-57 0 0,0 0 0 0 0,0 0 1 0 0,0 0-1 0 0,-1 1 1 0 0,0 0-1 0 0,0 0 0 0 0,0 0 1 0 0,0 1-1 0 0,0 0 0 0 0,-1 0 1 0 0,0 0-1 0 0,1 1 1 0 0,-1 0-1 0 0,0 0 0 0 0,0 1 1 0 0,0 0-1 0 0,0 0 1 0 0,0 1-1 0 0,0 0 0 0 0,-1 0 1 0 0,1 0-1 0 0,0 1 0 0 0,0 0 1 0 0,0 1-1 0 0,0-1 1 0 0,0 1-1 0 0,1 1 0 0 0,-1-1 1 0 0,1 1-1 0 0,-1 0 0 0 0,1 1 1 0 0,0 0-1 0 0,0 0 57 0 0,-3 2-130 0 0,1 1 1 0 0,0 0-1 0 0,0 0 0 0 0,1 1 0 0 0,0-1 0 0 0,0 2 0 0 0,1-1 0 0 0,0 1 1 0 0,0 0-1 0 0,1 0 0 0 0,1 1 0 0 0,-3 4 130 0 0,-10 44-6953 0 0,14-42-2661 0 0</inkml:trace>
  <inkml:trace contextRef="#ctx0" brushRef="#br1" timeOffset="61085.422">9567 13763 0 0 0,'0'0'537'0'0,"0"0"-427"0"0,0 0-169 0 0,0 0 20 0 0,0 0 91 0 0,0 0 44 0 0,0 0 86 0 0,0 0 85 0 0,0 0 71 0 0,0 0 101 0 0,7-7 71 0 0,35-37 1463 0 0,-37 26 4801 0 0,-8-20-4635 0 0,1 18-1163 0 0,14-111 1300 0 0,-11 126-2177 0 0,11-201 1634 0 0,-9 147-1288 0 0,-2 0 0 0 0,-3 0 0 0 0,-3 0 0 0 0,-11-55-445 0 0,0-5 233 0 0,-36-302 596 0 0,38 310-700 0 0,5 1 1 0 0,5-2 0 0 0,8-69-130 0 0,-2 15 255 0 0,4-548 477 0 0,31 367-580 0 0,-13-235 349 0 0,-50 315-314 0 0,-2-184-14 0 0,-3 125 61 0 0,29-4-68 0 0,54-44 139 0 0,-14 20 211 0 0,-33 281-301 0 0,4 0 1 0 0,2 1 0 0 0,3 0-1 0 0,19-50-215 0 0,34-189 265 0 0,-56 238-224 0 0,3 1 1 0 0,3 1-1 0 0,3 0 0 0 0,4-3-41 0 0,16-44 81 0 0,24-51-43 0 0,-51 143-63 0 0,2 1 0 0 0,0 0 1 0 0,2 1-1 0 0,1 1 1 0 0,1 0-1 0 0,1 2 1 0 0,14-13 24 0 0,-5 10-49 0 0,1 2 1 0 0,0 2 0 0 0,1 0 0 0 0,2 2 0 0 0,0 2 0 0 0,0 0-1 0 0,2 3 1 0 0,28-8 48 0 0,241-43-341 0 0,-205 39 306 0 0,1 3 0 0 0,2 6 1 0 0,0 3-1 0 0,64 3 35 0 0,-124 7 16 0 0,669-86 8 0 0,-360 76-77 0 0,191 24 53 0 0,363-1-50 0 0,256-35 30 0 0,-1087 22 8 0 0,732-9-41 0 0,-237 4 222 0 0,-528 5-2244 0 0,-69 31-2870 0 0,19-18 266 0 0,-1 0-5814 0 0</inkml:trace>
  <inkml:trace contextRef="#ctx0" brushRef="#br1" timeOffset="62380.591">9538 10815 6313 0 0,'0'0'1509'0'0,"0"0"48"0"0,0 0-120 0 0,0 0-125 0 0,0 0-124 0 0,0 0-165 0 0,0 0-149 0 0,0 0-136 0 0,0 0-141 0 0,0 0-209 0 0,0 0-158 0 0,0-9-78 0 0,-2-26-142 0 0,-28 53-1087 0 0,-54 127 656 0 0,71-118 542 0 0,0-1-1 0 0,-2-1 1 0 0,0 0-1 0 0,-2 0 1 0 0,-1-2-1 0 0,0 0 1 0 0,-2-2-1 0 0,-5 5-120 0 0,-1-31 3760 0 0,20-62-3415 0 0,6 59-229 0 0,4-20-165 0 0,1-1 0 0 0,2 1 0 0 0,1 1 0 0 0,1 0 0 0 0,1 0 0 0 0,1 0 0 0 0,2 2 0 0 0,0-1-1 0 0,2 2 1 0 0,1 0 0 0 0,0 0 0 0 0,5-2 49 0 0,8-17 26 0 0,83-111 935 0 0,-109 154-995 0 0,-1 0 1 0 0,0 1 0 0 0,0-1 0 0 0,0 1 0 0 0,0-1 0 0 0,0 1-1 0 0,0 0 1 0 0,0 0 0 0 0,0 0 0 0 0,0 0 0 0 0,-1 0 0 0 0,1 0 0 0 0,0 0-1 0 0,0 1 1 0 0,-1-1 0 0 0,1 1 0 0 0,-1-1 0 0 0,1 1 0 0 0,-1-1-1 0 0,0 1 1 0 0,0 0 0 0 0,0 0 0 0 0,0 0 0 0 0,0 0 0 0 0,0 0-1 0 0,0-1 1 0 0,0 2 0 0 0,-1-1 0 0 0,1 0 0 0 0,-1 0 33 0 0,3 3-28 0 0,63 111 33 0 0,143 208 220 0 0,-38-130-561 0 0,-155-172-3968 0 0,-10-13-2549 0 0,-1-3-2274 0 0</inkml:trace>
  <inkml:trace contextRef="#ctx0" brushRef="#br1" timeOffset="63737.508">9539 13719 0 0 0,'0'0'357'0'0,"0"0"-55"0"0,0 0-65 0 0,0 0-11 0 0,0 0 15 0 0,0 0 70 0 0,0 0 135 0 0,0 0 143 0 0,0 0 119 0 0,0 0 95 0 0,-1-8 53 0 0,-3-28 626 0 0,2 3 3208 0 0,-17 107-3655 0 0,28 71-279 0 0,-5-150 4466 0 0,5-33-4298 0 0,-30-62 171 0 0,21 99-1588 0 0,0 1-533 0 0,7 21-9711 0 0,-4-15 2713 0 0</inkml:trace>
  <inkml:trace contextRef="#ctx0" brushRef="#br1" timeOffset="65800.427">7937 14220 0 0 0,'0'0'1322'0'0,"0"0"-465"0"0,0 0-199 0 0,0 0-36 0 0,0 0 8 0 0,0 0 5 0 0,0 0-1 0 0,0 0-48 0 0,0 0-70 0 0,0 0-105 0 0,0 0-68 0 0,0 0-35 0 0,0 0-35 0 0,6-13-6 0 0,15-43-33 0 0,-24 16-1658 0 0,8 38-1440 0 0,9 3 2315 0 0,-14-1 832 0 0,-50-18 6804 0 0,64 21-3368 0 0,22 0-2840 0 0,13 1-715 0 0,-8 0 359 0 0,1-3-1 0 0,-1-1 0 0 0,1-2 0 0 0,-1-1 0 0 0,1-3 0 0 0,-1-1 1 0 0,12-6-523 0 0,55-6 293 0 0,64 0-139 0 0,1 9 0 0 0,116 9-154 0 0,-61 0 124 0 0,301-59 296 0 0,-360 41-74 0 0,-168 19-329 0 0,-1 0 0 0 0,0 0-2 0 0,0 0-4 0 0,0 0 3 0 0,0 0 8 0 0,0 0 26 0 0,0 0 40 0 0,0 0 68 0 0,0 0 59 0 0,0 0 49 0 0,-39-46 1724 0 0,39 47-2034 0 0,0-1 0 0 0,0 1 0 0 0,0 0 0 0 0,0 0 0 0 0,-1 0 0 0 0,1-1 0 0 0,0 1 0 0 0,0 0 0 0 0,-1 0 0 0 0,1-1 0 0 0,0 1 0 0 0,-1 0 0 0 0,1-1 0 0 0,-1 1 0 0 0,1 0 0 0 0,-1-1 0 0 0,1 1 0 0 0,-1-1 0 0 0,1 1 0 0 0,-1-1 0 0 0,1 1 1 0 0,-1-1-1 0 0,0 1 0 0 0,1-1 0 0 0,-1 0 0 0 0,0 1 0 0 0,0-1 0 0 0,1 0 0 0 0,-1 0 0 0 0,0 1 0 0 0,0-1 0 0 0,1 0 0 0 0,-1 0 0 0 0,0 0 0 0 0,0 0 0 0 0,0 0 0 0 0,1 0 0 0 0,-1 0 0 0 0,0 0 0 0 0,0 0 0 0 0,1 0 0 0 0,-1-1 0 0 0,0 1 0 0 0,0 0 0 0 0,1-1 0 0 0,-1 1 0 0 0,0 0 0 0 0,1-1 0 0 0,-1 1 0 0 0,0-1 0 0 0,1 1 0 0 0,-1-1 0 0 0,1 1 0 0 0,-1-1 0 0 0,0 1 0 0 0,1-1 0 0 0,-1 1 0 0 0,1-1 0 0 0,0 0 0 0 0,-1 1 0 0 0,1-1 0 0 0,0 0 0 0 0,-1 0 0 0 0,1 1 0 0 0,0-1 46 0 0,-16 145 32 0 0,6 0 0 0 0,7 0 0 0 0,7 26-32 0 0,-3-76-13 0 0,3 48 108 0 0,6 0 1 0 0,23 105-96 0 0,-15-156 108 0 0,30 281 359 0 0,-84 8-289 0 0,28-328-159 0 0,3-26 5 0 0,1-1-1 0 0,2 1 0 0 0,0 0 0 0 0,1 0 0 0 0,2 0 0 0 0,1-1 0 0 0,0 1 0 0 0,7 23-23 0 0,4-1 36 0 0,-1 1 0 0 0,-3 1 0 0 0,-2 0 0 0 0,-3 0 0 0 0,-1 1 0 0 0,-4 32-36 0 0,0-70 36 0 0,0-1-1 0 0,-1 0 0 0 0,-1 1 1 0 0,0-1-1 0 0,-1 0 0 0 0,-1-1 1 0 0,1 1-1 0 0,-2-1 0 0 0,1 0 1 0 0,-2 0-1 0 0,1 0 0 0 0,-2-1 1 0 0,1 0-1 0 0,-1 0 0 0 0,-1-1 1 0 0,0 0-1 0 0,0-1 1 0 0,-1 0-1 0 0,0 0 0 0 0,0-1 1 0 0,0 0-1 0 0,-9 3-35 0 0,-214 166-346 0 0,197-148 293 0 0,-74 33 64 0 0,68-57 75 0 0,0-1 1 0 0,0-1 0 0 0,0-3-1 0 0,0-2 1 0 0,0-1-1 0 0,0-2 1 0 0,-25-8-87 0 0,-124-13 205 0 0,-6 16-116 0 0,76 7 18 0 0,0-5 0 0 0,0-4 1 0 0,1-7-1 0 0,1-4 0 0 0,-58-23-107 0 0,-267-105 1163 0 0,326 143-1303 0 0,132 41-616 0 0,-6-25 662 0 0,1 0 1 0 0,0-1-1 0 0,1 0 1 0 0,-1 0-1 0 0,1-1 1 0 0,0 0 0 0 0,0-1-1 0 0,1 0 1 0 0,-1-1-1 0 0,1 0 1 0 0,0 0-1 0 0,-1-1 1 0 0,1-1-1 0 0,0 0 1 0 0,1 0-1 0 0,-1-1 1 0 0,0-1-1 0 0,0 1 1 0 0,0-2-1 0 0,2 0 94 0 0,65-15-4273 0 0,-7-10-4735 0 0,-52 17 15 0 0</inkml:trace>
  <inkml:trace contextRef="#ctx0" brushRef="#br1" timeOffset="66513.574">7996 14036 9906 0 0,'0'0'856'0'0,"0"0"76"0"0,0 0 47 0 0,0 0-76 0 0,0 0-129 0 0,0 0-206 0 0,0 0-203 0 0,0 0-117 0 0,0 0-88 0 0,0 0-46 0 0,0 0 0 0 0,0 0 34 0 0,0 0 86 0 0,-8-14 99 0 0,-27-40 74 0 0,35 53-394 0 0,-1 0 0 0 0,0 0 1 0 0,1 0-1 0 0,-1 0 0 0 0,0 0 0 0 0,0 0 1 0 0,0 1-1 0 0,0-1 0 0 0,1 0 0 0 0,-1 1 0 0 0,0-1 1 0 0,0 1-1 0 0,0-1 0 0 0,0 1 0 0 0,0-1 1 0 0,-1 1-1 0 0,1-1 0 0 0,0 1 0 0 0,0 0 0 0 0,0 0 1 0 0,0 0-1 0 0,0 0 0 0 0,0 0 0 0 0,-1 0 1 0 0,1 0-1 0 0,0 0 0 0 0,0 0 0 0 0,0 0 0 0 0,0 0 1 0 0,0 1-1 0 0,0-1 0 0 0,-1 0 0 0 0,1 1 1 0 0,0-1-1 0 0,0 1 0 0 0,0 0 0 0 0,0-1 0 0 0,1 1 1 0 0,-1 0-1 0 0,0-1 0 0 0,0 1 0 0 0,0 0 1 0 0,0 0-1 0 0,1 0 0 0 0,-1 0 0 0 0,0 0 0 0 0,1 0 1 0 0,-1 0-1 0 0,1 0 0 0 0,-1 0 0 0 0,1 0 1 0 0,-1 0-1 0 0,1 0 0 0 0,0 0 0 0 0,0 0 0 0 0,-1 0 1 0 0,1 0-1 0 0,0 1 0 0 0,0-1 0 0 0,0 0 1 0 0,0 0-1 0 0,0 0 0 0 0,1 0 0 0 0,-1 0-13 0 0,0 0 41 0 0,-25 102 150 0 0,4 1 0 0 0,5 1 0 0 0,5 1 0 0 0,2 64-191 0 0,0-24 281 0 0,-23 264 581 0 0,-43 869 329 0 0,74-1228-1170 0 0,-4 97-108 0 0,6 0-1 0 0,7-1 0 0 0,6 1 0 0 0,17 59 88 0 0,-13-126 470 0 0,-18-81-39 0 0,0 0 121 0 0,0 0 11 0 0,0 0-82 0 0,0 0-133 0 0,0 0-72 0 0,0 0-64 0 0,0 0-41 0 0,-10-36-569 0 0,-10-80-4842 0 0,14 39-2779 0 0,5 69 6641 0 0,0-18-7787 0 0</inkml:trace>
  <inkml:trace contextRef="#ctx0" brushRef="#br1" timeOffset="67049.528">8479 14181 1384 0 0,'0'0'332'0'0,"0"0"55"0"0,0 0 44 0 0,0 0 38 0 0,0 0 51 0 0,0 0 21 0 0,0 0-3 0 0,27-24 9 0 0,88-75 21 0 0,17 2 5240 0 0,-131 156-3142 0 0,-21-17-2088 0 0,-1 0 0 0 0,-3-2 0 0 0,-1-1 0 0 0,-2 0 1 0 0,-13 10-579 0 0,-2 8 296 0 0,-4 5-31 0 0,-109 146 667 0 0,10 7 0 0 0,-55 119-932 0 0,190-318-56 0 0,1 1 0 0 0,1 0 0 0 0,0 1 0 0 0,1 0 1 0 0,1 0-1 0 0,1 1 0 0 0,1-1 0 0 0,0 1 0 0 0,1 10 56 0 0,49-40-2066 0 0,321-357-10040 0 0,-317 316 9952 0 0,-13 14-524 0 0</inkml:trace>
  <inkml:trace contextRef="#ctx0" brushRef="#br1" timeOffset="67669.56">9486 14132 568 0 0,'0'0'2541'0'0,"0"0"-842"0"0,0 0-486 0 0,0 0-294 0 0,0 0-12 0 0,0 0 196 0 0,0 0 239 0 0,0 0 127 0 0,0 0-102 0 0,0 0-296 0 0,-5 25-269 0 0,2-4-642 0 0,1-8-91 0 0,0 0 0 0 0,-1-1 0 0 0,0 1 0 0 0,-1-1-1 0 0,0 1 1 0 0,-1-1 0 0 0,0 0 0 0 0,-1-1 0 0 0,0 1 0 0 0,-1-1 0 0 0,0-1-1 0 0,-2 2-68 0 0,-500 578 2273 0 0,-142 77-1160 0 0,636-650-1145 0 0,3-7-20 0 0,1 1 0 0 0,1 0 0 0 0,0 1 0 0 0,0 0 0 0 0,1 1 0 0 0,1 0 0 0 0,0 0 0 0 0,1 1-1 0 0,0 0 1 0 0,1 0 0 0 0,1 1 0 0 0,0 0 0 0 0,-2 11 52 0 0,9-23-135 0 0,0 0 1 0 0,0-1-1 0 0,0 1 1 0 0,0-1-1 0 0,1 0 1 0 0,-1 1-1 0 0,1-1 1 0 0,-1 0-1 0 0,1 0 0 0 0,0-1 1 0 0,0 1-1 0 0,-1 0 1 0 0,1-1-1 0 0,0 0 1 0 0,1 0-1 0 0,-1 0 1 0 0,0 0-1 0 0,0 0 1 0 0,0 0-1 0 0,1-1 0 0 0,-1 0 1 0 0,0 0-1 0 0,0 0 1 0 0,1 0-1 0 0,-1 0 1 0 0,0 0-1 0 0,1-1 1 0 0,-1 0-1 0 0,0 0 0 0 0,0 0 1 0 0,0 0-1 0 0,0 0 1 0 0,0 0-1 0 0,0-1 1 0 0,0 0-1 0 0,0 1 1 0 0,0-1 134 0 0,225-99-6548 0 0,-6-17 4205 0 0,-5 2 3877 0 0,7 16 3550 0 0,-108 77-2370 0 0,-114 25-2651 0 0,1 1 0 0 0,-1-1 0 0 0,-1 1 0 0 0,1-1 0 0 0,0 1 0 0 0,0 0 0 0 0,-1 0-1 0 0,0 0 1 0 0,0 0 0 0 0,0 0 0 0 0,0 0 0 0 0,0 0 0 0 0,0 0 0 0 0,-1 1 0 0 0,1-1 0 0 0,-1 0 0 0 0,0 0 0 0 0,0 0 0 0 0,0 1 0 0 0,-1-1-1 0 0,1 0 1 0 0,-1 0 0 0 0,0 0 0 0 0,1 0 0 0 0,-1 0 0 0 0,-1 0 0 0 0,0 2-63 0 0,-11 33 375 0 0,-2 0 1 0 0,-2 0-1 0 0,-2-2 1 0 0,-1 0-1 0 0,-1-1 1 0 0,-12 12-376 0 0,-3 8 101 0 0,-486 668 1378 0 0,512-709-1457 0 0,-3 2-32 0 0,0 1 0 0 0,1 1 0 0 0,1 0 1 0 0,0 1-1 0 0,2 0 0 0 0,0 1 1 0 0,1 0-1 0 0,0 4 10 0 0,8-23-1 0 0,0 0 1 0 0,0 0-1 0 0,0 0 0 0 0,0 1 1 0 0,0-1-1 0 0,0 0 0 0 0,0 0 1 0 0,0 0-1 0 0,1 0 0 0 0,-1 1 1 0 0,0-1-1 0 0,1 0 0 0 0,-1 0 1 0 0,1 0-1 0 0,-1 0 0 0 0,1 0 1 0 0,0 0-1 0 0,-1 0 0 0 0,1 0 1 0 0,0 0-1 0 0,0 0 1 0 0,0-1-1 0 0,-1 1 0 0 0,1 0 1 0 0,0 0-1 0 0,0-1 0 0 0,0 1 1 0 0,0-1-1 0 0,0 1 0 0 0,0-1 1 0 0,1 1-1 0 0,-1-1 0 0 0,0 1 1 0 0,0-1-1 0 0,0 0 0 0 0,0 0 1 0 0,0 0-1 0 0,1 0 0 0 0,-1 0 1 0 0,0 0-1 0 0,0 0 1 0 0,0 0-1 0 0,0 0 0 0 0,1 0 1 0 0,-1 0-1 0 0,0-1 0 0 0,0 1 1 0 0,0-1-1 0 0,0 1 0 0 0,0-1 1 0 0,1 1 0 0 0,64-20 129 0 0,295-188-1054 0 0,-292 160 997 0 0,2 4-1 0 0,1 2 0 0 0,3 4 1 0 0,1 3-1 0 0,1 3 1 0 0,25-3-72 0 0,-94 33 17 0 0,-5-1 21 0 0,0 1 0 0 0,0 0 0 0 0,1 0 1 0 0,-1 0-1 0 0,1 0 0 0 0,-1 0 0 0 0,1 1 1 0 0,0 0-1 0 0,-1 0 0 0 0,1 0 0 0 0,0 0 0 0 0,0 0 1 0 0,0 1-1 0 0,-1 0 0 0 0,1-1 0 0 0,0 2 1 0 0,0-1-1 0 0,0 0 0 0 0,0 1 0 0 0,0-1 0 0 0,0 1 1 0 0,-1 0-1 0 0,1 1 0 0 0,0-1 0 0 0,-1 1 0 0 0,1-1 1 0 0,-1 1-1 0 0,0 0 0 0 0,1 0 0 0 0,-1 1 1 0 0,0-1-1 0 0,0 1 0 0 0,0-1 0 0 0,-1 1 0 0 0,1 0 1 0 0,-1 0-1 0 0,1 0 0 0 0,-1 0 0 0 0,0 1 0 0 0,0-1 1 0 0,0 1-1 0 0,-1-1 0 0 0,1 2-38 0 0,-5 22 107 0 0,-2 0 0 0 0,-1 0 0 0 0,-1-1 0 0 0,-1 0 0 0 0,-2 0 0 0 0,0-1 0 0 0,-2-1-1 0 0,0 1 1 0 0,-13 16-107 0 0,-17 39-367 0 0,25-43-388 0 0,-14 28-2700 0 0,10-23-4666 0 0,11-27-1006 0 0</inkml:trace>
  <inkml:trace contextRef="#ctx0" brushRef="#br1" timeOffset="68559.044">12353 14262 11466 0 0,'0'0'1354'0'0,"0"0"-160"0"0,0 0-325 0 0,0 0-157 0 0,0 0 11 0 0,0 0 1 0 0,0 0-88 0 0,0 0-139 0 0,0 0-208 0 0,0 0-205 0 0,0 0-144 0 0,0 0-71 0 0,-5-9-1 0 0,3 6 129 0 0,1 2-6 0 0,0 0 0 0 0,0 0 1 0 0,0 0-1 0 0,0 0 0 0 0,0-1 0 0 0,0 1 1 0 0,1 0-1 0 0,-1-1 0 0 0,0 1 0 0 0,1 0 0 0 0,-1-1 1 0 0,1 1-1 0 0,-1-1 0 0 0,1 1 0 0 0,0-1 1 0 0,0 1-1 0 0,-1-1 0 0 0,1 1 0 0 0,0-1 1 0 0,0 1-1 0 0,1-1 0 0 0,-1 1 0 0 0,0-1 1 0 0,0 1-1 0 0,1-1 0 0 0,-1 1 0 0 0,1-1 0 0 0,-1 1 1 0 0,1 0-1 0 0,0-1 0 0 0,0 1 0 0 0,-1 0 1 0 0,1-1-1 0 0,0 1 0 0 0,0 0 0 0 0,0 0 1 0 0,0 0-1 0 0,1 0 0 0 0,-1 0 0 0 0,0 0 1 0 0,0 0-1 0 0,0 0 0 0 0,1 1 0 0 0,-1-1 0 0 0,1 0 1 0 0,-1 1-1 0 0,0-1 0 0 0,1 1 0 0 0,-1-1 1 0 0,1 1-1 0 0,-1 0 0 0 0,1 0 0 0 0,-1-1 1 0 0,1 1-1 0 0,0 0 9 0 0,132-34-639 0 0,-134 34 544 0 0,-22 4-118 0 0,-41 18 222 0 0,0 2-1 0 0,2 4 1 0 0,1 1 0 0 0,-25 20-9 0 0,85-49 0 0 0,-5 3-26 0 0,-1-1-21 0 0,0 0 1 0 0,1 1 0 0 0,0-1-1 0 0,0 1 1 0 0,0 1-1 0 0,0-1 1 0 0,0 1-1 0 0,0 0 1 0 0,1 0 0 0 0,0 0-1 0 0,0 1 1 0 0,0-1-1 0 0,0 1 1 0 0,1 0-1 0 0,0 0 1 0 0,0 0-1 0 0,0 1 1 0 0,-1 4 46 0 0,7-6-34 0 0,0 0 1 0 0,0 0-1 0 0,0 0 0 0 0,1-1 0 0 0,-1 1 1 0 0,1-1-1 0 0,0 0 0 0 0,0 0 0 0 0,1 0 1 0 0,-1 0-1 0 0,0-1 0 0 0,1 1 0 0 0,0-1 1 0 0,-1-1-1 0 0,1 1 0 0 0,0-1 0 0 0,0 1 1 0 0,0-1-1 0 0,0-1 0 0 0,0 1 0 0 0,5-1 34 0 0,-6 1-12 0 0,197 22 98 0 0,-165-22-148 0 0,1 1-1 0 0,-1 2 1 0 0,1 2 0 0 0,-1 1-1 0 0,-1 1 1 0 0,1 3 0 0 0,-2 0 0 0 0,24 12 62 0 0,-54-20 38 0 0,1-1 0 0 0,-1 1 0 0 0,0 0 1 0 0,0 0-1 0 0,0 0 0 0 0,-1 0 0 0 0,1 1 1 0 0,-1 0-1 0 0,0-1 0 0 0,1 1 0 0 0,-2 0 1 0 0,1 1-1 0 0,-1-1 0 0 0,1 0 0 0 0,-1 1 1 0 0,0-1-1 0 0,-1 1 0 0 0,1 0 1 0 0,-1 0-1 0 0,0-1 0 0 0,0 1 0 0 0,0 0 1 0 0,-1 0-1 0 0,0 0 0 0 0,0 0 0 0 0,0 0 1 0 0,0 0-1 0 0,-1 0 0 0 0,0 0 0 0 0,0 0 1 0 0,0 0-1 0 0,-1-1 0 0 0,1 1 1 0 0,-1 0-1 0 0,0-1 0 0 0,-1 0 0 0 0,1 1 1 0 0,-1-1-1 0 0,0 0 0 0 0,0 0 0 0 0,0 0 1 0 0,0-1-1 0 0,-1 1 0 0 0,0-1 0 0 0,1 0 1 0 0,-1 0-1 0 0,0 0 0 0 0,-1 0 1 0 0,-2 1-39 0 0,-28 17 371 0 0,-1-2 1 0 0,-1-2 0 0 0,0-1-1 0 0,-1-2 1 0 0,-1-2 0 0 0,0-1-1 0 0,-1-2 1 0 0,1-2 0 0 0,-2-2-1 0 0,-24 0-371 0 0,-88 1-284 0 0,134-19-2035 0 0,18-4-5165 0 0,1 11-2165 0 0</inkml:trace>
  <inkml:trace contextRef="#ctx0" brushRef="#br1" timeOffset="68905.149">13024 14732 9034 0 0,'0'0'1332'0'0,"0"0"-748"0"0,0 0-178 0 0,0 0-23 0 0,0 0-3 0 0,0 0 12 0 0,0 0-27 0 0,0 0-65 0 0,0 0-25 0 0,-10 26 1 0 0,-33 76 33 0 0,33-76 95 0 0,10-26 117 0 0,0 0 79 0 0,0 0 46 0 0,24-8 1367 0 0,3-5-1804 0 0,0-2 0 0 0,-1-1-1 0 0,0-1 1 0 0,-1-1 0 0 0,-1-1 0 0 0,-1-1 0 0 0,-1-1 0 0 0,-1-1 0 0 0,0-1 0 0 0,-2-1-1 0 0,-1-1 1 0 0,-1 0 0 0 0,1-4-209 0 0,-15 24 4 0 0,0-1 0 0 0,-1 1-1 0 0,1 0 1 0 0,-1-1 0 0 0,-1 1-1 0 0,1-1 1 0 0,-1 1 0 0 0,0-1 0 0 0,0 0-1 0 0,0 1 1 0 0,-1-1 0 0 0,0 0 0 0 0,0 0-1 0 0,-1 0 1 0 0,1 1 0 0 0,-1-1-1 0 0,-1 0 1 0 0,1 1 0 0 0,-1-1 0 0 0,0 1-1 0 0,0-1 1 0 0,0 1 0 0 0,-1 0-1 0 0,0 0 1 0 0,0 0 0 0 0,0 0 0 0 0,-1 1-1 0 0,1-1 1 0 0,-1 1 0 0 0,0 0 0 0 0,-1 0-1 0 0,1 0 1 0 0,0 0 0 0 0,-1 1-1 0 0,0 0 1 0 0,0 0 0 0 0,0 0 0 0 0,0 1-1 0 0,-1 0 1 0 0,1 0 0 0 0,-1 0-1 0 0,1 0 1 0 0,-5 0-4 0 0,-7 0-48 0 0,0 1 0 0 0,0 0 0 0 0,0 2-1 0 0,0 0 1 0 0,0 0 0 0 0,0 2 0 0 0,1 0 0 0 0,-1 1-1 0 0,1 1 1 0 0,0 0 0 0 0,0 1 0 0 0,0 1 0 0 0,1 0-1 0 0,0 1 1 0 0,0 1 0 0 0,1 0 0 0 0,1 1 0 0 0,-1 1-1 0 0,1 0 1 0 0,1 0 0 0 0,0 2 0 0 0,1-1 0 0 0,0 1-1 0 0,1 1 1 0 0,0 0 0 0 0,2 1 0 0 0,-1-1 0 0 0,2 2-1 0 0,0-1 1 0 0,0 1 0 0 0,2 0 0 0 0,0 0 0 0 0,1 1-1 0 0,0-1 1 0 0,0 17 48 0 0,4-28-117 0 0,1 1 1 0 0,0-1-1 0 0,0 1 0 0 0,0-1 0 0 0,1 0 1 0 0,0 0-1 0 0,0 0 0 0 0,0 0 0 0 0,0 0 1 0 0,1 0-1 0 0,0-1 0 0 0,0 1 0 0 0,0-1 1 0 0,1 0-1 0 0,-1 1 0 0 0,1-2 1 0 0,0 1-1 0 0,0 0 0 0 0,1-1 0 0 0,-1 0 1 0 0,1 0-1 0 0,0 0 117 0 0,74 26-9178 0 0,-56-25 1516 0 0</inkml:trace>
  <inkml:trace contextRef="#ctx0" brushRef="#br1" timeOffset="69302.442">13628 14300 17020 0 0,'0'0'2216'0'0,"0"0"-1388"0"0,0 0-590 0 0,0 0-417 0 0,0 0-298 0 0,0 0-1 0 0,0 0 127 0 0,0 0 214 0 0,0 0 213 0 0,0 0 47 0 0,0 0 11 0 0,0 0 5 0 0,6 20-16 0 0,46 158 120 0 0,-46-142-188 0 0,32 79 284 0 0,-34-114-393 0 0,0-1 0 0 0,1 0-1 0 0,-1 1 1 0 0,1-2-1 0 0,-1 1 1 0 0,1 0 0 0 0,-1-1-1 0 0,0 0 1 0 0,1 0 0 0 0,-1 0-1 0 0,0-1 1 0 0,0 1 0 0 0,0-1-1 0 0,0 0 1 0 0,0 0 0 0 0,0 0-1 0 0,0-1 1 0 0,-1 1 0 0 0,1-1-1 0 0,-1 0 1 0 0,0 0-1 0 0,1 0 1 0 0,-1-1 54 0 0,2 0-305 0 0,107-108-2218 0 0,-109 129 7239 0 0,13 60-4346 0 0,-14-71-384 0 0,1 0-1 0 0,-1 0 1 0 0,1 0-1 0 0,0-1 1 0 0,0 1-1 0 0,1-1 1 0 0,-1 1-1 0 0,1-1 0 0 0,1 0 1 0 0,-1-1-1 0 0,1 1 1 0 0,-1-1-1 0 0,1 0 1 0 0,0 0-1 0 0,1 0 1 0 0,2 1 14 0 0,38 12-7829 0 0,-36-15-2557 0 0</inkml:trace>
  <inkml:trace contextRef="#ctx0" brushRef="#br1" timeOffset="69782.292">14856 13314 18652 0 0,'0'0'1574'0'0,"0"0"-1297"0"0,0 0-754 0 0,0 0-301 0 0,0 0 3 0 0,0 0 231 0 0,0 0 384 0 0,0 0 228 0 0,0 0 48 0 0,6 26 28 0 0,40 198 386 0 0,-23-56-341 0 0,-7 1 1 0 0,-7 0 0 0 0,-8 1-1 0 0,-12 68-189 0 0,10-236 9 0 0,1 1-1 0 0,-1 0 0 0 0,0-1 0 0 0,0 0 0 0 0,0 1 0 0 0,0-1 0 0 0,0 1 1 0 0,-1-1-1 0 0,1 0 0 0 0,-1 0 0 0 0,1 0 0 0 0,-1 0 0 0 0,0 0 0 0 0,0 0 0 0 0,0 0 1 0 0,0-1-1 0 0,0 1 0 0 0,0-1 0 0 0,0 1 0 0 0,-1-1 0 0 0,1 0 0 0 0,0 0 0 0 0,-1 0 1 0 0,1 0-1 0 0,-1 0 0 0 0,0-1 0 0 0,1 1 0 0 0,-1-1 0 0 0,1 0 0 0 0,-1 1 0 0 0,0-1 1 0 0,1 0-1 0 0,-1-1 0 0 0,1 1 0 0 0,-1 0 0 0 0,0-1 0 0 0,1 1 0 0 0,-1-1 0 0 0,1 0 1 0 0,-1 0-1 0 0,1 0 0 0 0,0 0 0 0 0,-1 0 0 0 0,1-1 0 0 0,0 1 0 0 0,0-1 1 0 0,0 1-1 0 0,-2-3-8 0 0,-4 1-45 0 0,-37-12 45 0 0,0 2 0 0 0,-1 2 1 0 0,0 1-1 0 0,-1 3 0 0 0,1 2 0 0 0,-3 1 0 0 0,48 4-28 0 0,-1 1 0 0 0,1-1 0 0 0,0 0 0 0 0,-1 0 0 0 0,1 1 0 0 0,0-1 0 0 0,-1 1 0 0 0,1-1 0 0 0,0 1 0 0 0,-1-1 0 0 0,1 1 0 0 0,0 0 0 0 0,0 0 0 0 0,0 0 0 0 0,0-1 0 0 0,0 1 0 0 0,0 0 0 0 0,0 0 0 0 0,0 1 0 0 0,0-1 0 0 0,0 0 0 0 0,1 0 0 0 0,-1 0 0 0 0,0 0 0 0 0,1 1 0 0 0,-1-1 0 0 0,1 0 0 0 0,-1 1 0 0 0,1-1 0 0 0,0 0 0 0 0,-1 1 0 0 0,1-1 0 0 0,0 1 0 0 0,0-1 0 0 0,0 0 0 0 0,0 1 0 0 0,0-1 0 0 0,1 1 0 0 0,-1-1 0 0 0,0 0 0 0 0,0 1 0 0 0,1-1 0 0 0,-1 0 0 0 0,1 1 0 0 0,0-1 0 0 0,-1 0 0 0 0,2 1 28 0 0,27 65 136 0 0,-16-50-171 0 0,0 0 0 0 0,2-2 0 0 0,0 0 0 0 0,0 0 1 0 0,1-2-1 0 0,1 0 0 0 0,1-1 0 0 0,-1 0 0 0 0,2-2 0 0 0,-1 0 0 0 0,2-1 0 0 0,-1-1 0 0 0,10 2 35 0 0,33 10-4213 0 0,-1-8-3763 0 0,-44-10 2067 0 0</inkml:trace>
  <inkml:trace contextRef="#ctx0" brushRef="#br1" timeOffset="70138.586">15232 14624 23309 0 0,'0'0'564'0'0,"0"0"-232"0"0,0 0-296 0 0,0 0-160 0 0,0 0 12 0 0,0 0 48 0 0,0 0 40 0 0,0 0 9 0 0,28-1 9 0 0,177-7 70 0 0,-191 8-75 0 0,0-1-1 0 0,0-1 1 0 0,0-1 0 0 0,0 1 0 0 0,0-2 0 0 0,0 0-1 0 0,-1-1 1 0 0,0 0 0 0 0,0-1 0 0 0,0-1 0 0 0,-1 0-1 0 0,0 0 1 0 0,0-1 0 0 0,-1-1 0 0 0,8-7 11 0 0,-18 12-21 0 0,1-1 0 0 0,-1 1 0 0 0,0-1 0 0 0,0 0 0 0 0,0 0 0 0 0,0 1 0 0 0,-1-1 0 0 0,0 0 0 0 0,0 0 0 0 0,0 0 0 0 0,-1 0 0 0 0,0 1 0 0 0,1-1-1 0 0,-2 0 1 0 0,1 0 0 0 0,0 1 0 0 0,-1-1 0 0 0,0 1 0 0 0,0-1 0 0 0,-1 1 0 0 0,1 0 0 0 0,-1 0 0 0 0,0 0 0 0 0,0 0 0 0 0,0 1 0 0 0,0-1 0 0 0,-1 1 0 0 0,1-1 0 0 0,-1 1 0 0 0,0 1 0 0 0,0-1 0 0 0,0 0 0 0 0,0 1 0 0 0,-1 0 0 0 0,1 0 0 0 0,-1 0 0 0 0,1 0 0 0 0,-1 1 0 0 0,0 0 0 0 0,1 0 0 0 0,-1 0 0 0 0,0 1 0 0 0,0-1 0 0 0,0 1 0 0 0,0 0 0 0 0,-3 1 21 0 0,-70 15-84 0 0,74-14 79 0 0,0 0 0 0 0,0 1 1 0 0,0 0-1 0 0,0 0 0 0 0,1 0 1 0 0,-1 0-1 0 0,1 1 0 0 0,-1-1 1 0 0,1 1-1 0 0,0 0 0 0 0,1 0 0 0 0,-1 0 1 0 0,1 0-1 0 0,0 1 0 0 0,0-1 1 0 0,0 1-1 0 0,0-1 0 0 0,1 1 1 0 0,0 0-1 0 0,0-1 0 0 0,0 1 1 0 0,0 0-1 0 0,1 1 5 0 0,-1 1 19 0 0,0 1 0 0 0,0 0 1 0 0,1 0-1 0 0,0 0 0 0 0,0 0 1 0 0,1 0-1 0 0,0 0 0 0 0,0 0 1 0 0,1 0-1 0 0,0 0 0 0 0,0-1 0 0 0,1 1 1 0 0,0-1-1 0 0,0 0 0 0 0,1 1 1 0 0,0-1-1 0 0,0-1 0 0 0,1 1 0 0 0,0-1 1 0 0,0 0-1 0 0,0 0 0 0 0,1 0 1 0 0,0-1-1 0 0,0 0 0 0 0,0 0 1 0 0,1 0-1 0 0,0-1 0 0 0,0 0 0 0 0,0 0 1 0 0,0-1-1 0 0,0 0 0 0 0,8 2-19 0 0,25 3-149 0 0,0-3-1 0 0,0-1 0 0 0,1-2 1 0 0,0-2-1 0 0,-1-2 0 0 0,1-1 0 0 0,-1-2 1 0 0,0-2-1 0 0,0-2 0 0 0,14-5 150 0 0,-1 2-1257 0 0,22-2-2789 0 0,-46 8 112 0 0,2 0-6165 0 0</inkml:trace>
  <inkml:trace contextRef="#ctx0" brushRef="#br0" timeOffset="72240.694">6576 10493 7434 0 0,'0'0'1937'0'0,"0"0"34"0"0,0 0-35 0 0,1-26-151 0 0,4-78-179 0 0,10 36 2415 0 0,2 113-6299 0 0,9 63 2391 0 0,-5 2-1 0 0,-5 0 1 0 0,-5 0 0 0 0,-3 70-113 0 0,-5-130 42 0 0,30 959 619 0 0,-31-977-641 0 0,1 0 0 0 0,1 0 1 0 0,2 0-1 0 0,1 0 1 0 0,1-1-1 0 0,2-1 1 0 0,1 1-1 0 0,1-1 1 0 0,13 20-21 0 0,2-1 297 0 0,-27-49-134 0 0,0 0 34 0 0,0 0 15 0 0,0 0-8 0 0,-14-9-352 0 0,-267-140-12079 0 0,191 105 11581 0 0,-34 1 4106 0 0,124 82-2498 0 0,9-19-391 0 0,2 0-1 0 0,0 0 1 0 0,0-1-1 0 0,2 0 1 0 0,0-1 0 0 0,2 0-1 0 0,0-1 1 0 0,0-1-1 0 0,7 4-570 0 0,1 4 534 0 0,41 45 515 0 0,196 178 871 0 0,-259-246-1789 0 0,0 0 0 0 0,0 0 0 0 0,0 0 1 0 0,0 0-1 0 0,1 0 0 0 0,-1-1 0 0 0,0 1 0 0 0,1-1 1 0 0,-1 1-1 0 0,0-1 0 0 0,1 1 0 0 0,-1-1 0 0 0,1 0 0 0 0,-1 1 1 0 0,1-1-1 0 0,-1 0 0 0 0,1 0 0 0 0,-1 0 0 0 0,0 0 1 0 0,1-1-1 0 0,-1 1 0 0 0,1 0 0 0 0,-1-1 0 0 0,1 1 1 0 0,-1-1-1 0 0,0 1 0 0 0,1-1 0 0 0,-1 1 0 0 0,0-1 1 0 0,0 0-1 0 0,1 0 0 0 0,-1 0 0 0 0,0 0 0 0 0,0 0 0 0 0,0 0 1 0 0,0 0-1 0 0,0 0 0 0 0,0 0 0 0 0,0 0 0 0 0,-1 0 1 0 0,1-1-1 0 0,0 1 0 0 0,-1 0 0 0 0,1-1 0 0 0,0 1 1 0 0,-1 0-1 0 0,0-1 0 0 0,1 1 0 0 0,-1-1 0 0 0,0 1 1 0 0,0-1-1 0 0,0 1 0 0 0,0-1 0 0 0,0 1 0 0 0,0-1 1 0 0,0 0-133 0 0,6-15-797 0 0,20-51 812 0 0,4 1 0 0 0,3 2 1 0 0,2 2-1 0 0,3 0 0 0 0,3 3 0 0 0,2 2 0 0 0,3 1 1 0 0,2 3-1 0 0,17-13-14 0 0,56-14-1041 0 0,-29 51-6015 0 0,-62 24-4687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2:37.3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 82 0 0 0,'0'0'276'0'0,"0"0"428"0"0,0 0 102 0 0,0 0 55 0 0,0 0 85 0 0,0 0-65 0 0,0 0-166 0 0,0 0-333 0 0,0 0-393 0 0,0 0-323 0 0,4-7-251 0 0,-2 3 562 0 0,-2 5 16 0 0,0 0 0 0 0,1-1 0 0 0,-1 1 0 0 0,0 0 0 0 0,0-1 0 0 0,0 1 0 0 0,1-1 0 0 0,-1 1 0 0 0,0 0 0 0 0,1-1 0 0 0,-1 1 0 0 0,0-1 0 0 0,1 1 0 0 0,-1-1 0 0 0,1 1 0 0 0,-1-1 0 0 0,1 1 0 0 0,-1-1 0 0 0,1 1 0 0 0,-1-1 0 0 0,1 1 0 0 0,0-1 0 0 0,-1 0 0 0 0,1 0 0 0 0,-1 1 0 0 0,1-1 0 0 0,0 0 0 0 0,-1 0 0 0 0,1 0 0 0 0,0 1 0 0 0,-1-1 0 0 0,1 0 0 0 0,0 0 0 0 0,0 0 0 0 0,-1 0 0 0 0,1 0 0 0 0,0-1 0 0 0,-1 1 0 0 0,1 0 0 0 0,0 0 0 0 0,-1 0 0 0 0,1-1 0 0 0,-1 1 0 0 0,1 0 0 0 0,0 0 0 0 0,-1-1 0 0 0,1 1 7 0 0,6 111 809 0 0,-5 1 0 0 0,-5-1 0 0 0,-5 1 0 0 0,-8 28-809 0 0,-4 53 659 0 0,18-162-320 0 0,-4 44-239 0 0,5-24 2842 0 0,1-50-1124 0 0,0-3 1630 0 0,0-12-2332 0 0,53-324-922 0 0,23-226-1203 0 0,-77 563 965 0 0,1-1 0 0 0,0 1 1 0 0,-1-1-1 0 0,1 1 0 0 0,0-1 0 0 0,0 1 1 0 0,0-1-1 0 0,0 1 0 0 0,0-1 1 0 0,0 1-1 0 0,1-1 0 0 0,-1 1 1 0 0,0-1-1 0 0,1 1 0 0 0,-1-1 0 0 0,1 1 1 0 0,-1 0-1 0 0,1-1 0 0 0,0 1 1 0 0,0 0-1 0 0,0-1 0 0 0,0 1 1 0 0,-1 0-1 0 0,2 0 0 0 0,-1 0 0 0 0,0 0 1 0 0,0 0-1 0 0,0 0 0 0 0,0 0 1 0 0,1 0-1 0 0,-1 1 0 0 0,0-1 1 0 0,1 0-1 0 0,-1 1 0 0 0,0-1 0 0 0,1 1 1 0 0,-1-1-1 0 0,1 1 0 0 0,-1 0 1 0 0,1 0-1 0 0,-1-1 0 0 0,1 1 1 0 0,-1 0-1 0 0,1 0 0 0 0,-1 1 0 0 0,1-1 1 0 0,-1 0-1 0 0,1 0 0 0 0,-1 1 1 0 0,1-1-1 0 0,-1 1 0 0 0,1-1 1 0 0,-1 1-1 0 0,0 0 0 0 0,1-1 0 0 0,-1 1 1 0 0,0 0-1 0 0,0 0 0 0 0,1 0 1 0 0,-1 0-1 0 0,0 0 0 0 0,0 0 1 0 0,0 0-1 0 0,0 1 0 0 0,-1-1 0 0 0,1 0 1 0 0,0 0-1 0 0,0 1 0 0 0,0 0 44 0 0,144 189-381 0 0,-125-158 553 0 0,1 0 0 0 0,2-2-1 0 0,1-1 1 0 0,2 0 0 0 0,26 23-172 0 0,-46-48 79 0 0,1 0 0 0 0,-1 0 0 0 0,1 0 1 0 0,0-1-1 0 0,0 0 0 0 0,0-1 0 0 0,1 1 0 0 0,-1-1 0 0 0,1-1 1 0 0,0 1-1 0 0,0-1 0 0 0,0-1 0 0 0,0 1 0 0 0,0-1 1 0 0,0-1-1 0 0,0 0 0 0 0,0 0 0 0 0,0 0 0 0 0,0-1 1 0 0,0 0-1 0 0,0-1 0 0 0,0 0 0 0 0,0 0 0 0 0,0 0 0 0 0,-1-1 1 0 0,1-1-1 0 0,-1 1 0 0 0,0-1 0 0 0,0 0 0 0 0,0-1 1 0 0,0 1-1 0 0,-1-1 0 0 0,0-1 0 0 0,0 1 0 0 0,0-1 1 0 0,-1 0-1 0 0,3-3-79 0 0,18-26 76 0 0,-2-1 0 0 0,-1 0 1 0 0,-1-2-1 0 0,-2 0 0 0 0,-2-2 0 0 0,-2 0 1 0 0,11-41-77 0 0,14-29-113 0 0,-25 114-5780 0 0,4 54 6517 0 0,-19-54-773 0 0,134 758 3256 0 0,-94-674-2417 0 0,-40-86-684 0 0,0 0 0 0 0,0-1-1 0 0,1 1 1 0 0,-1 0 0 0 0,1-1 0 0 0,0 1-1 0 0,-1-1 1 0 0,1 0 0 0 0,0 0 0 0 0,0 1-1 0 0,0-1 1 0 0,0-1 0 0 0,0 1 0 0 0,0 0-1 0 0,0 0 1 0 0,0-1 0 0 0,0 1 0 0 0,0-1-1 0 0,0 1 1 0 0,0-1 0 0 0,0 0-1 0 0,1 0 1 0 0,-1 0 0 0 0,0 0 0 0 0,0 0-1 0 0,0-1 1 0 0,0 1 0 0 0,0-1 0 0 0,0 1-1 0 0,1-1 1 0 0,-1 0 0 0 0,0 0 0 0 0,-1 0-1 0 0,1 0 1 0 0,0 0 0 0 0,0 0 0 0 0,0 0-1 0 0,-1-1 1 0 0,1 1 0 0 0,0-1 0 0 0,0-1-6 0 0,30-26-4544 0 0,-13 8-1437 0 0,-12 11-54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47.81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19156 0 0,'0'0'387'0'0,"0"0"-999"0"0,0 0-1271 0 0,0 0-211 0 0,0 0 292 0 0,0 0 669 0 0,0 0 935 0 0,0 0 74 0 0,0 0-145 0 0,0 0-81 0 0,0 0 21 0 0,0 0 120 0 0,0 0 219 0 0,8 16 208 0 0,21 53 148 0 0,-27 50 1276 0 0,-2 85-1214 0 0,1-195-359 0 0,1 0 0 0 0,0-1 0 0 0,0 1 0 0 0,1-1 0 0 0,0 0 0 0 0,1 1 1 0 0,0-2-1 0 0,0 1 0 0 0,0 0 0 0 0,1-1 0 0 0,0 0 0 0 0,1 0 0 0 0,0 0 0 0 0,0-1 0 0 0,0 0 1 0 0,1 0-1 0 0,-1 0 0 0 0,1-1 0 0 0,1 0 0 0 0,-1 0 0 0 0,8 3-69 0 0,3-2 297 0 0,0 0 1 0 0,1 0-1 0 0,-1-2 0 0 0,1 0 1 0 0,0-2-1 0 0,0 0 0 0 0,0-1 0 0 0,0 0 1 0 0,1-2-1 0 0,-1 0 0 0 0,0-2 1 0 0,0 0-1 0 0,0-1 0 0 0,-1 0 0 0 0,0-2 1 0 0,1 0-1 0 0,-2-1 0 0 0,1-1 1 0 0,-1-1-1 0 0,0 0 0 0 0,-1-1 0 0 0,0-1 1 0 0,-1-1-1 0 0,10-9-297 0 0,-19 16 90 0 0,-2-1 0 0 0,1 0 0 0 0,0 0 0 0 0,-1-1 0 0 0,0 1 0 0 0,-1-1 0 0 0,1 0 0 0 0,-1 0 0 0 0,-1 0 0 0 0,1 0 0 0 0,-1 0 0 0 0,-1-1 0 0 0,1 1 0 0 0,-1-1 0 0 0,0 1 0 0 0,-1-1 0 0 0,0 0 0 0 0,0 1 0 0 0,-1-1 0 0 0,0 1 0 0 0,0-1 0 0 0,-1 1 1 0 0,1-1-1 0 0,-2 1 0 0 0,1 0 0 0 0,-1 0 0 0 0,0 0 0 0 0,-1 0 0 0 0,1 0 0 0 0,-1 1 0 0 0,-1 0 0 0 0,1 0 0 0 0,-1 0 0 0 0,-1-1-90 0 0,-19-23-162 0 0,-2 2 0 0 0,0 1 0 0 0,-2 1 0 0 0,0 1 1 0 0,-2 1-1 0 0,-4 0 162 0 0,-6-8-1598 0 0,47 34-4553 0 0,17 11 2653 0 0,16 9-2443 0 0,-22-13-751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2:37.6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19532 0 0,'0'0'-620'0'0,"0"0"-780"0"0,0 0-425 0 0,0 0 16 0 0,0 0 526 0 0,0 0 816 0 0,0 0 392 0 0,0 0 103 0 0,6 32 46 0 0,15 104 43 0 0,-12 231 922 0 0,-13-275-653 0 0,1-55-328 0 0,2-1-1 0 0,1 0 0 0 0,1 0 1 0 0,2 0-1 0 0,2 0 1 0 0,9 34-58 0 0,36 0-2022 0 0,5-52-6345 0 0,-40-16 4714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2:42.2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0 271 15051 0 0,'0'0'812'0'0,"0"0"-257"0"0,0 0-433 0 0,0 0-332 0 0,0 0-25 0 0,0 0 82 0 0,0 0 164 0 0,0 0 218 0 0,0 0 95 0 0,0 0 44 0 0,0 0 39 0 0,0 0 29 0 0,0 0 14 0 0,30 1 6 0 0,95 2-34 0 0,146-34 723 0 0,-242 27-1024 0 0,0-1 1 0 0,-1-2 0 0 0,0-1 0 0 0,0-1 0 0 0,0-1-1 0 0,-1-1 1 0 0,-1-2 0 0 0,0-1 0 0 0,20-14-122 0 0,-44 27-5 0 0,0 0-1 0 0,0 0 1 0 0,0 0 0 0 0,0 0-1 0 0,-1 0 1 0 0,1-1 0 0 0,0 1 0 0 0,-1-1-1 0 0,1 1 1 0 0,-1-1 0 0 0,1 0-1 0 0,-1 1 1 0 0,0-1 0 0 0,0 0-1 0 0,0 0 1 0 0,0 0 0 0 0,0 0 0 0 0,0 0-1 0 0,0 0 1 0 0,-1 0 0 0 0,1 0-1 0 0,-1 0 1 0 0,1 0 0 0 0,-1-1-1 0 0,0 1 1 0 0,0 0 0 0 0,0 0 0 0 0,0 0-1 0 0,0 0 1 0 0,-1-1 0 0 0,1 1-1 0 0,-1 0 1 0 0,1 0 0 0 0,-1 0-1 0 0,0 0 1 0 0,0 0 0 0 0,1 0 0 0 0,-2 0-1 0 0,1 0 1 0 0,0 1 0 0 0,0-1-1 0 0,0 0 1 0 0,-1 0 0 0 0,1 1 0 0 0,-1-1-1 0 0,0 1 1 0 0,1 0 0 0 0,-1-1-1 0 0,-1 0 6 0 0,-104-38-1713 0 0,83 37 1629 0 0,0 1-1 0 0,0 1 0 0 0,0 1 0 0 0,0 1 0 0 0,0 1 0 0 0,0 1 1 0 0,1 2-1 0 0,-1 0 0 0 0,1 1 0 0 0,0 1 0 0 0,1 1 0 0 0,-1 1 1 0 0,-19 12 84 0 0,38-18 40 0 0,-1-1 1 0 0,1 1-1 0 0,-1 0 0 0 0,1 0 1 0 0,0 0-1 0 0,0 1 1 0 0,0 0-1 0 0,1-1 1 0 0,-1 1-1 0 0,1 1 1 0 0,0-1-1 0 0,0 0 1 0 0,0 1-1 0 0,1 0 1 0 0,-1-1-1 0 0,1 1 1 0 0,0 0-1 0 0,1 0 1 0 0,-1 0-1 0 0,1 0 0 0 0,0 1 1 0 0,0-1-1 0 0,1 0 1 0 0,-1 1-1 0 0,1-1 1 0 0,0 0-1 0 0,1 0 1 0 0,-1 1-1 0 0,1-1 1 0 0,0 0-1 0 0,1 0 1 0 0,-1 0-1 0 0,1 0 1 0 0,0 0-1 0 0,0 0 1 0 0,1 0-1 0 0,-1-1 1 0 0,1 1-1 0 0,0-1 0 0 0,0 1 1 0 0,0-1-1 0 0,1 0 1 0 0,1 1-41 0 0,27 12 319 0 0,0-1 0 0 0,1-2 1 0 0,1-2-1 0 0,0 0 0 0 0,0-3 0 0 0,1 0 1 0 0,0-3-1 0 0,1-1 0 0 0,-1-1-319 0 0,6 3 121 0 0,502 35-586 0 0,-377-35-3351 0 0,-138-5 1064 0 0,-11 0-2230 0 0,-6 0-4996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2:43.2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461 340 11274 0 0,'0'0'1347'0'0,"0"0"-110"0"0,0 0-304 0 0,0 0-333 0 0,0 0-241 0 0,0 0-216 0 0,0 0-173 0 0,0 0-76 0 0,0 0 0 0 0,0 0 40 0 0,0 0 40 0 0,0 0 56 0 0,0 0 14 0 0,4-6-6 0 0,62-23 202 0 0,-55 28-162 0 0,3 1 37 0 0,1-1 0 0 0,-1-1 0 0 0,0 0 0 0 0,-1-1 0 0 0,1 0 0 0 0,0-1 0 0 0,-1-1 0 0 0,0 0 0 0 0,0-1 0 0 0,0 0 0 0 0,-1-1 0 0 0,0 0 0 0 0,6-5-115 0 0,-17 11 8 0 0,0 1 1 0 0,-1-1-1 0 0,1 0 1 0 0,0 1-1 0 0,0-1 0 0 0,-1 1 1 0 0,1-1-1 0 0,0 0 1 0 0,-1 0-1 0 0,1 1 1 0 0,-1-1-1 0 0,1 0 1 0 0,-1 0-1 0 0,1 0 1 0 0,-1 0-1 0 0,1 1 1 0 0,-1-1-1 0 0,0 0 0 0 0,0 0 1 0 0,1 0-1 0 0,-1 0 1 0 0,0 0-1 0 0,0 0 1 0 0,0 0-1 0 0,0 0 1 0 0,0 0-1 0 0,0 0 1 0 0,0 0-1 0 0,-1 0 0 0 0,1 0 1 0 0,0 0-1 0 0,0 0 1 0 0,-1 1-1 0 0,1-1 1 0 0,-1 0-1 0 0,1 0 1 0 0,0 0-1 0 0,-1 0 1 0 0,0 1-1 0 0,1-1 0 0 0,-1 0 1 0 0,1 0-1 0 0,-1 1 1 0 0,0-1-1 0 0,0 0 1 0 0,1 1-1 0 0,-1-1 1 0 0,0 1-1 0 0,0-1 1 0 0,0 1-1 0 0,0 0 0 0 0,1-1 1 0 0,-1 1-1 0 0,0 0 1 0 0,0-1-1 0 0,0 1 1 0 0,0 0-1 0 0,0 0 1 0 0,0 0-1 0 0,0 0 1 0 0,0 0-9 0 0,-67-6-1433 0 0,64 6 1434 0 0,-26 0-118 0 0,0 1 0 0 0,0 2 0 0 0,0 1 1 0 0,0 1-1 0 0,1 1 0 0 0,-1 2 0 0 0,1 1 1 0 0,1 1-1 0 0,0 2 0 0 0,1 1 0 0 0,0 1 1 0 0,1 1-1 0 0,0 1 0 0 0,1 1 1 0 0,0 2 116 0 0,22-16-13 0 0,0-1 1 0 0,1 1 0 0 0,-1-1 0 0 0,0 1 0 0 0,1 0 0 0 0,0 0 0 0 0,-1 0 0 0 0,1 0 0 0 0,0 0 0 0 0,1 1-1 0 0,-1-1 1 0 0,1 1 0 0 0,-1-1 0 0 0,1 1 0 0 0,0-1 0 0 0,0 1 0 0 0,1 0 0 0 0,-1 0 0 0 0,1-1 0 0 0,0 1 0 0 0,0 0-1 0 0,0 0 1 0 0,0-1 0 0 0,1 1 0 0 0,-1 0 0 0 0,1 0 0 0 0,0-1 0 0 0,0 1 0 0 0,0-1 0 0 0,1 1 0 0 0,-1-1 0 0 0,1 1-1 0 0,0-1 1 0 0,0 0 0 0 0,0 0 0 0 0,0 0 0 0 0,1 0 0 0 0,-1 0 0 0 0,1 0 0 0 0,0-1 0 0 0,0 1 0 0 0,0-1 0 0 0,0 0-1 0 0,0 0 1 0 0,2 1 12 0 0,249 91 717 0 0,-130-58-511 0 0,-94-25-285 0 0,-1 0-1 0 0,0 2 1 0 0,-1 1 0 0 0,-1 1-1 0 0,0 2 1 0 0,-1 0-1 0 0,-1 2 1 0 0,5 5 79 0 0,-23-18-21 0 0,0 0 0 0 0,0 1-1 0 0,-1 0 1 0 0,0 0 0 0 0,0 0-1 0 0,0 1 1 0 0,-1 0 0 0 0,0 0 0 0 0,-1 0-1 0 0,0 1 1 0 0,0-1 0 0 0,-1 1-1 0 0,0 0 1 0 0,0 0 0 0 0,-1 0 0 0 0,0 0-1 0 0,-1 1 1 0 0,0-1 0 0 0,0 0-1 0 0,-1 1 1 0 0,-1-1 0 0 0,1 0 0 0 0,-1 1-1 0 0,-1-1 1 0 0,0 0 0 0 0,0 0 0 0 0,-1 0-1 0 0,0 0 1 0 0,-2 3 21 0 0,0-1 91 0 0,-1-1 0 0 0,-1 0-1 0 0,1 0 1 0 0,-2-1 0 0 0,1 1 0 0 0,-1-2-1 0 0,-1 1 1 0 0,0-1 0 0 0,0 0 0 0 0,0-1-1 0 0,-1 0 1 0 0,0-1 0 0 0,-1 0 0 0 0,1 0-1 0 0,-1-1 1 0 0,0-1 0 0 0,0 0 0 0 0,-1 0 0 0 0,1-1-1 0 0,-10 1-90 0 0,-243 14 3170 0 0,249-18-3009 0 0,0 0 0 0 0,0 0 0 0 0,0-2 0 0 0,0 0 0 0 0,0 0 0 0 0,0-2 0 0 0,1 1 0 0 0,-1-2 0 0 0,1 0 0 0 0,0-1 0 0 0,1 0 0 0 0,-1-1 0 0 0,1-1 0 0 0,0 0 0 0 0,1-1 0 0 0,0 0 0 0 0,0 0 0 0 0,-5-8-161 0 0,15 14-50 0 0,0 0 1 0 0,1 0-1 0 0,-1-1 1 0 0,1 1-1 0 0,0 0 1 0 0,0-1-1 0 0,0 1 1 0 0,1-1-1 0 0,-1 1 1 0 0,1-1-1 0 0,0 0 1 0 0,0 1-1 0 0,0-1 1 0 0,0 1-1 0 0,0-1 0 0 0,1 1 1 0 0,0-1-1 0 0,0 1 1 0 0,0-1-1 0 0,0 1 1 0 0,0-1-1 0 0,1 1 1 0 0,-1 0-1 0 0,1 0 1 0 0,0 0-1 0 0,0 0 1 0 0,0 0-1 0 0,1 0 0 0 0,-1 0 1 0 0,1 1-1 0 0,-1-1 1 0 0,1 1-1 0 0,0 0 1 0 0,0 0-1 0 0,0 0 1 0 0,0 0-1 0 0,0 0 1 0 0,0 1-1 0 0,3-2 50 0 0,138-48-3717 0 0,14 30-3794 0 0,-125 17 389 0 0</inkml:trace>
  <inkml:trace contextRef="#ctx0" brushRef="#br0" timeOffset="399.352">1295 301 7154 0 0,'0'0'1544'0'0,"0"0"-576"0"0,0 0-996 0 0,0 0-741 0 0,0 0-189 0 0,0 0 181 0 0,0 0 438 0 0,0 0 409 0 0,0 0 224 0 0,0 0 114 0 0,0 0 20 0 0,0 0 28 0 0,-1 27-30 0 0,-11 179 708 0 0,8-109-230 0 0,8 384 553 0 0,32-333-127 0 0,-69-190 3625 0 0,-27-19-10733 0 0,6 6-4082 0 0,42 41 6841 0 0</inkml:trace>
  <inkml:trace contextRef="#ctx0" brushRef="#br0" timeOffset="665.033">1076 675 5689 0 0,'0'0'2757'0'0,"0"0"-379"0"0,0 0-429 0 0,0 0-347 0 0,0 0-340 0 0,0 0-293 0 0,26-19-258 0 0,80-60-186 0 0,-100 74-465 0 0,1 1 0 0 0,-1-1 0 0 0,1 2 0 0 0,0-1-1 0 0,-1 1 1 0 0,2 0 0 0 0,-1 0 0 0 0,0 1 0 0 0,0-1 0 0 0,1 2-1 0 0,0-1 1 0 0,-1 1 0 0 0,1 1 0 0 0,-1-1 0 0 0,1 1-1 0 0,6 1-59 0 0,10-1 37 0 0,2-1-492 0 0,132 8 1572 0 0,-71 35-7578 0 0,-81-35 2214 0 0,-2-1-4543 0 0</inkml:trace>
  <inkml:trace contextRef="#ctx0" brushRef="#br0" timeOffset="1014.87">1656 863 15587 0 0,'0'0'491'0'0,"0"0"-271"0"0,0 0-435 0 0,0 0-215 0 0,0 0-16 0 0,0 0 81 0 0,0 0 147 0 0,0 0 96 0 0,0 0 62 0 0,0 0 46 0 0,0 0 46 0 0,0 0 18 0 0,0 0 10 0 0,13 14-3 0 0,41 44 0 0 0,-18 49 698 0 0,-30-90-1797 0 0,-2-3 4004 0 0,-8-39 1381 0 0,4 14-4416 0 0,0-1 0 0 0,0 1 0 0 0,1-1 0 0 0,1 1 0 0 0,0 0 0 0 0,0-1 0 0 0,1 1 0 0 0,0 1 0 0 0,1-1 0 0 0,1 0 0 0 0,-1 1 0 0 0,2 0 0 0 0,-1 0 0 0 0,2 0 0 0 0,-1 1 0 0 0,1 0 1 0 0,0 0-1 0 0,1 0 0 0 0,0 1 0 0 0,1 0 0 0 0,-1 1 0 0 0,1 0 0 0 0,7-3 73 0 0,-3 0-105 0 0,1 0 0 0 0,1 2 0 0 0,-1 0 0 0 0,1 0 0 0 0,1 1 0 0 0,-1 1 0 0 0,1 1 0 0 0,0 0 1 0 0,0 1-1 0 0,1 1 0 0 0,-1 1 0 0 0,1 0 0 0 0,0 1 0 0 0,-1 0 0 0 0,1 2 0 0 0,1 0 105 0 0,35 43-1767 0 0,-41 2-6699 0 0,-11-35 354 0 0</inkml:trace>
  <inkml:trace contextRef="#ctx0" brushRef="#br0" timeOffset="1719.664">2622 1091 11226 0 0,'0'0'1637'0'0,"0"0"-957"0"0,0 0-548 0 0,0 0-164 0 0,0 0 16 0 0,0 0 52 0 0,0 0 83 0 0,0 0 129 0 0,0 0 84 0 0,0 0 84 0 0,0 0 72 0 0,0 0 5 0 0,0 0-23 0 0,18 4-41 0 0,159 3 1094 0 0,-43-56-1178 0 0,-129 46-399 0 0,-1 1 1 0 0,1 0-1 0 0,-1-1 0 0 0,0 0 1 0 0,1 0-1 0 0,-1 0 1 0 0,0-1-1 0 0,-1 1 1 0 0,1-1-1 0 0,-1 0 0 0 0,0 0 1 0 0,1 0-1 0 0,-2-1 1 0 0,1 1-1 0 0,0-1 0 0 0,-1 1 1 0 0,0-1-1 0 0,0 0 1 0 0,-1 0-1 0 0,1 0 1 0 0,-1 0-1 0 0,0 0 0 0 0,0 0 1 0 0,-1 0-1 0 0,1-5 54 0 0,-5 3-145 0 0,-1-1-1 0 0,1 1 0 0 0,-1 1 0 0 0,0-1 0 0 0,-1 1 0 0 0,1 0 1 0 0,-1 0-1 0 0,-1 0 0 0 0,1 1 0 0 0,-1 0 0 0 0,0 0 1 0 0,0 1-1 0 0,0 0 0 0 0,-1 0 0 0 0,1 1 0 0 0,-1 0 1 0 0,0 0-1 0 0,0 1 0 0 0,0 0 0 0 0,0 0 0 0 0,0 1 1 0 0,-1 0-1 0 0,1 0 0 0 0,0 1 0 0 0,-1 0 0 0 0,1 0 0 0 0,-1 1 146 0 0,-3-3 10 0 0,-1 1-1 0 0,0 0 1 0 0,0 1-1 0 0,0 0 1 0 0,1 1-1 0 0,-1 0 1 0 0,0 1-1 0 0,1 0 1 0 0,-1 1-1 0 0,1 1 0 0 0,0 0 1 0 0,0 0-1 0 0,0 1 1 0 0,0 1-1 0 0,1 0 1 0 0,0 1-1 0 0,0 0 1 0 0,1 0-1 0 0,0 1 1 0 0,0 0-1 0 0,1 1 0 0 0,0 0 1 0 0,-6 10-10 0 0,13-16 29 0 0,1 0 1 0 0,0 0-1 0 0,0 0 1 0 0,0 0 0 0 0,0 0-1 0 0,0 0 1 0 0,1 0-1 0 0,0 1 1 0 0,-1-1-1 0 0,1 0 1 0 0,1 0-1 0 0,-1 1 1 0 0,0-1-1 0 0,1 0 1 0 0,-1 0-1 0 0,1 0 1 0 0,0 0-1 0 0,0 1 1 0 0,0-1-1 0 0,1 0 1 0 0,-1-1 0 0 0,1 1-1 0 0,-1 0 1 0 0,1 0-1 0 0,0-1 1 0 0,0 1-1 0 0,0-1 1 0 0,1 1-1 0 0,-1-1 1 0 0,0 0-1 0 0,1 0 1 0 0,0 0-1 0 0,-1 0 1 0 0,1-1-1 0 0,0 1 1 0 0,0-1-1 0 0,0 1 1 0 0,2 0-30 0 0,125 34 2189 0 0,214-27-664 0 0,-191-13-783 0 0,-149 4-747 0 0,0 1 0 0 0,-1 0 0 0 0,1-1 0 0 0,0 1 0 0 0,-1 0 0 0 0,1 1 0 0 0,-1-1-1 0 0,1 1 1 0 0,-1-1 0 0 0,0 1 0 0 0,0 0 0 0 0,0 0 0 0 0,0 1 0 0 0,0-1 0 0 0,0 1 0 0 0,0-1-1 0 0,-1 1 1 0 0,1 0 0 0 0,-1 0 0 0 0,0 0 0 0 0,0 0 5 0 0,63 39-3864 0 0,-32-42-3268 0 0,-21 0-810 0 0</inkml:trace>
  <inkml:trace contextRef="#ctx0" brushRef="#br0" timeOffset="2146.95">3736 84 18212 0 0,'0'0'-552'0'0,"0"0"-438"0"0,0 0-201 0 0,0 0 6 0 0,0 0 395 0 0,0 0 535 0 0,0 0 227 0 0,0 0 147 0 0,6 26 115 0 0,51 177 1073 0 0,55 240 1253 0 0,-109-421-2492 0 0,-1-3 13 0 0,0-1-1 0 0,1 1 1 0 0,1-1 0 0 0,1 0-1 0 0,0-1 1 0 0,1 1-1 0 0,1-1 1 0 0,1 0-1 0 0,0-1 1 0 0,2 1-1 0 0,-1-2 1 0 0,6 6-81 0 0,-12-19 55 0 0,2 1 1 0 0,-1-1-1 0 0,0 1 0 0 0,0-1 1 0 0,1 0-1 0 0,-1-1 1 0 0,1 1-1 0 0,0-1 0 0 0,-1 0 1 0 0,1 0-1 0 0,0 0 0 0 0,0-1 1 0 0,0 1-1 0 0,-1-1 1 0 0,1 0-1 0 0,0-1 0 0 0,0 1 1 0 0,0-1-1 0 0,-1 0 0 0 0,1 0 1 0 0,0-1-1 0 0,-1 0 1 0 0,1 1-1 0 0,-1-1 0 0 0,1-1 1 0 0,-1 1-1 0 0,0 0 1 0 0,0-1-1 0 0,0 0 0 0 0,0 0 1 0 0,-1 0-1 0 0,1-1 0 0 0,-1 1 1 0 0,0-1-1 0 0,0 0 1 0 0,0 0-1 0 0,0 0 0 0 0,-1 0 1 0 0,0 0-1 0 0,0-1 0 0 0,0 1 1 0 0,1-5-56 0 0,25 39-503 0 0,-20-22 520 0 0,0 0 0 0 0,1-1 0 0 0,0 0 0 0 0,0 0 0 0 0,0-1-1 0 0,1 0 1 0 0,0 0 0 0 0,1-1 0 0 0,-1-1 0 0 0,1 0 0 0 0,-1 0 0 0 0,1-1 0 0 0,1 0 0 0 0,-1-1 0 0 0,0 0 0 0 0,10-1-17 0 0,63 2-8663 0 0,-71-4-1180 0 0</inkml:trace>
  <inkml:trace contextRef="#ctx0" brushRef="#br0" timeOffset="2396.557">4295 566 22221 0 0,'0'0'600'0'0,"0"0"-48"0"0,0 0-232 0 0,0 0-184 0 0,0 0-200 0 0,0 0-296 0 0,0 0-352 0 0,0 0-336 0 0,0 0-249 0 0,0 0-71 0 0,0 0 64 0 0,0 0 128 0 0,0 0-121 0 0,0 0-599 0 0,-25-68-1105 0 0,26 65-7305 0 0</inkml:trace>
  <inkml:trace contextRef="#ctx0" brushRef="#br0" timeOffset="2648.653">3751 230 22917 0 0,'0'0'816'0'0,"0"0"-64"0"0,0 0-200 0 0,0 0-392 0 0,0 0-240 0 0,0 0-96 0 0,0 0-40 0 0,183-72 104 0 0,-108 72 48 0 0,2 6-152 0 0,3 1-216 0 0,2 2-288 0 0,-3 3-344 0 0,0 0-233 0 0,-4-1-495 0 0,-2 4-840 0 0,-21-3-1353 0 0,-20-3-7218 0 0</inkml:trace>
  <inkml:trace contextRef="#ctx0" brushRef="#br0" timeOffset="3009.632">4595 1183 17684 0 0,'0'0'2847'0'0,"0"0"-2053"0"0,0 0-678 0 0,0 0-220 0 0,0 0-86 0 0,0 0 27 0 0,27 0 78 0 0,194-8 221 0 0,-191 6-29 0 0,1-2 1 0 0,-1-2-1 0 0,-1-1 0 0 0,0-1 0 0 0,0-1 0 0 0,0-1 0 0 0,-1-2 1 0 0,-1-1-1 0 0,0-1 0 0 0,0-2 0 0 0,2-2-107 0 0,-28 17-26 0 0,1 0 0 0 0,0-1 0 0 0,-1 1-1 0 0,1 0 1 0 0,-1 0 0 0 0,1-1 0 0 0,-1 1 0 0 0,0-1 0 0 0,1 1 0 0 0,-1-1-1 0 0,0 0 1 0 0,0 1 0 0 0,0-1 0 0 0,0 0 0 0 0,-1 0 0 0 0,1 0 0 0 0,0 0-1 0 0,-1 0 1 0 0,1 0 0 0 0,-1 1 0 0 0,0-1 0 0 0,0 0 0 0 0,0 0 0 0 0,0 0-1 0 0,0 0 1 0 0,0 0 0 0 0,0 0 0 0 0,0 0 0 0 0,-1 0 0 0 0,1 0 0 0 0,-1 0-1 0 0,0 0 1 0 0,1 0 0 0 0,-1 0 0 0 0,0 1 0 0 0,0-1 0 0 0,0 0 0 0 0,0 1-1 0 0,-1-1 1 0 0,1 0 0 0 0,0 1 0 0 0,-1 0 0 0 0,1-1 0 0 0,-1 1 0 0 0,1 0-1 0 0,-1 0 1 0 0,0-1 0 0 0,-1 1 26 0 0,-91-42-1524 0 0,78 37 1350 0 0,0 1 0 0 0,1 1-1 0 0,-2 1 1 0 0,1 0 0 0 0,0 1 0 0 0,0 1 0 0 0,-1 0 0 0 0,1 1 0 0 0,-1 1 0 0 0,1 1-1 0 0,0 0 1 0 0,-1 1 0 0 0,1 1 0 0 0,1 0 0 0 0,-1 1 0 0 0,0 1 0 0 0,1 1 0 0 0,0 0-1 0 0,1 0 1 0 0,0 2 0 0 0,0 0 0 0 0,1 0 0 0 0,-13 12 174 0 0,22-14-11 0 0,0 0 1 0 0,0 0-1 0 0,1 0 0 0 0,0 1 1 0 0,0-1-1 0 0,1 1 1 0 0,0 0-1 0 0,0 0 0 0 0,1-1 1 0 0,0 1-1 0 0,0 0 0 0 0,1 1 1 0 0,0-1-1 0 0,0 0 0 0 0,1 0 1 0 0,0 0-1 0 0,0 0 1 0 0,1-1-1 0 0,0 1 0 0 0,1 0 1 0 0,-1-1-1 0 0,2 1 0 0 0,-1-1 1 0 0,1 0-1 0 0,0 0 0 0 0,0 0 1 0 0,1 0-1 0 0,0-1 1 0 0,0 0-1 0 0,0 0 0 0 0,1 0 1 0 0,0-1-1 0 0,0 0 0 0 0,1 0 1 0 0,-1 0-1 0 0,1-1 1 0 0,0 0-1 0 0,5 2 11 0 0,515 243 1093 0 0,-523-247-1090 0 0,0-1-1 0 0,1 1 0 0 0,-1 1 1 0 0,0-1-1 0 0,0 1 0 0 0,-1-1 1 0 0,1 1-1 0 0,0 0 0 0 0,-1 1 1 0 0,0-1-1 0 0,0 0 0 0 0,0 1 1 0 0,0 0-1 0 0,0 0 0 0 0,-1 0 1 0 0,0 0-1 0 0,1 0 0 0 0,-1 0 0 0 0,-1 0 1 0 0,1 1-1 0 0,-1-1 0 0 0,0 1 1 0 0,0 0-1 0 0,0-1 0 0 0,-1 1 1 0 0,1-1-1 0 0,-1 1 0 0 0,0 0 1 0 0,0-1-1 0 0,-1 1 0 0 0,0 0 1 0 0,1-1-1 0 0,-1 1 0 0 0,-1-1 1 0 0,1 1-1 0 0,-1-1 0 0 0,0 1 1 0 0,0-1-1 0 0,0 0 0 0 0,0 0 0 0 0,-1 0 1 0 0,-2 2-3 0 0,-18 12 195 0 0,-1-1 0 0 0,0-1 0 0 0,-1-2 0 0 0,-1 0 0 0 0,0-2 0 0 0,-1 0 0 0 0,0-2 0 0 0,-1-1 0 0 0,0-2 0 0 0,-1 0 1 0 0,1-2-1 0 0,-1-1 0 0 0,0-2 0 0 0,0 0 0 0 0,-2-2-195 0 0,-417 2 963 0 0,429-3-956 0 0,11 1-17 0 0,-1 0 0 0 0,1 0 0 0 0,0-1 0 0 0,-1 0 0 0 0,1 0 0 0 0,0-1 0 0 0,0 0 0 0 0,0-1 0 0 0,0 1 0 0 0,0-2 0 0 0,1 1-1 0 0,-1-1 1 0 0,1 0 0 0 0,-2-2 10 0 0,8 3-259 0 0,1 1 0 0 0,-1-1 0 0 0,1 0-1 0 0,0 0 1 0 0,0 1 0 0 0,0-1 0 0 0,0 0-1 0 0,1 1 1 0 0,-1-1 0 0 0,1 0 0 0 0,0 1-1 0 0,-1-1 1 0 0,1 0 0 0 0,0 1 0 0 0,1-1 0 0 0,-1 1-1 0 0,0 0 1 0 0,1-1 0 0 0,-1 1 0 0 0,1 0-1 0 0,0 0 1 0 0,-1 0 0 0 0,1 0 0 0 0,0 0-1 0 0,0 0 1 0 0,1 1 0 0 0,-1-1 0 0 0,0 1 0 0 0,1-1-1 0 0,-1 1 1 0 0,0 0 0 0 0,1 0 0 0 0,1 0 259 0 0,2-4-1695 0 0,11-8-5435 0 0</inkml:trace>
  <inkml:trace contextRef="#ctx0" brushRef="#br0" timeOffset="3740.654">5495 782 20868 0 0,'0'0'20'0'0,"0"0"-109"0"0,0 0-156 0 0,0 0-118 0 0,0 0-81 0 0,0 0-60 0 0,0 0-46 0 0,0 0 13 0 0,0 0 97 0 0,0 0 190 0 0,0 0 245 0 0,0 0 158 0 0,0 0 70 0 0,1-9 3 0 0,-1 5-216 0 0,1 1 0 0 0,0 0 0 0 0,0 0 0 0 0,0 0 1 0 0,0 0-1 0 0,1 0 0 0 0,-1 0 0 0 0,1 0 1 0 0,0 0-1 0 0,0 1 0 0 0,0-1 0 0 0,0 1 0 0 0,0-1 1 0 0,0 1-1 0 0,1 0 0 0 0,-1 0 0 0 0,1 0 1 0 0,0 0-1 0 0,-1 0 0 0 0,1 0 0 0 0,0 1 0 0 0,0-1 1 0 0,0 1-1 0 0,0 0 0 0 0,0 0 0 0 0,1 0 1 0 0,-1 1-1 0 0,0-1 0 0 0,0 1 0 0 0,0-1 0 0 0,1 1 1 0 0,-1 0-1 0 0,0 1 0 0 0,1-1 0 0 0,-1 0 1 0 0,0 1-11 0 0,480-37-419 0 0,-482 39 327 0 0,-1-1 0 0 0,1 0 0 0 0,-1 1 0 0 0,0-1-1 0 0,1 0 1 0 0,-1 1 0 0 0,0-1 0 0 0,0 0 0 0 0,0 1 0 0 0,-1-1 0 0 0,1 0 0 0 0,-1 1 0 0 0,1-1 0 0 0,-1 0 0 0 0,0 1 0 0 0,1-1 0 0 0,-1 0-1 0 0,-1 0 1 0 0,1 0 0 0 0,0 0 0 0 0,0 0 0 0 0,-1 0 0 0 0,1 0 0 0 0,-1 0 0 0 0,1-1 0 0 0,-1 1 0 0 0,0 0 0 0 0,0-1 92 0 0,1 0-31 0 0,-77 97 203 0 0,59-79-155 0 0,2 1 1 0 0,0 1-1 0 0,1 1 0 0 0,2 0 0 0 0,0 1 0 0 0,1 0 1 0 0,1 1-1 0 0,-2 9-17 0 0,13-30 45 0 0,0-1 0 0 0,0 1 0 0 0,1-1 0 0 0,-1 1 1 0 0,1-1-1 0 0,-1 1 0 0 0,1 0 0 0 0,0-1 0 0 0,0 1 0 0 0,0-1 1 0 0,1 1-1 0 0,-1 0 0 0 0,0-1 0 0 0,1 1 0 0 0,0-1 1 0 0,-1 1-1 0 0,1-1 0 0 0,0 1 0 0 0,0-1 0 0 0,1 0 0 0 0,-1 1 1 0 0,0-1-1 0 0,1 0 0 0 0,0 0 0 0 0,-1 0 0 0 0,1 0 1 0 0,0 0-1 0 0,0 0 0 0 0,0-1 0 0 0,0 1 0 0 0,0-1 0 0 0,0 1 1 0 0,1-1-1 0 0,-1 0 0 0 0,0 0 0 0 0,1 0 0 0 0,-1 0 0 0 0,1 0 1 0 0,-1 0-1 0 0,1-1 0 0 0,0 1 0 0 0,1-1-45 0 0,127 6 1564 0 0,-104-7-1582 0 0,264-46 393 0 0,-198 25-118 0 0,-38 99 53 0 0,-40-75-164 0 0,0-1 0 0 0,0 0 0 0 0,0-1 0 0 0,0-1 0 0 0,0-1 0 0 0,0 0 0 0 0,0 0 0 0 0,-1-2 0 0 0,1 0 0 0 0,-1 0 0 0 0,0-1 0 0 0,0-1 0 0 0,0-1 1 0 0,-1 0-1 0 0,0 0 0 0 0,0-1 0 0 0,-1-1 0 0 0,0 0 0 0 0,7-8-146 0 0,-17 15-83 0 0,1 0 0 0 0,-1 0 1 0 0,0 0-1 0 0,0-1 0 0 0,-1 1 1 0 0,1 0-1 0 0,0-1 0 0 0,-1 0 0 0 0,1 1 1 0 0,-1-1-1 0 0,0 0 0 0 0,0 0 1 0 0,0 1-1 0 0,0-1 0 0 0,-1 0 1 0 0,1 0-1 0 0,-1 0 0 0 0,1 0 0 0 0,-1 0 1 0 0,0 0-1 0 0,0 0 0 0 0,-1 0 1 0 0,1 0-1 0 0,0 0 0 0 0,-1 0 0 0 0,0 0 1 0 0,0 0-1 0 0,0 0 0 0 0,0 1 1 0 0,0-1-1 0 0,-1 0 0 0 0,1 1 0 0 0,-1-1 1 0 0,1 1-1 0 0,-1-1 0 0 0,0 1 1 0 0,0 0-1 0 0,0 0 0 0 0,-1 0 0 0 0,1 0 1 0 0,0 0-1 0 0,-1 0 0 0 0,1 1 1 0 0,-1-1-1 0 0,1 1 0 0 0,-1-1 0 0 0,0 1 1 0 0,0 0-1 0 0,0 0 0 0 0,1 0 1 0 0,-2 1 82 0 0,-8-7-127 0 0,-1 1 0 0 0,1 1 0 0 0,-1 0 0 0 0,0 1 0 0 0,0 0 0 0 0,0 1 0 0 0,0 1 0 0 0,-1 0 1 0 0,1 1-1 0 0,-1 0 0 0 0,0 1 0 0 0,1 0 0 0 0,-1 1 0 0 0,1 1 0 0 0,-1 0 0 0 0,1 1 0 0 0,0 1 0 0 0,0 0 1 0 0,0 0-1 0 0,0 1 0 0 0,1 1 0 0 0,0 0 0 0 0,0 1 0 0 0,1 0 0 0 0,-1 1 0 0 0,-5 5 127 0 0,15-11 48 0 0,0 1-1 0 0,1-1 1 0 0,-1 1-1 0 0,0 0 1 0 0,1 0-1 0 0,0-1 0 0 0,0 1 1 0 0,0 0-1 0 0,0 0 1 0 0,0 0-1 0 0,1 0 1 0 0,-1 0-1 0 0,1 0 1 0 0,0 1-1 0 0,-1-1 1 0 0,2 0-1 0 0,-1 0 0 0 0,0 0 1 0 0,1 0-1 0 0,-1 0 1 0 0,1 0-1 0 0,0 0 1 0 0,0 0-1 0 0,0 0 1 0 0,0 0-1 0 0,1 0 1 0 0,-1-1-1 0 0,1 1 0 0 0,-1-1 1 0 0,1 1-1 0 0,0-1 1 0 0,0 1-1 0 0,0-1 1 0 0,1 0-1 0 0,-1 0 1 0 0,0 0-1 0 0,1 0 1 0 0,-1 0-1 0 0,1-1 0 0 0,0 1 1 0 0,0-1-1 0 0,0 1-47 0 0,127 50 2943 0 0,301 21-1249 0 0,-357-15-2341 0 0,-54-24-3541 0 0,-1-3-4939 0 0,-16-24 1104 0 0</inkml:trace>
  <inkml:trace contextRef="#ctx0" brushRef="#br0" timeOffset="4468.517">7561 998 4017 0 0,'0'0'1988'0'0,"0"0"-543"0"0,0 0-488 0 0,0 0-293 0 0,0 0-90 0 0,0 0 25 0 0,0 0 122 0 0,0 0 119 0 0,0 0 99 0 0,0 0 25 0 0,0 0-62 0 0,0 0-71 0 0,0 0-117 0 0,5-15-181 0 0,14-45-220 0 0,-12 58-3084 0 0,5 42 2615 0 0,14 101 642 0 0,7 33 286 0 0,-8 2 1 0 0,-4 42-773 0 0,-17-156 200 0 0,0 15 80 0 0,-5-62 6007 0 0,-23-68-6369 0 0,1 0 1 0 0,4-1-1 0 0,1-1 1 0 0,3-1-1 0 0,3 0 1 0 0,1-1-1 0 0,4 0 1 0 0,2-1-1 0 0,2-44 82 0 0,4 86-56 0 0,1 1-1 0 0,1 0 1 0 0,1 0-1 0 0,0 0 1 0 0,1 0-1 0 0,0 1 1 0 0,1 0-1 0 0,1 0 1 0 0,0 0-1 0 0,1 1 1 0 0,0 0 0 0 0,1 0-1 0 0,0 1 1 0 0,1 0-1 0 0,1 1 1 0 0,0 0-1 0 0,0 1 1 0 0,1 0-1 0 0,1 1 1 0 0,-1 0-1 0 0,1 1 1 0 0,1 0 0 0 0,-1 1-1 0 0,1 1 1 0 0,1 0-1 0 0,-1 1 1 0 0,1 0-1 0 0,0 1 1 0 0,0 1-1 0 0,0 1 1 0 0,1 0-1 0 0,-1 0 1 0 0,1 2 56 0 0,12-4-107 0 0,1 2 1 0 0,0 0-1 0 0,-1 3 1 0 0,1 0-1 0 0,0 1 0 0 0,-1 2 1 0 0,1 1-1 0 0,-1 1 1 0 0,0 2-1 0 0,-1 1 0 0 0,0 1 1 0 0,-1 1-1 0 0,1 1 1 0 0,-1 2 106 0 0,-24-13-32 0 0,0 0 1 0 0,0 0 0 0 0,0 0 0 0 0,0 0 0 0 0,0 0 0 0 0,0 1-1 0 0,-1-1 1 0 0,1 0 0 0 0,-1 1 0 0 0,1 0 0 0 0,-1-1-1 0 0,1 1 1 0 0,-1 0 0 0 0,0 0 0 0 0,0 0 0 0 0,0 0 0 0 0,0 0-1 0 0,0 0 1 0 0,0 0 0 0 0,-1 0 0 0 0,1 0 0 0 0,-1 0-1 0 0,1 0 1 0 0,-1 1 0 0 0,0-1 0 0 0,0 0 0 0 0,0 0-1 0 0,0 0 1 0 0,0 0 0 0 0,0 1 0 0 0,-1-1 0 0 0,1 0 0 0 0,-1 0-1 0 0,0 0 1 0 0,1 0 0 0 0,-1 0 0 0 0,0 0 0 0 0,0 0-1 0 0,0 0 1 0 0,0 0 0 0 0,-1 0 0 0 0,1-1 0 0 0,0 1-1 0 0,-1 0 1 0 0,0 0 31 0 0,-89 50 215 0 0,40-41-28 0 0,-1-1-1 0 0,0-3 0 0 0,0-3 1 0 0,-1-1-1 0 0,1-3 0 0 0,-1-2 1 0 0,-22-5-187 0 0,70 7-222 0 0,-110-20 298 0 0,80 4-2926 0 0,10-6-4175 0 0,22 15-1853 0 0</inkml:trace>
  <inkml:trace contextRef="#ctx0" brushRef="#br0" timeOffset="5109.617">8648 1 16636 0 0,'0'0'226'0'0,"0"0"-59"0"0,0 0-66 0 0,0 0-166 0 0,0 0-336 0 0,0 0-448 0 0,0 0-415 0 0,0 0-43 0 0,0 0 316 0 0,0 0 529 0 0,0 0 571 0 0,0 0 314 0 0,0 0 95 0 0,4 12 73 0 0,-4-10-558 0 0,43 155 1718 0 0,-8 3-1 0 0,11 124-1750 0 0,-41-166 327 0 0,-5-82-227 0 0,1 0 0 0 0,2 0 1 0 0,1-1-1 0 0,2 1 0 0 0,1-1 1 0 0,3 3-102 0 0,-9-35 77 0 0,0-1-1 0 0,-1 1 1 0 0,1-1-1 0 0,0 1 1 0 0,0-1-1 0 0,1 0 1 0 0,-1 0-1 0 0,0 1 1 0 0,1-1-1 0 0,-1 0 0 0 0,1 0 1 0 0,0 0-1 0 0,-1-1 1 0 0,1 1-1 0 0,0 0 1 0 0,0-1-1 0 0,1 1 1 0 0,-1-1-1 0 0,0 1 0 0 0,0-1 1 0 0,1 0-1 0 0,-1 0 1 0 0,0 0-1 0 0,1-1 1 0 0,-1 1-1 0 0,1 0 1 0 0,-1-1-1 0 0,1 0 0 0 0,-1 1 1 0 0,1-1-1 0 0,0 0 1 0 0,-1 0-1 0 0,1-1 1 0 0,-1 1-1 0 0,1 0 1 0 0,-1-1-1 0 0,1 0 0 0 0,-1 1 1 0 0,1-1-1 0 0,-1 0 1 0 0,0 0-1 0 0,1 0 1 0 0,-1-1-1 0 0,0 1 1 0 0,0-1-1 0 0,0 1 0 0 0,0-1 1 0 0,0 0-1 0 0,0 0-75 0 0,94-96 362 0 0,-63 45-498 0 0,-29 64-2568 0 0,5 20 2748 0 0,-8-26-158 0 0,0 2 198 0 0,0 0 0 0 0,1 0 0 0 0,0 0 0 0 0,1 0 0 0 0,0 0 0 0 0,0-1 0 0 0,0 1 1 0 0,1-1-1 0 0,-1 0 0 0 0,1 0 0 0 0,1 0 0 0 0,-1-1 0 0 0,1 1 0 0 0,0-1 0 0 0,1 0 0 0 0,-1-1 0 0 0,1 1 1 0 0,0-1-1 0 0,0 0 0 0 0,0 0 0 0 0,1-1 0 0 0,-1 0 0 0 0,1 0 0 0 0,0-1 0 0 0,-1 1 0 0 0,1-1 0 0 0,1-1 1 0 0,-1 0-1 0 0,0 0 0 0 0,0 0 0 0 0,0-1 0 0 0,4 0-84 0 0,2 1 25 0 0,1-1-1 0 0,0 0 1 0 0,0-1 0 0 0,0-1-1 0 0,-1 0 1 0 0,1-1 0 0 0,-1 0-1 0 0,0-1 1 0 0,0-1 0 0 0,0 0-1 0 0,0-1 1 0 0,-1 0 0 0 0,0-1-1 0 0,0 0 1 0 0,-1-1 0 0 0,0 0-1 0 0,0-1 1 0 0,-1 0 0 0 0,0-1-1 0 0,0 0 1 0 0,-1-1 0 0 0,-1 1-1 0 0,0-2 1 0 0,0 0-25 0 0,5 4-2536 0 0,-7 30 2669 0 0,-1-9-12 0 0,1-1 0 0 0,1 0-1 0 0,0 0 1 0 0,1 0 0 0 0,0-1 0 0 0,1 0 0 0 0,0-1-1 0 0,1 0 1 0 0,0 0 0 0 0,0-1 0 0 0,1 0-1 0 0,0-1 1 0 0,1 0 0 0 0,0-1 0 0 0,0 0 0 0 0,0-1-1 0 0,1-1 1 0 0,0 1 0 0 0,0-2 0 0 0,6 1-121 0 0,135 24-2112 0 0,-9-32-7985 0 0,-126 0 351 0 0</inkml:trace>
  <inkml:trace contextRef="#ctx0" brushRef="#br0" timeOffset="5380.606">9539 297 22517 0 0,'0'0'712'0'0,"0"0"-139"0"0,0 0-111 0 0,0 0-213 0 0,0 0-314 0 0,0 0-395 0 0,0 0-383 0 0,0 0-299 0 0,0 0-158 0 0,0 0-50 0 0,0 0-38 0 0,0 0-109 0 0,29-10-101 0 0,94-24-92 0 0,-120 33 1560 0 0,0 0-1 0 0,1 0 0 0 0,-1 1 1 0 0,0-1-1 0 0,1 1 1 0 0,-1 0-1 0 0,0 0 1 0 0,1 0-1 0 0,-1 1 1 0 0,0-1-1 0 0,1 1 0 0 0,-1-1 1 0 0,0 1-1 0 0,1 0 1 0 0,-1 1-1 0 0,0-1 1 0 0,0 0-1 0 0,0 1 0 0 0,0 0 1 0 0,0 0-1 0 0,-1-1 1 0 0,1 2-1 0 0,1 0 131 0 0,7 5-743 0 0,46 32-3907 0 0,-39-27-134 0 0</inkml:trace>
  <inkml:trace contextRef="#ctx0" brushRef="#br0" timeOffset="5635.973">10465 834 14851 0 0,'0'0'2162'0'0,"0"0"-399"0"0,0 0-611 0 0,0 0-466 0 0,31-2-294 0 0,195-10-32 0 0,-208 12-303 0 0,-4 2-3 0 0,1-1-1 0 0,0-1 0 0 0,-1-1 0 0 0,1 0 1 0 0,0-1-1 0 0,-1 0 0 0 0,0-1 0 0 0,1-1 0 0 0,-1 0 1 0 0,0-1-1 0 0,-1-1 0 0 0,0 0 0 0 0,7-4-53 0 0,-19 9-4 0 0,0 1 0 0 0,0-1 0 0 0,1 1 0 0 0,-1-1 0 0 0,0 0 0 0 0,0 0 0 0 0,0 1 0 0 0,-1-1 0 0 0,1 0 0 0 0,0 0 0 0 0,0 0 0 0 0,0 0 0 0 0,-1 0 0 0 0,1 0 0 0 0,0 0 0 0 0,-1 0-1 0 0,1-1 1 0 0,-1 1 0 0 0,1 0 0 0 0,-1 0 0 0 0,0 0 0 0 0,1-1 0 0 0,-1 1 0 0 0,0 0 0 0 0,0 0 0 0 0,0-1 0 0 0,0 1 0 0 0,0 0 0 0 0,0 0 0 0 0,0-1 0 0 0,0 1 0 0 0,-1 0 0 0 0,1 0 0 0 0,0 0-1 0 0,-1-1 1 0 0,1 1 0 0 0,-1 0 0 0 0,1 0 0 0 0,-1 0 0 0 0,0 0 0 0 0,1 0 0 0 0,-1 0 0 0 0,0 0 0 0 0,0 0 0 0 0,0 0 0 0 0,0 0 0 0 0,0 0 0 0 0,0 1 0 0 0,0-1 0 0 0,0 0 0 0 0,0 1 0 0 0,0-1 0 0 0,0 1-1 0 0,0-1 1 0 0,0 1 0 0 0,-1-1 0 0 0,1 1 4 0 0,-71-24-1265 0 0,40 18 1059 0 0,0 1 0 0 0,0 3 0 0 0,0 0 0 0 0,0 2 0 0 0,-1 1 0 0 0,1 2 0 0 0,0 1 0 0 0,0 1 0 0 0,1 2 0 0 0,-1 1 0 0 0,-29 13 206 0 0,50-15-37 0 0,0 0 0 0 0,1 0 0 0 0,-1 1-1 0 0,1 1 1 0 0,1 0 0 0 0,0 0 0 0 0,0 1 0 0 0,0 0-1 0 0,1 1 1 0 0,0 0 0 0 0,1 0 0 0 0,0 1 37 0 0,4-8 22 0 0,1 1 1 0 0,0 0 0 0 0,0 0 0 0 0,0 0 0 0 0,0 0-1 0 0,0 0 1 0 0,1 0 0 0 0,0 0 0 0 0,0 1 0 0 0,0-1-1 0 0,0 0 1 0 0,1 1 0 0 0,0-1 0 0 0,0 1-1 0 0,0-1 1 0 0,0 0 0 0 0,1 1 0 0 0,-1-1 0 0 0,1 1-1 0 0,0-1 1 0 0,1 0 0 0 0,-1 0 0 0 0,1 0-1 0 0,0 0 1 0 0,0 0 0 0 0,0 0 0 0 0,0 0 0 0 0,1 0-1 0 0,-1-1 1 0 0,1 1 0 0 0,0-1 0 0 0,0 0 0 0 0,0 0-1 0 0,3 2-22 0 0,20 11 226 0 0,1-2 1 0 0,1-1-1 0 0,0-1 0 0 0,0-1 0 0 0,1-1 0 0 0,1-2 0 0 0,-1-1 1 0 0,1-1-1 0 0,1-2 0 0 0,10 0-226 0 0,3 3 115 0 0,553 57-2185 0 0,-587-63 1381 0 0,54 11-803 0 0,-45 12-8308 0 0,-20-18 2793 0 0</inkml:trace>
  <inkml:trace contextRef="#ctx0" brushRef="#br0" timeOffset="6129.795">730 2251 5129 0 0,'0'0'2674'0'0,"0"0"-79"0"0,0 0-262 0 0,0 0-308 0 0,0 0-355 0 0,0 0-358 0 0,0 0-389 0 0,0 0-416 0 0,0 0-427 0 0,0 0-503 0 0,0 0-489 0 0,0 0-120 0 0,0 0 130 0 0,-6-1 346 0 0,5 1 560 0 0,0 0 0 0 0,0 0-1 0 0,0 0 1 0 0,0 0 0 0 0,0 0 0 0 0,0 0-1 0 0,0 1 1 0 0,0-1 0 0 0,0 0-1 0 0,0 1 1 0 0,0-1 0 0 0,0 1-1 0 0,0-1 1 0 0,0 1 0 0 0,0 0 0 0 0,1-1-1 0 0,-1 1 1 0 0,0 0 0 0 0,0-1-1 0 0,1 1 1 0 0,-1 0 0 0 0,0 0 0 0 0,1 0-1 0 0,-1 0 1 0 0,1-1 0 0 0,-1 1-1 0 0,1 0 1 0 0,-1 0 0 0 0,1 0-1 0 0,0 0 1 0 0,0 0 0 0 0,-1 0 0 0 0,1 0-1 0 0,0 0 1 0 0,0 0 0 0 0,0 1-1 0 0,0-1 1 0 0,0 0 0 0 0,0 0-1 0 0,0 0 1 0 0,0 0 0 0 0,1 0 0 0 0,-1 0-1 0 0,0 0 1 0 0,1 0 0 0 0,-1 0-1 0 0,1 0 1 0 0,-1 0 0 0 0,1-1 0 0 0,-1 1-1 0 0,1 0 1 0 0,-1 0 0 0 0,1 0-1 0 0,0 0 1 0 0,0-1 0 0 0,-1 1-1 0 0,1 0 1 0 0,0-1 0 0 0,0 1 0 0 0,0-1-1 0 0,0 1 1 0 0,0-1 0 0 0,0 1-4 0 0,11 36 206 0 0,6 56 90 0 0,-5 1 1 0 0,-4 0-1 0 0,-4 1 0 0 0,-4-1 0 0 0,-4 1 0 0 0,-4-1 0 0 0,-7 14-296 0 0,12-87-27 0 0,-5-27-854 0 0,4-1-249 0 0,0-5-3562 0 0,0 3-4858 0 0</inkml:trace>
  <inkml:trace contextRef="#ctx0" brushRef="#br0" timeOffset="6464.67">1 2181 18004 0 0,'0'0'956'0'0,"0"0"70"0"0,0 0-58 0 0,0 0-193 0 0,0 0-258 0 0,0 0-282 0 0,0 0-291 0 0,0 0-204 0 0,0 0-64 0 0,0 0 42 0 0,0 0 166 0 0,20-25 135 0 0,72-75 69 0 0,-87 96-76 0 0,-1 1 0 0 0,1 0 1 0 0,-1 0-1 0 0,1 0 0 0 0,0 0 0 0 0,0 1 1 0 0,1 0-1 0 0,-1 0 0 0 0,0 0 0 0 0,1 0 1 0 0,-1 1-1 0 0,1 0 0 0 0,-1 0 0 0 0,1 1 0 0 0,-1-1 1 0 0,1 1-1 0 0,0 0 0 0 0,-1 1 0 0 0,4 0-12 0 0,16 0 63 0 0,782 36 710 0 0,-755-33-744 0 0,207-8 16 0 0,-342 14-2967 0 0,-41 33-1769 0 0,46-11-1993 0 0,56-21 177 0 0</inkml:trace>
  <inkml:trace contextRef="#ctx0" brushRef="#br0" timeOffset="7319.446">2012 2004 15483 0 0,'0'0'8'0'0,"0"0"-500"0"0,0 0-697 0 0,0 0-200 0 0,0 0 126 0 0,0 0 422 0 0,0 0 594 0 0,0 0 159 0 0,0 0 73 0 0,4 25 118 0 0,25 177 769 0 0,8 302 2201 0 0,-28-351-2115 0 0,2-176 6983 0 0,48-43-8445 0 0,-36 47 377 0 0,1 1 0 0 0,1 0 0 0 0,0 2 0 0 0,1 1-1 0 0,1 1 1 0 0,0 1 0 0 0,1 1 0 0 0,1 2 0 0 0,-1 1 0 0 0,2 1 0 0 0,-1 1-1 0 0,1 2 1 0 0,0 1 0 0 0,0 1 0 0 0,21 2 127 0 0,-48 0-49 0 0,0 1 0 0 0,0-1 0 0 0,0 1 0 0 0,0 0-1 0 0,0 0 1 0 0,0 0 0 0 0,0 1 0 0 0,0-1 0 0 0,0 1 0 0 0,0-1 0 0 0,0 1 0 0 0,0 0-1 0 0,-1 0 1 0 0,1 1 0 0 0,0-1 0 0 0,0 0 0 0 0,-1 1 0 0 0,1 0 0 0 0,-1-1 0 0 0,1 1-1 0 0,-1 0 1 0 0,0 0 0 0 0,0 1 0 0 0,0-1 0 0 0,0 0 0 0 0,0 1 0 0 0,0-1 0 0 0,-1 1 0 0 0,1 0-1 0 0,-1-1 1 0 0,0 1 0 0 0,1 0 0 0 0,-2 0 0 0 0,1 0 0 0 0,0 0 0 0 0,0 0 0 0 0,-1 0-1 0 0,0 0 1 0 0,1 0 0 0 0,-1 0 0 0 0,0 0 0 0 0,-1 1 49 0 0,-32 163 859 0 0,35-166-794 0 0,0 1 0 0 0,0-1 0 0 0,0 1-1 0 0,0-1 1 0 0,0 0 0 0 0,1 1 0 0 0,-1-1 0 0 0,0 0 0 0 0,1-1 0 0 0,-1 1 0 0 0,1 0 0 0 0,-1-1 0 0 0,1 1 0 0 0,-1-1 0 0 0,1 0 0 0 0,-1 0 0 0 0,1 0-1 0 0,-1 0 1 0 0,1 0 0 0 0,-1 0 0 0 0,1-1 0 0 0,-1 1 0 0 0,1-1 0 0 0,-1 0 0 0 0,1 0 0 0 0,-1 0 0 0 0,0 0 0 0 0,1 0 0 0 0,-1 0 0 0 0,0-1-1 0 0,0 1 1 0 0,0-1 0 0 0,0 0 0 0 0,1-1-65 0 0,5 0 44 0 0,-4 2-35 0 0,21-6-108 0 0,0-2 1 0 0,0 0 0 0 0,0-2 0 0 0,-1 0-1 0 0,-1-2 1 0 0,0 0 0 0 0,0-2 0 0 0,-2 0-1 0 0,0-2 1 0 0,-1 0 0 0 0,4-5 98 0 0,3 94-576 0 0,-20-60 630 0 0,1 0 1 0 0,0-1-1 0 0,0 1 1 0 0,2-1-1 0 0,-1-1 1 0 0,1 0-1 0 0,1 0 1 0 0,0-1 0 0 0,0-1-1 0 0,1 0 1 0 0,0 0-1 0 0,0-1 1 0 0,1 0-1 0 0,0-1 1 0 0,0-1-1 0 0,0 0 1 0 0,1-1-1 0 0,-1 0 1 0 0,1-1 0 0 0,0-1-1 0 0,5 0-54 0 0,48 4-3410 0 0,-2-10-3535 0 0,-51 3-2987 0 0</inkml:trace>
  <inkml:trace contextRef="#ctx0" brushRef="#br0" timeOffset="7570.863">3174 2230 22501 0 0,'0'0'539'0'0,"0"0"-17"0"0,0 0-132 0 0,0 0-189 0 0,0 0-254 0 0,0 0-259 0 0,0 0-122 0 0,0 0-23 0 0,0 0 25 0 0,0 0 42 0 0,0 0-40 0 0,0 0-82 0 0,0 0-58 0 0,22-4-79 0 0,70-9-218 0 0,-2 43-3714 0 0,-74-18 944 0 0,2-1-6056 0 0</inkml:trace>
  <inkml:trace contextRef="#ctx0" brushRef="#br0" timeOffset="7819.897">4076 2746 23349 0 0,'0'0'767'0'0,"0"0"-176"0"0,0 0-374 0 0,0 0-282 0 0,0 0-97 0 0,0 0-18 0 0,0 0 44 0 0,0 0 71 0 0,0 0 6 0 0,30-2-15 0 0,94-12 0 0 0,-114 13 75 0 0,0 0 0 0 0,0-1 0 0 0,0 0 0 0 0,-1-1 0 0 0,1 0 0 0 0,-1 0 0 0 0,1-1 0 0 0,-1 0 0 0 0,0-1 0 0 0,-1 0 0 0 0,1 0 0 0 0,-1-1 0 0 0,0 0 0 0 0,0 0 0 0 0,-1-1 0 0 0,7-7-1 0 0,-13 14-44 0 0,1-1-1 0 0,-1 0 1 0 0,1 0-1 0 0,0 1 1 0 0,-1-1-1 0 0,1 0 1 0 0,-1 0-1 0 0,0-1 1 0 0,1 1-1 0 0,-1 0 0 0 0,0 0 1 0 0,0-1-1 0 0,0 1 1 0 0,0-1-1 0 0,0 1 1 0 0,0-1-1 0 0,0 1 1 0 0,0-1-1 0 0,-1 1 1 0 0,1-1-1 0 0,-1 0 1 0 0,1 1-1 0 0,-1-1 1 0 0,1 0-1 0 0,-1 0 1 0 0,0 1-1 0 0,0-1 1 0 0,0 0-1 0 0,0 0 1 0 0,0 1-1 0 0,0-1 1 0 0,-1 0-1 0 0,1 0 1 0 0,0 1-1 0 0,-1-1 1 0 0,0 0-1 0 0,1 1 1 0 0,-1-1-1 0 0,0 0 1 0 0,0 1-1 0 0,0-1 1 0 0,0 1-1 0 0,0 0 1 0 0,0-1-1 0 0,0 1 0 0 0,0 0 1 0 0,-1-1-1 0 0,1 1 1 0 0,0 0-1 0 0,-1 0 1 0 0,1 0-1 0 0,-1 0 1 0 0,1 1-1 0 0,-1-1 1 0 0,0 0-1 0 0,1 1 1 0 0,-1-1-1 0 0,0 0 45 0 0,-23-2-182 0 0,1 0-1 0 0,-1 2 0 0 0,1 0 0 0 0,-1 2 1 0 0,1 0-1 0 0,0 2 0 0 0,-1 1 1 0 0,1 1-1 0 0,0 1 0 0 0,1 1 1 0 0,0 1-1 0 0,0 1 0 0 0,-21 11 183 0 0,33-16 15 0 0,0 1 0 0 0,0 0 0 0 0,1 0 0 0 0,-1 1 0 0 0,1 0 0 0 0,0 1 0 0 0,1 0 0 0 0,0 0 0 0 0,0 1 0 0 0,1 1 0 0 0,0-1 0 0 0,0 1 0 0 0,1 0 0 0 0,0 1 0 0 0,0 0 0 0 0,1 0 1 0 0,1 1-1 0 0,0-1 0 0 0,0 1 0 0 0,1 0 0 0 0,0 0 0 0 0,1 1 0 0 0,1-1 0 0 0,-1 1 0 0 0,2 0 0 0 0,0-1 0 0 0,0 1 0 0 0,1 0 0 0 0,0 0 0 0 0,2 4-15 0 0,4-7 72 0 0,1-1 0 0 0,1 0 0 0 0,0-1 0 0 0,0 0 0 0 0,0 0 0 0 0,1 0 0 0 0,0-1 0 0 0,0-1 1 0 0,0 1-1 0 0,1-2 0 0 0,0 1 0 0 0,0-1 0 0 0,0-1 0 0 0,1 0 0 0 0,-1 0 0 0 0,1-1 0 0 0,-1 0 0 0 0,1-1 0 0 0,0 0 0 0 0,0-1 0 0 0,-1 0 0 0 0,1-1 1 0 0,9-1-73 0 0,51 2-363 0 0,-1-3 0 0 0,-1-3 0 0 0,1-3 0 0 0,15-6 363 0 0,34-12-3434 0 0,-3-6-3383 0 0,-80 22-1661 0 0</inkml:trace>
  <inkml:trace contextRef="#ctx0" brushRef="#br0" timeOffset="9600.613">4759 1896 20012 0 0,'0'0'48'0'0,"0"0"-436"0"0,0 0-304 0 0,0 0 11 0 0,0 0 323 0 0,0 0 351 0 0,0 0 54 0 0,26 29-7 0 0,81 96-22 0 0,-95-110-8 0 0,0 0 1 0 0,-2 0 0 0 0,1 1 0 0 0,-2 1 0 0 0,0-1 0 0 0,-1 1 0 0 0,-1 1 0 0 0,0 0 0 0 0,3 18-11 0 0,1 0 24 0 0,4 22 41 0 0,-4 0 0 0 0,-1 1 0 0 0,-4 0 0 0 0,-2 1 0 0 0,-2 22-65 0 0,9 111 591 0 0,10-170 1935 0 0,10-59 183 0 0,-19 21-3740 0 0,191-171-733 0 0,-204 186 1749 0 0,1 0 0 0 0,-1 0 0 0 0,1 0 0 0 0,-1 0 0 0 0,1 0 0 0 0,-1 0 0 0 0,0 0 0 0 0,1 0 0 0 0,-1 0 0 0 0,1 0 0 0 0,-1-1 0 0 0,1 1 0 0 0,-1 0 0 0 0,1 0 0 0 0,-1 0 0 0 0,1-1 0 0 0,-1 1 0 0 0,1 0 0 0 0,0-1 0 0 0,-1 1 0 0 0,1 0 1 0 0,-1-1-1 0 0,1 1 0 0 0,0-1 0 0 0,-1 1 0 0 0,1 0 0 0 0,0-1 0 0 0,0 1 0 0 0,-1-1 0 0 0,1 1 0 0 0,0-1 0 0 0,0 1 0 0 0,-1-1 0 0 0,1 1 0 0 0,0-1 0 0 0,0 1 0 0 0,0-1 0 0 0,0 1 0 0 0,0-1 0 0 0,0 0 0 0 0,0 1 0 0 0,0-1 0 0 0,0 1 0 0 0,0-1 0 0 0,0 1 1 0 0,1-1-1 0 0,-1 1 0 0 0,0-1 0 0 0,0 1 15 0 0,-57 20-674 0 0,56-19 642 0 0,-1 0 1 0 0,0 0-1 0 0,1 0 1 0 0,-1 1-1 0 0,1-1 1 0 0,0 1-1 0 0,-1-1 1 0 0,1 1-1 0 0,0 0 1 0 0,0-1-1 0 0,0 1 1 0 0,0 0 0 0 0,0 0-1 0 0,0 0 1 0 0,0 0-1 0 0,1-1 1 0 0,-1 1-1 0 0,1 0 1 0 0,-1 0-1 0 0,1 0 1 0 0,0 0-1 0 0,0 1 1 0 0,0-1-1 0 0,0 0 1 0 0,0 0-1 0 0,0 0 1 0 0,1 0 0 0 0,-1 0-1 0 0,1 0 1 0 0,-1 0-1 0 0,1-1 1 0 0,0 1-1 0 0,0 0 1 0 0,0 0-1 0 0,0 0 1 0 0,0-1-1 0 0,0 1 1 0 0,0 0-1 0 0,0-1 1 0 0,1 1-1 0 0,-1-1 1 0 0,1 1 0 0 0,-1-1-1 0 0,1 0 1 0 0,0 0-1 0 0,-1 1 1 0 0,2-1 31 0 0,21 20 156 0 0,0-1 1 0 0,1-1-1 0 0,0-2 1 0 0,2 0-1 0 0,0-2 1 0 0,1-1-1 0 0,0-1 1 0 0,1-1-1 0 0,1-2 1 0 0,-1 0-1 0 0,2-3 1 0 0,-1 0-1 0 0,1-2 1 0 0,12 0-157 0 0,-35-5 9 0 0,-3 2-22 0 0,1 0-1 0 0,0-1 0 0 0,0 0 1 0 0,0 0-1 0 0,0-1 1 0 0,0 1-1 0 0,0-1 0 0 0,0-1 1 0 0,0 1-1 0 0,0-1 1 0 0,0 0-1 0 0,0 0 0 0 0,0-1 1 0 0,0 0-1 0 0,-1 0 1 0 0,1 0-1 0 0,-1-1 0 0 0,1 0 1 0 0,-1 0-1 0 0,0 0 1 0 0,0 0-1 0 0,0-1 0 0 0,-1 0 1 0 0,1 0-1 0 0,-1 0 1 0 0,0-1-1 0 0,0 1 0 0 0,0-1 1 0 0,-1 0-1 0 0,1 0 1 0 0,0-4 13 0 0,15-132-5505 0 0,-14 60 4766 0 0,16 6 4620 0 0,10 108-3276 0 0,-13 12-470 0 0,-11-21-50 0 0,1-1 0 0 0,2-1 0 0 0,0 0 0 0 0,1 0 0 0 0,1-1 0 0 0,1-1 0 0 0,1 0 0 0 0,10 10-85 0 0,-19-26 117 0 0,0-1-1 0 0,0 1 1 0 0,1-1 0 0 0,-1 0 0 0 0,1 0 0 0 0,0 0 0 0 0,0-1-1 0 0,0 0 1 0 0,0 0 0 0 0,1-1 0 0 0,-1 0 0 0 0,0 0-1 0 0,1 0 1 0 0,-1-1 0 0 0,1 0 0 0 0,-1 0 0 0 0,0 0 0 0 0,1-1-1 0 0,-1 0 1 0 0,0 0 0 0 0,1-1 0 0 0,-1 0 0 0 0,0 0-1 0 0,0 0 1 0 0,0-1 0 0 0,0 0 0 0 0,2-1-117 0 0,143-105-23 0 0,-76 8-508 0 0,-73 117-2262 0 0,9 18 3189 0 0,-9-29-531 0 0,2 7 228 0 0,1-1 0 0 0,0 0 1 0 0,1 0-1 0 0,0-1 0 0 0,0 1 1 0 0,1-2-1 0 0,1 1 0 0 0,0-1 1 0 0,0 0-1 0 0,1 0 0 0 0,0-1 0 0 0,0 0 1 0 0,1-1-1 0 0,0 0 0 0 0,0-1 1 0 0,1 0-1 0 0,0 0 0 0 0,0-1 1 0 0,0 0-1 0 0,0-1 0 0 0,1-1 0 0 0,0 0 1 0 0,0 0-1 0 0,0-1 0 0 0,0 0 1 0 0,0-2-1 0 0,0 1 0 0 0,7-1-93 0 0,11-1 5 0 0,-1 0 0 0 0,1-2 1 0 0,-1-1-1 0 0,0-2 0 0 0,0 0 0 0 0,0-2 0 0 0,-1-1 0 0 0,-1-2 0 0 0,1 0 0 0 0,-1-2 0 0 0,10-8-5 0 0,-31 18-34 0 0,0-1-1 0 0,0 1 1 0 0,0-2-1 0 0,0 1 1 0 0,-1-1-1 0 0,0 1 1 0 0,0-1-1 0 0,-1-1 1 0 0,1 1-1 0 0,-1-1 1 0 0,0 0-1 0 0,0 0 1 0 0,-1 0-1 0 0,0 0 1 0 0,0 0-1 0 0,0-1 1 0 0,-1 0-1 0 0,0 1 1 0 0,0-1 0 0 0,-1 0-1 0 0,0 0 1 0 0,0 0-1 0 0,0 0 1 0 0,-1 0-1 0 0,0 0 1 0 0,-1 0-1 0 0,0 0 1 0 0,0 0-1 0 0,0 0 1 0 0,-1 0-1 0 0,1 0 1 0 0,-2 1-1 0 0,1-1 1 0 0,-1 1-1 0 0,0-1 1 0 0,0 1-1 0 0,-1 0 1 0 0,0 0-1 0 0,0 1 1 0 0,0-1-1 0 0,-1 1 1 0 0,0 0-1 0 0,0 0 1 0 0,0 0-1 0 0,-1 1 1 0 0,1 0-1 0 0,-1 0 1 0 0,0 0-1 0 0,0 1 1 0 0,-1-1-1 0 0,1 2 1 0 0,-2-2 34 0 0,5 3-9 0 0,1-1 1 0 0,0 1 0 0 0,0-1-1 0 0,-1 1 1 0 0,1 0 0 0 0,0 0-1 0 0,-1 0 1 0 0,1 0-1 0 0,-1 0 1 0 0,0 1 0 0 0,1-1-1 0 0,-1 1 1 0 0,0 0 0 0 0,1-1-1 0 0,-1 1 1 0 0,0 0-1 0 0,1 1 1 0 0,-1-1 0 0 0,1 0-1 0 0,-1 1 1 0 0,0 0 0 0 0,1-1-1 0 0,-1 1 1 0 0,1 0 0 0 0,-1 0-1 0 0,1 1 1 0 0,0-1-1 0 0,-1 0 1 0 0,1 1 0 0 0,0-1-1 0 0,0 1 1 0 0,0 0 0 0 0,0 0-1 0 0,0 0 1 0 0,1 0 0 0 0,-1 0-1 0 0,0 0 1 0 0,1 0-1 0 0,0 0 1 0 0,-1 1 0 0 0,1-1-1 0 0,0 1 1 0 0,0-1 0 0 0,0 2 8 0 0,1 7 60 0 0,0 0 1 0 0,1 1 0 0 0,1-1 0 0 0,0 0-1 0 0,0 0 1 0 0,1-1 0 0 0,1 1 0 0 0,-1-1-1 0 0,2 1 1 0 0,-1-1 0 0 0,2 0 0 0 0,-1-1-1 0 0,1 1 1 0 0,1-1 0 0 0,-1 0 0 0 0,2-1-1 0 0,-1 1 1 0 0,1-1 0 0 0,0-1 0 0 0,1 0-1 0 0,0 0 1 0 0,0-1 0 0 0,0 0 0 0 0,2 0-61 0 0,9 6 93 0 0,1-1 1 0 0,0-1-1 0 0,1 0 1 0 0,0-2-1 0 0,0-1 1 0 0,1-1 0 0 0,0-1-1 0 0,0 0 1 0 0,1-2-1 0 0,-1-1 1 0 0,1-1-94 0 0,-6 1 9 0 0,1-1 1 0 0,-1-1 0 0 0,1 0-1 0 0,-1-2 1 0 0,1 0-1 0 0,-1-1 1 0 0,0 0-1 0 0,0-2 1 0 0,-1 0 0 0 0,1-1-1 0 0,-1-1 1 0 0,0-1-1 0 0,-1 0 1 0 0,0-1-1 0 0,0-1 1 0 0,-1 0 0 0 0,0-1-1 0 0,0-1 1 0 0,-2 0-1 0 0,1-1 1 0 0,-2-1 0 0 0,7-8-10 0 0,-17 20-22 0 0,0-1-1 0 0,0 0 1 0 0,-1 1 0 0 0,1-1 0 0 0,0 0 0 0 0,-1 0 0 0 0,0 0 0 0 0,0 0 0 0 0,0-1 0 0 0,0 1 0 0 0,0 0 0 0 0,-1 0 0 0 0,1-1 0 0 0,-1 1 0 0 0,0 0 0 0 0,0 0 0 0 0,0-1 0 0 0,0 1 0 0 0,-1 0 0 0 0,1-1 0 0 0,-1 1 0 0 0,0 0 0 0 0,0 0 0 0 0,0 0 0 0 0,-1 0 0 0 0,1 0 0 0 0,0 0 0 0 0,-1 0 0 0 0,0 0 0 0 0,0 1 0 0 0,0-1 0 0 0,0 0 0 0 0,0 1 0 0 0,-1 0 0 0 0,1-1 0 0 0,-1 1 0 0 0,1 0 0 0 0,-1 0 0 0 0,0 1 0 0 0,0-1 0 0 0,0 1 0 0 0,0-1 0 0 0,0 1 22 0 0,3 1-47 0 0,0 0-13 0 0,38 3-352 0 0,141 22 808 0 0,-113-19-410 0 0,-1 3-1 0 0,-1 3 0 0 0,0 2 0 0 0,0 4 1 0 0,24 11 14 0 0,4 42-565 0 0,-90-69 546 0 0,-1 0 0 0 0,1 0 0 0 0,0 0 0 0 0,-1 0 0 0 0,0 0 0 0 0,1 0 0 0 0,-1 1 1 0 0,0-1-1 0 0,0 0 0 0 0,0 1 0 0 0,-1-1 0 0 0,1 1 0 0 0,-1-1 0 0 0,1 1 0 0 0,-1-1 0 0 0,0 1 0 0 0,0-1 0 0 0,0 1 0 0 0,0 0 0 0 0,0-1 0 0 0,-1 1 0 0 0,1-1 0 0 0,-1 1 0 0 0,1-1 1 0 0,-1 1-1 0 0,0-1 0 0 0,0 0 0 0 0,0 1 0 0 0,-1-1 0 0 0,1 0 0 0 0,0 0 0 0 0,-1 0 0 0 0,1 0 0 0 0,-1 0 0 0 0,0 0 0 0 0,0 0 0 0 0,0-1 0 0 0,0 1 0 0 0,0 0 0 0 0,0-1 1 0 0,0 0-1 0 0,0 1 0 0 0,-1-1 19 0 0,-17 7 61 0 0,-1 0 0 0 0,0-2 0 0 0,0 0 1 0 0,0-2-1 0 0,-1 0 0 0 0,0-1 0 0 0,0-2 1 0 0,1 0-1 0 0,-1-1 0 0 0,0-1 0 0 0,-9-2-61 0 0,1 2 19 0 0,28 1-67 0 0,1 1 1 0 0,-1 0-1 0 0,0-1 1 0 0,0 1-1 0 0,1-1 1 0 0,-1 0 0 0 0,0 0-1 0 0,0 0 1 0 0,0 0-1 0 0,0 0 1 0 0,1 0-1 0 0,-1 0 1 0 0,0 0-1 0 0,0-1 1 0 0,0 1-1 0 0,1-1 1 0 0,-1 1-1 0 0,0-1 1 0 0,1 0 0 0 0,-1 0-1 0 0,0 0 1 0 0,1 0-1 0 0,-1 0 1 0 0,1 0-1 0 0,-1 0 1 0 0,1 0-1 0 0,0 0 1 0 0,0-1-1 0 0,-1 1 1 0 0,1-1-1 0 0,0 1 1 0 0,0-1 0 0 0,0 1-1 0 0,0-1 1 0 0,1 0-1 0 0,-1 1 1 0 0,0-1-1 0 0,1 0 1 0 0,-1 1-1 0 0,1-1 1 0 0,0 0-1 0 0,-1 0 1 0 0,1 0-1 0 0,0 1 1 0 0,0-1 0 0 0,0 0-1 0 0,0 0 1 0 0,0 0-1 0 0,1 0 1 0 0,-1 1-1 0 0,1-1 1 0 0,-1 0-1 0 0,1 0 1 0 0,-1 1-1 0 0,1-1 1 0 0,0 0-1 0 0,0 1 1 0 0,0-1 0 0 0,0 1-1 0 0,0-1 1 0 0,0 1-1 0 0,1-1 1 0 0,-1 1-1 0 0,0 0 1 0 0,1 0-1 0 0,-1 0 1 0 0,0 0-1 0 0,1 0 48 0 0,139-92-4883 0 0,107 7 4948 0 0,-199 71 362 0 0,-17 6 212 0 0,28-11 810 0 0,1 4-1 0 0,1 1 0 0 0,1 4 0 0 0,33-1-1448 0 0,-73 11 52 0 0,0 1 0 0 0,-1 1 0 0 0,1 1 0 0 0,-1 1 0 0 0,0 1 0 0 0,0 1 0 0 0,0 1 0 0 0,0 1 0 0 0,5 3-52 0 0,52 29-27 0 0,-2 3 0 0 0,-2 3-1 0 0,-2 3 1 0 0,-2 4 0 0 0,42 40 27 0 0,-109-91 9 0 0,0 1 1 0 0,0 0-1 0 0,0 0 0 0 0,0 0 0 0 0,0 1 1 0 0,0-1-1 0 0,0 1 0 0 0,-1 0 1 0 0,1 0-1 0 0,-1 0 0 0 0,0 1 1 0 0,0-1-1 0 0,0 1 0 0 0,-1 0 1 0 0,1-1-1 0 0,-1 1 0 0 0,0 0 0 0 0,0 0 1 0 0,0 1-1 0 0,0-1 0 0 0,-1 0 1 0 0,0 1-1 0 0,0-1 0 0 0,0 1 1 0 0,0-1-1 0 0,-1 1 0 0 0,0-1 0 0 0,0 1 1 0 0,0-1-1 0 0,0 1 0 0 0,-1 0 1 0 0,1-1-1 0 0,-1 1 0 0 0,0-1 1 0 0,-1 0-1 0 0,1 1 0 0 0,-1-1 1 0 0,0 0-1 0 0,0 0 0 0 0,0 0 0 0 0,-1 0 1 0 0,0 1-10 0 0,-27 11 131 0 0,0-1-1 0 0,-1-2 1 0 0,0-1 0 0 0,-1-1 0 0 0,0-2 0 0 0,-1-1-1 0 0,0-1 1 0 0,0-2 0 0 0,-18 0-131 0 0,16 0-48 0 0,-208 26-1557 0 0,84-13-2449 0 0,78-10-173 0 0,-3 2-6342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2:40.5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883 336 13835 0 0,'0'0'-572'0'0,"0"0"-766"0"0,0 0-370 0 0,0 0-14 0 0,0 0 425 0 0,0 0 714 0 0,0 0 264 0 0,0 0 138 0 0,5 25 161 0 0,25 184 968 0 0,-20 188 3333 0 0,-10-393-4180 0 0,-6 39 231 0 0,-25-39-3546 0 0,17-8 351 0 0,2-1-2817 0 0</inkml:trace>
  <inkml:trace contextRef="#ctx0" brushRef="#br0" timeOffset="292.577">0 199 21205 0 0,'0'0'337'0'0,"0"0"-1"0"0,0 0-60 0 0,0 0-180 0 0,0 0-192 0 0,0 0-113 0 0,26-23-26 0 0,88-72 50 0 0,-108 91 175 0 0,1-1 0 0 0,0 1 1 0 0,0 1-1 0 0,1-1 0 0 0,-1 1 1 0 0,1 0-1 0 0,0 1 0 0 0,-1 0 1 0 0,1 0-1 0 0,0 1 0 0 0,0 0 1 0 0,0 0-1 0 0,1 0 0 0 0,-1 1 1 0 0,0 1 9 0 0,20-2-19 0 0,1134-40 64 0 0,-1097 38 43 0 0,-64 3-199 0 0,-1 0-143 0 0,-30 3-1687 0 0,-106 56-2001 0 0,49-11-3613 0 0,76-42 6129 0 0,-8 5-4839 0 0</inkml:trace>
  <inkml:trace contextRef="#ctx0" brushRef="#br0" timeOffset="796.763">1404 733 9186 0 0,'0'0'1023'0'0,"0"0"-31"0"0,0 0-261 0 0,0 0-246 0 0,0 0-206 0 0,0 0-202 0 0,0 0-169 0 0,0 0-106 0 0,0 0-61 0 0,0 0-53 0 0,0 0-22 0 0,0 0 14 0 0,0 0 83 0 0,22 15 84 0 0,35 186 1501 0 0,-54-205 5674 0 0,-8-41-6737 0 0,-17-11-303 0 0,-7-76 116 0 0,32 128-132 0 0,1-1 0 0 0,0 0 1 0 0,0 1-1 0 0,0 0 0 0 0,1 0 0 0 0,0 0 1 0 0,0 1-1 0 0,0 0 0 0 0,0 0 0 0 0,0 0 0 0 0,1 0 1 0 0,-1 1-1 0 0,1 0 0 0 0,-1 0 0 0 0,1 0 1 0 0,0 1-1 0 0,0 0 0 0 0,0 0 0 0 0,0 0 1 0 0,0 1-1 0 0,3 0 34 0 0,-7 0-1 0 0,338-13-123 0 0,-263 29-952 0 0,-58-1-2631 0 0,-12 7-4668 0 0,-7-17 2764 0 0</inkml:trace>
  <inkml:trace contextRef="#ctx0" brushRef="#br0" timeOffset="1211.329">2380 748 9770 0 0,'0'0'-695'0'0,"0"0"-190"0"0,0 0-123 0 0,0 0 294 0 0,0 0 439 0 0,0 0 174 0 0,0 0 104 0 0,0 0 98 0 0,0 0 142 0 0,0 0 118 0 0,0 0 47 0 0,0 0-17 0 0,1 25-80 0 0,2 109 408 0 0,0-129-465 0 0,1 0 0 0 0,0 0 1 0 0,0-1-1 0 0,1 1 0 0 0,-1-1 1 0 0,1 0-1 0 0,0 0 0 0 0,0-1 1 0 0,1 0-1 0 0,-1 0 0 0 0,1 0 1 0 0,-1 0-1 0 0,1-1 0 0 0,0 0 1 0 0,0 0-1 0 0,0-1 0 0 0,0 0 1 0 0,0 0-1 0 0,0 0 0 0 0,0 0 1 0 0,0-1-1 0 0,1 0 1 0 0,-1-1-1 0 0,0 1 0 0 0,3-2-254 0 0,17 3 276 0 0,1-1 0 0 0,0-1 0 0 0,-1-2 0 0 0,0 0 0 0 0,1-2 0 0 0,-1-1 0 0 0,-1-1 0 0 0,1-1 0 0 0,-1-1 0 0 0,-1-2 0 0 0,0 0 0 0 0,0-1 0 0 0,-1-2 0 0 0,10-8-276 0 0,-29 20 56 0 0,-1-1 1 0 0,1 0 0 0 0,-1-1-1 0 0,0 1 1 0 0,0-1 0 0 0,0 1-1 0 0,-1-1 1 0 0,1 0 0 0 0,-1 0-1 0 0,0 0 1 0 0,0 0 0 0 0,0 0-1 0 0,-1-1 1 0 0,1 1 0 0 0,-1 0-1 0 0,0-1 1 0 0,0 1 0 0 0,-1-1-1 0 0,1 0 1 0 0,-1 1 0 0 0,0-1-1 0 0,0 1 1 0 0,-1-1 0 0 0,1 1-1 0 0,-1-1 1 0 0,0 1 0 0 0,0-1-1 0 0,-1 1 1 0 0,1-1 0 0 0,-1 1-1 0 0,0 0 1 0 0,0 0-1 0 0,0 0 1 0 0,-1 0 0 0 0,1 0-1 0 0,-1 1 1 0 0,0-1 0 0 0,-2-1-57 0 0,-135-113-705 0 0,74 86-811 0 0,66 32 518 0 0,25 18-2385 0 0,74 26-4602 0 0,-78-37 1568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2:39.1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1 290 17676 0 0,'0'0'523'0'0,"0"0"-95"0"0,0 0-275 0 0,0 0-490 0 0,0 0-385 0 0,0 0-170 0 0,0 0 30 0 0,0 0 234 0 0,0 0 152 0 0,0 0 53 0 0,0 0 81 0 0,17 30 156 0 0,56 96 246 0 0,-28 24 501 0 0,-42-118-450 0 0,8 212 2142 0 0,-11-244-1237 0 0,0 0 256 0 0,0 0 54 0 0,0-27 1013 0 0,-4 2-2464 0 0,1-1 0 0 0,1 0 0 0 0,1 1 0 0 0,2-1 1 0 0,0 0-1 0 0,2 0 0 0 0,1 1 0 0 0,1-1 0 0 0,1 1 0 0 0,1 0 0 0 0,1 1 0 0 0,1 0 0 0 0,2 0 0 0 0,0 1 0 0 0,1 0 0 0 0,2 1 0 0 0,0 0 0 0 0,1 1 0 0 0,1 1 1 0 0,1 0-1 0 0,1 2 0 0 0,10-9 125 0 0,0 10-163 0 0,0 0 0 0 0,1 2 0 0 0,1 2 0 0 0,0 0 1 0 0,1 2-1 0 0,0 1 0 0 0,1 2 0 0 0,0 1 0 0 0,0 1 0 0 0,1 2 1 0 0,0 2-1 0 0,30 0 163 0 0,-62 3-42 0 0,0 0 0 0 0,0 0 0 0 0,-1 0 0 0 0,1 0 0 0 0,0 0 0 0 0,-1 0 0 0 0,1 1 0 0 0,-1-1 0 0 0,1 0 0 0 0,-1 0 0 0 0,0 0 0 0 0,1 1 0 0 0,-1-1 0 0 0,0 0 0 0 0,0 0 0 0 0,0 1 0 0 0,0-1 0 0 0,0 0 0 0 0,0 0 0 0 0,0 1 0 0 0,0-1 0 0 0,0 0 0 0 0,-1 0 0 0 0,1 1 0 0 0,-1-1 0 0 0,1 0 0 0 0,-1 0 0 0 0,1 0 0 0 0,-1 0 0 0 0,1 1 0 0 0,-1-1 0 0 0,0 0 0 0 0,0 0 0 0 0,0 0 0 0 0,1-1 0 0 0,-1 1 0 0 0,0 0 0 0 0,0 0 0 0 0,0 0 0 0 0,0-1 0 0 0,-1 1 0 0 0,1 0 0 0 0,0-1 0 0 0,0 1-1 0 0,0-1 1 0 0,0 0 0 0 0,-1 1 0 0 0,1-1 0 0 0,0 0 0 0 0,0 0 0 0 0,-1 1 0 0 0,1-1 0 0 0,0 0 0 0 0,-1 0 42 0 0,-167 84 739 0 0,135-70-759 0 0,-1 1-1 0 0,2 2 1 0 0,0 2-1 0 0,2 0 1 0 0,0 3 0 0 0,-2 2 20 0 0,32-23-10 0 0,-1 0 0 0 0,0 0 1 0 0,0 0-1 0 0,1 1 0 0 0,-1-1 1 0 0,1 1-1 0 0,-1-1 0 0 0,1 1 1 0 0,0 0-1 0 0,-1 0 0 0 0,1-1 1 0 0,0 1-1 0 0,0 0 0 0 0,0 0 1 0 0,1 0-1 0 0,-1 0 1 0 0,0 0-1 0 0,1 0 0 0 0,-1 0 1 0 0,1 0-1 0 0,0 1 0 0 0,0-1 1 0 0,0 0-1 0 0,0 0 0 0 0,0 0 1 0 0,0 0-1 0 0,0 0 0 0 0,1 0 1 0 0,-1 1-1 0 0,1-1 0 0 0,-1 0 1 0 0,1 0-1 0 0,0 0 0 0 0,0 0 1 0 0,0-1-1 0 0,0 1 1 0 0,0 0-1 0 0,0 0 0 0 0,1-1 1 0 0,-1 1-1 0 0,1 0 0 0 0,-1-1 1 0 0,1 1-1 0 0,-1-1 0 0 0,1 0 1 0 0,0 0-1 0 0,0 0 0 0 0,0 1 1 0 0,0-1 9 0 0,101 46 765 0 0,544 120 846 0 0,-640-164-1552 0 0,-4-2-25 0 0,1 0 0 0 0,-1-1 0 0 0,0 1-1 0 0,0 1 1 0 0,0-1 0 0 0,0 0 0 0 0,0 1 0 0 0,0-1-1 0 0,0 1 1 0 0,0 0 0 0 0,-1 0 0 0 0,1 0 0 0 0,-1 0-1 0 0,1 1 1 0 0,-1-1 0 0 0,0 1 0 0 0,0-1 0 0 0,0 1-1 0 0,0 0 1 0 0,0 0 0 0 0,-1 0 0 0 0,0 0 0 0 0,1 0-1 0 0,-1 1-33 0 0,-1-4 164 0 0,0 0 31 0 0,0 0-3 0 0,0 0-44 0 0,4-10-3651 0 0,3-3-3581 0 0,-3 8-2297 0 0</inkml:trace>
  <inkml:trace contextRef="#ctx0" brushRef="#br0" timeOffset="334.125">1397 105 20940 0 0,'0'0'-118'0'0,"0"0"-348"0"0,0 0-226 0 0,0 0-97 0 0,0 0 98 0 0,0 0 273 0 0,0 0 145 0 0,0 0 61 0 0,23 28 37 0 0,69 93 39 0 0,-36 1-44 0 0,-49-93 168 0 0,30 275 637 0 0,-30-196-274 0 0,-35-149-5816 0 0,-25-35-2314 0 0,36 22 6410 0 0,20 43-1033 0 0,0 7 1663 0 0</inkml:trace>
  <inkml:trace contextRef="#ctx0" brushRef="#br0" timeOffset="763.028">1520 390 0 0 0,'0'0'1632'0'0,"0"0"-529"0"0,0 0-69 0 0,-10-28 45 0 0,-63-180 1704 0 0,70 199-2483 0 0,-20-67 1365 0 0,20 25 2207 0 0,6 48-3811 0 0,0 1 0 0 0,0 0 1 0 0,0 1-1 0 0,1-1 0 0 0,-1 1 0 0 0,1-1 0 0 0,-1 1 0 0 0,1 0 0 0 0,-1 0 1 0 0,1 0-1 0 0,0 1 0 0 0,-1-1 0 0 0,1 1 0 0 0,0 0 0 0 0,0 0 0 0 0,-1 0 1 0 0,1 1-1 0 0,0-1 0 0 0,-1 1 0 0 0,1 0 0 0 0,0 0 0 0 0,-1 0 0 0 0,1 1 1 0 0,-1-1-1 0 0,0 1 0 0 0,4 1-61 0 0,40 23 168 0 0,0 2 0 0 0,-1 2 0 0 0,-2 2-1 0 0,-2 2 1 0 0,0 2 0 0 0,-3 1 0 0 0,-1 2 0 0 0,-2 2 0 0 0,-1 1 0 0 0,-3 2 0 0 0,-1 1 0 0 0,-3 2-1 0 0,11 25-167 0 0,27 30 125 0 0,61 83 172 0 0,-128-171 3220 0 0,-43-23-2702 0 0,35 6-658 0 0,-420-132 45 0 0,387 120-392 0 0,-1 1 1 0 0,-1 2-1 0 0,0 2 0 0 0,-1 3 1 0 0,0 1-1 0 0,-19 1 190 0 0,90 38-4579 0 0,33-1-2403 0 0,-34-19-2672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2:38.1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324 218 18828 0 0,'0'0'-191'0'0,"0"0"-130"0"0,0 0-199 0 0,0 0-114 0 0,0 0-71 0 0,0 0-98 0 0,0 0-77 0 0,0 0-18 0 0,29-10 123 0 0,134-46 123 0 0,-157 55 822 0 0,0-1 0 0 0,-1 0-1 0 0,1 0 1 0 0,0 0 0 0 0,-1-1-1 0 0,1 0 1 0 0,-1 0 0 0 0,0-1 0 0 0,0 1-1 0 0,0-1 1 0 0,-1 0 0 0 0,1 0-1 0 0,-1-1 1 0 0,0 1 0 0 0,0-1-1 0 0,0 0 1 0 0,-1 0 0 0 0,0-1-1 0 0,0 1 1 0 0,0 0 0 0 0,-1-1-1 0 0,1 0 1 0 0,-1 0 0 0 0,-1 1 0 0 0,1-4-170 0 0,-4 6-88 0 0,-1 0 0 0 0,0-1 1 0 0,1 2-1 0 0,-1-1 0 0 0,-1 0 1 0 0,1 0-1 0 0,0 1 0 0 0,-1 0 1 0 0,1 0-1 0 0,-1 0 0 0 0,0 0 1 0 0,0 0-1 0 0,1 1 0 0 0,-1-1 1 0 0,0 1-1 0 0,0 0 0 0 0,0 0 1 0 0,-1 1-1 0 0,1-1 0 0 0,0 1 1 0 0,0 0-1 0 0,0 0 0 0 0,0 1 1 0 0,0-1-1 0 0,-4 1 88 0 0,3-1-49 0 0,-20-3-87 0 0,0 2 0 0 0,0 0 0 0 0,0 2-1 0 0,-1 0 1 0 0,1 2 0 0 0,0 1 0 0 0,0 1 0 0 0,1 1 0 0 0,0 1-1 0 0,0 1 1 0 0,0 1 0 0 0,1 1 0 0 0,0 1 0 0 0,1 1 0 0 0,0 1-1 0 0,1 1 1 0 0,1 1 0 0 0,0 1 0 0 0,1 1 0 0 0,-14 15 136 0 0,31-29-3 0 0,0 0-1 0 0,0 1 1 0 0,0-1 0 0 0,0 1 0 0 0,0-1-1 0 0,0 1 1 0 0,1-1 0 0 0,0 1 0 0 0,0 0 0 0 0,0 0-1 0 0,0 0 1 0 0,1 0 0 0 0,-1 0 0 0 0,1 0-1 0 0,0 0 1 0 0,0 0 0 0 0,0 0 0 0 0,1 0-1 0 0,0-1 1 0 0,-1 1 0 0 0,1 0 0 0 0,1 0 0 0 0,-1 0-1 0 0,0-1 1 0 0,1 1 0 0 0,0 0 0 0 0,0-1-1 0 0,0 0 1 0 0,0 1 0 0 0,1-1 0 0 0,-1 0-1 0 0,1 0 1 0 0,0 0 0 0 0,-1-1 0 0 0,1 1 0 0 0,1-1-1 0 0,-1 1 1 0 0,0-1 0 0 0,1 0 0 0 0,-1 0-1 0 0,1-1 1 0 0,-1 1 0 0 0,1-1 0 0 0,0 1-1 0 0,2-1 4 0 0,49 19 312 0 0,1-2-1 0 0,1-3 0 0 0,0-2 0 0 0,1-3 0 0 0,35 2-311 0 0,11 2 109 0 0,-68-8-83 0 0,19 1-69 0 0,-1 2 0 0 0,0 2 0 0 0,0 3 0 0 0,-1 2 0 0 0,-1 2 0 0 0,26 14 43 0 0,-74-30 14 0 0,0 1 0 0 0,0-1 0 0 0,0 1 0 0 0,0 0 1 0 0,0 0-1 0 0,-1 0 0 0 0,1 1 0 0 0,-1-1 0 0 0,0 1 0 0 0,0 0 1 0 0,0 0-1 0 0,0 0 0 0 0,-1 0 0 0 0,0 0 0 0 0,0 1 0 0 0,0-1 0 0 0,0 1 1 0 0,-1 0-1 0 0,0-1 0 0 0,0 1 0 0 0,0 0 0 0 0,0 0 0 0 0,-1-1 1 0 0,1 1-1 0 0,-1 0 0 0 0,-1 0 0 0 0,1 0 0 0 0,-1 0 0 0 0,0-1 0 0 0,0 1 1 0 0,0 0-1 0 0,0-1 0 0 0,-1 1 0 0 0,0-1 0 0 0,0 1 0 0 0,0-1 1 0 0,-1 0-1 0 0,1 0 0 0 0,-1 0 0 0 0,0 0 0 0 0,0 0 0 0 0,0-1 1 0 0,-1 1-1 0 0,1-1 0 0 0,-1 0 0 0 0,0 0 0 0 0,0 0 0 0 0,0 0 0 0 0,0-1 1 0 0,-1 0-1 0 0,1 0 0 0 0,-1 0-14 0 0,-33 14 423 0 0,0-1-1 0 0,-2-3 1 0 0,1-1-1 0 0,-1-1 1 0 0,-1-3-1 0 0,0-1 1 0 0,0-2 0 0 0,0-2-1 0 0,0-2 1 0 0,0-1-1 0 0,-23-5-422 0 0,56 6 42 0 0,-145-27 1006 0 0,149 26-1065 0 0,0 0 0 0 0,0-1 0 0 0,0 1-1 0 0,0-1 1 0 0,0 0 0 0 0,0 0 0 0 0,0-1 0 0 0,1 1-1 0 0,-1-1 1 0 0,1 1 0 0 0,-1-1 0 0 0,1 0 0 0 0,0 0-1 0 0,0-1 1 0 0,1 1 0 0 0,-1-1 0 0 0,1 1 0 0 0,-1-1-1 0 0,1 0 1 0 0,0 0 0 0 0,1 0 0 0 0,-1 0-1 0 0,1 0 1 0 0,-1 0 0 0 0,1-1 0 0 0,0 1 0 0 0,1 0-1 0 0,-1-1 1 0 0,1 1 0 0 0,0 0 0 0 0,0-1 0 0 0,0 1-1 0 0,1-3 18 0 0,4-2-427 0 0,0-1-1 0 0,1 1 1 0 0,0 0-1 0 0,0 0 1 0 0,1 0 0 0 0,0 1-1 0 0,0 0 1 0 0,1 1-1 0 0,0 0 1 0 0,1 0-1 0 0,-1 0 1 0 0,1 1-1 0 0,0 1 1 0 0,1-1-1 0 0,0 1 1 0 0,0 1-1 0 0,8-3 428 0 0,-9 2-458 0 0,96-42-5498 0 0,-68 32 716 0 0</inkml:trace>
  <inkml:trace contextRef="#ctx0" brushRef="#br0" timeOffset="369.708">1421 188 14995 0 0,'0'0'1091'0'0,"0"0"-747"0"0,0 0-860 0 0,0 0-598 0 0,0 0-60 0 0,0 0 212 0 0,0 0 439 0 0,0 0 363 0 0,0 0 111 0 0,0 0 20 0 0,-4 30 17 0 0,-12 96 6 0 0,14-102 61 0 0,0 1-1 0 0,2 0 0 0 0,1-1 1 0 0,1 1-1 0 0,1-1 0 0 0,1 1 1 0 0,2-1-1 0 0,0 0 1 0 0,1-1-1 0 0,4 8-54 0 0,-3-8 36 0 0,-4-8 103 0 0,2 0-1 0 0,0 0 0 0 0,1-1 1 0 0,0 0-1 0 0,1 0 1 0 0,1 0-1 0 0,0-1 0 0 0,1-1 1 0 0,0 1-1 0 0,1-1 1 0 0,0-1-1 0 0,1 0 0 0 0,1-1 1 0 0,-1 0-1 0 0,1-1 1 0 0,1-1-1 0 0,0 0 0 0 0,0 0 1 0 0,1-2-1 0 0,-1 1 0 0 0,1-2 1 0 0,1 0-1 0 0,-1-1 1 0 0,1-1-1 0 0,0 0 0 0 0,13 0-138 0 0,-1 0 316 0 0,1-2 0 0 0,-1-1 0 0 0,1-1 0 0 0,-1-2-1 0 0,0-1 1 0 0,0 0 0 0 0,0-3 0 0 0,-1 0-1 0 0,1-2 1 0 0,20-9-316 0 0,-37 13 137 0 0,0 0 0 0 0,0 0 0 0 0,0-1 0 0 0,-1-1 0 0 0,0 1 0 0 0,0-2 0 0 0,-1 1 0 0 0,0-1 0 0 0,0-1 0 0 0,-1 0 0 0 0,0 0 0 0 0,-1 0 0 0 0,0-1 0 0 0,0 0 0 0 0,-1 0 0 0 0,0-1 0 0 0,-1 0-1 0 0,0 0 1 0 0,-1 0 0 0 0,0-1 0 0 0,-1 0 0 0 0,0 1 0 0 0,-1-1 0 0 0,0 0 0 0 0,-1 0 0 0 0,0-7-137 0 0,-7-2-7 0 0,0 0 1 0 0,-2 0-1 0 0,0 0 0 0 0,-1 1 0 0 0,-1 1 1 0 0,-1-1-1 0 0,-1 2 0 0 0,-1-1 1 0 0,0 2-1 0 0,-1 0 0 0 0,-1 0 0 0 0,-1 2 1 0 0,0-1-1 0 0,-1 2 0 0 0,-1 1 0 0 0,0 0 1 0 0,0 1-1 0 0,-15-7 7 0 0,6 4-1338 0 0,26 32-3064 0 0,7-9 3669 0 0,0 0 1 0 0,0-1-1 0 0,1 0 0 0 0,1 0 0 0 0,-1 0 1 0 0,1-1-1 0 0,0 0 0 0 0,0 0 1 0 0,1-1-1 0 0,0 0 0 0 0,0 0 1 0 0,5 1 732 0 0,-2 0-1860 0 0,6 3-4409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2:58.95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251 592 4601 0 0,'0'0'2669'0'0,"0"0"-584"0"0,0 0-515 0 0,0 0-323 0 0,0 0-304 0 0,0 0-243 0 0,0 0-176 0 0,0 0-143 0 0,0 0-120 0 0,0 0-139 0 0,0 0-124 0 0,0 0-4 0 0,0 0-88 0 0,-1-10-243 0 0,0 0 427 0 0,-3-18-1149 0 0,1 52 187 0 0,24 484 1919 0 0,-36 122 385 0 0,7-617-1018 0 0,-9-29-1209 0 0,-1 2 751 0 0,0 0 0 0 0,-1 2-1 0 0,0 0 1 0 0,-1 1 0 0 0,0 1 0 0 0,0 1 0 0 0,-1 1 0 0 0,-1 1 0 0 0,-2 0 44 0 0,23 7-8 0 0,0 0 0 0 0,1 0-1 0 0,-1 0 1 0 0,0 0-1 0 0,0 0 1 0 0,0 0-1 0 0,0 1 1 0 0,0-1 0 0 0,0 0-1 0 0,1 1 1 0 0,-1-1-1 0 0,0 0 1 0 0,0 1-1 0 0,0-1 1 0 0,1 1 0 0 0,-1 0-1 0 0,0-1 1 0 0,1 1-1 0 0,-1-1 1 0 0,1 1-1 0 0,-1 0 1 0 0,0-1-1 0 0,1 1 1 0 0,-1 0 0 0 0,1 0-1 0 0,0 0 1 0 0,-1-1-1 0 0,1 1 1 0 0,0 0-1 0 0,-1 0 1 0 0,1 0 0 0 0,0 0-1 0 0,0 0 1 0 0,0 0-1 0 0,0-1 1 0 0,0 1-1 0 0,0 0 1 0 0,0 0 0 0 0,0 0-1 0 0,0 0 1 0 0,0 0-1 0 0,0 0 1 0 0,1 0-1 0 0,-1-1 1 0 0,0 1 0 0 0,1 0-1 0 0,-1 0 1 0 0,0 0-1 0 0,1-1 1 0 0,-1 1-1 0 0,1 0 1 0 0,0 0 0 0 0,-1-1-1 0 0,1 1 1 0 0,-1 0-1 0 0,2 0 9 0 0,25 54 478 0 0,-9-27-194 0 0,2-1 0 0 0,1 0 0 0 0,2-2-1 0 0,0-1 1 0 0,1-1 0 0 0,1 0 0 0 0,2-2 0 0 0,0-2 0 0 0,1 0 0 0 0,20 10-284 0 0,-26-20-209 0 0,-21-9 364 0 0,0 1 0 0 0,-1-1 0 0 0,1 0 0 0 0,0 0 0 0 0,0 1 1 0 0,0-1-1 0 0,0 0 0 0 0,0 0 0 0 0,0 0 0 0 0,0 0 0 0 0,0 0 0 0 0,0-1 0 0 0,0 1 0 0 0,0 0 1 0 0,0 0-1 0 0,0-1 0 0 0,0 1 0 0 0,0 0 0 0 0,0-1 0 0 0,-1 1 0 0 0,1-1 0 0 0,0 1 0 0 0,0-1 1 0 0,0 0-1 0 0,-1 1 0 0 0,1-1 0 0 0,0 0 0 0 0,-1 1 0 0 0,1-1 0 0 0,0 0 0 0 0,-1 0 0 0 0,1 1 1 0 0,-1-1-1 0 0,1 0 0 0 0,-1 0 0 0 0,0 0 0 0 0,1 0 0 0 0,-1 0 0 0 0,0 0 0 0 0,0 0 0 0 0,0 0 1 0 0,1 0-1 0 0,-1 0 0 0 0,0 0 0 0 0,0 0-155 0 0,86-313 565 0 0,-73 283-803 0 0,1 1 0 0 0,1 0 0 0 0,2 1-1 0 0,1 1 1 0 0,1 1 0 0 0,9-9 238 0 0,11 2-3930 0 0,4 12-3393 0 0,-34 20-2484 0 0</inkml:trace>
  <inkml:trace contextRef="#ctx0" brushRef="#br0" timeOffset="962.059">809 527 13539 0 0,'0'0'1037'0'0,"0"0"-295"0"0,0 0-337 0 0,0 0-213 0 0,0 0-164 0 0,0 0-222 0 0,0 0-294 0 0,0 0-219 0 0,0 0-49 0 0,0 0 150 0 0,0 0 286 0 0,0 0 259 0 0,0 0 154 0 0,-2 7 87 0 0,2 6-34 0 0,1 1 0 0 0,0-1 0 0 0,0 1 1 0 0,2-1-1 0 0,-1 1 0 0 0,2-1 0 0 0,0 0 0 0 0,0 0 0 0 0,2-1 0 0 0,-1 1 0 0 0,1-1 0 0 0,1 0 1 0 0,4 5-147 0 0,16 39 211 0 0,139 273 921 0 0,-160-319 460 0 0,-11-13 5252 0 0,0 0-5069 0 0,1 1-3486 0 0,4 2 1721 0 0,0 0-2 0 0,0-1 2 0 0,29-52-264 0 0,13 19 313 0 0,-2-2 0 0 0,-2-2 0 0 0,-1-1 0 0 0,-2-2 0 0 0,-2-1 0 0 0,-2-2 0 0 0,-1-1 0 0 0,-3-1 0 0 0,-2-2 0 0 0,-2-1 0 0 0,-1 0 0 0 0,5-27-59 0 0,-27 77-82 0 0,1-1-1 0 0,-1 1 1 0 0,1-1-1 0 0,-1 0 1 0 0,1 1-1 0 0,-1-1 1 0 0,1 1-1 0 0,-1-1 1 0 0,1 0-1 0 0,0 1 1 0 0,-1-1-1 0 0,1 0 1 0 0,-1 0-1 0 0,1 1 1 0 0,0-1-1 0 0,-1 0 0 0 0,1 0 1 0 0,0 0-1 0 0,-1 0 1 0 0,1 0-1 0 0,0 0 1 0 0,-1 0-1 0 0,1 0 1 0 0,0 0-1 0 0,-1 0 1 0 0,1 0-1 0 0,0 0 1 0 0,-1-1-1 0 0,1 1 1 0 0,0 0-1 0 0,-1 0 1 0 0,1-1-1 0 0,-1 1 0 0 0,1 0 1 0 0,-1-1-1 0 0,1 1 1 0 0,-1-1-1 0 0,1 1 1 0 0,-1-1-1 0 0,1 1 1 0 0,-1-1-1 0 0,1 1 1 0 0,-1-1-1 0 0,0 1 1 0 0,1-1-1 0 0,-1 1 1 0 0,0-1-1 0 0,1 0 1 0 0,-1 0 82 0 0,8 16 403 0 0,20 55-4968 0 0,-14-29-3801 0 0,-11-31 36 0 0</inkml:trace>
  <inkml:trace contextRef="#ctx0" brushRef="#br0" timeOffset="1710.116">1315 1066 9402 0 0,'0'0'1899'0'0,"0"0"-831"0"0,0 0-756 0 0,0 0-285 0 0,0 0-67 0 0,0 0 115 0 0,0 0 185 0 0,0 0 267 0 0,0 0 235 0 0,0 0 48 0 0,0 0-39 0 0,0 0-103 0 0,0 0-125 0 0,12 0-103 0 0,204-30 1968 0 0,-200 24-2255 0 0,-1 0-1 0 0,0 0 1 0 0,-1-1-1 0 0,1-1 1 0 0,-1 0-1 0 0,-1-2 1 0 0,0 1 0 0 0,0-1-1 0 0,-1-1 1 0 0,0 0-1 0 0,0-1 1 0 0,-2 0-1 0 0,1-1 1 0 0,-2 0-1 0 0,0-1 1 0 0,7-13-153 0 0,-14 25-15 0 0,-1 0 1 0 0,0 0-1 0 0,0 0 1 0 0,0 0-1 0 0,0 0 1 0 0,0 0 0 0 0,0 0-1 0 0,-1 0 1 0 0,1 0-1 0 0,-1-1 1 0 0,1 1-1 0 0,-1 0 1 0 0,0 0-1 0 0,0-1 1 0 0,0 1-1 0 0,0 0 1 0 0,0-1-1 0 0,-1 1 1 0 0,1 0-1 0 0,-1 0 1 0 0,1-1-1 0 0,-1 1 1 0 0,0 0 0 0 0,0 0-1 0 0,0 0 1 0 0,0 0-1 0 0,0 0 1 0 0,0 0-1 0 0,0 0 1 0 0,-1 0-1 0 0,1 1 1 0 0,-1-1-1 0 0,0 0 1 0 0,1 1-1 0 0,-1-1 1 0 0,0 1-1 0 0,0 0 1 0 0,0 0 0 0 0,0-1-1 0 0,0 1 1 0 0,0 0-1 0 0,0 1 1 0 0,0-1-1 0 0,0 0 1 0 0,-1 1-1 0 0,1-1 1 0 0,0 1-1 0 0,0 0 1 0 0,-1-1-1 0 0,1 1 1 0 0,-1 0 14 0 0,-116 26-1937 0 0,111-21 1895 0 0,0 0 1 0 0,-1 0 0 0 0,2 1-1 0 0,-1 0 1 0 0,1 1 0 0 0,0-1 0 0 0,0 2-1 0 0,0-1 1 0 0,1 1 0 0 0,1-1-1 0 0,-1 2 1 0 0,1-1 0 0 0,1 0-1 0 0,-1 1 1 0 0,1 0 0 0 0,1 0 0 0 0,0 0-1 0 0,0 1 1 0 0,1-1 0 0 0,0 1-1 0 0,0 0 1 0 0,1-1 0 0 0,1 1 0 0 0,-1 0-1 0 0,2-1 1 0 0,0 4 41 0 0,4-6 78 0 0,0 0-1 0 0,1 0 1 0 0,1-1 0 0 0,-1 0 0 0 0,1 0-1 0 0,0 0 1 0 0,0-1 0 0 0,0 0-1 0 0,1-1 1 0 0,0 0 0 0 0,0 0 0 0 0,0 0-1 0 0,0-1 1 0 0,0 0 0 0 0,1-1-1 0 0,0 0 1 0 0,-1 0 0 0 0,1-1-1 0 0,0 0 1 0 0,0 0 0 0 0,0-1 0 0 0,-1 0-1 0 0,1-1 1 0 0,0 0 0 0 0,0 0-1 0 0,2-2-77 0 0,1 3 87 0 0,5 0 6 0 0,-1 0 1 0 0,0-1-1 0 0,1-1 0 0 0,-1-1 0 0 0,0 0 1 0 0,0-1-1 0 0,-1-1 0 0 0,1-1 0 0 0,-1 0 1 0 0,0 0-1 0 0,-1-2 0 0 0,1 0 1 0 0,-1 0-1 0 0,-1-2 0 0 0,8-6-93 0 0,-18 11 45 0 0,1 0 0 0 0,-1 0 0 0 0,-1-1 0 0 0,1 0-1 0 0,-1 1 1 0 0,0-1 0 0 0,0 0 0 0 0,-1 0 0 0 0,0 0 0 0 0,0 0 0 0 0,0 0 0 0 0,-1-1 0 0 0,0 1-1 0 0,0 0 1 0 0,0 0 0 0 0,-1 0 0 0 0,0 0 0 0 0,0 0 0 0 0,0 0 0 0 0,-1 0 0 0 0,0 0-1 0 0,0 0 1 0 0,-3-5-45 0 0,34 74-3659 0 0,66 104 4004 0 0,-82-169 3986 0 0,-7-31-3578 0 0,-7-44-1138 0 0,-12-89 471 0 0,16 163-156 0 0,-1 1 0 0 0,0 0 1 0 0,0 0-1 0 0,1 1 0 0 0,-1-1 0 0 0,1 0 0 0 0,0 1 0 0 0,0 0 0 0 0,-1-1 0 0 0,1 1 0 0 0,0 0 0 0 0,0 0 0 0 0,0 1 1 0 0,0-1-1 0 0,0 1 0 0 0,0-1 0 0 0,0 1 0 0 0,0 0 0 0 0,0 0 0 0 0,0 0 0 0 0,0 1 0 0 0,0-1 0 0 0,0 1 1 0 0,0-1-1 0 0,0 1 0 0 0,0 0 70 0 0,3 0-34 0 0,118 35-1348 0 0,-72-13-2900 0 0,-18-8-2506 0 0,-24-11-2254 0 0</inkml:trace>
  <inkml:trace contextRef="#ctx0" brushRef="#br0" timeOffset="2171.025">2629 222 12907 0 0,'0'0'451'0'0,"0"0"-201"0"0,0 0-267 0 0,0 0-174 0 0,0 0-52 0 0,0 0 85 0 0,0 0 126 0 0,0 0 152 0 0,0 0 115 0 0,0 0 59 0 0,0 0 66 0 0,0 0 28 0 0,9 20-18 0 0,30 66-6 0 0,-18 35 524 0 0,34 362 1250 0 0,-14-401-1310 0 0,-40-81-841 0 0,1 0 0 0 0,-1 1 0 0 0,1-1 0 0 0,0 0-1 0 0,-1 0 1 0 0,1 0 0 0 0,0 0 0 0 0,0 0 0 0 0,0 0 0 0 0,0-1 0 0 0,-1 1 0 0 0,1-1 0 0 0,0 1-1 0 0,0-1 1 0 0,0 0 0 0 0,0 1 0 0 0,0-1 0 0 0,0 0 0 0 0,0-1 0 0 0,0 1 0 0 0,0 0-1 0 0,0 0 1 0 0,0-1 0 0 0,0 1 0 0 0,0-1 0 0 0,0 0 0 0 0,0 0 0 0 0,0 1 0 0 0,0-1 0 0 0,-1 0-1 0 0,1 0 1 0 0,0-1 0 0 0,-1 1 0 0 0,1 0 0 0 0,-1-1 0 0 0,1 1 0 0 0,-1-1 0 0 0,0 1-1 0 0,1-1 1 0 0,-1 1 0 0 0,0-1 0 0 0,0 0 0 0 0,0-1 13 0 0,43-102-2518 0 0,-31 60 5003 0 0,14 126-2197 0 0,-26-81-294 0 0,4 15 54 0 0,1-1 0 0 0,0 0 0 0 0,2-1 1 0 0,-1 1-1 0 0,2-1 0 0 0,0-1 0 0 0,0 0 0 0 0,1 0 0 0 0,0-1 0 0 0,4 2-48 0 0,17 5-3189 0 0,7-9-3351 0 0,-31-9-2073 0 0</inkml:trace>
  <inkml:trace contextRef="#ctx0" brushRef="#br0" timeOffset="2422.005">3007 632 19844 0 0,'0'0'936'0'0,"0"0"-127"0"0,0 0-465 0 0,0 0-256 0 0,0 0-256 0 0,0 0-408 0 0,0 0-425 0 0,0 0-295 0 0,0 0-176 0 0,0 0 47 0 0,0 0 137 0 0,0 0 64 0 0,0 0-120 0 0,0 0-657 0 0,-29-57-415 0 0,27 55-4098 0 0</inkml:trace>
  <inkml:trace contextRef="#ctx0" brushRef="#br0" timeOffset="2591.919">2603 335 17844 0 0,'0'0'1696'0'0,"0"0"-274"0"0,0 0-710 0 0,0 0-556 0 0,0 0-295 0 0,0 0-110 0 0,0 0 21 0 0,27-8 84 0 0,86-24 60 0 0,50 34-6 0 0,-121 5 44 0 0,115 23-2628 0 0,-56-3-7100 0 0,-79-21 1372 0 0</inkml:trace>
  <inkml:trace contextRef="#ctx0" brushRef="#br0" timeOffset="3216.036">3262 811 18940 0 0,'0'0'104'0'0,"0"0"-192"0"0,0 0-161 0 0,0 0 30 0 0,0 0 158 0 0,26-4 57 0 0,82-12-8 0 0,-101 16 85 0 0,-1 0 1 0 0,1-1 0 0 0,0 0 0 0 0,0-1 0 0 0,-1 0 0 0 0,1 0 0 0 0,-1 0-1 0 0,1-1 1 0 0,-1 0 0 0 0,0 0 0 0 0,0 0 0 0 0,0-1 0 0 0,-1 0 0 0 0,1 0-1 0 0,-1 0 1 0 0,0-1 0 0 0,0 0 0 0 0,0 0 0 0 0,-1 0 0 0 0,0-1 0 0 0,3-4-74 0 0,-7 10 18 0 0,0 0-236 0 0,-25 6-1770 0 0,15-1 1966 0 0,0 1-1 0 0,1 0 0 0 0,0 0 1 0 0,0 1-1 0 0,1 1 0 0 0,-1-1 1 0 0,2 1-1 0 0,-1 1 0 0 0,1-1 1 0 0,0 1-1 0 0,1 1 0 0 0,0-1 1 0 0,0 1-1 0 0,1 0 0 0 0,1 0 1 0 0,0 1-1 0 0,0-1 0 0 0,1 1 1 0 0,0 0-1 0 0,0 0 0 0 0,2 0 1 0 0,-1 0-1 0 0,1 0 0 0 0,1 0 1 0 0,0 1-1 0 0,1-1 0 0 0,1 11 23 0 0,0-16 40 0 0,0 1 1 0 0,0-1-1 0 0,1 0 0 0 0,-1 0 0 0 0,1-1 0 0 0,0 1 0 0 0,1-1 0 0 0,-1 1 1 0 0,1-1-1 0 0,0 0 0 0 0,1 0 0 0 0,-1-1 0 0 0,1 1 0 0 0,0-1 0 0 0,0 0 1 0 0,0 0-1 0 0,0-1 0 0 0,1 0 0 0 0,0 1 0 0 0,0-2 0 0 0,0 1 0 0 0,0-1 0 0 0,0 0 1 0 0,0 0-1 0 0,0-1 0 0 0,1 1 0 0 0,-1-2 0 0 0,0 1 0 0 0,1-1 0 0 0,-1 1 1 0 0,1-2-1 0 0,0 1-40 0 0,4 0-7 0 0,1 0 0 0 0,-1 0 0 0 0,0-1 0 0 0,0-1-1 0 0,0 1 1 0 0,0-2 0 0 0,-1 0 0 0 0,1 0 0 0 0,-1-1 0 0 0,1 0 0 0 0,-1-1 0 0 0,0 0 0 0 0,-1 0 0 0 0,1-1 0 0 0,-1-1 0 0 0,0 1 0 0 0,-1-2 0 0 0,5-3 7 0 0,-1-19 789 0 0,-13 48-1207 0 0,4-14 479 0 0,0 0 1 0 0,0 0-1 0 0,0 1 1 0 0,1-2-1 0 0,-1 1 1 0 0,1 0 0 0 0,0-1-1 0 0,0 0 1 0 0,0 0-1 0 0,1 0 1 0 0,-1 0-1 0 0,1-1 1 0 0,0 1-1 0 0,-1-1 1 0 0,1 0-1 0 0,0-1 1 0 0,0 1 0 0 0,0-1-1 0 0,1 0 1 0 0,-1 0-1 0 0,0-1 1 0 0,0 0-1 0 0,0 1 1 0 0,1-2-1 0 0,-1 1 1 0 0,3-1-62 0 0,3 1 67 0 0,1 0 0 0 0,-1-1 0 0 0,1-1 0 0 0,-1 0 0 0 0,1 0 0 0 0,-1-1 0 0 0,0-1 0 0 0,0 0 0 0 0,0 0-1 0 0,-1-1 1 0 0,0 0 0 0 0,0-1 0 0 0,0 0 0 0 0,0-1 0 0 0,-1 0 0 0 0,0 0 0 0 0,-1-1 0 0 0,1 0 0 0 0,-1-1 0 0 0,3-4-67 0 0,-12 13-73 0 0,0 1-1 0 0,0 0 1 0 0,0 0 0 0 0,0-1-1 0 0,0 1 1 0 0,0-1 0 0 0,0 1-1 0 0,0-1 1 0 0,-1 1-1 0 0,1-1 1 0 0,0 0 0 0 0,0 1-1 0 0,0-1 1 0 0,0 0 0 0 0,-1 0-1 0 0,1 0 1 0 0,0 0 0 0 0,0 0-1 0 0,0 0 1 0 0,0 0 0 0 0,-1 0-1 0 0,1-1 1 0 0,0 1 0 0 0,0 0-1 0 0,0-1 1 0 0,0 1 0 0 0,0-1-1 0 0,0 1 1 0 0,0-1-1 0 0,0 1 1 0 0,0-1 0 0 0,0 0-1 0 0,0 0 1 0 0,0 1 0 0 0,0-1-1 0 0,0 0 1 0 0,0 0 0 0 0,1 0-1 0 0,-1 0 1 0 0,0 0 0 0 0,1 0-1 0 0,-1 0 1 0 0,1 0 0 0 0,-1 0-1 0 0,1 0 1 0 0,-1-1 73 0 0,1 6 0 0 0,1-1 0 0 0,-1 0 1 0 0,0 0-1 0 0,1 0 0 0 0,0 1 0 0 0,-1-1 0 0 0,1 0 1 0 0,1 0-1 0 0,-1 0 0 0 0,0 0 0 0 0,1 0 1 0 0,-1-1-1 0 0,1 1 0 0 0,0 0 0 0 0,0-1 0 0 0,0 1 1 0 0,0-1-1 0 0,1 0 0 0 0,-1 1 0 0 0,0-1 0 0 0,1 0 1 0 0,0-1-1 0 0,-1 1 0 0 0,1 0 0 0 0,0-1 1 0 0,0 1-1 0 0,0-1 0 0 0,0 0 0 0 0,0 0 0 0 0,3 0 0 0 0,103 28 189 0 0,-107-28-199 0 0,71 8-2362 0 0,-25-8-6151 0 0,-38-1 977 0 0</inkml:trace>
  <inkml:trace contextRef="#ctx0" brushRef="#br0" timeOffset="3661.524">4444 1 17748 0 0,'0'0'459'0'0,"0"0"-277"0"0,0 0-602 0 0,0 0-393 0 0,0 0-172 0 0,0 0 115 0 0,0 0 369 0 0,0 0 225 0 0,0 0 150 0 0,0 0 128 0 0,0 0 156 0 0,9 27 121 0 0,57 184 886 0 0,-27 44 181 0 0,-35-202-1134 0 0,2-1 0 0 0,3 1 1 0 0,1-1-1 0 0,3-1 1 0 0,3 0-1 0 0,1-1 1 0 0,12 22-213 0 0,-27-67 49 0 0,0 0 1 0 0,0 0 0 0 0,0 1 0 0 0,0-1-1 0 0,1-1 1 0 0,0 1 0 0 0,0 0-1 0 0,1-1 1 0 0,-1 1 0 0 0,1-1 0 0 0,0 0-1 0 0,0 0 1 0 0,0 0 0 0 0,0-1-1 0 0,1 0 1 0 0,-1 0 0 0 0,1 0 0 0 0,0 0-1 0 0,0-1 1 0 0,0 1 0 0 0,1-1-1 0 0,-1 0 1 0 0,0-1 0 0 0,1 0 0 0 0,-1 0-1 0 0,1 0 1 0 0,-1 0 0 0 0,1-1-1 0 0,-1 0 1 0 0,1 0 0 0 0,0 0 0 0 0,-1-1-1 0 0,1 0 1 0 0,-1 0 0 0 0,1 0 0 0 0,-1-1-1 0 0,0 1 1 0 0,1-2 0 0 0,-1 1-1 0 0,0 0 1 0 0,0-1 0 0 0,-1 0 0 0 0,1 0-1 0 0,0 0 1 0 0,-1-1 0 0 0,0 0-1 0 0,0 1 1 0 0,0-2 0 0 0,0 1 0 0 0,1-3-50 0 0,-1-3-167 0 0,-1 0 1 0 0,0 0-1 0 0,0-1 1 0 0,-1 1-1 0 0,0-1 1 0 0,-1 1-1 0 0,-1-1 1 0 0,1 0-1 0 0,-2 1 1 0 0,1-1-1 0 0,-1 0 1 0 0,-2-3 166 0 0,-27-73 780 0 0,18 127-1402 0 0,16-22 652 0 0,-1-1 0 0 0,2 0-1 0 0,0 0 1 0 0,1 0-1 0 0,1-1 1 0 0,0 0-1 0 0,2 0 1 0 0,-1-1 0 0 0,2 0-1 0 0,0 0 1 0 0,1-1-1 0 0,0 0 1 0 0,1-1-1 0 0,1-1 1 0 0,0 0 0 0 0,0 0-1 0 0,1-1 1 0 0,1-1-1 0 0,0-1 1 0 0,0 0-1 0 0,1-1 1 0 0,0 0-1 0 0,0-1 1 0 0,6 1-30 0 0,63 43-2203 0 0,-2 7-6215 0 0,-58-39-1152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3:10.7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85 15171 0 0,'0'0'2289'0'0,"0"0"-872"0"0,0 0-691 0 0,0 0-506 0 0,0 0-280 0 0,0 0-81 0 0,0 0 6 0 0,0 0 64 0 0,0 0 96 0 0,0 0 48 0 0,0 0 28 0 0,0 0 15 0 0,26-7 7 0 0,196-44 558 0 0,-108 37-1034 0 0,0 5-1 0 0,1 5 1 0 0,46 7 353 0 0,-113 4-2918 0 0,-19 4-4318 0 0,-22-7-541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3:10.9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59 14827 0 0,'0'0'2358'0'0,"0"0"-507"0"0,0 0-888 0 0,0 0-631 0 0,0 0-281 0 0,0 0 61 0 0,0 0 194 0 0,32-3 88 0 0,190-15 310 0 0,-199 15-672 0 0,144-16-416 0 0,0 6 0 0 0,150 11 384 0 0,-226 14-3502 0 0,-33 4-4936 0 0,-41-10-784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3:11.4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595 110 12859 0 0,'0'0'1816'0'0,"0"0"-616"0"0,0 0-740 0 0,0 0-468 0 0,0 0-189 0 0,0 0-24 0 0,0 0 49 0 0,0 0 77 0 0,0 0 80 0 0,0 0 62 0 0,0 0 77 0 0,0 0 55 0 0,17 25 7 0 0,50 83 33 0 0,-63-102-178 0 0,-1 0 0 0 0,0 0 0 0 0,-1 0 0 0 0,1 1 0 0 0,-1-1-1 0 0,0 1 1 0 0,-1-1 0 0 0,0 1 0 0 0,0 0 0 0 0,0-1 0 0 0,-1 1 0 0 0,0 0 0 0 0,0 0-1 0 0,-1-1 1 0 0,0 7-41 0 0,-2 15 155 0 0,-38 395 2661 0 0,43-448-6142 0 0,0 0-3365 0 0,-2 14-3026 0 0</inkml:trace>
  <inkml:trace contextRef="#ctx0" brushRef="#br0" timeOffset="279.364">1 31 18692 0 0,'0'0'879'0'0,"0"0"53"0"0,0 0-77 0 0,0 0-362 0 0,0 0-462 0 0,0 0-487 0 0,0 0-160 0 0,0 0 80 0 0,0 0 277 0 0,0 0 396 0 0,0 0 179 0 0,31-5 92 0 0,196-21 483 0 0,524 39 487 0 0,-570-11-693 0 0,-181-2-527 0 0,-46 0-582 0 0,-131 26-4293 0 0,106-2-5267 0 0,62-21 1121 0 0</inkml:trace>
  <inkml:trace contextRef="#ctx0" brushRef="#br0" timeOffset="832.198">1936 210 19428 0 0,'0'0'103'0'0,"0"0"-237"0"0,0 0-214 0 0,0 0-72 0 0,0 0 59 0 0,0 0 162 0 0,0 0 147 0 0,0 0 90 0 0,0 0 66 0 0,0 0 64 0 0,0 0 60 0 0,0 0 36 0 0,22-13-6 0 0,67-44-43 0 0,-89 58-229 0 0,-1-1 0 0 0,0 0 0 0 0,0 0 0 0 0,0 0 0 0 0,0 1 0 0 0,1-1 0 0 0,-1 0 0 0 0,0 0 0 0 0,0 0 0 0 0,0 0 0 0 0,0-1 0 0 0,1 1 0 0 0,-1 0 0 0 0,0 0 0 0 0,0 0 0 0 0,0-1 0 0 0,0 1 0 0 0,1 0 0 0 0,-1-1 0 0 0,0 1 0 0 0,0-1 0 0 0,1 1 0 0 0,-1-1 0 0 0,0 1 0 0 0,1-1 0 0 0,-1 1 0 0 0,1-1 0 0 0,-1 0 0 0 0,1 1 0 0 0,-1-1 0 0 0,1 0 0 0 0,-1 0 0 0 0,1 1 0 0 0,-1-1 0 0 0,1 0 0 0 0,0 0 0 0 0,0 1 0 0 0,-1-1 0 0 0,1 0 0 0 0,0 0 0 0 0,0 0 0 0 0,0 0 0 0 0,0 0 0 0 0,0 1 0 0 0,0-1 0 0 0,0 0 0 0 0,0 0 0 0 0,0 0 0 0 0,0 0 0 0 0,1 1 0 0 0,-1-1 0 0 0,0 0 0 0 0,1 0 0 0 0,-1 0 0 0 0,0 1 0 0 0,1-1 0 0 0,-1 0 0 0 0,1 0 0 0 0,-1 1 0 0 0,1-1 0 0 0,-1 1 0 0 0,1-1 0 0 0,0 0 0 0 0,-1 1 0 0 0,1-1 14 0 0,-1 1-10 0 0,-37 0-111 0 0,1 2 0 0 0,-1 1 1 0 0,0 2-1 0 0,1 2 0 0 0,0 1 0 0 0,0 2 1 0 0,1 1-1 0 0,0 2 0 0 0,-17 9 121 0 0,41-18-33 0 0,-1-1 0 0 0,1 2-1 0 0,0-1 1 0 0,0 2 0 0 0,1-1 0 0 0,-1 2 0 0 0,1-1-1 0 0,1 1 1 0 0,-1 1 0 0 0,1 0 0 0 0,0 0 0 0 0,1 1-1 0 0,0 0 1 0 0,1 0 0 0 0,-1 1 0 0 0,2 0 0 0 0,-1 0-1 0 0,2 0 1 0 0,-2 4 33 0 0,9-7 21 0 0,1-1-1 0 0,0 0 1 0 0,1 0 0 0 0,-1 0-1 0 0,1-1 1 0 0,0 1-1 0 0,1-1 1 0 0,-1 0 0 0 0,1 0-1 0 0,0 0 1 0 0,0 0-1 0 0,1-1 1 0 0,-1 0 0 0 0,1 0-1 0 0,0-1 1 0 0,0 0-1 0 0,0 0 1 0 0,1 0-1 0 0,-1-1 1 0 0,1 0 0 0 0,-1 0-1 0 0,1 0 1 0 0,0-1-1 0 0,0 0 1 0 0,2 0-21 0 0,135 36 442 0 0,-92-26-437 0 0,-1 2 0 0 0,-1 1-1 0 0,0 4 1 0 0,-2 1 0 0 0,0 2 0 0 0,39 24-5 0 0,-79-40 0 0 0,0-1 1 0 0,0 1-1 0 0,0 1 1 0 0,-1-1 0 0 0,0 1-1 0 0,0 1 1 0 0,0-1-1 0 0,-1 1 1 0 0,0 1-1 0 0,0-1 1 0 0,-1 1 0 0 0,0 0-1 0 0,0 0 1 0 0,-1 0-1 0 0,0 0 1 0 0,-1 1-1 0 0,0 0 1 0 0,0 0 0 0 0,0 0-1 0 0,-1 0 1 0 0,-1 0-1 0 0,0 1 1 0 0,0-1-1 0 0,0 0 1 0 0,-1 1-1 0 0,-1-1 1 0 0,0 0 0 0 0,0 0-1 0 0,-1 1 1 0 0,0-1-1 0 0,0 0 1 0 0,-1 0-1 0 0,-3 6 0 0 0,-3-7 225 0 0,-1 0 1 0 0,0 0-1 0 0,0-1 0 0 0,-1-1 0 0 0,0 0 0 0 0,0 0 0 0 0,0-1 0 0 0,-1 0 0 0 0,0-1 0 0 0,0-1 0 0 0,0 0 0 0 0,0 0 0 0 0,-1-1 0 0 0,1-1 0 0 0,-1 0 0 0 0,1-1 0 0 0,-1 0 0 0 0,1 0 0 0 0,-1-2 0 0 0,1 0 0 0 0,0 0 0 0 0,0-1 1 0 0,0 0-1 0 0,-8-4-225 0 0,-48-7 202 0 0,0-3 1 0 0,2-2 0 0 0,0-4-1 0 0,2-2 1 0 0,0-3 0 0 0,-22-16-203 0 0,87 44-55 0 0,-1-1 1 0 0,1 1 0 0 0,-1-1-1 0 0,1 1 1 0 0,-1-1-1 0 0,1 1 1 0 0,-1-1-1 0 0,0 1 1 0 0,1-1-1 0 0,-1 0 1 0 0,0 1 0 0 0,1-1-1 0 0,-1 1 1 0 0,0-1-1 0 0,0 0 1 0 0,1 1-1 0 0,-1-1 1 0 0,0 0-1 0 0,0 1 1 0 0,0-1 0 0 0,0 0-1 0 0,0 1 1 0 0,0-1-1 0 0,0 0 1 0 0,0 0-1 0 0,0 1 1 0 0,-1-1-1 0 0,1 0 1 0 0,0 1 0 0 0,0-1-1 0 0,0 1 1 0 0,-1-1-1 0 0,1 0 1 0 0,0 1-1 0 0,-1-1 1 0 0,1 1 0 0 0,-1-1-1 0 0,1 1 1 0 0,0-1-1 0 0,-1 1 1 0 0,1-1-1 0 0,-1 1 1 0 0,0-1-1 0 0,1 1 1 0 0,-1 0 0 0 0,1-1-1 0 0,-1 1 1 0 0,1 0-1 0 0,-1-1 1 0 0,0 1-1 0 0,1 0 1 0 0,-1 0-1 0 0,0 0 1 0 0,1 0 0 0 0,-1-1-1 0 0,0 1 1 0 0,1 0-1 0 0,-1 0 1 0 0,0 0-1 0 0,0 0 1 0 0,1 1-1 0 0,-1-1 55 0 0,106 7-6937 0 0,-60-1 1074 0 0,-20-3-2237 0 0</inkml:trace>
  <inkml:trace contextRef="#ctx0" brushRef="#br0" timeOffset="1187.284">3041 173 16588 0 0,'0'0'269'0'0,"0"0"-340"0"0,0 0-273 0 0,0 0-137 0 0,0 0 163 0 0,0 0 236 0 0,0 0 78 0 0,0 0 44 0 0,0 0 22 0 0,18 26 45 0 0,58 81 53 0 0,-48-15 297 0 0,-28-71-292 0 0,14 293 2172 0 0,-14-325-2386 0 0,-6-28-11411 0 0,3 31 4084 0 0</inkml:trace>
  <inkml:trace contextRef="#ctx0" brushRef="#br0" timeOffset="1436.365">2548 114 18300 0 0,'0'0'1167'0'0,"0"0"-122"0"0,0 0-283 0 0,26-11-309 0 0,88-36-151 0 0,62 25 239 0 0,-127 23-414 0 0,170-1 274 0 0,0 10 1 0 0,162 31-402 0 0,-365-39-469 0 0,51 14 806 0 0,-46 15-7447 0 0,-21-24-2243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46.3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507 185 15147 0 0,'0'0'515'0'0,"0"0"-227"0"0,0 0-416 0 0,0 0-385 0 0,0 0-181 0 0,0 0 58 0 0,0 0 228 0 0,0 0 296 0 0,0 0 201 0 0,0 0 125 0 0,0 0 131 0 0,0 0 132 0 0,0 0 85 0 0,11-23 41 0 0,36-70-14 0 0,-46 92-579 0 0,0 0-1 0 0,-1 0 1 0 0,1-1-1 0 0,0 1 1 0 0,0 0-1 0 0,0-1 1 0 0,-1 1 0 0 0,1-1-1 0 0,-1 1 1 0 0,1-1-1 0 0,-1 1 1 0 0,0-1-1 0 0,1 1 1 0 0,-1-1-1 0 0,0 1 1 0 0,0-1-1 0 0,0 1 1 0 0,0-1 0 0 0,-1 1-1 0 0,1-1 1 0 0,0 0-1 0 0,0 1 1 0 0,-1-1-1 0 0,1 1 1 0 0,-1 0-1 0 0,0-1 1 0 0,1 1 0 0 0,-1-1-1 0 0,0 1 1 0 0,0 0-1 0 0,0-1 1 0 0,0 1-1 0 0,0 0 1 0 0,0 0-1 0 0,0 0 1 0 0,0 0-1 0 0,0 0 1 0 0,-1 0 0 0 0,1 0-1 0 0,0 0 1 0 0,-1 1-1 0 0,1-1 1 0 0,0 0-1 0 0,-1 1 1 0 0,1-1-1 0 0,-1 1 1 0 0,1-1-1 0 0,-1 1 1 0 0,1 0 0 0 0,-1 0-1 0 0,0 0 1 0 0,1 0-1 0 0,-1 0 1 0 0,1 0-1 0 0,-1 0-9 0 0,-5-1-141 0 0,-13-3-40 0 0,0 2-1 0 0,0 0 1 0 0,0 1-1 0 0,0 1 1 0 0,0 1 0 0 0,0 1-1 0 0,0 0 1 0 0,0 2-1 0 0,0 0 1 0 0,1 2-1 0 0,0 0 1 0 0,0 1-1 0 0,0 0 1 0 0,1 2-1 0 0,0 0 1 0 0,1 1 0 0 0,-5 4 181 0 0,19-12-78 0 0,1-1 0 0 0,-1 1 0 0 0,0-1 0 0 0,1 1 0 0 0,0 0 0 0 0,-1 0 1 0 0,1 0-1 0 0,0 0 0 0 0,0 1 0 0 0,0-1 0 0 0,0 1 0 0 0,1-1 1 0 0,-1 1-1 0 0,1-1 0 0 0,-1 1 0 0 0,1 0 0 0 0,0 0 0 0 0,0 0 0 0 0,0 0 1 0 0,1 0-1 0 0,-1 0 0 0 0,0 0 0 0 0,1 0 0 0 0,0 0 0 0 0,0 0 1 0 0,0 0-1 0 0,0 0 0 0 0,1 0 0 0 0,-1 0 0 0 0,1 0 0 0 0,-1 0 0 0 0,1 0 1 0 0,0-1-1 0 0,0 1 0 0 0,1 0 0 0 0,-1 0 0 0 0,0-1 0 0 0,1 1 0 0 0,0 0 1 0 0,-1-1-1 0 0,1 0 0 0 0,0 1 0 0 0,1-1 78 0 0,104 83 1247 0 0,151 22 377 0 0,-208-92-1628 0 0,-2 3-1 0 0,0 1 1 0 0,-1 3-1 0 0,-1 2 1 0 0,29 20 4 0 0,-71-43-30 0 0,0 1 0 0 0,-1 0-1 0 0,1 0 1 0 0,-1 0 0 0 0,1 0 0 0 0,-1 0 0 0 0,0 1 0 0 0,0 0 0 0 0,0-1 0 0 0,0 1 0 0 0,0 0 0 0 0,-1 1-1 0 0,1-1 1 0 0,-1 0 0 0 0,0 1 0 0 0,0-1 0 0 0,0 1 0 0 0,0 0 0 0 0,-1 0 0 0 0,1 0 0 0 0,-1-1-1 0 0,0 1 1 0 0,-1 0 0 0 0,1 0 0 0 0,0 1 0 0 0,-1-1 0 0 0,0 0 0 0 0,0 0 0 0 0,0 0 0 0 0,-1 0 0 0 0,1 0-1 0 0,-1 0 1 0 0,0 0 0 0 0,0 0 0 0 0,-1 0 0 0 0,1 0 0 0 0,-1-1 0 0 0,0 1 0 0 0,1 0 0 0 0,-3 2 30 0 0,-20 9 440 0 0,-1-2 1 0 0,0 0 0 0 0,-1-1 0 0 0,0-1 0 0 0,-1-2 0 0 0,0-1 0 0 0,0 0 0 0 0,-1-3 0 0 0,1 0 0 0 0,-2-1 0 0 0,-14-1-441 0 0,-25 6 921 0 0,1-3-1 0 0,-1-2 1 0 0,0-4 0 0 0,0-2 0 0 0,-48-10-921 0 0,111 12-39 0 0,1 0 11 0 0,0 0-1 0 0,0 0 0 0 0,0-1 1 0 0,0 1-1 0 0,0-1 1 0 0,0 0-1 0 0,0 0 1 0 0,0 0-1 0 0,0-1 1 0 0,0 1-1 0 0,1-1 1 0 0,-1 0-1 0 0,0 0 1 0 0,1 0-1 0 0,0-1 1 0 0,0 1-1 0 0,-1-1 1 0 0,2 0-1 0 0,-1 0 1 0 0,0 0-1 0 0,0 0 1 0 0,1 0-1 0 0,0 0 1 0 0,-1-2 28 0 0,69-44-12087 0 0,-45 39 3508 0 0</inkml:trace>
  <inkml:trace contextRef="#ctx0" brushRef="#br0" timeOffset="555.82">1538 155 21269 0 0,'0'0'281'0'0,"0"0"-236"0"0,0 0-865 0 0,0 0-1216 0 0,0 0-340 0 0,0 0 173 0 0,0 0 683 0 0,0 0 1147 0 0,0 0 387 0 0,0 0 57 0 0,-20 27-14 0 0,-121 174 62 0 0,111-148 152 0 0,2 1 0 0 0,2 2 0 0 0,3 0 0 0 0,-12 46-271 0 0,35-84 3337 0 0,18-46 1794 0 0,-6 8-6197 0 0,21-27 958 0 0,180-290-1637 0 0,-117 146 1251 0 0,-64 193-4540 0 0,11 57 3547 0 0,-39-51 1453 0 0,88 162 229 0 0,-79-138-59 0 0,1-1 0 0 0,1 0 0 0 0,2-1 0 0 0,1 0 0 0 0,1-2 0 0 0,1 0 0 0 0,2-1 0 0 0,1-1 0 0 0,1-2 0 0 0,1 0 0 0 0,1-1 0 0 0,1-2 0 0 0,0 0 0 0 0,20 8-136 0 0,-3-11 2487 0 0,-44-18-1089 0 0,-1 1 1807 0 0,-9-2-2580 0 0,-360-39-1556 0 0,151 11 1136 0 0,-18-3-576 0 0,80 24-5576 0 0,145 8 1195 0 0,6 1-4290 0 0</inkml:trace>
  <inkml:trace contextRef="#ctx0" brushRef="#br0" timeOffset="888.272">2652 269 20660 0 0,'0'0'386'0'0,"0"0"-790"0"0,0 0-1418 0 0,0 0-480 0 0,0 0 48 0 0,0 0 705 0 0,0 0 1211 0 0,0 0 337 0 0,0 0 25 0 0,10 29-44 0 0,72 187-93 0 0,-75-194 132 0 0,1 0 0 0 0,1 0 0 0 0,1-1 0 0 0,1 0 0 0 0,1-1 0 0 0,1 0 0 0 0,0-1 0 0 0,1-1 0 0 0,2 0 0 0 0,5 5-19 0 0,-17-21-401 0 0,-4-2-3881 0 0,-4-1-3492 0 0</inkml:trace>
  <inkml:trace contextRef="#ctx0" brushRef="#br0" timeOffset="1137.175">2205 128 19556 0 0,'0'0'1135'0'0,"0"0"-691"0"0,0 0-373 0 0,0 0-174 0 0,30-9-38 0 0,100-27 58 0 0,-107 31 72 0 0,-1 1-1 0 0,1 2 0 0 0,0 0 1 0 0,0 1-1 0 0,0 2 1 0 0,0 0-1 0 0,0 1 1 0 0,-1 2-1 0 0,8 1 12 0 0,8 2-25 0 0,263 60-1805 0 0,-177-27-7733 0 0,-108-34 206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2:54.211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1007 1428 11226 0 0,'0'0'272'0'0,"0"0"-625"0"0,0 0-60 0 0,0 0 257 0 0,0 0 358 0 0,0 0 97 0 0,0 0-62 0 0,0 0-81 0 0,0 0-29 0 0,27-2 17 0 0,84-10 52 0 0,-95 9-48 0 0,-1 0-1 0 0,0-1 0 0 0,0 0 1 0 0,0-1-1 0 0,0-1 1 0 0,-1 0-1 0 0,0-1 0 0 0,0-1 1 0 0,0 0-1 0 0,-1-1 1 0 0,-1 0-1 0 0,1-1 0 0 0,-2 0 1 0 0,1-1-1 0 0,-1-1 1 0 0,-1 0-1 0 0,0 0 0 0 0,-1-1 1 0 0,8-13-148 0 0,12-34 901 0 0,-29 59-1305 0 0,0 1-553 0 0,-2 8-3386 0 0,0 13 4004 0 0,2-13 122 0 0,-54 382 1299 0 0,53-378-1172 0 0,0 0 0 0 0,0-1 0 0 0,-2 1 0 0 0,1 0 1 0 0,-1-1-1 0 0,-1 0 0 0 0,0 0 0 0 0,-1 0 0 0 0,0 0 0 0 0,0-1 0 0 0,-1 0 1 0 0,0 0-1 0 0,-1 0 0 0 0,-1-1 0 0 0,1 0 0 0 0,-1 0 0 0 0,-1-1 0 0 0,1 0 1 0 0,-1 0-1 0 0,-1-1 0 0 0,-4 2 90 0 0,-194 59 2255 0 0,248-41-776 0 0,228 18 2965 0 0,-178-37-4070 0 0,145 8 472 0 0,-233-23-3428 0 0,-9 0-3827 0 0,4 4-2572 0 0</inkml:trace>
  <inkml:trace contextRef="#ctx0" brushRef="#br0" timeOffset="499.34">1355 603 19188 0 0,'0'0'-328'0'0,"0"0"-104"0"0,0 0-57 0 0,-29 6-38 0 0,-92 22-124 0 0,109-24 460 0 0,0 0 0 0 0,0 1 1 0 0,0 0-1 0 0,1 1 0 0 0,-1 0 0 0 0,2 1 1 0 0,-1 0-1 0 0,1 1 0 0 0,0 0 0 0 0,0 0 0 0 0,1 1 191 0 0,-18 16-488 0 0,-77 59-472 0 0,-47 36 1034 0 0,5 6 0 0 0,6 7 0 0 0,5 6 0 0 0,-31 50-74 0 0,142-159 9 0 0,1 2 1 0 0,2 1-1 0 0,0 0 1 0 0,3 2-1 0 0,1 0 1 0 0,1 1-1 0 0,3 1 1 0 0,0 0-1 0 0,3 1 1 0 0,1 0 0 0 0,1 0-1 0 0,3 1 1 0 0,1 0-1 0 0,2 0 1 0 0,1 0-1 0 0,2 0 1 0 0,2 1-1 0 0,2-2 1 0 0,1 1 0 0 0,2-1-1 0 0,2 0 1 0 0,1 0-1 0 0,2-1 1 0 0,1-1-1 0 0,5 6-9 0 0,0-8 73 0 0,2 0 0 0 0,1-1 1 0 0,1-2-1 0 0,2 0 0 0 0,1-2 0 0 0,2 0 0 0 0,0-2 0 0 0,2-1 0 0 0,1-2 0 0 0,1 0 0 0 0,1-3 0 0 0,0 0 0 0 0,2-3 0 0 0,0 0 0 0 0,2-3 1 0 0,-1 0-1 0 0,2-3 0 0 0,0-1 0 0 0,0-2 0 0 0,36 4-73 0 0,2-9 227 0 0,0-2 0 0 0,1-5 0 0 0,-1-2 0 0 0,0-4 0 0 0,0-3-1 0 0,-2-4 1 0 0,1-2 0 0 0,-2-4 0 0 0,-1-4 0 0 0,-1-2 0 0 0,-1-3 0 0 0,-2-3 0 0 0,-1-4 0 0 0,-2-2 0 0 0,-2-3 0 0 0,-1-2 0 0 0,-3-4 0 0 0,-2-1 0 0 0,45-54-227 0 0,-74 78 44 0 0,-1-1 0 0 0,-1-1 0 0 0,-2-2 0 0 0,-1-1 0 0 0,-1 0 0 0 0,-2-2 0 0 0,-1 0 0 0 0,-1-1 0 0 0,-2-1 0 0 0,-2 0 0 0 0,-1-1 0 0 0,-2-1 0 0 0,-1 0 0 0 0,-2-1 0 0 0,-2 1 0 0 0,-1-1 0 0 0,-2-1 0 0 0,-2 1 0 0 0,-1 0 0 0 0,-2 0 0 0 0,-2-1 0 0 0,-1 1 0 0 0,-2 1 0 0 0,-1-1 0 0 0,-13-31-44 0 0,-6 13-74 0 0,-3 2 1 0 0,-2 1-1 0 0,-3 2 1 0 0,-1 1-1 0 0,-3 2 1 0 0,-2 1-1 0 0,-1 2 1 0 0,-3 3-1 0 0,-1 1 1 0 0,-3 2-1 0 0,0 3 1 0 0,-3 1-1 0 0,-1 3 1 0 0,-1 2-1 0 0,-1 3 1 0 0,-2 2-1 0 0,-1 3 1 0 0,0 2-1 0 0,-1 2 1 0 0,-1 4-1 0 0,-1 2 1 0 0,0 2-1 0 0,-1 3 1 0 0,1 3-1 0 0,-1 3 1 0 0,-2 2 73 0 0,15 4-104 0 0,0 2 0 0 0,0 2 0 0 0,0 2 0 0 0,1 2 0 0 0,1 2 0 0 0,0 2 0 0 0,1 3 0 0 0,1 1 0 0 0,1 2 0 0 0,2 2 1 0 0,0 2-1 0 0,1 2 0 0 0,2 1 0 0 0,1 3 0 0 0,2 0 0 0 0,1 3 0 0 0,1 1 0 0 0,2 1 0 0 0,2 1 0 0 0,2 2 0 0 0,2 1 0 0 0,1 2 1 0 0,2 0-1 0 0,3 1 0 0 0,1 1 0 0 0,0 8 104 0 0,-12 152-1708 0 0,31-68-3450 0 0,5-65-3985 0 0</inkml:trace>
  <inkml:trace contextRef="#ctx0" brushRef="#br0" timeOffset="9295.917">2882 3113 9362 0 0,'0'0'5985'0'0,"0"0"-4399"0"0,0 0-1338 0 0,0 0-337 0 0,0 0-222 0 0,0 0-10 0 0,0 0 119 0 0,0 0 117 0 0,0 0 26 0 0,0 0-9 0 0,0 0-19 0 0,20-1 7 0 0,64-1-13 0 0,65 14 277 0 0,1009 43 1099 0 0,-201 7 652 0 0,-831-40-1951 0 0,-144-16-1326 0 0,-4-4-4094 0 0,18-1 2516 0 0,-1-1-6506 0 0</inkml:trace>
  <inkml:trace contextRef="#ctx0" brushRef="#br0" timeOffset="2124.73">6062 368 3169 0 0,'0'0'1271'0'0,"0"0"-15"0"0,0 0-220 0 0,0 0-337 0 0,0 0-318 0 0,0 0-326 0 0,0 0-362 0 0,0 0-333 0 0,0 0-227 0 0,0 0-4 0 0,0 0 297 0 0,-1-4 451 0 0,-17 95 2442 0 0,4 803-787 0 0,-17 378 2083 0 0,8-755-763 0 0,38 384-2852 0 0,4-27 364 0 0,46-313-120 0 0,-5-110 212 0 0,-59-358 70 0 0,-3-1 0 0 0,-5 1 0 0 0,-4-1 0 0 0,-9 29-526 0 0,-4 39 506 0 0,3 46 432 0 0,9 0 1 0 0,10 75-939 0 0,66 242 960 0 0,-61-459-1630 0 0,-2-50-3594 0 0,-1-1-4265 0 0,0-15 678 0 0</inkml:trace>
  <inkml:trace contextRef="#ctx0" brushRef="#br0" timeOffset="3091.818">7167 146 14387 0 0,'0'0'854'0'0,"0"0"-105"0"0,0 0-306 0 0,0 0-296 0 0,0 0-229 0 0,0 0-282 0 0,0 0-259 0 0,0 0-18 0 0,0 0 113 0 0,0 0 206 0 0,0 0 237 0 0,0 0 65 0 0,-7 2 5 0 0,6-1 16 0 0,-1-1-4 0 0,0 1 1 0 0,-1 0-1 0 0,1 0 1 0 0,0 0-1 0 0,0 0 1 0 0,0 0-1 0 0,0 0 1 0 0,0 1-1 0 0,0-1 1 0 0,0 1-1 0 0,0-1 1 0 0,0 1-1 0 0,1 0 1 0 0,-1-1-1 0 0,0 1 1 0 0,1 0-1 0 0,0 0 1 0 0,0 0-1 0 0,-1 0 1 0 0,1 1 0 0 0,0-1-1 0 0,1 0 1 0 0,-1 0-1 0 0,0 1 1 0 0,1-1-1 0 0,-1 0 1 0 0,1 3 2 0 0,-32 237 553 0 0,20-175-579 0 0,4 0-1 0 0,2 0 1 0 0,4 1-1 0 0,5 47 27 0 0,-2-15 70 0 0,43 695 682 0 0,-22-520-654 0 0,26 256-126 0 0,-5-66 1593 0 0,-17 122-1565 0 0,-31-254 786 0 0,-1-82-387 0 0,10 1-1 0 0,19 81-398 0 0,1-146 262 0 0,2-30 4 0 0,-8 2 1 0 0,-6 0-1 0 0,-8 0 1 0 0,-6 0-1 0 0,-22 141-266 0 0,-7-116 1008 0 0,9 2 0 0 0,2 102-1008 0 0,18 91 664 0 0,-19-291 11 0 0,18-87-728 0 0,1-1-1 0 0,-1 1 0 0 0,1-1 1 0 0,-1 0-1 0 0,1 0 1 0 0,0 0-1 0 0,-1-1 0 0 0,1 1 1 0 0,-1 0-1 0 0,1-1 1 0 0,0 0-1 0 0,-1 1 0 0 0,1-1 1 0 0,0 0-1 0 0,-1 0 0 0 0,1 0 1 0 0,0-1-1 0 0,0 1 1 0 0,0-1-1 0 0,0 1 0 0 0,0-1 1 0 0,1 1-1 0 0,-1-1 0 0 0,0 0 1 0 0,1 0-1 0 0,-1 0 1 0 0,1 0-1 0 0,0 0 0 0 0,-1 0 1 0 0,1 0-1 0 0,0-1 1 0 0,0 1-1 0 0,0-1 54 0 0,-1 0-224 0 0,-45-78-8733 0 0,43 72 6859 0 0,-8-15-8124 0 0</inkml:trace>
  <inkml:trace contextRef="#ctx0" brushRef="#br0" timeOffset="3808.946">6087 79 6705 0 0,'0'0'2253'0'0,"0"0"-275"0"0,0 0-378 0 0,0 0-354 0 0,0 0-306 0 0,0 0-200 0 0,0 0-100 0 0,0 0-85 0 0,0 0-110 0 0,0 0-130 0 0,0 0-151 0 0,0 0-132 0 0,0 0-87 0 0,4-12-37 0 0,15-39-4 0 0,-17 50 93 0 0,0-1 0 0 0,0 1 0 0 0,-1-1 0 0 0,1 1-1 0 0,0 0 1 0 0,1 0 0 0 0,-1 0 0 0 0,0 0-1 0 0,0 0 1 0 0,0 0 0 0 0,1 0 0 0 0,-1 1 0 0 0,0-1-1 0 0,0 1 1 0 0,1 0 0 0 0,-1 0 0 0 0,1 0 0 0 0,-1 0-1 0 0,0 0 1 0 0,1 0 0 0 0,-1 1 0 0 0,0-1-1 0 0,1 1 1 0 0,-1-1 0 0 0,0 1 0 0 0,0 0 0 0 0,2 1 3 0 0,2-1 6 0 0,107 18 225 0 0,0-6-1 0 0,1-4 1 0 0,0-5-1 0 0,68-8-230 0 0,-98-8 651 0 0,-123 16-2450 0 0,0 0-2824 0 0,19 1-155 0 0,2-1-2885 0 0</inkml:trace>
  <inkml:trace contextRef="#ctx0" brushRef="#br1" timeOffset="11247.526">3238 3337 2737 0 0,'0'0'1957'0'0,"0"0"-96"0"0,0 0 111 0 0,0 0-74 0 0,0 0-226 0 0,0 0-255 0 0,0 0-289 0 0,0 0-288 0 0,15-26-259 0 0,48-77-242 0 0,-63 101-332 0 0,1 0 0 0 0,0 0 1 0 0,-1 0-1 0 0,1 0 0 0 0,0 1 0 0 0,0-1 0 0 0,0 0 0 0 0,0 1 1 0 0,1-1-1 0 0,-1 1 0 0 0,0-1 0 0 0,1 1 0 0 0,-1 0 0 0 0,1-1 0 0 0,-1 1 1 0 0,1 0-1 0 0,0 0 0 0 0,-1 0 0 0 0,1 0 0 0 0,0 0 0 0 0,0 1 1 0 0,-1-1-1 0 0,1 0 0 0 0,0 1 0 0 0,0 0 0 0 0,0-1 0 0 0,0 1 0 0 0,0 0 1 0 0,0 0-1 0 0,0 0 0 0 0,0 0 0 0 0,0 0 0 0 0,0 0 0 0 0,1 1-7 0 0,7 1-4 0 0,164 52 14 0 0,-112-27 16 0 0,-3-8 160 0 0,0-3-1 0 0,2-2 1 0 0,0-3 0 0 0,0-2 0 0 0,1-4-1 0 0,-1-2 1 0 0,1-2 0 0 0,0-3 0 0 0,0-4-1 0 0,-1-1 1 0 0,40-12-186 0 0,708-131 1135 0 0,-630 146-1423 0 0,-177 6 232 0 0,1 0 0 0 0,-1 0-1 0 0,0 0 1 0 0,0 1 0 0 0,0-1 0 0 0,0 1 0 0 0,0 0 0 0 0,-1 0 0 0 0,1-1-1 0 0,-1 1 1 0 0,1 0 0 0 0,-1 0 0 0 0,0 0 0 0 0,0 0 0 0 0,-1 1 0 0 0,1-1-1 0 0,-1 0 1 0 0,1 0 0 0 0,-1 0 0 0 0,0 1 0 0 0,0-1 0 0 0,-1 0 0 0 0,1 0-1 0 0,0 0 1 0 0,-1 0 0 0 0,0 1 0 0 0,0-1 0 0 0,0 0 0 0 0,0 0 0 0 0,0 0-1 0 0,-1 0 1 0 0,0-1 0 0 0,1 1 0 0 0,-1 0 0 0 0,0-1 0 0 0,0 1-1 0 0,0-1 1 0 0,0 0 0 0 0,-1 1 0 0 0,-1 0 56 0 0,-37 45-2876 0 0,11-19-2332 0 0,13-13-4029 0 0</inkml:trace>
  <inkml:trace contextRef="#ctx0" brushRef="#br1" timeOffset="11707.64">2824 5777 14235 0 0,'0'0'636'0'0,"0"0"-57"0"0,0 0-111 0 0,0 0-323 0 0,0 0-399 0 0,0 0-332 0 0,0 0-42 0 0,0 0 79 0 0,0 0 231 0 0,0 0 257 0 0,0 0 58 0 0,0 0 42 0 0,23 1 106 0 0,167 7 885 0 0,648 88 2032 0 0,-669-93-2689 0 0,1-8 0 0 0,0-6 1 0 0,75-20-374 0 0,98-6 125 0 0,-256 29-125 0 0,248-2-10 0 0,-256 30-1147 0 0,-33 5-5217 0 0,-35-15-2133 0 0</inkml:trace>
  <inkml:trace contextRef="#ctx0" brushRef="#br1" timeOffset="12297.656">7754 2866 6809 0 0,'0'0'1661'0'0,"0"0"-661"0"0,0 0-332 0 0,0 0-168 0 0,0 0-54 0 0,26-2-45 0 0,84-7-65 0 0,37 33 383 0 0,-99-9-539 0 0,141 21 771 0 0,2-9 0 0 0,0-8 1 0 0,2-9-1 0 0,35-8-951 0 0,232 14 983 0 0,31 24-452 0 0,-14 0 318 0 0,26-21-849 0 0,-10-43 531 0 0,-316 19-655 0 0,-176 6 18 0 0,1-1-1 0 0,-1 1 1 0 0,1 0 0 0 0,-1 0 0 0 0,0 0-1 0 0,0 0 1 0 0,1 0 0 0 0,-1 0 0 0 0,0 1-1 0 0,0-1 1 0 0,0 0 0 0 0,0 1 0 0 0,0-1-1 0 0,0 0 1 0 0,-1 1 0 0 0,1-1 0 0 0,0 1 0 0 0,-1-1-1 0 0,1 1 1 0 0,-1 0 0 0 0,1-1 0 0 0,-1 1-1 0 0,0 0 1 0 0,0-1 0 0 0,0 1 0 0 0,0-1-1 0 0,0 1 1 0 0,0 0 0 0 0,0-1 0 0 0,0 1-1 0 0,-1 0 1 0 0,1-1 0 0 0,-1 1 0 0 0,1-1-1 0 0,-1 1 1 0 0,0-1 0 0 0,1 1 0 0 0,-1-1 0 0 0,0 1-1 0 0,0-1 1 0 0,0 0 0 0 0,0 1 0 0 0,0-1-1 0 0,0 0 1 0 0,-1 0 0 0 0,1 0 0 0 0,0 0-1 0 0,0 0 1 0 0,-1 0 0 0 0,1 0 0 0 0,-1 0-1 0 0,1-1 1 0 0,-1 1 0 0 0,1 0 0 0 0,-1-1-1 0 0,0 0 1 0 0,1 1 0 0 0,-1-1 0 0 0,1 0 0 0 0,-1 0-1 0 0,0 1 1 0 0,-1-2 106 0 0,-27 22-4010 0 0,4-4-4688 0 0</inkml:trace>
  <inkml:trace contextRef="#ctx0" brushRef="#br1" timeOffset="12817.772">8047 5819 11266 0 0,'0'0'3120'0'0,"0"0"-2287"0"0,0 0-597 0 0,0 0-4 0 0,0 0-48 0 0,0 0-46 0 0,0 0-101 0 0,0 0-124 0 0,0 0-123 0 0,0 0-120 0 0,0 0-47 0 0,0 0 33 0 0,0 0 88 0 0,4 41 1109 0 0,17-32-518 0 0,0-1-1 0 0,1-1 0 0 0,0 0 0 0 0,0-2 1 0 0,0-1-1 0 0,0-1 0 0 0,1 0 1 0 0,0-2-1 0 0,-1-1 0 0 0,4 0-334 0 0,29 2 259 0 0,473 8 504 0 0,0-23-1 0 0,60-28-762 0 0,-241 15 533 0 0,308 20-533 0 0,-587 8 60 0 0,1 3-1 0 0,-1 3 1 0 0,-1 3-1 0 0,1 3 1 0 0,23 10-60 0 0,-89-24-41 0 0,-1-1 1 0 0,0 1 0 0 0,0 0-1 0 0,0-1 1 0 0,0 1 0 0 0,0 0 0 0 0,0 0-1 0 0,0 0 1 0 0,1 0 0 0 0,-1 0-1 0 0,0 0 1 0 0,0 1 0 0 0,0-1 0 0 0,0 0-1 0 0,0 0 1 0 0,0 1 0 0 0,0-1-1 0 0,0 1 1 0 0,0-1 0 0 0,0 1 0 0 0,0-1-1 0 0,0 1 1 0 0,0 0 0 0 0,0 0 0 0 0,0-1-1 0 0,0 1 1 0 0,0 0 0 0 0,-1 0-1 0 0,1 0 1 0 0,0 0 0 0 0,-1 0 0 0 0,1 0-1 0 0,-1 0 1 0 0,1 0 0 0 0,-1 0-1 0 0,1 0 1 0 0,-1 0 0 0 0,0 0 0 0 0,1 0-1 0 0,-1 0 1 0 0,0 0 0 0 0,0 0-1 0 0,0 0 1 0 0,0 1 0 0 0,0-1 0 0 0,0 0-1 0 0,0 0 1 0 0,0 0 0 0 0,-1 0 0 0 0,1 0-1 0 0,0 0 1 0 0,-1 1 0 0 0,1-1-1 0 0,0 0 1 0 0,-1 0 0 0 0,0 0 0 0 0,1 0-1 0 0,-1 0 1 0 0,0-1 0 0 0,1 1-1 0 0,-1 0 1 0 0,0 0 0 0 0,0 0 0 0 0,0-1-1 0 0,1 1 1 0 0,-1 0 0 0 0,0-1-1 0 0,0 1 1 0 0,0 0 40 0 0,-53 13-7149 0 0,33-9-2911 0 0</inkml:trace>
  <inkml:trace contextRef="#ctx0" brushRef="#br1" timeOffset="15351.807">11933 3964 9466 0 0,'0'0'1912'0'0,"0"0"-293"0"0,0 0-640 0 0,0 0-553 0 0,0 0-684 0 0,0 0-156 0 0,0 0 66 0 0,0 0 222 0 0,0 0 232 0 0,0 0 71 0 0,1 16 3 0 0,28 306 892 0 0,-21-211-954 0 0,-5 1 1 0 0,-5 0-1 0 0,-7 28-118 0 0,-7-47 1129 0 0,16-92-522 0 0,0-1 119 0 0,0 0 34 0 0,0 0-20 0 0,0 0-44 0 0,0-25 619 0 0,45-248-3357 0 0,-43 210 1867 0 0,-3-1 0 0 0,-2 1 0 0 0,-3 0 0 0 0,-3 0 0 0 0,-3 1 0 0 0,-7-16 175 0 0,-17-65 966 0 0,79 200-1918 0 0,-16-32 1049 0 0,1-1 0 0 0,0-1 0 0 0,2-1 0 0 0,1-2 0 0 0,0-1 0 0 0,1-1 0 0 0,30 11-97 0 0,-26-11 56 0 0,-28-12 45 0 0,0-1-1 0 0,0 0 1 0 0,0-1 0 0 0,1 0 0 0 0,-1 0-1 0 0,1-1 1 0 0,0 0 0 0 0,0 0-1 0 0,0-1 1 0 0,0 0 0 0 0,1-1 0 0 0,-1 0-1 0 0,1-1 1 0 0,-1 1 0 0 0,0-2-1 0 0,1 1 1 0 0,-1-2 0 0 0,0 1 0 0 0,1-1-1 0 0,-1 0 1 0 0,0-1 0 0 0,0 0-1 0 0,-1-1 1 0 0,1 0 0 0 0,-1 0 0 0 0,1-1-1 0 0,-1 1 1 0 0,-1-2 0 0 0,6-4-101 0 0,-1 0 23 0 0,-1-1 0 0 0,-1 0 0 0 0,0-1 0 0 0,-1 0 1 0 0,0-1-1 0 0,0 0 0 0 0,-2 0 0 0 0,0 0 0 0 0,0-1 1 0 0,-1-1-1 0 0,-1 1 0 0 0,0-1 0 0 0,-1 1 0 0 0,-1-1 1 0 0,0 0-1 0 0,-1-1 0 0 0,0 1 0 0 0,-2 0 1 0 0,0-1-1 0 0,-1-2-23 0 0,-1 35-3357 0 0,-4 81 3596 0 0,56 531 1000 0 0,-25-401-1062 0 0,-24-228-144 0 0,-1 1-1 0 0,1 0 1 0 0,-1-1 0 0 0,1 1 0 0 0,-1 0-1 0 0,1-1 1 0 0,-1 1 0 0 0,1-1-1 0 0,0 1 1 0 0,-1-1 0 0 0,1 1-1 0 0,0-1 1 0 0,0 1 0 0 0,-1-1 0 0 0,1 0-1 0 0,0 1 1 0 0,0-1 0 0 0,-1 0-1 0 0,1 0 1 0 0,0 0 0 0 0,0 0 0 0 0,0 1-1 0 0,0-1 1 0 0,-1 0 0 0 0,1 0-1 0 0,0-1 1 0 0,0 1 0 0 0,0 0-1 0 0,-1 0 1 0 0,1 0 0 0 0,0 0 0 0 0,0-1-1 0 0,0 1 1 0 0,-1 0 0 0 0,1-1-1 0 0,0 1 1 0 0,0-1 0 0 0,-1 1-1 0 0,1-1 1 0 0,0 1 0 0 0,-1-1 0 0 0,1 1-1 0 0,-1-1 1 0 0,1 1 0 0 0,-1-1-1 0 0,1 0 1 0 0,-1 1 0 0 0,1-1 0 0 0,-1 0-1 0 0,0 0 1 0 0,1 1 0 0 0,-1-1-1 0 0,0 0 1 0 0,1 0-33 0 0,34-45-1742 0 0,-33 43 1390 0 0,16-25-3378 0 0,-7 9-2689 0 0,-7 10-3563 0 0</inkml:trace>
  <inkml:trace contextRef="#ctx0" brushRef="#br1" timeOffset="15675.478">13201 4159 11282 0 0,'0'0'1790'0'0,"0"0"-1818"0"0,0 0-485 0 0,0 0 183 0 0,0 0 464 0 0,0 0 227 0 0,0 0 92 0 0,0 0 65 0 0,0 0 53 0 0,13 30 46 0 0,41 94-2 0 0,-24 29 1216 0 0,-29-112-1419 0 0,37 335 1414 0 0,-38-376-1826 0 0,1 0 1 0 0,-1 0 0 0 0,1-1-1 0 0,-1 1 1 0 0,0 0 0 0 0,1 0-1 0 0,-1 0 1 0 0,1 0 0 0 0,-1 0-1 0 0,1 0 1 0 0,-1 0 0 0 0,0 0-1 0 0,1 0 1 0 0,-1 0 0 0 0,1 0-1 0 0,-1 0 1 0 0,0 0 0 0 0,1 0-1 0 0,-1 1 1 0 0,1-1 0 0 0,-1 0-1 0 0,0 0 1 0 0,1 0-1 0 0,-1 1 1 0 0,1-1 0 0 0,-1 0-1 0 0,0 0 1 0 0,0 1 0 0 0,1-1-1 0 0,-1 0 1 0 0,0 1 0 0 0,1-1-1 0 0,-1 0 1 0 0,0 1 0 0 0,0-1-1 0 0,1 0 1 0 0,-1 1 0 0 0,0-1-1 0 0,0 0 1 0 0,0 1-1 0 0,8-44-8245 0 0,-6 32-1083 0 0</inkml:trace>
  <inkml:trace contextRef="#ctx0" brushRef="#br1" timeOffset="15968.339">13038 4047 20372 0 0,'0'0'785'0'0,"0"0"-20"0"0,0 0-365 0 0,0 0-744 0 0,0 0-200 0 0,0 0 82 0 0,0 0 238 0 0,0 0 304 0 0,0 0 103 0 0,30-3 36 0 0,97-6 18 0 0,91 19 785 0 0,-133-7-699 0 0,440-12 590 0 0,-573 11-3694 0 0,6 15-1553 0 0,14-5-1843 0 0,12-6-3864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4:04.449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30264 29 25333 0 0,'0'0'311'0'0,"0"0"-522"0"0,0 0-402 0 0,0 0-107 0 0,0 0 158 0 0,0 0 290 0 0,5 26 236 0 0,21 199 50 0 0,-26 283 98 0 0,27-364 667 0 0,-9-71-3063 0 0,-10 2-9275 0 0,-8-63 1267 0 0</inkml:trace>
  <inkml:trace contextRef="#ctx0" brushRef="#br0" timeOffset="-3768.018">22511 378 3977 0 0,'0'0'649'0'0,"0"0"-19"0"0,0 0-135 0 0,0 0-186 0 0,0 0-114 0 0,0 0 49 0 0,0 0 275 0 0,0 0 413 0 0,0 0 447 0 0,0 0 396 0 0,0 0 233 0 0,7-26 75 0 0,20-80-89 0 0,-2 49 3450 0 0,-23 100-8948 0 0,1-18 3382 0 0,-7 37 162 0 0,-3-1 1 0 0,-2-1-1 0 0,-2 1 1 0 0,-14 34-41 0 0,-17 94 68 0 0,42-187-465 0 0,-1 10 1189 0 0,4-10-6418 0 0,-1-5-3443 0 0</inkml:trace>
  <inkml:trace contextRef="#ctx0" brushRef="#br0" timeOffset="-3149.744">23378 217 23413 0 0,'0'0'-149'0'0,"0"0"-297"0"0,0 0-563 0 0,0 0-378 0 0,0 0-123 0 0,0 0 160 0 0,0 0 358 0 0,0 0 293 0 0,0 0 235 0 0,0 0 258 0 0,0 0 266 0 0,0 0 224 0 0,0 0 88 0 0,0 23-23 0 0,-1 74-55 0 0,-42-4 251 0 0,37-84-459 0 0,-2 4 28 0 0,0 1 0 0 0,0 0 0 0 0,1 0 0 0 0,1 0-1 0 0,0 1 1 0 0,1 0 0 0 0,1 0 0 0 0,0 0-1 0 0,1 1 1 0 0,1 0-114 0 0,2-16 786 0 0,0 0 290 0 0,17-29 1985 0 0,-7 12-3090 0 0,0 0 1 0 0,-1-1-1 0 0,0 0 1 0 0,-2 0 0 0 0,0-1-1 0 0,-1 0 1 0 0,-1 0-1 0 0,-1 0 1 0 0,0-1 0 0 0,0-18 28 0 0,9 82-7067 0 0,66 79 8910 0 0,-64-107-1667 0 0,0 0-1 0 0,1-1 1 0 0,1-1 0 0 0,0 0 0 0 0,1-1-1 0 0,1-1 1 0 0,0-1 0 0 0,1 0 0 0 0,-1-2-1 0 0,2 0 1 0 0,-1-1 0 0 0,1-2 0 0 0,1 0 0 0 0,-1-1-1 0 0,1-1 1 0 0,0 0 0 0 0,0-2 0 0 0,0-1-1 0 0,0-1 1 0 0,12-1-176 0 0,-28-1 89 0 0,1 1-1 0 0,0-1 1 0 0,-1 0 0 0 0,1 0-1 0 0,-1-1 1 0 0,0 0 0 0 0,0 0-1 0 0,0 0 1 0 0,0-1 0 0 0,0 0-1 0 0,-1 0 1 0 0,0-1-1 0 0,0 1 1 0 0,0-1 0 0 0,0 0-1 0 0,-1 0 1 0 0,1-1 0 0 0,-2 1-1 0 0,1-1 1 0 0,0 0-1 0 0,-1 0 1 0 0,0 0 0 0 0,-1-1-1 0 0,1 1 1 0 0,-1-1 0 0 0,-1 1-1 0 0,1-1 1 0 0,-1 0-1 0 0,0 0 1 0 0,0 1 0 0 0,-1-1-1 0 0,0 0 1 0 0,0 0 0 0 0,-1 0-1 0 0,0 0 1 0 0,0 1 0 0 0,-1-1-1 0 0,1 0 1 0 0,-1 1-1 0 0,-1-1 1 0 0,1 1 0 0 0,-1 0-1 0 0,0 0 1 0 0,-1 0 0 0 0,0 0-1 0 0,0 0 1 0 0,0 1-1 0 0,-2-2-88 0 0,-164-190-355 0 0,40 60 414 0 0,115 110-213 0 0,15 27-270 0 0,16 3-2977 0 0,81 35-3645 0 0,-49-19 964 0 0,-24-10-2028 0 0</inkml:trace>
  <inkml:trace contextRef="#ctx0" brushRef="#br0" timeOffset="-2603.235">24692 209 20724 0 0,'0'0'779'0'0,"0"0"-167"0"0,0 0-274 0 0,0 0-258 0 0,0 0-122 0 0,0 0-36 0 0,0 0 72 0 0,0 0 106 0 0,0 0 90 0 0,0 0 67 0 0,0 0 33 0 0,0 0-6 0 0,0 0-35 0 0,12-17-62 0 0,36-54-61 0 0,-48 70-180 0 0,1 1-1 0 0,-1-1 1 0 0,1 0-1 0 0,-1 0 1 0 0,1 0 0 0 0,-1 0-1 0 0,0 0 1 0 0,1 0-1 0 0,-1 0 1 0 0,0 0-1 0 0,0 0 1 0 0,0 0-1 0 0,0 0 1 0 0,0 0-1 0 0,0 0 1 0 0,0 0-1 0 0,0 0 1 0 0,0 0-1 0 0,-1 0 1 0 0,1 0-1 0 0,0 0 1 0 0,-1 0-1 0 0,1 0 1 0 0,-1 0-1 0 0,1 1 1 0 0,-1-1-1 0 0,1 0 1 0 0,-1 0-1 0 0,1 0 1 0 0,-1 0-1 0 0,0 1 1 0 0,1-1-1 0 0,-1 0 1 0 0,0 1-1 0 0,0-1 1 0 0,0 1-1 0 0,1-1 1 0 0,-1 1-1 0 0,0-1 1 0 0,0 1-1 0 0,0-1 1 0 0,0 1-1 0 0,0 0 1 0 0,0 0-1 0 0,0-1 1 0 0,0 1-1 0 0,0 0 1 0 0,0 0-1 0 0,0 0 1 0 0,0 0-1 0 0,0 0 1 0 0,0 0-1 0 0,0 0 1 0 0,0 1-1 0 0,0-1 1 0 0,0 0-1 0 0,0 0 1 0 0,0 1-1 0 0,0-1 1 0 0,0 1-1 0 0,0-1 1 0 0,1 1-1 0 0,-1-1 1 0 0,0 1-1 0 0,0-1 1 0 0,0 1-1 0 0,0 0 55 0 0,-3 0-181 0 0,-22 2 134 0 0,1 2-1 0 0,-1 1 1 0 0,1 1 0 0 0,0 1 0 0 0,0 2 0 0 0,1 0 0 0 0,0 1 0 0 0,1 2 0 0 0,1 0-1 0 0,0 1 1 0 0,0 2 0 0 0,-14 13 47 0 0,19-16-7 0 0,1 0 1 0 0,0 1-1 0 0,1 1 0 0 0,0 0 0 0 0,1 1 0 0 0,1 1 0 0 0,1 0 0 0 0,0 1 1 0 0,1 0-1 0 0,1 1 0 0 0,1 0 0 0 0,0 0 0 0 0,2 1 0 0 0,0 0 0 0 0,1 0 1 0 0,1 1-1 0 0,1 0 0 0 0,1 0 0 0 0,1 0 0 0 0,1 0 0 0 0,0 0 1 0 0,2 6 6 0 0,5-16 78 0 0,1 0 1 0 0,0 0-1 0 0,0-1 1 0 0,1 0-1 0 0,1 0 1 0 0,-1-1 0 0 0,1 0-1 0 0,1-1 1 0 0,0 1-1 0 0,0-2 1 0 0,1 0-1 0 0,-1 0 1 0 0,2-1 0 0 0,-1 0-1 0 0,1-1 1 0 0,-1 0-1 0 0,1-1 1 0 0,1 0 0 0 0,-1-1-1 0 0,0 0 1 0 0,1-1-1 0 0,0-1 1 0 0,-1 0-1 0 0,1-1 1 0 0,0 0 0 0 0,0-1-79 0 0,24 4 128 0 0,0-2 1 0 0,-1-2-1 0 0,1-2 1 0 0,0-1-1 0 0,-1-1 1 0 0,0-2-1 0 0,0-2 1 0 0,27-10-129 0 0,-48 13 38 0 0,0 0 1 0 0,0-1 0 0 0,-1 0 0 0 0,0-2 0 0 0,0 1 0 0 0,0-2 0 0 0,-2 0 0 0 0,1 0 0 0 0,-1-1-1 0 0,0-1 1 0 0,-1 1 0 0 0,-1-2 0 0 0,0 0 0 0 0,-1 0 0 0 0,0-1 0 0 0,-1 0 0 0 0,0 0 0 0 0,-1-1-1 0 0,-1 0 1 0 0,4-13-39 0 0,-3-7-26 0 0,-1 0-1 0 0,-1-1 1 0 0,-2 0 0 0 0,-2 1-1 0 0,-1-1 1 0 0,-5-31 26 0 0,1-45 446 0 0,17 173-2846 0 0,-4 483 3075 0 0,-8-532-682 0 0,1 0 1 0 0,0 0-1 0 0,1 0 0 0 0,0 0 1 0 0,1 0-1 0 0,0 0 1 0 0,1-1-1 0 0,1 0 1 0 0,-1 0-1 0 0,2 0 0 0 0,-1 0 1 0 0,2-1-1 0 0,-1-1 1 0 0,8 8 6 0 0,17 12-4099 0 0,5-3-4228 0 0,-28-21-1108 0 0</inkml:trace>
  <inkml:trace contextRef="#ctx0" brushRef="#br0" timeOffset="-2158.46">24980 931 17716 0 0,'0'0'1612'0'0,"0"0"-312"0"0,0 0-541 0 0,0 0-413 0 0,0 0-126 0 0,0 0 60 0 0,28-11 141 0 0,93-33 99 0 0,-95 36-290 0 0,1 1-1 0 0,0 1 1 0 0,1 1-1 0 0,-1 2 0 0 0,1 0 1 0 0,0 2-1 0 0,16 2-229 0 0,4-1 136 0 0,331 28-60 0 0,-337-20-687 0 0,97 16-1027 0 0,-93-17-2840 0 0,0-2-4022 0 0,-34-3-1265 0 0</inkml:trace>
  <inkml:trace contextRef="#ctx0" brushRef="#br0" timeOffset="-1904.873">26255 44 16227 0 0,'0'0'59'0'0,"0"0"-719"0"0,0 0-388 0 0,0 0 18 0 0,0 0 314 0 0,0 0 540 0 0,0 0 333 0 0,0 0 110 0 0,0 0 55 0 0,0 0-8 0 0,26 17 72 0 0,77 59 63 0 0,-100-74-417 0 0,-1 0 1 0 0,1 0-1 0 0,-1 1 0 0 0,0-1 0 0 0,1 0 0 0 0,-1 1 1 0 0,0-1-1 0 0,-1 1 0 0 0,1 0 0 0 0,0 0 0 0 0,-1 0 1 0 0,1 0-1 0 0,-1 0 0 0 0,0 0 0 0 0,0 0 0 0 0,0 0 1 0 0,-1 0-1 0 0,1 0 0 0 0,-1 1 0 0 0,0-1 0 0 0,1 0 1 0 0,-1 0-1 0 0,-1 1 0 0 0,1 2-32 0 0,-1 9 181 0 0,-26 352 1850 0 0,-18-126-3886 0 0,36-194 881 0 0,1 5-2271 0 0,5-17-2380 0 0,3-23-212 0 0</inkml:trace>
  <inkml:trace contextRef="#ctx0" brushRef="#br0" timeOffset="-1331.403">26888 320 20452 0 0,'0'0'3698'0'0,"0"0"-3452"0"0,0 0-1242 0 0,0 0-111 0 0,0 0 203 0 0,0 0 345 0 0,0 0 399 0 0,0 0 154 0 0,0 25 34 0 0,-22 169 42 0 0,-92 93-521 0 0,129-370 1854 0 0,-3 43-1283 0 0,-3 0 0 0 0,-1 0 0 0 0,-1-1 0 0 0,-3 0 0 0 0,-1 0 0 0 0,-2 0 0 0 0,-2-1 0 0 0,-4-15-120 0 0,11 86-2915 0 0,34 90 3934 0 0,-31-100-933 0 0,0-1-1 0 0,2 0 1 0 0,0-1 0 0 0,1 0 0 0 0,1 0 0 0 0,1-2 0 0 0,0 0-1 0 0,1 0 1 0 0,0-1 0 0 0,1-1 0 0 0,1-1 0 0 0,0 0 0 0 0,0-1-1 0 0,1-1 1 0 0,1 0 0 0 0,0-2 0 0 0,0 0 0 0 0,0-1-1 0 0,1-1 1 0 0,0-1 0 0 0,0-1 0 0 0,1 0 0 0 0,-1-2 0 0 0,1 0-1 0 0,0-2 1 0 0,-1 0 0 0 0,1-1 0 0 0,15-3-86 0 0,-28 2 51 0 0,0-1 0 0 0,0 0 0 0 0,0-1 0 0 0,0 1 0 0 0,-1-2 0 0 0,0 1 0 0 0,0-1 0 0 0,0 0 0 0 0,0 0 0 0 0,-1-1-1 0 0,1 0 1 0 0,-2 0 0 0 0,1 0 0 0 0,-1-1 0 0 0,0 0 0 0 0,0 0 0 0 0,0 0 0 0 0,-1-1 0 0 0,-1 1 0 0 0,1-1 0 0 0,-1 0 0 0 0,0 0 0 0 0,-1 0 0 0 0,0-1 0 0 0,0 1 0 0 0,-1 0 0 0 0,0-1 0 0 0,-1 1 0 0 0,1-1 0 0 0,-2 1 0 0 0,1-1 0 0 0,-1 1 0 0 0,0-1 0 0 0,-1 1-1 0 0,0 0 1 0 0,-1-1 0 0 0,1 1 0 0 0,-1 0 0 0 0,-1 1 0 0 0,0-1 0 0 0,0 0 0 0 0,0 1 0 0 0,-2-1-51 0 0,-24-36-112 0 0,-2 1 0 0 0,-2 2-1 0 0,-2 1 1 0 0,-1 2 0 0 0,-2 1 0 0 0,-1 3-1 0 0,-13-7 113 0 0,4 0-11 0 0,-49-38-379 0 0,153 78-5985 0 0,59 21-4157 0 0,-87-15 3254 0 0</inkml:trace>
  <inkml:trace contextRef="#ctx0" brushRef="#br0" timeOffset="-831.308">28082 223 18940 0 0,'0'0'-775'0'0,"0"0"-64"0"0,0 0 302 0 0,0 0 473 0 0,0 0 197 0 0,0 0 13 0 0,-11 27-40 0 0,-35 92-23 0 0,-86 95 355 0 0,81-147-321 0 0,-80 120 154 0 0,153-219 4762 0 0,13-15-3675 0 0,76-107-2471 0 0,-32 4 807 0 0,14-86 353 0 0,-56 164-582 0 0,-4 114-1165 0 0,73 127 1888 0 0,-63-96-174 0 0,3-2 1 0 0,2-1-1 0 0,4-3 1 0 0,3-3-1 0 0,16 14-14 0 0,-21-23-699 0 0,-85-49-249 0 0,-855-70 1492 0 0,874 64-1237 0 0,-8-1-1346 0 0,9 4-6472 0 0,15-3-206 0 0</inkml:trace>
  <inkml:trace contextRef="#ctx0" brushRef="#br0" timeOffset="-519.367">29118 316 14283 0 0,'0'0'4746'0'0,"0"0"-3427"0"0,0 0-903 0 0,0 0-87 0 0,0 0-89 0 0,0 0-62 0 0,0 0-90 0 0,0 0-158 0 0,0 0-174 0 0,0 0-181 0 0,0 0-105 0 0,0 0 91 0 0,0 0 178 0 0,13 10 339 0 0,-12 76 577 0 0,-3 9-248 0 0,-1-54-350 0 0,2 0 0 0 0,2 0 1 0 0,2 0-1 0 0,1-1 0 0 0,2 1 1 0 0,3 2-58 0 0,44 48 36 0 0,-18-74-2577 0 0,-35-20-5146 0 0,0 0-2459 0 0</inkml:trace>
  <inkml:trace contextRef="#ctx0" brushRef="#br0" timeOffset="-265.278">28637 97 15219 0 0,'0'0'7593'0'0,"0"0"-5449"0"0,0 0-1537 0 0,0 0-314 0 0,0 0-361 0 0,0 0-72 0 0,28-11 51 0 0,92-32 54 0 0,17 33 50 0 0,-97 14-5 0 0,167 4 78 0 0,0-9-1 0 0,45-13-87 0 0,-237 12 126 0 0,-12-1-4481 0 0,-27 10-3398 0 0,13 1 2922 0 0,1-3-4080 0 0</inkml:trace>
  <inkml:trace contextRef="#ctx0" brushRef="#br1" timeOffset="-36103.818">1804 3063 2921 0 0,'0'0'904'0'0,"0"0"80"0"0,0 0 79 0 0,0 0 1 0 0,0 0-53 0 0,0 0-77 0 0,0 0-42 0 0,0 0 37 0 0,0 0 23 0 0,0 0-22 0 0,0 0-71 0 0,1-20-124 0 0,3-58-113 0 0,-3 59-115 0 0,-1 19-135 0 0,0 0-130 0 0,0 0-160 0 0,0 0-208 0 0,36 29-2240 0 0,-23-16 2327 0 0,53 32 415 0 0,1-3 0 0 0,2-3 0 0 0,2-2 0 0 0,1-4 1 0 0,1-3-1 0 0,3-4-376 0 0,83 38 417 0 0,1681 794 741 0 0,-608-262-326 0 0,-690-322-371 0 0,456 203 70 0 0,-279-136-278 0 0,-459-216-139 0 0,1168 595 678 0 0,500 297-207 0 0,-117-95-259 0 0,-172-46-106 0 0,258 221-85 0 0,-414-214 130 0 0,-176-177 292 0 0,-661-370-415 0 0,-231-124-93 0 0,-45-24-37 0 0,49 50-12 0 0,-304-148-908 0 0,-109-68-1317 0 0,-22-11-4296 0 0,6-9-3594 0 0</inkml:trace>
  <inkml:trace contextRef="#ctx0" brushRef="#br1" timeOffset="-34948.52">689 8181 11939 0 0,'0'0'2183'0'0,"0"0"-1392"0"0,0 0-405 0 0,0 0-138 0 0,0 0-317 0 0,0 0-279 0 0,0 0-192 0 0,0 0-68 0 0,0 0 88 0 0,0 0 145 0 0,0 0 113 0 0,-7 8 54 0 0,-17 27 42 0 0,24-32 152 0 0,0 0 0 0 0,0-1 0 0 0,0 1 0 0 0,1-1 1 0 0,-1 1-1 0 0,1-1 0 0 0,0 1 0 0 0,0-1 0 0 0,0 1 0 0 0,0-1 1 0 0,0 1-1 0 0,0-1 0 0 0,0 0 0 0 0,1 0 0 0 0,-1 0 0 0 0,1 0 1 0 0,0 0-1 0 0,0 0 0 0 0,-1 0 0 0 0,1 0 0 0 0,0-1 0 0 0,0 1 1 0 0,1-1-1 0 0,-1 1 0 0 0,0-1 0 0 0,1 0 0 0 0,0 1 14 0 0,2 1-14 0 0,25 15 116 0 0,1-2 1 0 0,0-2 0 0 0,0 0-1 0 0,2-2 1 0 0,-1-2 0 0 0,1-1 0 0 0,1-1-1 0 0,29 2-102 0 0,36 11 371 0 0,316 98 483 0 0,169 81-854 0 0,-470-159 25 0 0,1731 580 3662 0 0,-301 21-1817 0 0,-293-16-1406 0 0,-704-342-303 0 0,165 96-15 0 0,340 224 177 0 0,-673-383-240 0 0,1164 631 122 0 0,-1434-796-197 0 0,1541 758 284 0 0,563 225 169 0 0,-1259-561-414 0 0,-189-90 61 0 0,124 13-108 0 0,-551-278-994 0 0,-354-129-6522 0 0,8 2-2938 0 0</inkml:trace>
  <inkml:trace contextRef="#ctx0" brushRef="#br0" timeOffset="-32163.534">7996 1545 3529 0 0,'0'0'1468'0'0,"0"0"-128"0"0,0 0-297 0 0,0 0-493 0 0,0 0-598 0 0,0 0-527 0 0,0 0-236 0 0,0 0 66 0 0,0 0 251 0 0,0 0 306 0 0,0 0 224 0 0,-1 33 843 0 0,24 250-55 0 0,-65 746 702 0 0,57-574-551 0 0,50 271-975 0 0,-48-567 120 0 0,29 774 240 0 0,-2-24 208 0 0,-20-636-295 0 0,-12 0 0 0 0,-12 1 0 0 0,-19 100-273 0 0,-15 19 1164 0 0,16 2 0 0 0,19 22-1164 0 0,87 685 2057 0 0,0-65 621 0 0,-87-435-1877 0 0,-5-514-571 0 0,-21 469 1704 0 0,18-185-1359 0 0,34 460 392 0 0,-12-606-653 0 0,3 16 460 0 0,-11 0 0 0 0,-17 137-774 0 0,-10 289 972 0 0,18-653-992 0 0,-1-1-1 0 0,0-1 0 0 0,0 1 1 0 0,-2 0-1 0 0,1-1 0 0 0,-2 0 1 0 0,0 0-1 0 0,0 0 0 0 0,-2-1 1 0 0,1 0-1 0 0,-1 0 1 0 0,-1-1-1 0 0,0 0 0 0 0,-1-1 1 0 0,-6 6 20 0 0,16-15-268 0 0,0-1-87 0 0,0 0-157 0 0,22-46-8093 0 0,-16 37 4479 0 0,6-6-6751 0 0</inkml:trace>
  <inkml:trace contextRef="#ctx0" brushRef="#br0" timeOffset="-30713.58">9891 1443 0 0 0,'0'0'1550'0'0,"0"0"-157"0"0,0 0-339 0 0,0 0-63 0 0,-2-27-2 0 0,-11-134 849 0 0,-12-54 6893 0 0,24 484-14154 0 0,1 289 6064 0 0,66 120-154 0 0,24 976 71 0 0,-101-216 852 0 0,12-984-131 0 0,34 176-1279 0 0,-3-144 375 0 0,-10 243 246 0 0,65 1210 1141 0 0,-47-1508-1198 0 0,-5-66 1343 0 0,-14 117-1907 0 0,39 851 1824 0 0,-44-645-794 0 0,7-50-303 0 0,-20-171-70 0 0,-57-84 238 0 0,49-296-355 0 0,6-94-1757 0 0,1-14-1495 0 0,-2 7-2494 0 0,0 2-6378 0 0</inkml:trace>
  <inkml:trace contextRef="#ctx0" brushRef="#br0" timeOffset="-28877.565">10100 7007 0 0 0,'0'0'453'0'0,"0"0"276"0"0,0 0-209 0 0,0 0-191 0 0,0 0-104 0 0,0 0-44 0 0,0 0 7 0 0,0 0-2 0 0,0 0-20 0 0,0 0-14 0 0,0 0-40 0 0,4-3-43 0 0,13-5-25 0 0,-13 5-36 0 0,-4 3-41 0 0,0 0-49 0 0,0 0-51 0 0,-6 0-2440 0 0,5 0 2032 0 0</inkml:trace>
  <inkml:trace contextRef="#ctx0" brushRef="#br0" timeOffset="-26140.123">13001 8659 0 0 0,'0'0'688'0'0,"0"0"11"0"0,0 0-207 0 0,0 0-103 0 0,0 0-74 0 0,0 0-85 0 0,0 0-49 0 0,0 0-77 0 0,0 0-79 0 0,0 0-38 0 0,0 0-14 0 0,0 0 14 0 0,0 0 26 0 0,6-11 22 0 0,20-34 36 0 0,19-1 5926 0 0,-44 44-5967 0 0,0 0 1 0 0,0 0-1 0 0,0 1 0 0 0,0-1 0 0 0,0 0 1 0 0,0 0-1 0 0,1 1 0 0 0,-1-1 1 0 0,1 0-1 0 0,-1 1 0 0 0,1 0 1 0 0,0-1-1 0 0,-1 1 0 0 0,1 0 1 0 0,0 0-1 0 0,0 0 0 0 0,0 0 0 0 0,0 0 1 0 0,0 0-1 0 0,0 1 0 0 0,0-1 1 0 0,0 1-1 0 0,0-1 0 0 0,1 1 1 0 0,-1 0-1 0 0,0 0 0 0 0,0 0 1 0 0,0 0-1 0 0,2 0-30 0 0,-4 0-220 0 0,0 0 137 0 0,-5 37 72 0 0,-93 172 528 0 0,-122 131-119 0 0,-182 306 426 0 0,40-128 326 0 0,157-191-162 0 0,-89 178 285 0 0,97-206-565 0 0,28-15 57 0 0,71-113-77 0 0,-179 221 709 0 0,174-213 848 0 0,-31 12-979 0 0,65-101-295 0 0,69-90-948 0 0,0 0-5 0 0,0 0 2 0 0,0 0-4 0 0,0 0 22 0 0,0 0 11 0 0,0 0-40 0 0,0 0-151 0 0,8-7-11290 0 0,-3 5 940 0 0</inkml:trace>
  <inkml:trace contextRef="#ctx0" brushRef="#br0" timeOffset="-25032.723">13193 8721 0 0 0,'0'0'0'0'0,"0"0"0"0"0</inkml:trace>
  <inkml:trace contextRef="#ctx0" brushRef="#br0" timeOffset="-24621.84">13064 8597 2817 0 0,'0'0'2643'0'0,"0"0"-544"0"0,0 0-339 0 0,0 0-259 0 0,0 0-298 0 0,0 0-385 0 0,0 0-393 0 0,0 0-383 0 0,0 0-317 0 0,0 0-205 0 0,0 0-102 0 0,0 0-5 0 0,0 0 64 0 0,-3-5 66 0 0,2 4 456 0 0,0-1 0 0 0,0 1 1 0 0,-1-1-1 0 0,1 1 0 0 0,-1 0 1 0 0,1-1-1 0 0,-1 1 1 0 0,1 0-1 0 0,-1 0 0 0 0,0 0 1 0 0,1 0-1 0 0,-1 1 0 0 0,0-1 1 0 0,0 0-1 0 0,1 1 0 0 0,-1-1 1 0 0,0 1-1 0 0,0-1 1 0 0,0 1-1 0 0,0 0 0 0 0,0 0 1 0 0,0 0-1 0 0,0 0 0 0 0,0 0 1 0 0,0 1-1 0 0,1-1 0 0 0,-1 0 1 0 0,0 1-1 0 0,0 0 1 0 0,0-1-1 0 0,0 1 0 0 0,1 0 1 0 0,-1 0-1 0 0,0 0 0 0 0,1 0 1 0 0,-1 0-1 0 0,1 0 1 0 0,-1 0-1 0 0,0 1 1 0 0,2-1 3 0 0,-91 36 361 0 0,-266 87 2701 0 0,366-136 932 0 0,96-53-4605 0 0,-79 53 461 0 0,0 1 1 0 0,1 1-1 0 0,0 2 0 0 0,1 1 1 0 0,-1 0-1 0 0,1 3 1 0 0,1 0-1 0 0,-1 1 1 0 0,0 2-1 0 0,26 2 147 0 0,-47 1-38 0 0,-1 1 1 0 0,1-1-1 0 0,-1 1 1 0 0,1 0-1 0 0,-1 1 1 0 0,0-1-1 0 0,0 1 1 0 0,0 1-1 0 0,0-1 0 0 0,-1 1 1 0 0,0 0-1 0 0,0 0 1 0 0,0 0-1 0 0,-1 1 1 0 0,0 0-1 0 0,0 0 1 0 0,0 0-1 0 0,-1 0 1 0 0,1 0-1 0 0,-1 1 0 0 0,-1 0 1 0 0,2 5 37 0 0,35 159 329 0 0,-26-65 424 0 0,-13-104 598 0 0,-2-1-4468 0 0,0-1 1084 0 0,1 1-5069 0 0</inkml:trace>
  <inkml:trace contextRef="#ctx0" brushRef="#br0" timeOffset="-23739.275">10563 12082 2385 0 0,'0'0'1663'0'0,"0"0"77"0"0,0 0 75 0 0,0 0-67 0 0,0 0-141 0 0,0 0-117 0 0,0 0-79 0 0,0 0-97 0 0,0 0-129 0 0,0 0-135 0 0,0 0-175 0 0,0 0-221 0 0,0 0-187 0 0,-1-16-224 0 0,-3-47-226 0 0,3 48-213 0 0,1 15-200 0 0,0 0-213 0 0,0 5-1955 0 0,0 21 2464 0 0,-43 355 1386 0 0,42-373-1142 0 0,0 0-1 0 0,0 0 1 0 0,0 0 0 0 0,1 0-1 0 0,1 0 1 0 0,-1 0 0 0 0,1 0 0 0 0,1 0-1 0 0,-1-1 1 0 0,2 1 0 0 0,-1 0-1 0 0,1-1 1 0 0,0 1 0 0 0,0-1-1 0 0,1 0 1 0 0,0 0 0 0 0,0 0 0 0 0,1 0-1 0 0,-1-1 1 0 0,2 0 0 0 0,-1 0-1 0 0,1 0 1 0 0,0-1 0 0 0,0 1-1 0 0,0-1 1 0 0,1-1 0 0 0,-1 1-1 0 0,1-1 1 0 0,0-1 0 0 0,1 1 0 0 0,-1-1-1 0 0,4 1-143 0 0,17 0 221 0 0,1-2 1 0 0,0 0-1 0 0,0-2 0 0 0,-1-1 0 0 0,1-1 0 0 0,0-2 0 0 0,-1 0 0 0 0,1-2 0 0 0,-2-2 1 0 0,1 0-1 0 0,-1-2 0 0 0,0-1 0 0 0,-1-1 0 0 0,20-12-221 0 0,101-34 533 0 0,-161 72-7523 0 0,1-4 845 0 0,6-4-4344 0 0</inkml:trace>
  <inkml:trace contextRef="#ctx0" brushRef="#br0" timeOffset="-22432.426">12712 10698 4689 0 0,'0'0'572'0'0,"0"0"-108"0"0,0 0-120 0 0,0 0 60 0 0,0 0 198 0 0,0 0 142 0 0,0 0 15 0 0,0 0-94 0 0,0 0-166 0 0,0 0-167 0 0,0 0-138 0 0,6-3-84 0 0,17-9 4 0 0,-32 46 1445 0 0,-33 39-1030 0 0,-4-2 1 0 0,-3-2 0 0 0,-3-2 0 0 0,-3-2-530 0 0,2-1 236 0 0,-10 4 885 0 0,63-67-837 0 0,0-1 96 0 0,0 0 110 0 0,0 0 81 0 0,0 0 39 0 0,19-21-2068 0 0,-8 10-1374 0 0,10-12-3753 0 0,-14 14-402 0 0</inkml:trace>
  <inkml:trace contextRef="#ctx0" brushRef="#br0" timeOffset="-22092.935">12587 10473 20468 0 0,'0'0'730'0'0,"0"0"-158"0"0,0 0-367 0 0,0 0-438 0 0,0 0-378 0 0,0 0-238 0 0,0 0 78 0 0,0 0 240 0 0,0 0 295 0 0,0 0 289 0 0,0 0 65 0 0,0 0 0 0 0,0 0 21 0 0,8 14 8 0 0,80 109 662 0 0,-65-105-617 0 0,1-2 0 0 0,0 0 1 0 0,1-2-1 0 0,1-1 0 0 0,0-1 0 0 0,1-1 0 0 0,0-1 0 0 0,1-1 0 0 0,0-2 0 0 0,0-1 0 0 0,16 1-192 0 0,7 5 116 0 0,14 3 105 0 0,-117 4-1360 0 0,-3-10-2518 0 0,18-6-5230 0 0,26-3-8 0 0</inkml:trace>
  <inkml:trace contextRef="#ctx0" brushRef="#br0" timeOffset="-21302.464">13338 10993 5889 0 0,'0'0'-318'0'0,"0"0"-247"0"0,0 0-155 0 0,0 0 55 0 0,0 0 275 0 0,0 0 194 0 0,0 0 86 0 0,0 0 66 0 0,0 0 58 0 0,0 0 92 0 0,0 0 122 0 0,0 0 80 0 0,8 0 28 0 0,46-13-37 0 0,-54 13-122 0 0,0 0 156 0 0,0 0 153 0 0,0 0 121 0 0,0 0 25 0 0,0 0-95 0 0,0 0-142 0 0,0 0-127 0 0,0 0-59 0 0,0 0 27 0 0,0 0 72 0 0,0 0 113 0 0,0 0 79 0 0,5-7 4625 0 0,-44-7-4919 0 0,-94 18-37 0 0,130-3-213 0 0,-1 0 0 0 0,1 0 0 0 0,0 0 0 0 0,-1 0 0 0 0,1 1 1 0 0,0-1-1 0 0,0 1 0 0 0,0 0 0 0 0,0 0 0 0 0,0 0 0 0 0,0 0 0 0 0,1 1 1 0 0,-1-1-1 0 0,1 1 0 0 0,-1-1 0 0 0,1 1 0 0 0,0 0 0 0 0,0 0 0 0 0,0 0 0 0 0,1 0 1 0 0,-1 0-1 0 0,1 1 0 0 0,-1-1 0 0 0,1 0 0 0 0,0 1 0 0 0,1-1 0 0 0,-1 1 1 0 0,0-1-1 0 0,1 1 0 0 0,0-1 0 0 0,0 1 0 0 0,0-1 0 0 0,0 1 0 0 0,1-1 1 0 0,0 3 43 0 0,63 91 765 0 0,-27-53-625 0 0,-28-32-175 0 0,0 1 0 0 0,-1 1-1 0 0,0-1 1 0 0,-1 1 0 0 0,0 1 0 0 0,-1-1-1 0 0,-1 1 1 0 0,-1 0 0 0 0,0 0 0 0 0,-1 1-1 0 0,0-1 1 0 0,-1 8 35 0 0,-4-20 241 0 0,-1 0 0 0 0,0 0-1 0 0,-1 0 1 0 0,1-1 0 0 0,0 0 0 0 0,-1 1-1 0 0,1-1 1 0 0,-1-1 0 0 0,0 1 0 0 0,0 0-1 0 0,0-1 1 0 0,0 0 0 0 0,0 0 0 0 0,0 0-1 0 0,0 0 1 0 0,0-1 0 0 0,0 1 0 0 0,0-1-1 0 0,0 0 1 0 0,0-1 0 0 0,0 1 0 0 0,0 0-1 0 0,0-1 1 0 0,0 0 0 0 0,0 0 0 0 0,0-1-1 0 0,-3 0-240 0 0,-25-4 279 0 0,1-1 0 0 0,-1-2 0 0 0,2-1 0 0 0,-1-2 0 0 0,1 0 0 0 0,1-2 0 0 0,0-2 1 0 0,1 0-1 0 0,-12-11-279 0 0,40 27-62 0 0,1 0 0 0 0,-1 0 0 0 0,1 0 0 0 0,-1 0 0 0 0,1 0 1 0 0,-1 0-1 0 0,1-1 0 0 0,0 1 0 0 0,-1 0 0 0 0,1 0 0 0 0,-1 0 1 0 0,1 0-1 0 0,-1-1 0 0 0,1 1 0 0 0,-1 0 0 0 0,1 0 1 0 0,-1-1-1 0 0,1 1 0 0 0,-1 0 0 0 0,1-1 0 0 0,-1 1 0 0 0,0-1 1 0 0,1 1-1 0 0,-1-1 0 0 0,0 1 0 0 0,1 0 0 0 0,-1-1 0 0 0,0 1 1 0 0,0-1-1 0 0,1 0 0 0 0,-1 1 0 0 0,0-1 0 0 0,0 1 1 0 0,0-1-1 0 0,0 1 0 0 0,1-1 0 0 0,-1 1 0 0 0,0-1 0 0 0,0 0 1 0 0,0 1-1 0 0,0-1 0 0 0,0 1 0 0 0,-1-1 0 0 0,1 1 1 0 0,0-1-1 0 0,0 1 0 0 0,0-1 0 0 0,0 1 0 0 0,-1-1 0 0 0,1 0 1 0 0,0 1-1 0 0,0 0 0 0 0,-1-1 0 0 0,1 1 0 0 0,-1-1 0 0 0,1 1 1 0 0,0-1-1 0 0,-1 1 0 0 0,1 0 0 0 0,-1-1 0 0 0,1 1 1 0 0,-1 0-1 0 0,1-1 0 0 0,-1 1 0 0 0,1 0 0 0 0,-1 0 0 0 0,1-1 1 0 0,-1 1-1 0 0,1 0 0 0 0,-1 0 62 0 0,54-4-7987 0 0,-42 4 5469 0 0,7 0-5389 0 0</inkml:trace>
  <inkml:trace contextRef="#ctx0" brushRef="#br0" timeOffset="-20698.43">13844 11137 9634 0 0,'0'0'1356'0'0,"0"0"-509"0"0,0 0-509 0 0,0 0-485 0 0,0 0-292 0 0,0 0-254 0 0,0 0-170 0 0,0 0 55 0 0,0 0 198 0 0,0 0 345 0 0,0 0 353 0 0,0 0 160 0 0,-2 5 67 0 0,-219 402 3857 0 0,212-394-3335 0 0,11-22-2572 0 0,3-4-3845 0 0,-3 6-1115 0 0</inkml:trace>
  <inkml:trace contextRef="#ctx0" brushRef="#br0" timeOffset="-20421.295">13647 10995 17948 0 0,'0'0'588'0'0,"0"0"-252"0"0,0 0-425 0 0,0 0-414 0 0,0 0-169 0 0,0 0 89 0 0,0 0 238 0 0,0 0 357 0 0,0 0 269 0 0,0 0 88 0 0,0 0 26 0 0,0 0 17 0 0,0 0-21 0 0,10 9-18 0 0,158 129 1577 0 0,48-56-1218 0 0,-201-65-2643 0 0,-20-4-5264 0 0,-1-9-2805 0 0</inkml:trace>
  <inkml:trace contextRef="#ctx0" brushRef="#br0" timeOffset="-14793.144">10298 6748 0 0 0,'0'0'1676'0'0,"0"0"-711"0"0,0 0-401 0 0,0 0-107 0 0,0 0-35 0 0,0 0-61 0 0,0 0-16 0 0,0 0 65 0 0,0 0 110 0 0,0 0 205 0 0,0 0 201 0 0,-5-12 1223 0 0,1 8-5212 0 0,-150 123 7140 0 0,-121-11-621 0 0,132-61-2742 0 0,217-50 296 0 0,42-22 2 0 0,-1-6 0 0 0,-2-4 0 0 0,-1-6 0 0 0,81-42-1012 0 0,-267 95 762 0 0,-335 137-936 0 0,265-73-804 0 0,154-55-8439 0 0,-1-19 6 0 0</inkml:trace>
  <inkml:trace contextRef="#ctx0" brushRef="#br0" timeOffset="-13810.181">10989 5865 4537 0 0,'0'0'-123'0'0,"0"0"-350"0"0,0 0 15 0 0,0 0 302 0 0,0 0 280 0 0,0 0 75 0 0,0 0 49 0 0,0 0 47 0 0,0 0 20 0 0,0 0 50 0 0,4 25 38 0 0,16 179 1298 0 0,-15-36 949 0 0,3-296 10651 0 0,-2-137-13536 0 0,6 291-3498 0 0,-3-8 3837 0 0,-7-9-14 0 0,1 1 0 0 0,0 0 0 0 0,0-1 0 0 0,1 0 0 0 0,0 0 0 0 0,1 0 0 0 0,0 0 0 0 0,0 0 0 0 0,1-1 0 0 0,0 0 0 0 0,0 0 0 0 0,1-1 0 0 0,0 0 0 0 0,1 0 0 0 0,-1-1 0 0 0,1 0 0 0 0,1 0 0 0 0,-1 0 0 0 0,1-1 0 0 0,0-1 0 0 0,0 1 0 0 0,0-2 1 0 0,1 1-1 0 0,-1-1 0 0 0,1-1 0 0 0,0 1 0 0 0,0-2 0 0 0,7 1-90 0 0,-7-6 133 0 0,-1-1 1 0 0,0-1-1 0 0,0 0 1 0 0,-1 0-1 0 0,0-1 1 0 0,0 0 0 0 0,0 0-1 0 0,-1-1 1 0 0,0 0-1 0 0,-1 0 1 0 0,1-1-1 0 0,-2 0 1 0 0,1 0 0 0 0,-1 0-1 0 0,-1-1 1 0 0,1 1-1 0 0,-2-1 1 0 0,1 0-1 0 0,0-7-133 0 0,8-141 785 0 0,-12 157-1007 0 0,0 1-187 0 0,0 0-169 0 0,3 38-1561 0 0,82 320 2859 0 0,-72-331-2142 0 0,-2-12-3462 0 0,-7-9 1359 0 0,1-1-6603 0 0</inkml:trace>
  <inkml:trace contextRef="#ctx0" brushRef="#br0" timeOffset="-13260.435">12137 5665 7034 0 0,'0'0'4771'0'0,"0"0"-3274"0"0,0 0-1736 0 0,0 0-1136 0 0,0 0-224 0 0,0 0 300 0 0,0 0 599 0 0,0 0 829 0 0,0 0 326 0 0,0 0 105 0 0,0 0 48 0 0,0 0 24 0 0,-2 26 64 0 0,-11 189 2088 0 0,13-32-947 0 0,25-134-131 0 0,-25-49-1112 0 0,0 0 150 0 0,0 0-8 0 0,0 0-183 0 0,-7-22-6006 0 0,1 10-1107 0 0,4 6-1551 0 0</inkml:trace>
  <inkml:trace contextRef="#ctx0" brushRef="#br0" timeOffset="-12932.371">11882 5591 13155 0 0,'0'0'723'0'0,"0"0"-53"0"0,0 0-163 0 0,0 0-219 0 0,0 0-248 0 0,0 0-204 0 0,0 0-78 0 0,0 0 114 0 0,0 0 246 0 0,0 0 257 0 0,0 0 201 0 0,0 0 116 0 0,0 0 31 0 0,-1-3-56 0 0,1 2-626 0 0,0 0 0 0 0,-1 0 0 0 0,1 1 0 0 0,0-1 1 0 0,0 0-1 0 0,0 0 0 0 0,0 1 0 0 0,1-1 0 0 0,-1 0 0 0 0,0 0 0 0 0,0 1 1 0 0,0-1-1 0 0,1 0 0 0 0,-1 1 0 0 0,0-1 0 0 0,0 0 0 0 0,1 1 0 0 0,-1-1 0 0 0,1 0 1 0 0,-1 1-1 0 0,1-1 0 0 0,-1 1 0 0 0,1-1 0 0 0,-1 1 0 0 0,1-1 0 0 0,-1 1 1 0 0,1-1-1 0 0,0 1 0 0 0,-1-1 0 0 0,1 1 0 0 0,0 0 0 0 0,-1-1 0 0 0,1 1 1 0 0,0 0-1 0 0,-1 0 0 0 0,1 0 0 0 0,0-1 0 0 0,0 1 0 0 0,-1 0 0 0 0,1 0 1 0 0,0 0-1 0 0,0 0 0 0 0,-1 0 0 0 0,1 0 0 0 0,0 0 0 0 0,0 1 0 0 0,-1-1 1 0 0,1 0-1 0 0,0 0 0 0 0,-1 1 0 0 0,1-1 0 0 0,0 0 0 0 0,-1 1 0 0 0,1-1 1 0 0,0 0-1 0 0,-1 1 0 0 0,1-1 0 0 0,-1 1 0 0 0,1-1 0 0 0,-1 1 0 0 0,1 0-41 0 0,17 1 221 0 0,87 0 164 0 0,0-5 0 0 0,0-4 0 0 0,-1-4 0 0 0,33-11-385 0 0,-116 18-424 0 0,60-9 1134 0 0,-70 18-6298 0 0,-51 22-2257 0 0,24-18-1278 0 0</inkml:trace>
  <inkml:trace contextRef="#ctx0" brushRef="#br0" timeOffset="-10291.037">9369 12854 3297 0 0,'0'0'828'0'0,"0"0"-288"0"0,0 0-451 0 0,0 0-415 0 0,0 0-157 0 0,0 0 53 0 0,0 0 237 0 0,0 0 294 0 0,0 0 163 0 0,0 0 99 0 0,0 0 91 0 0,0 18 58 0 0,4 121 1272 0 0,10 225 2597 0 0,-13-461 4599 0 0,1-4-7450 0 0,1-107-2282 0 0,-3 207 524 0 0,11 21-3111 0 0,-2-4 3707 0 0,4 14-116 0 0,-13-26-200 0 0,0-1 1 0 0,0 1-1 0 0,0 0 0 0 0,1 0 1 0 0,-1-1-1 0 0,1 1 1 0 0,0-1-1 0 0,0 1 0 0 0,0 0 1 0 0,0-1-1 0 0,1 0 0 0 0,0 1 1 0 0,-1-1-1 0 0,1 0 1 0 0,0 0-1 0 0,1 0 0 0 0,-1 0 1 0 0,0 0-1 0 0,1 0 0 0 0,0-1 1 0 0,0 1-1 0 0,-1-1 1 0 0,1 0-1 0 0,1 0 0 0 0,-1 0 1 0 0,0 0-1 0 0,0 0 0 0 0,1-1 1 0 0,-1 1-1 0 0,1-1 0 0 0,-1 0 1 0 0,1 0-1 0 0,0-1 1 0 0,-1 1-1 0 0,1-1 0 0 0,0 1 1 0 0,0-1-1 0 0,-1-1 0 0 0,1 1 1 0 0,0 0-1 0 0,-1-1 1 0 0,1 1-1 0 0,0-1 0 0 0,-1 0 1 0 0,1-1-1 0 0,-1 1 0 0 0,1-1 1 0 0,1 0-53 0 0,6-6 56 0 0,-1 0 1 0 0,1 0-1 0 0,-2-1 1 0 0,1 0-1 0 0,-1 0 1 0 0,-1-1-1 0 0,1-1 1 0 0,-2 0-1 0 0,0 0 1 0 0,0 0-1 0 0,-1 0 1 0 0,0-1-1 0 0,-1 0 1 0 0,0-1 0 0 0,-1 1-1 0 0,0-1 1 0 0,-1 0-1 0 0,-1 0 1 0 0,0 0-1 0 0,-1 0 1 0 0,0-1-57 0 0,1 93-2473 0 0,20 123 3464 0 0,-12-140-1047 0 0,6 29 437 0 0,2-32-6507 0 0,-15-55-1699 0 0,-1-2 1240 0 0</inkml:trace>
  <inkml:trace contextRef="#ctx0" brushRef="#br0" timeOffset="-9976.288">9875 12977 6457 0 0,'0'0'1158'0'0,"0"0"-47"0"0,0 0-10 0 0,0 0 82 0 0,0 0 47 0 0,0 0-178 0 0,0 0-288 0 0,0 0-212 0 0,0 0-97 0 0,0 0 48 0 0,0 0 85 0 0,0 0 6 0 0,11 12-49 0 0,35 38-81 0 0,-2 61 914 0 0,-38-81-1132 0 0,33 205 688 0 0,-31-250-3426 0 0,-4-24-7016 0 0,-4 26 1193 0 0</inkml:trace>
  <inkml:trace contextRef="#ctx0" brushRef="#br0" timeOffset="-9732.235">9837 12912 19436 0 0,'0'0'1649'0'0,"0"0"-293"0"0,0 0-516 0 0,0 0-407 0 0,0 0-227 0 0,0 0-121 0 0,0 0-4 0 0,0 0 92 0 0,0 0 112 0 0,0 0 59 0 0,0 0-21 0 0,0 0-62 0 0,0 0-76 0 0,28-1-63 0 0,194-6-194 0 0,-130 4-1699 0 0,-31 0-5083 0 0,-51 2 4651 0 0,11 0-9315 0 0</inkml:trace>
  <inkml:trace contextRef="#ctx0" brushRef="#br0" timeOffset="-8638.358">695 5538 12859 0 0,'0'0'1421'0'0,"0"0"-8"0"0,0 0-165 0 0,0 0-233 0 0,0 0-146 0 0,0 0-191 0 0,0 0-202 0 0,0 0-116 0 0,0 0-61 0 0,0 0-39 0 0,0 0-16 0 0,-6-19 1 0 0,-13-56-17 0 0,18 73-223 0 0,1 1 0 0 0,0-1 0 0 0,0 0 0 0 0,-1 1 0 0 0,1-1 0 0 0,0 1-1 0 0,1-1 1 0 0,-1 0 0 0 0,0 1 0 0 0,0-1 0 0 0,1 1 0 0 0,-1-1 0 0 0,1 1 0 0 0,-1-1-1 0 0,1 1 1 0 0,0-1 0 0 0,-1 1 0 0 0,1 0 0 0 0,0-1 0 0 0,0 1 0 0 0,0 0-1 0 0,0-1 1 0 0,0 1 0 0 0,0 0 0 0 0,1 0 0 0 0,-1 0 0 0 0,0 0 0 0 0,0 0 0 0 0,1 0-1 0 0,-1 1 1 0 0,1-1 0 0 0,-1 0 0 0 0,1 1 0 0 0,-1-1 0 0 0,1 1 0 0 0,-1-1 0 0 0,1 1-1 0 0,-1 0 1 0 0,1 0 0 0 0,0 0 0 0 0,0 0-5 0 0,5-2-38 0 0,25-7-17 0 0,1 2 0 0 0,0 1 0 0 0,0 2 0 0 0,1 1 0 0 0,-1 2 1 0 0,1 1-1 0 0,-1 2 0 0 0,14 3 55 0 0,-35-6-82 0 0,0 2 0 0 0,0-1 1 0 0,-1 1-1 0 0,1 1 0 0 0,0 0 0 0 0,-1 1 0 0 0,1 0 1 0 0,-1 1-1 0 0,0 0 0 0 0,0 0 0 0 0,-1 1 0 0 0,1 1 1 0 0,-1 0-1 0 0,0 0 0 0 0,-1 1 0 0 0,1 0 0 0 0,-1 1 1 0 0,-1 0-1 0 0,0 1 0 0 0,0-1 0 0 0,0 2 82 0 0,-8 0-32 0 0,0 1 1 0 0,0 0-1 0 0,-1 0 0 0 0,0 0 1 0 0,-1-1-1 0 0,-1 1 0 0 0,1-1 0 0 0,-2 0 1 0 0,1 1-1 0 0,-1-1 0 0 0,-1-1 1 0 0,0 1-1 0 0,0-1 0 0 0,-1 1 0 0 0,0-2 1 0 0,-1 1-1 0 0,0-1 0 0 0,0 0 1 0 0,-1 0-1 0 0,0-1 0 0 0,0 0 0 0 0,0 0 1 0 0,-4 1 31 0 0,2 2-52 0 0,-470 385-364 0 0,472-388 379 0 0,2-3-12 0 0,-1 1 0 0 0,1-1 0 0 0,0 1 0 0 0,0 1 0 0 0,1-1 0 0 0,-1 1 1 0 0,1 0-1 0 0,0 0 0 0 0,1 1 0 0 0,-1-1 0 0 0,2 1 0 0 0,-1 0 0 0 0,1 0 0 0 0,-1 1 1 0 0,2-1-1 0 0,-1 2 49 0 0,6-6 39 0 0,0 0 0 0 0,1 0 1 0 0,-1-1-1 0 0,1 1 0 0 0,0 0 1 0 0,-1-1-1 0 0,1 0 0 0 0,0 0 1 0 0,0 0-1 0 0,0-1 0 0 0,1 1 1 0 0,-1-1-1 0 0,0 0 0 0 0,1 0 1 0 0,-1-1-1 0 0,0 1 0 0 0,1-1 1 0 0,-1 0-1 0 0,1 0 0 0 0,2 0-39 0 0,-4 0 50 0 0,84-1 279 0 0,1-3 0 0 0,-1-4 0 0 0,0-4-1 0 0,-1-3 1 0 0,-1-5 0 0 0,0-3 0 0 0,0-4-329 0 0,89-21-631 0 0,-154 43-52 0 0,30-8-79 0 0,-18 0-6811 0 0,-32 13 3047 0 0,0 0-2041 0 0</inkml:trace>
  <inkml:trace contextRef="#ctx0" brushRef="#br0" timeOffset="-8153.571">1421 4789 19108 0 0,'0'0'-219'0'0,"0"0"-166"0"0,0 0-168 0 0,0 0-109 0 0,-30-9 7 0 0,-97-27 31 0 0,120 34 536 0 0,-1 0 1 0 0,1 0-1 0 0,-1 1 0 0 0,0 0 0 0 0,1 0 0 0 0,-1 1 1 0 0,0 0-1 0 0,1 1 0 0 0,-1-1 0 0 0,0 2 0 0 0,1-1 1 0 0,-1 1-1 0 0,1 0 0 0 0,-1 0 0 0 0,-5 3 88 0 0,-14 5-218 0 0,-55 17 171 0 0,2 3 0 0 0,1 3 0 0 0,1 4 0 0 0,3 3 0 0 0,1 3 0 0 0,2 4 0 0 0,2 3-1 0 0,2 3 1 0 0,3 2 0 0 0,-14 20 47 0 0,50-47-15 0 0,2 2 0 0 0,1 1 0 0 0,2 1 0 0 0,1 1 0 0 0,1 1 0 0 0,2 1 0 0 0,2 1 0 0 0,1 1 0 0 0,2 0 0 0 0,1 1 0 0 0,2 1 0 0 0,2 0 0 0 0,1 0 0 0 0,2 1 0 0 0,-1 31 15 0 0,4-28 42 0 0,2-1 0 0 0,2 1 1 0 0,1 0-1 0 0,3-1 0 0 0,1 1 0 0 0,2-1 0 0 0,2-1 1 0 0,1 1-1 0 0,3-1 0 0 0,1-1 0 0 0,2-1 0 0 0,2 0 1 0 0,1-1-1 0 0,2-1 0 0 0,2 0 0 0 0,1-2 0 0 0,2-1 1 0 0,1-1-1 0 0,1-1 0 0 0,20 15-42 0 0,-9-18 302 0 0,2-1 0 0 0,1-2-1 0 0,1-2 1 0 0,1-1 0 0 0,1-3 0 0 0,1-2 0 0 0,0-1-1 0 0,2-3 1 0 0,0-2 0 0 0,0-1 0 0 0,1-3-1 0 0,0-3 1 0 0,0-1 0 0 0,0-2 0 0 0,1-3 0 0 0,-1-1-1 0 0,0-3 1 0 0,0-2 0 0 0,0-2 0 0 0,-1-3-1 0 0,40-14-301 0 0,-11 4 211 0 0,-1-4-1 0 0,-2-3 0 0 0,-1-3 1 0 0,-1-3-1 0 0,-2-3 0 0 0,-2-4 0 0 0,-2-2 1 0 0,-1-3-1 0 0,8-12-210 0 0,-38 28 110 0 0,-1-1-1 0 0,-1-2 1 0 0,-2-1-1 0 0,-2-2 1 0 0,-1 0 0 0 0,-2-2-1 0 0,-2-1 1 0 0,-1-1-1 0 0,-2-1 1 0 0,-2-1 0 0 0,-2 0-1 0 0,-2-1 1 0 0,-2-1-1 0 0,-2-1 1 0 0,-1 1 0 0 0,-1-15-110 0 0,-4 18-74 0 0,-2-1 0 0 0,-2 0 0 0 0,-1 1 0 0 0,-3-1 0 0 0,-1 0 0 0 0,-2 1 0 0 0,-2 0 0 0 0,-2 0 0 0 0,-2 1 0 0 0,-1 0 0 0 0,-2 1 0 0 0,-2 1 0 0 0,-2 0 0 0 0,-1 1 0 0 0,-2 2 0 0 0,-2 0 0 0 0,-1 1 0 0 0,-1 1 0 0 0,-2 2 0 0 0,-1 1 0 0 0,-2 1 0 0 0,-1 1 0 0 0,-1 2 0 0 0,-1 2 0 0 0,-2 1 0 0 0,0 1 0 0 0,-8-1 74 0 0,2 6-207 0 0,-1 2 1 0 0,-1 2-1 0 0,0 2 0 0 0,0 2 1 0 0,-1 2-1 0 0,-1 2 1 0 0,1 2-1 0 0,-1 1 0 0 0,0 3 1 0 0,1 2-1 0 0,-1 2 0 0 0,1 2 1 0 0,0 1-1 0 0,0 3 1 0 0,1 2-1 0 0,0 1 0 0 0,1 3 1 0 0,1 1-1 0 0,0 2 1 0 0,1 2-1 0 0,2 2 0 0 0,0 1 1 0 0,1 2-1 0 0,2 2 1 0 0,1 1-1 0 0,1 2 0 0 0,-29 34 207 0 0,-64 97-7589 0 0,94-107-1852 0 0</inkml:trace>
  <inkml:trace contextRef="#ctx0" brushRef="#br0" timeOffset="-6621.465">14751 197 6465 0 0,'0'0'382'0'0,"0"0"-118"0"0,0 0-44 0 0,0 0 113 0 0,0 0 135 0 0,0 0 137 0 0,0 0 191 0 0,0 0 112 0 0,0 0 11 0 0,0 0-38 0 0,0 0-122 0 0,-1-7-113 0 0,0-6-474 0 0,2 11-153 0 0,-1-1 0 0 0,0 1-1 0 0,0-1 1 0 0,0 1 0 0 0,0-1-1 0 0,0 1 1 0 0,-1-1 0 0 0,1 1 0 0 0,-1-1-1 0 0,0 1 1 0 0,1 0 0 0 0,-1-1-1 0 0,0 1 1 0 0,0 0 0 0 0,0-1-1 0 0,-1 1 1 0 0,1 0 0 0 0,-1 0-1 0 0,1 0 1 0 0,-1 0 0 0 0,0 1-1 0 0,1-1 1 0 0,-1 0 0 0 0,0 1 0 0 0,0-1-1 0 0,0 1 1 0 0,0-1 0 0 0,0 1-1 0 0,-1 0 1 0 0,1 0 0 0 0,0 0-1 0 0,-1 0 1 0 0,1 1 0 0 0,0-1-1 0 0,-2 0-18 0 0,-31-3-357 0 0,-1 2-1 0 0,0 1 0 0 0,0 1 0 0 0,1 2 0 0 0,-1 2 0 0 0,-12 4 358 0 0,-8-2 84 0 0,4 0 42 0 0,0 1 0 0 0,1 2 0 0 0,0 3 0 0 0,1 2 0 0 0,0 2 0 0 0,1 2 0 0 0,-36 20-126 0 0,83-37-55 0 0,-1-1 0 0 0,0 1 0 0 0,1 0 0 0 0,-1 0 0 0 0,1 1 0 0 0,-1-1 0 0 0,1 0 0 0 0,-1 1 0 0 0,1-1 0 0 0,0 1 0 0 0,0 0-1 0 0,0 0 1 0 0,0 0 0 0 0,0 0 0 0 0,0 0 0 0 0,0 0 0 0 0,1 1 0 0 0,-1-1 0 0 0,1 0 0 0 0,0 1 0 0 0,0-1 0 0 0,0 1 0 0 0,0 0 0 0 0,0-1 0 0 0,0 1 0 0 0,0 0 0 0 0,1 0 0 0 0,0-1 0 0 0,-1 1 0 0 0,1 0 0 0 0,0 0 0 0 0,0 0 0 0 0,1-1 0 0 0,-1 1 0 0 0,1 0 0 0 0,-1 0 0 0 0,1-1 0 0 0,0 1 0 0 0,0 0 0 0 0,0-1 0 0 0,0 1 0 0 0,0-1 0 0 0,1 1-1 0 0,-1-1 1 0 0,1 0 0 0 0,0 0 0 0 0,0 1 0 0 0,-1-1 0 0 0,1 0 0 0 0,1-1 0 0 0,-1 1 0 0 0,0 0 0 0 0,1 0 55 0 0,35 20 255 0 0,1-1-1 0 0,1-3 1 0 0,0-1-1 0 0,1-1 0 0 0,1-3 1 0 0,0-2-1 0 0,1-1 1 0 0,6-1-255 0 0,38 11 42 0 0,-29-7-145 0 0,-1 3 0 0 0,0 2-1 0 0,-1 3 1 0 0,-2 2 0 0 0,11 9 103 0 0,-52-26-50 0 0,1 2 0 0 0,-2 0 0 0 0,1 0 0 0 0,-1 1 0 0 0,-1 1 0 0 0,1 0 0 0 0,-2 0 0 0 0,1 1 0 0 0,-1 1 0 0 0,-1-1 0 0 0,0 2 0 0 0,-1-1 0 0 0,0 1 0 0 0,-1 1 0 0 0,-1-1 0 0 0,0 1 0 0 0,-1 0 0 0 0,0 0 0 0 0,-1 1 0 0 0,0-1 0 0 0,-2 1 0 0 0,0 0 0 0 0,0 1 50 0 0,-2-9 53 0 0,0 0 0 0 0,0 0 1 0 0,0 0-1 0 0,-1 0 0 0 0,-1 0 0 0 0,1 0 0 0 0,-1 0 0 0 0,0 0 0 0 0,0 0 0 0 0,-1-1 0 0 0,0 1 0 0 0,0-1 0 0 0,-1 0 0 0 0,0 0 0 0 0,0 0 0 0 0,0 0 1 0 0,-1-1-1 0 0,1 1 0 0 0,-1-1 0 0 0,-1-1 0 0 0,1 1 0 0 0,-1-1 0 0 0,0 1 0 0 0,0-2 0 0 0,0 1 0 0 0,0-1 0 0 0,-1 0 0 0 0,1 0 0 0 0,-1 0 0 0 0,0-1 1 0 0,1 0-1 0 0,-1-1 0 0 0,0 0 0 0 0,-1 0-53 0 0,-252 14 4679 0 0,253-16-4581 0 0,-52-1 493 0 0,1-4 0 0 0,-1-1 0 0 0,2-4 0 0 0,0-1 0 0 0,0-4 0 0 0,1-1 1 0 0,1-4-1 0 0,-26-13-591 0 0,28-16 250 0 0,70 8-3141 0 0,5 30 1622 0 0,1 0 0 0 0,1 2 1 0 0,0 1-1 0 0,0 1 0 0 0,1 0 0 0 0,0 2 0 0 0,0 1 0 0 0,0 1 0 0 0,1 2 1269 0 0,15-5-2444 0 0,-1 0-3148 0 0</inkml:trace>
  <inkml:trace contextRef="#ctx0" brushRef="#br0" timeOffset="-6360.353">15671 288 22021 0 0,'0'0'-243'0'0,"0"0"-262"0"0,0 0-317 0 0,0 0-161 0 0,0 0 12 0 0,0 0 186 0 0,0 0 217 0 0,0 0 208 0 0,-26 26 172 0 0,-81 85 137 0 0,65-29 124 0 0,39-63-34 0 0,-6 21 80 0 0,2 0 0 0 0,1 1 1 0 0,2 0-1 0 0,2 0 0 0 0,2 0 0 0 0,1 0 1 0 0,5 22-120 0 0,-5-55-16 0 0,-1-1 0 0 0,1 1 0 0 0,1-1 0 0 0,-1 0 0 0 0,1 0 0 0 0,1 1 0 0 0,-1-1 0 0 0,1-1 1 0 0,0 1-1 0 0,1 0 0 0 0,-1-1 0 0 0,1 0 0 0 0,1 1 0 0 0,-1-2 0 0 0,1 1 0 0 0,0 0 0 0 0,0-1 0 0 0,1 0 0 0 0,0 0 1 0 0,0-1-1 0 0,0 0 0 0 0,0 0 0 0 0,0 0 0 0 0,1-1 0 0 0,0 1 0 0 0,0-2 0 0 0,0 1 0 0 0,2 0 16 0 0,5-9-2208 0 0,-9-3-2493 0 0,-3 5-4028 0 0</inkml:trace>
  <inkml:trace contextRef="#ctx0" brushRef="#br0" timeOffset="-5618.52">15113 233 21437 0 0,'0'0'965'0'0,"0"0"-90"0"0,0 0-384 0 0,0 0-358 0 0,0 0-201 0 0,0 0-69 0 0,27-12 41 0 0,89-36 56 0 0,22 33 36 0 0,-95 17 20 0 0,623 29-730 0 0,-657-31 687 0 0,1 1 0 0 0,-1-2 0 0 0,0 0 0 0 0,0 0 0 0 0,0 0 0 0 0,0-1 1 0 0,0-1-1 0 0,-1 1 0 0 0,1-1 0 0 0,-1-1 0 0 0,1 0 0 0 0,-1 0 0 0 0,0 0 0 0 0,5-5 27 0 0,-9-2 931 0 0,-11 21-6941 0 0,23 258 6606 0 0,3-100-227 0 0,-23 209 1170 0 0,-3-393 3567 0 0,-3-6-5167 0 0,3 2-48 0 0,1-1 0 0 0,1 0 0 0 0,1-1 0 0 0,1 0 1 0 0,0 1-1 0 0,2-1 0 0 0,0 0 0 0 0,2 0 0 0 0,1 0 1 0 0,0 1-1 0 0,1-1 0 0 0,2 1 0 0 0,0-1 0 0 0,1 1 1 0 0,1 1-1 0 0,1-1 0 0 0,1 1 0 0 0,1 1 0 0 0,0 0 1 0 0,2 0-1 0 0,0 1 0 0 0,1 0 0 0 0,1 1 0 0 0,0 1 0 0 0,1 0 1 0 0,1 1-1 0 0,1 1 0 0 0,0 0 0 0 0,0 1 0 0 0,1 1 1 0 0,1 1-1 0 0,0 0 0 0 0,1 2 0 0 0,7-3 109 0 0,5 2-234 0 0,1 2-1 0 0,0 1 1 0 0,0 2-1 0 0,0 1 1 0 0,1 1-1 0 0,0 2 1 0 0,-1 2-1 0 0,1 1 1 0 0,-1 1-1 0 0,1 2 1 0 0,-1 1-1 0 0,10 5 235 0 0,-41-12-43 0 0,1 1 0 0 0,-1 0-1 0 0,1 0 1 0 0,-1 1 0 0 0,1-1 0 0 0,-1 0-1 0 0,1 1 1 0 0,-1 0 0 0 0,0-1-1 0 0,1 1 1 0 0,-1 0 0 0 0,0 0-1 0 0,0 0 1 0 0,1 1 0 0 0,-1-1 0 0 0,0 0-1 0 0,0 1 1 0 0,0 0 0 0 0,-1-1-1 0 0,1 1 1 0 0,0 0 0 0 0,-1 0-1 0 0,1 0 1 0 0,-1 0 0 0 0,1 0 0 0 0,-1 0-1 0 0,0 0 1 0 0,0 1 0 0 0,0-1-1 0 0,0 0 1 0 0,-1 1 0 0 0,1-1 0 0 0,0 0-1 0 0,-1 1 1 0 0,0-1 0 0 0,0 1-1 0 0,1-1 1 0 0,-1 1 0 0 0,-1-1-1 0 0,1 1 1 0 0,0-1 0 0 0,-1 1 0 0 0,1-1-1 0 0,-1 0 1 0 0,0 1 0 0 0,1-1-1 0 0,-1 0 1 0 0,-1 1 0 0 0,1-1-1 0 0,0 0 1 0 0,0 0 0 0 0,-1 0 0 0 0,1 0-1 0 0,-1 0 1 0 0,0 0 0 0 0,1-1 43 0 0,-44 25 222 0 0,-1-3 0 0 0,-1-2 0 0 0,-1-2 0 0 0,0-2 0 0 0,-2-2 0 0 0,0-2 0 0 0,-24 1-222 0 0,72-13 2 0 0,-299 70-2 0 0,299-71-32 0 0,0 1 1 0 0,1-1-1 0 0,-1 0 1 0 0,1 1-1 0 0,-1-1 0 0 0,1 1 1 0 0,-1-1-1 0 0,1 1 0 0 0,0 0 1 0 0,-1 0-1 0 0,1 0 1 0 0,0 0-1 0 0,-1 0 0 0 0,1 0 1 0 0,0 0-1 0 0,0 0 1 0 0,0 0-1 0 0,0 0 0 0 0,0 1 1 0 0,0-1-1 0 0,0 0 0 0 0,1 1 1 0 0,-1-1-1 0 0,0 1 1 0 0,1-1-1 0 0,-1 1 0 0 0,1-1 1 0 0,-1 1-1 0 0,1-1 0 0 0,0 1 1 0 0,0-1-1 0 0,0 1 1 0 0,0 0-1 0 0,0-1 0 0 0,0 1 1 0 0,0-1-1 0 0,0 1 0 0 0,0-1 1 0 0,1 1-1 0 0,-1 0 1 0 0,1-1-1 0 0,-1 1 0 0 0,1-1 1 0 0,0 0-1 0 0,0 1 0 0 0,-1-1 1 0 0,1 0-1 0 0,0 1 1 0 0,0-1-1 0 0,0 0 0 0 0,1 1 32 0 0,68 51 690 0 0,6-17-330 0 0,1-2-1 0 0,2-5 0 0 0,1-2 1 0 0,1-5-1 0 0,1-2 1 0 0,57 4-360 0 0,-116-20-656 0 0,74 7 1090 0 0,-66-14-4284 0 0,-3-6-4605 0 0,-21 6 2179 0 0</inkml:trace>
  <inkml:trace contextRef="#ctx0" brushRef="#br0" timeOffset="-5071.271">17686 282 23341 0 0,'0'0'-707'0'0,"0"0"-590"0"0,0 0-268 0 0,0 0 136 0 0,0 0 587 0 0,0 0 705 0 0,0 0 206 0 0,0 0 11 0 0,0 0 15 0 0,-2 29-11 0 0,-4 95 2 0 0,-35-2 259 0 0,1-36-95 0 0,-31 101 74 0 0,80-208 4252 0 0,11-13-3991 0 0,22-44-1770 0 0,95-397 82 0 0,-137 473 1080 0 0,0 0 0 0 0,0 0 0 0 0,0 0 0 0 0,1 0 0 0 0,-1 0 1 0 0,1 0-1 0 0,-1 0 0 0 0,1 0 0 0 0,-1 0 0 0 0,1 0 0 0 0,0 0 0 0 0,0 1 0 0 0,0-1 0 0 0,0 0 0 0 0,0 0 1 0 0,1 1-1 0 0,-1-1 0 0 0,0 1 0 0 0,1-1 0 0 0,-1 1 0 0 0,1 0 0 0 0,0 0 0 0 0,-1-1 0 0 0,1 1 0 0 0,0 0 0 0 0,0 0 1 0 0,-1 1-1 0 0,1-1 0 0 0,0 0 0 0 0,0 1 0 0 0,0-1 0 0 0,0 1 0 0 0,0-1 0 0 0,0 1 0 0 0,0 0 0 0 0,0 0 1 0 0,0 0-1 0 0,0 0 0 0 0,0 0 0 0 0,0 0 0 0 0,0 1 0 0 0,0-1 0 0 0,0 1 0 0 0,0-1 0 0 0,0 1 0 0 0,0 0 1 0 0,0 0-1 0 0,0 0 0 0 0,-1 0 0 0 0,1 0 0 0 0,0 0 0 0 0,-1 0 0 0 0,1 1 0 0 0,-1-1 0 0 0,1 1 0 0 0,-1-1 1 0 0,0 1-1 0 0,1 1 23 0 0,217 256-32 0 0,-138-152 128 0 0,-12-16-104 0 0,150 160-270 0 0,-220-251 292 0 0,1 0 1 0 0,-1 0-1 0 0,1 0 0 0 0,-1 0 0 0 0,1 0 0 0 0,-1 0 0 0 0,1 0 0 0 0,-1 0 0 0 0,1 0 0 0 0,-1 0 1 0 0,1 0-1 0 0,-1 0 0 0 0,1 0 0 0 0,-1 0 0 0 0,1 0 0 0 0,-1 1 0 0 0,1-1 0 0 0,0 0 0 0 0,-1 0 0 0 0,1 1 1 0 0,-1-1-1 0 0,1 0 0 0 0,-1 1 0 0 0,1-1 0 0 0,0 0 0 0 0,-1 1 0 0 0,1-1 0 0 0,0 0 0 0 0,0 1 1 0 0,-1-1-1 0 0,1 1 0 0 0,0-1 0 0 0,0 1 0 0 0,-1-1 0 0 0,1 1 0 0 0,0-1 0 0 0,0 1 0 0 0,0-1 1 0 0,0 1-1 0 0,0-1 0 0 0,0 1 0 0 0,0-1 0 0 0,0 1 0 0 0,0-1 0 0 0,0 1 0 0 0,0-1 0 0 0,0 1 1 0 0,0-1-1 0 0,0 1 0 0 0,0-1 0 0 0,1 1 0 0 0,-1-1 0 0 0,0 0 0 0 0,0 1 0 0 0,1-1 0 0 0,-1 1 1 0 0,0-1-1 0 0,0 1 0 0 0,1-1 0 0 0,-1 0-14 0 0,-67-5 503 0 0,48 2-470 0 0,-120-9 19 0 0,-80-10-262 0 0,-1 11 0 0 0,-116 11 210 0 0,332 0-297 0 0,-78 10-872 0 0,56-3-2633 0 0,3 5-4795 0 0,23-12 1427 0 0</inkml:trace>
  <inkml:trace contextRef="#ctx0" brushRef="#br0" timeOffset="-4774.692">18906 227 20644 0 0,'0'0'639'0'0,"0"0"-195"0"0,0 0-550 0 0,0 0-785 0 0,0 0-462 0 0,0 0 69 0 0,0 0 403 0 0,0 0 630 0 0,0 0 472 0 0,0 0 127 0 0,0 0-1 0 0,-5 26-29 0 0,-26 172 468 0 0,33 61 180 0 0,-2-255-938 0 0,1 0 0 0 0,-1 0 0 0 0,1 1 1 0 0,0-1-1 0 0,0 0 0 0 0,0 0 0 0 0,1 0 0 0 0,-1 0 1 0 0,1 0-1 0 0,0-1 0 0 0,0 1 0 0 0,1 0 0 0 0,-1-1 0 0 0,1 0 1 0 0,0 1-1 0 0,-1-1 0 0 0,1 0 0 0 0,1 0 0 0 0,-1-1 1 0 0,0 1-1 0 0,1-1 0 0 0,-1 1 0 0 0,3 0-28 0 0,5-22-8375 0 0,-11 17 5880 0 0,1-3-7230 0 0</inkml:trace>
  <inkml:trace contextRef="#ctx0" brushRef="#br0" timeOffset="-4502.246">18375 66 23077 0 0,'0'0'844'0'0,"0"0"-57"0"0,0 0-234 0 0,0 0-342 0 0,0 0-270 0 0,0 0-141 0 0,0 0-2 0 0,0 0 94 0 0,30-10 65 0 0,97-27 39 0 0,79 26 57 0 0,-121 8-347 0 0,160-2-552 0 0,-86 15-8568 0 0,-138-7 4378 0 0,-6 0-4283 0 0</inkml:trace>
  <inkml:trace contextRef="#ctx0" brushRef="#br0" timeOffset="-4235.205">19655 121 23501 0 0,'0'0'752'0'0,"0"0"-981"0"0,0 0-306 0 0,0 0 100 0 0,0 0 226 0 0,0 0 198 0 0,11 26 34 0 0,65 176 72 0 0,-41 36 419 0 0,-8-33-2571 0 0,15-77-7613 0 0,-32-108-861 0 0</inkml:trace>
  <inkml:trace contextRef="#ctx0" brushRef="#br0" timeOffset="5740.648">15847 2054 15507 0 0,'0'0'-1'0'0,"0"0"48"0"0,0 0-37 0 0,0 0-42 0 0,0 0-13 0 0,0 0-23 0 0,0 0-1 0 0,0 0 54 0 0,0 0 99 0 0,0 0 77 0 0,-16-13 11 0 0,-50-37-44 0 0,44 43-945 0 0,20 30 74 0 0,2-20 594 0 0,-30 737-279 0 0,16-551-1790 0 0,14-189 2220 0 0,-1 1 0 0 0,1 0 0 0 0,0 0 1 0 0,0 0-1 0 0,0 0 0 0 0,-1 0 0 0 0,1-1 0 0 0,-1 1 1 0 0,1 0-1 0 0,0 0 0 0 0,-1-1 0 0 0,1 1 1 0 0,-1 0-1 0 0,0-1 0 0 0,1 1 0 0 0,-1 0 0 0 0,0-1 1 0 0,1 1-1 0 0,-1-1 0 0 0,0 1 0 0 0,1-1 0 0 0,-1 1 1 0 0,0-1-1 0 0,0 0 0 0 0,0 1 0 0 0,1-1 1 0 0,-1 0-1 0 0,0 0 0 0 0,0 1 0 0 0,0-1 0 0 0,0 0 1 0 0,0 0-1 0 0,0 0 0 0 0,1 0 0 0 0,-1 0 0 0 0,0 0 1 0 0,0 0-1 0 0,0-1 0 0 0,0 1 0 0 0,0 0 1 0 0,1 0-1 0 0,-1-1 0 0 0,0 1 0 0 0,0 0 0 0 0,0-1 1 0 0,1 1-1 0 0,-1-1 0 0 0,0 1 0 0 0,0-1 0 0 0,1 1 1 0 0,-1-1-1 0 0,1 0 0 0 0,-1 1 0 0 0,0-1 1 0 0,1 0-1 0 0,-1 0 0 0 0,1 1 0 0 0,0-1 0 0 0,-1 0 1 0 0,1 0-1 0 0,-1 0-2 0 0,-33-44-2234 0 0,22 24-752 0 0,2 6-3453 0 0</inkml:trace>
  <inkml:trace contextRef="#ctx0" brushRef="#br0" timeOffset="6103.683">15234 1913 22077 0 0,'0'0'266'0'0,"0"0"-7"0"0,0 0-240 0 0,0 0-269 0 0,0 0-162 0 0,0 0-48 0 0,0 0 138 0 0,31-12 156 0 0,101-41 95 0 0,46 28 46 0 0,-126 25 37 0 0,69-5 39 0 0,0 5 0 0 0,-1 6 0 0 0,16 6-51 0 0,-99-7-63 0 0,0 2-1 0 0,-1 1 1 0 0,0 1-1 0 0,-1 2 1 0 0,0 2 0 0 0,-1 1-1 0 0,0 2 1 0 0,-1 1-1 0 0,-1 1 1 0 0,0 2-1 0 0,-2 1 1 0 0,11 11 63 0 0,-39-31-18 0 0,0-1-1 0 0,0 1 1 0 0,0 0 0 0 0,-1 1-1 0 0,1-1 1 0 0,0 0-1 0 0,0 0 1 0 0,-1 1 0 0 0,1-1-1 0 0,-1 1 1 0 0,1-1 0 0 0,-1 1-1 0 0,1 0 1 0 0,-1 0-1 0 0,0 0 1 0 0,0-1 0 0 0,0 1-1 0 0,0 0 1 0 0,0 0 0 0 0,-1 0-1 0 0,1 1 1 0 0,-1-1-1 0 0,1 0 1 0 0,-1 0 0 0 0,1 0-1 0 0,-1 0 1 0 0,0 0 0 0 0,0 1-1 0 0,0-1 1 0 0,-1 0 0 0 0,1 0-1 0 0,0 0 1 0 0,-1 0-1 0 0,1 0 1 0 0,-1 0 0 0 0,0 0-1 0 0,0 0 1 0 0,0 0 0 0 0,0 0-1 0 0,0 0 1 0 0,0 0-1 0 0,0 0 1 0 0,-1-1 0 0 0,1 1-1 0 0,-1 0 1 0 0,1-1 0 0 0,-1 1-1 0 0,1-1 1 0 0,-1 0-1 0 0,0 1 1 0 0,0-1 0 0 0,0 0-1 0 0,0 0 1 0 0,0 0 0 0 0,0-1-1 0 0,0 1 1 0 0,0 0 0 0 0,0-1-1 0 0,0 1 1 0 0,0-1-1 0 0,0 0 1 0 0,-1 1 18 0 0,-54 14 266 0 0,-1-3 1 0 0,-1-2-1 0 0,0-3 0 0 0,0-2 1 0 0,0-2-1 0 0,-23-5-266 0 0,20 3 237 0 0,-585 8 810 0 0,590-16-999 0 0,98 2-3019 0 0,244-1-9715 0 0,-238 6 6233 0 0</inkml:trace>
  <inkml:trace contextRef="#ctx0" brushRef="#br0" timeOffset="6476.66">16560 2598 12419 0 0,'0'0'1184'0'0,"0"0"-616"0"0,0 0-215 0 0,0 0-139 0 0,0 0-73 0 0,0 0-21 0 0,0 0 39 0 0,-3 26 138 0 0,-7 78 154 0 0,10-101-394 0 0,0 0 0 0 0,0 0 0 0 0,0-1 0 0 0,0 1 0 0 0,1 0 0 0 0,-1 0 0 0 0,1-1 0 0 0,0 1 0 0 0,0 0 0 0 0,0-1 0 0 0,0 1 0 0 0,0-1 0 0 0,0 1 0 0 0,1-1 0 0 0,-1 0 0 0 0,1 1 0 0 0,0-1 0 0 0,0 0 0 0 0,-1 0 0 0 0,1 0 0 0 0,1-1 0 0 0,-1 1 0 0 0,0 0 0 0 0,0-1 0 0 0,1 1 0 0 0,-1-1 0 0 0,1 0 0 0 0,-1 0 0 0 0,1 0 0 0 0,-1 0 0 0 0,2 0-57 0 0,4 3 264 0 0,22 5 60 0 0,-1-1 1 0 0,2-2-1 0 0,-1-1 0 0 0,0-1 0 0 0,1-1 0 0 0,0-2 0 0 0,0-1 1 0 0,-1-2-1 0 0,1 0 0 0 0,0-3 0 0 0,-1 0 0 0 0,0-2 0 0 0,7-3-324 0 0,-17 7 26 0 0,0-1-1 0 0,-1-1 0 0 0,1 0 1 0 0,-1-1-1 0 0,0-2 0 0 0,0 0 1 0 0,-1 0-1 0 0,0-2 0 0 0,-1 0 1 0 0,0-1-1 0 0,0-1 0 0 0,-1-1 1 0 0,-1 0-1 0 0,0-1 0 0 0,-1 0 1 0 0,3-5-26 0 0,-15 14-15 0 0,1 0-1 0 0,-1-1 1 0 0,0 1 0 0 0,0-1 0 0 0,-1 1-1 0 0,0-1 1 0 0,0 0 0 0 0,0 0 0 0 0,-1 1 0 0 0,1-1-1 0 0,-1 0 1 0 0,-1 0 0 0 0,1 0 0 0 0,-1 0-1 0 0,0 1 1 0 0,0-1 0 0 0,-1 0 0 0 0,1 1-1 0 0,-1-1 1 0 0,-1 1 0 0 0,1 0 0 0 0,-1 0-1 0 0,0 0 1 0 0,0 0 0 0 0,0 0 0 0 0,-1 0 0 0 0,0 1-1 0 0,0 0 1 0 0,0 0 0 0 0,0 0 0 0 0,-1 0-1 0 0,-4-3 16 0 0,-167-91-479 0 0,144 89 487 0 0,1 0-1 0 0,-1 2 1 0 0,-1 2 0 0 0,1 1-1 0 0,-1 1 1 0 0,-22 2-8 0 0,43 0-35 0 0,0 2 0 0 0,-1-1 0 0 0,1 2 0 0 0,0 0 0 0 0,0 0 0 0 0,0 1 0 0 0,0 1 1 0 0,1 0-1 0 0,-1 0 0 0 0,1 1 0 0 0,0 0 0 0 0,0 1 0 0 0,1 1 0 0 0,0 0 0 0 0,0 0 0 0 0,0 1 0 0 0,1 0 0 0 0,0 0 0 0 0,-1 3 35 0 0,7-8-17 0 0,1 0-1 0 0,0 0 1 0 0,-1 0-1 0 0,1 0 1 0 0,1 0-1 0 0,-1 1 1 0 0,0-1-1 0 0,1 1 1 0 0,-1-1-1 0 0,1 1 0 0 0,0 0 1 0 0,1-1-1 0 0,-1 1 1 0 0,0 0-1 0 0,1 0 1 0 0,0-1-1 0 0,0 1 1 0 0,0 0-1 0 0,1 0 1 0 0,-1 0-1 0 0,1-1 1 0 0,0 1-1 0 0,0 0 0 0 0,0-1 1 0 0,0 1-1 0 0,1-1 1 0 0,-1 1-1 0 0,1-1 1 0 0,0 1-1 0 0,0-1 1 0 0,0 0-1 0 0,1 0 1 0 0,-1 0-1 0 0,1 0 0 0 0,-1-1 1 0 0,1 1-1 0 0,0-1 1 0 0,0 1-1 0 0,0-1 1 0 0,0 0-1 0 0,1 0 1 0 0,0 0 17 0 0,148 64-3907 0 0,-106-53-395 0 0,-11-5-3956 0 0</inkml:trace>
  <inkml:trace contextRef="#ctx0" brushRef="#br0" timeOffset="6884.076">17487 2285 20524 0 0,'0'0'276'0'0,"0"0"-156"0"0,0 0-89 0 0,0 0-43 0 0,0 0-89 0 0,0 0-229 0 0,0 0-178 0 0,0 0-21 0 0,0 0 157 0 0,0 0 282 0 0,0 0 222 0 0,0 0 112 0 0,0 0 26 0 0,27-9-57 0 0,87-27-57 0 0,-105 34-146 0 0,0-1-1 0 0,1 2 1 0 0,-1-1-1 0 0,0 1 0 0 0,1 1 1 0 0,-1-1-1 0 0,1 2 1 0 0,-1-1-1 0 0,1 1 1 0 0,-1 1-1 0 0,1 0 0 0 0,-1 0 1 0 0,7 3-10 0 0,15 3-8 0 0,-12-4-21 0 0,-3-1-28 0 0,-1 0 0 0 0,1 0 1 0 0,-1 2-1 0 0,0 0 0 0 0,-1 0 0 0 0,1 2 0 0 0,-1 0 1 0 0,0 0-1 0 0,11 9 57 0 0,-25-13-30 0 0,0 1 0 0 0,-1-1 0 0 0,1 1 0 0 0,-1-1 1 0 0,1 1-1 0 0,-1-1 0 0 0,0 1 0 0 0,-1-1 0 0 0,1 0 0 0 0,0 1 1 0 0,-1-1-1 0 0,0 0 0 0 0,0 0 0 0 0,0 0 0 0 0,0 0 0 0 0,0-1 1 0 0,-1 1-1 0 0,1-1 0 0 0,-1 1 0 0 0,1-1 0 0 0,-1 0 0 0 0,0 0 1 0 0,0 0-1 0 0,0 0 0 0 0,0 0 0 0 0,-1-1 0 0 0,1 1 0 0 0,0-1 1 0 0,-3 1 29 0 0,-3 3-27 0 0,-419 295 207 0 0,424-297-178 0 0,-1 0-15 0 0,-1 0 0 0 0,1 1-1 0 0,0 0 1 0 0,1 0 0 0 0,-1 0 0 0 0,1 1 0 0 0,0-1 0 0 0,0 1 0 0 0,0 0-1 0 0,0 0 1 0 0,1 1 0 0 0,0-1 0 0 0,0 1 0 0 0,1-1 0 0 0,-1 1 0 0 0,1 0-1 0 0,1 0 1 0 0,-1 0 0 0 0,1 0 0 0 0,0 0 0 0 0,0 1 0 0 0,1-1 0 0 0,-1 2 13 0 0,7-3 91 0 0,0 0 0 0 0,1 0 1 0 0,-1-1-1 0 0,1 0 0 0 0,0 0 1 0 0,0-1-1 0 0,0 0 1 0 0,0 0-1 0 0,1-1 0 0 0,-1 0 1 0 0,1 0-1 0 0,0-1 0 0 0,-1 0 1 0 0,1 0-1 0 0,0-1 0 0 0,0 1 1 0 0,-1-2-1 0 0,2 1-91 0 0,-5 0 29 0 0,76 3 83 0 0,0-2 0 0 0,0-5 0 0 0,0-2 0 0 0,-1-4 0 0 0,3-5-112 0 0,-74 14-489 0 0,44-16-366 0 0,-35-6-7039 0 0,-17 18 105 0 0</inkml:trace>
  <inkml:trace contextRef="#ctx0" brushRef="#br0" timeOffset="7142.54">17518 2535 20396 0 0,'0'0'1929'0'0,"0"0"-2089"0"0,0 0-240 0 0,0 0-152 0 0,0 0 95 0 0,0 0 313 0 0,0 0 56 0 0,196-11 8 0 0,-147 13-72 0 0,-2-2-240 0 0,5 0-272 0 0,-1 0-320 0 0,1-3-336 0 0,-1-4-289 0 0,-6-1-439 0 0,0-2-825 0 0,-13 2-576 0 0,-11 1-3504 0 0</inkml:trace>
  <inkml:trace contextRef="#ctx0" brushRef="#br0" timeOffset="7423.665">18200 2197 13571 0 0,'0'0'1875'0'0,"0"0"-317"0"0,0 0-662 0 0,0 0-479 0 0,0 0-354 0 0,0 0-355 0 0,0 0-268 0 0,0 0-147 0 0,0 0 67 0 0,0 0 298 0 0,0 0 358 0 0,0 0 344 0 0,0 0 254 0 0,9 3 115 0 0,421 84 1911 0 0,-429-86-2664 0 0,-1-1 0 0 0,1 0 0 0 0,0 0-1 0 0,-1 0 1 0 0,1 1 0 0 0,0-1 0 0 0,0 0 0 0 0,-1 0 0 0 0,1 1 0 0 0,-1-1 0 0 0,1 1 0 0 0,0-1 0 0 0,-1 1 0 0 0,1-1 0 0 0,-1 1 0 0 0,1-1 0 0 0,-1 1 0 0 0,1-1 0 0 0,-1 1 0 0 0,1 0 0 0 0,-1-1 0 0 0,0 1 0 0 0,1 0 0 0 0,-1-1-1 0 0,0 1 1 0 0,1 0 0 0 0,-1-1 0 0 0,0 1 0 0 0,0 0 0 0 0,0 0 0 0 0,0-1 0 0 0,0 1 0 0 0,0 0 0 0 0,0 0 0 0 0,0-1 0 0 0,0 1 0 0 0,0 0 0 0 0,0 0 0 0 0,0-1 0 0 0,-1 1 0 0 0,1 0 0 0 0,0 0 0 0 0,-1-1 0 0 0,1 1 0 0 0,0 0 0 0 0,-1-1-1 0 0,1 1 1 0 0,-1-1 0 0 0,1 1 0 0 0,-1 0 0 0 0,1-1 0 0 0,-1 1 0 0 0,1-1 0 0 0,-1 1 0 0 0,1-1 0 0 0,-1 0 0 0 0,0 1 0 0 0,1-1 0 0 0,-1 0 0 0 0,0 1 0 0 0,1-1 0 0 0,-2 0 24 0 0,-51 38 219 0 0,44-32-256 0 0,-14 10 62 0 0,-15 7-27 0 0,1 2 0 0 0,0 2 0 0 0,3 1 1 0 0,0 2-1 0 0,2 1 0 0 0,1 1 0 0 0,1 2 0 0 0,-13 21 2 0 0,40-51 12 0 0,0 1 0 0 0,1-1 0 0 0,-1 1 1 0 0,1 0-1 0 0,0-1 0 0 0,0 1 0 0 0,1 0 1 0 0,-1 0-1 0 0,1 0 0 0 0,0 0 0 0 0,0 0 1 0 0,1 1-1 0 0,0-1 0 0 0,-1 0 0 0 0,2 0 1 0 0,-1 0-1 0 0,1 1 0 0 0,-1-1 0 0 0,2 0 1 0 0,-1 0-1 0 0,0 0 0 0 0,1 0 0 0 0,0 0 1 0 0,0-1-1 0 0,1 1 0 0 0,-1 0 1 0 0,1-1-1 0 0,0 0 0 0 0,0 0 0 0 0,0 0 1 0 0,1 0-1 0 0,-1 0 0 0 0,1 0 0 0 0,0-1 1 0 0,0 0-1 0 0,0 0 0 0 0,1 0 0 0 0,-1 0 1 0 0,1-1-1 0 0,-1 0 0 0 0,1 1 0 0 0,0-2 1 0 0,0 1-1 0 0,0-1 0 0 0,0 1 0 0 0,0-1 1 0 0,0-1-1 0 0,4 1-12 0 0,31 6 93 0 0,1-1-1 0 0,1-3 1 0 0,-1-1 0 0 0,0-2 0 0 0,0-2 0 0 0,0-1-1 0 0,28-7-92 0 0,71-39-1687 0 0,-115-2-7736 0 0,-25 43 901 0 0</inkml:trace>
  <inkml:trace contextRef="#ctx0" brushRef="#br0" timeOffset="7906.516">18369 2646 14899 0 0,'0'0'227'0'0,"0"0"165"0"0,0 0 157 0 0,33 2 94 0 0,219 22 1036 0 0,-143-10-908 0 0,0-4 0 0 0,0-6 0 0 0,0-4 0 0 0,47-8-771 0 0,-8 13-194 0 0,-143-7 256 0 0,0 0 0 0 0,0-1 0 0 0,0 0 0 0 0,-1 1 0 0 0,1-2 0 0 0,-1 1 1 0 0,0-1-1 0 0,1 1 0 0 0,-2-1 0 0 0,1 0 0 0 0,0-1 0 0 0,-1 1 0 0 0,0 0 0 0 0,0-1 0 0 0,0 0 0 0 0,0 0 0 0 0,-1 0 0 0 0,0 0 0 0 0,0 0 0 0 0,0 0 0 0 0,-1-1 0 0 0,0 1 0 0 0,1-2-62 0 0,0-2-68 0 0,0-1 0 0 0,-1 1 0 0 0,0 0 0 0 0,0-1 0 0 0,-1 1 1 0 0,0 0-1 0 0,0-1 0 0 0,-1 1 0 0 0,-1 0 0 0 0,0-1 0 0 0,0 1 0 0 0,0 0 0 0 0,-1 0 0 0 0,-1 1 0 0 0,1-1 0 0 0,-2 0 0 0 0,1 1 0 0 0,-1 0 0 0 0,0 0 0 0 0,-1 1 0 0 0,1-1 0 0 0,-2 1 0 0 0,1 0 1 0 0,-1 1-1 0 0,0 0 0 0 0,0 0 0 0 0,-1 0 0 0 0,1 1 0 0 0,-1 0 0 0 0,-1 0 0 0 0,1 1 0 0 0,-1 0 0 0 0,1 1 0 0 0,-1 0 0 0 0,0 0 0 0 0,0 1 0 0 0,0 0 0 0 0,-1 1 0 0 0,-6-1 68 0 0,9 1 2 0 0,0 1-1 0 0,1 0 0 0 0,-1 1 1 0 0,0-1-1 0 0,1 1 0 0 0,-1 0 1 0 0,1 1-1 0 0,-1 0 0 0 0,1 0 1 0 0,-1 0-1 0 0,1 0 0 0 0,0 1 1 0 0,0 0-1 0 0,0 1 0 0 0,1-1 1 0 0,-1 1-1 0 0,1 0 0 0 0,0 1 1 0 0,0-1-1 0 0,0 1 0 0 0,1 0 1 0 0,0 0-1 0 0,-1 1 0 0 0,2-1 1 0 0,-1 1-1 0 0,1 0 0 0 0,0 0 1 0 0,0 0-1 0 0,0 0 0 0 0,1 0 1 0 0,0 1-1 0 0,0-1 0 0 0,1 1 1 0 0,0-1-1 0 0,0 1 0 0 0,1 0 1 0 0,-1-1-1 0 0,1 1 0 0 0,1 0 1 0 0,-1-1-1 0 0,1 1 0 0 0,0 0 1 0 0,1-1-1 0 0,0 1 0 0 0,0-1 1 0 0,0 0-1 0 0,1 0 0 0 0,-1 1 1 0 0,2-2-1 0 0,-1 1 0 0 0,1 0 1 0 0,-1-1-1 0 0,2 1 0 0 0,-1-1 1 0 0,2 1-2 0 0,60 36-2595 0 0,-18-22-4798 0 0,-25-13-2733 0 0</inkml:trace>
  <inkml:trace contextRef="#ctx0" brushRef="#br0" timeOffset="8498.721">21007 2163 11658 0 0,'0'0'2249'0'0,"0"0"-391"0"0,0 0-601 0 0,0 0-671 0 0,0 0-585 0 0,0 0-376 0 0,0 0-74 0 0,0 0 152 0 0,0 0 245 0 0,0 0 217 0 0,0 0 110 0 0,0 0 83 0 0,0 0 56 0 0,18 27 55 0 0,117 181 738 0 0,-84-100-715 0 0,-39-76-347 0 0,1-2 1 0 0,2 1 0 0 0,1-2-1 0 0,2 0 1 0 0,0-1-1 0 0,2 0 1 0 0,1-2-1 0 0,1-1 1 0 0,4 2-146 0 0,3-31 3773 0 0,-5-63-3114 0 0,-20 51-419 0 0,109-471 1126 0 0,-60 382-1391 0 0,-51 103-34 0 0,-1 0 1 0 0,1 0-1 0 0,-1 0 0 0 0,1 0 0 0 0,0 0 0 0 0,0 0 0 0 0,0 0 0 0 0,0 1 0 0 0,0-1 0 0 0,0 1 0 0 0,0-1 0 0 0,1 1 1 0 0,-1 0-1 0 0,0 0 0 0 0,1 0 0 0 0,-1 0 0 0 0,1 0 0 0 0,-1 1 0 0 0,1-1 0 0 0,0 1 0 0 0,-1 0 0 0 0,1-1 1 0 0,-1 1-1 0 0,1 0 0 0 0,0 1 0 0 0,-1-1 0 0 0,1 0 0 0 0,-1 1 0 0 0,1-1 0 0 0,-1 1 0 0 0,1 0 0 0 0,-1 0 0 0 0,1 0 1 0 0,-1 0-1 0 0,0 0 0 0 0,1 1 0 0 0,-1-1 0 0 0,0 1 0 0 0,0-1 0 0 0,0 1 0 0 0,0 0 0 0 0,0 0 59 0 0,47 53-3862 0 0,-26-12-4417 0 0,-16-28-1756 0 0</inkml:trace>
  <inkml:trace contextRef="#ctx0" brushRef="#br0" timeOffset="9242.64">22052 2523 20924 0 0,'0'0'-30'0'0,"0"0"-502"0"0,0 0-62 0 0,0 0 213 0 0,0 0 186 0 0,0 0 128 0 0,0 0 105 0 0,0 0 94 0 0,0 0 119 0 0,0 0 161 0 0,0 0 154 0 0,0 0 140 0 0,0 0 98 0 0,15 22 26 0 0,46 66-68 0 0,-60-87-724 0 0,0 1 1 0 0,0 0-1 0 0,1 0 0 0 0,-1-1 0 0 0,0 1 0 0 0,1-1 0 0 0,-1 1 0 0 0,1-1 0 0 0,0 1 0 0 0,-1-1 0 0 0,1 0 0 0 0,0 0 0 0 0,0 0 0 0 0,0 0 0 0 0,0 0 0 0 0,0 0 0 0 0,0-1 1 0 0,0 1-1 0 0,0-1 0 0 0,0 1 0 0 0,0-1 0 0 0,0 0 0 0 0,0 0 0 0 0,1 0 0 0 0,-1 0 0 0 0,0 0 0 0 0,0 0 0 0 0,0-1 0 0 0,0 1 0 0 0,0-1 0 0 0,0 1 0 0 0,0-1 0 0 0,0 0 1 0 0,1 0-39 0 0,6-2 114 0 0,10 0-118 0 0,-1 0 0 0 0,0-1-1 0 0,0-1 1 0 0,0 0 0 0 0,-1-1 0 0 0,0-2 0 0 0,0 1 0 0 0,-1-2 0 0 0,0 0 0 0 0,0-1 0 0 0,-1-1 0 0 0,0 0 0 0 0,-1-1 0 0 0,0 0 0 0 0,-1-1 0 0 0,-1-1 0 0 0,0 0-1 0 0,-1-1 1 0 0,0 0 0 0 0,8-16 4 0 0,-17 24-77 0 0,-1 0-1 0 0,0 0 0 0 0,-1 0 1 0 0,0 0-1 0 0,0-1 0 0 0,0 1 1 0 0,-1 0-1 0 0,0 0 0 0 0,0 0 0 0 0,-1 0 1 0 0,0 0-1 0 0,0 0 0 0 0,0 1 1 0 0,-1-1-1 0 0,0 1 0 0 0,-1-1 1 0 0,1 1-1 0 0,-1 0 0 0 0,0 0 1 0 0,-1 1-1 0 0,0-1 0 0 0,1 1 0 0 0,-2 0 1 0 0,1 0-1 0 0,0 1 0 0 0,-1 0 1 0 0,0 0-1 0 0,0 0 0 0 0,0 0 1 0 0,-1 1-1 0 0,1 0 0 0 0,-1 0 1 0 0,0 1-1 0 0,1 0 0 0 0,-1 0 1 0 0,0 1-1 0 0,0 0 0 0 0,0 0 0 0 0,-1 0 1 0 0,1 1-1 0 0,0 0 0 0 0,0 0 1 0 0,0 1-1 0 0,0 0 0 0 0,0 0 1 0 0,0 1-1 0 0,0 0 0 0 0,0 0 1 0 0,0 1-1 0 0,1-1 0 0 0,-2 2 78 0 0,-4 0 11 0 0,0 1 0 0 0,0 0 0 0 0,1 0 0 0 0,-1 1 0 0 0,1 1 0 0 0,0 0 0 0 0,1 0 0 0 0,0 1 0 0 0,0 0 0 0 0,1 1 0 0 0,0 0 0 0 0,0 1 0 0 0,1 0 0 0 0,0 0 0 0 0,1 1 0 0 0,0-1 0 0 0,1 2 0 0 0,0-1 0 0 0,1 1 0 0 0,0 0 0 0 0,1 0 0 0 0,0 0 0 0 0,1 0 0 0 0,0 1 0 0 0,1 0 0 0 0,0-1 0 0 0,1 1 0 0 0,1 0 0 0 0,0 0 0 0 0,1 0 0 0 0,0-1 0 0 0,1 1 0 0 0,2 9-11 0 0,-1-15 69 0 0,0 1 0 0 0,1-1 0 0 0,0 1-1 0 0,0-1 1 0 0,1-1 0 0 0,-1 1 0 0 0,1-1 0 0 0,1 1 0 0 0,-1-1 0 0 0,1-1 0 0 0,0 1 0 0 0,1-1 0 0 0,-1 0-1 0 0,1-1 1 0 0,0 1 0 0 0,0-1 0 0 0,1-1 0 0 0,-1 1 0 0 0,1-1 0 0 0,-1-1 0 0 0,1 1 0 0 0,0-1 0 0 0,0-1-1 0 0,0 0 1 0 0,7 1-69 0 0,11 1 158 0 0,-1-1 0 0 0,1-2 0 0 0,-1 0 0 0 0,1-1 0 0 0,-1-2 0 0 0,1-1 1 0 0,18-5-160 0 0,-21 5 14 0 0,0 0-1 0 0,0-2 0 0 0,-1 0 0 0 0,0-2 0 0 0,0 0 0 0 0,-1-2 0 0 0,0 0 0 0 0,-1-1 0 0 0,0-1 0 0 0,0-1 0 0 0,-2-1 0 0 0,0 0 0 0 0,0-2 0 0 0,-1 0 0 0 0,-1-1 0 0 0,-1 0 0 0 0,0-1 0 0 0,-2-1 0 0 0,0 0 0 0 0,-1-1 0 0 0,0-1 0 0 0,-2 0 0 0 0,-1 0 0 0 0,0 0 0 0 0,-2-2 0 0 0,0 1 0 0 0,-2 0 0 0 0,0-1 0 0 0,0-12-12 0 0,-5 35-184 0 0,0 0-137 0 0,0 41-2216 0 0,-3-10 2644 0 0,2 1 0 0 0,2 0 0 0 0,0 0 0 0 0,3 0 1 0 0,0 0-1 0 0,2-1 0 0 0,1 0 0 0 0,2 0 0 0 0,1-1 1 0 0,1 0-1 0 0,2 0 0 0 0,1-2 0 0 0,13 20-107 0 0,23-13 1311 0 0,-40-78 623 0 0,-10 21-1934 0 0,-1-1 1 0 0,-1 1 0 0 0,-1 0-1 0 0,-1 0 1 0 0,-1 0-1 0 0,-1 0 1 0 0,-1 1 0 0 0,-1 0-1 0 0,-1 0 1 0 0,-1 1-1 0 0,-10-16 0 0 0,-29-75 226 0 0,48 107-231 0 0,1 1 0 0 0,-1-1-1 0 0,1 0 1 0 0,0 0 0 0 0,0 0 0 0 0,0 1-1 0 0,1-1 1 0 0,-1 0 0 0 0,1 0 0 0 0,0 1 0 0 0,0-1-1 0 0,0 0 1 0 0,0 1 0 0 0,1-1 0 0 0,0 1-1 0 0,-1-1 1 0 0,1 1 0 0 0,1 0 0 0 0,-1 0 0 0 0,0 0-1 0 0,1 0 1 0 0,-1 0 0 0 0,1 1 0 0 0,0-1-1 0 0,0 1 1 0 0,0-1 0 0 0,0 1 0 0 0,0 0 0 0 0,1 0-1 0 0,-1 1 1 0 0,1-1 0 0 0,-1 1 0 0 0,1-1-1 0 0,-1 1 1 0 0,1 0 0 0 0,0 1 0 0 0,0-1 0 0 0,-1 1-1 0 0,1-1 1 0 0,0 1 0 0 0,0 0 0 0 0,0 0-1 0 0,-1 1 1 0 0,1-1 0 0 0,0 1 0 0 0,0 0 0 0 0,2 1 5 0 0,271 2-1821 0 0,-186 6-2667 0 0,-1 2-5244 0 0,-62-8-341 0 0</inkml:trace>
  <inkml:trace contextRef="#ctx0" brushRef="#br0" timeOffset="9762.804">23850 1476 16235 0 0,'0'0'797'0'0,"0"0"76"0"0,0 0-38 0 0,0 0-263 0 0,0 0-391 0 0,0 0-446 0 0,0 0-499 0 0,0 0-247 0 0,0 0 108 0 0,0 0 314 0 0,0 0 463 0 0,0 0 404 0 0,0 0 203 0 0,3 16 86 0 0,31 261 702 0 0,-11 1 0 0 0,-12 51-1269 0 0,-11-278 89 0 0,-1-22-36 0 0,0 0 0 0 0,2-1-1 0 0,1 1 1 0 0,2-1 0 0 0,0 0-1 0 0,2 0 1 0 0,1 0 0 0 0,1 0-1 0 0,2-1 1 0 0,2 3-53 0 0,-11-26 61 0 0,1-1 0 0 0,0 0 0 0 0,0 0 1 0 0,0 1-1 0 0,0-1 0 0 0,0-1 0 0 0,1 1 0 0 0,-1 0 0 0 0,1 0 0 0 0,0-1 1 0 0,0 0-1 0 0,0 1 0 0 0,0-1 0 0 0,0 0 0 0 0,1-1 0 0 0,-1 1 0 0 0,0 0 1 0 0,1-1-1 0 0,-1 0 0 0 0,1 0 0 0 0,0 0 0 0 0,-1 0 0 0 0,1-1 0 0 0,0 1 1 0 0,-1-1-1 0 0,1 0 0 0 0,0 0 0 0 0,0 0 0 0 0,-1-1 0 0 0,1 1 0 0 0,0-1 1 0 0,-1 0-1 0 0,1 0 0 0 0,-1 0 0 0 0,1 0 0 0 0,-1-1 0 0 0,1 0 0 0 0,-1 1 0 0 0,0-1 1 0 0,0 0-1 0 0,0-1 0 0 0,0 1 0 0 0,2-3-61 0 0,111-124 546 0 0,-33-100 102 0 0,-67 336-1657 0 0,-13-93 1139 0 0,2 0-1 0 0,-1 0 1 0 0,2 0 0 0 0,0-1 0 0 0,0 0 0 0 0,1 0-1 0 0,1 0 1 0 0,0-1 0 0 0,1 0 0 0 0,5 5-130 0 0,53 28-1736 0 0,15-56-8220 0 0,-74 7-651 0 0</inkml:trace>
  <inkml:trace contextRef="#ctx0" brushRef="#br0" timeOffset="10006.702">24359 2020 24125 0 0,'0'0'96'0'0,"0"0"0"0"0,0 0-112 0 0,0 0-72 0 0,0 0-200 0 0,0 0-408 0 0,0 0-544 0 0,0 0-553 0 0,0 0-687 0 0,0 0-593 0 0,0 0-288 0 0,0 0-39 0 0,0 0 727 0 0,0 0-2536 0 0</inkml:trace>
  <inkml:trace contextRef="#ctx0" brushRef="#br0" timeOffset="10171.317">23640 1594 23021 0 0,'0'0'588'0'0,"0"0"-187"0"0,0 0-274 0 0,0 0-336 0 0,0 0-149 0 0,0 0 20 0 0,0 0 111 0 0,0 0 156 0 0,31 2 69 0 0,187 15-8 0 0,68 28-2165 0 0,-192-29-1799 0 0,-2 2-3701 0 0,-50-10-1423 0 0</inkml:trace>
  <inkml:trace contextRef="#ctx0" brushRef="#br0" timeOffset="10699.691">25052 2431 10306 0 0,'0'0'2553'0'0,"0"0"-1701"0"0,0 0-683 0 0,0 0-61 0 0,0 0 115 0 0,0 0 253 0 0,0 0 282 0 0,0 0 311 0 0,0 0 186 0 0,0 0-104 0 0,0 0-219 0 0,0 0-276 0 0,16-2-253 0 0,278-81 503 0 0,-295 82-940 0 0,1 1 1 0 0,-1 0-1 0 0,1 0 1 0 0,-1-1 0 0 0,1 1-1 0 0,-1 0 1 0 0,1-1 0 0 0,-1 1-1 0 0,1-1 1 0 0,-1 1-1 0 0,1-1 1 0 0,0 1 0 0 0,-1-1-1 0 0,1 1 1 0 0,0-1-1 0 0,-1 1 1 0 0,1-1 0 0 0,0 1-1 0 0,0-1 1 0 0,-1 0-1 0 0,1 1 1 0 0,0-1 0 0 0,0 1-1 0 0,0-1 1 0 0,0 0 0 0 0,0 1-1 0 0,0-1 1 0 0,0 1-1 0 0,0-1 1 0 0,0 0 0 0 0,0 1-1 0 0,0-1 1 0 0,0 0-1 0 0,1 1 1 0 0,-1-1 0 0 0,0 1-1 0 0,0-1 1 0 0,1 1-1 0 0,-1-1 1 0 0,0 1 0 0 0,1-1-1 0 0,-1 1 1 0 0,0-1 0 0 0,1 1-1 0 0,-1-1 1 0 0,1 1-1 0 0,-1-1 1 0 0,1 1 0 0 0,-1-1 33 0 0,-62 2-2106 0 0,41 3 2100 0 0,-1 0 1 0 0,1 2-1 0 0,-1 0 1 0 0,2 1-1 0 0,-1 1 1 0 0,1 1 0 0 0,0 1-1 0 0,1 0 1 0 0,0 2-1 0 0,1 0 1 0 0,0 1 0 0 0,1 1-1 0 0,1 1 1 0 0,0 0-1 0 0,1 1 1 0 0,-9 12 5 0 0,21-25 28 0 0,-1 0 0 0 0,1 1 0 0 0,0-1 0 0 0,0 1 0 0 0,0 0 0 0 0,1 0 0 0 0,-1 0 0 0 0,1 0 0 0 0,0 0 0 0 0,0 1 0 0 0,0-1 0 0 0,1 1 0 0 0,0-1 0 0 0,0 1 0 0 0,0-1 0 0 0,0 1 0 0 0,1 0 0 0 0,-1 0 0 0 0,1-1 0 0 0,0 1 0 0 0,1 0 0 0 0,-1 0 0 0 0,1-1 0 0 0,0 1 0 0 0,0 0 0 0 0,1-1 0 0 0,-1 1 0 0 0,1-1 0 0 0,0 0 0 0 0,0 1 0 0 0,0-1 0 0 0,1 0 0 0 0,0 0 0 0 0,-1-1 0 0 0,2 1 0 0 0,-1 0 0 0 0,0-1 0 0 0,0 0 0 0 0,1 0 0 0 0,0 0 0 0 0,0 0 0 0 0,0 0 0 0 0,0-1 0 0 0,1 1-28 0 0,23 2 65 0 0,0-1 0 0 0,0-1 0 0 0,1-1 0 0 0,0-2 0 0 0,-1-1 0 0 0,1-1 0 0 0,-1-1 0 0 0,0-2 0 0 0,0 0-1 0 0,0-2 1 0 0,-1-1 0 0 0,0-2 0 0 0,12-6-65 0 0,99-48 3096 0 0,-129 143-4861 0 0,0-71 1792 0 0,0 0-1 0 0,0 0 1 0 0,1-1-1 0 0,1 0 1 0 0,-1-1-1 0 0,1 0 1 0 0,0-1-1 0 0,0 0 1 0 0,1-1-1 0 0,-1 0 0 0 0,1-1 1 0 0,0 0-1 0 0,0-1 1 0 0,0 0-1 0 0,0-1 1 0 0,0 0-1 0 0,1-1 1 0 0,-1-1-1 0 0,0 0 1 0 0,0 0-1 0 0,9-3-26 0 0,17 3-769 0 0,34-2-3946 0 0,-26-7-4528 0 0,-35 6 2019 0 0</inkml:trace>
  <inkml:trace contextRef="#ctx0" brushRef="#br0" timeOffset="11216.036">25942 2517 5417 0 0,'0'0'5203'0'0,"0"0"-2923"0"0,0 0-1096 0 0,0 0-409 0 0,0 0-293 0 0,0 0-198 0 0,0 0-154 0 0,0 0-95 0 0,0 0-28 0 0,0 0 53 0 0,0 0 125 0 0,0 0 169 0 0,0 0 143 0 0,7-2 94 0 0,197-8 3455 0 0,-202 10-3985 0 0,0 0-1 0 0,-1-1 1 0 0,1 1 0 0 0,0-1 0 0 0,0 1-1 0 0,-1-1 1 0 0,1 0 0 0 0,0 0-1 0 0,-1 0 1 0 0,1 0 0 0 0,-1 0 0 0 0,1 0-1 0 0,-1 0 1 0 0,1 0 0 0 0,-1-1-1 0 0,0 1 1 0 0,1 0 0 0 0,-1-1 0 0 0,0 1-1 0 0,0-1 1 0 0,0 1 0 0 0,0-1-1 0 0,-1 0 1 0 0,1 1 0 0 0,0-1 0 0 0,-1 0-1 0 0,1 0 1 0 0,-1 0 0 0 0,1 1-1 0 0,-1-1 1 0 0,0 0 0 0 0,0 0 0 0 0,0 0-1 0 0,0 0-60 0 0,-65-65-1615 0 0,31 53 1436 0 0,0 2-1 0 0,-1 1 1 0 0,0 2-1 0 0,0 1 0 0 0,-1 2 1 0 0,0 2-1 0 0,0 1 1 0 0,0 1-1 0 0,0 3 0 0 0,-1 0 1 0 0,1 3-1 0 0,-19 4 180 0 0,47-7-16 0 0,1 0 0 0 0,-1 0 0 0 0,1 1 0 0 0,-1 0 0 0 0,1 0 0 0 0,0 1 0 0 0,0-1 0 0 0,0 2 0 0 0,0-1 0 0 0,0 1 0 0 0,1 0 0 0 0,-1 1 0 0 0,1-1 0 0 0,0 1 0 0 0,1 0 0 0 0,-1 1 0 0 0,1-1 0 0 0,0 1-1 0 0,0 0 1 0 0,1 1 0 0 0,0-1 0 0 0,0 1 0 0 0,0 0 0 0 0,1 0 0 0 0,0 0 0 0 0,1 0 0 0 0,-1 0 0 0 0,1 1 0 0 0,1-1 0 0 0,-1 1 0 0 0,1-1 0 0 0,0 1 0 0 0,1 0 0 0 0,0-1 0 0 0,0 1 0 0 0,1 1 16 0 0,7 2 83 0 0,0 0 1 0 0,0-1 0 0 0,1 0 0 0 0,1 0-1 0 0,0 0 1 0 0,0-1 0 0 0,0-1-1 0 0,1 0 1 0 0,1 0 0 0 0,-1-1-1 0 0,1-1 1 0 0,0 0 0 0 0,1 0-1 0 0,-1-2 1 0 0,1 1 0 0 0,0-1-1 0 0,1-1 1 0 0,-1-1 0 0 0,0 0-1 0 0,6 0-83 0 0,8 5 201 0 0,0-1-1 0 0,1-2 0 0 0,-1 0 0 0 0,1-2 0 0 0,0-1 0 0 0,0-1 0 0 0,0-2 0 0 0,0-1 0 0 0,-1-1 0 0 0,1-1 0 0 0,-1-1 0 0 0,26-10-200 0 0,-49 14 546 0 0,8 2-1464 0 0,0 17 994 0 0,2-9-117 0 0,1 0-1 0 0,0 0 1 0 0,0-1 0 0 0,1-1-1 0 0,-1-1 1 0 0,1 0 0 0 0,1-1-1 0 0,-1-1 1 0 0,1 0 0 0 0,-1-1-1 0 0,1-1 1 0 0,-1-1 0 0 0,1 0-1 0 0,0-1 1 0 0,15-3 41 0 0,-30 4-40 0 0,158-38-5970 0 0,-65-15-4188 0 0,-77 39 4041 0 0</inkml:trace>
  <inkml:trace contextRef="#ctx0" brushRef="#br0" timeOffset="11658.473">26709 1582 14107 0 0,'0'0'4110'0'0,"0"0"-2397"0"0,0 0-744 0 0,0 0-406 0 0,0 0-534 0 0,0 0-469 0 0,0 0-279 0 0,0 0-9 0 0,0 0 219 0 0,0 0 318 0 0,0 0 246 0 0,0 0 99 0 0,0 0 70 0 0,11 20 37 0 0,54 128 280 0 0,28 481 678 0 0,-90-600-1158 0 0,1 0 0 0 0,2 1 0 0 0,0-2 0 0 0,2 1 0 0 0,2-1 0 0 0,0 0 0 0 0,7 10-61 0 0,-13-30 83 0 0,0 0-1 0 0,1-1 0 0 0,0 1 0 0 0,0-1 0 0 0,0-1 1 0 0,1 1-1 0 0,0-1 0 0 0,1 0 0 0 0,-1 0 0 0 0,1 0 1 0 0,0-1-1 0 0,0 0 0 0 0,1-1 0 0 0,0 0 1 0 0,-1 0-1 0 0,1 0 0 0 0,1-1 0 0 0,-1-1 0 0 0,0 1 1 0 0,1-1-1 0 0,-1 0 0 0 0,1-1 0 0 0,0 0 0 0 0,0-1 1 0 0,-1 0-1 0 0,1 0 0 0 0,1-1-82 0 0,3-2 14 0 0,0-2 0 0 0,-1 0 0 0 0,0 0 0 0 0,0-1 0 0 0,0-1 0 0 0,0 0 0 0 0,-1 0 0 0 0,0-1 0 0 0,-1-1 0 0 0,0 0 0 0 0,0 0 0 0 0,-1-1 0 0 0,0 0 0 0 0,-1-1 0 0 0,0 0 0 0 0,0 0-1 0 0,-1-1 1 0 0,-1 1 0 0 0,0-2 0 0 0,1-4-14 0 0,12-14 157 0 0,28 103-335 0 0,-41-62 142 0 0,0 0 0 0 0,0 0 1 0 0,1 0-1 0 0,1-1 0 0 0,0 0 1 0 0,0 0-1 0 0,0-1 1 0 0,1 0-1 0 0,1-1 0 0 0,-1 0 1 0 0,1 0-1 0 0,0-1 1 0 0,1 0-1 0 0,-1-1 0 0 0,1 0 1 0 0,0 0-1 0 0,1-2 0 0 0,-1 1 1 0 0,1-1-1 0 0,-1-1 1 0 0,3 0 35 0 0,42-3-4506 0 0,-1-16-4118 0 0,-44 12-1625 0 0</inkml:trace>
  <inkml:trace contextRef="#ctx0" brushRef="#br0" timeOffset="11908.999">27578 2058 17636 0 0,'0'0'5009'0'0,"0"0"-3785"0"0,0 0-184 0 0,0 0-440 0 0,0 0-343 0 0,0 0-225 0 0,0 0-257 0 0,0 0-183 0 0,0 0-184 0 0,0 0-72 0 0,0 0-8 0 0,0 0-120 0 0,0 0-304 0 0,0 0-601 0 0,-8-10-1303 0 0,2 23-1633 0 0,2-4-6882 0 0</inkml:trace>
  <inkml:trace contextRef="#ctx0" brushRef="#br0" timeOffset="12640.651">14940 1584 0 0 0,'0'0'2494'0'0,"0"0"-704"0"0,0 0-110 0 0,0 0 136 0 0,0 0 109 0 0,0 0 39 0 0,0 0-35 0 0,0 0-130 0 0,0 0-224 0 0,0 0-278 0 0,0 0-277 0 0,0 0-249 0 0,10-13-200 0 0,28-35-174 0 0,-28 36-146 0 0,-24 15-311 0 0,1 0 0 0 0,0 1 0 0 0,0 1 0 0 0,0 0 0 0 0,1 0 0 0 0,0 2 0 0 0,0-1 1 0 0,0 2-1 0 0,1-1 0 0 0,0 1 0 0 0,-8 8 60 0 0,5-5-8 0 0,-38 33 24 0 0,2 1-1 0 0,1 3 0 0 0,3 2 1 0 0,3 2-1 0 0,1 2 0 0 0,3 1 0 0 0,3 3 1 0 0,2 0-1 0 0,2 2 0 0 0,3 2 1 0 0,3 1-1 0 0,3 0 0 0 0,-1 11-15 0 0,14-46 35 0 0,0 1-1 0 0,2 0 1 0 0,1 0-1 0 0,1 0 1 0 0,2 1 0 0 0,1 0-1 0 0,1-1 1 0 0,1 1-1 0 0,2 0 1 0 0,1 0-1 0 0,2 0 1 0 0,0 0 0 0 0,2-1-1 0 0,1 0 1 0 0,2 0-1 0 0,1-1 1 0 0,1 0-1 0 0,1-1 1 0 0,1 0 0 0 0,2-1-1 0 0,0 0 1 0 0,2-1-1 0 0,1-1 1 0 0,1-1-1 0 0,1 0 1 0 0,0-2 0 0 0,12 8-35 0 0,11-1-9 0 0,2-2 1 0 0,1-2-1 0 0,1-2 1 0 0,1-2-1 0 0,1-3 0 0 0,0-1 1 0 0,1-3-1 0 0,1-1 1 0 0,0-3-1 0 0,32 0 9 0 0,-79-7-1875 0 0,-8 1-9945 0 0,1-1 3856 0 0</inkml:trace>
  <inkml:trace contextRef="#ctx0" brushRef="#br0" timeOffset="13281.633">28113 1783 7394 0 0,'0'0'2180'0'0,"0"0"161"0"0,0 0 59 0 0,0 0-205 0 0,0 0-348 0 0,0 0-380 0 0,0 0-412 0 0,0 0-472 0 0,0 0-507 0 0,0 0-324 0 0,0 0-156 0 0,0-13 18 0 0,0 5 339 0 0,0 7 43 0 0,-1 0 0 0 0,1-1 0 0 0,-1 1 0 0 0,1 0 1 0 0,-1 0-1 0 0,1-1 0 0 0,0 1 0 0 0,0 0 0 0 0,-1-1 0 0 0,1 1 0 0 0,0 0 1 0 0,0-1-1 0 0,1 1 0 0 0,-1 0 0 0 0,0-1 0 0 0,0 1 0 0 0,1 0 1 0 0,-1-1-1 0 0,0 1 0 0 0,1 0 0 0 0,-1 0 0 0 0,1-1 0 0 0,0 1 1 0 0,-1 0-1 0 0,1 0 0 0 0,0 0 0 0 0,0 0 0 0 0,0 0 0 0 0,0 0 0 0 0,0 0 1 0 0,0 0-1 0 0,0 0 0 0 0,0 0 0 0 0,0 1 0 0 0,0-1 0 0 0,0 0 1 0 0,1 1-1 0 0,-1-1 0 0 0,0 1 0 0 0,0-1 0 0 0,1 1 0 0 0,-1 0 0 0 0,0-1 1 0 0,1 1-1 0 0,-1 0 0 0 0,0 0 0 0 0,1 0 0 0 0,-1 0 0 0 0,0 0 1 0 0,1 0-1 0 0,-1 1 0 0 0,0-1 0 0 0,1 0 0 0 0,-1 1 0 0 0,0-1 1 0 0,1 1-1 0 0,-1-1 4 0 0,73 38 61 0 0,-2 3 0 0 0,-2 2 0 0 0,-2 4 0 0 0,-1 3 0 0 0,-4 2 0 0 0,24 28-61 0 0,-9-12-10 0 0,-3 4-1 0 0,-3 3 0 0 0,47 65 11 0 0,-97-111-39 0 0,-1 1-1 0 0,-1 0 1 0 0,-2 2-1 0 0,-1 0 1 0 0,-2 1-1 0 0,-1 0 0 0 0,-1 1 1 0 0,-2 1-1 0 0,-2 0 1 0 0,-1 1-1 0 0,-2-1 1 0 0,1 21 39 0 0,-7-42 30 0 0,-1 0 1 0 0,0-1-1 0 0,-1 0 1 0 0,0 1 0 0 0,-1-1-1 0 0,-1 0 1 0 0,0 0-1 0 0,-1-1 1 0 0,0 1-1 0 0,-1-1 1 0 0,0 0 0 0 0,-1 0-1 0 0,0-1 1 0 0,-1 0-1 0 0,0 0 1 0 0,-1-1 0 0 0,0 0-1 0 0,-1 0 1 0 0,0-1-1 0 0,-1-1 1 0 0,1 0-1 0 0,-1 0 1 0 0,-1-1 0 0 0,0 0-1 0 0,0-1 1 0 0,0 0-1 0 0,-1-1 1 0 0,1-1-1 0 0,-10 3-30 0 0,-91 29 553 0 0,-2-4 0 0 0,-1-5-1 0 0,-23-2-552 0 0,-18 5-2714 0 0,3 6-4863 0 0,115-25-3026 0 0</inkml:trace>
  <inkml:trace contextRef="#ctx0" brushRef="#br1" timeOffset="16826.441">23057 5149 18996 0 0,'0'0'227'0'0,"0"0"-1"0"0,0 0-49 0 0,0 0-67 0 0,0 0-68 0 0,0 0-46 0 0,0 0 40 0 0,0 0 85 0 0,0 0 118 0 0,0 0 73 0 0,4-15-11 0 0,14-46-89 0 0,-13 46-156 0 0,-5 15-149 0 0,0 0-437 0 0,-6 15-2900 0 0,-19 44 3301 0 0,3 2 1 0 0,2 1-1 0 0,3 0 0 0 0,2 2 0 0 0,4-1 0 0 0,2 2 0 0 0,1 32 129 0 0,-3-1-187 0 0,10-92 194 0 0,1-1 0 0 0,-1 1 0 0 0,1-1 0 0 0,-1 0-1 0 0,0 0 1 0 0,0 1 0 0 0,0-1 0 0 0,-1 0 0 0 0,1 0 0 0 0,-1 0 0 0 0,0 0 0 0 0,0 0 0 0 0,0-1 0 0 0,0 1 0 0 0,0 0 0 0 0,0-1 0 0 0,-1 0 0 0 0,1 1 0 0 0,-1-1 0 0 0,0 0 0 0 0,0 0 0 0 0,1-1-1 0 0,-1 1 1 0 0,-1-1 0 0 0,1 1 0 0 0,0-1 0 0 0,0 0 0 0 0,0 0 0 0 0,-1 0 0 0 0,1-1 0 0 0,0 1 0 0 0,-1-1 0 0 0,1 1 0 0 0,0-1 0 0 0,-1-1 0 0 0,1 1 0 0 0,-1 0 0 0 0,1-1 0 0 0,0 1-1 0 0,-1-1 1 0 0,1 0 0 0 0,-1-1-7 0 0,3 2 10 0 0,-425-31 1877 0 0,425 31-1691 0 0,1 0-130 0 0,35 2-180 0 0,552 31 2845 0 0,-330-22-3293 0 0,-294-31-6278 0 0,20 13 2588 0 0,3 2-2790 0 0</inkml:trace>
  <inkml:trace contextRef="#ctx0" brushRef="#br1" timeOffset="17088.595">22521 4850 18860 0 0,'0'0'1890'0'0,"0"0"-907"0"0,0 0-349 0 0,0 0-321 0 0,0 0-331 0 0,0 0-157 0 0,0 0-21 0 0,0 0 95 0 0,32-8 66 0 0,104-23 39 0 0,52 39 44 0 0,53 11 136 0 0,208 21-2711 0 0,-415-33-555 0 0,-14 3-4674 0 0,-16-6 1115 0 0</inkml:trace>
  <inkml:trace contextRef="#ctx0" brushRef="#br1" timeOffset="17482.006">23416 5311 12667 0 0,'0'0'1693'0'0,"0"0"-1282"0"0,0 0-394 0 0,0 0 48 0 0,0 0 12 0 0,0 0-44 0 0,0 0-50 0 0,0 0-51 0 0,0 0-28 0 0,22 28 10 0 0,66 89 28 0 0,-85-113 57 0 0,0 0 1 0 0,0 0 0 0 0,0 0 0 0 0,0 1-1 0 0,-1-1 1 0 0,1 1 0 0 0,-1 0-1 0 0,0 0 1 0 0,-1 0 0 0 0,1 0-1 0 0,-1 0 1 0 0,0 0 0 0 0,0 0-1 0 0,-1 0 1 0 0,1 0 0 0 0,-1 1-1 0 0,0-1 1 0 0,-1 0 0 0 0,1 1 0 0 0,-2 15 8 0 0,15 142 558 0 0,23-175 4488 0 0,125-127-4078 0 0,-109 85-1101 0 0,-52 54-311 0 0,0 0-289 0 0,0 42-1973 0 0,0-35 2747 0 0,1 1 0 0 0,0 0 1 0 0,0 0-1 0 0,1 0 0 0 0,0 0 0 0 0,0-1 1 0 0,1 1-1 0 0,0-1 0 0 0,0 0 1 0 0,0 0-1 0 0,1 0 0 0 0,0 0 0 0 0,1-1 1 0 0,0 1-1 0 0,0-1 0 0 0,0 0 1 0 0,1 0-1 0 0,-1-1 0 0 0,2 0 0 0 0,-1 0 1 0 0,0 0-1 0 0,1-1 0 0 0,0 0 0 0 0,0 0 1 0 0,0-1-1 0 0,0 0 0 0 0,1 0 1 0 0,-1-1-1 0 0,7 2-49 0 0,90 19-8775 0 0,-86-21-1027 0 0</inkml:trace>
  <inkml:trace contextRef="#ctx0" brushRef="#br1" timeOffset="18250.586">24341 5473 19820 0 0,'0'0'307'0'0,"0"0"-87"0"0,0 0-212 0 0,0 0-355 0 0,0 0-305 0 0,0 0-36 0 0,0 0 156 0 0,0 0 321 0 0,0 0 305 0 0,0 0 104 0 0,0 0-31 0 0,0 0-32 0 0,0 0-31 0 0,28-8-24 0 0,202-40 98 0 0,-118 29-291 0 0,-190 20-1129 0 0,56 3 1211 0 0,0 0-1 0 0,1 2 0 0 0,0 0 0 0 0,0 1 0 0 0,1 2 0 0 0,0 0 0 0 0,1 1 1 0 0,-1 0-1 0 0,2 2 0 0 0,0 0 0 0 0,0 2 0 0 0,1-1 0 0 0,1 2 1 0 0,0 0-1 0 0,1 1 0 0 0,1 1 0 0 0,-1 2 32 0 0,14-17 23 0 0,-1 0 0 0 0,1 0 0 0 0,-1 0 0 0 0,1 1 0 0 0,0-1 0 0 0,0 1 0 0 0,0-1 0 0 0,0 0 0 0 0,1 1 1 0 0,-1 0-1 0 0,1-1 0 0 0,-1 1 0 0 0,1-1 0 0 0,0 1 0 0 0,0 0 0 0 0,0-1 0 0 0,0 1 0 0 0,1-1 0 0 0,-1 1 0 0 0,1 0 0 0 0,-1-1 0 0 0,1 1 0 0 0,0-1 0 0 0,0 1 0 0 0,0-1 0 0 0,0 0 1 0 0,0 1-1 0 0,1-1 0 0 0,-1 0 0 0 0,1 0 0 0 0,0 0 0 0 0,-1 0 0 0 0,1 0 0 0 0,0 0 0 0 0,0-1 0 0 0,0 1 0 0 0,0-1 0 0 0,1 1 0 0 0,-1-1 0 0 0,0 0 0 0 0,1 1 0 0 0,-1-1 0 0 0,1-1 1 0 0,-1 1-1 0 0,3 0-23 0 0,127 12 1465 0 0,-118-13-1497 0 0,34 0 114 0 0,1-3-1 0 0,-1-2 1 0 0,0-2-1 0 0,0-2 1 0 0,-1-2-1 0 0,0-2 1 0 0,-1-2-1 0 0,-1-2 1 0 0,0-2 0 0 0,-2-2-1 0 0,0-2 1 0 0,-1-2-1 0 0,-1-2 1 0 0,35-31-82 0 0,-61 40 24 0 0,-1-2-1 0 0,-2 1 1 0 0,0-2 0 0 0,-1 0 0 0 0,-1 0 0 0 0,0-1-1 0 0,-2 0 1 0 0,-1-1 0 0 0,-1 0 0 0 0,-1 0 0 0 0,0 0-1 0 0,-2 0 1 0 0,-1-1 0 0 0,-1 0 0 0 0,-1 1 0 0 0,-1-1-1 0 0,-1 0 1 0 0,-1 1 0 0 0,-1 0 0 0 0,-1 0 0 0 0,-1 0 0 0 0,-1 0-1 0 0,-1 1 1 0 0,-1 0 0 0 0,-1 0 0 0 0,0 1 0 0 0,-7-7-24 0 0,16 26 85 0 0,1 3-132 0 0,-1-1-1 0 0,1 0 1 0 0,-1 1-1 0 0,1-1 1 0 0,-1 1-1 0 0,1-1 1 0 0,-1 0-1 0 0,1 1 0 0 0,-1-1 1 0 0,0 0-1 0 0,1 0 1 0 0,-1 0-1 0 0,1 1 1 0 0,-1-1-1 0 0,0 0 1 0 0,1 0-1 0 0,-1 0 1 0 0,1 0-1 0 0,-1 0 1 0 0,0 0-1 0 0,1 0 1 0 0,-1 0-1 0 0,1 0 0 0 0,-1 0 1 0 0,0-1-1 0 0,1 1 1 0 0,-1 0-1 0 0,1 0 1 0 0,-1 0-1 0 0,0-1 1 0 0,1 1-1 0 0,-1 0 1 0 0,1-1-1 0 0,-1 1 1 0 0,1 0-1 0 0,-1-1 0 0 0,1 1 1 0 0,0-1-1 0 0,-1 1 1 0 0,1-1-1 0 0,-1 1 1 0 0,1-1-1 0 0,0 1 1 0 0,-1-1-1 0 0,1 1 1 0 0,0-1-1 0 0,0 0 1 0 0,0 1-1 0 0,-1-1 1 0 0,1 1-1 0 0,0-1 0 0 0,0 0 1 0 0,0 1-1 0 0,0-1 1 0 0,0 0-1 0 0,0 1 1 0 0,0-1-1 0 0,0 1 1 0 0,0-1-1 0 0,0 0 1 0 0,1 1 47 0 0,-4 32 126 0 0,2 0 1 0 0,1 1 0 0 0,2-1-1 0 0,1 0 1 0 0,1 0 0 0 0,2 0-1 0 0,5 14-126 0 0,110 380 1241 0 0,-41-282-554 0 0,-77-139-595 0 0,1 0 0 0 0,0-1 1 0 0,0 0-1 0 0,0 0 0 0 0,0 0 0 0 0,1 0 1 0 0,-1-1-1 0 0,1 1 0 0 0,0-1 0 0 0,0 0 1 0 0,0-1-1 0 0,0 1 0 0 0,1-1 0 0 0,-1 0 1 0 0,1 0-1 0 0,-1-1 0 0 0,1 0 0 0 0,0 0 1 0 0,-1 0-1 0 0,1-1 0 0 0,0 1 0 0 0,0-1 1 0 0,0-1-1 0 0,-1 1 0 0 0,1-1 0 0 0,0 0 1 0 0,1-1-93 0 0,4-5 89 0 0,-1 0 1 0 0,1-1 0 0 0,-1-1 0 0 0,-1 0-1 0 0,0 0 1 0 0,0-1 0 0 0,0 0-1 0 0,-2 0 1 0 0,1-1 0 0 0,-1 0 0 0 0,-1-1-1 0 0,0 1 1 0 0,0-1 0 0 0,-1 0-1 0 0,3-13-89 0 0,13-31-41 0 0,-21 56-156 0 0,18 43-2104 0 0,-11-25 2329 0 0,1 1 1 0 0,1-1-1 0 0,1-1 0 0 0,0 0 1 0 0,1 0-1 0 0,1-1 0 0 0,1-1 1 0 0,0 0-1 0 0,1 0 0 0 0,0-1 1 0 0,1-1-1 0 0,1-1 0 0 0,11 8-28 0 0,30 5-3722 0 0,8-12-3882 0 0,-51-13-1383 0 0</inkml:trace>
  <inkml:trace contextRef="#ctx0" brushRef="#br1" timeOffset="18497.93">25879 5064 19588 0 0,'0'0'1043'0'0,"0"0"-93"0"0,0 0-233 0 0,0 0-323 0 0,0 0-298 0 0,0 0-266 0 0,0 0-294 0 0,0 0-296 0 0,0 0-198 0 0,0 0 93 0 0,0 0 230 0 0,0 0 302 0 0,2-8 261 0 0,-2 6 62 0 0,0 3-5 0 0,1 0-1 0 0,-1 0 1 0 0,0 0-1 0 0,1-1 1 0 0,-1 1-1 0 0,1 0 1 0 0,-1 0-1 0 0,1 0 1 0 0,0-1-1 0 0,-1 1 1 0 0,1 0-1 0 0,0-1 1 0 0,-1 1-1 0 0,1-1 1 0 0,0 1-1 0 0,0-1 1 0 0,0 1-1 0 0,0-1 1 0 0,-1 1-1 0 0,1-1 1 0 0,0 0-1 0 0,0 1 1 0 0,0-1-1 0 0,0 0 1 0 0,0 0-1 0 0,0 0 1 0 0,0 0-1 0 0,0 0 1 0 0,0 0-1 0 0,0 0 1 0 0,0 0-1 0 0,-1 0 1 0 0,1 0-1 0 0,0 0 1 0 0,0-1-1 0 0,0 1 1 0 0,0 0-1 0 0,0-1 1 0 0,0 1-1 0 0,0 0 1 0 0,-1-1-1 0 0,1 1 1 0 0,0-1-1 0 0,0 0 1 0 0,-1 1-1 0 0,1-1 1 0 0,0 0-1 0 0,-1 1 1 0 0,1-1-1 0 0,0 0 1 0 0,-1 0-1 0 0,1 1 1 0 0,-1-1-1 0 0,1 0 1 0 0,-1 0-1 0 0,0 0 1 0 0,1 0-1 0 0,-1 0 1 0 0,0 0-1 0 0,0 0 1 0 0,0 1-1 0 0,1-1 1 0 0,-1 0-1 0 0,0 0 1 0 0,0 0-1 0 0,0 0 1 0 0,-1 0-1 0 0,1 0 1 0 0,0 0 15 0 0,54 43-4486 0 0,-21-12-4156 0 0,-19-17 4318 0 0</inkml:trace>
  <inkml:trace contextRef="#ctx0" brushRef="#br1" timeOffset="18798.772">26479 5350 21036 0 0,'0'0'457'0'0,"0"0"-324"0"0,0 0-516 0 0,0 0-352 0 0,0 0-18 0 0,0 0 122 0 0,0 0 288 0 0,0 0 257 0 0,0 0 64 0 0,0 0 18 0 0,0 0-17 0 0,-3 25 6 0 0,-8 121-33 0 0,11-138 89 0 0,1 0 1 0 0,0 0-1 0 0,0-1 0 0 0,1 1 0 0 0,0-1 0 0 0,0 1 0 0 0,1-1 0 0 0,0 0 1 0 0,0 0-1 0 0,1 0 0 0 0,-1 0 0 0 0,2 0 0 0 0,-1-1 0 0 0,1 0 0 0 0,0 0 1 0 0,0 0-1 0 0,0 0 0 0 0,1-1 0 0 0,0 0 0 0 0,0 0 0 0 0,1-1 0 0 0,-1 1 1 0 0,1-1-1 0 0,0-1 0 0 0,0 1 0 0 0,0-1 0 0 0,0-1 0 0 0,1 1 0 0 0,-1-1 1 0 0,1-1-1 0 0,-1 1 0 0 0,1-1 0 0 0,0 0 0 0 0,4-1-41 0 0,1 2 49 0 0,-1-1 0 0 0,1-1 0 0 0,0 0 0 0 0,0 0 0 0 0,0-1 0 0 0,0-1 0 0 0,-1 0 0 0 0,1-1 0 0 0,-1-1 0 0 0,1 1 0 0 0,-1-2 0 0 0,0 0-1 0 0,-1 0 1 0 0,1-1 0 0 0,-1-1 0 0 0,0 0 0 0 0,-1 0 0 0 0,0-1 0 0 0,0 0 0 0 0,8-9-49 0 0,-14 12 11 0 0,0 0-1 0 0,0-1 1 0 0,0 1 0 0 0,0-1-1 0 0,-1 1 1 0 0,0-1 0 0 0,0 0 0 0 0,-1-1-1 0 0,0 1 1 0 0,0 0 0 0 0,0-1-1 0 0,-1 1 1 0 0,0-1 0 0 0,0 1-1 0 0,0-1 1 0 0,-1 1 0 0 0,0-1-1 0 0,-1 0 1 0 0,1 1 0 0 0,-2-4-11 0 0,-2 15-2825 0 0,-6 38 2536 0 0,10-36 363 0 0,0 0 1 0 0,1 1 0 0 0,0-1 0 0 0,0 0 0 0 0,1 0 0 0 0,0 0 0 0 0,0-1 0 0 0,1 1 0 0 0,0 0 0 0 0,0-1 0 0 0,0 1-1 0 0,1-1 1 0 0,0 0 0 0 0,0 0 0 0 0,0-1 0 0 0,1 1 0 0 0,0-1 0 0 0,0 0 0 0 0,0 0 0 0 0,1-1 0 0 0,-1 1 0 0 0,1-1-1 0 0,4 1-74 0 0,72 38-2330 0 0,0-15-7679 0 0,-68-24 2563 0 0</inkml:trace>
  <inkml:trace contextRef="#ctx0" brushRef="#br1" timeOffset="19224.062">27356 5680 16844 0 0,'0'0'2529'0'0,"0"0"-944"0"0,0 0-773 0 0,0 0-556 0 0,0 0-429 0 0,0 0-255 0 0,0 0-122 0 0,0 0 7 0 0,0 0 159 0 0,0 0 196 0 0,0 0 211 0 0,0 0 173 0 0,10 0 33 0 0,11 2-56 0 0,1-2 0 0 0,0 0 0 0 0,-1-1 0 0 0,1-2 1 0 0,-1 0-1 0 0,0-1 0 0 0,1-1 0 0 0,10-5-173 0 0,-28 9-16 0 0,1 1 1 0 0,-1-1-1 0 0,0 0 1 0 0,1-1-1 0 0,-1 1 1 0 0,0-1 0 0 0,0 0-1 0 0,0 0 1 0 0,0 0-1 0 0,0-1 1 0 0,-1 1-1 0 0,1-1 1 0 0,-1 0 0 0 0,1 0-1 0 0,-1 0 1 0 0,0-1-1 0 0,0 1 1 0 0,0-1-1 0 0,-1 1 1 0 0,1-1-1 0 0,-1 0 1 0 0,0 0 0 0 0,0 0-1 0 0,-1 0 1 0 0,1-1-1 0 0,-1 1 1 0 0,1 0-1 0 0,-2-1 1 0 0,1 1 0 0 0,0 0-1 0 0,-1-1 1 0 0,0 1-1 0 0,0-1 1 0 0,0 1-1 0 0,0-1 1 0 0,-1 1 0 0 0,0-1-1 0 0,0 1 1 0 0,0-1-1 0 0,0 1 1 0 0,-1 0-1 0 0,1 0 1 0 0,-1 0-1 0 0,0 0 1 0 0,-1 0 0 0 0,1 0-1 0 0,-2-1 16 0 0,-5-4-111 0 0,-1 1 0 0 0,0 1-1 0 0,-1 0 1 0 0,1 0 0 0 0,-1 1 0 0 0,-1 0-1 0 0,1 1 1 0 0,-1 0 0 0 0,0 1 0 0 0,0 1-1 0 0,0 0 1 0 0,0 0 0 0 0,-1 1 0 0 0,1 1-1 0 0,-1 0 1 0 0,1 0 0 0 0,-1 1 0 0 0,1 1 0 0 0,-1 0-1 0 0,1 1 1 0 0,-1 1 0 0 0,1 0 0 0 0,0 0-1 0 0,0 1 1 0 0,0 0 0 0 0,1 1 0 0 0,-1 1-1 0 0,1 0 1 0 0,-2 2 111 0 0,9-3 25 0 0,1 0 0 0 0,-1 0 0 0 0,1 0 0 0 0,0 1 0 0 0,0-1 0 0 0,1 1 0 0 0,0 0 0 0 0,0 0 0 0 0,0 0 0 0 0,0 0 0 0 0,1 0 0 0 0,0 0 0 0 0,1 0 0 0 0,-1 1 0 0 0,1-1 0 0 0,0 0 0 0 0,1 0 0 0 0,0 1 0 0 0,0-1 0 0 0,0 0 0 0 0,0 0 0 0 0,1 0 0 0 0,0 0 0 0 0,0 0 0 0 0,1 0 0 0 0,0-1 0 0 0,0 1 0 0 0,0-1 0 0 0,1 0 0 0 0,-1 0 0 0 0,1 0 0 0 0,1 0 0 0 0,-1-1 0 0 0,0 0 0 0 0,1 1 0 0 0,0-2 0 0 0,0 1 0 0 0,0 0 0 0 0,1-1 0 0 0,-1 0 0 0 0,1-1 0 0 0,0 1 0 0 0,-1-1 0 0 0,1 0 0 0 0,0 0 0 0 0,0-1 0 0 0,1 0 0 0 0,3 1-25 0 0,33 10 376 0 0,1-3-1 0 0,1-1 0 0 0,0-2 1 0 0,0-2-1 0 0,0-2 0 0 0,0-2 1 0 0,0-2-1 0 0,0-2 0 0 0,4-3-375 0 0,22 33-2915 0 0,-36-9-1891 0 0,-20-11 58 0 0,-2-3-4354 0 0</inkml:trace>
  <inkml:trace contextRef="#ctx0" brushRef="#br1" timeOffset="19845.29">28089 5217 18060 0 0,'0'0'1097'0'0,"0"0"-248"0"0,0 0-345 0 0,0 0-296 0 0,0 0-279 0 0,0 0-276 0 0,0 0-281 0 0,0 0-245 0 0,0 0-98 0 0,0 0 161 0 0,0 0 324 0 0,0 0 402 0 0,4-7 328 0 0,-3 5-211 0 0,0 0 0 0 0,1 0 0 0 0,-1 0 1 0 0,1 0-1 0 0,0 0 0 0 0,-1 1 1 0 0,1-1-1 0 0,0 0 0 0 0,0 1 0 0 0,0 0 1 0 0,0-1-1 0 0,0 1 0 0 0,0 0 1 0 0,0 0-1 0 0,1 0 0 0 0,-1 0 0 0 0,0 1 1 0 0,1-1-1 0 0,-1 0 0 0 0,0 1 1 0 0,1 0-1 0 0,-1 0 0 0 0,1 0 1 0 0,-1 0-1 0 0,0 0 0 0 0,1 0 0 0 0,-1 0 1 0 0,1 1-1 0 0,-1-1 0 0 0,0 1 1 0 0,1 0-1 0 0,-1-1 0 0 0,0 1 0 0 0,0 0 1 0 0,0 1-1 0 0,0-1 0 0 0,2 1-33 0 0,11 2 66 0 0,251 40 1196 0 0,-299-36-1393 0 0,0 1 1 0 0,1 2-1 0 0,0 1 1 0 0,1 1-1 0 0,0 2 1 0 0,2 1-1 0 0,-1 2 0 0 0,2 1 1 0 0,-6 6 130 0 0,16-14-55 0 0,2 2-1 0 0,0 0 1 0 0,0 1-1 0 0,1 1 1 0 0,1 0 0 0 0,0 1-1 0 0,1 0 1 0 0,1 1 0 0 0,1 0-1 0 0,0 1 1 0 0,1 1 0 0 0,-7 18 55 0 0,17-34 10 0 0,-1-1 1 0 0,1 1 0 0 0,-1 0-1 0 0,1-1 1 0 0,0 1-1 0 0,0 0 1 0 0,0-1 0 0 0,1 1-1 0 0,-1 0 1 0 0,0-1 0 0 0,1 1-1 0 0,0-1 1 0 0,0 1-1 0 0,0-1 1 0 0,0 1 0 0 0,0-1-1 0 0,0 1 1 0 0,0-1-1 0 0,1 0 1 0 0,-1 0 0 0 0,1 1-1 0 0,0-1 1 0 0,0 0 0 0 0,0-1-1 0 0,0 1 1 0 0,0 0-1 0 0,0-1 1 0 0,0 1 0 0 0,0-1-1 0 0,1 1 1 0 0,-1-1-1 0 0,1 0 1 0 0,-1 0 0 0 0,1 0-1 0 0,-1 0 1 0 0,1-1 0 0 0,-1 1-1 0 0,1-1 1 0 0,0 1-11 0 0,116 7 1284 0 0,-100-8-1206 0 0,30-3 250 0 0,-1-3-1 0 0,0-2 0 0 0,-1-2 1 0 0,0-2-1 0 0,0-2 1 0 0,8-5-328 0 0,-2 84-802 0 0,85 17 861 0 0,-86-66-3588 0 0,0-7-4784 0 0,-38-7-255 0 0</inkml:trace>
  <inkml:trace contextRef="#ctx0" brushRef="#br1" timeOffset="20030.313">28754 5019 20516 0 0,'0'0'822'0'0,"0"0"-114"0"0,0 0-229 0 0,0 0-312 0 0,0 0-296 0 0,0 0-281 0 0,0 0-386 0 0,0 0-363 0 0,0 0-74 0 0,0 0 152 0 0,0 0 323 0 0,0 0 384 0 0,0 0 187 0 0,4-3 23 0 0,-1 2 92 0 0,-1 1 0 0 0,0 0 1 0 0,0 0-1 0 0,1 0 0 0 0,-1 0 0 0 0,0 0 1 0 0,0 0-1 0 0,1 0 0 0 0,-1 1 0 0 0,0-1 1 0 0,0 1-1 0 0,0 0 0 0 0,0 0 1 0 0,0 0-1 0 0,0 0 0 0 0,0 0 0 0 0,0 0 1 0 0,0 0-1 0 0,0 1 0 0 0,0-1 0 0 0,-1 0 1 0 0,1 1-1 0 0,0 0 0 0 0,-1-1 0 0 0,1 1 1 0 0,-1 0-1 0 0,0 0 0 0 0,0 0 1 0 0,0 0-1 0 0,0 0 0 0 0,0 0 0 0 0,0 0 1 0 0,0 0-1 0 0,-1 0 0 0 0,1 1 0 0 0,-1-1 1 0 0,1 0-1 0 0,-1 0 72 0 0,6 9-668 0 0,22 43-5464 0 0,-18-37-743 0 0</inkml:trace>
  <inkml:trace contextRef="#ctx0" brushRef="#br1" timeOffset="20263.713">29388 5717 16948 0 0,'0'0'1799'0'0,"0"0"-326"0"0,0 0-515 0 0,0 0-434 0 0,0 0-256 0 0,29 5-153 0 0,140 33-50 0 0,-156-32 27 0 0,1 0 1 0 0,-1-1-1 0 0,1-1 1 0 0,0 0-1 0 0,0-1 0 0 0,0 0 1 0 0,0-1-1 0 0,0-1 1 0 0,0 0-1 0 0,1-1 0 0 0,-1 0 1 0 0,0-1-1 0 0,1-1 1 0 0,-1 0-1 0 0,0-1 0 0 0,0-1 1 0 0,0 0-1 0 0,-1-1 1 0 0,0 0-1 0 0,1-1 0 0 0,9-6-92 0 0,-21 9-34 0 0,0 1 0 0 0,0-1-1 0 0,0 0 1 0 0,0 0 0 0 0,-1 0-1 0 0,1 0 1 0 0,-1 0 0 0 0,1 0-1 0 0,-1 0 1 0 0,0-1 0 0 0,-1 1-1 0 0,1 0 1 0 0,0-1 0 0 0,-1 1-1 0 0,0 0 1 0 0,0-1 0 0 0,0 1-1 0 0,0-1 1 0 0,-1 1 0 0 0,1 0-1 0 0,-1-1 1 0 0,0 1 0 0 0,0 0-1 0 0,0 0 1 0 0,0-1 0 0 0,0 1-1 0 0,-1 0 1 0 0,1 0 0 0 0,-1 0-1 0 0,0 1 1 0 0,0-1 0 0 0,0 0-1 0 0,-3-2 35 0 0,-79-82-1024 0 0,63 70 864 0 0,-1 1-1 0 0,-1 1 1 0 0,0 2 0 0 0,0 0 0 0 0,-2 1 0 0 0,1 1-1 0 0,-24-6 161 0 0,39 14-57 0 0,1 0-1 0 0,0 1 1 0 0,-1 0-1 0 0,0 0 1 0 0,1 1-1 0 0,-1 0 0 0 0,0 1 1 0 0,0 0-1 0 0,1 0 1 0 0,-1 1-1 0 0,0 0 1 0 0,0 1-1 0 0,1-1 0 0 0,-1 2 1 0 0,1-1-1 0 0,0 1 1 0 0,-1 1-1 0 0,1-1 1 0 0,1 1-1 0 0,-1 1 0 0 0,1-1 1 0 0,-1 1-1 0 0,1 1 1 0 0,1-1-1 0 0,-6 6 58 0 0,8-7-42 0 0,1 1-1 0 0,-1-1 1 0 0,1 1-1 0 0,0 0 0 0 0,0 0 1 0 0,0 1-1 0 0,1-1 1 0 0,-1 0-1 0 0,1 1 1 0 0,1 0-1 0 0,-1-1 1 0 0,1 1-1 0 0,0 0 1 0 0,0 0-1 0 0,1 0 1 0 0,0 0-1 0 0,0 0 1 0 0,0-1-1 0 0,1 1 0 0 0,0 0 1 0 0,0 0-1 0 0,0 0 1 0 0,1-1-1 0 0,-1 1 1 0 0,1-1-1 0 0,3 5 43 0 0,64 73-8416 0 0,-51-70-970 0 0</inkml:trace>
  <inkml:trace contextRef="#ctx0" brushRef="#br1" timeOffset="20717.472">29983 5411 20828 0 0,'0'0'583'0'0,"0"0"-81"0"0,0 0-273 0 0,0 0-512 0 0,0 0-669 0 0,0 0-508 0 0,0 0-42 0 0,0 0 277 0 0,0 0 504 0 0,0 0 479 0 0,0 0 170 0 0,0 0 73 0 0,0 0 90 0 0,2 13 43 0 0,71 235 1013 0 0,-71-240-1044 0 0,0-1 0 0 0,1 0-1 0 0,0 0 1 0 0,0 0 0 0 0,0-1-1 0 0,1 1 1 0 0,0-1 0 0 0,1 0 0 0 0,-1 0-1 0 0,1 0 1 0 0,0 0 0 0 0,0-1-1 0 0,1 0 1 0 0,0 0 0 0 0,0 0-1 0 0,0-1 1 0 0,0 0 0 0 0,1 0-1 0 0,-1-1 1 0 0,1 0 0 0 0,0 0-1 0 0,0 0 1 0 0,0-1 0 0 0,1 0 0 0 0,-1 0-1 0 0,0-1 1 0 0,1 0 0 0 0,-1 0-1 0 0,1-1-102 0 0,15-3 115 0 0,-1-1 1 0 0,0-1-1 0 0,0-1 0 0 0,-1-1 0 0 0,0-1 0 0 0,0-1 1 0 0,-1-1-1 0 0,0 0 0 0 0,0-2 0 0 0,-1 0 0 0 0,2-3-115 0 0,-10 8 29 0 0,0 0 0 0 0,0-1 0 0 0,-1-1 0 0 0,0 1-1 0 0,-1-2 1 0 0,0 1 0 0 0,0-1 0 0 0,-1-1 0 0 0,0 0 0 0 0,-1 0-1 0 0,0 0 1 0 0,-1-1 0 0 0,0 0 0 0 0,-1 0 0 0 0,0 0 0 0 0,-1-1-1 0 0,0 0 1 0 0,-1 0 0 0 0,0 0 0 0 0,-2 0 0 0 0,1-11-29 0 0,-2 23-275 0 0,0 1-379 0 0,0 6-2836 0 0,0 10 2572 0 0,5 4 1067 0 0,0 0 1 0 0,1 0-1 0 0,1-1 1 0 0,1 0-1 0 0,0 0 1 0 0,2 0-1 0 0,0-1 1 0 0,1-1 0 0 0,0 0-1 0 0,2 0 1 0 0,0-1-1 0 0,1-1 1 0 0,0 0-1 0 0,1-1 1 0 0,8 5-150 0 0,-12-8-62 0 0,101 96-3800 0 0,-84-81 4 0 0,-10-8-3574 0 0</inkml:trace>
  <inkml:trace contextRef="#ctx0" brushRef="#br1" timeOffset="21341.691">23502 6558 12427 0 0,'0'0'-771'0'0,"0"0"-219"0"0,0 0-238 0 0,0 0-58 0 0,31-18 74 0 0,99-59 263 0 0,-21 33-180 0 0,-71 32 2462 0 0,1-12 4464 0 0,-45 19-95 0 0,-37 2-6810 0 0,-234 57 47 0 0,184-30 1066 0 0,-196 55-60 0 0,289-78 36 0 0,1 0 0 0 0,-1 0-1 0 0,0 0 1 0 0,0 0 0 0 0,0 0 0 0 0,0 0-1 0 0,1 0 1 0 0,-1 0 0 0 0,1 0-1 0 0,-1 0 1 0 0,0 0 0 0 0,1-1-1 0 0,0 1 1 0 0,-1 0 0 0 0,1 0 0 0 0,-1 0-1 0 0,1 0 1 0 0,0-1 0 0 0,0 1-1 0 0,-1 0 1 0 0,1-1 0 0 0,0 1 0 0 0,0-1-1 0 0,0 1 1 0 0,0-1 0 0 0,0 1-1 0 0,0-1 1 0 0,0 1 0 0 0,0-1-1 0 0,0 0 1 0 0,0 0 0 0 0,0 1 0 0 0,0-1-1 0 0,0 0 1 0 0,0 0 0 0 0,0 0-1 0 0,0 0 1 0 0,0 0 0 0 0,0 0 0 0 0,0-1-1 0 0,0 1 1 0 0,0 0 0 0 0,0 0-1 0 0,0-1 1 0 0,0 1 0 0 0,0-1-1 0 0,0 1 1 0 0,0-1 19 0 0,1 2 3 0 0,191 29 1335 0 0,-135-24-1365 0 0,0 1 1 0 0,-1 3-1 0 0,-1 3 1 0 0,0 2-1 0 0,-1 3 1 0 0,0 2-1 0 0,-2 2 1 0 0,47 27 26 0 0,-95-47-16 0 0,0 0 0 0 0,-1 0-1 0 0,1 0 1 0 0,0 1 0 0 0,-1-1 0 0 0,0 1-1 0 0,0 0 1 0 0,0 0 0 0 0,0 1 0 0 0,0-1 0 0 0,-1 1-1 0 0,1 0 1 0 0,-1 0 0 0 0,0 0 0 0 0,0 0 0 0 0,0 1-1 0 0,-1-1 1 0 0,0 1 0 0 0,0 0 0 0 0,0-1-1 0 0,0 1 1 0 0,-1 0 0 0 0,1 0 0 0 0,-1 0 0 0 0,-1 0-1 0 0,1 0 1 0 0,-1 1 0 0 0,0-1 0 0 0,0 0-1 0 0,0 0 1 0 0,-1 0 0 0 0,0 0 0 0 0,0 0 0 0 0,0 0-1 0 0,0 0 1 0 0,-1 0 0 0 0,0 0 0 0 0,0-1-1 0 0,0 1 1 0 0,-1 0 0 0 0,1-1 0 0 0,-1 0 0 0 0,-1 1 16 0 0,-19 10 260 0 0,-1-1 1 0 0,-1-1-1 0 0,0-1 1 0 0,-1-1 0 0 0,0-2-1 0 0,-1 0 1 0 0,0-2 0 0 0,0-1-1 0 0,0-1 1 0 0,-1-1-1 0 0,0-2 1 0 0,0 0 0 0 0,1-2-1 0 0,-27-4-260 0 0,10 5 160 0 0,29 1-140 0 0,1 0 0 0 0,0-2 0 0 0,-1 0 0 0 0,1 0 0 0 0,-1-2 0 0 0,1 1 0 0 0,0-2-1 0 0,-1 0 1 0 0,1-1 0 0 0,1 0 0 0 0,-1-1 0 0 0,1 0 0 0 0,-12-7-20 0 0,6-22-2180 0 0,23 8-4479 0 0,2 15-3038 0 0</inkml:trace>
  <inkml:trace contextRef="#ctx0" brushRef="#br1" timeOffset="21586.349">24573 6113 22061 0 0,'0'0'498'0'0,"0"0"-384"0"0,0 0-626 0 0,0 0-586 0 0,0 0-9 0 0,0 0 248 0 0,0 0 409 0 0,0 0 435 0 0,0 0 95 0 0,-4 32-39 0 0,-21 208 94 0 0,18-163 209 0 0,4 0-1 0 0,3 0 1 0 0,10 65-344 0 0,-10-135-40 0 0,0 1 1 0 0,0 0-1 0 0,1 0 1 0 0,0-1-1 0 0,1 1 1 0 0,0-1-1 0 0,0 1 1 0 0,1-1-1 0 0,0 0 1 0 0,0 0-1 0 0,0 0 1 0 0,1 0-1 0 0,0 0 1 0 0,1-1-1 0 0,-1 0 1 0 0,1 0-1 0 0,0 0 0 0 0,1 0 1 0 0,-1-1-1 0 0,1 0 1 0 0,0 0-1 0 0,5 2 40 0 0,-5-17-9460 0 0,-6 4-65 0 0</inkml:trace>
  <inkml:trace contextRef="#ctx0" brushRef="#br1" timeOffset="21756.775">24020 6394 10138 0 0,'0'0'2789'0'0,"0"0"-234"0"0,0 0-807 0 0,0 0-958 0 0,0 0-662 0 0,0 0-253 0 0,0 0 89 0 0,31-10 261 0 0,102-33 150 0 0,22 29 358 0 0,-105 16-578 0 0,342 27-473 0 0,-310-13-3359 0 0,-1 4-3491 0 0,-66-15-1144 0 0</inkml:trace>
  <inkml:trace contextRef="#ctx0" brushRef="#br1" timeOffset="22489.646">24893 6533 11971 0 0,'0'0'2740'0'0,"0"0"-2060"0"0,0 0-745 0 0,0 0-60 0 0,0 0 91 0 0,0 0 69 0 0,27 3 2 0 0,194 23 105 0 0,-122-21 699 0 0,-127 10-3443 0 0,11-5 2716 0 0,-122 74 410 0 0,134-81-499 0 0,1 1 1 0 0,0 0-1 0 0,0 0 0 0 0,0 0 0 0 0,0 0 0 0 0,0 1 0 0 0,1 0 0 0 0,0-1 0 0 0,0 1 0 0 0,0 0 0 0 0,1 0 0 0 0,0 1 0 0 0,0-1 0 0 0,0 1 0 0 0,0-1 0 0 0,1 1 1 0 0,0-1-1 0 0,0 1 0 0 0,1 0 0 0 0,-1-1 0 0 0,1 1 0 0 0,0 0 0 0 0,1-1 0 0 0,0 1 0 0 0,-1 0 0 0 0,2-1 0 0 0,0 3-25 0 0,3-2 90 0 0,1 0 0 0 0,0 0-1 0 0,0 0 1 0 0,0 0 0 0 0,1-1 0 0 0,0-1-1 0 0,0 1 1 0 0,0-1 0 0 0,0 0 0 0 0,1 0 0 0 0,0-1-1 0 0,0 0 1 0 0,0-1 0 0 0,0 1 0 0 0,0-2-1 0 0,0 1 1 0 0,0-1 0 0 0,1 0 0 0 0,-1-1-1 0 0,1 0 1 0 0,-1 0 0 0 0,0-1 0 0 0,1 0-1 0 0,2-1-89 0 0,6 2-83 0 0,12 1 90 0 0,185-16-7446 0 0,-136-23 8685 0 0,-76 43 5587 0 0,27 41-4795 0 0,-14-43-1815 0 0,0 0 1 0 0,0 0-1 0 0,0-2 1 0 0,0 0 0 0 0,0 0-1 0 0,1-2 1 0 0,-1 0-1 0 0,0 0 1 0 0,0-1-1 0 0,0-1 1 0 0,0-1-1 0 0,-1 0 1 0 0,12-5-224 0 0,92-62 485 0 0,-115 70-523 0 0,0-1 0 0 0,-1-1-1 0 0,1 1 1 0 0,-1 0 0 0 0,0 0-1 0 0,0-1 1 0 0,0 1-1 0 0,0-1 1 0 0,0 0 0 0 0,0 0-1 0 0,-1 0 1 0 0,1 1 0 0 0,-1-1-1 0 0,0-1 1 0 0,0 1-1 0 0,0 0 1 0 0,0 0 0 0 0,-1 0-1 0 0,1 0 1 0 0,-1-1 0 0 0,0 1-1 0 0,0 0 1 0 0,0 0 0 0 0,0-1-1 0 0,0 1 1 0 0,-1 0-1 0 0,1 0 1 0 0,-1-1 0 0 0,0 1-1 0 0,0 0 1 0 0,-1 0 0 0 0,1 0-1 0 0,0 0 1 0 0,-1 0-1 0 0,0 1 1 0 0,0-1 0 0 0,1 0-1 0 0,-2 1 1 0 0,-1-3 38 0 0,-4-1-60 0 0,0 0 0 0 0,-1 0 0 0 0,1 1 0 0 0,-2 0 1 0 0,1 1-1 0 0,0 0 0 0 0,-1 0 0 0 0,0 1 0 0 0,1 0 0 0 0,-1 1 0 0 0,-1 0 0 0 0,1 1 1 0 0,0 0-1 0 0,0 0 0 0 0,0 1 0 0 0,-1 0 0 0 0,1 1 0 0 0,0 0 0 0 0,0 1 0 0 0,0 0 0 0 0,0 0 1 0 0,0 1-1 0 0,0 1 0 0 0,1 0 0 0 0,-1 0 0 0 0,1 0 0 0 0,0 1 0 0 0,1 1 0 0 0,-1 0 1 0 0,-5 5 59 0 0,11-8 19 0 0,1-1 1 0 0,0 1 0 0 0,0 0 0 0 0,0 0 0 0 0,1 0 0 0 0,-1 0 0 0 0,1 1 0 0 0,0-1 0 0 0,-1 0 0 0 0,1 1 0 0 0,1-1 0 0 0,-1 0 0 0 0,0 1 0 0 0,1-1 0 0 0,0 1-1 0 0,0-1 1 0 0,0 1 0 0 0,0-1 0 0 0,1 1 0 0 0,-1-1 0 0 0,1 1 0 0 0,0-1 0 0 0,0 1 0 0 0,0-1 0 0 0,0 0 0 0 0,1 0 0 0 0,-1 0 0 0 0,1 1 0 0 0,0-1-1 0 0,0-1 1 0 0,0 1 0 0 0,0 0 0 0 0,0 0 0 0 0,1-1 0 0 0,-1 1 0 0 0,1-1 0 0 0,1 1-20 0 0,114 65 1478 0 0,168-34-492 0 0,-112-23-1187 0 0,-86-6-3855 0 0,-31-10-6631 0 0,-44 2 2640 0 0</inkml:trace>
  <inkml:trace contextRef="#ctx0" brushRef="#br1" timeOffset="22738.627">26499 6144 17164 0 0,'0'0'1415'0'0,"0"0"-283"0"0,0 0-664 0 0,0 0-857 0 0,0 0-700 0 0,0 0-242 0 0,0 0 208 0 0,0 0 525 0 0,0 0 600 0 0,0 0 305 0 0,0 0 152 0 0,0 0 56 0 0,4 28 26 0 0,35 193 569 0 0,26 164-200 0 0,-37-279-941 0 0,-4-65-3129 0 0,-22-39 800 0 0,-1-2-3124 0 0,-1 0-2974 0 0</inkml:trace>
  <inkml:trace contextRef="#ctx0" brushRef="#br1" timeOffset="22918.631">26547 6513 17692 0 0,'0'0'1144'0'0,"0"0"-394"0"0,0 0-424 0 0,0 0-262 0 0,30-4-90 0 0,99-12-9 0 0,84 27-87 0 0,-145-1 44 0 0,-28-5-397 0 0,104 15-710 0 0,-52 4-8811 0 0,-79-20 1937 0 0</inkml:trace>
  <inkml:trace contextRef="#ctx0" brushRef="#br1" timeOffset="23219.735">27061 6769 0 0 0,'0'0'2357'0'0,"0"0"-754"0"0,0 0-451 0 0,0 0-120 0 0,0 0 70 0 0,0 0 167 0 0,0 0 243 0 0,4 25 250 0 0,16 78 80 0 0,-19-101-1714 0 0,0 1 0 0 0,0-1 0 0 0,0 1 0 0 0,1-1 0 0 0,-1 1 0 0 0,1-1 0 0 0,0 0 0 0 0,-1 0 0 0 0,1 1 0 0 0,0-1 0 0 0,0-1 0 0 0,0 1 0 0 0,1 0 0 0 0,-1 0 0 0 0,0-1 0 0 0,1 1 0 0 0,-1-1 0 0 0,1 0 0 0 0,-1 0 0 0 0,1 0 0 0 0,-1 0 0 0 0,1 0 0 0 0,0-1 0 0 0,0 1 0 0 0,-1-1 0 0 0,1 0 0 0 0,0 1 1 0 0,0-1-1 0 0,-1 0 0 0 0,1-1 0 0 0,0 1 0 0 0,0-1-128 0 0,8 2 441 0 0,20 3-26 0 0,-1-1 1 0 0,1-2-1 0 0,0 0 0 0 0,0-3 0 0 0,0 0 1 0 0,-1-2-1 0 0,1-1 0 0 0,-1-1 0 0 0,0-2 1 0 0,-1-1-1 0 0,28-13-415 0 0,-54 21 22 0 0,-1 0 1 0 0,1 0-1 0 0,-1 0 1 0 0,0-1 0 0 0,0 1-1 0 0,1-1 1 0 0,-1 1-1 0 0,0-1 1 0 0,0 0-1 0 0,-1 0 1 0 0,1 0-1 0 0,0 0 1 0 0,-1 0-1 0 0,1 0 1 0 0,-1 0-1 0 0,1-1 1 0 0,-1 1-1 0 0,0-1 1 0 0,0 1 0 0 0,0-1-1 0 0,-1 1 1 0 0,1-1-1 0 0,0 1 1 0 0,-1-1-1 0 0,0 1 1 0 0,0-1-1 0 0,1 0 1 0 0,-2 1-1 0 0,1-1 1 0 0,0 0-1 0 0,0 1 1 0 0,-1-1-1 0 0,1 1 1 0 0,-1-1 0 0 0,0 0-1 0 0,0 1 1 0 0,0 0-1 0 0,0-1 1 0 0,0 1-1 0 0,-1 0 1 0 0,1-1-1 0 0,-1 1-22 0 0,-85-72-1184 0 0,74 67 1175 0 0,1 1-1 0 0,-2 1 0 0 0,1 0 0 0 0,0 0 0 0 0,-1 2 0 0 0,0-1 0 0 0,0 2 1 0 0,0 0-1 0 0,0 1 0 0 0,0 0 0 0 0,-1 1 0 0 0,1 0 0 0 0,0 1 0 0 0,0 1 0 0 0,0 0 1 0 0,0 1-1 0 0,0 1 0 0 0,1 0 0 0 0,-1 1 0 0 0,0 0 10 0 0,12-3 2 0 0,-1 0 1 0 0,0 0-1 0 0,1 0 0 0 0,-1 0 0 0 0,1 0 0 0 0,0 1 1 0 0,0-1-1 0 0,0 1 0 0 0,0 0 0 0 0,0-1 1 0 0,0 1-1 0 0,1 0 0 0 0,-1 0 0 0 0,1 0 0 0 0,0 0 1 0 0,0 0-1 0 0,0 0 0 0 0,0 1 0 0 0,1-1 1 0 0,-1 0-1 0 0,1 0 0 0 0,0 1 0 0 0,0-1 0 0 0,0 0 1 0 0,0 0-1 0 0,0 1 0 0 0,1-1 0 0 0,0 0 1 0 0,-1 0-1 0 0,1 0 0 0 0,0 1 0 0 0,1-1 0 0 0,-1 0 1 0 0,1 0-1 0 0,-1-1 0 0 0,1 1 0 0 0,1 2-2 0 0,89 86 685 0 0,123 16-251 0 0,-128-68-3058 0 0,-4 3-5036 0 0,-60-30-2918 0 0</inkml:trace>
  <inkml:trace contextRef="#ctx0" brushRef="#br1" timeOffset="24061.779">24455 7567 12931 0 0,'0'0'1624'0'0,"0"0"-293"0"0,0 0-437 0 0,0 0-560 0 0,0 0-464 0 0,0 0-418 0 0,0 0-319 0 0,0 0 140 0 0,0 0 435 0 0,0 0 660 0 0,0 0 188 0 0,0 0-11 0 0,-7 22-75 0 0,-38 158 403 0 0,41-145-661 0 0,2 1-1 0 0,1 0 0 0 0,1 0 0 0 0,3 0 1 0 0,1 0-1 0 0,1 0 0 0 0,2-1 0 0 0,1 0 1 0 0,2 0-1 0 0,11 23-211 0 0,2-1 373 0 0,-61-59-790 0 0,-140-67-2700 0 0,29 6 4500 0 0,178 102-1768 0 0,5-9 1364 0 0,1-1 0 0 0,2-2 0 0 0,0-2 0 0 0,2-1 1 0 0,28 12-980 0 0,24 17 250 0 0,-64-36-83 0 0,-16-9 16 0 0,0 0-1 0 0,1-1 1 0 0,0-1-1 0 0,0 1 0 0 0,1-2 1 0 0,0 0-1 0 0,-1 0 1 0 0,2-1-1 0 0,-1-1 1 0 0,0 0-1 0 0,13 1-182 0 0,9-77 2499 0 0,-13-17-2265 0 0,-20 69-321 0 0,2 0 1 0 0,1-1-1 0 0,0 1 1 0 0,1 1-1 0 0,1-1 1 0 0,1 1-1 0 0,1 1 1 0 0,1-1-1 0 0,1 1 1 0 0,0 1-1 0 0,2 0 1 0 0,0 1-1 0 0,10-11 87 0 0,38 5-4597 0 0,-19 32-5528 0 0,-31-2-633 0 0</inkml:trace>
  <inkml:trace contextRef="#ctx0" brushRef="#br1" timeOffset="25404.499">22783 8632 5681 0 0,'0'0'2339'0'0,"0"0"-1345"0"0,0 0-718 0 0,0 0-524 0 0,0 0-351 0 0,0 0-37 0 0,0 0 143 0 0,0 0 281 0 0,0 0 216 0 0,0 0 112 0 0,0 0 76 0 0,0 0 76 0 0,3 13 94 0 0,12 85 510 0 0,-5 1-1 0 0,-3 0 1 0 0,-5 0-1 0 0,-10 79-871 0 0,7-34 1958 0 0,1-144-1107 0 0,-2-1 2308 0 0,-11-6-2184 0 0,-14-13-1044 0 0,-1 2 0 0 0,0 1 0 0 0,-1 1 0 0 0,-1 2 0 0 0,0 1 0 0 0,-1 1 0 0 0,0 1 0 0 0,-1 2 0 0 0,0 1 0 0 0,-1 2 0 0 0,0 1 0 0 0,1 2 0 0 0,-1 1 0 0 0,-1 1 0 0 0,-2 2 69 0 0,33-1 6 0 0,-1 0-1 0 0,0 0 0 0 0,0 1 1 0 0,0-1-1 0 0,1 1 0 0 0,-1 0 1 0 0,0 0-1 0 0,1 0 0 0 0,-1 1 1 0 0,1-1-1 0 0,-1 1 0 0 0,1 0 1 0 0,0 0-1 0 0,0 0 0 0 0,0 0 1 0 0,0 0-1 0 0,0 1 0 0 0,0-1 1 0 0,0 1-1 0 0,1 0 0 0 0,0 0 1 0 0,-1 0-1 0 0,1 0 0 0 0,0 0 1 0 0,0 1-1 0 0,1-1 0 0 0,-1 0 1 0 0,1 1-1 0 0,0 0 0 0 0,0-1 1 0 0,0 1-1 0 0,0 0 0 0 0,0-1 1 0 0,1 1-1 0 0,0 0 0 0 0,-1 0 1 0 0,2-1-1 0 0,-1 1 0 0 0,0 0 1 0 0,1 0-1 0 0,-1-1 0 0 0,1 1 1 0 0,0 0-1 0 0,1-1 0 0 0,-1 1 1 0 0,1-1-1 0 0,-1 1 0 0 0,1-1 1 0 0,0 0-1 0 0,0 1 0 0 0,0-1 1 0 0,1 0-1 0 0,-1-1 0 0 0,1 1 1 0 0,-1 0-1 0 0,3 0-5 0 0,17 11 303 0 0,1-2 1 0 0,0 0-1 0 0,1-2 0 0 0,1 0 0 0 0,0-2 1 0 0,0 0-1 0 0,0-2 0 0 0,1-1 1 0 0,0-1-1 0 0,0-1 0 0 0,0-2 0 0 0,0 0 1 0 0,0-2-1 0 0,0 0 0 0 0,14-4-303 0 0,-15 4 95 0 0,0 0 0 0 0,-1-2 0 0 0,1 0 0 0 0,-1-2 0 0 0,1-1 0 0 0,-1-1 0 0 0,-1 0 0 0 0,1-2 0 0 0,-2-1 0 0 0,1-1 0 0 0,-1-1 0 0 0,-1-1 0 0 0,0 0 0 0 0,16-15-95 0 0,-35 26-37 0 0,0 0 0 0 0,-1-1 0 0 0,1 1 0 0 0,-1 0 1 0 0,1-1-1 0 0,-1 1 0 0 0,0 0 0 0 0,0-1 0 0 0,0 0 0 0 0,0 1 0 0 0,-1-1 1 0 0,1 1-1 0 0,-1-1 0 0 0,1 0 0 0 0,-1 0 0 0 0,0 1 0 0 0,0-1 1 0 0,0 0-1 0 0,0 0 0 0 0,-1 1 0 0 0,1-1 0 0 0,-1 0 0 0 0,1 1 0 0 0,-1-1 1 0 0,0 1-1 0 0,-1-2 37 0 0,-39-20-3618 0 0,45 63 2698 0 0,4-27 1092 0 0,0 0 1 0 0,1-1-1 0 0,0 0 0 0 0,0 0 0 0 0,1-1 1 0 0,1 0-1 0 0,0 0 0 0 0,0-1 1 0 0,1-1-1 0 0,0 0 0 0 0,0-1 1 0 0,1 0-1 0 0,0-1 0 0 0,0 0 1 0 0,1-1-1 0 0,-1-1 0 0 0,1 0 1 0 0,0 0-1 0 0,0-2 0 0 0,1 0 1 0 0,-1 0-1 0 0,0-1 0 0 0,1-1 1 0 0,-1-1-1 0 0,0 0 0 0 0,1-1 0 0 0,-1 0 1 0 0,0-1-1 0 0,0 0 0 0 0,0-2 1 0 0,-1 1-1 0 0,1-2 0 0 0,7-4-172 0 0,-16 9 0 0 0,0-1 0 0 0,-1 1 0 0 0,1-1 0 0 0,0 0-1 0 0,-1-1 1 0 0,1 1 0 0 0,-1-1 0 0 0,0 0 0 0 0,0 0 0 0 0,0 0-1 0 0,0-1 1 0 0,-1 1 0 0 0,1-1 0 0 0,-1 0 0 0 0,0 0-1 0 0,0 0 1 0 0,0 0 0 0 0,-1 0 0 0 0,1-1 0 0 0,-1 0-1 0 0,0 1 1 0 0,0-1 0 0 0,-1 0 0 0 0,1 0 0 0 0,-1 0-1 0 0,0 0 1 0 0,-1 0 0 0 0,1 0 0 0 0,-1 0 0 0 0,0 0-1 0 0,0 0 1 0 0,-1 0 0 0 0,1 0 0 0 0,-1 0 0 0 0,0 0 0 0 0,-1 0-1 0 0,1 0 1 0 0,-1 1 0 0 0,0-1 0 0 0,0 0 0 0 0,0 1-1 0 0,-1-2 1 0 0,-4 0-97 0 0,0-1-1 0 0,0 1 0 0 0,-1 0 0 0 0,0 0 0 0 0,0 1 1 0 0,0 0-1 0 0,-1 0 0 0 0,0 1 0 0 0,0 0 0 0 0,0 1 1 0 0,0 0-1 0 0,0 0 0 0 0,-1 1 0 0 0,1 1 0 0 0,-1-1 1 0 0,1 1-1 0 0,-1 1 0 0 0,0 0 0 0 0,1 0 0 0 0,-1 1 1 0 0,0 0-1 0 0,1 1 0 0 0,-1 0 0 0 0,1 0 0 0 0,0 1 1 0 0,0 0-1 0 0,0 1 0 0 0,0 0 0 0 0,0 0 0 0 0,1 1 1 0 0,0 0-1 0 0,0 0 0 0 0,-5 5 98 0 0,11-7-2 0 0,0 0-1 0 0,0 0 0 0 0,0 0 1 0 0,1 0-1 0 0,-1 0 1 0 0,1 0-1 0 0,0 0 1 0 0,-1 1-1 0 0,2-1 0 0 0,-1 0 1 0 0,0 1-1 0 0,1-1 1 0 0,-1 1-1 0 0,1-1 1 0 0,0 0-1 0 0,0 1 0 0 0,0-1 1 0 0,1 1-1 0 0,-1-1 1 0 0,1 1-1 0 0,0-1 1 0 0,0 0-1 0 0,0 1 0 0 0,0-1 1 0 0,1 0-1 0 0,-1 0 1 0 0,1 0-1 0 0,0 0 1 0 0,0 0-1 0 0,0 0 1 0 0,0-1-1 0 0,0 1 0 0 0,1 0 1 0 0,-1-1-1 0 0,1 0 1 0 0,0 0-1 0 0,-1 0 1 0 0,3 1 2 0 0,119 60 1248 0 0,-66-51-1008 0 0,0-1 1 0 0,1-4-1 0 0,0-2 0 0 0,0-3 1 0 0,52-4-241 0 0,-26 1-307 0 0,-60 6-2549 0 0,-10 2-4849 0 0,-8-4-2855 0 0</inkml:trace>
  <inkml:trace contextRef="#ctx0" brushRef="#br1" timeOffset="26313.688">24863 8993 16996 0 0,'0'0'854'0'0,"0"0"-179"0"0,0 0-424 0 0,0 0-466 0 0,0 0-295 0 0,0 0-65 0 0,0 0 128 0 0,0 0 215 0 0,0 0 151 0 0,0 0 65 0 0,0 0 49 0 0,0 0 51 0 0,0 0 41 0 0,19 13 51 0 0,60 43 27 0 0,-74-53-172 0 0,-1 1 0 0 0,0 0 0 0 0,0 0 0 0 0,-1 0 0 0 0,1 1 0 0 0,-1-1 0 0 0,0 1 0 0 0,0 0-1 0 0,0 0 1 0 0,-1 0 0 0 0,1 0 0 0 0,-1 0 0 0 0,-1 1 0 0 0,1-1 0 0 0,-1 1 0 0 0,0-1 0 0 0,0 1 0 0 0,0 0-31 0 0,5 23 99 0 0,46 141 459 0 0,-52-168-483 0 0,1 0 0 0 0,0-1-1 0 0,-1 1 1 0 0,1-1 0 0 0,0 0 0 0 0,0 1 0 0 0,0-1 0 0 0,0 0 0 0 0,1 1 0 0 0,-1-1 0 0 0,0 0 0 0 0,0 0 0 0 0,1 0 0 0 0,-1 0 0 0 0,1 0 0 0 0,-1 0 0 0 0,1-1 0 0 0,-1 1-1 0 0,1 0 1 0 0,-1-1 0 0 0,1 1 0 0 0,0-1 0 0 0,-1 0 0 0 0,1 1 0 0 0,0-1 0 0 0,-1 0 0 0 0,1 0 0 0 0,0 0 0 0 0,0 0 0 0 0,-1 0 0 0 0,1-1 0 0 0,0 1 0 0 0,-1 0 0 0 0,1-1-1 0 0,-1 1 1 0 0,1-1 0 0 0,0 0 0 0 0,-1 0 0 0 0,1 1 0 0 0,-1-1 0 0 0,0 0 0 0 0,1 0 0 0 0,-1-1-75 0 0,68-48 901 0 0,-62 44-1013 0 0,18-17-30 0 0,-1-1 1 0 0,-2-2-1 0 0,0 0 0 0 0,-2-1 1 0 0,-1-1-1 0 0,-1 0 0 0 0,-1-2 1 0 0,2-9 141 0 0,-18 55-2767 0 0,6 28 3164 0 0,-2-16-204 0 0,-6-19-117 0 0,1-1 1 0 0,0 1-1 0 0,1-1 0 0 0,0 1 1 0 0,1-1-1 0 0,-1 0 0 0 0,2 0 1 0 0,-1 0-1 0 0,1 0 0 0 0,0 0 1 0 0,1 0-1 0 0,0-1 0 0 0,0 1 1 0 0,0-1-1 0 0,1 0 0 0 0,0-1 1 0 0,1 1-1 0 0,-1-1 0 0 0,1 0 0 0 0,0 0 1 0 0,1-1-1 0 0,0 0 0 0 0,-1 0 1 0 0,2 0-1 0 0,-1-1 0 0 0,0 0 1 0 0,1-1-1 0 0,0 1 0 0 0,0-1 1 0 0,0-1-1 0 0,5 2-76 0 0,5-6 8 0 0,-1-1-1 0 0,0 0 1 0 0,1-1 0 0 0,-1-1-1 0 0,-1 0 1 0 0,1-1 0 0 0,-1-1-1 0 0,0-1 1 0 0,0 0 0 0 0,-1-1 0 0 0,0-1-1 0 0,-1 0 1 0 0,0-1 0 0 0,-1-1-1 0 0,0 0 1 0 0,-1 0 0 0 0,11-15-8 0 0,-20 23-37 0 0,0 0 1 0 0,0-1 0 0 0,0 1-1 0 0,-1 0 1 0 0,0-1 0 0 0,0 0 0 0 0,0 1-1 0 0,-1-1 1 0 0,1 0 0 0 0,-1 0-1 0 0,0 0 1 0 0,-1 0 0 0 0,1 0 0 0 0,-1 0-1 0 0,0 0 1 0 0,0 0 0 0 0,0 0-1 0 0,-1 0 1 0 0,-1-4 36 0 0,-10 48-1153 0 0,11-31 1216 0 0,0 0 0 0 0,0 0 1 0 0,0 0-1 0 0,1 0 0 0 0,0 0 0 0 0,1 0 1 0 0,0 0-1 0 0,0 0 0 0 0,1 0 1 0 0,-1 0-1 0 0,2-1 0 0 0,-1 1 1 0 0,1-1-1 0 0,0 1 0 0 0,1-1 1 0 0,0 0-1 0 0,0 0 0 0 0,0 0 0 0 0,1-1 1 0 0,0 0-1 0 0,1 0 0 0 0,-1 0 1 0 0,1 0-1 0 0,0-1 0 0 0,0 0 1 0 0,1 0-1 0 0,-1-1 0 0 0,1 0 1 0 0,0 0-1 0 0,1 0 0 0 0,-1-1 1 0 0,0 0-1 0 0,1 0 0 0 0,0-1 0 0 0,0 0 1 0 0,5 0-64 0 0,2 0-2 0 0,1-1 0 0 0,-1 0-1 0 0,0-1 1 0 0,0-1 0 0 0,0-1 0 0 0,0 0 0 0 0,0-1 0 0 0,0 0 0 0 0,0-1 0 0 0,-1-1 0 0 0,0 0 0 0 0,0-1 0 0 0,0-1 0 0 0,0 0 0 0 0,-1-1-1 0 0,-1 0 1 0 0,1-1 0 0 0,-1 0 0 0 0,-1-1 0 0 0,0 0 0 0 0,0-1 0 0 0,-1-1 0 0 0,0 1 0 0 0,-1-2 0 0 0,5-8 2 0 0,4-50 893 0 0,37 151-1259 0 0,-39-66 449 0 0,1 0 1 0 0,1-2 0 0 0,0 0 0 0 0,0 0-1 0 0,2-2 1 0 0,-1 0 0 0 0,1-2 0 0 0,0 0 0 0 0,7 1-84 0 0,45 9-3337 0 0,-1-7-5234 0 0,-53-9-2079 0 0</inkml:trace>
  <inkml:trace contextRef="#ctx0" brushRef="#br1" timeOffset="26573.858">26297 8632 18748 0 0,'0'0'1424'0'0,"0"0"-1008"0"0,0 0-152 0 0,0 0-200 0 0,0 0-440 0 0,0 0-464 0 0,0 0 24 0 0,0 0 80 0 0,0 0 304 0 0,0 0 408 0 0,0 0-96 0 0,0 0-104 0 0,0 0-304 0 0,0 0-577 0 0,118 17-775 0 0,-90 3-1057 0 0,-6-3-3128 0 0,-7-5 1232 0 0</inkml:trace>
  <inkml:trace contextRef="#ctx0" brushRef="#br1" timeOffset="26795.64">26894 9032 18772 0 0,'0'0'-523'0'0,"0"0"-180"0"0,0 0 78 0 0,0 0 254 0 0,0 0 379 0 0,0 0 122 0 0,0 0-9 0 0,25 13-21 0 0,172 92 84 0 0,-65-19-373 0 0,-131-83 187 0 0,-1 0 0 0 0,1 0 1 0 0,-1 0-1 0 0,0 1 0 0 0,0-1 1 0 0,0 0-1 0 0,-1 0 0 0 0,1 0 0 0 0,-1 1 1 0 0,0-1-1 0 0,0 0 0 0 0,0 0 1 0 0,0 0-1 0 0,0 0 0 0 0,-1 0 1 0 0,1-1-1 0 0,-1 1 0 0 0,0 0 1 0 0,0-1-1 0 0,0 1 0 0 0,0-1 1 0 0,0 0-1 0 0,0 1 0 0 0,-1-1 1 0 0,1 0-1 0 0,-1 0 0 0 0,1-1 1 0 0,-1 1-1 0 0,0 0 0 0 0,0-1 1 0 0,0 0-1 0 0,0 0 0 0 0,0 0 1 0 0,-2 1 1 0 0,-3 3 25 0 0,-4 4-104 0 0,-1-1 0 0 0,0 0 0 0 0,0-1 0 0 0,-1 0 0 0 0,0-1 0 0 0,0 0 0 0 0,0-2 0 0 0,-1 1 0 0 0,0-2 1 0 0,0 0-1 0 0,0-1 0 0 0,-9 1 79 0 0,14-6-5795 0 0,6 1-2247 0 0</inkml:trace>
  <inkml:trace contextRef="#ctx0" brushRef="#br1" timeOffset="27214.89">27505 9057 21229 0 0,'0'0'74'0'0,"0"0"-349"0"0,0 0-354 0 0,0 0-38 0 0,0 0 148 0 0,0 0 278 0 0,0 0 277 0 0,0 0 80 0 0,0 0 41 0 0,0 0 34 0 0,0 0 28 0 0,8 28 41 0 0,27 89 47 0 0,-33-108-222 0 0,0-1 0 0 0,1 0-1 0 0,0 0 1 0 0,1 0 0 0 0,-1 0 0 0 0,2-1 0 0 0,-1 1 0 0 0,1-1 0 0 0,0 0 0 0 0,1 0 0 0 0,-1-1 0 0 0,1 0 0 0 0,1 0 0 0 0,-1 0-1 0 0,1-1 1 0 0,0 1 0 0 0,6 2-85 0 0,-4-2 104 0 0,0-1-60 0 0,-1 0 1 0 0,1-1-1 0 0,0 0 1 0 0,0 0-1 0 0,1-1 1 0 0,-1-1 0 0 0,1 1-1 0 0,-1-2 1 0 0,1 1-1 0 0,0-1 1 0 0,0-1-1 0 0,0 1 1 0 0,0-2-1 0 0,-1 1 1 0 0,1-2 0 0 0,0 1-1 0 0,0-1 1 0 0,-1 0-1 0 0,1-1 1 0 0,-1-1-1 0 0,0 1 1 0 0,0-1-1 0 0,0-1 1 0 0,-1 1 0 0 0,1-2-1 0 0,-1 1 1 0 0,0-1-1 0 0,0 0 1 0 0,-1-1-1 0 0,0 0 1 0 0,0 0-1 0 0,-1 0 1 0 0,0-1 0 0 0,0 0-1 0 0,-1 0 1 0 0,1-1-1 0 0,-2 1 1 0 0,1-1-1 0 0,-2 0 1 0 0,1-1-1 0 0,-1 1 1 0 0,0 0 0 0 0,-1-1-1 0 0,0-1-44 0 0,-15-106 183 0 0,10 186-2069 0 0,3-59 1907 0 0,1-1 0 0 0,1 1 0 0 0,-1 0 0 0 0,1-1 0 0 0,1 1 0 0 0,0-1 0 0 0,0 1 0 0 0,1-1 0 0 0,0 0-1 0 0,1 0 1 0 0,0-1 0 0 0,0 0 0 0 0,0 0 0 0 0,1 0 0 0 0,1 0 0 0 0,-1-1 0 0 0,1 0 0 0 0,1 0 0 0 0,-1-1 0 0 0,1 0 0 0 0,0 0 0 0 0,0-1 0 0 0,1 0 0 0 0,0 0 0 0 0,0-1 0 0 0,0 0 0 0 0,0-1 0 0 0,0 0-1 0 0,1 0 1 0 0,-1-1 0 0 0,1-1 0 0 0,0 1 0 0 0,0-1 0 0 0,2-1-21 0 0,72-5-3557 0 0,-31-10-6870 0 0,-42 10 1637 0 0</inkml:trace>
  <inkml:trace contextRef="#ctx0" brushRef="#br1" timeOffset="27980.638">28192 8780 1584 0 0,'0'0'2901'0'0,"0"0"-591"0"0,0 0-164 0 0,0 0-103 0 0,0 0-120 0 0,0 0-151 0 0,0 0-216 0 0,0 0-275 0 0,25-14-296 0 0,79-42-310 0 0,-102 54-680 0 0,0 1 0 0 0,0-1 1 0 0,0 1-1 0 0,0 0 0 0 0,0-1 0 0 0,1 1 0 0 0,-1 0 0 0 0,0 0 0 0 0,1 0 1 0 0,-1 1-1 0 0,0-1 0 0 0,1 1 0 0 0,-1-1 0 0 0,1 1 0 0 0,-1 0 1 0 0,1 0-1 0 0,-1 0 0 0 0,1 0 0 0 0,-1 0 0 0 0,1 1 0 0 0,-1-1 0 0 0,0 1 1 0 0,1-1-1 0 0,-1 1 0 0 0,1 0 0 0 0,-1 0 0 0 0,0 0 0 0 0,0 0 0 0 0,0 1 1 0 0,0-1-1 0 0,0 0 0 0 0,0 1 0 0 0,0 0 0 0 0,0-1 0 0 0,0 1 1 0 0,-1 0-1 0 0,1 0 0 0 0,-1 0 0 0 0,1 0 0 0 0,-1 0 0 0 0,0 0 0 0 0,0 1 1 0 0,1-1-1 0 0,-2 0 0 0 0,1 1 5 0 0,9 13-30 0 0,6 0-47 0 0,0 0 1 0 0,1-2-1 0 0,0 0 0 0 0,2 0 1 0 0,-1-2-1 0 0,1 0 0 0 0,1-1 0 0 0,0-2 1 0 0,1 0-1 0 0,0 0 0 0 0,16 2 77 0 0,9 7-892 0 0,-87 25-730 0 0,32-36 1521 0 0,-2-1 119 0 0,1 1 1 0 0,-1 1-1 0 0,1 0 1 0 0,0 1 0 0 0,1 0-1 0 0,0 0 1 0 0,0 1-1 0 0,1 0 1 0 0,0 1 0 0 0,1-1-1 0 0,0 1 1 0 0,1 1 0 0 0,0 0-1 0 0,1-1 1 0 0,0 2-1 0 0,1-1 1 0 0,0 0 0 0 0,1 1-1 0 0,1 0 1 0 0,0-1-1 0 0,0 5-18 0 0,3-12 65 0 0,0 0 0 0 0,1 0-1 0 0,0 0 1 0 0,0-1 0 0 0,0 1-1 0 0,0-1 1 0 0,0 1 0 0 0,1-1-1 0 0,0 0 1 0 0,0 0 0 0 0,0 0-1 0 0,1 0 1 0 0,-1-1 0 0 0,1 1 0 0 0,0-1-1 0 0,0 0 1 0 0,0 0 0 0 0,0-1-1 0 0,0 1 1 0 0,1-1 0 0 0,-1 0-1 0 0,1 0 1 0 0,0 0 0 0 0,0 0-1 0 0,-1-1 1 0 0,1 0 0 0 0,2 0-65 0 0,137 18 1266 0 0,-83-16-1196 0 0,1-4 1 0 0,-1-2-1 0 0,0-3 1 0 0,0-2-1 0 0,8-5-70 0 0,-54 8 235 0 0,-1 0 0 0 0,1 0 0 0 0,-1-1 0 0 0,0-1 0 0 0,-1-1 0 0 0,0 0 0 0 0,0 0 0 0 0,-1-1 0 0 0,0-1 0 0 0,0 0 0 0 0,-1 0 0 0 0,0-2 0 0 0,-1 0-235 0 0,-3 5-36 0 0,-1 0 1 0 0,0-1 0 0 0,-1 0 0 0 0,1 0-1 0 0,-2-1 1 0 0,1 1 0 0 0,-1-1-1 0 0,0 0 1 0 0,-1 0 0 0 0,0 0 0 0 0,-1 0-1 0 0,0-1 1 0 0,0 1 0 0 0,-1-1 0 0 0,0 0-1 0 0,0 1 1 0 0,-1-1 0 0 0,-1 0-1 0 0,0 1 1 0 0,0-1 0 0 0,-1-2 35 0 0,1 9-59 0 0,0-1 0 0 0,0 1 0 0 0,-1 0 0 0 0,1-1 1 0 0,-1 1-1 0 0,0 0 0 0 0,0 0 0 0 0,0 0 0 0 0,0 0 0 0 0,-1 0 0 0 0,1 1 1 0 0,-1-1-1 0 0,1 1 0 0 0,-1-1 0 0 0,0 1 0 0 0,0 0 0 0 0,0 0 0 0 0,0 0 1 0 0,0 1-1 0 0,-1-1 0 0 0,1 1 0 0 0,-1 0 0 0 0,1 0 0 0 0,0 0 0 0 0,-1 0 1 0 0,0 0-1 0 0,1 1 0 0 0,-1 0 0 0 0,1 0 0 0 0,-1 0 0 0 0,0 0 0 0 0,1 0 1 0 0,-1 1-1 0 0,1-1 0 0 0,-1 1 0 0 0,1 0 0 0 0,-1 0 0 0 0,-2 1 59 0 0,-5 1-26 0 0,1 1 0 0 0,-1 0 0 0 0,1 0 0 0 0,-1 1 0 0 0,1 1 0 0 0,1-1 0 0 0,-1 2-1 0 0,1-1 1 0 0,0 1 0 0 0,0 1 0 0 0,1-1 0 0 0,-1 2 26 0 0,5-3 41 0 0,1 0 1 0 0,-1 0-1 0 0,1 0 0 0 0,0 0 0 0 0,0 1 1 0 0,1-1-1 0 0,0 1 0 0 0,0-1 0 0 0,1 1 1 0 0,0 0-1 0 0,0 0 0 0 0,0-1 0 0 0,1 1 1 0 0,0 0-1 0 0,0 0 0 0 0,1 0 0 0 0,0 0 1 0 0,0 0-1 0 0,0-1 0 0 0,1 1 0 0 0,0-1 1 0 0,1 1-1 0 0,-1-1 0 0 0,1 1 0 0 0,0-1 1 0 0,1 0-1 0 0,-1-1 0 0 0,1 1 0 0 0,1-1 1 0 0,-1 1-1 0 0,1-1 0 0 0,0 0 0 0 0,0-1 1 0 0,0 1-1 0 0,0-1 0 0 0,1 0 0 0 0,0 0 1 0 0,0-1-1 0 0,0 0 0 0 0,0 0 0 0 0,1 0 1 0 0,-1-1-1 0 0,1 0 0 0 0,-1 0 1 0 0,1-1-1 0 0,1 1-41 0 0,261 47 997 0 0,-225-45-1367 0 0,0 1 1 0 0,-1 2 0 0 0,0 2 0 0 0,0 1-1 0 0,32 14 370 0 0,-38-3-2809 0 0,-14-4-3628 0 0,-14-9-3529 0 0</inkml:trace>
  <inkml:trace contextRef="#ctx0" brushRef="#br1" timeOffset="28733.648">26925 9757 16756 0 0,'0'0'1380'0'0,"0"0"-303"0"0,0 0-519 0 0,0 0-505 0 0,0 0-338 0 0,0 0-255 0 0,0 0-167 0 0,0 0 101 0 0,0 0 237 0 0,0 0 268 0 0,0 0 295 0 0,0 0 128 0 0,0 0 43 0 0,2 16 5 0 0,37 191 1073 0 0,48 118-641 0 0,-58-312-89 0 0,-13-16-1284 0 0,35 0 598 0 0,0 3 1 0 0,0 2 0 0 0,0 2-1 0 0,-1 2 1 0 0,0 2 0 0 0,21 8-28 0 0,33 4 553 0 0,-60-11-440 0 0,-34-5-6 0 0,-1-1 0 0 0,1 1 0 0 0,0-2 0 0 0,0 1 0 0 0,0-2 0 0 0,0 1-1 0 0,0-1 1 0 0,1-1 0 0 0,-1 0 0 0 0,0 0 0 0 0,0-1 0 0 0,0 0-1 0 0,0-1 1 0 0,0 0 0 0 0,0-1 0 0 0,0 0 0 0 0,0 0 0 0 0,-1-1 0 0 0,0 0-1 0 0,0-1 1 0 0,0 0 0 0 0,5-3-107 0 0,-11 4 3 0 0,-1 0-1 0 0,1 0 1 0 0,-1 0-1 0 0,0-1 1 0 0,0 1-1 0 0,0 0 1 0 0,-1-1-1 0 0,1 1 1 0 0,-1-1-1 0 0,0 1 1 0 0,0-1-1 0 0,-1 0 1 0 0,1 0-1 0 0,-1 1 1 0 0,0-1-1 0 0,-1 0 1 0 0,1 0-1 0 0,-1 1 1 0 0,0-1-1 0 0,0 1 1 0 0,0-1-1 0 0,-1 0 1 0 0,1 1-1 0 0,-1 0 1 0 0,0-1-1 0 0,0 1 1 0 0,-1 0 0 0 0,1 0-1 0 0,-3-2-2 0 0,-98-99-986 0 0,92 95 901 0 0,-1 1 0 0 0,0 0 0 0 0,0 0 0 0 0,-1 2 0 0 0,0-1 0 0 0,0 1 0 0 0,-1 1 1 0 0,0 1-1 0 0,0 0 0 0 0,0 0 0 0 0,-1 2 0 0 0,0-1 0 0 0,1 2 0 0 0,-1 0 0 0 0,0 1 1 0 0,0 1-1 0 0,-11 0 85 0 0,22 3-44 0 0,1 1 0 0 0,-1-1 1 0 0,1 1-1 0 0,0-1 0 0 0,0 1 0 0 0,0 0 1 0 0,0 0-1 0 0,1 1 0 0 0,0-1 1 0 0,0 0-1 0 0,0 1 0 0 0,0-1 0 0 0,1 1 1 0 0,0 0-1 0 0,0-1 0 0 0,0 1 1 0 0,0 0-1 0 0,1 0 0 0 0,-1 0 1 0 0,2 0-1 0 0,-1-1 0 0 0,0 1 0 0 0,1 0 1 0 0,0 0-1 0 0,0 0 0 0 0,0-1 1 0 0,0 1-1 0 0,1-1 0 0 0,0 1 1 0 0,0-1-1 0 0,0 1 0 0 0,1-1 0 0 0,-1 0 1 0 0,1 0-1 0 0,2 2 44 0 0,38 42-1683 0 0,-11-20-3325 0 0,-12-13-4939 0 0</inkml:trace>
  <inkml:trace contextRef="#ctx0" brushRef="#br1" timeOffset="29190.602">28502 10276 17900 0 0,'0'0'3319'0'0,"0"0"-2527"0"0,0 0-890 0 0,0 0-256 0 0,0 0-120 0 0,0 0 53 0 0,0 0 245 0 0,0 0 338 0 0,0 0 289 0 0,0 0 109 0 0,0 0-36 0 0,0 0-115 0 0,0 0-142 0 0,14-3-103 0 0,33-7-61 0 0,-25 8-57 0 0,1-2 1 0 0,-1 0-1 0 0,0-2 1 0 0,0 0-1 0 0,-1-2 1 0 0,0 0-1 0 0,0-1 1 0 0,-1-1 0 0 0,0-1-1 0 0,1-3-46 0 0,-19 13-8 0 0,0 0-1 0 0,-1 0 1 0 0,1 0 0 0 0,-1-1 0 0 0,1 1-1 0 0,-1-1 1 0 0,1 1 0 0 0,-1-1 0 0 0,0 0-1 0 0,0 1 1 0 0,0-1 0 0 0,0 0-1 0 0,0 0 1 0 0,0 0 0 0 0,0 0 0 0 0,-1 1-1 0 0,1-1 1 0 0,-1 0 0 0 0,1 0 0 0 0,-1 0-1 0 0,0 0 1 0 0,0-1 0 0 0,0 1-1 0 0,0 0 1 0 0,0 0 0 0 0,0 0 0 0 0,0 0-1 0 0,-1 0 1 0 0,1 0 0 0 0,-1 0 0 0 0,0 0-1 0 0,1 0 1 0 0,-1 1 0 0 0,0-1-1 0 0,0 0 1 0 0,0 0 0 0 0,0 1 0 0 0,-1-1-1 0 0,1 0 1 0 0,0 1 0 0 0,-1-1 0 0 0,1 1-1 0 0,-1 0 1 0 0,1-1 0 0 0,-1 1-1 0 0,0 0 1 0 0,-1-1 8 0 0,-93-34-1101 0 0,83 33 1076 0 0,1 0-1 0 0,0 1 0 0 0,-1 0 0 0 0,1 1 1 0 0,-1 1-1 0 0,0 0 0 0 0,1 0 0 0 0,-1 1 1 0 0,0 1-1 0 0,1 0 0 0 0,0 1 0 0 0,-1 0 1 0 0,1 1-1 0 0,0 0 0 0 0,1 1 0 0 0,-1 0 1 0 0,1 1-1 0 0,0 0 0 0 0,0 1 0 0 0,1 0 1 0 0,0 1-1 0 0,0 0 0 0 0,1 1 0 0 0,0 0 1 0 0,0 0-1 0 0,-2 4 26 0 0,9-8 10 0 0,1 0-1 0 0,-1 1 1 0 0,1-1 0 0 0,0 0-1 0 0,0 1 1 0 0,1-1 0 0 0,-1 0-1 0 0,1 1 1 0 0,1-1 0 0 0,-1 1-1 0 0,1-1 1 0 0,-1 0 0 0 0,2 1-1 0 0,-1-1 1 0 0,0 0 0 0 0,1 0-1 0 0,0 0 1 0 0,1 0 0 0 0,-1 0-1 0 0,1 0 1 0 0,-1-1 0 0 0,2 1-1 0 0,-1-1 1 0 0,0 0 0 0 0,1 0-1 0 0,0 0 1 0 0,0 0 0 0 0,0-1-1 0 0,0 1 1 0 0,5 1-10 0 0,154 82 599 0 0,-130-73-619 0 0,150 72 92 0 0,-182-86-77 0 0,0 1 0 0 0,0 0-1 0 0,0-1 1 0 0,0 1-1 0 0,-1 0 1 0 0,1 0-1 0 0,0 0 1 0 0,-1-1-1 0 0,1 1 1 0 0,0 0-1 0 0,-1 0 1 0 0,1 0-1 0 0,-1 0 1 0 0,1 0-1 0 0,-1 1 1 0 0,0-1 0 0 0,1 0-1 0 0,-1 0 1 0 0,0 0-1 0 0,0 0 1 0 0,0 0-1 0 0,0 0 1 0 0,0 0-1 0 0,0 1 1 0 0,0-1-1 0 0,0 0 1 0 0,0 0-1 0 0,0 0 1 0 0,-1 0-1 0 0,1 0 1 0 0,0 0 0 0 0,-1 0-1 0 0,1 0 1 0 0,-1 0-1 0 0,1 0 1 0 0,-1 0-1 0 0,0 0 1 0 0,1 0-1 0 0,-1 0 1 0 0,0 0-1 0 0,0 0 1 0 0,1-1-1 0 0,-1 1 1 0 0,0 0-1 0 0,0 0 1 0 0,0-1 0 0 0,0 1-1 0 0,0-1 1 0 0,0 1-1 0 0,0-1 1 0 0,-1 1 5 0 0,-60 30 413 0 0,58-29-401 0 0,-86 28-114 0 0,-1-3-1 0 0,-1-5 1 0 0,-1-3 0 0 0,-25-2 102 0 0,-53 12-8666 0 0,130-21-2380 0 0</inkml:trace>
  <inkml:trace contextRef="#ctx0" brushRef="#br1" timeOffset="30010.781">22782 11536 9194 0 0,'0'0'1226'0'0,"0"0"-548"0"0,0 0-428 0 0,0 0-166 0 0,0 0-14 0 0,0 0 113 0 0,0 0 209 0 0,0 0 279 0 0,0 0 237 0 0,0 0 122 0 0,0 0-1 0 0,0 0-23 0 0,-4 4-79 0 0,0 14 381 0 0,41-17-103 0 0,-14-1-959 0 0,523 45 346 0 0,-537-43-2120 0 0,-32-2-91 0 0,-37-1-7734 0 0,46 0 854 0 0</inkml:trace>
  <inkml:trace contextRef="#ctx0" brushRef="#br1" timeOffset="30350.48">24054 11180 15507 0 0,'0'0'796'0'0,"0"0"-325"0"0,0 0-520 0 0,0 0-577 0 0,0 0-160 0 0,0 0 120 0 0,0 0 319 0 0,0 0 442 0 0,0 0 228 0 0,0 0 81 0 0,0 0 37 0 0,2 26 2 0 0,6 189 628 0 0,-13 142 209 0 0,18-315-976 0 0,13-59-3946 0 0,-21 8-345 0 0,-2 1-3508 0 0</inkml:trace>
  <inkml:trace contextRef="#ctx0" brushRef="#br1" timeOffset="30705.669">23811 11193 18724 0 0,'0'0'818'0'0,"0"0"-24"0"0,0 0-178 0 0,0 0-354 0 0,0 0-315 0 0,0 0-178 0 0,0 0-57 0 0,0 0 69 0 0,0 0 139 0 0,0 0 109 0 0,0 0 51 0 0,0 0 8 0 0,31 6 0 0 0,101 19-5 0 0,-111-20-61 0 0,-1 1-1 0 0,-1 1 1 0 0,1 0-1 0 0,-1 2 1 0 0,-1 0-1 0 0,1 1 1 0 0,-2 1-1 0 0,11 8-21 0 0,10 7 16 0 0,-18-16-42 0 0,0 2-1 0 0,-1 0 0 0 0,0 1 1 0 0,-1 1-1 0 0,0 1 0 0 0,-1 0 1 0 0,-1 1-1 0 0,-1 1 1 0 0,0 1-1 0 0,-1 0 0 0 0,-1 0 1 0 0,-1 2-1 0 0,0-1 1 0 0,-1 2-1 0 0,-2-1 0 0 0,0 2 1 0 0,-1-1-1 0 0,-1 1 0 0 0,-1 0 1 0 0,-1 0-1 0 0,-1 1 1 0 0,-1 0 26 0 0,-4-18 16 0 0,1 1 0 0 0,-1-1 0 0 0,0 0 0 0 0,0 0 0 0 0,0 0 0 0 0,-1 0 0 0 0,0 0 1 0 0,0 0-1 0 0,0 0 0 0 0,-1 0 0 0 0,1-1 0 0 0,-1 1 0 0 0,0-1 0 0 0,-1 0 0 0 0,1 0 1 0 0,-1 0-1 0 0,1 0 0 0 0,-1-1 0 0 0,0 1 0 0 0,-1-1 0 0 0,1 0 0 0 0,0 0 0 0 0,-1-1 0 0 0,0 1 1 0 0,0-1-1 0 0,1 0 0 0 0,-1 0 0 0 0,-1-1 0 0 0,1 1 0 0 0,0-1 0 0 0,-2 0-16 0 0,-178 12 1372 0 0,148-14-1208 0 0,-334-21 1016 0 0,4 0-3702 0 0,478 39-10227 0 0,-85-15 4491 0 0</inkml:trace>
  <inkml:trace contextRef="#ctx0" brushRef="#br1" timeOffset="30985.737">24776 11334 17164 0 0,'0'0'-458'0'0,"0"0"-219"0"0,0 0-83 0 0,0 0 334 0 0,0 0 598 0 0,0 0 236 0 0,0 0 10 0 0,9 26-17 0 0,51 166 790 0 0,11 85 1502 0 0,-73-283-5063 0 0,-3-7-6019 0 0,4 7-978 0 0</inkml:trace>
  <inkml:trace contextRef="#ctx0" brushRef="#br1" timeOffset="31282.721">25273 11261 20556 0 0,'0'0'300'0'0,"0"0"-328"0"0,0 0-197 0 0,0 0-104 0 0,0 0 87 0 0,0 0 136 0 0,0 0 46 0 0,0 0 62 0 0,0 0 56 0 0,0 0 54 0 0,0 0 41 0 0,10 29-10 0 0,29 90-6 0 0,-30 25 194 0 0,-18 42 328 0 0,15-171-312 0 0,-5-14-3820 0 0,-1-2-3777 0 0,0 1-2563 0 0</inkml:trace>
  <inkml:trace contextRef="#ctx0" brushRef="#br1" timeOffset="31645.559">25015 10998 20412 0 0,'0'0'731'0'0,"0"0"-20"0"0,0 0-208 0 0,0 0-417 0 0,0 0-242 0 0,0 0-110 0 0,0 0 39 0 0,0 0 139 0 0,0 0 96 0 0,30-4 72 0 0,92-9 37 0 0,29 35 307 0 0,-118-15-424 0 0,-1 1 0 0 0,1 1 0 0 0,-1 3 0 0 0,-1 0 0 0 0,0 2 0 0 0,-1 1 0 0 0,-1 1 0 0 0,0 2 0 0 0,-1 1 0 0 0,-1 1 0 0 0,-1 1 0 0 0,9 11 0 0 0,-32-30-19 0 0,0 0 0 0 0,-1 1 1 0 0,1-1-1 0 0,-1 1 0 0 0,1-1 0 0 0,-1 1 0 0 0,0 0 0 0 0,0 0 0 0 0,-1 0 0 0 0,1 0 0 0 0,0 0 0 0 0,-1 0 0 0 0,0 0 0 0 0,0 0 0 0 0,0 1 0 0 0,0-1 0 0 0,0 1 0 0 0,-1-1 0 0 0,1 0 0 0 0,-1 1 0 0 0,0-1 0 0 0,0 1 0 0 0,0-1 0 0 0,-1 1 0 0 0,1-1 0 0 0,-1 1 0 0 0,0-1 0 0 0,0 0 0 0 0,0 1 0 0 0,0-1 0 0 0,0 0 0 0 0,-1 0 0 0 0,0 0 0 0 0,1 0 0 0 0,-1 0 0 0 0,0 0 0 0 0,-1-1 0 0 0,1 1 0 0 0,0 0 0 0 0,-1-1 1 0 0,1 0-1 0 0,-1 0 0 0 0,0 0 0 0 0,-1 1 19 0 0,-31 9 85 0 0,-1-2 1 0 0,0-1-1 0 0,-1-2 1 0 0,1-2-1 0 0,-1-1 1 0 0,0-2-1 0 0,-1-1 1 0 0,1-2 0 0 0,-11-3-86 0 0,-43 2 46 0 0,-67 0 644 0 0,79 1-2560 0 0,1 0-7733 0 0,73 1-803 0 0</inkml:trace>
  <inkml:trace contextRef="#ctx0" brushRef="#br1" timeOffset="32280.734">26169 11417 8762 0 0,'0'0'3027'0'0,"0"0"-581"0"0,0 0-683 0 0,0 0-693 0 0,0 0-654 0 0,0 0-499 0 0,0 0-220 0 0,0 0 27 0 0,0 0 195 0 0,0 0 253 0 0,0 0 143 0 0,0 0 53 0 0,0 0 0 0 0,4 24-37 0 0,26 188 522 0 0,-10-98 102 0 0,-20-114-666 0 0,0 0 158 0 0,0 0 147 0 0,0 0 80 0 0,0-42 2102 0 0,-1 10-2795 0 0,1-1-1 0 0,2 0 1 0 0,1 1 0 0 0,2-1 0 0 0,1 1 0 0 0,1 0 0 0 0,2 1 0 0 0,1 0 0 0 0,10-20 19 0 0,-18 51-61 0 0,-1-1 1 0 0,0 1-1 0 0,0 0 1 0 0,1-1-1 0 0,-1 1 1 0 0,0 0-1 0 0,1 0 1 0 0,-1 0 0 0 0,1 0-1 0 0,-1 0 1 0 0,0 0-1 0 0,1 1 1 0 0,-1-1-1 0 0,0 0 1 0 0,0 1-1 0 0,1-1 1 0 0,-1 1-1 0 0,0-1 1 0 0,0 1 0 0 0,1 0-1 0 0,-1 0 1 0 0,0-1-1 0 0,0 1 1 0 0,0 0-1 0 0,0 0 1 0 0,0 0-1 0 0,0 0 1 0 0,0 0 0 0 0,-1 0-1 0 0,1 0 1 0 0,0 0-1 0 0,-1 1 1 0 0,1-1-1 0 0,0 0 1 0 0,-1 0-1 0 0,1 1 1 0 0,-1-1-1 0 0,0 0 1 0 0,1 1 0 0 0,-1-1-1 0 0,0 0 1 0 0,0 1-1 0 0,0-1 1 0 0,0 0-1 0 0,0 1 1 0 0,0-1-1 0 0,-1 2 61 0 0,13 18-46 0 0,-4-15 74 0 0,1 1 0 0 0,0-1 0 0 0,0 0 0 0 0,1-1 0 0 0,-1 0-1 0 0,1-1 1 0 0,0 0 0 0 0,0 0 0 0 0,1-1 0 0 0,-1-1 0 0 0,1 0-1 0 0,0 0 1 0 0,-1-1 0 0 0,1 0 0 0 0,0-1 0 0 0,0 0 0 0 0,0 0 0 0 0,-1-1-1 0 0,1-1 1 0 0,0 0 0 0 0,-1-1 0 0 0,0 0 0 0 0,1 0 0 0 0,-1-1 0 0 0,0 0-1 0 0,-1-1 1 0 0,1 0 0 0 0,-1-1 0 0 0,0 0 0 0 0,0 0 0 0 0,-1-1-1 0 0,1 0 1 0 0,-2 0 0 0 0,5-6-28 0 0,-6 8 47 0 0,0 0 0 0 0,-1 0 0 0 0,0-1 0 0 0,0 0 0 0 0,0 0 0 0 0,-1 0 0 0 0,0 0 0 0 0,0-1 0 0 0,-1 0 0 0 0,0 1 0 0 0,0-1 0 0 0,0-1 0 0 0,-1 1 0 0 0,0 0 0 0 0,0-1 0 0 0,-1 1-1 0 0,0-1 1 0 0,-1 1 0 0 0,1-7-47 0 0,-1 13-122 0 0,0 1-124 0 0,-1 22-1615 0 0,-3 3 1854 0 0,1 0 1 0 0,1 0 0 0 0,1 0 0 0 0,1 1 0 0 0,1-1 0 0 0,2 0 0 0 0,0 0 0 0 0,2 0-1 0 0,0 0 1 0 0,2-1 0 0 0,1 0 0 0 0,1 0 0 0 0,1-1 0 0 0,1 0 0 0 0,9 14 6 0 0,-7-23-2698 0 0,-3-7-2269 0 0,-6-3 992 0 0,-2-2-5726 0 0</inkml:trace>
  <inkml:trace contextRef="#ctx0" brushRef="#br1" timeOffset="32627.724">27311 11251 17252 0 0,'0'0'2149'0'0,"0"0"-1559"0"0,0 0-723 0 0,0 0-248 0 0,0 0 5 0 0,0 0 203 0 0,0 0 192 0 0,0 0 67 0 0,0 0 36 0 0,0 0 36 0 0,0 0 36 0 0,8 26 33 0 0,21 84 13 0 0,-29-6 401 0 0,-6-75-498 0 0,-9 38 66 0 0,0 86 411 0 0,19-149-519 0 0,0 1-1 0 0,1-2 1 0 0,-1 1-1 0 0,1 0 1 0 0,0-1-1 0 0,0 0 1 0 0,0 0-1 0 0,1-1 1 0 0,-1 1-1 0 0,1-1 1 0 0,-1 0 0 0 0,1 0-1 0 0,0-1 1 0 0,-1 0-1 0 0,1 0 1 0 0,0 0-1 0 0,0-1 1 0 0,0 0-1 0 0,0 0 1 0 0,0 0-1 0 0,-1-1 1 0 0,2 0-101 0 0,-1 1 34 0 0,37 3-114 0 0,0-2 0 0 0,1-1 1 0 0,-1-3-1 0 0,0-1 0 0 0,0-3 0 0 0,0-1 0 0 0,-1-2 0 0 0,7-4 80 0 0,-30 3-1529 0 0,-14 5-1362 0 0,-4-2-3371 0 0,-1 4-4274 0 0</inkml:trace>
  <inkml:trace contextRef="#ctx0" brushRef="#br1" timeOffset="32897.196">27224 11427 19180 0 0,'0'0'2431'0'0,"0"0"-1881"0"0,0 0-821 0 0,0 0-217 0 0,0 0 10 0 0,0 0 160 0 0,0 0 279 0 0,0 0 168 0 0,0 0 54 0 0,27 2 51 0 0,188 8 828 0 0,-178-10-1591 0 0,63-1 772 0 0,-68-2-4205 0 0,-1-2-4266 0 0,-26 3-1471 0 0</inkml:trace>
  <inkml:trace contextRef="#ctx0" brushRef="#br1" timeOffset="33230.694">27462 11198 17684 0 0,'0'0'2066'0'0,"0"0"-1854"0"0,0 0-603 0 0,26-5-56 0 0,84-13 87 0 0,-86 16 263 0 0,1 1-1 0 0,0 0 1 0 0,-1 2-1 0 0,1 1 1 0 0,-1 1 0 0 0,1 1-1 0 0,21 7 98 0 0,46 6-91 0 0,154-3-344 0 0,-250 54-593 0 0,-23 55 2042 0 0,-24 200 653 0 0,61-285-364 0 0,-10-38-1017 0 0,0 0 51 0 0,0 0 57 0 0,0 0 23 0 0,0-15-751 0 0,0-1-2539 0 0,0 1-3859 0 0,-1 7-1298 0 0</inkml:trace>
  <inkml:trace contextRef="#ctx0" brushRef="#br1" timeOffset="33670.67">27832 11214 19180 0 0,'0'0'1435'0'0,"0"0"-369"0"0,0 0-612 0 0,0 0-362 0 0,0 0-150 0 0,0 0 7 0 0,0 0 83 0 0,0 0 61 0 0,28-2 37 0 0,86-4 10 0 0,101 20 1123 0 0,-34-42-150 0 0,-179 31-1186 0 0,1 0 0 0 0,-1 1 0 0 0,1-1 0 0 0,-1 1 0 0 0,0 0 0 0 0,0-1 0 0 0,-1 1 1 0 0,1 0-1 0 0,-1 0 0 0 0,0 0 0 0 0,0 0 0 0 0,0 0 0 0 0,-1 0 0 0 0,1 1 0 0 0,-1-1 0 0 0,0 0 0 0 0,0 0 0 0 0,-1 0 0 0 0,1 0 0 0 0,-1 0 0 0 0,0 1 0 0 0,0-1 0 0 0,0 0 73 0 0,0 11-127 0 0,-24 112-36 0 0,20-114 192 0 0,0 0 0 0 0,2 0-1 0 0,-1 1 1 0 0,2 0-1 0 0,0-1 1 0 0,0 1 0 0 0,1 0-1 0 0,1 0 1 0 0,0 0 0 0 0,1 0-1 0 0,1 0 1 0 0,0 3-29 0 0,1-11 82 0 0,0 0 0 0 0,0 0 0 0 0,0 0 0 0 0,0-1 0 0 0,1 1 0 0 0,0-1 0 0 0,1 0 0 0 0,-1 0 0 0 0,1 0 0 0 0,-1-1 0 0 0,2 0 0 0 0,-1 0 0 0 0,0 0 0 0 0,1 0 0 0 0,-1-1 0 0 0,1 0 0 0 0,0 0 0 0 0,0 0 0 0 0,1-1 0 0 0,-1 0 0 0 0,0 0 0 0 0,1-1 0 0 0,-1 0 0 0 0,3 1-82 0 0,164 7 827 0 0,-163-9-804 0 0,6 1-28 0 0,1-1 0 0 0,-1-1 0 0 0,0 0 1 0 0,0-1-1 0 0,0-1 0 0 0,-1-1 0 0 0,1 0 0 0 0,-1-1 0 0 0,1 0 0 0 0,-2-1 1 0 0,10-5 4 0 0,-5-24-2481 0 0,-23 10-7697 0 0,-2 17-1001 0 0</inkml:trace>
  <inkml:trace contextRef="#ctx0" brushRef="#br1" timeOffset="33941.609">28350 11354 22373 0 0,'0'0'643'0'0,"0"0"-375"0"0,0 0-335 0 0,0 0-24 0 0,28-4 107 0 0,180-18 134 0 0,-159 21-491 0 0,49 1 811 0 0,-35 11-6503 0 0,-62-11 5747 0 0,2 1-3122 0 0,-1 1-2351 0 0,-2-2-2176 0 0</inkml:trace>
  <inkml:trace contextRef="#ctx0" brushRef="#br1" timeOffset="34131.789">28479 11103 18012 0 0,'0'0'3830'0'0,"0"0"-2548"0"0,0 0-973 0 0,0 0-322 0 0,24-11-102 0 0,81-35-22 0 0,20 34-231 0 0,14 29-338 0 0,-48 4-2553 0 0,-25-5-3062 0 0,0-3-4958 0 0,-54-11 10044 0 0</inkml:trace>
  <inkml:trace contextRef="#ctx0" brushRef="#br1" timeOffset="34657.721">29162 11106 392 0 0,'0'0'1636'0'0,"0"0"-583"0"0,0 0-363 0 0,0 0-63 0 0,0 0 67 0 0,0 0 105 0 0,0 0 86 0 0,0 0 2 0 0,0 0-52 0 0,0 0-50 0 0,0 0-39 0 0,0 0-33 0 0,6 29-22 0 0,16 95-11 0 0,-17-92-133 0 0,-2 0 1 0 0,-1-1-1 0 0,-2 1 0 0 0,-1 0 0 0 0,-2 0 0 0 0,-4 19-547 0 0,-1 18 550 0 0,2 51 2489 0 0,6-120-2344 0 0,0 0 24 0 0,0 0 16 0 0,0 0 16 0 0,0 0 29 0 0,0 0-7 0 0,14-36 1997 0 0,60-243-3326 0 0,-71 263 381 0 0,2 1 0 0 0,-1 0 0 0 0,2 0 0 0 0,0 1 0 0 0,1 0 0 0 0,0 0 0 0 0,1 0 0 0 0,1 1 0 0 0,0 0 0 0 0,1 1 0 0 0,0 0 0 0 0,1 0 0 0 0,0 1 0 0 0,1 0 0 0 0,0 1 0 0 0,0 1 0 0 0,1 0-1 0 0,1 1 1 0 0,0 0 0 0 0,0 1 0 0 0,0 0 0 0 0,1 1 0 0 0,-1 1 0 0 0,2 0 0 0 0,-1 1 0 0 0,0 1 0 0 0,1 0 0 0 0,2 1 175 0 0,-2 2-146 0 0,-1 1-1 0 0,1 0 1 0 0,0 2 0 0 0,-1-1-1 0 0,0 2 1 0 0,1 0 0 0 0,-1 1-1 0 0,-1 0 1 0 0,1 2 0 0 0,-1-1-1 0 0,0 2 1 0 0,-1 0 0 0 0,1 0-1 0 0,-1 1 1 0 0,-1 1 0 0 0,0 0-1 0 0,-1 1 1 0 0,0 0 0 0 0,5 6 146 0 0,-15-15-12 0 0,1 0 0 0 0,0 0 0 0 0,-1 0 0 0 0,1 0 0 0 0,-1 0 1 0 0,0 1-1 0 0,0-1 0 0 0,0 0 0 0 0,0 1 0 0 0,0-1 0 0 0,0 1 1 0 0,-1-1-1 0 0,1 1 0 0 0,-1-1 0 0 0,0 1 0 0 0,0-1 0 0 0,1 1 1 0 0,-2-1-1 0 0,1 1 0 0 0,0-1 0 0 0,0 1 0 0 0,-1-1 1 0 0,0 1-1 0 0,1-1 0 0 0,-1 1 0 0 0,0-1 0 0 0,0 1 0 0 0,0-1 1 0 0,-1 0-1 0 0,1 0 0 0 0,0 0 0 0 0,-1 0 0 0 0,0 0 0 0 0,1 0 1 0 0,-1 0-1 0 0,0 0 0 0 0,0 0 0 0 0,0-1 0 0 0,0 1 0 0 0,0-1 1 0 0,0 1-1 0 0,-1-1 0 0 0,1 0 0 0 0,0 0 0 0 0,-1 0 1 0 0,1 0-1 0 0,-2 0 12 0 0,-122 29 674 0 0,32-26-347 0 0,73-5-327 0 0,0 1 0 0 0,0 1-1 0 0,0 0 1 0 0,0 2 0 0 0,1 1 0 0 0,-1 0 0 0 0,1 1 0 0 0,0 1 0 0 0,0 1 0 0 0,-17 10 0 0 0,34-16 11 0 0,1 0 0 0 0,0 1 1 0 0,-1-1-1 0 0,1 1 1 0 0,0 0-1 0 0,0 0 1 0 0,0 0-1 0 0,0 0 0 0 0,0 0 1 0 0,0 1-1 0 0,1-1 1 0 0,-1 0-1 0 0,1 1 0 0 0,0-1 1 0 0,-1 1-1 0 0,1 0 1 0 0,0-1-1 0 0,0 1 1 0 0,1 0-1 0 0,-1 0 0 0 0,1-1 1 0 0,-1 1-1 0 0,1 0 1 0 0,0 0-1 0 0,0 0 0 0 0,0 0 1 0 0,0-1-1 0 0,1 1 1 0 0,-1 0-1 0 0,1 0 0 0 0,0 0 1 0 0,0-1-1 0 0,0 1 1 0 0,0 0-1 0 0,0-1 1 0 0,0 1-1 0 0,1-1 0 0 0,-1 0 1 0 0,1 1-1 0 0,0-1 1 0 0,0 0-1 0 0,1 2-11 0 0,92 82 1941 0 0,-28-44-1186 0 0,1-4 0 0 0,2-3 0 0 0,1-2-1 0 0,47 12-754 0 0,-118-44-87 0 0,1-1-1 0 0,-1 1 1 0 0,0 0-1 0 0,0 0 1 0 0,0-1-1 0 0,0 1 1 0 0,0 0-1 0 0,0 0 1 0 0,0 0-1 0 0,0-1 1 0 0,0 1-1 0 0,-1 0 1 0 0,1 0-1 0 0,0-1 1 0 0,0 1-1 0 0,-1 0 0 0 0,1 0 1 0 0,0-1-1 0 0,-1 1 1 0 0,1 0-1 0 0,-1-1 1 0 0,1 1-1 0 0,-1-1 1 0 0,1 1-1 0 0,-1 0 1 0 0,1-1-1 0 0,-1 1 1 0 0,1-1-1 0 0,-1 0 1 0 0,0 1-1 0 0,1-1 1 0 0,-1 1-1 0 0,0-1 1 0 0,0 0-1 0 0,1 0 0 0 0,-1 1 1 0 0,0-1-1 0 0,0 0 1 0 0,1 0-1 0 0,-1 0 1 0 0,0 0-1 0 0,0 0 1 0 0,1 0-1 0 0,-1 0 1 0 0,0 0-1 0 0,0 0 1 0 0,0 0-1 0 0,1 0 1 0 0,-1 0-1 0 0,0-1 1 0 0,0 1-1 0 0,1 0 1 0 0,-1-1-1 0 0,0 1 0 0 0,1 0 1 0 0,-1-1-1 0 0,0 1 1 0 0,1-1-1 0 0,-1 1 1 0 0,1-1-1 0 0,-1 1 1 0 0,1-1 87 0 0,-5 2-2301 0 0,-7 2-7209 0 0</inkml:trace>
  <inkml:trace contextRef="#ctx0" brushRef="#br1" timeOffset="35747.562">22589 13260 8810 0 0,'0'0'3294'0'0,"0"0"-1054"0"0,0 0-898 0 0,0 0-542 0 0,0 0-330 0 0,0 0-193 0 0,0 0-64 0 0,0 0 47 0 0,0 0 81 0 0,0 0 60 0 0,0 0 35 0 0,0 0 37 0 0,35 3 1611 0 0,20-3-1946 0 0,30 1 194 0 0,0-3 1 0 0,-1-3-1 0 0,0-5 1 0 0,5-4-333 0 0,-161 12-2106 0 0,-340 44 2035 0 0,580-36 1228 0 0,217-21-1041 0 0,-517 36-3280 0 0,61-4-3792 0 0,49-10-2721 0 0</inkml:trace>
  <inkml:trace contextRef="#ctx0" brushRef="#br1" timeOffset="36720.795">24085 12847 2377 0 0,'0'0'1764'0'0,"0"0"3"0"0,0 0 69 0 0,0 0-10 0 0,0 0-92 0 0,0 0-25 0 0,0 0-110 0 0,0 0-173 0 0,0 0-190 0 0,0 0-235 0 0,0 0-237 0 0,0 0-175 0 0,0 0-109 0 0,3-11-93 0 0,11-32-86 0 0,-10 32-97 0 0,-4 11-113 0 0,0 0-99 0 0,0 0-60 0 0,0 0-33 0 0,0 0-11 0 0,0 0 20 0 0,0 0 12 0 0,0 0 8 0 0,0 0 1 0 0,0 0-24 0 0,0 0-21 0 0,0 0-6 0 0,17 49-268 0 0,1 99 704 0 0,-14-77-91 0 0,-4 0 0 0 0,-2 0 0 0 0,-4-1 0 0 0,-11 56-223 0 0,30-113-611 0 0,4-23-6519 0 0,-12 6-2842 0 0</inkml:trace>
  <inkml:trace contextRef="#ctx0" brushRef="#br1" timeOffset="37385.939">24628 12897 20020 0 0,'0'0'67'0'0,"0"0"-478"0"0,0 0-546 0 0,0 0-234 0 0,0 0 127 0 0,0 0 453 0 0,0 0 527 0 0,0 0 333 0 0,0 0 143 0 0,0 0 30 0 0,0 0 36 0 0,0 0-42 0 0,0 0-79 0 0,5 29-35 0 0,22 145 148 0 0,-9 15 439 0 0,-18-190-798 0 0,0 1 0 0 0,1 0-1 0 0,-1-1 1 0 0,0 1 0 0 0,0 0-1 0 0,0 0 1 0 0,1-1 0 0 0,-1 1-1 0 0,0 0 1 0 0,0 0 0 0 0,1 0-1 0 0,-1-1 1 0 0,0 1 0 0 0,0 0-1 0 0,1 0 1 0 0,-1 0 0 0 0,0 0-1 0 0,0-1 1 0 0,1 1 0 0 0,-1 0-1 0 0,0 0 1 0 0,1 0 0 0 0,-1 0-1 0 0,0 0 1 0 0,1 0 0 0 0,-1 0-1 0 0,0 0 1 0 0,1 0 0 0 0,-1 0-1 0 0,0 0 1 0 0,1 0 0 0 0,-1 0-1 0 0,0 0 1 0 0,0 1 0 0 0,1-1-1 0 0,-1 0 1 0 0,0 0 0 0 0,1 0-1 0 0,-1 0 1 0 0,0 0 0 0 0,0 1-1 0 0,1-1 1 0 0,-1 0 0 0 0,0 0-1 0 0,1 1-90 0 0,10-44 134 0 0,-9 36-44 0 0,14-251-457 0 0,-18 176-249 0 0,2 82 110 0 0,14 26-738 0 0,-10-18 1302 0 0,1 1-1 0 0,-1-1 0 0 0,2 0 1 0 0,-1 0-1 0 0,1-1 0 0 0,0 1 1 0 0,1-1-1 0 0,-1-1 1 0 0,1 1-1 0 0,1-1 0 0 0,-1 0 1 0 0,1-1-1 0 0,0 0 1 0 0,1 0-1 0 0,-1-1 0 0 0,1 0 1 0 0,0 0-1 0 0,0-1 0 0 0,0 0 1 0 0,0-1-1 0 0,0 0 1 0 0,1 0-1 0 0,-1-1 0 0 0,1 0 1 0 0,-1-1-1 0 0,1 0 0 0 0,-1 0 1 0 0,1-1-1 0 0,-1-1 1 0 0,1 1-1 0 0,-1-1 0 0 0,0-1 1 0 0,0 0-1 0 0,0 0 1 0 0,0-1-1 0 0,0 0 0 0 0,5-4-57 0 0,-3 2 9 0 0,-1-1-1 0 0,0 0 0 0 0,0-1 1 0 0,0 0-1 0 0,-1-1 0 0 0,0 0 0 0 0,-1 0 1 0 0,0-1-1 0 0,-1 0 0 0 0,0 0 1 0 0,0-1-1 0 0,-1 1 0 0 0,0-2 1 0 0,-1 1-1 0 0,0-1 0 0 0,-1 1 1 0 0,0-1-1 0 0,-1-1 0 0 0,-1 1 0 0 0,0 0 1 0 0,0-1-1 0 0,-1-5-8 0 0,-1 17-312 0 0,0 16-1291 0 0,16 218 1980 0 0,84 42 197 0 0,-74-242-736 0 0,-19-27-3555 0 0,-1-2-3823 0 0,-4-3-2894 0 0</inkml:trace>
  <inkml:trace contextRef="#ctx0" brushRef="#br1" timeOffset="38043.686">25686 12853 20276 0 0,'0'0'-201'0'0,"0"0"-344"0"0,0 0-128 0 0,0 0 173 0 0,0 0 351 0 0,0 0 198 0 0,0 0 90 0 0,0 0 58 0 0,7 26 66 0 0,24 84 28 0 0,-29-100-211 0 0,0-1 0 0 0,0 1 0 0 0,-1 0 0 0 0,0 0 0 0 0,-1 0 0 0 0,0-1 0 0 0,-1 1 0 0 0,0 0 0 0 0,0 0 0 0 0,-1-1 1 0 0,-1 1-1 0 0,1-1 0 0 0,-5 9-80 0 0,-4 20 208 0 0,-9 82 1765 0 0,57-186-538 0 0,-27 44-1509 0 0,-2 0 0 0 0,0 0 0 0 0,-2-1-1 0 0,0 0 1 0 0,-2 0 0 0 0,0-1 0 0 0,-2 1 0 0 0,-1-1 0 0 0,0 0 0 0 0,-2 0 0 0 0,-1 1 0 0 0,0-1 0 0 0,-5-17 74 0 0,9 54 35 0 0,1 0 0 0 0,1-1 0 0 0,0 0 0 0 0,1 0 1 0 0,0 0-1 0 0,0 0 0 0 0,2-1 0 0 0,-1 0 0 0 0,1 0 0 0 0,1-1 1 0 0,0 0-1 0 0,1 0 0 0 0,-1-1 0 0 0,2 0 0 0 0,-1-1 0 0 0,1 0 0 0 0,1 0 1 0 0,0-1-1 0 0,0 0 0 0 0,0-1 0 0 0,0 0 0 0 0,1-1 0 0 0,0 0 1 0 0,0-1-1 0 0,7 1-35 0 0,-9-4 12 0 0,1-1 1 0 0,-1 0-1 0 0,1 0 1 0 0,-1-1-1 0 0,0-1 1 0 0,1 0-1 0 0,-1 0 1 0 0,0-1-1 0 0,0 0 1 0 0,0-1-1 0 0,0 0 1 0 0,-1 0-1 0 0,0-1 1 0 0,0 0-1 0 0,0-1 1 0 0,0 0-1 0 0,-1-1 1 0 0,0 1-1 0 0,0-2 1 0 0,-1 1-1 0 0,0-1 1 0 0,0 0-1 0 0,-1 0 1 0 0,0-1-1 0 0,0 0 1 0 0,-1 0-1 0 0,0 0 1 0 0,-1-1-1 0 0,0 1 1 0 0,0-1-1 0 0,-1 0 1 0 0,-1 0-1 0 0,0-1 1 0 0,0 1-1 0 0,0-9-12 0 0,-25-64-419 0 0,23 83 171 0 0,-1 35 206 0 0,2 1-1 0 0,1-1 0 0 0,2 0 1 0 0,1 0-1 0 0,2 0 0 0 0,7 20 43 0 0,-7-32 54 0 0,0-1 0 0 0,1 0-1 0 0,1-1 1 0 0,2 0 0 0 0,0 0 0 0 0,1-1-1 0 0,0 0 1 0 0,6 4-54 0 0,16 5-3632 0 0,7-11-3933 0 0,-35-16-3246 0 0</inkml:trace>
  <inkml:trace contextRef="#ctx0" brushRef="#br1" timeOffset="38571.019">26862 12817 18036 0 0,'0'0'2918'0'0,"0"0"-2609"0"0,0 0-772 0 0,0 0 81 0 0,0 0 215 0 0,0 0 231 0 0,0 0 75 0 0,0 0 18 0 0,2 27 31 0 0,9 81 17 0 0,-9-89-104 0 0,-2-1-1 0 0,0 0 0 0 0,-1 1 0 0 0,-1-1 0 0 0,-1 0 0 0 0,0 0 0 0 0,-2 0 1 0 0,0 0-1 0 0,-2 4-100 0 0,-7 24 108 0 0,-10 75 546 0 0,47-143 270 0 0,-2-5-1158 0 0,-2-2 0 0 0,0 0 0 0 0,-2 0 1 0 0,-2-2-1 0 0,0 0 0 0 0,-2-1 0 0 0,-1 0 1 0 0,-2-1-1 0 0,-1 0 0 0 0,-2-1 0 0 0,0-10 234 0 0,31-108 914 0 0,10 195-1590 0 0,150 295 1389 0 0,-140-213-893 0 0,-86-124 362 0 0,-183-46 210 0 0,-26 11-675 0 0,185 31-3647 0 0,1 2-3957 0 0,40 1-2378 0 0</inkml:trace>
  <inkml:trace contextRef="#ctx0" brushRef="#br1" timeOffset="39190.696">28072 12791 11642 0 0,'0'0'-128'0'0,"0"0"-152"0"0,0 0 34 0 0,0 0 240 0 0,0 0 384 0 0,25-4 391 0 0,136-25 2748 0 0,-84-7 1476 0 0,-78 34-5058 0 0,-1 0 0 0 0,1 1 0 0 0,0-1 0 0 0,0 1 0 0 0,0 0 0 0 0,-1-1 0 0 0,1 1 0 0 0,-1 0 0 0 0,1 0 0 0 0,-1 0 0 0 0,1 0 0 0 0,-1 0 0 0 0,0 0 0 0 0,1 0 0 0 0,-1 1 0 0 0,0-1 0 0 0,0 0 0 0 0,0 1-1 0 0,1 0 1 0 0,-1-1 0 0 0,0 1 0 0 0,0 0 0 0 0,0 0 0 0 0,0 0 0 0 0,0 0 0 0 0,0 0 0 0 0,0 1 0 0 0,1-1 0 0 0,-1 0 0 0 0,0 1 0 0 0,0 0 0 0 0,0-1 65 0 0,-3 1-107 0 0,-19 0 40 0 0,1 1 0 0 0,0 1-1 0 0,-1 2 1 0 0,2 0 0 0 0,-1 2 0 0 0,1 0 0 0 0,0 1 0 0 0,0 1 0 0 0,1 2 0 0 0,0 0 0 0 0,1 1 0 0 0,0 0 0 0 0,-15 15 67 0 0,23-18 44 0 0,1 0-1 0 0,-1 1 1 0 0,2 0-1 0 0,-1 1 1 0 0,2 1 0 0 0,-1-1-1 0 0,1 2 1 0 0,1-1 0 0 0,1 1-1 0 0,-1 0 1 0 0,2 1-1 0 0,0-1 1 0 0,1 1 0 0 0,0 0-1 0 0,1 1 1 0 0,0-1 0 0 0,2 1-1 0 0,-1 0 1 0 0,2 0-1 0 0,0 0 1 0 0,1 0 0 0 0,0 2-44 0 0,2-10 60 0 0,-1 1 1 0 0,1-1 0 0 0,0 0-1 0 0,1 0 1 0 0,0-1 0 0 0,0 1-1 0 0,0 0 1 0 0,1-1 0 0 0,0 0-1 0 0,0 0 1 0 0,1 0-1 0 0,0 0 1 0 0,-1-1 0 0 0,2 0-1 0 0,-1 0 1 0 0,1 0 0 0 0,0-1-1 0 0,0 1 1 0 0,0-1 0 0 0,0-1-1 0 0,1 1 1 0 0,0-1 0 0 0,-1 0-1 0 0,1-1 1 0 0,0 0 0 0 0,0 0-1 0 0,6 1-60 0 0,201 18 1023 0 0,-199-21-910 0 0,0 0 0 0 0,-1-1 0 0 0,1-1 1 0 0,-1 0-1 0 0,1-1 0 0 0,-1-1 0 0 0,0 0 0 0 0,0 0 0 0 0,-1-2 0 0 0,1 0 0 0 0,-1 0 0 0 0,0-1 0 0 0,-1-1 0 0 0,0 0 1 0 0,0-1-1 0 0,0 0 0 0 0,-1 0 0 0 0,-1-2 0 0 0,0 1 0 0 0,1-3-113 0 0,-9 9-8 0 0,0-1-1 0 0,-1 1 1 0 0,0-1-1 0 0,0 1 1 0 0,0-1-1 0 0,0 0 1 0 0,-1 0-1 0 0,1 1 1 0 0,-1-1-1 0 0,0 0 1 0 0,-1 0-1 0 0,1 0 1 0 0,-1 1-1 0 0,0-1 1 0 0,0 0-1 0 0,-1 1 1 0 0,1-1-1 0 0,-1 1 1 0 0,0 0-1 0 0,0-1 1 0 0,-1 1-1 0 0,1 0 1 0 0,-1 0-1 0 0,0 0 1 0 0,0 1-1 0 0,0-1 1 0 0,0 1-1 0 0,-1-1 1 0 0,0 1-1 0 0,-1-1 9 0 0,127-5 354 0 0,-72-3-252 0 0,26-3-2674 0 0,-75 15 898 0 0,-1 1-3683 0 0,2 4 128 0 0,-1-2-3601 0 0</inkml:trace>
  <inkml:trace contextRef="#ctx0" brushRef="#br1" timeOffset="39492.508">28873 12634 18948 0 0,'0'0'215'0'0,"0"0"-137"0"0,0 0-218 0 0,0 0-298 0 0,0 0-236 0 0,0 0-13 0 0,0 0 178 0 0,0 0 374 0 0,0 0 387 0 0,0 0 235 0 0,0 0 145 0 0,0 0 55 0 0,-1 14-34 0 0,-7 271 1536 0 0,-9 60-1718 0 0,17-335-420 0 0,1 0 0 0 0,0 0 0 0 0,0 0 0 0 0,1 0 0 0 0,0-1 0 0 0,1 1 1 0 0,0-1-1 0 0,0 0 0 0 0,1 0 0 0 0,0 0 0 0 0,1 0 0 0 0,0 0 0 0 0,0-1 0 0 0,1 0 1 0 0,0 0-1 0 0,0-1 0 0 0,1 0 0 0 0,6 5-51 0 0,-12-11-26 0 0,0-1-1 0 0,0 1 1 0 0,0-1 0 0 0,0 1 0 0 0,0-1-1 0 0,0 0 1 0 0,0 0 0 0 0,0 0-1 0 0,0 1 1 0 0,0-1 0 0 0,0 0 0 0 0,1 0-1 0 0,-1 0 1 0 0,0-1 0 0 0,0 1 0 0 0,0 0-1 0 0,0 0 1 0 0,0-1 0 0 0,0 1 0 0 0,0 0-1 0 0,0-1 1 0 0,0 1 0 0 0,0-1-1 0 0,0 1 1 0 0,0-1 0 0 0,0 0 0 0 0,0 1-1 0 0,0-1 1 0 0,0 0 0 0 0,-1 0 0 0 0,1 0-1 0 0,0 0 1 0 0,0 1 0 0 0,-1-1 0 0 0,1 0-1 0 0,-1 0 1 0 0,1 0 0 0 0,-1 0-1 0 0,1 0 1 0 0,-1 0 0 0 0,0-1 0 0 0,1 1-1 0 0,-1 0 27 0 0,9-31-9102 0 0,-7 21-1823 0 0</inkml:trace>
  <inkml:trace contextRef="#ctx0" brushRef="#br1" timeOffset="40076.63">29397 12706 22717 0 0,'0'0'77'0'0,"0"0"-525"0"0,0 0-231 0 0,0 0 141 0 0,0 0 280 0 0,0 0 227 0 0,-3 28 59 0 0,-10 89 4 0 0,9-95-10 0 0,-1 0 0 0 0,-2 0 0 0 0,0-1 0 0 0,-1 1 0 0 0,-1-2 0 0 0,-1 1 1 0 0,-1-2-1 0 0,0 1 0 0 0,-2-1 0 0 0,0-1 0 0 0,-1 0 0 0 0,-7 5-22 0 0,4-2 32 0 0,-34 44 1388 0 0,80-146 638 0 0,53-143-2529 0 0,-71 228-2712 0 0,16 78 3165 0 0,-21-56 120 0 0,2-1 0 0 0,0 0 0 0 0,1-1 0 0 0,2 0 0 0 0,0 0 1 0 0,2-1-1 0 0,6 8-102 0 0,-14-24 78 0 0,0 0 1 0 0,1 0 0 0 0,0-1 0 0 0,1 1 0 0 0,-1-2 0 0 0,1 1 0 0 0,0 0 0 0 0,1-1-1 0 0,-1-1 1 0 0,1 1 0 0 0,0-1 0 0 0,0 0 0 0 0,0-1 0 0 0,0 0 0 0 0,1 0 0 0 0,0-1-1 0 0,-1 0 1 0 0,1-1 0 0 0,0 0 0 0 0,0 0 0 0 0,0-1 0 0 0,0 0 0 0 0,4 0-79 0 0,-7-1 54 0 0,-1 0 1 0 0,0 0-1 0 0,0 0 1 0 0,0 0-1 0 0,0-1 1 0 0,0 0-1 0 0,0 0 1 0 0,0 0 0 0 0,0-1-1 0 0,-1 0 1 0 0,1 1-1 0 0,-1-2 1 0 0,0 1-1 0 0,0 0 1 0 0,0-1-1 0 0,0 0 1 0 0,-1 0-1 0 0,1 0 1 0 0,-1 0 0 0 0,0 0-1 0 0,0-1 1 0 0,-1 0-1 0 0,1 1 1 0 0,-1-1-1 0 0,0 0 1 0 0,-1 0-1 0 0,1 0 1 0 0,-1 0-1 0 0,0 0 1 0 0,0-1 0 0 0,0 1-1 0 0,-1 0 1 0 0,0-2-55 0 0,2-9 37 0 0,-2 0 0 0 0,0 0 0 0 0,0 0 0 0 0,-2 0 0 0 0,0 0 0 0 0,-1 0 0 0 0,0 0 0 0 0,-1 1-1 0 0,-1-1 1 0 0,-4-6-37 0 0,-102-170-226 0 0,110 191-6 0 0,1 1-168 0 0,0 0-234 0 0,13 30-5243 0 0,22 0-5084 0 0,-27-24 3590 0 0</inkml:trace>
  <inkml:trace contextRef="#ctx0" brushRef="#br1" timeOffset="40393.547">30112 12804 18564 0 0,'0'0'2035'0'0,"0"0"-1127"0"0,0 0-921 0 0,0 0-521 0 0,0 0-52 0 0,0 0 151 0 0,0 0 283 0 0,0 0 339 0 0,0 0 107 0 0,0 0-2 0 0,0 0-48 0 0,0 0-14 0 0,-15 29-14 0 0,-48 89-21 0 0,-2 66 335 0 0,64-180-467 0 0,0 1 0 0 0,0-1 0 0 0,0 0 0 0 0,1 0 0 0 0,0 1 0 0 0,0-1 0 0 0,0 0 0 0 0,0 1 0 0 0,0-1 1 0 0,1 0-1 0 0,0 0 0 0 0,0 0 0 0 0,0 1 0 0 0,0-1 0 0 0,1 0 0 0 0,0 0 0 0 0,0 0 0 0 0,0-1 0 0 0,0 1 0 0 0,0 0 0 0 0,1-1 0 0 0,0 0 0 0 0,-1 1 0 0 0,1-1 0 0 0,1 0 0 0 0,-1 0 0 0 0,0-1 0 0 0,1 1 0 0 0,-1-1 0 0 0,1 1 0 0 0,0-1 0 0 0,-1-1 0 0 0,1 1 0 0 0,0 0 0 0 0,1-1 0 0 0,-1 0 0 0 0,0 0 0 0 0,0 0 0 0 0,0 0 0 0 0,5 0-63 0 0,40 10 141 0 0,0-3 1 0 0,1-1-1 0 0,1-3 0 0 0,-1-1 1 0 0,0-3-1 0 0,33-5-141 0 0,-82 6-13 0 0,0-1-1 0 0,0 1 1 0 0,1-1-1 0 0,-1 1 1 0 0,0 0-1 0 0,0-1 1 0 0,0 0-1 0 0,0 1 1 0 0,1-1-1 0 0,-1 0 1 0 0,0 0-1 0 0,0 1 1 0 0,1-1-1 0 0,-1 0 1 0 0,0 0 0 0 0,0 0-1 0 0,1-1 1 0 0,-1 1-1 0 0,0 0 1 0 0,0 0-1 0 0,0-1 1 0 0,1 1-1 0 0,-1-1 1 0 0,0 1-1 0 0,0-1 1 0 0,0 1-1 0 0,0-1 1 0 0,0 0-1 0 0,0 1 1 0 0,0-1 0 0 0,0 0-1 0 0,0 0 1 0 0,0 0-1 0 0,0 0 1 0 0,0 0-1 0 0,-1 0 1 0 0,1 0-1 0 0,0 0 1 0 0,-1 0-1 0 0,1 0 1 0 0,-1 0-1 0 0,1 0 1 0 0,-1-1-1 0 0,0 1 1 0 0,1 0-1 0 0,-1 0 1 0 0,0 0 0 0 0,0-1-1 0 0,0 1 1 0 0,0 0-1 0 0,0 0 1 0 0,0-1-1 0 0,0 1 1 0 0,0 0-1 0 0,0 0 1 0 0,-1-1-1 0 0,1 1 1 0 0,0 0-1 0 0,-1 0 1 0 0,1 0-1 0 0,-1 0 1 0 0,1-1-1 0 0,-1 1 1 0 0,0 0 0 0 0,0 0-1 0 0,1 0 1 0 0,-1 0-1 0 0,0 0 1 0 0,0 1-1 0 0,-1-2 14 0 0,-75-30-6545 0 0,49 23-295 0 0,13 5-3840 0 0</inkml:trace>
  <inkml:trace contextRef="#ctx0" brushRef="#br1" timeOffset="40636.762">30088 12952 24261 0 0,'0'0'639'0'0,"0"0"-135"0"0,0 0-188 0 0,0 0-174 0 0,0 0-141 0 0,0 0-82 0 0,0 0-8 0 0,0 0 39 0 0,0 0 20 0 0,0 0-38 0 0,0 0-66 0 0,0 0-62 0 0,0 0-54 0 0,17-6-112 0 0,54-19-285 0 0,-15 19-3671 0 0,-43 7 17 0 0,-1 0-5355 0 0</inkml:trace>
  <inkml:trace contextRef="#ctx0" brushRef="#br1" timeOffset="40804.76">30140 12582 23181 0 0,'0'0'1295'0'0,"0"0"-331"0"0,0 0-384 0 0,0 0-258 0 0,0 0-142 0 0,0 0-34 0 0,28-11 17 0 0,88-36-28 0 0,-107 44-142 0 0,0 0 1 0 0,-1 1 0 0 0,1 0-1 0 0,0 0 1 0 0,0 1-1 0 0,1 0 1 0 0,-1 1 0 0 0,0 0-1 0 0,0 0 1 0 0,0 1 0 0 0,0 0-1 0 0,0 1 1 0 0,0 0-1 0 0,0 0 1 0 0,0 1 0 0 0,-1 0-1 0 0,1 0 1 0 0,6 5 6 0 0,0-2-49 0 0,63 38-1346 0 0,-34-5-7299 0 0,-34-29-2218 0 0</inkml:trace>
  <inkml:trace contextRef="#ctx0" brushRef="#br1" timeOffset="41521.695">26490 13803 12611 0 0,'0'0'3793'0'0,"0"0"-2102"0"0,0 0-757 0 0,0 0-205 0 0,0 0-172 0 0,0 0-108 0 0,0 0-56 0 0,0 0-44 0 0,0 0-24 0 0,0 0-33 0 0,0 0-52 0 0,0 0-61 0 0,0 0-83 0 0,0-10-88 0 0,-2-28-83 0 0,-37 53-478 0 0,-4 24 571 0 0,0 2-1 0 0,3 2 1 0 0,2 2 0 0 0,1 1-1 0 0,3 2 1 0 0,2 1-1 0 0,1 1 1 0 0,4 2 0 0 0,-7 18-18 0 0,16-37 87 0 0,1 0 1 0 0,1 1-1 0 0,2 1 1 0 0,2 1 0 0 0,1 0-1 0 0,1 0 1 0 0,2 1-1 0 0,2 0 1 0 0,-1 31-88 0 0,8-55 95 0 0,1-1 1 0 0,0 1-1 0 0,1-1 0 0 0,0 1 1 0 0,1-1-1 0 0,0 0 0 0 0,1 0 1 0 0,0-1-1 0 0,1 1 0 0 0,0-1 1 0 0,1 0-1 0 0,0-1 0 0 0,1 0 1 0 0,0 0-1 0 0,1 0 0 0 0,0-1 1 0 0,0-1-1 0 0,2 2-95 0 0,197 122 1239 0 0,-178-117-1035 0 0,1-2 0 0 0,0 0-1 0 0,1-3 1 0 0,0 0 0 0 0,1-2-1 0 0,-1-2 1 0 0,2-1 0 0 0,11 0-204 0 0,-60-36-256 0 0,-33-21-2796 0 0,28 34-1162 0 0,2 0-4941 0 0,11 10-1718 0 0</inkml:trace>
  <inkml:trace contextRef="#ctx0" brushRef="#br1" timeOffset="41791.498">26829 14073 24845 0 0,'0'0'202'0'0,"0"0"-142"0"0,0 0-140 0 0,0 0-194 0 0,0 0-171 0 0,0 0-5 0 0,0 0 50 0 0,0 0 128 0 0,0 0 174 0 0,0 0 66 0 0,0 0 85 0 0,0 0 60 0 0,5 22 53 0 0,27 161 360 0 0,29 276 151 0 0,-55-439-765 0 0,-3-12-2914 0 0,-8-14-4944 0 0,1 1-2632 0 0</inkml:trace>
  <inkml:trace contextRef="#ctx0" brushRef="#br1" timeOffset="42039.799">26739 13965 21629 0 0,'0'0'1124'0'0,"0"0"-148"0"0,0 0-358 0 0,0 0-373 0 0,0 0-228 0 0,0 0-77 0 0,0 0 28 0 0,25-9 47 0 0,81-29 41 0 0,8 37 152 0 0,-84 8-132 0 0,51 6-531 0 0,-1 3 0 0 0,0 4 0 0 0,-2 3 0 0 0,71 32 455 0 0,-118-38-3071 0 0,-17 0-6341 0 0,-12-12-901 0 0</inkml:trace>
  <inkml:trace contextRef="#ctx0" brushRef="#br1" timeOffset="42210.746">26797 14288 23565 0 0,'0'0'635'0'0,"0"0"-319"0"0,0 0-251 0 0,0 0-101 0 0,0 0 18 0 0,0 0 76 0 0,28 3 37 0 0,197 25 162 0 0,-198-25-808 0 0,228 31 1431 0 0,-170-22-5113 0 0,-1 1-6315 0 0,-64-10 63 0 0</inkml:trace>
  <inkml:trace contextRef="#ctx0" brushRef="#br1" timeOffset="42811.085">27822 14088 22621 0 0,'0'0'-394'0'0,"0"0"-68"0"0,0 0 151 0 0,0 0 240 0 0,0 0 94 0 0,2 30 18 0 0,10 192 227 0 0,-35 58 1239 0 0,23-280-1394 0 0,1-1 0 0 0,-1 1 0 0 0,1 0-1 0 0,-1 0 1 0 0,0 0 0 0 0,1-1-1 0 0,-1 1 1 0 0,1 0 0 0 0,-1 0 0 0 0,0 0-1 0 0,1 0 1 0 0,-1 0 0 0 0,1 0 0 0 0,-1 0-1 0 0,1 0 1 0 0,-1 0 0 0 0,0 0 0 0 0,1 0-1 0 0,-1 0 1 0 0,1 0 0 0 0,-1 0 0 0 0,1 0-1 0 0,-1 0 1 0 0,0 0 0 0 0,1 1-1 0 0,-1-1 1 0 0,1 0-113 0 0,15-54-749 0 0,-10 11 576 0 0,-2 0-1 0 0,-2-1 0 0 0,-2 0 1 0 0,-2 1-1 0 0,-2-1 0 0 0,-2 1 1 0 0,-1 0-1 0 0,-12-36 174 0 0,24 89-66 0 0,2 0-1 0 0,-1-1 1 0 0,1 0 0 0 0,0 0 0 0 0,1-1 0 0 0,0 0-1 0 0,0 0 1 0 0,1-1 0 0 0,0 0 0 0 0,0-1 0 0 0,6 4 66 0 0,4-4 19 0 0,0-1 1 0 0,1-1 0 0 0,-1-1 0 0 0,1 0 0 0 0,0-2 0 0 0,0 0-1 0 0,0-1 1 0 0,0-1 0 0 0,0-1 0 0 0,0-1 0 0 0,-1 0-1 0 0,1-2 1 0 0,-1 0 0 0 0,0-1 0 0 0,0-1 0 0 0,-1-1-1 0 0,0 0 1 0 0,0-2 0 0 0,-1 0 0 0 0,0 0 0 0 0,9-10-20 0 0,-19 13 33 0 0,0 0 0 0 0,-1 0 0 0 0,0-1 1 0 0,-1 0-1 0 0,0 0 0 0 0,0-1 0 0 0,0 1 0 0 0,-1-1 1 0 0,0 0-1 0 0,-1 0 0 0 0,0 0 0 0 0,-1-1 0 0 0,0 1 1 0 0,0-1-1 0 0,-1 0 0 0 0,0 1 0 0 0,-1-1 0 0 0,0 0 1 0 0,0-5-34 0 0,-36 107-915 0 0,29-58 1018 0 0,2 0 1 0 0,1 0-1 0 0,1 1 1 0 0,2 0-1 0 0,2 0 1 0 0,1-1-1 0 0,2 1 1 0 0,6 26-104 0 0,-8-47 5 0 0,1-1 0 0 0,0 0 0 0 0,1 0 1 0 0,0 0-1 0 0,1-1 0 0 0,1 0 0 0 0,0 0 0 0 0,1 0 0 0 0,0 0 0 0 0,0-1 1 0 0,1 0-1 0 0,1-1 0 0 0,1 2-5 0 0,22 13-4564 0 0,7-5-4677 0 0,-31-18-1381 0 0</inkml:trace>
  <inkml:trace contextRef="#ctx0" brushRef="#br1" timeOffset="43327.427">29159 14036 23069 0 0,'0'0'325'0'0,"0"0"-291"0"0,0 0-330 0 0,0 0-234 0 0,0 0-71 0 0,0 0 57 0 0,0 0 114 0 0,0 0 114 0 0,0 0 39 0 0,0 0 38 0 0,0 0 83 0 0,4 0 97 0 0,-4 0 55 0 0,0 0 0 0 0,-1 1-1 0 0,1-1 1 0 0,0 1 0 0 0,0-1 0 0 0,-1 1-1 0 0,1-1 1 0 0,0 0 0 0 0,0 1-1 0 0,0-1 1 0 0,0 1 0 0 0,-1-1-1 0 0,1 1 1 0 0,0-1 0 0 0,0 1 0 0 0,0-1-1 0 0,0 1 1 0 0,0-1 0 0 0,0 1-1 0 0,0-1 1 0 0,0 1 0 0 0,1-1 0 0 0,-1 1-1 0 0,0-1 1 0 0,0 1 0 0 0,0-1-1 0 0,0 1 1 0 0,1-1 0 0 0,-1 1 0 0 0,0-1-1 0 0,0 1 1 0 0,1-1 0 0 0,-1 0-1 0 0,0 1 1 0 0,1-1 0 0 0,-1 0 0 0 0,0 1-1 0 0,1-1 1 0 0,-1 0 0 0 0,1 1-1 0 0,-1-1 1 0 0,1 0 0 0 0,-1 0-1 0 0,1 0 1 0 0,-1 1 0 0 0,1-1 0 0 0,-1 0-1 0 0,0 0 1 0 0,1 0 0 0 0,-1 0-1 0 0,1 0 1 0 0,0 0 0 0 0,-1 0 0 0 0,1 0-1 0 0,-1 0 1 0 0,1 0 0 0 0,-1 0-1 0 0,1 0 1 0 0,-1 0 0 0 0,0 0 0 0 0,1-1-1 0 0,-1 1 1 0 0,1 0 0 0 0,-1 0-1 0 0,1 0 1 0 0,-1-1 0 0 0,1 1-1 0 0,-1 0 1 0 0,0-1 4 0 0,-129 6-166 0 0,77-11 204 0 0,28 3 119 0 0,0 0 1 0 0,0 1 0 0 0,-1 1-1 0 0,1 2 1 0 0,-1 0-1 0 0,1 1 1 0 0,-23 6-158 0 0,45-7 6 0 0,0-1-1 0 0,0 1 1 0 0,0-1 0 0 0,0 1 0 0 0,0 0-1 0 0,0 0 1 0 0,0 0 0 0 0,0 0-1 0 0,0 0 1 0 0,0 0 0 0 0,0 1-1 0 0,0-1 1 0 0,1 0 0 0 0,-1 1-1 0 0,1 0 1 0 0,-1-1 0 0 0,1 1 0 0 0,0 0-1 0 0,-1 0 1 0 0,1 0 0 0 0,0 0-1 0 0,0 0 1 0 0,0 0 0 0 0,1 0-1 0 0,-1 0 1 0 0,0 0 0 0 0,1 0-1 0 0,-1 0 1 0 0,1 0 0 0 0,0 1 0 0 0,0-1-1 0 0,0 0 1 0 0,0 0 0 0 0,0 0-1 0 0,0 1 1 0 0,1-1 0 0 0,-1 0-1 0 0,1 0 1 0 0,-1 0 0 0 0,1 0-1 0 0,0 0 1 0 0,0 0 0 0 0,0 1-6 0 0,62 75 586 0 0,352 146 169 0 0,-392-211-715 0 0,-15-10-23 0 0,1 1 0 0 0,-1-1-1 0 0,0 1 1 0 0,-1 1 0 0 0,1 0 0 0 0,-1 0-1 0 0,0 0 1 0 0,0 1 0 0 0,0 0-1 0 0,-1 0 1 0 0,0 0 0 0 0,0 1 0 0 0,-1 0-1 0 0,0 1 1 0 0,0-1 0 0 0,0 1-1 0 0,-1 0 1 0 0,0 0 0 0 0,-1 0 0 0 0,0 1-17 0 0,-5-4 69 0 0,-2 1 0 0 0,1-1 0 0 0,0 0 0 0 0,-1-1 0 0 0,0 1 0 0 0,0-1 0 0 0,-1 0 0 0 0,1 0 0 0 0,-1 0 0 0 0,0 0 0 0 0,0-1 0 0 0,0 0 0 0 0,0 0 0 0 0,-1 0 0 0 0,1-1 0 0 0,-1 1 0 0 0,0-1 0 0 0,1-1 0 0 0,-1 1 0 0 0,0-1 0 0 0,0 0 0 0 0,0 0 0 0 0,0-1 0 0 0,-1 0-69 0 0,-272 38 986 0 0,219-35-4720 0 0,0-2-4087 0 0,60-1-3021 0 0</inkml:trace>
  <inkml:trace contextRef="#ctx0" brushRef="#br1" timeOffset="43725.684">29866 13902 14819 0 0,'0'0'6744'0'0,"0"0"-5355"0"0,0 0-1361 0 0,0 0-18 0 0,0 0-30 0 0,0 0-13 0 0,0 0 12 0 0,0 0 27 0 0,0 0 141 0 0,0 0 141 0 0,0 0 95 0 0,0 0 21 0 0,0 0-115 0 0,0-11-190 0 0,-1 2-89 0 0,2 10-15 0 0,-1-1 1 0 0,1 1-1 0 0,0-1 0 0 0,-1 1 0 0 0,1-1 1 0 0,0 1-1 0 0,0-1 0 0 0,-1 1 0 0 0,1-1 1 0 0,0 0-1 0 0,0 1 0 0 0,-1-1 1 0 0,1 0-1 0 0,0 0 0 0 0,0 0 0 0 0,0 0 1 0 0,0 1-1 0 0,-1-1 0 0 0,1 0 1 0 0,0 0-1 0 0,0-1 0 0 0,0 1 0 0 0,0 0 1 0 0,-1 0-1 0 0,1 0 0 0 0,0 0 0 0 0,0-1 1 0 0,-1 1-1 0 0,1 0 0 0 0,0-1 1 0 0,0 1-1 0 0,-1-1 0 0 0,1 1 0 0 0,0-1 1 0 0,-1 1-1 0 0,1-1 0 0 0,0 1 1 0 0,-1-1-1 0 0,1 0 0 0 0,-1 1 0 0 0,1-1 1 0 0,-1 0-1 0 0,1 1 0 0 0,-1-1 0 0 0,0 0 1 0 0,1 0-1 0 0,-1 0 0 0 0,0 1 1 0 0,0-1-1 0 0,1 0 0 0 0,-1 0 0 0 0,0 0 1 0 0,0 1-1 0 0,0-1 0 0 0,0 0 1 0 0,0 0-1 0 0,0 0 0 0 0,0 0 0 0 0,0 1 1 0 0,-1-1-1 0 0,1 0 0 0 0,0 0 5 0 0,61 45 20 0 0,-2 3-1 0 0,-2 3 1 0 0,-2 2-1 0 0,-2 2 1 0 0,-3 3 0 0 0,2 6-20 0 0,-41-46 13 0 0,0 0 0 0 0,0 0 0 0 0,-2 1 0 0 0,0 0 0 0 0,-1 1 0 0 0,-1-1 0 0 0,-1 2 0 0 0,0-1 1 0 0,-2 1-1 0 0,0 0 0 0 0,-1-1 0 0 0,-1 2 0 0 0,-1-1 0 0 0,-1 0 0 0 0,-1 0 0 0 0,0 0 0 0 0,-2 0 1 0 0,0 0-1 0 0,-1 0 0 0 0,-1-1 0 0 0,-1 1 0 0 0,-1-1 0 0 0,0-1 0 0 0,-6 9-13 0 0,-6-1-29 0 0,-2 0 0 0 0,-1-1 0 0 0,-1 0 0 0 0,-1-2 0 0 0,-1-1 0 0 0,-1-2 0 0 0,-1 0 0 0 0,-1-1 0 0 0,0-2 0 0 0,-2-1-1 0 0,1-1 1 0 0,-15 3 29 0 0,-95 39-3196 0 0,5-10-4496 0 0,132-46 7531 0 0,-60 19-11322 0 0</inkml:trace>
  <inkml:trace contextRef="#ctx0" brushRef="#br1" timeOffset="51001.762">15965 10026 240 0 0,'0'0'480'0'0,"0"0"-320"0"0,0 0-80 0 0,0 0 0 0 0,0 0 8 0 0,0 0-8 0 0,0 0 48 0 0,0 0 0 0 0,0 0-48 0 0,0 0-8 0 0,0 0-48 0 0,0 0-56 0 0,0 0-56 0 0,0 0-40 0 0,0 0-464 0 0,0 0-208 0 0</inkml:trace>
  <inkml:trace contextRef="#ctx0" brushRef="#br1" timeOffset="52740.659">16158 10143 0 0 0,'0'0'685'0'0,"0"0"78"0"0,0 0 176 0 0,0 0 312 0 0,0 0 188 0 0,0 0 176 0 0,0 0 61 0 0,0 0-54 0 0,0 0-16 0 0,0 0-79 0 0,0 0-140 0 0,0 0-180 0 0,0-6-220 0 0,5-25 1125 0 0,110 2-1652 0 0,277 3-172 0 0,-358 26-259 0 0,1199 31 44 0 0,-515-19 305 0 0,-475-27 509 0 0,71 5-499 0 0,305 35 854 0 0,-614-25-1365 0 0,147 10 596 0 0,-138-5-4245 0 0,-26-2-410 0 0,3 1-5606 0 0</inkml:trace>
  <inkml:trace contextRef="#ctx0" brushRef="#br1" timeOffset="54658.787">16079 10103 7490 0 0,'0'0'2163'0'0,"0"0"-592"0"0,0 0-526 0 0,0 0-282 0 0,0 0-256 0 0,0 0-282 0 0,0 0-267 0 0,0 0-206 0 0,0 0-149 0 0,0 0-81 0 0,0 0-10 0 0,0 0 110 0 0,0 0 193 0 0,29 50 2216 0 0,-27-47-1879 0 0,1-1 0 0 0,-1 0 0 0 0,1 0 0 0 0,-1 0 0 0 0,1 0 0 0 0,0 0 0 0 0,0-1 0 0 0,0 1 0 0 0,0-1 0 0 0,0 0 0 0 0,0 0 0 0 0,0 0 0 0 0,1 0 0 0 0,-1-1 0 0 0,0 1 0 0 0,0-1 0 0 0,1 0 0 0 0,-1 1 0 0 0,0-2 0 0 0,1 1 0 0 0,-1 0 0 0 0,0-1 0 0 0,0 1 0 0 0,1-1 0 0 0,-1 0 0 0 0,0 0 0 0 0,0 0 0 0 0,0-1 0 0 0,0 1 0 0 0,0-1 0 0 0,0 1 0 0 0,-1-1 0 0 0,1 0 0 0 0,0 0 0 0 0,-1-1 0 0 0,0 1 0 0 0,1 0 0 0 0,-1-1 0 0 0,0 1 0 0 0,0-1 0 0 0,0 0 0 0 0,-1 0 0 0 0,1 0 0 0 0,-1 1 0 0 0,1-2 0 0 0,-1 1 0 0 0,0 0 0 0 0,0 0 0 0 0,0 0 0 0 0,-1 0 0 0 0,1-1 0 0 0,-1 1 0 0 0,0 0 0 0 0,0-1 0 0 0,0 1 0 0 0,0-2-152 0 0,-1 0-88 0 0,-1 0 0 0 0,0 1 0 0 0,0-1 0 0 0,0 1-1 0 0,0 0 1 0 0,-1-1 0 0 0,1 1 0 0 0,-1 0 0 0 0,0 1-1 0 0,0-1 1 0 0,-1 0 0 0 0,1 1 0 0 0,-1 0 0 0 0,0 0-1 0 0,0 0 1 0 0,0 0 0 0 0,0 0 0 0 0,0 1 0 0 0,0 0-1 0 0,-1 0 1 0 0,1 0 0 0 0,-1 1 0 0 0,0-1 0 0 0,1 1-1 0 0,-1 0 1 0 0,0 0 0 0 0,0 1 0 0 0,0-1 0 0 0,0 1-1 0 0,1 0 1 0 0,-1 1 0 0 0,0-1 0 0 0,0 1 0 0 0,0 0-1 0 0,1 0 1 0 0,-1 0 0 0 0,0 1 0 0 0,1 0 0 0 0,-1-1-1 0 0,1 2 1 0 0,0-1 0 0 0,-1 0 0 0 0,1 1 0 0 0,-1 1 88 0 0,1-3-19 0 0,1 0 0 0 0,0 1 1 0 0,-1-1-1 0 0,1 1 1 0 0,0-1-1 0 0,0 1 0 0 0,0 0 1 0 0,0 0-1 0 0,1 0 1 0 0,-1 1-1 0 0,1-1 0 0 0,-1 0 1 0 0,1 1-1 0 0,0 0 1 0 0,0 0-1 0 0,0-1 0 0 0,0 1 1 0 0,0 1-1 0 0,0-1 1 0 0,1 0-1 0 0,0 0 0 0 0,0 0 1 0 0,0 1-1 0 0,0-1 1 0 0,0 1-1 0 0,1-1 0 0 0,-1 1 1 0 0,1-1-1 0 0,0 1 1 0 0,0-1-1 0 0,0 0 1 0 0,0 1-1 0 0,1-1 0 0 0,0 1 1 0 0,-1-1-1 0 0,1 1 1 0 0,1-1-1 0 0,-1 0 0 0 0,0 0 1 0 0,1 1-1 0 0,-1-1 1 0 0,1 0-1 0 0,0 0 0 0 0,0-1 1 0 0,0 1-1 0 0,1 0 1 0 0,-1-1-1 0 0,1 1 0 0 0,-1-1 1 0 0,1 0-1 0 0,0 0 1 0 0,0 0-1 0 0,2 1 19 0 0,0 0 172 0 0,0-1-1 0 0,0 0 1 0 0,0-1-1 0 0,0 1 1 0 0,1-1-1 0 0,-1 0 1 0 0,1 0-1 0 0,-1-1 1 0 0,1 1-1 0 0,-1-1 1 0 0,1 0-1 0 0,-1-1 1 0 0,1 0-1 0 0,-1 1 1 0 0,1-2-1 0 0,-1 1 1 0 0,0-1 0 0 0,0 1-1 0 0,0-2 1 0 0,0 1-1 0 0,0 0 1 0 0,0-1-1 0 0,0 0 1 0 0,-1 0-1 0 0,1 0 1 0 0,-1-1-1 0 0,0 0 1 0 0,0 0-1 0 0,2-2-171 0 0,-5 5 2 0 0,-1-1-1 0 0,0 1 0 0 0,1-1 0 0 0,-1 1 0 0 0,0-1 0 0 0,0 1 0 0 0,1-1 0 0 0,-1 1 0 0 0,0-1 1 0 0,-1 1-1 0 0,1-1 0 0 0,0 1 0 0 0,0-1 0 0 0,-1 1 0 0 0,1-1 0 0 0,0 1 0 0 0,-1 0 1 0 0,0-1-1 0 0,1 1 0 0 0,-1 0 0 0 0,0-1 0 0 0,0 1 0 0 0,0 0 0 0 0,1 0 0 0 0,-1 0 1 0 0,0 0-1 0 0,-1-1 0 0 0,1 1 0 0 0,0 1 0 0 0,0-1 0 0 0,0 0 0 0 0,-1 0 0 0 0,1 0 0 0 0,0 1 1 0 0,-1-1-1 0 0,1 1 0 0 0,0-1 0 0 0,-1 1 0 0 0,1-1 0 0 0,-1 1 0 0 0,0 0-1 0 0,0-1-97 0 0,0 0 0 0 0,1 1 0 0 0,-1-1 0 0 0,0 1 0 0 0,0 0 0 0 0,0 0 0 0 0,0-1 0 0 0,-1 1 0 0 0,1 1 0 0 0,0-1 0 0 0,0 0 0 0 0,0 0 0 0 0,0 1 0 0 0,0-1 0 0 0,1 1 0 0 0,-1 0 0 0 0,0-1 0 0 0,0 1 0 0 0,0 0 0 0 0,0 0 0 0 0,1 0 0 0 0,-1 0 0 0 0,0 1 0 0 0,1-1 0 0 0,-1 0 0 0 0,1 1 0 0 0,-1-1 0 0 0,1 1 0 0 0,0-1 0 0 0,0 1 0 0 0,0 0 0 0 0,0-1 0 0 0,0 1 0 0 0,0 0 0 0 0,0 0 0 0 0,0 0 0 0 0,1 0 0 0 0,-1 0 0 0 0,1 0 0 0 0,-1 0 0 0 0,1 0 0 0 0,0 0 0 0 0,0 0 0 0 0,0 0 0 0 0,0 0 0 0 0,0 0 0 0 0,0 0 0 0 0,1 0 0 0 0,-1 0 0 0 0,1 0 0 0 0,0 1 97 0 0,14 27-6148 0 0,-7-20-1961 0 0</inkml:trace>
  <inkml:trace contextRef="#ctx0" brushRef="#br1" timeOffset="55269.49">17480 10113 7514 0 0,'0'0'1669'0'0,"0"0"-204"0"0,0 0-46 0 0,0 0 84 0 0,0 0 82 0 0,0 0-118 0 0,0 0-243 0 0,0 0-233 0 0,0 0-210 0 0,0 0-129 0 0,0 0-90 0 0,0 0-71 0 0,0 0-69 0 0,-2-12-116 0 0,-8-36-152 0 0,7 36-186 0 0,3 12-190 0 0,0 0-186 0 0,16 40-1364 0 0,40 73 2199 0 0,-37-80-368 0 0,-1 1 1 0 0,-2 1-1 0 0,-1 0 1 0 0,-2 1-1 0 0,-2 1 1 0 0,7 33-60 0 0,-17-66 47 0 0,0-1 0 0 0,0 1 0 0 0,0 0 0 0 0,0 0 0 0 0,0-1 0 0 0,-1 1 0 0 0,0 0-1 0 0,0 0 1 0 0,0 0 0 0 0,0 0 0 0 0,0-1 0 0 0,-1 1 0 0 0,0 0 0 0 0,0 0 0 0 0,0 0 0 0 0,0-1 0 0 0,-1 1 0 0 0,1-1 0 0 0,-1 1 0 0 0,0-1 0 0 0,0 1-1 0 0,0-1 1 0 0,0 0 0 0 0,-1 0 0 0 0,1 0 0 0 0,-1 0 0 0 0,0-1 0 0 0,0 1 0 0 0,0-1 0 0 0,0 0 0 0 0,0 1 0 0 0,0-1 0 0 0,-1-1 0 0 0,1 1 0 0 0,-1 0-1 0 0,1-1 1 0 0,-2 1-47 0 0,-39 9-142 0 0,-51 19 849 0 0,71-12-4182 0 0,7 6-3657 0 0,15-17-3317 0 0</inkml:trace>
  <inkml:trace contextRef="#ctx0" brushRef="#br1" timeOffset="58136.777">19319 10319 1280 0 0,'0'0'2014'0'0,"0"0"-492"0"0,0 0-146 0 0,0 0-102 0 0,0 0-173 0 0,0 0-173 0 0,0 0-206 0 0,0 0-237 0 0,0 0-219 0 0,0 0-206 0 0,0 0-176 0 0,0 0-118 0 0,3-3-72 0 0,12 3 377 0 0,-24 37 596 0 0,6-25-775 0 0,-93 236 1253 0 0,72-189-783 0 0,-3-2 0 0 0,-2-1 1 0 0,-3-1-1 0 0,-26 34-362 0 0,56-86 197 0 0,-1 0-1 0 0,1-1 1 0 0,-1 1-1 0 0,0 0 1 0 0,0-1-1 0 0,0 1 1 0 0,0-1-1 0 0,0 0 1 0 0,-1 0-1 0 0,1 0 0 0 0,0-1 1 0 0,-1 1-1 0 0,0-1 1 0 0,1 0-1 0 0,-1 0 1 0 0,0 0-1 0 0,0 0 1 0 0,1 0-1 0 0,-1-1 1 0 0,0 0-1 0 0,0 0 1 0 0,0 0-1 0 0,0 0 1 0 0,1-1-1 0 0,-1 1 1 0 0,0-1-1 0 0,0 0 1 0 0,1 0-1 0 0,-1-1 1 0 0,-2 0-197 0 0,-112-64 1378 0 0,89 47-1409 0 0,15 12 96 0 0,1-1 1 0 0,-1-1 0 0 0,1 0-1 0 0,1-1 1 0 0,0 0-1 0 0,0-1 1 0 0,1 0 0 0 0,1-1-1 0 0,0 0 1 0 0,0-1-1 0 0,-4-8-65 0 0,14 20-12 0 0,0-1-1 0 0,-1 1 1 0 0,1-1-1 0 0,0 1 1 0 0,0-1-1 0 0,0 1 1 0 0,0-1-1 0 0,1 1 1 0 0,-1-1-1 0 0,0 1 1 0 0,0-1 0 0 0,1 1-1 0 0,-1 0 1 0 0,1-1-1 0 0,-1 1 1 0 0,1 0-1 0 0,0-1 1 0 0,0 1-1 0 0,0 0 1 0 0,-1 0-1 0 0,1-1 1 0 0,0 1-1 0 0,0 0 1 0 0,0 0-1 0 0,1 0 1 0 0,-1 0-1 0 0,0 0 1 0 0,0 1-1 0 0,0-1 1 0 0,1 0-1 0 0,-1 1 1 0 0,0-1-1 0 0,1 0 1 0 0,-1 1-1 0 0,1 0 1 0 0,-1-1 0 0 0,1 1-1 0 0,-1 0 1 0 0,1 0-1 0 0,-1 0 1 0 0,0-1-1 0 0,1 2 1 0 0,-1-1-1 0 0,2 0 13 0 0,71-8-70 0 0,-74 8 73 0 0,13-2 59 0 0,-1 1 0 0 0,1 0 0 0 0,-1 1 0 0 0,0 1 0 0 0,1 0 0 0 0,-1 0 0 0 0,0 1 0 0 0,1 1 0 0 0,-1 0 1 0 0,-1 1-1 0 0,1 0 0 0 0,0 1 0 0 0,-1 0 0 0 0,0 1 0 0 0,0 0 0 0 0,-1 0 0 0 0,1 1 0 0 0,-1 1 0 0 0,-1 0 0 0 0,0 0 0 0 0,0 1 0 0 0,0 0 0 0 0,-1 0 0 0 0,-1 1 0 0 0,4 5-62 0 0,57 123 518 0 0,-56-109-369 0 0,0 0-1 0 0,2-1 1 0 0,1-1 0 0 0,2 0 0 0 0,0-1 0 0 0,2-1 0 0 0,0 0 0 0 0,14 10-149 0 0,-27-30 141 0 0,0-1 0 0 0,1-1 0 0 0,-1 1 1 0 0,1-1-1 0 0,0 0 0 0 0,0-1 0 0 0,0 1 1 0 0,0-2-1 0 0,0 1 0 0 0,1-1 0 0 0,-1 0 1 0 0,1 0-1 0 0,-1-1 0 0 0,7 0-141 0 0,35-18-97 0 0,-37-35-3873 0 0,-16 44-1590 0 0,-3 2-5920 0 0</inkml:trace>
  <inkml:trace contextRef="#ctx0" brushRef="#br1" timeOffset="64721.081">10314 11488 8642 0 0,'0'0'2667'0'0,"0"0"-1240"0"0,0 0-485 0 0,0 0-210 0 0,0 0-5 0 0,0 0 69 0 0,0 0 63 0 0,0 0 59 0 0,0 0 15 0 0,0 0-56 0 0,0 0-111 0 0,-5-16 1463 0 0,11 11-2208 0 0,0-1 0 0 0,1 1 0 0 0,0 1 0 0 0,0-1 0 0 0,0 1 0 0 0,0 0 0 0 0,1 1 0 0 0,0-1 0 0 0,0 1 0 0 0,0 1 0 0 0,0 0 0 0 0,0 0 0 0 0,0 1 0 0 0,0-1 0 0 0,5 1-21 0 0,2-1 31 0 0,25-4-51 0 0,0 2 0 0 0,1 2 0 0 0,-1 2 0 0 0,0 1 0 0 0,1 2 0 0 0,-1 2 0 0 0,0 2 1 0 0,-1 1-1 0 0,0 2 0 0 0,0 2 0 0 0,-1 1 0 0 0,0 2 0 0 0,-1 2 0 0 0,-1 1 0 0 0,-1 2 0 0 0,23 18 20 0 0,-43-25 573 0 0,-12-11-1555 0 0,-8-12-6948 0 0,3 8-2888 0 0</inkml:trace>
  <inkml:trace contextRef="#ctx0" brushRef="#br1" timeOffset="65848.461">11013 10243 6097 0 0,'0'0'1029'0'0,"0"0"-381"0"0,0 0-306 0 0,0 0-234 0 0,0 0-77 0 0,0 0 21 0 0,0 0 51 0 0,0 0 47 0 0,0 0 41 0 0,0 0 40 0 0,0 0 65 0 0,0 0 65 0 0,0 0 37 0 0,5 9 13 0 0,27 129 1565 0 0,-32-126-1828 0 0,1 15 130 0 0,0 0 1 0 0,-2 0-1 0 0,0 1 1 0 0,-2-1 0 0 0,-1 0-1 0 0,-2 0 1 0 0,0-1 0 0 0,-2 1-1 0 0,0-1 1 0 0,-12 23-279 0 0,11-42 218 0 0,0 0 0 0 0,-1 0 1 0 0,1 0-1 0 0,-1-1 0 0 0,0-1 0 0 0,-1 1 1 0 0,1-2-1 0 0,-1 0 0 0 0,0 0 0 0 0,0-1 0 0 0,0 0 1 0 0,-1 0-1 0 0,1-2 0 0 0,-1 1 0 0 0,1-2 1 0 0,-1 1-1 0 0,1-2 0 0 0,-1 1 0 0 0,0-2 1 0 0,1 1-1 0 0,0-2 0 0 0,-2 0-218 0 0,7 3-23 0 0,1-2 0 0 0,-1 1 0 0 0,1-1 0 0 0,-1 1-1 0 0,1-1 1 0 0,-1-1 0 0 0,1 1 0 0 0,0-1 0 0 0,0 0 0 0 0,0 0 0 0 0,1-1 0 0 0,-1 1 0 0 0,1-1 0 0 0,0 0-1 0 0,0 0 1 0 0,0-1 0 0 0,0 1 0 0 0,1-1 0 0 0,0 0 0 0 0,0 0 0 0 0,0 0 0 0 0,0 0 0 0 0,1 0-1 0 0,0 0 1 0 0,0-1 0 0 0,0 1 0 0 0,1-1 0 0 0,0 0 0 0 0,0 1 0 0 0,0-1 0 0 0,1 0 0 0 0,0 0 0 0 0,0 1-1 0 0,0-1 1 0 0,1 0 0 0 0,0 0 0 0 0,0-1 23 0 0,3 1 51 0 0,0 0 0 0 0,0 0-1 0 0,0 0 1 0 0,1 0 0 0 0,0 1 0 0 0,0-1 0 0 0,1 1-1 0 0,0 1 1 0 0,-1-1 0 0 0,1 1 0 0 0,1 0-1 0 0,-1 0 1 0 0,1 1 0 0 0,-1 0 0 0 0,1 0 0 0 0,0 0-1 0 0,0 1 1 0 0,0 0 0 0 0,1 0 0 0 0,-1 1-1 0 0,0 0 1 0 0,1 0 0 0 0,-1 1 0 0 0,0 0 0 0 0,1 0-1 0 0,-1 1 1 0 0,3 0-51 0 0,4 2 68 0 0,-1 1 0 0 0,1-1 0 0 0,-1 2 0 0 0,0 0 0 0 0,0 1 1 0 0,0 0-1 0 0,-1 1 0 0 0,0 0 0 0 0,0 1 0 0 0,-1 0 0 0 0,0 1 0 0 0,-1 1 0 0 0,0-1 0 0 0,0 1 0 0 0,8 11-68 0 0,16 12 225 0 0,-23-23-131 0 0,3 5 95 0 0,1 0 0 0 0,0-2 1 0 0,1 0-1 0 0,1-1 0 0 0,0 0 0 0 0,0-2 0 0 0,1 0 0 0 0,1-1 0 0 0,0 0 0 0 0,1-1-189 0 0,-16-11-1425 0 0,-10-1-6901 0 0,4 1-2948 0 0</inkml:trace>
  <inkml:trace contextRef="#ctx0" brushRef="#br1" timeOffset="69222.515">14431 5813 2216 0 0,'0'0'707'0'0,"0"0"-492"0"0,0 0-219 0 0,0 0-57 0 0,0 0 27 0 0,0 0 41 0 0,0 0 46 0 0,0 0 111 0 0,0 0 166 0 0,0 0 159 0 0,0 0 175 0 0,1 8 6364 0 0,1 29-7206 0 0,13 369 2250 0 0,-13-389-3431 0 0,3 3 4911 0 0,-1-22 309 0 0,-2-17-4671 0 0,-2-17-4291 0 0,0 21-21 0 0,0 7-3567 0 0</inkml:trace>
  <inkml:trace contextRef="#ctx0" brushRef="#br1" timeOffset="69550.715">14223 5729 14747 0 0,'0'0'712'0'0,"0"0"235"0"0,0 0 52 0 0,0 0-249 0 0,0 0-402 0 0,0 0-379 0 0,0 0-306 0 0,0 0-64 0 0,0 0 93 0 0,0 0 154 0 0,0 0 222 0 0,0 0 156 0 0,0 0 102 0 0,18-9 81 0 0,59-26 37 0 0,73 20 1066 0 0,273 28-259 0 0,-406-18-1776 0 0,-57 8-3222 0 0,12 10-370 0 0,10-3-2259 0 0,10-6-361 0 0</inkml:trace>
  <inkml:trace contextRef="#ctx0" brushRef="#br1" timeOffset="70395.953">15101 5808 2136 0 0,'0'0'918'0'0,"0"0"-321"0"0,0 0-283 0 0,0 0-58 0 0,0 0 61 0 0,0 0 83 0 0,0 0 32 0 0,0 0 50 0 0,0 0 49 0 0,0 0 1 0 0,0 0-5 0 0,0 0-43 0 0,0 0-64 0 0,22-4-56 0 0,113-29 897 0 0,-132 14 2327 0 0,-31 6-3657 0 0,6 12 174 0 0,0 1 1 0 0,1 0-1 0 0,-1 2 0 0 0,0 0 1 0 0,1 2-1 0 0,0 0 1 0 0,-1 1-1 0 0,2 1 1 0 0,-1 1-1 0 0,1 1 1 0 0,-9 5-106 0 0,26-10-5 0 0,0-1 0 0 0,1 1 0 0 0,-1 0 0 0 0,0-1 0 0 0,1 1 0 0 0,0 0 1 0 0,0 0-1 0 0,0 1 0 0 0,0-1 0 0 0,0 0 0 0 0,1 1 0 0 0,-1-1 0 0 0,1 1 0 0 0,0-1 0 0 0,0 1 0 0 0,0 0 1 0 0,1-1-1 0 0,-1 1 0 0 0,1 0 0 0 0,0 0 0 0 0,0-1 0 0 0,0 1 0 0 0,0 0 0 0 0,1 0 0 0 0,0-1 0 0 0,-1 1 1 0 0,1 0-1 0 0,1-1 0 0 0,-1 1 0 0 0,0-1 0 0 0,1 1 0 0 0,0-1 0 0 0,0 0 0 0 0,0 0 0 0 0,0 0 0 0 0,0 0 1 0 0,1 0-1 0 0,-1 0 0 0 0,1 0 0 0 0,0-1 0 0 0,0 1 0 0 0,0-1 0 0 0,0 0 0 0 0,0 0 0 0 0,1 0 0 0 0,-1-1 1 0 0,0 1-1 0 0,1-1 0 0 0,2 2 5 0 0,144 61 611 0 0,-130-59-615 0 0,0 1 0 0 0,0 1 0 0 0,-1 1 1 0 0,0 1-1 0 0,-1 1 0 0 0,0 0 0 0 0,0 1 1 0 0,-1 1-1 0 0,-1 1 0 0 0,2 2 4 0 0,-16-13-1 0 0,1 1 0 0 0,0-1 0 0 0,-1 1 0 0 0,1 0 0 0 0,-1 0 0 0 0,0 0-1 0 0,0 0 1 0 0,0 0 0 0 0,0 1 0 0 0,-1-1 0 0 0,1 1 0 0 0,-1-1 0 0 0,0 1 0 0 0,0-1 0 0 0,0 1-1 0 0,0 0 1 0 0,-1-1 0 0 0,1 1 0 0 0,-1 0 0 0 0,0 0 0 0 0,0-1 0 0 0,-1 1 0 0 0,1 0 0 0 0,-1-1-1 0 0,0 1 1 0 0,0 0 0 0 0,0-1 0 0 0,0 1 0 0 0,0-1 0 0 0,-1 1 0 0 0,0-1 0 0 0,0 0 0 0 0,0 0-1 0 0,0 1 1 0 0,0-1 0 0 0,0-1 0 0 0,-1 1 0 0 0,0 0 0 0 0,1-1 0 0 0,-1 1 0 0 0,0-1 0 0 0,0 0-1 0 0,0 0 1 0 0,-1 0 0 0 0,1 0 0 0 0,0-1 0 0 0,-1 1 0 0 0,-2 0 1 0 0,-27 7 314 0 0,0-1 0 0 0,-1-1 0 0 0,0-2-1 0 0,0-1 1 0 0,0-2 0 0 0,0-2 0 0 0,-1-1 0 0 0,-17-3-314 0 0,-6 2 281 0 0,-49-13 193 0 0,145-14-5859 0 0,40 7-2505 0 0,-60 19 2969 0 0</inkml:trace>
  <inkml:trace contextRef="#ctx0" brushRef="#br1" timeOffset="70786.002">15669 5829 10146 0 0,'0'0'1621'0'0,"0"0"-263"0"0,0 0-591 0 0,0 0-549 0 0,0 0-482 0 0,0 0-334 0 0,0 0-183 0 0,0 0 47 0 0,0 0 247 0 0,0 0 234 0 0,0 0 214 0 0,0 0 145 0 0,0 0 60 0 0,5 15 14 0 0,13 107 417 0 0,-20-100-442 0 0,-1-8-14 0 0,1-1 0 0 0,1 1 0 0 0,0-1 0 0 0,1 1 0 0 0,0-1 0 0 0,1 1 1 0 0,1-1-1 0 0,0 1 0 0 0,0-1 0 0 0,2 0 0 0 0,0 0 0 0 0,0 0 0 0 0,1-1 0 0 0,0 1 0 0 0,1-1 1 0 0,1 0-1 0 0,0-1 0 0 0,1 1-141 0 0,9-14 3128 0 0,-24-41-12570 0 0,2 35 2522 0 0</inkml:trace>
  <inkml:trace contextRef="#ctx0" brushRef="#br1" timeOffset="71056.45">15493 5819 10370 0 0,'0'0'3162'0'0,"0"0"-1176"0"0,0 0-828 0 0,0 0-384 0 0,0 0-65 0 0,26-4-4 0 0,179-14 906 0 0,-108 20-842 0 0,159-13 972 0 0,-245 4-2957 0 0,-36 15-4037 0 0,15-1 462 0 0,1 0-5142 0 0</inkml:trace>
  <inkml:trace contextRef="#ctx0" brushRef="#br1" timeOffset="73770.494">16279 6039 1568 0 0,'0'0'1083'0'0,"0"0"-85"0"0,0 0 146 0 0,0 0 255 0 0,0 0 183 0 0,0 0 81 0 0,0 0 24 0 0,0 0-11 0 0,0 0-94 0 0,0 0-142 0 0,0 0-212 0 0,83 22 1302 0 0,40-12-3181 0 0,-96-9-3200 0 0,1-1-3544 0 0,-23 0-288 0 0</inkml:trace>
  <inkml:trace contextRef="#ctx0" brushRef="#br1" timeOffset="74041.084">16175 6267 19340 0 0,'0'0'795'0'0,"0"0"-202"0"0,0 0-390 0 0,0 0-183 0 0,0 0-11 0 0,0 0 42 0 0,0 0 116 0 0,0 0 114 0 0,0 0 46 0 0,29-6-23 0 0,145-26 8 0 0,-60 35-1438 0 0,-68 11-6994 0 0,-34-8-2603 0 0</inkml:trace>
  <inkml:trace contextRef="#ctx0" brushRef="#br1" timeOffset="75177.551">17147 5721 5577 0 0,'0'0'1420'0'0,"0"0"158"0"0,0 0-47 0 0,0 0-97 0 0,0 0-109 0 0,0 0-174 0 0,0 0-158 0 0,0 0-133 0 0,0 0-180 0 0,0 0-228 0 0,0 0-241 0 0,0 0-206 0 0,0 0-181 0 0,0-6-68 0 0,4-17 10 0 0,2 50 446 0 0,3 55 711 0 0,-8 200 1352 0 0,-2-236 2708 0 0,-23-340-6371 0 0,10 216 114 0 0,69 142-268 0 0,-45-53 1648 0 0,-5-2-23 0 0,1 0 0 0 0,0-1-1 0 0,0 0 1 0 0,1 0 0 0 0,0-1 0 0 0,1 1 0 0 0,-1-1 0 0 0,1-1 0 0 0,1 0-1 0 0,-1 0 1 0 0,1 0 0 0 0,0-1 0 0 0,0-1 0 0 0,0 1 0 0 0,1-2-1 0 0,0 1 1 0 0,0-1 0 0 0,0-1 0 0 0,0 1 0 0 0,0-2 0 0 0,0 1 0 0 0,0-2-1 0 0,1 1 1 0 0,2-2-83 0 0,-6-4 34 0 0,1-1 0 0 0,-1 0-1 0 0,0 0 1 0 0,0-1 0 0 0,-1 0 0 0 0,0-1-1 0 0,0 1 1 0 0,-1-1 0 0 0,1 0-1 0 0,-2 0 1 0 0,1-1 0 0 0,-1 1-1 0 0,-1-1 1 0 0,0 0 0 0 0,0 0 0 0 0,0 0-1 0 0,-1-1 1 0 0,-1 1 0 0 0,0 0-1 0 0,0-1 1 0 0,-1 1 0 0 0,0-1 0 0 0,0 1-1 0 0,-1-1 1 0 0,-1-3-34 0 0,-20-101-185 0 0,22 113 13 0 0,0 1-183 0 0,59 283-491 0 0,-23-14 1229 0 0,-36-269-390 0 0,0 0-21 0 0,0 0-72 0 0,0 0-117 0 0,8-14-8094 0 0,-7 9-1275 0 0</inkml:trace>
  <inkml:trace contextRef="#ctx0" brushRef="#br1" timeOffset="75447.404">18008 5700 23421 0 0,'0'0'-469'0'0,"0"0"-189"0"0,0 0-39 0 0,0 0 165 0 0,0 0 251 0 0,0 0 225 0 0,0 0 63 0 0,0 0 14 0 0,1 30 10 0 0,6 180 130 0 0,-28 44 590 0 0,33-268-4889 0 0,-3 1-5753 0 0,-4 5 2221 0 0</inkml:trace>
  <inkml:trace contextRef="#ctx0" brushRef="#br1" timeOffset="75713.602">17794 5646 24613 0 0,'0'0'564'0'0,"0"0"-37"0"0,0 0-124 0 0,0 0-182 0 0,0 0-129 0 0,0 0-64 0 0,0 0-26 0 0,0 0 11 0 0,0 0 19 0 0,27-9 36 0 0,192-56 133 0 0,52 13-1825 0 0,-249 61-2113 0 0,-14 4-4809 0 0,-7-5-2463 0 0</inkml:trace>
  <inkml:trace contextRef="#ctx0" brushRef="#br1" timeOffset="78553.492">18452 6001 7522 0 0,'0'0'1277'0'0,"0"0"-443"0"0,0 0-456 0 0,0 0-240 0 0,0 0-58 0 0,0 0 17 0 0,0 0 70 0 0,0 0 89 0 0,0 0 20 0 0,0 0-37 0 0,0 0-22 0 0,19 37 1733 0 0,-18-36-1826 0 0,-1 0 1 0 0,1 0-1 0 0,0 0 1 0 0,0 0-1 0 0,-1 0 0 0 0,1 0 1 0 0,0 0-1 0 0,0 0 1 0 0,0 0-1 0 0,0 0 0 0 0,1-1 1 0 0,-1 1-1 0 0,0 0 1 0 0,0-1-1 0 0,0 1 1 0 0,1-1-1 0 0,-1 1 0 0 0,0-1 1 0 0,0 0-1 0 0,1 1 1 0 0,-1-1-1 0 0,0 0 0 0 0,1 0 1 0 0,-1 0-1 0 0,0 0 1 0 0,1 0-1 0 0,-1 0 1 0 0,0 0-1 0 0,1-1 0 0 0,-1 1 1 0 0,0 0-1 0 0,1-1 1 0 0,-1 1-1 0 0,0-1 0 0 0,0 1 1 0 0,0-1-1 0 0,1 0 1 0 0,-1 1-1 0 0,0-1 1 0 0,1-1-125 0 0,1 0 46 0 0,0 0 0 0 0,0-1 0 0 0,0 1 0 0 0,0-1 0 0 0,0 0 0 0 0,-1 0 1 0 0,1 0-1 0 0,-1 0 0 0 0,0 0 0 0 0,1-1 0 0 0,-2 1 0 0 0,1-1 0 0 0,0 1 1 0 0,-1-1-1 0 0,1 0 0 0 0,-1 0 0 0 0,0 1 0 0 0,-1-1 0 0 0,1 0 1 0 0,0 0-1 0 0,-1 0 0 0 0,0-2-46 0 0,-3 3-87 0 0,0 1 1 0 0,0-1 0 0 0,0 1-1 0 0,-1-1 1 0 0,1 1 0 0 0,0 0-1 0 0,-1 0 1 0 0,0 0 0 0 0,1 1-1 0 0,-1-1 1 0 0,0 1 0 0 0,0 0-1 0 0,0 0 1 0 0,0 1 0 0 0,0-1-1 0 0,0 1 1 0 0,0-1 0 0 0,0 1-1 0 0,0 1 1 0 0,0-1 0 0 0,0 0-1 0 0,0 1 1 0 0,0 0 0 0 0,0 0-1 0 0,0 0 1 0 0,0 1 0 0 0,1-1-1 0 0,-1 1 1 0 0,0 0 0 0 0,1 0-1 0 0,-1 0 1 0 0,1 0 0 0 0,0 1-1 0 0,-1 0 88 0 0,-5 3 60 0 0,0 1 0 0 0,0 0 1 0 0,0 1-1 0 0,1 0 1 0 0,0 0-1 0 0,0 1 1 0 0,1 0-1 0 0,0 0 1 0 0,1 1-1 0 0,0 0 1 0 0,-3 7-62 0 0,7-15 37 0 0,1 1 0 0 0,0 0 1 0 0,0 0-1 0 0,0 0 1 0 0,0 0-1 0 0,0 0 1 0 0,0 0-1 0 0,1 0 1 0 0,0 0-1 0 0,0 0 1 0 0,-1 0-1 0 0,2 0 1 0 0,-1 1-1 0 0,0-1 1 0 0,1 0-1 0 0,-1 0 0 0 0,1 0 1 0 0,0 0-1 0 0,0 0 1 0 0,0 0-1 0 0,0-1 1 0 0,1 1-1 0 0,-1 0 1 0 0,1 0-1 0 0,0-1 1 0 0,0 1-1 0 0,0-1 1 0 0,0 0-1 0 0,0 1 1 0 0,0-1-1 0 0,0 0 0 0 0,1 0 1 0 0,-1-1-1 0 0,1 1 1 0 0,0 0-1 0 0,-1-1 1 0 0,1 1-1 0 0,0-1 1 0 0,0 0-1 0 0,0 0 1 0 0,0 0-1 0 0,0-1 1 0 0,0 1-1 0 0,2 0-37 0 0,12 3 67 0 0,1 0 0 0 0,0-1 0 0 0,0 0 0 0 0,0-2 0 0 0,0 0 0 0 0,0-1 0 0 0,1-1 0 0 0,-1 0 0 0 0,0-2 0 0 0,0 0 0 0 0,-1-1 0 0 0,1-1 0 0 0,-1 0 0 0 0,0-1 0 0 0,0-1 0 0 0,0-1 0 0 0,4-4-67 0 0,-3-4 732 0 0,-6 19-1146 0 0,-2 7 217 0 0,-3-6 290 0 0,1 0-1 0 0,0 0 1 0 0,0-1-1 0 0,0 0 0 0 0,0-1 1 0 0,0 0-1 0 0,1 0 1 0 0,-1-1-1 0 0,1 0 1 0 0,-1-1-1 0 0,1 0 0 0 0,-1 0 1 0 0,1 0-1 0 0,0-1 1 0 0,-1-1-1 0 0,0 1 1 0 0,1-1-1 0 0,-1-1 0 0 0,0 1 1 0 0,0-2-1 0 0,0 1 1 0 0,-1-1-1 0 0,1 0 1 0 0,-1 0-1 0 0,0-1 0 0 0,0 0 1 0 0,0-1-1 0 0,-1 1 1 0 0,1-1-1 0 0,-2-1 1 0 0,1 1-1 0 0,-1-1 1 0 0,1 0-1 0 0,-2 0 0 0 0,1 0 1 0 0,-1-1-1 0 0,0 1 1 0 0,-1-1-1 0 0,0 0-92 0 0,-1 3-46 0 0,0 0-1 0 0,-1 0 0 0 0,0 0 1 0 0,0 0-1 0 0,0 0 1 0 0,0-1-1 0 0,-1 1 1 0 0,0 0-1 0 0,0 0 1 0 0,0 0-1 0 0,-1 0 0 0 0,0-1 1 0 0,0 1-1 0 0,0 0 1 0 0,0 0-1 0 0,-1 0 1 0 0,0 1-1 0 0,0-1 1 0 0,0 0-1 0 0,-1 1 1 0 0,0-1-1 0 0,0 1 0 0 0,0 0 1 0 0,0 0-1 0 0,0 0 1 0 0,-1 0-1 0 0,0 0 1 0 0,0 1-1 0 0,0 0 1 0 0,0 0-1 0 0,0 0 1 0 0,-1 0-1 0 0,1 1 0 0 0,-1-1 1 0 0,0 1-1 0 0,1 1 1 0 0,-1-1-1 0 0,0 0 1 0 0,0 1-1 0 0,0 0 1 0 0,-1 0-1 0 0,1 1 1 0 0,0 0-1 0 0,0-1 0 0 0,0 2 1 0 0,0-1-1 0 0,-1 1 1 0 0,1-1-1 0 0,0 1 1 0 0,0 1-1 0 0,0-1 1 0 0,0 1 46 0 0,-2-1-7 0 0,0 1 0 0 0,0 1 1 0 0,1-1-1 0 0,-1 1 1 0 0,0 0-1 0 0,1 1 1 0 0,0 0-1 0 0,0 0 1 0 0,0 0-1 0 0,1 0 1 0 0,-1 1-1 0 0,1 0 0 0 0,0 0 1 0 0,0 1-1 0 0,1-1 1 0 0,-1 1-1 0 0,1 0 1 0 0,1 0-1 0 0,-1 1 1 0 0,1-1-1 0 0,0 1 1 0 0,0-1-1 0 0,1 1 1 0 0,0 0-1 0 0,0 0 0 0 0,1 0 1 0 0,0 0-1 0 0,0 1 1 0 0,0-1-1 0 0,1 0 1 0 0,0 0-1 0 0,1 5 7 0 0,47 35-2488 0 0,-8-29-5361 0 0,-24-13-2421 0 0</inkml:trace>
  <inkml:trace contextRef="#ctx0" brushRef="#br1" timeOffset="79101.815">19416 5899 15091 0 0,'0'0'1403'0'0,"0"0"-312"0"0,0 0-489 0 0,0 0-293 0 0,0 0-162 0 0,0 0-75 0 0,0 0-47 0 0,0 0-5 0 0,0 0 13 0 0,0 0-9 0 0,0 0-10 0 0,0 0 4 0 0,0 0-6 0 0,14-7 6 0 0,42-20 14 0 0,-57 28 2 0 0,1-1 1 0 0,-1 0 0 0 0,1 0-1 0 0,0 0 1 0 0,-1 0 0 0 0,1 0 0 0 0,-1 0-1 0 0,1 0 1 0 0,-1-1 0 0 0,1 1-1 0 0,-1 0 1 0 0,1 0 0 0 0,0 0-1 0 0,-1 0 1 0 0,1 0 0 0 0,-1-1-1 0 0,1 1 1 0 0,0 0 0 0 0,-1 0-1 0 0,1-1 1 0 0,0 1 0 0 0,-1 0 0 0 0,1-1-1 0 0,0 1 1 0 0,0 0 0 0 0,-1-1-1 0 0,1 1 1 0 0,0 0 0 0 0,0-1-1 0 0,-1 1 1 0 0,1 0 0 0 0,0-1-1 0 0,0 1 1 0 0,0-1 0 0 0,0 1-1 0 0,0-1 1 0 0,0 1 0 0 0,0 0 0 0 0,-1-1-1 0 0,1 1 1 0 0,0-1 0 0 0,0 1-1 0 0,1-1 1 0 0,-1 1 0 0 0,0 0-1 0 0,0-1 1 0 0,0 1 0 0 0,0-1-1 0 0,0 1 1 0 0,0-1 0 0 0,1 1 0 0 0,-1 0-1 0 0,0-1 1 0 0,0 1 0 0 0,1 0-1 0 0,-1-1-34 0 0,-42-3-885 0 0,40 4 873 0 0,0 0 0 0 0,0 0 0 0 0,-1 0 0 0 0,1 1 0 0 0,0-1 0 0 0,0 0-1 0 0,-1 1 1 0 0,1-1 0 0 0,0 1 0 0 0,0 0 0 0 0,0 0 0 0 0,0 0 0 0 0,0 0-1 0 0,0 0 1 0 0,0 0 0 0 0,0 0 0 0 0,0 1 0 0 0,0-1 0 0 0,1 1 0 0 0,-1 0 0 0 0,1-1-1 0 0,-1 1 1 0 0,1 0 0 0 0,-1 0 0 0 0,1 0 0 0 0,0 0 0 0 0,0 0 0 0 0,0 0 0 0 0,0 0-1 0 0,0 0 1 0 0,1 0 0 0 0,-1 0 0 0 0,1 1 0 0 0,-1-1 0 0 0,1 0 0 0 0,0 0 0 0 0,0 1-1 0 0,0-1 1 0 0,0 0 0 0 0,0 0 0 0 0,0 1 0 0 0,1-1 0 0 0,-1 0 0 0 0,1 0 0 0 0,0 1-1 0 0,-1-1 1 0 0,1 0 0 0 0,0 0 0 0 0,0 0 0 0 0,1 0 0 0 0,-1 0 0 0 0,0 0 0 0 0,1-1-1 0 0,-1 2 13 0 0,11 11 63 0 0,0 1-1 0 0,1-2 1 0 0,0 0-1 0 0,1 0 1 0 0,0-1-1 0 0,1-1 0 0 0,1-1 1 0 0,-1 0-1 0 0,13 5-62 0 0,75 57 21 0 0,-100-71-33 0 0,0 1-1 0 0,-1-1 1 0 0,1 0-1 0 0,-1 1 1 0 0,0-1-1 0 0,1 1 1 0 0,-1 0-1 0 0,0 0 1 0 0,0 0-1 0 0,0 0 0 0 0,0 0 1 0 0,-1 1-1 0 0,1-1 1 0 0,-1 0-1 0 0,1 1 1 0 0,-1-1-1 0 0,0 1 1 0 0,0 0-1 0 0,0-1 1 0 0,0 1-1 0 0,0 0 1 0 0,0-1-1 0 0,-1 1 1 0 0,0 0-1 0 0,1 0 1 0 0,-1 0-1 0 0,0 0 1 0 0,0-1-1 0 0,-1 1 1 0 0,1 0-1 0 0,-1 0 0 0 0,1 0 1 0 0,-1-1-1 0 0,0 1 1 0 0,0 0-1 0 0,0-1 1 0 0,0 1-1 0 0,0 0 1 0 0,-1-1-1 0 0,1 0 1 0 0,-1 1-1 0 0,0-1 1 0 0,0 0-1 0 0,0 0 1 0 0,0 0-1 0 0,-1 1 13 0 0,-25 10 123 0 0,-2-1 0 0 0,1-1 0 0 0,-2-2 0 0 0,1-1-1 0 0,-1-1 1 0 0,0-2 0 0 0,0-1 0 0 0,-1-1 0 0 0,1-2 0 0 0,-1-1 0 0 0,1-2-1 0 0,-8-1-122 0 0,-37 1 256 0 0,-22-15-1242 0 0,94 5-2485 0 0,5 5-2897 0 0,3 2-3761 0 0</inkml:trace>
  <inkml:trace contextRef="#ctx0" brushRef="#br1" timeOffset="79663.824">20258 5733 14483 0 0,'0'0'806'0'0,"0"0"-426"0"0,0 0-242 0 0,0 0-102 0 0,0 0 23 0 0,0 0 49 0 0,0 0 5 0 0,0 0-9 0 0,25-2-38 0 0,75-5-42 0 0,-98 7-15 0 0,0 0 0 0 0,0 0 0 0 0,0 0 0 0 0,0 0 0 0 0,0 0 0 0 0,0 0 0 0 0,0 1 0 0 0,0-1 0 0 0,0 1 0 0 0,0-1 0 0 0,0 1 0 0 0,-1 0 0 0 0,1 0 0 0 0,0 0 0 0 0,0 0 0 0 0,-1 0 0 0 0,1 0 0 0 0,0 0 0 0 0,-1 0 0 0 0,1 1 0 0 0,-1-1 0 0 0,0 1 0 0 0,1-1 0 0 0,-1 1 0 0 0,0-1 0 0 0,0 1 0 0 0,0 0 0 0 0,0-1 0 0 0,0 1 0 0 0,0 0 0 0 0,-1 0 0 0 0,1 0 0 0 0,-1 0 0 0 0,1 0 0 0 0,-1 0 0 0 0,0 0 0 0 0,0 0 0 0 0,1 0 0 0 0,-1 0 0 0 0,-1 0 0 0 0,1 0 0 0 0,0 0 0 0 0,0 0 0 0 0,-1 0 0 0 0,1-1 0 0 0,-1 1 0 0 0,0 1-9 0 0,0 7 172 0 0,-2 11-18 0 0,-1 0 0 0 0,-1 0 1 0 0,-1-1-1 0 0,0 1 0 0 0,-2-1 1 0 0,0-1-1 0 0,-2 0 0 0 0,0 0 1 0 0,-1-1-1 0 0,0 0 0 0 0,-2-1 1 0 0,0 0-1 0 0,-1-1 0 0 0,-1 0 1 0 0,0-1-1 0 0,-1-1 1 0 0,-1-1-1 0 0,0 0 0 0 0,-14 8-154 0 0,25-18 77 0 0,-1 0 0 0 0,1 0-1 0 0,-1 0 1 0 0,1 0 0 0 0,-1-1 0 0 0,0 0-1 0 0,0-1 1 0 0,0 0 0 0 0,0 0 0 0 0,0 0-1 0 0,0-1 1 0 0,0 0 0 0 0,0 0 0 0 0,0-1-1 0 0,0 0 1 0 0,0 0 0 0 0,0 0-1 0 0,0-1 1 0 0,0 0 0 0 0,0-1 0 0 0,1 1-1 0 0,-1-1 1 0 0,1-1 0 0 0,0 1 0 0 0,0-1-1 0 0,0 0 1 0 0,1 0 0 0 0,-1-1 0 0 0,1 0-1 0 0,0 0 1 0 0,0 0 0 0 0,0-1 0 0 0,1 1-77 0 0,-6-6-30 0 0,1 0 1 0 0,0 0 0 0 0,1-1 0 0 0,0 0-1 0 0,1-1 1 0 0,0 0 0 0 0,1 0 0 0 0,1 0-1 0 0,0-1 1 0 0,0 1 0 0 0,1-1 0 0 0,1 0-1 0 0,1-1 1 0 0,0 1 0 0 0,0-14 29 0 0,4 25 10 0 0,0 1 1 0 0,1-1-1 0 0,-1 1 1 0 0,1 0-1 0 0,-1 0 0 0 0,1 0 1 0 0,0 0-1 0 0,0 0 1 0 0,-1 1-1 0 0,1-1 0 0 0,1 1 1 0 0,-1 0-1 0 0,0 0 1 0 0,0 0-1 0 0,0 0 0 0 0,1 0 1 0 0,-1 1-1 0 0,0 0 0 0 0,0-1 1 0 0,1 1-1 0 0,-1 0 1 0 0,0 1-1 0 0,1-1 0 0 0,-1 1 1 0 0,0-1-1 0 0,1 1 1 0 0,-1 0-1 0 0,0 0 0 0 0,0 0 1 0 0,0 1-1 0 0,0-1 1 0 0,0 1-1 0 0,0 0 0 0 0,0-1 1 0 0,-1 1-1 0 0,1 1 1 0 0,-1-1-1 0 0,3 2-10 0 0,-2-2 54 0 0,448 228 1575 0 0,-333-183-1161 0 0,-34-14-1388 0 0,-28-10-2932 0 0,-50-20-1096 0 0,-4-1-5783 0 0</inkml:trace>
  <inkml:trace contextRef="#ctx0" brushRef="#br1" timeOffset="80279.656">14050 4857 12739 0 0,'0'0'1580'0'0,"0"0"-17"0"0,0 0-325 0 0,0 0-452 0 0,0 0-499 0 0,0 0-515 0 0,0 0-253 0 0,0 0-15 0 0,0 0 153 0 0,0 0 271 0 0,0 0 128 0 0,0 0 29 0 0,0 0 29 0 0,-10 32 6 0 0,-26 104 14 0 0,27 50 637 0 0,-20 720 1130 0 0,15-200-1356 0 0,24-561-1583 0 0,-11-137-1073 0 0,-3-4-3549 0 0,0-2-3966 0 0</inkml:trace>
  <inkml:trace contextRef="#ctx0" brushRef="#br1" timeOffset="80718.981">13650 7141 16331 0 0,'0'0'-618'0'0,"0"0"-2"0"0,0 0 233 0 0,0 0 364 0 0,27 4 128 0 0,198 16 668 0 0,976-16 4165 0 0,-1153-5-4911 0 0,933-6 350 0 0,491 62-269 0 0,-650 21-160 0 0,-6 4-831 0 0,728-28 883 0 0,-1351-57-37 0 0,-1-9 0 0 0,0-8-1 0 0,-2-8 1 0 0,12-11 37 0 0,-25-30-856 0 0,-176 70 773 0 0,0 1 1 0 0,0-1 0 0 0,0 1-1 0 0,0-1 1 0 0,0 0 0 0 0,0 1-1 0 0,0-1 1 0 0,0 0 0 0 0,0 0-1 0 0,0 0 1 0 0,0 0 0 0 0,0 0-1 0 0,-1 0 1 0 0,1 0 0 0 0,0 0-1 0 0,-1 0 1 0 0,1 0 0 0 0,-1 0-1 0 0,1 0 1 0 0,-1 0-1 0 0,0-1 1 0 0,1 1 0 0 0,-1 0-1 0 0,0 0 1 0 0,0 0 0 0 0,0-1-1 0 0,0 1 1 0 0,0 0 0 0 0,0 0-1 0 0,0-1 1 0 0,0 1 0 0 0,0 0-1 0 0,-1 0 1 0 0,1 0 0 0 0,0 0-1 0 0,-1-1 1 0 0,1 1 0 0 0,-1 0-1 0 0,1 0 1 0 0,-1 0 0 0 0,0 0-1 0 0,1 0 1 0 0,-1 0 0 0 0,0 0-1 0 0,0 0 1 0 0,0 0 0 0 0,0 1-1 0 0,0-2 83 0 0,-53-25-8905 0 0,35 21 2692 0 0</inkml:trace>
  <inkml:trace contextRef="#ctx0" brushRef="#br1" timeOffset="81314.981">14939 4653 17604 0 0,'0'0'137'0'0,"0"0"-29"0"0,32-16-17 0 0,111-49-4 0 0,-123 57-66 0 0,2 1 1 0 0,-1 1-1 0 0,1 0 1 0 0,0 2 0 0 0,0 1-1 0 0,0 0 1 0 0,0 2 0 0 0,1 1-1 0 0,2 0-21 0 0,27 0 40 0 0,368 4 200 0 0,266 44-240 0 0,-173-9 103 0 0,346-1 150 0 0,1-38-1 0 0,385-66-252 0 0,-947 37 18 0 0,124-11 1093 0 0,121 16-1111 0 0,-541 24-6 0 0,0 0 1 0 0,0 1 0 0 0,0-1-1 0 0,0 1 1 0 0,0-1-1 0 0,0 1 1 0 0,0 0 0 0 0,-1 0-1 0 0,1 0 1 0 0,0 0 0 0 0,-1 0-1 0 0,1 0 1 0 0,-1 0 0 0 0,1 0-1 0 0,-1 1 1 0 0,1-1 0 0 0,-1 1-1 0 0,0-1 1 0 0,0 1-1 0 0,0-1 1 0 0,0 1 0 0 0,0 0-1 0 0,0 0 1 0 0,0-1 0 0 0,0 1-1 0 0,-1 0 1 0 0,1 0 0 0 0,-1 0-1 0 0,1 0 1 0 0,-1 0-1 0 0,0 0 1 0 0,0 0 0 0 0,1 0-1 0 0,-2 0 1 0 0,1 0 0 0 0,0-1-1 0 0,0 1 1 0 0,-1 0 0 0 0,1 0-1 0 0,-1 0 1 0 0,1 0-1 0 0,-1 0 1 0 0,0 0 0 0 0,0-1-1 0 0,0 1 1 0 0,0 0 0 0 0,0-1-1 0 0,0 1 1 0 0,0 0 0 0 0,0-1-1 0 0,-2 1 6 0 0,-35 102 296 0 0,5 1 0 0 0,4 1-1 0 0,-6 61-295 0 0,18-33 172 0 0,6 1 0 0 0,6 0 0 0 0,5 0 0 0 0,7 0 0 0 0,16 84-172 0 0,45 187 1144 0 0,33 68-1144 0 0,-59-290 15 0 0,-6 22-1265 0 0,-25-71-5763 0 0,-10-90-3721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5:35.6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1336 875 19700 0 0,'0'0'20'0'0,"0"0"-25"0"0,0 0-247 0 0,0 0-424 0 0,0 0-245 0 0,0 0 19 0 0,0 0 209 0 0,0 0 389 0 0,0 0 304 0 0,0 0 150 0 0,0 0 95 0 0,27-16 42 0 0,85-51-7 0 0,-99 60-205 0 0,0 0 1 0 0,1 1-1 0 0,0 0 1 0 0,0 2-1 0 0,0-1 1 0 0,0 1-1 0 0,1 1 1 0 0,0 1-1 0 0,-1 0 1 0 0,12 1-76 0 0,5-2 60 0 0,-18 0-113 0 0,-1 1 0 0 0,1 0 0 0 0,0 1 0 0 0,-1 0-1 0 0,1 1 1 0 0,0 0 0 0 0,0 1 0 0 0,-1 1 0 0 0,1 0 0 0 0,0 0 0 0 0,-1 1 0 0 0,0 1 0 0 0,0 0 0 0 0,0 1 0 0 0,0 0 0 0 0,-1 1 0 0 0,0 0 0 0 0,0 1 0 0 0,0 1 53 0 0,-9-3-40 0 0,0 1 1 0 0,-1 0-1 0 0,0 0 1 0 0,-1 0 0 0 0,1 0-1 0 0,-1 0 1 0 0,0 0 0 0 0,0 0-1 0 0,-1 0 1 0 0,0 0-1 0 0,0-1 1 0 0,0 1 0 0 0,-1 0-1 0 0,0 0 1 0 0,0-1-1 0 0,0 1 1 0 0,-1-1 0 0 0,0 0-1 0 0,0 0 1 0 0,0 0 0 0 0,0 0-1 0 0,-1 0 1 0 0,0 0-1 0 0,0-1 1 0 0,0 0 0 0 0,-1 0-1 0 0,1 0 1 0 0,-1-1 0 0 0,0 1-1 0 0,0-1 1 0 0,-4 1 39 0 0,0 5 3 0 0,-452 383 222 0 0,454-387-303 0 0,0 1-1 0 0,1 1 0 0 0,-1-1 1 0 0,1 1-1 0 0,0 0 0 0 0,1 1 1 0 0,0-1-1 0 0,0 1 0 0 0,1 0 1 0 0,-1 0-1 0 0,2 1 0 0 0,-1-1 0 0 0,1 1 1 0 0,1 0-1 0 0,0-1 0 0 0,0 1 1 0 0,0 0-1 0 0,1 9 79 0 0,4-13-16 0 0,0 0-1 0 0,0 0 0 0 0,1 0 1 0 0,0-1-1 0 0,0 1 1 0 0,0-1-1 0 0,1 0 1 0 0,0 0-1 0 0,-1-1 1 0 0,1 1-1 0 0,0-1 1 0 0,1 0-1 0 0,-1-1 0 0 0,0 1 1 0 0,1-1-1 0 0,0 0 1 0 0,-1-1-1 0 0,1 1 1 0 0,0-1-1 0 0,0 0 1 0 0,0 0-1 0 0,1-1 17 0 0,2 2 17 0 0,267 33 156 0 0,-239-35-272 0 0,0 1 0 0 0,0 1 0 0 0,0 2 0 0 0,0 2 0 0 0,0 2-1 0 0,-1 1 1 0 0,0 2 0 0 0,-1 1 0 0 0,0 1 0 0 0,-1 3 0 0 0,-1 0 0 0 0,24 17 99 0 0,-52-30 16 0 0,-1 1 1 0 0,0-1-1 0 0,0 1 0 0 0,0-1 1 0 0,-1 1-1 0 0,1 0 0 0 0,-1 1 1 0 0,0-1-1 0 0,0 0 0 0 0,0 1 1 0 0,-1 0-1 0 0,1 0 0 0 0,-1 0 1 0 0,-1 0-1 0 0,1 0 0 0 0,-1 0 1 0 0,1 0-1 0 0,-1 0 1 0 0,-1 1-1 0 0,1-1 0 0 0,-1 0 1 0 0,0 1-1 0 0,0-1 0 0 0,-1 0 1 0 0,1 0-1 0 0,-1 1 0 0 0,0-1 1 0 0,-1 0-1 0 0,1 0 0 0 0,-1 0 1 0 0,0 0-1 0 0,0 0 0 0 0,-1 0 1 0 0,0-1-1 0 0,1 1 0 0 0,-1-1 1 0 0,-1 1-1 0 0,1-1 0 0 0,-1 0 1 0 0,1-1-1 0 0,-1 1 0 0 0,0-1 1 0 0,-1 1-1 0 0,-2 1-16 0 0,-36 24 607 0 0,-1-1-1 0 0,-1-2 1 0 0,-1-3 0 0 0,-1-1 0 0 0,-1-2 0 0 0,-1-3-1 0 0,-1-1 1 0 0,-37 5-607 0 0,69-16 143 0 0,10-3-103 0 0,-164 49 289 0 0,-3-7 0 0 0,-1-8 0 0 0,-129 8-329 0 0,304-44-3 0 0,-92 3-2133 0 0,34-11-5270 0 0,43 3-2260 0 0</inkml:trace>
  <inkml:trace contextRef="#ctx0" brushRef="#br0" timeOffset="544.014">2147 119 14787 0 0,'0'0'-141'0'0,"0"0"-66"0"0,-31-18-93 0 0,-105-57-155 0 0,21 49-415 0 0,93 27 680 0 0,-27 4 67 0 0,1 2-1 0 0,0 2 1 0 0,1 2 0 0 0,0 3 0 0 0,1 1-1 0 0,0 2 1 0 0,2 3 0 0 0,-21 12 123 0 0,59-29 22 0 0,-108 50 547 0 0,2 5-1 0 0,3 5 1 0 0,3 5 0 0 0,3 5 0 0 0,3 4 0 0 0,3 4-1 0 0,4 4 1 0 0,-23 33-569 0 0,69-68 34 0 0,3 1-1 0 0,1 2 1 0 0,3 2-1 0 0,3 2 1 0 0,2 1-1 0 0,3 2 1 0 0,2 1-1 0 0,3 1 1 0 0,3 1-1 0 0,2 2 1 0 0,4 0-1 0 0,2 1 1 0 0,3 1 0 0 0,-2 41-34 0 0,12-50 25 0 0,2 0 1 0 0,3 0-1 0 0,3-1 1 0 0,1 1 0 0 0,4-1-1 0 0,2 0 1 0 0,2-1 0 0 0,3-1-1 0 0,2 0 1 0 0,3-2 0 0 0,1 0-1 0 0,4-1 1 0 0,1-2 0 0 0,2-1-1 0 0,3-1 1 0 0,2-1-1 0 0,1-3 1 0 0,3-1 0 0 0,2-1-1 0 0,1-3 1 0 0,2-1 0 0 0,31 20-26 0 0,-25-27 113 0 0,1-2 1 0 0,1-2 0 0 0,2-2-1 0 0,0-3 1 0 0,2-2 0 0 0,0-2 0 0 0,1-3-1 0 0,1-3 1 0 0,0-2 0 0 0,0-2-1 0 0,1-3 1 0 0,0-3 0 0 0,0-2-1 0 0,0-3 1 0 0,-1-3 0 0 0,1-2 0 0 0,10-5-114 0 0,15-4 202 0 0,-2-4 1 0 0,-1-4 0 0 0,0-3-1 0 0,-2-4 1 0 0,-2-3 0 0 0,-1-3-1 0 0,-2-4 1 0 0,-2-3 0 0 0,-1-3-1 0 0,-3-3 1 0 0,41-41-203 0 0,-54 38 176 0 0,-1-2 0 0 0,-4-2 0 0 0,-2-3-1 0 0,-2-1 1 0 0,-3-3 0 0 0,-4-1 0 0 0,-2-2 0 0 0,-3-2 0 0 0,-3-1 0 0 0,-3-1 0 0 0,-4-1-1 0 0,14-70-175 0 0,-26 88 40 0 0,-3 0-1 0 0,-2 0 0 0 0,-2-1 0 0 0,-3 0 0 0 0,-3 0 0 0 0,-2 0 0 0 0,-2 0 0 0 0,-3 1 0 0 0,-2 0 0 0 0,-2 0 0 0 0,-3 1 0 0 0,-2 1 0 0 0,-3 1 1 0 0,-2 0-1 0 0,-2 1 0 0 0,-2 2 0 0 0,-2 1 0 0 0,-8-6-39 0 0,0 7-80 0 0,-2 3 0 0 0,-2 1 0 0 0,-2 3 0 0 0,-2 0 0 0 0,-2 3 0 0 0,-1 2 0 0 0,-1 2 0 0 0,-2 3 1 0 0,-1 1-1 0 0,-1 3 0 0 0,-2 1 0 0 0,0 4 0 0 0,-2 1 0 0 0,0 4 0 0 0,-1 1 0 0 0,0 3 0 0 0,-1 3 0 0 0,0 2 0 0 0,-43 1 80 0 0,40 3-235 0 0,1 3 0 0 0,0 3 0 0 0,-1 2 0 0 0,2 2 0 0 0,-1 3-1 0 0,1 3 1 0 0,1 3 0 0 0,0 2 0 0 0,1 2 0 0 0,2 3 0 0 0,0 2-1 0 0,1 3 1 0 0,2 2 0 0 0,1 2 0 0 0,1 3 0 0 0,2 1 0 0 0,2 3-1 0 0,1 1 1 0 0,-6 12 235 0 0,-84 135-4310 0 0,66-52-2652 0 0,39-66 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5:46.0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8678 2860 11723 0 0,'0'0'2243'0'0,"0"0"-308"0"0,0 0-518 0 0,0 0-550 0 0,0 0-696 0 0,0 0-887 0 0,0 0-810 0 0,0 0-114 0 0,0 0 330 0 0,0 0 666 0 0,0 0 764 0 0,0 0 255 0 0,-1 10 61 0 0,17 98 640 0 0,4-47-678 0 0,-16-46-253 0 0,0 0-1 0 0,0 0 1 0 0,2-1 0 0 0,0 1-1 0 0,0-1 1 0 0,1-1-1 0 0,1 1 1 0 0,0-1-1 0 0,1 0 1 0 0,0-1 0 0 0,11 10-145 0 0,-17-20 150 0 0,1 0 1 0 0,-1 0 0 0 0,1 0 0 0 0,0 0-1 0 0,0-1 1 0 0,0 0 0 0 0,0 1 0 0 0,0-2 0 0 0,0 1-1 0 0,0 0 1 0 0,0-1 0 0 0,0 0 0 0 0,0 1-1 0 0,0-2 1 0 0,0 1 0 0 0,0 0 0 0 0,0-1-1 0 0,0 0 1 0 0,0 0 0 0 0,0 0 0 0 0,0 0 0 0 0,0-1-1 0 0,0 0 1 0 0,0 0 0 0 0,-1 0 0 0 0,1 0-1 0 0,-1 0 1 0 0,0-1 0 0 0,1 0-151 0 0,97-88-232 0 0,-87 76 122 0 0,60-100 92 0 0,-75 125-4698 0 0,3 19 4305 0 0,-1-6 631 0 0,16 135 790 0 0,-15-153-892 0 0,-1 0-1 0 0,0-1 1 0 0,1 1 0 0 0,0 0-1 0 0,0-1 1 0 0,0 0-1 0 0,1 1 1 0 0,0-1 0 0 0,-1 0-1 0 0,1 0 1 0 0,1-1 0 0 0,-1 1-1 0 0,0-1 1 0 0,1 1 0 0 0,0-1-1 0 0,0 0 1 0 0,0 0 0 0 0,0-1-1 0 0,0 1 1 0 0,1-1-1 0 0,-1 0 1 0 0,1 0 0 0 0,-1-1-1 0 0,1 1 1 0 0,0-1 0 0 0,-1 0-1 0 0,1 0 1 0 0,0-1 0 0 0,0 1-1 0 0,3-1-117 0 0,2-1 50 0 0,0 0 1 0 0,0-1-1 0 0,1 0 0 0 0,-1 0 0 0 0,-1-1 0 0 0,1-1 0 0 0,0 0 0 0 0,-1 0 0 0 0,0 0 0 0 0,0-1 1 0 0,0-1-1 0 0,0 0 0 0 0,-1 0 0 0 0,0 0 0 0 0,-1-1 0 0 0,1-1 0 0 0,-1 1 0 0 0,0-1 0 0 0,-1 0 1 0 0,0 0-1 0 0,0-1 0 0 0,-1 0 0 0 0,0 0 0 0 0,-1 0 0 0 0,0-1 0 0 0,0 1 0 0 0,-1-1 0 0 0,0 0 1 0 0,-1 0-1 0 0,0 0 0 0 0,0 0 0 0 0,-1-1 0 0 0,-1 0-50 0 0,1 11-240 0 0,-1 0 1 0 0,1 0-1 0 0,-1 0 0 0 0,1 0 0 0 0,-1 0 1 0 0,1 0-1 0 0,-1 0 0 0 0,1 0 1 0 0,-1 0-1 0 0,1-1 0 0 0,-1 1 1 0 0,1 0-1 0 0,-1 0 0 0 0,0 0 0 0 0,1-1 240 0 0,7 34 262 0 0,0-14-155 0 0,0 0 0 0 0,2 0-1 0 0,0-1 1 0 0,0-1 0 0 0,2 0 0 0 0,0 0 0 0 0,1-1-1 0 0,1-1 1 0 0,0 0 0 0 0,1-1 0 0 0,1 0 0 0 0,4 1-107 0 0,29 17-3645 0 0,3-9-3815 0 0,-41-20-1197 0 0</inkml:trace>
  <inkml:trace contextRef="#ctx0" brushRef="#br0" timeOffset="252.694">8461 2374 20188 0 0,'0'0'672'0'0,"0"0"33"0"0,0 0-73 0 0,0 0-432 0 0,0 0-608 0 0,0 0-416 0 0,0 0-129 0 0,0 0 65 0 0,0 0 224 0 0,0 0 48 0 0,0 0-240 0 0,151-23-313 0 0,-103 49-359 0 0,6 5-456 0 0,3 3-665 0 0,-14-7-79 0 0,-15-9-4402 0 0</inkml:trace>
  <inkml:trace contextRef="#ctx0" brushRef="#br0" timeOffset="895.617">10299 2897 21357 0 0,'0'0'324'0'0,"0"0"-72"0"0,0 0-131 0 0,0 0-121 0 0,0 0-63 0 0,0 0-87 0 0,0 0-169 0 0,0 0-229 0 0,0 0-176 0 0,0 0-51 0 0,0 0 121 0 0,0 0 218 0 0,0 0 180 0 0,-22-15 130 0 0,-72-43 82 0 0,86 54 38 0 0,1 1 1 0 0,-1-1-1 0 0,0 1 1 0 0,0 0-1 0 0,0 1 1 0 0,0 0-1 0 0,-1 0 1 0 0,1 1-1 0 0,0 0 1 0 0,-1 1-1 0 0,1-1 1 0 0,-1 2 0 0 0,1-1-1 0 0,-3 1 6 0 0,-20 1-96 0 0,22-3 41 0 0,0 1-1 0 0,0 0 0 0 0,0 1 1 0 0,0 0-1 0 0,0 1 0 0 0,0-1 1 0 0,1 2-1 0 0,-1-1 0 0 0,0 1 1 0 0,1 0-1 0 0,0 1 0 0 0,0 0 0 0 0,0 1 1 0 0,0-1-1 0 0,1 1 0 0 0,-1 1 1 0 0,1-1-1 0 0,1 1 0 0 0,-1 1 1 0 0,1-1-1 0 0,0 1 0 0 0,0 0 1 0 0,1 0-1 0 0,0 1 0 0 0,0 0 0 0 0,1 0 1 0 0,0 0-1 0 0,0 0 0 0 0,1 1 1 0 0,0-1-1 0 0,1 1 0 0 0,0 0 1 0 0,0-1-1 0 0,1 1 0 0 0,0 0 0 0 0,0 0 1 0 0,1 0-1 0 0,0 0 0 0 0,1 0 1 0 0,0 0-1 0 0,0 0 0 0 0,3 7 56 0 0,1-6 147 0 0,1 0 0 0 0,0-1 0 0 0,1 1-1 0 0,0-1 1 0 0,1 0 0 0 0,0-1 0 0 0,0 0-1 0 0,1 0 1 0 0,0-1 0 0 0,0 0 0 0 0,1 0-1 0 0,-1-1 1 0 0,1 0 0 0 0,1-1 0 0 0,-1 0 0 0 0,1-1-1 0 0,0 0 1 0 0,10 2-147 0 0,207 24-100 0 0,-213-28-40 0 0,0-2 0 0 0,0 0-1 0 0,1-1 1 0 0,-1 0 0 0 0,0-1 0 0 0,0-1-1 0 0,0-1 1 0 0,-1 0 0 0 0,1 0 0 0 0,-1-2-1 0 0,0 0 1 0 0,0 0 0 0 0,-1-1 0 0 0,0-1-1 0 0,0 0 1 0 0,-1-1 0 0 0,0-1 0 0 0,0 0 0 0 0,-1 0-1 0 0,0-1 1 0 0,-1 0 0 0 0,-1-1 0 0 0,1 0-1 0 0,-2-1 1 0 0,0 1 0 0 0,0-2 0 0 0,-1 1-1 0 0,-1-1 1 0 0,0 0 0 0 0,-1-1 0 0 0,0-4 140 0 0,6-45 78 0 0,-3-1-1 0 0,-3 0 1 0 0,-3 0 0 0 0,-6-51-78 0 0,2-2 367 0 0,2-251 5841 0 0,4 402-9673 0 0,9 17 3090 0 0,-1-4 545 0 0,13 126 379 0 0,-7 1 0 0 0,-5 43-549 0 0,-7-106 225 0 0,-7-94-151 0 0,1 1 1 0 0,0-1-1 0 0,2 0 0 0 0,0 0 1 0 0,0 0-1 0 0,2-1 0 0 0,0 1 0 0 0,1-1 1 0 0,0 0-1 0 0,1 0 0 0 0,1 0 1 0 0,0-1-1 0 0,1 0 0 0 0,1 0 0 0 0,0-1 1 0 0,0 0-1 0 0,2-1 0 0 0,0 0 1 0 0,0 0-1 0 0,6 3-74 0 0,-13-13 161 0 0,0-1-1 0 0,0 1 1 0 0,1-1 0 0 0,-1 0 0 0 0,1 0-1 0 0,-1 0 1 0 0,1-1 0 0 0,0 1 0 0 0,-1-1-1 0 0,1 0 1 0 0,-1-1 0 0 0,1 1 0 0 0,0-1-1 0 0,-1 0 1 0 0,1 0 0 0 0,-1 0-1 0 0,0-1 1 0 0,1 1 0 0 0,-1-1 0 0 0,0 0-1 0 0,2-1-160 0 0,115-104 274 0 0,-46-14-701 0 0,-52 189-1648 0 0,-20-50 2115 0 0,1-1 1 0 0,1 0-1 0 0,0 0 1 0 0,1 0-1 0 0,1-1 0 0 0,1 0 1 0 0,0 0-1 0 0,1-1 1 0 0,0 0-1 0 0,1-1 1 0 0,1 0-41 0 0,24 14-3101 0 0,10-9-3350 0 0,-40-17-1647 0 0</inkml:trace>
  <inkml:trace contextRef="#ctx0" brushRef="#br0" timeOffset="1150.489">11064 2493 19484 0 0,'0'0'1200'0'0,"0"0"-103"0"0,0 0-377 0 0,0 0-384 0 0,0 0-432 0 0,0 0-528 0 0,0 0-328 0 0,0 0-1 0 0,0 0 113 0 0,0 0 224 0 0,0 0 32 0 0,0 0-240 0 0,0 0-321 0 0,71 10-519 0 0,-54 11-616 0 0,-6-3-713 0 0,-2-7-6273 0 0</inkml:trace>
  <inkml:trace contextRef="#ctx0" brushRef="#br0" timeOffset="1435.524">11761 2908 20660 0 0,'0'0'366'0'0,"0"0"-452"0"0,0 0-604 0 0,0 0-264 0 0,0 0 103 0 0,0 0 228 0 0,0 0 338 0 0,0 0 220 0 0,0 0 53 0 0,0 0 0 0 0,0 0-18 0 0,-2 24-10 0 0,-8 107-36 0 0,11-128 137 0 0,-1 1 0 0 0,1-1-1 0 0,0 1 1 0 0,0-1-1 0 0,0 0 1 0 0,1 1 0 0 0,-1-1-1 0 0,1 0 1 0 0,0 0-1 0 0,0 0 1 0 0,0 0 0 0 0,0 0-1 0 0,0 0 1 0 0,0-1-1 0 0,1 1 1 0 0,0-1 0 0 0,-1 0-1 0 0,1 1 1 0 0,0-1-1 0 0,0 0 1 0 0,0-1 0 0 0,0 1-1 0 0,1-1 1 0 0,-1 1-1 0 0,0-1 1 0 0,1 0 0 0 0,-1 0-1 0 0,1 0 1 0 0,-1-1-1 0 0,1 1 1 0 0,2-1-61 0 0,115 8-273 0 0,-114-8 277 0 0,0 0 0 0 0,1 0 0 0 0,-1-1 1 0 0,0 0-1 0 0,0-1 0 0 0,0 0 0 0 0,0 0 0 0 0,0 0 0 0 0,0-1 0 0 0,-1 0 0 0 0,1 0 0 0 0,-1-1 1 0 0,0 1-1 0 0,0-2 0 0 0,0 1 0 0 0,0-1 0 0 0,-1 1 0 0 0,0-1 0 0 0,0-1 0 0 0,0 1 0 0 0,-1-1 1 0 0,1 0-1 0 0,-1 0 0 0 0,-1 0 0 0 0,1-1 0 0 0,-1 1 0 0 0,0-1 0 0 0,-1 0 0 0 0,1 0 0 0 0,-2 1 1 0 0,1-2-1 0 0,-1 1 0 0 0,0 0 0 0 0,0 0 0 0 0,0-5-4 0 0,-1 12-91 0 0,1 0 0 0 0,-1 0 0 0 0,0 0 0 0 0,1 0 0 0 0,-1 0 0 0 0,1 0 0 0 0,-1 0 0 0 0,1 0 0 0 0,-1 0 0 0 0,1 0 0 0 0,-1 0 0 0 0,0 0 0 0 0,1 0 0 0 0,-1-1 0 0 0,1 1 0 0 0,-1 0 0 0 0,0 0 0 0 0,1-1 0 0 0,-1 1 0 0 0,1 0 0 0 0,-1 0 0 0 0,0-1 0 0 0,0 1 0 0 0,1 0 0 0 0,-1-1 0 0 0,0 1 0 0 0,1-1 0 0 0,-1 1 91 0 0,12 27 201 0 0,100 74 40 0 0,-20-62-9179 0 0,-75-34 1618 0 0</inkml:trace>
  <inkml:trace contextRef="#ctx0" brushRef="#br0" timeOffset="1869.264">12662 3076 9578 0 0,'0'0'3651'0'0,"0"0"-583"0"0,0 0-798 0 0,0 0-633 0 0,0 0-478 0 0,0 0-352 0 0,0 0-269 0 0,0 0-238 0 0,0 0-188 0 0,0 0-163 0 0,0 0-92 0 0,0 0-7 0 0,0 0 24 0 0,19-11 69 0 0,61-31 61 0 0,24 23 121 0 0,-97 19-127 0 0,1 0 0 0 0,0 0 0 0 0,0-1-1 0 0,0 0 1 0 0,0-1 0 0 0,0 0 0 0 0,-1 0 0 0 0,1 0-1 0 0,0-1 1 0 0,-1 0 0 0 0,0-1 0 0 0,0 1 0 0 0,0-2-1 0 0,0 1 1 0 0,-1-1 0 0 0,0 0 0 0 0,0 0-1 0 0,0 0 1 0 0,0-1 0 0 0,-1 0 0 0 0,0 0 0 0 0,0 0-1 0 0,-1-1 1 0 0,0 0 0 0 0,0 0 0 0 0,2-4 2 0 0,-10 5-162 0 0,1 0-1 0 0,-1 0 1 0 0,0 0 0 0 0,0 0-1 0 0,0 1 1 0 0,-1 0 0 0 0,0 0-1 0 0,0 0 1 0 0,0 0 0 0 0,0 1-1 0 0,-1-1 1 0 0,0 2 0 0 0,0-1-1 0 0,0 1 1 0 0,0-1 0 0 0,-1 2 0 0 0,1-1-1 0 0,-1 1 1 0 0,0 0 0 0 0,0 0-1 0 0,0 1 1 0 0,0 0 0 0 0,0 0-1 0 0,-4 0 163 0 0,3-1-68 0 0,1-1 0 0 0,-1 1 0 0 0,0 0 0 0 0,0 0-1 0 0,0 1 1 0 0,-1 0 0 0 0,1 1 0 0 0,0 0 0 0 0,0 0 0 0 0,0 1-1 0 0,0 0 1 0 0,0 0 0 0 0,-1 1 0 0 0,2 0 0 0 0,-1 0 0 0 0,0 1-1 0 0,0 0 1 0 0,1 0 0 0 0,0 1 0 0 0,-1 0 0 0 0,1 0 0 0 0,1 1-1 0 0,-1 0 1 0 0,1 0 0 0 0,0 0 0 0 0,0 1 0 0 0,0 0-1 0 0,1 0 1 0 0,0 1 0 0 0,0-1 0 0 0,1 1 0 0 0,-1 0 0 0 0,2 0-1 0 0,-1 1 1 0 0,1-1 0 0 0,0 1 0 0 0,0 0 0 0 0,1 0 0 0 0,0 0-1 0 0,1 0 1 0 0,0 0 0 0 0,0 0 68 0 0,3 1 147 0 0,2 1 1 0 0,-1-1-1 0 0,1-1 0 0 0,1 1 0 0 0,-1 0 0 0 0,2-1 1 0 0,-1 0-1 0 0,1 0 0 0 0,0-1 0 0 0,1 0 0 0 0,-1 0 1 0 0,1 0-1 0 0,1-1 0 0 0,-1 0 0 0 0,1 0 1 0 0,0-1-1 0 0,1 0 0 0 0,-1 0 0 0 0,1-1 0 0 0,0 0 1 0 0,0-1-1 0 0,0 0 0 0 0,1 0 0 0 0,-1-1 1 0 0,1 0-1 0 0,-1-1 0 0 0,1 0 0 0 0,0 0 0 0 0,5-1-147 0 0,34 12 1628 0 0,11 31-1858 0 0,35-23-2954 0 0,-1-37-7498 0 0,-79 11 3263 0 0</inkml:trace>
  <inkml:trace contextRef="#ctx0" brushRef="#br0" timeOffset="2252.284">13390 2170 8762 0 0,'0'0'2178'0'0,"0"0"11"0"0,0 0-273 0 0,0 0-359 0 0,5-26-330 0 0,16-77-448 0 0,-21 103-866 0 0,0 0 1 0 0,1 1-1 0 0,-1-1 0 0 0,0 0 1 0 0,0 0-1 0 0,1 1 0 0 0,-1-1 1 0 0,0 0-1 0 0,1 0 1 0 0,-1 0-1 0 0,1 1 0 0 0,-1-1 1 0 0,0 0-1 0 0,1 0 0 0 0,-1 0 1 0 0,1 0-1 0 0,-1 0 0 0 0,0 0 1 0 0,1 0-1 0 0,-1 0 0 0 0,1 0 1 0 0,-1 0-1 0 0,0 0 1 0 0,1 0-1 0 0,-1 0 0 0 0,1 0 1 0 0,-1 0-1 0 0,0 0 0 0 0,1 0 1 0 0,-1 0-1 0 0,1 0 0 0 0,-1-1 1 0 0,0 1-1 0 0,1 0 1 0 0,-1 0-1 0 0,0-1 0 0 0,1 1 1 0 0,-1 0-1 0 0,0 0 0 0 0,0-1 1 0 0,1 1-1 0 0,-1 0 0 0 0,0-1 1 0 0,0 1-1 0 0,1 0 0 0 0,-1-1 87 0 0,10 39-131 0 0,19 330 643 0 0,-15-97-37 0 0,-15-256-346 0 0,2 1-1 0 0,0-1 1 0 0,1 1 0 0 0,0-1-1 0 0,2 0 1 0 0,-1 0 0 0 0,2 0-1 0 0,0 0 1 0 0,1-1 0 0 0,0 0-1 0 0,1 0 1 0 0,1 0 0 0 0,0-1-1 0 0,1 0 1 0 0,0-1 0 0 0,1 0-1 0 0,0 0 1 0 0,1-1 0 0 0,0-1-1 0 0,1 0 1 0 0,0 0 0 0 0,1-1-1 0 0,0-1 1 0 0,0 0 0 0 0,0 0-1 0 0,1-2 1 0 0,1 1 0 0 0,-1-2 0 0 0,1 0-1 0 0,0-1 1 0 0,0 0 0 0 0,0-1-1 0 0,8 0-128 0 0,-16-3 45 0 0,0 0 0 0 0,-1 0 1 0 0,1-1-1 0 0,0 1 0 0 0,0-1 0 0 0,0-1 0 0 0,0 0 0 0 0,-1 0 0 0 0,1 0 1 0 0,0 0-1 0 0,-1-1 0 0 0,0 0 0 0 0,0-1 0 0 0,0 1 0 0 0,0-1 0 0 0,-1 0 1 0 0,1-1-1 0 0,-1 1 0 0 0,0-1 0 0 0,0 0 0 0 0,-1-1 0 0 0,1 1 0 0 0,-1-1 1 0 0,0 1-1 0 0,-1-1 0 0 0,2-4-45 0 0,-4 9 313 0 0,-1 1-210 0 0,0 0-323 0 0,0 0-338 0 0,0 0-318 0 0,-2 8-1819 0 0,14 20 3142 0 0,83 24-320 0 0,-24-34-7161 0 0,-58-15 4380 0 0,3 1-5197 0 0</inkml:trace>
  <inkml:trace contextRef="#ctx0" brushRef="#br0" timeOffset="2551.318">14115 2596 14499 0 0,'0'0'1074'0'0,"0"0"-95"0"0,0 0-245 0 0,0 0-438 0 0,0 0-377 0 0,0 0-310 0 0,0 0-323 0 0,0 0-208 0 0,-21-25-112 0 0,-62-75-8 0 0,61 45-712 0 0,29-5 1889 0 0,-5 53-77 0 0,0 0 0 0 0,0 0 0 0 0,-1 0-1 0 0,0 0 1 0 0,-1 1 0 0 0,0-1 0 0 0,0 0 0 0 0,0 0 0 0 0,-1 0-1 0 0,0 0 1 0 0,0 0 0 0 0,-1 0 0 0 0,0 0 0 0 0,0 1 0 0 0,-3-6-58 0 0,-169-182 8096 0 0,228 223-11090 0 0,-22-13 2957 0 0,191 95-4827 0 0,-171-86 4395 0 0</inkml:trace>
  <inkml:trace contextRef="#ctx0" brushRef="#br0" timeOffset="-5006.051">9436 55 9890 0 0,'0'0'1826'0'0,"0"0"72"0"0,0 0-53 0 0,0 0-394 0 0,0 0-441 0 0,0 0-362 0 0,0 0-453 0 0,0 0-601 0 0,0 0-754 0 0,0 0-596 0 0,0 0-18 0 0,0 0 319 0 0,0 0 611 0 0,14-9 569 0 0,43-19 204 0 0,-56 28 74 0 0,0 1 0 0 0,0 0 1 0 0,1 0-1 0 0,-1-1 0 0 0,0 1 0 0 0,0 0 0 0 0,-1 0 0 0 0,1 0 0 0 0,0 0 0 0 0,0 0 0 0 0,0 0 0 0 0,0 0 0 0 0,-1 0 0 0 0,1 0 0 0 0,-1 0 0 0 0,1 1 0 0 0,-1-1 0 0 0,1 0 0 0 0,-1 0 0 0 0,0 1 0 0 0,1-1 0 0 0,-1 0 1 0 0,0 0-1 0 0,0 1 0 0 0,0-1 0 0 0,0 0 0 0 0,0 1 0 0 0,0-1 0 0 0,0 0 0 0 0,-1 0 0 0 0,1 1 0 0 0,0-1 0 0 0,-1 0 0 0 0,1 0 0 0 0,-1 1 0 0 0,1-1 0 0 0,-1 0 0 0 0,0 0 0 0 0,1 0 0 0 0,-1 0-3 0 0,-1 6 29 0 0,-32 190 544 0 0,12-90-250 0 0,5 0 0 0 0,5 1 0 0 0,4 1-1 0 0,5 47-322 0 0,59 117 675 0 0,-57-271-608 0 0,0 1 0 0 0,0-1-1 0 0,-1 1 1 0 0,0-1-1 0 0,1 0 1 0 0,-1 0 0 0 0,0 0-1 0 0,0 0 1 0 0,0 0 0 0 0,0 0-1 0 0,0-1 1 0 0,-1 1-1 0 0,1-1 1 0 0,0 1 0 0 0,-1-1-1 0 0,1 0 1 0 0,-1 0 0 0 0,0 0-1 0 0,1 0 1 0 0,-1 0 0 0 0,0-1-1 0 0,1 1 1 0 0,-1-1-1 0 0,0 0 1 0 0,0 0 0 0 0,1 0-1 0 0,-1 0 1 0 0,0 0 0 0 0,0 0-1 0 0,1-1 1 0 0,-1 0-1 0 0,0 1 1 0 0,0-1-67 0 0,-9 1 143 0 0,-736-29 1004 0 0,750 29-1172 0 0,-1 1-1 0 0,1 0 1 0 0,-1-1 0 0 0,0 1-1 0 0,1 0 1 0 0,-1 0 0 0 0,0 0-1 0 0,0 0 1 0 0,1 0 0 0 0,-1 0-1 0 0,0 0 1 0 0,0 0 0 0 0,0 0 0 0 0,0 1-1 0 0,0-1 1 0 0,-1 0 0 0 0,1 1-1 0 0,0-1 1 0 0,-1 0 0 0 0,1 1-1 0 0,0-1 1 0 0,-1 1 0 0 0,0-1-1 0 0,1 1 1 0 0,-1-1 0 0 0,0 1-1 0 0,0 0 1 0 0,0-1 0 0 0,0 1-1 0 0,0-1 1 0 0,0 1 0 0 0,0-1-1 0 0,-1 1 1 0 0,1-1 0 0 0,-1 1 0 0 0,1-1-1 0 0,-1 1 1 0 0,1-1 0 0 0,-1 1-1 0 0,0-1 1 0 0,0 0 0 0 0,1 1-1 0 0,-1-1 1 0 0,0 0 0 0 0,0 0-1 0 0,-1 0 1 0 0,1 1 0 0 0,0-1-1 0 0,0 0 1 0 0,0-1 0 0 0,-1 1-1 0 0,1 0 1 0 0,0 0 0 0 0,-1 0-1 0 0,1-1 1 0 0,-1 1 0 0 0,1-1 0 0 0,-1 1-1 0 0,1-1 1 0 0,-1 0 0 0 0,1 1-1 0 0,-1-1 1 0 0,1 0 0 0 0,-1 0-1 0 0,1 0 1 0 0,-1 0 0 0 0,-1-1 25 0 0,28 15 362 0 0,1-2 0 0 0,0-1 0 0 0,0-1 0 0 0,1-2 0 0 0,0 0 1 0 0,1-2-1 0 0,0 0 0 0 0,0-3 0 0 0,0 0 0 0 0,5-1-362 0 0,5 2 154 0 0,211 20 31 0 0,1-11 0 0 0,85-13-185 0 0,-314 1 27 0 0,1 0 1 0 0,0-1 0 0 0,-1-2 0 0 0,1 0 0 0 0,-1-1-1 0 0,1-1 1 0 0,-1-1 0 0 0,0-1 0 0 0,-1-1-1 0 0,0 0 1 0 0,0-2 0 0 0,0 0 0 0 0,-1-2 0 0 0,0 0-1 0 0,-1-1 1 0 0,-1 0 0 0 0,0-2 0 0 0,0 0 0 0 0,3-6-28 0 0,-16 15-14 0 0,-1 0 0 0 0,-1 0 0 0 0,1-1 1 0 0,-1 1-1 0 0,0-1 0 0 0,0 1 0 0 0,-1-1 1 0 0,1 0-1 0 0,-1 0 0 0 0,-1 0 0 0 0,1 0 1 0 0,-1 0-1 0 0,0 1 0 0 0,0-1 0 0 0,-1 0 1 0 0,0 0-1 0 0,0 0 0 0 0,0 0 0 0 0,-1 0 1 0 0,1 1-1 0 0,-1-1 0 0 0,-1 1 0 0 0,1-1 1 0 0,-1 1-1 0 0,0 0 0 0 0,0 0 0 0 0,-1 0 1 0 0,1 0-1 0 0,-1 1 0 0 0,0 0 0 0 0,0-1 1 0 0,-1 1-1 0 0,1 1 0 0 0,-4-3 14 0 0,-5-4-189 0 0,0 0 0 0 0,0 1 0 0 0,-1 1 0 0 0,-1 0 0 0 0,1 1 0 0 0,-1 0-1 0 0,0 1 1 0 0,-1 1 0 0 0,1 0 0 0 0,-1 2 0 0 0,0-1 0 0 0,-2 2 189 0 0,8-1-73 0 0,1 1 0 0 0,-1 1 0 0 0,0 0 0 0 0,0 0 0 0 0,0 1 0 0 0,0 0-1 0 0,0 1 1 0 0,0 0 0 0 0,0 0 0 0 0,1 1 0 0 0,-1 1 0 0 0,0-1 0 0 0,1 2 0 0 0,0-1 0 0 0,0 1 0 0 0,0 1 0 0 0,0-1-1 0 0,0 2 1 0 0,1-1 0 0 0,0 1 0 0 0,0 0 0 0 0,1 1 0 0 0,0 0 0 0 0,0 0 0 0 0,0 0 0 0 0,1 1 0 0 0,0 0 0 0 0,0 1-1 0 0,1-1 1 0 0,1 1 0 0 0,-1 0 0 0 0,1 0 0 0 0,0 0 0 0 0,1 1 0 0 0,0-1 0 0 0,1 1 0 0 0,0 0 0 0 0,1-1 0 0 0,0 1 0 0 0,0 0-1 0 0,1 9 74 0 0,5-8 170 0 0,1 0-1 0 0,1-1 0 0 0,-1 0 0 0 0,2 0 0 0 0,-1-1 1 0 0,1 0-1 0 0,1 0 0 0 0,-1-1 0 0 0,2 0 0 0 0,-1 0 1 0 0,1-1-1 0 0,0-1 0 0 0,0 0 0 0 0,1 0 0 0 0,0-1 1 0 0,0 0-1 0 0,0-1 0 0 0,1 0 0 0 0,-1 0 0 0 0,1-2 1 0 0,0 1-1 0 0,0-2 0 0 0,11 1-169 0 0,32 8 215 0 0,0-2 0 0 0,0-3 0 0 0,1-3 1 0 0,-1-1-1 0 0,1-3 0 0 0,32-7-215 0 0,-60 5 36 0 0,-1-1 1 0 0,1-1 0 0 0,-1-1-1 0 0,-1-1 1 0 0,0-2-1 0 0,0-1 1 0 0,-1 0-1 0 0,21-14-36 0 0,-37 19 65 0 0,1-1-1 0 0,-1 1 1 0 0,-1-1 0 0 0,1-1-1 0 0,-1 0 1 0 0,-1 0-1 0 0,1-1 1 0 0,-1 1-1 0 0,-1-2 1 0 0,0 1-1 0 0,0-1 1 0 0,0 0-1 0 0,-2 0 1 0 0,1 0-1 0 0,-1-1 1 0 0,-1 1 0 0 0,0-1-1 0 0,0 0 1 0 0,-1 0-1 0 0,0 0 1 0 0,-1 0-1 0 0,0-11-64 0 0,-3 6-4309 0 0,-2 39 2636 0 0,-2 41 1662 0 0,9-46 183 0 0,1 0 1 0 0,1-1 0 0 0,1 0-1 0 0,0 0 1 0 0,2 0-1 0 0,0 0 1 0 0,0-1-1 0 0,2-1 1 0 0,0 0-1 0 0,0 0 1 0 0,1-1-1 0 0,1 0 1 0 0,1-1-1 0 0,0 0 1 0 0,0-1-1 0 0,2-1 1 0 0,-1 0-1 0 0,1 0 1 0 0,1-2-1 0 0,0 0 1 0 0,0-1 0 0 0,0 0-1 0 0,1-2 1 0 0,1 0-1 0 0,-1-1 1 0 0,1 0-1 0 0,-1-1 1 0 0,1-2-1 0 0,0 1 1 0 0,15-2-173 0 0,-28-1 117 0 0,1 0 0 0 0,-1-1 0 0 0,1 0 0 0 0,0 0 0 0 0,-1-1 0 0 0,0 1 0 0 0,1-1 0 0 0,-1-1 0 0 0,0 1 0 0 0,0-1 0 0 0,0 1 0 0 0,0-1 0 0 0,-1-1 0 0 0,1 1 0 0 0,-1-1 0 0 0,1 1 0 0 0,-1-1 0 0 0,-1-1 1 0 0,1 1-1 0 0,-1 0 0 0 0,1-1 0 0 0,-1 0 0 0 0,0 0 0 0 0,-1 0 0 0 0,1 0 0 0 0,-1 0 0 0 0,0 0 0 0 0,-1-1 0 0 0,1 1 0 0 0,-1-1 0 0 0,1-2-117 0 0,15-187 661 0 0,-17 180-653 0 0,3-198 149 0 0,-1 209-238 0 0,0 0 1 0 0,0 0-1 0 0,1 0 1 0 0,-1 0-1 0 0,1 0 1 0 0,0 0-1 0 0,0 0 0 0 0,0 1 1 0 0,0 0-1 0 0,1 0 1 0 0,-1 0-1 0 0,1 0 1 0 0,0 0-1 0 0,0 1 0 0 0,0-1 1 0 0,0 1-1 0 0,0 0 1 0 0,1 0-1 0 0,-1 1 1 0 0,0-1-1 0 0,1 1 1 0 0,0 0-1 0 0,-1 0 0 0 0,1 1 1 0 0,-1-1-1 0 0,1 1 1 0 0,0 0-1 0 0,-1 0 1 0 0,3 1 80 0 0,141 16-4527 0 0,11 25-7745 0 0,-138-36 6431 0 0</inkml:trace>
  <inkml:trace contextRef="#ctx0" brushRef="#br0" timeOffset="-4752.149">11902 965 2216 0 0,'0'0'1303'0'0,"0"0"-197"0"0,0 0-72 0 0,0 0-132 0 0,0 0-203 0 0,0 0-148 0 0,0 0-118 0 0,-10 25-39 0 0,-30 82-3 0 0,19 38 1141 0 0,22-126-1269 0 0,1-9-98 0 0,-1-1 1 0 0,1 0-1 0 0,1 0 0 0 0,-1 0 1 0 0,2 0-1 0 0,-1 0 1 0 0,1 0-1 0 0,0-1 1 0 0,1 0-1 0 0,0 0 0 0 0,0 0 1 0 0,1-1-1 0 0,0 1 1 0 0,1-1-1 0 0,-1-1 1 0 0,1 1-1 0 0,0-1 0 0 0,1 0 1 0 0,-1-1-1 0 0,1 0 1 0 0,5 2-166 0 0,71 16-7545 0 0,-71-23 792 0 0</inkml:trace>
  <inkml:trace contextRef="#ctx0" brushRef="#br0" timeOffset="-4588.854">11776 500 18228 0 0,'0'0'1000'0'0,"0"0"40"0"0,0 0-159 0 0,0 0-409 0 0,-2-161-376 0 0,8 151-352 0 0,8 4-401 0 0,0 3-255 0 0,10 3-296 0 0,3 1-296 0 0,5 8-329 0 0,1 4-639 0 0,4 5-569 0 0,-11-3 160 0 0,-9-5-4072 0 0</inkml:trace>
  <inkml:trace contextRef="#ctx0" brushRef="#br0" timeOffset="-4213.321">12481 1175 3185 0 0,'0'0'1816'0'0,"0"0"158"0"0,0 0-47 0 0,0 0-371 0 0,0 0-386 0 0,0 0-330 0 0,0 0-269 0 0,0 0-168 0 0,0 0-63 0 0,0 0 18 0 0,0 0 102 0 0,0 0 169 0 0,0 0 201 0 0,22 22 212 0 0,69 68 90 0 0,-90-88-1070 0 0,0-1 0 0 0,0 1-1 0 0,0 0 1 0 0,1-1 0 0 0,-1 1 0 0 0,0-1-1 0 0,1 1 1 0 0,-1-1 0 0 0,1 0 0 0 0,0 0-1 0 0,-1 0 1 0 0,1 0 0 0 0,0 0 0 0 0,0 0-1 0 0,0 0 1 0 0,0 0 0 0 0,0-1-1 0 0,0 1 1 0 0,0-1 0 0 0,0 1 0 0 0,0-1-1 0 0,0 0 1 0 0,0 0 0 0 0,0 0 0 0 0,0 0-1 0 0,0 0 1 0 0,0 0 0 0 0,0-1 0 0 0,0 1-1 0 0,0 0 1 0 0,0-1 0 0 0,0 0-1 0 0,-1 0 1 0 0,1 1 0 0 0,0-1 0 0 0,0 0-1 0 0,0-1-61 0 0,7-3 285 0 0,5-1-144 0 0,0-2 0 0 0,0 0 0 0 0,-1-1 0 0 0,1 0 0 0 0,-2-1 0 0 0,0-1 0 0 0,0 1 0 0 0,-1-2 0 0 0,0 0 0 0 0,-1 0 0 0 0,0-1 0 0 0,-1 0 0 0 0,0-1 0 0 0,3-8-141 0 0,-9 16-73 0 0,0 0 0 0 0,0 0 1 0 0,-1 0-1 0 0,1 0 0 0 0,-1-1 0 0 0,-1 1 0 0 0,1 0 0 0 0,-1-1 0 0 0,-1 1 1 0 0,1-1-1 0 0,-1 0 0 0 0,0 1 0 0 0,0-1 0 0 0,-1 1 0 0 0,0-1 1 0 0,0 1-1 0 0,0-1 0 0 0,-1 1 0 0 0,0 0 0 0 0,0 0 0 0 0,-1-1 0 0 0,0 2 1 0 0,0-1-1 0 0,0 0 0 0 0,-1 0 0 0 0,0 1 0 0 0,0 0 0 0 0,0 0 1 0 0,0 0-1 0 0,-1 0 0 0 0,0 1 0 0 0,0 0 0 0 0,0 0 0 0 0,-1 0 0 0 0,1 1 1 0 0,-2-1 72 0 0,-3-1-143 0 0,0 0 0 0 0,-1 0 0 0 0,0 1 0 0 0,1 0 0 0 0,-2 1 0 0 0,1 1 0 0 0,0-1 0 0 0,-1 2 0 0 0,1 0 0 0 0,0 0 0 0 0,-1 1 0 0 0,0 0 1 0 0,1 1-1 0 0,0 0 0 0 0,-1 1 0 0 0,1 1 0 0 0,0-1 0 0 0,0 2 0 0 0,0 0 0 0 0,0 0 0 0 0,1 1 0 0 0,-1 0 0 0 0,1 0 0 0 0,0 1 0 0 0,1 1 0 0 0,0 0 0 0 0,0 0 1 0 0,0 1-1 0 0,1 0 0 0 0,0 0 0 0 0,1 1 0 0 0,-1 0 0 0 0,2 0 0 0 0,-1 1 0 0 0,1 0 0 0 0,1 0 0 0 0,0 0 0 0 0,0 1 0 0 0,1 0 0 0 0,1 0 0 0 0,0 0 0 0 0,0 0 0 0 0,1 0 1 0 0,0 1-1 0 0,1 6 143 0 0,0-11 123 0 0,1 1 1 0 0,0-1 0 0 0,0 0 0 0 0,1 0 0 0 0,0 0-1 0 0,1 0 1 0 0,-1 0 0 0 0,1 0 0 0 0,1-1 0 0 0,-1 1-1 0 0,1 0 1 0 0,0-1 0 0 0,0 0 0 0 0,1 0 0 0 0,0 0-1 0 0,0 0 1 0 0,1 0 0 0 0,-1-1 0 0 0,1 0 0 0 0,0 0-1 0 0,1 0 1 0 0,-1-1 0 0 0,1 1 0 0 0,0-1 0 0 0,0-1-1 0 0,0 1 1 0 0,1-1 0 0 0,-1 0 0 0 0,1-1 0 0 0,-1 1-1 0 0,1-1 1 0 0,0-1 0 0 0,0 1 0 0 0,0-1 0 0 0,3 0-124 0 0,180-12 2569 0 0,-39 59-4661 0 0,-22-38-1826 0 0,-46-27-4308 0 0,-68 11 1838 0 0</inkml:trace>
  <inkml:trace contextRef="#ctx0" brushRef="#br0" timeOffset="-3518.084">13541 132 14571 0 0,'0'0'2402'0'0,"0"0"-564"0"0,0 0-302 0 0,0 0-362 0 0,4-26-414 0 0,16-80-308 0 0,-5 180-6093 0 0,-56 705 6177 0 0,40-753-529 0 0,1-1 1 0 0,1 1 0 0 0,1 0-1 0 0,1 0 1 0 0,2-1 0 0 0,0 0-1 0 0,1 0 1 0 0,2 0-1 0 0,1-1 1 0 0,1 0 0 0 0,0 0-1 0 0,2-1 1 0 0,1-1 0 0 0,1 0-1 0 0,0-1 1 0 0,2 0-1 0 0,0-1 1 0 0,7 4-8 0 0,-40-67-5677 0 0,-61-55-1189 0 0,-9 9 4270 0 0,52 56 2705 0 0,3-1-1 0 0,0-2 1 0 0,2-1 0 0 0,2-1 0 0 0,-3-9-109 0 0,22 32 422 0 0,0 0 1 0 0,1-1-1 0 0,0 0 1 0 0,1-1-1 0 0,1 1 1 0 0,0-1-1 0 0,2-1 0 0 0,0 1 1 0 0,1-1-1 0 0,0 1 1 0 0,2-1-1 0 0,0-1-422 0 0,40-31 4281 0 0,70 37-2041 0 0,-99 13-1987 0 0,308 29 2215 0 0,-12 56-3642 0 0,-306-85 1181 0 0,78 38-4680 0 0,-76-37 4525 0 0,-1 0 0 0 0,1-1 0 0 0,-1 1 0 0 0,0 0 0 0 0,1 0 0 0 0,-1 0 0 0 0,0 0 0 0 0,0 0 0 0 0,0 0 0 0 0,0 0 0 0 0,0 1 0 0 0,0-1 0 0 0,0 0 0 0 0,0 1 1 0 0,0-1-1 0 0,0 0 0 0 0,-1 1 0 0 0,1-1 0 0 0,-1 1 0 0 0,1-1 0 0 0,-1 1 0 0 0,1-1 0 0 0,-1 1 0 0 0,0-1 0 0 0,0 1 0 0 0,0 0 0 0 0,0-1 0 0 0,0 1 0 0 0,0-1 0 0 0,0 1 1 0 0,0-1-1 0 0,-1 1 0 0 0,1-1 0 0 0,-1 1 0 0 0,1-1 0 0 0,-1 1 0 0 0,1-1 0 0 0,-1 1 0 0 0,0-1 0 0 0,0 0 0 0 0,0 1 0 0 0,0-1 0 0 0,0 0 0 0 0,0 0 0 0 0,0 0 0 0 0,0 0 0 0 0,0 0 1 0 0,-1 0-1 0 0,0 1 148 0 0,-70 52-229 0 0,57-45 282 0 0,0 0-1 0 0,0 1 0 0 0,1 0 0 0 0,1 1 1 0 0,-1 1-1 0 0,2 0 0 0 0,0 0 0 0 0,0 2 1 0 0,1-1-1 0 0,1 1 0 0 0,0 1 0 0 0,1 0 1 0 0,1 0-1 0 0,0 1 0 0 0,1 0 0 0 0,0 1 1 0 0,2-1-1 0 0,-3 13-52 0 0,7-21 343 0 0,0 0 1 0 0,0-1 0 0 0,1 1-1 0 0,0 0 1 0 0,0-1-1 0 0,1 1 1 0 0,0 0 0 0 0,0-1-1 0 0,1 1 1 0 0,0-1-1 0 0,0 0 1 0 0,1 1 0 0 0,0-1-1 0 0,0 0 1 0 0,1-1-1 0 0,0 1 1 0 0,0-1 0 0 0,1 1-1 0 0,-1-1 1 0 0,1 0-1 0 0,0-1 1 0 0,1 1 0 0 0,0-1-1 0 0,0 0 1 0 0,0-1-1 0 0,0 1 1 0 0,1-1 0 0 0,-1 0-1 0 0,1-1 1 0 0,0 0-1 0 0,0 0 1 0 0,0 0 0 0 0,1-1-1 0 0,4 1-343 0 0,10 4 326 0 0,0-1-1 0 0,1-1 0 0 0,0-1 0 0 0,0-2 1 0 0,0 0-1 0 0,0-1 0 0 0,0-1 0 0 0,0-1 1 0 0,0-1-1 0 0,0-1 0 0 0,0-2 0 0 0,0 0 1 0 0,-1-1-1 0 0,0-1 0 0 0,0-1 0 0 0,-1-1 1 0 0,0-1-1 0 0,6-4-325 0 0,-23 10-24 0 0,0-1 1 0 0,0 1-1 0 0,0-1 1 0 0,0 0-1 0 0,-1 0 0 0 0,1 0 1 0 0,-2-1-1 0 0,1 1 1 0 0,0-1-1 0 0,-1 0 1 0 0,0 1-1 0 0,0-1 0 0 0,-1 0 1 0 0,0 0-1 0 0,0 0 1 0 0,0 0-1 0 0,-1 0 1 0 0,1-1-1 0 0,-2 1 0 0 0,1 0 1 0 0,-1 0-1 0 0,0 0 1 0 0,0 0-1 0 0,0 0 1 0 0,-1 0-1 0 0,0 0 0 0 0,0 1 1 0 0,-1-1-1 0 0,1 1 1 0 0,-1-1-1 0 0,0 1 1 0 0,-1 0-1 0 0,1 0 0 0 0,-1 0 1 0 0,0 0-1 0 0,0 1 1 0 0,-1 0-1 0 0,1 0 1 0 0,-1 0-1 0 0,0 0 0 0 0,0 1 1 0 0,0 0-1 0 0,-1 0 1 0 0,1 0-1 0 0,-1 0 1 0 0,0 1-1 0 0,1 0 0 0 0,-1 0 1 0 0,-1 1 23 0 0,-9-7-164 0 0,-1 2 1 0 0,1 0-1 0 0,-1 0 1 0 0,0 2-1 0 0,0 0 1 0 0,0 1-1 0 0,0 1 1 0 0,-1 0-1 0 0,1 2 1 0 0,-1 0-1 0 0,1 0 1 0 0,-1 2-1 0 0,1 0 1 0 0,-1 1-1 0 0,1 1 1 0 0,0 1-1 0 0,1 0 1 0 0,-7 3 163 0 0,-126 71-2735 0 0,18 25-4352 0 0,96-71-1634 0 0</inkml:trace>
  <inkml:trace contextRef="#ctx0" brushRef="#br0" timeOffset="-2768.942">2258 2774 12899 0 0,'0'0'3287'0'0,"0"0"-1696"0"0,0 0-891 0 0,0 0-682 0 0,0 0-484 0 0,0 0-130 0 0,0 0 84 0 0,0 0 237 0 0,0 0 226 0 0,0 0 86 0 0,29-1 42 0 0,200 0 396 0 0,-219 1-415 0 0,51 2 266 0 0,0-3-1 0 0,0-3 1 0 0,0-3-1 0 0,0-2 1 0 0,2-4-326 0 0,-63 13 28 0 0,-1-1-1 0 0,1 1 1 0 0,-1-1 0 0 0,1 1-1 0 0,-1-1 1 0 0,1 1-1 0 0,-1-1 1 0 0,1 1 0 0 0,-1-1-1 0 0,1 0 1 0 0,0 1 0 0 0,-1-1-1 0 0,1 0 1 0 0,0 1-1 0 0,0-1 1 0 0,-1 0 0 0 0,1 1-1 0 0,0-1 1 0 0,0 0-1 0 0,0 0 1 0 0,0 1 0 0 0,0-1-1 0 0,0 0 1 0 0,0 1 0 0 0,0-1-1 0 0,0 0 1 0 0,0 0-1 0 0,1 1 1 0 0,-1-1 0 0 0,0 0-1 0 0,0 1 1 0 0,1-1 0 0 0,-1 0-1 0 0,0 1 1 0 0,1-1-1 0 0,-1 1 1 0 0,1-1 0 0 0,-1 0-1 0 0,1 1 1 0 0,-1-1 0 0 0,1 1-1 0 0,-1 0 1 0 0,1-1-1 0 0,-1 1 1 0 0,1-1 0 0 0,0 1-1 0 0,-1 0 1 0 0,1-1 0 0 0,-1 1-1 0 0,1 0 1 0 0,0 0-1 0 0,0-1 1 0 0,-1 1 0 0 0,1 0-1 0 0,0 0 1 0 0,-1 0-1 0 0,1 0 1 0 0,0 0 0 0 0,0 0-1 0 0,-1 0 1 0 0,1 0 0 0 0,0 0-1 0 0,-1 0 1 0 0,1 0-1 0 0,0 1 1 0 0,-1-1 0 0 0,2 0-28 0 0,-55-18-861 0 0,21 13 709 0 0,-1 2 0 0 0,0 2 0 0 0,0 0 0 0 0,0 3 0 0 0,0 0 0 0 0,1 2 0 0 0,-1 2 0 0 0,1 1 0 0 0,0 1 0 0 0,1 2 0 0 0,0 1 1 0 0,-4 3 151 0 0,31-13-38 0 0,1 0 1 0 0,-1 0 0 0 0,1 1-1 0 0,0-1 1 0 0,-1 1 0 0 0,1-1 0 0 0,0 1-1 0 0,0 0 1 0 0,0 1 0 0 0,0-1 0 0 0,0 0-1 0 0,1 1 1 0 0,-1-1 0 0 0,1 1 0 0 0,0 0-1 0 0,-1 0 1 0 0,1 0 0 0 0,1 0 0 0 0,-1 0-1 0 0,0 1 1 0 0,1-1 0 0 0,-1 0 0 0 0,1 1-1 0 0,0-1 1 0 0,0 1 0 0 0,1-1-1 0 0,-1 1 1 0 0,1 0 0 0 0,-1-1 0 0 0,1 1-1 0 0,1 0 1 0 0,-1-1 0 0 0,0 1 0 0 0,1-1-1 0 0,-1 1 1 0 0,1 0 0 0 0,0-1 0 0 0,1 1-1 0 0,-1-1 1 0 0,0 0 0 0 0,1 1 0 0 0,0-1-1 0 0,0 0 1 0 0,0 0 0 0 0,0 0 0 0 0,0 0-1 0 0,0-1 1 0 0,1 1 0 0 0,0 0 37 0 0,19 10 246 0 0,2 0 0 0 0,-1-1 1 0 0,2-2-1 0 0,-1 0 0 0 0,1-2 0 0 0,1-1 1 0 0,-1-1-1 0 0,22 3-246 0 0,-9-1 89 0 0,68 14 53 0 0,-56-15-184 0 0,0 3 0 0 0,0 2 0 0 0,-1 2 0 0 0,-1 2 0 0 0,0 2 0 0 0,-1 2 0 0 0,-1 2 0 0 0,-2 2 0 0 0,2 3 42 0 0,-42-24-25 0 0,0-1-1 0 0,0 1 1 0 0,0 0 0 0 0,-1 0-1 0 0,1 0 1 0 0,0 0 0 0 0,-1 1 0 0 0,0-1-1 0 0,0 1 1 0 0,0 0 0 0 0,0 0 0 0 0,-1 0-1 0 0,0 1 1 0 0,1-1 0 0 0,-2 0-1 0 0,1 1 1 0 0,0-1 0 0 0,-1 1 0 0 0,0 0-1 0 0,0 0 1 0 0,0-1 0 0 0,-1 1-1 0 0,1 0 1 0 0,-1 0 0 0 0,-1 0 0 0 0,1-1-1 0 0,0 1 1 0 0,-1 0 0 0 0,0 0-1 0 0,0-1 1 0 0,-1 1 0 0 0,1 0 0 0 0,-1-1-1 0 0,0 1 1 0 0,0-1 0 0 0,-1 0 0 0 0,1 0-1 0 0,-1 0 1 0 0,0 0 0 0 0,0 0-1 0 0,0 0 1 0 0,0-1 0 0 0,-1 0 0 0 0,1 1-1 0 0,-5 1 26 0 0,-20 9 226 0 0,-2-1 0 0 0,1-1 0 0 0,-2-2 0 0 0,1-1 0 0 0,-1-1 0 0 0,-1-2 0 0 0,1-1 0 0 0,-1-1 0 0 0,0-2 0 0 0,0-1-1 0 0,0-2 1 0 0,-28-4-226 0 0,-6 4 230 0 0,44 3-115 0 0,1-2 0 0 0,-1 0 1 0 0,1-2-1 0 0,0 0 0 0 0,0-2 0 0 0,0 0 0 0 0,0-1 1 0 0,0-1-1 0 0,1-1 0 0 0,-11-6-115 0 0,8-24-2680 0 0,38 11-5301 0 0,-5 17-1969 0 0</inkml:trace>
  <inkml:trace contextRef="#ctx0" brushRef="#br0" timeOffset="-2514.953">3971 2639 14971 0 0,'0'0'5299'0'0,"0"0"-4074"0"0,0 0-2040 0 0,0 0-750 0 0,0 0-21 0 0,0 0 344 0 0,0 0 614 0 0,0 0 504 0 0,0 0 112 0 0,0 0 4 0 0,2 31 2 0 0,9 215 54 0 0,-9 223 576 0 0,-3-463-622 0 0,1 1 1 0 0,0-1-1 0 0,1 0 1 0 0,0 1-1 0 0,0-1 1 0 0,0 0-1 0 0,1 0 1 0 0,0 0-1 0 0,0 0 1 0 0,0 0-1 0 0,1 0 1 0 0,0 0-1 0 0,0-1 1 0 0,0 1-1 0 0,1-1 1 0 0,-1 0-1 0 0,1 0 1 0 0,1 0-1 0 0,-1-1 0 0 0,1 0 1 0 0,0 1-1 0 0,3 1-2 0 0,-6-6-1420 0 0,-2-2-3344 0 0,0 0-4303 0 0</inkml:trace>
  <inkml:trace contextRef="#ctx0" brushRef="#br0" timeOffset="-2321.058">3225 2860 19620 0 0,'0'0'1471'0'0,"0"0"-668"0"0,0 0-430 0 0,0 0-323 0 0,0 0-222 0 0,31-12-34 0 0,0-1 165 0 0,-14 5 30 0 0,0 1 0 0 0,0 1 0 0 0,1 0 0 0 0,-1 2 0 0 0,1 0 0 0 0,1 0 0 0 0,-1 2 0 0 0,0 0 0 0 0,15 2 11 0 0,129 4-664 0 0,-1 7 0 0 0,0 8 0 0 0,75 21 664 0 0,-148-20-2588 0 0,-30-5-3175 0 0,-33-8-2508 0 0</inkml:trace>
  <inkml:trace contextRef="#ctx0" brushRef="#br0" timeOffset="-1479.243">4314 3195 8314 0 0,'0'0'2914'0'0,"0"0"-951"0"0,0 0-783 0 0,0 0-482 0 0,0 0-268 0 0,0 0-175 0 0,0 0-76 0 0,0 0-38 0 0,29-10-10 0 0,90-32 5 0 0,102 1 1144 0 0,-107 35-1160 0 0,-108 16-4917 0 0,-70 25 5360 0 0,53-32-578 0 0,1 1-1 0 0,1-1 0 0 0,-1 2 1 0 0,1-1-1 0 0,0 2 0 0 0,0-1 1 0 0,0 1-1 0 0,0 0 0 0 0,1 1 1 0 0,0 0-1 0 0,1 0 0 0 0,0 1 0 0 0,0 0 1 0 0,0 0-1 0 0,1 1 0 0 0,0-1 1 0 0,1 1-1 0 0,0 1 0 0 0,0-1 1 0 0,1 1-1 0 0,0 0 0 0 0,1 0 1 0 0,0 0-1 0 0,0 3 16 0 0,3-7 94 0 0,0-1 0 0 0,0 1-1 0 0,0 0 1 0 0,1 0 0 0 0,0-1 0 0 0,0 1 0 0 0,0 0 0 0 0,1-1-1 0 0,0 1 1 0 0,0-1 0 0 0,0 0 0 0 0,1 1 0 0 0,0-1 0 0 0,0 0 0 0 0,0-1-1 0 0,0 1 1 0 0,1 0 0 0 0,0-1 0 0 0,0 0 0 0 0,0 0 0 0 0,0 0 0 0 0,1-1-1 0 0,0 1 1 0 0,0-1 0 0 0,-1 0 0 0 0,2 0 0 0 0,-1-1 0 0 0,0 1 0 0 0,0-1-1 0 0,1 0 1 0 0,0-1 0 0 0,4 1-94 0 0,33 11 289 0 0,0-2 0 0 0,1-3 0 0 0,0-1-1 0 0,0-2 1 0 0,1-2 0 0 0,-1-2 0 0 0,1-2 0 0 0,-1-2-1 0 0,41-8-288 0 0,68-37 1795 0 0,-148 53-6473 0 0,53 3 7820 0 0,-42-8-3006 0 0,-1-1 0 0 0,0 0 0 0 0,0-1 1 0 0,0-1-1 0 0,0 0 0 0 0,-1-1 0 0 0,1-1 0 0 0,-1 0 0 0 0,0-1 0 0 0,0 0 0 0 0,-1-1 0 0 0,1-1 1 0 0,-2 0-1 0 0,1 0 0 0 0,-1-2 0 0 0,1-1-136 0 0,-11 9-28 0 0,1-1 0 0 0,-1 0-1 0 0,0 0 1 0 0,0 0 0 0 0,0 0 0 0 0,-1 0 0 0 0,1 0 0 0 0,-1-1 0 0 0,0 1-1 0 0,0 0 1 0 0,0-1 0 0 0,0 1 0 0 0,0-1 0 0 0,-1 1 0 0 0,0-1 0 0 0,1 1-1 0 0,-1-1 1 0 0,-1 1 0 0 0,1-1 0 0 0,0 1 0 0 0,-1-1 0 0 0,0 1 0 0 0,0-1-1 0 0,0 1 1 0 0,0-1 0 0 0,0 1 0 0 0,-1 0 0 0 0,1 0 0 0 0,-1 0 0 0 0,0 0-1 0 0,0 0 1 0 0,0 0 0 0 0,-1 0 0 0 0,1 1 0 0 0,0-1 0 0 0,-1 1 0 0 0,-1-1 28 0 0,-113-70-1864 0 0,99 66 1721 0 0,-1 1 1 0 0,0 0-1 0 0,-1 2 0 0 0,1 0 0 0 0,-1 1 0 0 0,1 1 1 0 0,-1 1-1 0 0,0 1 0 0 0,0 0 0 0 0,0 2 1 0 0,1 0-1 0 0,-1 1 0 0 0,1 1 0 0 0,-3 2 143 0 0,18-5-75 0 0,1 0 1 0 0,-1 1-1 0 0,1 0 0 0 0,0 0 1 0 0,-1 0-1 0 0,1 0 0 0 0,0 0 1 0 0,0 1-1 0 0,1-1 0 0 0,-1 1 1 0 0,0 0-1 0 0,1 0 0 0 0,0 0 0 0 0,-1 0 1 0 0,1 0-1 0 0,0 0 0 0 0,1 1 1 0 0,-1-1-1 0 0,1 1 0 0 0,-1-1 1 0 0,1 1-1 0 0,0 0 0 0 0,1-1 1 0 0,-1 1-1 0 0,0 0 0 0 0,1 0 75 0 0,0 0 103 0 0,0 1 0 0 0,1-1 0 0 0,0 0 0 0 0,0 1 0 0 0,0-1-1 0 0,0 0 1 0 0,0 0 0 0 0,1 0 0 0 0,0 0 0 0 0,0 0 0 0 0,0 0 0 0 0,0 0 0 0 0,1-1 0 0 0,-1 1-1 0 0,1-1 1 0 0,0 1 0 0 0,0-1 0 0 0,0 0 0 0 0,0 0 0 0 0,1-1 0 0 0,-1 1 0 0 0,2 0-103 0 0,29 14 651 0 0,0-1 1 0 0,2-2-1 0 0,-1-2 1 0 0,1-1-1 0 0,1-1 1 0 0,0-2-1 0 0,1-2 1 0 0,35 1-652 0 0,-54-4 217 0 0,207 53 317 0 0,-132-19-8266 0 0,-82-32 2683 0 0,-1-1-4721 0 0</inkml:trace>
  <inkml:trace contextRef="#ctx0" brushRef="#br0" timeOffset="-998.295">6196 2474 19276 0 0,'0'0'367'0'0,"0"0"-94"0"0,0 0-525 0 0,0 0-923 0 0,0 0-753 0 0,0 0-58 0 0,0 0 440 0 0,0 0 876 0 0,0 0 796 0 0,0 0 205 0 0,0 0 34 0 0,0 0 18 0 0,0 0 9 0 0,11 29 12 0 0,68 206 622 0 0,59 301 633 0 0,-137-527-1555 0 0,1 0 1 0 0,0 0 0 0 0,1 0-1 0 0,-1 0 1 0 0,2-1-1 0 0,-1 1 1 0 0,2-1-1 0 0,-1 0 1 0 0,1 0-1 0 0,0 0 1 0 0,0-1-1 0 0,1 0 1 0 0,0 0-1 0 0,0 0 1 0 0,1-1-1 0 0,0 0 1 0 0,0 0-1 0 0,1 0 1 0 0,-1-1-1 0 0,1 0 1 0 0,0-1-1 0 0,0 0 1 0 0,1 0-1 0 0,-1-1 1 0 0,1 0-1 0 0,0 0 1 0 0,0-1-1 0 0,0 0 1 0 0,0 0-1 0 0,0-1 1 0 0,0-1-1 0 0,1 0 1 0 0,-1 0-1 0 0,0 0 1 0 0,0-1-1 0 0,0-1 1 0 0,0 1 0 0 0,7-3-106 0 0,-11 0-11 0 0,0 0 0 0 0,0 0 0 0 0,0-1-1 0 0,0 0 1 0 0,-1 1 0 0 0,0-2-1 0 0,0 1 1 0 0,0 0 0 0 0,-1-1-1 0 0,1 1 1 0 0,-1-1 0 0 0,-1 0 0 0 0,1 0-1 0 0,-1-1 1 0 0,0 1 0 0 0,0 0-1 0 0,-1-1 1 0 0,0 1 0 0 0,0-1-1 0 0,-1 1 1 0 0,1-1 0 0 0,-1 1-1 0 0,-1-1 1 0 0,1 1 0 0 0,-1-1 0 0 0,-1 1-1 0 0,1-1 1 0 0,-1 1 0 0 0,0 0-1 0 0,0 0 1 0 0,-2-3 12 0 0,9 25-3408 0 0,35 78 4124 0 0,-32-84-571 0 0,0 0 1 0 0,1 0 0 0 0,0-1 0 0 0,1-1-1 0 0,0 1 1 0 0,0-1 0 0 0,1-1 0 0 0,0 0 0 0 0,0-1-1 0 0,1 0 1 0 0,0-1 0 0 0,1 1-146 0 0,97 15-3630 0 0,-70-63-8071 0 0,-36 33 7340 0 0</inkml:trace>
  <inkml:trace contextRef="#ctx0" brushRef="#br0" timeOffset="-710.251">6986 3175 1320 0 0,'0'0'2189'0'0,"0"0"-209"0"0,0 0 113 0 0,-11-26 216 0 0,-49-128 2190 0 0,17 63 1306 0 0,42 89-6246 0 0,-1 0-9532 0 0,2 2 304 0 0</inkml:trace>
  <inkml:trace contextRef="#ctx0" brushRef="#br0" timeOffset="-467.463">6190 2502 20484 0 0,'0'0'1271'0'0,"0"0"-32"0"0,0 0-192 0 0,0 0-424 0 0,0 0-398 0 0,0 0-335 0 0,0 0-70 0 0,0 0 38 0 0,0 0 33 0 0,33-10 30 0 0,106-28 6 0 0,0 43-129 0 0,123 37-2107 0 0,-91-11-6118 0 0,-125-21-1974 0 0</inkml:trace>
  <inkml:trace contextRef="#ctx0" brushRef="#br0" timeOffset="-8268.657">3027 531 9626 0 0,'0'0'-2260'0'0,"0"0"691"0"0,0 0 1409 0 0,0 0 407 0 0,7 27 16 0 0,46 195 297 0 0,-49 370 1955 0 0,0-563-2550 0 0,5-12-3860 0 0,-7-15-1349 0 0</inkml:trace>
  <inkml:trace contextRef="#ctx0" brushRef="#br0" timeOffset="-7919.003">2070 475 13619 0 0,'0'0'732'0'0,"0"0"43"0"0,-17-27-19 0 0,-51-84-46 0 0,66 109-708 0 0,0 0 1 0 0,0 1 0 0 0,0-1 0 0 0,1 0 0 0 0,-1 0-1 0 0,0-1 1 0 0,1 1 0 0 0,0 0 0 0 0,-1 0 0 0 0,1-1-1 0 0,0 1 1 0 0,0-1 0 0 0,0 1 0 0 0,1-1 0 0 0,-1 1 0 0 0,1-1-1 0 0,-1 0 1 0 0,1 1 0 0 0,0-1 0 0 0,0 0 0 0 0,0 1-1 0 0,0-1 1 0 0,0 1 0 0 0,1-1 0 0 0,-1 0 0 0 0,1 1-1 0 0,0-1 1 0 0,0 1 0 0 0,0-1 0 0 0,0 1 0 0 0,0-1 0 0 0,0 1-1 0 0,1 0 1 0 0,-1 0 0 0 0,1 0 0 0 0,-1-1 0 0 0,1 2-1 0 0,0-1 1 0 0,0 0 0 0 0,0 0 0 0 0,0 0 0 0 0,0 1-1 0 0,0-1 1 0 0,1 1 0 0 0,-1 0 0 0 0,0 0 0 0 0,1 0 0 0 0,-1 0-1 0 0,1 0 1 0 0,-1 0 0 0 0,1 1 0 0 0,0-1 0 0 0,-1 1-1 0 0,1-1 1 0 0,-1 1 0 0 0,1 0 0 0 0,1 0-3 0 0,9-3-127 0 0,94-20 311 0 0,1 4 0 0 0,1 5 0 0 0,1 6 0 0 0,0 3 0 0 0,71 9-184 0 0,-169-4 8 0 0,80 0-19 0 0,1 4-1 0 0,0 4 1 0 0,-1 5 0 0 0,-1 3-1 0 0,0 4 1 0 0,-1 4-1 0 0,-2 4 1 0 0,0 4 0 0 0,-2 3-1 0 0,-2 5 1 0 0,25 18 11 0 0,-97-53-120 0 0,-1 2 1 0 0,0-1 0 0 0,0 1-1 0 0,0 1 1 0 0,-1 0 0 0 0,0 1-1 0 0,-1 0 1 0 0,0 0-1 0 0,0 1 1 0 0,-1 0 0 0 0,0 0-1 0 0,-1 1 1 0 0,0 0 0 0 0,-1 0-1 0 0,0 1 1 0 0,2 7 119 0 0,-9-13-23 0 0,-1 0 1 0 0,1 0-1 0 0,-1-1 0 0 0,-1 1 1 0 0,1 0-1 0 0,-1-1 0 0 0,0 0 1 0 0,0 0-1 0 0,0 0 1 0 0,-1 0-1 0 0,0 0 0 0 0,0-1 1 0 0,0 0-1 0 0,-1 1 0 0 0,1-2 1 0 0,-1 1-1 0 0,0 0 0 0 0,0-1 1 0 0,0 0-1 0 0,0 0 0 0 0,-1-1 1 0 0,1 1-1 0 0,-1-1 0 0 0,0 0 1 0 0,0-1-1 0 0,1 1 1 0 0,-1-1-1 0 0,-3 0 23 0 0,5 0 23 0 0,-156 44 527 0 0,-1-7 0 0 0,-1-8-1 0 0,-2-6 1 0 0,-1-8 0 0 0,-159-5-550 0 0,277-11-45 0 0,-13 1-515 0 0,24 4-2848 0 0,33-2-3175 0 0,4-1-477 0 0</inkml:trace>
  <inkml:trace contextRef="#ctx0" brushRef="#br0" timeOffset="-7571.655">3879 1246 11178 0 0,'0'0'1205'0'0,"0"0"-1865"0"0,0 0-190 0 0,0 0 623 0 0,0 0 442 0 0,0 0 120 0 0,0 0 17 0 0,0 0 16 0 0,15 27 47 0 0,49 86 38 0 0,-60-107-306 0 0,-1 1 1 0 0,1-1-1 0 0,1 0 0 0 0,-1-1 0 0 0,1 1 0 0 0,0-1 1 0 0,0 0-1 0 0,0 0 0 0 0,1 0 0 0 0,0-1 1 0 0,0 0-1 0 0,0 0 0 0 0,0 0 0 0 0,1-1 0 0 0,0 0 1 0 0,-1 0-1 0 0,1 0 0 0 0,0-1 0 0 0,0-1 1 0 0,0 1-1 0 0,1-1 0 0 0,-1 0 0 0 0,0 0 0 0 0,0-1 1 0 0,1 0-1 0 0,-1 0 0 0 0,0-1 0 0 0,2 0-147 0 0,6-5 270 0 0,0 1 0 0 0,-1-2-1 0 0,0 0 1 0 0,0 0-1 0 0,0-2 1 0 0,-1 0 0 0 0,-1 0-1 0 0,1-1 1 0 0,-2 0 0 0 0,1-1-1 0 0,-1-1 1 0 0,-1 1 0 0 0,0-2-1 0 0,-1 0 1 0 0,0 0 0 0 0,5-12-270 0 0,-9 17-15 0 0,0 0 0 0 0,-1 0 0 0 0,0-1 0 0 0,-1 1 0 0 0,0-1 1 0 0,0 1-1 0 0,-1-1 0 0 0,0 0 0 0 0,0 0 0 0 0,-1 0 1 0 0,0-1-1 0 0,-1 1 0 0 0,0 0 0 0 0,-1 0 0 0 0,1 0 0 0 0,-2 0 1 0 0,1 0-1 0 0,-1 0 0 0 0,-1 0 0 0 0,0 0 0 0 0,0 1 1 0 0,0-1-1 0 0,-1 1 0 0 0,-1 0 0 0 0,1 0 0 0 0,-1 0 0 0 0,0 1 1 0 0,-1 0-1 0 0,0 0 0 0 0,0 0 0 0 0,-1 0 0 0 0,0 1 1 0 0,-3-2 14 0 0,-9-8-153 0 0,0 2 1 0 0,-1 0 0 0 0,-1 1 0 0 0,-1 1 0 0 0,0 1 0 0 0,0 1 0 0 0,-1 1 0 0 0,0 0 0 0 0,0 2 0 0 0,-1 1 0 0 0,0 1 0 0 0,-3 1 152 0 0,20 1-121 0 0,0 1 1 0 0,0 0 0 0 0,0 1-1 0 0,0 0 1 0 0,0 0 0 0 0,0 0-1 0 0,0 1 1 0 0,0 0-1 0 0,0 0 1 0 0,-1 1 0 0 0,1 0-1 0 0,0 0 1 0 0,0 1 0 0 0,0-1-1 0 0,1 2 1 0 0,-1-1 0 0 0,0 1-1 0 0,1 0 1 0 0,-1 0 0 0 0,1 1-1 0 0,0 0 1 0 0,0 0-1 0 0,1 0 1 0 0,-1 1 0 0 0,1 0-1 0 0,0 0 1 0 0,0 0 0 0 0,0 1-1 0 0,1-1 1 0 0,0 1 0 0 0,0 0-1 0 0,0 1 1 0 0,1-1-1 0 0,0 0 1 0 0,0 1 0 0 0,1 0-1 0 0,0 0 1 0 0,0 0 0 0 0,0 0-1 0 0,0 6 121 0 0,3-5 46 0 0,0-1 0 0 0,0 1 0 0 0,1-1 0 0 0,0 0-1 0 0,0 1 1 0 0,1-1 0 0 0,0 0 0 0 0,0 0 0 0 0,1-1 0 0 0,0 1-1 0 0,0-1 1 0 0,0 1 0 0 0,1-1 0 0 0,0-1 0 0 0,0 1-1 0 0,0-1 1 0 0,1 0 0 0 0,0 0 0 0 0,0 0 0 0 0,0-1 0 0 0,7 4-46 0 0,149 71-675 0 0,63-17-6922 0 0,-178-51 814 0 0</inkml:trace>
  <inkml:trace contextRef="#ctx0" brushRef="#br0" timeOffset="-7164.462">4869 852 14067 0 0,'0'0'685'0'0,"0"0"114"0"0,0 0-27 0 0,-25-19-198 0 0,-128-92 407 0 0,214 101-1254 0 0,3 2 403 0 0,-1 4-1 0 0,1 2 1 0 0,0 3-1 0 0,0 3 1 0 0,-1 2-1 0 0,0 4 1 0 0,47 13-130 0 0,-107-24-75 0 0,-1 1 1 0 0,1 0-1 0 0,-1 1 0 0 0,1-1 1 0 0,-1 0-1 0 0,1 1 0 0 0,-1-1 0 0 0,0 1 1 0 0,1 0-1 0 0,-1 0 0 0 0,0 0 1 0 0,1 0-1 0 0,-1 0 0 0 0,0 0 1 0 0,0 1-1 0 0,0-1 0 0 0,0 1 1 0 0,0-1-1 0 0,0 1 0 0 0,-1 0 1 0 0,1 0-1 0 0,0 0 0 0 0,-1 0 1 0 0,1 0-1 0 0,-1 0 0 0 0,0 0 1 0 0,0 0-1 0 0,0 1 0 0 0,0-1 0 0 0,0 0 1 0 0,0 1-1 0 0,-1-1 0 0 0,1 1 1 0 0,-1-1-1 0 0,0 1 0 0 0,0-1 1 0 0,1 1-1 0 0,-1-1 0 0 0,-1 1 1 0 0,1-1-1 0 0,0 1 0 0 0,-1-1 1 0 0,1 1-1 0 0,-1 0 75 0 0,-180 139 345 0 0,139-112-142 0 0,30-23-270 0 0,-1 0 1 0 0,1 0-1 0 0,0 1 0 0 0,0 1 1 0 0,1 0-1 0 0,1 0 0 0 0,-1 1 1 0 0,1 1-1 0 0,1 0 0 0 0,0 0 1 0 0,1 1-1 0 0,0 0 0 0 0,1 0 1 0 0,0 1-1 0 0,1 0 0 0 0,0 0 0 0 0,1 0 1 0 0,0 1-1 0 0,1 0 0 0 0,-1 10 67 0 0,9-15 104 0 0,0 0-1 0 0,0 0 1 0 0,1-1-1 0 0,1 1 1 0 0,-1-1 0 0 0,1-1-1 0 0,0 1 1 0 0,1-1-1 0 0,0 0 1 0 0,0 0-1 0 0,1-1 1 0 0,-1 0-1 0 0,1 0 1 0 0,1-1-1 0 0,-1 0 1 0 0,1 0-1 0 0,0-1 1 0 0,0 0-1 0 0,0-1 1 0 0,0 0-1 0 0,1 0 1 0 0,0-1-1 0 0,-1 0 1 0 0,4 0-104 0 0,-9-1 29 0 0,194 49-330 0 0,-131-40-2805 0 0,0-4-3616 0 0,-55-5-103 0 0</inkml:trace>
  <inkml:trace contextRef="#ctx0" brushRef="#br0" timeOffset="-6234.983">4774 1024 9738 0 0,'0'0'2369'0'0,"0"0"-301"0"0,0 0-638 0 0,0 0-837 0 0,0 0-581 0 0,0 0-289 0 0,0 0 6 0 0,25-6 220 0 0,156-22 211 0 0,103 34 128 0 0,-117 1-1740 0 0,1-8 1 0 0,110-16 1451 0 0,-130-26-886 0 0,-145 42 1034 0 0,1-1 0 0 0,-1 0 0 0 0,0 0 0 0 0,0 0 0 0 0,0 0 0 0 0,0 0 0 0 0,0-1 0 0 0,0 1 0 0 0,-1-1 1 0 0,1 0-1 0 0,-1 0 0 0 0,1 0 0 0 0,-1 0 0 0 0,0 0 0 0 0,-1 0 0 0 0,1-1 0 0 0,0 1 0 0 0,-1-1 0 0 0,0 1 0 0 0,0-1 0 0 0,0 1 0 0 0,0-1 0 0 0,0 0 0 0 0,-1 0 0 0 0,0 1 0 0 0,1-1 0 0 0,-2 0 0 0 0,1 0 0 0 0,0 1 0 0 0,-1-1 1 0 0,1 0-1 0 0,-1 1 0 0 0,0-1 0 0 0,0 0 0 0 0,-1 1 0 0 0,1 0 0 0 0,-1-1 0 0 0,-2-2-148 0 0,-26-29 542 0 0,0 28-4232 0 0,39 31 1821 0 0,7-9 2177 0 0,0-2 0 0 0,1 0 0 0 0,0-1 0 0 0,1 0-1 0 0,1-2 1 0 0,-1 0 0 0 0,2-1 0 0 0,-1-1 0 0 0,1-1 0 0 0,1-1 0 0 0,-1 0 0 0 0,15 1-308 0 0,7 5 214 0 0,82 24-293 0 0,-180-21-1373 0 0,22-8 1654 0 0,-43 8-164 0 0,0 3 0 0 0,2 3 0 0 0,-63 27-38 0 0,119-40-74 0 0,0 0 1 0 0,1 1 0 0 0,0 1-1 0 0,0 1 1 0 0,2 1-1 0 0,-1 0 1 0 0,1 1 0 0 0,1 0-1 0 0,0 2 1 0 0,1-1 0 0 0,1 2-1 0 0,0 0 1 0 0,1 0 0 0 0,1 1-1 0 0,1 1 1 0 0,0 0 0 0 0,-2 7 73 0 0,10-19 48 0 0,0 0 0 0 0,0-1 0 0 0,1 1 0 0 0,0 0 0 0 0,0 0 0 0 0,0 0 0 0 0,1 0 0 0 0,0 0 0 0 0,0 0 0 0 0,0 0 0 0 0,1 0 0 0 0,0 0 0 0 0,0 0 0 0 0,1 0 0 0 0,-1 0 0 0 0,1 0 0 0 0,0-1 0 0 0,1 1 0 0 0,0-1 1 0 0,-1 1-1 0 0,2-1 0 0 0,-1 0 0 0 0,1 0 0 0 0,-1-1 0 0 0,1 1 0 0 0,1-1 0 0 0,-1 0 0 0 0,1 0 0 0 0,-1 0 0 0 0,1 0 0 0 0,0-1 0 0 0,0 0 0 0 0,1 0 0 0 0,-1 0 0 0 0,1-1 0 0 0,-1 0 0 0 0,1 0 0 0 0,0 0 0 0 0,0-1 0 0 0,0 1 0 0 0,0-1 0 0 0,0-1 0 0 0,0 1 0 0 0,0-1 1 0 0,3-1-49 0 0,304 21 508 0 0,-2-56-3318 0 0,-157-18 2176 0 0,-150 51 1001 0 0,0 0 0 0 0,-1-1 0 0 0,0 1 0 0 0,1 0 0 0 0,-1-1 0 0 0,0 0-1 0 0,-1 0 1 0 0,1 0 0 0 0,-1 0 0 0 0,1 0 0 0 0,-1-1 0 0 0,-1 1 0 0 0,1-1 0 0 0,-1 1 0 0 0,1-1 0 0 0,-1 1 0 0 0,0-1 0 0 0,-1 0 0 0 0,1 0 0 0 0,-1 1 0 0 0,0-2-367 0 0,0 6 93 0 0,0 0-217 0 0,0 0-233 0 0,0 0-191 0 0,3 6-2493 0 0,6 13 2752 0 0,-2-5 626 0 0,9 2-131 0 0,1-1 1 0 0,1 0-1 0 0,0-1 1 0 0,1-1-1 0 0,1 0 1 0 0,0-2-1 0 0,0 0 0 0 0,1-1 1 0 0,0-2-1 0 0,1 0 1 0 0,0-1-1 0 0,0-1 0 0 0,1-1 1 0 0,-1-1-1 0 0,1-1 1 0 0,0-1-1 0 0,0-1 0 0 0,12-1-206 0 0,-7 4 155 0 0,1 0 0 0 0,0-2 0 0 0,0-1-1 0 0,-1-1 1 0 0,1-1 0 0 0,0-2-1 0 0,-1-1 1 0 0,1-1 0 0 0,-1-2-1 0 0,0-1 1 0 0,-1 0 0 0 0,0-2 0 0 0,15-9-155 0 0,-37 14-22 0 0,0-1 0 0 0,0 1 1 0 0,0-1-1 0 0,-1-1 1 0 0,0 1-1 0 0,0 0 1 0 0,-1-1-1 0 0,0 0 1 0 0,0 0-1 0 0,0 0 0 0 0,-1 0 1 0 0,0-1-1 0 0,-1 1 1 0 0,1 0-1 0 0,-1-1 1 0 0,-1 1-1 0 0,0-1 1 0 0,0 1-1 0 0,0-1 0 0 0,-1 1 1 0 0,0-1-1 0 0,0 1 1 0 0,-1-1-1 0 0,0 1 1 0 0,0 0-1 0 0,0 0 0 0 0,-1 0 1 0 0,-1 0-1 0 0,1 0 1 0 0,-1 1-1 0 0,0 0 1 0 0,0-1-1 0 0,-1 2 1 0 0,0-1-1 0 0,0 0 0 0 0,0 1 1 0 0,-1 0-1 0 0,0 0 1 0 0,0 1-1 0 0,0-1 1 0 0,0 1-1 0 0,-1 0 22 0 0,-22-22-75 0 0,-2 2 0 0 0,0 1 0 0 0,-1 1 1 0 0,-1 2-1 0 0,-1 1 0 0 0,-1 2 0 0 0,-1 1 0 0 0,0 2 0 0 0,0 2 0 0 0,-2 1 1 0 0,1 2-1 0 0,-2 1 0 0 0,1 2 0 0 0,-1 2 0 0 0,-21 0 75 0 0,53 4-63 0 0,-1 0-1 0 0,0 1 0 0 0,1 0 1 0 0,-1 0-1 0 0,1 1 0 0 0,-1 0 1 0 0,1 0-1 0 0,0 1 1 0 0,0 0-1 0 0,0 0 0 0 0,0 1 1 0 0,0-1-1 0 0,1 1 0 0 0,0 1 1 0 0,0-1-1 0 0,0 1 1 0 0,0 0-1 0 0,1 1 0 0 0,-1-1 1 0 0,1 1-1 0 0,1 0 0 0 0,-1 1 1 0 0,1-1-1 0 0,0 1 1 0 0,1-1-1 0 0,0 1 0 0 0,0 0 1 0 0,0 1-1 0 0,1-1 0 0 0,0 0 1 0 0,0 1-1 0 0,1-1 1 0 0,0 1-1 0 0,0 0 0 0 0,1-1 1 0 0,0 1-1 0 0,0-1 0 0 0,0 1 1 0 0,1 0-1 0 0,1-1 1 0 0,0 2 63 0 0,2 5-165 0 0,0-1 1 0 0,1 0-1 0 0,1 0 1 0 0,0 0-1 0 0,1 0 1 0 0,1-1-1 0 0,0 0 1 0 0,0-1-1 0 0,1 0 1 0 0,0 0-1 0 0,1 0 1 0 0,1-2-1 0 0,7 7 165 0 0,91 69-9953 0 0,-72-60 3626 0 0</inkml:trace>
  <inkml:trace contextRef="#ctx0" brushRef="#br0" timeOffset="4172.699">1539 4120 10074 0 0,'0'0'1811'0'0,"0"0"-496"0"0,0 0-541 0 0,0 0-469 0 0,0 0-417 0 0,0 0-391 0 0,0 0-298 0 0,0 0-169 0 0,0 0-46 0 0,0 0 25 0 0,-3 47 956 0 0,2-31-3027 0 0,-1-10 389 0 0,2-1-1443 0 0</inkml:trace>
  <inkml:trace contextRef="#ctx0" brushRef="#br0" timeOffset="5508.041">2168 1312 11330 0 0,'0'0'974'0'0,"0"0"-201"0"0,0 0-334 0 0,0 0-312 0 0,0 0-211 0 0,0 0-152 0 0,0 0-60 0 0,0 0 1 0 0,0 0 51 0 0,0 0 111 0 0,0 0 199 0 0,-27-8 33 0 0,-86-27 22 0 0,-72 16 437 0 0,125 19-230 0 0,-346 8 257 0 0,2 18 1 0 0,-215 48-586 0 0,316-22 389 0 0,354-53 3201 0 0,-9 1-3571 0 0,-35-2-64 0 0,0 0 0 0 0,0 1 0 0 0,0 1 0 0 0,0-1 0 0 0,0 1 0 0 0,1 0-1 0 0,-1 0 1 0 0,0 1 0 0 0,0 0 0 0 0,0 0 0 0 0,0 1 0 0 0,-1 0 0 0 0,1 0 0 0 0,0 1 0 0 0,-1-1 0 0 0,1 1 0 0 0,-1 1 0 0 0,0-1 0 0 0,0 1-1 0 0,0 0 1 0 0,-1 1 0 0 0,1-1 0 0 0,-1 1 0 0 0,0 0 0 0 0,0 1 0 0 0,-1-1 0 0 0,0 1 0 0 0,0 0 0 0 0,0 0 0 0 0,-1 0 0 0 0,1 0 0 0 0,-1 1-1 0 0,-1-1 1 0 0,1 1 0 0 0,-1 1 45 0 0,1 25-35 0 0,-2 1-1 0 0,-1 0 1 0 0,-2 0-1 0 0,-1 0 0 0 0,-2-1 1 0 0,-1 1-1 0 0,-1-1 1 0 0,-2-1-1 0 0,-11 26 36 0 0,-6 35 38 0 0,-27 178-35 0 0,12 2 0 0 0,11 2 0 0 0,7 196-3 0 0,16-304 37 0 0,-84 1612 2429 0 0,66-116-1318 0 0,25-1640-1128 0 0,11 252 1226 0 0,-4-274 4316 0 0,23-13-6430 0 0,-29 12 1174 0 0,61-24-449 0 0,0 4 0 0 0,2 2 0 0 0,0 3 0 0 0,1 3 0 0 0,56-3 143 0 0,-66 7-71 0 0,464-44-357 0 0,210 18 428 0 0,-657 32-31 0 0,-42 0-93 0 0,-50 0-1525 0 0,-44 8-964 0 0,32-2-970 0 0,-1-2-4626 0 0,23-2-1130 0 0</inkml:trace>
  <inkml:trace contextRef="#ctx0" brushRef="#br0" timeOffset="5837.465">1933 6243 23749 0 0,'0'0'121'0'0,"0"0"-22"0"0,0 0-143 0 0,0 0-185 0 0,0 0-179 0 0,0 0-188 0 0,0 0-189 0 0,0 0 3 0 0,0 0 96 0 0,0 0 175 0 0,0 0 247 0 0,0 0 107 0 0,0 0 50 0 0,-1 8 63 0 0,2-1 72 0 0,0 0-1 0 0,0 0 1 0 0,1 0-1 0 0,-1-1 1 0 0,2 1-1 0 0,-1 0 1 0 0,1-1-1 0 0,0 0 1 0 0,0 1-1 0 0,0-1 1 0 0,1 0-1 0 0,0-1 1 0 0,0 1-1 0 0,1-1 1 0 0,0 1-1 0 0,2 0-27 0 0,341 331 668 0 0,-344-334-667 0 0,0 0-1 0 0,0 0 0 0 0,-1 1 0 0 0,0-1 0 0 0,0 1 0 0 0,0 0 0 0 0,0-1 1 0 0,0 2-1 0 0,-1-1 0 0 0,1 0 0 0 0,-1 0 0 0 0,0 1 0 0 0,-1-1 0 0 0,1 1 0 0 0,-1-1 1 0 0,0 1-1 0 0,0 0 0 0 0,0 0 0 0 0,-1-1 0 0 0,0 1 0 0 0,0 0 0 0 0,0 0 1 0 0,0 0-1 0 0,-1 0 0 0 0,0-1 0 0 0,0 1 0 0 0,0 0 0 0 0,0-1 0 0 0,-1 1 1 0 0,0-1-1 0 0,0 1 0 0 0,0-1 0 0 0,0 0 0 0 0,-1 0 0 0 0,0 0 0 0 0,1 0 1 0 0,-1 0-1 0 0,-3 2 0 0 0,-26 24 85 0 0,-1-1 0 0 0,-1-1 0 0 0,-1-2 0 0 0,-1-2 0 0 0,-1-1-1 0 0,-2-2 1 0 0,-29 12-85 0 0,31-14-393 0 0,6-6-2068 0 0,11-6-6436 0 0,16-6-416 0 0</inkml:trace>
  <inkml:trace contextRef="#ctx0" brushRef="#br0" timeOffset="6708.454">2949 6395 5113 0 0,'0'0'2482'0'0,"0"0"72"0"0,0 0-392 0 0,0 0-389 0 0,0 0-376 0 0,0 0-569 0 0,0 0-659 0 0,0 0-502 0 0,0 0-249 0 0,0 0 52 0 0,0 0 295 0 0,0 0 243 0 0,14 5 89 0 0,-3-2-63 0 0,-8-3-24 0 0,0 1 1 0 0,1 0-1 0 0,-1-1 1 0 0,1 1 0 0 0,-1 1-1 0 0,0-1 1 0 0,0 0-1 0 0,0 1 1 0 0,0-1 0 0 0,0 1-1 0 0,0 0 1 0 0,0 0 0 0 0,0 0-1 0 0,-1 1 1 0 0,1-1-1 0 0,-1 1 1 0 0,1-1 0 0 0,-1 1-1 0 0,0 0 1 0 0,0 0-1 0 0,0 0 1 0 0,-1 0 0 0 0,1 0-1 0 0,-1 0 1 0 0,1 3-11 0 0,6 50 248 0 0,-2 0 0 0 0,-3 0 0 0 0,-3 1-1 0 0,-2-1 1 0 0,-2 0 0 0 0,-3 0 0 0 0,-12 47-248 0 0,9-69 1384 0 0,10-34-150 0 0,-1-3 2740 0 0,-2-18-3004 0 0,-36-403-929 0 0,54 420-5259 0 0,40 37 5257 0 0,-18-10 63 0 0,-23-15-11 0 0,0-1 1 0 0,1-1 0 0 0,0 0-1 0 0,0-1 1 0 0,1-1 0 0 0,-1 0-1 0 0,1-1 1 0 0,0 0-1 0 0,0-2 1 0 0,0 0 0 0 0,0 0-1 0 0,0-2 1 0 0,0 0 0 0 0,0-1-1 0 0,0 0 1 0 0,-1-1-1 0 0,1-1 1 0 0,-1-1 0 0 0,1 0-1 0 0,-1-1 1 0 0,-1 0 0 0 0,1-1-1 0 0,-1-1 1 0 0,-1 0-1 0 0,1-1 1 0 0,-1-1 0 0 0,-1 0-1 0 0,0-1 1 0 0,0 0-1 0 0,-1 0 1 0 0,-1-1 0 0 0,0-1-1 0 0,0 0 1 0 0,-1 0 0 0 0,-1-1-1 0 0,0 0 1 0 0,5-15-92 0 0,-1-64 583 0 0,-11 90-647 0 0,-1 1 0 0 0,0 0 0 0 0,0-1 0 0 0,0 1 0 0 0,0 0 0 0 0,0-1 0 0 0,-1 1 0 0 0,1 0 0 0 0,-1-1 0 0 0,1 1 0 0 0,-1 0 0 0 0,0 0 0 0 0,0-1 0 0 0,0 1 0 0 0,0 0 0 0 0,-1 0 0 0 0,1 0 0 0 0,0 0 0 0 0,-1 0-1 0 0,1 1 1 0 0,-1-1 0 0 0,0 0 0 0 0,1 1 0 0 0,-1-1 0 0 0,0 1 0 0 0,0-1 0 0 0,0 1 0 0 0,0 0 0 0 0,0 0 0 0 0,-1 0 0 0 0,1 0 0 0 0,0 0 0 0 0,0 1 0 0 0,-1-1 0 0 0,1 1 0 0 0,-2-1 64 0 0,-30 58-1940 0 0,28-22 2064 0 0,2 1 0 0 0,1 0 0 0 0,2-1 0 0 0,2 1 0 0 0,1 0 0 0 0,1-1 0 0 0,2 1 0 0 0,2-1 0 0 0,1 0-1 0 0,2-1 1 0 0,5 12-124 0 0,-3 0 40 0 0,46 144 481 0 0,-58-192-1483 0 0,-6-7-9774 0 0,2 7 1319 0 0</inkml:trace>
  <inkml:trace contextRef="#ctx0" brushRef="#br0" timeOffset="7560.569">4255 6484 5465 0 0,'0'0'3029'0'0,"0"0"-381"0"0,0 0-328 0 0,0 0-387 0 0,0 0-423 0 0,0 0-579 0 0,0 0-707 0 0,0 0-778 0 0,0 0-790 0 0,0 0-428 0 0,0 0 175 0 0,0 0 521 0 0,0 0 713 0 0,-3 4 571 0 0,-1 10-14 0 0,1 0-1 0 0,0 0 0 0 0,1 0 0 0 0,0 0 0 0 0,1 1 0 0 0,1-1 0 0 0,0 0 0 0 0,1 0 0 0 0,0 1 0 0 0,1-1 0 0 0,1 0 0 0 0,2 4-193 0 0,2 34 259 0 0,19 96 792 0 0,-6-152-9045 0 0,-17 2 799 0 0</inkml:trace>
  <inkml:trace contextRef="#ctx0" brushRef="#br0" timeOffset="8061.739">4609 6379 18924 0 0,'0'0'193'0'0,"0"0"-497"0"0,0 0-585 0 0,0 0-153 0 0,0 0 182 0 0,0 0 423 0 0,0 0 443 0 0,0 0 84 0 0,0 0 11 0 0,28 9-20 0 0,141 45 31 0 0,-37-33 1993 0 0,-131-21-1793 0 0,-151-8-3222 0 0,-76 58 3237 0 0,223-50-357 0 0,-1 0 0 0 0,0 0 0 0 0,1 0 0 0 0,-1 1 0 0 0,1 0 0 0 0,-1-1 0 0 0,0 1 0 0 0,1 1 0 0 0,0-1 0 0 0,-1 0 0 0 0,1 1 0 0 0,0 0 0 0 0,-1 0 0 0 0,1 0 0 0 0,0 0 0 0 0,1 0 0 0 0,-1 0 0 0 0,0 1 0 0 0,0 0 0 0 0,1-1 0 0 0,0 1 0 0 0,0 0 0 0 0,-1 0 0 0 0,2 0 0 0 0,-1 0 0 0 0,0 1 0 0 0,1-1 0 0 0,-1 1 0 0 0,1-1 0 0 0,0 1 0 0 0,0-1-1 0 0,0 1 1 0 0,1-1 0 0 0,-1 1 0 0 0,1 0 0 0 0,0-1 0 0 0,0 1 0 0 0,0 0 0 0 0,1-1 0 0 0,-1 1 0 0 0,1 0 0 0 0,0-1 0 0 0,0 1 0 0 0,0-1 0 0 0,0 1 0 0 0,0-1 0 0 0,1 0 0 0 0,0 0 0 0 0,0 1 0 0 0,2 1 30 0 0,14 8 179 0 0,1-1 0 0 0,0-1 0 0 0,1 0-1 0 0,0-2 1 0 0,1 0 0 0 0,-1-2 0 0 0,2 0-1 0 0,-1-1 1 0 0,1-1 0 0 0,0-1 0 0 0,2-1-179 0 0,30 8 87 0 0,-3 1-70 0 0,-18-7-96 0 0,-1 1 0 0 0,0 2 1 0 0,-1 1-1 0 0,0 2 1 0 0,-1 1-1 0 0,0 1 1 0 0,0 2-1 0 0,-2 0 0 0 0,22 17 79 0 0,-47-30-19 0 0,0 0-1 0 0,-1 0 0 0 0,1 0 1 0 0,-1 0-1 0 0,1 0 1 0 0,-1 1-1 0 0,0-1 0 0 0,0 1 1 0 0,0 0-1 0 0,0-1 1 0 0,-1 1-1 0 0,1 0 0 0 0,-1 0 1 0 0,0 0-1 0 0,0 0 0 0 0,0 0 1 0 0,0 1-1 0 0,0-1 1 0 0,-1 0-1 0 0,1 0 0 0 0,-1 1 1 0 0,0-1-1 0 0,0 0 0 0 0,0 0 1 0 0,0 1-1 0 0,-1-1 1 0 0,1 0-1 0 0,-1 0 0 0 0,0 1 1 0 0,0-1-1 0 0,0 0 1 0 0,0 0-1 0 0,-1 0 0 0 0,1 0 1 0 0,-1-1-1 0 0,0 1 0 0 0,0 0 1 0 0,0-1-1 0 0,0 1 1 0 0,0-1-1 0 0,0 1 0 0 0,-1-1 1 0 0,1 0-1 0 0,-1 0 0 0 0,0 0 20 0 0,-134 73 1665 0 0,82-59-1277 0 0,-1-3 0 0 0,0-2 0 0 0,-1-2 0 0 0,0-3 0 0 0,0-2 0 0 0,0-3 0 0 0,-47-5-388 0 0,-10-19 1100 0 0,112 23-1153 0 0,-1 0-1 0 0,0-1 1 0 0,1 0-1 0 0,-1 1 1 0 0,1-1 0 0 0,-1 0-1 0 0,1-1 1 0 0,-1 1-1 0 0,1 0 1 0 0,0-1-1 0 0,-1 1 1 0 0,1-1-1 0 0,0 0 1 0 0,0 1-1 0 0,0-1 1 0 0,1 0-1 0 0,-1 0 1 0 0,0 0-1 0 0,1-1 1 0 0,-1 1-1 0 0,1 0 1 0 0,0-1 0 0 0,-1 1-1 0 0,1-1 1 0 0,0 1-1 0 0,1-1 1 0 0,-1 1-1 0 0,0-1 1 0 0,1 0-1 0 0,-1 1 1 0 0,1-1-1 0 0,0 0 1 0 0,0 1-1 0 0,0-1 1 0 0,0 0-1 0 0,1 1 1 0 0,-1-1 0 0 0,1 0-1 0 0,0 1 1 0 0,0-2 53 0 0,4-3-816 0 0,0 0 0 0 0,1 1 0 0 0,0-1 0 0 0,0 1 0 0 0,1 0 1 0 0,0 1-1 0 0,0-1 0 0 0,0 2 0 0 0,1-1 0 0 0,-1 1 1 0 0,1 0-1 0 0,0 0 0 0 0,2 0 816 0 0,0 0-1357 0 0,15-8-4811 0 0</inkml:trace>
  <inkml:trace contextRef="#ctx0" brushRef="#br0" timeOffset="8432.569">5468 6613 13667 0 0,'0'0'2132'0'0,"0"0"-683"0"0,0 0-1045 0 0,0 0-880 0 0,0 0-239 0 0,0 0 61 0 0,0 0 261 0 0,0 0 350 0 0,0 0 117 0 0,0 0 38 0 0,0 0-18 0 0,-13 29-7 0 0,-42 92-14 0 0,22 30 203 0 0,33-132-238 0 0,0-14 41 0 0,1 0 1 0 0,-1 0-1 0 0,1 0 0 0 0,-1-1 1 0 0,2 1-1 0 0,-1 0 1 0 0,0 0-1 0 0,1-1 1 0 0,0 1-1 0 0,0-1 0 0 0,0 0 1 0 0,0 1-1 0 0,1-1 1 0 0,0 0-1 0 0,0 0 0 0 0,0-1 1 0 0,0 1-1 0 0,0 0 1 0 0,1-1-1 0 0,0 0 1 0 0,0 0-1 0 0,0 0 0 0 0,0-1 1 0 0,0 1-1 0 0,0-1 1 0 0,1 0-1 0 0,-1 0 0 0 0,1 0 1 0 0,-1-1-1 0 0,1 1 1 0 0,0-1-1 0 0,0 0 0 0 0,-1-1 1 0 0,1 1-1 0 0,0-1 1 0 0,0 0-1 0 0,0 0 1 0 0,2-1-80 0 0,188-34 2262 0 0,-186 33-2170 0 0,1-1 0 0 0,-1 1 1 0 0,0-1-1 0 0,-1-1 0 0 0,1 0 1 0 0,0 0-1 0 0,-1 0 0 0 0,0-1 1 0 0,0-1-1 0 0,0 1 0 0 0,-1-1 0 0 0,0-1 1 0 0,0 1-1 0 0,0-1 0 0 0,-1 0 1 0 0,0-1-1 0 0,-1 1 0 0 0,1-1 1 0 0,-1 0-1 0 0,-1-1 0 0 0,0 1 1 0 0,0-1-1 0 0,0 0 0 0 0,-1 0 1 0 0,-1 0-1 0 0,0 0 0 0 0,0 0 1 0 0,0-1-1 0 0,-1 1 0 0 0,-1-1 1 0 0,1 1-1 0 0,-2-1 0 0 0,1 1 1 0 0,-1-1-1 0 0,-3-8-92 0 0,-7-4-74 0 0,-1 1 1 0 0,-2 1-1 0 0,0 0 1 0 0,-1 0-1 0 0,0 1 1 0 0,-2 1-1 0 0,0 1 0 0 0,-1 1 1 0 0,-1 0-1 0 0,-1 1 1 0 0,0 1-1 0 0,0 1 1 0 0,-13-5 73 0 0,48 26-5104 0 0,78 39 182 0 0,-53-31 283 0 0,-19-8-2112 0 0</inkml:trace>
  <inkml:trace contextRef="#ctx0" brushRef="#br0" timeOffset="9002.577">6258 6579 12459 0 0,'0'0'5123'0'0,"0"0"-3894"0"0,0 0-1544 0 0,0 0-496 0 0,0 0-149 0 0,0 0 273 0 0,0 0 380 0 0,0 0 185 0 0,0 0 88 0 0,0 0 73 0 0,2 29 61 0 0,5 96 32 0 0,41 83 712 0 0,-11-118 1379 0 0,-36-100 3057 0 0,-2-32-5101 0 0,-56-142-1016 0 0,46 160 776 0 0,1-1 1 0 0,1 0-1 0 0,1 0 1 0 0,2-1 0 0 0,0 0-1 0 0,2 0 1 0 0,0-1 0 0 0,2-13 60 0 0,2 36-65 0 0,0 0 0 0 0,1 1 0 0 0,0-1 0 0 0,0 1 0 0 0,0-1 0 0 0,0 1 0 0 0,0-1 0 0 0,1 1 0 0 0,0 0 0 0 0,0 0 0 0 0,0 0 0 0 0,0 0 0 0 0,0 0 0 0 0,0 0 0 0 0,1 0 0 0 0,-1 0 0 0 0,1 1 0 0 0,0 0 0 0 0,0-1 0 0 0,0 1 1 0 0,0 0-1 0 0,0 0 0 0 0,0 1 0 0 0,1-1 0 0 0,-1 1 0 0 0,0 0 0 0 0,1-1 0 0 0,-1 2 0 0 0,1-1 0 0 0,3 0 65 0 0,121-9-1749 0 0,-109 10 1702 0 0,1 0-99 0 0,-1 0 1 0 0,0 1 0 0 0,1 1-1 0 0,-1 1 1 0 0,0 1 0 0 0,0 0-1 0 0,-1 2 1 0 0,1 0 0 0 0,-1 1-1 0 0,0 1 1 0 0,-1 0-1 0 0,0 1 1 0 0,15 12 145 0 0,-30-20-38 0 0,0 1 0 0 0,0 0 0 0 0,0-1 0 0 0,0 1 0 0 0,-1 0-1 0 0,1 0 1 0 0,-1 0 0 0 0,0 1 0 0 0,1-1 0 0 0,-1 0 0 0 0,0 0 0 0 0,0 1 0 0 0,0-1 0 0 0,-1 1-1 0 0,1-1 1 0 0,-1 0 0 0 0,1 1 0 0 0,-1 0 0 0 0,0-1 0 0 0,0 1 0 0 0,0-1 0 0 0,0 1 0 0 0,0-1-1 0 0,0 1 1 0 0,-1-1 0 0 0,1 1 0 0 0,-1-1 0 0 0,0 0 0 0 0,0 1 0 0 0,0-1 0 0 0,0 0 0 0 0,0 1-1 0 0,0-1 1 0 0,-1 0 0 0 0,1 0 0 0 0,-1 0 0 0 0,0 0 0 0 0,1 0 0 0 0,-1 0 0 0 0,0-1 0 0 0,0 1-1 0 0,0-1 1 0 0,0 1 0 0 0,0-1 0 0 0,-1 0 0 0 0,0 1 38 0 0,-109 55 1006 0 0,-165 38-431 0 0,275-94-601 0 0,0-1 0 0 0,0 1 0 0 0,0-1 0 0 0,0 1 0 0 0,0 0 1 0 0,0 0-1 0 0,0 0 0 0 0,0 0 0 0 0,0 0 0 0 0,1 0 0 0 0,-1 0 0 0 0,1 1 0 0 0,-1-1 0 0 0,1 1 0 0 0,-1-1 1 0 0,1 1-1 0 0,0-1 0 0 0,-1 1 0 0 0,1 0 0 0 0,0 0 0 0 0,0 0 0 0 0,0 0 0 0 0,1-1 0 0 0,-1 1 0 0 0,0 0 0 0 0,1 0 1 0 0,-1 0-1 0 0,1 1 0 0 0,0-1 0 0 0,-1 0 0 0 0,1 0 0 0 0,0 0 0 0 0,0 0 0 0 0,1 0 0 0 0,-1 0 0 0 0,0 0 1 0 0,1 0-1 0 0,-1 0 0 0 0,1 0 0 0 0,0 0 0 0 0,0 0 0 0 0,-1 0 0 0 0,1 0 0 0 0,0 0 0 0 0,1-1 0 0 0,-1 1 0 0 0,0 0 1 0 0,0-1-1 0 0,1 1 0 0 0,-1-1 0 0 0,1 1 0 0 0,-1-1 0 0 0,1 0 0 0 0,0 0 0 0 0,0 1 0 0 0,0-1 26 0 0,107 61 791 0 0,368 83 36 0 0,-388-125-3502 0 0,-30-15-4050 0 0,-44-4-1287 0 0</inkml:trace>
  <inkml:trace contextRef="#ctx0" brushRef="#br0" timeOffset="9394.832">7424 6499 20004 0 0,'0'0'1674'0'0,"0"0"-1397"0"0,0 0-749 0 0,0 0-341 0 0,0 0-2 0 0,0 0 169 0 0,0 0 284 0 0,0 0 232 0 0,0 0 93 0 0,0 0 57 0 0,-4 28 9 0 0,-13 173-1 0 0,17-184 25 0 0,0-1-1 0 0,1 1 1 0 0,1 0-1 0 0,1-1 1 0 0,0 0-1 0 0,1 0 1 0 0,0 0-1 0 0,2 0 0 0 0,0 0 1 0 0,1-1-1 0 0,0 0 1 0 0,1 0-1 0 0,1-1 1 0 0,0 0-1 0 0,1-1 1 0 0,0 0-1 0 0,1 0 1 0 0,4 2-53 0 0,4-7 149 0 0,0 0 0 0 0,1-2 1 0 0,0 0-1 0 0,0-1 1 0 0,1-1-1 0 0,-1-1 1 0 0,1 0-1 0 0,0-2 1 0 0,0 0-1 0 0,0-2 0 0 0,-1 0 1 0 0,1-2-1 0 0,0 0 1 0 0,-1-1-1 0 0,0-1 1 0 0,0-1-1 0 0,10-4-149 0 0,51-33 2303 0 0,-81 43-10494 0 0,-1 0 3517 0 0,-7 1 675 0 0,6-1 1688 0 0,-2 0-3059 0 0</inkml:trace>
  <inkml:trace contextRef="#ctx0" brushRef="#br0" timeOffset="9710.359">7378 6818 13131 0 0,'0'0'3078'0'0,"0"0"-575"0"0,0 0-951 0 0,0 0-804 0 0,0 0-566 0 0,0 0-310 0 0,0 0-80 0 0,0 0 61 0 0,0 0 98 0 0,30-5 57 0 0,202-27 45 0 0,-184 30-104 0 0,-29 2-79 0 0,0 0 1 0 0,0-1-1 0 0,0-1 0 0 0,0-1 1 0 0,0-1-1 0 0,0 0 1 0 0,-1-2-1 0 0,0 0 0 0 0,12-6 130 0 0,-29 10-185 0 0,0 0 0 0 0,-1 1 0 0 0,1-1 0 0 0,-1 0 0 0 0,0 0 0 0 0,0 0 0 0 0,0 0 0 0 0,0 0 0 0 0,0 0 0 0 0,0 1 0 0 0,0-1 0 0 0,0 0 0 0 0,-1 0 0 0 0,1 0 0 0 0,-1 0 0 0 0,1 0 0 0 0,-1 1 0 0 0,0-1 0 0 0,0 0 0 0 0,0 1 0 0 0,0-1 0 0 0,0 0 0 0 0,0 1 0 0 0,0-1 0 0 0,0 1 0 0 0,-1 0 0 0 0,1-1 0 0 0,-1 1-1 0 0,1 0 1 0 0,-1 0 0 0 0,1 0 0 0 0,-1 0 0 0 0,0 0 0 0 0,1 0 0 0 0,-1 0 0 0 0,0 1 0 0 0,0-1 0 0 0,0 1 0 0 0,1-1 0 0 0,-1 1 0 0 0,0 0 0 0 0,0-1 0 0 0,0 1 0 0 0,0 0 0 0 0,0 0 0 0 0,0 1 0 0 0,0-1 185 0 0,0-1-176 0 0,-281-84-4918 0 0,143 48 6140 0 0,4-10 4226 0 0,132 36 4176 0 0,71-9-9733 0 0,-65 19 735 0 0,326-24-678 0 0,-219 30-3058 0 0,-3 4-4426 0 0,-63-3-2532 0 0</inkml:trace>
  <inkml:trace contextRef="#ctx0" brushRef="#br0" timeOffset="16235.763">3298 8002 18476 0 0,'0'0'667'0'0,"0"0"-46"0"0,0 0-145 0 0,0 0-236 0 0,0 0-234 0 0,0 0-281 0 0,0 0-330 0 0,0 0-321 0 0,0 0-248 0 0,0 0-86 0 0,0 0 153 0 0,-2-5 352 0 0,-6-11 491 0 0,6 45 1357 0 0,2-28-845 0 0,0-1 93 0 0,0 0 71 0 0,0 0-16 0 0,0 0-64 0 0,24 63-8413 0 0,-22-48 3958 0 0,-1-11-615 0 0</inkml:trace>
  <inkml:trace contextRef="#ctx0" brushRef="#br0" timeOffset="16618.527">3187 7855 0 0 0,'0'0'2738'0'0,"0"0"-1392"0"0,0 0-725 0 0,0 0-357 0 0,0 0-269 0 0,0 0-135 0 0,0 0-4 0 0,0 0 106 0 0,0 0 106 0 0,0 0 103 0 0,0 0 182 0 0,0 0 230 0 0,0 0 193 0 0,2 31 130 0 0,23 202 1669 0 0,40 127 551 0 0,-43-197-945 0 0,-57-190-10854 0 0,29 22 1965 0 0</inkml:trace>
  <inkml:trace contextRef="#ctx0" brushRef="#br0" timeOffset="17301.933">2851 7911 5889 0 0,'0'0'2758'0'0,"0"0"-235"0"0,0 0-369 0 0,0 0-379 0 0,0 0-254 0 0,0 0-288 0 0,0 0-201 0 0,0 0-134 0 0,0 0-95 0 0,0 0-118 0 0,0 0-162 0 0,0 0-160 0 0,0 0-142 0 0,9-16-102 0 0,29-51-39 0 0,-36 65-73 0 0,0-1 0 0 0,0 1 0 0 0,1 0 0 0 0,-1-1 0 0 0,1 1 0 0 0,-1 0 1 0 0,1 1-1 0 0,0-1 0 0 0,0 0 0 0 0,0 1 0 0 0,0 0 0 0 0,0 0 0 0 0,0 0 0 0 0,0 0 0 0 0,0 0 0 0 0,1 0 0 0 0,-1 1 1 0 0,0 0-1 0 0,0-1 0 0 0,1 1 0 0 0,-1 0 0 0 0,0 1 0 0 0,0-1 0 0 0,1 1-7 0 0,10-1 33 0 0,109-1-149 0 0,0 6 0 0 0,0 5 0 0 0,-1 5 1 0 0,-1 6-1 0 0,0 5 116 0 0,-122-25-99 0 0,1-1 0 0 0,-1 1 1 0 0,0-1-1 0 0,1 1 0 0 0,-1-1 0 0 0,0 1 1 0 0,1-1-1 0 0,-1 1 0 0 0,1 0 1 0 0,-1-1-1 0 0,1 1 0 0 0,-1 0 0 0 0,1-1 1 0 0,-1 1-1 0 0,1 0 0 0 0,0 0 1 0 0,-1 0-1 0 0,1-1 0 0 0,0 1 0 0 0,0 0 1 0 0,0 0-1 0 0,0 0 0 0 0,0 0 1 0 0,0-1-1 0 0,0 1 0 0 0,0 0 0 0 0,0 0 1 0 0,0 0-1 0 0,0 0 0 0 0,0-1 1 0 0,0 1-1 0 0,1 0 0 0 0,-1 0 0 0 0,0 0 1 0 0,1-1-1 0 0,-1 1 0 0 0,0 0 1 0 0,1 0-1 0 0,-1-1 0 0 0,1 1 0 0 0,0 0 1 0 0,-1-1-1 0 0,1 1 0 0 0,-1-1 1 0 0,1 1-1 0 0,0-1 0 0 0,-1 1 0 0 0,1-1 1 0 0,0 1-1 0 0,0-1 0 0 0,-1 0 1 0 0,1 1-1 0 0,0-1 0 0 0,0 0 0 0 0,0 1 1 0 0,-1-1-1 0 0,1 0 0 0 0,0 0 1 0 0,0 0-1 0 0,0 0 0 0 0,0 0 0 0 0,0 0 1 0 0,-1 0-1 0 0,2 0 99 0 0,-74 35-7455 0 0,64-32 5100 0 0,-8 4-3718 0 0</inkml:trace>
  <inkml:trace contextRef="#ctx0" brushRef="#br0" timeOffset="17553.73">3012 8280 7970 0 0,'0'0'2089'0'0,"0"0"-416"0"0,0 0-221 0 0,0 0 90 0 0,0 0 38 0 0,29 2-172 0 0,208 9 1234 0 0,-166-12-2124 0 0,-36-1-677 0 0,-1 1 1 0 0,1 2-1 0 0,-1 1 1 0 0,1 2-1 0 0,-1 1 1 0 0,0 2-1 0 0,19 6 159 0 0,-34-2-3640 0 0,-12 2-3847 0 0,-5-9-1150 0 0</inkml:trace>
  <inkml:trace contextRef="#ctx0" brushRef="#br0" timeOffset="17925.651">3761 8443 16708 0 0,'0'0'-1338'0'0,"0"0"-56"0"0,0 0 422 0 0,0 0 777 0 0,0 0 638 0 0,0 0 177 0 0,0 0-9 0 0,0 0 56 0 0,0 0 25 0 0,0 0 4 0 0,26 21 19 0 0,80 67-15 0 0,-98-80-439 0 0,2 0-1 0 0,-1-1 1 0 0,1-1 0 0 0,0 0-1 0 0,0 0 1 0 0,1-1-1 0 0,-1 0 1 0 0,1 0 0 0 0,0-2-1 0 0,1 1 1 0 0,-1-1-1 0 0,0-1 1 0 0,1 0 0 0 0,0-1-1 0 0,-1 0 1 0 0,1-1-1 0 0,0 0 1 0 0,11-2-261 0 0,12 2 226 0 0,-16 1-192 0 0,1 0 0 0 0,-1-1 0 0 0,0-1 0 0 0,0 0 0 0 0,0-2 0 0 0,0 0 0 0 0,0-1 0 0 0,0-1 0 0 0,-1-1-1 0 0,0 0 1 0 0,0-2 0 0 0,0 0 0 0 0,-1-1 0 0 0,-1 0 0 0 0,1-1 0 0 0,-1-1 0 0 0,-1-1 0 0 0,0 0 0 0 0,-1-1 0 0 0,0-1 0 0 0,-1 0 0 0 0,-1-1 0 0 0,0 0-1 0 0,-1-1 1 0 0,9-16-34 0 0,-18 24-38 0 0,0 0 0 0 0,0 1 0 0 0,-1-1 0 0 0,0 0 0 0 0,0 0 0 0 0,0 0 0 0 0,-1 0 0 0 0,-1 0 0 0 0,1 0 0 0 0,-1 0 0 0 0,-1 1 0 0 0,1-1 0 0 0,-2 0 0 0 0,1 1 0 0 0,-1-1 0 0 0,0 1 0 0 0,0 0 0 0 0,-1 0 0 0 0,0 0 0 0 0,0 0 0 0 0,0 0 0 0 0,-1 1 0 0 0,0 0 0 0 0,-1 0 0 0 0,1 0 0 0 0,-1 1-1 0 0,0 0 1 0 0,0 0 0 0 0,-1 1 0 0 0,0-1 0 0 0,1 1 0 0 0,-4-1 38 0 0,-12-7-181 0 0,0 1 1 0 0,-1 0-1 0 0,0 2 0 0 0,-1 1 0 0 0,0 1 0 0 0,0 0 0 0 0,-1 2 1 0 0,0 1-1 0 0,-21-1 181 0 0,27 3-5 0 0,-1 1 1 0 0,1 1 0 0 0,0 0-1 0 0,-1 2 1 0 0,1 0 0 0 0,0 1-1 0 0,0 1 1 0 0,1 0 0 0 0,-1 2-1 0 0,1 0 1 0 0,0 1-1 0 0,0 1 1 0 0,1 1 0 0 0,0 0-1 0 0,1 1 1 0 0,0 1 0 0 0,0 0-1 0 0,1 1 1 0 0,1 1-1 0 0,0 0 1 0 0,1 1 0 0 0,-6 9 4 0 0,16-17-8 0 0,0 0 1 0 0,0 1-1 0 0,1-1 1 0 0,0 1-1 0 0,0 0 1 0 0,1 0-1 0 0,0 0 1 0 0,0-1-1 0 0,1 1 1 0 0,0 0-1 0 0,0 0 0 0 0,0 0 1 0 0,1 0-1 0 0,0 0 1 0 0,1 0-1 0 0,-1-1 1 0 0,1 1-1 0 0,0 0 1 0 0,1-1-1 0 0,0 0 1 0 0,0 1-1 0 0,0-1 1 0 0,1 0-1 0 0,0-1 1 0 0,0 1-1 0 0,0-1 1 0 0,1 1-1 0 0,-1-1 1 0 0,2-1-1 0 0,-1 1 0 0 0,0-1 1 0 0,1 0-1 0 0,0 0 1 0 0,-1 0-1 0 0,2-1 1 0 0,-1 0-1 0 0,0 0 1 0 0,1-1-1 0 0,-1 1 1 0 0,1-1-1 0 0,0-1 1 0 0,0 1 7 0 0,162 36-1894 0 0,-55-26-4326 0 0,-97-10 4528 0 0,23 1-8276 0 0</inkml:trace>
  <inkml:trace contextRef="#ctx0" brushRef="#br0" timeOffset="18598.77">5113 8190 8786 0 0,'0'0'1932'0'0,"0"0"-1222"0"0,0 0-588 0 0,0 0-388 0 0,0 0-202 0 0,0 0-7 0 0,0 0 235 0 0,0 0 475 0 0,0 0 293 0 0,0 0 101 0 0,0 0 25 0 0,0 0-5 0 0,-9 17-34 0 0,-26 58-47 0 0,32-69-454 0 0,1 1-1 0 0,0 0 1 0 0,0 0 0 0 0,1 0 0 0 0,0 0-1 0 0,1 0 1 0 0,-1 0 0 0 0,1 0 0 0 0,0 0-1 0 0,1 0 1 0 0,0 0 0 0 0,0 0-1 0 0,0 0 1 0 0,1 0 0 0 0,0 0 0 0 0,2 3-114 0 0,1 9 195 0 0,25 52 1380 0 0,-30-71-892 0 0,2-24 4957 0 0,3-1-4589 0 0,3-28-1579 0 0,-26-203 94 0 0,22 251 324 0 0,-1 1 0 0 0,0-1 0 0 0,1 1 0 0 0,0 0 0 0 0,0 0 0 0 0,0 0 0 0 0,1 1 0 0 0,-1-1 0 0 0,1 1 0 0 0,0 0 1 0 0,0 1-1 0 0,0-1 0 0 0,0 1 0 0 0,0 0 0 0 0,1 0 0 0 0,-1 0 0 0 0,1 1 0 0 0,-1 0 0 0 0,1 0 0 0 0,-1 0 0 0 0,1 1 0 0 0,0 0 0 0 0,-1 0 0 0 0,1 0 0 0 0,0 1 0 0 0,-1 0 0 0 0,1 0 0 0 0,-1 0 0 0 0,1 1 0 0 0,1 0 110 0 0,3-1 41 0 0,22 1-146 0 0,1 2 0 0 0,-1 1 0 0 0,1 2 0 0 0,-2 1 0 0 0,1 2 0 0 0,-1 1 0 0 0,-1 1 0 0 0,18 10 105 0 0,-47-21-26 0 0,1-1-1 0 0,-1 0 1 0 0,0 0-1 0 0,0 0 1 0 0,0 1 0 0 0,0-1-1 0 0,0 1 1 0 0,-1-1-1 0 0,1 0 1 0 0,0 1 0 0 0,0 0-1 0 0,0-1 1 0 0,0 1 0 0 0,0 0-1 0 0,-1-1 1 0 0,1 1-1 0 0,0 0 1 0 0,0 0 0 0 0,-1-1-1 0 0,1 1 1 0 0,-1 0-1 0 0,1 0 1 0 0,-1 0 0 0 0,1 0-1 0 0,-1 0 1 0 0,0 0 0 0 0,1 0-1 0 0,-1 0 1 0 0,0 0-1 0 0,0 0 1 0 0,1 0 0 0 0,-1 0-1 0 0,0 0 1 0 0,0 0-1 0 0,0 0 1 0 0,-1 0 0 0 0,1 0-1 0 0,0 1 1 0 0,0-1 0 0 0,0 0-1 0 0,-1 0 1 0 0,1 0-1 0 0,-1 0 1 0 0,1-1 0 0 0,0 1-1 0 0,-1 0 1 0 0,0 0-1 0 0,1 0 1 0 0,-1 0 0 0 0,0 0-1 0 0,1-1 1 0 0,-1 1 0 0 0,0 0-1 0 0,0 0 1 0 0,1-1-1 0 0,-1 1 1 0 0,0-1 0 0 0,0 1-1 0 0,0-1 1 0 0,0 1-1 0 0,0-1 1 0 0,0 0 0 0 0,0 1-1 0 0,0-1 27 0 0,-77 28 615 0 0,67-25-611 0 0,-327 89 150 0 0,336-92-172 0 0,1 0 0 0 0,0 0 0 0 0,-1 0 0 0 0,1 0 1 0 0,-1 0-1 0 0,1 0 0 0 0,0 1 0 0 0,-1-1 0 0 0,1 0 1 0 0,0 1-1 0 0,0-1 0 0 0,-1 1 0 0 0,1-1 0 0 0,0 1 0 0 0,0 0 1 0 0,0 0-1 0 0,0-1 0 0 0,-1 1 0 0 0,1 0 0 0 0,0 0 1 0 0,1 0-1 0 0,-1 0 0 0 0,0 0 0 0 0,0 0 0 0 0,0 1 0 0 0,1-1 1 0 0,-1 0-1 0 0,0 0 0 0 0,1 0 0 0 0,-1 1 0 0 0,1-1 0 0 0,-1 0 1 0 0,1 1-1 0 0,0-1 0 0 0,0 0 0 0 0,0 1 0 0 0,0-1 1 0 0,-1 0-1 0 0,2 1 0 0 0,-1-1 0 0 0,0 1 0 0 0,0-1 0 0 0,0 0 1 0 0,1 1-1 0 0,-1-1 0 0 0,0 0 0 0 0,1 0 0 0 0,0 1 1 0 0,-1-1-1 0 0,1 0 0 0 0,0 0 0 0 0,-1 0 0 0 0,1 0 0 0 0,0 1 1 0 0,0-1-1 0 0,0 0 0 0 0,0-1 0 0 0,0 1 0 0 0,0 0 1 0 0,0 0 17 0 0,79 34 1187 0 0,416 27 1281 0 0,-492-61-2438 0 0,0 0 0 0 0,0 0 1 0 0,0 1-1 0 0,-1-1 1 0 0,1 1-1 0 0,0 0 1 0 0,0 0-1 0 0,-1 0 0 0 0,0 0 1 0 0,1 1-1 0 0,-1-1 1 0 0,0 1-1 0 0,0 0 1 0 0,0 0-1 0 0,0 0 1 0 0,-1 0-1 0 0,1 1 0 0 0,-1-1 1 0 0,0 1-1 0 0,0 0 1 0 0,0-1-1 0 0,1 5-30 0 0,34-1-1132 0 0,3-14-3987 0 0,-25 3-118 0 0,-3 1-4929 0 0</inkml:trace>
  <inkml:trace contextRef="#ctx0" brushRef="#br0" timeOffset="18952.782">6061 8372 7202 0 0,'0'0'1284'0'0,"0"0"-820"0"0,0 0 105 0 0,0 0 428 0 0,0 0 177 0 0,0 0-25 0 0,0 0-98 0 0,0 0-60 0 0,0 0-21 0 0,0 0 12 0 0,0 0 54 0 0,0 0 22 0 0,0 0-9 0 0,21 24-99 0 0,68 76-137 0 0,-30-69 164 0 0,-48-31-811 0 0,15 3-77 0 0,1-1 0 0 0,0-2-1 0 0,-1 0 1 0 0,1-2 0 0 0,0 0 0 0 0,-1-2-1 0 0,0-1 1 0 0,0-1 0 0 0,0-2-1 0 0,-1 0 1 0 0,0-2 0 0 0,0 0 0 0 0,-1-2-1 0 0,-1-1 1 0 0,0 0 0 0 0,0-2 0 0 0,13-12-89 0 0,-32 24-53 0 0,-1 0 1 0 0,0-1 0 0 0,1 1-1 0 0,-2-1 1 0 0,1 1 0 0 0,0-1 0 0 0,-1 0-1 0 0,1 0 1 0 0,-1 0 0 0 0,0 0-1 0 0,-1-1 1 0 0,1 1 0 0 0,-1 0 0 0 0,1-1-1 0 0,-1 1 1 0 0,-1-1 0 0 0,1 1-1 0 0,-1-1 1 0 0,1 0 0 0 0,-1 1 0 0 0,-1-1-1 0 0,1 0 1 0 0,-1 1 0 0 0,0-1-1 0 0,0 1 1 0 0,0-1 0 0 0,0 1 0 0 0,-1 0-1 0 0,0-1 1 0 0,1 1 0 0 0,-2 0-1 0 0,1 0 1 0 0,0 0 0 0 0,-1 0 0 0 0,0 1-1 0 0,0-1 1 0 0,0 1 0 0 0,0 0-1 0 0,-1-1 1 0 0,1 1 0 0 0,-1 1 0 0 0,0-1-1 0 0,0 1 1 0 0,-3-3 52 0 0,-22-8-134 0 0,0 1 1 0 0,0 2-1 0 0,-1 0 0 0 0,0 2 1 0 0,0 2-1 0 0,-1 0 0 0 0,0 2 1 0 0,0 2-1 0 0,-1 0 0 0 0,1 3 1 0 0,0 0-1 0 0,0 2 0 0 0,0 1 1 0 0,0 1-1 0 0,1 2 0 0 0,-1 1 1 0 0,0 3 133 0 0,-152 74 315 0 0,118-12-1310 0 0,53 23-3318 0 0,19-75-537 0 0,2-7-4981 0 0</inkml:trace>
  <inkml:trace contextRef="#ctx0" brushRef="#br0" timeOffset="19734.753">2243 3518 1728 0 0,'0'0'1855'0'0,"0"0"-452"0"0,0 0-202 0 0,0 0 78 0 0,0 0 53 0 0,0 0-15 0 0,0 0-67 0 0,0 0-191 0 0,0 0-217 0 0,0 0-236 0 0,0 0-200 0 0,-21-16-134 0 0,-69-49-80 0 0,78 56-81 0 0,-1 1 1 0 0,0 0-1 0 0,0 1 0 0 0,-1 1 1 0 0,1 0-1 0 0,-2 1 1 0 0,1 0-1 0 0,0 1 0 0 0,-1 1 1 0 0,0 0-1 0 0,0 1 1 0 0,-4 0-112 0 0,-18-3 32 0 0,-343-9 320 0 0,250 16-22 0 0,-7 12-617 0 0,138-4-3021 0 0,22 5 2942 0 0,-23-15 341 0 0,117 38-1695 0 0,-65-25-2531 0 0,-33-7-2585 0 0</inkml:trace>
  <inkml:trace contextRef="#ctx0" brushRef="#br0" timeOffset="20472.189">1480 3657 9562 0 0,'0'0'1318'0'0,"0"0"-576"0"0,0 0-708 0 0,0 0-770 0 0,0 0-686 0 0,0 0-212 0 0,0 0 267 0 0,0 0 638 0 0,0 0 740 0 0,0 0 387 0 0,0 0 129 0 0,0 0 25 0 0,0 0-69 0 0,-1 20-54 0 0,-9 312 1627 0 0,-56 1033 1732 0 0,-25 673-128 0 0,70-834-2454 0 0,15-418 652 0 0,-83 637-18 0 0,84-1364-1806 0 0,-64 663 296 0 0,70-705-281 0 0,0-1 1 0 0,2 1-1 0 0,0-1 1 0 0,0 0-1 0 0,2 0 1 0 0,0 0-1 0 0,1-1 1 0 0,0 1-1 0 0,1-1 1 0 0,1-1-1 0 0,0 1 1 0 0,1-1-1 0 0,1-1 1 0 0,0 0-1 0 0,9 9-49 0 0,-23-29 1731 0 0,-26-34-5967 0 0,34 31-13290 0 0,-1 7 13875 0 0</inkml:trace>
  <inkml:trace contextRef="#ctx0" brushRef="#br0" timeOffset="20721.223">1748 11638 8194 0 0,'0'0'2612'0'0,"0"0"-333"0"0,0 0-648 0 0,0 0-564 0 0,0 0-372 0 0,0 0-225 0 0,0 0-113 0 0,26-6-65 0 0,85-15-40 0 0,112 15 1012 0 0,311 11-506 0 0,-460-22-457 0 0,-84-18-8006 0 0,8 31 5077 0 0,-2-2-6475 0 0</inkml:trace>
  <inkml:trace contextRef="#ctx0" brushRef="#br0" timeOffset="21058.641">2705 11259 20564 0 0,'0'0'1018'0'0,"0"0"-479"0"0,0 0-446 0 0,0 0-362 0 0,0 0-105 0 0,0 0 77 0 0,0 0 142 0 0,25 5 74 0 0,82 18 14 0 0,-86-18 36 0 0,-1 2 1 0 0,0 1-1 0 0,-1 0 0 0 0,0 2 0 0 0,-1 0 0 0 0,1 1 1 0 0,-2 0-1 0 0,0 2 0 0 0,13 11 31 0 0,39 28 62 0 0,175 117 29 0 0,-244-166-63 0 0,0-1 0 0 0,0 1 0 0 0,0-1 0 0 0,-1 0 0 0 0,1 1 0 0 0,-1-1 0 0 0,1 0-1 0 0,-1 1 1 0 0,0-1 0 0 0,0 0 0 0 0,0 0 0 0 0,0 0 0 0 0,0 0 0 0 0,-1 0 0 0 0,1 0 0 0 0,-1 0 0 0 0,1 0 0 0 0,-1 0 0 0 0,0-1 0 0 0,1 1-1 0 0,-1-1 1 0 0,0 1 0 0 0,0-1 0 0 0,0 0 0 0 0,0 1 0 0 0,-1-1 0 0 0,1 0 0 0 0,0-1 0 0 0,0 1 0 0 0,-1 0 0 0 0,1-1-28 0 0,-1 3-6 0 0,-102 49 100 0 0,-23 15-1428 0 0,63-2-8868 0 0,60-54 97 0 0</inkml:trace>
  <inkml:trace contextRef="#ctx0" brushRef="#br0" timeOffset="10464.652">9354 6551 4097 0 0,'0'0'1512'0'0,"0"0"-153"0"0,0 0-304 0 0,0 0-276 0 0,0 0-120 0 0,0 0-30 0 0,0 0 61 0 0,0 0 162 0 0,0 0 128 0 0,0 0 64 0 0,0 0 22 0 0,0 0-54 0 0,0 0-118 0 0,6-7-156 0 0,15-17-218 0 0,-15 18-262 0 0,-6 6-261 0 0,0 0-245 0 0,0 0-272 0 0,0 0-287 0 0,0 0-314 0 0,0 0-317 0 0,0 0-237 0 0,0 0 5 0 0,3 24 94 0 0,-6-7-5746 0 0,1-13 5558 0 0</inkml:trace>
  <inkml:trace contextRef="#ctx0" brushRef="#br0" timeOffset="11027.889">9517 6490 0 0 0,'0'0'2799'0'0,"0"0"-846"0"0,0 0-108 0 0,0 0 117 0 0,0 0 53 0 0,0 0-94 0 0,0 0-168 0 0,0 0-202 0 0,0 0-225 0 0,0 0-274 0 0,0 0-322 0 0,0 0-424 0 0,0 0-472 0 0,0-5-506 0 0,6-5-2608 0 0,7 35 2605 0 0,11 47 1361 0 0,28 196 490 0 0,-44-268 6535 0 0,6-26-7308 0 0,-13 24-122 0 0,132-236-402 0 0,-130 238 6 0 0,0 0 0 0 0,1 0-1 0 0,-1 0 1 0 0,0 0 0 0 0,0 0 0 0 0,0 0 0 0 0,0 1-1 0 0,0 0 1 0 0,0-1 0 0 0,0 1 0 0 0,0 0 0 0 0,0 1-1 0 0,0-1 1 0 0,0 0 0 0 0,0 1 0 0 0,-1 0 0 0 0,1 0 0 0 0,0-1-1 0 0,-1 1 1 0 0,0 1 0 0 0,1-1 0 0 0,-1 0 0 0 0,0 1-1 0 0,0-1 1 0 0,-1 1 0 0 0,1-1 0 0 0,1 3 115 0 0,133 206-260 0 0,-86-168-1302 0 0,-10-24-5637 0 0,-29-15 3405 0 0,-1 0-4837 0 0</inkml:trace>
  <inkml:trace contextRef="#ctx0" brushRef="#br0" timeOffset="11354.816">9498 5972 22349 0 0,'0'0'651'0'0,"0"0"6"0"0,0 0-57 0 0,0 0-218 0 0,0 0-241 0 0,0 0-268 0 0,0 0-369 0 0,0 0-369 0 0,0 0-138 0 0,0 0 33 0 0,0 0 177 0 0,0 0 146 0 0,0 0-91 0 0,16-10-224 0 0,54-25-297 0 0,-67 35 1072 0 0,0 0 1 0 0,0 0 0 0 0,0 0 0 0 0,0 0 0 0 0,0 1 0 0 0,0 0 0 0 0,0-1-1 0 0,0 1 1 0 0,0 0 0 0 0,0 0 0 0 0,0 1 0 0 0,0-1 0 0 0,-1 1 0 0 0,1-1-1 0 0,0 1 1 0 0,-1 0 0 0 0,1 0 0 0 0,-1 0 0 0 0,0 0 0 0 0,0 0 0 0 0,0 1-1 0 0,0-1 1 0 0,0 1 0 0 0,0-1 0 0 0,-1 1 0 0 0,1 0 0 0 0,-1 0 186 0 0,7 7-1205 0 0,9 10-2396 0 0,-5-5-3487 0 0</inkml:trace>
  <inkml:trace contextRef="#ctx0" brushRef="#br0" timeOffset="11813.789">9832 6809 8826 0 0,'0'0'2358'0'0,"0"0"-527"0"0,0 0-583 0 0,0 0-465 0 0,0 0-347 0 0,0 0-171 0 0,0 0-54 0 0,0 0 4 0 0,0 0 10 0 0,0 0 13 0 0,26-17 6 0 0,84-56 24 0 0,45 7 997 0 0,-148 63-1385 0 0,1 0-1 0 0,-1 0 1 0 0,1 1-1 0 0,0 0 0 0 0,0 0 1 0 0,0 1-1 0 0,0 0 1 0 0,0 0-1 0 0,0 1 0 0 0,0 0 1 0 0,1 1-1 0 0,-1 0 1 0 0,0 0-1 0 0,0 1 1 0 0,0-1-1 0 0,-1 2 0 0 0,1-1 1 0 0,0 1-1 0 0,-1 1 1 0 0,0-1-1 0 0,0 1 0 0 0,0 0 1 0 0,0 1-1 0 0,4 3 121 0 0,120 158 722 0 0,-130-165-718 0 0,1 3 67 0 0,0 0 1 0 0,1 0-1 0 0,0-1 0 0 0,0 1 1 0 0,0-1-1 0 0,0 1 0 0 0,0-1 1 0 0,1 0-1 0 0,-1-1 1 0 0,1 1-1 0 0,0 0 0 0 0,0-1 1 0 0,0 0-1 0 0,0 0 1 0 0,0 0-1 0 0,0-1 0 0 0,1 1 1 0 0,-1-1-1 0 0,5 1-71 0 0,1-18-9078 0 0,-10 13 555 0 0</inkml:trace>
  <inkml:trace contextRef="#ctx0" brushRef="#br0" timeOffset="12334.277">10927 6552 21749 0 0,'0'0'430'0'0,"0"0"-184"0"0,0 0-316 0 0,0 0-379 0 0,0 0-204 0 0,0 0 22 0 0,0 0 152 0 0,0 0 220 0 0,0 0 142 0 0,0 0 46 0 0,0 0 58 0 0,0 0 56 0 0,20-1 97 0 0,89-7 424 0 0,-79-12 456 0 0,-29 19-1086 0 0,0 0 0 0 0,-1 0 0 0 0,1 0 0 0 0,-1 0 0 0 0,1 0 0 0 0,-1 0 0 0 0,1 0 0 0 0,-1 0 0 0 0,0-1 0 0 0,0 1 0 0 0,1 0 0 0 0,-1 0 0 0 0,0 0 0 0 0,0 0 0 0 0,0-1 1 0 0,0 1-1 0 0,0 0 0 0 0,-1 0 0 0 0,1 0 0 0 0,0 0 0 0 0,-1 0 0 0 0,1 0 0 0 0,0-1 0 0 0,-1 1 0 0 0,1 0 0 0 0,-1 0 0 0 0,0 0 0 0 0,1 0 0 0 0,-1 1 0 0 0,0-1 0 0 0,1 0 0 0 0,-1 0 0 0 0,0 0 0 0 0,0 0 1 0 0,0 1-1 0 0,0-1 0 0 0,0 0 0 0 0,0 1 0 0 0,0-1 0 0 0,0 1 0 0 0,0-1 0 0 0,0 1 0 0 0,0-1 0 0 0,-1 1 66 0 0,-8-3-168 0 0,0 0 1 0 0,0 1-1 0 0,-1 0 1 0 0,1 1-1 0 0,-1 0 1 0 0,1 1-1 0 0,-1 0 0 0 0,1 0 1 0 0,-1 1-1 0 0,1 1 1 0 0,-1 0-1 0 0,1 0 0 0 0,0 1 1 0 0,0 0-1 0 0,0 1 1 0 0,-7 4 167 0 0,6-3 23 0 0,0 1 1 0 0,1 1-1 0 0,0 0 0 0 0,0 0 1 0 0,0 1-1 0 0,1 0 1 0 0,1 1-1 0 0,-1 0 1 0 0,1 0-1 0 0,1 1 0 0 0,0 0 1 0 0,0 0-1 0 0,1 0 1 0 0,0 1-1 0 0,1 0 1 0 0,0 1-1 0 0,1-1 0 0 0,0 1 1 0 0,1-1-1 0 0,0 1 1 0 0,1 0-1 0 0,0 1-23 0 0,2-7 89 0 0,0 0-1 0 0,0 0 1 0 0,1 0-1 0 0,0 0 1 0 0,0 0 0 0 0,0 0-1 0 0,0 0 1 0 0,1 0-1 0 0,0-1 1 0 0,1 1-1 0 0,-1-1 1 0 0,1 1-1 0 0,0-1 1 0 0,0 0 0 0 0,0 0-1 0 0,1 0 1 0 0,0-1-1 0 0,0 1 1 0 0,0-1-1 0 0,1 0 1 0 0,-1 0-1 0 0,1 0 1 0 0,0-1 0 0 0,0 0-1 0 0,0 0 1 0 0,0 0-1 0 0,1 0 1 0 0,-1-1-1 0 0,1 0 1 0 0,0 0-1 0 0,0-1 1 0 0,1 1-89 0 0,194 27 1324 0 0,-160-29-1252 0 0,1-2 0 0 0,-1-2 0 0 0,0-1-1 0 0,0-3 1 0 0,0-1 0 0 0,-1-1-1 0 0,-1-3 1 0 0,0-1 0 0 0,20-11-72 0 0,-56 23-79 0 0,0 1 1 0 0,0-1-1 0 0,0 1 1 0 0,0-1-1 0 0,0 0 1 0 0,-1 0 0 0 0,1 0-1 0 0,-1-1 1 0 0,1 1-1 0 0,-1-1 1 0 0,0 1-1 0 0,0-1 1 0 0,0 0-1 0 0,0 0 1 0 0,0 0-1 0 0,-1 0 1 0 0,1 0-1 0 0,-1 0 1 0 0,0 0-1 0 0,0 0 1 0 0,0 0-1 0 0,0-1 1 0 0,-1 1-1 0 0,1 0 1 0 0,-1-1-1 0 0,0 1 1 0 0,0-1-1 0 0,0 1 1 0 0,0 0-1 0 0,-1-1 1 0 0,1 1 0 0 0,-1 0-1 0 0,0-1 1 0 0,0 1-1 0 0,0 0 1 0 0,-1 0-1 0 0,1 0 1 0 0,-1 0-1 0 0,1 0 1 0 0,-1 0-1 0 0,0 0 1 0 0,0 1-1 0 0,0-1 1 0 0,-1 1-1 0 0,1-1 1 0 0,-2 0 78 0 0,-59-81-1366 0 0,-73-121-11321 0 0,127 186 9164 0 0</inkml:trace>
  <inkml:trace contextRef="#ctx0" brushRef="#br0" timeOffset="12763.278">11153 5917 2000 0 0,'0'0'2080'0'0,"0"0"28"0"0,-4-31 118 0 0,2 21-1948 0 0,-13-124 1924 0 0,9 22 2577 0 0,23 39-482 0 0,-3 84-8025 0 0,4 26 3527 0 0,-17-36 137 0 0,35 101 304 0 0,-5 2 0 0 0,-4 1 0 0 0,-5 1 1 0 0,-4 1-1 0 0,-5 0 0 0 0,-2 62-240 0 0,19 127 262 0 0,-30-284-188 0 0,0 1-1 0 0,2 0 1 0 0,0-1 0 0 0,0 1 0 0 0,1-1 0 0 0,1 1 0 0 0,0-1-1 0 0,0 0 1 0 0,1-1 0 0 0,1 1 0 0 0,0-1 0 0 0,0 0-1 0 0,1 0 1 0 0,1-1 0 0 0,0 0 0 0 0,0 0 0 0 0,3 1-74 0 0,19-26 3979 0 0,2-42-3391 0 0,40-147-2551 0 0,-58 209-1727 0 0,16 42 4347 0 0,-20-28-667 0 0,3 0 91 0 0,0-1 0 0 0,0 0 0 0 0,2-1-1 0 0,0 0 1 0 0,1-2 0 0 0,1 0 0 0 0,0 0 0 0 0,16 9-81 0 0,55 11-8303 0 0,-78-33 448 0 0</inkml:trace>
  <inkml:trace contextRef="#ctx0" brushRef="#br0" timeOffset="12960.754">11467 6022 23261 0 0,'0'0'595'0'0,"0"0"28"0"0,0 0-106 0 0,0 0-338 0 0,0 0-521 0 0,0 0-458 0 0,0 0-201 0 0,0 0-30 0 0,0 0 91 0 0,0 0 57 0 0,0 0-124 0 0,0 0-176 0 0,26 0-91 0 0,83 1-5 0 0,-104-1 1087 0 0,0 0-1 0 0,0 1 1 0 0,0 0-1 0 0,-1 0 1 0 0,1 0 0 0 0,0 1-1 0 0,0-1 1 0 0,-1 1-1 0 0,1 0 1 0 0,-1 1-1 0 0,1-1 1 0 0,-1 1-1 0 0,0 0 1 0 0,0 0-1 0 0,0 0 1 0 0,0 0 0 0 0,-1 1-1 0 0,2 1 193 0 0,10 9-1258 0 0,29 25-3903 0 0,-32-26-391 0 0</inkml:trace>
  <inkml:trace contextRef="#ctx0" brushRef="#br0" timeOffset="13369.697">12101 6488 20908 0 0,'0'0'-21'0'0,"0"0"-422"0"0,0 0-422 0 0,0 0-126 0 0,0 0 141 0 0,0 0 340 0 0,0 0 331 0 0,0 0 130 0 0,0 0 61 0 0,1 29 10 0 0,4 140-27 0 0,-4-160 75 0 0,1-1 0 0 0,0 0 0 0 0,1 1 0 0 0,-1-1 0 0 0,2 0 0 0 0,-1 0 1 0 0,1 0-1 0 0,0-1 0 0 0,0 0 0 0 0,1 1 0 0 0,0-1 0 0 0,1-1 0 0 0,-1 1 0 0 0,1-1 0 0 0,2 1-70 0 0,-5-4 70 0 0,-1-1-1 0 0,1-1 0 0 0,-1 1 1 0 0,1 0-1 0 0,0-1 1 0 0,0 1-1 0 0,-1-1 0 0 0,1 0 1 0 0,0 0-1 0 0,0 0 1 0 0,0 0-1 0 0,1 0 0 0 0,-1-1 1 0 0,0 0-1 0 0,0 1 1 0 0,0-1-1 0 0,0 0 0 0 0,1 0 1 0 0,-1-1-1 0 0,0 1 1 0 0,0-1-1 0 0,0 0 1 0 0,0 1-1 0 0,0-1 0 0 0,0-1 1 0 0,0 1-1 0 0,0 0 1 0 0,0-1-1 0 0,-1 1 0 0 0,1-1 1 0 0,0 0-1 0 0,-1 0 1 0 0,0 0-1 0 0,1 0 0 0 0,-1 0 1 0 0,0-1-1 0 0,0 1 1 0 0,0-1-1 0 0,0 1 0 0 0,-1-1 1 0 0,2-1-70 0 0,42-110 481 0 0,-41 122-3166 0 0,12 32 2812 0 0,-11-27-48 0 0,1 0 0 0 0,0-1 0 0 0,1 0 0 0 0,0 0 0 0 0,1 0 0 0 0,0-1 0 0 0,1 0 0 0 0,0-1 0 0 0,1 0 0 0 0,0 0 0 0 0,0-1 0 0 0,1 0 0 0 0,1-1 0 0 0,-1 0 1 0 0,1-1-1 0 0,2 0-79 0 0,83 32-9574 0 0,-83-35 698 0 0</inkml:trace>
  <inkml:trace contextRef="#ctx0" brushRef="#br0" timeOffset="13831.308">12734 6780 20932 0 0,'0'0'1555'0'0,"0"0"-418"0"0,0 0-478 0 0,0 0-479 0 0,0 0-412 0 0,0 0-285 0 0,0 0-136 0 0,0 0 70 0 0,0 0 184 0 0,0 0 209 0 0,0 0 182 0 0,0 0 58 0 0,9 1 40 0 0,151-10 650 0 0,-132 4-665 0 0,-16 4-252 0 0,-1-1 0 0 0,1 0 0 0 0,-1 0 0 0 0,1-1 1 0 0,-1-1-1 0 0,0 0 0 0 0,0-1 0 0 0,0 0 0 0 0,-1 0 0 0 0,1-1 0 0 0,-1 0 0 0 0,-1-1 0 0 0,1 0 0 0 0,6-7 177 0 0,-14 11-31 0 0,-1 1-1 0 0,0-1 1 0 0,1 1 0 0 0,-1-1 0 0 0,0 1-1 0 0,0-1 1 0 0,0 0 0 0 0,-1 1-1 0 0,1-1 1 0 0,-1 0 0 0 0,1 1-1 0 0,-1-1 1 0 0,0 0 0 0 0,0 0 0 0 0,0 0-1 0 0,0 1 1 0 0,-1-1 0 0 0,1 0-1 0 0,-1 0 1 0 0,0 1 0 0 0,0-1-1 0 0,0 0 1 0 0,0 1 0 0 0,0-1 0 0 0,0 1-1 0 0,-1 0 1 0 0,1-1 0 0 0,-1 1-1 0 0,0 0 1 0 0,1 0 0 0 0,-1 0-1 0 0,0 0 1 0 0,0 0 0 0 0,0 0 0 0 0,-1 0-1 0 0,1 1 1 0 0,-2-2 31 0 0,-96-43-808 0 0,92 43 802 0 0,0 1 1 0 0,0 0-1 0 0,0 0 0 0 0,0 1 0 0 0,-1 0 0 0 0,1 1 0 0 0,0-1 1 0 0,-1 1-1 0 0,1 1 0 0 0,0 0 0 0 0,-1 0 0 0 0,1 1 0 0 0,0 0 1 0 0,0 0-1 0 0,0 1 0 0 0,0 0 0 0 0,0 0 0 0 0,1 1 0 0 0,-1 0 1 0 0,1 0-1 0 0,0 1 0 0 0,0 0 0 0 0,1 0 0 0 0,-1 0 0 0 0,1 1 1 0 0,1 0-1 0 0,-1 0 0 0 0,1 1 0 0 0,0 0 0 0 0,0 0 0 0 0,1 0 1 0 0,0 0-1 0 0,0 1 0 0 0,0-1 0 0 0,1 1 0 0 0,1 0 0 0 0,-1 0 1 0 0,1 0-1 0 0,1 0 0 0 0,-1 2 6 0 0,2-3 77 0 0,1-1-1 0 0,0 1 1 0 0,0 0 0 0 0,0-1-1 0 0,1 0 1 0 0,0 1 0 0 0,0-1 0 0 0,1 0-1 0 0,0 0 1 0 0,0 0 0 0 0,0 0 0 0 0,1 0-1 0 0,0-1 1 0 0,0 0 0 0 0,0 0-1 0 0,0 0 1 0 0,1 0 0 0 0,0 0 0 0 0,0-1-1 0 0,0 0 1 0 0,1 0 0 0 0,0-1-1 0 0,-1 1 1 0 0,1-1 0 0 0,0 0 0 0 0,0-1-1 0 0,1 0 1 0 0,-1 0 0 0 0,0 0-1 0 0,7 1-76 0 0,206 14 2319 0 0,-153-21-1781 0 0,149 11-1515 0 0,-166 1-3974 0 0,-16-6-6820 0 0,-25-2 6152 0 0</inkml:trace>
  <inkml:trace contextRef="#ctx0" brushRef="#br0" timeOffset="14382.734">13362 6332 17996 0 0,'0'0'1373'0'0,"0"0"-110"0"0,0 0-396 0 0,0 0-631 0 0,0 0-626 0 0,0 0-444 0 0,0 0-162 0 0,0 0 164 0 0,0 0 376 0 0,0 0 345 0 0,0 0 167 0 0,0 0 49 0 0,28-1-18 0 0,184-3 238 0 0,-1 4-137 0 0,-256 22-2626 0 0,32-14 2455 0 0,-21 8-34 0 0,1 1 0 0 0,1 1 0 0 0,0 2 0 0 0,1 1 1 0 0,2 1-1 0 0,0 2 0 0 0,1 1 0 0 0,2 1 1 0 0,1 1-1 0 0,1 2 0 0 0,1 0 0 0 0,1 1 1 0 0,2 2-1 0 0,1 1 17 0 0,17-29 40 0 0,1-1 1 0 0,1 1-1 0 0,-1 0 0 0 0,0 0 1 0 0,1 0-1 0 0,0 0 0 0 0,0-1 1 0 0,0 1-1 0 0,1 0 0 0 0,-1 0 1 0 0,1 0-1 0 0,0 0 1 0 0,0-1-1 0 0,0 1 0 0 0,0 0 1 0 0,1-1-1 0 0,-1 1 0 0 0,1-1 1 0 0,0 1-1 0 0,0-1 1 0 0,1 0-1 0 0,-1 0 0 0 0,1 0 1 0 0,-1 0-1 0 0,1 0 0 0 0,0-1 1 0 0,0 1-1 0 0,0-1 1 0 0,0 0-1 0 0,0 0 0 0 0,1 0 1 0 0,-1 0-1 0 0,1 0 0 0 0,-1-1 1 0 0,1 0-1 0 0,0 1 0 0 0,0-1 1 0 0,-1-1-1 0 0,1 1 1 0 0,0 0-1 0 0,0-1 0 0 0,0 0 1 0 0,0 0-1 0 0,0 0 0 0 0,0-1 1 0 0,-1 1-1 0 0,1-1 1 0 0,0 0-41 0 0,55 8 337 0 0,-1-3 0 0 0,1-2 1 0 0,0-3-1 0 0,0-3 1 0 0,0-2-1 0 0,-1-2 0 0 0,26-9-337 0 0,20-31 2002 0 0,-85 47-1868 0 0,-7 13 76 0 0,111 56-426 0 0,-78-53-3651 0 0,-2-4-5191 0 0,-30-8-667 0 0</inkml:trace>
  <inkml:trace contextRef="#ctx0" brushRef="#br0" timeOffset="14631.632">14055 5857 21413 0 0,'0'0'630'0'0,"0"0"-4"0"0,0 0-161 0 0,0 0-234 0 0,0 0-316 0 0,0 0-483 0 0,0 0-538 0 0,0 0-477 0 0,0 0-355 0 0,0 0-25 0 0,0 0 195 0 0,0 0 247 0 0,0 0 292 0 0,20-9 213 0 0,62-22 142 0 0,-79 31 793 0 0,-1 1 1 0 0,1-1-1 0 0,0 0 0 0 0,0 1 1 0 0,-1 0-1 0 0,1-1 0 0 0,0 1 0 0 0,-1 0 1 0 0,1 0-1 0 0,-1 1 0 0 0,1-1 1 0 0,-1 0-1 0 0,0 1 0 0 0,1 0 0 0 0,-1-1 1 0 0,0 1-1 0 0,0 0 0 0 0,0 0 1 0 0,0 0-1 0 0,-1 0 0 0 0,1 1 0 0 0,-1-1 1 0 0,1 0-1 0 0,-1 1 0 0 0,0-1 1 0 0,0 1-1 0 0,0-1 0 0 0,0 1 0 0 0,0 0 1 0 0,0-1-1 0 0,-1 1 0 0 0,1 0 81 0 0,2 6-535 0 0,9 16-1512 0 0,-4-7-2502 0 0</inkml:trace>
  <inkml:trace contextRef="#ctx0" brushRef="#br0" timeOffset="14933.674">14742 6894 18420 0 0,'0'0'1431'0'0,"0"0"-400"0"0,0 0-327 0 0,0 0-349 0 0,0 0-258 0 0,0 0-181 0 0,0 0-108 0 0,0 0-17 0 0,0 0 63 0 0,0 0 112 0 0,0 0 138 0 0,0 0 136 0 0,0 0 97 0 0,4-1 52 0 0,1-1-347 0 0,-1 0-1 0 0,1 0 0 0 0,-1 0 0 0 0,1-1 0 0 0,-1 1 1 0 0,0-1-1 0 0,0 0 0 0 0,0 0 0 0 0,-1-1 0 0 0,1 1 1 0 0,-1-1-1 0 0,0 0 0 0 0,0 0 0 0 0,0 0 0 0 0,0 0 0 0 0,0 0 1 0 0,-1-1-1 0 0,0 1 0 0 0,0-1 0 0 0,0 1 0 0 0,-1-1 1 0 0,0 0-1 0 0,0 0 0 0 0,0 0 0 0 0,0 0 0 0 0,-1 0 1 0 0,1 0-1 0 0,-1 0 0 0 0,0 0 0 0 0,-1 0 0 0 0,0-3-41 0 0,1-2-117 0 0,-1 1-1 0 0,0 0 1 0 0,-1-1-1 0 0,0 1 1 0 0,0 0-1 0 0,-1 0 0 0 0,0 0 1 0 0,0 0-1 0 0,-1 0 1 0 0,0 1-1 0 0,-1-1 1 0 0,0 1-1 0 0,0 0 1 0 0,-1 1-1 0 0,0-1 1 0 0,0 1-1 0 0,-1 0 118 0 0,4 6-93 0 0,1-1 0 0 0,0 1 0 0 0,-1-1 0 0 0,1 1 0 0 0,-1 0 0 0 0,0 0 0 0 0,1 0 0 0 0,-1 1-1 0 0,0-1 1 0 0,0 1 0 0 0,1-1 0 0 0,-1 1 0 0 0,0 0 0 0 0,0 0 0 0 0,0 0 0 0 0,1 1 0 0 0,-1-1 0 0 0,0 0 0 0 0,0 1 0 0 0,1 0 0 0 0,-1 0 0 0 0,0 0 0 0 0,1 0 0 0 0,-1 0-1 0 0,1 0 1 0 0,-1 1 0 0 0,1-1 0 0 0,0 1 0 0 0,0 0 0 0 0,-1-1 0 0 0,1 1 0 0 0,0 0 0 0 0,1 0 0 0 0,-1 1 0 0 0,0-1 0 0 0,0 0 0 0 0,1 1 0 0 0,-2 1 93 0 0,-44 102-614 0 0,46-99 555 0 0,0 1 0 0 0,0-1-1 0 0,1 1 1 0 0,1-1 0 0 0,-1 1 0 0 0,1-1 0 0 0,0 0 0 0 0,1 1 0 0 0,0-1 0 0 0,0 0 0 0 0,0 0-1 0 0,1 0 1 0 0,0 0 0 0 0,1-1 0 0 0,-1 1 0 0 0,4 4 59 0 0,22 20-2810 0 0,8-3-3310 0 0,-24-21-1576 0 0</inkml:trace>
  <inkml:trace contextRef="#ctx0" brushRef="#br0" timeOffset="15510.544">14916 6457 17100 0 0,'0'0'1659'0'0,"0"0"-331"0"0,0 0-651 0 0,0 0-773 0 0,0 0-846 0 0,0 0-704 0 0,0 0-28 0 0,0 0 390 0 0,0 0 642 0 0,0 0 654 0 0,0 0 170 0 0,0 0 14 0 0,7 13 44 0 0,102 243 1719 0 0,-106-248-1864 0 0,1 0-1 0 0,1-1 1 0 0,0 0 0 0 0,0 0 0 0 0,0 0-1 0 0,0 0 1 0 0,1-1 0 0 0,0 0 0 0 0,1 0-1 0 0,-1-1 1 0 0,1 0 0 0 0,0 0 0 0 0,1 0-1 0 0,-1-1 1 0 0,1 0 0 0 0,0-1 0 0 0,0 0-1 0 0,0 0 1 0 0,0 0 0 0 0,2-1-95 0 0,36-8 1012 0 0,6-57-1500 0 0,-46 48 836 0 0,62 81-54 0 0,-57-57-195 0 0,1 0 0 0 0,0-1 1 0 0,0-1-1 0 0,1 0 0 0 0,0 0 1 0 0,1-2-1 0 0,-1 0 0 0 0,1 0 1 0 0,0-1-1 0 0,0-1 0 0 0,0 0 1 0 0,1-1-1 0 0,-1 0 0 0 0,1-2 1 0 0,-1 1-1 0 0,1-2 0 0 0,-1 0 1 0 0,1-1-1 0 0,-1 0 0 0 0,0-1 1 0 0,0 0-1 0 0,0-2 0 0 0,0 1 1 0 0,-1-2-1 0 0,0 0 0 0 0,0 0 1 0 0,0-1-1 0 0,-1-1 0 0 0,0 0 1 0 0,0-1-1 0 0,7-7-99 0 0,-15 12-49 0 0,-1 0 0 0 0,0-1 1 0 0,0 0-1 0 0,0 1 0 0 0,-1-1 1 0 0,0 0-1 0 0,0 0 0 0 0,0 0 0 0 0,0-1 1 0 0,-1 1-1 0 0,0 0 0 0 0,0-1 0 0 0,0 1 1 0 0,-1-1-1 0 0,0 1 0 0 0,0-1 0 0 0,0 1 1 0 0,-1 0-1 0 0,1-1 0 0 0,-1 1 0 0 0,-1 0 1 0 0,1-1-1 0 0,-1 1 0 0 0,0 0 1 0 0,0 0-1 0 0,0 0 0 0 0,-1 0 0 0 0,0 1 1 0 0,0-1-1 0 0,0 1 0 0 0,0-1 0 0 0,-3-2 49 0 0,0 0-18 0 0,-1 0 0 0 0,1 0-1 0 0,-1 0 1 0 0,-1 1-1 0 0,1-1 1 0 0,-1 2-1 0 0,0-1 1 0 0,0 1 0 0 0,0 1-1 0 0,-1-1 1 0 0,0 2-1 0 0,0-1 1 0 0,0 1 0 0 0,0 0-1 0 0,0 1 1 0 0,-1 0-1 0 0,1 0 1 0 0,-6 1 18 0 0,11 3-2 0 0,-1 1 0 0 0,0-1 0 0 0,1 1-1 0 0,0 0 1 0 0,-1 1 0 0 0,1-1 0 0 0,1 1 0 0 0,-1-1 0 0 0,0 1 0 0 0,1 0 0 0 0,0 1-1 0 0,0-1 1 0 0,0 0 0 0 0,0 1 0 0 0,1 0 0 0 0,0 0 0 0 0,0-1 0 0 0,0 1 0 0 0,1 0 0 0 0,-1 1-1 0 0,1-1 1 0 0,0 0 0 0 0,1 0 0 0 0,-1 0 0 0 0,1 1 0 0 0,0-1 0 0 0,0 0 0 0 0,1 1-1 0 0,0-1 1 0 0,0 0 0 0 0,0 0 0 0 0,0 0 0 0 0,1 0 0 0 0,0 1 2 0 0,8 17-8 0 0,1 0 0 0 0,0-1 0 0 0,2 0 0 0 0,1-1 0 0 0,1 0 0 0 0,0-2 0 0 0,1 1 0 0 0,2-2 0 0 0,0 0 0 0 0,0-1 0 0 0,2-1 0 0 0,0-1 0 0 0,6 3 8 0 0,55 42-2573 0 0,-25-21-4644 0 0,-30-23-3199 0 0</inkml:trace>
  <inkml:trace contextRef="#ctx0" brushRef="#br0" timeOffset="22690.069">4974 11067 8082 0 0,'0'0'2668'0'0,"0"0"-814"0"0,0 0 48 0 0,0 0 25 0 0,0 0-317 0 0,0 0-368 0 0,0 0-409 0 0,0 0-415 0 0,0 0-370 0 0,0 0-344 0 0,0 0-264 0 0,-1-8-139 0 0,1 6 695 0 0,-5-23-710 0 0,-2 53 343 0 0,-42 408 1363 0 0,62-384 740 0 0,5-102 998 0 0,9-49-2817 0 0,-3-1-1 0 0,-5-1 0 0 0,-5-1 1 0 0,-2-30 87 0 0,1 49-187 0 0,11 113-2406 0 0,13 35 2675 0 0,-32-51-55 0 0,1 0 0 0 0,0-1-1 0 0,1 1 1 0 0,0-2 0 0 0,1 1 0 0 0,0-1-1 0 0,1 0 1 0 0,0-1 0 0 0,1 0-1 0 0,1 0 1 0 0,0-1 0 0 0,0 0-1 0 0,0-1 1 0 0,1-1 0 0 0,1 0 0 0 0,0 0-1 0 0,0-1 1 0 0,0-1 0 0 0,1 0-1 0 0,0-1 1 0 0,0 0 0 0 0,10 1-27 0 0,-8-4-25 0 0,1-1 0 0 0,-1 0 0 0 0,0-1 0 0 0,1-1 0 0 0,-1-1 0 0 0,0 0 0 0 0,1-1 0 0 0,-2-1 0 0 0,1 0 0 0 0,0-2 0 0 0,-1 1 0 0 0,0-2 1 0 0,0 0-1 0 0,0-1 0 0 0,-1 0 0 0 0,-1-1 0 0 0,1 0 0 0 0,-1-2 0 0 0,-1 1 0 0 0,0-2 0 0 0,-1 1 0 0 0,0-1 0 0 0,0-1 0 0 0,-1 0 0 0 0,-1-1 0 0 0,0 0 0 0 0,3-9 25 0 0,-5-92 1750 0 0,-8 115-1775 0 0,-1-1 0 0 0,1 1 1 0 0,0-1-1 0 0,-1 1 0 0 0,1 0 0 0 0,-1-1 1 0 0,1 1-1 0 0,0 0 0 0 0,-1 0 0 0 0,1 0 1 0 0,-1 0-1 0 0,1 0 0 0 0,0 0 0 0 0,-1 0 0 0 0,1 1 1 0 0,0-1-1 0 0,-1 0 0 0 0,1 1 0 0 0,0-1 1 0 0,-1 1-1 0 0,1 0 0 0 0,0-1 0 0 0,0 1 0 0 0,-1 0 1 0 0,1 0-1 0 0,0 0 0 0 0,0 0 0 0 0,0 0 1 0 0,0 0-1 0 0,0 0 0 0 0,0 0 0 0 0,1 0 1 0 0,-1 0-1 0 0,0 0 0 0 0,0 1 0 0 0,1-1 0 0 0,-1 0 1 0 0,1 0-1 0 0,-1 1 0 0 0,1-1 0 0 0,0 0 1 0 0,-1 1-1 0 0,1-1 0 0 0,0 1 0 0 0,0-1 0 0 0,0 0 1 0 0,0 1-1 0 0,0-1 0 0 0,0 1 0 0 0,1-1 1 0 0,-1 0-1 0 0,0 1 25 0 0,0 0 56 0 0,-16 40 28 0 0,2 0 0 0 0,2 1 0 0 0,2 1 0 0 0,1 0 0 0 0,3 0 0 0 0,1 1 0 0 0,3 0 0 0 0,1 0 0 0 0,6 44-84 0 0,35 28 454 0 0,-39-115-510 0 0,1 1 1 0 0,0-1-1 0 0,-1 0 1 0 0,1 0-1 0 0,0 1 1 0 0,0-1-1 0 0,1 0 1 0 0,-1-1-1 0 0,0 1 1 0 0,1 0-1 0 0,-1-1 1 0 0,1 1-1 0 0,-1-1 1 0 0,1 0-1 0 0,0 0 1 0 0,0 0-1 0 0,-1 0 1 0 0,1 0-1 0 0,0-1 1 0 0,0 1-1 0 0,0-1 1 0 0,0 0-1 0 0,0 0 1 0 0,0 0-1 0 0,0 0 1 0 0,-1 0-1 0 0,1-1 1 0 0,0 1-1 0 0,0-1 1 0 0,0 0-1 0 0,0 0 0 0 0,-1 0 1 0 0,1 0-1 0 0,0 0 1 0 0,-1-1-1 0 0,1 1 1 0 0,-1-1-1 0 0,1 1 1 0 0,1-3 55 0 0,23-16-6035 0 0,-17 12 583 0 0,-1 1-2884 0 0</inkml:trace>
  <inkml:trace contextRef="#ctx0" brushRef="#br0" timeOffset="22944.091">6199 11002 19604 0 0,'0'0'3700'0'0,"0"0"-3080"0"0,0 0-1003 0 0,0 0-230 0 0,0 0 24 0 0,0 0 169 0 0,0 0 210 0 0,0 0 194 0 0,5 26 38 0 0,19 198 52 0 0,-24-197-710 0 0,7 107 887 0 0,4-92-4410 0 0,8-2-5059 0 0,-16-32 1191 0 0</inkml:trace>
  <inkml:trace contextRef="#ctx0" brushRef="#br0" timeOffset="23509.154">7110 11051 17252 0 0,'0'0'1180'0'0,"0"0"-241"0"0,0 0-388 0 0,0 0-446 0 0,0 0-317 0 0,0 0-207 0 0,0 0-56 0 0,0 0 75 0 0,0 0 160 0 0,0 0 164 0 0,0 0 107 0 0,0 0 54 0 0,0 0 41 0 0,10-1 52 0 0,-8 1-163 0 0,1 1 76 0 0,0-1 0 0 0,0 1-1 0 0,0-1 1 0 0,1 1 0 0 0,-1-1 0 0 0,0 0-1 0 0,0-1 1 0 0,0 1 0 0 0,1 0-1 0 0,-1-1 1 0 0,0 0 0 0 0,0 0 0 0 0,0 0-1 0 0,0 0 1 0 0,0 0 0 0 0,0 0 0 0 0,0-1-1 0 0,-1 1 1 0 0,1-1 0 0 0,0 0 0 0 0,-1 0-1 0 0,1 0 1 0 0,-1 0 0 0 0,0 0-1 0 0,2-3-90 0 0,-6 1-67 0 0,-1 0-1 0 0,0 1 0 0 0,0-1 0 0 0,0 1 0 0 0,0-1 0 0 0,0 1 0 0 0,0 0 1 0 0,-1 0-1 0 0,0 0 0 0 0,1 1 0 0 0,-1-1 0 0 0,0 1 0 0 0,0 0 0 0 0,-1 0 0 0 0,1 1 1 0 0,0-1-1 0 0,-1 1 0 0 0,1 0 0 0 0,-1 0 0 0 0,1 0 0 0 0,-1 0 68 0 0,0 0-32 0 0,-26-9 47 0 0,0 2 0 0 0,-1 1 0 0 0,0 1 0 0 0,0 2 0 0 0,0 1 0 0 0,-1 1 0 0 0,1 2 0 0 0,-1 2 0 0 0,1 0 0 0 0,0 3 0 0 0,0 0 0 0 0,-20 7-15 0 0,49-11-30 0 0,0-1 1 0 0,0 0-1 0 0,0 1 1 0 0,0 0-1 0 0,0 0 1 0 0,0 0-1 0 0,0 0 1 0 0,0 0-1 0 0,0 1 1 0 0,1-1-1 0 0,-1 1 1 0 0,0 0-1 0 0,1-1 1 0 0,0 1-1 0 0,-1 0 1 0 0,1 1-1 0 0,0-1 1 0 0,0 0-1 0 0,0 1 1 0 0,0-1-1 0 0,0 1 1 0 0,1-1-1 0 0,-1 1 1 0 0,1 0-1 0 0,0 0 1 0 0,0 0-1 0 0,0 0 1 0 0,0 0-1 0 0,0 0 1 0 0,0 0-1 0 0,1 0 1 0 0,0 0-1 0 0,-1 0 0 0 0,1 0 1 0 0,1 0-1 0 0,-1 1 1 0 0,0-1-1 0 0,1 0 1 0 0,-1 0-1 0 0,1 0 1 0 0,0 0-1 0 0,0 0 1 0 0,0 0-1 0 0,0-1 1 0 0,1 1-1 0 0,-1 0 1 0 0,2 2 29 0 0,17 9 103 0 0,0-1 1 0 0,1 0 0 0 0,1-1-1 0 0,0-2 1 0 0,0 0-1 0 0,1-2 1 0 0,0 0-1 0 0,0-1 1 0 0,1-1-1 0 0,-1-2 1 0 0,9 1-104 0 0,15 5 73 0 0,47 10 45 0 0,-45-12-124 0 0,0 2-1 0 0,-1 3 1 0 0,-1 1-1 0 0,0 3 0 0 0,-1 1 1 0 0,14 10 6 0 0,-57-27-15 0 0,0 1 1 0 0,0-1-1 0 0,-1 1 1 0 0,1-1-1 0 0,-1 1 1 0 0,1 0-1 0 0,-1 0 0 0 0,0 0 1 0 0,1 0-1 0 0,-1 0 1 0 0,0 0-1 0 0,-1 1 1 0 0,1-1-1 0 0,0 1 1 0 0,-1 0-1 0 0,1-1 1 0 0,-1 1-1 0 0,0 0 1 0 0,0 0-1 0 0,0-1 0 0 0,0 1 1 0 0,0 0-1 0 0,-1 0 1 0 0,1 0-1 0 0,-1 0 1 0 0,0 0-1 0 0,0 1 1 0 0,0-1-1 0 0,0 0 1 0 0,0 0-1 0 0,-1 0 0 0 0,0 0 1 0 0,1 0-1 0 0,-1-1 1 0 0,0 1-1 0 0,0 0 1 0 0,-1 0-1 0 0,1 0 1 0 0,-1-1-1 0 0,1 1 1 0 0,-1-1-1 0 0,0 1 0 0 0,0-1 1 0 0,0 0-1 0 0,0 1 1 0 0,0-1-1 0 0,0 0 1 0 0,-1 0-1 0 0,1-1 1 0 0,-1 1-1 0 0,1-1 1 0 0,-1 1-1 0 0,0-1 15 0 0,-37 20 173 0 0,-1-2 0 0 0,-1-2-1 0 0,0-1 1 0 0,-2-3 0 0 0,1-1 0 0 0,-1-3 0 0 0,-1-1 0 0 0,0-2-1 0 0,0-2 1 0 0,0-2 0 0 0,0-2 0 0 0,-24-4-173 0 0,-34-24 780 0 0,98-15-3325 0 0,58-8-8825 0 0,-35 40 3667 0 0</inkml:trace>
  <inkml:trace contextRef="#ctx0" brushRef="#br0" timeOffset="23908.805">7862 10994 22541 0 0,'0'0'-94'0'0,"0"0"-168"0"0,0 0-125 0 0,0 0-44 0 0,0 0 34 0 0,0 0 141 0 0,0 0 126 0 0,0 0 81 0 0,-12 25 60 0 0,-36 81 33 0 0,24 36 374 0 0,25-116-293 0 0,-1-18-92 0 0,1-1 0 0 0,-1 1 0 0 0,2-1 0 0 0,-1 1 0 0 0,1-1 0 0 0,0 0 0 0 0,0 0 0 0 0,1 0 0 0 0,0 0 0 0 0,0 0 1 0 0,1 0-1 0 0,0-1 0 0 0,0 0 0 0 0,1 0 0 0 0,-1 0 0 0 0,1 0 0 0 0,0-1 0 0 0,1 1 0 0 0,-1-1 0 0 0,1-1 0 0 0,0 1 1 0 0,1-1-1 0 0,-1 0 0 0 0,1 0 0 0 0,-1-1 0 0 0,1 0 0 0 0,0 0 0 0 0,1-1 0 0 0,-1 0 0 0 0,0 0 0 0 0,1 0 1 0 0,-1-1-1 0 0,6 0-33 0 0,8 1 120 0 0,0 0-1 0 0,1-1 1 0 0,-1-2 0 0 0,0 0 0 0 0,0-1 0 0 0,0-1 0 0 0,0-1 0 0 0,-1-1 0 0 0,1-1 0 0 0,-1-1 0 0 0,13-6-120 0 0,-24 9 62 0 0,-1 1 0 0 0,1-2 0 0 0,-1 1 0 0 0,0-1 0 0 0,0-1 0 0 0,0 1 0 0 0,-1-1 1 0 0,0-1-1 0 0,0 1 0 0 0,-1-1 0 0 0,0 0 0 0 0,0-1 0 0 0,0 1 0 0 0,-1-1 0 0 0,0-1 1 0 0,-1 1-1 0 0,0 0 0 0 0,0-1 0 0 0,-1 0 0 0 0,0 0 0 0 0,0 0 0 0 0,-1 0 0 0 0,0-1 0 0 0,-1 1 1 0 0,0 0-1 0 0,0-1 0 0 0,-1 1 0 0 0,-1-1 0 0 0,1 1 0 0 0,-1-1 0 0 0,-1 1 0 0 0,0 0 0 0 0,-1-2-62 0 0,-9-19 46 0 0,-2 2 0 0 0,-1 0 0 0 0,-1 0-1 0 0,-1 2 1 0 0,-2 0 0 0 0,0 1-1 0 0,-2 0 1 0 0,-13-10-46 0 0,41 42-4939 0 0,39 38 1200 0 0,-16-18-3212 0 0,-15-16-3051 0 0</inkml:trace>
  <inkml:trace contextRef="#ctx0" brushRef="#br0" timeOffset="25523.172">12299 10304 20204 0 0,'0'0'328'0'0,"0"0"-150"0"0,0 0-382 0 0,0 0-666 0 0,0 0-358 0 0,0 0 4 0 0,0 0 287 0 0,0 0 519 0 0,0 0 295 0 0,0 0 156 0 0,0 0 134 0 0,0 29 86 0 0,0 214 628 0 0,-42 356 312 0 0,45-514-733 0 0,0-84-265 0 0,1 0 1 0 0,-1-1-1 0 0,0 1 0 0 0,1 0 0 0 0,-1-1 0 0 0,1 0 0 0 0,-1 0 1 0 0,1 0-1 0 0,-1 0 0 0 0,1 0 0 0 0,-1-1 0 0 0,0 0 0 0 0,1 1 1 0 0,-1-1-1 0 0,0-1 0 0 0,1 1 0 0 0,-1 0 0 0 0,0-1 0 0 0,0 1 0 0 0,0-1 1 0 0,0 0-1 0 0,0-1-195 0 0,4 0 99 0 0,27-12-125 0 0,1 2-1 0 0,1 2 1 0 0,0 1 0 0 0,1 1-1 0 0,-1 2 1 0 0,1 2-1 0 0,1 2 1 0 0,-1 1-1 0 0,1 1 1 0 0,-1 3 0 0 0,0 0-1 0 0,0 3 1 0 0,0 1-1 0 0,0 2 1 0 0,-1 1 0 0 0,14 7 26 0 0,-2-1-2486 0 0,23-1-5749 0 0,-67-13-163 0 0</inkml:trace>
  <inkml:trace contextRef="#ctx0" brushRef="#br0" timeOffset="25864.24">13390 11244 22805 0 0,'0'0'481'0'0,"0"0"-179"0"0,0 0-148 0 0,0 0-38 0 0,0 0 62 0 0,0 0 79 0 0,0 0 55 0 0,0 0 38 0 0,0 0-14 0 0,25 1-50 0 0,80 0-25 0 0,-91-1-167 0 0,-1 0 0 0 0,0-1 0 0 0,1-1 0 0 0,-1-1 0 0 0,0 1 0 0 0,0-2 0 0 0,0 0 0 0 0,-1-1 1 0 0,1 0-1 0 0,-1 0 0 0 0,2-3-94 0 0,21-8 89 0 0,83-57 133 0 0,-114 70-247 0 0,-1 0 0 0 0,0 0-1 0 0,0 0 1 0 0,-1 0 0 0 0,1-1-1 0 0,-1 1 1 0 0,0-1 0 0 0,1 1-1 0 0,-2-1 1 0 0,1 0 0 0 0,0 0-1 0 0,-1 0 1 0 0,1 0 0 0 0,-1 0-1 0 0,-1 0 1 0 0,1 0 0 0 0,0 0-1 0 0,-1 0 1 0 0,0-1 0 0 0,0 1-1 0 0,0 0 1 0 0,0 0 0 0 0,-1 0-1 0 0,0-1 1 0 0,0 1 0 0 0,0 0-1 0 0,0 0 1 0 0,0 0 0 0 0,-1 0-1 0 0,0 1 1 0 0,-1-3 25 0 0,-11-12-94 0 0,0 0-1 0 0,-2 2 1 0 0,0-1 0 0 0,0 2-1 0 0,-2 0 1 0 0,0 1 0 0 0,0 1 0 0 0,-1 1-1 0 0,-1 1 1 0 0,0 0 0 0 0,-1 1-1 0 0,0 1 1 0 0,0 2 0 0 0,-1 0-1 0 0,0 1 1 0 0,0 1 0 0 0,-1 1-1 0 0,1 1 1 0 0,-1 1 0 0 0,0 0 0 0 0,-13 3 94 0 0,26-2-30 0 0,-1 1 0 0 0,1 0 0 0 0,0 0 0 0 0,0 1 0 0 0,0 0 0 0 0,0 1 0 0 0,0 0 0 0 0,1 1 0 0 0,-1 0 0 0 0,1 1 0 0 0,-1-1 1 0 0,1 2-1 0 0,0-1 0 0 0,0 1 0 0 0,1 1 0 0 0,0 0 0 0 0,0 0 0 0 0,0 0 0 0 0,0 1 0 0 0,1 0 0 0 0,0 1 0 0 0,1 0 0 0 0,0 0 0 0 0,0 0 1 0 0,1 1-1 0 0,0-1 0 0 0,0 1 0 0 0,1 1 0 0 0,0-1 0 0 0,1 0 0 0 0,-1 1 0 0 0,2 0 0 0 0,0 0 0 0 0,0 0 0 0 0,1 0 0 0 0,0 0 0 0 0,0 0 1 0 0,1 0-1 0 0,1 1 30 0 0,1-4-165 0 0,1 0 1 0 0,0 0-1 0 0,0 0 1 0 0,0-1-1 0 0,1 1 1 0 0,0-1-1 0 0,1 0 1 0 0,-1 0-1 0 0,1 0 1 0 0,0 0 0 0 0,0-1-1 0 0,1 0 1 0 0,0 0-1 0 0,0 0 1 0 0,0-1-1 0 0,0 0 1 0 0,7 3 164 0 0,70 35-9497 0 0,-80-40 8816 0 0,24 9-9597 0 0</inkml:trace>
  <inkml:trace contextRef="#ctx0" brushRef="#br0" timeOffset="26363.495">14262 11130 20732 0 0,'0'0'539'0'0,"0"0"-589"0"0,0 0-400 0 0,0 0-218 0 0,0 0 5 0 0,0 0 204 0 0,0 0 338 0 0,0 0 390 0 0,0 0 277 0 0,0 0 135 0 0,0 0 16 0 0,0 0-59 0 0,0 0-131 0 0,16-1-134 0 0,120-21 113 0 0,-104 13-525 0 0,117-43 402 0 0,-143 50-327 0 0,-1-1 0 0 0,0 1 0 0 0,0-1 0 0 0,-1 0 0 0 0,1-1-1 0 0,-1 1 1 0 0,0-1 0 0 0,1 0 0 0 0,-2 0 0 0 0,1 0 0 0 0,0-1 0 0 0,-1 0 0 0 0,0 1 0 0 0,0-1 0 0 0,0 0-1 0 0,-1 0 1 0 0,1 0 0 0 0,-1-1 0 0 0,-1 1 0 0 0,1-1 0 0 0,-1 1 0 0 0,0-1 0 0 0,0 1 0 0 0,0-6-36 0 0,-1 7-52 0 0,-1-1 0 0 0,0 1 0 0 0,0-1 1 0 0,-1 1-1 0 0,1-1 0 0 0,-1 1 1 0 0,0-1-1 0 0,0 1 0 0 0,0 0 1 0 0,-1 0-1 0 0,1 0 0 0 0,-1 0 1 0 0,0 1-1 0 0,0-1 0 0 0,0 1 1 0 0,-1 0-1 0 0,1 0 0 0 0,-1 0 1 0 0,0 0-1 0 0,0 0 0 0 0,0 1 0 0 0,0 0 1 0 0,0 0-1 0 0,0 0 0 0 0,-1 0 1 0 0,1 1-1 0 0,-1-1 0 0 0,1 1 1 0 0,-5 0 51 0 0,-139-1 0 0 0,140 6-21 0 0,0 1 0 0 0,0 0 0 0 0,0 1 1 0 0,0-1-1 0 0,1 1 0 0 0,0 1 0 0 0,0 0 1 0 0,1 0-1 0 0,0 0 0 0 0,0 0 0 0 0,0 1 1 0 0,1 0-1 0 0,0 0 0 0 0,1 1 0 0 0,0-1 1 0 0,0 1-1 0 0,1 0 0 0 0,0 0 0 0 0,1 0 1 0 0,0 1-1 0 0,0-1 0 0 0,1 1 0 0 0,0-1 1 0 0,0 1-1 0 0,1-1 0 0 0,1 1 0 0 0,0-1 1 0 0,0 1-1 0 0,0-1 0 0 0,1 0 0 0 0,1 0 1 0 0,0 1-1 0 0,0-2 0 0 0,1 1 0 0 0,0 0 1 0 0,0-1-1 0 0,1 1 0 0 0,0-1 0 0 0,0-1 1 0 0,1 1-1 0 0,0-1 0 0 0,1 0 0 0 0,2 3 21 0 0,198 153 184 0 0,-179-147-132 0 0,-1 1 0 0 0,-1 1 0 0 0,0 1 0 0 0,-1 2 0 0 0,-2 1 0 0 0,0 0-1 0 0,-1 2 1 0 0,-1 0 0 0 0,15 25-52 0 0,-33-44 19 0 0,0 0 0 0 0,0 1 0 0 0,-1 0-1 0 0,0-1 1 0 0,0 1 0 0 0,0 0 0 0 0,0 0 0 0 0,-1 0-1 0 0,0 0 1 0 0,0 0 0 0 0,-1 1 0 0 0,0-1 0 0 0,0 0 0 0 0,0 0-1 0 0,-1 0 1 0 0,0 0 0 0 0,0 1 0 0 0,-1-1 0 0 0,1 0-1 0 0,-1-1 1 0 0,-1 1 0 0 0,1 0 0 0 0,-1-1 0 0 0,0 1 0 0 0,0-1-1 0 0,-1 0 1 0 0,1 0 0 0 0,-1 0 0 0 0,0 0 0 0 0,0-1-1 0 0,-1 0 1 0 0,0 1 0 0 0,-3 1-19 0 0,-185 104 1053 0 0,70-69-818 0 0,-1-6 0 0 0,-2-5 0 0 0,-1-5 0 0 0,0-6 0 0 0,-94 0-235 0 0,-94 17-128 0 0,105-3-786 0 0,70-5-3876 0 0,72-14-5607 0 0</inkml:trace>
  <inkml:trace contextRef="#ctx0" brushRef="#br0" timeOffset="24527.511">8975 10931 8354 0 0,'0'0'684'0'0,"0"0"-11"0"0,0 0 1 0 0,0 0-75 0 0,0 0-95 0 0,0 0-180 0 0,0 0-149 0 0,0 0 17 0 0,0 0 105 0 0,0 0 172 0 0,0 0 129 0 0,0 0 46 0 0,0 0 40 0 0,-3 20 19 0 0,-9 66-28 0 0,37 26 893 0 0,-12-81-1280 0 0,42 203 644 0 0,-98-342 5415 0 0,34 90-6363 0 0,0 0 0 0 0,1-1 1 0 0,1 1-1 0 0,0-2 0 0 0,2 1 0 0 0,0-1 0 0 0,1 0 0 0 0,1 0 0 0 0,1 0 0 0 0,1 0 0 0 0,1-4 16 0 0,1 18-56 0 0,0 0 0 0 0,1 0 0 0 0,0 0 0 0 0,0 0 0 0 0,1 0 0 0 0,0 0 0 0 0,0 1-1 0 0,0 0 1 0 0,0-1 0 0 0,1 1 0 0 0,0 0 0 0 0,0 1 0 0 0,0-1 0 0 0,1 1-1 0 0,0 0 1 0 0,0 0 0 0 0,0 0 0 0 0,0 0 0 0 0,0 1 0 0 0,1 0 0 0 0,-1 0 0 0 0,1 1-1 0 0,0-1 1 0 0,0 1 0 0 0,1 0 56 0 0,156-31-960 0 0,-105 28 808 0 0,0 3 0 0 0,0 2-1 0 0,0 2 1 0 0,-1 3 0 0 0,1 3 0 0 0,33 9 152 0 0,-89-17-40 0 0,-1-1 0 0 0,1 1 0 0 0,0-1 1 0 0,-1 1-1 0 0,1-1 0 0 0,0 1 0 0 0,0 0 0 0 0,-1 0 1 0 0,1 0-1 0 0,0 0 0 0 0,0 0 0 0 0,-1 1 1 0 0,1-1-1 0 0,0 0 0 0 0,-1 1 0 0 0,1-1 1 0 0,0 1-1 0 0,-1 0 0 0 0,1-1 0 0 0,-1 1 0 0 0,1 0 1 0 0,-1 0-1 0 0,1 0 0 0 0,-1 0 0 0 0,0 0 1 0 0,1 0-1 0 0,-1 1 0 0 0,0-1 0 0 0,0 0 0 0 0,0 1 1 0 0,0-1-1 0 0,0 1 0 0 0,0-1 0 0 0,0 1 1 0 0,0-1-1 0 0,-1 1 0 0 0,1-1 0 0 0,-1 1 0 0 0,1 0 1 0 0,-1-1-1 0 0,0 1 0 0 0,1 0 0 0 0,-1 0 1 0 0,0-1-1 0 0,0 1 0 0 0,0 0 0 0 0,0 0 1 0 0,-1-1-1 0 0,1 1 0 0 0,0 0 0 0 0,-1-1 0 0 0,1 1 1 0 0,-1 0-1 0 0,0-1 0 0 0,1 1 0 0 0,-1-1 1 0 0,-1 2 39 0 0,-28 12 78 0 0,-1-1 1 0 0,0-2-1 0 0,0-1 1 0 0,-1-2-1 0 0,-1-1 1 0 0,-18 2-79 0 0,-66 18 173 0 0,83-19-135 0 0,-112 54-250 0 0,145-61 226 0 0,1 1 0 0 0,0-1 0 0 0,0 0 0 0 0,0 1 0 0 0,0-1 0 0 0,0 0 0 0 0,0 1 0 0 0,0-1 1 0 0,1 0-1 0 0,-1 0 0 0 0,1 1 0 0 0,0-1 0 0 0,0 0 0 0 0,0 0 0 0 0,0 0 0 0 0,0 0 0 0 0,0 0 0 0 0,0 0 0 0 0,1 0 0 0 0,-1 0 0 0 0,1 0 0 0 0,-1-1 0 0 0,1 1 0 0 0,0-1 0 0 0,0 1 0 0 0,0-1 0 0 0,-1 0 0 0 0,1 1 0 0 0,1-1 0 0 0,-1 0 0 0 0,0 0 0 0 0,0 0 0 0 0,0-1 0 0 0,0 1 0 0 0,1-1 0 0 0,-1 1 0 0 0,0-1 0 0 0,3 1-14 0 0,-3 0 9 0 0,361 112 535 0 0,-201-72-1952 0 0,-147-36 869 0 0,54 15-2548 0 0,-24-7-4743 0 0,-30-9-528 0 0</inkml:trace>
  <inkml:trace contextRef="#ctx0" brushRef="#br0" timeOffset="24965.15">9944 11247 22917 0 0,'0'0'-79'0'0,"0"0"-245"0"0,0 0-171 0 0,0 0-37 0 0,0 0 138 0 0,0 0 205 0 0,0 0 133 0 0,0 0 76 0 0,0 0 60 0 0,0 0 93 0 0,0 0 107 0 0,0 0 78 0 0,28 4 45 0 0,85 10-51 0 0,-101-13-313 0 0,-1 0-1 0 0,0-1 1 0 0,0 0 0 0 0,0-1-1 0 0,0 0 1 0 0,0-1 0 0 0,0 0-1 0 0,0-1 1 0 0,0 0 0 0 0,-1-1-1 0 0,1 0 1 0 0,4-3-39 0 0,15-5-33 0 0,151-79 142 0 0,-174 87-109 0 0,-1 0 0 0 0,-1-1 0 0 0,1 0 0 0 0,-1 0 0 0 0,1 0 0 0 0,-1 0 0 0 0,-1-1 0 0 0,1 0 0 0 0,-1 0 1 0 0,0 0-1 0 0,0 0 0 0 0,-1-1 0 0 0,0 1 0 0 0,0-1 0 0 0,0 0 0 0 0,-1 0 0 0 0,0 0 0 0 0,-1 0 0 0 0,1-1 0 0 0,-1 1 0 0 0,-1 0 0 0 0,1-1 0 0 0,-1 1 0 0 0,-1 0 1 0 0,1-1-1 0 0,-1 0 0 0 0,-4-1-57 0 0,-1 0 0 0 0,0 0 0 0 0,0 0 0 0 0,0 1 0 0 0,-1 0 1 0 0,0 1-1 0 0,-1-1 0 0 0,0 1 0 0 0,0 1 0 0 0,0-1 0 0 0,-1 2 1 0 0,0-1-1 0 0,0 1 0 0 0,0 0 0 0 0,-1 1 0 0 0,0 0 0 0 0,1 1 1 0 0,-2 0-1 0 0,1 0 0 0 0,0 1 0 0 0,0 0 0 0 0,-1 1 0 0 0,1 0 1 0 0,-1 1-1 0 0,1 0 0 0 0,-1 1 0 0 0,1 0 0 0 0,0 0 0 0 0,-1 1 1 0 0,1 1-1 0 0,0-1 0 0 0,0 2 0 0 0,0 0 0 0 0,-7 3 57 0 0,7-2 43 0 0,0-1 1 0 0,0 1-1 0 0,1 1 0 0 0,0 0 0 0 0,0 0 1 0 0,1 0-1 0 0,-1 1 0 0 0,1 1 0 0 0,1-1 0 0 0,0 1 1 0 0,0 1-1 0 0,0-1 0 0 0,1 1 0 0 0,0 0 1 0 0,1 1-1 0 0,0-1 0 0 0,1 1 0 0 0,-1 0 1 0 0,2 0-1 0 0,0 1 0 0 0,0-1 0 0 0,1 1 0 0 0,0-1 1 0 0,0 1-1 0 0,2 0 0 0 0,-1-1 0 0 0,1 1 1 0 0,1 0-1 0 0,0 0 0 0 0,0-1 0 0 0,1 1 1 0 0,1 0-1 0 0,-1-1 0 0 0,2 0 0 0 0,-1 0 0 0 0,2 0 1 0 0,-1 0-1 0 0,1 0 0 0 0,1-1 0 0 0,0 0 1 0 0,0 0-44 0 0,12 7 78 0 0,0 0 0 0 0,1-1 1 0 0,1-1-1 0 0,0-1 0 0 0,1-1 1 0 0,0-1-1 0 0,1 0 0 0 0,0-2 1 0 0,1 0-1 0 0,0-2 0 0 0,0-1 1 0 0,0 0-1 0 0,1-2 1 0 0,1 0-79 0 0,214 22-7283 0 0,-230-26 6671 0 0,25 3-5093 0 0,-8-3-4688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6:17.3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744 112 17332 0 0,'0'0'444'0'0,"0"0"-29"0"0,0 0-82 0 0,0 0-153 0 0,0 0-288 0 0,0 0-521 0 0,0 0-590 0 0,0 0-86 0 0,0 0 249 0 0,0 0 525 0 0,0 0 634 0 0,0 0 184 0 0,0 10 26 0 0,1 247 1524 0 0,-15 233-1049 0 0,13-485-896 0 0,-14 117 574 0 0,12-115-2726 0 0,3-16-2525 0 0,0 1-4616 0 0</inkml:trace>
  <inkml:trace contextRef="#ctx0" brushRef="#br0" timeOffset="351.698">0 87 17996 0 0,'0'0'616'0'0,"0"0"65"0"0,0 0 6 0 0,0 0-112 0 0,0 0-276 0 0,0 0-351 0 0,0 0-286 0 0,0 0-115 0 0,0 0 81 0 0,0 0 218 0 0,0 0 189 0 0,28-16 84 0 0,93-45 22 0 0,-6 51 77 0 0,-87 14-162 0 0,318 33 257 0 0,-116-9-158 0 0,1-10 1 0 0,171-11-156 0 0,-241-39 1413 0 0,-231 32-1471 0 0,1 15-3081 0 0,47-7-405 0 0,0 1-3370 0 0,15-6-1522 0 0</inkml:trace>
  <inkml:trace contextRef="#ctx0" brushRef="#br0" timeOffset="895.194">2136 195 19148 0 0,'0'0'157'0'0,"0"0"-853"0"0,0 0-237 0 0,0 0 125 0 0,0 0 381 0 0,0 0 384 0 0,0 0 85 0 0,0 0-16 0 0,0 0-2 0 0,0 0 38 0 0,0 0 71 0 0,0 0 120 0 0,0 0 206 0 0,15 3 191 0 0,47 10 115 0 0,-47-10 34 0 0,-10-17 1086 0 0,-11-15-2590 0 0,-12 23 491 0 0,-1 1 0 0 0,1 0-1 0 0,-1 1 1 0 0,0 1 0 0 0,0 1-1 0 0,0 1 1 0 0,-1 0 0 0 0,1 2-1 0 0,0 0 1 0 0,0 1 0 0 0,0 1 0 0 0,0 1-1 0 0,0 0 1 0 0,1 2 0 0 0,0 0-1 0 0,-3 2 215 0 0,7-5-92 0 0,0 1-1 0 0,0 1 1 0 0,1 0-1 0 0,-1 0 1 0 0,1 2-1 0 0,1-1 1 0 0,-1 2-1 0 0,1 0 0 0 0,0 0 1 0 0,1 1-1 0 0,0 0 1 0 0,0 1-1 0 0,1 1 1 0 0,1-1-1 0 0,-1 2 1 0 0,2-1-1 0 0,-1 1 1 0 0,2 0-1 0 0,0 1 0 0 0,0 0 1 0 0,1 0-1 0 0,1 0 1 0 0,0 1-1 0 0,1 0 1 0 0,0 0-1 0 0,1 0 1 0 0,1 0-1 0 0,0 6 93 0 0,7-7 7 0 0,0 1 1 0 0,2-1-1 0 0,0 0 0 0 0,0-1 1 0 0,1 1-1 0 0,1-2 1 0 0,0 1-1 0 0,0-1 0 0 0,1-1 1 0 0,1 1-1 0 0,-1-2 0 0 0,2 1 1 0 0,-1-2-1 0 0,2 1 0 0 0,-1-2 1 0 0,1 0-1 0 0,0 0 0 0 0,8 2-7 0 0,187 82 437 0 0,-164-75-506 0 0,0 1 0 0 0,-1 3 0 0 0,-1 1 0 0 0,-1 2 0 0 0,35 26 69 0 0,-77-49 21 0 0,0 1 0 0 0,1-1 0 0 0,-1 0 0 0 0,0 1 0 0 0,0-1 0 0 0,1 0 0 0 0,-1 1 0 0 0,0-1 0 0 0,1 1-1 0 0,-1-1 1 0 0,1 1 0 0 0,-1-1 0 0 0,1 1 0 0 0,-1 0 0 0 0,1-1 0 0 0,-1 1 0 0 0,1 0 0 0 0,-1-1 0 0 0,1 1 0 0 0,0 0 0 0 0,-1-1 0 0 0,1 1 0 0 0,0 0-1 0 0,0 0 1 0 0,-1 0 0 0 0,1-1 0 0 0,0 1 0 0 0,0 0 0 0 0,0 0 0 0 0,0-1 0 0 0,0 1 0 0 0,0 0 0 0 0,0 0 0 0 0,1 0 0 0 0,-1-1 0 0 0,0 1-1 0 0,0 0 1 0 0,1 0 0 0 0,-1-1 0 0 0,0 1 0 0 0,1 0 0 0 0,-1 0 0 0 0,0-1 0 0 0,1 1 0 0 0,-1-1 0 0 0,1 1 0 0 0,-1 0 0 0 0,1-1 0 0 0,0 1 0 0 0,-1-1-1 0 0,1 1 1 0 0,-1-1 0 0 0,1 1 0 0 0,0-1 0 0 0,0 0 0 0 0,-1 1 0 0 0,1-1 0 0 0,0 0 0 0 0,0 0 0 0 0,-1 1 0 0 0,1-1 0 0 0,0 0 0 0 0,0 0-1 0 0,-1 0 1 0 0,1 0 0 0 0,0 0 0 0 0,0 0 0 0 0,0 0-21 0 0,-461-31 5393 0 0,49 2-4595 0 0,315 27-2693 0 0,94 2 220 0 0,10 0-1960 0 0,25 0 759 0 0,32-2-2991 0 0,-40 2-794 0 0</inkml:trace>
  <inkml:trace contextRef="#ctx0" brushRef="#br0" timeOffset="1610.854">3396 304 3593 0 0,'0'0'824'0'0,"0"0"-85"0"0,0 0-103 0 0,0 0-12 0 0,0 0 72 0 0,0 0 82 0 0,0 0 51 0 0,0 0 49 0 0,0 0 87 0 0,0 0 47 0 0,0 0-25 0 0,0 0-112 0 0,0 0-221 0 0,-6-7-293 0 0,-18-24-340 0 0,18 24-413 0 0,24 67-1369 0 0,-3-22 2345 0 0,13 114 748 0 0,-33-192 5286 0 0,-3-8-4045 0 0,-17-176-3363 0 0,29 311-3074 0 0,-3 91 4317 0 0,-62 245-148 0 0,60-407-569 0 0,0 17 1176 0 0,11-51-943 0 0,4-61-4809 0 0,-17 27-3225 0 0,-1 37 823 0 0</inkml:trace>
  <inkml:trace contextRef="#ctx0" brushRef="#br0" timeOffset="1880.701">2749 232 12563 0 0,'0'0'2278'0'0,"0"0"-119"0"0,0 0-692 0 0,0 0-806 0 0,0 0-650 0 0,0 0-310 0 0,0 0 11 0 0,0 0 256 0 0,0 0 372 0 0,31-4 168 0 0,194-13 459 0 0,-223 17-956 0 0,341 3 2202 0 0,295-37-2213 0 0,-623 32-843 0 0,-50 9 285 0 0,-112 53-2158 0 0,55-13-6044 0 0,64-33-922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6:16.2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5148 1 6937 0 0,'0'0'1913'0'0,"0"0"-1068"0"0,0 0-634 0 0,0 0-444 0 0,0 0-141 0 0,0 0 74 0 0,0 0 160 0 0,0 0 299 0 0,0 0 285 0 0,0 0 216 0 0,0 0 124 0 0,-18 7-21 0 0,-298 116 1648 0 0,-650 310-1586 0 0,330-140-1160 0 0,-1722 842 408 0 0,2310-1113-35 0 0,18-6 9 0 0,-1-1 0 0 0,0-2 0 0 0,-2-1 0 0 0,1-1 0 0 0,-1-2 0 0 0,-1-1 0 0 0,1-2 0 0 0,-11 0-47 0 0,42-7-78 0 0,0 0 1 0 0,0 0 0 0 0,0 0 0 0 0,0 0 0 0 0,0-1-1 0 0,0 1 1 0 0,0-1 0 0 0,1 1 0 0 0,-1-1 0 0 0,0 0-1 0 0,1 1 1 0 0,-1-1 0 0 0,1 0 0 0 0,0 0 0 0 0,0 0-1 0 0,0 0 1 0 0,0 0 0 0 0,0 0 0 0 0,0-1 0 0 0,0 1-1 0 0,1 0 1 0 0,-1 0 0 0 0,1-1 0 0 0,-1 1 0 0 0,1 0-1 0 0,0 0 1 0 0,0-1 0 0 0,0 1 0 0 0,0 0 0 0 0,1-1-1 0 0,-1 1 1 0 0,1 0 0 0 0,-1-1 0 0 0,1 1-1 0 0,0 0 1 0 0,0 0 0 0 0,0 0 0 0 0,0 0 0 0 0,0 0-1 0 0,0 0 1 0 0,0 0 0 0 0,1 0 0 0 0,-1 0 0 0 0,1 1-1 0 0,0-1 1 0 0,-1 0 0 0 0,1 1 0 0 0,0-1 0 0 0,0 1-1 0 0,0 0 1 0 0,0 0 0 0 0,0 0 0 0 0,0 0 0 0 0,1-1 77 0 0,84-78-6591 0 0,-66 63 2294 0 0</inkml:trace>
  <inkml:trace contextRef="#ctx0" brushRef="#br0" timeOffset="375.066">1181 1424 17156 0 0,'0'0'-250'0'0,"0"0"-112"0"0,0 0-68 0 0,-26 7 38 0 0,-82 27 113 0 0,-18 52-10 0 0,-481 340 780 0 0,293-195 733 0 0,315-229-1161 0 0,-1-1 1 0 0,1 1-1 0 0,0-1 0 0 0,0 0 1 0 0,-1 0-1 0 0,1 1 0 0 0,0-1 1 0 0,0 0-1 0 0,0 0 0 0 0,0 0 1 0 0,0 0-1 0 0,1 0 0 0 0,-1 0 1 0 0,0 0-1 0 0,0 0 0 0 0,1-1 1 0 0,-1 1-1 0 0,0 0 0 0 0,1-1 1 0 0,-1 1-1 0 0,1-1 0 0 0,-1 1 1 0 0,0-1-1 0 0,1 0 0 0 0,-1 0 1 0 0,1 1-1 0 0,-1-1 0 0 0,1 0 1 0 0,-1-1-1 0 0,1 1 0 0 0,-1 0 1 0 0,1 0-1 0 0,-1 0 0 0 0,1-1 1 0 0,-1 1-1 0 0,1-1 0 0 0,-1 1 1 0 0,1-1-64 0 0,4 1 260 0 0,447-17 3362 0 0,-112-4-3638 0 0,-333 21 184 0 0,51 5-1422 0 0,-59-4 1152 0 0,1-1-1 0 0,0 1 1 0 0,0-1 0 0 0,0 1-1 0 0,-1-1 1 0 0,1 1-1 0 0,0 0 1 0 0,0-1-1 0 0,-1 1 1 0 0,1 0-1 0 0,-1-1 1 0 0,1 1 0 0 0,0 0-1 0 0,-1 0 1 0 0,0 0-1 0 0,1-1 1 0 0,-1 1-1 0 0,1 0 1 0 0,-1 0 0 0 0,0 0-1 0 0,0 0 1 0 0,1 0-1 0 0,-1 0 1 0 0,0 0-1 0 0,0 0 1 0 0,0 0-1 0 0,0 0 1 0 0,0 0 0 0 0,0 0-1 0 0,-1 0 1 0 0,1-1-1 0 0,0 1 1 0 0,0 0-1 0 0,-1 0 1 0 0,1 0-1 0 0,0 0 1 0 0,-1 0 0 0 0,1 0-1 0 0,-1-1 1 0 0,1 1-1 0 0,-1 0 1 0 0,1 0-1 0 0,-1-1 1 0 0,0 1 0 0 0,1 0-1 0 0,-1-1 1 0 0,0 1-1 0 0,0 0 1 0 0,0-1-1 0 0,1 1 1 0 0,-1-1-1 0 0,0 0 1 0 0,0 1 0 0 0,0-1-1 0 0,0 0 103 0 0,-14 16-4605 0 0,2-4-5220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38:03.760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17610 794 10962 0 0,'0'0'1551'0'0,"0"0"-44"0"0,0 0-254 0 0,0 0-580 0 0,0 0-917 0 0,0 0-1280 0 0,0 0-956 0 0,0 0 7 0 0,0 0 598 0 0,0 0 1052 0 0,0 0 900 0 0,0 0 222 0 0,0 0 42 0 0,1 19 43 0 0,-1 139 739 0 0,-5-95-578 0 0,1-34-268 0 0,1 1-1 0 0,2 1 1 0 0,1-1 0 0 0,1 0 0 0 0,1 0-1 0 0,2 0 1 0 0,2 3-277 0 0,3-6-1058 0 0,13-12 11644 0 0,-7-28-8529 0 0,140-194-2001 0 0,-149 198-71 0 0,5-10-48 0 0,1 0 1 0 0,0 1-1 0 0,2 0 1 0 0,0 1 0 0 0,0 1-1 0 0,2 0 1 0 0,0 1-1 0 0,1 0 63 0 0,-15 14-96 0 0,0 0 0 0 0,0 0 0 0 0,0 0 0 0 0,0 0 0 0 0,0 1 0 0 0,0-1 0 0 0,0 1 0 0 0,0-1 0 0 0,0 1 0 0 0,0 0 0 0 0,0 0 0 0 0,0 0 0 0 0,0 0 0 0 0,0 0 0 0 0,1 0 0 0 0,-1 0 0 0 0,0 1 0 0 0,0-1 0 0 0,0 1 0 0 0,0 0 0 0 0,0-1 0 0 0,0 1 0 0 0,-1 0 0 0 0,1 0 0 0 0,0 0 0 0 0,0 0 0 0 0,-1 1 0 0 0,1-1 0 0 0,0 0 0 0 0,-1 1 0 0 0,1-1 0 0 0,-1 1 0 0 0,0 0 0 0 0,1-1 0 0 0,-1 1 0 0 0,0 0 0 0 0,0 0 0 0 0,0-1-1 0 0,0 1 1 0 0,-1 0 0 0 0,1 1 96 0 0,36 93 35 0 0,-33-84-151 0 0,14 55 190 0 0,-15-51-20 0 0,0 0 1 0 0,0 0-1 0 0,2 0 0 0 0,0-1 1 0 0,1 1-1 0 0,0-1 1 0 0,1-1-1 0 0,1 0 0 0 0,0 0 1 0 0,1 0-1 0 0,1-1 1 0 0,0 0-1 0 0,0-1 0 0 0,2 0 1 0 0,5 5-55 0 0,-9-16 152 0 0,0-1-1 0 0,-1 0 1 0 0,1 0 0 0 0,-1 0 0 0 0,1-1-1 0 0,0 0 1 0 0,-1-1 0 0 0,0 0 0 0 0,1 0 0 0 0,-1 0-1 0 0,0-1 1 0 0,0 0 0 0 0,0-1 0 0 0,-1 1-1 0 0,1-1 1 0 0,-1-1 0 0 0,0 1 0 0 0,0-1 0 0 0,0 0-1 0 0,-1 0 1 0 0,1-1 0 0 0,-1 0 0 0 0,-1 0-1 0 0,1 0 1 0 0,-1 0 0 0 0,3-7-152 0 0,197-274-176 0 0,-163 342-2805 0 0,7 58 2995 0 0,-30-66-437 0 0,2 0 0 0 0,2-2 0 0 0,2 0 0 0 0,1-1 0 0 0,27 32 422 0 0,-2-16-7999 0 0,-34-41-1918 0 0</inkml:trace>
  <inkml:trace contextRef="#ctx0" brushRef="#br0" timeOffset="889.272">19539 774 4865 0 0,'0'0'1462'0'0,"0"0"-123"0"0,0 0-270 0 0,0 0-338 0 0,0 0-332 0 0,0 0-306 0 0,0 0-313 0 0,0 0-339 0 0,0 0-349 0 0,0 0-233 0 0,0 0 0 0 0,0 0 244 0 0,0 0 381 0 0,2-5 394 0 0,9-5 610 0 0,-5 43 646 0 0,-4-14-819 0 0,98 501 3860 0 0,-21-377-1313 0 0,12-91 2967 0 0,-20-76-637 0 0,14-75-4804 0 0,-74 83-97 0 0,379-596 192 0 0,-281 429-376 0 0,216-395-63 0 0,-299 565-2730 0 0,-17 55 648 0 0,-9-42 2069 0 0,3 145-5190 0 0,-17-52-2631 0 0,10-68-330 0 0</inkml:trace>
  <inkml:trace contextRef="#ctx0" brushRef="#br0" timeOffset="1416.476">19396 482 4553 0 0,'0'0'1616'0'0,"0"0"58"0"0,0 0-15 0 0,0 0-60 0 0,0 0-183 0 0,0 0-198 0 0,3-27-235 0 0,12-145 1239 0 0,-15 114 1578 0 0,0 58-4237 0 0,0 5-3640 0 0,3 18 2546 0 0,16 69 1979 0 0,5-1 0 0 0,3 0 0 0 0,20 39-448 0 0,56 196-2105 0 0,-87-243-2130 0 0,-5-20-5248 0 0</inkml:trace>
  <inkml:trace contextRef="#ctx0" brushRef="#br0" timeOffset="-10535.697">5177 234 776 0 0,'0'0'4372'0'0,"0"0"-2509"0"0,0 0-610 0 0,0 0-91 0 0,0 0-202 0 0,0 0-325 0 0,0 0-399 0 0,0 0-409 0 0,0 0-474 0 0,0 0-501 0 0,3-11-278 0 0,8-30 60 0 0,3 83-479 0 0,11 223 2400 0 0,9 65 134 0 0,6-115 32 0 0,-23-168-418 0 0,-14-41 2981 0 0,-3-6 3364 0 0,-30-71-7869 0 0,-44-22-8434 0 0,73 91 9455 0 0,-13-14-5576 0 0</inkml:trace>
  <inkml:trace contextRef="#ctx0" brushRef="#br0" timeOffset="-10173.431">4826 314 2689 0 0,'0'0'1186'0'0,"0"0"-212"0"0,0 0-58 0 0,0 0-22 0 0,0 0-54 0 0,0 0-109 0 0,30-27-90 0 0,97-83-110 0 0,-19 55 181 0 0,-59 42-730 0 0,1 1 0 0 0,0 3-1 0 0,0 2 1 0 0,0 3 0 0 0,1 1 0 0 0,-1 3-1 0 0,1 2 1 0 0,-1 2 0 0 0,1 3-1 0 0,28 7 19 0 0,109 67-1572 0 0,-182-78 1563 0 0,-1 1 1 0 0,1 0-1 0 0,-1 0 1 0 0,0 1-1 0 0,0 0 1 0 0,0-1-1 0 0,-1 2 0 0 0,1-1 1 0 0,-1 0-1 0 0,-1 1 1 0 0,1 0-1 0 0,-1 0 1 0 0,0 0-1 0 0,0 0 0 0 0,0 0 1 0 0,-1 1-1 0 0,0-1 1 0 0,-1 1-1 0 0,1-1 1 0 0,-1 1-1 0 0,0 0 0 0 0,-1 0 1 0 0,0-1-1 0 0,0 1 1 0 0,0 0-1 0 0,-1 0 1 0 0,0-1-1 0 0,-1 6 9 0 0,-5-1 227 0 0,-1-1 1 0 0,1 1-1 0 0,-2-2 0 0 0,1 1 1 0 0,-1-1-1 0 0,-1 0 0 0 0,0-1 1 0 0,0 0-1 0 0,-1 0 0 0 0,1-2 0 0 0,-2 1 1 0 0,1-1-1 0 0,-1-1 0 0 0,1 0 1 0 0,-2 0-1 0 0,1-1 0 0 0,0-1 1 0 0,-12 2-228 0 0,-87 24 863 0 0,-1-4 1 0 0,-2-6 0 0 0,0-4 0 0 0,-1-5-1 0 0,0-6 1 0 0,-39-5-864 0 0,45-20 1984 0 0,133 11-5574 0 0,157-2-5838 0 0,-153 12 3069 0 0</inkml:trace>
  <inkml:trace contextRef="#ctx0" brushRef="#br0" timeOffset="-9726.44">5764 885 6841 0 0,'0'0'511'0'0,"0"0"-727"0"0,0 0-116 0 0,0 0 85 0 0,-10 25 154 0 0,-30 84 160 0 0,37-100 0 0 0,1 0 0 0 0,0 0 0 0 0,1 0 0 0 0,0 0 0 0 0,1 1 0 0 0,-1-1 0 0 0,2 0 0 0 0,-1 0 0 0 0,2 1 0 0 0,-1-1 0 0 0,1 0 0 0 0,0 0 0 0 0,1 0 0 0 0,0 0 0 0 0,0-1 0 0 0,1 1 0 0 0,0-1 0 0 0,1 0 0 0 0,0 0 0 0 0,0 0 0 0 0,1-1 0 0 0,0 1 0 0 0,0-1 0 0 0,0-1 0 0 0,1 1 0 0 0,0-1 0 0 0,4 2-67 0 0,-2-1 154 0 0,0-1 0 0 0,1 0 0 0 0,0-1-1 0 0,0 1 1 0 0,1-2 0 0 0,-1 0-1 0 0,1 0 1 0 0,0-1 0 0 0,0 0 0 0 0,1-1-1 0 0,-1 0 1 0 0,0-1 0 0 0,1 0-1 0 0,-1 0 1 0 0,1-2 0 0 0,-1 1 0 0 0,0-2-1 0 0,1 1 1 0 0,-1-2 0 0 0,0 1-1 0 0,0-1 1 0 0,0-1 0 0 0,0 0 0 0 0,-1-1-1 0 0,0 0 1 0 0,3-2-154 0 0,1 1 278 0 0,0-2 1 0 0,-1 1-1 0 0,0-2 0 0 0,0 0 1 0 0,0 0-1 0 0,-2-1 0 0 0,1-1 1 0 0,-1 0-1 0 0,-1 0 0 0 0,0-1 1 0 0,0-1-1 0 0,-1 1 0 0 0,-1-2 0 0 0,0 1 1 0 0,-1-1-1 0 0,0 0 0 0 0,-2 0 1 0 0,1-1-1 0 0,-1-4-278 0 0,-3 10 0 0 0,-1 0-1 0 0,-1 0 1 0 0,1-1-1 0 0,-2 1 1 0 0,1 0-1 0 0,-1 0 1 0 0,-1-1-1 0 0,0 1 1 0 0,0 0-1 0 0,0 0 1 0 0,-1 1-1 0 0,-1-1 1 0 0,0 0-1 0 0,0 1 1 0 0,0 0-1 0 0,-1 0 1 0 0,0 0-1 0 0,-1 1 1 0 0,0 0-1 0 0,0 0 1 0 0,0 0-1 0 0,-1 1 1 0 0,0-1 0 0 0,0 2-1 0 0,-1-1 1 0 0,1 1-1 0 0,-1 0 1 0 0,0 1-1 0 0,-1 0 1 0 0,1 0-1 0 0,-1 1 1 0 0,-1-1 0 0 0,-5-2-237 0 0,-1 0 1 0 0,0 1 0 0 0,-1 1 0 0 0,1 0 0 0 0,-1 1 0 0 0,0 1 0 0 0,1 0-1 0 0,-1 2 1 0 0,0-1 0 0 0,0 2 0 0 0,0 1 0 0 0,0 0 0 0 0,1 1-1 0 0,-1 0 1 0 0,1 2 0 0 0,0 0 0 0 0,-9 4 236 0 0,18-6-63 0 0,-1 0 0 0 0,0 0 1 0 0,1 1-1 0 0,0 0 0 0 0,0 0 0 0 0,0 1 1 0 0,1 0-1 0 0,-1 0 0 0 0,1 1 0 0 0,0-1 0 0 0,1 1 1 0 0,-1 1-1 0 0,1-1 0 0 0,0 1 0 0 0,1 0 1 0 0,0 0-1 0 0,0 0 0 0 0,0 0 0 0 0,1 1 1 0 0,0 0-1 0 0,1 0 0 0 0,-1 0 0 0 0,1 0 0 0 0,1 0 1 0 0,0 0-1 0 0,0 0 0 0 0,1 0 0 0 0,-1 0 1 0 0,2 1-1 0 0,-1-1 0 0 0,1 0 0 0 0,1 0 1 0 0,-1 0-1 0 0,1 0 0 0 0,1 0 0 0 0,0 0 0 0 0,0-1 1 0 0,0 1-1 0 0,1-1 0 0 0,0 0 0 0 0,0 0 1 0 0,1 0-1 0 0,0 0 0 0 0,0-1 0 0 0,3 3 63 0 0,105 47-4886 0 0,-84-46-998 0 0</inkml:trace>
  <inkml:trace contextRef="#ctx0" brushRef="#br0" timeOffset="-9476.332">6775 610 13635 0 0,'0'0'892'0'0,"0"0"-420"0"0,0 0-963 0 0,0 0-1414 0 0,0 0-489 0 0,0 0 188 0 0,0 0 654 0 0,0 0 1154 0 0,0 0 397 0 0,0 0 17 0 0,0 0 4 0 0,0 0-4 0 0,10 29-11 0 0,62 180-38 0 0,-1-3 1063 0 0,-60-202 4881 0 0,-17-13-10750 0 0,3 6-2707 0 0</inkml:trace>
  <inkml:trace contextRef="#ctx0" brushRef="#br0" timeOffset="-9240.187">6541 644 11210 0 0,'0'0'1386'0'0,"0"0"-140"0"0,0 0-259 0 0,0 0-227 0 0,26-11-164 0 0,83-32-184 0 0,35 25 41 0 0,-104 20-445 0 0,186 27-967 0 0,-85 26-4523 0 0,-123-43 2332 0 0,-9-2-3123 0 0,-8-6 5079 0 0</inkml:trace>
  <inkml:trace contextRef="#ctx0" brushRef="#br0" timeOffset="-8803.145">7544 654 15443 0 0,'0'0'642'0'0,"0"0"-134"0"0,0 0-493 0 0,0 0-969 0 0,0 0-886 0 0,0 0-182 0 0,0 0 317 0 0,0 0 789 0 0,0 0 744 0 0,0 0 180 0 0,0 0-81 0 0,0 0-110 0 0,0 0-81 0 0,0 26-75 0 0,-3 85 41 0 0,-34 0-322 0 0,27-91 489 0 0,2 1 0 0 0,0-1 0 0 0,1 1 0 0 0,1 1 0 0 0,1-1 0 0 0,0 1 0 0 0,2 0 0 0 0,1 0 0 0 0,1 0 0 0 0,1 21 131 0 0,4-38 175 0 0,0 1 1 0 0,0-1-1 0 0,1 1 0 0 0,-1-1 0 0 0,1-1 1 0 0,0 1-1 0 0,1-1 0 0 0,-1 0 1 0 0,1 0-1 0 0,0 0 0 0 0,0-1 0 0 0,0 0 1 0 0,0 0-1 0 0,1 0 0 0 0,-1-1 1 0 0,1 0-1 0 0,0 0 0 0 0,-1-1 0 0 0,1 0 1 0 0,0 0-1 0 0,0-1 0 0 0,0 1 1 0 0,0-1-1 0 0,-1-1 0 0 0,1 0 0 0 0,0 0 1 0 0,0 0-1 0 0,4-2-175 0 0,8 3 93 0 0,380-63 1390 0 0,-496 96-9537 0 0,83-30 3704 0 0</inkml:trace>
  <inkml:trace contextRef="#ctx0" brushRef="#br0" timeOffset="-8541.068">7264 944 13763 0 0,'0'0'868'0'0,"0"0"-5"0"0,0 0-278 0 0,0 0-391 0 0,0 0-245 0 0,0 0-162 0 0,0 0-61 0 0,31-13 54 0 0,100-41 78 0 0,-13 37-250 0 0,-85 20 70 0 0,88-3-3181 0 0,-42 0-5154 0 0,-78 0 6158 0 0</inkml:trace>
  <inkml:trace contextRef="#ctx0" brushRef="#br0" timeOffset="-7920.342">7458 701 8074 0 0,'0'0'2012'0'0,"0"0"-768"0"0,0 0-265 0 0,25-13-115 0 0,82-40-234 0 0,-89 46-572 0 0,1 0 0 0 0,-1 1 0 0 0,1 1 0 0 0,0 1 0 0 0,1 0 0 0 0,-1 1 0 0 0,0 2 0 0 0,1 0 0 0 0,0 1 0 0 0,6 1-58 0 0,16-1-31 0 0,15-1-71 0 0,-27-2-80 0 0,1 2 0 0 0,0 1 1 0 0,0 2-1 0 0,0 1 0 0 0,-1 1 0 0 0,1 2 0 0 0,28 9 182 0 0,-56-14-122 0 0,-1 0-1 0 0,0 0 1 0 0,0 1-1 0 0,1-1 0 0 0,-1 0 1 0 0,0 1-1 0 0,0-1 0 0 0,0 1 1 0 0,0 0-1 0 0,-1 0 0 0 0,1 0 1 0 0,0 0-1 0 0,-1 0 0 0 0,0 0 1 0 0,1 0-1 0 0,-1 0 1 0 0,0 1-1 0 0,0-1 0 0 0,0 0 1 0 0,0 1-1 0 0,0-1 0 0 0,-1 1 1 0 0,1-1-1 0 0,-1 1 0 0 0,0-1 1 0 0,0 3 122 0 0,-26 109 82 0 0,21-99 8 0 0,-29 71 247 0 0,-33 137 465 0 0,72-246 5540 0 0,6-9-4484 0 0,16-73-2353 0 0,-10-68 801 0 0,-3 166-6265 0 0,14 43 4092 0 0,-25-32 1910 0 0,19 30-30 0 0,153 192 1004 0 0,-164-214-878 0 0,1-1 1 0 0,1-1-1 0 0,-1 0 1 0 0,2-1-1 0 0,-1 0 1 0 0,1-1-1 0 0,1 0 1 0 0,-1-1-1 0 0,1-1 1 0 0,0-1-1 0 0,1 0 1 0 0,-1-1-1 0 0,1 0 1 0 0,0-1-1 0 0,0-1 1 0 0,8 0-140 0 0,-19-1 149 0 0,-1 0 1 0 0,0 0-1 0 0,1 0 0 0 0,-1-1 1 0 0,0 1-1 0 0,1-1 0 0 0,-1 0 1 0 0,1-1-1 0 0,-1 1 0 0 0,1-1 1 0 0,-1 1-1 0 0,0-1 1 0 0,1-1-1 0 0,-1 1 0 0 0,0-1 1 0 0,0 1-1 0 0,0-1 0 0 0,0 0 1 0 0,0-1-1 0 0,0 1 0 0 0,-1-1 1 0 0,1 1-1 0 0,-1-1 1 0 0,1 0-1 0 0,-1-1 0 0 0,0 1 1 0 0,-1 0-1 0 0,1-1 0 0 0,0 0 1 0 0,-1 1-1 0 0,0-1 0 0 0,0 0 1 0 0,0 0-1 0 0,0 0 1 0 0,-1-1-1 0 0,1 1 0 0 0,-1 0 1 0 0,0-1-150 0 0,-5-15 50 0 0,-1 1 0 0 0,-1 0 0 0 0,0 1 0 0 0,-2-1 0 0 0,0 1 0 0 0,-1 1 0 0 0,0-1 0 0 0,-2 1 0 0 0,0 1 0 0 0,-1 0 0 0 0,0 1 0 0 0,-1 0 0 0 0,-1 1 0 0 0,-1 0 0 0 0,-8-5-50 0 0,-40-50 102 0 0,-35-49-200 0 0,101 120-5400 0 0,6 3 3286 0 0,14 9 831 0 0,33 22-4989 0 0,-42-28 811 0 0</inkml:trace>
  <inkml:trace contextRef="#ctx0" brushRef="#br0" timeOffset="-7214.677">9084 647 12235 0 0,'0'0'1864'0'0,"0"0"-404"0"0,0 0-242 0 0,0 0-345 0 0,0 0-380 0 0,0 0-515 0 0,0 0-663 0 0,0 0-674 0 0,0 0-384 0 0,0 0 213 0 0,0 0 527 0 0,0 0 651 0 0,0 0 460 0 0,6-9 60 0 0,22-27-32 0 0,50 29 131 0 0,-75 7-144 0 0,77 13-1567 0 0,-78-12 1404 0 0,0 0 0 0 0,-1 0 1 0 0,1 0-1 0 0,-1 0 1 0 0,1 0-1 0 0,-1 0 0 0 0,0 1 1 0 0,0-1-1 0 0,1 1 0 0 0,-1-1 1 0 0,0 1-1 0 0,0-1 1 0 0,0 1-1 0 0,-1-1 0 0 0,1 1 1 0 0,0 0-1 0 0,0 0 0 0 0,-1-1 1 0 0,1 1-1 0 0,-1 0 1 0 0,0 0-1 0 0,0 0 0 0 0,1-1 1 0 0,-1 1-1 0 0,0 0 0 0 0,-1 0 1 0 0,1 0-1 0 0,0 0 0 0 0,0 0 1 0 0,-1-1-1 0 0,1 1 1 0 0,-1 0-1 0 0,0 0 0 0 0,1-1 1 0 0,-1 1-1 0 0,0 0 0 0 0,0-1 1 0 0,0 1-1 0 0,0-1 1 0 0,0 1-1 0 0,-2 0 40 0 0,-217 280 1328 0 0,205-261-1329 0 0,4-11-86 0 0,1 2 1 0 0,1-1-1 0 0,0 1 1 0 0,0 1-1 0 0,1-1 1 0 0,1 2-1 0 0,0-1 1 0 0,1 1-1 0 0,0 0 1 0 0,1 0-1 0 0,1 0 1 0 0,0 1-1 0 0,1 0 0 0 0,0 0 1 0 0,1 0-1 0 0,1 0 1 0 0,1 0-1 0 0,0 5 87 0 0,1-17 80 0 0,0 0-1 0 0,0-1 1 0 0,1 1-1 0 0,-1-1 1 0 0,0 1 0 0 0,1-1-1 0 0,0 1 1 0 0,0-1-1 0 0,-1 0 1 0 0,1 0-1 0 0,1 0 1 0 0,-1 0-1 0 0,0 0 1 0 0,0 0 0 0 0,1-1-1 0 0,-1 1 1 0 0,1-1-1 0 0,-1 0 1 0 0,1 1-1 0 0,0-1 1 0 0,-1 0-1 0 0,1-1 1 0 0,0 1 0 0 0,0 0-1 0 0,0-1 1 0 0,-1 0-1 0 0,1 1 1 0 0,0-1-1 0 0,0 0 1 0 0,0-1-1 0 0,0 1 1 0 0,0 0 0 0 0,0-1-1 0 0,-1 0 1 0 0,4 0-80 0 0,92-45 2682 0 0,-94 42-2592 0 0,0-1 1 0 0,0 1 0 0 0,-1-1 0 0 0,0 0-1 0 0,0 0 1 0 0,0 0 0 0 0,0-1 0 0 0,-1 1-1 0 0,0 0 1 0 0,0-1 0 0 0,-1 0-1 0 0,1 1 1 0 0,-1-1 0 0 0,-1 0 0 0 0,1 0-1 0 0,-1 0 1 0 0,0 0 0 0 0,0 1 0 0 0,0-1-1 0 0,-1 0 1 0 0,0 0 0 0 0,0 0-1 0 0,-1 1 1 0 0,0-1 0 0 0,1 1 0 0 0,-2-1-1 0 0,1 1 1 0 0,-1 0 0 0 0,0 0 0 0 0,0 0-1 0 0,0 0 1 0 0,-1 0 0 0 0,-2-3-91 0 0,14 5-5473 0 0,30 10 5831 0 0,-27-5-284 0 0,25 5 273 0 0,0-3 1 0 0,0-1-1 0 0,0-1 1 0 0,0-2-1 0 0,1-2 1 0 0,-1-1-1 0 0,0-2 1 0 0,0-1-1 0 0,-1-2 1 0 0,0-2-1 0 0,0-1 1 0 0,7-4-348 0 0,-38 13 118 0 0,0 1 0 0 0,1-1 0 0 0,-1 0 0 0 0,0 0 0 0 0,0 0 0 0 0,-1 0 0 0 0,1-1 0 0 0,0 1 0 0 0,-1-1 0 0 0,0 0 0 0 0,1 0 0 0 0,-1-1 0 0 0,0 1 0 0 0,-1-1 0 0 0,1 1 0 0 0,0-1 0 0 0,-1 0 0 0 0,0 0 0 0 0,0 0-1 0 0,0 0 1 0 0,-1 0 0 0 0,1 0 0 0 0,-1-1 0 0 0,0 1 0 0 0,0-1 0 0 0,-1 1 0 0 0,1 0 0 0 0,-1-1 0 0 0,0 1 0 0 0,0-5-118 0 0,-5 8-6601 0 0,-2 13 3866 0 0,-12 35 2543 0 0,11-23 336 0 0,2 0 0 0 0,1 1 0 0 0,1 0 0 0 0,1 0 0 0 0,1 0 0 0 0,1 0 0 0 0,2 1 0 0 0,0-1 0 0 0,2 0 0 0 0,0 0 0 0 0,3 7-144 0 0,38 51-274 0 0,1-40-5341 0 0,-36-35-632 0 0</inkml:trace>
  <inkml:trace contextRef="#ctx0" brushRef="#br0" timeOffset="-14276.355">2090 2681 2961 0 0,'0'0'444'0'0,"0"0"64"0"0,0 0 69 0 0,0 0-17 0 0,0 0-45 0 0,0 0-59 0 0,0 0-18 0 0,0 0 44 0 0,0 0 71 0 0,0 0 64 0 0,0 0 33 0 0,-3-6-8 0 0,-8-21 937 0 0,11 27-1305 0 0,0 0-165 0 0,0 0-158 0 0,0 0-107 0 0,0 0-103 0 0,0 0-68 0 0,0 0 14 0 0,0 0 29 0 0,0 0-91 0 0,0 0-201 0 0,0 5-2479 0 0,0 23 2753 0 0,-3 556 786 0 0,-4-336 2472 0 0,-32 193-2956 0 0,21-192 739 0 0,10-1-1 0 0,16 101-738 0 0,-1 18 259 0 0,-12 485 1089 0 0,8-319 909 0 0,2 134-1721 0 0,9-136 257 0 0,-30 250-338 0 0,28-408-104 0 0,-7 208 146 0 0,-7-117 1 0 0,39 105-102 0 0,-19 116 8 0 0,19 896 776 0 0,-31-1455-977 0 0,6-1-1 0 0,5-1 0 0 0,7 3-202 0 0,10 78 141 0 0,13 171 469 0 0,-47-89 107 0 0,-55 58-203 0 0,-6-77 146 0 0,-3-23 763 0 0,58-201-1297 0 0,-2 4-1727 0 0,-3-19-10215 0 0,9-24 875 0 0</inkml:trace>
  <inkml:trace contextRef="#ctx0" brushRef="#br0" timeOffset="-11559.541">2242 2416 0 0 0,'0'0'1211'0'0,"0"0"-103"0"0,0 0-233 0 0,0 0-124 0 0,0 0 45 0 0,0 0 51 0 0,0 0 72 0 0,0 0-7 0 0,0 0-37 0 0,-8-5-178 0 0,-22-14-215 0 0,22 15-250 0 0,8 4-272 0 0,0 0-214 0 0,0 0-174 0 0,0 0-119 0 0,62 0-58 0 0,315 31 869 0 0,1029-32 2022 0 0,-582-9-1977 0 0,1035-6 1829 0 0,-60 35-682 0 0,-705 1-651 0 0,5-49-805 0 0,1000 7 210 0 0,-1808 22 229 0 0,-1-12 0 0 0,19-16-439 0 0,46 9 1231 0 0,-355 10 3603 0 0,0-19-5124 0 0,0 21 664 0 0,2 23-6436 0 0,4 18 3758 0 0,16 119 2658 0 0,1 219-523 0 0,-19 143 169 0 0,7 170 113 0 0,161 1250 1527 0 0,-107-1383-1364 0 0,-28-282 244 0 0,-10 2 0 0 0,-13 1 0 0 0,-13 25-520 0 0,-27-7 563 0 0,-13-3 0 0 0,-15 10-563 0 0,-20 139 308 0 0,-27 344 160 0 0,-49 656 520 0 0,139-1220-330 0 0,9 0 0 0 0,10 0 0 0 0,17 75-658 0 0,151 1255 1028 0 0,-2-350 717 0 0,-168-1021-1743 0 0,-7-175-43 0 0,0 0-1 0 0,0 0 0 0 0,0 0 0 0 0,0 0 0 0 0,0 0 0 0 0,0 0 0 0 0,0-1 0 0 0,-1 1 1 0 0,1 0-1 0 0,0-1 0 0 0,-1 1 0 0 0,1-1 0 0 0,0 0 0 0 0,-1 1 0 0 0,1-1 0 0 0,-1 0 1 0 0,1 0-1 0 0,0 0 0 0 0,-1 0 0 0 0,1 0 0 0 0,-1 0 0 0 0,1 0 0 0 0,-1 0 1 0 0,1-1-1 0 0,0 1 0 0 0,-1 0 0 0 0,1-1 0 0 0,0 1 0 0 0,-1-1 0 0 0,1 0 0 0 0,0 1 1 0 0,0-1-1 0 0,-1 0 0 0 0,1 0 0 0 0,0 0 0 0 0,0 0 0 0 0,0 0 0 0 0,0 0 0 0 0,0 0 1 0 0,0-1 41 0 0,-4 0-319 0 0,-67-35-7027 0 0,42 22-3967 0 0</inkml:trace>
  <inkml:trace contextRef="#ctx0" brushRef="#br0" timeOffset="-6584.054">10499 789 20684 0 0,'0'0'514'0'0,"0"0"-222"0"0,0 0-423 0 0,0 0-598 0 0,0 0-355 0 0,0 0 30 0 0,0 0 258 0 0,0 0 409 0 0,0 0 214 0 0,0 0 15 0 0,7 24-30 0 0,21 83-114 0 0,-26-91 71 0 0,0-1 1 0 0,-1 0 0 0 0,-1 1 0 0 0,0-1 0 0 0,-1 0 0 0 0,-1 1 0 0 0,0-1 0 0 0,-1 0 0 0 0,-1 0 0 0 0,0 0 0 0 0,-1-1 0 0 0,-1 0-1 0 0,0 0 1 0 0,-1 1 230 0 0,-6 16-621 0 0,-78 129-2449 0 0,90-160 3163 0 0,1 1 0 0 0,-1 0 0 0 0,0 0 0 0 0,0-1-1 0 0,0 1 1 0 0,0 0 0 0 0,1-1 0 0 0,-1 1 0 0 0,0-1-1 0 0,0 1 1 0 0,0-1 0 0 0,0 0 0 0 0,0 1 0 0 0,0-1-1 0 0,-1 0 1 0 0,1 0 0 0 0,0 0 0 0 0,0 0 0 0 0,0 0-1 0 0,0 0 1 0 0,0 0 0 0 0,0 0 0 0 0,0 0 0 0 0,0 0-1 0 0,0 0 1 0 0,0-1 0 0 0,0 1 0 0 0,0 0 0 0 0,0-1 0 0 0,0 1-1 0 0,0-1 1 0 0,0 0 0 0 0,0 1 0 0 0,0-1 0 0 0,0 1-1 0 0,1-1 1 0 0,-1 0 0 0 0,0 0 0 0 0,0 1 0 0 0,1-1-1 0 0,-1 0 1 0 0,0 0 0 0 0,1 0 0 0 0,-1 0 0 0 0,1 0-1 0 0,-1 0 1 0 0,1 0 0 0 0,0 0 0 0 0,-1 0 0 0 0,1 0-1 0 0,0 0 1 0 0,0 0 0 0 0,0 0 0 0 0,0 0 0 0 0,0 0-1 0 0,0 0 1 0 0,0-1-93 0 0,-12-66 1665 0 0,16 34-1717 0 0,1 1-1 0 0,2-1 0 0 0,2 1 1 0 0,1 1-1 0 0,1-1 0 0 0,2 2 1 0 0,1 0-1 0 0,1 0 1 0 0,2 1-1 0 0,1 1 0 0 0,2 0 53 0 0,-19 23-77 0 0,1 0 0 0 0,1 1 0 0 0,-1-1 0 0 0,1 1-1 0 0,0-1 1 0 0,0 1 0 0 0,1 0 0 0 0,-1 0-1 0 0,1 0 1 0 0,0 1 0 0 0,0-1 0 0 0,1 1 0 0 0,-1 0-1 0 0,1 0 1 0 0,0 1 0 0 0,0-1 0 0 0,1 1 0 0 0,-1 0-1 0 0,0 1 1 0 0,1-1 0 0 0,0 1 0 0 0,0 0-1 0 0,-1 0 1 0 0,1 1 0 0 0,0 0 0 0 0,0 0 0 0 0,1 0-1 0 0,-1 1 1 0 0,0 0 0 0 0,0 0 0 0 0,0 1 0 0 0,0-1-1 0 0,0 1 1 0 0,0 0 0 0 0,0 1 0 0 0,0 0 0 0 0,0 0-1 0 0,-1 0 1 0 0,5 3 77 0 0,11 9-54 0 0,-2 2 0 0 0,0 0 1 0 0,0 1-1 0 0,-2 1 0 0 0,0 1 0 0 0,-1 0 0 0 0,-1 1 0 0 0,0 3 54 0 0,132 289-192 0 0,-145-306-36 0 0,-1-5 276 0 0,0-1 0 0 0,0 1-1 0 0,-1-1 1 0 0,1 1 0 0 0,-1 0-1 0 0,1-1 1 0 0,0 1-1 0 0,-1 0 1 0 0,1 0 0 0 0,-1-1-1 0 0,0 1 1 0 0,1 0 0 0 0,-1 0-1 0 0,0 0 1 0 0,1-1 0 0 0,-1 1-1 0 0,0 0 1 0 0,0 0 0 0 0,0 0-1 0 0,0 0 1 0 0,1 0 0 0 0,-1 0-1 0 0,-1 0 1 0 0,1-1 0 0 0,0 1-1 0 0,0 0 1 0 0,0 0 0 0 0,0 0-1 0 0,-1 0 1 0 0,1 0 0 0 0,0 0-1 0 0,-1-1 1 0 0,1 1 0 0 0,0 0-1 0 0,-1 0 1 0 0,1-1 0 0 0,-1 1-1 0 0,0 0 1 0 0,1-1-1 0 0,-1 1 1 0 0,0 0 0 0 0,1-1-1 0 0,-1 1 1 0 0,0-1 0 0 0,1 1-1 0 0,-1-1 1 0 0,0 1 0 0 0,0-1-1 0 0,0 0 1 0 0,1 1 0 0 0,-1-1-1 0 0,0 0 1 0 0,0 0 0 0 0,0 1-1 0 0,0-1 1 0 0,0 0 0 0 0,0 0-1 0 0,0 0 1 0 0,1 0 0 0 0,-1 0-1 0 0,0 0 1 0 0,0-1 0 0 0,0 1-1 0 0,0 0-47 0 0,-506-28 1058 0 0,486 23-917 0 0,5 1-2218 0 0,8 2-5036 0 0,8 2 797 0 0</inkml:trace>
  <inkml:trace contextRef="#ctx0" brushRef="#br0" timeOffset="-6232.121">11369 786 11162 0 0,'0'0'4941'0'0,"0"0"-3310"0"0,0 0-1186 0 0,0 0-834 0 0,0 0-1194 0 0,0 0-450 0 0,0 0 71 0 0,0 0 568 0 0,0 0 1064 0 0,0 0 450 0 0,0 0 76 0 0,0 0-8 0 0,-13 24-106 0 0,-39 77-158 0 0,45-86-20 0 0,0 0 0 0 0,1 1 0 0 0,1-1 0 0 0,1 1 0 0 0,0 0 0 0 0,1 0 0 0 0,1 0 1 0 0,0 1-1 0 0,1-1 0 0 0,1 1 0 0 0,1-1 0 0 0,0 5 96 0 0,0-10-117 0 0,-1-7 223 0 0,1 0-1 0 0,0 0 1 0 0,0 0-1 0 0,0 0 1 0 0,0-1 0 0 0,1 1-1 0 0,-1 0 1 0 0,1-1-1 0 0,0 1 1 0 0,0-1 0 0 0,0 1-1 0 0,1-1 1 0 0,-1 0-1 0 0,1 0 1 0 0,-1 0 0 0 0,1-1-1 0 0,0 1 1 0 0,0 0-1 0 0,1-1 1 0 0,-1 0 0 0 0,0 0-1 0 0,1 0 1 0 0,-1 0-1 0 0,1-1 1 0 0,0 1 0 0 0,-1-1-1 0 0,1 0 1 0 0,0 0-1 0 0,3 0-105 0 0,124 13 3068 0 0,-117-13-3302 0 0,271 8 997 0 0,-270-7-985 0 0,29 3-2781 0 0,-14-3-3874 0 0,-25-2 590 0 0</inkml:trace>
  <inkml:trace contextRef="#ctx0" brushRef="#br0" timeOffset="-5908.459">12202 704 15955 0 0,'0'0'494'0'0,"0"0"-845"0"0,0 0-1323 0 0,0 0-355 0 0,0 0 230 0 0,0 0 664 0 0,0 0 1049 0 0,0 0 300 0 0,0 0 51 0 0,-1 30-12 0 0,-15 197 249 0 0,-2 17-661 0 0,19-239 249 0 0,0-1 0 0 0,1 0 0 0 0,0 0 1 0 0,0 0-1 0 0,0 0 0 0 0,0 0 0 0 0,1-1 0 0 0,-1 1 0 0 0,1-1 0 0 0,0 1 0 0 0,0-1 0 0 0,0 0 0 0 0,1 0 0 0 0,-1 0 0 0 0,1-1 0 0 0,-1 1 0 0 0,1-1 1 0 0,0 0-1 0 0,0 0 0 0 0,0 0 0 0 0,0 0 0 0 0,1-1 0 0 0,-1 0 0 0 0,0 0 0 0 0,1 0 0 0 0,-1 0 0 0 0,0 0 0 0 0,1-1 0 0 0,2 0-90 0 0,136-6 2984 0 0,-28-19-2251 0 0,114-6-2566 0 0,-220 53-7744 0 0,-9-16 4208 0 0</inkml:trace>
  <inkml:trace contextRef="#ctx0" brushRef="#br0" timeOffset="-5637.226">12063 944 20956 0 0,'0'0'681'0'0,"0"0"-241"0"0,0 0-312 0 0,0 0-256 0 0,0 0-184 0 0,0 0-48 0 0,184-61-57 0 0,-139 61-383 0 0,-2 6-688 0 0,-1 3-1009 0 0,-2-2-1223 0 0,-12 1-345 0 0,-9-5-4353 0 0</inkml:trace>
  <inkml:trace contextRef="#ctx0" brushRef="#br0" timeOffset="-5383.664">12011 534 17876 0 0,'0'0'1032'0'0,"0"0"-80"0"0,0 0-336 0 0,0 0-448 0 0,172-80-208 0 0,-108 76-88 0 0,1 4-176 0 0,7 0-440 0 0,-1 7-840 0 0,-1 5-1353 0 0,-19-2-1296 0 0,-17-1-6441 0 0</inkml:trace>
  <inkml:trace contextRef="#ctx0" brushRef="#br0" timeOffset="-4885.35">6159 1536 10002 0 0,'0'0'568'0'0,"0"0"-73"0"0,0 0-203 0 0,0 0-185 0 0,0 0-166 0 0,0 0-158 0 0,0 0-85 0 0,0 0 10 0 0,0 0 32 0 0,0 0-23 0 0,0 0-75 0 0,0 0-65 0 0,0 0 50 0 0,22-3 239 0 0,-12 2 112 0 0,59-6 250 0 0,-106 21 664 0 0,-110 16-663 0 0,-319 86 306 0 0,392-77-1886 0 0,73-39 1322 0 0,0 1-1 0 0,0 0 1 0 0,0-1-1 0 0,0 1 1 0 0,0 0-1 0 0,0 0 1 0 0,0 0-1 0 0,0 0 0 0 0,0 0 1 0 0,0 0-1 0 0,0 0 1 0 0,1 0-1 0 0,-1 0 1 0 0,0 0-1 0 0,1 0 1 0 0,-1 0-1 0 0,1 0 0 0 0,-1 1 1 0 0,1-1-1 0 0,0 0 1 0 0,-1 0-1 0 0,1 1 1 0 0,0-1-1 0 0,0 0 1 0 0,0 1-1 0 0,0-1 0 0 0,0 0 1 0 0,0 1-1 0 0,0-1 1 0 0,0 0-1 0 0,1 0 1 0 0,-1 1-1 0 0,0-1 1 0 0,1 0-1 0 0,-1 0 0 0 0,1 1 1 0 0,0-1-1 0 0,-1 0 1 0 0,1 0-1 0 0,0 0 1 0 0,-1 0-1 0 0,1 0 1 0 0,0 0-1 0 0,0 0 0 0 0,0 0 1 0 0,0 0-1 0 0,0-1 1 0 0,0 1-1 0 0,0 0 1 0 0,0-1-1 0 0,1 1 1 0 0,-1 0-1 0 0,0-1 0 0 0,0 1 1 0 0,0-1-1 0 0,1 0 1 0 0,-1 1-1 0 0,2-1 30 0 0,23 9 379 0 0,1-1-1 0 0,0-2 1 0 0,0 0-1 0 0,1-2 0 0 0,-1-1 1 0 0,1-1-1 0 0,0-2 1 0 0,15-1-379 0 0,9 1 194 0 0,85 1 181 0 0,-71-4-409 0 0,1 4 1 0 0,0 2-1 0 0,-1 4 1 0 0,0 2-1 0 0,37 12 34 0 0,-99-21-18 0 0,0 0-1 0 0,-1 0 1 0 0,1 0 0 0 0,0 1 0 0 0,-1-1-1 0 0,1 1 1 0 0,-1 0 0 0 0,1 0-1 0 0,-1 1 1 0 0,0-1 0 0 0,1 1 0 0 0,-1-1-1 0 0,0 1 1 0 0,0 0 0 0 0,0 0 0 0 0,0 0-1 0 0,0 1 1 0 0,-1-1 0 0 0,1 1-1 0 0,-1 0 1 0 0,1-1 0 0 0,-1 1 0 0 0,0 0-1 0 0,0 0 1 0 0,0 1 0 0 0,-1-1-1 0 0,1 0 1 0 0,-1 0 0 0 0,0 1 0 0 0,0-1-1 0 0,0 1 1 0 0,0-1 0 0 0,0 1-1 0 0,-1 0 1 0 0,0-1 0 0 0,0 1 0 0 0,0-1-1 0 0,0 1 1 0 0,0 0 0 0 0,-1-1-1 0 0,1 1 1 0 0,-1-1 0 0 0,0 1 0 0 0,0-1-1 0 0,0 1 1 0 0,-1-1 0 0 0,1 0-1 0 0,-1 1 19 0 0,-23 18 363 0 0,0-1-1 0 0,-1-2 1 0 0,-1 0-1 0 0,0-2 1 0 0,-2-1-1 0 0,0-1 1 0 0,0-1-1 0 0,-1-2 1 0 0,-1-1-1 0 0,-18 3-362 0 0,7 1 294 0 0,0-2-1 0 0,-1-3 1 0 0,0 0 0 0 0,-1-3-1 0 0,1-2 1 0 0,-1-2-1 0 0,-1-1 1 0 0,-43-5-294 0 0,22-21 300 0 0,65 24-423 0 0,0-1 1 0 0,0 1-1 0 0,0-1 0 0 0,0 1 0 0 0,0-1 0 0 0,0 0 0 0 0,0 0 0 0 0,0 1 0 0 0,0-1 0 0 0,0 0 1 0 0,1 0-1 0 0,-1 0 0 0 0,0 0 0 0 0,1 0 0 0 0,-1 0 0 0 0,0 0 0 0 0,1 0 0 0 0,0 0 0 0 0,-1 0 1 0 0,1 0-1 0 0,0 0 0 0 0,-1 0 0 0 0,1-1 0 0 0,0 1 0 0 0,0 0 0 0 0,0 0 0 0 0,0 0 0 0 0,0 0 0 0 0,0-1 1 0 0,0 1-1 0 0,0 0 0 0 0,1 0 0 0 0,-1 0 0 0 0,0 0 0 0 0,1 0 0 0 0,-1 0 0 0 0,1 0 0 0 0,-1 0 1 0 0,1 0-1 0 0,-1 0 0 0 0,1 0 0 0 0,0 0 0 0 0,-1 0 0 0 0,1 0 0 0 0,0 0 0 0 0,0 0 0 0 0,0 1 1 0 0,0-1-1 0 0,0 0 0 0 0,0 1 0 0 0,0-1 0 0 0,0 1 0 0 0,0-1 0 0 0,0 1 0 0 0,0-1 0 0 0,0 1 123 0 0,15-10-3364 0 0,-2 3-2775 0 0</inkml:trace>
  <inkml:trace contextRef="#ctx0" brushRef="#br0" timeOffset="-4618.459">6887 1829 0 0 0,'0'0'4938'0'0,"0"0"-1893"0"0,0 0-448 0 0,0 0-302 0 0,0 0-611 0 0,0 0-812 0 0,0 0-900 0 0,0 0-901 0 0,0 0-464 0 0,0 0 104 0 0,0 0 393 0 0,0 0 594 0 0,0 0 370 0 0,11 7 54 0 0,31 28 12 0 0,-50 46 268 0 0,5-68-293 0 0,-2 0-45 0 0,1 1 0 0 0,0-1 0 0 0,2 1 0 0 0,-1 0 0 0 0,2 0 0 0 0,0 0 0 0 0,0 0 0 0 0,1 0 0 0 0,1 1 0 0 0,1-1 0 0 0,2 10-64 0 0,9-14 2704 0 0,-1-28-3434 0 0,0-32-4271 0 0,-18 20 109 0 0,2 20 678 0 0</inkml:trace>
  <inkml:trace contextRef="#ctx0" brushRef="#br0" timeOffset="-4322.809">6628 1721 48 0 0,'0'0'3443'0'0,"0"0"-874"0"0,0 0-421 0 0,0 0-102 0 0,0 0-252 0 0,0 0-428 0 0,0 0-502 0 0,0-27-470 0 0,4-80-270 0 0,-4 105-122 0 0,0 0 0 0 0,0 0 0 0 0,0 0 0 0 0,0 1 0 0 0,0-1-1 0 0,1 0 1 0 0,-1 0 0 0 0,1 1 0 0 0,-1-1 0 0 0,1 0 0 0 0,0 1-1 0 0,-1-1 1 0 0,1 1 0 0 0,0-1 0 0 0,0 1 0 0 0,0-1 0 0 0,0 1-1 0 0,1-1 1 0 0,-1 1 0 0 0,0 0 0 0 0,1 0 0 0 0,-1 0 0 0 0,0-1-1 0 0,1 1 1 0 0,-1 1 0 0 0,1-1 0 0 0,0 0 0 0 0,-1 0 0 0 0,1 1-1 0 0,0-1 1 0 0,-1 0 0 0 0,1 1 0 0 0,0 0 0 0 0,0-1 0 0 0,0 1-2 0 0,7-2 22 0 0,57-14-26 0 0,0 2 0 0 0,2 3 0 0 0,-1 3 0 0 0,1 4 0 0 0,-1 2 1 0 0,42 5 3 0 0,-33-3-62 0 0,-69 0 13 0 0,1-1-81 0 0,1 1 1 0 0,-1-1-1 0 0,1 1 1 0 0,-1 1-1 0 0,1 0 0 0 0,-1 0 1 0 0,1 0-1 0 0,-1 1 0 0 0,0 1 1 0 0,0-1-1 0 0,0 1 0 0 0,0 1 1 0 0,-1-1-1 0 0,1 1 0 0 0,-1 1 1 0 0,1 0 129 0 0,-8-3 17 0 0,1 1 1 0 0,-1 0 0 0 0,0 0-1 0 0,0 0 1 0 0,0 0 0 0 0,-1-1-1 0 0,1 1 1 0 0,0 0 0 0 0,-1 0-1 0 0,0 0 1 0 0,0-1 0 0 0,0 1-1 0 0,0 0 1 0 0,0-1 0 0 0,-1 1-1 0 0,1-1 1 0 0,-1 1 0 0 0,1-1-1 0 0,-1 0 1 0 0,0 0 0 0 0,0 0-1 0 0,0 0 1 0 0,0 0 0 0 0,0 0-1 0 0,-1 0 1 0 0,1-1 0 0 0,0 1-1 0 0,-1-1 1 0 0,0 0 0 0 0,1 1-1 0 0,-1-1 1 0 0,1 0 0 0 0,-1-1-1 0 0,0 1 1 0 0,0 0 0 0 0,-2-1-18 0 0,4 1-12 0 0,-69 28 491 0 0,-1-3 0 0 0,-1-3 0 0 0,-1-3 1 0 0,-13-2-480 0 0,-92 27-464 0 0,164-38-535 0 0,23 11-8808 0 0,0-15 5861 0 0</inkml:trace>
  <inkml:trace contextRef="#ctx0" brushRef="#br0" timeOffset="-3983.544">7689 1771 14099 0 0,'0'0'1574'0'0,"0"0"-1785"0"0,0 0-941 0 0,0 0 83 0 0,0 0 481 0 0,0 0 510 0 0,0 0 204 0 0,0 0 4 0 0,0 25-18 0 0,-1 167 295 0 0,1-186-333 0 0,0 0 1 0 0,0 0-1 0 0,1 0 1 0 0,0 0-1 0 0,0 0 1 0 0,1 0-1 0 0,-1 0 1 0 0,1 0-1 0 0,1-1 1 0 0,-1 1-1 0 0,1-1 1 0 0,0 1 0 0 0,0-1-1 0 0,0 0 1 0 0,1 0-1 0 0,0-1 1 0 0,0 1-1 0 0,0-1 1 0 0,0 1-1 0 0,1-1 1 0 0,0-1-1 0 0,0 1 1 0 0,0-1-1 0 0,0 0 1 0 0,0 0 0 0 0,1 0-1 0 0,-1-1 1 0 0,1 1-1 0 0,0-1 1 0 0,0-1-1 0 0,0 1 1 0 0,0-1-1 0 0,0 0 1 0 0,0-1-1 0 0,0 1 1 0 0,0-1 0 0 0,0 0-1 0 0,0-1 1 0 0,0 1-1 0 0,0-1 1 0 0,0-1-1 0 0,0 1 1 0 0,0-1-1 0 0,0 0 1 0 0,-1 0-1 0 0,1-1 1 0 0,0 0-75 0 0,5 0 130 0 0,-1-2 0 0 0,1 0 0 0 0,-1 0 0 0 0,0-1 0 0 0,0 0 0 0 0,0 0 0 0 0,-1-1-1 0 0,0-1 1 0 0,-1 0 0 0 0,1 0 0 0 0,-1 0 0 0 0,-1-1 0 0 0,0 0 0 0 0,0-1 0 0 0,-1 1 0 0 0,0-1 0 0 0,-1-1 0 0 0,0 1 0 0 0,0-1 0 0 0,-1 0 0 0 0,-1 0 0 0 0,1 0 0 0 0,-2 0-1 0 0,0 0 1 0 0,0-1 0 0 0,-1 1 0 0 0,-1-1 0 0 0,1 0 0 0 0,-2 1 0 0 0,-1-9-130 0 0,-4 11-199 0 0,-1-1 1 0 0,0 1-1 0 0,-1 1 0 0 0,0 0 1 0 0,-1 0-1 0 0,1 0 0 0 0,-1 1 0 0 0,-1 0 1 0 0,1 1-1 0 0,-1 0 0 0 0,0 1 1 0 0,-1 0-1 0 0,1 0 0 0 0,-1 1 0 0 0,0 1 1 0 0,0 0-1 0 0,0 0 0 0 0,0 1 1 0 0,-1 0-1 0 0,1 1 0 0 0,-1 0 1 0 0,1 1-1 0 0,-1 1 0 0 0,1 0 0 0 0,0 0 1 0 0,-11 3 198 0 0,14 0-200 0 0,1 0 0 0 0,-1 1 0 0 0,1 0 0 0 0,0 0 0 0 0,0 0 1 0 0,1 1-1 0 0,-1 0 0 0 0,1 1 0 0 0,0-1 0 0 0,1 1 0 0 0,0 0 1 0 0,0 0-1 0 0,1 1 0 0 0,-1 0 0 0 0,2 0 0 0 0,-1 0 0 0 0,1 0 1 0 0,0 0-1 0 0,1 1 0 0 0,0-1 0 0 0,0 1 0 0 0,1-1 0 0 0,0 1 1 0 0,0 0-1 0 0,1 0 0 0 0,1-1 0 0 0,-1 1 0 0 0,1 0 0 0 0,1-1 1 0 0,-1 1-1 0 0,1-1 0 0 0,1 1 0 0 0,0-1 0 0 0,0 0 0 0 0,1 0 1 0 0,0 0-1 0 0,0 0 0 0 0,0-1 0 0 0,1 1 200 0 0,12 10-2483 0 0,-4-6-2825 0 0</inkml:trace>
  <inkml:trace contextRef="#ctx0" brushRef="#br0" timeOffset="-3448.05">8523 1728 5897 0 0,'0'0'6427'0'0,"0"0"-3569"0"0,0 0-1216 0 0,0 0-737 0 0,0 0-1173 0 0,0 0-1470 0 0,0 0-571 0 0,0 0 108 0 0,0 0 693 0 0,0 0 1144 0 0,0 0 468 0 0,0 0 132 0 0,0 0 46 0 0,-9 26 4 0 0,-66 199 229 0 0,53-148 1216 0 0,22-77 145 0 0,0-5 1746 0 0,4-21-3134 0 0,139-232-1281 0 0,-124 233 1315 0 0,-18 24-647 0 0,-1 0-1 0 0,1 1 1 0 0,0-1 0 0 0,0 0-1 0 0,0 1 1 0 0,0-1 0 0 0,-1 0 0 0 0,1 1-1 0 0,0-1 1 0 0,0 1 0 0 0,0 0-1 0 0,0-1 1 0 0,0 1 0 0 0,1 0 0 0 0,-1-1-1 0 0,0 1 1 0 0,0 0 0 0 0,0 0-1 0 0,0 0 1 0 0,0 0 0 0 0,0 0-1 0 0,0 0 1 0 0,0 0 0 0 0,0 1 0 0 0,0-1-1 0 0,0 0 1 0 0,0 0 0 0 0,0 1-1 0 0,0-1 1 0 0,0 1 0 0 0,0-1-1 0 0,0 1 1 0 0,0-1 0 0 0,0 1 0 0 0,0 0-1 0 0,0-1 1 0 0,-1 1 0 0 0,1 0-1 0 0,0 0 1 0 0,0 0 0 0 0,-1-1 0 0 0,1 1-1 0 0,-1 0 1 0 0,1 0 0 0 0,-1 0-1 0 0,1 0 1 0 0,-1 0 0 0 0,1 0-1 0 0,-1 0 1 0 0,0 0 0 0 0,0 1 125 0 0,45 61-62 0 0,-38-49 205 0 0,1 0-1 0 0,0-1 1 0 0,1 1 0 0 0,0-2-1 0 0,1 0 1 0 0,1 0 0 0 0,0-1-1 0 0,0 0 1 0 0,1 0 0 0 0,0-2-1 0 0,1 1 1 0 0,0-2-1 0 0,1 0 1 0 0,0 0 0 0 0,0-1-1 0 0,0-1 1 0 0,1 0 0 0 0,0-1-1 0 0,0-1 1 0 0,8 1-143 0 0,-15-3 183 0 0,0-1-1 0 0,0 0 1 0 0,0-1 0 0 0,0 0-1 0 0,0 0 1 0 0,0-1 0 0 0,0 0-1 0 0,0 0 1 0 0,0-1-1 0 0,0 0 1 0 0,0 0 0 0 0,-1-1-1 0 0,1 0 1 0 0,-1 0 0 0 0,0-1-1 0 0,0 0 1 0 0,0 0 0 0 0,0-1-1 0 0,-1 0 1 0 0,1 0-1 0 0,-1 0 1 0 0,0-1 0 0 0,-1 0-1 0 0,0 0 1 0 0,0 0 0 0 0,0-1-1 0 0,-1 0 1 0 0,1 0-1 0 0,-2 0 1 0 0,1 0 0 0 0,-1 0-1 0 0,0-1 1 0 0,-1 0 0 0 0,1 1-1 0 0,-2-1 1 0 0,1 0 0 0 0,0-8-183 0 0,-2-2-14 0 0,-1-1 0 0 0,0 1 0 0 0,-1-1 0 0 0,-1 1 1 0 0,-1 0-1 0 0,0 0 0 0 0,-2 0 0 0 0,0 1 1 0 0,-1 0-1 0 0,-1 0 0 0 0,0 0 0 0 0,-1 1 0 0 0,-1 0 1 0 0,0 1-1 0 0,-1 0 0 0 0,-1 1 0 0 0,0 0 1 0 0,-1 0-1 0 0,-1 2 0 0 0,0 0 0 0 0,-7-5 14 0 0,20 17-113 0 0,1 0-1 0 0,-1-1 1 0 0,1 1 0 0 0,-1-1-1 0 0,0 1 1 0 0,1 0-1 0 0,-1-1 1 0 0,0 1 0 0 0,1 0-1 0 0,-1-1 1 0 0,0 1-1 0 0,1 0 1 0 0,-1 0 0 0 0,0 0-1 0 0,0 0 1 0 0,1 0-1 0 0,-1 0 1 0 0,0 0 0 0 0,0 0-1 0 0,1 0 1 0 0,-1 0 0 0 0,0 0-1 0 0,0 1 1 0 0,1-1-1 0 0,-1 0 1 0 0,0 0 0 0 0,1 1-1 0 0,-1-1 1 0 0,0 0-1 0 0,1 1 1 0 0,-1-1 0 0 0,1 1-1 0 0,-1-1 1 0 0,0 1-1 0 0,1-1 1 0 0,-1 1 0 0 0,1-1-1 0 0,0 1 1 0 0,-1 0-1 0 0,1-1 1 0 0,-1 1 0 0 0,1-1-1 0 0,0 1 1 0 0,-1 0-1 0 0,1 0 1 0 0,0-1 0 0 0,0 1-1 0 0,0 0 1 0 0,-1-1 0 0 0,1 1-1 0 0,0 0 1 0 0,0 0-1 0 0,0-1 1 0 0,0 1 0 0 0,0 0-1 0 0,1 0 1 0 0,-1-1-1 0 0,0 1 1 0 0,0 0 0 0 0,0-1-1 0 0,1 1 1 0 0,-1 0-1 0 0,0 0 1 0 0,0-1 0 0 0,1 1-1 0 0,-1-1 1 0 0,1 1 113 0 0,12 57-4428 0 0,-4-41 1479 0 0,-2-4-3156 0 0</inkml:trace>
  <inkml:trace contextRef="#ctx0" brushRef="#br0" timeOffset="-2516.144">9752 1524 15843 0 0,'0'0'1702'0'0,"0"0"-432"0"0,0 0-954 0 0,0 0-1224 0 0,0 0-865 0 0,0 0-142 0 0,0 0 356 0 0,0 0 804 0 0,0 0 658 0 0,0 0 166 0 0,0 0 38 0 0,-6 29 10 0 0,-46 189 197 0 0,-11-15 723 0 0,59-208 6201 0 0,-5-31-7646 0 0,-31-205-3985 0 0,39 139 4893 0 0,4 99-597 0 0,0 0 1 0 0,0 0-1 0 0,0 1 1 0 0,1 0-1 0 0,0-1 0 0 0,-1 2 1 0 0,1-1-1 0 0,0 0 1 0 0,0 1-1 0 0,0-1 1 0 0,0 1-1 0 0,0 0 0 0 0,0 0 1 0 0,0 1-1 0 0,0-1 1 0 0,0 1-1 0 0,0 0 0 0 0,1 0 1 0 0,-1 0-1 0 0,0 1 1 0 0,0-1-1 0 0,0 1 1 0 0,0 0-1 0 0,0 0 0 0 0,0 1 1 0 0,0-1-1 0 0,0 1 1 0 0,0 0-1 0 0,-1 0 1 0 0,1 0-1 0 0,2 3 97 0 0,8-1 244 0 0,22 8-146 0 0,0-2 1 0 0,0-2-1 0 0,1-1 1 0 0,0-2-1 0 0,0-1 1 0 0,1-2-1 0 0,-1-1 1 0 0,0-3-1 0 0,1 0 1 0 0,-1-3-1 0 0,0-1 1 0 0,11-4-99 0 0,-31 7 663 0 0,-31 21-4509 0 0,-1-2 4213 0 0,-229 350 846 0 0,267-386 3847 0 0,42-24-5656 0 0,-2 2-482 0 0,105-107-1385 0 0,1 1 3459 0 0,-130 126 53 0 0,-37 22-1134 0 0,0-1 0 0 0,0 1 0 0 0,1-1 0 0 0,-1 1 0 0 0,0 0 0 0 0,1 0 0 0 0,-1 0 0 0 0,0 0 0 0 0,0 0 0 0 0,1 1 0 0 0,-1-1 0 0 0,0 1 0 0 0,0-1 0 0 0,0 1 0 0 0,1 0 0 0 0,-1 0 0 0 0,0 0 0 0 0,0 0 0 0 0,0 0 0 0 0,0 0 0 0 0,0 0 0 0 0,-1 1 0 0 0,1-1 0 0 0,0 1 0 0 0,-1 0 0 0 0,1-1 0 0 0,-1 1 0 0 0,1 0 0 0 0,-1 0 0 0 0,0 0 0 0 0,0 0 0 0 0,0 0 0 0 0,0 0 1 0 0,0 0-1 0 0,0 0 0 0 0,-1 0 0 0 0,1 1 85 0 0,59 189-55 0 0,-56-165 136 0 0,2 0 0 0 0,1 0 0 0 0,1-1 0 0 0,1 0 0 0 0,2-1 0 0 0,0 0 0 0 0,12 18-81 0 0,-30-42 5343 0 0,-29-11-5763 0 0,20 5 407 0 0,-38-7-383 0 0,-1 2 0 0 0,-1 3 1 0 0,1 2-1 0 0,-1 2 0 0 0,-55 5 396 0 0,51 7-2251 0 0,26 7-6127 0 0,31-13 2206 0 0</inkml:trace>
  <inkml:trace contextRef="#ctx0" brushRef="#br0" timeOffset="-1968.25">10999 1620 19044 0 0,'0'0'982'0'0,"0"0"-197"0"0,0 0-543 0 0,0 0-940 0 0,0 0-1004 0 0,0 0-203 0 0,0 0 238 0 0,0 0 678 0 0,0 0 828 0 0,0 0 169 0 0,0 0-52 0 0,0 0-95 0 0,0 0-51 0 0,-12 23-22 0 0,-42 73 33 0 0,50-90 186 0 0,1 0 1 0 0,-1 0-1 0 0,-1 0 1 0 0,1 0 0 0 0,-1 0-1 0 0,0-1 1 0 0,0 0-1 0 0,0 0 1 0 0,-1 0-1 0 0,0-1 1 0 0,0 0-1 0 0,0 0 1 0 0,0 0 0 0 0,0-1-1 0 0,-1 0 1 0 0,-2 1-8 0 0,-12 5 863 0 0,43-23 2573 0 0,16-17-3876 0 0,9-8-473 0 0,-44 35 802 0 0,0 1 0 0 0,0 0 0 0 0,1 0-1 0 0,0 0 1 0 0,-1 0 0 0 0,1 0 0 0 0,0 1 0 0 0,1 0 0 0 0,-1 0 0 0 0,0 0-1 0 0,0 0 1 0 0,1 0 0 0 0,-1 1 0 0 0,1 0 0 0 0,0 0 0 0 0,-1 0-1 0 0,1 1 1 0 0,0 0 0 0 0,-1 0 0 0 0,1 0 0 0 0,0 0 0 0 0,-1 0-1 0 0,1 1 1 0 0,0 0 0 0 0,-1 0 0 0 0,1 1 0 0 0,-1-1 0 0 0,1 1-1 0 0,-1 0 1 0 0,0 0 0 0 0,3 2 111 0 0,75 85-666 0 0,-74-77 809 0 0,1 0-1 0 0,1 0 1 0 0,0-1 0 0 0,1 0-1 0 0,0-1 1 0 0,0 0-1 0 0,1-1 1 0 0,0 0 0 0 0,1-1-1 0 0,0 0 1 0 0,3 0-143 0 0,-8-4 171 0 0,1-1 1 0 0,0 0-1 0 0,0-1 1 0 0,0 0-1 0 0,0 0 1 0 0,0-1-1 0 0,0 0 1 0 0,0-1 0 0 0,0 0-1 0 0,1 0 1 0 0,-1-1-1 0 0,0 0 1 0 0,0-1-1 0 0,0 0 1 0 0,0 0-1 0 0,0-1 1 0 0,-1 0-1 0 0,1-1 1 0 0,-1 0-1 0 0,0 0 1 0 0,0-1-1 0 0,0 0 1 0 0,-1 0-1 0 0,1 0 1 0 0,-1-1-1 0 0,0-1 1 0 0,-1 1-1 0 0,0-1 1 0 0,0 0-1 0 0,0 0 1 0 0,-1-1-1 0 0,0 0 1 0 0,0 0-1 0 0,-1 0 1 0 0,0 0-1 0 0,-1-1 1 0 0,0 1-1 0 0,0-1 1 0 0,0 0-1 0 0,-1 0 1 0 0,-1 0-1 0 0,0 0 1 0 0,0-5-172 0 0,-1 1-76 0 0,0-1 0 0 0,-2 1 0 0 0,1 0-1 0 0,-2 0 1 0 0,0 0 0 0 0,0 1 0 0 0,-1-1 0 0 0,-1 1 0 0 0,0-1 0 0 0,0 2 0 0 0,-2-1 0 0 0,1 0 0 0 0,-1 1 0 0 0,-1 1 0 0 0,0-1-1 0 0,-1 1 1 0 0,0 0 0 0 0,0 1 0 0 0,-8-6 76 0 0,17 15-105 0 0,0-1-1 0 0,-1 0 1 0 0,1 1-1 0 0,-1-1 1 0 0,0 0-1 0 0,1 1 1 0 0,-1-1-1 0 0,1 1 1 0 0,-1-1-1 0 0,0 1 1 0 0,1-1-1 0 0,-1 1 1 0 0,0-1-1 0 0,0 1 1 0 0,0-1-1 0 0,1 1 1 0 0,-1 0-1 0 0,0 0 1 0 0,0-1-1 0 0,0 1 1 0 0,1 0-1 0 0,-1 0 1 0 0,0 0-1 0 0,0 0 1 0 0,0 0-1 0 0,0 0 1 0 0,0 0-1 0 0,1 0 1 0 0,-1 1-1 0 0,0-1 1 0 0,0 0-1 0 0,0 0 1 0 0,0 1-1 0 0,1-1 1 0 0,-1 0-1 0 0,0 1 1 0 0,0-1-1 0 0,1 1 1 0 0,-1-1-1 0 0,0 1 1 0 0,1-1-1 0 0,-1 1 1 0 0,1-1-1 0 0,-1 1 1 0 0,0 0-1 0 0,1-1 1 0 0,0 1-1 0 0,-1 0 1 0 0,1 0-1 0 0,-1-1 1 0 0,1 1-1 0 0,0 0 1 0 0,-1 0-1 0 0,1 0 1 0 0,0-1-1 0 0,0 1 1 0 0,0 0-1 0 0,0 0 1 0 0,0 0-1 0 0,-1 0 1 0 0,2 0-1 0 0,-1 0 106 0 0,8 57-5527 0 0,16-28 1749 0 0,-14-21-4 0 0</inkml:trace>
  <inkml:trace contextRef="#ctx0" brushRef="#br0" timeOffset="-1665.084">11948 1601 7282 0 0,'0'0'2866'0'0,"0"0"-371"0"0,0 0-532 0 0,0 0-619 0 0,0 0-573 0 0,0 0-552 0 0,0 0-594 0 0,0 0-751 0 0,0 0-857 0 0,0 0-200 0 0,0 0 312 0 0,0 0 683 0 0,0 0 874 0 0,11-9 470 0 0,-50 59 100 0 0,31-40-173 0 0,-1 0-1 0 0,2 0 1 0 0,-1 1-1 0 0,2 0 1 0 0,-1 0-1 0 0,2 1 0 0 0,-1 0 1 0 0,2 0-1 0 0,-1 0 1 0 0,2 0-1 0 0,0 1 0 0 0,0-1 1 0 0,1 1-1 0 0,1 0 1 0 0,-1 5-83 0 0,6-12 242 0 0,0 0 1 0 0,0 0 0 0 0,1 0-1 0 0,-1 0 1 0 0,1-1-1 0 0,1 0 1 0 0,-1 0 0 0 0,0 0-1 0 0,1-1 1 0 0,0 0-1 0 0,0 0 1 0 0,1 0 0 0 0,-1-1-1 0 0,1 0 1 0 0,0 0-1 0 0,-1-1 1 0 0,1 0 0 0 0,0 0-1 0 0,0 0 1 0 0,1-1-1 0 0,-1 0 1 0 0,0-1 0 0 0,3 1-243 0 0,32 7 324 0 0,-1-2 0 0 0,1-1 1 0 0,0-2-1 0 0,1-2 1 0 0,-1-2-1 0 0,0-2 0 0 0,0-1 1 0 0,40-11-325 0 0,-76 14-234 0 0,26-21-7731 0 0,-32 20-1328 0 0</inkml:trace>
  <inkml:trace contextRef="#ctx0" brushRef="#br0" timeOffset="-1416.093">11837 1669 19164 0 0,'0'0'776'0'0,"0"0"-304"0"0,0 0-432 0 0,0 0-320 0 0,0 0-64 0 0,0 0-8 0 0,173-42-96 0 0,-133 45-488 0 0,-2 3-777 0 0,2 0-1183 0 0,-13-3-793 0 0,-7-1-6105 0 0</inkml:trace>
  <inkml:trace contextRef="#ctx0" brushRef="#br0" timeOffset="-1237.391">11783 1447 11338 0 0,'0'0'2625'0'0,"0"0"-641"0"0,0 0-815 0 0,0 0-1001 0 0,0 0-608 0 0,0 0-233 0 0,0 0 49 0 0,0 0 384 0 0,0 0 176 0 0,166-2-168 0 0,-117 5-528 0 0,1 0-616 0 0,2 0-649 0 0,1-1-535 0 0,-13-1 255 0 0,-13-1-3680 0 0</inkml:trace>
  <inkml:trace contextRef="#ctx0" brushRef="#br0" timeOffset="-998.383">12531 1565 1224 0 0,'0'0'954'0'0,"0"0"-325"0"0,0 0-243 0 0,0 0-85 0 0,-4 26-57 0 0,-16 128 204 0 0,21-146-176 0 0,0 1-1 0 0,1-1 0 0 0,0 0 0 0 0,1 0 1 0 0,0-1-1 0 0,0 1 0 0 0,1 0 1 0 0,-1-1-1 0 0,2 0 0 0 0,-1 0 0 0 0,1 0 1 0 0,0 0-1 0 0,0-1 0 0 0,1 0 1 0 0,0 0-1 0 0,0 0 0 0 0,0-1 1 0 0,1 0-1 0 0,0 0 0 0 0,0-1 0 0 0,0 0 1 0 0,0 0-1 0 0,1 0 0 0 0,0-1 1 0 0,-1 0-1 0 0,1-1 0 0 0,0 0 1 0 0,1 0-1 0 0,-1-1 0 0 0,0 0 0 0 0,0 0 1 0 0,1 0-1 0 0,-1-2 0 0 0,0 1 1 0 0,0-1-1 0 0,1 0 0 0 0,-1 0 0 0 0,0-1 1 0 0,0 0-1 0 0,0-1 0 0 0,0 0 1 0 0,-1 0-1 0 0,1 0 0 0 0,-1-1 1 0 0,0 0-1 0 0,0-1 0 0 0,0 0 0 0 0,0 0 1 0 0,1-2-272 0 0,1 1 217 0 0,0-1 0 0 0,-1 0 1 0 0,1-1-1 0 0,-2 0 1 0 0,1 0-1 0 0,-1 0 0 0 0,-1-1 1 0 0,1 0-1 0 0,-2-1 0 0 0,1 1 1 0 0,-1-1-1 0 0,-1 0 0 0 0,1 0 1 0 0,-2-1-1 0 0,1 1 1 0 0,-2-1-1 0 0,1 0 0 0 0,-1-6-217 0 0,-1 5 3 0 0,0 0 0 0 0,-2 0 0 0 0,1 0-1 0 0,-1 0 1 0 0,-1 0 0 0 0,0 0 0 0 0,-1 0-1 0 0,0 1 1 0 0,-1-1 0 0 0,0 1 0 0 0,-1 0-1 0 0,0 0 1 0 0,-1 1 0 0 0,0-1 0 0 0,-1 1-1 0 0,0 0 1 0 0,-1 0-3 0 0,3 3-111 0 0,0 0 0 0 0,0 1 0 0 0,-1-1-1 0 0,0 1 1 0 0,0 0 0 0 0,0 1 0 0 0,-1-1-1 0 0,0 1 1 0 0,0 1 0 0 0,0-1 0 0 0,-1 1-1 0 0,1 0 1 0 0,-1 1 0 0 0,0 0 0 0 0,0 0-1 0 0,-1 1 1 0 0,-5-1 111 0 0,9 5-156 0 0,0 1 0 0 0,0 0 0 0 0,0 0 0 0 0,0 0 0 0 0,0 1 0 0 0,1-1 0 0 0,0 1-1 0 0,-1 0 1 0 0,1 0 0 0 0,1 1 0 0 0,-1-1 0 0 0,1 1 0 0 0,0 0 0 0 0,0 0 0 0 0,0 0 0 0 0,0 0 0 0 0,1 1 0 0 0,0-1-1 0 0,0 1 1 0 0,1-1 0 0 0,-1 1 0 0 0,1 0 0 0 0,0-1 0 0 0,1 5 156 0 0,6 87-1376 0 0,17-36-3663 0 0,-9-35-4028 0 0</inkml:trace>
  <inkml:trace contextRef="#ctx0" brushRef="#br0" timeOffset="2640.548">7991 2367 6561 0 0,'0'0'1726'0'0,"0"0"-312"0"0,0 0-422 0 0,0 0-320 0 0,0 0-198 0 0,0 0-148 0 0,0 0-47 0 0,0 0 8 0 0,0 0 45 0 0,0 0 40 0 0,0 0-91 0 0,0-13-230 0 0,2-38-382 0 0,-10 50-3751 0 0,-9 29 3861 0 0,3 7 347 0 0,2 0 1 0 0,1 1-1 0 0,1 0 1 0 0,3 1-1 0 0,1 0 1 0 0,1 0-1 0 0,2 0 1 0 0,2 20-127 0 0,24 25 1996 0 0,-22-82-878 0 0,-1 0 375 0 0,0 0 277 0 0,0 0 19 0 0,2-6 2347 0 0,7-22-3851 0 0,2-35-349 0 0,-3 0 1 0 0,-3-1-1 0 0,-2 1 1 0 0,-6-58 63 0 0,-3 109-4924 0 0,0 64 509 0 0,5-40 5783 0 0,-11 350-613 0 0,12-361-609 0 0,5 36-193 0 0,3-29 3746 0 0,-5-16 256 0 0,9-25-3282 0 0,-6 18-688 0 0,-1 0 0 0 0,-1-1 0 0 0,-1 1 0 0 0,0-1 0 0 0,0 0 0 0 0,-2 0 0 0 0,0 0 0 0 0,-1 0 0 0 0,-1 0 0 0 0,0 0 0 0 0,-1 1 0 0 0,0-1 1 0 0,-2 0-1 0 0,0 1 0 0 0,0-1 0 0 0,-2 1 0 0 0,0 0 0 0 0,0 1 0 0 0,-2 0 0 0 0,0-1 15 0 0,-6 13-5192 0 0,6 31 3662 0 0,4 40 1439 0 0,7 31-812 0 0,4-35-4238 0 0,-3-37-4247 0 0</inkml:trace>
  <inkml:trace contextRef="#ctx0" brushRef="#br0" timeOffset="3303.119">7773 3323 9258 0 0,'0'0'2587'0'0,"0"0"-462"0"0,0 0-529 0 0,0 0-465 0 0,0 0-371 0 0,0 0-197 0 0,0 0-135 0 0,0 0-83 0 0,0 0-74 0 0,0 0-108 0 0,0 0-110 0 0,0 0-117 0 0,0 0-124 0 0,5-13-163 0 0,13-37-279 0 0,-21 44-4037 0 0,-14 24 4274 0 0,6-2 490 0 0,1 2 0 0 0,1-1 0 0 0,0 1 0 0 0,2 1 0 0 0,0-1 0 0 0,1 1 0 0 0,1 1 0 0 0,1-1 0 0 0,0 1 0 0 0,2-1 0 0 0,0 1 0 0 0,1 0 0 0 0,1 0 0 0 0,1 0 0 0 0,1-1 0 0 0,1 1 0 0 0,0 0 0 0 0,1-1 0 0 0,2 0 0 0 0,0 0 0 0 0,0 0 0 0 0,2-1 0 0 0,0 0 0 0 0,2 0 0 0 0,0-1 0 0 0,0 0 0 0 0,2-1 0 0 0,0 0 0 0 0,1-1 0 0 0,13 13-97 0 0,-20-24 164 0 0,0 0 1 0 0,0 0 0 0 0,0-1 0 0 0,1 0-1 0 0,-1 0 1 0 0,1-1 0 0 0,-1 0 0 0 0,1 0-1 0 0,0 0 1 0 0,0-1 0 0 0,0 0-1 0 0,0 0 1 0 0,0-1 0 0 0,0 0 0 0 0,0 0-1 0 0,0-1 1 0 0,0 0 0 0 0,0 0 0 0 0,0 0-1 0 0,-1-1 1 0 0,1 0 0 0 0,0-1-1 0 0,-1 1 1 0 0,0-1 0 0 0,1 0 0 0 0,-1-1-1 0 0,0 1 1 0 0,0-1 0 0 0,-1-1-1 0 0,1 1 1 0 0,-1-1 0 0 0,0 0 0 0 0,1-1-165 0 0,11-11 248 0 0,-1-1 1 0 0,0 0 0 0 0,-2-1 0 0 0,0-1 0 0 0,-1 0-1 0 0,0-1 1 0 0,-2 0 0 0 0,-1-1 0 0 0,2-6-249 0 0,-5 7 87 0 0,-1 1 0 0 0,-1-1 1 0 0,0-1-1 0 0,-2 1 1 0 0,-1 0-1 0 0,0-1 0 0 0,-1 0 1 0 0,-2 1-1 0 0,-1-12-87 0 0,1 23-47 0 0,0 1 1 0 0,0 0-1 0 0,-1 0 0 0 0,0 0 1 0 0,-1 0-1 0 0,0 0 0 0 0,0 0 1 0 0,-1 1-1 0 0,0 0 0 0 0,-1-1 1 0 0,1 2-1 0 0,-2-1 1 0 0,1 0-1 0 0,-1 1 0 0 0,0 0 1 0 0,-1 0-1 0 0,1 1 0 0 0,-1 0 1 0 0,0 0-1 0 0,-1 1 0 0 0,0 0 1 0 0,0 0-1 0 0,-2-1 47 0 0,4 4-128 0 0,-1 0-1 0 0,0 1 1 0 0,0-1-1 0 0,0 2 1 0 0,1-1-1 0 0,-1 1 1 0 0,0-1 0 0 0,0 2-1 0 0,0-1 1 0 0,0 1-1 0 0,0 0 1 0 0,0 1-1 0 0,0 0 1 0 0,1 0 0 0 0,-1 0-1 0 0,1 1 1 0 0,0-1-1 0 0,-1 2 1 0 0,1-1-1 0 0,0 1 1 0 0,1 0 0 0 0,-1 0-1 0 0,1 0 1 0 0,0 1-1 0 0,-4 4 129 0 0,-112 133-3482 0 0,89-94-1315 0 0,9-9-5358 0 0</inkml:trace>
  <inkml:trace contextRef="#ctx0" brushRef="#br0" timeOffset="5279.428">6245 2650 0 0 0,'0'0'1119'0'0,"0"0"-251"0"0,0 0-272 0 0,0 0-74 0 0,0 0 75 0 0,0 0 134 0 0,0 0 142 0 0,0 0 8 0 0,0 0 16 0 0,0 0 69 0 0,2-15 11 0 0,8-65 1108 0 0,-11 67-957 0 0,-1 24-4227 0 0,0 13-234 0 0,1-13 4735 0 0,43 475 250 0 0,-35-422-1868 0 0,5 72-4453 0 0,-12-121 692 0 0</inkml:trace>
  <inkml:trace contextRef="#ctx0" brushRef="#br0" timeOffset="5738.253">4658 2589 8298 0 0,'0'0'1092'0'0,"0"0"-45"0"0,0 0-358 0 0,0 0-710 0 0,0 0-947 0 0,0 0-546 0 0,0 0-29 0 0,0 0 438 0 0,0 0 770 0 0,0 0 450 0 0,0 0 118 0 0,0 0 39 0 0,0 0-47 0 0,-5 27-38 0 0,-29 184 371 0 0,30 51 642 0 0,26-91-5661 0 0,-19-151 492 0 0</inkml:trace>
  <inkml:trace contextRef="#ctx0" brushRef="#br0" timeOffset="6130.914">3340 2602 4537 0 0,'0'0'812'0'0,"0"0"-520"0"0,0 0-370 0 0,0 0-156 0 0,0 0 95 0 0,0 0 154 0 0,0 0 89 0 0,0 0 76 0 0,0 0 63 0 0,0 0-34 0 0,0 0 1 0 0,0 0-13 0 0,5 26-8 0 0,16 84 55 0 0,-38-3 312 0 0,5-76-398 0 0,-72 286 886 0 0,60-182-3671 0 0,16-90-3285 0 0</inkml:trace>
  <inkml:trace contextRef="#ctx0" brushRef="#br0" timeOffset="6906.699">9779 2484 1616 0 0,'0'0'1123'0'0,"0"0"-452"0"0,0 0-308 0 0,0 0-144 0 0,0 0-101 0 0,0 0-64 0 0,0 0-32 0 0,0 0 2 0 0,0 0 8 0 0,0 0 20 0 0,0 0 66 0 0,14 11 63 0 0,43 37 59 0 0,-41 25 474 0 0,-17-55-554 0 0,19 222 1133 0 0,8-141-3555 0 0,-18-79-2476 0 0</inkml:trace>
  <inkml:trace contextRef="#ctx0" brushRef="#br0" timeOffset="7322.378">11275 2550 4665 0 0,'0'0'1379'0'0,"0"0"121"0"0,0 0-49 0 0,0 0-110 0 0,0 0-224 0 0,0 0-423 0 0,0 0-664 0 0,0 0-738 0 0,0 0-317 0 0,0 0 51 0 0,0 0 347 0 0,0 0 474 0 0,13 3 193 0 0,40 12 23 0 0,-51-13-55 0 0,0 0 1 0 0,0 0 0 0 0,0 0-1 0 0,-1 1 1 0 0,1-1-1 0 0,0 1 1 0 0,-1-1 0 0 0,0 1-1 0 0,1 0 1 0 0,-1 0 0 0 0,0-1-1 0 0,-1 1 1 0 0,1 0 0 0 0,0 0-1 0 0,-1 0 1 0 0,0 0 0 0 0,1 0-1 0 0,-1 0 1 0 0,0 0 0 0 0,-1 0-1 0 0,1 0 1 0 0,0 0 0 0 0,-2 2-9 0 0,2 10 65 0 0,39 284 1108 0 0,12-107-6374 0 0,-40-161 172 0 0</inkml:trace>
  <inkml:trace contextRef="#ctx0" brushRef="#br0" timeOffset="7641.599">12822 2423 15955 0 0,'0'0'997'0'0,"0"0"-47"0"0,0 0-172 0 0,0 0-303 0 0,0 0-362 0 0,0 0-277 0 0,0 0-129 0 0,26-14-13 0 0,80-39 65 0 0,-104 51 227 0 0,1 1 1 0 0,-1 0 0 0 0,0 0-1 0 0,1 0 1 0 0,-1 0-1 0 0,1 1 1 0 0,-1-1 0 0 0,1 1-1 0 0,-1-1 1 0 0,1 1-1 0 0,-1 0 1 0 0,1 0 0 0 0,0 0-1 0 0,-1 0 1 0 0,1 1-1 0 0,-1-1 1 0 0,1 1 0 0 0,-1-1-1 0 0,1 1 1 0 0,-1 0-1 0 0,0 0 1 0 0,1 0 0 0 0,-1 0-1 0 0,0 1 1 0 0,0-1-1 0 0,1 0 1 0 0,-1 1-1 0 0,0 0 1 0 0,-1-1 0 0 0,1 1-1 0 0,0 0 1 0 0,0 0-1 0 0,-1 0 1 0 0,1 1 13 0 0,6 5-72 0 0,4 11-21 0 0,0-1 1 0 0,-1 2-1 0 0,0-1 1 0 0,-2 2 0 0 0,0-1-1 0 0,-2 1 1 0 0,0 1-1 0 0,-1-1 1 0 0,-2 1-1 0 0,0 0 1 0 0,-1 0 0 0 0,-1 0-1 0 0,-1 1 1 0 0,-1-1-1 0 0,-1 0 1 0 0,-1 3 92 0 0,-1 122-5648 0 0,-1-95-3769 0 0</inkml:trace>
  <inkml:trace contextRef="#ctx0" brushRef="#br1" timeOffset="11059.999">7962 3136 4129 0 0,'0'0'665'0'0,"0"0"-429"0"0,0 0-316 0 0,0 0-120 0 0,0 0 27 0 0,0 0 106 0 0,0 0 45 0 0,0 0-2 0 0,0 0-8 0 0,0 0-8 0 0,0 0-10 0 0,18 6-16 0 0,52 19-28 0 0,-68-24 95 0 0,0 1-1 0 0,1-1 1 0 0,-1 1 0 0 0,0-1-1 0 0,0 1 1 0 0,0 0-1 0 0,0 0 1 0 0,-1 0-1 0 0,1 0 1 0 0,-1 0 0 0 0,1 1-1 0 0,-1-1 1 0 0,1 0-1 0 0,-1 1 1 0 0,0-1-1 0 0,0 1 1 0 0,0-1 0 0 0,-1 1-1 0 0,1-1 1 0 0,-1 1-1 0 0,1 0 1 0 0,-1-1-1 0 0,0 1 1 0 0,0 0 0 0 0,0-1-1 0 0,0 1 1 0 0,-1 0-1 0 0,1-1 1 0 0,-1 1-1 0 0,1 0 1 0 0,-1-1 0 0 0,0 1-1 0 0,0-1 1 0 0,0 1-1 0 0,0-1 1 0 0,-1 0 0 0 0,1 1-1 0 0,0-1 1 0 0,-1 0-1 0 0,0 0 1 0 0,0 0-1 0 0,1 0 1 0 0,-1 0 0 0 0,-2 1-1 0 0,-75 74 601 0 0,69-70-599 0 0,0 0 0 0 0,1 1 1 0 0,-1 0-1 0 0,1 0 0 0 0,1 1 0 0 0,0 1 0 0 0,0-1 0 0 0,1 1 1 0 0,0 1-1 0 0,0-1 0 0 0,1 1 0 0 0,1 0 0 0 0,0 0 1 0 0,1 1-1 0 0,0 0 0 0 0,0-1 0 0 0,1 1 0 0 0,1 1 0 0 0,-1 6-2 0 0,5-7 27 0 0,1 0-1 0 0,1-1 1 0 0,0 1-1 0 0,0-1 1 0 0,1 0-1 0 0,0 0 1 0 0,1-1 0 0 0,1 0-1 0 0,-1 0 1 0 0,1 0-1 0 0,1-1 1 0 0,0 0-1 0 0,0 0 1 0 0,1-1-1 0 0,0 0 1 0 0,1 0-1 0 0,9 5-26 0 0,31 34 81 0 0,-37-34 20 0 0,81 105-449 0 0,-91-113 395 0 0,-1-1 0 0 0,0 1-1 0 0,0-1 1 0 0,0 1 0 0 0,-1 0 0 0 0,0 0-1 0 0,0 0 1 0 0,0 0 0 0 0,0 0 0 0 0,-1 0-1 0 0,0 0 1 0 0,0 0 0 0 0,0 0 0 0 0,-1 0-1 0 0,0 0 1 0 0,0 0 0 0 0,0 0 0 0 0,0 0-1 0 0,-1-1 1 0 0,0 1 0 0 0,0 0 0 0 0,0-1-1 0 0,0 1 1 0 0,-1-1 0 0 0,0 0 0 0 0,1 0-1 0 0,-5 4-46 0 0,-57 60 1296 0 0,49-55-1284 0 0,0 1 0 0 0,1 0-1 0 0,1 1 1 0 0,1 1 0 0 0,0 0 0 0 0,1 1-1 0 0,0 0 1 0 0,2 1 0 0 0,-6 12-12 0 0,13-17-4 0 0,0 1 0 0 0,1 0 0 0 0,0 0 0 0 0,1 0 0 0 0,1 0 0 0 0,0-1 0 0 0,0 1 0 0 0,2 0 0 0 0,0 0-1 0 0,0-1 1 0 0,1 0 0 0 0,1 0 0 0 0,0 0 0 0 0,1 0 0 0 0,1-1 0 0 0,0 0 0 0 0,0 0 0 0 0,1-1 0 0 0,0 0 0 0 0,1 0 0 0 0,8 7 4 0 0,49 83-94 0 0,-63-93 132 0 0,0-1-1 0 0,0 0 1 0 0,-1 1-1 0 0,0 0 0 0 0,-1-1 1 0 0,0 1-1 0 0,0 0 1 0 0,0 0-1 0 0,-1 0 1 0 0,-1-1-1 0 0,1 1 0 0 0,-1 0 1 0 0,0 0-1 0 0,-1 0 1 0 0,0-1-1 0 0,0 1 1 0 0,0-1-1 0 0,-1 0 0 0 0,-1 1 1 0 0,1-1-1 0 0,-1 0 1 0 0,0-1-1 0 0,0 1 0 0 0,-1-1 1 0 0,0 0-1 0 0,0 0 1 0 0,-1 0-1 0 0,1-1 1 0 0,-1 0-1 0 0,0 0 0 0 0,-1 0 1 0 0,0 0-38 0 0,-10 11 81 0 0,-9 7-82 0 0,1 2 0 0 0,1 0 0 0 0,1 1 0 0 0,2 2 0 0 0,0 0 0 0 0,-11 24 1 0 0,31-46-29 0 0,0 1 0 0 0,0 0 1 0 0,1 0-1 0 0,0 0 0 0 0,1 0 1 0 0,-1 0-1 0 0,1 0 0 0 0,1 0 1 0 0,-1 0-1 0 0,1-1 0 0 0,0 1 1 0 0,1 0-1 0 0,-1-1 0 0 0,1 0 1 0 0,1 0-1 0 0,-1 0 0 0 0,1 0 1 0 0,0 0-1 0 0,0-1 0 0 0,1 1 1 0 0,0-1-1 0 0,0 0 0 0 0,0-1 1 0 0,0 1-1 0 0,1-1 0 0 0,0 0 1 0 0,0 0-1 0 0,0-1 0 0 0,0 0 1 0 0,0 0-1 0 0,5 1 29 0 0,41 38-56 0 0,-41-30 68 0 0,-1 1-1 0 0,0 0 0 0 0,-1 1 1 0 0,-1 0-1 0 0,0 0 0 0 0,-1 1 0 0 0,-1 0 1 0 0,0 0-1 0 0,-1 0 0 0 0,-1 1 0 0 0,0 0 1 0 0,-1 0-1 0 0,-1 0 0 0 0,0 0 1 0 0,-1 0-1 0 0,-1 0 0 0 0,0 1 0 0 0,-2-1 1 0 0,1 0-1 0 0,-2 0 0 0 0,0 0 1 0 0,-1 0-1 0 0,-1-1 0 0 0,-1 1 0 0 0,0-1 1 0 0,-2 4-12 0 0,-47 122 267 0 0,41-116-244 0 0,1 1 0 0 0,1 1 0 0 0,1 0 0 0 0,1 0 0 0 0,2 1 0 0 0,1 0 0 0 0,1 1 0 0 0,2-1 0 0 0,0 1 0 0 0,2 0 0 0 0,1 0 0 0 0,2 0 0 0 0,0 0 0 0 0,2 0 0 0 0,2 0 0 0 0,4 16-23 0 0,72 115 71 0 0,-66-139 4 0 0,-2 2-1 0 0,0 0 1 0 0,-1 0 0 0 0,-2 1 0 0 0,0 1-1 0 0,-1 0 1 0 0,-2 0 0 0 0,-1 0 0 0 0,0 1-1 0 0,-2 0 1 0 0,-1 5-75 0 0,-47 101 1685 0 0,22-82-5356 0 0,14-32-4113 0 0</inkml:trace>
  <inkml:trace contextRef="#ctx0" brushRef="#br1" timeOffset="12643.963">8156 7009 0 0 0,'0'0'512'0'0,"0"0"516"0"0,0 0-492 0 0,0 0-316 0 0,0 0-105 0 0,0 0-43 0 0,0 0-16 0 0,0 0 43 0 0,0 0 34 0 0,0 0 26 0 0,0 0 34 0 0,-1-5-10 0 0,-1 0-162 0 0,-6-15 311 0 0,-4 9 367 0 0,9 12-718 0 0,0 1 1 0 0,1 0-1 0 0,-1 0 0 0 0,1-1 0 0 0,0 1 0 0 0,0 1 0 0 0,-1-1 0 0 0,1 0 1 0 0,1 1-1 0 0,-1-1 0 0 0,0 1 0 0 0,1-1 0 0 0,-1 1 0 0 0,1 0 0 0 0,0-1 0 0 0,0 1 1 0 0,0 0-1 0 0,0 0 0 0 0,0 0 0 0 0,0 0 0 0 0,1 0 0 0 0,0 0 0 0 0,0 0 1 0 0,-1 0-1 0 0,2 0 0 0 0,-1 0 0 0 0,0 0 0 0 0,1 0 0 0 0,-1 0 0 0 0,1 0 1 0 0,0 0-1 0 0,0 0 0 0 0,0 1 19 0 0,0 3-31 0 0,8 0 1980 0 0,7-11-4858 0 0,-13 4 164 0 0</inkml:trace>
  <inkml:trace contextRef="#ctx0" brushRef="#br1" timeOffset="12885.768">8130 6891 0 0 0,'0'0'0'0'0,"0"0"0"0"0</inkml:trace>
  <inkml:trace contextRef="#ctx0" brushRef="#br1" timeOffset="17911.998">8130 6891 0 0 0,'-17'68'0'0'0,"14"-63"140"0"0,0-1 0 0 0,1 1-1 0 0,-1 0 1 0 0,1 0 0 0 0,0 0 0 0 0,1 1-1 0 0,-1-1 1 0 0,1 0 0 0 0,0 1 0 0 0,0-1-1 0 0,1 1 1 0 0,-1-1 0 0 0,1 1 0 0 0,1-1-1 0 0,-1 1 1 0 0,1-1 0 0 0,0 0 0 0 0,0 1 0 0 0,0-1-1 0 0,1 2-139 0 0,28 83 574 0 0,-24-83-427 0 0,0-1 0 0 0,0 0 0 0 0,1 0 0 0 0,0-1 0 0 0,0 0 0 0 0,0 0 0 0 0,1-1 0 0 0,-1 0 0 0 0,1 0 0 0 0,0-1 0 0 0,0 0 0 0 0,0 0 0 0 0,1-1 0 0 0,3 1-147 0 0,9 4 5 0 0,95 21 629 0 0,67-5-463 0 0,-77-12 28 0 0,-80 44-611 0 0,-6-43 536 0 0,2 0 1 0 0,0-1-1 0 0,0-1 1 0 0,1-1-1 0 0,0-1 0 0 0,1-1 1 0 0,16 2-125 0 0,4 3 185 0 0,24 1 210 0 0,1-2-1 0 0,0-4 1 0 0,0-2-1 0 0,1-4 1 0 0,-1-2-1 0 0,0-4 1 0 0,18-5-395 0 0,117-4 711 0 0,361-43 1351 0 0,-486 52-1127 0 0,-65 3-1048 0 0,0 1-1 0 0,1 0 0 0 0,-1 0 0 0 0,0 1 1 0 0,1 1-1 0 0,-1 1 0 0 0,0 0 0 0 0,1 1 1 0 0,-1 0-1 0 0,-1 1 0 0 0,1 1 0 0 0,13 5 114 0 0,31 17 162 0 0,1-3-1 0 0,2-2 0 0 0,0-4 1 0 0,61 11-162 0 0,-119-27-31 0 0,-1-1 0 0 0,-1 1 1 0 0,1-1-1 0 0,0 1 0 0 0,0 0 1 0 0,-1-1-1 0 0,1 1 0 0 0,0 0 0 0 0,-1 0 1 0 0,0 0-1 0 0,0 0 0 0 0,1 0 1 0 0,-1 1-1 0 0,0-1 0 0 0,-1 0 0 0 0,1 0 1 0 0,0 1-1 0 0,-1-1 0 0 0,1 1 1 0 0,-1-1-1 0 0,0 0 0 0 0,0 1 1 0 0,0-1-1 0 0,0 1 0 0 0,0-1 0 0 0,0 1 1 0 0,-1-1-1 0 0,1 0 0 0 0,-1 1 1 0 0,0-1-1 0 0,1 0 0 0 0,-1 1 0 0 0,0-1 1 0 0,0 0-1 0 0,-1 0 0 0 0,1 0 1 0 0,0 0-1 0 0,-1 0 0 0 0,1 0 0 0 0,-1 0 1 0 0,0-1-1 0 0,1 1 0 0 0,-1 0 1 0 0,0-1-1 0 0,0 0 0 0 0,0 1 1 0 0,-2 0 30 0 0,-17 36-178 0 0,18-23 165 0 0,2 0-1 0 0,0 0 1 0 0,1 0-1 0 0,0-1 0 0 0,1 1 1 0 0,1 0-1 0 0,0 0 0 0 0,1 0 1 0 0,1-1-1 0 0,0 0 1 0 0,1 0-1 0 0,0 0 0 0 0,1 0 1 0 0,1-1-1 0 0,0 0 1 0 0,1 0-1 0 0,1-1 0 0 0,-1 0 1 0 0,2 0-1 0 0,0-1 1 0 0,0 0-1 0 0,1-1 0 0 0,0 0 1 0 0,9 5 13 0 0,-6 1-25 0 0,-2 1 1 0 0,0 0 0 0 0,0 0 0 0 0,-2 2-1 0 0,0-1 1 0 0,-1 1 0 0 0,-1 0 0 0 0,-1 1-1 0 0,-1 0 1 0 0,0 0 0 0 0,-1 0 0 0 0,-2 1 0 0 0,0-1-1 0 0,-1 1 1 0 0,-1 0 0 0 0,-1 0 0 0 0,-3 20 24 0 0,11 242 188 0 0,-10-274-138 0 0,0-1 1 0 0,0 1 0 0 0,-1 0 0 0 0,0-1 0 0 0,0 0 0 0 0,-1 0-1 0 0,0 0 1 0 0,-1 0 0 0 0,1 0 0 0 0,-1-1 0 0 0,-1 0-1 0 0,0 0 1 0 0,0-1 0 0 0,0 1 0 0 0,-6 3-51 0 0,-51 76-225 0 0,60-79 196 0 0,1 1 1 0 0,1-1-1 0 0,-1 1 0 0 0,1-1 1 0 0,1 1-1 0 0,-1-1 0 0 0,1 1 1 0 0,1 0-1 0 0,-1-1 0 0 0,1 1 0 0 0,1 0 1 0 0,-1-1-1 0 0,1 1 0 0 0,1-1 1 0 0,-1 0-1 0 0,1 0 0 0 0,0 0 1 0 0,1 0-1 0 0,0 0 0 0 0,0-1 1 0 0,0 0-1 0 0,1 0 0 0 0,0 0 0 0 0,0 0 1 0 0,2 1 28 0 0,53 110-170 0 0,-59-108 221 0 0,-1 0-1 0 0,0 1 0 0 0,-1-1 1 0 0,0 0-1 0 0,0 1 1 0 0,-1-1-1 0 0,0 0 1 0 0,-1 0-1 0 0,0 0 0 0 0,0 0 1 0 0,-1 0-1 0 0,0-1 1 0 0,0 0-1 0 0,-1 0 0 0 0,-5 7-50 0 0,-36 108-389 0 0,46-115 399 0 0,0 0 1 0 0,1 0-1 0 0,1 0 0 0 0,-1 0 1 0 0,1 0-1 0 0,0 0 1 0 0,1 0-1 0 0,0 0 0 0 0,0-1 1 0 0,1 0-1 0 0,0 1 0 0 0,0-1 1 0 0,1-1-1 0 0,-1 1 0 0 0,2-1 1 0 0,-1 1-1 0 0,1-1 1 0 0,0-1-1 0 0,0 1 0 0 0,0-1 1 0 0,1 0-1 0 0,4 2-10 0 0,-6-2-15 0 0,0 0 0 0 0,0 0 0 0 0,-1 0 0 0 0,0 1 0 0 0,0 0 1 0 0,0-1-1 0 0,-1 1 0 0 0,0 1 0 0 0,0-1 0 0 0,0 0 0 0 0,-1 1 0 0 0,0 0 0 0 0,0-1 0 0 0,-1 1 0 0 0,0 0 0 0 0,0 0 1 0 0,0 0-1 0 0,-1 0 0 0 0,0 0 0 0 0,0 0 0 0 0,-1 0 0 0 0,0-1 0 0 0,-1 3 15 0 0,2 58 104 0 0,1-63-58 0 0,1 0-1 0 0,-1-1 1 0 0,1 1-1 0 0,0 0 1 0 0,-1-1 0 0 0,2 1-1 0 0,-1-1 1 0 0,0 1-1 0 0,1-1 1 0 0,-1 0-1 0 0,1 0 1 0 0,0 0-1 0 0,0-1 1 0 0,0 1 0 0 0,0-1-1 0 0,1 1 1 0 0,-1-1-1 0 0,1 0 1 0 0,-1-1-1 0 0,1 1 1 0 0,0 0-1 0 0,0-1 1 0 0,0 0 0 0 0,-1 0-1 0 0,1 0 1 0 0,0 0-1 0 0,2-1-45 0 0,55 29-484 0 0,-61-26 489 0 0,0-1 0 0 0,-1 1 1 0 0,1-1-1 0 0,0 1 1 0 0,-1-1-1 0 0,0 1 0 0 0,1-1 1 0 0,-1 0-1 0 0,0 1 0 0 0,0-1 1 0 0,-1 0-1 0 0,1 0 0 0 0,0 1 1 0 0,-1-1-1 0 0,1 0 0 0 0,-1 0 1 0 0,0-1-1 0 0,1 1 0 0 0,-1 0 1 0 0,0-1-1 0 0,0 1 0 0 0,0-1 1 0 0,0 1-1 0 0,-1-1 0 0 0,1 0 1 0 0,0 0-1 0 0,-1 0 1 0 0,1 0-1 0 0,0 0 0 0 0,-1-1 1 0 0,1 1-1 0 0,-1-1 0 0 0,0 1-5 0 0,-3 2-88 0 0,-72 32 381 0 0,59-28-360 0 0,0 1 0 0 0,0 0 0 0 0,1 1 0 0 0,0 1 0 0 0,0 1 0 0 0,1 0 0 0 0,1 1 0 0 0,0 1-1 0 0,1 1 1 0 0,-14 15 67 0 0,27-25-42 0 0,-1 0-1 0 0,1 1 1 0 0,0-1-1 0 0,0 1 0 0 0,1 0 1 0 0,-1-1-1 0 0,1 1 1 0 0,0 0-1 0 0,1 0 0 0 0,-1 0 1 0 0,1-1-1 0 0,0 1 1 0 0,0 0-1 0 0,0 0 0 0 0,1 0 1 0 0,0 0-1 0 0,0 0 1 0 0,0-1-1 0 0,0 1 0 0 0,1 0 1 0 0,0-1-1 0 0,0 1 1 0 0,0-1-1 0 0,0 1 0 0 0,1-1 1 0 0,-1 0-1 0 0,1 0 1 0 0,0 0-1 0 0,1-1 0 0 0,-1 1 1 0 0,1-1-1 0 0,-1 0 1 0 0,1 0-1 0 0,0 0 0 0 0,4 2 43 0 0,-6-1-6 0 0,0 0-1 0 0,-1 0 0 0 0,1 0 0 0 0,-1 0 0 0 0,0 0 0 0 0,1 0 0 0 0,-2 1 0 0 0,1-1 1 0 0,-1 1-1 0 0,1-1 0 0 0,-1 0 0 0 0,0 1 0 0 0,-1-1 0 0 0,1 0 0 0 0,-1 1 1 0 0,0-1-1 0 0,0 0 0 0 0,0 0 0 0 0,0 1 0 0 0,-1-1 0 0 0,0 0 0 0 0,-1 2 7 0 0,-7 37-25 0 0,8-32 40 0 0,1 0 0 0 0,0 0-1 0 0,1 1 1 0 0,0-1 0 0 0,1 0-1 0 0,0 0 1 0 0,1 0 0 0 0,0 0-1 0 0,1 0 1 0 0,0-1 0 0 0,1 1-1 0 0,0-1 1 0 0,1 3-15 0 0,49 95 551 0 0,-72-76-580 0 0,27 13-369 0 0,-48 8 829 0 0,-45-22-235 0 0,19-25 80 0 0,40-1-295 0 0,-24 2 2405 0 0,39-30-3693 0 0,0 22 1156 0 0,1 1 0 0 0,0 0-1 0 0,-1 0 1 0 0,1 1 0 0 0,0 1-1 0 0,0-1 1 0 0,0 1 0 0 0,0 1-1 0 0,0 0 1 0 0,0 0 0 0 0,0 1 0 0 0,1 0-1 0 0,0 0 1 0 0,0 1 0 0 0,-5 4 151 0 0,-29 11 7 0 0,-56 16 59 0 0,-2-4-1 0 0,-2-4 0 0 0,-19-2-65 0 0,-69 19 51 0 0,-66-3 987 0 0,253-44-910 0 0,-1 1 0 0 0,0-1 0 0 0,1 0 0 0 0,-1-1 0 0 0,1 1 0 0 0,0 0 0 0 0,0-1 0 0 0,0 0 0 0 0,0 0 0 0 0,0 1 0 0 0,1-2 1 0 0,-1 1-1 0 0,1 0 0 0 0,0-1 0 0 0,0 1 0 0 0,0-1 0 0 0,0 1 0 0 0,1-1 0 0 0,-1 0 0 0 0,1 0 0 0 0,0 0 0 0 0,0 0 0 0 0,0 1 0 0 0,1-2-128 0 0,-14-29 207 0 0,4 26-311 0 0,0 0-1 0 0,0 0 0 0 0,-1 1 1 0 0,0 1-1 0 0,0 0 0 0 0,-1 0 1 0 0,1 1-1 0 0,-1 1 0 0 0,-1 0 1 0 0,1 0-1 0 0,0 1 0 0 0,-1 1 1 0 0,0 0-1 0 0,1 1 0 0 0,-1 0 1 0 0,0 1-1 0 0,0 0 0 0 0,1 1 1 0 0,-1 1-1 0 0,0 0 0 0 0,1 1 1 0 0,-2 0 104 0 0,3-2 14 0 0,-86 10-132 0 0,0 4 0 0 0,2 4 0 0 0,0 5 1 0 0,1 3-1 0 0,2 5 0 0 0,1 4 0 0 0,1 3 0 0 0,3 5 1 0 0,-25 19 117 0 0,103-59-80 0 0,0 1 1 0 0,1 0-1 0 0,0 0 1 0 0,0 1-1 0 0,0 0 0 0 0,1 0 1 0 0,0 1-1 0 0,0 0 1 0 0,0 0-1 0 0,1 1 1 0 0,0-1-1 0 0,1 1 1 0 0,0 1-1 0 0,0-1 1 0 0,0 1-1 0 0,1 0 1 0 0,1 0-1 0 0,0 0 1 0 0,-2 6 79 0 0,-10-5 4170 0 0,-38-4-4461 0 0,29-4 440 0 0,-1265 202 112 0 0,851-129-211 0 0,357-62 46 0 0,-1-5-1 0 0,-1-3 0 0 0,1-4 1 0 0,-1-3-1 0 0,1-4 0 0 0,-33-8-95 0 0,91 11 349 0 0,-1-1 0 0 0,0 0 1 0 0,1-2-1 0 0,0-1 0 0 0,0-1 0 0 0,1-1 0 0 0,0-1 0 0 0,1-1 0 0 0,0-1 0 0 0,1-1 0 0 0,0-1 0 0 0,-12-11-349 0 0,-10 40-4147 0 0,36-11 4048 0 0,-149 91 298 0 0,-194 97 27 0 0,153-122 257 0 0,-2-8-1 0 0,-53 2-482 0 0,42-10 32 0 0,-54 15 195 0 0,-2-12 0 0 0,-32-8-227 0 0,65-32 255 0 0,186-10-380 0 0,1 1 1 0 0,0 3-1 0 0,0 2 0 0 0,2 2 1 0 0,-27 12 124 0 0,-107 33 96 0 0,-197 55 178 0 0,295-121 2326 0 0,63 0-2624 0 0,6 2-2434 0 0,26 3 165 0 0,59 0 3138 0 0,-73 1-503 0 0,-40 8-507 0 0,-23 38-720 0 0,49 4-7577 0 0,13-43 3053 0 0</inkml:trace>
  <inkml:trace contextRef="#ctx0" brushRef="#br0" timeOffset="30138.526">2366 12570 4729 0 0,'0'0'1847'0'0,"0"0"-273"0"0,0 0-263 0 0,0 0-184 0 0,0 0-155 0 0,0 0-195 0 0,0 0-198 0 0,0 0-188 0 0,0 0-190 0 0,0 0-190 0 0,0 0-200 0 0,7-15-144 0 0,24-46-40 0 0,-30 59 333 0 0,0 0 1 0 0,1 0-1 0 0,-1 0 0 0 0,1 1 1 0 0,0-1-1 0 0,-1 0 0 0 0,1 1 1 0 0,0 0-1 0 0,0-1 0 0 0,0 1 1 0 0,0 0-1 0 0,0 0 0 0 0,0 0 1 0 0,0 0-1 0 0,0 0 0 0 0,1 0 1 0 0,-1 1-1 0 0,0-1 0 0 0,0 1 1 0 0,1-1-1 0 0,-1 1 0 0 0,0 0 1 0 0,1 0-1 0 0,-1 0 0 0 0,0 0 1 0 0,1 1-1 0 0,0-1 40 0 0,6 0-115 0 0,55 6-1920 0 0,-24 5-2362 0 0,-27-7-609 0 0</inkml:trace>
  <inkml:trace contextRef="#ctx0" brushRef="#br0" timeOffset="30401.599">3113 12626 10514 0 0,'0'0'584'0'0,"0"0"-1344"0"0,0 0-152 0 0,0 0-48 0 0,0 0 424 0 0,0 0 64 0 0,0 0-417 0 0,172-16-191 0 0,-134 13 32 0 0,-1 1 168 0 0,2 1-56 0 0,-11 1-1689 0 0,-10 0 2625 0 0</inkml:trace>
  <inkml:trace contextRef="#ctx0" brushRef="#br0" timeOffset="30738.142">8221 12431 4433 0 0,'0'0'-144'0'0,"0"0"-248"0"0,0 0-1080 0 0,0 0-953 0 0</inkml:trace>
  <inkml:trace contextRef="#ctx0" brushRef="#br0" timeOffset="30984.447">9954 12360 2769 0 0,'0'0'1344'0'0,"0"0"-512"0"0,0 0-232 0 0,0 0-264 0 0,0 0-160 0 0,171-23-80 0 0,-134 23-160 0 0,0 0-64 0 0,5 0-264 0 0,-2 2-368 0 0,-9 1-264 0 0,-11-2-2761 0 0</inkml:trace>
  <inkml:trace contextRef="#ctx0" brushRef="#br0" timeOffset="31217.853">11309 12317 0 0 0,'0'0'1872'0'0,"0"0"-1744"0"0,0 0-112 0 0,0 0-232 0 0,159-15-1584 0 0</inkml:trace>
  <inkml:trace contextRef="#ctx0" brushRef="#br0" timeOffset="31382.46">12732 12323 8130 0 0,'0'0'520'0'0,"0"0"-448"0"0,0 0-256 0 0,0 0-160 0 0,0 0-448 0 0,179-8-577 0 0,-156 11-4664 0 0</inkml:trace>
  <inkml:trace contextRef="#ctx0" brushRef="#br0" timeOffset="31617.561">13801 12320 7106 0 0,'0'0'740'0'0,"0"0"-374"0"0,0 0-374 0 0,0 0-148 0 0,0 0 12 0 0,25-6 36 0 0,79-18 19 0 0,15 14-204 0 0,-117 10 204 0 0,-1 0-1 0 0,0 1 1 0 0,1-1 0 0 0,-1 1 0 0 0,1-1 0 0 0,-1 1 0 0 0,0 0 0 0 0,0-1 0 0 0,1 1 0 0 0,-1 0 0 0 0,0 0 0 0 0,0 0 0 0 0,0 0 0 0 0,0 0 0 0 0,0 0 0 0 0,0 0 0 0 0,0 0 0 0 0,0 0 0 0 0,-1 1 0 0 0,1-1 0 0 0,0 0 0 0 0,-1 1-1 0 0,1-1 1 0 0,-1 0 0 0 0,1 1 0 0 0,-1-1 0 0 0,1 0 0 0 0,-1 1 0 0 0,0-1 0 0 0,0 1 0 0 0,0-1 0 0 0,0 1 0 0 0,0-1 0 0 0,0 1 0 0 0,0-1 89 0 0,1 5-4297 0 0</inkml:trace>
  <inkml:trace contextRef="#ctx0" brushRef="#br0" timeOffset="34969.256">13887 12400 1432 0 0,'0'0'666'0'0,"0"0"-347"0"0,0 0-227 0 0,0 0-115 0 0,0 0-32 0 0,0 0-1 0 0,0 0 34 0 0,0 0 42 0 0,0 0 34 0 0,0 0 54 0 0,-1-4 44 0 0,-21-31 2035 0 0,21 35-2228 0 0,0 3 5147 0 0,-1-2-3927 0 0,-4 13-6542 0 0,6-10 3379 0 0,0-1-1787 0 0</inkml:trace>
  <inkml:trace contextRef="#ctx0" brushRef="#br0" timeOffset="35456.838">13894 12351 4745 0 0,'0'0'1451'0'0,"0"0"-275"0"0,0 0-342 0 0,0 0-277 0 0,0 0-231 0 0,0 0-204 0 0,0 0-179 0 0,0 0-132 0 0,0 0-42 0 0,0 0 20 0 0,0 0 58 0 0,0 0 85 0 0,0 0 68 0 0,-14-12-102 0 0,-23 36 78 0 0,1-7-443 0 0,49 1-4196 0 0,-10-15 1617 0 0</inkml:trace>
  <inkml:trace contextRef="#ctx0" brushRef="#br0" timeOffset="35977.406">13961 12369 0 0 0,'0'0'0'0'0,"0"0"0"0"0,0 0 0 0 0</inkml:trace>
  <inkml:trace contextRef="#ctx0" brushRef="#br0" timeOffset="37606.944">2103 12654 3793 0 0,'0'0'860'0'0,"0"0"-217"0"0,0 0-236 0 0,0 0-147 0 0,0 0-16 0 0,0 0 48 0 0,0 0 140 0 0,0 0 189 0 0,0 0 170 0 0,0 0 97 0 0,0 0 75 0 0,0 0 41 0 0,0 0-26 0 0,5-12-101 0 0,16-34-143 0 0,-19 35-567 0 0,-2 7-5933 0 0,8 5 7419 0 0,22-29 3887 0 0,-61-2-4982 0 0,22 29-724 0 0,0 0 0 0 0,0 0 0 0 0,0 1-1 0 0,0 0 1 0 0,0 1 0 0 0,0 0 0 0 0,0 0 0 0 0,0 1-1 0 0,0 0 1 0 0,0 0 0 0 0,1 1 0 0 0,-1 1-1 0 0,1-1 1 0 0,0 1 0 0 0,0 0 0 0 0,0 1-1 0 0,-1 2 167 0 0,7-3-80 0 0,0 1-1 0 0,0 0 0 0 0,1 0 0 0 0,0 0 1 0 0,0 0-1 0 0,0 0 0 0 0,1 0 0 0 0,0 0 0 0 0,-1 0 1 0 0,2 1-1 0 0,-1-1 0 0 0,1 0 0 0 0,0 0 1 0 0,0 0-1 0 0,0 0 0 0 0,0 0 0 0 0,1 0 0 0 0,0-1 1 0 0,0 1-1 0 0,1 0 0 0 0,-1-1 0 0 0,1 0 1 0 0,0 1-1 0 0,0-1 0 0 0,0 0 0 0 0,1-1 0 0 0,-1 1 1 0 0,2 1 80 0 0,34 17 176 0 0,-37-22-16 0 0,0 1 1 0 0,0-1 0 0 0,0 0 0 0 0,0 0 0 0 0,0 0 0 0 0,0 0 0 0 0,1 0 0 0 0,-1 0 0 0 0,0-1 0 0 0,0 1 0 0 0,0-1 0 0 0,0 1 0 0 0,0-1 0 0 0,0 0 0 0 0,0 0 0 0 0,0 0-1 0 0,0 0 1 0 0,-1 0 0 0 0,1 0 0 0 0,0 0 0 0 0,-1-1 0 0 0,1 1 0 0 0,0-1 0 0 0,-1 1 0 0 0,0-1 0 0 0,1 0 0 0 0,-1 1 0 0 0,0-1 0 0 0,0 0 0 0 0,0 0 0 0 0,0 0 0 0 0,0 0-1 0 0,0 0 1 0 0,-1 0 0 0 0,1 0 0 0 0,-1 0 0 0 0,1 0 0 0 0,-1 0 0 0 0,0 0 0 0 0,0-2-161 0 0,2-4 64 0 0,0 1-1 0 0,-1-1 1 0 0,0 0-1 0 0,0 1 1 0 0,-1-1-1 0 0,0 0 1 0 0,0 1-1 0 0,-1-1 1 0 0,0 0-1 0 0,0 1 1 0 0,-1-1-1 0 0,0 1 1 0 0,0-1-1 0 0,-1 1 1 0 0,0 0-1 0 0,0 0 1 0 0,-1 0-1 0 0,0 1 1 0 0,0-1-1 0 0,0 1 1 0 0,-1 0-1 0 0,0 0 1 0 0,0 0-1 0 0,-1 1 1 0 0,1 0-1 0 0,-6-4-63 0 0,9 8-122 0 0,0 1 0 0 0,0-1 0 0 0,0 1 0 0 0,0 0-1 0 0,0 0 1 0 0,0-1 0 0 0,0 1 0 0 0,0 1 0 0 0,0-1 0 0 0,1 0 0 0 0,-1 0-1 0 0,0 1 1 0 0,0-1 0 0 0,0 1 0 0 0,0-1 0 0 0,0 1 0 0 0,0 0 0 0 0,1 0-1 0 0,-1 0 1 0 0,0 0 0 0 0,0 0 0 0 0,1 0 0 0 0,-1 1 0 0 0,1-1 0 0 0,-1 0-1 0 0,1 1 1 0 0,0-1 0 0 0,0 1 0 0 0,-1-1 0 0 0,1 1 0 0 0,0 0 0 0 0,0 0 0 0 0,1-1-1 0 0,-1 1 1 0 0,0 0 0 0 0,0 0 0 0 0,1 0 0 0 0,-1 0 0 0 0,1 0 0 0 0,0 0-1 0 0,0 0 1 0 0,0 0 0 0 0,0 0 122 0 0,-9 95-1014 0 0,9-92 900 0 0,0 2 169 0 0,1-1 0 0 0,0 0 0 0 0,0 0-1 0 0,0 1 1 0 0,0-1 0 0 0,1 0 0 0 0,0 0 0 0 0,1 0 0 0 0,-1 0-1 0 0,1-1 1 0 0,0 1 0 0 0,0-1 0 0 0,1 0 0 0 0,0 1 0 0 0,0-2-1 0 0,0 1 1 0 0,0 0 0 0 0,1-1 0 0 0,0 0 0 0 0,0 0 0 0 0,0 0 0 0 0,0-1-1 0 0,1 1 1 0 0,-1-1 0 0 0,1 0 0 0 0,0-1 0 0 0,0 0 0 0 0,0 0-1 0 0,0 0 1 0 0,0 0 0 0 0,0-1 0 0 0,0 0 0 0 0,1-1 0 0 0,-1 1-1 0 0,0-1 1 0 0,1 0 0 0 0,-1-1 0 0 0,0 1 0 0 0,1-1 0 0 0,-1-1-1 0 0,0 1 1 0 0,0-1 0 0 0,0 0 0 0 0,0 0 0 0 0,0-1 0 0 0,-1 0-1 0 0,1 0 1 0 0,-1 0 0 0 0,1-1 0 0 0,-1 0 0 0 0,0 0 0 0 0,-1 0 0 0 0,1 0-1 0 0,-1-1 1 0 0,0 0 0 0 0,0 0 0 0 0,0 0 0 0 0,0-1-55 0 0,0 0 90 0 0,1-1-1 0 0,-2 0 1 0 0,1-1 0 0 0,-1 1 0 0 0,0-1 0 0 0,0 1-1 0 0,-1-1 1 0 0,0 0 0 0 0,-1 0 0 0 0,0 0 0 0 0,0 0 0 0 0,0 0-1 0 0,-1 0 1 0 0,0 0 0 0 0,-1 0 0 0 0,0 0 0 0 0,0 0-1 0 0,-1 0 1 0 0,0 0 0 0 0,0 0 0 0 0,-1 1 0 0 0,0-1 0 0 0,0 1-1 0 0,0 0 1 0 0,-1 0 0 0 0,-1 0 0 0 0,1 0 0 0 0,-1 1 0 0 0,0-1-1 0 0,0 1 1 0 0,-1 1 0 0 0,0-1 0 0 0,0 1 0 0 0,0 0-1 0 0,-1 0 1 0 0,0 0 0 0 0,1 1 0 0 0,-2 0 0 0 0,1 1 0 0 0,-1-1-90 0 0,2 2-92 0 0,0 0 0 0 0,1 0 0 0 0,-1 1 0 0 0,0 0 0 0 0,0 0 1 0 0,0 0-1 0 0,0 1 0 0 0,0-1 0 0 0,0 2 0 0 0,0-1 0 0 0,0 1 1 0 0,0-1-1 0 0,0 2 0 0 0,0-1 0 0 0,1 1 0 0 0,-1 0 0 0 0,0 0 1 0 0,1 0-1 0 0,-1 1 0 0 0,1 0 0 0 0,0 0 0 0 0,0 0 0 0 0,0 1 1 0 0,0-1-1 0 0,1 1 0 0 0,-1 0 0 0 0,1 1 0 0 0,0-1 0 0 0,0 1 1 0 0,1 0-1 0 0,-1 0 0 0 0,1 0 0 0 0,0 0 0 0 0,1 0 0 0 0,-1 1 1 0 0,1-1-1 0 0,0 1 0 0 0,0 0 0 0 0,1 0 0 0 0,0 0 0 0 0,0 0 1 0 0,0 0-1 0 0,1 0 0 0 0,-1 0 0 0 0,2 0 0 0 0,-1 0 0 0 0,1 0 1 0 0,-1-1-1 0 0,2 1 0 0 0,0 2 92 0 0,26 53-1282 0 0,0-26-2508 0 0,-8-14-4040 0 0</inkml:trace>
  <inkml:trace contextRef="#ctx0" brushRef="#br0" timeOffset="41982.078">13829 12360 0 0 0,'0'0'141'0'0,"0"0"459"0"0,0 0 95 0 0,0 0 53 0 0,0 0-63 0 0,0 0-109 0 0,0 0-93 0 0,0 0-137 0 0,-9 0 8244 0 0,-28 1-9283 0 0,-128 69 1051 0 0,75-29 197 0 0,-62 36 252 0 0,-113 52 264 0 0,23-34-535 0 0,80 15-969 0 0,-43 136 122 0 0,53-23 305 0 0,3 67-155 0 0,98-139 208 0 0,22-7 140 0 0,24-115-190 0 0,-9 386 118 0 0,27-255 67 0 0,13 119-34 0 0,-20-56 83 0 0,-11 267 354 0 0,33-189-395 0 0,0-120 261 0 0,-3 211 961 0 0,-22-246 1270 0 0,-36 60-1530 0 0,-4-33-66 0 0,31-158 1344 0 0,8-21-3849 0 0,4-6-7486 0 0,-2 6-2628 0 0</inkml:trace>
  <inkml:trace contextRef="#ctx0" brushRef="#br0" timeOffset="43347.721">14801 12342 3281 0 0,'0'0'909'0'0,"0"0"-333"0"0,0 0-390 0 0,0 0-329 0 0,0 0-194 0 0,0 0-55 0 0,0 0 77 0 0,0 0 152 0 0,0 0 151 0 0,0 0 133 0 0,0 0 140 0 0,6-1 3985 0 0,21-4-2650 0 0,713-193 3749 0 0,150-37-3603 0 0,-698 190-971 0 0,-2-8 1 0 0,167-71-772 0 0,-451 157-10460 0 0,76-25 2476 0 0</inkml:trace>
  <inkml:trace contextRef="#ctx0" brushRef="#br0" timeOffset="44027.593">15165 11832 7066 0 0,'0'0'1887'0'0,"0"0"-660"0"0,0 0-679 0 0,0 0-559 0 0,0 0-326 0 0,0 0-120 0 0,0 0-15 0 0,0 0 128 0 0,0 0 172 0 0,0 0 111 0 0,0 0 124 0 0,0 0 87 0 0,0 0 44 0 0,-6 10 24 0 0,-72 83 228 0 0,-226 177 491 0 0,281-249-870 0 0,2 2 0 0 0,1 0-1 0 0,0 2 1 0 0,2 0 0 0 0,1 1-1 0 0,1 0 1 0 0,-2 8-67 0 0,13-25 62 0 0,1 0 0 0 0,0 0 0 0 0,0 0 0 0 0,1 1-1 0 0,0 0 1 0 0,0 0 0 0 0,1 0 0 0 0,1 0 0 0 0,0 0 0 0 0,0 0 0 0 0,1 0 0 0 0,0 0-1 0 0,1 0 1 0 0,0 1 0 0 0,0-1 0 0 0,1 0 0 0 0,1 0 0 0 0,0-1 0 0 0,0 1-1 0 0,0-1 1 0 0,2 1 0 0 0,-1-1 0 0 0,4 6-62 0 0,0-9 346 0 0,0-1-1 0 0,0 1 1 0 0,1-1-1 0 0,-1-1 1 0 0,1 1-1 0 0,0-1 1 0 0,1-1-1 0 0,-1 0 1 0 0,0 0-1 0 0,1-1 1 0 0,0 0 0 0 0,-1-1-1 0 0,1 0 1 0 0,0 0-1 0 0,0-1 1 0 0,-1-1-1 0 0,1 1 1 0 0,0-1-1 0 0,0-1 1 0 0,4-1-346 0 0,12 1 180 0 0,64-3 246 0 0,-3-2-156 0 0,-1 4-1 0 0,1 4 1 0 0,78 12-270 0 0,-111-8 1025 0 0,-54-5-538 0 0,0 0 80 0 0,0 0 25 0 0,-13-30 955 0 0,-15 12-4191 0 0,9 21-1261 0 0,7 4-2329 0 0,4-2-4363 0 0</inkml:trace>
  <inkml:trace contextRef="#ctx0" brushRef="#br0" timeOffset="47086.352">1449 12777 0 0 0,'0'0'1418'0'0,"0"0"-569"0"0,0 0-263 0 0,0 0-80 0 0,0 0-18 0 0,0 0-14 0 0,0 0-47 0 0,0 0-75 0 0,0 0-86 0 0,0 0-96 0 0,0 0-57 0 0,0-4-1 0 0,-1 1 14 0 0,0 1 0 0 0,0-1 1 0 0,0 1-1 0 0,-1-1 0 0 0,1 1 0 0 0,-1 0 0 0 0,1-1 0 0 0,-1 1 0 0 0,0 0 0 0 0,0 0 1 0 0,0 0-1 0 0,0 0 0 0 0,0 1 0 0 0,0-1 0 0 0,0 1 0 0 0,-1-1 0 0 0,1 1 0 0 0,-1 0 1 0 0,1-1-1 0 0,-1 1 0 0 0,1 0 0 0 0,-1 1 0 0 0,0-1 0 0 0,1 0 0 0 0,-1 1 0 0 0,0 0 0 0 0,1 0 1 0 0,-1-1-1 0 0,0 1 0 0 0,0 1 0 0 0,1-1 0 0 0,-1 0 0 0 0,0 1 0 0 0,0 0 0 0 0,-1 0-126 0 0,-114 22-457 0 0,108-20 669 0 0,-352 121 1103 0 0,130-71 100 0 0,173-34-1219 0 0,37-13-203 0 0,-1 1-1 0 0,2 1 0 0 0,-1 1 1 0 0,1 1-1 0 0,0 0 0 0 0,1 2 1 0 0,-16 12 7 0 0,23-8-92 0 0,1 0 1 0 0,1 1 0 0 0,0 0-1 0 0,1 0 1 0 0,1 1-1 0 0,1 1 1 0 0,1 0 0 0 0,0 0-1 0 0,1 0 1 0 0,2 1-1 0 0,0-1 1 0 0,0 1 0 0 0,2 2 91 0 0,1-19 15 0 0,-89 529 352 0 0,47-215-107 0 0,11 215 1507 0 0,27-232-754 0 0,-6-85 120 0 0,-1 251-534 0 0,-3-33-486 0 0,14-348-104 0 0,0 30 17 0 0,4-1 0 0 0,4 0 0 0 0,17 69-26 0 0,-7 76 477 0 0,-84 239 932 0 0,67-298 42 0 0,1-202 1899 0 0,2-1-3922 0 0,9-8-13363 0 0,-9 10 4786 0 0</inkml:trace>
  <inkml:trace contextRef="#ctx0" brushRef="#br0" timeOffset="47998.182">1 17968 3457 0 0,'0'0'1329'0'0,"0"0"-418"0"0,0 0-535 0 0,0 0-258 0 0,0 0 18 0 0,0 0 182 0 0,0 0 155 0 0,0 0 47 0 0,0 0 0 0 0,0 0-85 0 0,0 0-62 0 0,13-3-29 0 0,62-13 796 0 0,-23 56 3500 0 0,-31-20-4144 0 0,41 26 314 0 0,-8 4-3219 0 0,-42-37-2909 0 0,-7-5-3351 0 0</inkml:trace>
  <inkml:trace contextRef="#ctx0" brushRef="#br0" timeOffset="51506.934">11387 12962 8050 0 0,'0'0'3046'0'0,"0"0"-1142"0"0,0 0-886 0 0,0 0-509 0 0,0 0-277 0 0,0 0-136 0 0,0 0-58 0 0,0 0 32 0 0,0 0 48 0 0,1-15 32 0 0,8-133 1121 0 0,-75-34-1031 0 0,-5 46 45 0 0,-5 3-1 0 0,-6 3 1 0 0,-6 4 0 0 0,-5 5-1 0 0,-101-103-284 0 0,167 195 31 0 0,-108-124 180 0 0,-8 7-1 0 0,-106-82-210 0 0,-172-77 342 0 0,-158-54 23 0 0,371 256-332 0 0,-5 9 0 0 0,-3 10 0 0 0,-92-18-33 0 0,133 51-76 0 0,-2 7 0 0 0,-1 8 1 0 0,-2 8-1 0 0,-2 8 0 0 0,-94 5 76 0 0,43 12-181 0 0,-1 11 0 0 0,2 10 0 0 0,-128 30 181 0 0,146-12-156 0 0,3 10 0 0 0,1 8 0 0 0,3 10-1 0 0,4 9 1 0 0,2 8 0 0 0,-1 12 156 0 0,-637 389-254 0 0,758-424 90 0 0,3 4 0 0 0,2 3 0 0 0,4 3 0 0 0,-32 40 164 0 0,-149 137 182 0 0,-92 18 900 0 0,352-268-1293 0 0,31-20-9208 0 0,-28 19 1131 0 0</inkml:trace>
  <inkml:trace contextRef="#ctx0" brushRef="#br0" timeOffset="51927.419">2606 11435 9978 0 0,'0'0'238'0'0,"0"0"-174"0"0,0 0-383 0 0,0 0-433 0 0,0 0-119 0 0,0 0 67 0 0,0 0 273 0 0,0 0 419 0 0,0 0 170 0 0,0 0 81 0 0,0 0 73 0 0,0 0 27 0 0,0 0 8 0 0,2 22-9 0 0,18 178 489 0 0,-23-145-234 0 0,-3 1-1 0 0,-2-1 0 0 0,-2 0 1 0 0,-3-1-1 0 0,-2 0 0 0 0,-19 43-492 0 0,48-90 4014 0 0,25-14-2160 0 0,291-130 1419 0 0,-321 220-6311 0 0,-9-57-626 0 0,0-5-6135 0 0</inkml:trace>
  <inkml:trace contextRef="#ctx0" brushRef="#br0" timeOffset="53390.301">14056 12068 7362 0 0,'0'0'125'0'0,"0"0"-438"0"0,0 0-266 0 0,0 0 28 0 0,0 0 174 0 0,0 0 159 0 0,0 0 129 0 0,0 0 54 0 0,0 0 19 0 0,0 0-16 0 0,0 0-21 0 0,-9 23-14 0 0,-42 166-205 0 0,50-170 377 0 0,0-13-6 0 0,0 0 1 0 0,0 0-1 0 0,1 1 0 0 0,0-1 1 0 0,0 0-1 0 0,0 0 0 0 0,1 0 0 0 0,0 0 1 0 0,0 0-1 0 0,0 0 0 0 0,1 0 1 0 0,0 0-1 0 0,0 0 0 0 0,1 0 0 0 0,-1-1 1 0 0,2 1-100 0 0,32-7 6149 0 0,14-43-3411 0 0,-45 41-2679 0 0,0-1 0 0 0,0 0 0 0 0,0 0 0 0 0,-1-1 0 0 0,0 1 0 0 0,0-1 0 0 0,0 0 0 0 0,0 0 0 0 0,-1 0 0 0 0,0-1 0 0 0,0 1 0 0 0,0-1 0 0 0,-1 0 1 0 0,0 0-1 0 0,0 0 0 0 0,0 0 0 0 0,-1 0 0 0 0,0 0 0 0 0,0 0 0 0 0,0 0 0 0 0,-1-1 0 0 0,0 1 0 0 0,0 0 0 0 0,-1 0 0 0 0,0-1 0 0 0,0 1 0 0 0,0 0 0 0 0,-1 0 0 0 0,0 0 0 0 0,0 0 0 0 0,0 0 0 0 0,-1 1 0 0 0,0-1 0 0 0,0 1 0 0 0,0-1 0 0 0,-1 1 0 0 0,-1-2-59 0 0,-10-1-96 0 0,0 0-1 0 0,-1 0 1 0 0,1 2-1 0 0,-1 0 0 0 0,-1 0 1 0 0,1 2-1 0 0,-1 0 0 0 0,0 1 1 0 0,0 0-1 0 0,0 2 0 0 0,0 0 1 0 0,0 0-1 0 0,0 2 1 0 0,0 0-1 0 0,0 1 0 0 0,0 1 1 0 0,0 1-1 0 0,0 0 0 0 0,1 1 1 0 0,0 1-1 0 0,0 0 0 0 0,0 1 1 0 0,1 1-1 0 0,0 1 1 0 0,1 0-1 0 0,-10 7 97 0 0,16-10-2 0 0,0 1 1 0 0,1-1-1 0 0,0 1 1 0 0,1 0-1 0 0,-1 1 1 0 0,1 0-1 0 0,0 0 1 0 0,1 0-1 0 0,0 0 1 0 0,1 1-1 0 0,-1 0 1 0 0,1 0-1 0 0,1 0 1 0 0,0 1-1 0 0,0-1 1 0 0,1 1-1 0 0,0-1 1 0 0,1 1-1 0 0,0 0 1 0 0,1 0-1 0 0,0-1 1 0 0,0 1-1 0 0,1 0 1 0 0,0 0-1 0 0,1 0 1 0 0,0-1-1 0 0,0 1 1 0 0,1-1-1 0 0,0 0 1 0 0,1 0-1 0 0,0 0 1 0 0,1 0-1 0 0,0 0 1 0 0,0-1-1 0 0,0 0 1 0 0,1 0-1 0 0,1 0 1 0 0,-1-1-1 0 0,1 0 1 0 0,0 0-1 0 0,1-1 1 0 0,0 0-1 0 0,0 0 1 0 0,0-1-1 0 0,0 0 1 0 0,1 0-1 0 0,3 0 2 0 0,-3 0 142 0 0,-1 0 0 0 0,1-1 0 0 0,-1 0 0 0 0,1 0 0 0 0,1-1 0 0 0,-1-1 0 0 0,0 1-1 0 0,1-1 1 0 0,-1-1 0 0 0,1 0 0 0 0,-1 0 0 0 0,1-1 0 0 0,0 0 0 0 0,-1-1 0 0 0,1 0 0 0 0,-1 0 0 0 0,1-1 0 0 0,-1 0-1 0 0,1-1 1 0 0,-1 0 0 0 0,0 0 0 0 0,0-1 0 0 0,-1 0 0 0 0,1-1 0 0 0,-1 0 0 0 0,0 0 0 0 0,0-1 0 0 0,-1 0 0 0 0,1 0 0 0 0,-1-1-1 0 0,-1 0 1 0 0,1 0 0 0 0,-1-1 0 0 0,0 1 0 0 0,-1-2 0 0 0,0 1 0 0 0,0 0 0 0 0,-1-1 0 0 0,0 0 0 0 0,-1 0 0 0 0,1 0-1 0 0,-2 0 1 0 0,1 0 0 0 0,-1-1-142 0 0,-1 1-7 0 0,0-1 0 0 0,-1 0 0 0 0,0 1 0 0 0,0-1-1 0 0,-1 1 1 0 0,-1-1 0 0 0,1 1 0 0 0,-1 0 0 0 0,-1-1 0 0 0,0 1 0 0 0,0 0-1 0 0,-1 0 1 0 0,0 1 0 0 0,0-1 0 0 0,-1 1 0 0 0,0 0 0 0 0,-1 0 0 0 0,1 1-1 0 0,-2-1 1 0 0,1 1 0 0 0,-1 0 0 0 0,0 1 0 0 0,0 0 0 0 0,-1 0 0 0 0,0 1-1 0 0,0-1 1 0 0,0 2 0 0 0,-1-1 0 0 0,1 1 0 0 0,-1 1 0 0 0,0-1 0 0 0,0 2-1 0 0,0-1 1 0 0,-1 1 0 0 0,1 0 0 0 0,-1 1 0 0 0,1 0 0 0 0,-1 1 0 0 0,0 0 6 0 0,-3 5-124 0 0,0 1 0 0 0,0 0-1 0 0,0 0 1 0 0,1 2 0 0 0,1-1-1 0 0,-1 2 1 0 0,1-1 0 0 0,0 2-1 0 0,1-1 1 0 0,0 1 0 0 0,1 1-1 0 0,0 0 1 0 0,1 0-1 0 0,0 1 1 0 0,0 0 0 0 0,2 0-1 0 0,-1 1 1 0 0,1-1 0 0 0,1 2-1 0 0,1-1 1 0 0,0 0 0 0 0,-1 6 125 0 0,-19 55-2465 0 0,10-25-2207 0 0,5-6-5522 0 0</inkml:trace>
  <inkml:trace contextRef="#ctx0" brushRef="#br0" timeOffset="54555.485">14776 11018 3937 0 0,'0'0'4537'0'0,"0"0"-2373"0"0,0 0-770 0 0,0 0-238 0 0,0 0-205 0 0,0 0-217 0 0,0 0-160 0 0,0 0-96 0 0,0 0-106 0 0,0 0-40 0 0,6-23-61 0 0,16-69-179 0 0,-16 69-294 0 0,-6 23-481 0 0,0 0-461 0 0,-2 32-1554 0 0,-112 184 3416 0 0,-134 187-170 0 0,228-354 425 0 0,19-49 290 0 0,2-1 2566 0 0,2-11-2579 0 0,228-454 185 0 0,-126 199-1098 0 0,-104 266-401 0 0,-1 1 0 0 0,1-1 0 0 0,0 1 0 0 0,-1-1 1 0 0,1 1-1 0 0,-1 0 0 0 0,1-1 0 0 0,0 1 0 0 0,-1 0 0 0 0,1 0 0 0 0,0-1 0 0 0,0 1 0 0 0,-1 0 0 0 0,1 0 0 0 0,0 0 0 0 0,-1 0 0 0 0,1 0 1 0 0,0 0-1 0 0,0 0 0 0 0,-1 0 0 0 0,1 0 0 0 0,0 0 0 0 0,0 1 0 0 0,-1-1 0 0 0,1 0 0 0 0,0 0 0 0 0,-1 1 0 0 0,1-1 0 0 0,0 0 0 0 0,-1 1 0 0 0,1-1 1 0 0,-1 1-1 0 0,1-1 0 0 0,-1 0 0 0 0,1 1 0 0 0,0 0 0 0 0,-1-1 0 0 0,0 1 0 0 0,1-1 0 0 0,-1 1 0 0 0,1 0 0 0 0,-1-1 0 0 0,0 1 0 0 0,1 0 1 0 0,-1-1-1 0 0,0 1 0 0 0,0 0 0 0 0,0-1 0 0 0,1 1 0 0 0,-1 0 0 0 0,0 0 0 0 0,0-1 0 0 0,0 1 0 0 0,0 0 0 0 0,0-1 0 0 0,0 1 0 0 0,-1 0 0 0 0,1 0 1 0 0,0-1-1 0 0,0 2 64 0 0,21 66 10 0 0,-18-57-115 0 0,33 143 193 0 0,-28-112-47 0 0,1 0 0 0 0,2-1 1 0 0,1 0-1 0 0,3-1 0 0 0,1-1 0 0 0,17 30-41 0 0,31 45-123 0 0,-65-112-236 0 0,-1 0 1 0 0,1 0-1 0 0,-1-1 0 0 0,1 1 1 0 0,-1-1-1 0 0,0 1 0 0 0,1-1 1 0 0,-1 1-1 0 0,0-1 0 0 0,0 0 1 0 0,0 0-1 0 0,0 0 0 0 0,0 0 1 0 0,0 0-1 0 0,0 0 0 0 0,-1-1 1 0 0,1 1-1 0 0,0-1 0 0 0,0 1 1 0 0,-1-1-1 0 0,1 0 0 0 0,0 0 1 0 0,0 0-1 0 0,-1 0 0 0 0,1 0 1 0 0,0-1-1 0 0,0 1 0 0 0,-1-1 1 0 0,1 1-1 0 0,0-1 359 0 0,-5 1-3087 0 0,-8 0-1966 0 0</inkml:trace>
  <inkml:trace contextRef="#ctx0" brushRef="#br0" timeOffset="54811.571">14482 11432 6993 0 0,'0'0'7458'0'0,"0"0"-5850"0"0,0 0-631 0 0,0 0-369 0 0,0 0-104 0 0,167-60-40 0 0,-121 52-176 0 0,1 5-160 0 0,2 2-88 0 0,0 1-72 0 0,-3 0-88 0 0,-7 4-248 0 0,0 4-560 0 0,-9 0-889 0 0,-1 1-1215 0 0,-10-1-1041 0 0,-7-2-4625 0 0</inkml:trace>
  <inkml:trace contextRef="#ctx0" brushRef="#br0" timeOffset="55613.472">14936 10527 3305 0 0,'0'0'1165'0'0,"0"0"-653"0"0,0 0-554 0 0,0 0-192 0 0,0 0-32 0 0,0 0 72 0 0,0 0 133 0 0,0 0 166 0 0,0 0 123 0 0,0 0 119 0 0,0 0 93 0 0,-27 5 52 0 0,-188 49 1409 0 0,174-36-1885 0 0,1 2 1 0 0,1 1 0 0 0,1 3 0 0 0,1 0 0 0 0,1 3-1 0 0,1 1 1 0 0,1 1 0 0 0,2 2 0 0 0,1 1-1 0 0,2 2 1 0 0,1 0 0 0 0,1 2 0 0 0,2 2 0 0 0,2 0-1 0 0,2 1 1 0 0,1 1 0 0 0,2 1 0 0 0,2 0-1 0 0,1 2 1 0 0,3-1 0 0 0,1 2 0 0 0,2 0 0 0 0,3 0-1 0 0,-2 43-16 0 0,6-43 162 0 0,2 0 0 0 0,2 0 0 0 0,3 0-1 0 0,0-1 1 0 0,3 0 0 0 0,2 0-1 0 0,2-1 1 0 0,16 40-162 0 0,-22-66 132 0 0,1 1-1 0 0,0-1 1 0 0,2 0 0 0 0,0-1-1 0 0,0 0 1 0 0,2-1 0 0 0,0 0-1 0 0,0 0 1 0 0,1-1 0 0 0,1-1 0 0 0,0 0-1 0 0,1 0 1 0 0,0-2 0 0 0,1 1-1 0 0,0-2 1 0 0,1 0 0 0 0,-1-1-1 0 0,2-1 1 0 0,-1 0 0 0 0,1-1-1 0 0,0-1 1 0 0,0 0 0 0 0,5-1-132 0 0,27-2 284 0 0,1-2 1 0 0,-1-3-1 0 0,0-2 0 0 0,-1-1 1 0 0,1-3-1 0 0,-1-2 1 0 0,-1-2-1 0 0,0-2 1 0 0,-1-3-1 0 0,-1-1 0 0 0,0-2 1 0 0,-2-2-1 0 0,-1-2 1 0 0,0-1-1 0 0,-2-3 1 0 0,-2-1-1 0 0,0-2 0 0 0,18-22-284 0 0,-24 26 183 0 0,-2-2-1 0 0,-1-1 0 0 0,-2-2 0 0 0,-1 0 0 0 0,-2-2 0 0 0,-1-1 0 0 0,-1 0 0 0 0,-3-2 0 0 0,-1 0 1 0 0,-1-1-1 0 0,-3-1 0 0 0,-1-1 0 0 0,-2 0 0 0 0,-1 0 0 0 0,-3-1 0 0 0,-1 0 0 0 0,-2 0 0 0 0,-2-41-182 0 0,-6 54-33 0 0,-2 1 0 0 0,-1-1 0 0 0,-1 1 0 0 0,-1 1 0 0 0,-2-1-1 0 0,0 2 1 0 0,-2-1 0 0 0,-1 2 0 0 0,-1 0 0 0 0,-1 0 0 0 0,-1 2-1 0 0,-1 0 1 0 0,-1 1 0 0 0,-1 1 0 0 0,-1 1 0 0 0,-1 0 0 0 0,-1 2 0 0 0,0 1-1 0 0,-2 0 1 0 0,1 2 0 0 0,-2 1 0 0 0,0 1 0 0 0,-1 1 0 0 0,0 1-1 0 0,0 2 1 0 0,-1 0 0 0 0,-1 2 0 0 0,1 2 0 0 0,-1 0 0 0 0,-14 1 33 0 0,-10 1-184 0 0,0 4 0 0 0,-1 1 1 0 0,1 3-1 0 0,1 2 1 0 0,-1 2-1 0 0,1 3 0 0 0,1 2 1 0 0,-48 20 183 0 0,-107 54-5003 0 0,132-51-4838 0 0</inkml:trace>
  <inkml:trace contextRef="#ctx0" brushRef="#br0" timeOffset="56493.621">1247 11676 1504 0 0,'0'0'2768'0'0,"0"0"-1196"0"0,0 0-349 0 0,0 0-136 0 0,0 0-51 0 0,3-26 46 0 0,19-125 1101 0 0,-11 99 3262 0 0,-11 52-5110 0 0,0 0-393 0 0,0 0-647 0 0,0 0-489 0 0,0 4-2147 0 0,1 21 2604 0 0,5 431 1928 0 0,3-400-650 0 0,-11-60-7673 0 0,-1 2 332 0 0</inkml:trace>
  <inkml:trace contextRef="#ctx0" brushRef="#br0" timeOffset="57074.557">1047 11528 14675 0 0,'0'0'1647'0'0,"0"0"-32"0"0,0 0-413 0 0,0 0-435 0 0,0 0-498 0 0,0 0-545 0 0,0 0-350 0 0,0 0-112 0 0,0 0 107 0 0,0 0 251 0 0,0 0 161 0 0,0 0 74 0 0,28-14 1 0 0,91-44 18 0 0,-117 56 121 0 0,1 1-1 0 0,0-1 0 0 0,-1 1 1 0 0,1 0-1 0 0,0 0 1 0 0,0 0-1 0 0,0 0 0 0 0,0 1 1 0 0,0-1-1 0 0,0 1 1 0 0,0 0-1 0 0,0 0 0 0 0,0 0 1 0 0,0 0-1 0 0,0 0 1 0 0,0 1-1 0 0,0-1 0 0 0,0 1 1 0 0,0 0-1 0 0,0 0 1 0 0,0 0-1 0 0,0 0 0 0 0,0 1 1 0 0,1 0 5 0 0,7 4-22 0 0,7 1-25 0 0,0 1 0 0 0,-1 1 0 0 0,0 1 0 0 0,0 0 0 0 0,-1 2 0 0 0,0-1 0 0 0,-1 2 0 0 0,-1 0 0 0 0,0 1 0 0 0,0 0 0 0 0,-2 1 0 0 0,0 1-1 0 0,0 0 1 0 0,-1 1 47 0 0,-12-13 53 0 0,0 0 0 0 0,0 0 0 0 0,0 0 0 0 0,0 0 0 0 0,0-1 0 0 0,-1 1 0 0 0,0 0 0 0 0,0-1 0 0 0,0 1 0 0 0,0-1 0 0 0,-1 0 0 0 0,1 0 0 0 0,-1 0 0 0 0,0 0 0 0 0,0 0 0 0 0,0 0 0 0 0,0-1 0 0 0,0 0 0 0 0,0 1 0 0 0,-1-1 0 0 0,1 0 0 0 0,-1-1 0 0 0,0 1 0 0 0,0-1 0 0 0,1 1 0 0 0,-1-1 0 0 0,0 0 0 0 0,0-1-1 0 0,0 1 1 0 0,0-1 0 0 0,0 1 0 0 0,0-1 0 0 0,-2-1-53 0 0,-20 10-23 0 0,-288 109 135 0 0,315-118-137 0 0,0 0 1 0 0,0 0 0 0 0,0 1-1 0 0,-1-1 1 0 0,1 0-1 0 0,0 1 1 0 0,0-1-1 0 0,0 0 1 0 0,0 1-1 0 0,0-1 1 0 0,-1 1 0 0 0,1-1-1 0 0,0 1 1 0 0,0 0-1 0 0,-1-1 1 0 0,1 1-1 0 0,0 0 1 0 0,-1-1 0 0 0,1 1-1 0 0,-1 0 1 0 0,1 0-1 0 0,-1 0 1 0 0,1-1-1 0 0,-1 1 1 0 0,0 0-1 0 0,1 0 1 0 0,-1 0 0 0 0,0 0-1 0 0,1 0 1 0 0,-1 0-1 0 0,0 0 1 0 0,0 0-1 0 0,0 0 1 0 0,0 0 0 0 0,0-1-1 0 0,0 1 1 0 0,0 0-1 0 0,-1 0 1 0 0,1 0-1 0 0,0 0 1 0 0,0 0-1 0 0,-1 0 1 0 0,1 0 0 0 0,-1 0-1 0 0,1-1 1 0 0,0 1-1 0 0,-1 0 1 0 0,0 0-1 0 0,1 0 1 0 0,-1-1 0 0 0,1 1-1 0 0,-1 0 1 0 0,0-1-1 0 0,0 1 1 0 0,1-1-1 0 0,-1 1 1 0 0,0 0-1 0 0,0-1 1 0 0,0 0 0 0 0,1 1-1 0 0,-1-1 1 0 0,0 0-1 0 0,-1 1 25 0 0,85 14 147 0 0,-82-15-149 0 0,84 6 121 0 0,-63-7-146 0 0,1 1 0 0 0,0 1 0 0 0,-1 1 1 0 0,0 1-1 0 0,1 1 0 0 0,-1 1 0 0 0,-1 1 0 0 0,1 1 0 0 0,-1 0 0 0 0,0 2 0 0 0,-1 1 0 0 0,0 0 0 0 0,17 13 27 0 0,-33-21-13 0 0,-1 1 0 0 0,0 0 0 0 0,0 0 0 0 0,0 1 0 0 0,-1-1 0 0 0,1 1 0 0 0,-1-1-1 0 0,0 1 1 0 0,0 0 0 0 0,0 0 0 0 0,0 0 0 0 0,-1 0 0 0 0,1 0 0 0 0,-1 0 0 0 0,0 0 0 0 0,0 0 0 0 0,-1 1 0 0 0,1-1-1 0 0,-1 0 1 0 0,0 1 0 0 0,0-1 0 0 0,-1 0 0 0 0,1 0 0 0 0,-1 1 0 0 0,0-1 0 0 0,0 0 0 0 0,0 0 0 0 0,-1 0 0 0 0,1 0-1 0 0,-1 0 1 0 0,0 0 0 0 0,0 0 0 0 0,0-1 0 0 0,-1 1 0 0 0,1-1 0 0 0,-1 1 0 0 0,0-1 0 0 0,-2 2 13 0 0,-6 6 101 0 0,0 0 0 0 0,0 0 0 0 0,-1-1 0 0 0,-1-1-1 0 0,0 0 1 0 0,0-1 0 0 0,0 0 0 0 0,-1-1 0 0 0,0 0 0 0 0,-4 0-101 0 0,-13 3 288 0 0,-1-1 0 0 0,-1-2 0 0 0,1-1 0 0 0,-1-1 0 0 0,0-2 0 0 0,-1-2 0 0 0,1 0 0 0 0,0-3 0 0 0,0 0 0 0 0,0-2 0 0 0,0-2 0 0 0,1-1 0 0 0,0-1 0 0 0,0-2 0 0 0,-15-8-288 0 0,25 7-513 0 0,21 8-3334 0 0,8 1-5305 0 0,1 2 1546 0 0</inkml:trace>
  <inkml:trace contextRef="#ctx0" brushRef="#br0" timeOffset="57633.499">1778 12762 1416 0 0,'0'0'176'0'0,"0"0"-1768"0"0</inkml:trace>
  <inkml:trace contextRef="#ctx0" brushRef="#br0" timeOffset="58911.165">1778 12762 0 0 0,'0'0'2158'0'0,"0"0"-1138"0"0,-9-4-78 0 0,-262 69 3364 0 0,140-43-3370 0 0,0 6 0 0 0,2 6 0 0 0,1 5 1 0 0,-87 42-937 0 0,153-54 122 0 0,-159 48 1256 0 0,204-69-1371 0 0,0 1-1 0 0,-1 0 1 0 0,2 1 0 0 0,0 1 0 0 0,0 1 0 0 0,0 1-1 0 0,1 0 1 0 0,1 0 0 0 0,0 2 0 0 0,0 0-1 0 0,1 0 1 0 0,-6 10-7 0 0,4-8-100 0 0,1 1-1 0 0,1 0 1 0 0,1 1-1 0 0,0 0 1 0 0,1 1-1 0 0,1 0 1 0 0,0 1-1 0 0,1 0 1 0 0,2 0-1 0 0,0 1 1 0 0,1 0-1 0 0,0 1 0 0 0,2-1 1 0 0,1 1-1 0 0,0 0 1 0 0,1 7 100 0 0,-18 324-13 0 0,7-265 18 0 0,4 0 1 0 0,4 1-1 0 0,3 0 1 0 0,6 31-6 0 0,-1 30 43 0 0,7 430 645 0 0,-17-60 512 0 0,52-141-311 0 0,-31 635 157 0 0,35-482 403 0 0,-74-259 1165 0 0,26-267-2489 0 0,3 9-8392 0 0,-4-8-2081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43:27.509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383 246 160 0 0,'0'0'699'0'0,"0"0"-218"0"0,-30-12-70 0 0,-190-75 600 0 0,202 80-610 0 0,-59-28-99 0 0,39-1 4363 0 0,44 29-2526 0 0,42 4-3462 0 0,-43 3 1572 0 0,589 55-3 0 0,193-49 1497 0 0,131-42-1743 0 0,307-3 651 0 0,-413 70-397 0 0,248 63-254 0 0,-782-66 19 0 0,332 20 303 0 0,140-25-322 0 0,158-58 303 0 0,910-170 731 0 0,-1795 203-1152 0 0,453-25-343 0 0,-423 30-1674 0 0,0 1 1 0 0,-1 3 0 0 0,0 2-1 0 0,47 15 2135 0 0,-72-15-4650 0 0</inkml:trace>
  <inkml:trace contextRef="#ctx0" brushRef="#br0" timeOffset="4171.285">4513 440 1272 0 0,'0'0'659'0'0,"0"0"-191"0"0,0 0-85 0 0,0 0-22 0 0,0 0-17 0 0,0 0-40 0 0,0 0-6 0 0,0 0 38 0 0,0 0 39 0 0,0 0-11 0 0,0 0-74 0 0,0 0-101 0 0,7-5-84 0 0,21-15-20 0 0,-22 15 70 0 0,-6 5 56 0 0,0 0-10 0 0,-15 27-2224 0 0,5 214 2186 0 0,63 0 217 0 0,-15 89-123 0 0,15-36-318 0 0,-5 98 637 0 0,19-28-237 0 0,-59-236-154 0 0,-6 0 1 0 0,-5 0 0 0 0,-7 10-186 0 0,-27 125 548 0 0,0 7-184 0 0,-41-71-2680 0 0,46-139 1355 0 0,-77 59 5411 0 0,90-101-4177 0 0,-29 20-69 0 0,-2-1 0 0 0,-1-3 0 0 0,-2-2-1 0 0,-2-3 1 0 0,0-1 0 0 0,-2-4 0 0 0,-1-1 0 0 0,-2-3-204 0 0,15-2 137 0 0,-199 28 921 0 0,-228 59-1081 0 0,-76 20 607 0 0,7 22-96 0 0,72-1 87 0 0,160-34-615 0 0,303-109-17 0 0,0 1 0 0 0,0 0 0 0 0,0 0 0 0 0,1 0 0 0 0,0 1 0 0 0,0 0 0 0 0,0 0 0 0 0,0 0 0 0 0,1 1 0 0 0,-1 0 0 0 0,2 0 0 0 0,-1 0 0 0 0,1 0 0 0 0,-1 0 0 0 0,2 1 0 0 0,-1-1 1 0 0,1 1-1 0 0,0 0 0 0 0,0 0 0 0 0,1 0 0 0 0,0 0 0 0 0,0 5 57 0 0,-70 216-72 0 0,30-47 165 0 0,-74 131-161 0 0,76-16 159 0 0,-102-17 418 0 0,135-266-512 0 0,1 1-1 0 0,0-1 1 0 0,1 1-1 0 0,1 0 0 0 0,0 0 1 0 0,1 0-1 0 0,0 0 1 0 0,1 0-1 0 0,1 0 1 0 0,0 1-1 0 0,1-1 1 0 0,1 0-1 0 0,0 0 1 0 0,1 0-1 0 0,0 0 1 0 0,1 0-1 0 0,0-1 1 0 0,2 1-1 0 0,3 7 4 0 0,13 20 42 0 0,-2 2 0 0 0,-2 0 0 0 0,-2 1 0 0 0,-2 1 0 0 0,2 16-42 0 0,20 59 6 0 0,-30-94-15 0 0,-1 1 0 0 0,-1 0 0 0 0,-1 0 0 0 0,-1 0 0 0 0,-2 1 0 0 0,-1-1 0 0 0,-1 0 0 0 0,-1 0 0 0 0,-1 0 0 0 0,-1 0 0 0 0,-2-1 0 0 0,-1 0 0 0 0,-8 17 9 0 0,8-9-21 0 0,1-1 0 0 0,2 1 0 0 0,1-1 1 0 0,2 1-1 0 0,1 1 0 0 0,2-1 0 0 0,1 0 0 0 0,1-1 0 0 0,3 1 1 0 0,0 0-1 0 0,3 4 21 0 0,20 329 88 0 0,-26-360-68 0 0,1 0 0 0 0,0 0 0 0 0,0 0 0 0 0,0 0 0 0 0,1 0 0 0 0,0-1 0 0 0,0 0 0 0 0,1 0 0 0 0,-1-1 0 0 0,1 1 0 0 0,1-1 0 0 0,-1 0 0 0 0,1-1 0 0 0,-1 0 0 0 0,1 0 0 0 0,1 0 0 0 0,-1-1 0 0 0,0 0 0 0 0,1 0 0 0 0,0-1 0 0 0,3 1-20 0 0,27 14 117 0 0,3 0 22 0 0,1-2 0 0 0,0-2 0 0 0,1-1 0 0 0,0-3 0 0 0,0-1 0 0 0,1-3 0 0 0,0-1 0 0 0,0-2 0 0 0,0-2 0 0 0,0-2 0 0 0,0-2 0 0 0,0-2 0 0 0,0-2 0 0 0,0-2-139 0 0,9 1-4 0 0,1 2 1 0 0,0 3-1 0 0,0 2 1 0 0,1 2 0 0 0,32 5 3 0 0,206 21 45 0 0,-167-28-13 0 0,-43 0-106 0 0,-1 2-1 0 0,1 5 1 0 0,55 10 74 0 0,483 34 71 0 0,-322 27-134 0 0,-295-75 34 0 0,0 0 0 0 0,-1 0-1 0 0,1 1 1 0 0,-1 0 0 0 0,1 0 0 0 0,-1 0-1 0 0,0 0 1 0 0,1 0 0 0 0,-1 1-1 0 0,0-1 1 0 0,-1 1 0 0 0,1 0 0 0 0,0 0-1 0 0,-1 0 1 0 0,0 0 0 0 0,1 0 0 0 0,-1 0-1 0 0,-1 1 1 0 0,1-1 0 0 0,0 1-1 0 0,-1 0 1 0 0,0-1 0 0 0,0 1 0 0 0,0 0-1 0 0,0 0 1 0 0,0 0 0 0 0,-1-1-1 0 0,0 1 1 0 0,0 0 0 0 0,0 0 0 0 0,0 0-1 0 0,0 0 1 0 0,-1 0 0 0 0,0 0 0 0 0,0-1-1 0 0,0 1 1 0 0,0 0 0 0 0,0-1-1 0 0,-1 1 1 0 0,0-1 0 0 0,-1 3 29 0 0,2 1 21 0 0,0 1 0 0 0,0 0 1 0 0,0-1-1 0 0,1 1 0 0 0,0 0 0 0 0,1 0 1 0 0,0-1-1 0 0,0 1 0 0 0,0-1 1 0 0,1 1-1 0 0,1-1 0 0 0,-1 1 0 0 0,1-1 1 0 0,0 0-1 0 0,0 0 0 0 0,1-1 0 0 0,0 1 1 0 0,1-1-1 0 0,-1 1 0 0 0,1-1 0 0 0,0-1 1 0 0,1 1-1 0 0,-1-1 0 0 0,1 0 0 0 0,0 0 1 0 0,0 0-1 0 0,1-1 0 0 0,-1 0 1 0 0,1 0-1 0 0,0-1 0 0 0,0 0 0 0 0,0 0 1 0 0,1-1-1 0 0,-1 0 0 0 0,6 1-21 0 0,4 4-33 0 0,-1 0-1 0 0,0 0 1 0 0,0 2 0 0 0,-1 0-1 0 0,-1 0 1 0 0,1 1 0 0 0,-1 1-1 0 0,-1 1 1 0 0,0 0 0 0 0,-1 1-1 0 0,0 0 1 0 0,-1 0 0 0 0,0 1-1 0 0,-1 1 1 0 0,-1 0 0 0 0,-1 0-1 0 0,0 1 1 0 0,0 0 0 0 0,-2 1-1 0 0,2 7 34 0 0,24 139-434 0 0,-18-55-7543 0 0,-13-88 2636 0 0</inkml:trace>
  <inkml:trace contextRef="#ctx0" brushRef="#br0" timeOffset="4906.372">4088 9286 0 0 0,'0'0'645'0'0,"0"0"49"0"0,0 0-33 0 0,0 0-132 0 0,0 0-164 0 0,9-10-78 0 0,73-81 608 0 0,-47 81-3165 0 0,-33 10 464 0 0</inkml:trace>
  <inkml:trace contextRef="#ctx0" brushRef="#br0" timeOffset="10651.849">4239 9175 0 0 0,'0'0'511'0'0,"0"0"-207"0"0,0 0-220 0 0,0 0-85 0 0,0 0 21 0 0,0 0 4 0 0,0 0 20 0 0,0 0 5 0 0,0 0-20 0 0,0 0-2 0 0,0 0 49 0 0,0 0 171 0 0,6-3 113 0 0,0-1-383 0 0,-5 3 60 0 0,0 0 1 0 0,0 0 0 0 0,0 0-1 0 0,1 0 1 0 0,-1 0 0 0 0,0 0-1 0 0,0 0 1 0 0,1 1 0 0 0,-1-1-1 0 0,1 0 1 0 0,-1 1 0 0 0,1-1-1 0 0,-1 1 1 0 0,1-1 0 0 0,-1 1-1 0 0,1 0 1 0 0,-1 0 0 0 0,1 0-1 0 0,-1-1 1 0 0,1 2 0 0 0,0-1-1 0 0,-1 0 1 0 0,1 0 0 0 0,-1 0 0 0 0,1 1-1 0 0,-1-1 1 0 0,1 1 0 0 0,-1-1-1 0 0,1 1 1 0 0,-1 0 0 0 0,0-1-1 0 0,1 1 1 0 0,-1 0 0 0 0,0 0-1 0 0,1 0 1 0 0,-1 0 0 0 0,0 0-1 0 0,0 0 1 0 0,0 0 0 0 0,0 1-1 0 0,1 0-37 0 0,13 180 2333 0 0,-5-135-1800 0 0,-2 1-1 0 0,-2 1 1 0 0,-2-1 0 0 0,-3 1 0 0 0,-4 47-533 0 0,2-4 645 0 0,-43 103-145 0 0,22 36-51 0 0,20-224-348 0 0,0 0 0 0 0,-1-1 0 0 0,1 1 0 0 0,-1-1 0 0 0,-1 0 0 0 0,1 1 0 0 0,-1-1 0 0 0,0-1 0 0 0,-1 1 0 0 0,1-1 0 0 0,-1 1 0 0 0,0-1-1 0 0,0 0 1 0 0,-1-1 0 0 0,1 0 0 0 0,-1 0 0 0 0,0 0 0 0 0,0 0 0 0 0,-1-1 0 0 0,1 0 0 0 0,-1 0 0 0 0,1-1 0 0 0,-5 1-101 0 0,-192 49 1238 0 0,-201 73-1234 0 0,198-80 236 0 0,-203 69 0 0 0,89-52-184 0 0,4-31 204 0 0,-113 54-300 0 0,205-19-154 0 0,14 91-613 0 0,203-152 801 0 0,-9 3-53 0 0,1 1 0 0 0,0 1 0 0 0,0 0 0 0 0,1 1 0 0 0,1 0 0 0 0,0 1 0 0 0,1 1 0 0 0,0 0 0 0 0,0 1-1 0 0,2 0 1 0 0,-1 2 59 0 0,9-9-12 0 0,1-1-1 0 0,0 1 1 0 0,0-1-1 0 0,1 1 1 0 0,0-1 0 0 0,0 1-1 0 0,1-1 1 0 0,0 1-1 0 0,0-1 1 0 0,0 1-1 0 0,1-1 1 0 0,0 1-1 0 0,0-1 1 0 0,0 0-1 0 0,1 0 1 0 0,0 0-1 0 0,0-1 1 0 0,1 1 0 0 0,0-1-1 0 0,0 1 13 0 0,27 69 135 0 0,-43 101 23 0 0,15 28-132 0 0,-1-197-7 0 0,0-1 0 0 0,1 1 0 0 0,-1-1 1 0 0,2 0-1 0 0,-1 0 0 0 0,1 0 1 0 0,0 0-1 0 0,0-1 0 0 0,0 1 0 0 0,1-1 1 0 0,0 0-1 0 0,0-1 0 0 0,0 1 0 0 0,0-1 1 0 0,1 0-1 0 0,0 0 0 0 0,0-1 0 0 0,0 1 1 0 0,0-2-1 0 0,1 1 0 0 0,-1 0 0 0 0,1-1 1 0 0,5 1-20 0 0,46 27 67 0 0,172 60-411 0 0,-215-79 415 0 0,0-1-1 0 0,1-1 1 0 0,0-1 0 0 0,1 0-1 0 0,0-1 1 0 0,0-1-1 0 0,0 0 1 0 0,1-1-1 0 0,-1-1 1 0 0,4-1-71 0 0,119 52 25 0 0,-128-52-43 0 0,0 0-1 0 0,0 1 0 0 0,0 0 1 0 0,-1 1-1 0 0,1 0 1 0 0,-1 0-1 0 0,0 2 1 0 0,-1-1-1 0 0,1 1 0 0 0,-2 1 1 0 0,1 0-1 0 0,-1 0 1 0 0,0 1-1 0 0,0 0 0 0 0,-1 1 1 0 0,2 3 18 0 0,82 104-242 0 0,-56-31 338 0 0,-37-83-77 0 0,0-1 0 0 0,0 1 0 0 0,0 0-1 0 0,-1-1 1 0 0,0 1 0 0 0,1-1 0 0 0,-1 0-1 0 0,0 1 1 0 0,0-1 0 0 0,0 0 0 0 0,0 0-1 0 0,0 0 1 0 0,-1 0 0 0 0,1-1-1 0 0,-1 1 1 0 0,1-1 0 0 0,-1 1 0 0 0,0-1-1 0 0,1 0 1 0 0,-1 0 0 0 0,0 0 0 0 0,0 0-1 0 0,0-1 1 0 0,0 1-19 0 0,-14 7 39 0 0,-213 57 414 0 0,190-51-400 0 0,0-1 0 0 0,-1-2-1 0 0,0-2 1 0 0,-1-2 0 0 0,-27 1-53 0 0,-141 78-169 0 0,-40 49 85 0 0,250-135 100 0 0,-1 0-36 0 0,0 0 1 0 0,-1 0-1 0 0,1 0 1 0 0,0 0 0 0 0,0 0-1 0 0,0 0 1 0 0,0 0-1 0 0,0 1 1 0 0,0-1-1 0 0,0 0 1 0 0,0 1-1 0 0,0-1 1 0 0,0 1-1 0 0,0-1 1 0 0,0 1-1 0 0,0-1 1 0 0,0 1 0 0 0,0 0-1 0 0,0-1 1 0 0,1 1-1 0 0,-1 0 1 0 0,0 0-1 0 0,1 0 1 0 0,-1-1-1 0 0,0 1 1 0 0,1 0-1 0 0,-1 0 1 0 0,1 0-1 0 0,-1 0 1 0 0,1 0 0 0 0,-1 0-1 0 0,1 0 1 0 0,0 0-1 0 0,0 0 1 0 0,0 1-1 0 0,-1-1 1 0 0,1 0-1 0 0,0 0 1 0 0,0 0-1 0 0,0 0 1 0 0,0 0-1 0 0,1 0 1 0 0,-1 0 0 0 0,0 0-1 0 0,0 0 1 0 0,1 0-1 0 0,-1 0 1 0 0,1 0-1 0 0,-1 0 1 0 0,1 0-1 0 0,-1 0 1 0 0,1 0-1 0 0,-1 0 1 0 0,1 0-1 0 0,0 0 1 0 0,0 0 0 0 0,-1-1-1 0 0,1 1 1 0 0,0 0-1 0 0,0-1 1 0 0,0 1-1 0 0,0 0 1 0 0,0-1-1 0 0,0 1 1 0 0,0-1-1 0 0,0 1 20 0 0,84 130-57 0 0,-82-119 66 0 0,-1 1-1 0 0,0-1 1 0 0,-1 1 0 0 0,-1-1-1 0 0,0 1 1 0 0,0-1-1 0 0,-1 1 1 0 0,-1 0 0 0 0,0-1-1 0 0,-1 0 1 0 0,0 0 0 0 0,-1 0-1 0 0,0 0 1 0 0,-1 0 0 0 0,0-1-1 0 0,-1 0 1 0 0,0 0-1 0 0,-1 0 1 0 0,0-1 0 0 0,-1 0-1 0 0,0 0 1 0 0,-1-1 0 0 0,1 0-1 0 0,-2 0 1 0 0,1-1-1 0 0,-7 3-7 0 0,-30 44 17 0 0,36-45-39 0 0,1 1 0 0 0,1 1 0 0 0,0 0 0 0 0,1 0 0 0 0,0 0 0 0 0,1 1 0 0 0,0 0 0 0 0,1 0 0 0 0,0 1 0 0 0,1 0 0 0 0,1-1-1 0 0,0 1 1 0 0,1 1 0 0 0,0-1 0 0 0,1 0 0 0 0,1 0 0 0 0,1 8 21 0 0,102 73-392 0 0,-89 107 346 0 0,-55 19-4 0 0,43-204 43 0 0,1-1 1 0 0,0 1-1 0 0,2-1 0 0 0,0 1 0 0 0,0-1 0 0 0,2-1 1 0 0,0 1-1 0 0,0-1 0 0 0,2 0 0 0 0,4 5 7 0 0,19 40-25 0 0,-19-34 37 0 0,2 0 1 0 0,1-1-1 0 0,0 0 0 0 0,2-1 1 0 0,1-1-1 0 0,1-1 0 0 0,1-1 1 0 0,14 11-13 0 0,-27-24 21 0 0,0-1 0 0 0,0 0 0 0 0,1 0 1 0 0,0-1-1 0 0,0 0 0 0 0,0-1 0 0 0,1 0 1 0 0,0 0-1 0 0,0-1 0 0 0,0-1 0 0 0,0 1 1 0 0,1-2-1 0 0,-1 1 0 0 0,1-2 0 0 0,0 1 1 0 0,7-1-22 0 0,291 43 0 0 0,-264-34 82 0 0,0-2-1 0 0,1-2 1 0 0,0-2 0 0 0,0-2 0 0 0,0-2 0 0 0,0-3 0 0 0,-1-1-1 0 0,46-10-81 0 0,17-16 303 0 0,139-18-424 0 0,-90 76 258 0 0,-45-32 138 0 0,146 15-479 0 0,-184-3 396 0 0,-68-9-221 0 0,0 0 1 0 0,1 1-1 0 0,-1 0 0 0 0,0 0 1 0 0,1 0-1 0 0,-1 0 1 0 0,1 1-1 0 0,-1 0 0 0 0,0 1 1 0 0,0-1-1 0 0,0 1 1 0 0,0 0-1 0 0,0 1 0 0 0,0-1 1 0 0,0 1-1 0 0,-1 0 1 0 0,1 1-1 0 0,-1 0 0 0 0,0-1 1 0 0,0 2-1 0 0,0-1 0 0 0,-1 0 1 0 0,0 1-1 0 0,1 0 1 0 0,-1 0-1 0 0,-1 0 0 0 0,1 1 1 0 0,-1-1-1 0 0,0 1 1 0 0,0-1-1 0 0,-1 1 0 0 0,0 0 1 0 0,1 2 28 0 0,0 58-64 0 0,-1-3 143 0 0,11-27-88 0 0,33-11 443 0 0,-2-3-502 0 0,-34-10 31 0 0,-1 1 0 0 0,0 0 0 0 0,-1 0 0 0 0,-1 1 1 0 0,0-1-1 0 0,0 2 0 0 0,-2-1 0 0 0,0 1 0 0 0,-1-1 0 0 0,0 1 0 0 0,1 10 37 0 0,46 154 11 0 0,-24 206-128 0 0,-2-137 123 0 0,-43-106 30 0 0,13-121-36 0 0,1 0 0 0 0,0 1-1 0 0,2 0 1 0 0,0 0 0 0 0,2 0 0 0 0,1 0 0 0 0,0 0 0 0 0,3 7 0 0 0,3 78-165 0 0,-29 52 236 0 0,14-118 167 0 0,-9 44 1106 0 0,15-72-1396 0 0,3-4-549 0 0,10-7-6381 0 0,-7-2 493 0 0</inkml:trace>
  <inkml:trace contextRef="#ctx0" brushRef="#br0" timeOffset="16593.364">2316 11687 0 0 0,'0'0'339'0'0,"0"0"236"0"0,0 0-325 0 0,0 0-218 0 0,0 0-74 0 0,0 0-8 0 0,0 0 26 0 0,0 0 104 0 0,0 0 75 0 0,0 0 88 0 0,-10-7 39 0 0,-137-69 1373 0 0,16 39-1068 0 0,-168 4 747 0 0,-35 54-795 0 0,315-19-580 0 0,-1 0 0 0 0,1 2 1 0 0,0 0-1 0 0,0 1 1 0 0,1 1-1 0 0,-1 1 0 0 0,1 0 1 0 0,1 2-1 0 0,0 0 0 0 0,0 0 1 0 0,-9 8 40 0 0,-355 188 1381 0 0,356-190-1429 0 0,1 0-1 0 0,1 2 1 0 0,0 1-1 0 0,2 1 0 0 0,0 1 1 0 0,1 0-1 0 0,0 2 1 0 0,2 0-1 0 0,1 1 0 0 0,1 1 1 0 0,-9 18 48 0 0,-15 104-64 0 0,32-121 98 0 0,2 0 0 0 0,1 0 1 0 0,1 1-1 0 0,1-1 1 0 0,2 1-1 0 0,0-1 1 0 0,2 1-1 0 0,0 0 0 0 0,2-1 1 0 0,3 12-35 0 0,-2-16 76 0 0,1-1 1 0 0,1 1-1 0 0,1-1 1 0 0,1 0 0 0 0,0 0-1 0 0,2-1 1 0 0,0 0-1 0 0,1-1 1 0 0,1 0-1 0 0,1-1 1 0 0,0 0 0 0 0,9 8-77 0 0,7 1 262 0 0,1-1 1 0 0,2-1 0 0 0,0-2 0 0 0,1-1-1 0 0,1-1 1 0 0,1-2 0 0 0,13 4-263 0 0,343 143 1684 0 0,-44-102-469 0 0,-278-58-991 0 0,0-2-1 0 0,0-4 1 0 0,1-2-1 0 0,-1-4 1 0 0,-1-2 0 0 0,4-4-224 0 0,50-3-6 0 0,-78 12 126 0 0,0-2-1 0 0,-1-1 1 0 0,0-2 0 0 0,0-3 0 0 0,-1-1 0 0 0,14-8-120 0 0,-24 6 177 0 0,-1-3 0 0 0,-1 0 0 0 0,0-2 0 0 0,-2-1 0 0 0,0-2 1 0 0,-2 0-1 0 0,0-2 0 0 0,-2-1 0 0 0,1-3-177 0 0,10-10 12 0 0,-20 25-3 0 0,-1-1 1 0 0,0 0 0 0 0,-2-1 0 0 0,0-1 0 0 0,0 0 0 0 0,-2-1-1 0 0,0 0 1 0 0,-1-1 0 0 0,-1 0 0 0 0,0 0 0 0 0,1-9-10 0 0,-3 1 74 0 0,0 0 0 0 0,-2-1 0 0 0,-1 0 0 0 0,-2 0 0 0 0,0 0 0 0 0,-2 0 0 0 0,-1 0 0 0 0,-1 0 0 0 0,-1 0 0 0 0,-2 1 0 0 0,-1 0-1 0 0,-1 0 1 0 0,-1 0 0 0 0,-1 1 0 0 0,-2 1 0 0 0,0 0 0 0 0,-14-21-74 0 0,8 16-33 0 0,-2 1 0 0 0,-1 1 0 0 0,-1 0-1 0 0,-1 2 1 0 0,-1 1 0 0 0,-2 0 0 0 0,0 2-1 0 0,-2 1 1 0 0,0 1 0 0 0,-1 2 0 0 0,-5-1 33 0 0,15 10-271 0 0,-1 0 0 0 0,0 2 0 0 0,-1 0 0 0 0,0 2 0 0 0,0 0 1 0 0,-1 1-1 0 0,0 2 0 0 0,0 0 0 0 0,1 1 0 0 0,-1 1 1 0 0,-21 2 270 0 0,-75 18-5648 0 0,78-9-2678 0 0</inkml:trace>
  <inkml:trace contextRef="#ctx0" brushRef="#br0" timeOffset="46098.009">2529 11957 0 0 0,'0'0'420'0'0,"0"0"650"0"0,0 0-211 0 0,0 0-34 0 0,0 0 110 0 0,0 0 78 0 0,0 0 41 0 0,0 0-52 0 0,0 0-108 0 0,0 0-53 0 0,0 0-119 0 0,-7-13-103 0 0,-22-43-121 0 0,21 54-5542 0 0,1 45 5019 0 0,9 129 548 0 0,7 0 0 0 0,23 105-523 0 0,-20-178 406 0 0,49 284 1316 0 0,-61-352 687 0 0,0-30-794 0 0,0-1 383 0 0,0 0-53 0 0,0-4 1042 0 0,-2-19-2583 0 0,-44-253-3516 0 0,-2-156 3112 0 0,35 302 186 0 0,9-31 748 0 0,14 158-5581 0 0,3 45 4805 0 0,-9 24 71 0 0,-2 1 1 0 0,-4-1 0 0 0,-3 1 0 0 0,-2-1 0 0 0,-9 29-230 0 0,-4 51-4731 0 0,14-100-4453 0 0</inkml:trace>
  <inkml:trace contextRef="#ctx0" brushRef="#br1" timeOffset="71195.302">1287 11929 0 0 0,'0'0'1140'0'0,"0"0"218"0"0,0 0-298 0 0,0 0-224 0 0,0 0-190 0 0,0 0-256 0 0,0 0-321 0 0,0 0-271 0 0,0 0-138 0 0,0 0 8 0 0,0 0 92 0 0,41 21 113 0 0,-10-7 4 0 0,1-3 1 0 0,-1 0-1 0 0,2-2 0 0 0,-1-1 0 0 0,1-2 0 0 0,1-1 0 0 0,-1-2 0 0 0,22 0 123 0 0,421-3-20 0 0,-206 35 412 0 0,330-41 273 0 0,238 0-1628 0 0,-397-6 2071 0 0,-364 14-675 0 0,-77-2-393 0 0,0 0 64 0 0,0 0 95 0 0,0 0 89 0 0,0 0 54 0 0,0 0 27 0 0,0 0-8 0 0,0 0-42 0 0,0 0-61 0 0,0 0-89 0 0,0 0-90 0 0,0 0-81 0 0,0 0-20 0 0,0 0 8 0 0,0 0 52 0 0,0 0 47 0 0,0 0 42 0 0,0 0 54 0 0,0 0 12 0 0,0 0-30 0 0,0 0-64 0 0,0 0-93 0 0,0 0-98 0 0,36 6-1509 0 0,174 22 4288 0 0,-190-24-2715 0 0,8 3 233 0 0,1 0 0 0 0,-1-2-1 0 0,1-1 1 0 0,0-2 0 0 0,1-1 0 0 0,-1-1 0 0 0,0-1 0 0 0,10-3-205 0 0,65 25-249 0 0,118-20 395 0 0,-218 0-259 0 0,-1-1 0 0 0,1 1 0 0 0,0 0 0 0 0,-1-1-1 0 0,0 2 1 0 0,1-1 0 0 0,-1 0 0 0 0,0 1 0 0 0,1-1-1 0 0,-1 1 1 0 0,0 0 0 0 0,0 0 0 0 0,0 0 0 0 0,-1 0 0 0 0,1 1-1 0 0,0-1 1 0 0,-1 1 0 0 0,0 0 0 0 0,1-1 0 0 0,-1 1-1 0 0,0 0 1 0 0,-1 0 0 0 0,2 3 113 0 0,48 127-528 0 0,-42-85 631 0 0,-2 2 1 0 0,-2-1-1 0 0,-2 0 0 0 0,-2 1 1 0 0,-3 0-1 0 0,-3 16-103 0 0,1 63 53 0 0,-47-89 1277 0 0,-73 71-2129 0 0,62-86 388 0 0,-42-11 964 0 0,59-10-692 0 0,-325-18 1322 0 0,295 13-1209 0 0,1 3 0 0 0,0 3 1 0 0,0 3-1 0 0,-23 8 26 0 0,-88 9 71 0 0,78-14-9 0 0,-54 7-53 0 0,-1-7 0 0 0,-141-10-9 0 0,-472-7-162 0 0,441-61 1431 0 0,274 62-1331 0 0,0 4 1 0 0,0 2-1 0 0,0 3 0 0 0,0 2 1 0 0,0 3-1 0 0,-54 16 62 0 0,-405 72-1331 0 0,416-78-312 0 0,35-3-2583 0 0,43-8 608 0 0</inkml:trace>
  <inkml:trace contextRef="#ctx0" brushRef="#br1" timeOffset="97732.864">918 12135 0 0 0,'0'0'171'0'0,"0"0"127"0"0,-1-4-28 0 0,1 3-254 0 0,0-1 0 0 0,-1 1 0 0 0,1 0-1 0 0,0-1 1 0 0,0 1 0 0 0,0-1 0 0 0,0 1 0 0 0,1 0 0 0 0,-1-1 0 0 0,0 1 0 0 0,1 0 0 0 0,-1-1 0 0 0,1 1 0 0 0,-1 0-1 0 0,1-1 1 0 0,-1 1 0 0 0,1 0 0 0 0,0 0 0 0 0,0 0 0 0 0,-1 0 0 0 0,1 0 0 0 0,0 0 0 0 0,0 0 0 0 0,0 0 0 0 0,0 0-1 0 0,0 0 1 0 0,1 0 0 0 0,-1 0 0 0 0,0 1 0 0 0,0-1 0 0 0,1 0 0 0 0,-1 1 0 0 0,0 0 0 0 0,0-1 0 0 0,1 1 0 0 0,-1-1-1 0 0,1 1 1 0 0,-1 0 0 0 0,0 0 0 0 0,1 0 0 0 0,-1 0 0 0 0,0 0 0 0 0,1 0 0 0 0,-1 0 0 0 0,1 1 0 0 0,-1-1 0 0 0,0 0-1 0 0,1 1 1 0 0,-1-1 0 0 0,0 1 0 0 0,0-1 0 0 0,1 1 0 0 0,-1 0 0 0 0,0-1 0 0 0,0 1 0 0 0,1 0-16 0 0,8 5-1331 0 0,-6-4 1032 0 0</inkml:trace>
  <inkml:trace contextRef="#ctx0" brushRef="#br1" timeOffset="98698.761">988 12154 0 0 0,'0'0'2535'0'0,"0"0"-1327"0"0,0 0-370 0 0,0 0-58 0 0,0 0-189 0 0,0 0-311 0 0,0 0-300 0 0,0 0-233 0 0,0 0-26 0 0,0 0 135 0 0,0 0 107 0 0,0 0 90 0 0,0 0 43 0 0,-2-4 17 0 0,2 4-87 0 0,-1-1 0 0 0,1 0 1 0 0,0 0-1 0 0,0 0 0 0 0,0 0 0 0 0,0 1 0 0 0,0-1 0 0 0,0 0 0 0 0,0 0 0 0 0,0 0 1 0 0,0 0-1 0 0,1 0 0 0 0,-1 1 0 0 0,0-1 0 0 0,0 0 0 0 0,1 0 0 0 0,-1 0 0 0 0,1 1 1 0 0,-1-1-1 0 0,0 0 0 0 0,1 1 0 0 0,-1-1 0 0 0,1 0 0 0 0,0 1 0 0 0,-1-1 0 0 0,1 0 1 0 0,0 1-1 0 0,-1-1 0 0 0,1 1 0 0 0,0-1 0 0 0,-1 1 0 0 0,1 0 0 0 0,0-1 0 0 0,0 1 1 0 0,0 0-1 0 0,-1-1 0 0 0,1 1 0 0 0,0 0 0 0 0,0 0 0 0 0,0 0 0 0 0,0 0 0 0 0,-1 0 1 0 0,1 0-1 0 0,0 0 0 0 0,0 0 0 0 0,0 0 0 0 0,0 0 0 0 0,0 0 0 0 0,-1 1 0 0 0,1-1 1 0 0,0 0-1 0 0,0 1 0 0 0,0-1 0 0 0,-1 0 0 0 0,1 1 0 0 0,0-1 0 0 0,-1 1 0 0 0,1-1 1 0 0,0 1-1 0 0,-1-1 0 0 0,1 1-26 0 0,18 0 115 0 0,389-53 3425 0 0,-226 20-2355 0 0,-150 27-894 0 0,21-5-58 0 0,1 2 0 0 0,1 3 0 0 0,-1 2-1 0 0,1 3 1 0 0,-1 2 0 0 0,13 3-233 0 0,-107-14 4038 0 0,-54-7-5398 0 0,-480 79-617 0 0,496-63 2983 0 0,78 0-774 0 0,38-4-2340 0 0,298 5 2468 0 0,-187 3 460 0 0,-1-7 0 0 0,108-17-820 0 0,-233 16 211 0 0,-2 0-376 0 0,-22 5-3898 0 0,-6 3 666 0 0,-2 1-3687 0 0</inkml:trace>
  <inkml:trace contextRef="#ctx0" brushRef="#br1" timeOffset="99597.755">924 12749 688 0 0,'0'0'2197'0'0,"0"0"-769"0"0,0 0-404 0 0,0 0-212 0 0,0 0-216 0 0,0 0-242 0 0,0 0-250 0 0,0 0-153 0 0,0 0-73 0 0,0 0 73 0 0,0 0 150 0 0,0 0 134 0 0,0 0 144 0 0,4-2 58 0 0,137 13 4443 0 0,574-28-1190 0 0,-701 17-3671 0 0,0-1-42 0 0,0 0 1 0 0,0 1-1 0 0,0 1 0 0 0,0 0 1 0 0,-1 1-1 0 0,1 0 0 0 0,0 1 0 0 0,-1 0 1 0 0,1 2-1 0 0,-1-1 0 0 0,-1 1 1 0 0,12 7 22 0 0,-99 10 849 0 0,-308-58-470 0 0,36 0-466 0 0,263 42-630 0 0,83 7-1683 0 0,30 0 2945 0 0,213 1 3175 0 0,-158-16-3434 0 0,42 0-610 0 0,156 6 911 0 0,-99 23-9579 0 0,-158-20-1034 0 0</inkml:trace>
  <inkml:trace contextRef="#ctx0" brushRef="#br1" timeOffset="101115.777">2878 11886 216 0 0,'0'0'1455'0'0,"0"0"-786"0"0,0 0-343 0 0,0 0 37 0 0,0 0 73 0 0,0 0 41 0 0,0 0-11 0 0,0 0-45 0 0,0 0-24 0 0,0 0 14 0 0,0 0 68 0 0,-9-3 102 0 0,-27-11 104 0 0,25 5 2407 0 0,32 1-4977 0 0,-21 8 2091 0 0,565-77 544 0 0,854-232-598 0 0,-528 150-196 0 0,6 38 1 0 0,307 21 43 0 0,-439 66 695 0 0,24-37-695 0 0,-374 18 365 0 0,-361 53-1556 0 0,-72 37-3410 0 0,12-30-277 0 0</inkml:trace>
  <inkml:trace contextRef="#ctx0" brushRef="#br1" timeOffset="102075.729">2782 12805 1016 0 0,'0'0'1979'0'0,"0"0"-874"0"0,0 0-199 0 0,0 0-95 0 0,0 0-175 0 0,0 0-178 0 0,0 0-195 0 0,0 0-161 0 0,0 0-56 0 0,0 0 100 0 0,0 0 106 0 0,0 0 56 0 0,0 0 27 0 0,-5-19 329 0 0,1272-46 1658 0 0,958 127-5141 0 0,-558-53 4403 0 0,-1241-30 1928 0 0,-409 29-2979 0 0,-9-3-1990 0 0,-2-3-5734 0 0,-6-2 1680 0 0</inkml:trace>
  <inkml:trace contextRef="#ctx0" brushRef="#br1" timeOffset="103377.042">10276 11061 1392 0 0,'0'0'1162'0'0,"0"0"-10"0"0,0 0 80 0 0,0 0 78 0 0,0 0-51 0 0,0 0-184 0 0,0 0-311 0 0,0 0-456 0 0,0 0-693 0 0,0 0-753 0 0,0 0-160 0 0,0 0 169 0 0,-3 19 502 0 0,23 134 1506 0 0,-7 0 0 0 0,-6 81-879 0 0,-24 260 454 0 0,-1 0 3582 0 0,18-494-3092 0 0,0 0 183 0 0,0 0 7 0 0,0 0-174 0 0,-39-41-2675 0 0,-38-49-1584 0 0,-79-81 5551 0 0,157 171-2277 0 0,-1 1-1 0 0,0-1 1 0 0,0 1-1 0 0,0-1 1 0 0,0 1-1 0 0,0-1 1 0 0,0 1-1 0 0,0-1 1 0 0,0 1-1 0 0,0-1 1 0 0,0 1-1 0 0,0 0 1 0 0,0-1-1 0 0,0 1 1 0 0,0-1-1 0 0,-1 1 1 0 0,1-1-1 0 0,0 1 1 0 0,0-1-1 0 0,-1 1 1 0 0,1-1-1 0 0,0 1 1 0 0,0-1-1 0 0,-1 0 1 0 0,1 1-1 0 0,-1-1 1 0 0,1 1-1 0 0,0-1 1 0 0,-1 0-1 0 0,1 1 1 0 0,-1-1-1 0 0,1 0 1 0 0,-1 0-1 0 0,1 1 1 0 0,-1-1-1 0 0,1 0 1 0 0,-1 0-1 0 0,1 0 1 0 0,-1 0-1 0 0,1 1 1 0 0,-1-1-1 0 0,1 0 1 0 0,-1 0-1 0 0,0 0 1 0 0,1 0-1 0 0,-1 0 1 0 0,1 0-1 0 0,-1 0 1 0 0,1-1-1 0 0,-1 1 1 0 0,1 0-1 0 0,-1 0 1 0 0,1 0-1 0 0,-1-1 1 0 0,1 1-1 0 0,-1 0 1 0 0,1 0-1 0 0,-1-1 1 0 0,1 1-1 0 0,-1 0 1 0 0,1-1 25 0 0,12 53-127 0 0,2-21 409 0 0,2 1-1 0 0,1-2 1 0 0,1 0-1 0 0,1-2 1 0 0,2 0-1 0 0,0-1 1 0 0,2-1-1 0 0,1 0 1 0 0,1-2-1 0 0,1-2 1 0 0,2 0-1 0 0,28 17-281 0 0,56-11 4443 0 0,-51-108-1068 0 0,-54 65-3138 0 0,24-85 384 0 0,-6 10-2486 0 0,6 43-6317 0 0,-25 42 3465 0 0,0 1-3619 0 0</inkml:trace>
  <inkml:trace contextRef="#ctx0" brushRef="#br1" timeOffset="103892.376">10315 10928 8610 0 0,'0'0'1815'0'0,"0"0"-85"0"0,0 0-262 0 0,0 0-343 0 0,0 0-338 0 0,0 0-364 0 0,0 0-368 0 0,0 0-218 0 0,0 0-154 0 0,0 0-129 0 0,0 0-111 0 0,0 0-217 0 0,0 0-193 0 0,-3-5 17 0 0,4 6 936 0 0,-1 0 1 0 0,0-1-1 0 0,0 1 1 0 0,0 0-1 0 0,1 0 1 0 0,-1 0-1 0 0,0 0 1 0 0,0-1-1 0 0,0 1 1 0 0,0 0-1 0 0,-1 0 1 0 0,1 0 0 0 0,0 0-1 0 0,0-1 1 0 0,0 1-1 0 0,-1 0 1 0 0,1 0-1 0 0,0 0 1 0 0,-1-1-1 0 0,1 1 1 0 0,-1 0-1 0 0,1-1 1 0 0,-1 1-1 0 0,1 0 1 0 0,-1-1 0 0 0,1 1-1 0 0,-1 0 1 0 0,0-1-1 0 0,1 1 1 0 0,-1-1-1 0 0,0 1 1 0 0,1-1-1 0 0,-1 0 1 0 0,0 1-1 0 0,0-1 1 0 0,0 0-1 0 0,1 1 1 0 0,-1-1 0 0 0,0 0-1 0 0,0 0 1 0 0,0 0-1 0 0,0 0 1 0 0,1 0-1 0 0,-1 0 1 0 0,0 0-1 0 0,0 0 1 0 0,0 0-1 0 0,0 0 1 0 0,1 0-1 0 0,-1 0 1 0 0,0-1 0 0 0,0 1-1 0 0,0 0 1 0 0,1-1-1 0 0,-1 1 1 0 0,0 0-1 0 0,0-1 1 0 0,1 1-1 0 0,-1-1 1 0 0,0 1-1 0 0,1-1 1 0 0,-1 0-1 0 0,1 1 1 0 0,-1-1 0 0 0,1 0-1 0 0,-1 1 1 0 0,1-1-1 0 0,-1 0 1 0 0,1 0-1 0 0,-1 0 14 0 0,-8 17 252 0 0,-106 154 1583 0 0,115-170-1195 0 0,0 0 341 0 0,0 0 250 0 0,6-23 1450 0 0,5-8-2619 0 0,2 1 0 0 0,2 0 0 0 0,0 0 0 0 0,2 2 0 0 0,1 0-1 0 0,1 1 1 0 0,5-3-62 0 0,-23 27-37 0 0,1 0 0 0 0,0 0-1 0 0,0 0 1 0 0,0 0 0 0 0,0 0-1 0 0,0 1 1 0 0,1-1-1 0 0,-1 1 1 0 0,1-1 0 0 0,0 1-1 0 0,-1 0 1 0 0,1 0 0 0 0,0 0-1 0 0,0 1 1 0 0,1-1-1 0 0,-1 1 1 0 0,0-1 0 0 0,0 1-1 0 0,1 0 1 0 0,-1 0-1 0 0,1 1 1 0 0,-1-1 0 0 0,1 1-1 0 0,-1-1 1 0 0,1 1 0 0 0,-1 0-1 0 0,1 1 1 0 0,-1-1-1 0 0,1 0 1 0 0,-1 1 0 0 0,1 0-1 0 0,-1 0 1 0 0,0 0 0 0 0,1 0-1 0 0,-1 1 1 0 0,0-1-1 0 0,0 1 1 0 0,3 2 37 0 0,256 198-1024 0 0,-162-108-6392 0 0,-77-71-1673 0 0</inkml:trace>
  <inkml:trace contextRef="#ctx0" brushRef="#br1" timeOffset="104861.415">11381 11151 0 0 0,'0'0'475'0'0,"0"0"357"0"0,0 0-175 0 0,0 0-100 0 0,0 0-67 0 0,0 0-6 0 0,0 0 9 0 0,0 0 48 0 0,0 0 30 0 0,0 0-30 0 0,2-7 57 0 0,0-2-282 0 0,2-25 2698 0 0,-4 20 2749 0 0,-1 14-6653 0 0,0 26-8367 0 0,1-22 4072 0 0</inkml:trace>
  <inkml:trace contextRef="#ctx0" brushRef="#br1" timeOffset="106194.359">11563 11076 512 0 0,'0'0'1454'0'0,"0"0"-286"0"0,0 0-284 0 0,0 0-145 0 0,0 0-48 0 0,0 0-36 0 0,0 0 9 0 0,0 0-1 0 0,0 0 29 0 0,0 0 77 0 0,0 0 67 0 0,0 0 47 0 0,-3-9-85 0 0,-4-5 592 0 0,-2 0-3671 0 0,13 49-1249 0 0,13 59 3911 0 0,-3 1 0 0 0,-5 1 0 0 0,-4-1 0 0 0,-5 46-381 0 0,5 78 578 0 0,30-24 761 0 0,-37-204 6090 0 0,3-2-3578 0 0,6-32-3967 0 0,-3 16 435 0 0,-4 17-417 0 0,1 0 0 0 0,0-1-1 0 0,0 1 1 0 0,1 0-1 0 0,0 0 1 0 0,1 1 0 0 0,0-1-1 0 0,1 0 1 0 0,0 1-1 0 0,0 0 1 0 0,1 0 0 0 0,0 0-1 0 0,1 0 1 0 0,-1 1 0 0 0,2 0-1 0 0,-1 0 1 0 0,1 1-1 0 0,0 0 1 0 0,1 0 0 0 0,0 0-1 0 0,0 1 1 0 0,0 0-1 0 0,1 1 1 0 0,0 0 0 0 0,0 0-1 0 0,0 1 1 0 0,1 0 0 0 0,-1 1-1 0 0,1 0 1 0 0,0 0-1 0 0,0 1 99 0 0,1-1-59 0 0,0 1 0 0 0,0 0-1 0 0,0 1 1 0 0,0 0 0 0 0,0 0-1 0 0,0 1 1 0 0,0 1 0 0 0,0 0-1 0 0,0 1 1 0 0,-1 0 0 0 0,1 0-1 0 0,0 1 1 0 0,-1 1 0 0 0,1-1-1 0 0,-1 2 1 0 0,0 0 0 0 0,-1 0-1 0 0,1 0 1 0 0,-1 1 0 0 0,0 1 0 0 0,0 0-1 0 0,-1 0 1 0 0,0 0 0 0 0,0 1-1 0 0,-1 0 1 0 0,0 1 0 0 0,0 0-1 0 0,-1 0 1 0 0,0 0 0 0 0,-1 1-1 0 0,0 0 1 0 0,0 0 0 0 0,2 8 59 0 0,0 7 166 0 0,-2-1 0 0 0,0 1 0 0 0,-2 0 0 0 0,0 0 0 0 0,-2 0 0 0 0,-1 0 0 0 0,-1 0 0 0 0,-1 0 0 0 0,-1 0 0 0 0,-1 0 0 0 0,-2-1 0 0 0,-7 23-166 0 0,2-17-785 0 0,6-18-5483 0 0,3-7-3863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50:29.203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5807 1317 0 0 0,'0'0'1882'0'0,"0"0"-506"0"0,0 0-241 0 0,0 0-37 0 0,0 0-58 0 0,0 0-171 0 0,0 0-241 0 0,0 0-256 0 0,0 0-208 0 0,0 0-169 0 0,0 0-104 0 0,0-5-94 0 0,1922 30 1735 0 0,433-78-696 0 0,-2183 47-773 0 0,1800-66 827 0 0,-91 104-526 0 0,-1788-30-341 0 0,142 8 224 0 0,1-10-1 0 0,-1-11 1 0 0,0-10-1 0 0,45-18-246 0 0,-277 38 9 0 0,31-4 165 0 0,-1-2 0 0 0,-1-1-1 0 0,1-2 1 0 0,-1-1-1 0 0,-1-1 1 0 0,0-2-1 0 0,-1-1 1 0 0,1-3-174 0 0,-18 0-1575 0 0,-43 10-6348 0 0,18 8 3082 0 0</inkml:trace>
  <inkml:trace contextRef="#ctx0" brushRef="#br0" timeOffset="1762.977">9959 130 11594 0 0,'0'0'505'0'0,"0"0"112"0"0,0 0 86 0 0,0 0-32 0 0,0 0-117 0 0,0 0-205 0 0,0 0-204 0 0,0 0-156 0 0,0 0-134 0 0,0 0-169 0 0,0 0-190 0 0,0 0-234 0 0,0 0-227 0 0,-2-11-14 0 0,-1-6 776 0 0,-2-3-835 0 0,-4 54 1441 0 0,-12 304-141 0 0,-52 145-46 0 0,151-687 9284 0 0,44-261-9503 0 0,-59 261-546 0 0,-43 200-4072 0 0,20 60 3702 0 0,55 96 1580 0 0,-115-170 3298 0 0,-26-36-2798 0 0,34 3-1320 0 0,12 51 115 0 0,0 0-45 0 0,0 0-58 0 0,0 0-66 0 0,0 0-53 0 0,0 0-15 0 0,0 0 18 0 0,0 0 33 0 0,11 44-1873 0 0,11 45 2270 0 0,-5 1 1 0 0,-3 0-1 0 0,0 66-167 0 0,-14-119 66 0 0,1 0 0 0 0,1 1 0 0 0,2-1 0 0 0,2 0 0 0 0,2-1 0 0 0,1 1-1 0 0,1-1 1 0 0,2-1 0 0 0,2 0 0 0 0,1-1 0 0 0,2-1 0 0 0,1 0 0 0 0,1-1 0 0 0,2-1 0 0 0,20 22-66 0 0,-11-26 1590 0 0,-42-42 1550 0 0,-61-37-4772 0 0,-63 5-2175 0 0,-16 23-5189 0 0,63 12 5016 0 0,85-11 12301 0 0,29 18-9099 0 0,281 87 1198 0 0,-412-80 2684 0 0,-77 27-3788 0 0,137-20 1077 0 0,19-4-374 0 0,2-2-39 0 0,0 1 0 0 0,0 2 0 0 0,1 0 0 0 0,0 2 0 0 0,0 0 0 0 0,1 2 0 0 0,-14 8 20 0 0,38-18-1 0 0,0 0 0 0 0,0 0 0 0 0,0 0 0 0 0,0 0 0 0 0,0 0 0 0 0,0 0 0 0 0,0 0 0 0 0,0 0 0 0 0,0 1 0 0 0,-1-1 0 0 0,1 0 1 0 0,0 1-1 0 0,0-1 0 0 0,0 1 0 0 0,0-1 0 0 0,0 1 0 0 0,-1-1 0 0 0,1 1 0 0 0,0 0 0 0 0,-1-1 0 0 0,1 1 0 0 0,0 0 0 0 0,-1 0 1 0 0,1-1-1 0 0,-1 1 0 0 0,1 0 0 0 0,-1 0 0 0 0,1 0 0 0 0,-1 0 0 0 0,0 0 0 0 0,1 0 0 0 0,-1 0 0 0 0,0-1 0 0 0,0 1 0 0 0,1 0 0 0 0,-1 0 1 0 0,0 0-1 0 0,0 0 0 0 0,0 0 0 0 0,0 0 0 0 0,-1 0 0 0 0,1 0 0 0 0,0 0 0 0 0,0 0 0 0 0,-1 0 0 0 0,1 0 0 0 0,0 0 0 0 0,-1 0 1 0 0,1 0-1 0 0,-1-1 0 0 0,1 1 0 0 0,-1 0 0 0 0,1 0 0 0 0,-1 0 0 0 0,0-1 0 0 0,1 1 0 0 0,-1 0 0 0 0,0-1 0 0 0,1 1 0 0 0,-1-1 1 0 0,-1 1 0 0 0,75-6 502 0 0,-1-3 1 0 0,0-4 0 0 0,-1-2 0 0 0,40-16-503 0 0,-91 25 104 0 0,25-9 1781 0 0,-45 13-1218 0 0,-22 1-24 0 0,-10 1-786 0 0,1 1 0 0 0,0 1 0 0 0,0 2 0 0 0,0 1 0 0 0,1 1 0 0 0,0 2 0 0 0,0 1 0 0 0,1 1 1 0 0,0 1-1 0 0,1 2 0 0 0,-15 10 143 0 0,-7 39-962 0 0,49-60 757 0 0,1 0 0 0 0,-1 1-1 0 0,1-1 1 0 0,0 0 0 0 0,0 1-1 0 0,0-1 1 0 0,0 0 0 0 0,1 0-1 0 0,-1 1 1 0 0,1-1 0 0 0,0 0-1 0 0,0 0 1 0 0,0 0 0 0 0,0 1-1 0 0,0-1 1 0 0,1-1 0 0 0,0 1-1 0 0,-1 0 1 0 0,1 0 0 0 0,0 0-1 0 0,0-1 1 0 0,3 3 205 0 0,12 13-3994 0 0,-3-5-5056 0 0</inkml:trace>
  <inkml:trace contextRef="#ctx0" brushRef="#br0" timeOffset="2122.719">10001 1570 1280 0 0,'0'0'1729'0'0,"0"0"-737"0"0,0 0-24 0 0,0 0 16 0 0,0 0 40 0 0,0 0-55 0 0,0 0-273 0 0,0 0-344 0 0,0 0-536 0 0,0 0-720 0 0,0 0-33 0 0,0 0 113 0 0,0 0 216 0 0,0 0 120 0 0,1 5-4561 0 0</inkml:trace>
  <inkml:trace contextRef="#ctx0" brushRef="#br1" timeOffset="5618.98">6334 635 1936 0 0,'0'0'1550'0'0,"0"0"-66"0"0,0 0-133 0 0,0 0-186 0 0,0 0-195 0 0,0 0-131 0 0,0 0-108 0 0,0 0 60 0 0,0 0 116 0 0,0 0 72 0 0,0 0 41 0 0,1-9-76 0 0,1-18-1116 0 0,-4 59-2066 0 0,-24 389 2896 0 0,9-286-534 0 0,13-44 1305 0 0,4-91-548 0 0,0 0 250 0 0,4-6 2946 0 0,6-13-3794 0 0,-6 11-143 0 0,33-85-3615 0 0,-40 28-6778 0 0,-2 53 3001 0 0</inkml:trace>
  <inkml:trace contextRef="#ctx0" brushRef="#br1" timeOffset="6613.992">6254 527 96 0 0,'0'0'2985'0'0,"0"0"-998"0"0,0 0-412 0 0,0 0-151 0 0,0 0-154 0 0,0 0-233 0 0,0 0-241 0 0,0 0-165 0 0,0 0-143 0 0,0 0-116 0 0,0 0-128 0 0,0 0-144 0 0,0 0-128 0 0,1-5-100 0 0,0 3 89 0 0,0 0 0 0 0,0 0 0 0 0,0 1 0 0 0,1-1 0 0 0,-1 0 0 0 0,1 1 0 0 0,-1-1 0 0 0,1 1 0 0 0,-1-1 0 0 0,1 1 0 0 0,0 0 0 0 0,-1 0 0 0 0,1 0-1 0 0,0 0 1 0 0,0 0 0 0 0,0 0 0 0 0,0 0 0 0 0,0 0 0 0 0,0 1 0 0 0,0-1 0 0 0,0 1 0 0 0,0 0 0 0 0,1-1 0 0 0,-1 1 0 0 0,0 0 0 0 0,0 0 0 0 0,0 1-1 0 0,0-1 1 0 0,0 0 0 0 0,0 1 0 0 0,0-1 0 0 0,1 1 39 0 0,6-1 149 0 0,210-28 1071 0 0,51-11 76 0 0,724-70-215 0 0,-228 46-907 0 0,221 31-174 0 0,-181 8 378 0 0,-770 19-160 0 0,14 1-1973 0 0,2 43-6646 0 0,-43-33 2442 0 0</inkml:trace>
  <inkml:trace contextRef="#ctx0" brushRef="#br1" timeOffset="7042.47">10943 15 2513 0 0,'0'0'1733'0'0,"0"0"-47"0"0,0 0-64 0 0,0 0-186 0 0,0 0-278 0 0,0 0-254 0 0,0 0-287 0 0,0 0-365 0 0,0 0-449 0 0,0 0-505 0 0,0 0-283 0 0,0 0 65 0 0,0-14 26 0 0,15 76 1386 0 0,52 234 1002 0 0,-65-297 6405 0 0,0-11-4079 0 0,-4-94-3882 0 0,-18-31-353 0 0,14 144-7641 0 0,-4 24 5483 0 0,9-29 1804 0 0,-4 14-2376 0 0,1-3-3763 0 0</inkml:trace>
  <inkml:trace contextRef="#ctx0" brushRef="#br1" timeOffset="7859.269">11163 232 1216 0 0,'0'0'1567'0'0,"0"0"-755"0"0,0 0-258 0 0,0 0-105 0 0,0 0-82 0 0,0 0-100 0 0,0 0-51 0 0,28-2 25 0 0,193-14 1050 0 0,215 7 2377 0 0,581 20-2788 0 0,358 45 40 0 0,-1105-56 623 0 0,-102-1-391 0 0,-168 1-1202 0 0,0 0 2 0 0,0 0 5 0 0,0 0 2 0 0,0 0 29 0 0,0 0 52 0 0,0 0 57 0 0,0 0 60 0 0,0 0 38 0 0,0 0-20 0 0,0 0-41 0 0,0 0-43 0 0,0 0-35 0 0,0 0-37 0 0,0 0-63 0 0,0 0-96 0 0,0 0-175 0 0,0 0-252 0 0,4 26-1155 0 0,42 294 2229 0 0,28 110 599 0 0,-68-414-1556 0 0,-2 8 2389 0 0,-21-24-7133 0 0,7-3-3783 0 0</inkml:trace>
  <inkml:trace contextRef="#ctx0" brushRef="#br1" timeOffset="8759.962">6041 1595 11731 0 0,'0'0'829'0'0,"0"0"-293"0"0,0 0-635 0 0,0 0-557 0 0,0 0-216 0 0,0 0 39 0 0,0 0 291 0 0,0 0 315 0 0,0 0 141 0 0,0 0 70 0 0,0 0 49 0 0,-18 26-2 0 0,-56 85 5 0 0,-15 51 169 0 0,-56 56 715 0 0,139-225 8710 0 0,13-61-9444 0 0,177-310-361 0 0,-183 376 103 0 0,-1 1-1 0 0,1-1 1 0 0,0 1 0 0 0,-1 0 0 0 0,1-1-1 0 0,0 1 1 0 0,0 0 0 0 0,0 0-1 0 0,0 0 1 0 0,0 0 0 0 0,0 0 0 0 0,0 0-1 0 0,0 0 1 0 0,0 0 0 0 0,0 0-1 0 0,0 0 1 0 0,1 0 0 0 0,-1 1-1 0 0,0-1 1 0 0,1 0 0 0 0,-1 1 0 0 0,1 0-1 0 0,-1-1 1 0 0,1 1 0 0 0,-1 0-1 0 0,0-1 1 0 0,1 1 0 0 0,-1 0 0 0 0,1 0-1 0 0,-1 0 1 0 0,1 0 0 0 0,-1 1-1 0 0,1-1 1 0 0,-1 0 0 0 0,1 1-1 0 0,-1-1 1 0 0,0 1 0 0 0,1-1 0 0 0,-1 1-1 0 0,1 0 1 0 0,-1-1 0 0 0,0 1-1 0 0,0 0 1 0 0,0 0 0 0 0,1 0 0 0 0,-1 0-1 0 0,0 0 1 0 0,0 0 0 0 0,0 0-1 0 0,0 0 1 0 0,-1 1 0 0 0,1-1-1 0 0,0 1 73 0 0,47 79-1065 0 0,-43-71 1194 0 0,22 43-80 0 0,2-2-1 0 0,2-1 1 0 0,2-2-1 0 0,3-1 1 0 0,1-1-1 0 0,6 1-48 0 0,-18-16 25 0 0,-25-31 143 0 0,0 0 142 0 0,-29 0 1376 0 0,-610 10-1036 0 0,554 9-1607 0 0,87-2-3542 0 0,38-4 2215 0 0,-39-13 2011 0 0,23 5-3025 0 0,-3-1-4384 0 0</inkml:trace>
  <inkml:trace contextRef="#ctx0" brushRef="#br1" timeOffset="9878.3">14513 1935 5361 0 0,'0'0'1979'0'0,"0"0"-134"0"0,0 0-286 0 0,0 0-346 0 0,0 0-215 0 0,0 0-186 0 0,0 0-173 0 0,0 0-184 0 0,0 0-226 0 0,0 0-280 0 0,0 0-438 0 0,0 0-509 0 0,0 0-302 0 0,3-7 98 0 0,-2 5 1169 0 0,12-20-837 0 0,-13 52 625 0 0,-4-7 393 0 0,2 0-1 0 0,0 1 1 0 0,2-1-1 0 0,0 1 1 0 0,2-1 0 0 0,0 0-1 0 0,2 1 1 0 0,1-1-1 0 0,5 16-147 0 0,-11-55 8132 0 0,2-7-6128 0 0,-2-40-2666 0 0,-19-14 852 0 0,-20-147-28 0 0,43 220-239 0 0,-1 0 0 0 0,1 0 0 0 0,0 0-1 0 0,0 0 1 0 0,0 0 0 0 0,1 1-1 0 0,-1 0 1 0 0,1-1 0 0 0,0 1-1 0 0,0 1 1 0 0,0-1 0 0 0,0 0 0 0 0,0 1-1 0 0,1 0 1 0 0,-1 0 0 0 0,1 0-1 0 0,-1 1 1 0 0,1 0 0 0 0,0-1-1 0 0,-1 2 1 0 0,1-1 0 0 0,0 0-1 0 0,0 1 1 0 0,0 0 0 0 0,-1 0 0 0 0,1 1-1 0 0,0-1 1 0 0,0 1 0 0 0,0 0-1 0 0,-1 0 1 0 0,1 0 0 0 0,2 2 77 0 0,5-2 45 0 0,29 4-83 0 0,1 2-1 0 0,-2 1 1 0 0,1 2 0 0 0,-1 2 0 0 0,-1 2-1 0 0,0 2 1 0 0,29 16 38 0 0,-63-29-14 0 0,2-2-53 0 0,-1 2 0 0 0,0-1 1 0 0,0 1-1 0 0,0 0 0 0 0,0 0 1 0 0,0 1-1 0 0,-1-1 0 0 0,0 1 0 0 0,1 0 1 0 0,-1 1-1 0 0,-1 0 0 0 0,1-1 1 0 0,-1 1-1 0 0,0 1 0 0 0,0-1 0 0 0,0 1 1 0 0,-1-1-1 0 0,0 1 0 0 0,0 0 1 0 0,2 4 66 0 0,-85 23 697 0 0,-178 6-397 0 0,257-38-321 0 0,0 1 1 0 0,0 0-1 0 0,0 0 0 0 0,0 1 1 0 0,1-1-1 0 0,-1 0 0 0 0,1 0 1 0 0,0 0-1 0 0,-1 0 0 0 0,1 0 1 0 0,0 1-1 0 0,0-1 0 0 0,1 0 1 0 0,-1 0-1 0 0,0 0 0 0 0,1 0 1 0 0,-1 1-1 0 0,1-1 0 0 0,0 0 0 0 0,-1 0 1 0 0,1 0-1 0 0,0 0 0 0 0,0-1 1 0 0,1 1-1 0 0,-1 0 0 0 0,0 0 1 0 0,1 0-1 0 0,-1-1 0 0 0,1 1 1 0 0,-1-1-1 0 0,1 1 0 0 0,0-1 1 0 0,-1 0-1 0 0,1 0 0 0 0,0 0 1 0 0,0 0-1 0 0,0 0 0 0 0,0 0 0 0 0,0 0 1 0 0,0 0-1 0 0,0-1 0 0 0,0 1 1 0 0,0-1-1 0 0,1 0 0 0 0,1 1 21 0 0,448 120 407 0 0,-451-121-415 0 0,0 0 1 0 0,0 0-1 0 0,0 0 0 0 0,-1 0 0 0 0,1 0 0 0 0,0 0 1 0 0,0 0-1 0 0,0 1 0 0 0,0-1 0 0 0,0 0 0 0 0,0 1 1 0 0,-1-1-1 0 0,1 0 0 0 0,0 1 0 0 0,0-1 1 0 0,-1 1-1 0 0,1-1 0 0 0,0 1 0 0 0,0 0 0 0 0,-1-1 1 0 0,1 1-1 0 0,-1 0 0 0 0,1-1 0 0 0,-1 1 0 0 0,1 0 1 0 0,-1 0-1 0 0,1 0 0 0 0,-1-1 0 0 0,0 1 1 0 0,1 0-1 0 0,-1 0 0 0 0,0 0 0 0 0,0 0 0 0 0,1 0 1 0 0,-1 0-1 0 0,0-1 0 0 0,0 1 0 0 0,0 0 0 0 0,0 0 1 0 0,0 0-1 0 0,-1 0 0 0 0,1 0 0 0 0,0 0 1 0 0,0 0-1 0 0,0 0 0 0 0,-1-1 0 0 0,1 1 0 0 0,-1 0 1 0 0,1 0-1 0 0,0 0 0 0 0,-1-1 0 0 0,1 1 0 0 0,-1 0 1 0 0,0-1-1 0 0,1 1 0 0 0,-1 0 0 0 0,0-1 1 0 0,1 1-1 0 0,-1-1 0 0 0,0 1 0 0 0,0-1 0 0 0,1 1 1 0 0,-1-1-1 0 0,0 1 0 0 0,-1-1 8 0 0,-61 29 621 0 0,58-27-604 0 0,-560 157 367 0 0,371-95-5489 0 0,129-42-4278 0 0</inkml:trace>
  <inkml:trace contextRef="#ctx0" brushRef="#br1" timeOffset="13532.902">15863 638 2641 0 0,'0'0'734'0'0,"0"0"-151"0"0,0 0-112 0 0,0 0-35 0 0,0 0 19 0 0,0 0 133 0 0,0 0 240 0 0,0 0 271 0 0,0 0 231 0 0,0 0 111 0 0,0 0-10 0 0,0 0-86 0 0,0 0-168 0 0,-4-5-203 0 0,1 2-841 0 0,3 3-123 0 0,1 0 1 0 0,-1 0-1 0 0,1 0 0 0 0,-1 0 1 0 0,1 0-1 0 0,-1 0 1 0 0,1 0-1 0 0,-1 0 0 0 0,1 0 1 0 0,-1 0-1 0 0,1-1 0 0 0,-1 1 1 0 0,1 0-1 0 0,-1 0 1 0 0,0 0-1 0 0,1-1 0 0 0,-1 1 1 0 0,1 0-1 0 0,-1-1 1 0 0,0 1-1 0 0,1 0 0 0 0,-1-1 1 0 0,1 1-1 0 0,-1 0 0 0 0,0-1 1 0 0,0 1-1 0 0,1-1 1 0 0,-1 1-1 0 0,0 0 0 0 0,0-1 1 0 0,1 1-1 0 0,-1-1 1 0 0,0 1-1 0 0,0-1 0 0 0,0 1 1 0 0,0-1-1 0 0,0 1 0 0 0,0-1 1 0 0,0 1-1 0 0,0-1 1 0 0,0 1-1 0 0,0-1 0 0 0,0 1 1 0 0,0-1-1 0 0,0 1 1 0 0,0-1-1 0 0,0 1 0 0 0,0-1 1 0 0,-1 1-1 0 0,1-1 0 0 0,0 1-10 0 0,430 42 695 0 0,-105-29 151 0 0,1-14 1 0 0,155-27-847 0 0,-368 12 1763 0 0,-140-6-850 0 0,-97-18-2657 0 0,69 30-3354 0 0,14 2-4467 0 0,36 6 4713 0 0</inkml:trace>
  <inkml:trace contextRef="#ctx0" brushRef="#br1" timeOffset="13802.98">17345 441 8490 0 0,'0'0'2747'0'0,"0"0"-542"0"0,0 0-612 0 0,0 0-499 0 0,0 0-451 0 0,0 0-430 0 0,0 0-381 0 0,0 0-252 0 0,0 0-91 0 0,0 0 59 0 0,0 0 163 0 0,0 0 158 0 0,24-3 84 0 0,73-5 62 0 0,54 37 224 0 0,-91-16-158 0 0,172 61-81 0 0,-231-74-4 0 0,0 0-1 0 0,-1 1 1 0 0,1-1-1 0 0,0 1 1 0 0,-1-1-1 0 0,1 1 1 0 0,0 0 0 0 0,-1-1-1 0 0,1 1 1 0 0,0 0-1 0 0,-1-1 1 0 0,1 1 0 0 0,-1 0-1 0 0,0 0 1 0 0,1-1-1 0 0,-1 1 1 0 0,0 0 0 0 0,1 0-1 0 0,-1 0 1 0 0,0 0-1 0 0,0-1 1 0 0,1 1 0 0 0,-1 0-1 0 0,0 0 1 0 0,0 0-1 0 0,0 0 1 0 0,0 0 0 0 0,0 0-1 0 0,-1-1 1 0 0,1 1-1 0 0,0 0 1 0 0,0 0-1 0 0,0 0 1 0 0,-1 0 0 0 0,1-1-1 0 0,-1 1 1 0 0,1 0-1 0 0,0 0 1 0 0,-1 0 0 0 0,1-1-1 0 0,-1 1 1 0 0,0 0-1 0 0,1-1 1 0 0,-1 1 0 0 0,1-1-1 0 0,-1 1 1 0 0,0 0-1 0 0,0-1 1 0 0,1 0 0 0 0,-1 1-1 0 0,0-1 1 0 0,0 1-1 0 0,1-1 1 0 0,-1 0-1 0 0,0 1 1 0 0,0-1 0 0 0,0 0-1 0 0,0 0 1 0 0,0 0-1 0 0,0 0 5 0 0,-60 27 1062 0 0,56-25-1027 0 0,-283 118 1555 0 0,112-14-8376 0 0,144-83-2736 0 0</inkml:trace>
  <inkml:trace contextRef="#ctx0" brushRef="#br1" timeOffset="12125.337">4801 982 992 0 0,'0'0'2885'0'0,"0"0"-1436"0"0,0 0-430 0 0,0 0-180 0 0,0 0-235 0 0,0 0-212 0 0,0 0-137 0 0,0 0-85 0 0,0 0-37 0 0,0 0-5 0 0,0 0 16 0 0,-41-26 3430 0 0,1 21-3567 0 0,-1 2-1 0 0,1 2 1 0 0,-1 2 0 0 0,1 2-1 0 0,-31 5-6 0 0,-12 0 66 0 0,-1099 40 1794 0 0,1055-36-2817 0 0,287-12-5921 0 0,-141 0 650 0 0</inkml:trace>
  <inkml:trace contextRef="#ctx0" brushRef="#br1" timeOffset="12599.64">3024 945 5089 0 0,'0'0'1334'0'0,"0"0"-231"0"0,0 0-458 0 0,0 0-348 0 0,0 0-233 0 0,0 0-166 0 0,0 0-78 0 0,0 0-8 0 0,0 0 33 0 0,0 0 90 0 0,0 0 97 0 0,0 0 96 0 0,-23 4 84 0 0,-72 14 28 0 0,-10 39 775 0 0,-60 91-878 0 0,165-148-99 0 0,-1 1-1 0 0,1 0 1 0 0,-1 0 0 0 0,1 0 0 0 0,0 0-1 0 0,-1 0 1 0 0,1-1 0 0 0,0 1 0 0 0,0 0-1 0 0,0 0 1 0 0,0 0 0 0 0,0 0-1 0 0,0 0 1 0 0,0 0 0 0 0,0 0 0 0 0,0 0-1 0 0,0 0 1 0 0,1 0 0 0 0,-1-1-1 0 0,0 1 1 0 0,0 0 0 0 0,1 0 0 0 0,-1 0-1 0 0,1 0 1 0 0,-1-1 0 0 0,1 1-1 0 0,-1 0 1 0 0,1 0 0 0 0,-1-1 0 0 0,1 1-1 0 0,0 0 1 0 0,-1-1 0 0 0,1 1-1 0 0,0-1 1 0 0,0 1 0 0 0,-1-1 0 0 0,1 1-1 0 0,0-1 1 0 0,0 1 0 0 0,0-1 0 0 0,0 0-1 0 0,0 1 1 0 0,0-1 0 0 0,-1 0-1 0 0,1 0 1 0 0,0 0 0 0 0,0 0 0 0 0,0 0-1 0 0,0 0 1 0 0,0 0 0 0 0,0 0-1 0 0,0 0 1 0 0,0 0 0 0 0,0-1-38 0 0,74 6 2535 0 0,-58-4-2545 0 0,447 28 1733 0 0,-494 3-7784 0 0,28-30 4435 0 0,-4 3-5010 0 0</inkml:trace>
  <inkml:trace contextRef="#ctx0" brushRef="#br1" timeOffset="15519.077">10368 1398 3009 0 0,'0'0'353'0'0,"0"0"-192"0"0,0 0-81 0 0,0 0-62 0 0,0 0-26 0 0,-25-4 13 0 0,-77-9 10 0 0,49 9-37 0 0,51 5 273 0 0,0-1-1 0 0,-1 0 1 0 0,1 0 0 0 0,0 0-1 0 0,0 0 1 0 0,0 0 0 0 0,0-1 0 0 0,0 1-1 0 0,-1 0 1 0 0,1-1 0 0 0,0 0-1 0 0,0 1 1 0 0,0-1 0 0 0,0 0-1 0 0,1 0 1 0 0,-1 0 0 0 0,0-1-1 0 0,0 1 1 0 0,0 0 0 0 0,1 0 0 0 0,-1-1-1 0 0,1 1 1 0 0,-1-1 0 0 0,1 0-1 0 0,0 1 1 0 0,-1-1 0 0 0,1 0-1 0 0,0 0 1 0 0,0 0 0 0 0,0 0-1 0 0,0-1-250 0 0,-4 9-145 0 0,0 0 0 0 0,0 0-1 0 0,0 0 1 0 0,1 0 0 0 0,0 1-1 0 0,0 0 1 0 0,1 0 0 0 0,0 0-1 0 0,0 0 1 0 0,0 0-1 0 0,1 1 1 0 0,0-1 0 0 0,1 1-1 0 0,0 0 1 0 0,0 0 145 0 0,-3 3 33 0 0,1 1 0 0 0,0 0-1 0 0,1-1 1 0 0,0 1 0 0 0,1 0 0 0 0,1 0-1 0 0,0 0 1 0 0,0 0 0 0 0,1 0 0 0 0,1 0-1 0 0,0 0 1 0 0,0 0 0 0 0,1-1 0 0 0,4 10-33 0 0,-6-20 184 0 0,0 1-1 0 0,0-1 1 0 0,0 1 0 0 0,1-1 0 0 0,-1 0 0 0 0,0 0-1 0 0,1 1 1 0 0,-1-1 0 0 0,1 0 0 0 0,0 0 0 0 0,-1-1 0 0 0,1 1-1 0 0,0 0 1 0 0,-1 0 0 0 0,1-1 0 0 0,0 1 0 0 0,0-1-1 0 0,0 0 1 0 0,-1 1 0 0 0,1-1 0 0 0,0 0 0 0 0,0 0 0 0 0,0 0-1 0 0,0 0 1 0 0,0 0 0 0 0,-1-1 0 0 0,1 1 0 0 0,0-1-1 0 0,0 1 1 0 0,0-1 0 0 0,-1 1 0 0 0,1-1 0 0 0,0 0-1 0 0,-1 0 1 0 0,1 0 0 0 0,-1 0 0 0 0,1 0 0 0 0,-1 0 0 0 0,1-1-1 0 0,-1 1 1 0 0,0 0 0 0 0,1-2-184 0 0,56-60 1731 0 0,-48 49-1667 0 0,0-1 1 0 0,-1 0-1 0 0,0-1 1 0 0,-1 1-1 0 0,-1-2 0 0 0,-1 1 1 0 0,0-1-1 0 0,-1 0 0 0 0,0 0 1 0 0,-2 0-1 0 0,0-1 1 0 0,-1 0-1 0 0,-1 1 0 0 0,0-1 1 0 0,-2-4-65 0 0,1 19-63 0 0,-1 0 1 0 0,0 0 0 0 0,1 0 0 0 0,-1 1 0 0 0,-1-1-1 0 0,1 0 1 0 0,0 0 0 0 0,-1 0 0 0 0,1 1 0 0 0,-1-1 0 0 0,0 1-1 0 0,0-1 1 0 0,0 1 0 0 0,0 0 0 0 0,0 0 0 0 0,0 0-1 0 0,0 0 1 0 0,-1 0 0 0 0,1 0 0 0 0,-1 1 0 0 0,0-1-1 0 0,1 1 1 0 0,-1 0 0 0 0,0-1 0 0 0,0 1 0 0 0,0 1 0 0 0,0-1-1 0 0,0 0 1 0 0,0 1 0 0 0,0-1 0 0 0,0 1 0 0 0,0 0-1 0 0,0 0 1 0 0,0 0 0 0 0,0 1 0 0 0,0-1 0 0 0,0 1-1 0 0,0-1 1 0 0,0 1 0 0 0,0 0 0 0 0,-1 1 62 0 0,-112 62-2201 0 0,107-54 2158 0 0,0 0 0 0 0,1 0 0 0 0,0 1 0 0 0,1 0 0 0 0,0 1 0 0 0,1 0 0 0 0,0-1 0 0 0,1 2 0 0 0,0-1-1 0 0,1 1 1 0 0,0 0 0 0 0,1 0 0 0 0,1 0 0 0 0,0 0 0 0 0,0 0 0 0 0,2 0 0 0 0,-1 1 0 0 0,2-1 0 0 0,0 0 0 0 0,0 0 0 0 0,1 1-1 0 0,1-1 1 0 0,0 0 43 0 0,-1-10 116 0 0,0 1 0 0 0,0-1 0 0 0,0 1-1 0 0,0-1 1 0 0,1 0 0 0 0,-1 0 0 0 0,1 0-1 0 0,0 0 1 0 0,0 0 0 0 0,0-1 0 0 0,0 1 0 0 0,0-1-1 0 0,1 0 1 0 0,-1 0 0 0 0,1 0 0 0 0,-1 0-1 0 0,1-1 1 0 0,0 0 0 0 0,-1 1 0 0 0,1-1-1 0 0,0 0 1 0 0,0-1 0 0 0,0 1 0 0 0,0-1-1 0 0,0 0 1 0 0,0 0 0 0 0,0 0 0 0 0,0 0-1 0 0,0-1 1 0 0,0 1 0 0 0,0-1 0 0 0,-1 0 0 0 0,1-1-1 0 0,0 1 1 0 0,0 0 0 0 0,-1-1 0 0 0,1 0-1 0 0,0 0-115 0 0,4-2 170 0 0,0-1 0 0 0,0 1-1 0 0,-1-1 1 0 0,1-1 0 0 0,-1 1-1 0 0,0-1 1 0 0,-1-1 0 0 0,1 1-1 0 0,-1-1 1 0 0,-1 0 0 0 0,1 0-1 0 0,-1-1 1 0 0,-1 1 0 0 0,1-1-1 0 0,-1 0 1 0 0,2-7-170 0 0,2-100 477 0 0,-9 113-524 0 0,1-1 1 0 0,-1 0 0 0 0,1 1-1 0 0,-1-1 1 0 0,0 0 0 0 0,0 1-1 0 0,0 0 1 0 0,-1-1-1 0 0,1 1 1 0 0,0 0 0 0 0,-1-1-1 0 0,0 1 1 0 0,1 0 0 0 0,-1 0-1 0 0,0 0 1 0 0,0 0 0 0 0,0 1-1 0 0,0-1 1 0 0,-1 0 0 0 0,1 1-1 0 0,0 0 1 0 0,-1-1-1 0 0,1 1 1 0 0,-1 0 0 0 0,1 0-1 0 0,-1 1 1 0 0,1-1 0 0 0,-1 0-1 0 0,0 1 1 0 0,1 0 0 0 0,-1-1-1 0 0,0 1 1 0 0,1 0-1 0 0,-1 0 1 0 0,0 1 0 0 0,0-1-1 0 0,1 0 1 0 0,-1 1 0 0 0,1 0-1 0 0,-3 0 47 0 0,-8 7-212 0 0,1 1-1 0 0,0-1 1 0 0,0 2-1 0 0,1 0 1 0 0,0 0-1 0 0,0 1 1 0 0,1 1 0 0 0,1-1-1 0 0,0 2 1 0 0,1-1-1 0 0,0 1 1 0 0,1 0-1 0 0,0 1 1 0 0,1 0-1 0 0,1 0 1 0 0,0 0-1 0 0,1 1 1 0 0,0-1-1 0 0,1 1 1 0 0,1 0-1 0 0,0 0 1 0 0,2 0 212 0 0,-11 38-4310 0 0,3-12-5186 0 0</inkml:trace>
  <inkml:trace contextRef="#ctx0" brushRef="#br1" timeOffset="18154.061">6390 1836 0 0 0,'0'0'970'0'0,"0"0"-682"0"0,2 4-1275 0 0,53 158 716 0 0,-22-114 565 0 0,2-1-1 0 0,1-1 1 0 0,3-2 0 0 0,1-2 0 0 0,3-1-1 0 0,1-3 1 0 0,2-1 0 0 0,1-3 0 0 0,2-1-1 0 0,1-3 1 0 0,1-2 0 0 0,39 14-294 0 0,108 56 353 0 0,4-8 1 0 0,4-10 0 0 0,3-9 0 0 0,146 28-354 0 0,-313-88 2 0 0,199 55 56 0 0,2-11 0 0 0,173 13-58 0 0,-108-47-76 0 0,1-14 0 0 0,142-21 76 0 0,742-102-1289 0 0,-807 71-1600 0 0,-301 35 2252 0 0,-21 2 546 0 0</inkml:trace>
  <inkml:trace contextRef="#ctx0" brushRef="#br1" timeOffset="18836.877">2934 1814 0 0 0,'0'0'0'0'0</inkml:trace>
  <inkml:trace contextRef="#ctx0" brushRef="#br1" timeOffset="19319.345">2934 1814 0 0 0,'130'208'0'0'0,"-39"-71"949"0"0,6-4-1 0 0,5-4 1 0 0,119 113-949 0 0,169 116 473 0 0,-76-97-223 0 0,11-14 0 0 0,31-1-250 0 0,-138-124 552 0 0,6-11 0 0 0,191 67-552 0 0,-317-138 141 0 0,308 114 417 0 0,7-18 0 0 0,5-18 0 0 0,4-19 0 0 0,5-18 0 0 0,379 20-558 0 0,734-20 2357 0 0,-511-74-688 0 0,-511-13-2371 0 0,1-22-1 0 0,38-28 703 0 0,-299 18-1400 0 0,-3-11-1 0 0,-2-11 0 0 0,-3-11 0 0 0,-3-11 0 0 0,31-24 1401 0 0,15-25-3251 0 0,-200 88 3031 0 0</inkml:trace>
  <inkml:trace contextRef="#ctx0" brushRef="#br1" timeOffset="20522.875">1 1898 0 0 0,'164'221'1866'0'0,"38"8"1268"0"0,141 117-3134 0 0,-228-234 336 0 0,-95-92-296 0 0,311 308-56 0 0,163 222 16 0 0,-330-347 2 0 0,9-8 0 0 0,8-8 0 0 0,8-8 0 0 0,8-8 0 0 0,137 87-2 0 0,754 437 1342 0 0,-253-229-729 0 0,-553-317-492 0 0,224 116 204 0 0,11-23 0 0 0,234 63-325 0 0,-379-182 592 0 0,4-17-1 0 0,5-15 1 0 0,3-18-1 0 0,4-16 1 0 0,1-18-1 0 0,240-11-591 0 0,-166-33 346 0 0,0-20 1 0 0,-2-21-1 0 0,160-48-346 0 0,-191 7-1750 0 0,-5-19 1 0 0,-4-18-1 0 0,241-114 1750 0 0,-418 136-1855 0 0,-5-11 0 0 0,-4-10 0 0 0,-6-11 0 0 0,58-53 1855 0 0,-116 62 270 0 0,-6-8-1 0 0,-6-6 1 0 0,57-71-270 0 0,49-86 3772 0 0,-13-11 0 0 0,171-281-3772 0 0,-218 287 595 0 0,431-614 359 0 0,-185 335-6195 0 0,-384 501 565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51:29.0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909 604 3257 0 0,'0'0'736'0'0,"0"0"-461"0"0,0 0-354 0 0,0 0-345 0 0,0 0-182 0 0,0 0-16 0 0,0 0 133 0 0,0 0 359 0 0,0 0 314 0 0,0 0 167 0 0,0 0 7 0 0,0 6-46 0 0,-1-2-197 0 0,0 1-1 0 0,1 0 0 0 0,0 0 1 0 0,0 0-1 0 0,0-1 0 0 0,1 1 1 0 0,-1 0-1 0 0,1 0 0 0 0,0 0 1 0 0,1-1-1 0 0,-1 1 0 0 0,1-1 1 0 0,0 1-1 0 0,0-1 0 0 0,0 0 1 0 0,1 0-1 0 0,-1 1 0 0 0,1-2 1 0 0,3 4-115 0 0,1 0 221 0 0,1-1 0 0 0,0 0 1 0 0,0-1-1 0 0,0 0 0 0 0,1 0 1 0 0,0 0-1 0 0,0-1 1 0 0,0-1-1 0 0,0 1 0 0 0,1-2 1 0 0,-1 1-1 0 0,1-1 0 0 0,0-1 1 0 0,-1 0-1 0 0,1 0 0 0 0,0-1 1 0 0,0 0-1 0 0,0 0 0 0 0,0-1 1 0 0,-1-1-1 0 0,1 0 0 0 0,0 0 1 0 0,-1-1-1 0 0,0 0 0 0 0,1 0 1 0 0,-1-1-1 0 0,0 0 0 0 0,-1-1 1 0 0,1 0-1 0 0,-1-1 0 0 0,0 1 1 0 0,3-4-222 0 0,5 0 183 0 0,-1 1 0 0 0,-1-2 0 0 0,1 0-1 0 0,-1-1 1 0 0,-1 0 0 0 0,0-1 0 0 0,-1-1 0 0 0,0 0 0 0 0,0 0 0 0 0,-2-1 0 0 0,0-1 0 0 0,0 0 0 0 0,-2 0 0 0 0,0-1 0 0 0,0 0 0 0 0,-2 0 0 0 0,0 0 0 0 0,-1-1 0 0 0,0 0 0 0 0,-1 0 0 0 0,0-14-183 0 0,-6 23-72 0 0,-1 1 1 0 0,0-1 0 0 0,-1 1-1 0 0,1 0 1 0 0,-1 0-1 0 0,-1 0 1 0 0,1 1 0 0 0,-1-1-1 0 0,-1 1 1 0 0,1 0 0 0 0,-1 1-1 0 0,0-1 1 0 0,0 1-1 0 0,-1 0 1 0 0,1 0 0 0 0,-1 1-1 0 0,0 0 1 0 0,0 1-1 0 0,-1-1 1 0 0,1 1 0 0 0,-1 0-1 0 0,1 1 1 0 0,-1 0 0 0 0,0 0-1 0 0,0 1 1 0 0,0 0-1 0 0,0 0 1 0 0,0 1 0 0 0,0 0-1 0 0,0 0 1 0 0,0 1-1 0 0,0 0 1 0 0,0 1 0 0 0,0 0-1 0 0,0 0 1 0 0,-5 2 71 0 0,0 3-56 0 0,1 1-1 0 0,0 0 1 0 0,0 1 0 0 0,1 0-1 0 0,0 1 1 0 0,1 0 0 0 0,0 1-1 0 0,1 0 1 0 0,0 0 0 0 0,1 1 0 0 0,0 0-1 0 0,1 1 1 0 0,0-1 0 0 0,1 1-1 0 0,0 1 1 0 0,1-1 0 0 0,-2 8 56 0 0,-39 244 271 0 0,44 116 362 0 0,2-355-546 0 0,2 0 1 0 0,0-1 0 0 0,2 1-1 0 0,1 0 1 0 0,1-1 0 0 0,1 0-1 0 0,1 0 1 0 0,1-1 0 0 0,2 0-1 0 0,0-1 1 0 0,1 0 0 0 0,14 18-88 0 0,10-14 3594 0 0,-36-27-2738 0 0,0 0 0 0 0,0 0-86 0 0,0 0-127 0 0,0 0-123 0 0,0 0-122 0 0,0 0-119 0 0,-6-8-130 0 0,-1-1 399 0 0,4 5-3149 0 0,4 1-2751 0 0,2 2-3893 0 0,-1 1 3180 0 0</inkml:trace>
  <inkml:trace contextRef="#ctx0" brushRef="#br0" timeOffset="382.52">1443 1415 2537 0 0,'0'0'3471'0'0,"0"0"-1340"0"0,0 0-471 0 0,0 0-281 0 0,0 0-332 0 0,0 0-332 0 0,0 0-271 0 0,0 0-168 0 0,0 0-98 0 0,0 0-98 0 0,0 0-162 0 0,0 0-164 0 0,2 40-152 0 0,-2 27 783 0 0,-2-57-279 0 0,1-1 0 0 0,1 1-1 0 0,-1 0 1 0 0,1 0 0 0 0,1 0 0 0 0,0-1-1 0 0,0 1 1 0 0,1 0 0 0 0,1-1 0 0 0,-1 1 0 0 0,1-1-1 0 0,1 1 1 0 0,0-1 0 0 0,0-1 0 0 0,1 1 0 0 0,0 0-1 0 0,5 5-105 0 0,-8-12-163 0 0,0-1-1693 0 0,-2 2-3665 0 0,0-3-2314 0 0</inkml:trace>
  <inkml:trace contextRef="#ctx0" brushRef="#br0" timeOffset="1925.633">2283 534 2152 0 0,'0'0'1085'0'0,"0"0"-499"0"0,0 0-237 0 0,0 0 24 0 0,0 0 88 0 0,0 0 73 0 0,0 0 23 0 0,0 0 2 0 0,0 0-8 0 0,0 0-16 0 0,0 0-23 0 0,0 0-20 0 0,0 0-8 0 0,-1-10 314 0 0,1 9 3082 0 0,81 61-3382 0 0,292 51 498 0 0,52 12-849 0 0,-421-123-149 0 0,0 1 1 0 0,-1-1-1 0 0,1 1 1 0 0,0 0-1 0 0,-1 0 1 0 0,1 1-1 0 0,-1-1 1 0 0,1 1-1 0 0,-1-1 0 0 0,1 1 1 0 0,-1 0-1 0 0,0 1 1 0 0,0-1-1 0 0,0 0 1 0 0,0 1-1 0 0,-1 0 1 0 0,1-1-1 0 0,0 1 1 0 0,-1 0-1 0 0,0 0 1 0 0,0 1-1 0 0,0-1 1 0 0,0 0-1 0 0,-1 1 1 0 0,1-1-1 0 0,-1 1 1 0 0,0-1-1 0 0,0 1 1 0 0,0 0-1 0 0,0 0 1 0 0,-1-1-1 0 0,1 1 1 0 0,-1 0-1 0 0,0 0 1 0 0,0 0-1 0 0,-1-1 1 0 0,1 1-1 0 0,-1 0 1 0 0,0 0-1 0 0,1-1 1 0 0,-2 1-1 0 0,1 0 0 0 0,0-1 1 0 0,-3 4 1 0 0,-12 10 170 0 0,-2 0 0 0 0,0-1-1 0 0,-1-1 1 0 0,0-1 0 0 0,-1-1 0 0 0,-1 0-1 0 0,0-1 1 0 0,0-2 0 0 0,-1 0 0 0 0,-1-1-1 0 0,0-2 1 0 0,0 0 0 0 0,0-1 0 0 0,-1-1 0 0 0,0-2-1 0 0,-1 0-169 0 0,-63 18 13 0 0,-8 3 8 0 0,1 4 0 0 0,1 4 1 0 0,1 4-1 0 0,3 4 0 0 0,1 4 1 0 0,-15 14-22 0 0,104-58-1 0 0,-8 3-93 0 0,0 1 0 0 0,0 0-1 0 0,1 1 1 0 0,0 0 0 0 0,0 0 0 0 0,0 0 0 0 0,1 1 0 0 0,-1 0-1 0 0,1 0 1 0 0,1 1 0 0 0,-1-1 0 0 0,1 1 0 0 0,0 1 0 0 0,1-1-1 0 0,-1 1 1 0 0,2-1 0 0 0,-1 1 0 0 0,1 0 0 0 0,0 0-1 0 0,1 1 1 0 0,0-1 0 0 0,-1 5 94 0 0,53 20-5974 0 0,-33-28-1973 0 0</inkml:trace>
  <inkml:trace contextRef="#ctx0" brushRef="#br0" timeOffset="2995.343">3795 752 6649 0 0,'0'0'410'0'0,"0"0"-717"0"0,0 0-480 0 0,0 0-20 0 0,0 0 269 0 0,0 0 394 0 0,0 0 156 0 0,0 0 24 0 0,0 0 44 0 0,0 0 18 0 0,0 0 1 0 0,0 0 33 0 0,0 0 29 0 0,4 15 33 0 0,11 49 34 0 0,-14-60-133 0 0,1 0 1 0 0,0 0 0 0 0,1 0-1 0 0,-1 0 1 0 0,1-1 0 0 0,-1 1-1 0 0,1-1 1 0 0,0 0-1 0 0,0 1 1 0 0,1-2 0 0 0,-1 1-1 0 0,1 0 1 0 0,-1 0 0 0 0,1-1-1 0 0,0 0 1 0 0,0 0-1 0 0,0 0 1 0 0,0 0 0 0 0,0-1-1 0 0,1 0 1 0 0,-1 1 0 0 0,0-2-1 0 0,1 1 1 0 0,-1 0-1 0 0,1-1 1 0 0,-1 0 0 0 0,3 0-96 0 0,17 0 296 0 0,-1-2-1 0 0,0 0 1 0 0,1-1 0 0 0,-1-2 0 0 0,0 0 0 0 0,-1-2-1 0 0,0 0 1 0 0,0-1 0 0 0,0-2 0 0 0,-1 0-1 0 0,0-1 1 0 0,-1-1 0 0 0,-1-1 0 0 0,0 0 0 0 0,0-2-1 0 0,-1 0 1 0 0,-1-1 0 0 0,-1-1 0 0 0,0-1 0 0 0,3-6-296 0 0,-15 20 27 0 0,0 0 0 0 0,0 0 0 0 0,-1 0 1 0 0,1-1-1 0 0,-1 1 0 0 0,0-1 0 0 0,0 0 0 0 0,-1 0 1 0 0,0 0-1 0 0,0-1 0 0 0,0 1 0 0 0,0 0 0 0 0,-1-1 1 0 0,1 1-1 0 0,-2-1 0 0 0,1 0 0 0 0,-1 1 1 0 0,1-1-1 0 0,-1 0 0 0 0,-1 1 0 0 0,1-1 0 0 0,-1 1 1 0 0,0-1-1 0 0,-1 1 0 0 0,1-1 0 0 0,-1 1 1 0 0,0-1-1 0 0,0 1 0 0 0,-1 0 0 0 0,1 0 0 0 0,-1 0 1 0 0,0 1-1 0 0,-1-1 0 0 0,1 1 0 0 0,-1-1 1 0 0,0 1-1 0 0,0 0 0 0 0,0 1 0 0 0,0-1 0 0 0,-1 1 1 0 0,1-1-1 0 0,-1 1 0 0 0,0 1 0 0 0,-5-3-27 0 0,-10-1-80 0 0,1 2-1 0 0,0 0 1 0 0,-1 1-1 0 0,0 1 1 0 0,0 1-1 0 0,0 1 0 0 0,1 1 1 0 0,-1 0-1 0 0,0 1 1 0 0,0 2-1 0 0,1 0 1 0 0,0 1-1 0 0,0 0 1 0 0,0 2-1 0 0,0 0 1 0 0,1 2-1 0 0,0 0 1 0 0,1 0-1 0 0,0 2 0 0 0,1 0 1 0 0,0 1-1 0 0,0 0 1 0 0,1 2 80 0 0,-2 10 32 0 0,2 0 0 0 0,1 0 0 0 0,0 2 0 0 0,2 0 0 0 0,1 0 0 0 0,1 1 0 0 0,2 0 0 0 0,0 1 0 0 0,2-1 0 0 0,1 1 0 0 0,1 1 0 0 0,1-1 0 0 0,2 1 0 0 0,1-1 0 0 0,1 1 0 0 0,1-1 0 0 0,2 1 0 0 0,1-1 0 0 0,5 16-32 0 0,-1 0 205 0 0,1 0 0 0 0,3 0 0 0 0,1-1 0 0 0,2-1 0 0 0,2 0 0 0 0,2-2 0 0 0,1 0 0 0 0,3-1 0 0 0,1-1 0 0 0,17 19-205 0 0,-40-55 14 0 0,-1-1 0 0 0,1 1 1 0 0,-1 0-1 0 0,1-1 0 0 0,-1 1 1 0 0,1-1-1 0 0,0 0 0 0 0,0 0 1 0 0,0 0-1 0 0,0 0 0 0 0,0 0 1 0 0,0 0-1 0 0,0 0 0 0 0,0 0 1 0 0,0-1-1 0 0,0 1 0 0 0,0-1 1 0 0,0 0-1 0 0,1 1 0 0 0,-1-1 0 0 0,0 0 1 0 0,0 0-1 0 0,0 0 0 0 0,0-1 1 0 0,1 1-1 0 0,-1-1 0 0 0,0 1 1 0 0,0-1-1 0 0,0 1 0 0 0,0-1 1 0 0,0 0-1 0 0,0 0 0 0 0,0 0 1 0 0,0 0-1 0 0,0-1 0 0 0,-1 1 1 0 0,1 0-1 0 0,0-1 0 0 0,-1 1 1 0 0,1-1-1 0 0,-1 0 0 0 0,1 1 1 0 0,-1-1-1 0 0,1-1-14 0 0,37-52-7976 0 0,-35 46 1898 0 0</inkml:trace>
  <inkml:trace contextRef="#ctx0" brushRef="#br0" timeOffset="3636.23">4190 1370 5257 0 0,'0'0'1235'0'0,"0"0"-304"0"0,0 0-358 0 0,0 0-346 0 0,0 0-255 0 0,0 0-137 0 0,0 0-26 0 0,0 0 83 0 0,0 0 148 0 0,0 0 44 0 0,0 0 24 0 0,6-5 7 0 0,129-64 361 0 0,96 26-199 0 0,-229 45-259 0 0,0 1-1 0 0,-1-1 1 0 0,1 0-1 0 0,-1 0 1 0 0,0 1 0 0 0,0-1-1 0 0,0 1 1 0 0,0-1-1 0 0,0 1 1 0 0,0-1-1 0 0,0 1 1 0 0,-1 0-1 0 0,0-1 1 0 0,1 1 0 0 0,-1 0-1 0 0,0 0 1 0 0,0-1-1 0 0,0 1 1 0 0,-1 0-1 0 0,1-1 1 0 0,-1 1-1 0 0,1 0 1 0 0,-1-1-1 0 0,0 1 1 0 0,0-1 0 0 0,0 1-1 0 0,-1-1 1 0 0,1 1-1 0 0,0-1 1 0 0,-1 0-1 0 0,1 0 1 0 0,-1 0-1 0 0,0 0 1 0 0,0 0 0 0 0,0 0-1 0 0,0 0 1 0 0,-1 0-18 0 0,-95 100 736 0 0,80-87-735 0 0,0 1-1 0 0,1 0 0 0 0,1 2 0 0 0,0 0 1 0 0,1 0-1 0 0,1 2 0 0 0,1-1 1 0 0,1 2-1 0 0,1 0 0 0 0,1 0 1 0 0,0 1-1 0 0,-1 7 0 0 0,11-25 46 0 0,-1 0 0 0 0,1 1 0 0 0,0-1 0 0 0,0 0 0 0 0,0 0 0 0 0,0 0-1 0 0,1 0 1 0 0,-1 0 0 0 0,1 0 0 0 0,0 0 0 0 0,0 0 0 0 0,1 0 0 0 0,-1 0 0 0 0,1 0 0 0 0,0 0 0 0 0,0-1 0 0 0,0 1 0 0 0,1-1 0 0 0,-1 0 0 0 0,1 1 0 0 0,0-1 0 0 0,-1 0 0 0 0,1-1 0 0 0,1 1 0 0 0,-1 0 0 0 0,0-1-1 0 0,1 0 1 0 0,-1 0 0 0 0,1 0 0 0 0,0 0 0 0 0,0 0 0 0 0,-1-1 0 0 0,1 0 0 0 0,0 0 0 0 0,0 0 0 0 0,0 0 0 0 0,1 0 0 0 0,-1-1 0 0 0,0 0 0 0 0,0 0 0 0 0,0 0 0 0 0,0 0 0 0 0,0-1 0 0 0,1 0-46 0 0,21 3 450 0 0,0-1 1 0 0,0-2 0 0 0,0-1 0 0 0,0-1-1 0 0,0-1 1 0 0,-1-1 0 0 0,1-1 0 0 0,-1-2-1 0 0,12-5-450 0 0,-67 30-1892 0 0,-10 10-4087 0 0,23-13-2449 0 0</inkml:trace>
  <inkml:trace contextRef="#ctx0" brushRef="#br0" timeOffset="5012.133">369 0 1608 0 0,'0'0'2876'0'0,"0"0"-1123"0"0,0 0-326 0 0,0 0-96 0 0,0 0-419 0 0,0 0-630 0 0,0 0-709 0 0,0 0-322 0 0,0 0-69 0 0,0 0 315 0 0,0 0 495 0 0,-7 9 180 0 0,-73 186 1046 0 0,56-69-567 0 0,6 1 0 0 0,5 1-1 0 0,6 1 1 0 0,5 36-651 0 0,1-92 186 0 0,-20 771 1562 0 0,-1 26-915 0 0,22-850-593 0 0,-1 23-489 0 0,2-14 3287 0 0,28-32-2527 0 0,105-16-566 0 0,1 7 1 0 0,0 5-1 0 0,0 6 1 0 0,0 7 0 0 0,117 19 54 0 0,-165-17 28 0 0,-86-8-28 0 0,562 51 251 0 0,2-24-1 0 0,187-30-250 0 0,25-67 770 0 0,377-97-770 0 0,-632 90 188 0 0,-511 76-163 0 0,-9-1-49 0 0,0 1-1 0 0,1-1 0 0 0,-1 1 1 0 0,1 0-1 0 0,0 0 0 0 0,-1 0 1 0 0,1 1-1 0 0,0-1 0 0 0,-1 0 1 0 0,1 1-1 0 0,0 0 0 0 0,0 0 1 0 0,0-1-1 0 0,-1 2 1 0 0,1-1-1 0 0,0 0 0 0 0,0 1 1 0 0,-1-1-1 0 0,1 1 0 0 0,0 0 1 0 0,0 0-1 0 0,-1 0 0 0 0,1 0 1 0 0,-1 0-1 0 0,1 0 0 0 0,-1 1 1 0 0,0-1-1 0 0,1 1 1 0 0,-1 0-1 0 0,0 0 0 0 0,0 0 1 0 0,0 0-1 0 0,0 0 0 0 0,-1 0 1 0 0,1 0-1 0 0,-1 1 0 0 0,1-1 1 0 0,-1 1-1 0 0,0-1 0 0 0,1 1 1 0 0,-1-1-1 0 0,-1 1 0 0 0,1 0 1 0 0,0 2 24 0 0,-6 1-15 0 0,-1 0 0 0 0,1-1 1 0 0,-1 1-1 0 0,-1-1 0 0 0,1 0 0 0 0,-1 0 1 0 0,0-1-1 0 0,0 0 0 0 0,0 0 0 0 0,-1-1 1 0 0,1 0-1 0 0,-1 0 0 0 0,0-1 1 0 0,0 0-1 0 0,0 0 0 0 0,0-1 0 0 0,0 0 1 0 0,-2 0 14 0 0,0 1-137 0 0,-148 18-3074 0 0,52-16-2209 0 0,98-4 4756 0 0,-41 2-7779 0 0</inkml:trace>
  <inkml:trace contextRef="#ctx0" brushRef="#br0" timeOffset="5490.355">518 360 7706 0 0,'0'0'344'0'0,"0"0"295"0"0,0 0 49 0 0,0 0-254 0 0,0 0-363 0 0,0 0-331 0 0,0 0-77 0 0,0 0 165 0 0,35-26 208 0 0,119-78 121 0 0,10 49 182 0 0,-117 47-229 0 0,284-49 388 0 0,1 15 0 0 0,2 14 0 0 0,20 14-498 0 0,1009 31 358 0 0,-1084-8-166 0 0,-51-3-94 0 0,188 6-191 0 0,54 24 93 0 0,-428-34-45 0 0,0 1 0 0 0,0 3 1 0 0,0 1-1 0 0,-1 2 0 0 0,-1 2 0 0 0,1 1 1 0 0,-2 3-1 0 0,0 1 0 0 0,-1 1 1 0 0,0 3-1 0 0,-2 1 0 0 0,0 1 0 0 0,14 14 45 0 0,-40-20-9 0 0,-1 1-1 0 0,0-1 0 0 0,-1 1 0 0 0,-1 1 1 0 0,-1-1-1 0 0,0 1 0 0 0,-1 1 0 0 0,-1-1 1 0 0,-1 0-1 0 0,-1 1 0 0 0,0 0 1 0 0,-2 0-1 0 0,0-1 0 0 0,-1 1 0 0 0,-1 0 1 0 0,0-1-1 0 0,-2 1 0 0 0,0-1 0 0 0,-1 0 1 0 0,0 0-1 0 0,-2 0 0 0 0,0-1 0 0 0,-3 4 10 0 0,-6 36 94 0 0,-52 210 780 0 0,13 3 0 0 0,9 13-874 0 0,20 69-5170 0 0,25-288-2500 0 0</inkml:trace>
  <inkml:trace contextRef="#ctx0" brushRef="#br0" timeOffset="13929.526">934 3083 2489 0 0,'0'0'2237'0'0,"0"0"-1014"0"0,0 0-245 0 0,0 0-281 0 0,0 0-223 0 0,0 0-172 0 0,0 0-195 0 0,0 0-58 0 0,0 0 33 0 0,0 0 19 0 0,0 0 109 0 0,0 0 67 0 0,-20 10 20 0 0,-59 34 27 0 0,57 2 137 0 0,23-37-368 0 0,54 597 1357 0 0,-53-505-254 0 0,-6-97-5389 0 0,-8-4 2298 0 0,7 0-116 0 0,-3 0-2937 0 0</inkml:trace>
  <inkml:trace contextRef="#ctx0" brushRef="#br0" timeOffset="14295.062">347 3931 3641 0 0,'0'0'2846'0'0,"0"0"-893"0"0,0 0-639 0 0,0 0-631 0 0,0 0-620 0 0,0 0-538 0 0,0 0-183 0 0,0 0 113 0 0,0 0 308 0 0,0 0 397 0 0,0 0 202 0 0,0 0 46 0 0,0 0 26 0 0,14 14-54 0 0,102 94 352 0 0,-98-92-603 0 0,-1 2-1 0 0,-1 0 1 0 0,-1 0-1 0 0,0 2 1 0 0,-2 0-1 0 0,0 0 1 0 0,10 23-129 0 0,27 42 218 0 0,-49-84-50 0 0,0 0 0 0 0,0 0 0 0 0,0 0 0 0 0,0 0 0 0 0,0 0 0 0 0,0 0 0 0 0,0 0 0 0 0,0 0 0 0 0,0 0 1 0 0,1 0-1 0 0,-1-1 0 0 0,0 1 0 0 0,1 0 0 0 0,-1-1 0 0 0,1 1 0 0 0,-1-1 0 0 0,0 1 0 0 0,1-1 0 0 0,-1 0 0 0 0,1 0 1 0 0,-1 0-1 0 0,1 0 0 0 0,-1 0 0 0 0,1 0 0 0 0,-1 0 0 0 0,1 0 0 0 0,-1 0 0 0 0,1-1 0 0 0,-1 1 0 0 0,0-1 0 0 0,1 1 1 0 0,-1-1-1 0 0,0 1 0 0 0,1-1 0 0 0,-1 0 0 0 0,0 0 0 0 0,0 0 0 0 0,1 0 0 0 0,-1 0 0 0 0,0 0 0 0 0,0 0 0 0 0,0 0 1 0 0,0 0-1 0 0,0 0 0 0 0,-1 0 0 0 0,1-1 0 0 0,0 1 0 0 0,0 0 0 0 0,-1-1 0 0 0,1 1 0 0 0,-1 0 0 0 0,1-1 1 0 0,-1 1-1 0 0,0-1 0 0 0,1 1 0 0 0,-1-1 0 0 0,0 0-168 0 0,10-13-1125 0 0,177-213 861 0 0,-167 219-4041 0 0,-6 10-4547 0 0,-9 2 1638 0 0</inkml:trace>
  <inkml:trace contextRef="#ctx0" brushRef="#br0" timeOffset="14923.289">1 4817 14563 0 0,'0'0'133'0'0,"0"0"-215"0"0,0 0-244 0 0,0 0-122 0 0,0 0 0 0 0,0 0 151 0 0,0 0 201 0 0,0 0 158 0 0,0 0 73 0 0,0 0 20 0 0,27-16 10 0 0,87-49-25 0 0,-12 42 184 0 0,-77 25-268 0 0,-16-3-72 0 0,1 1-1 0 0,-1 0 0 0 0,0 1 0 0 0,1 0 0 0 0,-1 0 1 0 0,0 1-1 0 0,0 0 0 0 0,1 1 0 0 0,-2 0 0 0 0,1 0 1 0 0,0 1-1 0 0,-1 0 0 0 0,1 1 0 0 0,-1-1 0 0 0,0 2 1 0 0,-1-1-1 0 0,1 1 0 0 0,-1 0 0 0 0,-1 1 1 0 0,1-1-1 0 0,-1 1 0 0 0,1 2 17 0 0,-7-4 13 0 0,-1-1 1 0 0,0 0-1 0 0,0 1 0 0 0,0-1 1 0 0,0 1-1 0 0,-1-1 0 0 0,1 0 1 0 0,-1 0-1 0 0,0 0 0 0 0,0 0 1 0 0,-1 0-1 0 0,1 0 0 0 0,-1-1 1 0 0,0 1-1 0 0,0-1 0 0 0,0 1 1 0 0,-1-1-1 0 0,1 0 1 0 0,-1-1-1 0 0,1 1 0 0 0,-1 0 1 0 0,0-1-1 0 0,0 0 0 0 0,0 0 1 0 0,0 0-1 0 0,-1-1 0 0 0,-1 1-13 0 0,-5 5 25 0 0,-79 41 291 0 0,-70 56-338 0 0,159-104 7 0 0,0 1 0 0 0,0-1-1 0 0,0 1 1 0 0,0 0 0 0 0,0-1 0 0 0,1 1 0 0 0,-1 0 0 0 0,0-1 0 0 0,1 1 0 0 0,-1 0 0 0 0,0 0 0 0 0,1 0 0 0 0,-1-1-1 0 0,1 1 1 0 0,-1 0 0 0 0,1 0 0 0 0,0 0 0 0 0,-1 0 0 0 0,1 0 0 0 0,0 0 0 0 0,0 0 0 0 0,-1 0 0 0 0,1 0 0 0 0,0 0 0 0 0,0 0-1 0 0,0 0 1 0 0,0 0 0 0 0,1 0 0 0 0,-1 0 0 0 0,0 0 0 0 0,0 0 0 0 0,0 0 0 0 0,1 0 0 0 0,-1 0 0 0 0,1 0 0 0 0,-1 0-1 0 0,0 0 1 0 0,1-1 0 0 0,0 1 0 0 0,-1 0 0 0 0,1 0 0 0 0,-1 0 0 0 0,1-1 0 0 0,0 1 0 0 0,0 0 0 0 0,-1-1 0 0 0,1 1-1 0 0,0-1 1 0 0,0 1 0 0 0,0-1 0 0 0,0 1 0 0 0,0-1 0 0 0,0 1 0 0 0,0-1 0 0 0,0 0 0 0 0,0 0 0 0 0,0 1 0 0 0,0-1 15 0 0,70 10 73 0 0,-55-9-98 0 0,-5 0 25 0 0,166 35-193 0 0,-172-35 140 0 0,1 1-1 0 0,-1 0 0 0 0,0 1 0 0 0,0-1 0 0 0,0 1 0 0 0,0 0 1 0 0,0 1-1 0 0,0-1 0 0 0,-1 1 0 0 0,0-1 0 0 0,0 1 0 0 0,0 1 1 0 0,0-1-1 0 0,0 1 0 0 0,-1-1 0 0 0,0 1 0 0 0,0 0 0 0 0,0 0 1 0 0,-1 0-1 0 0,0 1 0 0 0,0-1 0 0 0,0 0 0 0 0,0 1 0 0 0,-1-1 1 0 0,0 1-1 0 0,0 0 0 0 0,-1-1 0 0 0,0 1 0 0 0,0 2 54 0 0,-4 2 117 0 0,0-1 0 0 0,-1 1-1 0 0,0-1 1 0 0,-1 0 0 0 0,0-1-1 0 0,0 0 1 0 0,-1 0 0 0 0,0 0 0 0 0,0-1-1 0 0,-1 0 1 0 0,0 0 0 0 0,0 0 0 0 0,-1-2-1 0 0,0 1 1 0 0,0-1 0 0 0,0 0-1 0 0,0 0 1 0 0,-1-2 0 0 0,0 1 0 0 0,0-1-1 0 0,0 0 1 0 0,0-1 0 0 0,0 0-1 0 0,-1-1 1 0 0,0 0-117 0 0,-232 14 3800 0 0,196-32-4711 0 0,60-8-9010 0 0,-7 20 2270 0 0</inkml:trace>
  <inkml:trace contextRef="#ctx0" brushRef="#br0" timeOffset="15349.085">671 5333 4881 0 0,'0'0'376'0'0,"0"0"-221"0"0,0 0-40 0 0,0 0 33 0 0,0 0 45 0 0,0 0 27 0 0,0 0 45 0 0,0 0 93 0 0,0 0 122 0 0,0 0 131 0 0,0 0 135 0 0,0 0 115 0 0,0 0 79 0 0,10 20 23 0 0,33 60-16 0 0,-42-78-868 0 0,0-1-1 0 0,-1 1 1 0 0,1-1 0 0 0,0 1 0 0 0,0-1 0 0 0,0 1 0 0 0,0-1 0 0 0,0 0 0 0 0,1 0 0 0 0,-1 0 0 0 0,0 1-1 0 0,1-1 1 0 0,-1-1 0 0 0,0 1 0 0 0,1 0 0 0 0,-1 0 0 0 0,1 0 0 0 0,0-1 0 0 0,-1 1 0 0 0,1-1 0 0 0,-1 1-1 0 0,1-1 1 0 0,0 0 0 0 0,-1 1 0 0 0,1-1 0 0 0,0 0 0 0 0,0 0 0 0 0,-1 0 0 0 0,1 0 0 0 0,0-1 0 0 0,-1 1 0 0 0,1 0-1 0 0,0-1 1 0 0,-1 1 0 0 0,1-1 0 0 0,-1 0 0 0 0,1 1 0 0 0,-1-1 0 0 0,2 0-79 0 0,1-1 275 0 0,8-2-147 0 0,0-1 0 0 0,-1 1 0 0 0,0-2 0 0 0,0 0 0 0 0,0 0 0 0 0,-1-1 0 0 0,0 0 0 0 0,0-1 0 0 0,-1 0 0 0 0,0 0 0 0 0,0-1 0 0 0,-1 0 0 0 0,0-1-1 0 0,-1 0 1 0 0,0 0 0 0 0,0 0 0 0 0,-1-1 0 0 0,-1 0 0 0 0,1 0 0 0 0,-2-1 0 0 0,0 0 0 0 0,0 1 0 0 0,-1-1 0 0 0,-1-1 0 0 0,0 1 0 0 0,0 0 0 0 0,-1 0 0 0 0,-1-1 0 0 0,0 1-1 0 0,-1-6-127 0 0,-4 10-106 0 0,0-1-1 0 0,-1 1 1 0 0,0 0-1 0 0,0 0 0 0 0,-1 1 1 0 0,0 0-1 0 0,0 0 1 0 0,-1 0-1 0 0,0 1 0 0 0,0 0 1 0 0,0 1-1 0 0,-1 0 1 0 0,1 0-1 0 0,-1 1 0 0 0,-1 0 1 0 0,1 0-1 0 0,0 1 1 0 0,-1 1-1 0 0,0-1 0 0 0,1 2 1 0 0,-1-1-1 0 0,0 1 1 0 0,0 1-1 0 0,0-1 0 0 0,0 2 1 0 0,0 0-1 0 0,0 0 1 0 0,0 0-1 0 0,0 1 0 0 0,1 1 1 0 0,-1 0-1 0 0,-7 3 107 0 0,9-2-75 0 0,-1 1 1 0 0,1 0-1 0 0,0 0 0 0 0,0 1 1 0 0,0 0-1 0 0,1 0 0 0 0,0 1 1 0 0,0 0-1 0 0,1 0 0 0 0,0 0 1 0 0,0 1-1 0 0,0 0 0 0 0,1 1 1 0 0,1-1-1 0 0,-1 1 0 0 0,1-1 0 0 0,1 1 1 0 0,0 1-1 0 0,0-1 0 0 0,0 0 1 0 0,1 1-1 0 0,1-1 0 0 0,0 1 1 0 0,0 0-1 0 0,1-1 0 0 0,0 1 1 0 0,1 0-1 0 0,-1-1 0 0 0,2 1 1 0 0,0-1-1 0 0,0 1 0 0 0,1-1 1 0 0,0 0-1 0 0,0 0 0 0 0,1 0 1 0 0,0 0-1 0 0,1 0 0 0 0,0-1 0 0 0,0 0 1 0 0,1 0-1 0 0,0-1 0 0 0,0 1 1 0 0,1-1-1 0 0,0 0 0 0 0,0-1 1 0 0,3 2 74 0 0,84 34-6634 0 0,-75-37 665 0 0</inkml:trace>
  <inkml:trace contextRef="#ctx0" brushRef="#br0" timeOffset="15647.097">1178 5320 15651 0 0,'0'0'46'0'0,"0"0"-489"0"0,0 0-363 0 0,0 0-38 0 0,0 0 300 0 0,0 0 277 0 0,0 0 121 0 0,0 0 75 0 0,0 0 66 0 0,0 0 17 0 0,0 0 20 0 0,0 0 20 0 0,4 27 18 0 0,12 82 64 0 0,-15-105-52 0 0,-1 0 1 0 0,1-1-1 0 0,0 1 0 0 0,0 0 1 0 0,1-1-1 0 0,-1 1 0 0 0,1-1 1 0 0,0 1-1 0 0,0-1 1 0 0,0 0-1 0 0,0 0 0 0 0,0 0 1 0 0,1 0-1 0 0,-1 0 1 0 0,1-1-1 0 0,0 1 0 0 0,0-1 1 0 0,0 1-1 0 0,0-1 0 0 0,0 0 1 0 0,0 0-1 0 0,1-1 1 0 0,-1 1-1 0 0,1-1 0 0 0,-1 1 1 0 0,1-1-1 0 0,-1 0 1 0 0,1 0-1 0 0,0-1 0 0 0,0 1 1 0 0,-1-1-1 0 0,1 0 0 0 0,0 0 1 0 0,0 0-1 0 0,0 0 1 0 0,-1-1-1 0 0,1 0 0 0 0,1 0-82 0 0,3 1 242 0 0,6-4-130 0 0,-1 0 0 0 0,0 0 0 0 0,0-1 0 0 0,-1-1 0 0 0,1 0 0 0 0,-1-1 0 0 0,0 0 0 0 0,-1-1-1 0 0,0 0 1 0 0,0-1 0 0 0,-1 0 0 0 0,0-1 0 0 0,0 0 0 0 0,-1-1 0 0 0,-1 0 0 0 0,0 0 0 0 0,0 0 0 0 0,-1-1-1 0 0,0 0 1 0 0,2-8-112 0 0,-6 13-3 0 0,0 1 0 0 0,-1-1 0 0 0,1 0 0 0 0,-2 0 0 0 0,1 0 0 0 0,-1 0 0 0 0,0-1 1 0 0,0 1-1 0 0,0 0 0 0 0,-1 0 0 0 0,-1-1 0 0 0,1 1 0 0 0,-1 0 0 0 0,0 0 0 0 0,-1-1 0 0 0,0 1 0 0 0,0 0 0 0 0,0 1 0 0 0,-1-1 0 0 0,0 0 0 0 0,0 1 0 0 0,-1-1 0 0 0,0 1 0 0 0,0 0 0 0 0,0 0 0 0 0,-1 1 0 0 0,0-1 0 0 0,0 1 0 0 0,0 0 0 0 0,-1 1 0 0 0,1-1 0 0 0,-1 1 0 0 0,0 0 0 0 0,-1 0 0 0 0,1 1 0 0 0,-1 0 0 0 0,1 0 0 0 0,-1 0 0 0 0,0 1 0 0 0,0 0 0 0 0,0 0 1 0 0,0 1-1 0 0,-1 0 0 0 0,-5 0 3 0 0,7 0-52 0 0,0 0 0 0 0,0 0 1 0 0,0 0-1 0 0,0 1 1 0 0,0 0-1 0 0,0 0 0 0 0,0 0 1 0 0,0 1-1 0 0,0 0 1 0 0,0 0-1 0 0,0 1 1 0 0,1 0-1 0 0,-1 0 0 0 0,0 0 1 0 0,1 1-1 0 0,0-1 1 0 0,-1 1-1 0 0,1 0 0 0 0,0 1 1 0 0,0-1-1 0 0,1 1 1 0 0,-1 0-1 0 0,1 1 0 0 0,0-1 1 0 0,0 1-1 0 0,0-1 1 0 0,1 1-1 0 0,-1 0 0 0 0,1 1 1 0 0,1-1-1 0 0,-1 0 1 0 0,1 1-1 0 0,-1-1 1 0 0,2 1-1 0 0,-1 0 0 0 0,1 0 1 0 0,0 0-1 0 0,0 1 52 0 0,19 111-1956 0 0,29-52-5905 0 0,-31-51 1288 0 0</inkml:trace>
  <inkml:trace contextRef="#ctx0" brushRef="#br0" timeOffset="16357.19">3950 2500 6825 0 0,'0'0'120'0'0,"0"0"-532"0"0,0 0-406 0 0,0 0 151 0 0,0 0 343 0 0,0 0 181 0 0,0 0 182 0 0,0 0 119 0 0,-2 25 77 0 0,-12 172 873 0 0,14-132-441 0 0,-2 25 142 0 0,5-1 1 0 0,3 1 0 0 0,14 60-810 0 0,-17 48 976 0 0,-15-148-6467 0 0,10-41 789 0 0</inkml:trace>
  <inkml:trace contextRef="#ctx0" brushRef="#br0" timeOffset="16727.6">3600 3489 9514 0 0,'0'0'2134'0'0,"0"0"-1409"0"0,0 0-653 0 0,0 0-516 0 0,0 0-324 0 0,0 0 5 0 0,0 0 227 0 0,0 0 371 0 0,0 0 205 0 0,0 0 53 0 0,0 0-16 0 0,0 0-27 0 0,0 0 7 0 0,9 7 26 0 0,68 80 485 0 0,7 30 513 0 0,-81-114-903 0 0,0 0 0 0 0,0 0 0 0 0,1-1 0 0 0,-1 1 0 0 0,1-1 0 0 0,-1 0 1 0 0,1 0-1 0 0,0 0 0 0 0,0 0 0 0 0,0-1 0 0 0,0 0 0 0 0,0 0 1 0 0,0 0-1 0 0,0 0 0 0 0,0 0 0 0 0,0-1 0 0 0,0 0 0 0 0,1 0 0 0 0,-1 0 1 0 0,0 0-1 0 0,0-1 0 0 0,0 1 0 0 0,0-1 0 0 0,0 0 0 0 0,0-1 1 0 0,0 1-1 0 0,0-1 0 0 0,0 1 0 0 0,0-1 0 0 0,-1 0 0 0 0,1-1 0 0 0,2-1-178 0 0,22-18 425 0 0,-1-2-1 0 0,-1-1 0 0 0,-2-1 1 0 0,0-1-1 0 0,-2-1 0 0 0,15-23-424 0 0,-23 16-899 0 0,-14 35-3712 0 0,-4 7-4235 0 0,2-2 3138 0 0</inkml:trace>
  <inkml:trace contextRef="#ctx0" brushRef="#br0" timeOffset="17763.382">3042 4950 2505 0 0,'0'0'5294'0'0,"0"0"-3068"0"0,0 0-1145 0 0,0 0-410 0 0,0 0-247 0 0,0 0-85 0 0,0 0-16 0 0,0 0 108 0 0,0 0 173 0 0,0 0 101 0 0,0 0 34 0 0,0 0-70 0 0,1-5-126 0 0,3-18-439 0 0,1 0-1 0 0,1 1 1 0 0,1-1 0 0 0,1 1-1 0 0,1 1 1 0 0,1-1-1 0 0,1 2 1 0 0,1 0-1 0 0,3-4-103 0 0,136-277 227 0 0,-151 301-372 0 0,0 1 0 0 0,0-1 0 0 0,0 0 0 0 0,1 1 0 0 0,-1-1-1 0 0,0 0 1 0 0,0 1 0 0 0,0-1 0 0 0,1 0 0 0 0,-1 1 0 0 0,0-1 0 0 0,0 0 0 0 0,1 1 0 0 0,-1-1 0 0 0,0 0-1 0 0,0 0 1 0 0,1 0 0 0 0,-1 1 0 0 0,0-1 0 0 0,1 0 0 0 0,-1 0 0 0 0,0 0 0 0 0,1 1 0 0 0,-1-1-1 0 0,0 0 1 0 0,1 0 0 0 0,-1 0 0 0 0,1 0 0 0 0,-1 0 0 0 0,0 0 0 0 0,1 0 0 0 0,-1 0 0 0 0,1 0 145 0 0,-1 20 142 0 0,35 431 157 0 0,-29-255 529 0 0,-79-181 1041 0 0,50-14-1758 0 0,-8 0-115 0 0,0 1 0 0 0,0 2 0 0 0,1 1 0 0 0,0 1 0 0 0,0 2 0 0 0,-21 7 4 0 0,50-14-31 0 0,-1-1 0 0 0,1 0 0 0 0,0 0 0 0 0,0 0-1 0 0,0 1 1 0 0,0-1 0 0 0,-1 0 0 0 0,1 1 0 0 0,0-1 0 0 0,0 1-1 0 0,0 0 1 0 0,0-1 0 0 0,0 1 0 0 0,0 0 0 0 0,0 0 0 0 0,0-1 0 0 0,1 1-1 0 0,-1 0 1 0 0,0 0 0 0 0,0 0 0 0 0,1 0 0 0 0,-1 0 0 0 0,0 0 0 0 0,1 0-1 0 0,-1 0 1 0 0,1 0 0 0 0,0 0 0 0 0,-1 1 0 0 0,1-1 0 0 0,0 0-1 0 0,0 0 1 0 0,-1 0 0 0 0,1 1 0 0 0,0-1 0 0 0,0 0 0 0 0,0 0 0 0 0,0 0-1 0 0,1 0 1 0 0,-1 1 0 0 0,0-1 0 0 0,0 0 0 0 0,1 0 0 0 0,-1 0 0 0 0,1 0-1 0 0,-1 0 1 0 0,1 0 0 0 0,-1 0 0 0 0,1 0 0 0 0,0 0 0 0 0,0 0-1 0 0,-1 0 1 0 0,1 0 0 0 0,0 0 0 0 0,0 0 0 0 0,0 0 0 0 0,0-1 0 0 0,0 1-1 0 0,0 0 1 0 0,0-1 31 0 0,65 36-41 0 0,-15-25 55 0 0,-1-2 1 0 0,1-2-1 0 0,0-3 0 0 0,1-1 0 0 0,-1-3 0 0 0,10-3-14 0 0,-50 3-25 0 0,-1 0-1 0 0,1 0 0 0 0,0-1 0 0 0,0 0 0 0 0,-1-1 0 0 0,1-1 0 0 0,0 1 1 0 0,-1-2-1 0 0,0 1 0 0 0,0-1 0 0 0,0-1 0 0 0,-1 0 0 0 0,5-3 26 0 0,-13 7 79 0 0,0 0 0 0 0,0 1 0 0 0,0-1 1 0 0,-1 0-1 0 0,1 0 0 0 0,0 0 0 0 0,-1 0 0 0 0,1 1 0 0 0,-1-1 0 0 0,1 0 0 0 0,-1 0 0 0 0,1 0 0 0 0,-1 0 0 0 0,0 0 0 0 0,1-1 0 0 0,-1 1 0 0 0,0 0 0 0 0,0 0 0 0 0,0 0 0 0 0,0 0 0 0 0,0 0 0 0 0,0 0 0 0 0,0 0 1 0 0,0 0-1 0 0,-1 0 0 0 0,1 0 0 0 0,0 0 0 0 0,0 0 0 0 0,-1 0 0 0 0,1 0 0 0 0,-1 0 0 0 0,1 0 0 0 0,-1 0 0 0 0,0 0 0 0 0,1 0 0 0 0,-1 0 0 0 0,0 0 0 0 0,1 1 0 0 0,-1-1 0 0 0,0 0 0 0 0,0 0 0 0 0,0 1 0 0 0,0-1 1 0 0,0 0-80 0 0,17 20-929 0 0,-1-12 1090 0 0,1-2-1 0 0,0 1 1 0 0,-1-2 0 0 0,1-1-1 0 0,1 0 1 0 0,-1 0 0 0 0,0-2-1 0 0,1 0 1 0 0,-1-1-1 0 0,1-1 1 0 0,-1 0 0 0 0,0-1-1 0 0,0-1 1 0 0,1 0 0 0 0,-2-1-1 0 0,1-1 1 0 0,0-1-1 0 0,-1 0 1 0 0,0-1 0 0 0,-1 0-1 0 0,1-2 1 0 0,-1 1-1 0 0,-1-2 1 0 0,0 0 0 0 0,11-11-161 0 0,-14 16 9 0 0,-1-1 0 0 0,0 0 0 0 0,0-1 0 0 0,0 0 1 0 0,-1-1-1 0 0,0 0 0 0 0,-1 0 0 0 0,1 0 0 0 0,-2-1 0 0 0,1 0 0 0 0,-1-1 1 0 0,-1 1-1 0 0,1-1 0 0 0,-2 0 0 0 0,1-1 0 0 0,-2 1 0 0 0,1-1 1 0 0,-1 0-1 0 0,-1 1 0 0 0,0-1 0 0 0,0 0 0 0 0,-2 0 0 0 0,1-1 1 0 0,-1 1-1 0 0,0 0 0 0 0,-1 0 0 0 0,-1 0 0 0 0,0 0 0 0 0,0 0 1 0 0,-1 0-1 0 0,0 1 0 0 0,-1-1 0 0 0,0 1 0 0 0,-1 0 0 0 0,0 0 0 0 0,-1 0 1 0 0,0 1-1 0 0,-4-5-9 0 0,3 5-71 0 0,-2-1 0 0 0,1 1 0 0 0,-1 1 1 0 0,-1-1-1 0 0,0 2 0 0 0,0-1 0 0 0,0 1 0 0 0,-1 1 1 0 0,0 0-1 0 0,0 1 0 0 0,0 0 0 0 0,-1 0 1 0 0,0 1-1 0 0,0 1 0 0 0,0 0 0 0 0,0 1 0 0 0,-1 0 1 0 0,1 0-1 0 0,-1 2 0 0 0,1-1 0 0 0,-1 2 0 0 0,1 0 1 0 0,0 0-1 0 0,-1 1 0 0 0,1 1 0 0 0,0 0 0 0 0,0 0 1 0 0,0 1-1 0 0,1 1 0 0 0,-1 0 0 0 0,1 0 0 0 0,0 1 1 0 0,0 1-1 0 0,1 0 0 0 0,0 0 0 0 0,-7 8 71 0 0,7 0-45 0 0,0 0 0 0 0,2 0 0 0 0,-1 1 0 0 0,2 1 0 0 0,0-1 0 0 0,1 1 0 0 0,1 1-1 0 0,1-1 1 0 0,0 1 0 0 0,1-1 0 0 0,1 1 0 0 0,0 0 0 0 0,2 0 0 0 0,0 0 0 0 0,1 0 0 0 0,1 0 0 0 0,0 0-1 0 0,2-1 1 0 0,0 1 0 0 0,4 9 45 0 0,70 114-8577 0 0,-60-123-329 0 0</inkml:trace>
  <inkml:trace contextRef="#ctx0" brushRef="#br0" timeOffset="18179.889">4165 5228 8010 0 0,'0'0'-250'0'0,"0"0"-139"0"0,0 0-45 0 0,0 0 97 0 0,0 0 208 0 0,0 0 215 0 0,0 0 181 0 0,0 0 165 0 0,0 0 91 0 0,0 0 17 0 0,0 0-30 0 0,0 0-96 0 0,0 0-48 0 0,-2 11-14 0 0,-3 32-1 0 0,6-41-256 0 0,0 0 1 0 0,-1 1-1 0 0,1-1 1 0 0,1 0-1 0 0,-1 0 1 0 0,0 0 0 0 0,0 0-1 0 0,1 0 1 0 0,-1-1-1 0 0,1 1 1 0 0,0 0-1 0 0,-1-1 1 0 0,1 1 0 0 0,0-1-1 0 0,0 0 1 0 0,0 1-1 0 0,0-1 1 0 0,0 0-1 0 0,0 0 1 0 0,0 0 0 0 0,1 0-1 0 0,-1-1 1 0 0,0 1-1 0 0,0-1 1 0 0,1 1-1 0 0,-1-1 1 0 0,0 0 0 0 0,1 0-1 0 0,-1 0 1 0 0,0 0-1 0 0,1 0 1 0 0,-1 0-1 0 0,0-1 1 0 0,1 1 0 0 0,-1-1-1 0 0,1 0-95 0 0,2 1 172 0 0,12 0-16 0 0,-1-1-1 0 0,0-1 1 0 0,0-1-1 0 0,0 0 1 0 0,-1-1-1 0 0,1 0 1 0 0,-1-2-1 0 0,0 0 1 0 0,0 0-1 0 0,-1-1 1 0 0,0-1-1 0 0,0 0 1 0 0,0-1-1 0 0,-1-1 1 0 0,-1 0-1 0 0,0-1 1 0 0,0 0-1 0 0,-1-1 1 0 0,0 0-1 0 0,-1 0 1 0 0,-1-2-1 0 0,0 1 1 0 0,0-1-1 0 0,-2 0 1 0 0,0 0 0 0 0,0-1-1 0 0,-1 0 1 0 0,-1-1-1 0 0,-1 1 1 0 0,0-1-1 0 0,-1 0 1 0 0,0 0-1 0 0,-1-4-155 0 0,-4 11-37 0 0,0 1-1 0 0,0-1 1 0 0,0 1 0 0 0,-1 0-1 0 0,-1 0 1 0 0,1 0 0 0 0,-1 0 0 0 0,-1 1-1 0 0,1-1 1 0 0,-1 1 0 0 0,-1 0-1 0 0,1 1 1 0 0,-1-1 0 0 0,0 1-1 0 0,0 0 1 0 0,-1 1 0 0 0,0-1-1 0 0,0 1 1 0 0,0 1 0 0 0,-1-1-1 0 0,0 1 1 0 0,0 1 0 0 0,0-1-1 0 0,0 1 1 0 0,0 1 0 0 0,0-1-1 0 0,-6 0 38 0 0,-11-3-168 0 0,0 1 0 0 0,0 2 0 0 0,-1 0 0 0 0,1 1 0 0 0,-1 2 0 0 0,1 0 0 0 0,-1 2 0 0 0,-22 4 168 0 0,32-4-99 0 0,1 1 0 0 0,-1 1 1 0 0,0 0-1 0 0,1 1 0 0 0,0 1 1 0 0,0 0-1 0 0,0 1 0 0 0,1 0 1 0 0,0 1-1 0 0,1 1 0 0 0,0 1 1 0 0,0-1-1 0 0,0 2 0 0 0,2 0 1 0 0,-1 0-1 0 0,2 1 0 0 0,-1 1 1 0 0,1-1-1 0 0,1 2 1 0 0,1-1-1 0 0,0 1 0 0 0,0 1 1 0 0,2-1-1 0 0,0 1 0 0 0,0 0 1 0 0,1 1-1 0 0,1-1 0 0 0,1 1 1 0 0,0 0-1 0 0,1 0 0 0 0,1 0 1 0 0,0 0-1 0 0,1 0 0 0 0,1 0 1 0 0,1 0-1 0 0,0 0 0 0 0,1 0 1 0 0,3 10 98 0 0,35 53-5528 0 0,-23-55-1899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45.27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22 236 23245 0 0,'0'0'-567'0'0,"0"0"-682"0"0,0 0-340 0 0,0 0 61 0 0,0 0 393 0 0,0 0 662 0 0,0 0 278 0 0,0 0 15 0 0,0 0 20 0 0,7 30 32 0 0,18 95 29 0 0,-35 4-30 0 0,-1-83 189 0 0,11-46-60 0 0,-8 164 344 0 0,9-160-286 0 0,-1 1-1 0 0,1-1 1 0 0,0 1-1 0 0,0-1 0 0 0,0 0 1 0 0,1 1-1 0 0,-1-1 1 0 0,1 0-1 0 0,0 0 1 0 0,0 0-1 0 0,1 0 1 0 0,-1-1-1 0 0,1 1 1 0 0,0-1-1 0 0,0 1 0 0 0,0-1 1 0 0,0 0-1 0 0,1 0 1 0 0,-1 0-1 0 0,1-1 1 0 0,0 1-1 0 0,0-1 1 0 0,0 0-1 0 0,0 0 0 0 0,0 0 1 0 0,0 0-1 0 0,0-1 1 0 0,1 0-1 0 0,-1 0 1 0 0,1 0-1 0 0,-1 0 1 0 0,0-1-1 0 0,1 0 1 0 0,1 0-58 0 0,247-30 1632 0 0,-251 30-1730 0 0,-1 1 1 0 0,0-1-1 0 0,0 1 1 0 0,0-1-1 0 0,0 1 0 0 0,0 0 1 0 0,0 0-1 0 0,0-1 1 0 0,-1 1-1 0 0,1 0 0 0 0,0 0 1 0 0,0 0-1 0 0,-1 0 1 0 0,1 0-1 0 0,0 0 0 0 0,-1 0 1 0 0,1 0-1 0 0,-1 0 1 0 0,1 0-1 0 0,-1 0 0 0 0,0 0 1 0 0,1 0-1 0 0,-1 1 1 0 0,0-1-1 0 0,0 0 0 0 0,0 0 1 0 0,0 0-1 0 0,0 1 1 0 0,0-1-1 0 0,0 0 0 0 0,0 0 1 0 0,0 0-1 0 0,0 0 1 0 0,-1 1-1 0 0,1-1 0 0 0,-1 0 1 0 0,1 0-1 0 0,-1 0 1 0 0,1 0-1 0 0,-1 0 0 0 0,1 0 1 0 0,-1 0-1 0 0,0 0 1 0 0,0 0-1 0 0,0 0 98 0 0,-16 30-7080 0 0,11-23-1251 0 0</inkml:trace>
  <inkml:trace contextRef="#ctx0" brushRef="#br0" timeOffset="251.636">0 526 14091 0 0,'0'0'3195'0'0,"0"0"-2516"0"0,0 0-1560 0 0,0 0-625 0 0,0 0-113 0 0,0 0 373 0 0,0 0 852 0 0,0 0 446 0 0,0 0 32 0 0,0 0-31 0 0,26 2-26 0 0,130 6 78 0 0,-31-25 138 0 0,-46-7-7503 0 0,-67 21 1637 0 0</inkml:trace>
  <inkml:trace contextRef="#ctx0" brushRef="#br0" timeOffset="420.479">167 143 16051 0 0,'0'0'2978'0'0,"0"0"-630"0"0,0 0-843 0 0,0 0-621 0 0,0 0-435 0 0,0 0-315 0 0,0 0-163 0 0,0 0-78 0 0,27-23-14 0 0,87-70-7 0 0,-110 90 116 0 0,0 0 0 0 0,0 0 0 0 0,0 1 1 0 0,1-1-1 0 0,-1 1 0 0 0,1 0 0 0 0,-1 0 0 0 0,1 1 1 0 0,0-1-1 0 0,0 1 0 0 0,-1 0 0 0 0,1 0 1 0 0,0 1-1 0 0,0 0 0 0 0,0 0 0 0 0,0 0 0 0 0,0 0 1 0 0,4 1 11 0 0,12 1-64 0 0,195 13-2495 0 0,-146-3-1944 0 0,-1 5-4563 0 0,-40-9 1506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51:48.2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1 670 8970 0 0,'0'0'1667'0'0,"0"0"-77"0"0,0 0-303 0 0,0 0-398 0 0,0 0-309 0 0,0 0-278 0 0,0 0-293 0 0,0 0-198 0 0,0 0-174 0 0,0 0-159 0 0,0 0 65 0 0,0 0 190 0 0,0 0 271 0 0,3 0 295 0 0,253 18 2740 0 0,277-48-1769 0 0,-557 34-1099 0 0,1-2-1 0 0,0-1 1 0 0,-1-1 0 0 0,1-1 0 0 0,-1-1 0 0 0,1-1 0 0 0,0-1-1 0 0,0-1 1 0 0,0-1 0 0 0,1-1 0 0 0,0-1 0 0 0,0-1-1 0 0,-15-9-170 0 0,33 15-59 0 0,1-1 0 0 0,0 0-1 0 0,0 1 1 0 0,0-1 0 0 0,1 0 0 0 0,-1-1-1 0 0,1 1 1 0 0,0 0 0 0 0,0-1-1 0 0,0 1 1 0 0,1-1 0 0 0,0 1-1 0 0,0-1 1 0 0,0 0 0 0 0,0 0 0 0 0,1 1-1 0 0,-1-1 1 0 0,1 0 0 0 0,0 0-1 0 0,1 0 1 0 0,-1 1 0 0 0,1-1-1 0 0,0 0 1 0 0,0 1 0 0 0,1-1 0 0 0,-1 0-1 0 0,1 1 1 0 0,1-3 59 0 0,76-114-705 0 0,-40 83 602 0 0,1 2 1 0 0,2 2-1 0 0,2 1 1 0 0,1 2-1 0 0,1 3 1 0 0,1 1 0 0 0,2 2-1 0 0,0 3 1 0 0,2 2-1 0 0,49-13 103 0 0,-97 30-32 0 0,0 1 1 0 0,1-1-1 0 0,0 1 0 0 0,-1 0 0 0 0,1 0 0 0 0,0 1 0 0 0,0-1 0 0 0,0 1 1 0 0,0 0-1 0 0,0 0 0 0 0,1 0 0 0 0,-1 0 0 0 0,0 1 0 0 0,0 0 0 0 0,1 0 1 0 0,-1 0-1 0 0,0 0 0 0 0,0 0 0 0 0,1 1 0 0 0,-1 0 0 0 0,0 0 1 0 0,0 0-1 0 0,0 1 0 0 0,0-1 0 0 0,0 1 0 0 0,0 0 0 0 0,0 0 0 0 0,-1 0 1 0 0,1 1-1 0 0,-1-1 0 0 0,0 1 0 0 0,1 0 0 0 0,-1 0 0 0 0,0 0 0 0 0,-1 0 1 0 0,1 1-1 0 0,-1-1 0 0 0,1 1 0 0 0,-1-1 0 0 0,0 1 0 0 0,0 0 1 0 0,0 0-1 0 0,-1 0 32 0 0,-3 18 62 0 0,0 1 0 0 0,-2-1-1 0 0,-1 0 1 0 0,-1 0 0 0 0,0 0 0 0 0,-2-1 0 0 0,0 0 0 0 0,-2-1 0 0 0,0 0 0 0 0,-1 0 0 0 0,-1-1 0 0 0,-1 0 0 0 0,0-1 0 0 0,-2-1 0 0 0,-2 2-62 0 0,1 3 54 0 0,-146 182 519 0 0,161-203-581 0 0,0 0 1 0 0,-1 0-1 0 0,1 0 0 0 0,0 0 1 0 0,0 0-1 0 0,0 0 0 0 0,0 0 1 0 0,0 0-1 0 0,0 1 0 0 0,0-1 1 0 0,1 0-1 0 0,-1 0 0 0 0,0 1 1 0 0,1-1-1 0 0,-1 1 0 0 0,1-1 1 0 0,-1 1-1 0 0,1-1 1 0 0,0 1-1 0 0,-1-1 0 0 0,1 1 1 0 0,0-1-1 0 0,0 1 0 0 0,0-1 1 0 0,0 1-1 0 0,1-1 0 0 0,-1 1 1 0 0,0-1-1 0 0,1 1 0 0 0,-1-1 1 0 0,0 0-1 0 0,1 1 0 0 0,0-1 1 0 0,-1 1-1 0 0,1-1 0 0 0,0 0 1 0 0,0 0-1 0 0,0 1 0 0 0,0-1 1 0 0,0 0-1 0 0,0 0 0 0 0,0 0 1 0 0,0 0-1 0 0,0 0 0 0 0,0 0 1 0 0,1 0-1 0 0,-1-1 1 0 0,0 1-1 0 0,1 0 0 0 0,-1-1 1 0 0,1 1-1 0 0,-1-1 0 0 0,0 1 1 0 0,1-1-1 0 0,-1 0 0 0 0,1 1 1 0 0,-1-1-1 0 0,1 0 8 0 0,94 13 518 0 0,-95-13-508 0 0,498-5 478 0 0,-481 19-2884 0 0,-36-1-4679 0 0,11-10-1151 0 0</inkml:trace>
  <inkml:trace contextRef="#ctx0" brushRef="#br0" timeOffset="416.598">1730 453 16139 0 0,'0'0'111'0'0,"0"0"-87"0"0,0 0-95 0 0,0 0-42 0 0,0 0 13 0 0,0 0-24 0 0,0 0-43 0 0,0 0-6 0 0,0 0 24 0 0,0 0 66 0 0,0 0 67 0 0,0 0 60 0 0,0 0 37 0 0,15 16 7 0 0,44 53-2 0 0,-35-21 288 0 0,-24-47-342 0 0,0 0-1 0 0,0 0 0 0 0,0 0 0 0 0,0-1 0 0 0,0 1 1 0 0,1 0-1 0 0,-1 0 0 0 0,0 0 0 0 0,0-1 0 0 0,1 1 1 0 0,-1 0-1 0 0,0 0 0 0 0,1-1 0 0 0,-1 1 0 0 0,0 0 1 0 0,1-1-1 0 0,-1 1 0 0 0,1 0 0 0 0,0-1 0 0 0,-1 1 1 0 0,1-1-1 0 0,-1 1 0 0 0,1-1 0 0 0,0 1 0 0 0,-1-1 1 0 0,1 0-1 0 0,0 1 0 0 0,0-1 0 0 0,-1 0 0 0 0,1 1 0 0 0,0-1 1 0 0,0 0-1 0 0,-1 0 0 0 0,1 0 0 0 0,0 1 0 0 0,0-1 1 0 0,0 0-1 0 0,0 0 0 0 0,-1 0 0 0 0,1-1 0 0 0,0 1 1 0 0,0 0-1 0 0,0 0 0 0 0,-1 0 0 0 0,1-1 0 0 0,0 1 1 0 0,0 0-1 0 0,-1 0 0 0 0,1-1 0 0 0,0 1 0 0 0,-1-1 1 0 0,1 1-1 0 0,0-1 0 0 0,-1 1 0 0 0,1-1 0 0 0,-1 1 1 0 0,1-1-1 0 0,-1 0 0 0 0,1 1 0 0 0,-1-1 0 0 0,1 0 1 0 0,-1 1-1 0 0,1-1 0 0 0,-1 0 0 0 0,0 0 0 0 0,0 1 0 0 0,1-1 1 0 0,-1 0-1 0 0,0 0-31 0 0,208-222-2859 0 0,-206 223 2895 0 0,0 0 0 0 0,1 1 0 0 0,-1-1 0 0 0,0 1 1 0 0,0 0-1 0 0,0 0 0 0 0,0 0 0 0 0,0 0 0 0 0,0 0 0 0 0,0 0 1 0 0,0 0-1 0 0,0 1 0 0 0,0-1 0 0 0,-1 1 0 0 0,1-1 1 0 0,-1 1-1 0 0,1 0 0 0 0,-1 0 0 0 0,1-1 0 0 0,-1 1 0 0 0,0 0 1 0 0,0 0-1 0 0,0 0 0 0 0,0 0 0 0 0,0 1 0 0 0,-1-1 1 0 0,1 0-1 0 0,0 2-36 0 0,2 3 202 0 0,35 67 950 0 0,-36-63-1059 0 0,2 0 0 0 0,-1-1 0 0 0,2 1-1 0 0,-1-1 1 0 0,1 1 0 0 0,1-1 0 0 0,0-1-1 0 0,0 1 1 0 0,1-1 0 0 0,0 0 0 0 0,1-1-1 0 0,0 0 1 0 0,0 0 0 0 0,1 0-1 0 0,0-1 1 0 0,0-1 0 0 0,0 1 0 0 0,1-2-1 0 0,0 1 1 0 0,1-1 0 0 0,-1-1 0 0 0,1 0-1 0 0,-1 0 1 0 0,1-1 0 0 0,9 1-93 0 0,39-3-2020 0 0,-36-1-1791 0 0,-5 0-6256 0 0</inkml:trace>
  <inkml:trace contextRef="#ctx0" brushRef="#br0" timeOffset="1375.589">2362 809 528 0 0,'0'0'2525'0'0,"0"0"-1216"0"0,0 0-346 0 0,0 0 29 0 0,0 0-21 0 0,0 0-88 0 0,0 0-88 0 0,-13-26-72 0 0,-40-83-67 0 0,47 97-302 0 0,0 1-1 0 0,2-1 1 0 0,-1-1 0 0 0,2 1 0 0 0,-1-1-1 0 0,2 1 1 0 0,0-1 0 0 0,0 0 0 0 0,1 0 0 0 0,1 0-1 0 0,0 0 1 0 0,1 1 0 0 0,0-1 0 0 0,1 0-1 0 0,1-5-353 0 0,23-46 2564 0 0,-8 112-5764 0 0,109 386 2260 0 0,-110-390-2758 0 0,-5-13-5407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9:50:19.308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  <inkml:brush xml:id="br2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7227 5810 19396 0 0,'0'0'4337'0'0,"0"0"-6329"0"0,0 0-793 0 0,0 0-1320 0 0,0 0-1008 0 0,0 0-4625 0 0</inkml:trace>
  <inkml:trace contextRef="#ctx0" brushRef="#br0" timeOffset="3206.245">3092 1678 472 0 0,'0'0'1188'0'0,"0"0"-534"0"0,0 0-150 0 0,0-30 44 0 0,0-191 1524 0 0,-19 17 7417 0 0,10 271-11136 0 0,-126 1107 2413 0 0,-72 942 3479 0 0,107-890-2784 0 0,95-1138-1404 0 0,3 0-1 0 0,4 0 0 0 0,3 0 1 0 0,8 22-57 0 0,-11-101-78 0 0,5 21 259 0 0,6-23-978 0 0,184 45 480 0 0,9-5 132 0 0,2-10 1 0 0,2-9 0 0 0,0-8 0 0 0,2-10-1 0 0,9-10 185 0 0,2017-59-149 0 0,-1684 38 212 0 0,1829-127 294 0 0,-2351 145-349 0 0,792-52 121 0 0,1 35 1 0 0,225 47-130 0 0,1474 274 16 0 0,-1185-117-70 0 0,320 11-1125 0 0,1188-31 1179 0 0,-1010-189 522 0 0,-946 7 449 0 0,-300 51-805 0 0,-145 14-451 0 0,-388-60-1614 0 0,-56 11 1368 0 0,1 0 0 0 0,-1 0 0 0 0,0-1 0 0 0,0 1 0 0 0,0 0 0 0 0,0-1 0 0 0,0 1 0 0 0,-1-1 0 0 0,1 0 0 0 0,-1 1 0 0 0,1-1 0 0 0,-1 0 0 0 0,0 0 0 0 0,0 0 0 0 0,0 0 0 0 0,-1 0 0 0 0,1 0 0 0 0,-1 0 0 0 0,0 0 0 0 0,0 0 0 0 0,0 0 0 0 0,0-1 0 0 0,0 1 0 0 0,-1 0 0 0 0,0-2 531 0 0,-1-7-1768 0 0,2 3-30 0 0</inkml:trace>
  <inkml:trace contextRef="#ctx0" brushRef="#br0" timeOffset="3542.355">24157 6735 0 0 0,'0'0'1655'0'0,"0"0"21"0"0,0 0 101 0 0,0 0-10 0 0,0 0-90 0 0,0 0-168 0 0,0 0-289 0 0,0 0-300 0 0,0 0-290 0 0,0 0-254 0 0,0 0-180 0 0,0 0-128 0 0,0 0-27 0 0,-2-4 71 0 0,186 119 4092 0 0,-10-12-3456 0 0,92 37-431 0 0,-241-127-271 0 0,144 97 210 0 0,-167-109-232 0 0,-1 1 1 0 0,0-1 0 0 0,1 1-1 0 0,-1-1 1 0 0,0 1 0 0 0,0 0-1 0 0,0-1 1 0 0,0 1 0 0 0,-1 0-1 0 0,1 0 1 0 0,0-1-1 0 0,-1 1 1 0 0,1 0 0 0 0,-1 0-1 0 0,1 0 1 0 0,-1 0 0 0 0,0 0-1 0 0,0 0 1 0 0,0 0 0 0 0,0 0-1 0 0,0 0 1 0 0,-1-1 0 0 0,1 1-1 0 0,0 0 1 0 0,-1 0-1 0 0,0 0 1 0 0,1 0 0 0 0,-1 0-1 0 0,0-1 1 0 0,0 1 0 0 0,0 0-1 0 0,0-1 1 0 0,0 1 0 0 0,0-1-1 0 0,0 1 1 0 0,-1-1 0 0 0,1 1-1 0 0,-1-1 1 0 0,1 0-1 0 0,-1 0 1 0 0,-1 1-25 0 0,-77 45 1207 0 0,72-43-1214 0 0,-133 53 437 0 0,-101 57-875 0 0,203-80-1503 0 0,22-6-5647 0 0,16-20-2700 0 0</inkml:trace>
  <inkml:trace contextRef="#ctx0" brushRef="#br0" timeOffset="4953.311">26098 6325 2905 0 0,'0'0'1909'0'0,"0"0"-506"0"0,0 0-361 0 0,0 0-327 0 0,0 0-345 0 0,0 0-288 0 0,0 0-196 0 0,0 0-92 0 0,0 0 38 0 0,0 0 142 0 0,0 0 221 0 0,0 0 230 0 0,-2 6 165 0 0,-25 68 462 0 0,-4-2 1 0 0,-3-1-1 0 0,-2-1 1 0 0,-4-2-1 0 0,-32 39-1052 0 0,-43 78 533 0 0,109-175-1450 0 0,-7 13 3947 0 0,30-46 462 0 0,26-39-3341 0 0,37-49-291 0 0,-6-4 0 0 0,-4-3 1 0 0,-1-13 139 0 0,36-116 244 0 0,-104 247-300 0 0,0 0 0 0 0,0 0 0 0 0,1 0 0 0 0,-1 0 1 0 0,0 0-1 0 0,1 0 0 0 0,-1 0 0 0 0,0 0 0 0 0,1 0 0 0 0,-1 1 0 0 0,0-1 1 0 0,0 1-1 0 0,1-1 0 0 0,-1 1 0 0 0,0-1 0 0 0,0 1 0 0 0,0 0 1 0 0,0-1-1 0 0,0 1 0 0 0,0 0 0 0 0,0 0 0 0 0,0 0 0 0 0,0 0 1 0 0,0 0-1 0 0,0 0 0 0 0,0 0 0 0 0,-1 0 0 0 0,1 0 0 0 0,0 0 0 0 0,-1 0 1 0 0,1 1-1 0 0,-1-1 0 0 0,0 0 0 0 0,1 0 0 0 0,-1 1 0 0 0,0-1 1 0 0,1 0-1 0 0,-1 1 0 0 0,0-1 0 0 0,0 0 0 0 0,0 0 0 0 0,0 1 1 0 0,-1-1-1 0 0,1 0 0 0 0,0 1 0 0 0,0-1 0 0 0,-1 0 0 0 0,1 1 56 0 0,1 3-19 0 0,34 111 146 0 0,-5 0-1 0 0,-5 2 0 0 0,9 117-126 0 0,-16-81 1477 0 0,-53-166-144 0 0,-39-13-1309 0 0,-2 4 0 0 0,0 3 0 0 0,-1 3 0 0 0,-1 4 0 0 0,-13 2-24 0 0,-106 2-53 0 0,198 7-7 0 0,0 1 1 0 0,-1-1-1 0 0,1 1 1 0 0,0-1-1 0 0,-1 1 1 0 0,1-1 0 0 0,-1 1-1 0 0,1-1 1 0 0,-1 1-1 0 0,0 0 1 0 0,1-1-1 0 0,-1 1 1 0 0,1 0-1 0 0,-1-1 1 0 0,0 1-1 0 0,0 0 1 0 0,1-1-1 0 0,-1 1 1 0 0,0 0-1 0 0,0-1 1 0 0,0 1 0 0 0,0 0-1 0 0,0 0 1 0 0,0-1-1 0 0,0 1 1 0 0,0 0-1 0 0,0 0 1 0 0,0-1-1 0 0,0 1 1 0 0,0 0-1 0 0,-1 0 1 0 0,1-1-1 0 0,0 1 1 0 0,0 0-1 0 0,-1-1 1 0 0,1 1 0 0 0,-1 0-1 0 0,1-1 1 0 0,0 1-1 0 0,-1-1 1 0 0,1 1-1 0 0,-1-1 1 0 0,1 1-1 0 0,-1-1 1 0 0,0 1-1 0 0,1-1 1 0 0,-1 1-1 0 0,0-1 1 0 0,1 0-1 0 0,-1 1 1 0 0,0-1 0 0 0,1 0-1 0 0,-1 1 1 0 0,0-1-1 0 0,1 0 1 0 0,-1 0-1 0 0,0 0 1 0 0,0 0-1 0 0,1 0 1 0 0,-1 0-1 0 0,0 0 60 0 0,127 26-11345 0 0,-100-24 5264 0 0</inkml:trace>
  <inkml:trace contextRef="#ctx0" brushRef="#br0" timeOffset="5776.337">26829 6270 14331 0 0,'0'0'788'0'0,"0"0"-254"0"0,0 0-149 0 0,0 0-181 0 0,0 0-279 0 0,0 0-283 0 0,0 0-152 0 0,0 0 32 0 0,0 0 155 0 0,0 0 248 0 0,0 0 195 0 0,0 0 56 0 0,0 0 22 0 0,-7 23 4 0 0,-38 167 328 0 0,-24 153 1179 0 0,72-368 3024 0 0,-2-4-3882 0 0,5-35-1671 0 0,4 25 600 0 0,11-50-358 0 0,5 1 0 0 0,3 1 0 0 0,36-73 578 0 0,-64 158-73 0 0,0 0 0 0 0,1 0-1 0 0,-1 0 1 0 0,1 0 0 0 0,-1 0-1 0 0,1 0 1 0 0,0 0 0 0 0,0 0-1 0 0,0 1 1 0 0,0-1-1 0 0,0 0 1 0 0,0 1 0 0 0,0 0-1 0 0,1 0 1 0 0,-1 0 0 0 0,0 0-1 0 0,1 0 1 0 0,-1 0 0 0 0,1 0-1 0 0,-1 1 1 0 0,1-1 0 0 0,-1 1-1 0 0,1 0 1 0 0,-1 0 0 0 0,1 0-1 0 0,-1 0 1 0 0,1 0 0 0 0,-1 0-1 0 0,1 1 1 0 0,-1-1-1 0 0,1 1 1 0 0,-1 0 0 0 0,1-1-1 0 0,-1 1 1 0 0,0 0 0 0 0,1 1-1 0 0,-1-1 1 0 0,0 0 0 0 0,0 1-1 0 0,0-1 1 0 0,1 2 73 0 0,273 149-1540 0 0,-262-129 339 0 0,-48-19 954 0 0,16-3 604 0 0,-51 4-32 0 0,13-3 31 0 0,1 3 1 0 0,0 2-1 0 0,0 2 0 0 0,1 3 1 0 0,-29 11-357 0 0,14 18-233 0 0,67-41 222 0 0,1 1 0 0 0,0 0 0 0 0,0 0 0 0 0,0 0 1 0 0,0 0-1 0 0,0 0 0 0 0,0 0 0 0 0,0 0 0 0 0,1 1 0 0 0,-1-1 0 0 0,0 0 0 0 0,1 0 0 0 0,-1 1 0 0 0,0-1 0 0 0,1 0 0 0 0,0 1 0 0 0,-1-1 0 0 0,1 0 0 0 0,0 1 0 0 0,0-1 0 0 0,0 1 0 0 0,0-1 0 0 0,0 0 0 0 0,0 1 0 0 0,0-1 0 0 0,0 1 0 0 0,0-1 0 0 0,1 0 0 0 0,-1 1 0 0 0,0-1 0 0 0,1 0 0 0 0,0 1 0 0 0,-1-1 0 0 0,1 0 0 0 0,0 0 0 0 0,-1 1 0 0 0,1-1 0 0 0,0 0 0 0 0,0 0 0 0 0,0 0 0 0 0,0 0 1 0 0,0 0-1 0 0,0 0 0 0 0,0 0 0 0 0,1-1 0 0 0,-1 1 0 0 0,0 0 0 0 0,0-1 0 0 0,1 1 0 0 0,-1 0 0 0 0,1-1 11 0 0,21 10 68 0 0,0-1 0 0 0,1-1 0 0 0,0-1 0 0 0,0-2 0 0 0,0 0 1 0 0,1-1-1 0 0,0-2 0 0 0,12 0-68 0 0,9 3 36 0 0,47 3-4 0 0,-38-4-51 0 0,-1 1 0 0 0,1 3-1 0 0,-1 3 1 0 0,0 1 0 0 0,48 19 19 0 0,-100-31 5 0 0,1 0 0 0 0,0 0 0 0 0,0 1 0 0 0,-1-1 1 0 0,1 1-1 0 0,0-1 0 0 0,0 1 0 0 0,-1 0 0 0 0,1 0 0 0 0,-1 0 0 0 0,1 0 0 0 0,-1 0 0 0 0,1 1 0 0 0,-1-1 0 0 0,1 1 0 0 0,-1 0 0 0 0,0-1 0 0 0,0 1 1 0 0,0 0-1 0 0,0 0 0 0 0,0 1 0 0 0,-1-1 0 0 0,1 0 0 0 0,-1 0 0 0 0,1 1 0 0 0,-1-1 0 0 0,0 1 0 0 0,0 0 0 0 0,0-1 0 0 0,0 1 0 0 0,0 0 1 0 0,-1-1-1 0 0,1 1 0 0 0,-1 0 0 0 0,0 0 0 0 0,0-1 0 0 0,0 1 0 0 0,0 0 0 0 0,0 0 0 0 0,0 0 0 0 0,-1-1 0 0 0,0 1 0 0 0,1 0 0 0 0,-1-1 0 0 0,0 1 1 0 0,-1 1-6 0 0,-27 14 301 0 0,-1-1 0 0 0,-1-1 1 0 0,-1-2-1 0 0,0-1 0 0 0,0-2 1 0 0,-1-1-1 0 0,-1-2 1 0 0,1-1-1 0 0,-6 0-301 0 0,38-7 8 0 0,-536 63 990 0 0,505-59-1795 0 0,30-3-2776 0 0,5-1-3436 0 0,3 0-1926 0 0</inkml:trace>
  <inkml:trace contextRef="#ctx0" brushRef="#br0" timeOffset="6192.276">25252 7319 11378 0 0,'0'0'3080'0'0,"0"0"-1375"0"0,0 0-511 0 0,0 0-422 0 0,0 0-448 0 0,0 0-248 0 0,0 0-64 0 0,0 0 99 0 0,0 0 209 0 0,31-7 189 0 0,200-29 700 0 0,260 30 909 0 0,462 54-2118 0 0,-387 6 86 0 0,-720-63-370 0 0,-12 11-3707 0 0,45-1-2891 0 0,79-1 1584 0 0,13 0-1141 0 0</inkml:trace>
  <inkml:trace contextRef="#ctx0" brushRef="#br0" timeOffset="6571.498">26159 7764 18012 0 0,'0'0'465'0'0,"0"0"-415"0"0,0 0-252 0 0,0 0-68 0 0,0 0-4 0 0,0 0 117 0 0,0 0 117 0 0,30-15 72 0 0,101-47 30 0 0,-121 57-31 0 0,1 0 0 0 0,0 1-1 0 0,0 1 1 0 0,0 0 0 0 0,1 0 0 0 0,-1 1-1 0 0,1 1 1 0 0,0 0 0 0 0,-1 0-1 0 0,1 1 1 0 0,11 2-31 0 0,13-1 165 0 0,-19-1-57 0 0,100 8 404 0 0,-114-8-528 0 0,0 1 0 0 0,0-1 0 0 0,1 1 0 0 0,-1 0 1 0 0,0 0-1 0 0,0 0 0 0 0,0 0 0 0 0,0 1 0 0 0,0-1 1 0 0,-1 1-1 0 0,1 0 0 0 0,0-1 0 0 0,-1 1 0 0 0,1 0 1 0 0,-1 1-1 0 0,1-1 0 0 0,-1 0 0 0 0,0 1 0 0 0,0-1 0 0 0,0 1 1 0 0,-1 0-1 0 0,1 0 0 0 0,0-1 0 0 0,-1 1 0 0 0,0 0 1 0 0,0 0-1 0 0,0 0 0 0 0,0 1 0 0 0,0-1 0 0 0,-1 0 1 0 0,1 3 15 0 0,-3 0 12 0 0,-1 0 1 0 0,0 0 0 0 0,0 0 0 0 0,-1 0-1 0 0,1-1 1 0 0,-1 0 0 0 0,0 0 0 0 0,-1 0 0 0 0,1 0-1 0 0,-1 0 1 0 0,0-1 0 0 0,0 0 0 0 0,0 0-1 0 0,-1 0 1 0 0,1-1 0 0 0,-1 0 0 0 0,0 0 0 0 0,-2 0-14 0 0,0 2 22 0 0,-529 250 395 0 0,460-187-554 0 0,76-66 151 0 0,-1 0-1 0 0,1 0 0 0 0,0 0 1 0 0,0 0-1 0 0,1 0 0 0 0,-1 0 1 0 0,0 0-1 0 0,1 0 0 0 0,-1 1 1 0 0,1-1-1 0 0,0 0 0 0 0,0 0 1 0 0,0 0-1 0 0,0 1 0 0 0,0-1 1 0 0,0 0-1 0 0,1 0 0 0 0,-1 1 1 0 0,1-1-1 0 0,-1 0 0 0 0,1 0 1 0 0,0 0-1 0 0,0 0 0 0 0,0 0 1 0 0,0 0-1 0 0,0 0 0 0 0,0 0 1 0 0,1 0-1 0 0,-1-1 0 0 0,1 1 1 0 0,-1 0-1 0 0,1-1 0 0 0,-1 1 1 0 0,1-1-1 0 0,0 0 0 0 0,0 1 0 0 0,0-1 1 0 0,0 0-1 0 0,0 0 0 0 0,0 0 1 0 0,0-1-1 0 0,0 1 0 0 0,2 0-12 0 0,36 14 290 0 0,1-2-1 0 0,0-2 0 0 0,1-1 1 0 0,0-3-1 0 0,1-1 0 0 0,-1-2 1 0 0,30-2-290 0 0,24 4 22 0 0,-35-2-134 0 0,21 1-236 0 0,-31 4-5604 0 0,-48-8 322 0 0,-3 0-3745 0 0</inkml:trace>
  <inkml:trace contextRef="#ctx0" brushRef="#br0" timeOffset="7560.181">2543 968 10594 0 0,'0'0'232'0'0,"0"0"-137"0"0,0 0-75 0 0,0 0-41 0 0,0 0-59 0 0,0 0-79 0 0,0 0-128 0 0,0 0-81 0 0,0 0 43 0 0,0 0 162 0 0,0 0 268 0 0,17-5 269 0 0,47-10 147 0 0,-63 17-480 0 0,0-1-1 0 0,0 1 1 0 0,-1 0-1 0 0,1-1 1 0 0,-1 1-1 0 0,1 0 1 0 0,-1 0-1 0 0,0-1 1 0 0,1 1-1 0 0,-1 0 1 0 0,0 0-1 0 0,0 0 1 0 0,0-1-1 0 0,-1 1 1 0 0,1 0-1 0 0,0 0 1 0 0,-1-1 0 0 0,1 1-1 0 0,-1 0 1 0 0,1 0-1 0 0,-1-1 1 0 0,0 1-1 0 0,0-1 1 0 0,0 1-1 0 0,0-1 1 0 0,0 1-1 0 0,0-1 1 0 0,0 1-1 0 0,0-1 1 0 0,-1 0-1 0 0,1 0 1 0 0,-1 0-1 0 0,0 1-40 0 0,-1 4 96 0 0,-54 91 483 0 0,-5-2 1 0 0,-3-3 0 0 0,-44 44-580 0 0,51-75 480 0 0,57-61-243 0 0,19-13 666 0 0,796-588-295 0 0,-810 598-510 0 0,-3 2-107 0 0,-1 0 1 0 0,0 0-1 0 0,1 0 1 0 0,-1 0-1 0 0,1 0 1 0 0,-1 0-1 0 0,1 0 1 0 0,0 0-1 0 0,-1 0 1 0 0,1 0-1 0 0,0 1 1 0 0,-1-1-1 0 0,1 0 1 0 0,0 0-1 0 0,0 1 1 0 0,0-1-1 0 0,0 1 1 0 0,0-1-1 0 0,0 1 1 0 0,0-1-1 0 0,0 1 1 0 0,0 0-1 0 0,0-1 0 0 0,0 1 1 0 0,0 0-1 0 0,0 0 1 0 0,0 0-1 0 0,0-1 1 0 0,0 1-1 0 0,0 0 1 0 0,0 1-1 0 0,1-1 1 0 0,-1 0-1 0 0,0 0 1 0 0,0 0-1 0 0,0 1 1 0 0,0-1-1 0 0,0 0 1 0 0,0 1-1 0 0,0-1 1 0 0,0 1-1 0 0,0-1 1 0 0,-1 1-1 0 0,1 0 1 0 0,0-1-1 0 0,0 1 1 0 0,0 0-1 0 0,0 0 1 0 0,-1-1-1 0 0,1 1 1 0 0,0 0-1 0 0,-1 0 0 0 0,1 0 1 0 0,-1 0-1 0 0,1 0 1 0 0,-1 0-1 0 0,1 0 1 0 0,-1 0-1 0 0,0 0 1 0 0,0 0-1 0 0,1 0 1 0 0,-1 0-1 0 0,0 0 9 0 0,15 111 101 0 0,-12-80-89 0 0,0-1 1 0 0,2 0 0 0 0,2 0 0 0 0,0 0 0 0 0,2 0 0 0 0,2-1 0 0 0,0-1-1 0 0,2 0 1 0 0,5 6-13 0 0,-4-13 34 0 0,2-1-1 0 0,0-1 0 0 0,2-1 0 0 0,0 0 0 0 0,1-1 1 0 0,1-1-1 0 0,0-1 0 0 0,1-1 0 0 0,2 0-33 0 0,-34-16 3435 0 0,-19 2-2533 0 0,2 1-910 0 0,-232 17-1776 0 0,93 20-7414 0 0,135-29-163 0 0</inkml:trace>
  <inkml:trace contextRef="#ctx0" brushRef="#br1" timeOffset="37607.355">27077 4459 2000 0 0,'0'0'1515'0'0,"0"0"-234"0"0,0 0-170 0 0,0 0-143 0 0,0 0-17 0 0,0 0 30 0 0,0 0 6 0 0,0 0 27 0 0,0 0-18 0 0,0 0-77 0 0,0 0-99 0 0,5-9-116 0 0,22-43 816 0 0,-78 39-2568 0 0,42 12 937 0 0,1 1 0 0 0,-1-1 0 0 0,1 1 0 0 0,-1 1 0 0 0,1 0 0 0 0,-1 0 0 0 0,1 0 0 0 0,-1 1 0 0 0,1 1 0 0 0,0-1 0 0 0,0 1 0 0 0,0 1 0 0 0,0-1 0 0 0,1 1 0 0 0,-1 1 0 0 0,1-1 0 0 0,0 1 0 0 0,0 0-1 0 0,1 1 1 0 0,-1 0 0 0 0,1 0 0 0 0,1 0 0 0 0,-1 1 0 0 0,1 0 0 0 0,0 0 0 0 0,1 0 0 0 0,-2 3 111 0 0,-4 17 197 0 0,-1 0 0 0 0,-1 0 1 0 0,-2-2-1 0 0,0 1 0 0 0,-2-2 0 0 0,0 0 0 0 0,-2-1 0 0 0,-9 9-197 0 0,-12 18 214 0 0,7-11 65 0 0,-2-2 0 0 0,-1-2 1 0 0,-2-1-1 0 0,-1-1 0 0 0,-1-3 0 0 0,-2-1 0 0 0,-9 3-279 0 0,43-27 156 0 0,-1-1 0 0 0,1-1 0 0 0,0 1 1 0 0,-1-1-1 0 0,0-1 0 0 0,0 1 0 0 0,0-1 0 0 0,0-1 0 0 0,0 0 1 0 0,0 0-1 0 0,0 0 0 0 0,0-1 0 0 0,0 0 0 0 0,-1 0 0 0 0,1-1 1 0 0,0-1-1 0 0,0 1 0 0 0,0-1 0 0 0,0 0 0 0 0,0-1 0 0 0,1 0 1 0 0,-1 0-1 0 0,1-1 0 0 0,0 0 0 0 0,0 0 0 0 0,0 0 0 0 0,0-1 1 0 0,1 0-1 0 0,0-1 0 0 0,0 1 0 0 0,-3-4-156 0 0,2 3 23 0 0,0 0 1 0 0,1-1-1 0 0,0 1 0 0 0,0-1 1 0 0,0 0-1 0 0,1-1 1 0 0,0 0-1 0 0,0 1 0 0 0,1-1 1 0 0,0-1-1 0 0,0 1 0 0 0,1-1 1 0 0,0 1-1 0 0,1-1 0 0 0,0 0 1 0 0,0 0-1 0 0,1 0 1 0 0,0 0-1 0 0,0 0 0 0 0,1 0 1 0 0,1-1-1 0 0,-1 1 0 0 0,1 0 1 0 0,1 0-1 0 0,0-2-23 0 0,4 4-78 0 0,-1 0 0 0 0,1 1-1 0 0,0-1 1 0 0,0 1 0 0 0,1 0-1 0 0,0 1 1 0 0,0 0 0 0 0,0 0-1 0 0,1 0 1 0 0,0 1 0 0 0,0 0 0 0 0,0 0-1 0 0,0 1 1 0 0,0 0 0 0 0,1 1-1 0 0,-1 0 1 0 0,1 0 0 0 0,0 1 0 0 0,0 0-1 0 0,-1 0 1 0 0,1 1 0 0 0,0 0-1 0 0,0 1 1 0 0,1 0 78 0 0,176-1 55 0 0,-121 68-644 0 0,-38-30 570 0 0,152 117 1106 0 0,-153-144-867 0 0,1-1 0 0 0,0-1 0 0 0,1-1 0 0 0,-1-2 0 0 0,2-1 0 0 0,-1-1 0 0 0,0-1 0 0 0,1-2 0 0 0,-1-1 0 0 0,1-1 0 0 0,24-5-220 0 0,-52 6 0 0 0,14 1 153 0 0,0-2 0 0 0,0 0-1 0 0,1 0 1 0 0,-1-2-1 0 0,0 0 1 0 0,0 0 0 0 0,-1-2-1 0 0,1 0 1 0 0,-1 0-1 0 0,0-2 1 0 0,10-5-153 0 0,-20 9-721 0 0,-6 6-4773 0 0,-10 16-4991 0 0,9-13 3540 0 0</inkml:trace>
  <inkml:trace contextRef="#ctx0" brushRef="#br1" timeOffset="38542.269">26250 3141 2905 0 0,'0'0'3839'0'0,"0"0"-2127"0"0,0 0-726 0 0,0 0-239 0 0,0 0-199 0 0,0 0-60 0 0,0 0 62 0 0,0 0 95 0 0,0 0 166 0 0,0 0 106 0 0,0 0-26 0 0,0 0-128 0 0,0 0-231 0 0,2-8-268 0 0,3-27-272 0 0,42 29-1465 0 0,446-5 3849 0 0,-492 11-2463 0 0,-1 0-65 0 0,0 0-16 0 0,0 0 47 0 0,-29 18-302 0 0,-9 11 400 0 0,2 1 0 0 0,2 2 0 0 0,1 2 0 0 0,1 1 0 0 0,2 1 0 0 0,1 1-1 0 0,2 2 1 0 0,2 1 0 0 0,-6 15 23 0 0,29-49 22 0 0,0 0-1 0 0,0 1 0 0 0,1-1 1 0 0,0 1-1 0 0,0-1 0 0 0,0 1 1 0 0,1-1-1 0 0,0 1 0 0 0,0-1 1 0 0,1 1-1 0 0,0 0 1 0 0,0-1-1 0 0,0 0 0 0 0,1 1 1 0 0,0-1-1 0 0,0 0 0 0 0,1 0 1 0 0,0 0-1 0 0,0 0 1 0 0,0 0-1 0 0,1-1 0 0 0,-1 1 1 0 0,1-1-1 0 0,1 0 0 0 0,-1 0 1 0 0,1-1-1 0 0,0 1 0 0 0,0-1 1 0 0,0 0-1 0 0,0 0 1 0 0,1-1-1 0 0,-1 1 0 0 0,1-1 1 0 0,0-1-1 0 0,0 1 0 0 0,1-1 1 0 0,-1 0-1 0 0,0 0 1 0 0,1-1-1 0 0,-1 0 0 0 0,1 0 1 0 0,-1 0-1 0 0,1-1 0 0 0,-1 0 1 0 0,3 0-22 0 0,27 6 375 0 0,1-1 0 0 0,-1-1 0 0 0,1-3 1 0 0,0 0-1 0 0,-1-3 0 0 0,1-1 0 0 0,-1-1 1 0 0,10-4-376 0 0,-43 2-863 0 0,-21-1-7156 0 0,16 7 5626 0 0,-6-2-6630 0 0</inkml:trace>
  <inkml:trace contextRef="#ctx0" brushRef="#br1" timeOffset="38808.457">26449 3372 17364 0 0,'0'0'835'0'0,"0"0"-191"0"0,0 0-232 0 0,0 0-155 0 0,0 0-2 0 0,0 0 44 0 0,0 0-9 0 0,26-1-39 0 0,190-2 491 0 0,-69 32-1392 0 0,-87-10-6346 0 0,-42-13-3714 0 0</inkml:trace>
  <inkml:trace contextRef="#ctx0" brushRef="#br1" timeOffset="45248.269">2941 1955 0 0 0,'0'0'927'0'0,"0"0"-264"0"0,0 0-242 0 0,0 0-212 0 0,0 0-38 0 0,0 0-35 0 0,0 0 2 0 0,0 0 79 0 0,0 0 102 0 0,0 0 93 0 0,4-11 4116 0 0,-2 9-5521 0 0,14 5-5272 0 0,-11-2 5382 0 0</inkml:trace>
  <inkml:trace contextRef="#ctx0" brushRef="#br1" timeOffset="45860.492">2994 1962 0 0 0,'0'0'0'0'0,"0"0"0"0"0,0 0 0 0 0,0 0 0 0 0,0 0 0 0 0</inkml:trace>
  <inkml:trace contextRef="#ctx0" brushRef="#br1" timeOffset="46115.369">2994 1962 0 0 0,'16'7'5240'0'0,"-11"-8"-7615"0"0,-3 1-490 0 0</inkml:trace>
  <inkml:trace contextRef="#ctx0" brushRef="#br1" timeOffset="48812.321">18947 121 0 0 0,'0'0'1391'0'0,"0"0"-437"0"0,0 0-140 0 0,0 0 152 0 0,0 0 218 0 0,0 0 95 0 0,0 0 9 0 0,0 0-73 0 0,0 0-124 0 0,0 0-139 0 0,0 0-185 0 0,2-15-149 0 0,5-43-165 0 0,-6 43-173 0 0,-1 15-162 0 0,0 0-221 0 0,0 0-203 0 0,0 0-172 0 0,0 0-62 0 0,0 0 2 0 0,0 0 5 0 0,0 0 75 0 0,0 0 15 0 0,0 0 41 0 0,0 0 40 0 0,1 46 340 0 0,25 165 1055 0 0,-98 710 177 0 0,57 258 3223 0 0,5-1034-3739 0 0,-6 0 1 0 0,-6-1-1 0 0,-7-1 1 0 0,-6-2-1 0 0,-46 120-694 0 0,68-223 70 0 0,2 0 0 0 0,1 1 0 0 0,3 0 0 0 0,1 1 0 0 0,2-1 0 0 0,1 1-1 0 0,3 0 1 0 0,2 21-70 0 0,31 20 616 0 0,-33-80-372 0 0,0-1 117 0 0,0 0 111 0 0,0 0 65 0 0,0 0-6 0 0,0 0-51 0 0,-11-83-1154 0 0,0 2-3606 0 0,11 18-3986 0 0,0 43-1647 0 0</inkml:trace>
  <inkml:trace contextRef="#ctx0" brushRef="#br1" timeOffset="49652.911">18935 418 13107 0 0,'0'0'688'0'0,"0"0"127"0"0,0 0-16 0 0,0 0-217 0 0,0 0-262 0 0,0 0-243 0 0,0 0-152 0 0,0 0-59 0 0,0 0 30 0 0,0 0 47 0 0,29-25 41 0 0,89-77 35 0 0,-40 68 44 0 0,-61 34-38 0 0,1050-148 1752 0 0,-740 118-1454 0 0,0 14-1 0 0,152 19-322 0 0,263 57 233 0 0,-717-60-237 0 0,-24-1 3 0 0,0 1 1 0 0,0-1-1 0 0,0 1 0 0 0,-1 0 0 0 0,1-1 1 0 0,0 1-1 0 0,0 0 0 0 0,0 0 0 0 0,0 0 1 0 0,0 0-1 0 0,0-1 0 0 0,0 1 0 0 0,-1 0 1 0 0,1 0-1 0 0,0 1 0 0 0,0-1 0 0 0,0 0 0 0 0,0 0 1 0 0,0 0-1 0 0,0 1 0 0 0,0-1 0 0 0,-1 0 1 0 0,1 1-1 0 0,0-1 0 0 0,0 1 0 0 0,0-1 1 0 0,-1 1-1 0 0,1-1 0 0 0,0 1 0 0 0,-1-1 1 0 0,1 1-1 0 0,0 0 0 0 0,-1-1 0 0 0,1 1 1 0 0,-1 0-1 0 0,1 0 0 0 0,-1-1 0 0 0,1 1 1 0 0,-1 0-1 0 0,0 0 0 0 0,1 0 0 0 0,-1 0 1 0 0,0-1-1 0 0,0 1 0 0 0,0 0 0 0 0,0 0 1 0 0,1 0-1 0 0,-1 0 0 0 0,0 0 0 0 0,0 0 1 0 0,-1 0-1 0 0,1 0 0 0 0,0-1 0 0 0,0 1 1 0 0,0 0-1 0 0,-1 0 0 0 0,1 0 0 0 0,0 0 1 0 0,-1 0-1 0 0,1-1 0 0 0,-1 1 0 0 0,1 0 1 0 0,-1 0-1 0 0,1-1 0 0 0,-1 1 0 0 0,1 0 1 0 0,-1-1-1 0 0,0 1 0 0 0,0 0 1 0 0,-9 38-7 0 0,2 0-1 0 0,1 0 1 0 0,2 1 0 0 0,2 0-1 0 0,1 0 1 0 0,4 34 7 0 0,-2-7-15 0 0,-73 1364 702 0 0,26-730-268 0 0,-6 747 157 0 0,47-1289-17 0 0,1-169 2993 0 0,-17-36-4368 0 0,-38-62-4508 0 0,13 42-4500 0 0,32 46 1346 0 0</inkml:trace>
  <inkml:trace contextRef="#ctx0" brushRef="#br1" timeOffset="50265.419">18841 2159 2144 0 0,'0'0'675'0'0,"0"0"-273"0"0,0 0-20 0 0,0 0 181 0 0,0 0 204 0 0,0 0 112 0 0,0 0-28 0 0,0 0-136 0 0,0 0-135 0 0,0 0-71 0 0,0 0-1 0 0,25 1 35 0 0,76 6 53 0 0,-17 0 4231 0 0,-13-3-3601 0 0,828-27 1480 0 0,483 61-76 0 0,-1276-62-164 0 0,-106 21-4460 0 0,-5 2-7333 0 0,1 1-744 0 0</inkml:trace>
  <inkml:trace contextRef="#ctx0" brushRef="#br1" timeOffset="51238.348">24361 189 0 0 0,'0'0'1258'0'0,"0"0"97"0"0,0 0-110 0 0,0 0-11 0 0,0 0 77 0 0,0 0 18 0 0,0 0-26 0 0,0 0-37 0 0,0 0-37 0 0,0 0-51 0 0,0 0-80 0 0,-4-12-92 0 0,-15-32-128 0 0,-25 117-1809 0 0,35-42 1035 0 0,1 0-1 0 0,2 0 1 0 0,1 0 0 0 0,2 1 0 0 0,1-1-1 0 0,2 1 1 0 0,0 0 0 0 0,5 21-104 0 0,-3 3 229 0 0,3 171 746 0 0,-10 1 0 0 0,-20 103-975 0 0,-4-84 672 0 0,12 1 0 0 0,10 93-672 0 0,7-313 72 0 0,1-1-1 0 0,0 1 1 0 0,3-1-1 0 0,0 1 1 0 0,2-1 0 0 0,0 0-1 0 0,2-1 1 0 0,1 0-1 0 0,8 16-71 0 0,-26-71 876 0 0,-25-61-12198 0 0,27 72 2012 0 0</inkml:trace>
  <inkml:trace contextRef="#ctx0" brushRef="#br1" timeOffset="52039.102">24190 243 9514 0 0,'0'0'183'0'0,"0"0"155"0"0,0 0 32 0 0,0 0-66 0 0,0 0-64 0 0,0 0 4 0 0,0 0 25 0 0,26-22-6 0 0,83-70 4 0 0,-105 88-234 0 0,1 0 0 0 0,0 0 1 0 0,0 1-1 0 0,0 0 0 0 0,1 0 1 0 0,-1 0-1 0 0,1 1 0 0 0,-1-1 0 0 0,1 1 1 0 0,0 1-1 0 0,0-1 0 0 0,0 1 0 0 0,0 0 1 0 0,0 0-1 0 0,0 1 0 0 0,0 0 1 0 0,1 0-34 0 0,16-1 158 0 0,339-20 2066 0 0,198 19-2224 0 0,-262 4 219 0 0,451-2 197 0 0,-715 1-223 0 0,1-2 0 0 0,-1-2 0 0 0,0-1 0 0 0,0-1 0 0 0,-1-2 0 0 0,1-2 0 0 0,23-9-193 0 0,-31-5 2841 0 0,-26 23-2565 0 0,0 0-139 0 0,0 0-105 0 0,0 0-96 0 0,0 0-92 0 0,0 0-85 0 0,0 0-113 0 0,0 0-98 0 0,0 0-102 0 0,0 0-51 0 0,-21 47-818 0 0,6 126 1376 0 0,16-117 105 0 0,-5 94 128 0 0,-8-1 0 0 0,-6 0 0 0 0,-6 0 0 0 0,-41 134-186 0 0,-55 242 490 0 0,23 5 1 0 0,13 88-491 0 0,58-256 514 0 0,20 341-514 0 0,9-522 132 0 0,7 189 10 0 0,2 57 890 0 0,-12-426-987 0 0,0-1-106 0 0,0 0-176 0 0,0 0-250 0 0,0-8-6743 0 0,0 4-2887 0 0</inkml:trace>
  <inkml:trace contextRef="#ctx0" brushRef="#br1" timeOffset="52461.359">23826 2461 4513 0 0,'0'0'1479'0'0,"0"0"-540"0"0,0 0-635 0 0,0 0-333 0 0,0 0-10 0 0,0 0 135 0 0,0 0 85 0 0,0 0 25 0 0,0 0-2 0 0,0 0-18 0 0,0 0-15 0 0,11 11-34 0 0,36 35-25 0 0,-27 10 824 0 0,-21-44-75 0 0,1-11-673 0 0,56 7-6009 0 0,-46-8 1197 0 0</inkml:trace>
  <inkml:trace contextRef="#ctx0" brushRef="#br1" timeOffset="52886.419">24184 2344 7938 0 0,'0'0'633'0'0,"0"0"117"0"0,0 0 51 0 0,0 0-129 0 0,0 0-110 0 0,0 0-97 0 0,0 0-114 0 0,0 0-90 0 0,0 0-57 0 0,0 0-36 0 0,0 0-25 0 0,0 0 4 0 0,0 0 32 0 0,-6-15 83 0 0,-19-43 120 0 0,19 42 94 0 0,6 16-7 0 0,0 0-107 0 0,0 0-154 0 0,0 0-159 0 0,0 0-149 0 0,0 0-128 0 0,0 0-107 0 0,-1 25-753 0 0,-32 383 4522 0 0,30-71-664 0 0,37 298-2770 0 0,-2-265 1960 0 0,-32-370-1578 0 0,0 0 57 0 0,0 0 34 0 0,0 0 6 0 0,0 0-11 0 0,-29-39 419 0 0,-3-27-3895 0 0,21 18-7485 0 0,11 36-245 0 0</inkml:trace>
  <inkml:trace contextRef="#ctx0" brushRef="#br1" timeOffset="53504.127">23983 2245 7946 0 0,'0'0'1568'0'0,"0"0"136"0"0,0 0-121 0 0,0 0-330 0 0,0 0-286 0 0,0 0-237 0 0,0 0-204 0 0,0 0-138 0 0,0 0-84 0 0,0 0-91 0 0,0 0-34 0 0,0 0 18 0 0,17-15 27 0 0,59-44 53 0 0,10 39 485 0 0,-65 22-543 0 0,281-2 1047 0 0,-1-13-1 0 0,31-17-1265 0 0,-204 12 81 0 0,107-15 41 0 0,2 10 1 0 0,40 10-123 0 0,-204 33-1202 0 0,-62 0-2203 0 0,-9 9-3660 0 0,-3-20-2848 0 0</inkml:trace>
  <inkml:trace contextRef="#ctx0" brushRef="#br1" timeOffset="55223.467">17802 575 3193 0 0,'0'0'1259'0'0,"0"0"14"0"0,0 0 14 0 0,0 0-24 0 0,0 0-31 0 0,0 0-6 0 0,0 0-46 0 0,0 0-121 0 0,0 0-117 0 0,0 0-194 0 0,0 0-267 0 0,-10-19-342 0 0,-29-56-476 0 0,51 141-1598 0 0,-8-45 1878 0 0,18 93 462 0 0,-5 0-1 0 0,-5 0 1 0 0,-3 82-405 0 0,-49 358 639 0 0,34-498 640 0 0,0-59 1076 0 0,-19-17-2628 0 0,-23-29-739 0 0,21 19 875 0 0,-2 1 0 0 0,-1 1 0 0 0,0 2 0 0 0,-2 1 0 0 0,-35-20 137 0 0,66 45-25 0 0,0-1 1 0 0,-1 1-1 0 0,1 0 0 0 0,0-1 0 0 0,-1 1 0 0 0,1 0 1 0 0,0 0-1 0 0,-1 0 0 0 0,1 0 0 0 0,0 1 1 0 0,-1-1-1 0 0,1 0 0 0 0,0 0 0 0 0,-1 1 0 0 0,1-1 1 0 0,0 1-1 0 0,0-1 0 0 0,-1 1 0 0 0,1 0 0 0 0,0-1 1 0 0,0 1-1 0 0,0 0 0 0 0,0 0 0 0 0,0 0 0 0 0,0 0 1 0 0,0 0-1 0 0,0 0 0 0 0,0 0 0 0 0,0 0 1 0 0,1 0-1 0 0,-1 0 0 0 0,0 0 0 0 0,1 0 0 0 0,-1 1 1 0 0,1-1-1 0 0,-1 0 0 0 0,1 1 0 0 0,-1-1 0 0 0,1 0 1 0 0,0 1-1 0 0,0-1 0 0 0,0 0 0 0 0,0 1 0 0 0,0-1 1 0 0,0 0-1 0 0,0 1 0 0 0,0-1 0 0 0,1 0 1 0 0,-1 1-1 0 0,0-1 0 0 0,1 0 0 0 0,-1 0 0 0 0,1 1 1 0 0,-1-1-1 0 0,1 0 0 0 0,0 0 0 0 0,0 0 0 0 0,-1 0 1 0 0,1 1-1 0 0,0-1 0 0 0,0 0 0 0 0,0-1 1 0 0,1 2 24 0 0,7 30 271 0 0,3 0 1 0 0,0-1 0 0 0,2-1 0 0 0,1 0-1 0 0,1 0 1 0 0,2-2 0 0 0,1 0 0 0 0,1-1 0 0 0,2-1-1 0 0,2 1-271 0 0,-3-1 138 0 0,-12-12-15 0 0,1 0 0 0 0,1-1-1 0 0,-1-1 1 0 0,2 0 0 0 0,0 0-1 0 0,0-1 1 0 0,1-1 0 0 0,1 0-1 0 0,0-1 1 0 0,0 0-1 0 0,0-1 1 0 0,5 1-123 0 0,4-26 5180 0 0,-12-46-4941 0 0,-10 52 102 0 0,-15-226 696 0 0,3 149-4678 0 0,5 0-7939 0 0,6 79 1352 0 0</inkml:trace>
  <inkml:trace contextRef="#ctx0" brushRef="#br1" timeOffset="55789.56">17404 282 6513 0 0,'0'0'1689'0'0,"0"0"-394"0"0,0 0-204 0 0,0 0-351 0 0,0 0-367 0 0,0 0-355 0 0,0 0-305 0 0,0 0-185 0 0,0 0 16 0 0,0 0 158 0 0,0 0 211 0 0,0 0 213 0 0,0 0 142 0 0,-1 12 304 0 0,-97 124 316 0 0,64-92-666 0 0,-88 82 1454 0 0,121-126-985 0 0,1 0 233 0 0,1-10-841 0 0,1 1 0 0 0,0 0 0 0 0,0-1 0 0 0,1 1 0 0 0,0 0 0 0 0,1 1 0 0 0,0-1 0 0 0,0 0 0 0 0,1 1 0 0 0,0 0 0 0 0,0 0 0 0 0,1 1 0 0 0,0-1 0 0 0,1 1 0 0 0,-1 0 0 0 0,1 1 0 0 0,1 0 0 0 0,-1 0 0 0 0,5-3-83 0 0,161-91-764 0 0,-142 87 696 0 0,-6 0 58 0 0,1 1 0 0 0,1 1 0 0 0,0 1 0 0 0,0 2 0 0 0,1 1 0 0 0,0 0 0 0 0,1 3 0 0 0,14-1 10 0 0,-36 7 2 0 0,0 1-1 0 0,1 0 0 0 0,-1 1 0 0 0,0 0 0 0 0,-1 0 1 0 0,1 0-1 0 0,-1 1 0 0 0,0 0 0 0 0,0 0 0 0 0,0 1 1 0 0,-1-1-1 0 0,0 1 0 0 0,0 0 0 0 0,0 1 0 0 0,-1-1 1 0 0,0 1-1 0 0,0 0 0 0 0,2 5-1 0 0,21 27 48 0 0,86 77 424 0 0,-62-70-5474 0 0,-39-35 2672 0 0,0 0-7031 0 0</inkml:trace>
  <inkml:trace contextRef="#ctx0" brushRef="#br1" timeOffset="57369.315">15064 981 4505 0 0,'0'0'1679'0'0,"0"0"-379"0"0,0 0-361 0 0,0 0-389 0 0,0 0-420 0 0,0 0-398 0 0,0 0-191 0 0,0 0 19 0 0,0 0 135 0 0,0 0 205 0 0,0 0 171 0 0,0 0 37 0 0,0 0 20 0 0,3 4 18 0 0,6 1 8 0 0,-1-1-1 0 0,1 0 1 0 0,0 0-1 0 0,0 0 1 0 0,0-1-1 0 0,0-1 1 0 0,1 0-1 0 0,-1 0 1 0 0,1-1-1 0 0,-1 0 1 0 0,1 0-1 0 0,-1-1 1 0 0,1-1 0 0 0,-1 1-1 0 0,1-1 1 0 0,0-1-1 0 0,-1 0 1 0 0,0 0-1 0 0,0-1 1 0 0,0-1-1 0 0,0 1 1 0 0,0-1-1 0 0,0 0 1 0 0,-1-1-1 0 0,0 0 1 0 0,0-1-1 0 0,0 0 1 0 0,-1 0-1 0 0,0 0 1 0 0,0-1-1 0 0,0 0 1 0 0,-1 0-1 0 0,0-1 1 0 0,0 0-1 0 0,-1 0 1 0 0,0 0-1 0 0,0-3-153 0 0,-1 6 126 0 0,-1-1-1 0 0,-1 1 1 0 0,1-1-1 0 0,-1 0 0 0 0,0 0 1 0 0,0 0-1 0 0,-1 0 1 0 0,1 0-1 0 0,-1 0 1 0 0,-1 0-1 0 0,1 0 0 0 0,-1-1 1 0 0,0 1-1 0 0,-1 0 1 0 0,1 0-1 0 0,-1-1 1 0 0,0 1-1 0 0,-1 0 0 0 0,0-2-125 0 0,-1 8-94 0 0,0 1 0 0 0,1-1 0 0 0,-1 1 0 0 0,1-1 0 0 0,-1 1 0 0 0,0 0 0 0 0,1 0-1 0 0,0 0 1 0 0,-1 1 0 0 0,1-1 0 0 0,0 0 0 0 0,0 1 0 0 0,0 0 0 0 0,-1-1 0 0 0,2 1-1 0 0,-1 0 1 0 0,0 0 0 0 0,0 0 0 0 0,1 0 0 0 0,-1 0 0 0 0,1 1 0 0 0,-1-1 0 0 0,1 0-1 0 0,0 1 1 0 0,0-1 0 0 0,0 1 0 0 0,0-1 0 0 0,1 1 0 0 0,-1 0 0 0 0,1-1 0 0 0,0 1-1 0 0,-1 0 1 0 0,1-1 0 0 0,0 1 0 0 0,0 0 94 0 0,0-3-2 0 0,-9 45-16 0 0,2 0 0 0 0,1 1 0 0 0,3 0 0 0 0,1 0 0 0 0,3-1 0 0 0,4 29 18 0 0,-4-50-8 0 0,18 142-2065 0 0,-22-164 2111 0 0,-1 0 0 0 0,1-1-1 0 0,-1 1 1 0 0,1-1 0 0 0,-1 1-1 0 0,0-1 1 0 0,0 0 0 0 0,0-1-1 0 0,0 1 1 0 0,1-1 0 0 0,-1 0-1 0 0,0 1 1 0 0,0-2-1 0 0,0 1 1 0 0,0 0 0 0 0,0-1-1 0 0,0 0 1 0 0,1 0 0 0 0,-1 0-1 0 0,0 0 1 0 0,-1-1-38 0 0,-28-12 773 0 0,20 0 3038 0 0,60 8-5485 0 0,412-44 1739 0 0,-461 52-50 0 0,0 1 0 0 0,0-1 0 0 0,0 1 0 0 0,1 0 0 0 0,0 0 0 0 0,-1 0 0 0 0,1 0 0 0 0,0 0-1 0 0,0 0 1 0 0,1 0 0 0 0,-1 1 0 0 0,1-1 0 0 0,-1 0 0 0 0,1 0 0 0 0,0 0 0 0 0,0 1 0 0 0,1-1 0 0 0,-1 0-1 0 0,1 0 1 0 0,-1 0 0 0 0,1 1 0 0 0,0-1 0 0 0,0 0 0 0 0,1 0 0 0 0,-1 0 0 0 0,0-1 0 0 0,1 1 0 0 0,0 0-1 0 0,0 0 1 0 0,0-1 0 0 0,0 1 0 0 0,0-1 0 0 0,0 0 0 0 0,0 0 0 0 0,2 1-15 0 0,7-2 148 0 0,0-1 0 0 0,0-1 1 0 0,0 0-1 0 0,-1-1 0 0 0,1 0 0 0 0,0 0 1 0 0,-1-1-1 0 0,1-1 0 0 0,-1 1 1 0 0,0-2-1 0 0,0 0 0 0 0,0 0 0 0 0,-1 0 1 0 0,0-1-1 0 0,0-1 0 0 0,0 1 0 0 0,-1-2 1 0 0,0 1-1 0 0,-1-1 0 0 0,1 0 0 0 0,-1-1 1 0 0,-1 1-1 0 0,0-1 0 0 0,0-1 1 0 0,0 1-1 0 0,-2-1 0 0 0,1 0 0 0 0,-1 0 1 0 0,0 0-1 0 0,-1-1 0 0 0,0 1 0 0 0,-1-1 1 0 0,0 0-1 0 0,0-9-148 0 0,-2 10-49 0 0,1-1 1 0 0,-2 0-1 0 0,1 1 1 0 0,-1-1-1 0 0,-1 1 1 0 0,0-1-1 0 0,0 1 1 0 0,-1-1 0 0 0,0 1-1 0 0,-1 0 1 0 0,0 1-1 0 0,-1-1 1 0 0,0 1-1 0 0,0 0 1 0 0,-1 0-1 0 0,-1 0 1 0 0,1 1-1 0 0,-1 0 1 0 0,0 0-1 0 0,-1 0 1 0 0,0 1-1 0 0,0 1 1 0 0,-1-1-1 0 0,0 1 1 0 0,0 1-1 0 0,0-1 1 0 0,0 2-1 0 0,-1-1 1 0 0,0 1-1 0 0,0 1 1 0 0,0 0-1 0 0,-1 0 1 0 0,1 1-1 0 0,0 0 1 0 0,-1 1-1 0 0,0 0 1 0 0,1 1-1 0 0,-1 0 1 0 0,-4 1 48 0 0,5 4-44 0 0,0 0 0 0 0,0 0 0 0 0,1 1 0 0 0,0 0 0 0 0,0 0 0 0 0,1 1 0 0 0,0 1 0 0 0,0-1 0 0 0,0 1 0 0 0,1 1 0 0 0,0-1 0 0 0,1 1 0 0 0,0 0 0 0 0,0 1 0 0 0,1-1 0 0 0,0 1 0 0 0,1 0 0 0 0,0 1 0 0 0,1-1 0 0 0,0 1 0 0 0,0-1 0 0 0,1 1 0 0 0,1 0 0 0 0,0 0 0 0 0,0 0 0 0 0,1 0 0 0 0,1 9 44 0 0,0-12-30 0 0,0 1 1 0 0,0-1-1 0 0,1 0 1 0 0,0 0-1 0 0,1-1 1 0 0,0 1 0 0 0,0 0-1 0 0,1-1 1 0 0,0 0-1 0 0,0 0 1 0 0,0 0-1 0 0,1 0 1 0 0,0-1 0 0 0,0 0-1 0 0,1 0 1 0 0,0 0-1 0 0,0 0 1 0 0,0-1-1 0 0,1 0 1 0 0,0-1 0 0 0,0 1-1 0 0,3 0 30 0 0,108 42-8390 0 0,-93-42 616 0 0</inkml:trace>
  <inkml:trace contextRef="#ctx0" brushRef="#br1" timeOffset="57773.422">16008 1255 384 0 0,'0'0'1467'0'0,"0"0"-780"0"0,0 0-260 0 0,0 0 67 0 0,0 0 91 0 0,0 0 128 0 0,0 0 85 0 0,0 0 51 0 0,0 0 3 0 0,0 0-88 0 0,0 0-125 0 0,0 0-120 0 0,4 23-63 0 0,16 70-40 0 0,-20-91-359 0 0,1 1 1 0 0,0 0-1 0 0,0 0 0 0 0,0 0 1 0 0,0-1-1 0 0,0 1 0 0 0,1 0 0 0 0,-1-1 1 0 0,1 1-1 0 0,-1-1 0 0 0,1 0 1 0 0,0 1-1 0 0,0-1 0 0 0,0 0 0 0 0,1 0 1 0 0,-1 0-1 0 0,0 0 0 0 0,1-1 1 0 0,-1 1-1 0 0,1-1 0 0 0,-1 1 0 0 0,1-1 1 0 0,0 0-1 0 0,0 0 0 0 0,-1 0 1 0 0,1 0-1 0 0,0-1 0 0 0,1 1-57 0 0,5 1 302 0 0,1 1-83 0 0,-1-1 0 0 0,1 0 0 0 0,-1-1 1 0 0,1 0-1 0 0,0 0 0 0 0,-1-1 0 0 0,1 0 0 0 0,0-1 1 0 0,-1 0-1 0 0,1-1 0 0 0,-1 0 0 0 0,1 0 0 0 0,-1-1 0 0 0,0 0 1 0 0,0-1-1 0 0,0 0 0 0 0,-1 0 0 0 0,1-1 0 0 0,-1 0 1 0 0,0 0-1 0 0,0-1 0 0 0,-1 0 0 0 0,0-1 0 0 0,0 1 0 0 0,0-1 1 0 0,-1-1-1 0 0,0 1 0 0 0,0-1 0 0 0,-1 0 0 0 0,0-1 1 0 0,0 0-220 0 0,1-1 26 0 0,0 0 0 0 0,-2-1 0 0 0,1 1 0 0 0,-1-1 0 0 0,-1 0 0 0 0,0 0 0 0 0,0 0 0 0 0,-1 0 0 0 0,0-1 0 0 0,-1 1 0 0 0,-1-1 0 0 0,0 1 0 0 0,0-1 0 0 0,-1 1 0 0 0,0 0 0 0 0,-1-1 0 0 0,-1 1 0 0 0,0 0 0 0 0,0 0 0 0 0,-1 0 0 0 0,0 1 0 0 0,-1-1 0 0 0,0 1 0 0 0,-1 0 0 0 0,0 0 0 0 0,-2-1-26 0 0,0 0-93 0 0,-1 1 0 0 0,-1 0 0 0 0,0 1 0 0 0,0 0 0 0 0,-1 0 0 0 0,0 1 1 0 0,-1 0-1 0 0,0 1 0 0 0,0 1 0 0 0,0 0 0 0 0,-1 0 0 0 0,-1 1 93 0 0,9 3-56 0 0,1 1 0 0 0,-1 0 0 0 0,0 0 0 0 0,0 0 1 0 0,0 1-1 0 0,0 0 0 0 0,0-1 0 0 0,0 2 0 0 0,0-1 0 0 0,0 1 0 0 0,0-1 0 0 0,1 1 0 0 0,-1 1 1 0 0,0-1-1 0 0,0 1 0 0 0,1-1 0 0 0,-1 1 0 0 0,1 1 0 0 0,-1-1 0 0 0,1 1 0 0 0,0-1 0 0 0,0 1 0 0 0,0 1 1 0 0,0-1-1 0 0,1 0 0 0 0,-1 1 0 0 0,1 0 0 0 0,0 0 0 0 0,0 0 0 0 0,0 0 0 0 0,1 0 0 0 0,0 0 0 0 0,-1 1 1 0 0,0 2 55 0 0,0 0-39 0 0,0 1 1 0 0,0-1-1 0 0,1 0 1 0 0,0 1 0 0 0,0-1-1 0 0,1 1 1 0 0,0 0-1 0 0,1-1 1 0 0,-1 1 0 0 0,1 0-1 0 0,1 0 1 0 0,-1-1-1 0 0,1 1 1 0 0,1 0 0 0 0,-1-1-1 0 0,1 1 1 0 0,1-1-1 0 0,-1 0 1 0 0,1 0 0 0 0,1 0-1 0 0,-1 0 1 0 0,1 0-1 0 0,0 0 1 0 0,5 4 38 0 0,48 53-5700 0 0,-39-48-2914 0 0</inkml:trace>
  <inkml:trace contextRef="#ctx0" brushRef="#br1" timeOffset="58377.785">16561 1209 12203 0 0,'0'0'2009'0'0,"0"0"-248"0"0,0 0-632 0 0,0 0-575 0 0,0 0-485 0 0,0 0-478 0 0,0 0-309 0 0,0 0-15 0 0,0 0 177 0 0,0 0 304 0 0,0 0 245 0 0,0 0 72 0 0,0 0 3 0 0,4 11-16 0 0,3 7-6 0 0,61 104 1218 0 0,-53-131 1992 0 0,11-32-3835 0 0,-20 32 732 0 0,66-106-1111 0 0,-66 123-1786 0 0,3 20 3156 0 0,-8-24-515 0 0,10 47 615 0 0,-11-45-458 0 0,0 1 1 0 0,1 0-1 0 0,0-1 0 0 0,0 1 1 0 0,1-1-1 0 0,-1 1 1 0 0,1-1-1 0 0,1 0 0 0 0,-1 1 1 0 0,1-1-1 0 0,1 0 1 0 0,-1-1-1 0 0,1 1 0 0 0,-1-1 1 0 0,2 1-1 0 0,-1-1 1 0 0,1 0-1 0 0,0 0-54 0 0,0-5 172 0 0,0 0-1 0 0,0 0 1 0 0,0-1-1 0 0,0 1 1 0 0,0-1-1 0 0,0 0 1 0 0,0-1 0 0 0,-1 1-1 0 0,1-1 1 0 0,0 0-1 0 0,-1 0 1 0 0,1 0-1 0 0,-1-1 1 0 0,0 0-1 0 0,0 0 1 0 0,0 0 0 0 0,0 0-1 0 0,0 0 1 0 0,-1-1-1 0 0,1 1 1 0 0,0-3-172 0 0,14-8 207 0 0,-15 12-188 0 0,13-8 27 0 0,0 0-1 0 0,-1-2 1 0 0,0 1-1 0 0,0-2 1 0 0,-1 0-1 0 0,-1-1 1 0 0,-1 0-1 0 0,0-1 1 0 0,0 0-1 0 0,-2-1 1 0 0,0 0 0 0 0,0 0-1 0 0,0-6-45 0 0,-14 67-3045 0 0,20 96 2841 0 0,-1-97-1399 0 0,-4-14-2676 0 0,-1-5-5795 0 0</inkml:trace>
  <inkml:trace contextRef="#ctx0" brushRef="#br1" timeOffset="59877.387">20077 1203 888 0 0,'0'0'2790'0'0,"0"0"-781"0"0,0 0-225 0 0,0 0-97 0 0,0 0-139 0 0,0 0-215 0 0,0 0-219 0 0,0 0-203 0 0,0 0-204 0 0,0 0-192 0 0,0 0-174 0 0,45 15-442 0 0,-23-16 320 0 0,1-1 0 0 0,-1 0 0 0 0,-1-2 0 0 0,1-1 0 0 0,0 0 0 0 0,-1-2 0 0 0,0 0-1 0 0,-1-2 1 0 0,1 0 0 0 0,-2-1 0 0 0,1-1 0 0 0,-1-1 0 0 0,-1-1 0 0 0,0 0 0 0 0,-1-1 0 0 0,-1-1 0 0 0,0-1 0 0 0,10-12-219 0 0,-23 24 1 0 0,0 0 0 0 0,0 0 0 0 0,-1 0 0 0 0,1-1 0 0 0,-1 1 0 0 0,0-1 0 0 0,0 1 0 0 0,0-1 0 0 0,0 0 0 0 0,-1 0 0 0 0,0 1 0 0 0,0-1 0 0 0,0 0 0 0 0,-1 0 0 0 0,0 0 0 0 0,0-1 0 0 0,0 1 0 0 0,0 0 0 0 0,-1 0 0 0 0,0 0 0 0 0,0 1 0 0 0,0-1 0 0 0,-1 0 0 0 0,1 0 0 0 0,-1 0 0 0 0,0 1 0 0 0,-1-1-1 0 0,1 1 1 0 0,-1 0 0 0 0,0 0 0 0 0,0 0 0 0 0,0 0 0 0 0,0 0 0 0 0,-1 1 0 0 0,0-1 0 0 0,1 1 0 0 0,-1 0 0 0 0,-1 0 0 0 0,1 0 0 0 0,0 1 0 0 0,-1-1 0 0 0,1 1 0 0 0,-1 0 0 0 0,0 0 0 0 0,1 1 0 0 0,-1 0 0 0 0,0 0 0 0 0,0 0 0 0 0,0 0 0 0 0,0 1 0 0 0,0-1 0 0 0,0 1 0 0 0,0 0 0 0 0,-3 1-1 0 0,-11 1-37 0 0,0 1 0 0 0,0 1 0 0 0,1 0-1 0 0,-1 2 1 0 0,1 0 0 0 0,0 1 0 0 0,1 0 0 0 0,-1 2-1 0 0,2 0 1 0 0,-1 1 0 0 0,1 1 0 0 0,1 0 0 0 0,0 1-1 0 0,0 1 1 0 0,1 0 0 0 0,1 1 0 0 0,0 0 0 0 0,1 1 0 0 0,1 1-1 0 0,0-1 1 0 0,1 2 0 0 0,1 0 0 0 0,0 0 0 0 0,1 1-1 0 0,1-1 1 0 0,1 2 0 0 0,1-1 0 0 0,0 1 0 0 0,1-1-1 0 0,1 1 1 0 0,1 1 0 0 0,1-1 0 0 0,0 0 0 0 0,2 0-1 0 0,0 0 1 0 0,3 14 37 0 0,-1-19 116 0 0,0 1 1 0 0,1 0-1 0 0,1-1 0 0 0,0 0 0 0 0,1 0 0 0 0,0-1 1 0 0,1 1-1 0 0,1-1 0 0 0,0-1 0 0 0,0 1 0 0 0,2-2 1 0 0,-1 1-1 0 0,2-1 0 0 0,-1 0 0 0 0,1-1 0 0 0,1-1 1 0 0,0 0-1 0 0,0 0 0 0 0,1-1 0 0 0,0-1 0 0 0,0 0 1 0 0,1 0-1 0 0,0-2 0 0 0,0 0 0 0 0,0 0 1 0 0,1-1-1 0 0,0-1 0 0 0,0-1 0 0 0,-1 0 0 0 0,5 0-116 0 0,-14-21 2051 0 0,-21-3-4090 0 0,-30 14-4596 0 0,16 14-4161 0 0,21-3 6548 0 0</inkml:trace>
  <inkml:trace contextRef="#ctx0" brushRef="#br1" timeOffset="61499.403">20558 1603 0 0 0,'0'0'479'0'0,"0"0"276"0"0,0 0-233 0 0,0 0-244 0 0,0 0-166 0 0,0 0-64 0 0,0 0-40 0 0,0 0-31 0 0,0 0 4 0 0,0 0 10 0 0,0 0 34 0 0,0 0 46 0 0,0 0 44 0 0,1-1 8065 0 0,1 0-4103 0 0,12-8-3598 0 0,5-3-345 0 0,-4 3 105 0 0,-1 0 1 0 0,1 0 0 0 0,-2-2-1 0 0,0 1 1 0 0,0-2-1 0 0,-1 0 1 0 0,0 0 0 0 0,-1-1-1 0 0,-1 0 1 0 0,7-11-240 0 0,-13-2 591 0 0,-6 40-3683 0 0,0 329 3438 0 0,2-342-337 0 0,1 0 0 0 0,-1 0 0 0 0,0 0 0 0 0,1-1 1 0 0,-1 1-1 0 0,0 0 0 0 0,1 0 0 0 0,-1 0 1 0 0,0 0-1 0 0,0 0 0 0 0,0 0 0 0 0,0 0 0 0 0,0 0 1 0 0,0 0-1 0 0,0 0 0 0 0,0 0 0 0 0,0 0 0 0 0,-1 0 1 0 0,1-1-1 0 0,0 1 0 0 0,-1 0 0 0 0,1 0 0 0 0,0 0 1 0 0,-1 0-1 0 0,1 0 0 0 0,-1-1 0 0 0,0 1 0 0 0,1 0 1 0 0,-1 0-1 0 0,1-1 0 0 0,-1 1 0 0 0,0 0 0 0 0,0-1 1 0 0,1 1-1 0 0,-1-1 0 0 0,0 1 0 0 0,0-1 1 0 0,0 1-1 0 0,0-1 0 0 0,0 0 0 0 0,1 1 0 0 0,-1-1 1 0 0,0 0-1 0 0,0 0 0 0 0,0 0 0 0 0,0 0 0 0 0,0 1 1 0 0,0-1-1 0 0,0-1 0 0 0,0 1 0 0 0,0 0 0 0 0,0 0 1 0 0,0 0-1 0 0,0 0 0 0 0,0-1 0 0 0,1 1 0 0 0,-1 0 1 0 0,0-1-1 0 0,0 1 0 0 0,0-1 0 0 0,0 0-9 0 0,-11 0-177 0 0,-5 0 87 0 0,2-1 16 0 0,1 0-1 0 0,-1 1 0 0 0,0 0 1 0 0,1 1-1 0 0,-1 1 0 0 0,1 0 1 0 0,-1 1-1 0 0,1 1 0 0 0,0 0 1 0 0,-1 1-1 0 0,-4 3 75 0 0,19-7-7 0 0,-1 0 1 0 0,1 0 0 0 0,-1 1-1 0 0,1-1 1 0 0,-1 0-1 0 0,1 1 1 0 0,-1-1-1 0 0,1 1 1 0 0,0-1 0 0 0,-1 0-1 0 0,1 1 1 0 0,-1-1-1 0 0,1 1 1 0 0,0-1-1 0 0,0 1 1 0 0,-1-1 0 0 0,1 1-1 0 0,0 0 1 0 0,0-1-1 0 0,0 1 1 0 0,-1-1 0 0 0,1 1-1 0 0,0-1 1 0 0,0 1-1 0 0,0 0 1 0 0,0-1-1 0 0,0 1 1 0 0,0-1 0 0 0,0 1-1 0 0,0 0 1 0 0,0-1-1 0 0,1 1 1 0 0,-1-1-1 0 0,0 1 1 0 0,0-1 0 0 0,0 1-1 0 0,1 0 1 0 0,-1-1-1 0 0,0 1 1 0 0,1-1-1 0 0,-1 1 1 0 0,0-1 0 0 0,1 0-1 0 0,-1 1 1 0 0,1-1-1 0 0,-1 1 1 0 0,1-1-1 0 0,-1 0 1 0 0,1 1 0 0 0,-1-1-1 0 0,1 0 1 0 0,-1 1-1 0 0,1-1 1 0 0,-1 0 0 0 0,1 0-1 0 0,-1 0 1 0 0,1 0-1 0 0,0 1 1 0 0,-1-1-1 0 0,1 0 1 0 0,-1 0 0 0 0,1 0-1 0 0,0 0 1 0 0,-1 0-1 0 0,1 0 1 0 0,-1 0-1 0 0,1-1 1 0 0,-1 1 0 0 0,1 0-1 0 0,0 0 7 0 0,45 8 1027 0 0,6-4-538 0 0,-1-3-1 0 0,1-2 1 0 0,-1-2 0 0 0,1-3-1 0 0,-1-2 1 0 0,0-2-489 0 0,-129 22-931 0 0,40 5-1815 0 0,14-4-2751 0 0,23-12 5381 0 0,-11 5-9049 0 0</inkml:trace>
  <inkml:trace contextRef="#ctx0" brushRef="#br1" timeOffset="62888.801">20024 3060 2873 0 0,'0'0'1625'0'0,"0"0"-248"0"0,0 0-77 0 0,0 0-93 0 0,0 0-118 0 0,0 0-135 0 0,0 0-201 0 0,0 0-115 0 0,0 0-69 0 0,0 0-62 0 0,0 0-85 0 0,0 0-104 0 0,0 0-104 0 0,2-8-961 0 0,76 9 4921 0 0,-73-3-3658 0 0,-3 1-1686 0 0,-6 1-9830 0 0,4 0 5381 0 0</inkml:trace>
  <inkml:trace contextRef="#ctx0" brushRef="#br1" timeOffset="63967.492">20000 3085 6625 0 0,'0'0'1787'0'0,"0"0"-666"0"0,0 0-484 0 0,0 0-337 0 0,0 0-270 0 0,0 0-214 0 0,0 0-87 0 0,0 0 61 0 0,0 0 180 0 0,0 0 187 0 0,0 0 114 0 0,0 0 78 0 0,0 0 43 0 0,10 2 54 0 0,8 1-116 0 0,-1-1 1 0 0,1-1 0 0 0,-1-1-1 0 0,1 0 1 0 0,-1-1-1 0 0,1-1 1 0 0,-1 0-1 0 0,0-1 1 0 0,12-5-331 0 0,-20 6 153 0 0,1 0 0 0 0,-1-1 0 0 0,0-1 0 0 0,0 1-1 0 0,0-2 1 0 0,0 1 0 0 0,-1-1 0 0 0,0 0 0 0 0,0-1 0 0 0,0 0 0 0 0,0 0 0 0 0,-1-1-1 0 0,0 0 1 0 0,-1 0 0 0 0,1 0 0 0 0,-1-1 0 0 0,-1 0 0 0 0,0 0 0 0 0,0-1 0 0 0,0 0-1 0 0,-1 1 1 0 0,-1-2 0 0 0,1 1 0 0 0,-1 0 0 0 0,-1 0 0 0 0,0-1 0 0 0,1-8-153 0 0,-6 13-66 0 0,0 0 1 0 0,0 1-1 0 0,-1-1 1 0 0,0 1-1 0 0,1 0 1 0 0,-2 0 0 0 0,1 0-1 0 0,0 1 1 0 0,-1-1-1 0 0,1 1 1 0 0,-1 0-1 0 0,0 0 1 0 0,0 1-1 0 0,0 0 1 0 0,-1-1 0 0 0,1 2-1 0 0,0-1 1 0 0,-1 1-1 0 0,0 0 1 0 0,1 0-1 0 0,-1 0 1 0 0,1 1 0 0 0,-1 0-1 0 0,0 0 1 0 0,1 0-1 0 0,-1 1 1 0 0,0-1-1 0 0,1 2 1 0 0,-3-1 65 0 0,-17 5-55 0 0,1 0 0 0 0,0 2 0 0 0,0 0 0 0 0,1 2 0 0 0,0 1 0 0 0,0 0 0 0 0,1 2 0 0 0,1 0 0 0 0,0 2 0 0 0,1 0 0 0 0,1 1 0 0 0,0 1 0 0 0,-13 17 55 0 0,28-31 29 0 0,0 1 1 0 0,1 0-1 0 0,-1 0 1 0 0,1 0-1 0 0,0 1 1 0 0,1-1-1 0 0,-1 1 1 0 0,1-1-1 0 0,0 1 0 0 0,0 0 1 0 0,0 0-1 0 0,1 0 1 0 0,-1 0-1 0 0,1 0 1 0 0,0 1-1 0 0,1-1 0 0 0,-1 0 1 0 0,1 0-1 0 0,0 0 1 0 0,1 1-1 0 0,-1-1 1 0 0,1 0-1 0 0,0 0 0 0 0,0 0 1 0 0,1 0-1 0 0,-1 0 1 0 0,1 0-1 0 0,0 0 1 0 0,1 0-1 0 0,-1-1 0 0 0,1 1 1 0 0,0-1-1 0 0,0 1 1 0 0,0-1-1 0 0,1 0 1 0 0,-1-1-1 0 0,1 1 1 0 0,0 0-1 0 0,0-1 0 0 0,0 0 1 0 0,1 0-1 0 0,-1 0 1 0 0,1-1-30 0 0,249 157 1383 0 0,-247-160 2340 0 0,14-7-2855 0 0,12-4-1667 0 0,-27 11-970 0 0,22-1 4261 0 0,-20 3-8503 0 0,-3 1-8350 0 0,-3-1 11659 0 0</inkml:trace>
  <inkml:trace contextRef="#ctx0" brushRef="#br1" timeOffset="64515.467">20509 3274 5017 0 0,'0'0'2137'0'0,"0"0"-381"0"0,0 0-524 0 0,0 0-488 0 0,0 0-362 0 0,0 0-230 0 0,0 0-74 0 0,0 0 102 0 0,0 0 110 0 0,0 0 41 0 0,0 0-3 0 0,0 0-36 0 0,26-3-24 0 0,128-13 215 0 0,-128 16-292 0 0,-15-1-180 0 0,-1 0 1 0 0,1 1 0 0 0,0 0 0 0 0,-1 1-1 0 0,1 0 1 0 0,-1 1 0 0 0,1 0 0 0 0,-1 0-1 0 0,0 1 1 0 0,1 1 0 0 0,-2 0 0 0 0,4 1-12 0 0,-12-3 34 0 0,-1 0 0 0 0,1 1 0 0 0,-1-1 0 0 0,1 0 0 0 0,-1 0 0 0 0,0 0 0 0 0,0 0 0 0 0,0 0 0 0 0,0 1 0 0 0,0-1 0 0 0,-1 0 0 0 0,1 0 0 0 0,0 0 0 0 0,-1 0 0 0 0,0 0 0 0 0,0 0 0 0 0,1 0 0 0 0,-1 0 0 0 0,0 0 0 0 0,0 0 0 0 0,-1 0 0 0 0,1-1 0 0 0,0 1 0 0 0,-1 0 0 0 0,1-1 0 0 0,-1 1 0 0 0,1-1 0 0 0,-1 0 0 0 0,0 1 0 0 0,0-1 0 0 0,1 0 0 0 0,-1 0 0 0 0,0 0 0 0 0,0 0 0 0 0,0 0 0 0 0,0-1 0 0 0,0 1 1 0 0,-2 0-35 0 0,-2 3 26 0 0,-64 45 429 0 0,52-39-451 0 0,0 1 1 0 0,1 1 0 0 0,0 0 0 0 0,1 1 0 0 0,0 1 0 0 0,1 1 0 0 0,1 0 0 0 0,0 0-1 0 0,1 2 1 0 0,1-1 0 0 0,1 2 0 0 0,-3 5-5 0 0,13-21 11 0 0,0 1 1 0 0,0 0-1 0 0,0 0 0 0 0,0 0 0 0 0,0 0 1 0 0,0 0-1 0 0,1 0 0 0 0,-1 0 0 0 0,1 0 1 0 0,0 0-1 0 0,0 0 0 0 0,0 1 0 0 0,0-1 1 0 0,1 0-1 0 0,-1 0 0 0 0,1 0 0 0 0,0 0 1 0 0,0 0-1 0 0,0 0 0 0 0,0 0 0 0 0,0-1 1 0 0,1 1-1 0 0,-1 0 0 0 0,1-1 0 0 0,0 1 1 0 0,0-1-1 0 0,0 1 0 0 0,0-1 0 0 0,0 0 1 0 0,0 0-1 0 0,1 0 0 0 0,-1 0 0 0 0,1 0 1 0 0,-1 0-1 0 0,1-1 0 0 0,0 1 0 0 0,0-1 1 0 0,-1 0-1 0 0,1 0 0 0 0,0 0 0 0 0,0 0 1 0 0,0 0-1 0 0,1-1-11 0 0,140 18 1229 0 0,-143-18-1224 0 0,232-8 1939 0 0,-260 9-1130 0 0,13 1-4610 0 0,1 0-3289 0 0,10-2-2344 0 0</inkml:trace>
  <inkml:trace contextRef="#ctx0" brushRef="#br1" timeOffset="66171.353">24881 1018 0 0 0,'0'0'1107'0'0,"0"0"313"0"0,0 0-113 0 0,0 0-59 0 0,0 0 50 0 0,0 0-28 0 0,0 0 2 0 0,0 0-76 0 0,0 0-130 0 0,0 0-219 0 0,0 0-323 0 0,0 0-304 0 0,0 0-315 0 0,-7-6-308 0 0,-17-20-130 0 0,26 54-339 0 0,9-19 1098 0 0,0 0 0 0 0,1-2 0 0 0,0 1 0 0 0,0-1 0 0 0,0-1 0 0 0,1 0 0 0 0,0-1 0 0 0,0 0 0 0 0,1-1 0 0 0,-1-1 0 0 0,1 0 0 0 0,0-1 0 0 0,-1 0 0 0 0,1-1 0 0 0,0 0 0 0 0,0-2 0 0 0,0 1 1 0 0,0-2-1 0 0,0 0 0 0 0,2-1-226 0 0,-6 4 156 0 0,0-2 1 0 0,0 1 0 0 0,0-1 0 0 0,-1-1 0 0 0,1 0 0 0 0,0 0 0 0 0,-1-1-1 0 0,1 0 1 0 0,-1-1 0 0 0,0 0 0 0 0,0 0 0 0 0,0-1 0 0 0,-1 0 0 0 0,0-1-1 0 0,0 0 1 0 0,0 0 0 0 0,-1 0 0 0 0,1-1 0 0 0,-2 0 0 0 0,1-1-1 0 0,-1 1 1 0 0,0-1 0 0 0,0-1 0 0 0,-1 1 0 0 0,-1-1 0 0 0,1 0 0 0 0,-1 0-1 0 0,-1 0 1 0 0,1 0 0 0 0,-2-1 0 0 0,1-1-157 0 0,-6 4-75 0 0,-1 1 0 0 0,0 0 0 0 0,0 1 0 0 0,-1-1 0 0 0,1 1 0 0 0,-1-1 0 0 0,0 1 0 0 0,-1 1 0 0 0,1-1 0 0 0,-1 1 0 0 0,0 0 0 0 0,0 0 1 0 0,0 1-1 0 0,0 0 0 0 0,-1 0 0 0 0,1 0 0 0 0,-1 1 0 0 0,0 0 0 0 0,0 0 0 0 0,0 1 0 0 0,0 0 0 0 0,0 0 0 0 0,0 0 0 0 0,-5 1 75 0 0,-145 14-1236 0 0,144-10 1181 0 0,1 1 0 0 0,0 1 0 0 0,0 0 0 0 0,0 1 1 0 0,1 0-1 0 0,0 0 0 0 0,0 1 0 0 0,1 1 0 0 0,0 0 0 0 0,0 0 0 0 0,1 1 1 0 0,1 0-1 0 0,-1 1 0 0 0,2 0 0 0 0,-1 0 0 0 0,-3 8 55 0 0,1 1 37 0 0,1 1-1 0 0,0-1 1 0 0,1 1 0 0 0,2 1-1 0 0,0-1 1 0 0,1 1 0 0 0,1 0-1 0 0,2 1 1 0 0,0-1 0 0 0,1 0-1 0 0,1 1 1 0 0,1-1 0 0 0,1 0-1 0 0,1 1 1 0 0,6 20-37 0 0,-5-26 79 0 0,2 0 0 0 0,0-1 0 0 0,1 0 1 0 0,0-1-1 0 0,1 1 0 0 0,1-1 0 0 0,1-1 0 0 0,0 0 0 0 0,1 0 1 0 0,0-1-1 0 0,1 0 0 0 0,0-1 0 0 0,11 7-79 0 0,-20-15 152 0 0,1-1-1 0 0,0 0 1 0 0,0 0-1 0 0,0 0 1 0 0,0-1-1 0 0,1 1 1 0 0,-1-1 0 0 0,1 0-1 0 0,-1 0 1 0 0,1-1-1 0 0,0 1 1 0 0,0-1-1 0 0,0 0 1 0 0,0 0-1 0 0,0-1 1 0 0,-1 0-1 0 0,1 1 1 0 0,0-2 0 0 0,0 1-1 0 0,0 0 1 0 0,0-1-1 0 0,2-1-151 0 0,-4-2-391 0 0,0 1-2891 0 0,0 2-3702 0 0,-2 1-1374 0 0</inkml:trace>
  <inkml:trace contextRef="#ctx0" brushRef="#br1" timeOffset="66719.424">25329 1397 8402 0 0,'0'0'601'0'0,"0"0"-174"0"0,0 0-150 0 0,0 0-171 0 0,0 0-146 0 0,0 0-3 0 0,0 0 112 0 0,0 0 250 0 0,0 0 280 0 0,0 0 165 0 0,0 0 36 0 0,0 0-88 0 0,0 0-145 0 0,14-6-153 0 0,46-21-128 0 0,63 19 101 0 0,-122 7-404 0 0,0 0 0 0 0,1 0 0 0 0,-1 0 1 0 0,1 1-1 0 0,-1-1 0 0 0,1 1 0 0 0,-1-1 0 0 0,1 1 0 0 0,-1 0 0 0 0,1-1 0 0 0,0 1 0 0 0,-1 0 1 0 0,1 0-1 0 0,0 0 0 0 0,-1 0 0 0 0,1 0 0 0 0,-1 0 0 0 0,1 1 0 0 0,0-1 0 0 0,-1 1 0 0 0,1-1 1 0 0,-1 1-1 0 0,1-1 0 0 0,-1 1 0 0 0,1 0 0 0 0,-1 0 0 0 0,0 0 0 0 0,1 0 0 0 0,-1 0 0 0 0,0 0 0 0 0,0 0 1 0 0,0 0-1 0 0,1 0 0 0 0,-1 0 0 0 0,0 1 0 0 0,-1-1 0 0 0,1 0 0 0 0,0 1 0 0 0,0-1 0 0 0,-1 1 1 0 0,1-1-1 0 0,0 1 0 0 0,-1-1 0 0 0,0 1 0 0 0,1 0 0 0 0,-1-1 0 0 0,0 1 0 0 0,0-1 0 0 0,0 1 1 0 0,0 0-1 0 0,0-1 0 0 0,0 1 0 0 0,0 0 0 0 0,0-1 0 0 0,-1 1 0 0 0,1-1 0 0 0,-1 1 0 0 0,1-1 0 0 0,-1 1 1 0 0,0-1-1 0 0,0 1 0 0 0,1-1 0 0 0,-1 1 0 0 0,0-1 0 0 0,0 0 0 0 0,-1 1 17 0 0,-15 17 134 0 0,-1-1 0 0 0,-1 0 0 0 0,0-2 0 0 0,-1 0-1 0 0,-1-1 1 0 0,-1-1 0 0 0,0-1 0 0 0,-5 1-134 0 0,-39 26 56 0 0,64-39-69 0 0,1 0 0 0 0,0 0 0 0 0,-1 0 0 0 0,1 1 0 0 0,0-1 0 0 0,0 0 0 0 0,0 1 0 0 0,0-1 0 0 0,0 0 0 0 0,0 1 0 0 0,1-1 0 0 0,-1 1 0 0 0,0 0 0 0 0,1-1 0 0 0,-1 1 0 0 0,1-1 0 0 0,-1 1 0 0 0,1 0 0 0 0,0-1 0 0 0,0 1 1 0 0,0 0-1 0 0,0-1 0 0 0,0 1 0 0 0,0 0 0 0 0,0 0 0 0 0,1-1 0 0 0,-1 1 0 0 0,0-1 0 0 0,1 1 0 0 0,0 0 0 0 0,-1-1 0 0 0,1 1 0 0 0,0-1 0 0 0,0 1 0 0 0,0-1 0 0 0,0 0 0 0 0,0 1 0 0 0,0-1 0 0 0,0 0 0 0 0,0 0 0 0 0,0 1 0 0 0,1-1 0 0 0,-1 0 0 0 0,1 0 13 0 0,61 51 199 0 0,-50-42-11 0 0,1 0 0 0 0,0-1 0 0 0,1-1 0 0 0,0 0 0 0 0,0-1 0 0 0,0 0 0 0 0,1-2 0 0 0,0 0 0 0 0,0 0 0 0 0,1-2-1 0 0,-1 0 1 0 0,1-1 0 0 0,0 0 0 0 0,3-2-188 0 0,7-25 3263 0 0,-23 15-5548 0 0,2 1-4406 0 0,-7 9 631 0 0,-2 0 915 0 0</inkml:trace>
  <inkml:trace contextRef="#ctx0" brushRef="#br1" timeOffset="67664.331">24589 3032 6353 0 0,'0'0'1842'0'0,"0"0"-926"0"0,0 0-798 0 0,0 0-438 0 0,0 0-45 0 0,0 0 127 0 0,0 0 182 0 0,0 0 169 0 0,0 0 74 0 0,0 0 29 0 0,0 0 20 0 0,0 0 9 0 0,0 0 35 0 0,13 11 71 0 0,42 34 79 0 0,-48-40-167 0 0,1-1 1 0 0,0 0 0 0 0,0 0-1 0 0,0-1 1 0 0,1 0 0 0 0,-1 0-1 0 0,1-1 1 0 0,0 0 0 0 0,0-1 0 0 0,-1 0-1 0 0,1 0 1 0 0,0-1 0 0 0,0 0-1 0 0,0-1 1 0 0,0 0 0 0 0,0 0 0 0 0,-1-1-1 0 0,1 0 1 0 0,0 0 0 0 0,-1-1-1 0 0,0 0 1 0 0,0-1 0 0 0,6-3-264 0 0,4 2 207 0 0,0-2 1 0 0,0-1-1 0 0,0 0 1 0 0,-1-1 0 0 0,0 0-1 0 0,-1-2 1 0 0,0 0-1 0 0,0-1 1 0 0,-2 0-1 0 0,1-1 1 0 0,-2-1-1 0 0,0 0 1 0 0,0-1-1 0 0,-1-1 1 0 0,-1 0 0 0 0,2-5-208 0 0,-11 18-22 0 0,-1-1 1 0 0,0 1-1 0 0,1 0 1 0 0,-2-1-1 0 0,1 0 1 0 0,0 1 0 0 0,-1-1-1 0 0,1 0 1 0 0,-1 1-1 0 0,0-1 1 0 0,0 0 0 0 0,-1 1-1 0 0,1-1 1 0 0,-1 0-1 0 0,1 1 1 0 0,-1-1-1 0 0,0 1 1 0 0,-1-1 0 0 0,1 1-1 0 0,-1-1 1 0 0,1 1-1 0 0,-1 0 1 0 0,0 0-1 0 0,0 0 1 0 0,0 0 0 0 0,-1 0-1 0 0,1 0 1 0 0,-1 1-1 0 0,0-1 1 0 0,1 1 0 0 0,-1 0-1 0 0,0-1 1 0 0,-1 1-1 0 0,1 1 1 0 0,0-1-1 0 0,0 0 1 0 0,-1 1 0 0 0,1 0-1 0 0,-1-1 1 0 0,1 2-1 0 0,-1-1 1 0 0,-3 0 21 0 0,-6-3-167 0 0,-1 1 0 0 0,0 1 1 0 0,1 0-1 0 0,-1 1 0 0 0,0 0 0 0 0,0 2 1 0 0,0-1-1 0 0,0 2 0 0 0,0-1 0 0 0,1 2 1 0 0,-2 0 166 0 0,0 5-15 0 0,-1-1 0 0 0,1 2 0 0 0,0 0 0 0 0,1 1 0 0 0,0 1 0 0 0,1 0 0 0 0,0 1 0 0 0,0 0 0 0 0,2 1 0 0 0,-1 0 0 0 0,2 1 0 0 0,0 0 0 0 0,0 1 0 0 0,1 0 0 0 0,1 0 0 0 0,1 1 0 0 0,0 0 0 0 0,1 0 0 0 0,1 1 0 0 0,0 0 0 0 0,2 0 0 0 0,-1 0 0 0 0,2 0 0 0 0,0 1 0 0 0,2-1 0 0 0,0 0 0 0 0,0 1 0 0 0,2-1 0 0 0,0 1 1 0 0,1-1-1 0 0,1 2 15 0 0,2 2 158 0 0,1 0 0 0 0,1-1 0 0 0,0 0 0 0 0,2 0 0 0 0,0 0 0 0 0,1-2 0 0 0,1 1 0 0 0,1-1 1 0 0,0-1-1 0 0,2 0 0 0 0,0-1 0 0 0,0-1 0 0 0,2 0 0 0 0,0-1 0 0 0,0-1 0 0 0,9 4-158 0 0,-21-14 355 0 0,-4-3-3816 0 0,0 0-3809 0 0,-1 0-1379 0 0</inkml:trace>
  <inkml:trace contextRef="#ctx0" brushRef="#br1" timeOffset="67873.281">25268 3424 14483 0 0,'0'0'796'0'0,"0"0"-741"0"0,0 0-496 0 0,0 0-8 0 0,0 0 232 0 0,0 0 294 0 0,0 0 187 0 0,0 0 90 0 0,0 0 51 0 0,0 0 58 0 0,0 0 18 0 0,8 29-10 0 0,22 93-9 0 0,-3 117 1522 0 0,-23-230-2176 0 0,10 19 535 0 0,-4-10-6014 0 0,-7-13-3268 0 0</inkml:trace>
  <inkml:trace contextRef="#ctx0" brushRef="#br1" timeOffset="81770.508">2767 2480 4761 0 0,'0'0'1300'0'0,"0"0"126"0"0,0 0-78 0 0,0 0-182 0 0,0 0-106 0 0,0 0-150 0 0,0 0-130 0 0,0 0-45 0 0,0 0-25 0 0,0 0 0 0 0,0 0-9 0 0,-6-11-14 0 0,-27-49 1164 0 0,90 87-3404 0 0,-35-19 1636 0 0,0-1 1 0 0,1 0 0 0 0,-1-2-1 0 0,2-1 1 0 0,-1 0 0 0 0,0-2 0 0 0,1-1-1 0 0,-1-1 1 0 0,24-2-84 0 0,-44 2 98 0 0,0 0 0 0 0,1 0 0 0 0,-1 0-1 0 0,0 0 1 0 0,1-1 0 0 0,-1 1 0 0 0,0-1 0 0 0,0 0 0 0 0,1 0 0 0 0,-1 0 0 0 0,0-1-1 0 0,0 1 1 0 0,0-1 0 0 0,-1 1 0 0 0,1-1 0 0 0,0 0 0 0 0,0 0 0 0 0,-1 0-1 0 0,0-1 1 0 0,1 1 0 0 0,-1-1 0 0 0,0 1 0 0 0,0-1 0 0 0,0 0 0 0 0,0 1-1 0 0,-1-1 1 0 0,1 0 0 0 0,-1 0 0 0 0,1-2-98 0 0,-5 2-17 0 0,0 0 1 0 0,0 0-1 0 0,0 0 0 0 0,-1 0 0 0 0,1 1 1 0 0,-1 0-1 0 0,0-1 0 0 0,0 1 1 0 0,0 1-1 0 0,0-1 0 0 0,0 0 1 0 0,0 1-1 0 0,0 0 0 0 0,0 0 0 0 0,0 0 1 0 0,-1 1-1 0 0,1-1 0 0 0,0 1 1 0 0,-1 0 16 0 0,-41-2-132 0 0,1 2-1 0 0,0 2 1 0 0,-1 2 0 0 0,1 2 0 0 0,-24 7 132 0 0,-24 3 134 0 0,236-12-728 0 0,180 4 797 0 0,-283-9 708 0 0,-64-15 681 0 0,-121 4-4438 0 0,52 34-7383 0 0,77-16 1853 0 0</inkml:trace>
  <inkml:trace contextRef="#ctx0" brushRef="#br1" timeOffset="93513.622">2962 2493 224 0 0,'0'0'2177'0'0,"0"0"-721"0"0,0 0-104 0 0,0 0 62 0 0,0 0-75 0 0,0 0-100 0 0,0 0-115 0 0,0 0-159 0 0,0 0-152 0 0,0 0-167 0 0,0 0-171 0 0,-3-8-160 0 0,-1-1-300 0 0,-8-21-2468 0 0,54 39 6030 0 0,74 38-3017 0 0,-99-43-140 0 0,0 0 1 0 0,0-2 0 0 0,1 0-1 0 0,-1-1 1 0 0,1 0-1 0 0,-1-2 1 0 0,1 0-1 0 0,-1-1 1 0 0,15-3-421 0 0,67-4 205 0 0,133 46-52 0 0,-175-33-80 0 0,-13-2-74 0 0,-1 2-1 0 0,0 2 1 0 0,-1 1-1 0 0,0 3 1 0 0,30 10 1 0 0,402 128 176 0 0,548 182 17 0 0,-933-300-218 0 0,-1 3 0 0 0,-2 4 0 0 0,-2 4 0 0 0,-1 4 0 0 0,59 44 25 0 0,-25-17 39 0 0,-20-14-70 0 0,-1 5 0 0 0,-4 4 1 0 0,32 33 30 0 0,290 259 8 0 0,-87-55-75 0 0,190 169 122 0 0,-163-87-95 0 0,-94-126 69 0 0,-237-238-27 0 0,28 30 48 0 0,1-2-1 0 0,3-3 0 0 0,2-2 1 0 0,2-3-1 0 0,1-2 1 0 0,31 13-50 0 0,140 70 197 0 0,140 61 138 0 0,-11-62 273 0 0,-241-92-455 0 0,326 56 330 0 0,202-32-20 0 0,477-51 6 0 0,-237 66-430 0 0,-622-59 27 0 0,-1-2 124 0 0,-1 11-1 0 0,28 16-189 0 0,1742 214 190 0 0,-1630-160-260 0 0,-311-27-1792 0 0,-77-30-1915 0 0,-9 6-3919 0 0,-6-22-2203 0 0</inkml:trace>
  <inkml:trace contextRef="#ctx0" brushRef="#br1" timeOffset="97114.617">7270 4400 0 0 0,'0'0'597'0'0,"0"0"393"0"0,0 0-2 0 0,0 0-193 0 0,0 0 15 0 0,0 0-14 0 0,0 0-37 0 0,0 0-7 0 0,0 0-73 0 0,0 0-38 0 0,0 0-29 0 0,-2-5-52 0 0,-23-154 6606 0 0,15 208-8116 0 0,5 45 1279 0 0,-4 112 122 0 0,-10 1 0 0 0,-11 18-451 0 0,7-101 483 0 0,6 1 1 0 0,5 1-1 0 0,5 32-483 0 0,31 186 543 0 0,-14-276-356 0 0,-2 0 0 0 0,-4 1 0 0 0,-2-1-1 0 0,-4 1 1 0 0,-3 5-187 0 0,-6-9 1643 0 0,11-65-1529 0 0,0 0 11 0 0,0 0 2 0 0,0 0 16 0 0,0 0-17 0 0,0 0-23 0 0,0 0-4 0 0,0 0-17 0 0,0 0-8 0 0,0 0-5 0 0,7-21 519 0 0,58-141-2346 0 0,-34 50-2933 0 0,-15 36-3191 0 0,-11 51-433 0 0</inkml:trace>
  <inkml:trace contextRef="#ctx0" brushRef="#br1" timeOffset="97734.717">7261 4363 1800 0 0,'0'0'1554'0'0,"0"0"2"0"0,0 0 113 0 0,0 0 12 0 0,0 0-95 0 0,0 0-100 0 0,0 0-157 0 0,0 0-140 0 0,0 0-158 0 0,0 0-185 0 0,0 0-132 0 0,0 0-107 0 0,0 0-75 0 0,-5-25-52 0 0,-17-76-48 0 0,10 73 920 0 0,12 58-1600 0 0,29 134 463 0 0,-8 1-1 0 0,-3 49-214 0 0,-13-143 61 0 0,2 589 429 0 0,1 278 888 0 0,-7-814-277 0 0,-1-98 2187 0 0,17-48-8341 0 0,-4 11-3389 0 0,-3 4-2494 0 0</inkml:trace>
  <inkml:trace contextRef="#ctx0" brushRef="#br1" timeOffset="98831.866">6617 7356 2441 0 0,'0'0'1751'0'0,"0"0"-104"0"0,0 0-166 0 0,0 0-98 0 0,0 0-156 0 0,0 0-245 0 0,0 0-317 0 0,0 0-257 0 0,0 0-197 0 0,0 0-143 0 0,0 0-104 0 0,0 0-35 0 0,-6 0 47 0 0,-14 2 107 0 0,39-1 814 0 0,-4-4-656 0 0,0-1 0 0 0,-1 0 0 0 0,1 0-1 0 0,-1-2 1 0 0,0 0 0 0 0,-1 0-1 0 0,0-1 1 0 0,0-1 0 0 0,0-1-1 0 0,6-5-240 0 0,8-3 193 0 0,-12 9-1 0 0,-1-1 0 0 0,1 0 0 0 0,-1-1 0 0 0,-1-1 0 0 0,0 0 0 0 0,0-1 1 0 0,-1 0-1 0 0,-1-1 0 0 0,0-1 0 0 0,-1 0 0 0 0,0 0 0 0 0,-1 0 0 0 0,-1-1 1 0 0,0-1-1 0 0,3-10-192 0 0,-11 27 8 0 0,0 0 0 0 0,-1 0 1 0 0,1 0-1 0 0,-1 1 0 0 0,1-1 1 0 0,-1 0-1 0 0,1-1 0 0 0,-1 1 1 0 0,0 0-1 0 0,0 0 0 0 0,1 0 1 0 0,-1 0-1 0 0,0 0 0 0 0,0-1 1 0 0,0 1-1 0 0,0 0 0 0 0,0-1 0 0 0,0 1 1 0 0,0-1-1 0 0,0 1 0 0 0,0-1 1 0 0,0 1-1 0 0,0-1 0 0 0,0 0 1 0 0,0 0-1 0 0,-1 1 0 0 0,1-1 1 0 0,0 0-1 0 0,0 0 0 0 0,0 0 1 0 0,0 0-1 0 0,0 0 0 0 0,-1 0 1 0 0,1-1-1 0 0,0 1 0 0 0,0 0 1 0 0,0-1-1 0 0,0 1 0 0 0,0 0 1 0 0,0-1-1 0 0,0 0 0 0 0,0 1 1 0 0,0-1-1 0 0,0 1 0 0 0,0-1 1 0 0,0 0-1 0 0,0 0 0 0 0,1 1 1 0 0,-1-1-1 0 0,0 0 0 0 0,0 0 0 0 0,1 0 1 0 0,-1 0-1 0 0,1 0 0 0 0,-1 0 1 0 0,1 0-1 0 0,-1 0 0 0 0,1 0 1 0 0,-1 0-1 0 0,1-1 0 0 0,0 1 1 0 0,0-1-9 0 0,-8 17-53 0 0,1 0 0 0 0,0 1 1 0 0,2-1-1 0 0,0 1 1 0 0,0 1-1 0 0,2-1 0 0 0,0 0 1 0 0,1 1-1 0 0,0 0 0 0 0,1-1 1 0 0,1 1-1 0 0,1 0 1 0 0,2 12 52 0 0,-2 15-39 0 0,31 327-1043 0 0,-35-369 1134 0 0,0 1-1 0 0,-1-2 1 0 0,1 1 0 0 0,-1 0-1 0 0,0-1 1 0 0,1 0-1 0 0,-1 1 1 0 0,0-2-1 0 0,0 1 1 0 0,0 0-1 0 0,0-1 1 0 0,0 1 0 0 0,1-1-1 0 0,-1 0 1 0 0,0-1-1 0 0,0 1 1 0 0,0-1-1 0 0,0 0 1 0 0,0 1-1 0 0,0-2 1 0 0,1 1-1 0 0,-1 0 1 0 0,0-1 0 0 0,1 0-1 0 0,-1 1 1 0 0,1-2-1 0 0,0 1 1 0 0,-2-1-52 0 0,5 3 2 0 0,-165-80 1837 0 0,216 78-3122 0 0,137 13 1825 0 0,-17 1-1774 0 0,-57-17-9335 0 0,-107 5 2516 0 0</inkml:trace>
  <inkml:trace contextRef="#ctx0" brushRef="#br1" timeOffset="99267.696">7231 7733 11610 0 0,'0'0'562'0'0,"0"0"-314"0"0,0 0-304 0 0,0 0 11 0 0,0 0 178 0 0,0 0 151 0 0,0 0 88 0 0,0 0 56 0 0,0 0 34 0 0,0 0 12 0 0,0 0-4 0 0,0 0 10 0 0,0 0 8 0 0,16 10-18 0 0,51 28-10 0 0,-62-36-359 0 0,0 1 1 0 0,0-1 0 0 0,0-1 0 0 0,0 1 0 0 0,0-1 0 0 0,0 0-1 0 0,1 0 1 0 0,-1-1 0 0 0,0 1 0 0 0,1-1 0 0 0,-1 0-1 0 0,1-1 1 0 0,-1 1 0 0 0,0-1 0 0 0,0 0 0 0 0,1-1 0 0 0,-1 1-1 0 0,0-1 1 0 0,0 0-102 0 0,-3 2 27 0 0,10-4 79 0 0,1 0 0 0 0,0-1 0 0 0,-1-1 0 0 0,0 0 0 0 0,0 0-1 0 0,0-1 1 0 0,-1 0 0 0 0,0-1 0 0 0,-1-1 0 0 0,0 0 0 0 0,0 0 0 0 0,0-1-1 0 0,-2 0 1 0 0,1 0 0 0 0,-1-1 0 0 0,-1 0 0 0 0,0-1 0 0 0,0 0 0 0 0,-1 0-1 0 0,-1 0 1 0 0,0 0 0 0 0,0-1 0 0 0,-1 0 0 0 0,-1 0 0 0 0,-1 0 0 0 0,1-1-1 0 0,-2 1 1 0 0,0-1 0 0 0,-1 1 0 0 0,0-1 0 0 0,-1 1 0 0 0,0-2-106 0 0,-3 4-12 0 0,0 0 0 0 0,-1 0 0 0 0,0 0 0 0 0,0 1 0 0 0,-1 0 0 0 0,-1 0 0 0 0,0 0-1 0 0,0 1 1 0 0,-1 0 0 0 0,0 0 0 0 0,0 1 0 0 0,-1 0 0 0 0,0 1 0 0 0,0 0 0 0 0,-1 0 0 0 0,0 1 0 0 0,0 0 0 0 0,-1 1 0 0 0,0 0 0 0 0,1 1 0 0 0,-2 0 0 0 0,1 0 0 0 0,0 1 0 0 0,-1 1 0 0 0,1 0 0 0 0,-1 1 0 0 0,0 0 0 0 0,0 0 0 0 0,1 1 0 0 0,-1 1 0 0 0,0 0 0 0 0,1 1 0 0 0,-1 0 0 0 0,1 1 0 0 0,-1 0 0 0 0,1 1 0 0 0,0 0-1 0 0,0 0 1 0 0,1 1 0 0 0,-1 1 0 0 0,1 0 0 0 0,0 0 0 0 0,1 1 0 0 0,-5 4 12 0 0,7-3-34 0 0,0 0 0 0 0,0 1 0 0 0,0 0 0 0 0,1 0 0 0 0,1 0 0 0 0,-1 1 0 0 0,2 0 0 0 0,-1 0 0 0 0,1 0 0 0 0,1 1 0 0 0,0 0 0 0 0,0-1 0 0 0,1 1-1 0 0,1 0 1 0 0,-1 0 0 0 0,2 0 0 0 0,0 0 0 0 0,0 0 0 0 0,1 0 0 0 0,0 0 0 0 0,1 0 0 0 0,0 0 0 0 0,1-1 0 0 0,0 1 0 0 0,0-1 0 0 0,2 0 0 0 0,-1 1 0 0 0,1-2 0 0 0,0 1 0 0 0,1-1-1 0 0,0 1 1 0 0,1-2 0 0 0,0 1 0 0 0,0-1 0 0 0,1 0 0 0 0,0 0 0 0 0,0-1 0 0 0,1 0 0 0 0,4 2 34 0 0,93 53-3437 0 0,-33-30-3891 0 0,-43-19-2238 0 0</inkml:trace>
  <inkml:trace contextRef="#ctx0" brushRef="#br1" timeOffset="99771.747">7833 7755 10986 0 0,'0'0'387'0'0,"0"0"-290"0"0,0 0-361 0 0,0 0-50 0 0,0 0 200 0 0,0 0 224 0 0,0 0 138 0 0,0 0 88 0 0,0 0 84 0 0,0 0 95 0 0,0 0 69 0 0,0 0 32 0 0,13 12 12 0 0,60 50 451 0 0,-69-59-948 0 0,0 0 0 0 0,1 0 0 0 0,0 0 0 0 0,-1-1 0 0 0,1 0 0 0 0,0 0 0 0 0,0 0 0 0 0,0-1 0 0 0,0 1 0 0 0,0-1 0 0 0,1 0 0 0 0,-1-1 0 0 0,0 1 0 0 0,1-1 0 0 0,-1 0 0 0 0,0 0 0 0 0,0-1 0 0 0,1 0 0 0 0,-1 0 0 0 0,0 0 0 0 0,0 0 0 0 0,0-1 0 0 0,0 0 0 0 0,0 0 0 0 0,0 0 0 0 0,0-1 0 0 0,-1 1 0 0 0,1-1 0 0 0,-1 0 0 0 0,0-1 0 0 0,0 1 0 0 0,0-1 0 0 0,0 1 0 0 0,-1-1 0 0 0,3-3-131 0 0,2-4 141 0 0,0-1-1 0 0,-1 0 1 0 0,0 0-1 0 0,0 0 0 0 0,-2-1 1 0 0,1 0-1 0 0,-2 0 1 0 0,0-1-1 0 0,0 1 0 0 0,-1-1 1 0 0,-1 0-1 0 0,-1 0 1 0 0,1-2-141 0 0,-2-6 63 0 0,0-1 1 0 0,-1 1-1 0 0,-1-1 1 0 0,-1 1-1 0 0,-1-1 1 0 0,-1 1-1 0 0,-1 1 1 0 0,-1-1-1 0 0,-5-9-63 0 0,8 22-20 0 0,1 2 0 0 0,-1-1 1 0 0,0 0-1 0 0,-1 1 0 0 0,0 0 0 0 0,0 0 0 0 0,-1 0 0 0 0,0 0 0 0 0,0 1 0 0 0,0 0 0 0 0,-1 1 0 0 0,0-1 0 0 0,0 1 0 0 0,0 1 0 0 0,-1-1 0 0 0,1 1 0 0 0,-1 0 1 0 0,0 1-1 0 0,0 0 0 0 0,-1 0 0 0 0,1 1 0 0 0,-1 0 0 0 0,1 0 0 0 0,-1 1 0 0 0,-7 0 20 0 0,9 1-16 0 0,0 1 0 0 0,0 0-1 0 0,0 0 1 0 0,0 0 0 0 0,0 1 0 0 0,0 0 0 0 0,1 0-1 0 0,-1 1 1 0 0,1 0 0 0 0,-1 0 0 0 0,1 1 0 0 0,0 0 0 0 0,0 0-1 0 0,1 0 1 0 0,-1 0 0 0 0,1 1 0 0 0,0 0 0 0 0,0 0-1 0 0,1 1 1 0 0,-1-1 0 0 0,1 1 0 0 0,0 0 0 0 0,1 0-1 0 0,-1 0 1 0 0,1 1 0 0 0,1-1 0 0 0,-3 7 16 0 0,-2 5-16 0 0,1 0 0 0 0,1 1 0 0 0,0 0 0 0 0,2 0 0 0 0,0 0 1 0 0,1 1-1 0 0,1-1 0 0 0,1 1 0 0 0,1 13 16 0 0,1-20-93 0 0,0 0 1 0 0,1 0-1 0 0,1 0 1 0 0,0 0-1 0 0,0-1 1 0 0,2 0-1 0 0,-1 0 1 0 0,1 0 0 0 0,1 0-1 0 0,0-1 1 0 0,1 0-1 0 0,0-1 1 0 0,0 0-1 0 0,5 4 93 0 0,38 31-3159 0 0,5-8-3546 0 0,-28-22-3354 0 0</inkml:trace>
  <inkml:trace contextRef="#ctx0" brushRef="#br1" timeOffset="106225.886">8493 7520 224 0 0,'0'0'1271'0'0,"0"0"-133"0"0,0 0-36 0 0,0 0 5 0 0,0 0 15 0 0,0 0-69 0 0,0 0-4 0 0,0 0-68 0 0,0 0-58 0 0,0 0-35 0 0,0 0-90 0 0,-5-7-19 0 0,-22-38 1719 0 0,28 86-633 0 0,-1-40-1794 0 0,2 37 1079 0 0,24 74-908 0 0,-22-109-152 0 0,0-1-1 0 0,0 0 1 0 0,0 0-1 0 0,1-1 1 0 0,-1 1-1 0 0,0-1 1 0 0,1 0-1 0 0,-1 0 1 0 0,1 0-1 0 0,-1-1 1 0 0,1 1-1 0 0,-1-1 1 0 0,1 0-1 0 0,-1-1 1 0 0,1 1-1 0 0,-1-1 1 0 0,1 0-1 0 0,-1 0 1 0 0,0 0-1 0 0,1 0 1 0 0,-1-1-1 0 0,0 0 1 0 0,0 0-1 0 0,0 0 1 0 0,0 0-1 0 0,0-1 1 0 0,-1 0-1 0 0,1 1 0 0 0,-1-1 1 0 0,1-1-1 0 0,-1 1 1 0 0,0 0-1 0 0,2-4-89 0 0,2 2-27 0 0,194-166 379 0 0,-198 172-362 0 0,-1 0 0 0 0,1 0-1 0 0,-1 0 1 0 0,0 0 0 0 0,0 1-1 0 0,1-1 1 0 0,-1 1 0 0 0,0-1-1 0 0,0 1 1 0 0,0 0 0 0 0,-1 0-1 0 0,1 0 1 0 0,0 0 0 0 0,-1 0-1 0 0,1 0 1 0 0,-1 0 0 0 0,0 0-1 0 0,0 1 1 0 0,1-1 0 0 0,-2 0-1 0 0,1 1 1 0 0,0-1 0 0 0,0 1-1 0 0,-1 0 1 0 0,1-1 0 0 0,-1 1 0 0 0,0-1-1 0 0,0 1 1 0 0,0 0 0 0 0,0-1-1 0 0,-1 2 11 0 0,4 6-1 0 0,6 28 265 0 0,2-1 1 0 0,1 0-1 0 0,3-1 1 0 0,0 0-1 0 0,3-1 1 0 0,10 15-265 0 0,-4-32 415 0 0,-17-25-9513 0 0,-6 4-1991 0 0</inkml:trace>
  <inkml:trace contextRef="#ctx0" brushRef="#br1" timeOffset="107181.86">8823 7875 16267 0 0,'0'0'36'0'0,"0"0"-49"0"0,0 0 1 0 0,0 0 72 0 0,0 0 16 0 0,0 0 15 0 0,0 0 30 0 0,0 0 61 0 0,0 0 158 0 0,0 0 220 0 0,0 0 181 0 0,-13-3 75 0 0,-39-10-57 0 0,51 12-722 0 0,0 0-1 0 0,0 1 0 0 0,0-1 0 0 0,1 0 0 0 0,-1 0 1 0 0,0 0-1 0 0,1 1 0 0 0,-1-1 0 0 0,0 0 1 0 0,1 0-1 0 0,-1 0 0 0 0,1 0 0 0 0,0 0 1 0 0,-1 0-1 0 0,1 0 0 0 0,0 0 0 0 0,0 0 1 0 0,-1 0-1 0 0,1 0 0 0 0,0 0 0 0 0,0 0 0 0 0,0 0 1 0 0,0 0-1 0 0,0 0 0 0 0,1 0 0 0 0,-1 0 1 0 0,0 0-1 0 0,0 0 0 0 0,1 0 0 0 0,-1 0 1 0 0,0 0-1 0 0,1 0 0 0 0,-1 0 0 0 0,1 0 1 0 0,0 0-1 0 0,-1 0 0 0 0,1 0 0 0 0,0 0 0 0 0,-1 1 1 0 0,1-1-1 0 0,0 0 0 0 0,0 1 0 0 0,-1-1 1 0 0,1 0-1 0 0,0 1 0 0 0,0-1 0 0 0,0 1 1 0 0,0-1-37 0 0,1-1 177 0 0,12-11-43 0 0,-1 0 1 0 0,2 1 0 0 0,0 0 0 0 0,0 1 0 0 0,1 1-1 0 0,1 1 1 0 0,-1 0 0 0 0,1 1 0 0 0,1 1-1 0 0,0 0 1 0 0,0 1 0 0 0,0 2 0 0 0,0-1 0 0 0,1 2-1 0 0,0 1 1 0 0,-1 0 0 0 0,18 1-135 0 0,-21 0 7 0 0,-1 0-1 0 0,0 2 1 0 0,0-1 0 0 0,0 2 0 0 0,0 0-1 0 0,0 0 1 0 0,0 1 0 0 0,-1 1-1 0 0,1 1 1 0 0,-1-1 0 0 0,0 2 0 0 0,0 0-1 0 0,0 1 1 0 0,-1 0 0 0 0,0 1 0 0 0,-1 0-1 0 0,0 1 1 0 0,0 0 0 0 0,-1 0-1 0 0,0 2 1 0 0,1 0-7 0 0,93 104 292 0 0,-85-123-435 0 0,-13-5-8137 0 0,-5 9-2841 0 0</inkml:trace>
  <inkml:trace contextRef="#ctx0" brushRef="#br1" timeOffset="108060.653">4968 7850 14435 0 0,'0'0'492'0'0,"0"0"50"0"0,0 0 26 0 0,0 0 59 0 0,0 0 95 0 0,0 0 44 0 0,0 0-15 0 0,11-26-43 0 0,73-158 1411 0 0,-68 152-1459 0 0,-7 9-518 0 0,2 1 1 0 0,1 1-1 0 0,0 0 1 0 0,2 0 0 0 0,0 1-1 0 0,2 1 1 0 0,0 0 0 0 0,1 1-1 0 0,0 1 1 0 0,19-13-143 0 0,-33 26-24 0 0,1 0 0 0 0,0 0 0 0 0,0 0-1 0 0,0 1 1 0 0,0 0 0 0 0,0 0 0 0 0,0 0 0 0 0,1 1 0 0 0,0-1 0 0 0,-1 1 0 0 0,1 0 0 0 0,0 0 0 0 0,0 1 0 0 0,0-1 0 0 0,0 1-1 0 0,0 0 1 0 0,0 1 0 0 0,1-1 0 0 0,-1 1 0 0 0,0 0 0 0 0,0 0 0 0 0,0 1 0 0 0,1-1 0 0 0,-1 1 0 0 0,0 0 0 0 0,0 1 0 0 0,0-1 0 0 0,0 1-1 0 0,0 0 1 0 0,-1 0 0 0 0,1 1 0 0 0,0-1 0 0 0,-1 1 0 0 0,0 0 0 0 0,0 0 0 0 0,2 2 24 0 0,70 202-319 0 0,-68-187 336 0 0,1-1-1 0 0,0 0 1 0 0,1 0-1 0 0,1-2 1 0 0,1 1 0 0 0,0-1-1 0 0,2-1 1 0 0,0 0-1 0 0,0-1 1 0 0,2 0 0 0 0,-1-1-1 0 0,2-1 1 0 0,0-1-1 0 0,6 3-16 0 0,-17-12 64 0 0,0-1 1 0 0,1 0-1 0 0,-1 0 0 0 0,0-1 0 0 0,1 1 0 0 0,-1-1 1 0 0,1-1-1 0 0,-1 1 0 0 0,1-1 0 0 0,-1-1 0 0 0,1 1 0 0 0,-1-1 1 0 0,1 0-1 0 0,-1 0 0 0 0,1-1 0 0 0,-1 0 0 0 0,0 0 1 0 0,0-1-1 0 0,0 1 0 0 0,0-1 0 0 0,-1 0 0 0 0,1-1 1 0 0,-1 0-1 0 0,1 0 0 0 0,2-2-64 0 0,110-128 798 0 0,-109 122-864 0 0,0 0 0 0 0,-2-1 0 0 0,1 0 0 0 0,-2 0 0 0 0,0-1 0 0 0,0 0 0 0 0,-1 0 0 0 0,-1 0 0 0 0,0 0 0 0 0,-1-1 0 0 0,-1 0 0 0 0,1-12 66 0 0,-16 23-5621 0 0,-13 29-3784 0 0,19-16-42 0 0</inkml:trace>
  <inkml:trace contextRef="#ctx0" brushRef="#br1" timeOffset="108525.958">4807 8379 12387 0 0,'0'0'4573'0'0,"0"0"-2892"0"0,0 0-895 0 0,0 0-346 0 0,0 0-193 0 0,0 0-99 0 0,0 0-2 0 0,0 0 57 0 0,0 0 41 0 0,0 0 8 0 0,0 0-34 0 0,0 0-8 0 0,0 0 10 0 0,19-26 0 0 0,60-84 3 0 0,18 29 261 0 0,-87 75-492 0 0,1 0 1 0 0,-1 1-1 0 0,1 0 0 0 0,0 1 1 0 0,0 0-1 0 0,0 0 0 0 0,0 1 0 0 0,1 1 1 0 0,-1 0-1 0 0,1 0 0 0 0,0 1 1 0 0,-1 1-1 0 0,1 0 0 0 0,8 1 8 0 0,-9 6-27 0 0,0 0-1 0 0,-1 1 1 0 0,0 0-1 0 0,0 0 0 0 0,0 1 1 0 0,-1 0-1 0 0,0 1 1 0 0,-1 0-1 0 0,0 1 1 0 0,5 9 27 0 0,-10-15-8 0 0,27 40 103 0 0,-26-37-27 0 0,-1 0 0 0 0,1 0 0 0 0,1-1 1 0 0,-1 1-1 0 0,2-1 0 0 0,-1 0 0 0 0,0-1 1 0 0,1 1-1 0 0,1-1 0 0 0,-1 0 1 0 0,1 0-1 0 0,0-1 0 0 0,0 0 0 0 0,0 0 1 0 0,1-1-1 0 0,0 0 0 0 0,-1 0 0 0 0,1-1 1 0 0,1 0-1 0 0,-1-1 0 0 0,0 1 1 0 0,1-1-1 0 0,4 0-68 0 0,11-6 147 0 0,0 0 1 0 0,0-2 0 0 0,-1-1-1 0 0,0-1 1 0 0,0 0 0 0 0,0-2-1 0 0,-2-1 1 0 0,1 0 0 0 0,-1-2-1 0 0,-1 0 1 0 0,0-1 0 0 0,2-4-149 0 0,26-14 118 0 0,155-88-1243 0 0,-110 82-8585 0 0,-72 31-1887 0 0</inkml:trace>
  <inkml:trace contextRef="#ctx0" brushRef="#br2" timeOffset="121075.212">2752 6413 0 0 0,'0'0'892'0'0,"0"0"-360"0"0,0 0-197 0 0,0 0-104 0 0,0 0-58 0 0,0 0-1 0 0,0 0-13 0 0,0 0-44 0 0,0 0-23 0 0,0 0-50 0 0,-5-3-16 0 0,-42-16 1386 0 0,37-10 7313 0 0,3 18-8073 0 0,10 23-3129 0 0,93 18 5300 0 0,56-5-1588 0 0,16-21-919 0 0,-52 28-457 0 0,237 16 133 0 0,27-23 40 0 0,-271-3-121 0 0,98 1 287 0 0,87-15-203 0 0,22-44 382 0 0,-64 31-114 0 0,-211-3-277 0 0,-1 2-1 0 0,1 2 1 0 0,0 1-1 0 0,0 3 1 0 0,0 1-1 0 0,16 3 15 0 0,186-25 409 0 0,-22 8-265 0 0,132-8 32 0 0,-218 5 134 0 0,-130 13-1849 0 0,-31 12-6016 0 0,19-5-385 0 0</inkml:trace>
  <inkml:trace contextRef="#ctx0" brushRef="#br2" timeOffset="122459.728">799 6129 8746 0 0,'0'0'1100'0'0,"0"0"-92"0"0,0 0-238 0 0,0 0-266 0 0,0 0-171 0 0,0 0-229 0 0,0 0-161 0 0,0 0-31 0 0,0 0-9 0 0,0 0 59 0 0,0 0 20 0 0,0 0-30 0 0,0 0 6 0 0,-3-1 68 0 0,-3-3 779 0 0,49 2 1482 0 0,-21-12-2037 0 0,-1 0 0 0 0,-1-1 0 0 0,0-1 0 0 0,-2 0 1 0 0,1-2-1 0 0,-2 0 0 0 0,-1-1 0 0 0,0-1 0 0 0,-1 0 0 0 0,8-17-250 0 0,15-45 885 0 0,-39 82-3393 0 0,-10 37 2361 0 0,2 0 0 0 0,2 0 0 0 0,1 1 1 0 0,2 0-1 0 0,1 0 0 0 0,2 0 0 0 0,2 0 0 0 0,2 1 1 0 0,1-1-1 0 0,2-1 0 0 0,2 1 0 0 0,1-1 0 0 0,1 0 1 0 0,13 27 146 0 0,-21-62 17 0 0,0 1 0 0 0,-1 0-1 0 0,1 0 1 0 0,-1 0 0 0 0,0-1 0 0 0,0 1 0 0 0,0 0 0 0 0,-1 1 0 0 0,1-1 0 0 0,-1 0 0 0 0,1 0 0 0 0,-1 0 0 0 0,0 0 0 0 0,0 0 0 0 0,-1 0-1 0 0,1 1 1 0 0,-1-1 0 0 0,1 0 0 0 0,-1 0 0 0 0,0 0 0 0 0,0 0 0 0 0,0 0 0 0 0,-1 0 0 0 0,1-1 0 0 0,-1 1 0 0 0,1 0 0 0 0,-1-1 0 0 0,0 1-1 0 0,0-1 1 0 0,0 1 0 0 0,0-1 0 0 0,-1 0 0 0 0,1 0 0 0 0,-1 0 0 0 0,1 0 0 0 0,-1-1 0 0 0,0 1 0 0 0,1-1 0 0 0,-1 1 0 0 0,0-1 0 0 0,0 0 0 0 0,0 0-17 0 0,-23 3 166 0 0,0-1 1 0 0,1-1 0 0 0,-1-2 0 0 0,0 0 0 0 0,0-2 0 0 0,0 0 0 0 0,1-2 0 0 0,-1-1 0 0 0,1-1 0 0 0,-9-4-167 0 0,35 8-9 0 0,1 0-1 0 0,-1 0 0 0 0,0 0 1 0 0,0 0-1 0 0,1 0 0 0 0,-1 1 1 0 0,1-1-1 0 0,0 1 0 0 0,-1-1 1 0 0,1 1-1 0 0,0 0 0 0 0,0-1 1 0 0,0 1-1 0 0,0 0 0 0 0,0 0 1 0 0,0 0-1 0 0,0 1 0 0 0,0-1 1 0 0,0 0-1 0 0,0 1 0 0 0,1 0 1 0 0,-1-1-1 0 0,0 1 1 0 0,0 0-1 0 0,1 0 0 0 0,-1 0 1 0 0,0 0-1 0 0,0 1 0 0 0,1-1 10 0 0,-2 0 35 0 0,338-72-2 0 0,-257 33 126 0 0,-64 101-1654 0 0,-13-56 1561 0 0,0 1 1 0 0,0-1-1 0 0,0-1 1 0 0,1 1-1 0 0,0-1 1 0 0,0 1-1 0 0,0-2 0 0 0,0 1 1 0 0,1-1-1 0 0,0 0 1 0 0,0 0-1 0 0,0-1 1 0 0,1 0-1 0 0,-1 0 1 0 0,1-1-1 0 0,0 1 0 0 0,-1-2 1 0 0,1 1-1 0 0,0-1 1 0 0,0-1-1 0 0,0 1 1 0 0,0-1-1 0 0,0-1 1 0 0,0 1-1 0 0,0-1 0 0 0,-1-1 1 0 0,1 1-1 0 0,0-2 1 0 0,0 1-1 0 0,-1-1 1 0 0,0 0-1 0 0,1 0 1 0 0,-1-1-1 0 0,0 0 0 0 0,-1 0 1 0 0,1-1-1 0 0,-1 1 1 0 0,0-2-1 0 0,0 1 1 0 0,0-1-1 0 0,-1 1 0 0 0,0-2 1 0 0,0 1-1 0 0,0 0 1 0 0,0-2-67 0 0,7-6 107 0 0,1 0 1 0 0,-2-1-1 0 0,0-1 1 0 0,-1 0-1 0 0,0 0 0 0 0,-1-1 1 0 0,-1 0-1 0 0,-1 0 1 0 0,0-1-1 0 0,-2 0 1 0 0,0 0-1 0 0,0-1 0 0 0,-2 1 1 0 0,0-1-1 0 0,-2 0 1 0 0,0 0-1 0 0,-1 1 1 0 0,-1-9-108 0 0,0 20-13 0 0,0 1 0 0 0,-1-1 0 0 0,0 1 0 0 0,0 0 0 0 0,-1 0 0 0 0,1 0 0 0 0,-1 0 0 0 0,-1 0 0 0 0,1 0 0 0 0,-1 1 0 0 0,0 0 0 0 0,0 0 0 0 0,-1 0 0 0 0,1 0 0 0 0,-1 0 0 0 0,0 1 0 0 0,0 0 0 0 0,-1 0 0 0 0,1 1 0 0 0,-1-1 0 0 0,0 1 1 0 0,0 0-1 0 0,0 1 0 0 0,0-1 0 0 0,-1 1 0 0 0,1 1 0 0 0,0-1 0 0 0,-7 0 13 0 0,-1-1-105 0 0,-1 1 1 0 0,0 1 0 0 0,0 0-1 0 0,0 1 1 0 0,0 0 0 0 0,0 1-1 0 0,1 1 1 0 0,-1 0 0 0 0,0 1-1 0 0,1 1 1 0 0,-1 0 0 0 0,-5 4 104 0 0,5-3-58 0 0,1 2 1 0 0,0-1 0 0 0,1 2 0 0 0,0 0-1 0 0,0 1 1 0 0,1 0 0 0 0,0 1 0 0 0,0 0-1 0 0,1 1 1 0 0,0 0 0 0 0,1 1 0 0 0,1 0-1 0 0,0 0 1 0 0,0 1 0 0 0,1 0 0 0 0,1 1-1 0 0,0 0 1 0 0,1 0 0 0 0,0 0-1 0 0,1 1 1 0 0,1 0 0 0 0,1 0 0 0 0,0 0-1 0 0,0 0 1 0 0,2 1 0 0 0,0-1 0 0 0,1 1-1 0 0,0-1 1 0 0,2 12 57 0 0,1-20-5 0 0,1 1 0 0 0,-1-1-1 0 0,1 0 1 0 0,1-1 0 0 0,-1 1-1 0 0,1-1 1 0 0,0 1 0 0 0,0-2-1 0 0,1 1 1 0 0,0 0 0 0 0,0-1 0 0 0,0 0-1 0 0,1-1 1 0 0,-1 1 0 0 0,1-1-1 0 0,0-1 1 0 0,1 1 0 0 0,-1-1-1 0 0,0 0 1 0 0,1-1 0 0 0,0 0 0 0 0,0 0-1 0 0,6 0 6 0 0,118 17-7181 0 0,-120-18 5676 0 0,9 1-6213 0 0</inkml:trace>
  <inkml:trace contextRef="#ctx0" brushRef="#br2" timeOffset="122855.434">1709 6338 11114 0 0,'0'0'681'0'0,"0"0"-249"0"0,0 0-312 0 0,0 0-227 0 0,0 0-80 0 0,0 0 7 0 0,0 0 50 0 0,0 0 100 0 0,0 0 89 0 0,0 0 61 0 0,0 0 44 0 0,0 0 0 0 0,-13 21 9 0 0,-38 64 30 0 0,50-84-182 0 0,0 1 1 0 0,0 0-1 0 0,0-1 1 0 0,0 1-1 0 0,1 0 1 0 0,-1 0-1 0 0,0 0 1 0 0,1-1-1 0 0,0 1 1 0 0,-1 0-1 0 0,1 0 1 0 0,0 0-1 0 0,0 0 1 0 0,0 0-1 0 0,0 0 1 0 0,0 0-1 0 0,1 0 1 0 0,-1-1-1 0 0,1 1 1 0 0,-1 0-1 0 0,1 0 0 0 0,-1 0 1 0 0,1-1-1 0 0,0 1 1 0 0,0 0-1 0 0,0-1 1 0 0,0 1-1 0 0,0 0 1 0 0,0-1-1 0 0,1 0 1 0 0,-1 1-1 0 0,0-1 1 0 0,1 0-1 0 0,-1 1 1 0 0,1-1-1 0 0,-1 0 1 0 0,3 1-22 0 0,1 2 103 0 0,6 3 48 0 0,0-2 0 0 0,0 1 1 0 0,0-1-1 0 0,1-1 0 0 0,-1 0 1 0 0,1 0-1 0 0,0-1 0 0 0,0-1 1 0 0,1 0-1 0 0,-1-1 1 0 0,0 0-1 0 0,0-1 0 0 0,1 0 1 0 0,-1-1-1 0 0,0 0 0 0 0,1-1 1 0 0,-1 0-1 0 0,0-1 0 0 0,0-1 1 0 0,-1 0-1 0 0,1 0 1 0 0,-1-1-1 0 0,0-1 0 0 0,0 0 1 0 0,0 0-1 0 0,-1-1 0 0 0,0 0 1 0 0,-1-1-1 0 0,1 0 1 0 0,-1-1-1 0 0,-1 0 0 0 0,0 0 1 0 0,0-1-1 0 0,-1 0 0 0 0,0 0 1 0 0,0-1-1 0 0,-2 1 0 0 0,1-1 1 0 0,-1-1-1 0 0,1-3-151 0 0,-3 7 12 0 0,-1-1-1 0 0,1 0 1 0 0,-1 1-1 0 0,-1-1 1 0 0,0 0 0 0 0,0 0-1 0 0,-1 0 1 0 0,0 0-1 0 0,0 0 1 0 0,-1 0-1 0 0,0 1 1 0 0,0-1 0 0 0,-1 0-1 0 0,-1 0 1 0 0,1 1-1 0 0,-2 0 1 0 0,1-1-1 0 0,-1 1 1 0 0,0 0 0 0 0,0 1-1 0 0,-1-1 1 0 0,0 1-1 0 0,-1 0 1 0 0,0 0-1 0 0,0 0 1 0 0,0 1 0 0 0,0 0-1 0 0,-1 0 1 0 0,0 1-1 0 0,-1 0 1 0 0,1 0-1 0 0,-1 0 1 0 0,0 1-1 0 0,0 0 1 0 0,0 1 0 0 0,-1 0-1 0 0,1 0 1 0 0,-1 1-1 0 0,0 0 1 0 0,1 1-1 0 0,-1-1 1 0 0,0 2 0 0 0,-1-1-12 0 0,1 1-83 0 0,0-1 0 0 0,0 1 0 0 0,1 1 0 0 0,-1-1 0 0 0,0 1 0 0 0,0 1 0 0 0,0 0 0 0 0,1 0 0 0 0,-1 1 0 0 0,1 0 0 0 0,0 0 0 0 0,0 1 0 0 0,0 0 0 0 0,0 1 0 0 0,0-1 0 0 0,1 2 0 0 0,0-1 0 0 0,0 1 0 0 0,1 0 0 0 0,-1 0 0 0 0,1 1 1 0 0,1-1-1 0 0,-1 1 0 0 0,1 1 0 0 0,0-1 0 0 0,1 1 0 0 0,0 0 0 0 0,0 0 0 0 0,1 0 0 0 0,0 0 0 0 0,0 1 0 0 0,1 0 0 0 0,0-1 0 0 0,-1 10 83 0 0,1-3-133 0 0,1 0 0 0 0,0 0 0 0 0,1 1 0 0 0,1-1 0 0 0,0 1 0 0 0,1-1 0 0 0,1 0 0 0 0,0 0 0 0 0,1 0 0 0 0,1-1 0 0 0,0 1 0 0 0,1-1 0 0 0,1 2 133 0 0,68 105-9567 0 0,-58-100 3638 0 0</inkml:trace>
  <inkml:trace contextRef="#ctx0" brushRef="#br2" timeOffset="125459.342">139 965 1000 0 0,'0'0'1591'0'0,"0"0"-912"0"0,0 0-510 0 0,0 0-83 0 0,0 0-30 0 0,0 0-48 0 0,0 0 6 0 0,0 0 13 0 0,0 0-10 0 0,0 0-3 0 0,0 0 19 0 0,0 0 42 0 0,0 0 88 0 0,-11 13 110 0 0,-31 37 124 0 0,43-49-335 0 0,-1 1 0 0 0,1-1 0 0 0,-1 1 0 0 0,1-1 0 0 0,0 0 0 0 0,0 1 0 0 0,-1-1 0 0 0,1 0 0 0 0,0 1 0 0 0,0-1 0 0 0,0 0 0 0 0,1 0 0 0 0,-1 0 0 0 0,0 0 1 0 0,0 0-1 0 0,1 0 0 0 0,-1 0 0 0 0,0 0 0 0 0,1 0 0 0 0,-1-1 0 0 0,1 1 0 0 0,-1-1 0 0 0,1 1 0 0 0,-1-1 0 0 0,1 1 0 0 0,-1-1 0 0 0,1 0 0 0 0,0 0 0 0 0,-1 0 0 0 0,1 0 0 0 0,-1 0 0 0 0,1 0 0 0 0,0 0 0 0 0,-1-1 0 0 0,1 1 0 0 0,-1 0 0 0 0,1-1 0 0 0,0 0-62 0 0,0 1 101 0 0,13-1 263 0 0,1-1-1 0 0,-1 0 1 0 0,0-2-1 0 0,0 1 1 0 0,0-2-1 0 0,0 0 1 0 0,-1-1-1 0 0,0 0 1 0 0,0-1 0 0 0,0-1-1 0 0,-1 0 1 0 0,0-1-1 0 0,-1 0 1 0 0,0-1-1 0 0,0 0 1 0 0,-1-1-1 0 0,-1 0 1 0 0,0-1-1 0 0,0 0 1 0 0,-1-1-1 0 0,-1 0 1 0 0,0 0-1 0 0,0-1 1 0 0,-2 0 0 0 0,0 0-1 0 0,0-1 1 0 0,-1 0-1 0 0,-1 0 1 0 0,-1 0-1 0 0,0 0 1 0 0,-1 0-1 0 0,1-14-363 0 0,-4 25-36 0 0,1-1 0 0 0,-1 1 1 0 0,0 0-1 0 0,0 0 0 0 0,0 0 0 0 0,-1 0 0 0 0,1 0 0 0 0,-1 0 0 0 0,0 1 0 0 0,0-1 0 0 0,0 1 0 0 0,-1-1 0 0 0,1 1 0 0 0,-1 0 0 0 0,0-1 1 0 0,0 2-1 0 0,0-1 0 0 0,0 0 0 0 0,-1 0 0 0 0,1 1 0 0 0,-1 0 0 0 0,1 0 0 0 0,-1 0 0 0 0,0 0 0 0 0,0 0 0 0 0,0 1 0 0 0,0 0 0 0 0,0 0 1 0 0,0 0-1 0 0,0 0 0 0 0,0 0 0 0 0,0 1 0 0 0,-1 0 0 0 0,1 0 36 0 0,-147 16-2119 0 0,138-10 1982 0 0,2 0 0 0 0,-1 1 0 0 0,1 0 0 0 0,0 0 0 0 0,0 1 0 0 0,1 1 0 0 0,1 0 1 0 0,-1 0-1 0 0,1 1 0 0 0,1 0 0 0 0,-1 1 0 0 0,2 0 0 0 0,0 0 0 0 0,0 0 0 0 0,1 1 1 0 0,0 0-1 0 0,1 0 0 0 0,1 1 0 0 0,-4 11 137 0 0,-28 258-515 0 0,33-225 509 0 0,-2-22 48 0 0,2-1 1 0 0,1 1 0 0 0,2 0 0 0 0,1-1 0 0 0,2 1 0 0 0,1-1 0 0 0,2 1 0 0 0,1-1-1 0 0,2-1 1 0 0,1 0 0 0 0,1 0 0 0 0,2-1 0 0 0,2 0 0 0 0,4 5-43 0 0,-18-34 104 0 0,1-1 0 0 0,-1 0 1 0 0,1 0-1 0 0,-1 0 1 0 0,1 0-1 0 0,0 0 0 0 0,0 0 1 0 0,0 0-1 0 0,0-1 0 0 0,0 1 1 0 0,0-1-1 0 0,1 1 0 0 0,-1-1 1 0 0,0 0-1 0 0,1 0 1 0 0,-1 0-1 0 0,1 0 0 0 0,-1 0 1 0 0,1-1-1 0 0,-1 1 0 0 0,1-1 1 0 0,0 1-1 0 0,-1-1 1 0 0,1 0-1 0 0,0 0 0 0 0,-1-1 1 0 0,1 1-1 0 0,-1 0 0 0 0,1-1 1 0 0,0 1-1 0 0,-1-1 0 0 0,1 0 1 0 0,-1 0-1 0 0,1 0-104 0 0,34-18-2574 0 0,-28 14 721 0 0,3-1-6725 0 0,-7 4 5204 0 0</inkml:trace>
  <inkml:trace contextRef="#ctx0" brushRef="#br2" timeOffset="126712.176">410 1502 808 0 0,'0'0'1651'0'0,"0"0"-1075"0"0,0 0-513 0 0,0 0-104 0 0,0 0 67 0 0,0 0 86 0 0,0 0 7 0 0,0 0 28 0 0,0 0-13 0 0,0 0-22 0 0,0 0-1 0 0,0 0-17 0 0,2 13 22 0 0,11 54 220 0 0,-3-66 7435 0 0,15-44-6011 0 0,-19 31-1539 0 0,-1 0 0 0 0,-1 0 1 0 0,0-1-1 0 0,-1 0 0 0 0,0 1 1 0 0,-1-1-1 0 0,0-1 0 0 0,-1 1 0 0 0,0 0 1 0 0,-2 0-1 0 0,1-3-221 0 0,-2 15-120 0 0,-1 0 0 0 0,1 1 0 0 0,0-1 0 0 0,0 0 0 0 0,0 1 0 0 0,0-1 0 0 0,0 1 0 0 0,-1 0 0 0 0,1 0 0 0 0,0 0 0 0 0,0 0 0 0 0,0 0 0 0 0,-1 0 0 0 0,1 1 0 0 0,0-1 0 0 0,0 1 0 0 0,0 0 0 0 0,0-1 0 0 0,0 1 0 0 0,0 0 0 0 0,0 0 0 0 0,0 0 0 0 0,0 0 0 0 0,0 1 0 0 0,0-1 0 0 0,1 0 0 0 0,-1 1 0 0 0,0-1 0 0 0,1 1 0 0 0,-1 0 0 0 0,1 0 0 0 0,0-1 0 0 0,0 1 0 0 0,-1 2 120 0 0,-8 4-104 0 0,2 2 1 0 0,-1 0-1 0 0,1 0 0 0 0,0 0 0 0 0,1 1 0 0 0,1 0 1 0 0,-1 0-1 0 0,2 1 0 0 0,0 0 0 0 0,0 0 0 0 0,1 0 1 0 0,0 0-1 0 0,1 1 0 0 0,1-1 0 0 0,0 1 0 0 0,0 0 1 0 0,2 0-1 0 0,-1 4 104 0 0,3-14 89 0 0,-1-1 0 0 0,1 1 0 0 0,0-1 0 0 0,-1 0 0 0 0,1 1-1 0 0,0-1 1 0 0,1 0 0 0 0,-1 0 0 0 0,0 0 0 0 0,1-1 0 0 0,-1 1 0 0 0,1 0 0 0 0,-1-1 0 0 0,1 0 0 0 0,0 1 0 0 0,-1-1 0 0 0,1 0 0 0 0,0 0 0 0 0,0-1 0 0 0,0 1-1 0 0,0-1 1 0 0,0 1 0 0 0,0-1 0 0 0,0 0 0 0 0,0 0 0 0 0,0 0 0 0 0,0-1 0 0 0,-1 1 0 0 0,1-1 0 0 0,0 1 0 0 0,0-1 0 0 0,0 0 0 0 0,0 0 0 0 0,-1 0 0 0 0,1-1-1 0 0,0 1 1 0 0,-1 0 0 0 0,1-1 0 0 0,-1 0 0 0 0,1 0 0 0 0,-1 0 0 0 0,0 0 0 0 0,0 0 0 0 0,0 0 0 0 0,0 0 0 0 0,0-1 0 0 0,-1 1 0 0 0,1-1 0 0 0,-1 1 0 0 0,1-1-1 0 0,-1 0 1 0 0,0 0 0 0 0,0 1 0 0 0,0-2-89 0 0,5 49-2340 0 0,45 25 3237 0 0,90-28 1852 0 0,-77-39-4913 0 0,-11-1-4915 0 0,-43-2-167 0 0</inkml:trace>
  <inkml:trace contextRef="#ctx0" brushRef="#br2" timeOffset="128241.577">1182 702 616 0 0,'0'0'870'0'0,"0"0"-157"0"0,0 0-129 0 0,0 0-146 0 0,0 0-180 0 0,0 0-234 0 0,0 0-197 0 0,0 0 18 0 0,0 0 125 0 0,0 0 146 0 0,0 0 146 0 0,0 0 77 0 0,-4 4 44 0 0,-24 25 100 0 0,2 2 1 0 0,1 1 0 0 0,1 1-1 0 0,2 2 1 0 0,2 0-1 0 0,1 0 1 0 0,-3 12-484 0 0,6-13 73 0 0,1 1 0 0 0,2 1 0 0 0,2 0 1 0 0,1 0-1 0 0,1 1 0 0 0,3 1 0 0 0,1-1 0 0 0,1 1 1 0 0,2-1-1 0 0,2 1 0 0 0,4 30-73 0 0,-2-51 87 0 0,2 0 0 0 0,0 0 0 0 0,0 0 0 0 0,2-1 1 0 0,0 0-1 0 0,1 0 0 0 0,0 0 0 0 0,2-1 0 0 0,0 0 0 0 0,0 0 0 0 0,1-1 0 0 0,1-1 0 0 0,0 0 0 0 0,1 0 0 0 0,1-1 0 0 0,0 0 0 0 0,12 8-87 0 0,6-8 1605 0 0,-25-21-6102 0 0,-6 6-990 0 0</inkml:trace>
  <inkml:trace contextRef="#ctx0" brushRef="#br2" timeOffset="129829.25">1207 1663 7610 0 0,'0'0'1736'0'0,"0"0"-165"0"0,0 0-347 0 0,0 0-286 0 0,0 0-225 0 0,0 0-194 0 0,0 0-134 0 0,0 0-100 0 0,0 0-52 0 0,0 0-34 0 0,0 0-37 0 0,0 0-27 0 0,-6-9-28 0 0,-51-91 462 0 0,56 99-526 0 0,1-5-5209 0 0,14 13 5607 0 0,7 1-243 0 0,1-1 0 0 0,-1-1 1 0 0,1-1-1 0 0,0-1 0 0 0,0 0 0 0 0,1-2 1 0 0,-1-1-1 0 0,0-1 0 0 0,1 0 0 0 0,-1-2 1 0 0,1-1-1 0 0,9-2-198 0 0,-46-3 2894 0 0,-40-35-2606 0 0,43 23-275 0 0,1-1 0 0 0,1 0 0 0 0,1-1 0 0 0,1 0 0 0 0,1 0 0 0 0,1 0 0 0 0,1-1 0 0 0,1 1 0 0 0,1-1-1 0 0,1 0 1 0 0,0 0 0 0 0,2 0 0 0 0,1 0 0 0 0,1 0 0 0 0,1 0 0 0 0,1 1 0 0 0,4-11-13 0 0,-9 27-85 0 0,1 0 0 0 0,0 0 1 0 0,1 0-1 0 0,0 0 0 0 0,0 1 0 0 0,0-1 0 0 0,0 1 0 0 0,1-1 1 0 0,0 1-1 0 0,0 0 0 0 0,1 0 0 0 0,-1 0 0 0 0,1 0 0 0 0,0 1 0 0 0,0-1 1 0 0,1 1-1 0 0,-1 0 0 0 0,1 0 0 0 0,0 1 0 0 0,0-1 0 0 0,0 1 1 0 0,0 0-1 0 0,1 1 0 0 0,-1-1 0 0 0,1 1 0 0 0,0 0 0 0 0,0 1 1 0 0,0-1-1 0 0,-1 1 0 0 0,1 0 0 0 0,0 1 0 0 0,1-1 0 0 0,-1 1 0 0 0,4 1 85 0 0,-2-3-72 0 0,1 0 0 0 0,0 1-1 0 0,0 0 1 0 0,0 1 0 0 0,0 0-1 0 0,0 0 1 0 0,0 1 0 0 0,-1 0-1 0 0,1 1 1 0 0,0 0-1 0 0,0 0 1 0 0,-1 1 0 0 0,0 0-1 0 0,1 1 1 0 0,-1-1 0 0 0,0 1-1 0 0,-1 1 1 0 0,1 0-1 0 0,-1 0 1 0 0,0 0 0 0 0,0 1-1 0 0,0 0 1 0 0,-1 1 0 0 0,0-1-1 0 0,0 1 1 0 0,-1 0-1 0 0,0 1 1 0 0,0-1 0 0 0,-1 1-1 0 0,1 0 1 0 0,-2 0 0 0 0,1 0-1 0 0,-1 1 1 0 0,0 3 72 0 0,-2-6 57 0 0,-1 0 0 0 0,-1 0 0 0 0,1 0-1 0 0,-1 0 1 0 0,0 0 0 0 0,0 0 0 0 0,-1 0 0 0 0,0-1 0 0 0,0 1 0 0 0,0 0 0 0 0,-1-1-1 0 0,0 1 1 0 0,0-1 0 0 0,0 0 0 0 0,0 0 0 0 0,-1 0 0 0 0,0 0 0 0 0,0-1 0 0 0,0 0-1 0 0,-1 0 1 0 0,0 0 0 0 0,-3 3-57 0 0,-50 67 105 0 0,58-72-107 0 0,-1 0 0 0 0,0 1-1 0 0,1-1 1 0 0,-1 1 0 0 0,1-1 0 0 0,0 1-1 0 0,0-1 1 0 0,0 1 0 0 0,0-1 0 0 0,0 1-1 0 0,0-1 1 0 0,1 1 0 0 0,-1-1 0 0 0,1 1-1 0 0,0-1 1 0 0,0 1 0 0 0,0-1 0 0 0,0 0-1 0 0,0 0 1 0 0,0 1 0 0 0,1-1-1 0 0,-1 0 1 0 0,1 0 0 0 0,-1 0 0 0 0,1 0-1 0 0,0-1 1 0 0,0 1 0 0 0,0 0 0 0 0,0-1-1 0 0,0 1 1 0 0,0-1 0 0 0,0 0 0 0 0,0 0-1 0 0,1 0 1 0 0,1 1 2 0 0,97 35 396 0 0,-77-31-470 0 0,-23-5 107 0 0,1-1-61 0 0,0-1 1 0 0,0 1 0 0 0,0 0 0 0 0,-1 0-1 0 0,1 1 1 0 0,0-1 0 0 0,0 0-1 0 0,0 1 1 0 0,0-1 0 0 0,0 1 0 0 0,-1-1-1 0 0,1 1 1 0 0,0 0 0 0 0,-1 0-1 0 0,1 0 1 0 0,0 0 0 0 0,-1 0 0 0 0,1 0-1 0 0,-1 0 1 0 0,1 0 0 0 0,-1 1-1 0 0,0-1 1 0 0,0 1 0 0 0,1-1 0 0 0,-1 1-1 0 0,0-1 1 0 0,0 1 0 0 0,-1-1-1 0 0,1 1 1 0 0,0 0 0 0 0,0 0 0 0 0,-1 0-1 0 0,1-1 1 0 0,-1 1 0 0 0,0 0-1 0 0,1 0 1 0 0,-1 0 0 0 0,0 0 0 0 0,0 0-1 0 0,0-1 1 0 0,0 1 0 0 0,-1 0-1 0 0,1 0 1 0 0,0 0 0 0 0,-1 0 0 0 0,1 0-1 0 0,-1 0 28 0 0,1-4 80 0 0,0 0-1 0 0,1 1 1 0 0,-1-1-1 0 0,0 0 1 0 0,1 1-1 0 0,0-1 1 0 0,-1 1-1 0 0,1-1 1 0 0,0 1-1 0 0,0-1 1 0 0,0 1 0 0 0,0 0-1 0 0,0-1 1 0 0,0 1-1 0 0,0 0 1 0 0,0 0-1 0 0,0 0 1 0 0,1 0-1 0 0,-1 0 1 0 0,0 0-1 0 0,1 0 1 0 0,-1 0-1 0 0,1 0 1 0 0,-1 1-1 0 0,1-1 1 0 0,-1 1-1 0 0,1-1 1 0 0,0 1-1 0 0,-1-1 1 0 0,1 1-1 0 0,0 0 1 0 0,-1 0-1 0 0,1 0 1 0 0,0 0-1 0 0,-1 0 1 0 0,1 0-1 0 0,0 0 1 0 0,-1 1-1 0 0,1-1 1 0 0,-1 1-1 0 0,1-1 1 0 0,0 1-1 0 0,-1-1 1 0 0,1 1-1 0 0,-1 0 1 0 0,0 0-1 0 0,1 0 1 0 0,-1 0 0 0 0,0 0-1 0 0,1 0 1 0 0,-1 0-1 0 0,0 0 1 0 0,0 0-1 0 0,0 1 1 0 0,0-1-1 0 0,0 1 1 0 0,0-1-1 0 0,0 0 1 0 0,-1 1-1 0 0,1-1 1 0 0,0 1-1 0 0,-1 0 1 0 0,1-1-1 0 0,-1 1 1 0 0,0-1-1 0 0,1 1 1 0 0,-1 0-1 0 0,0-1 1 0 0,0 2-80 0 0,22-37-304 0 0,-5 42-3049 0 0,-13 5 3123 0 0,-4-9 309 0 0,0 0 0 0 0,0 0 0 0 0,0 0-1 0 0,1 0 1 0 0,-1 0 0 0 0,1 0 0 0 0,0 0 0 0 0,0 0 0 0 0,0-1 0 0 0,0 1-1 0 0,1 0 1 0 0,0-1 0 0 0,0 1 0 0 0,0-1 0 0 0,0 1 0 0 0,0-1-1 0 0,1 0 1 0 0,-1 0 0 0 0,1 0 0 0 0,0 0 0 0 0,0-1 0 0 0,0 1 0 0 0,0-1-1 0 0,0 1 1 0 0,1-1 0 0 0,-1 0 0 0 0,1-1 0 0 0,-1 1 0 0 0,1 0-1 0 0,0-1 1 0 0,-1 0 0 0 0,1 0 0 0 0,0 0 0 0 0,0 0 0 0 0,0-1 0 0 0,0 0-1 0 0,0 0 1 0 0,0 0 0 0 0,0 0 0 0 0,0 0 0 0 0,0-1 0 0 0,0 1-1 0 0,0-1 1 0 0,0 0 0 0 0,-1-1-79 0 0,117-103 911 0 0,-120 125-4725 0 0,32 49 4039 0 0,-29-66-154 0 0,1 0 0 0 0,0 0-1 0 0,-1-1 1 0 0,1 1 0 0 0,0-1-1 0 0,0 0 1 0 0,1 0 0 0 0,-1 0 0 0 0,0-1-1 0 0,1 0 1 0 0,-1 0 0 0 0,1 0-1 0 0,-1 0 1 0 0,1 0 0 0 0,-1-1 0 0 0,1 0-1 0 0,-1 0 1 0 0,1 0 0 0 0,0-1-1 0 0,-1 0 1 0 0,1 0 0 0 0,-1 0 0 0 0,0 0-1 0 0,1 0 1 0 0,-1-1 0 0 0,0 0-1 0 0,0 0 1 0 0,0 0 0 0 0,0-1 0 0 0,0 1-1 0 0,0-1 1 0 0,-1 0 0 0 0,1 0-1 0 0,-1 0 1 0 0,0 0 0 0 0,0-1 0 0 0,0 1-1 0 0,0-1 1 0 0,-1 0 0 0 0,1 0-1 0 0,-1 0 1 0 0,0 0 0 0 0,1-4-71 0 0,-2 9-91 0 0,-1-1 0 0 0,0 0 1 0 0,1 0-1 0 0,-1 0 0 0 0,0 0 0 0 0,1 0 0 0 0,-1 0 1 0 0,0 1-1 0 0,1-1 0 0 0,-1 0 0 0 0,0 0 1 0 0,1 0-1 0 0,-1 0 0 0 0,0 0 0 0 0,1 0 0 0 0,-1 0 1 0 0,0 0-1 0 0,1-1 0 0 0,-1 1 0 0 0,0 0 1 0 0,1 0-1 0 0,-1 0 0 0 0,0 0 0 0 0,1 0 0 0 0,-1 0 1 0 0,0-1-1 0 0,0 1 0 0 0,1 0 0 0 0,-1 0 1 0 0,0-1-1 0 0,1 1 0 0 0,-1 0 0 0 0,0 0 0 0 0,0-1 1 0 0,0 1-1 0 0,1 0 0 0 0,-1 0 91 0 0,6 22-1209 0 0,-1-9 593 0 0,2 0 0 0 0,-1-1-1 0 0,1 1 1 0 0,1-2 0 0 0,0 1 0 0 0,1-1 0 0 0,0 0-1 0 0,1 0 1 0 0,0-1 0 0 0,1-1 0 0 0,0 0-1 0 0,4 3 617 0 0,-8-7-6037 0 0</inkml:trace>
  <inkml:trace contextRef="#ctx0" brushRef="#br2" timeOffset="130089.978">2403 816 10554 0 0,'0'0'-555'0'0,"0"0"-121"0"0,0 0-46 0 0,0 0 280 0 0,0 0 631 0 0,0 0 254 0 0,0 0 69 0 0,29 17 95 0 0,198 119 1280 0 0,-202-123-1825 0 0,0 1-1 0 0,-1 1 0 0 0,0 2 1 0 0,-1 0-1 0 0,-1 1 1 0 0,-1 1-1 0 0,-1 2 0 0 0,-1 0 1 0 0,0 1-1 0 0,-2 0 1 0 0,0 2-1 0 0,-2 0 0 0 0,0 0 1 0 0,-2 2-1 0 0,-1 0 1 0 0,-1 0-1 0 0,-1 1 1 0 0,-1 0-1 0 0,-2 1 0 0 0,0 0 1 0 0,-2 0-1 0 0,-1 7-61 0 0,-4-11-240 0 0,-1 1 0 0 0,-1-1 0 0 0,-1-1 0 0 0,-1 1 0 0 0,-1 0 0 0 0,-2-1 0 0 0,0 0 0 0 0,-1 0 0 0 0,-2 2 240 0 0,-66 118-4739 0 0,45-93-1510 0 0</inkml:trace>
  <inkml:trace contextRef="#ctx0" brushRef="#br2" timeOffset="131897.051">907 2387 6145 0 0,'0'0'1295'0'0,"0"0"-296"0"0,0 0-229 0 0,0 0-149 0 0,0 0-85 0 0,0 0-76 0 0,0 0-77 0 0,0 0-36 0 0,0 0-72 0 0,0 0-71 0 0,0 0-60 0 0,10-9-70 0 0,29-28-8 0 0,46 20 63 0 0,-65 18-110 0 0,16-3-4 0 0,-16 0-51 0 0,0 1 1 0 0,1 0 0 0 0,-1 1-1 0 0,1 2 1 0 0,-1 0 0 0 0,0 1-1 0 0,0 1 1 0 0,0 0 0 0 0,-1 2 0 0 0,1 0-1 0 0,0 2 36 0 0,-19-7 3 0 0,0-1 0 0 0,0 1 0 0 0,0-1 1 0 0,0 1-1 0 0,0-1 0 0 0,0 1 0 0 0,-1-1 0 0 0,1 1 0 0 0,0 0 0 0 0,0-1 0 0 0,-1 1 0 0 0,1 0 0 0 0,-1 0 0 0 0,1 0 0 0 0,0 0 1 0 0,-1-1-1 0 0,0 1 0 0 0,1 0 0 0 0,-1 0 0 0 0,1 0 0 0 0,-1 0 0 0 0,0 0 0 0 0,0 0 0 0 0,0 0 0 0 0,1 0 0 0 0,-1 0 0 0 0,0 0 0 0 0,0 0 1 0 0,-1 0-1 0 0,1 0 0 0 0,0 0 0 0 0,0 0 0 0 0,0 0 0 0 0,-1 0 0 0 0,1 0 0 0 0,0 0 0 0 0,-1 0 0 0 0,1 0 0 0 0,-1 0 0 0 0,1 0 1 0 0,-1-1-1 0 0,1 1 0 0 0,-1 0 0 0 0,0 0 0 0 0,1 0 0 0 0,-1-1 0 0 0,0 1 0 0 0,0 0 0 0 0,1-1 0 0 0,-1 1 0 0 0,0-1 0 0 0,-1 1-3 0 0,-52 35 1330 0 0,47-32-1407 0 0,-120 85 10 0 0,127-86 67 0 0,2 0 0 0 0,-1 1 1 0 0,0-1-1 0 0,1 0 0 0 0,-1 0 0 0 0,1 0 0 0 0,0 0 1 0 0,0 0-1 0 0,0-1 0 0 0,0 1 0 0 0,1 0 0 0 0,-1-1 1 0 0,1 0-1 0 0,-1 1 0 0 0,1-1 0 0 0,0 0 1 0 0,0-1-1 0 0,0 1 0 0 0,0 0 0 0 0,0-1 0 0 0,0 0 1 0 0,1 1-1 0 0,-1-1 0 0 0,0-1 0 0 0,1 1 0 0 0,-1 0 1 0 0,1-1-1 0 0,-1 0 0 0 0,0 0 0 0 0,1 0 1 0 0,-1 0-1 0 0,1 0 0 0 0,0-1 0 0 0,0 2-28 0 0,145 51-247 0 0,-146-50 255 0 0,1-1 1 0 0,-1 1-1 0 0,0 0 0 0 0,0 0 0 0 0,0 1 1 0 0,0-1-1 0 0,0 0 0 0 0,0 1 0 0 0,-1 0 0 0 0,1 0 1 0 0,-1 0-1 0 0,0 0 0 0 0,0 0 0 0 0,0 0 1 0 0,0 0-1 0 0,-1 1 0 0 0,1-1 0 0 0,-1 1 0 0 0,0-1 1 0 0,0 1-1 0 0,0 0 0 0 0,0-1 0 0 0,-1 1 0 0 0,1 0 1 0 0,-1 0-1 0 0,0-1 0 0 0,0 1 0 0 0,0 0 1 0 0,-1 0-1 0 0,0-1 0 0 0,1 1 0 0 0,-1 0 0 0 0,0-1 1 0 0,-1 1-1 0 0,1-1 0 0 0,-1 1 0 0 0,1-1 1 0 0,-1 0-1 0 0,0 0 0 0 0,0 1 20 0 0,-11 7 249 0 0,1 0 0 0 0,-2 0 0 0 0,1-1 0 0 0,-1-1 0 0 0,-1-1-1 0 0,0 0 1 0 0,0 0 0 0 0,0-2 0 0 0,-1 0 0 0 0,0-1 0 0 0,0 0 0 0 0,-1-1 0 0 0,1-1 0 0 0,-1-1 0 0 0,1 0 0 0 0,-1-1 0 0 0,0-1 0 0 0,0 0-1 0 0,0-1 1 0 0,1-1 0 0 0,-8-2-249 0 0,-18 3-53 0 0,38 0-927 0 0,6-2-7442 0 0,-1 3 1986 0 0</inkml:trace>
  <inkml:trace contextRef="#ctx0" brushRef="#br2" timeOffset="132296.696">1672 2653 9698 0 0,'0'0'373'0'0,"0"0"-236"0"0,0 0-339 0 0,0 0-169 0 0,0 0 26 0 0,0 0 94 0 0,0 0 133 0 0,0 0 162 0 0,0 0 109 0 0,0 0 47 0 0,0 0 41 0 0,0 0-38 0 0,-9 14-39 0 0,-29 45 5 0 0,38-57-109 0 0,0 0-1 0 0,-1 0 0 0 0,1 0 0 0 0,0 0 1 0 0,0 0-1 0 0,0 0 0 0 0,0 0 0 0 0,0 0 1 0 0,1 0-1 0 0,-1 0 0 0 0,1 0 0 0 0,-1 0 0 0 0,1 0 1 0 0,-1 0-1 0 0,1-1 0 0 0,0 1 0 0 0,0 0 1 0 0,0 0-1 0 0,0-1 0 0 0,1 1 0 0 0,-1 0 0 0 0,0-1 1 0 0,1 0-1 0 0,-1 1 0 0 0,1-1 0 0 0,-1 0 1 0 0,1 1-1 0 0,-1-1 0 0 0,1 0 0 0 0,0 0 0 0 0,0 0 1 0 0,0-1-1 0 0,-1 1 0 0 0,1 0 0 0 0,0-1 1 0 0,0 1-1 0 0,0-1 0 0 0,0 0 0 0 0,0 1 0 0 0,0-1 1 0 0,0 0-1 0 0,0 0 0 0 0,0 0 0 0 0,2-1-59 0 0,4 1 218 0 0,-1-1-1 0 0,1 0 0 0 0,0 0 1 0 0,0-1-1 0 0,-1 0 0 0 0,1 0 1 0 0,-1-1-1 0 0,0 0 0 0 0,0 0 1 0 0,0 0-1 0 0,0-1 0 0 0,0 0 1 0 0,-1-1-1 0 0,0 1 0 0 0,5-6-217 0 0,2-1-29 0 0,0-1-1 0 0,-1-1 0 0 0,-1 0 0 0 0,0-1 0 0 0,0 0 0 0 0,-2 0 0 0 0,0-1 0 0 0,0-1 0 0 0,-2 1 0 0 0,6-14 30 0 0,-12 24-31 0 0,1 0-1 0 0,-1 0 1 0 0,0-1 0 0 0,-1 1-1 0 0,1 0 1 0 0,-1 0 0 0 0,0-1-1 0 0,0 1 1 0 0,0 0-1 0 0,-1 0 1 0 0,0-1 0 0 0,0 1-1 0 0,0 0 1 0 0,-1 0 0 0 0,0 0-1 0 0,0 0 1 0 0,0 0 0 0 0,0 1-1 0 0,-1-1 1 0 0,1 1 0 0 0,-1-1-1 0 0,-1 1 1 0 0,1 0 0 0 0,-1 0-1 0 0,1 0 1 0 0,-1 1-1 0 0,0-1 1 0 0,0 1 0 0 0,-1 0-1 0 0,1 0 1 0 0,-1 1 0 0 0,1-1-1 0 0,-1 1 1 0 0,0 0 0 0 0,0 0-1 0 0,0 0 1 0 0,0 1 0 0 0,0 0-1 0 0,0 0 1 0 0,0 0-1 0 0,-1 1 1 0 0,1-1 0 0 0,0 1-1 0 0,0 0 1 0 0,-5 1 31 0 0,-1-1-30 0 0,0 0-1 0 0,0 0 1 0 0,0 1-1 0 0,-1 0 1 0 0,1 1-1 0 0,0 1 1 0 0,0 0-1 0 0,1 0 1 0 0,-1 1-1 0 0,1 0 1 0 0,0 1-1 0 0,0 0 1 0 0,0 0-1 0 0,0 1 1 0 0,1 1-1 0 0,0-1 1 0 0,1 2-1 0 0,-1-1 1 0 0,1 1-1 0 0,1 0 1 0 0,-1 1-1 0 0,1 0 1 0 0,1 0-1 0 0,0 0 0 0 0,0 1 1 0 0,1 0-1 0 0,0 0 1 0 0,1 1-1 0 0,0-1 1 0 0,1 1-1 0 0,0 0 1 0 0,0 0-1 0 0,1 0 1 0 0,1 0-1 0 0,0 0 1 0 0,0 0-1 0 0,1 0 1 0 0,0 1-1 0 0,1 1 31 0 0,55 73-45 0 0,2-51-4869 0 0,-41-28-1988 0 0</inkml:trace>
  <inkml:trace contextRef="#ctx0" brushRef="#br2" timeOffset="132652.42">2082 2646 12515 0 0,'0'0'957'0'0,"0"0"-1065"0"0,0 0-529 0 0,0 0-141 0 0,0 0 146 0 0,0 0 211 0 0,0 0 213 0 0,0 0 160 0 0,0 0 62 0 0,0 0 57 0 0,0 0 25 0 0,0 0 15 0 0,0 0 11 0 0,-4 23 29 0 0,-10 74 48 0 0,14-94-154 0 0,0-1 0 0 0,0 1 0 0 0,0 0 0 0 0,0 0 0 0 0,1-1 0 0 0,-1 1 1 0 0,1 0-1 0 0,-1-1 0 0 0,1 1 0 0 0,0 0 0 0 0,0-1 0 0 0,0 1 0 0 0,0-1 0 0 0,1 0 1 0 0,-1 1-1 0 0,1-1 0 0 0,-1 0 0 0 0,1 0 0 0 0,0 0 0 0 0,0 0 0 0 0,0 0 0 0 0,0 0 1 0 0,0 0-1 0 0,0-1 0 0 0,0 1 0 0 0,1-1 0 0 0,-1 1 0 0 0,1-1 0 0 0,-1 0 0 0 0,1 0 0 0 0,-1 0 1 0 0,1-1-1 0 0,0 1 0 0 0,-1 0 0 0 0,1-1 0 0 0,0 0 0 0 0,-1 0 0 0 0,3 0-45 0 0,2 2 212 0 0,0-1-67 0 0,0 0 1 0 0,0-1 0 0 0,-1 0-1 0 0,1 0 1 0 0,0 0 0 0 0,0-1 0 0 0,0 0-1 0 0,-1 0 1 0 0,1-1 0 0 0,-1 0-1 0 0,1 0 1 0 0,-1 0 0 0 0,1-1 0 0 0,-1 0-1 0 0,0 0 1 0 0,0-1 0 0 0,-1 1-1 0 0,1-1 1 0 0,-1-1 0 0 0,0 1 0 0 0,0-1-1 0 0,0 0 1 0 0,0 0 0 0 0,-1 0-1 0 0,0 0 1 0 0,0-1 0 0 0,1-3-146 0 0,3-4 148 0 0,0 0 1 0 0,-1-1 0 0 0,0 0-1 0 0,-2 0 1 0 0,1-1 0 0 0,-2 1-1 0 0,0-1 1 0 0,-1 0-1 0 0,0-1 1 0 0,-1 1 0 0 0,0-14-149 0 0,-1 23 9 0 0,-1-1 0 0 0,1 0 0 0 0,-1 1 0 0 0,-1-1 1 0 0,1 0-1 0 0,-1 1 0 0 0,0-1 0 0 0,-1 1 0 0 0,1-1 0 0 0,-1 1 1 0 0,-1 0-1 0 0,1-1 0 0 0,-1 1 0 0 0,0 1 0 0 0,0-1 0 0 0,-1 0 1 0 0,0 1-1 0 0,0-1 0 0 0,0 1 0 0 0,-1 0 0 0 0,1 1 1 0 0,-1-1-1 0 0,0 1 0 0 0,-1 0 0 0 0,1 0 0 0 0,-1 0 0 0 0,0 1 1 0 0,1 0-1 0 0,-1 0 0 0 0,-1 1 0 0 0,1-1 0 0 0,0 1 0 0 0,-3 0-9 0 0,4 2-68 0 0,0-1 0 0 0,-1 1 0 0 0,1 0 0 0 0,0 1 0 0 0,-1-1 0 0 0,1 1 0 0 0,0 0 0 0 0,0 0 0 0 0,0 1 0 0 0,0 0 0 0 0,0-1 0 0 0,0 2 0 0 0,0-1 0 0 0,1 1 0 0 0,-1-1 0 0 0,1 1 0 0 0,-1 0 0 0 0,1 1 0 0 0,0-1 0 0 0,0 1 0 0 0,1 0 0 0 0,-1 0-1 0 0,1 0 1 0 0,0 0 0 0 0,0 1 0 0 0,0-1 0 0 0,1 1 0 0 0,-1 0 0 0 0,1-1 0 0 0,0 1 0 0 0,1 0 0 0 0,-1 1 0 0 0,1-1 0 0 0,-1 3 68 0 0,-3 12-60 0 0,2-1-1 0 0,0 0 1 0 0,0 1-1 0 0,2 0 1 0 0,1-1 0 0 0,0 1-1 0 0,1 0 1 0 0,4 18 60 0 0,25 51-1578 0 0,-3-34-3139 0 0,-26-52 4294 0 0,15 27-8992 0 0</inkml:trace>
  <inkml:trace contextRef="#ctx0" brushRef="#br2" timeOffset="138809.599">2654 6554 2561 0 0,'0'0'1205'0'0,"0"0"-366"0"0,0 0-130 0 0,0 0-135 0 0,0 0-197 0 0,0 0-74 0 0,0 0 2 0 0,0 0 88 0 0,0 0 116 0 0,0 0 34 0 0,0 0-67 0 0,8-10-1096 0 0,108 79 1248 0 0,-94-58-422 0 0,1-1 1 0 0,0 0-1 0 0,0-2 0 0 0,0-1 1 0 0,1-1-1 0 0,0-1 0 0 0,1-1 1 0 0,-1-1-1 0 0,1-1 0 0 0,-1-2 1 0 0,1 0-1 0 0,-1-1 0 0 0,1-2 1 0 0,-1 0-1 0 0,22-7-206 0 0,67-8 215 0 0,0 4 1 0 0,1 6-1 0 0,82 5-215 0 0,-72-13 352 0 0,54 5-438 0 0,-112 20 216 0 0,1-4 0 0 0,0-2 0 0 0,0-3 0 0 0,0-4-1 0 0,-1-2 1 0 0,61-14-130 0 0,187 31 303 0 0,5-84 1055 0 0,-107 100-1514 0 0,-157-14 271 0 0,2-2 1 0 0,-1-3-1 0 0,1-2 1 0 0,0-2-1 0 0,3-3-115 0 0,79 10 496 0 0,67-17-608 0 0,222-44 217 0 0,-44 24 332 0 0,233-72 1072 0 0,-388 92-1231 0 0,27-40 432 0 0,-48 8-755 0 0,506-47 128 0 0,-391 34-23 0 0,-43 29 9 0 0,204-79 83 0 0,-49 51-192 0 0,99-79-53 0 0,-235 60 55 0 0,-26 25 49 0 0,193-79 45 0 0,-214 48 27 0 0,640-148-86 0 0,-490 112 83 0 0,-25 5 44 0 0,-26-43-46 0 0,-66 12 228 0 0,22 9-358 0 0,59-36 140 0 0,30 2 67 0 0,-45 0 472 0 0,-16 13-312 0 0,259-80-125 0 0,-266 115-130 0 0,-147 41 170 0 0,101-39-86 0 0,512-117-239 0 0,61 27 139 0 0,-271 76-112 0 0,66 23 75 0 0,-7 48-55 0 0,197 18-19 0 0,-581 40-20 0 0,196-26-57 0 0,-456 23 95 0 0,1 1 0 0 0,-1-1 0 0 0,1 1 0 0 0,-1-1 0 0 0,1 1 0 0 0,-1-1 0 0 0,1 1-1 0 0,-1-1 1 0 0,1 1 0 0 0,0 0 0 0 0,-1-1 0 0 0,1 1 0 0 0,0 0 0 0 0,-1 0 0 0 0,1-1 0 0 0,0 1 0 0 0,0 0 0 0 0,0-1-1 0 0,0 1 1 0 0,0 0 0 0 0,0 0 0 0 0,0-1 0 0 0,0 1 0 0 0,0 0 0 0 0,0 0 0 0 0,0-1 0 0 0,0 1 0 0 0,0 0 0 0 0,1 0 0 0 0,-1-1-1 0 0,0 1 1 0 0,0 0 0 0 0,1-1 0 0 0,-1 1 0 0 0,1 0 0 0 0,-1-1 0 0 0,0 1 0 0 0,1-1 0 0 0,-1 1 0 0 0,1-1 0 0 0,0 1-1 0 0,-1-1 1 0 0,1 1 0 0 0,-1-1 0 0 0,1 1 0 0 0,0-1 0 0 0,-1 0 0 0 0,1 1 0 0 0,0-1 0 0 0,-1 0 0 0 0,1 0 0 0 0,0 1-1 0 0,0-1 1 0 0,-1 0 0 0 0,1 0 0 0 0,0 0 0 0 0,-1 0 0 0 0,1 0 0 0 0,0 0 0 0 0,0 0 0 0 0,-1 0 0 0 0,1 0 0 0 0,0 0-1 0 0,0-1 1 0 0,-1 1 0 0 0,1 0 0 0 0,0 0 0 0 0,-1-1 0 0 0,1 1 0 0 0,0-1 49 0 0,-44 37-9367 0 0,32-31 895 0 0</inkml:trace>
  <inkml:trace contextRef="#ctx0" brushRef="#br2" timeOffset="140088.354">22858 2486 4001 0 0,'0'0'1088'0'0,"0"0"-284"0"0,0 0-386 0 0,0 0-509 0 0,0 0-446 0 0,0 0-121 0 0,0 0 138 0 0,0 0 312 0 0,0 0 335 0 0,0 0 155 0 0,0 0 24 0 0,0 0-14 0 0,0 0 19 0 0,2 16-13 0 0,20 287 1181 0 0,-23-159-757 0 0,0-150 7316 0 0,-1-4-4555 0 0,-6-40-3115 0 0,27-134 404 0 0,27 37-788 0 0,-44 162-6048 0 0,4 28 6105 0 0,-13 139 649 0 0,7-180-627 0 0,1 0-1 0 0,-1 0 1 0 0,1-1 0 0 0,-1 1-1 0 0,1 0 1 0 0,0 0 0 0 0,0 0-1 0 0,0 0 1 0 0,0-1 0 0 0,0 1-1 0 0,1-1 1 0 0,-1 1 0 0 0,0-1-1 0 0,1 1 1 0 0,-1-1 0 0 0,1 0 0 0 0,-1 1-1 0 0,1-1 1 0 0,0 0 0 0 0,-1 0-1 0 0,1 0 1 0 0,0 0 0 0 0,0-1-1 0 0,0 1 1 0 0,0 0 0 0 0,0-1-1 0 0,0 1 1 0 0,0-1 0 0 0,0 0-1 0 0,0 0 1 0 0,0 0 0 0 0,0 0-1 0 0,0 0 1 0 0,0 0 0 0 0,0 0-1 0 0,0-1 1 0 0,0 1 0 0 0,0-1-1 0 0,0 1 1 0 0,-1-1 0 0 0,1 0 0 0 0,0 0-1 0 0,0 0 1 0 0,0 0 0 0 0,-1 0-1 0 0,1 0 1 0 0,0 0 0 0 0,-1 0-1 0 0,1-1 1 0 0,-1 1 0 0 0,0-1-1 0 0,1 1 1 0 0,-1-1 0 0 0,0 0-1 0 0,0 1 1 0 0,0-1 0 0 0,0 0-1 0 0,0 0 1 0 0,0 1 0 0 0,0-2-63 0 0,6-7 60 0 0,1 0 0 0 0,-1-1 0 0 0,-1 0 0 0 0,0 0 0 0 0,0 0 0 0 0,-1 0 0 0 0,-1-1 0 0 0,0 0 0 0 0,0 0 0 0 0,-2 0 0 0 0,1 0-1 0 0,-1-1 1 0 0,-1 1 0 0 0,0-1 0 0 0,-1 1 0 0 0,0-1 0 0 0,-1 1 0 0 0,-1-1 0 0 0,1 1 0 0 0,-2 0 0 0 0,0-1 0 0 0,-1 1 0 0 0,0 1 0 0 0,0-1 0 0 0,-1 0 0 0 0,-1 1 0 0 0,0 0 0 0 0,0 1 0 0 0,-1-1 0 0 0,-1 1 0 0 0,0 0 0 0 0,0 1 0 0 0,-1 0 0 0 0,0 0 0 0 0,0 1 0 0 0,-1 0 0 0 0,-4-2-60 0 0,11 9-57 0 0,0 0 0 0 0,-1-1 0 0 0,1 1 0 0 0,-1 1 0 0 0,0-1 0 0 0,1 0 0 0 0,-1 1 1 0 0,0 0-1 0 0,1-1 0 0 0,-1 2 0 0 0,0-1 0 0 0,1 0 0 0 0,-1 1 0 0 0,1-1 0 0 0,-1 1 0 0 0,0 0 0 0 0,1 0 0 0 0,0 1 0 0 0,-1-1 0 0 0,1 1 1 0 0,0 0-1 0 0,-1-1 0 0 0,1 2 0 0 0,0-1 0 0 0,1 0 0 0 0,-1 0 0 0 0,0 1 0 0 0,1 0 0 0 0,-1-1 0 0 0,1 1 0 0 0,0 0 0 0 0,0 0 0 0 0,0 0 1 0 0,0 1-1 0 0,0-1 0 0 0,1 0 0 0 0,-1 1 0 0 0,0 1 57 0 0,-29 143-1292 0 0,36-72-1313 0 0,4-28-3440 0 0,-5-30-3192 0 0</inkml:trace>
  <inkml:trace contextRef="#ctx0" brushRef="#br2" timeOffset="142472.697">3026 2209 4009 0 0,'0'0'553'0'0,"0"0"11"0"0,0 0-190 0 0,0 0-448 0 0,0 0-294 0 0,0 0-104 0 0,0 0 60 0 0,0 0 291 0 0,0 0 113 0 0,0 0-4 0 0,0 0-8 0 0,16 4-12 0 0,116 39-52 0 0,30 2-1227 0 0,-144-39-1275 0 0</inkml:trace>
  <inkml:trace contextRef="#ctx0" brushRef="#br2" timeOffset="142722.691">5820 2616 6913 0 0,'0'0'-440'0'0,"173"-24"360"0"0,-62 19-368 0 0,-25 2-808 0 0,-27 3-3433 0 0</inkml:trace>
  <inkml:trace contextRef="#ctx0" brushRef="#br2" timeOffset="142993.323">18771 2995 2817 0 0,'0'0'-2817'0'0</inkml:trace>
  <inkml:trace contextRef="#ctx0" brushRef="#br2" timeOffset="143847.562">5523 2890 2168 0 0,'0'0'257'0'0,"153"-9"-177"0"0,-82 6-329 0 0,-20 1-2007 0 0</inkml:trace>
  <inkml:trace contextRef="#ctx0" brushRef="#br2" timeOffset="144089.763">8181 2862 1416 0 0,'0'0'1777'0'0,"204"-15"-1377"0"0,-75 10-224 0 0,2 4-104 0 0,-33 1-160 0 0,-37 0-3665 0 0</inkml:trace>
  <inkml:trace contextRef="#ctx0" brushRef="#br2" timeOffset="144090.763">11568 2891 4849 0 0,'0'0'968'0'0,"219"-4"-72"0"0,-88 4-207 0 0,3 3-305 0 0,-2 9-232 0 0,1 2-360 0 0,9 4-561 0 0,-36-5-431 0 0,-32-4-4561 0 0</inkml:trace>
  <inkml:trace contextRef="#ctx0" brushRef="#br2" timeOffset="144341.114">14758 3053 736 0 0,'43'-2'2626'0'0,"488"-25"1048"0"0,-328 13-1946 0 0,1004-51 1795 0 0,508 41-5129 0 0,-1356 40-3889 0 0,-289-11 309 0 0</inkml:trace>
  <inkml:trace contextRef="#ctx0" brushRef="#br2" timeOffset="145350.33">22722 3053 896 0 0,'0'0'984'0'0,"0"0"-920"0"0,0 0-208 0 0,0 0 56 0 0,0 0 96 0 0,0 0 16 0 0,0 0 8 0 0,0 0 8 0 0,0 0-16 0 0,0 0-16 0 0,8 177-80 0 0,-4-152-528 0 0,-1-9-576 0 0</inkml:trace>
  <inkml:trace contextRef="#ctx0" brushRef="#br2" timeOffset="145898.607">22755 3356 1416 0 0,'0'0'1303'0'0,"0"0"-188"0"0,0 0-96 0 0,0 0-463 0 0,0 0-684 0 0,0 0-385 0 0,0 0-125 0 0,0 0 182 0 0,0 0 344 0 0,0 0 148 0 0,0 0 39 0 0,0 0 5 0 0,-1 23 0 0 0,-6 178 117 0 0,-27 506-51 0 0,36-199-3682 0 0,-50-354 9049 0 0,16-73-4870 0 0,14-21-546 0 0,4 1 0 0 0,1 1 0 0 0,4 0-1 0 0,-1 51-96 0 0,7-30-744 0 0,4 0 0 0 0,4 0 0 0 0,4-1 0 0 0,3 1 0 0 0,15 49 744 0 0,-17-79 472 0 0,-2 0 0 0 0,-2 0 0 0 0,-2 1 0 0 0,-3-1 0 0 0,-4 39-472 0 0,-62 272 2891 0 0,56-219-3201 0 0,18-50-4732 0 0,-6-82 1680 0 0</inkml:trace>
  <inkml:trace contextRef="#ctx0" brushRef="#br2" timeOffset="148161.83">20918 8314 6913 0 0,'0'0'3815'0'0,"0"0"-2870"0"0,0 0-753 0 0,0 0-21 0 0,0 0-42 0 0,0 0-75 0 0,0 0-82 0 0,0 0-28 0 0,0 0 24 0 0,0 0 76 0 0,0 0 125 0 0,-1-16 110 0 0,-2-53 103 0 0,3 62-209 0 0,1-1 0 0 0,0 1 0 0 0,1-1-1 0 0,-1 1 1 0 0,1 0 0 0 0,1 0-1 0 0,0 0 1 0 0,0 0 0 0 0,0 0 0 0 0,1 0-1 0 0,0 1 1 0 0,0 0 0 0 0,0-1-1 0 0,1 2 1 0 0,0-1 0 0 0,0 0-1 0 0,1 1 1 0 0,2-2-173 0 0,-6 5 23 0 0,11-13 12 0 0,1 0 0 0 0,0 1 0 0 0,1 0-1 0 0,0 1 1 0 0,1 1 0 0 0,1 1 0 0 0,0 0 0 0 0,0 1 0 0 0,1 1 0 0 0,0 0 0 0 0,1 2 0 0 0,0 0 0 0 0,0 1 0 0 0,0 1 0 0 0,1 0 0 0 0,8 1-35 0 0,-21 6-30 0 0,-1 0-1 0 0,-1 1 1 0 0,1 0 0 0 0,0 0 0 0 0,-1 0 0 0 0,1 0 0 0 0,-1 1 0 0 0,0 0 0 0 0,0 0 0 0 0,-1 1 0 0 0,1 0 0 0 0,-1-1 0 0 0,0 1 0 0 0,0 0 0 0 0,-1 1 0 0 0,1-1 0 0 0,-1 1 0 0 0,0 0 0 0 0,-1-1 0 0 0,0 1 0 0 0,1 1 30 0 0,13 22-34 0 0,-7-13 89 0 0,1 0-1 0 0,0-1 1 0 0,1 0-1 0 0,1 0 0 0 0,0-2 1 0 0,1 1-1 0 0,0-2 1 0 0,1 0-1 0 0,1 0 0 0 0,0-1 1 0 0,0-1-1 0 0,1-1 1 0 0,0 0-1 0 0,6 1-54 0 0,-13-10 183 0 0,0-1 0 0 0,0 0 0 0 0,0 0 0 0 0,0-1-1 0 0,0 0 1 0 0,0 0 0 0 0,-1-1 0 0 0,1 0 0 0 0,-1-1 0 0 0,1 0 0 0 0,-1 0 0 0 0,-1-1 0 0 0,1 0 0 0 0,-1-1 0 0 0,1 1-1 0 0,-1-1 1 0 0,-1-1 0 0 0,1 1 0 0 0,-1-1 0 0 0,-1 0 0 0 0,1 0 0 0 0,-1-1 0 0 0,0 0 0 0 0,-1 0 0 0 0,0 0-1 0 0,1-4-182 0 0,14-13 74 0 0,52-93-82 0 0,-65 118-6628 0 0,1 36 1225 0 0,-5-22 1975 0 0,-2-3-2667 0 0</inkml:trace>
  <inkml:trace contextRef="#ctx0" brushRef="#br2" timeOffset="148577.876">21113 8789 9730 0 0,'0'0'1120'0'0,"0"0"-255"0"0,0 0-56 0 0,0 0 15 0 0,0 0-109 0 0,0 0-160 0 0,0 0-162 0 0,0 0-167 0 0,0 0-82 0 0,0 0 42 0 0,-4-26 118 0 0,-8-82 155 0 0,12 104-399 0 0,0 0 0 0 0,0 1 0 0 0,0-1 0 0 0,0 1 0 0 0,1-1 0 0 0,0 0 0 0 0,-1 1 0 0 0,1-1 0 0 0,1 1 0 0 0,-1 0 0 0 0,0-1 0 0 0,1 1 0 0 0,0 0 0 0 0,-1 0 0 0 0,1 0 0 0 0,1 0 0 0 0,-1 0 0 0 0,0 0 0 0 0,1 1 0 0 0,-1-1 0 0 0,1 1 0 0 0,0-1 0 0 0,0 1 0 0 0,2-1-60 0 0,9-9 313 0 0,3-4-273 0 0,1 1 0 0 0,0 1 0 0 0,1 0 0 0 0,0 2 0 0 0,1 0 0 0 0,1 1 0 0 0,0 1 0 0 0,0 0 0 0 0,1 2 0 0 0,0 1 0 0 0,1 1 1 0 0,-1 0-1 0 0,1 2 0 0 0,0 1 0 0 0,1 0 0 0 0,-1 2 0 0 0,21 2-40 0 0,-36 2-40 0 0,1 1-1 0 0,-1 0 1 0 0,0 0-1 0 0,-1 1 1 0 0,1 0-1 0 0,-1 0 1 0 0,0 1-1 0 0,0 0 1 0 0,-1 1 0 0 0,1-1-1 0 0,-1 1 1 0 0,-1 0-1 0 0,0 1 1 0 0,0-1-1 0 0,0 1 1 0 0,-1 0-1 0 0,0 0 1 0 0,0 0-1 0 0,-1 1 1 0 0,0 0 0 0 0,0 3 40 0 0,24 42-86 0 0,-24-47 123 0 0,1 0 1 0 0,0-1-1 0 0,0 1 1 0 0,0-1-1 0 0,1 0 0 0 0,-1 0 1 0 0,1 0-1 0 0,1-1 0 0 0,-1 0 1 0 0,1 0-1 0 0,0 0 0 0 0,0-1 1 0 0,1 0-1 0 0,-1 0 0 0 0,1 0 1 0 0,0-1-1 0 0,0 0 0 0 0,0-1 1 0 0,0 1-1 0 0,0-1 0 0 0,1-1 1 0 0,-1 1-1 0 0,1-1 0 0 0,-1-1 1 0 0,1 1-1 0 0,0-1 0 0 0,-1 0 1 0 0,1-1-1 0 0,-1 0 0 0 0,1 0 1 0 0,2-2-38 0 0,244-112 1160 0 0,-202 85-1389 0 0,-1-3-1 0 0,-2-1 1 0 0,-1-3-1 0 0,-2-1 1 0 0,6-10 229 0 0,-24 17-3002 0 0,-13 9-4537 0 0,-9 17-920 0 0</inkml:trace>
  <inkml:trace contextRef="#ctx0" brushRef="#br2" timeOffset="149784.838">22814 7646 17404 0 0,'0'0'222'0'0,"0"0"-31"0"0,0 0-19 0 0,0 0-182 0 0,0 0-397 0 0,0 0-508 0 0,0 0-181 0 0,0 0 167 0 0,0 0 451 0 0,0 0 563 0 0,0 0 304 0 0,0 0 113 0 0,-8 11 13 0 0,-31 76 449 0 0,38-33-536 0 0,-1 1-299 0 0,2 0 0 0 0,2 0-1 0 0,2 0 1 0 0,3-1 0 0 0,3 1 0 0 0,1-2-1 0 0,12 30-128 0 0,-16-64-619 0 0,-3-25 5894 0 0,-4-3-5219 0 0,2 4-100 0 0,0-1-1 0 0,1 1 1 0 0,-1 0-1 0 0,1 0 1 0 0,0 1 0 0 0,1-1-1 0 0,-1 1 1 0 0,1-1-1 0 0,0 1 1 0 0,0 0-1 0 0,0 1 1 0 0,1-1 0 0 0,-1 1-1 0 0,1-1 1 0 0,0 2-1 0 0,0-1 1 0 0,0 0-1 0 0,0 1 1 0 0,0 0-1 0 0,1 0 1 0 0,-1 0 0 0 0,5 0 44 0 0,16-4-96 0 0,0 2 0 0 0,0 0 0 0 0,0 1 1 0 0,0 2-1 0 0,0 1 0 0 0,1 1 1 0 0,-1 1-1 0 0,0 1 0 0 0,15 5 96 0 0,-39-9-18 0 0,-1 1-1 0 0,1-1 1 0 0,-1 1 0 0 0,1 0-1 0 0,-1-1 1 0 0,1 1-1 0 0,-1 0 1 0 0,1 0 0 0 0,-1 0-1 0 0,1 0 1 0 0,-1 1-1 0 0,1-1 1 0 0,-1 0 0 0 0,1 1-1 0 0,-1-1 1 0 0,0 1 0 0 0,1-1-1 0 0,-1 1 1 0 0,0 0-1 0 0,1-1 1 0 0,-1 1 0 0 0,0 0-1 0 0,0 0 1 0 0,1 0-1 0 0,-1 0 1 0 0,0 0 0 0 0,0 0-1 0 0,0 0 1 0 0,0 0-1 0 0,-1 1 1 0 0,1-1 0 0 0,0 0-1 0 0,0 0 1 0 0,-1 1 0 0 0,1-1-1 0 0,-1 1 1 0 0,1-1-1 0 0,-1 0 1 0 0,1 1 0 0 0,-1-1-1 0 0,0 1 1 0 0,0-1-1 0 0,0 1 1 0 0,0-1 0 0 0,0 1-1 0 0,0-1 1 0 0,0 1-1 0 0,-1-1 1 0 0,1 1 0 0 0,0-1-1 0 0,-1 1 1 0 0,1-1 0 0 0,-1 0-1 0 0,1 1 1 0 0,-1-1-1 0 0,0 0 1 0 0,0 1 0 0 0,0-1-1 0 0,1 0 1 0 0,-1 0-1 0 0,0 0 1 0 0,0 0 0 0 0,-1 0-1 0 0,1 0 1 0 0,0 0 0 0 0,0 0 18 0 0,-24 11 44 0 0,-1-1 0 0 0,1-1 0 0 0,-2-1 0 0 0,1-2 0 0 0,-1-1 0 0 0,-1 0 0 0 0,-5-2-44 0 0,-12 5 42 0 0,-87 19-138 0 0,131-26 90 0 0,1 0 0 0 0,0 0 1 0 0,0 0-1 0 0,0 0 0 0 0,0 0 0 0 0,0 1 0 0 0,0-1 0 0 0,1 0 0 0 0,-1 0 0 0 0,1 0 0 0 0,0 0 0 0 0,-1 0 1 0 0,1-1-1 0 0,0 1 0 0 0,0 0 0 0 0,0 0 0 0 0,0 0 0 0 0,0-1 0 0 0,1 1 0 0 0,-1 0 0 0 0,0-1 1 0 0,1 1-1 0 0,0-1 0 0 0,-1 0 0 0 0,1 0 0 0 0,0 1 0 0 0,-1-1 0 0 0,1 0 0 0 0,0 0 0 0 0,0-1 0 0 0,0 1 1 0 0,0 0-1 0 0,0 0 0 0 0,0-1 0 0 0,0 0 0 0 0,0 1 0 0 0,0-1 0 0 0,2 0 6 0 0,37 14 64 0 0,1-2 1 0 0,0-2-1 0 0,1-2 0 0 0,0-2 0 0 0,1-1 0 0 0,-1-3 1 0 0,11-1-65 0 0,-39 1 38 0 0,0 0 1 0 0,0-2 0 0 0,0 1-1 0 0,0-2 1 0 0,-1 0-1 0 0,1 0 1 0 0,0-1 0 0 0,0-1-1 0 0,-1-1 1 0 0,0 0 0 0 0,0-1-1 0 0,0 0 1 0 0,0-1-1 0 0,-1-1 1 0 0,0 0 0 0 0,0-1-1 0 0,-1 0 1 0 0,0-1 0 0 0,0 0-1 0 0,-1-1 1 0 0,0 0-1 0 0,-1-1 1 0 0,0 0 0 0 0,-1-1-1 0 0,0 0 1 0 0,-1 0 0 0 0,0-1-1 0 0,-1-1-38 0 0,31-133 804 0 0,-38 147-889 0 0,0 0-134 0 0,0 0-139 0 0,0 46-765 0 0,-1-1 1226 0 0,8 107-106 0 0,-6-147 35 0 0,0 0 0 0 0,0 0-1 0 0,0 0 1 0 0,1 0 0 0 0,0 0 0 0 0,0 0 0 0 0,0-1-1 0 0,0 1 1 0 0,1-1 0 0 0,0 1 0 0 0,0-1-1 0 0,0 0 1 0 0,0 0 0 0 0,1-1 0 0 0,0 1 0 0 0,0-1-1 0 0,0 1 1 0 0,0-1 0 0 0,0 0 0 0 0,0-1 0 0 0,1 1-1 0 0,-1-1 1 0 0,1 0 0 0 0,0 0 0 0 0,0 0-1 0 0,2 0-31 0 0,6-4 91 0 0,-1 0-1 0 0,1 0 1 0 0,-1-1-1 0 0,0-1 1 0 0,1 0-1 0 0,-2-1 1 0 0,1 0-1 0 0,0-1 0 0 0,-1 0 1 0 0,0-1-1 0 0,-1 0 1 0 0,0-1-1 0 0,0 0 1 0 0,0-1-1 0 0,-1 0 0 0 0,0 0 1 0 0,-1-1-1 0 0,0 0 1 0 0,0 0-1 0 0,-1-1 1 0 0,4-8-91 0 0,51-89 806 0 0,-62 107-904 0 0,0 1-116 0 0,0 35-1050 0 0,-1-29 1279 0 0,-1 1 0 0 0,2 0 1 0 0,-1 0-1 0 0,1 0 0 0 0,0 0 0 0 0,0 0 0 0 0,1 0 1 0 0,0 0-1 0 0,1-1 0 0 0,-1 1 0 0 0,1 0 0 0 0,0-1 1 0 0,1 1-1 0 0,-1-1 0 0 0,1 0 0 0 0,1 0 0 0 0,-1 0 0 0 0,1 0 1 0 0,0 0-1 0 0,0-1 0 0 0,1 0 0 0 0,0 0 0 0 0,0 0 1 0 0,0 0-1 0 0,0-1 0 0 0,1 0 0 0 0,0 0 0 0 0,-1 0 1 0 0,2-1-1 0 0,-1 0 0 0 0,0 0 0 0 0,0 0 0 0 0,1-1 1 0 0,0 0-1 0 0,-1 0 0 0 0,5 0-15 0 0,3-3 61 0 0,0-1 0 0 0,0 0 0 0 0,0 0 0 0 0,0-2 1 0 0,0 0-1 0 0,-1 0 0 0 0,1-1 0 0 0,-1-1 0 0 0,-1 0 0 0 0,1-1 1 0 0,-1 0-1 0 0,0-1 0 0 0,0 0 0 0 0,-1-1 0 0 0,-1 0 0 0 0,1-1 0 0 0,-1 0 1 0 0,-1-1-1 0 0,0 0 0 0 0,-1 0 0 0 0,0-1 0 0 0,0 0 0 0 0,-1-1 0 0 0,-1 1 1 0 0,0-1-1 0 0,-1 0 0 0 0,2-8-61 0 0,-6 36-22 0 0,0 0 1 0 0,1 0-1 0 0,1 0 0 0 0,0 0 1 0 0,1 0-1 0 0,1-1 0 0 0,0 1 1 0 0,1-1-1 0 0,0 0 0 0 0,1-1 1 0 0,1 0-1 0 0,0 0 0 0 0,1 0 1 0 0,0-1-1 0 0,1-1 0 0 0,0 1 1 0 0,11 8 21 0 0,2 6-556 0 0,36 40-1563 0 0,-18-22-4392 0 0,-18-21-4558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43.3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 63 16099 0 0,'0'0'1205'0'0,"0"0"2"0"0,0 0-225 0 0,0 0-356 0 0,0 0-551 0 0,0 0-765 0 0,0 0-898 0 0,0 0-373 0 0,0 0 158 0 0,0 0 540 0 0,0 0 805 0 0,0 0 372 0 0,0 0 57 0 0,9-10 48 0 0,32-27 73 0 0,46 33 546 0 0,262-7 871 0 0,-451 97-1607 0 0,64-60-50 0 0,0 2 0 0 0,2 2 0 0 0,1 1-1 0 0,2 1 1 0 0,1 2 0 0 0,2 2 0 0 0,1 0-1 0 0,1 2 1 0 0,3 1 0 0 0,1 1 0 0 0,2 1-1 0 0,-9 26 149 0 0,29-61 23 0 0,0-1 1 0 0,1 1-1 0 0,-1 0 0 0 0,1 0 0 0 0,1 0 0 0 0,-1 0 0 0 0,1 0 0 0 0,0 0 0 0 0,1 0 0 0 0,-1 0 0 0 0,1 0 1 0 0,1 0-1 0 0,-1 0 0 0 0,1 0 0 0 0,0-1 0 0 0,0 1 0 0 0,0 0 0 0 0,1-1 0 0 0,0 0 0 0 0,0 0 0 0 0,0 1 0 0 0,1-2 1 0 0,0 1-1 0 0,0 0 0 0 0,0-1 0 0 0,0 0 0 0 0,1 0 0 0 0,-1 0 0 0 0,1-1 0 0 0,0 1 0 0 0,0-1 0 0 0,1 0 0 0 0,-1 0 1 0 0,1-1-1 0 0,-1 0 0 0 0,1 0 0 0 0,0 0 0 0 0,0-1 0 0 0,0 0 0 0 0,0 0 0 0 0,1 0-23 0 0,26 4 427 0 0,0-1 0 0 0,0-2 0 0 0,0-1 0 0 0,1-2 1 0 0,-1-1-1 0 0,0-1 0 0 0,0-2 0 0 0,-1-2 0 0 0,19-5-427 0 0,-31-3-1305 0 0,-46-9-8177 0 0,17 19 2781 0 0</inkml:trace>
  <inkml:trace contextRef="#ctx0" brushRef="#br0" timeOffset="379.313">189 381 9770 0 0,'0'0'916'0'0,"0"0"-280"0"0,0 0-356 0 0,0 0-139 0 0,0 0-41 0 0,31-4-40 0 0,103-13-31 0 0,282 11 611 0 0,-401 3-477 0 0,0-1-1 0 0,0 0 1 0 0,-1-1-1 0 0,1 0 1 0 0,-1-1 0 0 0,0-1-1 0 0,-1 0 1 0 0,0-1 0 0 0,0 0-1 0 0,0-1 1 0 0,-1-1-1 0 0,4-3-162 0 0,60-99 4597 0 0,-76 141-8555 0 0,6 112 4637 0 0,30 160 42 0 0,-14-254-295 0 0,-4-38-2992 0 0,-18-10-2191 0 0,0 0 2671 0 0,0 1-5493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41.1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742 286 6905 0 0,'0'0'1355'0'0,"0"0"-574"0"0,0 0-735 0 0,0 0-460 0 0,0 0-177 0 0,0 0 29 0 0,0 0 241 0 0,0 0 149 0 0,0 0 84 0 0,0 0 134 0 0,0 0 135 0 0,8 24 77 0 0,40 181 464 0 0,-45 668 1193 0 0,-3-797-600 0 0,0-76-1086 0 0,23-23-5359 0 0,-19 18-281 0 0</inkml:trace>
  <inkml:trace contextRef="#ctx0" brushRef="#br0" timeOffset="466.858">122 353 18644 0 0,'0'0'108'0'0,"-16"-25"241"0"0,-49-83 49 0 0,25 6-479 0 0,41 99-40 0 0,0-1 0 0 0,0 1 1 0 0,0 0-1 0 0,0 0 1 0 0,1 0-1 0 0,-1 1 1 0 0,1-1-1 0 0,0 0 0 0 0,0 1 1 0 0,0-1-1 0 0,0 1 1 0 0,1-1-1 0 0,-1 1 1 0 0,0 0-1 0 0,1 0 1 0 0,0 0-1 0 0,-1 0 0 0 0,1 1 1 0 0,0-1-1 0 0,0 1 1 0 0,0-1-1 0 0,0 1 1 0 0,0 0-1 0 0,0 0 0 0 0,1 1 121 0 0,49-16-114 0 0,0 2 0 0 0,1 3-1 0 0,1 3 1 0 0,-1 1 0 0 0,1 3-1 0 0,1 3 1 0 0,38 4 114 0 0,-53-3 26 0 0,88-1-38 0 0,0 7-1 0 0,0 5 1 0 0,0 6 0 0 0,-2 5 0 0 0,-1 6 0 0 0,-1 5 0 0 0,-1 6-1 0 0,-2 5 1 0 0,24 17 12 0 0,-144-60 2 0 0,9 2-17 0 0,0 0 1 0 0,-1 1-1 0 0,1 0 0 0 0,-1 1 1 0 0,0 0-1 0 0,0 1 1 0 0,0 0-1 0 0,-1 0 0 0 0,0 1 1 0 0,0 1-1 0 0,0-1 0 0 0,-1 1 1 0 0,-1 1-1 0 0,1-1 0 0 0,-1 1 1 0 0,-1 1-1 0 0,1-1 1 0 0,-2 1-1 0 0,1 0 0 0 0,-2 1 1 0 0,1-1-1 0 0,-1 1 0 0 0,-1 0 1 0 0,0 0-1 0 0,0 3 15 0 0,-7-6 151 0 0,0 0-1 0 0,-1 0 1 0 0,0-1-1 0 0,0 1 1 0 0,-1-1 0 0 0,0 0-1 0 0,0-1 1 0 0,-1 0-1 0 0,0 0 1 0 0,0 0-1 0 0,0-1 1 0 0,-1 0 0 0 0,0 0-1 0 0,0-1 1 0 0,0 0-1 0 0,0 0 1 0 0,-1-1-1 0 0,1 0 1 0 0,-1 0-1 0 0,-2-1-150 0 0,1 2 90 0 0,-110 37 347 0 0,-1-5 1 0 0,-3-5-1 0 0,0-6 1 0 0,-40 0-438 0 0,65-9 296 0 0,-2-4 1 0 0,1-5 0 0 0,-1-4 0 0 0,0-5 0 0 0,0-4 0 0 0,0-4-1 0 0,-70-18-296 0 0,172 28-123 0 0,-1-1-1 0 0,0 1 1 0 0,1 0-1 0 0,-1-1 1 0 0,0 1-1 0 0,1 0 0 0 0,-1-1 1 0 0,0 1-1 0 0,0 0 1 0 0,0-1-1 0 0,1 1 1 0 0,-1-1-1 0 0,0 1 1 0 0,0-1-1 0 0,0 1 0 0 0,0 0 1 0 0,0-1-1 0 0,1 1 1 0 0,-1-1-1 0 0,0 1 1 0 0,0-1-1 0 0,0 1 1 0 0,0-1-1 0 0,-1 1 0 0 0,1-1 1 0 0,0 1-1 0 0,0 0 1 0 0,0-1-1 0 0,0 1 1 0 0,0-1-1 0 0,0 1 1 0 0,-1-1-1 0 0,1 1 124 0 0,72-6-1413 0 0,-59 5 1394 0 0,243-10-4450 0 0,-88 14-2140 0 0,-119-1 1113 0 0</inkml:trace>
  <inkml:trace contextRef="#ctx0" brushRef="#br0" timeOffset="1053.11">2489 1021 19564 0 0,'0'0'564'0'0,"0"0"84"0"0,0 0-127 0 0,0 0-259 0 0,0 0-342 0 0,0 0-531 0 0,0 0-747 0 0,0 0-574 0 0,0 0 121 0 0,0 0 522 0 0,0 0 802 0 0,0 0 684 0 0,0 0 165 0 0,-22 11-26 0 0,-67 37-65 0 0,15 38 160 0 0,58-57-326 0 0,-113 206 590 0 0,131-248 3299 0 0,0-6-3298 0 0,2-23-1476 0 0,129-344 116 0 0,-129 370 551 0 0,1 0 1 0 0,1 1-1 0 0,0 0 1 0 0,1 0 0 0 0,1 0-1 0 0,0 1 1 0 0,1 0-1 0 0,0 0 1 0 0,1 1 0 0 0,1 0-1 0 0,0 1 1 0 0,1 0-1 0 0,0 1 1 0 0,1 1 0 0 0,0 0-1 0 0,1 0 1 0 0,-1 1-1 0 0,2 1 1 0 0,0 0 0 0 0,0 1-1 0 0,0 1 1 0 0,0 0-1 0 0,1 1 1 0 0,0 1 0 0 0,13-2 112 0 0,-16 11-35 0 0,-1 1 0 0 0,1 0 0 0 0,-1 0 1 0 0,-1 1-1 0 0,1 1 0 0 0,-1 0 0 0 0,-1 0 1 0 0,1 1-1 0 0,-1 1 0 0 0,-1-1 1 0 0,0 2-1 0 0,0-1 0 0 0,-1 1 0 0 0,0 1 1 0 0,-1-1-1 0 0,-1 1 0 0 0,0 1 0 0 0,0-1 1 0 0,-1 1-1 0 0,-1 0 0 0 0,0 0 0 0 0,0 2 35 0 0,151 496 191 0 0,-134-378 879 0 0,-49-140 3031 0 0,-304-144-3132 0 0,324 148-986 0 0,-69-27-196 0 0,-1 3 0 0 0,-1 4 1 0 0,-1 3-1 0 0,-44-4 213 0 0,96 25-2386 0 0,27 18-9191 0 0,16-6 8984 0 0,-3-5-2373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50.8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19 924 19916 0 0,'0'0'-329'0'0,"0"0"-473"0"0,0 0-279 0 0,0 0 122 0 0,0 0 372 0 0,0 0 479 0 0,0 0 191 0 0,0 0 31 0 0,0 0 24 0 0,0 0 35 0 0,0 0 66 0 0,0 0 94 0 0,21 13 94 0 0,100 55 676 0 0,-103-62-910 0 0,-1-2-1 0 0,2 0 1 0 0,-1-1-1 0 0,0-1 1 0 0,0-1 0 0 0,1 0-1 0 0,-1-2 1 0 0,1 0 0 0 0,-1-1-1 0 0,0-1 1 0 0,0 0-1 0 0,0-1 1 0 0,0-1 0 0 0,-1-1-1 0 0,1-1 1 0 0,-2 0 0 0 0,1-1-1 0 0,-1-1 1 0 0,0-1-1 0 0,-1 0 1 0 0,0-1 0 0 0,0 0-1 0 0,4-6-192 0 0,-12 12-37 0 0,-1 0-1 0 0,0-1 1 0 0,-1 1-1 0 0,1-1 0 0 0,-1 0 1 0 0,0 0-1 0 0,-1 0 1 0 0,1-1-1 0 0,-1 0 1 0 0,-1 0-1 0 0,1 0 1 0 0,-1 0-1 0 0,0-1 0 0 0,-1 1 1 0 0,0-1-1 0 0,0 0 1 0 0,0 1-1 0 0,-1-1 1 0 0,-1 0-1 0 0,1 0 1 0 0,-1 0-1 0 0,0 0 0 0 0,-1 0 1 0 0,0 1-1 0 0,0-1 1 0 0,-1 0-1 0 0,0 0 1 0 0,0 1-1 0 0,-1-1 1 0 0,0 1-1 0 0,0 0 0 0 0,-1 0 1 0 0,1 0-1 0 0,-2 0 1 0 0,1 1-1 0 0,-1-1 1 0 0,0 1 37 0 0,-10-7-205 0 0,0 0 1 0 0,-1 2 0 0 0,0 0-1 0 0,-1 0 1 0 0,0 2 0 0 0,-1 0-1 0 0,0 1 1 0 0,0 1 0 0 0,-1 0-1 0 0,0 2 1 0 0,0 0 0 0 0,0 1-1 0 0,-1 1 1 0 0,1 1 0 0 0,-1 0-1 0 0,1 2 1 0 0,-1 0 0 0 0,0 2-1 0 0,-5 0 205 0 0,13 1-155 0 0,-1 0 0 0 0,1 0 0 0 0,0 1 0 0 0,0 1 0 0 0,0 0 0 0 0,1 1 0 0 0,-1 0 0 0 0,1 0 0 0 0,1 1 0 0 0,0 1-1 0 0,0 0 1 0 0,0 0 0 0 0,1 1 0 0 0,0 0 0 0 0,0 1 0 0 0,1 0 0 0 0,1 0 0 0 0,0 1 0 0 0,0 0 0 0 0,1 0-1 0 0,-1 3 156 0 0,3-6-66 0 0,0-1-1 0 0,1 0 1 0 0,0 1-1 0 0,0-1 1 0 0,1 1-1 0 0,0 0 1 0 0,1 0-1 0 0,-1 0 1 0 0,1 0-1 0 0,1 0 0 0 0,0 0 1 0 0,0 0-1 0 0,0 0 1 0 0,1 0-1 0 0,1 0 1 0 0,-1 0-1 0 0,1-1 1 0 0,0 1-1 0 0,1 0 0 0 0,0-1 1 0 0,0 1-1 0 0,1-1 1 0 0,-1 0-1 0 0,2 0 1 0 0,-1 0-1 0 0,1-1 1 0 0,0 0-1 0 0,0 0 1 0 0,1 0-1 0 0,0 0 0 0 0,0-1 1 0 0,0 0-1 0 0,5 3 67 0 0,57 28-5179 0 0,-46-26-2007 0 0</inkml:trace>
  <inkml:trace contextRef="#ctx0" brushRef="#br0" timeOffset="666.918">964 591 17852 0 0,'0'0'515'0'0,"0"0"-485"0"0,0 0-1038 0 0,0 0-802 0 0,0 0-185 0 0,0 0 368 0 0,0 0 880 0 0,0 0 643 0 0,0 0 183 0 0,0 0 45 0 0,0 0 13 0 0,-12 27-1 0 0,-57 132 218 0 0,38-32 1834 0 0,31-126-618 0 0,1-4 1666 0 0,5-14-1924 0 0,10-13-1251 0 0,-1-1 0 0 0,-2 0 0 0 0,-1-1 0 0 0,-2 0 1 0 0,-1-1-1 0 0,-1 0 0 0 0,-2 0 0 0 0,1-26-61 0 0,-4 67-7263 0 0,15 38 5325 0 0,-15-29 2156 0 0,2 1-1 0 0,-1 0 0 0 0,2-1 1 0 0,1 0-1 0 0,0 0 0 0 0,1-1 0 0 0,0 0 1 0 0,2 0-1 0 0,0-1 0 0 0,0 0 1 0 0,1-1-1 0 0,1 0 0 0 0,1 0 0 0 0,0-2 1 0 0,0 0-1 0 0,1 0 0 0 0,1-1 1 0 0,0-1-1 0 0,1 0 0 0 0,0-1 0 0 0,0-1 1 0 0,0-1-1 0 0,1 0 0 0 0,1-1 1 0 0,-1 0-1 0 0,1-2 0 0 0,-1 0 0 0 0,10 0-217 0 0,-15-3 195 0 0,0 0-1 0 0,1-1 0 0 0,-1-1 0 0 0,0 0 1 0 0,0 0-1 0 0,0-1 0 0 0,0-1 0 0 0,0 0 0 0 0,-1-1 1 0 0,1 0-1 0 0,-1 0 0 0 0,0-1 0 0 0,0-1 1 0 0,-1 0-1 0 0,1 0 0 0 0,-1-1 0 0 0,-1-1 0 0 0,1 0 1 0 0,-1 0-1 0 0,0 0 0 0 0,-1-1 0 0 0,0-1 1 0 0,-1 1-1 0 0,0-1 0 0 0,0 0 0 0 0,-1-1 0 0 0,0 0 1 0 0,-1 0-1 0 0,-1 0 0 0 0,1 0 0 0 0,-2-1 1 0 0,1 0-1 0 0,-1-1-194 0 0,-3-4-25 0 0,0 0 1 0 0,-1 0 0 0 0,-1 1-1 0 0,-1-1 1 0 0,0 1-1 0 0,-1-1 1 0 0,0 1-1 0 0,-2 0 1 0 0,0 0 0 0 0,0 1-1 0 0,-2 0 1 0 0,0 0-1 0 0,-1 1 1 0 0,0 0-1 0 0,-1 0 1 0 0,-8-9 24 0 0,27 16-5678 0 0,54 31 5006 0 0,-47-17 629 0 0,23 7 175 0 0,0-1 1 0 0,0-2-1 0 0,1-2 1 0 0,1-1-1 0 0,-1-2 1 0 0,1-2-1 0 0,0-2 1 0 0,1-2 0 0 0,22-2-133 0 0,119-35 3070 0 0,-184 37-3081 0 0,1 1 0 0 0,-1-1-1 0 0,1 1 1 0 0,0-1 0 0 0,-1 1-1 0 0,1-1 1 0 0,0 1 0 0 0,-1-1 0 0 0,1 1-1 0 0,0-1 1 0 0,-1 1 0 0 0,1 0-1 0 0,0-1 1 0 0,0 1 0 0 0,0 0-1 0 0,0-1 1 0 0,0 1 0 0 0,0-1-1 0 0,0 1 1 0 0,0 0 0 0 0,0-1 0 0 0,0 1-1 0 0,0 0 1 0 0,0-1 0 0 0,0 1-1 0 0,0-1 1 0 0,1 1 0 0 0,-1 0-1 0 0,0-1 1 0 0,0 1 0 0 0,1-1 0 0 0,-1 1-1 0 0,0-1 1 0 0,1 1 0 0 0,-1-1-1 0 0,0 1 1 0 0,1-1 0 0 0,-1 1-1 0 0,1-1 1 0 0,-1 0 0 0 0,1 1-1 0 0,-1-1 1 0 0,1 1 0 0 0,-1-1 0 0 0,1 0-1 0 0,0 0 1 0 0,-1 1 0 0 0,1-1-1 0 0,-1 0 1 0 0,1 0 0 0 0,0 0-1 0 0,-1 0 1 0 0,1 0 0 0 0,0 0 0 0 0,-1 0-1 0 0,1 0 1 0 0,-1 0 0 0 0,1 0-1 0 0,0 0 1 0 0,-1 0 0 0 0,1 0-1 0 0,-1 0 1 0 0,1 0 0 0 0,0-1 11 0 0,-6 13 302 0 0,-13 39-271 0 0,11-37-12 0 0,1 0 0 0 0,0 0 1 0 0,1 1-1 0 0,1 0 0 0 0,0 0 0 0 0,1 0 0 0 0,1 0 0 0 0,1 0 1 0 0,0 1-1 0 0,0-1 0 0 0,2 1 0 0 0,1 12-19 0 0,0-24 21 0 0,0 1 0 0 0,1 0 1 0 0,-1-1-1 0 0,1 0 0 0 0,0 1 0 0 0,0-1 0 0 0,1 0 0 0 0,-1 0 0 0 0,1-1 0 0 0,0 1 1 0 0,0-1-1 0 0,0 0 0 0 0,0 0 0 0 0,0 0 0 0 0,1-1 0 0 0,0 1 0 0 0,-1-1 1 0 0,1 0-1 0 0,2 0-21 0 0,18 7-1221 0 0</inkml:trace>
  <inkml:trace contextRef="#ctx0" brushRef="#br0" timeOffset="949.53">2016 402 23357 0 0,'0'0'136'0'0,"0"0"-265"0"0,0 0-243 0 0,30-14-133 0 0,102-41-53 0 0,30 29-1417 0 0,-111 25 702 0 0,-27-1 569 0 0,15 1-963 0 0,0-2 0 0 0,0-2 1 0 0,-1-1-1 0 0,0-2 0 0 0,0-2 0 0 0,25-10 1667 0 0,-35-3-2607 0 0,-27 19-2762 0 0</inkml:trace>
  <inkml:trace contextRef="#ctx0" brushRef="#br0" timeOffset="1197.785">2315 118 6401 0 0,'0'0'3686'0'0,"0"0"-31"0"0,0 0-301 0 0,0 0-550 0 0,0 0-711 0 0,0 0-661 0 0,0 0-586 0 0,0 0-500 0 0,0 0-419 0 0,0 0-91 0 0,0 0 60 0 0,0 0 31 0 0,31-19-65 0 0,100-56-194 0 0,-123 71 148 0 0,-1 1 1 0 0,1 0-1 0 0,0 0 0 0 0,0 0 1 0 0,0 1-1 0 0,0 0 0 0 0,0 1 1 0 0,0 0-1 0 0,0 0 0 0 0,1 1 1 0 0,-1 0-1 0 0,0 0 1 0 0,1 1-1 0 0,-1 0 0 0 0,0 1 1 0 0,0-1-1 0 0,1 2 184 0 0,9 1-2516 0 0,12 2-3648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48.50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1 153 11194 0 0,'0'0'2369'0'0,"0"0"-162"0"0,0 0-525 0 0,0 0-709 0 0,0 0-793 0 0,0 0-901 0 0,0 0-838 0 0,0 0-179 0 0,0 0 279 0 0,0 0 594 0 0,0 0 673 0 0,0 0 197 0 0,0 0 55 0 0,10 14 37 0 0,70 135 334 0 0,-24 137 916 0 0,-62-297 4719 0 0,-5-7-5159 0 0,-13-22-2068 0 0,18 29 1057 0 0,0-1 0 0 0,1 0 0 0 0,1-1 1 0 0,-1 1-1 0 0,2-1 0 0 0,0 0 0 0 0,1 1 0 0 0,0-2 1 0 0,1 1-1 0 0,0 0 0 0 0,1 0 0 0 0,0 0 0 0 0,1 0 1 0 0,1 0-1 0 0,0 0 0 0 0,1 0 0 0 0,0 0 0 0 0,1 1 0 0 0,1-1 1 0 0,-1 1-1 0 0,2 0 0 0 0,0 0 0 0 0,0 1 0 0 0,1 0 1 0 0,1 0-1 0 0,0 0 0 0 0,0 1 0 0 0,1 1 0 0 0,0-1 1 0 0,1 1-1 0 0,0 1 0 0 0,5-4 104 0 0,23-2-95 0 0,1 2 0 0 0,1 1 1 0 0,-1 2-1 0 0,2 2 0 0 0,-1 2 1 0 0,1 1-1 0 0,0 2 0 0 0,0 2 1 0 0,0 1-1 0 0,1 3 95 0 0,-28-4-145 0 0,1 0 0 0 0,-1 1 1 0 0,0 0-1 0 0,1 1 0 0 0,-1 1 0 0 0,0 1 1 0 0,0 0-1 0 0,-1 0 0 0 0,1 1 0 0 0,-1 1 1 0 0,3 2 144 0 0,-14 23-1611 0 0,-66 2 3340 0 0,54-29-1703 0 0,-96 36 881 0 0,78-31-969 0 0,-1 0 0 0 0,1 3 0 0 0,1 0 0 0 0,0 2 0 0 0,1 0-1 0 0,-21 17 63 0 0,43-29-36 0 0,0 1-1 0 0,0 1 0 0 0,1-1 1 0 0,-1 1-1 0 0,1-1 0 0 0,0 1 1 0 0,0 0-1 0 0,0 0 0 0 0,0 0 1 0 0,1 1-1 0 0,-1-1 0 0 0,1 1 1 0 0,1-1-1 0 0,-1 1 0 0 0,0 0 1 0 0,1-1-1 0 0,0 1 0 0 0,0 0 1 0 0,1 0-1 0 0,-1 0 0 0 0,1 0 1 0 0,0 0-1 0 0,0 0 0 0 0,1 0 1 0 0,-1 0-1 0 0,1 0 0 0 0,0 0 1 0 0,1-1-1 0 0,-1 1 0 0 0,1 0 1 0 0,0-1-1 0 0,0 1 0 0 0,0-1 1 0 0,1 1-1 0 0,-1-1 0 0 0,1 0 1 0 0,0 0-1 0 0,0 0 0 0 0,1-1 0 0 0,-1 1 1 0 0,1-1-1 0 0,0 0 0 0 0,0 0 1 0 0,0 0-1 0 0,0 0 0 0 0,4 1 37 0 0,31 13 481 0 0,1-3-1 0 0,1 0 1 0 0,0-3-1 0 0,1-2 1 0 0,-1-1-1 0 0,2-2 1 0 0,-1-2-1 0 0,1-2 1 0 0,32-3-481 0 0,-50 2 186 0 0,-13-1-713 0 0,27 1 1179 0 0,-29 4-3770 0 0,-5 2-3567 0 0,-5-4-461 0 0</inkml:trace>
  <inkml:trace contextRef="#ctx0" brushRef="#br0" timeOffset="555.349">1555 114 19212 0 0,'0'0'-327'0'0,"0"0"-645"0"0,0 0-492 0 0,0 0-289 0 0,0 0-18 0 0,0 0 312 0 0,0 0 218 0 0,0 0 295 0 0,0 0 472 0 0,0 0 502 0 0,0 0 445 0 0,0 0 151 0 0,-11 24-2 0 0,-36 77-97 0 0,-44 36 729 0 0,12 11-458 0 0,79-149 7655 0 0,13-34-8495 0 0,-8 23-15 0 0,14-22 20 0 0,-1-2-1 0 0,-3 0 1 0 0,-1-1 0 0 0,-1 0 0 0 0,-2-1-1 0 0,4-29 40 0 0,14-55-288 0 0,4 122-3520 0 0,19 42 2305 0 0,-47-37 1322 0 0,392 395-105 0 0,-393-396 197 0 0,-5-4 124 0 0,0 0 0 0 0,1 0 0 0 0,-1 1 0 0 0,0-1 0 0 0,0 0 0 0 0,1 0 0 0 0,-1 1 0 0 0,0-1 0 0 0,0 1 0 0 0,1-1 0 0 0,-1 1 0 0 0,0-1 0 0 0,1 1 0 0 0,-1-1 0 0 0,1 1 0 0 0,-1-1 0 0 0,1 1 0 0 0,-1 0 0 0 0,1-1 0 0 0,-1 1 0 0 0,1 0 0 0 0,0-1 0 0 0,-1 1 0 0 0,1 0 0 0 0,0 0 0 0 0,-1-1 0 0 0,1 1 0 0 0,0 0 0 0 0,0 0 0 0 0,0 0 0 0 0,0-1 0 0 0,0 1 0 0 0,0 0 0 0 0,0 0 0 0 0,0 0 0 0 0,0-1 0 0 0,0 1 0 0 0,0 0 0 0 0,1 0 0 0 0,-1-1 0 0 0,0 1 0 0 0,1 0 0 0 0,-1 0 0 0 0,0-1 0 0 0,1 1 0 0 0,-1 0 0 0 0,1-1 0 0 0,-1 1 0 0 0,1 0 0 0 0,-1-1 0 0 0,1 1 0 0 0,-1-1 0 0 0,1 1 0 0 0,0-1 0 0 0,-1 1 0 0 0,1-1 0 0 0,0 1 0 0 0,-1-1 0 0 0,1 0 0 0 0,0 1 0 0 0,0-1 0 0 0,-1 0 0 0 0,1 0 0 0 0,0 0-35 0 0,-149 5 1130 0 0,-1-6 1 0 0,1-8-1 0 0,-114-21-1130 0 0,180 24-1010 0 0,46 6-4268 0 0,30 0 492 0 0,5 3-4135 0 0</inkml:trace>
  <inkml:trace contextRef="#ctx0" brushRef="#br0" timeOffset="1558.997">2288 19 824 0 0,'0'0'974'0'0,"0"0"-620"0"0,0 0-144 0 0,0 0 38 0 0,0 0 17 0 0,25-2 15 0 0,169-10 529 0 0,-132 11-399 0 0,-31-1-335 0 0,-1 1 0 0 0,1 1 1 0 0,-1 2-1 0 0,1 2 0 0 0,-1 0 1 0 0,0 2-1 0 0,19 7-75 0 0,-47-13-11 0 0,1 1-1 0 0,0 0 1 0 0,-1 0-1 0 0,1 0 1 0 0,-1 1-1 0 0,0-1 1 0 0,1 1-1 0 0,-1-1 1 0 0,0 1-1 0 0,0 0 1 0 0,0-1-1 0 0,0 1 1 0 0,0 0-1 0 0,0 1 1 0 0,-1-1-1 0 0,1 0 1 0 0,-1 0 0 0 0,1 1-1 0 0,-1-1 1 0 0,0 1-1 0 0,0-1 1 0 0,0 1-1 0 0,0-1 1 0 0,0 1-1 0 0,-1 0 1 0 0,1-1-1 0 0,-1 1 1 0 0,0 0-1 0 0,0 0 1 0 0,0-1-1 0 0,0 1 1 0 0,0 0-1 0 0,0-1 1 0 0,-1 1-1 0 0,1 0 1 0 0,-1-1 0 0 0,0 1-1 0 0,0 0 1 0 0,0-1-1 0 0,0 1 1 0 0,0-1-1 0 0,-1 0 1 0 0,1 1-1 0 0,-1-1 1 0 0,1 0-1 0 0,-1 0 1 0 0,0 0-1 0 0,0 0 1 0 0,0 0-1 0 0,0 0 1 0 0,0 0-1 0 0,-1-1 1 0 0,0 1 11 0 0,-274 200 2410 0 0,248-182-2308 0 0,1 2 0 0 0,1 0-1 0 0,1 2 1 0 0,1 1 0 0 0,1 1 0 0 0,1 1 0 0 0,2 1 0 0 0,0 1 0 0 0,2 1 0 0 0,-9 21-102 0 0,26-47 61 0 0,0 0 0 0 0,0 1 0 0 0,0-1 0 0 0,0 1 0 0 0,1-1 0 0 0,-1 1 0 0 0,1 0 0 0 0,1 0 0 0 0,-1 0 0 0 0,1 0 0 0 0,0-1 0 0 0,0 1 0 0 0,0 0 0 0 0,0 0 0 0 0,1 0 1 0 0,0 0-1 0 0,0-1 0 0 0,0 1 0 0 0,1 0 0 0 0,0-1 0 0 0,0 1 0 0 0,0-1 0 0 0,0 1 0 0 0,1-1 0 0 0,-1 0 0 0 0,1 0 0 0 0,0 0 0 0 0,0-1 0 0 0,1 1 0 0 0,-1-1 0 0 0,1 1 0 0 0,0-1 0 0 0,-1 0 0 0 0,2-1 1 0 0,-1 1-1 0 0,0-1 0 0 0,0 1 0 0 0,1-1 0 0 0,-1-1 0 0 0,1 1 0 0 0,3 0-61 0 0,33 8 563 0 0,0-2 0 0 0,0-2 0 0 0,1-1 0 0 0,0-3 0 0 0,0-1 0 0 0,0-2 0 0 0,0-2 0 0 0,0-2 0 0 0,0-2 0 0 0,-1-1 0 0 0,5-4-563 0 0,-27 8 90 0 0,-11 3-80 0 0,1 0 0 0 0,0 0 0 0 0,-1-1 0 0 0,1 0-1 0 0,-1-1 1 0 0,0 0 0 0 0,0 0 0 0 0,0-1 0 0 0,0 0 0 0 0,0 0-1 0 0,-1-1 1 0 0,0 0 0 0 0,0 0 0 0 0,0-1 0 0 0,5-6-10 0 0,-13 8-296 0 0,1 0 0 0 0,-2 1 1 0 0,1-1-1 0 0,0 0 1 0 0,-1 1-1 0 0,1-1 1 0 0,-1 1-1 0 0,0-1 1 0 0,-1 1-1 0 0,1 0 1 0 0,0 0-1 0 0,-1 0 1 0 0,0 0-1 0 0,0 0 0 0 0,1 0 1 0 0,-2 1-1 0 0,1 0 1 0 0,0-1-1 0 0,0 1 1 0 0,-1 0-1 0 0,1 1 1 0 0,-1-1-1 0 0,0 1 1 0 0,1-1-1 0 0,-1 1 1 0 0,0 0-1 0 0,0 0 0 0 0,0 1 1 0 0,0-1-1 0 0,0 1 1 0 0,0 0-1 0 0,1 0 1 0 0,-1 0-1 0 0,-1 1 296 0 0,-3-3-1148 0 0,-15-3-4311 0 0</inkml:trace>
  <inkml:trace contextRef="#ctx0" brushRef="#br0" timeOffset="1921.804">2256 555 9250 0 0,'0'0'2545'0'0,"0"0"-869"0"0,0 0-789 0 0,0 0-427 0 0,0 0 0 0 0,31-10 83 0 0,101-32-30 0 0,162-4 493 0 0,-256 41-907 0 0,23 0 207 0 0,0-3 0 0 0,0-3 0 0 0,-1-2 1 0 0,-1-2-1 0 0,0-4 0 0 0,-1-2 0 0 0,-1-2 0 0 0,34-21-306 0 0,-53 3 2088 0 0,-33 28-6048 0 0,-11 34 4015 0 0,1 0 0 0 0,1 1 0 0 0,2 0 1 0 0,0-1-1 0 0,0 1 0 0 0,2 0 0 0 0,1 0 0 0 0,1 0 0 0 0,1-1 0 0 0,0 1 1 0 0,2-1-1 0 0,1 1 0 0 0,0-2 0 0 0,1 1 0 0 0,2-1 0 0 0,0 0 1 0 0,1 0-1 0 0,1-1 0 0 0,0-1 0 0 0,2 0 0 0 0,0 0 0 0 0,9 8-55 0 0,-5-34 3536 0 0,-17-83-5826 0 0,-56-11-2506 0 0,37 75 195 0 0,10 14-3844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52.6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20 262 15787 0 0,'0'0'-136'0'0,"0"0"-1491"0"0,0 0-707 0 0,0 0-53 0 0,0 0 774 0 0,0 0 1341 0 0,0 0 432 0 0,7 28 72 0 0,54 205 883 0 0,-31-93 910 0 0,-7 0 0 0 0,1 90-2025 0 0,-11 546 1757 0 0,-51-330-406 0 0,38-447-1281 0 0,-1 1-1 0 0,1 0 1 0 0,0-1-1 0 0,-1 1 0 0 0,1 0 1 0 0,0-1-1 0 0,-1 1 1 0 0,1 0-1 0 0,0 0 0 0 0,-1 0 1 0 0,1-1-1 0 0,-1 1 1 0 0,1 0-1 0 0,0 0 0 0 0,-1 0 1 0 0,1 0-1 0 0,-1 0 1 0 0,1 0-1 0 0,-1-1 0 0 0,1 1 1 0 0,0 0-1 0 0,-1 0 1 0 0,1 0-1 0 0,-1 1 0 0 0,1-1 1 0 0,-1 0-1 0 0,1 0 1 0 0,0 0-1 0 0,-1 0 1 0 0,1 0-1 0 0,-1 0 0 0 0,1 1 1 0 0,0-1-1 0 0,-1 0 1 0 0,1 0-1 0 0,0 1 0 0 0,-1-1 1 0 0,1 0-1 0 0,0 0 1 0 0,-1 1-1 0 0,1-1 0 0 0,0 1 1 0 0,-1-1-1 0 0,1 0 1 0 0,0 1-1 0 0,0-1 0 0 0,0 0 1 0 0,-1 1-1 0 0,1-1 1 0 0,0 1-1 0 0,0-1 0 0 0,0 0 1 0 0,0 1-1 0 0,0-1 1 0 0,0 1-70 0 0,-12-40-2639 0 0,11-15-5038 0 0,1 34-1908 0 0</inkml:trace>
  <inkml:trace contextRef="#ctx0" brushRef="#br0" timeOffset="515.954">288 153 22173 0 0,'0'0'473'0'0,"0"0"-255"0"0,0 0-499 0 0,0 0-348 0 0,0 0-186 0 0,0 0 70 0 0,34-23 345 0 0,115-69 198 0 0,-139 87 182 0 0,0 0 0 0 0,0 1 0 0 0,0 0 0 0 0,1 0 0 0 0,-1 1 0 0 0,1 1 0 0 0,0 0 0 0 0,0 0 0 0 0,0 1 0 0 0,0 0 0 0 0,0 1 0 0 0,7 1 20 0 0,12 0-56 0 0,22-5-47 0 0,-1 2 0 0 0,1 2 0 0 0,0 3 0 0 0,-1 2 0 0 0,0 2 0 0 0,0 3 0 0 0,-1 1 1 0 0,0 3-1 0 0,-1 2 0 0 0,0 2 0 0 0,-2 2 0 0 0,0 3 0 0 0,-1 1 0 0 0,-2 2 0 0 0,7 8 103 0 0,-45-31 12 0 0,-1 1 1 0 0,-1 0-1 0 0,1 0 1 0 0,-1 1-1 0 0,1 0 0 0 0,-1-1 1 0 0,-1 1-1 0 0,1 0 1 0 0,-1 1-1 0 0,0-1 0 0 0,0 1 1 0 0,0-1-1 0 0,-1 1 1 0 0,1 0-1 0 0,-2 0 1 0 0,1 0-1 0 0,-1 0 0 0 0,0 1 1 0 0,0-1-1 0 0,0 0 1 0 0,-1 0-1 0 0,0 1 1 0 0,0-1-1 0 0,-1 0 0 0 0,0 0 1 0 0,0 1-1 0 0,0-1 1 0 0,-1 0-1 0 0,0 0 1 0 0,0 0-1 0 0,0-1 0 0 0,-1 1 1 0 0,0 0-1 0 0,0-1 1 0 0,0 0-1 0 0,-1 0 1 0 0,0 0-1 0 0,-1 1-12 0 0,-50 52 310 0 0,-2-3 0 0 0,-3-2 0 0 0,-2-3 0 0 0,-41 23-310 0 0,24-14 102 0 0,-824 640-38 0 0,886-685-152 0 0,5-6-64 0 0,1 1 0 0 0,0 0 0 0 0,0 0-1 0 0,1 1 1 0 0,0 0 0 0 0,1 1 0 0 0,0 0 0 0 0,1 1 0 0 0,0 0-1 0 0,1 0 1 0 0,0 1 0 0 0,1-1 0 0 0,-5 14 152 0 0,13-23-60 0 0,-1-1 1 0 0,1 1 0 0 0,0 0-1 0 0,0 0 1 0 0,0-1-1 0 0,0 1 1 0 0,1-1-1 0 0,-1 0 1 0 0,0 1 0 0 0,1-1-1 0 0,0 0 1 0 0,-1-1-1 0 0,1 1 1 0 0,0 0 0 0 0,0-1-1 0 0,0 0 1 0 0,0 1-1 0 0,0-1 1 0 0,1 0 0 0 0,-1-1-1 0 0,0 1 1 0 0,0 0-1 0 0,1-1 1 0 0,-1 0-1 0 0,0 0 1 0 0,0 0 0 0 0,1 0-1 0 0,-1 0 1 0 0,0-1-1 0 0,1 0 1 0 0,-1 1 0 0 0,0-1-1 0 0,0 0 1 0 0,2-2 59 0 0,10 3 79 0 0,506-50 4113 0 0,-471 45-4137 0 0,1 3 0 0 0,0 1 0 0 0,-1 3 0 0 0,1 1 0 0 0,-1 3 0 0 0,0 3 0 0 0,0 1 0 0 0,-1 3 0 0 0,0 1 0 0 0,-1 3 0 0 0,-1 2 1 0 0,-1 2-1 0 0,-1 2 0 0 0,0 1 0 0 0,-2 3 0 0 0,-1 2 0 0 0,-2 1 0 0 0,1 3-55 0 0,277 367 469 0 0,-314-395-464 0 0,1 0-1 0 0,1-1 1 0 0,-1 0-1 0 0,1 0 1 0 0,-1 0-1 0 0,1-1 1 0 0,0 1-1 0 0,0-2 0 0 0,1 1 1 0 0,-1-1-1 0 0,1 1 1 0 0,-1-2-1 0 0,1 1 1 0 0,0-1-1 0 0,-1 0 1 0 0,1 0-1 0 0,0-1 1 0 0,0 0-1 0 0,-1 0 1 0 0,1-1-1 0 0,0 0 1 0 0,0 0-1 0 0,-1 0 1 0 0,1-1-1 0 0,-1 0 0 0 0,1 0 1 0 0,-1-1-1 0 0,0 0 1 0 0,0 0-1 0 0,0 0 1 0 0,0-1-1 0 0,0 0 1 0 0,-1 0-1 0 0,0 0 1 0 0,0-1-1 0 0,0 0 1 0 0,1-1-5 0 0,16-14-2057 0 0,-9 6-2280 0 0,-4 2-6269 0 0</inkml:trace>
  <inkml:trace contextRef="#ctx0" brushRef="#br0" timeOffset="4721.237">2668 2221 1896 0 0,'0'0'1085'0'0,"0"0"-158"0"0,0 0-103 0 0,0 0-65 0 0,0 0-23 0 0,0 0-68 0 0,0 0-65 0 0,0 0-46 0 0,0 0-18 0 0,0 0 8 0 0,0 0 59 0 0,-1-10 100 0 0,-1-1-345 0 0,-2-7-59 0 0,4-2 3616 0 0,0 19-3047 0 0,0 1-108 0 0,0 9-5491 0 0,1 30 6447 0 0,1 378 1650 0 0,-10-188-2741 0 0,7-148-495 0 0,-1-39-41 0 0,1 0 1 0 0,3 0 0 0 0,1 0-1 0 0,2-1 1 0 0,7 26-93 0 0,-23-90 6121 0 0,-11-16-9918 0 0,0-1-8068 0 0,16 32 3154 0 0</inkml:trace>
  <inkml:trace contextRef="#ctx0" brushRef="#br0" timeOffset="5111.13">2192 2073 19828 0 0,'0'0'732'0'0,"0"0"-181"0"0,0 0-395 0 0,0 0-509 0 0,0 0-441 0 0,0 0-123 0 0,0 0 210 0 0,0 0 435 0 0,0 0 500 0 0,0 0 343 0 0,0 0 177 0 0,0 0 95 0 0,0 0 56 0 0,28 6 19 0 0,92 17-40 0 0,-97-20-602 0 0,0 0-1 0 0,1-2 1 0 0,-1-1 0 0 0,0-1 0 0 0,0-1-1 0 0,1-1 1 0 0,-1 0 0 0 0,13-6-276 0 0,23-2 288 0 0,464-93 1444 0 0,-499 102-1318 0 0,-33 3-1236 0 0,-13 11-4958 0 0,17-3-853 0 0,3-3-4432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6:07.0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990 0 9378 0 0,'0'0'-207'0'0,"0"0"-147"0"0,0 0-128 0 0,0 0 19 0 0,0 0 114 0 0,0 0 112 0 0,0 0 111 0 0,-23 27 85 0 0,-76 84 40 0 0,-4 49 209 0 0,-54 114 937 0 0,-59 147 53 0 0,198-385-1126 0 0,1 1 1 0 0,2 1-1 0 0,1 0 1 0 0,2 0-1 0 0,2 2 0 0 0,-1 9-72 0 0,34-122 6127 0 0,38-73-7051 0 0,-52 124 1371 0 0,250-633-223 0 0,-254 640-240 0 0,1-2 6 0 0,0 0-1 0 0,1 0 0 0 0,1 1 0 0 0,0 0 1 0 0,2 0-1 0 0,-1 1 0 0 0,2 0 0 0 0,0 1 1 0 0,1 0 10 0 0,-10 12-88 0 0,0 1 1 0 0,1-1-1 0 0,-1 1 0 0 0,1 0 1 0 0,-1 0-1 0 0,1 0 1 0 0,-1 0-1 0 0,1 0 0 0 0,0 0 1 0 0,-1 1-1 0 0,1-1 1 0 0,0 1-1 0 0,0 0 0 0 0,-1 0 1 0 0,1 0-1 0 0,0 0 1 0 0,0 0-1 0 0,-1 1 0 0 0,1-1 1 0 0,0 1-1 0 0,-1 0 1 0 0,1-1-1 0 0,-1 1 0 0 0,1 0 1 0 0,-1 1-1 0 0,1-1 1 0 0,-1 0-1 0 0,1 1 0 0 0,-1-1 1 0 0,0 1-1 0 0,0 0 1 0 0,0 0-1 0 0,0 0 0 0 0,0 0 1 0 0,0 0-1 0 0,0 1 88 0 0,62 82-651 0 0,129 428 852 0 0,-146-428-32 0 0,-34-67-111 0 0,-1 1 0 0 0,-1 1 0 0 0,0 0 0 0 0,-1 1 0 0 0,-2-1 0 0 0,0 2 0 0 0,-1-1 0 0 0,-1 1 0 0 0,-1 0 0 0 0,-1 1 0 0 0,-1-1 0 0 0,-1 1 0 0 0,-1 5-58 0 0,-3-23 98 0 0,-1 0-1 0 0,0 0 1 0 0,0-1 0 0 0,0 1-1 0 0,-1-1 1 0 0,0 0-1 0 0,0 0 1 0 0,0 0 0 0 0,0 0-1 0 0,0-1 1 0 0,-1 0-1 0 0,0 0 1 0 0,0 0 0 0 0,1 0-1 0 0,-1-1 1 0 0,-1 1-1 0 0,1-2 1 0 0,0 1 0 0 0,-1 0-1 0 0,1-1 1 0 0,-1 0-1 0 0,1 0 1 0 0,-1-1-1 0 0,1 1 1 0 0,-1-1 0 0 0,0 0-1 0 0,-1-1-97 0 0,-12 4 95 0 0,-76 11 284 0 0,0-3 0 0 0,-1-5 1 0 0,0-4-1 0 0,0-4 0 0 0,1-4 0 0 0,-1-5 0 0 0,1-3 1 0 0,1-5-1 0 0,-59-21-379 0 0,78 8 376 0 0,96 21-3714 0 0,250 0-3755 0 0,-239 10 4936 0 0,10 1-4958 0 0</inkml:trace>
  <inkml:trace contextRef="#ctx0" brushRef="#br0" timeOffset="450.655">1715 789 16884 0 0,'0'0'120'0'0,"0"0"112"0"0,0 0-490 0 0,0 0-990 0 0,0 0-390 0 0,0 0-3 0 0,0 0 451 0 0,0 0 891 0 0,0 0 262 0 0,0 0-12 0 0,0 0-41 0 0,0 0-36 0 0,16 28-13 0 0,50 91-32 0 0,31 103-449 0 0,-83-229 8844 0 0,-4-36-6876 0 0,-10 43-1274 0 0,2-30 123 0 0,-1 0-1 0 0,-2 1 1 0 0,0-1 0 0 0,-2 0-1 0 0,-2 1 1 0 0,0 0-1 0 0,-6-15-196 0 0,0-68-466 0 0,82 98-2504 0 0,288 47 1348 0 0,-276-28-2337 0 0,-30 2-2240 0 0,-36-5 663 0 0</inkml:trace>
  <inkml:trace contextRef="#ctx0" brushRef="#br0" timeOffset="1366.954">2502 974 13867 0 0,'0'0'875'0'0,"0"0"-1182"0"0,0 0-778 0 0,0 0 30 0 0,0 0 460 0 0,0 0 823 0 0,0 0 145 0 0,29 3-27 0 0,197 12 461 0 0,-215-15-779 0 0,11 2-89 0 0,-1-1 0 0 0,1 0 0 0 0,0-2 0 0 0,-1 0 0 0 0,1-1 0 0 0,-1-2 1 0 0,0 0-1 0 0,0-1 0 0 0,0-1 0 0 0,-1-1 0 0 0,1-1 0 0 0,-2 0 0 0 0,1-2 0 0 0,-1 0 0 0 0,16-13 61 0 0,-32 21 82 0 0,-1 0-1 0 0,0 0 1 0 0,0 0 0 0 0,1 0 0 0 0,-2-1-1 0 0,1 1 1 0 0,0-1 0 0 0,0 1-1 0 0,-1-1 1 0 0,0 1 0 0 0,1-1-1 0 0,-1 0 1 0 0,0 0 0 0 0,0 0 0 0 0,0 0-1 0 0,-1 0 1 0 0,1 0 0 0 0,-1 0-1 0 0,0 0 1 0 0,0 0 0 0 0,0 0-1 0 0,0 0 1 0 0,0 0 0 0 0,0 0 0 0 0,-1 0-1 0 0,0 0 1 0 0,1 0 0 0 0,-1 1-1 0 0,0-1 1 0 0,-1 0 0 0 0,1 0-1 0 0,0 0 1 0 0,-1 1 0 0 0,0-1 0 0 0,1 1-1 0 0,-1-1 1 0 0,0 1 0 0 0,-1-1-82 0 0,-103-48-885 0 0,94 49 761 0 0,1 0-1 0 0,-1 1 1 0 0,0 0-1 0 0,0 1 0 0 0,0 1 1 0 0,0-1-1 0 0,1 2 1 0 0,-1 0-1 0 0,0 0 0 0 0,1 1 1 0 0,-1 1-1 0 0,1 0 0 0 0,0 0 1 0 0,0 1-1 0 0,1 0 1 0 0,-1 1-1 0 0,1 1 0 0 0,1-1 1 0 0,-1 1-1 0 0,1 1 0 0 0,0 0 1 0 0,1 0-1 0 0,-1 1 1 0 0,2 0-1 0 0,-1 0 0 0 0,2 1 1 0 0,-1 0-1 0 0,1 0 0 0 0,-1 4 125 0 0,5-8 3 0 0,1 0-1 0 0,0 0 1 0 0,1 0-1 0 0,-1 0 1 0 0,1 0-1 0 0,0 0 1 0 0,1-1-1 0 0,-1 1 1 0 0,1 0-1 0 0,1 0 0 0 0,-1 0 1 0 0,1 0-1 0 0,0-1 1 0 0,0 1-1 0 0,0-1 1 0 0,1 0-1 0 0,0 1 1 0 0,0-1-1 0 0,0 0 1 0 0,1-1-1 0 0,0 1 0 0 0,0-1 1 0 0,0 1-1 0 0,0-1 1 0 0,0 0-1 0 0,1-1 1 0 0,0 1-1 0 0,0-1 1 0 0,0 0-1 0 0,1 1-2 0 0,10 5 202 0 0,-1-1 0 0 0,1-1 0 0 0,1 0 0 0 0,-1 0 0 0 0,1-2 0 0 0,0 0 0 0 0,0-1 0 0 0,1-1-1 0 0,11 1-201 0 0,0-3 196 0 0,0-1-1 0 0,0-1 0 0 0,0-2 0 0 0,0 0 0 0 0,-1-2 0 0 0,1-2 0 0 0,-1 0 0 0 0,0-2 0 0 0,-1-1 0 0 0,0-1 0 0 0,-1-1 0 0 0,0-1 0 0 0,-1-2 1 0 0,0 0-1 0 0,-2-2 0 0 0,1-1 0 0 0,-2 0 0 0 0,-1-2 0 0 0,18-19-195 0 0,-14 10 38 0 0,-2 0 0 0 0,0-1 0 0 0,-2-1 0 0 0,-1-1 0 0 0,-2-1 0 0 0,-1-1 0 0 0,-2 0-1 0 0,-1-1 1 0 0,-2-1 0 0 0,-1 0 0 0 0,-2 0 0 0 0,-1-1 0 0 0,-2 0 0 0 0,-2-1 0 0 0,-1-7-38 0 0,-2 21-22 0 0,1 14 51 0 0,-1 0-1 0 0,0-1 1 0 0,-1 1 0 0 0,0-1 0 0 0,-1 1 0 0 0,0 0-1 0 0,0-1 1 0 0,-1 1 0 0 0,-1 0 0 0 0,0 0 0 0 0,0 0-1 0 0,-1 1 1 0 0,-3-8-29 0 0,3 30-6141 0 0,2 26 5781 0 0,7 22 573 0 0,2 0 1 0 0,3-1-1 0 0,2 0 1 0 0,3 0-1 0 0,3 0-213 0 0,1 9 152 0 0,-18-56-49 0 0,0 0 1 0 0,1 1 0 0 0,1-1 0 0 0,0 0 0 0 0,0 0-1 0 0,2-1 1 0 0,-1 1 0 0 0,2-1 0 0 0,-1 0 0 0 0,2 0-1 0 0,0-1 1 0 0,0 1 0 0 0,1-2 0 0 0,0 1 0 0 0,1-1-1 0 0,0 0 1 0 0,1-1 0 0 0,0 0 0 0 0,0-1-1 0 0,1 0 1 0 0,0 0 0 0 0,0-1 0 0 0,1-1 0 0 0,0 0-1 0 0,0 0 1 0 0,1-1 0 0 0,-1-1 0 0 0,1 0 0 0 0,12 2-104 0 0,-10-8 66 0 0,0-1 1 0 0,1 0 0 0 0,-1-1 0 0 0,-1-1 0 0 0,1 0 0 0 0,-1-1-1 0 0,0-1 1 0 0,0 0 0 0 0,0-1 0 0 0,-1 0 0 0 0,-1-1-1 0 0,1-1 1 0 0,-1 0 0 0 0,-1 0 0 0 0,0-1 0 0 0,0 0 0 0 0,-1-1-1 0 0,-1-1 1 0 0,1-2-67 0 0,-7 47-3662 0 0,39 93 4005 0 0,-36-116-273 0 0,0-1 0 0 0,0 0 0 0 0,0 0 0 0 0,1 0 0 0 0,0-1 0 0 0,1 0 0 0 0,0 0 1 0 0,0 0-1 0 0,0-1 0 0 0,1-1 0 0 0,-1 0 0 0 0,1 0 0 0 0,1 0 0 0 0,-1-1 0 0 0,1 0 0 0 0,0-1 0 0 0,-1 0 0 0 0,1-1 1 0 0,1 0-1 0 0,-1-1 0 0 0,0 1 0 0 0,0-2 0 0 0,1 0 0 0 0,-1 0 0 0 0,0-1 0 0 0,0 0 0 0 0,0-1 0 0 0,1 0 0 0 0,-2 0 1 0 0,1-1-1 0 0,0-1 0 0 0,0 1 0 0 0,-1-2 0 0 0,0 1 0 0 0,0-1 0 0 0,0-1 0 0 0,5-4-70 0 0,-4 4 252 0 0,-1-1 0 0 0,0 0 0 0 0,-1-1 0 0 0,0 0 0 0 0,0 0 0 0 0,-1-1 0 0 0,0 0 0 0 0,0 0 0 0 0,-1 0 0 0 0,0-1 0 0 0,-1 0 0 0 0,0 0 0 0 0,0-1 0 0 0,0-2-252 0 0,-10 49-3435 0 0,27 81 1282 0 0,8-55-5232 0 0,-19-49 3034 0 0,-4-5 2183 0 0</inkml:trace>
  <inkml:trace contextRef="#ctx0" brushRef="#br0" timeOffset="1615.488">4746 446 10290 0 0,'0'0'1272'0'0,"0"0"-239"0"0,0 0 127 0 0,0 0 40 0 0,0 0-320 0 0,0 0-688 0 0,0 0-928 0 0,0 0-600 0 0,0 0-456 0 0,0 0-305 0 0,0 0-143 0 0,0 0-9 0 0,0 0-3264 0 0,0 0 5449 0 0</inkml:trace>
  <inkml:trace contextRef="#ctx0" brushRef="#br0" timeOffset="1982.919">5177 943 1048 0 0,'0'0'2390'0'0,"0"0"-259"0"0,0 0-60 0 0,0 0-158 0 0,0 0-346 0 0,0 0-352 0 0,0 0-301 0 0,27 3-215 0 0,175 16 748 0 0,-192-17-1256 0 0,0-1 1 0 0,1-1-1 0 0,-1 1 0 0 0,1-1 0 0 0,-1-1 0 0 0,0 0 0 0 0,1-1 0 0 0,-1 0 0 0 0,0 0 0 0 0,0-1 1 0 0,0 0-1 0 0,0-1 0 0 0,-1 0 0 0 0,0-1 0 0 0,1 0 0 0 0,-1 0 0 0 0,-1-1 0 0 0,1 0 1 0 0,-1-1-1 0 0,0 1 0 0 0,-1-2 0 0 0,1 1 0 0 0,-2-1 0 0 0,1 0 0 0 0,-1 0 0 0 0,3-6-191 0 0,-8 11-36 0 0,-1-1 0 0 0,1 1-1 0 0,-1 0 1 0 0,0 0-1 0 0,0-1 1 0 0,0 1 0 0 0,-1 0-1 0 0,1-1 1 0 0,-1 1 0 0 0,0 0-1 0 0,1 0 1 0 0,-2 0-1 0 0,1 0 1 0 0,0 0 0 0 0,-1 0-1 0 0,1 0 1 0 0,-1 0 0 0 0,0 0-1 0 0,0 1 1 0 0,0-1-1 0 0,0 0 1 0 0,0 1 0 0 0,0 0-1 0 0,-1 0 1 0 0,0 0-1 0 0,1 0 1 0 0,-1 0 0 0 0,0 0-1 0 0,0 0 1 0 0,0 1 0 0 0,0 0-1 0 0,0-1 1 0 0,0 1-1 0 0,0 0 37 0 0,-114-25-2107 0 0,109 24 1999 0 0,0 1 1 0 0,0 0-1 0 0,-1 1 1 0 0,1 0-1 0 0,0 0 1 0 0,0 1-1 0 0,0 0 1 0 0,0 0-1 0 0,0 1 1 0 0,0 0-1 0 0,0 1 1 0 0,0 0-1 0 0,0 0 1 0 0,1 0-1 0 0,0 1 1 0 0,-1 0-1 0 0,2 0 1 0 0,-1 1-1 0 0,0 0 1 0 0,1 0-1 0 0,0 1 1 0 0,0 0-1 0 0,0 0 1 0 0,1 0-1 0 0,0 1 1 0 0,0-1-1 0 0,1 1 1 0 0,0 0-1 0 0,0 1 1 0 0,1-1-1 0 0,-1 1 1 0 0,2-1-1 0 0,-1 1 1 0 0,1 0-1 0 0,0 0 1 0 0,1 0-1 0 0,0 0 1 0 0,0 1-1 0 0,0-1 1 0 0,1 0-1 0 0,1 8 108 0 0,1-8 95 0 0,0-1 0 0 0,1 1 1 0 0,0-1-1 0 0,0 0 0 0 0,0 0 0 0 0,1 0 0 0 0,0-1 1 0 0,0 1-1 0 0,0-1 0 0 0,1 0 0 0 0,0 0 0 0 0,1-1 0 0 0,-1 1 1 0 0,1-1-1 0 0,0 0 0 0 0,0-1 0 0 0,1 0 0 0 0,-1 0 1 0 0,1 0-1 0 0,0 0 0 0 0,0-1 0 0 0,0 0 0 0 0,1-1-95 0 0,176 42 2309 0 0,-111-35-2005 0 0,0-4 0 0 0,0-2 0 0 0,1-4 0 0 0,-1-3 0 0 0,0-4 0 0 0,-1-2 0 0 0,0-4 0 0 0,0-2 0 0 0,-2-4 0 0 0,5-5-304 0 0,-157 76-13032 0 0,65-40 5914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58.7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 53 9154 0 0,'0'0'1440'0'0,"0"0"241"0"0,0 0 72 0 0,0 0-223 0 0,0 0-319 0 0,0 0-334 0 0,0 0-274 0 0,0 0-229 0 0,0 0-261 0 0,0 0-250 0 0,0 0-171 0 0,-7-9-46 0 0,-15-27 107 0 0,79 28 608 0 0,435 101 108 0 0,-463-92-984 0 0,27 4-1246 0 0,-22 5-6928 0 0,-31-9 1134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7:58.9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74 13155 0 0,'0'0'3159'0'0,"0"0"-969"0"0,0 0-732 0 0,0 0-601 0 0,0 0-290 0 0,0 0-87 0 0,0 0-35 0 0,0 0-72 0 0,0 0-93 0 0,0 0-59 0 0,28-7-26 0 0,194-43 263 0 0,-191 44-555 0 0,-1 1 0 0 0,1 2 1 0 0,0 1-1 0 0,0 1 0 0 0,0 2 0 0 0,0 1 0 0 0,0 2 0 0 0,0 0 0 0 0,2 3 97 0 0,89 47-10261 0 0,-107-43-75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8:00.7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662 0 1984 0 0,'0'0'598'0'0,"0"0"-679"0"0,0 0-269 0 0,0 0 35 0 0,0 0 185 0 0,0 0 186 0 0,0 0 157 0 0,0 0 294 0 0,0 0 357 0 0,0 0 404 0 0,0 0 298 0 0,-1 7 3639 0 0,-3 1-3989 0 0,-52 35-1013 0 0,2 2-1 0 0,2 2 0 0 0,2 3 0 0 0,2 1 0 0 0,2 3 0 0 0,3 2 0 0 0,3 1 0 0 0,2 2 1 0 0,2 2-1 0 0,3 1 0 0 0,3 2 0 0 0,3 1 0 0 0,3 1 0 0 0,2 3-202 0 0,5-3 45 0 0,3 1 0 0 0,3 1-1 0 0,3 0 1 0 0,2 0 0 0 0,4 0 0 0 0,3 1-1 0 0,3-1 1 0 0,3 1 0 0 0,2-2-1 0 0,4 1 1 0 0,3-2 0 0 0,2 0 0 0 0,4 0-1 0 0,2-2 1 0 0,3-1 0 0 0,2-2-1 0 0,7 6-44 0 0,-5-11 464 0 0,3-1-1 0 0,2-1 1 0 0,3-2-1 0 0,1-2 1 0 0,3-1-1 0 0,2-3 0 0 0,2-1 1 0 0,1-3-1 0 0,3-1 1 0 0,15 6-464 0 0,-10-17 940 0 0,-31-25 3290 0 0,-49-37-4573 0 0,22 30-732 0 0,1 2-3538 0 0,1 0-4578 0 0,0 1-1247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8:01.2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242 198 7058 0 0,'0'0'2021'0'0,"0"0"-148"0"0,0 0-537 0 0,0 0-573 0 0,0 0-458 0 0,0 0-412 0 0,0 0-327 0 0,0 0-189 0 0,0 0-79 0 0,0 0 128 0 0,0 0 275 0 0,0 0 322 0 0,0 0 282 0 0,4 5 139 0 0,0 6-223 0 0,0 0-1 0 0,-1 1 1 0 0,0 0 0 0 0,0-1-1 0 0,-1 1 1 0 0,-1 0 0 0 0,0 0-1 0 0,-1 0 1 0 0,0 0 0 0 0,-1 0-1 0 0,0 0 1 0 0,-1 0 0 0 0,-2 9-221 0 0,-1 41 394 0 0,-1 148 177 0 0,9-1-1 0 0,26 169-570 0 0,-2-282 421 0 0,-17-100 3076 0 0,-4-37-8493 0 0,-6 40 4743 0 0,2-17-4540 0 0,1 4-4828 0 0</inkml:trace>
  <inkml:trace contextRef="#ctx0" brushRef="#br0" timeOffset="253.82">1 105 11666 0 0,'0'0'5587'0'0,"0"0"-3381"0"0,0 0-1179 0 0,0 0-597 0 0,0 0-411 0 0,0 0-208 0 0,27-17 26 0 0,94-52 175 0 0,-8 51 66 0 0,-91 19-65 0 0,335 53-68 0 0,-262-34 69 0 0,1-4 1 0 0,1-5 0 0 0,44-2-15 0 0,-94-12 73 0 0,-96 1-11344 0 0,37 3 1794 0 0</inkml:trace>
  <inkml:trace contextRef="#ctx0" brushRef="#br0" timeOffset="454.426">288 745 19852 0 0,'0'0'1274'0'0,"0"0"-358"0"0,0 0-242 0 0,29-12-20 0 0,185-75 527 0 0,-91 52-804 0 0,1 4 0 0 0,2 6-1 0 0,45 0-376 0 0,-37 26-194 0 0,-81 27-1568 0 0,-29 33-3355 0 0,-24-37-193 0 0,0-7-5251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8:03.0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84 64 10410 0 0,'0'0'1425'0'0,"0"0"-901"0"0,0 0-850 0 0,0 0-697 0 0,0 0-314 0 0,0 0 34 0 0,0 0 336 0 0,0 0 533 0 0,0 0 345 0 0,0 0 118 0 0,0 0 27 0 0,0 4-2 0 0,0-5 35 0 0,0 0-1 0 0,0 0 1 0 0,0 1 0 0 0,1-1 0 0 0,-1 0 0 0 0,0 0 0 0 0,0 0-1 0 0,1 1 1 0 0,-1-1 0 0 0,0 0 0 0 0,1 0 0 0 0,-1 0 0 0 0,0 1-1 0 0,1-1 1 0 0,-1 0 0 0 0,1 1 0 0 0,0-1 0 0 0,-1 1 0 0 0,1-1-1 0 0,-1 0 1 0 0,1 1 0 0 0,0-1 0 0 0,0 1 0 0 0,-1 0 0 0 0,1-1-1 0 0,0 1 1 0 0,0-1 0 0 0,-1 1 0 0 0,1 0 0 0 0,0 0-1 0 0,0-1 1 0 0,0 1 0 0 0,-1 0 0 0 0,1 0 0 0 0,0 0 0 0 0,0 0-1 0 0,0 0 1 0 0,0 0 0 0 0,-1 0 0 0 0,1 0 0 0 0,0 1 0 0 0,0-1-1 0 0,0 0 1 0 0,0 0 0 0 0,-1 1 0 0 0,1-1 0 0 0,0 0 0 0 0,0 1-1 0 0,-1-1 1 0 0,1 1 0 0 0,0-1 0 0 0,-1 1 0 0 0,1-1 0 0 0,0 1-1 0 0,-1 0 1 0 0,1-1 0 0 0,-1 1 0 0 0,1 0 0 0 0,-1-1-1 0 0,1 1 1 0 0,-1 0-89 0 0,1-1-1 0 0,0-1 0 0 0,0 0 0 0 0,0 0 0 0 0,-1 0 1 0 0,1 0-1 0 0,0 0 0 0 0,-1 0 0 0 0,1 0 0 0 0,-1-1 0 0 0,1 1 0 0 0,-1 0 0 0 0,1 0 0 0 0,-1 0 0 0 0,0 0 0 0 0,0-1 0 0 0,0 1 0 0 0,1 0 0 0 0,-1 0 0 0 0,0 0 0 0 0,-1-1 0 0 0,1 1 0 0 0,0 0 0 0 0,0 0 0 0 0,0-1 0 0 0,-1 1 0 0 0,1 0 0 0 0,0 0 0 0 0,-1 0 0 0 0,1 0 0 0 0,-1 0 0 0 0,0 0 0 0 0,1 0 0 0 0,-1 0 1 0 0,0 0-1 0 0,0 0 0 0 0,1 0 0 0 0,-1 0 0 0 0,0 0 0 0 0,0 0 0 0 0,0 1 0 0 0,0-1 0 0 0,0 0 0 0 0,0 1 0 0 0,0-1 0 0 0,-1 1 0 0 0,1-1 0 0 0,0 1 0 0 0,0-1 0 0 0,0 1 0 0 0,0 0 0 0 0,-1 0 0 0 0,1 0 0 0 0,0-1 0 0 0,0 1 0 0 0,0 0 0 0 0,-1 0 0 0 0,1 1 0 0 0,0-1 1 0 0,-70 26-1985 0 0,69-25 1964 0 0,0 1 1 0 0,1-1 0 0 0,-1 0 0 0 0,0 0 0 0 0,1 1 0 0 0,-1-1 0 0 0,1 1 0 0 0,-1 0 0 0 0,1-1 0 0 0,0 1 0 0 0,-1 0 0 0 0,1 0 0 0 0,0 0 0 0 0,0 0 0 0 0,0 0-1 0 0,1 0 1 0 0,-1 0 0 0 0,0 0 0 0 0,1 0 0 0 0,0 0 0 0 0,-1 0 0 0 0,1 0 0 0 0,0 0 0 0 0,0 1 0 0 0,0-1 0 0 0,0 0 0 0 0,0 0 0 0 0,1 0 0 0 0,-1 0 0 0 0,1 0-1 0 0,-1 0 1 0 0,1 0 0 0 0,0 0 0 0 0,0 0 0 0 0,0 0 0 0 0,0 0 0 0 0,0 0 0 0 0,1 1 20 0 0,39 4 2407 0 0,36-49 1079 0 0,-22-29-3402 0 0,-54 70-605 0 0,1-2-363 0 0,0 2-5655 0 0,-2 1-1127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8:03.9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109 940 3489 0 0,'0'0'1349'0'0,"0"0"-275"0"0,0 0-125 0 0,0 0-115 0 0,0 0-146 0 0,0 0-120 0 0,0 0-98 0 0,0 0-44 0 0,0 0-16 0 0,0 0 1 0 0,0 0 37 0 0,0 0 25 0 0,0-8 49 0 0,-2-15-92 0 0,-1-36 4403 0 0,3 59-4953 0 0,0 0-133 0 0,0 0-210 0 0,0 0-293 0 0,0 0-376 0 0,0 0-405 0 0,0 0-107 0 0,1 8-1233 0 0,4 24 2700 0 0,7 13-4460 0 0,-12-40 859 0 0</inkml:trace>
  <inkml:trace contextRef="#ctx0" brushRef="#br0" timeOffset="635.826">115 758 0 0 0,'0'0'1258'0'0,"0"0"665"0"0,0 0-170 0 0,0 0-283 0 0,0 0-66 0 0,0 0 9 0 0,0 0-57 0 0,0 0-64 0 0,0 0-106 0 0,0 0-239 0 0,0 0-318 0 0,0 0-458 0 0,0 0-646 0 0,-4-6-759 0 0,4 6 1089 0 0,-1 0 0 0 0,1 0 0 0 0,-1 1 0 0 0,1-1 0 0 0,-1 0 0 0 0,1 0 0 0 0,-1 0 0 0 0,1 0 0 0 0,-1 0-1 0 0,1 0 1 0 0,-1 0 0 0 0,1 0 0 0 0,-1 0 0 0 0,1 0 0 0 0,-1 0 0 0 0,1 0 0 0 0,-1 0 0 0 0,1 0 0 0 0,-1 0 0 0 0,1 0-1 0 0,-1-1 1 0 0,1 1 0 0 0,-1 0 0 0 0,1 0 0 0 0,-1-1 0 0 0,1 1 0 0 0,0 0 0 0 0,-1-1 0 0 0,1 1 0 0 0,-1-1 145 0 0,17 124 1066 0 0,-5 0 1 0 0,-5 1 0 0 0,-6-1 0 0 0,-6 1 0 0 0,-8 32-1067 0 0,-63 730 1632 0 0,77-862-2094 0 0,0-24 1263 0 0,-1 0 0 0 0,1 0 1 0 0,0 0-1 0 0,-1 0 0 0 0,1 0 0 0 0,0 0 1 0 0,-1 0-1 0 0,1 0 0 0 0,0 0 0 0 0,-1 0 1 0 0,1 1-1 0 0,-1-1-801 0 0,-26-221-2111 0 0,27 146-2431 0 0,7 4-4343 0 0,-3 50-437 0 0</inkml:trace>
  <inkml:trace contextRef="#ctx0" brushRef="#br0" timeOffset="1098.855">251 743 20604 0 0,'0'0'366'0'0,"0"0"-267"0"0,0 0-829 0 0,0 0-377 0 0,0 0-93 0 0,0 0 250 0 0,0 0 673 0 0,32 0 188 0 0,108 1-25 0 0,-127 0 88 0 0,0 0 0 0 0,-1 1 0 0 0,1 0 0 0 0,-1 1 1 0 0,1 1-1 0 0,-1 0 0 0 0,0 0 0 0 0,-1 2 0 0 0,1-1 0 0 0,-1 1 0 0 0,1 1 26 0 0,18 10-71 0 0,15 4-17 0 0,0 1 0 0 0,-2 3-1 0 0,-1 1 1 0 0,-2 3 0 0 0,0 1-1 0 0,-2 2 1 0 0,-1 1 0 0 0,-2 2-1 0 0,19 25 89 0 0,-51-58-5 0 0,0 1 1 0 0,0 0-1 0 0,-1 0 0 0 0,1 0 0 0 0,0 0 0 0 0,-1 0 0 0 0,0 1 0 0 0,0-1 0 0 0,0 1 1 0 0,0 0-1 0 0,-1-1 0 0 0,1 1 0 0 0,-1 0 0 0 0,0 0 0 0 0,0 0 0 0 0,0 0 0 0 0,-1 0 0 0 0,1 0 1 0 0,-1 0-1 0 0,0 0 0 0 0,0 0 0 0 0,0 0 0 0 0,-1 0 0 0 0,0 0 0 0 0,1 0 0 0 0,-2 0 1 0 0,1 0-1 0 0,0 0 0 0 0,-1 0 0 0 0,1 0 0 0 0,-1-1 0 0 0,0 1 0 0 0,0-1 0 0 0,-1 1 1 0 0,1-1-1 0 0,-1 0 0 0 0,1 0 0 0 0,-1 0 0 0 0,0 0 0 0 0,0-1 0 0 0,-1 1 0 0 0,1-1 0 0 0,0 0 1 0 0,-3 1 4 0 0,-477 197 1425 0 0,453-190-1528 0 0,0 2-1 0 0,1 0 1 0 0,1 2-1 0 0,0 2 1 0 0,1 0 0 0 0,0 1-1 0 0,1 2 1 0 0,2 1-1 0 0,0 1 1 0 0,1 1-1 0 0,1 0 1 0 0,1 2-1 0 0,1 1 1 0 0,-7 12 103 0 0,23-30 4 0 0,1 1-1 0 0,1-1 1 0 0,-1 1-1 0 0,1 0 1 0 0,1 0 0 0 0,-1-1-1 0 0,1 1 1 0 0,1 0 0 0 0,-1 0-1 0 0,1 1 1 0 0,1-1 0 0 0,-1 0-1 0 0,1 0 1 0 0,1-1-1 0 0,0 1 1 0 0,0 0 0 0 0,0 0-1 0 0,1-1 1 0 0,0 1 0 0 0,1-1-1 0 0,-1 0 1 0 0,1 0 0 0 0,1 0-1 0 0,-1-1 1 0 0,1 1-1 0 0,1-1 1 0 0,-1 0 0 0 0,1-1-1 0 0,0 1 1 0 0,0-1 0 0 0,2 1-4 0 0,219 133 2894 0 0,-225-138-2884 0 0,502 258 1805 0 0,-324-166-978 0 0,-199-102 2830 0 0,-4-4-3637 0 0,-4-2-3808 0 0,0 3-3417 0 0,18 8-2307 0 0</inkml:trace>
  <inkml:trace contextRef="#ctx0" brushRef="#br0" timeOffset="1900.473">1385 2002 12267 0 0,'0'0'1500'0'0,"0"0"-180"0"0,0 0-356 0 0,0 0-330 0 0,0 0-243 0 0,0 0-189 0 0,0 0-135 0 0,0 0-122 0 0,0 0-157 0 0,0 0-232 0 0,0 0-275 0 0,0 0-69 0 0,0 0 128 0 0,0-5 312 0 0,-1-7 485 0 0,7 42 211 0 0,4 51 133 0 0,-8-48-370 0 0,-2-9-74 0 0,0 0 0 0 0,2 1 0 0 0,1-1-1 0 0,1 0 1 0 0,1 0 0 0 0,2 0 0 0 0,0-1 0 0 0,1 1 0 0 0,1-2 0 0 0,2 2-37 0 0,-10-23 105 0 0,0 1 0 0 0,0-1 0 0 0,0 0-1 0 0,0 1 1 0 0,0-1 0 0 0,1 0 0 0 0,-1 0 0 0 0,0 0 0 0 0,1 0 0 0 0,-1 0 0 0 0,1 0 0 0 0,-1 0 0 0 0,1 0 0 0 0,0-1 0 0 0,-1 1 0 0 0,1-1 0 0 0,-1 1 0 0 0,1-1 0 0 0,0 0 0 0 0,0 1 0 0 0,-1-1 0 0 0,1 0 0 0 0,0 0 0 0 0,0 0 0 0 0,-1 0 0 0 0,1-1 0 0 0,0 1-1 0 0,-1 0 1 0 0,1-1 0 0 0,0 1 0 0 0,-1-1 0 0 0,1 1 0 0 0,-1-1 0 0 0,1 0 0 0 0,0 0 0 0 0,-1 0 0 0 0,0 0 0 0 0,1 0 0 0 0,-1 0 0 0 0,0 0 0 0 0,1 0 0 0 0,-1-1 0 0 0,1 0-105 0 0,56-63 1834 0 0,-55 60-1973 0 0,-3 4 147 0 0,12-11-4 0 0,-1-2 0 0 0,0 0 0 0 0,-2 0 0 0 0,1-1 1 0 0,-2 0-1 0 0,0-1 0 0 0,-1 0 0 0 0,0 0 0 0 0,-2 0 1 0 0,0-1-1 0 0,0 0 0 0 0,-2 0 0 0 0,0 0 0 0 0,-1-3-4 0 0,-2 20-337 0 0,0 0-535 0 0,0 21-2862 0 0,0-3 3865 0 0,1-1 0 0 0,1 1 1 0 0,0-1-1 0 0,1 1 0 0 0,1-1 0 0 0,0 0 1 0 0,2 0-1 0 0,0 0 0 0 0,1-1 1 0 0,0 0-1 0 0,1 0 0 0 0,1-1 1 0 0,0 0-1 0 0,2-1 0 0 0,-1 0 0 0 0,2 0 1 0 0,0-1-1 0 0,0 0 0 0 0,1-1 1 0 0,1-1-1 0 0,0 0 0 0 0,0-1 1 0 0,1-1-1 0 0,0 0 0 0 0,1-1 0 0 0,0 0 1 0 0,0-1-1 0 0,1-1 0 0 0,0-1 1 0 0,0 0-1 0 0,0-2 0 0 0,0 1 1 0 0,15-1-132 0 0,-26-3 123 0 0,-1 0 0 0 0,0-1 1 0 0,1 0-1 0 0,-1 0 0 0 0,0 0 1 0 0,0-1-1 0 0,0 1 0 0 0,0-1 1 0 0,0 0-1 0 0,0-1 1 0 0,0 1-1 0 0,-1-1 0 0 0,1 0 1 0 0,-1 0-1 0 0,0-1 0 0 0,0 1 1 0 0,0-1-1 0 0,0 0 1 0 0,-1 0-1 0 0,1 0 0 0 0,-1 0 1 0 0,0-1-1 0 0,0 1 0 0 0,-1-1 1 0 0,0 0-1 0 0,1 0 0 0 0,-1 0 1 0 0,-1 0-1 0 0,1 0 1 0 0,-1 0-1 0 0,1-5-123 0 0,0-2 95 0 0,-1 0-1 0 0,0 0 1 0 0,0 0 0 0 0,-1 0 0 0 0,-1 0-1 0 0,0 0 1 0 0,0 0 0 0 0,-2 1-1 0 0,1-1 1 0 0,-1 0 0 0 0,-1 1 0 0 0,0-1-1 0 0,-5-7-94 0 0,-190-248-154 0 0,201 264 156 0 0,0 0 1 0 0,0 1-1 0 0,0-1 1 0 0,1 1 0 0 0,-1 0-1 0 0,1 0 1 0 0,-1 0 0 0 0,1 0-1 0 0,0 0 1 0 0,0 0-1 0 0,0 1 1 0 0,0-1 0 0 0,0 1-1 0 0,0 0 1 0 0,0 0-1 0 0,0 0 1 0 0,0 1 0 0 0,0-1-1 0 0,1 1 1 0 0,-1-1 0 0 0,0 1-1 0 0,1 0 1 0 0,-1 0-1 0 0,0 1 1 0 0,0-1 0 0 0,1 1-1 0 0,-1-1 1 0 0,0 1 0 0 0,1 0-3 0 0,11-1 54 0 0,101-9-122 0 0,81-10 345 0 0,-66-7-3478 0 0,-99 19-1790 0 0,-10 4-2577 0 0,-11 1-2725 0 0</inkml:trace>
  <inkml:trace contextRef="#ctx0" brushRef="#br0" timeOffset="2484.781">2406 119 6825 0 0,'0'0'2669'0'0,"0"0"-228"0"0,0 0-436 0 0,0 0-396 0 0,0 0-373 0 0,0 0-324 0 0,0 0-180 0 0,0 0-80 0 0,0 0-2 0 0,0 0-46 0 0,0 0-85 0 0,0 0-130 0 0,0 0-155 0 0,-3-20-188 0 0,-8-59-192 0 0,9 60-170 0 0,2 19-155 0 0,21 19-1512 0 0,215 144 3134 0 0,-155-112-1071 0 0,-2 4 1 0 0,-2 3-1 0 0,-3 3 1 0 0,-2 3-1 0 0,27 36-80 0 0,-62-54 26 0 0,-2 1-1 0 0,-3 1 0 0 0,-1 2 0 0 0,-3 1 1 0 0,-2 2-1 0 0,-2 0 0 0 0,-2 1 0 0 0,-3 2 0 0 0,-3 0 1 0 0,-1 1-1 0 0,-4 0 0 0 0,-2 1 0 0 0,-2 0 1 0 0,-2 24-26 0 0,-2-6 97 0 0,-4 0-1 0 0,-3 0 1 0 0,-3 0 0 0 0,-3-1 0 0 0,-4 0 0 0 0,-3-1-1 0 0,-4 0 1 0 0,-18 43-97 0 0,22-74 204 0 0,-2-1 0 0 0,-2-1 0 0 0,-2 0 0 0 0,-1-2 0 0 0,-2 0 0 0 0,-2-2 0 0 0,-1-1 0 0 0,-2-2 0 0 0,-1-1 0 0 0,-2-1 0 0 0,-1-2 0 0 0,-1-1 0 0 0,-2-2 0 0 0,-31 17-204 0 0,4-13 252 0 0,-64 44-2442 0 0,119-61-722 0 0,4-3-2642 0 0,1-2-5417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8:12.8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703 235 5993 0 0,'0'0'2070'0'0,"0"0"-1211"0"0,0 0-867 0 0,0 0-201 0 0,0 0 171 0 0,0 0 225 0 0,0 0 140 0 0,0 0 86 0 0,0 0-26 0 0,0 0-62 0 0,0 0-2 0 0,0 0 49 0 0,0 0 53 0 0,6 1 74 0 0,5 1-259 0 0,0 0 0 0 0,-1-1-1 0 0,1-1 1 0 0,0 0 0 0 0,-1 0-1 0 0,1-1 1 0 0,0 0 0 0 0,-1-1-1 0 0,1 0 1 0 0,-1-1 0 0 0,0 0-1 0 0,0 0 1 0 0,0-1 0 0 0,0-1-1 0 0,-1 0 1 0 0,1 0 0 0 0,-1-1-1 0 0,5-3-239 0 0,-14 8 40 0 0,1 1-1 0 0,0 0 1 0 0,-1-1 0 0 0,1 1-1 0 0,-1-1 1 0 0,1 1-1 0 0,-1-1 1 0 0,1 1-1 0 0,-1-1 1 0 0,1 0-1 0 0,-1 1 1 0 0,1-1-1 0 0,-1 1 1 0 0,0-1-1 0 0,1 0 1 0 0,-1 1-1 0 0,0-1 1 0 0,0 0-1 0 0,0 1 1 0 0,1-1-1 0 0,-1 0 1 0 0,0 0-1 0 0,0 1 1 0 0,0-1-1 0 0,0 0 1 0 0,0 0-1 0 0,0 1 1 0 0,0-1-1 0 0,0 0 1 0 0,-1 1-1 0 0,1-1 1 0 0,0 0-1 0 0,0 0 1 0 0,-1 1-1 0 0,1-1 1 0 0,0 0-1 0 0,-1 1 1 0 0,1-1-1 0 0,0 1 1 0 0,-1-1-1 0 0,1 0 1 0 0,-1 1-1 0 0,1-1 1 0 0,-1 1-1 0 0,1-1 1 0 0,-1 1-1 0 0,0 0 1 0 0,1-1-1 0 0,-1 1 1 0 0,0 0-1 0 0,1-1 1 0 0,-1 1-1 0 0,0 0 1 0 0,1-1-1 0 0,-1 1 1 0 0,0 0-1 0 0,1 0 1 0 0,-1 0-1 0 0,0 0 1 0 0,0 0-1 0 0,1 0 1 0 0,-1 0 0 0 0,0 0-1 0 0,0 0-39 0 0,-49-4-943 0 0,10 10 768 0 0,1 1 0 0 0,0 1 0 0 0,0 3-1 0 0,1 1 1 0 0,0 2 0 0 0,1 1 0 0 0,-3 4 175 0 0,19-10-90 0 0,-22 9-38 0 0,3-4-55 0 0,2 1 1 0 0,0 2-1 0 0,1 2 1 0 0,1 1-1 0 0,1 2 1 0 0,1 1-1 0 0,0 2 0 0 0,2 1 1 0 0,-27 29 182 0 0,56-53-21 0 0,1 0 0 0 0,-1 1 0 0 0,1-1 0 0 0,0 1 0 0 0,0-1 0 0 0,0 1-1 0 0,0 0 1 0 0,0-1 0 0 0,1 1 0 0 0,-1 0 0 0 0,1 0 0 0 0,0 1 0 0 0,-1-1 0 0 0,2 0 0 0 0,-1 0 0 0 0,0 1 0 0 0,1-1 0 0 0,-1 0 0 0 0,1 0 0 0 0,0 1 0 0 0,0-1 0 0 0,0 1 0 0 0,1-1 0 0 0,-1 0 0 0 0,1 0 0 0 0,0 1 0 0 0,0-1-1 0 0,0 0 1 0 0,0 0 0 0 0,0 0 0 0 0,1 0 0 0 0,-1 0 0 0 0,1 0 0 0 0,0 0 0 0 0,0 0 0 0 0,0-1 0 0 0,0 1 0 0 0,1-1 0 0 0,-1 0 0 0 0,0 1 0 0 0,1-1 0 0 0,0 0 0 0 0,0-1 0 0 0,-1 1 0 0 0,1 0 0 0 0,3 1 21 0 0,359 83 1664 0 0,-324-69-1652 0 0,-1 1-1 0 0,0 2 1 0 0,-2 1-1 0 0,0 2 1 0 0,-2 2 0 0 0,-1 1-1 0 0,-1 2 1 0 0,-1 2-1 0 0,-1 0 1 0 0,-2 2 0 0 0,-1 2-1 0 0,-2 0 1 0 0,-1 2 0 0 0,-2 1-1 0 0,-2 1 1 0 0,-1 0-1 0 0,-2 2 1 0 0,-1 0 0 0 0,-3 2-1 0 0,-1-1 1 0 0,-2 2-1 0 0,-2 0 1 0 0,-2 0 0 0 0,-1 4-12 0 0,6 16 114 0 0,-3-1 1 0 0,-3 2-1 0 0,-2-1 0 0 0,-3 1 1 0 0,-5 23-115 0 0,4-82 113 0 0,-1-1 1 0 0,0 1 0 0 0,0-1-1 0 0,0 1 1 0 0,-1 0 0 0 0,0-1-1 0 0,0 1 1 0 0,0-1-1 0 0,0 0 1 0 0,-1 1 0 0 0,0-1-1 0 0,1 0 1 0 0,-2 0-1 0 0,1 0 1 0 0,0 0 0 0 0,-1 0-1 0 0,0-1 1 0 0,0 1 0 0 0,0-1-1 0 0,0 1 1 0 0,0-1-1 0 0,-1 0 1 0 0,1 0 0 0 0,-1-1-1 0 0,0 1 1 0 0,0-1-1 0 0,0 0 1 0 0,0 0 0 0 0,0 0-1 0 0,-1-1 1 0 0,-1 2-114 0 0,-31-6 413 0 0,1-1 1 0 0,0-2 0 0 0,1-1-1 0 0,-1-2 1 0 0,1-1-1 0 0,1-2 1 0 0,0-1 0 0 0,-9-7-414 0 0,-24-6 202 0 0,-65-24-70 0 0,3-5 0 0 0,2-6-1 0 0,3-5 1 0 0,-49-39-132 0 0,173 105-83 0 0,1 0-1 0 0,-1 0 1 0 0,0-1 0 0 0,1 1-1 0 0,-1 0 1 0 0,0-1-1 0 0,0 1 1 0 0,1 0 0 0 0,-1 0-1 0 0,0-1 1 0 0,0 1 0 0 0,1-1-1 0 0,-1 1 1 0 0,0 0-1 0 0,0-1 1 0 0,0 1 0 0 0,0-1-1 0 0,0 1 1 0 0,1 0 0 0 0,-1-1-1 0 0,0 1 1 0 0,0-1-1 0 0,0 1 1 0 0,0 0 0 0 0,0-1-1 0 0,0 1 1 0 0,-1-1 0 0 0,1 1-1 0 0,0-1 1 0 0,0 1-1 0 0,0 0 1 0 0,0-1 83 0 0,49 16-2970 0 0,-48-14 2955 0 0,138 46-3218 0 0,-46-16-3259 0 0,-59-20-1975 0 0</inkml:trace>
  <inkml:trace contextRef="#ctx0" brushRef="#br0" timeOffset="933.663">1553 2050 5457 0 0,'0'0'2149'0'0,"0"0"-97"0"0,0 0-372 0 0,0 0-302 0 0,0 0-190 0 0,0 0-137 0 0,0 0-164 0 0,0 0-139 0 0,0 0-202 0 0,0 0-213 0 0,0 0-196 0 0,0 0-219 0 0,0 0-192 0 0,-5-9-59 0 0,-16-26-180 0 0,15 83-341 0 0,4-28 966 0 0,2 0 1 0 0,1 0-1 0 0,0 0 0 0 0,2 0 1 0 0,0 0-1 0 0,1-1 0 0 0,1 1 1 0 0,1-1-1 0 0,1 0 1 0 0,0-1-1 0 0,1 1 0 0 0,7 8-112 0 0,-14-25 83 0 0,0-1-1 0 0,0 0 1 0 0,0 0-1 0 0,0 0 1 0 0,1 0-1 0 0,-1 0 0 0 0,0 0 1 0 0,1 0-1 0 0,-1-1 1 0 0,0 1-1 0 0,1 0 1 0 0,-1-1-1 0 0,1 1 1 0 0,-1-1-1 0 0,1 1 1 0 0,-1-1-1 0 0,1 0 0 0 0,0 0 1 0 0,-1 0-1 0 0,1 0 1 0 0,-1 0-1 0 0,1 0 1 0 0,0 0-1 0 0,-1 0 1 0 0,1-1-1 0 0,-1 1 0 0 0,1 0 1 0 0,-1-1-1 0 0,1 1 1 0 0,-1-1-1 0 0,1 0 1 0 0,-1 0-1 0 0,0 1 1 0 0,1-1-1 0 0,-1 0 1 0 0,0 0-1 0 0,0 0 0 0 0,0 0 1 0 0,0-1-1 0 0,1 1 1 0 0,-2 0-1 0 0,1 0 1 0 0,0-1-1 0 0,0 1 1 0 0,0-1-83 0 0,53-69 884 0 0,-48 63-862 0 0,7-11-21 0 0,-1-1 0 0 0,0 0 0 0 0,-2 0 0 0 0,0-2-1 0 0,-1 1 1 0 0,-1-1 0 0 0,-1 0 0 0 0,0-7-1 0 0,-1 79-3957 0 0,56 90 4178 0 0,-52-124-156 0 0,1 0-1 0 0,1-1 0 0 0,1-1 0 0 0,0 0 0 0 0,1-1 0 0 0,0 0 0 0 0,1-1 0 0 0,0-1 1 0 0,1 0-1 0 0,7 3-64 0 0,-17-11 94 0 0,0 1 1 0 0,0-1 0 0 0,0 0-1 0 0,0 0 1 0 0,0-1-1 0 0,0 0 1 0 0,1 0 0 0 0,-1 0-1 0 0,1-1 1 0 0,-1 0-1 0 0,1-1 1 0 0,-1 1 0 0 0,1-1-1 0 0,0 0 1 0 0,-1-1-1 0 0,1 1 1 0 0,-1-1 0 0 0,1-1-1 0 0,-1 1 1 0 0,1-1-1 0 0,-1 0 1 0 0,0-1 0 0 0,0 1-1 0 0,0-1 1 0 0,0-1 0 0 0,0 1-1 0 0,-1-1 1 0 0,1 0-1 0 0,-1 0 1 0 0,0 0 0 0 0,0-1-95 0 0,-2 1 91 0 0,1 0 1 0 0,-1 0 0 0 0,-1-1 0 0 0,1 1 0 0 0,0 0 0 0 0,-1-1 0 0 0,0 0 0 0 0,0 1-1 0 0,-1-1 1 0 0,1 0 0 0 0,-1 0 0 0 0,0 0 0 0 0,0 0 0 0 0,0 0 0 0 0,-1 0 0 0 0,0 0-1 0 0,0 0 1 0 0,0 0 0 0 0,-1-1 0 0 0,0 1 0 0 0,0 0 0 0 0,0 0 0 0 0,0 1-1 0 0,-1-1 1 0 0,0 0 0 0 0,0 0 0 0 0,0 1 0 0 0,0-1 0 0 0,-1 1 0 0 0,0 0 0 0 0,0-1-1 0 0,-3-2-91 0 0,-122-113-243 0 0,58 68 361 0 0,109 31-913 0 0,494-124 1844 0 0,-570 157-14266 0 0,26-7 3021 0 0</inkml:trace>
  <inkml:trace contextRef="#ctx0" brushRef="#br0" timeOffset="1887.955">1485 23 11915 0 0,'0'0'1657'0'0,"0"0"-366"0"0,0 0-584 0 0,0 0-364 0 0,0 0-146 0 0,0 0-76 0 0,0 0-31 0 0,0 0-19 0 0,0 0-19 0 0,0 0 0 0 0,0 0 10 0 0,0 0-32 0 0,0 0-97 0 0,-2-5-124 0 0,-7-12-37 0 0,16 29 261 0 0,81 298 1851 0 0,-73-318 3417 0 0,14-38-5371 0 0,-24 36 373 0 0,16-24-280 0 0,-12 17-62 0 0,0 0 0 0 0,0 1-1 0 0,2 0 1 0 0,0 1 0 0 0,0 1 0 0 0,2-1-1 0 0,0 2 1 0 0,0 0 0 0 0,1 0-1 0 0,1 2 1 0 0,0-1 0 0 0,6-1 39 0 0,-19 12-34 0 0,0 0 0 0 0,0 1 0 0 0,0-1 0 0 0,0 1 1 0 0,0-1-1 0 0,0 1 0 0 0,0 0 0 0 0,0 0 0 0 0,1 0 0 0 0,-1 0 0 0 0,0 0 0 0 0,0 0 1 0 0,0 1-1 0 0,0-1 0 0 0,0 1 0 0 0,0-1 0 0 0,0 1 0 0 0,0 0 0 0 0,0 0 0 0 0,0 0 1 0 0,0 0-1 0 0,0 0 0 0 0,0 0 0 0 0,-1 0 0 0 0,1 1 0 0 0,0-1 0 0 0,-1 1 0 0 0,1-1 0 0 0,-1 1 1 0 0,0 0-1 0 0,1 0 0 0 0,-1-1 0 0 0,0 1 0 0 0,0 0 0 0 0,0 0 0 0 0,0 0 0 0 0,-1 0 1 0 0,1 0-1 0 0,0 0 0 0 0,-1 0 0 0 0,0 1 34 0 0,22 99 358 0 0,-20-89-391 0 0,6 66-168 0 0,11 56 762 0 0,14-51-6768 0 0,-28-73-4410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8:10.00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299 98 736 0 0,'0'0'1630'0'0,"0"0"-391"0"0,0 0-214 0 0,0 0-90 0 0,0 0-109 0 0,0 0-114 0 0,0 0-103 0 0,0 0-67 0 0,0 0-71 0 0,0 0-69 0 0,0 0-30 0 0,-14-8 309 0 0,10 7-5425 0 0,6 18 1739 0 0,-1-13 574 0 0</inkml:trace>
  <inkml:trace contextRef="#ctx0" brushRef="#br0" timeOffset="1852.207">101 130 4457 0 0,'0'0'1078'0'0,"0"0"-82"0"0,0 0-179 0 0,0 0-98 0 0,0 0-43 0 0,0 0 3 0 0,0 0 100 0 0,0 0 117 0 0,0 0 35 0 0,0 0-80 0 0,0 0-135 0 0,0 0-65 0 0,0 0-34 0 0,-16-8-23 0 0,-69-39 713 0 0,136 33-1974 0 0,296-4 836 0 0,-241 0-183 0 0,1 5 1 0 0,0 5-1 0 0,0 4 0 0 0,0 5 0 0 0,1 5 0 0 0,27 8 14 0 0,201 44 20 0 0,1-15-1 0 0,193-5-19 0 0,234-18 1024 0 0,64 44-922 0 0,-369-43 200 0 0,1-21 0 0 0,6-21-302 0 0,-155 2 411 0 0,0 14 1 0 0,134 22-412 0 0,-90 0 574 0 0,-1-16 0 0 0,312-39-574 0 0,-591 31 40 0 0,138-14 79 0 0,1 10-1 0 0,92 11-118 0 0,-213 19-1608 0 0,-130-20-5804 0 0,23 1-2632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8:37.0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1 337 24325 0 0,'0'0'30'0'0,"0"0"-360"0"0,0 0-334 0 0,0 0-127 0 0,0 0 75 0 0,0 0 235 0 0,0 0 286 0 0,0 0 144 0 0,0 0 31 0 0,27-7 3 0 0,177-38 29 0 0,1148-88 1332 0 0,-969 103-1231 0 0,1227-64 602 0 0,-1596 93-706 0 0,1177-26 1128 0 0,-1102 38-2392 0 0,-97-11 413 0 0,-21 0-2480 0 0,10-3-3015 0 0,5 0-4807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8:22.0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694 1356 0 0 0,'0'0'2669'0'0,"0"0"-1145"0"0,0 0-455 0 0,0 0-143 0 0,0 0-166 0 0,0 0-158 0 0,0 0-105 0 0,0 0-140 0 0,0 0-135 0 0,0 0-141 0 0,0 0-125 0 0,-3-16-53 0 0,38 229 5201 0 0,-10 217-3565 0 0,-11-362-593 0 0,-14-69 1567 0 0,1-9 235 0 0,0-19-2818 0 0,-4-22 36 0 0,1-1 0 0 0,3 1 1 0 0,2 0-1 0 0,3 0 0 0 0,1 1 0 0 0,3-1 0 0 0,2 2 1 0 0,2-1-1 0 0,2 2 0 0 0,2 0 0 0 0,3 1 0 0 0,7-9 34 0 0,-25 50-11 0 0,1 0-1 0 0,0 0 1 0 0,0 1-1 0 0,1 0 0 0 0,-1 0 1 0 0,1 0-1 0 0,0 0 0 0 0,1 1 1 0 0,-1 0-1 0 0,1 0 0 0 0,0 0 1 0 0,0 1-1 0 0,0 0 0 0 0,0 0 1 0 0,0 0-1 0 0,1 1 1 0 0,-1 0-1 0 0,1 0 0 0 0,0 1 1 0 0,0 0-1 0 0,0 0 0 0 0,-1 0 1 0 0,1 1-1 0 0,0 0 0 0 0,0 0 1 0 0,0 1-1 0 0,0 0 0 0 0,-1 0 1 0 0,1 1-1 0 0,0 0 1 0 0,-1 0-1 0 0,1 0 0 0 0,-1 1 1 0 0,0 0-1 0 0,0 0 0 0 0,0 1 1 0 0,4 2 11 0 0,12 20 11 0 0,-1 1 0 0 0,-2 2 0 0 0,0 0 0 0 0,-2 0 0 0 0,-1 2-1 0 0,-2 0 1 0 0,-1 0 0 0 0,-1 2 0 0 0,-2-1 0 0 0,-1 2 0 0 0,-2-1 0 0 0,-1 1 0 0 0,-1 3-11 0 0,8 23 36 0 0,29 197 946 0 0,-42-256-653 0 0,0-1 77 0 0,0 0 18 0 0,0 0 0 0 0,0 0-9 0 0,0 0-54 0 0,6-9-1963 0 0,-2 1-6399 0 0,-3 5-2840 0 0</inkml:trace>
  <inkml:trace contextRef="#ctx0" brushRef="#br0" timeOffset="7745.926">2232 1612 1128 0 0,'0'0'2310'0'0,"0"0"-244"0"0,0 0-86 0 0,0 0-1 0 0,0 0-176 0 0,0 0-260 0 0,0 0-220 0 0,0 0-204 0 0,0 0-117 0 0,0 0-95 0 0,0 0-123 0 0,-16-21 1228 0 0,19 12-2102 0 0,0 0-1 0 0,1 0 1 0 0,0 0-1 0 0,1 0 0 0 0,-1 1 1 0 0,2 0-1 0 0,-1 0 1 0 0,1 1-1 0 0,1-1 0 0 0,-1 1 1 0 0,1 0-1 0 0,0 1 1 0 0,5-4 90 0 0,2-3-74 0 0,113-90 24 0 0,-123 100 39 0 0,0 0 0 0 0,1 1-1 0 0,0 0 1 0 0,-1 0-1 0 0,1 0 1 0 0,0 1-1 0 0,0-1 1 0 0,0 1 0 0 0,0 0-1 0 0,0 1 1 0 0,0-1-1 0 0,1 1 1 0 0,-1 0-1 0 0,0 0 1 0 0,0 1 0 0 0,0 0-1 0 0,0-1 1 0 0,0 2-1 0 0,0-1 1 0 0,0 0-1 0 0,0 1 1 0 0,0 0 0 0 0,-1 0-1 0 0,1 1 1 0 0,-1-1-1 0 0,1 1 1 0 0,-1 0-1 0 0,0 0 1 0 0,4 4 11 0 0,92 123 305 0 0,-95-118-236 0 0,1 0 0 0 0,0 0 0 0 0,0-1 0 0 0,2 0 0 0 0,-1 0 0 0 0,1 0 0 0 0,1-1 0 0 0,0 0 0 0 0,0-1 0 0 0,1 0 0 0 0,0-1 0 0 0,0 0 0 0 0,1 0 0 0 0,0-1 0 0 0,1 0 0 0 0,0-1 0 0 0,0-1 0 0 0,0 0 0 0 0,0 0 0 0 0,1-1 0 0 0,0-1 0 0 0,0 0 0 0 0,0-1 0 0 0,0 0 0 0 0,0-1 0 0 0,6 0-69 0 0,-11-6 173 0 0,1-1 1 0 0,-1 0-1 0 0,0 0 0 0 0,0-1 1 0 0,-1 0-1 0 0,1-1 0 0 0,-2 1 1 0 0,1-1-1 0 0,-1 0 0 0 0,0-1 1 0 0,-1 0-1 0 0,0 0 0 0 0,-1 0 1 0 0,1 0-1 0 0,-2-1 0 0 0,1 1 1 0 0,-1-1-1 0 0,-1 0 0 0 0,0 0 1 0 0,0 0-1 0 0,-1 0 1 0 0,0-1-1 0 0,-1 1 0 0 0,-1-8-173 0 0,2 13 12 0 0,18-160 132 0 0,12 192-4637 0 0,-10 15-439 0 0,-14-26 214 0 0,0-1-5350 0 0</inkml:trace>
  <inkml:trace contextRef="#ctx0" brushRef="#br0" timeOffset="8281.393">2075 2254 16740 0 0,'0'0'1671'0'0,"0"0"-176"0"0,0 0-391 0 0,0 0-377 0 0,0 0-239 0 0,0 0-179 0 0,0 0-170 0 0,0 0-111 0 0,0 0-19 0 0,0 0 14 0 0,0 0 26 0 0,0 0-10 0 0,3-13 26 0 0,12-43 9 0 0,55-36 47 0 0,-55 79-133 0 0,29-29-32 0 0,-22 18 30 0 0,1 1 1 0 0,1 2-1 0 0,1 0 1 0 0,1 2-1 0 0,1 0 1 0 0,0 2-1 0 0,1 1 1 0 0,13-4 13 0 0,-37 18-23 0 0,0 1 0 0 0,0 0 0 0 0,0 1 0 0 0,0-1 1 0 0,0 1-1 0 0,0-1 0 0 0,0 1 0 0 0,0 0 0 0 0,0 1 0 0 0,0-1 0 0 0,0 1 1 0 0,-1 0-1 0 0,1 0 0 0 0,0 0 0 0 0,0 0 0 0 0,0 0 0 0 0,-1 1 0 0 0,1 0 1 0 0,-1 0-1 0 0,1 0 0 0 0,-1 0 0 0 0,0 1 0 0 0,1-1 0 0 0,-1 1 0 0 0,-1-1 1 0 0,1 1-1 0 0,0 0 0 0 0,-1 1 0 0 0,1-1 0 0 0,-1 0 0 0 0,1 3 23 0 0,57 128 72 0 0,-45-91-70 0 0,-13-35 32 0 0,0 0 0 0 0,0 1-1 0 0,0-1 1 0 0,1 0 0 0 0,0-1 0 0 0,1 1 0 0 0,0 0-1 0 0,0-1 1 0 0,0 0 0 0 0,1 0 0 0 0,0 0-1 0 0,1-1 1 0 0,-1 0 0 0 0,1 0 0 0 0,0 0-1 0 0,1 0 1 0 0,-1-1 0 0 0,1 0 0 0 0,0-1 0 0 0,1 0-1 0 0,-1 0 1 0 0,1 0 0 0 0,0-1 0 0 0,0 0-1 0 0,0 0 1 0 0,0-1 0 0 0,0 0 0 0 0,0-1 0 0 0,1 0-1 0 0,-1 0 1 0 0,0 0 0 0 0,1-1 0 0 0,-1-1-1 0 0,1 1 1 0 0,-1-1 0 0 0,0-1 0 0 0,1 0 0 0 0,-1 0-1 0 0,0 0 1 0 0,0-1-34 0 0,8-6 77 0 0,-1 0 0 0 0,0-2 0 0 0,-1 1 0 0 0,0-2 0 0 0,-1 0 0 0 0,0 0 0 0 0,-1-1 1 0 0,0-1-1 0 0,-1 0 0 0 0,-1-1 0 0 0,0 0 0 0 0,-1 0 0 0 0,0-1 0 0 0,0-4-77 0 0,30-93-3491 0 0,-37 109-245 0 0,0 2-2131 0 0,-1 2-5087 0 0</inkml:trace>
  <inkml:trace contextRef="#ctx0" brushRef="#br0" timeOffset="13755.012">4430 964 10018 0 0,'0'0'2273'0'0,"0"0"-1068"0"0,0 0-611 0 0,0 0-378 0 0,0 0-235 0 0,0 0-41 0 0,0 0 69 0 0,0 0 59 0 0,0 0 28 0 0,0 0 0 0 0,0 0 30 0 0,5-13 64 0 0,22-54 524 0 0,-21 56 1449 0 0,15-17-2976 0 0,-19 28 791 0 0,10-9-151 0 0,1 1-1 0 0,0 0 1 0 0,0 1-1 0 0,1 1 1 0 0,0 0-1 0 0,0 0 1 0 0,0 2-1 0 0,1 0 1 0 0,0 1-1 0 0,0 0 1 0 0,0 1 0 0 0,0 0-1 0 0,11 2 174 0 0,-22 3 24 0 0,0 0-1 0 0,-1 0 1 0 0,0 1-1 0 0,1 0 1 0 0,-2-1-1 0 0,1 1 1 0 0,0 0-1 0 0,-1 0 1 0 0,1 1-1 0 0,-1-1 0 0 0,0 1 1 0 0,-1-1-1 0 0,1 1 1 0 0,-1-1-1 0 0,0 1 1 0 0,0 0-1 0 0,0 0 1 0 0,-1-1-1 0 0,0 1 1 0 0,0 0-1 0 0,0 0 1 0 0,0 0-1 0 0,-1-1 1 0 0,0 1-1 0 0,0 0 1 0 0,0-1-1 0 0,0 1 1 0 0,-1 0-1 0 0,0-1 1 0 0,0 0-1 0 0,-1 2-23 0 0,-37 95 132 0 0,-4-1 0 0 0,-4-3-1 0 0,-5-2 1 0 0,-8 4-132 0 0,-34 64 121 0 0,-101 142 317 0 0,194-304-508 0 0,0 0 0 0 0,1 0 1 0 0,-1-1-1 0 0,1 1 0 0 0,0 0 1 0 0,-1 1-1 0 0,1-1 0 0 0,0 0 1 0 0,0 0-1 0 0,-1 0 0 0 0,1 1 1 0 0,0-1-1 0 0,0 1 0 0 0,0-1 1 0 0,1 1-1 0 0,-1-1 0 0 0,0 1 1 0 0,1-1-1 0 0,-1 1 0 0 0,0 0 1 0 0,1-1-1 0 0,0 1 0 0 0,0 0 1 0 0,-1 0-1 0 0,1-1 0 0 0,0 1 1 0 0,0 0-1 0 0,0 0 0 0 0,1-1 1 0 0,-1 1-1 0 0,0 0 0 0 0,1-1 1 0 0,-1 1-1 0 0,1 0 0 0 0,-1-1 1 0 0,1 1-1 0 0,0-1 0 0 0,0 1 1 0 0,0-1-1 0 0,-1 1 0 0 0,2-1 1 0 0,-1 1-1 0 0,0-1 0 0 0,0 0 1 0 0,0 0-1 0 0,1 0 0 0 0,-1 1 1 0 0,0-1-1 0 0,1 0 0 0 0,-1-1 1 0 0,1 1-1 0 0,-1 0 0 0 0,1 0 1 0 0,0-1-1 0 0,-1 1 0 0 0,1-1 1 0 0,0 1-1 0 0,-1-1 0 0 0,1 0 1 0 0,0 1-1 0 0,-1-1 0 0 0,2 0 70 0 0,158-49-3034 0 0,0-1 5256 0 0,-148 52-1965 0 0,-1 0 1 0 0,1 2-1 0 0,-1-1 1 0 0,1 2-1 0 0,-1-1 1 0 0,0 2-1 0 0,-1 0 0 0 0,1 0 1 0 0,-1 1-1 0 0,0 0 1 0 0,-1 1-1 0 0,0 0 0 0 0,0 1 1 0 0,-1 0-1 0 0,0 0 1 0 0,0 1-1 0 0,-1 0 0 0 0,-1 1 1 0 0,0-1-1 0 0,0 2 1 0 0,-1-1-1 0 0,3 8-257 0 0,80 93 837 0 0,-84-106-733 0 0,0-1 0 0 0,1 1 0 0 0,0-1-1 0 0,0-1 1 0 0,0 1 0 0 0,1-1 0 0 0,-1-1 0 0 0,1 1-1 0 0,0-1 1 0 0,0 0 0 0 0,0 0 0 0 0,1-1 0 0 0,-1 0-1 0 0,1 0 1 0 0,-1-1 0 0 0,1 0 0 0 0,-1 0 0 0 0,1-1-1 0 0,0 0 1 0 0,-1 0 0 0 0,1-1 0 0 0,0 0 0 0 0,-1-1-1 0 0,1 1 1 0 0,-1-1 0 0 0,0-1 0 0 0,1 1 0 0 0,-1-1-1 0 0,0 0 1 0 0,-1-1 0 0 0,1 0 0 0 0,-1 0 0 0 0,1 0 0 0 0,-1-1-1 0 0,0 0 1 0 0,-1 0 0 0 0,4-4-104 0 0,15-22 154 0 0,-2 0 0 0 0,-1-2 0 0 0,-1 0 0 0 0,-2-2 1 0 0,-2 0-1 0 0,-1 0 0 0 0,8-31-154 0 0,-19 52-1659 0 0,-4 8-4525 0 0,0 4-4673 0 0</inkml:trace>
  <inkml:trace contextRef="#ctx0" brushRef="#br0" timeOffset="14438.617">69 572 14099 0 0,'0'0'-125'0'0,"0"0"-482"0"0,0 0-131 0 0,0 0 216 0 0,0 0 486 0 0,0 0 485 0 0,0 0 96 0 0,0 0 21 0 0,0 0-18 0 0,10 28-28 0 0,31 92 14 0 0,-1 112 1037 0 0,-37-176-1367 0 0,5 109 65 0 0,-7 0 1 0 0,-7 0 0 0 0,-25 141-270 0 0,-98 348 2055 0 0,127-648-2082 0 0,1 1 0 0 0,0-1 0 0 0,0 1-1 0 0,1 0 1 0 0,0-1 0 0 0,0 1 0 0 0,1 0 0 0 0,-1-1-1 0 0,1 1 1 0 0,1-1 0 0 0,-1 0 0 0 0,1 1-1 0 0,0-1 1 0 0,1 0 0 0 0,0 0 0 0 0,0 0 0 0 0,3 5 27 0 0,66 35-7285 0 0,-55-40 2851 0 0,-4-2-3257 0 0</inkml:trace>
  <inkml:trace contextRef="#ctx0" brushRef="#br0" timeOffset="15608.022">634 309 24853 0 0,'0'0'-707'0'0,"0"0"-151"0"0,0 0-80 0 0,0 0 119 0 0,32-9 415 0 0,204-44 93 0 0,1001-104-309 0 0,-801 131 607 0 0,0 19 1 0 0,179 30 12 0 0,183 0 28 0 0,-584-26 368 0 0,1-9-1 0 0,-1-9 1 0 0,48-18-396 0 0,-88 12 1826 0 0,-173 27-1857 0 0,-1 0-54 0 0,-14 30-135 0 0,3 12 217 0 0,1 0 1 0 0,3 1-1 0 0,1 0 1 0 0,2 0-1 0 0,1 1 1 0 0,3-1-1 0 0,2 0 1 0 0,5 30 2 0 0,12 83 43 0 0,7-1 0 0 0,6-2 0 0 0,7-1 0 0 0,7-1-43 0 0,8 35 32 0 0,-48-158 100 0 0,0 0 0 0 0,-2 0 0 0 0,-1 0 0 0 0,-1 1 0 0 0,-1-1 0 0 0,-2 1 0 0 0,-1-1 0 0 0,-1 1 0 0 0,-1-1 0 0 0,-2 0 0 0 0,0 0 0 0 0,-2-1 0 0 0,-2 0 0 0 0,0 0 0 0 0,-8 12-132 0 0,-32 69 62 0 0,-58 146 57 0 0,72-73-4298 0 0,34-122-2333 0 0,2-16-5249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6:18.1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55 113 17084 0 0,'0'0'845'0'0,"0"0"-137"0"0,0 0-414 0 0,0 0-704 0 0,0 0-395 0 0,0 0-101 0 0,0 0 151 0 0,0 0 338 0 0,0 0 122 0 0,0 0 30 0 0,0 0 21 0 0,0 0 33 0 0,0 19 39 0 0,-3 163 421 0 0,3 41 822 0 0,6-215-970 0 0,0 1 0 0 0,1-1 0 0 0,1 0 0 0 0,-1-1 0 0 0,1 0-1 0 0,0 0 1 0 0,1-1 0 0 0,0 1 0 0 0,0-2 0 0 0,0 0 0 0 0,0 0-1 0 0,1 0 1 0 0,0-1 0 0 0,0-1 0 0 0,0 0 0 0 0,0 0 0 0 0,1-1-1 0 0,-1 0 1 0 0,1-1 0 0 0,-1 0 0 0 0,1 0 0 0 0,0-2 0 0 0,-1 1-1 0 0,1-1 1 0 0,2-1-101 0 0,-4 3 4 0 0,352 8 728 0 0,-377-1-11226 0 0,5-6 1960 0 0</inkml:trace>
  <inkml:trace contextRef="#ctx0" brushRef="#br0" timeOffset="243.301">0 425 15323 0 0,'0'0'4443'0'0,"0"0"-3375"0"0,0 0-939 0 0,0 0-137 0 0,29-13-91 0 0,93-36 6 0 0,18 35-192 0 0,-103 16 17 0 0,223 5-6830 0 0,-232-13 5143 0 0,-24-4-3558 0 0,-4 7-131 0 0</inkml:trace>
  <inkml:trace contextRef="#ctx0" brushRef="#br0" timeOffset="533.204">352 141 16291 0 0,'0'0'138'0'0,"0"0"2"0"0,33-5-20 0 0,111-16-49 0 0,194 13 130 0 0,-193 12-148 0 0,-123-4-74 0 0,-18-1 1 0 0,1-1 0 0 0,-1 1 0 0 0,1 1 0 0 0,-1-1 0 0 0,1 1 0 0 0,-1-1 0 0 0,1 1 0 0 0,-1 0 0 0 0,1 1 0 0 0,-1-1 0 0 0,1 1 0 0 0,-1 0 0 0 0,1 0 0 0 0,-1 1 0 0 0,0-1 0 0 0,0 1 0 0 0,0 0 0 0 0,0 0 0 0 0,0 0 0 0 0,0 1 0 0 0,0-1 0 0 0,0 1 0 0 0,-1 0 0 0 0,0 0 0 0 0,1 0 0 0 0,-1 0 0 0 0,0 1 0 0 0,-1-1 0 0 0,1 1 0 0 0,-1 0 0 0 0,1 0 0 0 0,-1 0 0 0 0,0 0 0 0 0,-1 0 0 0 0,1 0 0 0 0,0 4 20 0 0,1 29 73 0 0,-2 1 0 0 0,-1-1 0 0 0,-2 0 0 0 0,-2 0 1 0 0,-1-1-1 0 0,-2 1 0 0 0,-2-1 0 0 0,-1-1 0 0 0,-10 24-73 0 0,-30 138 354 0 0,42-199 4499 0 0,-11-21-4837 0 0,15 19 140 0 0,-63-71-3332 0 0,-63-87-13720 0 0,123 147 14658 0 0</inkml:trace>
  <inkml:trace contextRef="#ctx0" brushRef="#br0" timeOffset="1164.396">812 354 976 0 0,'0'0'3932'0'0,"0"0"-896"0"0,0 0-462 0 0,0 0-440 0 0,17-26-390 0 0,56-81-353 0 0,-70 102-1277 0 0,0 1 0 0 0,1-1 0 0 0,-1 0 0 0 0,1 1 0 0 0,0 0 0 0 0,0 0 0 0 0,1 0 0 0 0,-1 0 0 0 0,1 1 0 0 0,0-1 0 0 0,0 1 0 0 0,0 0 0 0 0,0 1 0 0 0,1 0 0 0 0,-1-1 0 0 0,1 1 0 0 0,4 0-114 0 0,11-5 286 0 0,32-5-270 0 0,1 2 1 0 0,0 2-1 0 0,0 2 1 0 0,1 3-1 0 0,-1 3 0 0 0,1 1 1 0 0,-1 4-1 0 0,0 1 1 0 0,0 3-1 0 0,19 6-16 0 0,-9-4-689 0 0,-59-11 57 0 0,-1 1 0 0 0,1 0 0 0 0,0 0 0 0 0,0 1 0 0 0,-1 0 0 0 0,1-1 0 0 0,-1 2 0 0 0,0-1 0 0 0,1 0 0 0 0,-1 1 0 0 0,0 0 0 0 0,0 0 0 0 0,-1 0 0 0 0,1 0 0 0 0,-1 1 0 0 0,1-1-1 0 0,-1 1 1 0 0,0 0 0 0 0,0 0 0 0 0,-1 0 0 0 0,1 0 0 0 0,-1 1 0 0 0,0-1 0 0 0,0 1 0 0 0,-1-1 0 0 0,2 4 632 0 0,8 15 707 0 0,-5-7-328 0 0,0 0 1 0 0,-1 0-1 0 0,-1 1 0 0 0,0 0 0 0 0,-1 0 0 0 0,-1 0 0 0 0,-1 0 0 0 0,0 0 0 0 0,-1 0 0 0 0,-1 0 0 0 0,-1 0 0 0 0,0 0 0 0 0,-1 0 1 0 0,-1-1-1 0 0,0 1 0 0 0,-2-1 0 0 0,0 0 0 0 0,0 0 0 0 0,-1-1 0 0 0,-3 3-379 0 0,-41 147 2104 0 0,64-164 4425 0 0,14-29-5032 0 0,115-245-1285 0 0,-74 122-2358 0 0,-55 127 1677 0 0,83-153-2922 0 0,-18 70 5723 0 0,-77 105-2316 0 0,1 1 0 0 0,0-1 0 0 0,0 0 0 0 0,0 1 1 0 0,0 0-1 0 0,0-1 0 0 0,0 1 0 0 0,0 0 0 0 0,0 0 0 0 0,1 0 0 0 0,-1 0 0 0 0,0 0 0 0 0,1 1 1 0 0,-1-1-1 0 0,1 1 0 0 0,-1-1 0 0 0,0 1 0 0 0,1 0 0 0 0,-1 0 0 0 0,1 0 0 0 0,-1 0 0 0 0,1 1 0 0 0,-1-1 1 0 0,0 1-1 0 0,1-1 0 0 0,-1 1 0 0 0,1 0 0 0 0,-1 0 0 0 0,0 0 0 0 0,0 0 0 0 0,0 0 0 0 0,0 0 1 0 0,0 1-1 0 0,0-1 0 0 0,0 1 0 0 0,0-1 0 0 0,0 1 0 0 0,-1 0 0 0 0,1 0 0 0 0,0 0 0 0 0,-1 0 0 0 0,1 1-16 0 0,60 87-701 0 0,-3 23 749 0 0,-42-75 52 0 0,1 0 0 0 0,2-1 0 0 0,1 0 0 0 0,2-2 0 0 0,2-1 0 0 0,1-1 0 0 0,1-1 0 0 0,2-1 0 0 0,1-2 0 0 0,1-1 0 0 0,8 4-100 0 0,10-2 1054 0 0,-55-29 2953 0 0,-21-1-3416 0 0,-52-1-921 0 0,1 3 1 0 0,-1 3 0 0 0,1 4-1 0 0,-3 4 330 0 0,-179 38-4950 0 0,127-24-851 0 0,53-11-4507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9:16.7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327 192 9706 0 0,'0'0'1507'0'0,"0"0"-297"0"0,0 0-318 0 0,0 0-268 0 0,0 0-157 0 0,0 0-94 0 0,0 0-97 0 0,0 0-140 0 0,0 0-240 0 0,0 0-217 0 0,0 0-55 0 0,0 0-54 0 0,0 0 145 0 0,12-10 249 0 0,-14 65 535 0 0,-4 585 416 0 0,5-609-698 0 0,1-1 0 0 0,2 0 1 0 0,1 0-1 0 0,1 1 0 0 0,1-2 1 0 0,2 1-1 0 0,1-1 1 0 0,2 0-1 0 0,3 7-217 0 0,-16-48 5339 0 0,1-4-4854 0 0,-6-24-4293 0 0,-29-34-7349 0 0,29 58 3289 0 0</inkml:trace>
  <inkml:trace contextRef="#ctx0" brushRef="#br0" timeOffset="516.548">29 373 1272 0 0,'0'0'3450'0'0,"0"0"-813"0"0,-5-25-321 0 0,-14-83-254 0 0,17 102-1835 0 0,1-1 0 0 0,1 0 0 0 0,-1 0 0 0 0,1 0 0 0 0,0 1 0 0 0,1-1 0 0 0,-1 0 0 0 0,1 0 0 0 0,1 1 0 0 0,-1-1 0 0 0,1 1 0 0 0,1-1 0 0 0,-1 1 0 0 0,1-1 0 0 0,0 1 0 0 0,0 0-1 0 0,1 1 1 0 0,0-1 0 0 0,0 0 0 0 0,0 1 0 0 0,0 0 0 0 0,1 0 0 0 0,0 0 0 0 0,0 1 0 0 0,1 0 0 0 0,-1 0 0 0 0,1 0 0 0 0,0 0 0 0 0,5-2-227 0 0,176-46 953 0 0,-136 46-901 0 0,1 2 1 0 0,0 2-1 0 0,0 2 0 0 0,-1 3 0 0 0,1 2 0 0 0,-1 2 1 0 0,42 11-53 0 0,-64-11-63 0 0,-1 2 1 0 0,1 0-1 0 0,-1 2 1 0 0,-1 1 0 0 0,0 1-1 0 0,-1 1 1 0 0,-1 2-1 0 0,0 0 1 0 0,-1 2 0 0 0,-1 0-1 0 0,0 2 1 0 0,-2 0-1 0 0,0 2 1 0 0,4 6 62 0 0,-21-24 18 0 0,1 1 0 0 0,0 1 0 0 0,-1-1 0 0 0,0 0 0 0 0,0 1 0 0 0,-1 0 0 0 0,0 0 0 0 0,0 0 0 0 0,0 0 0 0 0,-1 1 0 0 0,1-1 0 0 0,-2 1 0 0 0,1-1 0 0 0,-1 1 0 0 0,0 0 0 0 0,0 0 0 0 0,-1-1 0 0 0,0 1 0 0 0,0 0 0 0 0,0 0 0 0 0,-1-1 0 0 0,0 1 0 0 0,0 0 0 0 0,-1-1 0 0 0,0 1 0 0 0,0-1 0 0 0,-1 1 0 0 0,0-1 0 0 0,0 0 0 0 0,0 0 0 0 0,-1 0 0 0 0,-1 2-18 0 0,-17 7 280 0 0,-2-1 0 0 0,1-1 0 0 0,-2-1 0 0 0,0-1 0 0 0,0-1-1 0 0,-1-1 1 0 0,0-1 0 0 0,0-2 0 0 0,-1 0 0 0 0,-6-1-280 0 0,-3 2 151 0 0,-239 53 227 0 0,274-58-436 0 0,1 1 1 0 0,0 0-1 0 0,-1-1 1 0 0,1 1-1 0 0,0-1 1 0 0,0 1 0 0 0,1-1-1 0 0,-1 1 1 0 0,1-1-1 0 0,-1 1 1 0 0,1-1 0 0 0,0 1-1 0 0,0-1 1 0 0,0 1-1 0 0,0-1 1 0 0,0 0-1 0 0,0 1 1 0 0,1-1 0 0 0,-1 0-1 0 0,1 0 1 0 0,-1 0-1 0 0,1 0 1 0 0,0-1 0 0 0,0 1-1 0 0,0 0 1 0 0,0-1-1 0 0,0 1 1 0 0,0-1-1 0 0,1 0 1 0 0,-1 1 0 0 0,0-1-1 0 0,1 0 1 0 0,-1-1-1 0 0,1 1 1 0 0,-1 0 0 0 0,1-1-1 0 0,1 1 58 0 0,5 5-57 0 0,621 464 311 0 0,-561-425 1668 0 0,-69-45-1175 0 0,0 0 120 0 0,0 0 5 0 0,-14-34 1423 0 0,-19-21-2764 0 0,16 33-3188 0 0,2 2-6050 0 0,13 17-1254 0 0</inkml:trace>
  <inkml:trace contextRef="#ctx0" brushRef="#br0" timeOffset="934.444">1739 1177 14747 0 0,'0'0'-448'0'0,"0"0"-624"0"0,0 0-162 0 0,0 0 294 0 0,0 0 505 0 0,0 0 462 0 0,0 0 178 0 0,0 0 110 0 0,0 0 138 0 0,0 0 112 0 0,0 0 96 0 0,0 0 23 0 0,12 18-16 0 0,64 98 1011 0 0,-63-107-1426 0 0,0-1 0 0 0,1 0-1 0 0,0-1 1 0 0,0-1-1 0 0,0 0 1 0 0,1-1 0 0 0,0-1-1 0 0,0 0 1 0 0,0-1 0 0 0,1 0-1 0 0,-1-1 1 0 0,1-1-1 0 0,-1-1 1 0 0,1 0 0 0 0,-1-1-1 0 0,1 0 1 0 0,-1-2 0 0 0,1 1-1 0 0,-1-2 1 0 0,0 0-1 0 0,0-1 1 0 0,-1-1 0 0 0,0 0-1 0 0,0-1 1 0 0,0 0-1 0 0,7-5-252 0 0,-15 7 51 0 0,0 1-1 0 0,0-1 0 0 0,-1 0 0 0 0,1 0 0 0 0,-1 0 0 0 0,0-1 1 0 0,-1 0-1 0 0,1 0 0 0 0,-1 0 0 0 0,0 0 0 0 0,-1-1 0 0 0,0 1 1 0 0,0-1-1 0 0,0 0 0 0 0,-1 0 0 0 0,0 0 0 0 0,0-1 0 0 0,0 1 1 0 0,-1 0-1 0 0,0-1 0 0 0,-1 1 0 0 0,0 0 0 0 0,0-1 0 0 0,-1 1 1 0 0,1-1-1 0 0,-2 1 0 0 0,1 0 0 0 0,-1 0 0 0 0,0-1 0 0 0,0 1 1 0 0,-1 0-1 0 0,0 1 0 0 0,0-1 0 0 0,-1 0 0 0 0,0 1 0 0 0,0 0 0 0 0,0 0 1 0 0,-1 0-1 0 0,0 1 0 0 0,0-1 0 0 0,0 1 0 0 0,-1 0 0 0 0,0 1 1 0 0,-5-4-51 0 0,-2-2-33 0 0,-1 0 1 0 0,0 1-1 0 0,-1 0 1 0 0,0 1-1 0 0,0 1 1 0 0,0 1-1 0 0,-1 0 1 0 0,0 1-1 0 0,-1 0 1 0 0,1 1-1 0 0,-1 1 1 0 0,1 1 0 0 0,-18 0 32 0 0,27 1-16 0 0,-1 1 1 0 0,1 1 0 0 0,-1-1 0 0 0,1 1 0 0 0,0 1 0 0 0,-1-1 0 0 0,1 1 0 0 0,0 0 0 0 0,0 1 0 0 0,0 0 0 0 0,1 0 0 0 0,-1 0 0 0 0,1 1 0 0 0,-1 0 0 0 0,1 0-1 0 0,0 0 1 0 0,1 1 0 0 0,-1 0 0 0 0,1 0 0 0 0,0 1 0 0 0,0-1 0 0 0,1 1 0 0 0,-1 0 0 0 0,1 1 0 0 0,1-1 0 0 0,-1 0 0 0 0,1 1 0 0 0,0 0 0 0 0,1 0 0 0 0,-1 0-1 0 0,1 0 1 0 0,0 6 15 0 0,1 111-1407 0 0,25-46-5977 0 0,-11-51-3570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9:15.80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1319 7098 0 0,'0'0'1158'0'0,"0"0"-431"0"0,0 0-429 0 0,0 0-256 0 0,0 0-106 0 0,0 0-36 0 0,0 0 23 0 0,0 0 45 0 0,0 0 45 0 0,0 0 37 0 0,0 0 40 0 0,7-5 678 0 0,222-94 2396 0 0,-29 13-1405 0 0,284-104 232 0 0,301-1-1416 0 0,-280 77-307 0 0,670-192 301 0 0,-1151 296 274 0 0,-40 7 396 0 0,-44 9-2578 0 0,-42 15-4882 0 0,58-11 984 0 0,20-5-2345 0 0</inkml:trace>
  <inkml:trace contextRef="#ctx0" brushRef="#br0" timeOffset="416.733">3315 1 16179 0 0,'0'0'639'0'0,"0"0"-223"0"0,0 0-374 0 0,0 0-513 0 0,0 0-267 0 0,0 0-54 0 0,0 0 125 0 0,0 0 326 0 0,0 0 205 0 0,0 0 64 0 0,0 0 0 0 0,0 0-45 0 0,-4 17-65 0 0,-13 56-26 0 0,17-70 200 0 0,0 0 1 0 0,0 0-1 0 0,0 1 0 0 0,1-1 0 0 0,-1 0 1 0 0,1 0-1 0 0,0 0 0 0 0,0 0 0 0 0,0 1 0 0 0,0-1 1 0 0,0 0-1 0 0,1-1 0 0 0,0 1 0 0 0,-1 0 0 0 0,1 0 1 0 0,0-1-1 0 0,0 1 0 0 0,0-1 0 0 0,1 1 1 0 0,-1-1-1 0 0,1 0 0 0 0,-1 0 0 0 0,1 0 0 0 0,-1 0 1 0 0,1-1-1 0 0,0 1 0 0 0,0-1 0 0 0,0 0 1 0 0,0 1-1 0 0,0-1 0 0 0,4 0 8 0 0,-4 1 39 0 0,28 8 176 0 0,0-1 0 0 0,1-1 0 0 0,0-2 1 0 0,0-1-1 0 0,0-1 0 0 0,1-2 1 0 0,22-2-216 0 0,158 24-21 0 0,-209-24 40 0 0,-1 1-1 0 0,0 0 1 0 0,1 0-1 0 0,-1 0 0 0 0,0 1 1 0 0,0-1-1 0 0,0 1 0 0 0,0 0 1 0 0,0-1-1 0 0,-1 1 0 0 0,1 0 1 0 0,-1 1-1 0 0,1-1 0 0 0,-1 0 1 0 0,1 1-1 0 0,-1 0 0 0 0,0-1 1 0 0,0 1-1 0 0,-1 0 1 0 0,1 0-1 0 0,-1 0 0 0 0,1 0 1 0 0,-1 0-1 0 0,0 0 0 0 0,0 1 1 0 0,0-1-1 0 0,0 0 0 0 0,-1 1 1 0 0,1-1-1 0 0,-1 0 0 0 0,0 1 1 0 0,0-1-1 0 0,0 0 0 0 0,-1 1 1 0 0,1-1-1 0 0,-1 0 0 0 0,0 1 1 0 0,0-1-1 0 0,0 0 1 0 0,0 0-1 0 0,0 0 0 0 0,-1 0 1 0 0,1 0-1 0 0,-1 0 0 0 0,0 0 1 0 0,0 0-1 0 0,0 0 0 0 0,0-1 1 0 0,0 1-1 0 0,-3 1-18 0 0,-243 236 1567 0 0,225-207-2647 0 0,18-8-5510 0 0,5-17-2725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9:20.2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1583 1628 616 0 0,'0'0'180'0'0,"0"0"-49"0"0,0 0-19 0 0,0 0 5 0 0,0 0 77 0 0,0 0 187 0 0,0 0 341 0 0,0 0 408 0 0,0 0 304 0 0,0 0 234 0 0,0 0 134 0 0,-3-14-48 0 0,-16-58 1495 0 0,19 214-585 0 0,8 200 1201 0 0,-26 188-3865 0 0,0-124 1099 0 0,21-384 554 0 0,3-37 1451 0 0,5-84-5402 0 0,-9 66-1439 0 0,-2 0-3927 0 0,0 21-3112 0 0</inkml:trace>
  <inkml:trace contextRef="#ctx0" brushRef="#br0" timeOffset="580.076">1369 1502 19380 0 0,'0'0'-49'0'0,"0"0"83"0"0,0 0-34 0 0,0 0-160 0 0,0 0-161 0 0,0 0-74 0 0,0 0-34 0 0,0 0 82 0 0,0 0 152 0 0,0 0 121 0 0,0 0 98 0 0,0 0 89 0 0,13-24 59 0 0,42-72 36 0 0,-55 94-196 0 0,1 0 1 0 0,0 0-1 0 0,0 1 0 0 0,0-1 0 0 0,0 1 0 0 0,0-1 1 0 0,0 1-1 0 0,0-1 0 0 0,1 1 0 0 0,-1-1 0 0 0,1 1 1 0 0,-1 0-1 0 0,1 0 0 0 0,-1 0 0 0 0,1 0 0 0 0,-1 0 1 0 0,1 0-1 0 0,0 0 0 0 0,0 1 0 0 0,-1-1 1 0 0,1 0-1 0 0,0 1 0 0 0,0-1 0 0 0,0 1 0 0 0,0 0 1 0 0,0 0-1 0 0,0 0 0 0 0,-1 0 0 0 0,1 0 0 0 0,0 0 1 0 0,0 0-1 0 0,1 1-12 0 0,7 0 79 0 0,57 4 59 0 0,1 2 1 0 0,-2 4 0 0 0,1 2 0 0 0,59 21-139 0 0,-31-9 67 0 0,-49-14-33 0 0,14 2-59 0 0,-1 2 0 0 0,0 3 0 0 0,-2 3 0 0 0,0 2 0 0 0,-1 2 0 0 0,3 6 25 0 0,-55-30-14 0 0,-1 0-1 0 0,1 1 1 0 0,0-1-1 0 0,-1 1 1 0 0,1 0-1 0 0,-1 0 1 0 0,0 1-1 0 0,0-1 0 0 0,0 1 1 0 0,0-1-1 0 0,0 1 1 0 0,0 0-1 0 0,-1 0 1 0 0,1 0-1 0 0,-1 1 1 0 0,0-1-1 0 0,0 0 0 0 0,0 1 1 0 0,-1 0-1 0 0,1-1 1 0 0,-1 1-1 0 0,1 0 1 0 0,-1 0-1 0 0,-1-1 1 0 0,1 1-1 0 0,0 0 0 0 0,-1 0 1 0 0,0 0-1 0 0,0 0 1 0 0,0 0-1 0 0,-1 0 1 0 0,1 0-1 0 0,-1 0 1 0 0,0 0-1 0 0,0 0 0 0 0,0-1 1 0 0,0 1-1 0 0,-1 0 1 0 0,0-1-1 0 0,1 1 1 0 0,-1-1-1 0 0,-1 1 1 0 0,1-1-1 0 0,0 0 0 0 0,-1 0 1 0 0,-2 3 14 0 0,-38 36 114 0 0,-2-2 1 0 0,-2-2-1 0 0,-2-2 1 0 0,-1-2-1 0 0,-11 3-114 0 0,-32 24 268 0 0,14-10 67 0 0,40-28-151 0 0,1 2-1 0 0,1 1 1 0 0,1 1-1 0 0,2 2 0 0 0,1 2 1 0 0,1 1-1 0 0,-19 26-183 0 0,48-55-6 0 0,0 0-1 0 0,1 0 1 0 0,-1 0 0 0 0,1 0-1 0 0,0 0 1 0 0,0 0 0 0 0,0 1-1 0 0,0-1 1 0 0,1 1 0 0 0,-1-1 0 0 0,1 1-1 0 0,0 0 1 0 0,0-1 0 0 0,0 1-1 0 0,1 0 1 0 0,-1 0 0 0 0,1 0-1 0 0,0-1 1 0 0,0 1 0 0 0,0 0-1 0 0,0 0 1 0 0,1 0 0 0 0,0 0-1 0 0,0-1 1 0 0,0 1 0 0 0,0 0-1 0 0,0-1 1 0 0,1 1 0 0 0,-1 0-1 0 0,1-1 1 0 0,0 0 0 0 0,0 0-1 0 0,1 1 1 0 0,-1-1 0 0 0,1 0-1 0 0,-1-1 1 0 0,1 1 0 0 0,0 0-1 0 0,0-1 1 0 0,0 0 0 0 0,0 1-1 0 0,1-1 1 0 0,1 1 6 0 0,30 11 73 0 0,-1-1 0 0 0,2-1 1 0 0,-1-2-1 0 0,2-2 0 0 0,-1-1 0 0 0,1-2 1 0 0,0-1-1 0 0,7-2-73 0 0,91 13 97 0 0,-92-8-16 0 0,-17-6-11 0 0,0 1 1 0 0,0 2 0 0 0,-1 0-1 0 0,1 2 1 0 0,-1 1-1 0 0,0 1 1 0 0,-1 0 0 0 0,0 2-1 0 0,0 1 1 0 0,-1 1 0 0 0,-1 1-1 0 0,0 1 1 0 0,-1 1-1 0 0,0 1 1 0 0,9 10-71 0 0,3 17 1463 0 0,-33-43-1156 0 0,0 0-35 0 0,2-49-3650 0 0,0 3-8590 0 0,-2 35 2994 0 0</inkml:trace>
  <inkml:trace contextRef="#ctx0" brushRef="#br0" timeOffset="916.378">2706 2592 0 0 0,'0'0'1743'0'0,"0"0"93"0"0,0 0-261 0 0,0 0-305 0 0,0 0-178 0 0,0 0-110 0 0,0 0-27 0 0,21 29-24 0 0,65 89-35 0 0,71 42 3626 0 0,-138-146-4146 0 0,1-1 0 0 0,0-1 0 0 0,1 0 0 0 0,1-2 0 0 0,0 0-1 0 0,0-2 1 0 0,0-1 0 0 0,1 0 0 0 0,0-2 0 0 0,1 0 0 0 0,-1-2 0 0 0,1 0 0 0 0,0-2 0 0 0,-1 0 0 0 0,4-2-376 0 0,-22 0 82 0 0,-1 1 0 0 0,1-1 0 0 0,-1 0 1 0 0,1 0-1 0 0,-1 0 0 0 0,0-1 0 0 0,1 1 1 0 0,-1-1-1 0 0,0 0 0 0 0,0-1 0 0 0,0 1 1 0 0,0-1-1 0 0,-1 1 0 0 0,1-1 0 0 0,-1 0 1 0 0,0 0-1 0 0,0-1 0 0 0,0 1 0 0 0,0-1 1 0 0,0 1-1 0 0,-1-1 0 0 0,1 0 1 0 0,-1 0-1 0 0,0 0 0 0 0,0 0 0 0 0,-1-1 1 0 0,1 1-1 0 0,-1 0 0 0 0,0-1 0 0 0,0 1 1 0 0,-1-1-1 0 0,1 1 0 0 0,-1-1 0 0 0,0 0-82 0 0,-26-152 1088 0 0,21 144-1042 0 0,0 1-1 0 0,-1 0 1 0 0,0 0-1 0 0,-1 0 0 0 0,0 1 1 0 0,0 0-1 0 0,-2 0 1 0 0,1 1-1 0 0,-1 0 0 0 0,-1 1 1 0 0,0 0-1 0 0,0 0 1 0 0,0 1-1 0 0,-1 0 0 0 0,-1 1 1 0 0,1 0-1 0 0,-1 1 1 0 0,0 0-1 0 0,-1 1 0 0 0,1 1 1 0 0,-1 0-1 0 0,0 0 1 0 0,0 1-46 0 0,11 5-28 0 0,0-1 1 0 0,0 1 0 0 0,0 0-1 0 0,0 0 1 0 0,0 0 0 0 0,1 0-1 0 0,-1 0 1 0 0,1 0-1 0 0,-1 0 1 0 0,1 1 0 0 0,0-1-1 0 0,0 0 1 0 0,0 1 0 0 0,0-1-1 0 0,0 1 1 0 0,1-1 0 0 0,-1 1-1 0 0,1-1 1 0 0,0 1 0 0 0,-1 0-1 0 0,1-1 1 0 0,1 1 0 0 0,-1-1-1 0 0,0 1 1 0 0,0 0-1 0 0,1-1 1 0 0,0 1 0 0 0,-1-1-1 0 0,2 2 28 0 0,-2 6-68 0 0,2 6-42 0 0,0-1-1 0 0,2 1 1 0 0,-1-1-1 0 0,2 0 1 0 0,0 0 0 0 0,1-1-1 0 0,0 1 1 0 0,1-1-1 0 0,1-1 1 0 0,6 9 110 0 0,28 43-3986 0 0,-32-50 2160 0 0,9 14-9092 0 0</inkml:trace>
  <inkml:trace contextRef="#ctx0" brushRef="#br0" timeOffset="3335.046">915 3457 4257 0 0,'0'0'6087'0'0,"0"0"-3195"0"0,0 0-922 0 0,0 0-339 0 0,0 0-277 0 0,0 0-162 0 0,0 0-165 0 0,0 0-170 0 0,0 0-190 0 0,0 0-182 0 0,0 0-147 0 0,-15-6-98 0 0,-45-22-56 0 0,44 21-45 0 0,16 7-35 0 0,0 0-46 0 0,68 0 348 0 0,371-30 494 0 0,1304 36-520 0 0,-1289 6-145 0 0,226 24 178 0 0,-670-35-461 0 0,-10-1 56 0 0,0 1 0 0 0,0-1 0 0 0,0 1 0 0 0,-1-1 0 0 0,1 1 0 0 0,0-1 0 0 0,0 1 0 0 0,0-1 0 0 0,0 1 0 0 0,0-1 0 0 0,1 1 0 0 0,-1-1 0 0 0,0 1 0 0 0,0-1 0 0 0,0 1 0 0 0,0-1 0 0 0,1 1 0 0 0,-1-1 0 0 0,0 1 0 0 0,0-1 0 0 0,1 0 0 0 0,-1 1 0 0 0,0-1 0 0 0,0 1 0 0 0,1-1 0 0 0,-1 0 0 0 0,1 1 0 0 0,-1-1 0 0 0,0 0 0 0 0,1 1 0 0 0,-1-1 0 0 0,1 0 0 0 0,-1 0 0 0 0,1 0 0 0 0,-1 1 0 0 0,1-1 0 0 0,-1 0-8 0 0,-53 20-232 0 0,-13 6-2615 0 0,25-3-8411 0 0,33-17 339 0 0</inkml:trace>
  <inkml:trace contextRef="#ctx0" brushRef="#br0" timeOffset="3933.41">1912 4110 13291 0 0,'0'0'3181'0'0,"0"0"-1674"0"0,0 0-549 0 0,0 0-203 0 0,0 0-223 0 0,0 0-174 0 0,0 0-145 0 0,0 0-141 0 0,0 0-111 0 0,0 0-93 0 0,0 0-77 0 0,0 0-58 0 0,0 0 35 0 0,-5-6 91 0 0,-19-4 171 0 0,18 61 225 0 0,6-42-228 0 0,26 527 884 0 0,-5-277-852 0 0,-10 297 446 0 0,-24-506 1497 0 0,16-82-3415 0 0,5-8-3106 0 0,-4 15-1940 0 0,0 8-4186 0 0</inkml:trace>
  <inkml:trace contextRef="#ctx0" brushRef="#br0" timeOffset="4473.418">1854 4196 21749 0 0,'0'0'82'0'0,"0"0"-194"0"0,0 0-252 0 0,0 0-187 0 0,0 0-27 0 0,0 0 179 0 0,31-18 211 0 0,100-52 120 0 0,14 35 15 0 0,-110 34 54 0 0,-16-2 14 0 0,1 0 1 0 0,0 2 0 0 0,-1 1-1 0 0,1 0 1 0 0,0 1 0 0 0,0 1-1 0 0,-1 1 1 0 0,1 1-1 0 0,-1 1 1 0 0,0 0 0 0 0,0 2-1 0 0,-1 0 1 0 0,0 1 0 0 0,0 1-1 0 0,-1 0 1 0 0,0 1-1 0 0,0 1 1 0 0,-1 1 0 0 0,-1 0-1 0 0,0 1 1 0 0,6 8-16 0 0,-11-11 5 0 0,-1 0 0 0 0,0 0-1 0 0,-1 1 1 0 0,0 0 0 0 0,-1 1 0 0 0,0 0 0 0 0,-1 0-1 0 0,0 1 1 0 0,-1-1 0 0 0,0 1 0 0 0,-1 1 0 0 0,0-1-1 0 0,-1 0 1 0 0,-1 1 0 0 0,0-1 0 0 0,-1 1 0 0 0,-1 0-1 0 0,0 0 1 0 0,0-1 0 0 0,-2 1 0 0 0,1 0 0 0 0,-2-1-1 0 0,0 1 1 0 0,-1-1 0 0 0,0 0 0 0 0,0 0 0 0 0,-2 0-1 0 0,0-1 1 0 0,0 0 0 0 0,-4 4-5 0 0,-6 5 109 0 0,-1 0-1 0 0,-1-2 1 0 0,-1 0-1 0 0,-1-1 1 0 0,-1-1 0 0 0,0 0-1 0 0,-1-2 1 0 0,-1-1 0 0 0,0 0-1 0 0,-1-2 1 0 0,0-1-1 0 0,-1-1 1 0 0,0-1 0 0 0,-8 1-109 0 0,-25 6 100 0 0,0-3 1 0 0,0-2-1 0 0,-1-3 1 0 0,-1-2-1 0 0,-54-3-100 0 0,113-3-239 0 0,14 15-1196 0 0,164 199 2126 0 0,-95-110-304 0 0,4-3 1 0 0,4-4 0 0 0,62 48-388 0 0,-132-128 171 0 0,0 0-1 0 0,2-1 1 0 0,0-1 0 0 0,1-1-1 0 0,0-1 1 0 0,1-1-1 0 0,1-2 1 0 0,-1 0 0 0 0,2-1-1 0 0,-1-2 1 0 0,1 0-1 0 0,0-2 1 0 0,1-1 0 0 0,12 0-171 0 0,-37-5 87 0 0,-1-1 1 0 0,0 1-1 0 0,0-1 1 0 0,0 0-1 0 0,0 0 1 0 0,0 0-1 0 0,0 1 1 0 0,0-1-1 0 0,-1 0 1 0 0,1 0-1 0 0,-1 0 1 0 0,1 0 0 0 0,-1 0-1 0 0,0 0 1 0 0,0 0-1 0 0,0 0 1 0 0,0 0-1 0 0,0 0 1 0 0,0 0-1 0 0,-1 0 1 0 0,1 0-1 0 0,-1 0 1 0 0,1 0-1 0 0,-1 0 1 0 0,0 0-1 0 0,1 0 1 0 0,-1 1 0 0 0,0-1-1 0 0,0 0 1 0 0,-1 0-1 0 0,1 1 1 0 0,0-1-1 0 0,-2-1-87 0 0,0-2-106 0 0,-1 0-1 0 0,-1 0 1 0 0,1 1 0 0 0,0-1-1 0 0,-1 1 1 0 0,0 0-1 0 0,0 0 1 0 0,0 0 0 0 0,-1 1-1 0 0,1 0 1 0 0,-1 0 0 0 0,0 0-1 0 0,0 1 1 0 0,0-1-1 0 0,0 2 1 0 0,0-1 0 0 0,0 1-1 0 0,-4-1 107 0 0,-13 8-4255 0 0,4 12-3474 0 0,15-9-3627 0 0</inkml:trace>
  <inkml:trace contextRef="#ctx0" brushRef="#br0" timeOffset="5401.796">3443 5466 16339 0 0,'0'0'1414'0'0,"0"0"-515"0"0,0 0-680 0 0,0 0-561 0 0,0 0-224 0 0,0 0 57 0 0,0 0 197 0 0,0 0 247 0 0,0 0 208 0 0,0 0 50 0 0,0 0 46 0 0,0 0 42 0 0,-2 29 11 0 0,-23 179 495 0 0,-10 65 576 0 0,53-260-3189 0 0,-3-27-6872 0 0,-10 8-1153 0 0</inkml:trace>
  <inkml:trace contextRef="#ctx0" brushRef="#br0" timeOffset="5653.754">3174 5378 22917 0 0,'0'0'607'0'0,"0"0"-129"0"0,0 0-334 0 0,0 0-413 0 0,0 0-172 0 0,0 0 26 0 0,0 0 154 0 0,0 0 255 0 0,0 0 170 0 0,0 0 44 0 0,25-1 39 0 0,187 7 538 0 0,285 2 17 0 0,-447-15-967 0 0,-62-1-5167 0 0,6 6-455 0 0,-2 0-5577 0 0</inkml:trace>
  <inkml:trace contextRef="#ctx0" brushRef="#br0" timeOffset="6478.312">1359 1061 0 0 0,'0'0'2751'0'0,"0"0"-334"0"0,0 0-129 0 0,0 0-95 0 0,0 0-260 0 0,0 0-286 0 0,0 0-224 0 0,0 0-288 0 0,0 0-237 0 0,0 0-161 0 0,-26-9-138 0 0,-79-29-29 0 0,100 36-520 0 0,0 0 1 0 0,0 1-1 0 0,0 0 1 0 0,0 0-1 0 0,0 0 0 0 0,0 0 1 0 0,0 1-1 0 0,0 0 1 0 0,0 0-1 0 0,0 0 1 0 0,0 0-1 0 0,0 1 1 0 0,0 0-1 0 0,0 0 1 0 0,0 0-1 0 0,0 1 1 0 0,1 0-1 0 0,-1 0 1 0 0,0 0-1 0 0,1 0 1 0 0,0 1-1 0 0,-1-1 1 0 0,1 1-1 0 0,0 0 0 0 0,-2 3-50 0 0,-3 0 6 0 0,-32 31 16 0 0,1 2 0 0 0,1 1 0 0 0,3 2 0 0 0,1 1 0 0 0,2 2 0 0 0,3 1 0 0 0,-12 24-22 0 0,-12 16 92 0 0,34-55-64 0 0,-132 200 722 0 0,-68 151-750 0 0,160-262 212 0 0,6 1 0 0 0,5 3 0 0 0,6 2 0 0 0,5 2 0 0 0,6 1 0 0 0,5 1 0 0 0,6 2 0 0 0,-2 111-212 0 0,19-77 98 0 0,8 1 0 0 0,16 96-98 0 0,5-82 71 0 0,7-3 0 0 0,8 0 0 0 0,8-3-1 0 0,8-2 1 0 0,7-2 0 0 0,7-4 0 0 0,7-2 0 0 0,8-4-1 0 0,7-4 1 0 0,6-4 0 0 0,7-5 0 0 0,34 30-71 0 0,-59-86 141 0 0,4-3 1 0 0,4-4 0 0 0,3-4-1 0 0,4-4 1 0 0,44 24-142 0 0,3-26 719 0 0,-180-106-65 0 0,11 2-5320 0 0,17 17-138 0 0,4 4-5998 0 0</inkml:trace>
  <inkml:trace contextRef="#ctx0" brushRef="#br0" timeOffset="7106.592">4153 1156 14243 0 0,'0'0'1630'0'0,"0"0"-518"0"0,0 0 20 0 0,0 0 35 0 0,0-26-173 0 0,3-77-166 0 0,-2 104-809 0 0,0 0 0 0 0,0 0 0 0 0,-1 0 0 0 0,1 0 0 0 0,0 0 0 0 0,0 0 0 0 0,0 0 0 0 0,0-1 0 0 0,0 1 0 0 0,0 0 0 0 0,0 0 0 0 0,1-1 0 0 0,-1 1 0 0 0,0-1 0 0 0,0 1 0 0 0,0-1 0 0 0,1 1 0 0 0,-1-1 0 0 0,0 0 0 0 0,0 0 0 0 0,1 0 0 0 0,-1 1 1 0 0,0-1-1 0 0,1 0 0 0 0,-1-1 0 0 0,0 1 0 0 0,1 0 0 0 0,-1 0 0 0 0,0 0 0 0 0,0-1 0 0 0,1 1 0 0 0,-1-1 0 0 0,0 1 0 0 0,0-1 0 0 0,0 1 0 0 0,0-1 0 0 0,1 0 0 0 0,-1 0 0 0 0,0 1 0 0 0,0-1 0 0 0,0 0 0 0 0,-1 0 0 0 0,1 0 0 0 0,0 0 0 0 0,0 0 0 0 0,0 0 0 0 0,-1 0 0 0 0,1-1 0 0 0,-1 1 0 0 0,1 0 0 0 0,-1 0 0 0 0,1 0 0 0 0,-1-1 0 0 0,1 1 0 0 0,-1 0 0 0 0,0-1 0 0 0,0 1 1 0 0,0 0-1 0 0,0-1 0 0 0,0 1 0 0 0,0-1-19 0 0,6 9 58 0 0,51 55-85 0 0,-4 3 1 0 0,-2 2 0 0 0,-3 2-1 0 0,28 58 27 0 0,-72-122 0 0 0,101 175-27 0 0,-7 5-1 0 0,-9 4 1 0 0,-8 3-1 0 0,-9 4 0 0 0,-8 3 1 0 0,-9 3-1 0 0,9 89 28 0 0,-31-115 187 0 0,-7 0-1 0 0,-9 2 1 0 0,-7 0-1 0 0,-7 1 1 0 0,-9-1 0 0 0,-7 0-1 0 0,-8-1 1 0 0,-8-1-1 0 0,-8-1 1 0 0,-7-2 0 0 0,-7-2-1 0 0,-11 5-186 0 0,10-62 133 0 0,-6-1 0 0 0,-4-4 0 0 0,-5-2 0 0 0,-4-3 0 0 0,-5-3-1 0 0,-4-4 1 0 0,-5-4 0 0 0,-3-3 0 0 0,-5-4 0 0 0,-3-4 0 0 0,-100 65-133 0 0,161-128-1000 0 0,55-49-4872 0 0,-5 14 50 0 0,-2 1-5275 0 0</inkml:trace>
  <inkml:trace contextRef="#ctx0" brushRef="#br0" timeOffset="7827.33">5057 3 4921 0 0,'0'0'594'0'0,"0"0"63"0"0,0 0 148 0 0,0 0 201 0 0,0 0 236 0 0,0 0 118 0 0,0 0-85 0 0,0 0-232 0 0,0 0-346 0 0,0 0-382 0 0,0 0-315 0 0,0 0-145 0 0,0 0 35 0 0,6-1 197 0 0,-5 0-56 0 0,0 1-1 0 0,1 0 1 0 0,-1 0-1 0 0,1 0 1 0 0,-1 0 0 0 0,1 0-1 0 0,-1 0 1 0 0,0 0-1 0 0,1 0 1 0 0,-1 0 0 0 0,1 1-1 0 0,-1-1 1 0 0,0 1-1 0 0,1-1 1 0 0,-1 1-1 0 0,0-1 1 0 0,1 1 0 0 0,-1 0-1 0 0,0 0 1 0 0,0-1-1 0 0,0 1 1 0 0,0 0 0 0 0,0 0-1 0 0,0 0 1 0 0,0 0-1 0 0,0 0 1 0 0,0 1 0 0 0,0-1-1 0 0,0 0 1 0 0,-1 0-1 0 0,1 1 1 0 0,-1-1 0 0 0,1 0-1 0 0,-1 1 1 0 0,1-1-1 0 0,-1 0 1 0 0,0 1 0 0 0,1-1-1 0 0,-1 1 1 0 0,0-1-1 0 0,0 0 1 0 0,0 1 0 0 0,0-1-1 0 0,0 1 1 0 0,-1-1-1 0 0,1 1 1 0 0,0-1 0 0 0,-1 0-1 0 0,1 1 1 0 0,-1-1-1 0 0,1 0 1 0 0,-1 1-31 0 0,65 588 3915 0 0,-64-591-3800 0 0,0 1-1 0 0,1-1 0 0 0,-1 1 0 0 0,1 0 0 0 0,-1-1 0 0 0,0 1 0 0 0,1 0 0 0 0,-1 0 0 0 0,1-1 0 0 0,-1 1 0 0 0,1 0 0 0 0,-1 0 1 0 0,1 0-1 0 0,-1-1 0 0 0,1 1 0 0 0,-1 0 0 0 0,1 0 0 0 0,-1 0 0 0 0,1 0 0 0 0,0 0 0 0 0,-1 0 0 0 0,1 0 0 0 0,-1 0 0 0 0,1 0 1 0 0,-1 0-1 0 0,1 1 0 0 0,-1-1 0 0 0,1 0 0 0 0,-1 0 0 0 0,1 0 0 0 0,-1 1 0 0 0,1-1 0 0 0,-1 0 0 0 0,0 0 0 0 0,1 1 0 0 0,-1-1 0 0 0,1 0 1 0 0,-1 1-1 0 0,0-1 0 0 0,1 1 0 0 0,-1-1 0 0 0,0 0 0 0 0,1 1 0 0 0,-1-1 0 0 0,0 1 0 0 0,0-1 0 0 0,1 1-114 0 0,10-22-2660 0 0,18-16-4184 0 0,-20 27 2469 0 0,-1 0-6041 0 0</inkml:trace>
  <inkml:trace contextRef="#ctx0" brushRef="#br0" timeOffset="8142.812">5854 267 21925 0 0,'0'0'77'0'0,"0"0"-128"0"0,0 0-306 0 0,0 0-418 0 0,0 0-317 0 0,0 0 52 0 0,0 0 271 0 0,0 0 467 0 0,0 0 487 0 0,0 0 273 0 0,0 0 168 0 0,-16 28 75 0 0,-56 92 13 0 0,-131 142 1417 0 0,109-138-1808 0 0,-5 9 100 0 0,-6-4 0 0 0,-107 99-423 0 0,148-152 2 0 0,113-89-8721 0 0,-31 8 3587 0 0,-4 1-4619 0 0</inkml:trace>
  <inkml:trace contextRef="#ctx0" brushRef="#br0" timeOffset="8728.089">5776 1043 11274 0 0,'0'0'2473'0'0,"0"0"-571"0"0,0 0-663 0 0,0 0-405 0 0,0 0-269 0 0,0 0-257 0 0,0 0-214 0 0,0 0-184 0 0,0 0-100 0 0,0 0-44 0 0,0 0 43 0 0,0 0 76 0 0,0 0 95 0 0,-1 6 72 0 0,0 210 875 0 0,3-216-853 0 0,0 1 0 0 0,-1-1 1 0 0,1 0-1 0 0,0 0 0 0 0,-1 1 0 0 0,1-1 0 0 0,0 0 1 0 0,-1-1-1 0 0,1 1 0 0 0,0 0 0 0 0,-1 0 0 0 0,1-1 1 0 0,0 1-1 0 0,-1-1 0 0 0,1 1 0 0 0,-1-1 0 0 0,1 0 1 0 0,-1 1-1 0 0,1-1 0 0 0,-1 0 0 0 0,1 0 0 0 0,-1 0 1 0 0,0 0-1 0 0,1 0 0 0 0,-1-1 0 0 0,0 1 0 0 0,0 0 0 0 0,0 0 1 0 0,0-1-1 0 0,0 1 0 0 0,0-1 0 0 0,-1 1 0 0 0,1-1 1 0 0,0 1-1 0 0,-1-1 0 0 0,1 1 0 0 0,-1-1 0 0 0,1 0-74 0 0,2-3 18 0 0,22-24-47 0 0,1 2 0 0 0,1 0 1 0 0,1 2-1 0 0,1 0 0 0 0,1 2 1 0 0,1 2-1 0 0,1 1 0 0 0,26-12 29 0 0,-54 31 9 0 0,0 1 0 0 0,0 0 0 0 0,0 0 0 0 0,0 0 1 0 0,0 0-1 0 0,0 1 0 0 0,0-1 0 0 0,0 1 0 0 0,0 0 0 0 0,0 0 0 0 0,0 1 0 0 0,-1-1 0 0 0,1 1 0 0 0,0-1 0 0 0,-1 1 0 0 0,1 1 0 0 0,-1-1 0 0 0,0 0 0 0 0,0 1 0 0 0,0-1 1 0 0,0 1-1 0 0,0 0 0 0 0,0 0 0 0 0,-1 0 0 0 0,0 1 0 0 0,1-1 0 0 0,-1 0 0 0 0,0 1 0 0 0,-1 0 0 0 0,1-1 0 0 0,-1 1 0 0 0,1 0 0 0 0,-1 0 0 0 0,0 0 0 0 0,-1 0 0 0 0,1 0 1 0 0,-1 0-1 0 0,1 0 0 0 0,-1 0 0 0 0,0 0 0 0 0,-1 0 0 0 0,1 0 0 0 0,-1 0 0 0 0,0 2-9 0 0,29 210 580 0 0,4-204 1215 0 0,-15-14-4541 0 0,-2 6-6132 0 0,-9 0-2371 0 0</inkml:trace>
  <inkml:trace contextRef="#ctx0" brushRef="#br0" timeOffset="10934.653">5706 3628 16404 0 0,'0'0'1013'0'0,"0"0"26"0"0,0 0-10 0 0,0 0-166 0 0,0 0-260 0 0,0 0-233 0 0,0 0-196 0 0,0 0-92 0 0,0 0-29 0 0,0 0 10 0 0,5-17 33 0 0,17-54 13 0 0,38 3 279 0 0,-40 53-304 0 0,308-280 20 0 0,-325 297-152 0 0,-1 1 1 0 0,1 0-1 0 0,-1 0 1 0 0,1 0-1 0 0,-1 0 0 0 0,0 0 1 0 0,0 0-1 0 0,0 0 0 0 0,-1 1 1 0 0,1-1-1 0 0,-1 1 0 0 0,0-1 1 0 0,0 1-1 0 0,0 0 0 0 0,0-1 1 0 0,-1 1-1 0 0,1 0 1 0 0,-1 0-1 0 0,0-1 0 0 0,0 1 1 0 0,-1 0-1 0 0,1 2 48 0 0,1 6-71 0 0,-1 2 82 0 0,1 0 1 0 0,0 0-1 0 0,0 0 0 0 0,2 0 0 0 0,0 0 0 0 0,0 0 1 0 0,1-1-1 0 0,1 0 0 0 0,1 0 0 0 0,-1 0 0 0 0,2 0 1 0 0,0-1-1 0 0,0 0 0 0 0,1 0 0 0 0,1-1 0 0 0,0 0 1 0 0,0-1-1 0 0,1 0 0 0 0,1 0 0 0 0,-1-1 0 0 0,1 0 1 0 0,1-1-1 0 0,0-1 0 0 0,0 1 0 0 0,3-1-11 0 0,0-3 13 0 0,0-1-1 0 0,0-1 1 0 0,0 0-1 0 0,0-1 1 0 0,0-1-1 0 0,0 0 1 0 0,0-1-1 0 0,0-1 1 0 0,0 0 0 0 0,0-1-1 0 0,0-1 1 0 0,0 0-1 0 0,-1-1 1 0 0,0-1-1 0 0,0 0 1 0 0,0-1-1 0 0,11-7-12 0 0,58-40-4761 0 0,-14-6-7093 0 0,-64 54 6621 0 0</inkml:trace>
  <inkml:trace contextRef="#ctx0" brushRef="#br0" timeOffset="11431.071">5768 4219 20940 0 0,'0'0'2833'0'0,"0"0"-2343"0"0,0 0-800 0 0,0 0-333 0 0,0 0-141 0 0,0 0 88 0 0,0 0 253 0 0,0 0 358 0 0,0 0 209 0 0,0 0 59 0 0,0 0 23 0 0,27-16 10 0 0,166-98 356 0 0,-124 73-323 0 0,150-69-1464 0 0,-216 110 1186 0 0,0-1 1 0 0,-1 1-1 0 0,1 0 1 0 0,0 0-1 0 0,-1 0 1 0 0,1 0-1 0 0,0 0 1 0 0,-1 0-1 0 0,1 1 1 0 0,0-1 0 0 0,-1 1-1 0 0,1 0 1 0 0,-1 0-1 0 0,1 0 1 0 0,-1 0-1 0 0,1 0 1 0 0,-1 0-1 0 0,0 1 1 0 0,1-1-1 0 0,-1 1 1 0 0,0 0-1 0 0,0 0 1 0 0,0-1 0 0 0,-1 1-1 0 0,1 0 1 0 0,0 1-1 0 0,-1-1 1 0 0,1 0-1 0 0,-1 0 1 0 0,0 1-1 0 0,1-1 1 0 0,-1 1-1 0 0,0-1 1 0 0,-1 1 0 0 0,1-1-1 0 0,0 1 1 0 0,-1 0-1 0 0,1-1 1 0 0,-1 1-1 0 0,0 2 29 0 0,7 13 197 0 0,9 23 2 0 0,-14-29-133 0 0,0 0 0 0 0,1 0 0 0 0,0 0 0 0 0,1 0 0 0 0,1-1 0 0 0,0 0 0 0 0,0 0 0 0 0,1 0 0 0 0,0-1 0 0 0,1 1 0 0 0,0-2 0 0 0,1 1 0 0 0,0-1 0 0 0,1 0 0 0 0,-1 0 0 0 0,2-1 0 0 0,-1-1 0 0 0,1 1 0 0 0,0-2 0 0 0,1 1 0 0 0,-1-1 0 0 0,1-1 0 0 0,1 0 0 0 0,-1-1 0 0 0,1 0 0 0 0,-1 0 0 0 0,10 0-66 0 0,-6-5 67 0 0,-1 0 1 0 0,1-2 0 0 0,0 0 0 0 0,0 0 0 0 0,-1-2 0 0 0,0 1 0 0 0,0-2 0 0 0,0 0 0 0 0,-1-1 0 0 0,0 0 0 0 0,0-1 0 0 0,-1 0 0 0 0,0-1 0 0 0,0-1 0 0 0,-1 0 0 0 0,0 0 0 0 0,4-5-68 0 0,98-130-3595 0 0,-98 117 804 0 0,-7 10-2362 0 0,-2 5-5547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9:00.0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7677 82 4689 0 0,'0'0'1226'0'0,"0"0"-133"0"0,0 0-214 0 0,0 0-159 0 0,0 0-76 0 0,0 0-30 0 0,0 0 29 0 0,0 0 54 0 0,0 0 57 0 0,0 0 26 0 0,0 0 5 0 0,-6-12-1 0 0,-19-38-22 0 0,11 30 3541 0 0,27 51-4152 0 0,207 241 686 0 0,-167-214-759 0 0,391 373 920 0 0,-217-191-470 0 0,-158-159 193 0 0,-69-81-662 0 0,-51-37 625 0 0,-2 13-872 0 0,-112-1-9394 0 0,95 24 8054 0 0,63 1 1641 0 0,20 9 7106 0 0,19 19-7022 0 0,-21-17 459 0 0,1 1-474 0 0,1 0 0 0 0,1 0 1 0 0,0-2-1 0 0,1 1 0 0 0,0-2 0 0 0,0 0 0 0 0,1-1 0 0 0,0 0 0 0 0,0-1 0 0 0,1-1 0 0 0,0-1 0 0 0,0 0 0 0 0,0-1 0 0 0,1-1 0 0 0,0-1 1 0 0,-1 0-1 0 0,1-1 0 0 0,0-1 0 0 0,7-1-182 0 0,-19-2 83 0 0,-1 0 0 0 0,1 0 1 0 0,-1 0-1 0 0,0 0 0 0 0,0-1 1 0 0,0 0-1 0 0,0 0 0 0 0,-1 0 1 0 0,0-1-1 0 0,0 0 0 0 0,0 0 0 0 0,0 0 1 0 0,-1 0-1 0 0,0 0 0 0 0,0 0 1 0 0,0-1-1 0 0,-1 0 0 0 0,0 1 1 0 0,0-1-1 0 0,0 0 0 0 0,0 0 0 0 0,-1 0 1 0 0,0 0-1 0 0,-1-1 0 0 0,1 1 1 0 0,-1 0-1 0 0,-1 0 0 0 0,1 0 1 0 0,-1 0-1 0 0,-1-5-83 0 0,10-53-111 0 0,-2 40 34 0 0,2 0 0 0 0,1 0 0 0 0,1 1-1 0 0,1 1 1 0 0,1-1 0 0 0,1 2 0 0 0,1 0-1 0 0,1 1 1 0 0,1 0 0 0 0,0 1 0 0 0,2 1-1 0 0,2-2 78 0 0,-52 16 309 0 0,-38 28-11 0 0,-319 173-513 0 0,383-194-270 0 0,-24 17-247 0 0,26-11-2392 0 0,7 1-3290 0 0,1-6-3427 0 0</inkml:trace>
  <inkml:trace contextRef="#ctx0" brushRef="#br0" timeOffset="1540.987">10152 1155 10618 0 0,'0'0'295'0'0,"0"0"-144"0"0,0 0-222 0 0,0 0-157 0 0,0 0-88 0 0,0 0-48 0 0,0 0 34 0 0,0 0 192 0 0,0 0 315 0 0,0 0 382 0 0,0 0 404 0 0,-14-8 8275 0 0,9 5-9268 0 0,1 0 0 0 0,-2 0 0 0 0,1 0 0 0 0,0 1 0 0 0,-1-1 0 0 0,1 1 0 0 0,-1 1 0 0 0,1-1 0 0 0,-1 1 0 0 0,0 0 0 0 0,0 0 0 0 0,0 1 0 0 0,0 0 0 0 0,1 0 0 0 0,-1 0 0 0 0,-3 1 30 0 0,1-1-39 0 0,-56 1 107 0 0,0 4 1 0 0,1 3-1 0 0,0 2 1 0 0,1 3 0 0 0,0 2-1 0 0,1 3 1 0 0,0 3-1 0 0,-15 10-68 0 0,72-29 3 0 0,-5-1-36 0 0,0 1 1 0 0,0 1 0 0 0,1-1 0 0 0,-1 1 0 0 0,1 1 0 0 0,-1 0 0 0 0,1 0-1 0 0,0 0 1 0 0,1 1 0 0 0,-1 0 0 0 0,1 1 0 0 0,0 0 0 0 0,0 0 0 0 0,0 0-1 0 0,1 1 1 0 0,0 0 0 0 0,1 0 0 0 0,-1 0 0 0 0,1 1 0 0 0,1 0 0 0 0,-1 0-1 0 0,2 0 1 0 0,-1 1 0 0 0,1-1 0 0 0,0 1 0 0 0,1 0 0 0 0,-1 0 0 0 0,1 6 32 0 0,7-7-16 0 0,0 1 1 0 0,0-1-1 0 0,1 0 1 0 0,0-1-1 0 0,0 1 1 0 0,1-1-1 0 0,0 0 1 0 0,0-1-1 0 0,1 0 1 0 0,-1 0-1 0 0,1 0 1 0 0,1-1 0 0 0,-1-1-1 0 0,1 1 1 0 0,0-1-1 0 0,0-1 1 0 0,0 1-1 0 0,5 0 16 0 0,-5-1-3 0 0,66 29-11 0 0,-22-14 14 0 0,-1 2 0 0 0,-1 3 0 0 0,0 2 0 0 0,-2 1-1 0 0,-1 3 1 0 0,-2 2 0 0 0,0 3 0 0 0,-3 1 0 0 0,0 1-1 0 0,-3 3 1 0 0,35 43 0 0 0,-46-41-114 0 0,-3 1-1 0 0,-1 1 0 0 0,-3 1 1 0 0,-1 1-1 0 0,-2 1 1 0 0,-3 1-1 0 0,-1 0 1 0 0,-2 1-1 0 0,-3 0 0 0 0,-1 1 1 0 0,-3 7 114 0 0,-6-49 51 0 0,0 0 0 0 0,-1 0 0 0 0,0 0 0 0 0,0 0 0 0 0,-1 0 0 0 0,0 0 0 0 0,0 0 0 0 0,-1-1 0 0 0,0 1 0 0 0,0-1 0 0 0,0 1 0 0 0,-1-1 0 0 0,0 0 0 0 0,0-1 0 0 0,0 1 0 0 0,-1-1 0 0 0,0 1 0 0 0,0-1 0 0 0,0-1 0 0 0,-1 1 0 0 0,0-1 0 0 0,0 0 0 0 0,0 0 0 0 0,0-1 0 0 0,0 0 0 0 0,-1 0 0 0 0,1 0 0 0 0,-1-1 0 0 0,0 0 0 0 0,0 0 0 0 0,0 0 0 0 0,-6-1-51 0 0,-43 12 483 0 0,-1-4 0 0 0,0-1 0 0 0,0-3 0 0 0,0-3 0 0 0,-1-2 0 0 0,1-3 0 0 0,-1-2 0 0 0,1-3 0 0 0,1-2 0 0 0,0-2 0 0 0,-31-13-483 0 0,22 8 238 0 0,1-3-1 0 0,1-3 0 0 0,1-2 0 0 0,1-3 0 0 0,2-3 0 0 0,-7-6-237 0 0,62 34 0 0 0,-1 1 0 0 0,1-1 1 0 0,0 0-1 0 0,0 0 0 0 0,0 0 0 0 0,0-1 0 0 0,0 1 0 0 0,1-1 0 0 0,0 0 0 0 0,0 0 0 0 0,0 0 0 0 0,0 0 0 0 0,0-1 0 0 0,1 1 1 0 0,0-1-1 0 0,0 0 0 0 0,-1-3 0 0 0,59-10-1553 0 0,98 17-2669 0 0,-54 12-5753 0 0,-68-7-525 0 0</inkml:trace>
  <inkml:trace contextRef="#ctx0" brushRef="#br0" timeOffset="2607.575">10724 2359 17652 0 0,'0'0'665'0'0,"0"0"-153"0"0,0 0-337 0 0,0 0-351 0 0,0 0-216 0 0,0 0-119 0 0,0 0 44 0 0,0 0 173 0 0,0 0 236 0 0,0 0 236 0 0,0 0 86 0 0,0 0 45 0 0,-2 20 21 0 0,-17 149 476 0 0,17 175-57 0 0,25-256-261 0 0,19-138 2514 0 0,-12-8-3136 0 0,-3-1 1 0 0,-2-1 0 0 0,-3-1-1 0 0,-3-1 1 0 0,0-13 133 0 0,15 153-1010 0 0,-28-47 1038 0 0,2-2 0 0 0,1 1 0 0 0,2-1 0 0 0,0-1 0 0 0,2 0 0 0 0,2 0 0 0 0,0-2 0 0 0,1 0 0 0 0,2 0 0 0 0,1-2 0 0 0,0 0 0 0 0,18 14-28 0 0,-34-34 61 0 0,1-1-1 0 0,0 0 1 0 0,-1 0-1 0 0,1-1 0 0 0,0 1 1 0 0,1-1-1 0 0,-1 1 1 0 0,0-1-1 0 0,1-1 1 0 0,-1 1-1 0 0,1-1 0 0 0,-1 0 1 0 0,1 0-1 0 0,0 0 1 0 0,0 0-1 0 0,-1-1 1 0 0,1 0-1 0 0,0 0 0 0 0,0 0 1 0 0,0-1-1 0 0,-1 1 1 0 0,1-1-1 0 0,0 0 0 0 0,-1 0 1 0 0,1-1-1 0 0,-1 0 1 0 0,1 0-1 0 0,-1 0 1 0 0,0 0-1 0 0,0 0 0 0 0,0-1 1 0 0,0 0-1 0 0,0 0 1 0 0,0 0-1 0 0,-1 0 1 0 0,1-1-1 0 0,-1 1 0 0 0,0-1 1 0 0,0 0-1 0 0,-1 0 1 0 0,1 0-1 0 0,-1 0 0 0 0,0 0 1 0 0,0-1-1 0 0,0 1 1 0 0,0-1-1 0 0,-1 1 1 0 0,0-1-1 0 0,1-3-60 0 0,-1-21 151 0 0,-1 0 1 0 0,-2 0-1 0 0,0 0 0 0 0,-2 0 1 0 0,-2 1-1 0 0,0 0 1 0 0,-2 0-1 0 0,-1 0 0 0 0,-1 1 1 0 0,-1 0-1 0 0,-2 1 0 0 0,0 0 1 0 0,-2 1-1 0 0,-17-22-151 0 0,32 44-4 0 0,1 0-1 0 0,-1 0 1 0 0,1 1-1 0 0,0-1 1 0 0,0 1 0 0 0,0-1-1 0 0,1 1 1 0 0,-1-1-1 0 0,0 1 1 0 0,1 0 0 0 0,0-1-1 0 0,-1 1 1 0 0,1 0-1 0 0,0 0 1 0 0,0 0 0 0 0,0 1-1 0 0,0-1 1 0 0,1 0-1 0 0,-1 1 1 0 0,0-1 0 0 0,1 1-1 0 0,-1 0 1 0 0,1 0-1 0 0,-1 0 1 0 0,1 0 0 0 0,-1 0-1 0 0,1 1 1 0 0,0-1-1 0 0,0 1 1 0 0,-1-1 0 0 0,1 1-1 0 0,0 0 1 0 0,0 0-1 0 0,-1 1 1 0 0,1-1-1 0 0,0 0 1 0 0,-1 1 0 0 0,1 0-1 0 0,0-1 1 0 0,2 2 4 0 0,9-3 68 0 0,466-19-188 0 0,-480 20 114 0 0,36-6 294 0 0,-51-10-451 0 0,-45 6-4034 0 0,20 10-6483 0 0,28 1-217 0 0</inkml:trace>
  <inkml:trace contextRef="#ctx0" brushRef="#br0" timeOffset="3992.354">12470 1511 1880 0 0,'0'0'2253'0'0,"0"0"-1412"0"0,0 0-573 0 0,0 0-185 0 0,0 0-79 0 0,0 0-7 0 0,0 0 55 0 0,0 0 183 0 0,0 0 260 0 0,0 0 300 0 0,0 0 298 0 0,0 0 213 0 0,0 0 110 0 0,-13-10 7753 0 0,179-3-8744 0 0,-128 8-406 0 0,0 1 0 0 0,0 2 0 0 0,1 1 1 0 0,-1 2-1 0 0,1 2 0 0 0,11 3-19 0 0,-49-6-19 0 0,0 0 0 0 0,0 0 0 0 0,0 0 0 0 0,1 0 0 0 0,-1 0 0 0 0,0 0 0 0 0,0 0 0 0 0,0 0-1 0 0,1 0 1 0 0,-1 0 0 0 0,0 1 0 0 0,0-1 0 0 0,0 0 0 0 0,0 1 0 0 0,1-1 0 0 0,-1 1 0 0 0,0 0 0 0 0,0-1 0 0 0,0 1 0 0 0,0 0 0 0 0,0 0 0 0 0,-1-1 0 0 0,1 1 0 0 0,0 0-1 0 0,0 0 1 0 0,0 0 0 0 0,-1 0 0 0 0,1 0 0 0 0,0 0 0 0 0,-1 0 0 0 0,1 0 0 0 0,-1 0 0 0 0,0 1 0 0 0,1-1 0 0 0,-1 0 0 0 0,0 0 0 0 0,1 0 0 0 0,-1 1 0 0 0,0-1 0 0 0,0 0-1 0 0,0 0 1 0 0,0 0 0 0 0,0 1 0 0 0,-1-1 0 0 0,1 0 0 0 0,0 1 19 0 0,-10 13-2935 0 0,-6 1-3279 0 0,9-9-3771 0 0</inkml:trace>
  <inkml:trace contextRef="#ctx0" brushRef="#br0" timeOffset="4240.724">12397 1964 21373 0 0,'0'0'545'0'0,"0"0"-448"0"0,0 0-370 0 0,0 0-46 0 0,0 0 121 0 0,0 0 227 0 0,0 0 186 0 0,27 3 67 0 0,198 8 509 0 0,-47-45-147 0 0,-6 0-776 0 0,-57 28-2975 0 0,-92 8-402 0 0,-9 1-2093 0 0,-4 2-4978 0 0</inkml:trace>
  <inkml:trace contextRef="#ctx0" brushRef="#br0" timeOffset="34344.845">124 6161 8890 0 0,'0'0'769'0'0,"0"0"41"0"0,0 0-7 0 0,0 0-136 0 0,0 0-169 0 0,0 0-112 0 0,0 0-137 0 0,0 0-80 0 0,0 0-58 0 0,0 0-43 0 0,-20-26 39 0 0,-61-79 73 0 0,58 47 1113 0 0,25 47-795 0 0,2-2-392 0 0,0-1 0 0 0,1 1 0 0 0,0 0-1 0 0,1 0 1 0 0,0 1 0 0 0,1-1 0 0 0,0 1 0 0 0,1 1 0 0 0,1 0 0 0 0,0 0 0 0 0,0 0-1 0 0,1 1 1 0 0,6-4-106 0 0,4-8-21 0 0,1 2 0 0 0,0 0 0 0 0,2 1 0 0 0,0 1 0 0 0,1 2 0 0 0,0 0 0 0 0,2 2 0 0 0,0 0 1 0 0,0 2-1 0 0,1 1 0 0 0,24-6 21 0 0,-43 15-24 0 0,0 1 1 0 0,-1 1-1 0 0,1 0 1 0 0,0 0-1 0 0,0 0 1 0 0,-1 1 0 0 0,1 0-1 0 0,0 1 1 0 0,-1-1-1 0 0,1 2 1 0 0,-1-1-1 0 0,0 1 1 0 0,0 0 0 0 0,0 0-1 0 0,0 1 1 0 0,0 0-1 0 0,-1 0 1 0 0,0 1-1 0 0,0 0 1 0 0,0 0 0 0 0,0 0-1 0 0,-1 0 1 0 0,0 1-1 0 0,0 0 1 0 0,0 0-1 0 0,-1 1 1 0 0,0-1 0 0 0,0 1-1 0 0,-1 0 1 0 0,1 2 23 0 0,23 33 151 0 0,-21-29-88 0 0,-1-1 1 0 0,2 0-1 0 0,0-1 0 0 0,0 1 0 0 0,1-1 0 0 0,0-1 0 0 0,1 1 0 0 0,0-1 0 0 0,0-1 0 0 0,1 0 0 0 0,1 0 0 0 0,-1-1 0 0 0,2 0 0 0 0,-1-1 0 0 0,1 0 0 0 0,0-1 0 0 0,0-1 0 0 0,0 1 0 0 0,1-2 0 0 0,0 0 0 0 0,0 0 0 0 0,0-2 0 0 0,3 1-63 0 0,-11-4 150 0 0,1-1 0 0 0,0 1-1 0 0,-1-1 1 0 0,0 0-1 0 0,1 0 1 0 0,-1-1 0 0 0,0 0-1 0 0,0 0 1 0 0,-1 0-1 0 0,1 0 1 0 0,-1-1 0 0 0,1 0-1 0 0,-1 0 1 0 0,0 0 0 0 0,0 0-1 0 0,-1-1 1 0 0,0 0-1 0 0,1 1 1 0 0,-1-1 0 0 0,-1 0-1 0 0,1-1 1 0 0,-1 1-1 0 0,0-1-149 0 0,17-39-1687 0 0,-9 3-3793 0 0,-10 35-2071 0 0,0 5 1286 0 0</inkml:trace>
  <inkml:trace contextRef="#ctx0" brushRef="#br0" timeOffset="34634.814">353 6504 14107 0 0,'0'0'419'0'0,"0"0"-474"0"0,0 0-390 0 0,0 0-118 0 0,0 0 140 0 0,0 0 412 0 0,0 0 445 0 0,0 0 234 0 0,0 0 66 0 0,0 0-14 0 0,0 0-39 0 0,0 0 9 0 0,29 3-20 0 0,93 6 5 0 0,27-32 1001 0 0,-116 12-1495 0 0,46-15-569 0 0,92-26 682 0 0,-114 40-3978 0 0,0 4-3785 0 0,-42 7-1442 0 0</inkml:trace>
  <inkml:trace contextRef="#ctx0" brushRef="#br0" timeOffset="35447.547">1684 3689 16436 0 0,'0'0'96'0'0,"0"0"-100"0"0,0 0-183 0 0,0 0-129 0 0,0 0-23 0 0,0 0 47 0 0,0 0 53 0 0,5-25 65 0 0,13-75-48 0 0,-9 91-643 0 0,-5 40 1755 0 0,-4-31-919 0 0,116 738 1535 0 0,-39-302-877 0 0,185 1134 3791 0 0,-134-836-3915 0 0,-121-699-619 0 0,2-2 1 0 0,1 1-1 0 0,1-1 0 0 0,2-1 0 0 0,1 0 0 0 0,2-1 0 0 0,1 0 0 0 0,11 13 114 0 0,-28-43-84 0 0,1 0 0 0 0,-1 0 0 0 0,0 0 0 0 0,1 0 0 0 0,-1 0 0 0 0,0 0 1 0 0,1 0-1 0 0,-1 0 0 0 0,1 0 0 0 0,-1-1 0 0 0,1 1 0 0 0,0 0 0 0 0,-1 0 0 0 0,1-1 0 0 0,0 1 0 0 0,0 0 0 0 0,-1-1 0 0 0,1 1 0 0 0,0-1 0 0 0,0 1 0 0 0,0-1 0 0 0,0 1 0 0 0,-1-1 0 0 0,1 0 0 0 0,0 1 0 0 0,0-1 0 0 0,0 0 0 0 0,0 0 0 0 0,0 0 0 0 0,0 0 0 0 0,0 0 0 0 0,0 0 0 0 0,0 0 0 0 0,0 0 0 0 0,0 0 0 0 0,0 0 0 0 0,0 0 0 0 0,0-1 0 0 0,0 1 0 0 0,0 0 0 0 0,0-1 0 0 0,0 1 0 0 0,0 0 0 0 0,-1-1 0 0 0,1 1 0 0 0,0-1 0 0 0,0 0 0 0 0,0 1 0 0 0,-1-1 0 0 0,1 0 0 0 0,0 1 0 0 0,-1-1 0 0 0,1 0 0 0 0,-1 0 0 0 0,1 0 0 0 0,-1 1 0 0 0,1-1 0 0 0,-1 0 0 0 0,1 0 0 0 0,-1 0 0 0 0,0-1 84 0 0,11-62-8579 0 0,-11 59 7489 0 0,2-13-5022 0 0</inkml:trace>
  <inkml:trace contextRef="#ctx0" brushRef="#br0" timeOffset="35937.655">3458 2785 21197 0 0,'0'0'876'0'0,"0"0"-699"0"0,0 0-389 0 0,0 0-295 0 0,0 0-177 0 0,0 0 24 0 0,0 0 100 0 0,0 0 169 0 0,0 0 174 0 0,-10 25 98 0 0,-33 83 51 0 0,7 83 188 0 0,-87 650 1427 0 0,43-264-937 0 0,-47 103-610 0 0,31-304 532 0 0,-16-4 0 0 0,-93 195-532 0 0,146-424 14 0 0,10-29-44 0 0,4 2 0 0 0,5 2 0 0 0,6 1 0 0 0,-2 35 30 0 0,32-138-178 0 0,1 0 0 0 0,1 1 0 0 0,1-1 0 0 0,1 1 0 0 0,0 0 0 0 0,0-1 0 0 0,2 1 0 0 0,0-1-1 0 0,1 1 1 0 0,1-1 0 0 0,1 0 0 0 0,0 0 0 0 0,0-1 0 0 0,2 1 0 0 0,0-1 0 0 0,1-1 0 0 0,0 1 0 0 0,1-1-1 0 0,1-1 1 0 0,11 13 178 0 0,-17-24-246 0 0,0-1 0 0 0,1 0 0 0 0,-1 0 0 0 0,0 0 1 0 0,1 0-1 0 0,-1 0 0 0 0,1-1 0 0 0,-1 0 0 0 0,1 0 0 0 0,-1 0 0 0 0,1-1 0 0 0,-1 1 0 0 0,1-1 0 0 0,-1 0 0 0 0,0 0 0 0 0,0-1 0 0 0,1 1 0 0 0,-1-1 0 0 0,0 0 0 0 0,0 0 0 0 0,0-1 0 0 0,-1 1 0 0 0,1-1 0 0 0,0 0 1 0 0,-1 1-1 0 0,0-2 0 0 0,0 1 0 0 0,0 0 0 0 0,0-1 0 0 0,0 1 0 0 0,-1-1 0 0 0,1 0 0 0 0,-1 0 0 0 0,0 0 0 0 0,0 0 0 0 0,-1 0 0 0 0,1 0 0 0 0,-1 0 0 0 0,0-1 0 0 0,0 1 0 0 0,0-1 246 0 0,6-6-1469 0 0,14-26-5483 0 0</inkml:trace>
  <inkml:trace contextRef="#ctx0" brushRef="#br0" timeOffset="36738.654">3797 2233 15755 0 0,'0'0'-61'0'0,"0"0"22"0"0,0 0-95 0 0,0 0-133 0 0,0 0-46 0 0,0 0 3 0 0,0 0 35 0 0,0 0 89 0 0,0 0 90 0 0,0 0 100 0 0,0 0 141 0 0,0 0 143 0 0,0 0 194 0 0,-20 6 182 0 0,-59 18 161 0 0,60-18 82 0 0,19-6-33 0 0,0 0-124 0 0,44-45 1838 0 0,-14 25-2511 0 0,1 0 1 0 0,1 2-1 0 0,1 1 1 0 0,0 2-1 0 0,1 1 1 0 0,1 2 0 0 0,0 1-1 0 0,0 2 1 0 0,1 2-1 0 0,17-2-77 0 0,-12 0 38 0 0,174-32-8 0 0,1 10 0 0 0,160-1-30 0 0,-190 25-12 0 0,0 9 1 0 0,0 9-1 0 0,-1 7 0 0 0,120 30 12 0 0,453 113-61 0 0,-740-158 128 0 0,2 0-1 0 0,-1-1 1 0 0,0-1 0 0 0,0-1-1 0 0,0 0 1 0 0,1-1-1 0 0,-1-2 1 0 0,0 0-1 0 0,0-1 1 0 0,-1 0 0 0 0,1-2-1 0 0,-1 0 1 0 0,0-1-1 0 0,-1-1 1 0 0,0-1 0 0 0,4-2-67 0 0,-4 78-1091 0 0,42 32 1172 0 0,28 71 54 0 0,-80-138-173 0 0,-1 1 0 0 0,-2-1 0 0 0,-2 1 0 0 0,-1 0 0 0 0,-1 0 0 0 0,-2 0 0 0 0,-1-1 1 0 0,-1 1-1 0 0,-2-1 0 0 0,-10 31 38 0 0,-24 62-3560 0 0,-7-8-4781 0 0,32-81-1768 0 0</inkml:trace>
  <inkml:trace contextRef="#ctx0" brushRef="#br0" timeOffset="38038.96">4523 2937 8594 0 0,'0'0'1662'0'0,"0"0"-194"0"0,0 0-303 0 0,0 0-268 0 0,0 0-140 0 0,0 0-129 0 0,0 0-194 0 0,0 0-293 0 0,0 0-390 0 0,0 0-271 0 0,0 0 10 0 0,-2-13 278 0 0,25 58 1174 0 0,1 20-570 0 0,-3 1 0 0 0,-3 0 0 0 0,-2 2 0 0 0,-4 0 1 0 0,-3 0-1 0 0,-2 1 0 0 0,-4 0 0 0 0,-4 30-372 0 0,6 12 199 0 0,-1 231 1338 0 0,-4-342-789 0 0,0 0 200 0 0,-8-21 1991 0 0,-2-13-3060 0 0,2 0 1 0 0,2-1-1 0 0,1 0 0 0 0,2 0 0 0 0,1 0 1 0 0,2-1-1 0 0,2-17 121 0 0,-1-28-231 0 0,-3 20 65 0 0,17-285-171 0 0,-12 324 275 0 0,0 1 0 0 0,2 0 0 0 0,1-1 0 0 0,1 2 0 0 0,1-1 0 0 0,0 1 1 0 0,2 0-1 0 0,0 1 0 0 0,1 0 0 0 0,1 0 0 0 0,1 1 0 0 0,0 1 0 0 0,1 0 0 0 0,8-5 62 0 0,-14 15-48 0 0,0 0-1 0 0,1 1 1 0 0,0 0-1 0 0,0 1 1 0 0,0 0-1 0 0,1 0 1 0 0,0 1 0 0 0,0 0-1 0 0,0 1 1 0 0,0 0-1 0 0,1 1 1 0 0,-1 0-1 0 0,1 0 1 0 0,0 1-1 0 0,-1 0 1 0 0,1 1-1 0 0,0 1 1 0 0,-1-1-1 0 0,1 2 1 0 0,0-1-1 0 0,-1 2 1 0 0,0-1-1 0 0,1 1 1 0 0,-1 1-1 0 0,0 0 1 0 0,-1 0-1 0 0,1 1 1 0 0,-1 0-1 0 0,0 1 1 0 0,0 0-1 0 0,0 1 1 0 0,-1-1-1 0 0,0 1 1 0 0,0 1-1 0 0,-1 0 1 0 0,0 0 0 0 0,0 0-1 0 0,-1 1 1 0 0,0 0-1 0 0,-1 0 1 0 0,0 1-1 0 0,0-1 1 0 0,-1 1-1 0 0,0 0 1 0 0,-1 0-1 0 0,0 1 1 0 0,-1-1-1 0 0,1 4 49 0 0,-1 5 34 0 0,-1-1-1 0 0,-1 1 1 0 0,0 0 0 0 0,-2-1-1 0 0,0 1 1 0 0,-1-1 0 0 0,-1 1-1 0 0,0-1 1 0 0,-2 0-1 0 0,0-1 1 0 0,-1 1 0 0 0,-1-1-1 0 0,0 0 1 0 0,-1-1 0 0 0,-1 0-1 0 0,0-1 1 0 0,-2 0-1 0 0,0 0 1 0 0,0-1 0 0 0,-1-1-1 0 0,-15 12-33 0 0,1-1 18 0 0,-1-2-1 0 0,-1 0 1 0 0,-1-2-1 0 0,-1-1 0 0 0,0-2 1 0 0,-2-1-1 0 0,0-2 1 0 0,0-1-1 0 0,-1-1 0 0 0,-1-2 1 0 0,-1-1-18 0 0,37-9-75 0 0,0 0 0 0 0,0 0 0 0 0,0 0 0 0 0,0 1 0 0 0,0-1 0 0 0,-1 0 1 0 0,1 0-1 0 0,0 1 0 0 0,0-1 0 0 0,0 1 0 0 0,-1-1 0 0 0,1 1 0 0 0,0-1 0 0 0,-1 1 0 0 0,1-1 1 0 0,0 1-1 0 0,-1 0 0 0 0,1-1 0 0 0,-1 1 0 0 0,1 0 0 0 0,-1-1 0 0 0,1 1 0 0 0,-1 0 0 0 0,1 0 1 0 0,-1 0-1 0 0,0-1 0 0 0,0 1 0 0 0,1 0 0 0 0,-1 0 0 0 0,0 0 0 0 0,0 0 0 0 0,0 0 0 0 0,0-1 1 0 0,0 1-1 0 0,0 0 0 0 0,0 0 0 0 0,0 0 0 0 0,0 0 0 0 0,0 0 0 0 0,-1 0 0 0 0,1-1 1 0 0,0 1-1 0 0,0 0 0 0 0,-1 0 0 0 0,1 0 0 0 0,-1-1 0 0 0,1 1 0 0 0,-1 0 0 0 0,1 0 0 0 0,-1-1 1 0 0,1 1-1 0 0,-1-1 0 0 0,0 1 0 0 0,1 0 0 0 0,-1-1 0 0 0,0 1 0 0 0,1-1 0 0 0,-1 1 0 0 0,0-1 1 0 0,0 0 74 0 0,16 10 641 0 0,158 128 629 0 0,-139-106-1002 0 0,1-1-1 0 0,1-2 1 0 0,2-2-1 0 0,1-1 1 0 0,1-2-1 0 0,1-2 1 0 0,0-1-1 0 0,45 14-267 0 0,-13-29 617 0 0,-58-10-4549 0 0,-1-3-4171 0 0,-11 4-687 0 0</inkml:trace>
  <inkml:trace contextRef="#ctx0" brushRef="#br0" timeOffset="38387.751">5526 4020 19324 0 0,'0'0'1003'0'0,"0"0"-1354"0"0,0 0-376 0 0,0 0 169 0 0,0 0 230 0 0,0 0 213 0 0,0 0 122 0 0,0 0 41 0 0,21 27 65 0 0,66 82 119 0 0,-83-102-84 0 0,1-1 1 0 0,0 1-1 0 0,1-1 0 0 0,-1-1 1 0 0,1 1-1 0 0,0-1 0 0 0,1 0 0 0 0,-1 0 1 0 0,1 0-1 0 0,0-1 0 0 0,0 0 1 0 0,1-1-1 0 0,-1 1 0 0 0,1-1 1 0 0,-1-1-1 0 0,1 0 0 0 0,0 0 1 0 0,0 0-1 0 0,6 0-148 0 0,-8-1 64 0 0,3 1 21 0 0,0 0 0 0 0,1-1-1 0 0,-1 0 1 0 0,1-1 0 0 0,-1 0 0 0 0,1 0 0 0 0,-1-1 0 0 0,1 0 0 0 0,-1-1-1 0 0,0 0 1 0 0,1 0 0 0 0,-1-1 0 0 0,0 0 0 0 0,-1-1 0 0 0,1 0-1 0 0,0 0 1 0 0,-1-1 0 0 0,0 0 0 0 0,0 0 0 0 0,-1-1 0 0 0,1 0 0 0 0,-1 0-1 0 0,-1-1 1 0 0,1 0 0 0 0,-1 0 0 0 0,0-1 0 0 0,-1 0 0 0 0,1 0-1 0 0,-2 0 1 0 0,1 0 0 0 0,-1-1 0 0 0,0 0 0 0 0,-1 1 0 0 0,0-1 0 0 0,-1-1-1 0 0,0 1 1 0 0,1-6-85 0 0,-1 0-17 0 0,0 1 0 0 0,-1 0 0 0 0,-1-1 0 0 0,-1 1 0 0 0,0 0 0 0 0,0-1 1 0 0,-2 1-1 0 0,1 0 0 0 0,-2 0 0 0 0,0 0 0 0 0,-1 1 0 0 0,0 0 0 0 0,-1-1 0 0 0,0 2 0 0 0,-1-1 0 0 0,-1 1 0 0 0,0 0 0 0 0,0 0 0 0 0,-1 1 0 0 0,-1 1 0 0 0,0-1 0 0 0,0 1 0 0 0,-1 1 0 0 0,-1 0 0 0 0,1 1 0 0 0,-1 0 0 0 0,0 0 0 0 0,-1 1 0 0 0,0 1 0 0 0,0 1 0 0 0,-1-1 0 0 0,1 2 0 0 0,-1 0 0 0 0,0 1 0 0 0,0 0 0 0 0,-3 0 17 0 0,8 3-50 0 0,0-1-1 0 0,1 1 1 0 0,-1 0-1 0 0,0 1 1 0 0,1 0-1 0 0,-1 0 0 0 0,1 1 1 0 0,-1 0-1 0 0,1 1 1 0 0,0 0-1 0 0,0 0 0 0 0,0 0 1 0 0,0 1-1 0 0,1 1 1 0 0,-1-1-1 0 0,1 1 1 0 0,0 0-1 0 0,0 1 0 0 0,1-1 1 0 0,0 1-1 0 0,0 1 1 0 0,0-1-1 0 0,1 1 0 0 0,0 0 1 0 0,0 0-1 0 0,1 1 1 0 0,0 0-1 0 0,-3 6 51 0 0,-2 9-235 0 0,1 0-1 0 0,0 1 1 0 0,2-1-1 0 0,1 1 1 0 0,1 1 0 0 0,1-1-1 0 0,1 0 1 0 0,2 5 235 0 0,3 46-3321 0 0,9-4-3576 0 0,-4-39-3444 0 0</inkml:trace>
  <inkml:trace contextRef="#ctx0" brushRef="#br0" timeOffset="39039.48">4205 4711 16235 0 0,'0'0'2076'0'0,"0"0"-325"0"0,0 0-436 0 0,0 0-351 0 0,0 0-211 0 0,0 0-142 0 0,0 0-124 0 0,0 0-124 0 0,0 0-114 0 0,0 0-96 0 0,0 0-55 0 0,0 0-37 0 0,0 0-14 0 0,-13-5-15 0 0,-39-17-18 0 0,125 19 596 0 0,395-13 527 0 0,-95-1-1071 0 0,-59 18 12 0 0,-99 5 252 0 0,0-11 0 0 0,0-8 0 0 0,163-34-330 0 0,-485 120-3925 0 0,27-2-6984 0 0,60-51-195 0 0</inkml:trace>
  <inkml:trace contextRef="#ctx0" brushRef="#br0" timeOffset="40004.947">4572 5736 10874 0 0,'0'0'909'0'0,"0"0"-173"0"0,0 0-295 0 0,0 0-186 0 0,0 0-123 0 0,0 0-107 0 0,0 0-93 0 0,0 0 50 0 0,0 0 111 0 0,0 0 150 0 0,0 0 179 0 0,12 11 122 0 0,35 38 102 0 0,-29 47 1418 0 0,8 145 514 0 0,33 117-2197 0 0,-26-176-454 0 0,-33-180 44 0 0,2 3-6 0 0,1-1 0 0 0,-1 0-1 0 0,0 1 1 0 0,-1 0-1 0 0,1-1 1 0 0,-1 1 0 0 0,0 0-1 0 0,0 0 1 0 0,0 0 0 0 0,-1 0-1 0 0,0 0 1 0 0,0 0 0 0 0,0 0-1 0 0,0 0 1 0 0,-1-1-1 0 0,0 1 1 0 0,0 0 0 0 0,0 0-1 0 0,0 0 1 0 0,-1-1 0 0 0,0 1-1 0 0,0-1 1 0 0,0 1 0 0 0,-1-1-1 0 0,1 0 1 0 0,-1 0-1 0 0,0 0 1 0 0,-1 0 0 0 0,1 0-1 0 0,0-1 1 0 0,-1 1 0 0 0,0-1-1 0 0,0 0 1 0 0,0 0-1 0 0,0-1 1 0 0,0 1 0 0 0,-1-1-1 0 0,1 0 1 0 0,-4 1 35 0 0,-16-15-3245 0 0,14-5-2655 0 0,6 9-2075 0 0</inkml:trace>
  <inkml:trace contextRef="#ctx0" brushRef="#br0" timeOffset="40455.421">4831 5633 19012 0 0,'0'0'1794'0'0,"0"0"-1071"0"0,0 0-521 0 0,0 0-307 0 0,0 0-159 0 0,0 0 17 0 0,33-24 102 0 0,108-75 45 0 0,-30 61-74 0 0,-90 37 121 0 0,-20 1 50 0 0,17-5-65 0 0,1 2 1 0 0,-1 0-1 0 0,1 1 0 0 0,0 1 0 0 0,0 1 0 0 0,-1 0 0 0 0,1 2 0 0 0,0 0 0 0 0,-1 1 1 0 0,1 1-1 0 0,-1 0 0 0 0,0 2 0 0 0,0 0 0 0 0,-1 1 0 0 0,0 0 0 0 0,0 2 1 0 0,-1 0-1 0 0,0 1 0 0 0,8 7 68 0 0,-21-14 4 0 0,0 1-1 0 0,-1 0 1 0 0,1 0 0 0 0,-1 1-1 0 0,0-1 1 0 0,0 0 0 0 0,-1 1 0 0 0,1 0-1 0 0,-1-1 1 0 0,0 1 0 0 0,0 0-1 0 0,-1-1 1 0 0,1 1 0 0 0,-1 0 0 0 0,0 0-1 0 0,0-1 1 0 0,-1 1 0 0 0,0 0-1 0 0,1 0 1 0 0,-1-1 0 0 0,-1 1 0 0 0,1-1-1 0 0,-1 1 1 0 0,0-1 0 0 0,0 1-1 0 0,0-1 1 0 0,0 0 0 0 0,-1 0 0 0 0,-2 3-4 0 0,-96 107 556 0 0,-166 82-226 0 0,203-156-338 0 0,3 2 0 0 0,1 3-1 0 0,3 3 1 0 0,-12 15 8 0 0,63-59-21 0 0,1 1-1 0 0,0-1 1 0 0,0 1-1 0 0,0 0 1 0 0,0 0-1 0 0,1 1 1 0 0,0-1-1 0 0,0 1 1 0 0,1 0-1 0 0,-1 0 1 0 0,1 0-1 0 0,1 1 0 0 0,-1-1 1 0 0,1 1-1 0 0,0-1 1 0 0,1 1-1 0 0,-1 0 1 0 0,1 0-1 0 0,1 0 1 0 0,-1-1-1 0 0,1 1 1 0 0,0 0-1 0 0,1 0 1 0 0,0 0-1 0 0,0 0 1 0 0,0 0-1 0 0,1-1 1 0 0,0 1-1 0 0,0-1 0 0 0,1 1 1 0 0,-1-1-1 0 0,2 0 1 0 0,-1 0-1 0 0,1 0 1 0 0,3 5 21 0 0,24 17 171 0 0,2-1 0 0 0,1-1 0 0 0,1-2 0 0 0,1-1 1 0 0,1-2-1 0 0,0-2 0 0 0,2-1 0 0 0,4-1-171 0 0,54 29 337 0 0,22 17-78 0 0,-68-33-32 0 0,2-2-1 0 0,1-3 1 0 0,0-2 0 0 0,2-2-1 0 0,1-3 1 0 0,12 0-227 0 0,-65-34 2394 0 0,-21-8-4229 0 0,1 4-2913 0 0,3 5-3745 0 0,9 11-1709 0 0</inkml:trace>
  <inkml:trace contextRef="#ctx0" brushRef="#br0" timeOffset="41127.552">6094 6474 7714 0 0,'0'0'1597'0'0,"0"0"-295"0"0,0 0-469 0 0,0 0-290 0 0,0 0-135 0 0,0 0-61 0 0,0 0-86 0 0,0 0-42 0 0,0 0-3 0 0,0 0 76 0 0,0 0 132 0 0,0 0 114 0 0,0 0 93 0 0,7 14 23 0 0,46 151 1515 0 0,1 237-1142 0 0,-50-447 75 0 0,2-28-13352 0 0,-6 60 4223 0 0</inkml:trace>
  <inkml:trace contextRef="#ctx0" brushRef="#br0" timeOffset="41376.004">5911 6452 21645 0 0,'0'0'1837'0'0,"0"0"-354"0"0,0 0-368 0 0,0 0-381 0 0,0 0-285 0 0,0 0-166 0 0,0 0-140 0 0,0 0-53 0 0,0 0-2 0 0,0 0 52 0 0,29-21 30 0 0,96-70 23 0 0,62 4 43 0 0,-152 72-278 0 0,32-14-238 0 0,1 3 0 0 0,1 3-1 0 0,1 3 1 0 0,47-6 280 0 0,-113 26-309 0 0,45-4-1664 0 0,-18 10-5310 0 0,-18 0-4506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9:45.974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3880 466 7522 0 0,'0'0'2144'0'0,"0"0"-249"0"0,0 0-359 0 0,0 0-441 0 0,0 0-377 0 0,0 0-389 0 0,0 0-491 0 0,0 0-484 0 0,0 0-178 0 0,0 0 10 0 0,1-12 262 0 0,9-27 356 0 0,15 75 92 0 0,-7 38 206 0 0,-2 1-1 0 0,-4 1 1 0 0,-4 0-1 0 0,-2 0 1 0 0,-4 1-1 0 0,-4 4-101 0 0,3-11 38 0 0,-1 277 785 0 0,0-344-749 0 0,0 0 1 0 0,1 0-1 0 0,-1 1 1 0 0,-1-1-1 0 0,1 0 1 0 0,0 0-1 0 0,-1 0 1 0 0,1 0-1 0 0,-1 0 1 0 0,0 0-1 0 0,0 0 1 0 0,0 0-1 0 0,-1 0 1 0 0,1 0-1 0 0,-1 0 1 0 0,1-1-1 0 0,-1 1 1 0 0,0 0-1 0 0,0-1 1 0 0,0 0-1 0 0,0 1 1 0 0,-1-1-1 0 0,1 0 1 0 0,0 0-1 0 0,-1 0 1 0 0,0 0-1 0 0,1-1 1 0 0,-1 1-1 0 0,0-1 1 0 0,0 0-1 0 0,0 0 1 0 0,0 0-1 0 0,0 0 1 0 0,0 0-1 0 0,0 0 1 0 0,0-1-1 0 0,-1 0 1 0 0,1 1-1 0 0,0-1 1 0 0,0-1-1 0 0,0 1 1 0 0,-2 0-75 0 0,-83-24-1987 0 0,44-18-4998 0 0,38 31-583 0 0</inkml:trace>
  <inkml:trace contextRef="#ctx0" brushRef="#br0" timeOffset="261.3">3584 501 13763 0 0,'0'0'2071'0'0,"0"0"-107"0"0,-7-30-367 0 0,-21-99-477 0 0,26 126-1124 0 0,0 0 0 0 0,1 0 1 0 0,-1 0-1 0 0,1 0 0 0 0,-1 0 0 0 0,1 0 0 0 0,0-1 1 0 0,0 1-1 0 0,1 0 0 0 0,-1-1 0 0 0,1 1 0 0 0,0-1 1 0 0,0 1-1 0 0,0-1 0 0 0,0 1 0 0 0,0-1 0 0 0,1 1 1 0 0,-1 0-1 0 0,1-1 0 0 0,0 1 0 0 0,0 0 0 0 0,0-1 1 0 0,1 1-1 0 0,-1 0 0 0 0,1 0 0 0 0,0 0 0 0 0,0 0 1 0 0,0 1-1 0 0,0-1 0 0 0,0 0 0 0 0,0 1 0 0 0,1-1 1 0 0,0 1-1 0 0,-1 0 0 0 0,1 0 0 0 0,0 0 0 0 0,0 0 0 0 0,0 0 1 0 0,0 1-1 0 0,0-1 0 0 0,0 1 0 0 0,1 0 0 0 0,-1 0 1 0 0,0 0-1 0 0,1 1 0 0 0,-1-1 0 0 0,0 1 0 0 0,1-1 1 0 0,-1 1-1 0 0,1 0 0 0 0,2 1 4 0 0,-6-1-2 0 0,66-5-128 0 0,0 3 0 0 0,0 3 0 0 0,-1 3 0 0 0,1 3 1 0 0,-1 3-1 0 0,-1 2 0 0 0,63 22 130 0 0,6-4-54 0 0,-48-10 107 0 0,1-5-1 0 0,1-3 1 0 0,0-4-1 0 0,1-3 1 0 0,41-6-53 0 0,-122 0 102 0 0,1 6-1728 0 0,-27 6 585 0 0,-36 24-4867 0 0,33-20-1725 0 0</inkml:trace>
  <inkml:trace contextRef="#ctx0" brushRef="#br0" timeOffset="511.463">3908 1149 21525 0 0,'0'0'150'0'0,"0"0"-98"0"0,0 0-156 0 0,0 0-92 0 0,30-12 79 0 0,102-39 61 0 0,-107 43 27 0 0,1 1 0 0 0,-1 1 0 0 0,1 1 0 0 0,0 2 0 0 0,0 0 0 0 0,0 2 0 0 0,25 1 29 0 0,-7 1-93 0 0,221 12-2841 0 0,-97 43-8259 0 0,-150-43 6903 0 0,-14-10 1749 0 0</inkml:trace>
  <inkml:trace contextRef="#ctx0" brushRef="#br0" timeOffset="800.565">4894 1286 1848 0 0,'0'0'1799'0'0,"0"0"-342"0"0,0 0-302 0 0,0 0-196 0 0,0 0-146 0 0,0 0-130 0 0,22 27-166 0 0,67 87-113 0 0,-78-101-253 0 0,1 1-1 0 0,0-1 0 0 0,1-1 1 0 0,0 0-1 0 0,0-1 0 0 0,2 0 0 0 0,-1-2 1 0 0,1 1-1 0 0,1-2 0 0 0,-1 0 1 0 0,8 2-151 0 0,-9-3 123 0 0,-1 0 134 0 0,1-1 0 0 0,0 0 0 0 0,0 0 0 0 0,0-1 0 0 0,1-1 0 0 0,0-1 0 0 0,-1 0 0 0 0,1-1 0 0 0,1 0 0 0 0,-1-1 0 0 0,0-1 0 0 0,0 0-1 0 0,0-1 1 0 0,0-1 0 0 0,0-1 0 0 0,0 0 0 0 0,0 0 0 0 0,-1-2 0 0 0,1 0 0 0 0,-1 0 0 0 0,0-1 0 0 0,-1-1 0 0 0,1-1 0 0 0,-1 0 0 0 0,-1 0 0 0 0,8-7-257 0 0,-12 7 187 0 0,1 0-1 0 0,-2-1 1 0 0,1 0 0 0 0,-1 0-1 0 0,-1-1 1 0 0,1 0 0 0 0,-2 0-1 0 0,1 0 1 0 0,-2-1 0 0 0,1 0-1 0 0,-1 0 1 0 0,-1 0 0 0 0,0 0-1 0 0,-1-1 1 0 0,0 1-1 0 0,0-1 1 0 0,-1 1 0 0 0,-1-1-1 0 0,0-5-186 0 0,-1 2 5 0 0,-1-1 0 0 0,-1 2 0 0 0,0-1 0 0 0,-1 0 0 0 0,-1 1 0 0 0,0-1-1 0 0,-1 1 1 0 0,0 1 0 0 0,-1-1 0 0 0,-1 1 0 0 0,0 0 0 0 0,0 1-1 0 0,-2 0 1 0 0,-9-10-5 0 0,4 6-81 0 0,-2 0-1 0 0,0 2 0 0 0,0 0 1 0 0,-1 1-1 0 0,-1 0 1 0 0,0 2-1 0 0,-1 0 0 0 0,0 1 1 0 0,-1 1-1 0 0,0 1 1 0 0,0 1-1 0 0,-1 1 0 0 0,0 1 1 0 0,0 0-1 0 0,0 2 0 0 0,0 1 1 0 0,-1 0-1 0 0,1 2 1 0 0,-1 1-1 0 0,0 0 82 0 0,12 2-82 0 0,-1 0-1 0 0,1 1 1 0 0,0 0-1 0 0,0 1 1 0 0,0 0-1 0 0,1 1 1 0 0,0 0-1 0 0,0 0 1 0 0,0 1-1 0 0,1 1 1 0 0,0-1 0 0 0,0 1-1 0 0,1 1 1 0 0,0 0-1 0 0,0 0 1 0 0,1 1-1 0 0,0-1 1 0 0,1 2-1 0 0,0-1 1 0 0,1 1-1 0 0,0-1 1 0 0,1 2 0 0 0,0-1-1 0 0,0 0 1 0 0,1 1-1 0 0,1-1 1 0 0,0 1-1 0 0,1 0 1 0 0,0 0-1 0 0,0 0 1 0 0,1 0-1 0 0,1-1 1 0 0,0 1 0 0 0,1 0-1 0 0,0 0 1 0 0,1-1-1 0 0,0 1 1 0 0,1-1-1 0 0,0 0 1 0 0,1 0-1 0 0,0 0 1 0 0,1-1 0 0 0,0 1-1 0 0,0-1 1 0 0,1-1-1 0 0,7 8 83 0 0,83 72-2447 0 0,-24-42-3149 0 0,-43-29-2643 0 0</inkml:trace>
  <inkml:trace contextRef="#ctx0" brushRef="#br0" timeOffset="10724.19">4312 3287 15203 0 0,'0'0'1689'0'0,"0"0"-598"0"0,0 0-1013 0 0,0 0-1098 0 0,0 0-911 0 0,0 0-30 0 0,0 0 474 0 0,0 0 754 0 0,0 0 829 0 0,0 0 200 0 0,0 0-13 0 0,-4 23-76 0 0,-19 161 143 0 0,21-164-255 0 0,-1-5-71 0 0,0 1 0 0 0,1-1 0 0 0,1 0 0 0 0,0 1 0 0 0,1-1 0 0 0,0 1 0 0 0,2-1 0 0 0,0 1 0 0 0,0-1 0 0 0,2 0 0 0 0,0 0 0 0 0,0 0 0 0 0,1-1 0 0 0,1 1 0 0 0,1-1 0 0 0,0 0 0 0 0,0-1 0 0 0,9 11-24 0 0,-12-23 116 0 0,0 1 0 0 0,1-1 0 0 0,-1 0-1 0 0,0 0 1 0 0,0-1 0 0 0,1 1 0 0 0,-1-1 0 0 0,0 0 0 0 0,1 0 0 0 0,-1-1-1 0 0,0 1 1 0 0,1-1 0 0 0,-1 0 0 0 0,0 0 0 0 0,0 0 0 0 0,0-1 0 0 0,0 1-1 0 0,0-1 1 0 0,0 0 0 0 0,0 0 0 0 0,-1 0 0 0 0,1-1 0 0 0,-1 0 0 0 0,1 1-1 0 0,-1-1 1 0 0,0 0 0 0 0,2-3-116 0 0,5-1-30 0 0,395-311-4663 0 0,-400 315 4755 0 0,-3 0-140 0 0,0 0 1 0 0,0 1-1 0 0,0-1 0 0 0,0 1 0 0 0,1 0 0 0 0,-1 0 0 0 0,0 0 0 0 0,1 0 0 0 0,0 0 0 0 0,-1 0 0 0 0,1 1 1 0 0,0-1-1 0 0,0 1 0 0 0,0 0 0 0 0,0-1 0 0 0,0 2 0 0 0,0-1 0 0 0,0 0 0 0 0,0 1 0 0 0,1-1 1 0 0,-1 1-1 0 0,0 0 0 0 0,0 0 0 0 0,0 0 0 0 0,1 0 0 0 0,-1 1 0 0 0,0-1 0 0 0,0 1 0 0 0,0 0 0 0 0,0 0 1 0 0,0 0-1 0 0,0 0 0 0 0,0 1 0 0 0,0-1 0 0 0,0 1 0 0 0,0 0 78 0 0,41 157 2190 0 0,-43-142-2117 0 0,1 0 0 0 0,1 0 0 0 0,1-1 0 0 0,0 1 0 0 0,1-1-1 0 0,1 0 1 0 0,1 0 0 0 0,0-1 0 0 0,1 0 0 0 0,0 0 0 0 0,1 0 0 0 0,1-1 0 0 0,9 9-73 0 0,-17-21 133 0 0,0 0 0 0 0,0-1 0 0 0,0 1 0 0 0,0-1 0 0 0,0 0 1 0 0,1 1-1 0 0,-1-1 0 0 0,0 0 0 0 0,1 0 0 0 0,-1-1 0 0 0,1 1 0 0 0,0 0 0 0 0,-1-1 0 0 0,1 0 0 0 0,-1 1 0 0 0,1-1 0 0 0,0 0 0 0 0,-1 0 1 0 0,1-1-1 0 0,0 1 0 0 0,-1 0 0 0 0,1-1 0 0 0,-1 0 0 0 0,1 1 0 0 0,-1-1 0 0 0,1 0 0 0 0,-1 0 0 0 0,0-1 0 0 0,1 1 0 0 0,-1 0 0 0 0,0-1 1 0 0,0 1-1 0 0,0-1 0 0 0,0 0 0 0 0,0 0 0 0 0,0 0 0 0 0,1-2-133 0 0,65-88 1938 0 0,-60 80-2042 0 0,2-3 372 0 0,-1 0 0 0 0,-1-2 1 0 0,0 1-1 0 0,-1-1 1 0 0,0 0-1 0 0,-2 0 0 0 0,0 0 1 0 0,-1-1-1 0 0,-1 0 0 0 0,0 0 1 0 0,-1 0-1 0 0,-1-3-268 0 0,-1 20-189 0 0,0 4-2776 0 0,5 17 1680 0 0,3 4 1275 0 0,1 0 0 0 0,1 0 0 0 0,0-1 0 0 0,2 0 1 0 0,1-1-1 0 0,0-1 0 0 0,2 0 0 0 0,1-1 0 0 0,0 0 1 0 0,1-1-1 0 0,12 9 10 0 0,85 49-6826 0 0,-97-68-2436 0 0</inkml:trace>
  <inkml:trace contextRef="#ctx0" brushRef="#br0" timeOffset="10974.541">4093 2672 24613 0 0,'0'0'-8'0'0,"0"0"-8"0"0,0 0-8 0 0,-126-169-696 0 0,127 156-240 0 0,23 8-504 0 0,13 5-841 0 0,13 2-592 0 0,-10 4-943 0 0,-12 1-7211 0 0</inkml:trace>
  <inkml:trace contextRef="#ctx0" brushRef="#br0" timeOffset="37805.712">16193 10059 14259 0 0,'0'0'2674'0'0,"0"0"-198"0"0,0 0-655 0 0,0 0-552 0 0,0 0-407 0 0,0 0-377 0 0,0 0-421 0 0,0 0-460 0 0,0 0-414 0 0,0 0-189 0 0,0 0 148 0 0,0 0 272 0 0,0 0 378 0 0,9-4 453 0 0,22 108 317 0 0,-9 38-284 0 0,-7 1-1 0 0,-6 1 0 0 0,-6-1 1 0 0,-8 36-285 0 0,-12 218 724 0 0,17-396-340 0 0,0-1 136 0 0,0-17 854 0 0,-36-365-9624 0 0,-1-2 2177 0 0,37 128 9093 0 0,0 240-2738 0 0,1 0 0 0 0,1 0 0 0 0,0 0 0 0 0,1 0 0 0 0,1 1 0 0 0,0-1-1 0 0,1 1 1 0 0,1 0 0 0 0,1 0 0 0 0,0 1 0 0 0,0 0 0 0 0,1 0 0 0 0,1 1-1 0 0,1 0 1 0 0,0 0 0 0 0,0 1 0 0 0,1 1 0 0 0,1-1 0 0 0,-1 2 0 0 0,2 0 0 0 0,0 0-1 0 0,0 1 1 0 0,1 1 0 0 0,0 0 0 0 0,4-1-282 0 0,16-3 39 0 0,2 1 0 0 0,-1 1-1 0 0,1 2 1 0 0,0 2 0 0 0,1 1 0 0 0,-1 2 0 0 0,1 2-1 0 0,0 1 1 0 0,-1 2 0 0 0,1 1 0 0 0,0 2 0 0 0,24 7-39 0 0,-48-11-29 0 0,-1 2 0 0 0,0-1 1 0 0,0 2-1 0 0,0 0 0 0 0,0 0 1 0 0,-1 1-1 0 0,1 0 0 0 0,-1 1 1 0 0,-1 0-1 0 0,1 1 1 0 0,-1 0-1 0 0,0 1 0 0 0,0 0 1 0 0,-1 0-1 0 0,0 1 0 0 0,-1 1 1 0 0,0-1-1 0 0,0 1 0 0 0,-1 0 1 0 0,-1 1-1 0 0,0 0 1 0 0,0 0-1 0 0,-1 0 0 0 0,0 1 1 0 0,-1 0-1 0 0,0 0 0 0 0,-1 0 1 0 0,0 0-1 0 0,-1 0 1 0 0,0 1-1 0 0,-1-1 0 0 0,-1 1 1 0 0,0-1-1 0 0,-1 1 29 0 0,-3 5 41 0 0,-1-1 1 0 0,0 0-1 0 0,-1 0 1 0 0,-1-1-1 0 0,-1 0 1 0 0,-1 0-1 0 0,0-1 1 0 0,-1 0-1 0 0,0-1 1 0 0,-1 0-1 0 0,-1 0 1 0 0,0-1-1 0 0,-1-1 1 0 0,0 0-1 0 0,-1-1 1 0 0,-1 1-42 0 0,-250 141 1011 0 0,142-105-635 0 0,-99 54-247 0 0,221-101-173 0 0,-1 0 0 0 0,1 0 0 0 0,0 0-1 0 0,-1 1 1 0 0,1-1 0 0 0,0 0-1 0 0,0 1 1 0 0,-1-1 0 0 0,1 1-1 0 0,0-1 1 0 0,1 1 0 0 0,-1 0-1 0 0,0-1 1 0 0,0 1 0 0 0,1 0-1 0 0,-1 0 1 0 0,1-1 0 0 0,-1 1-1 0 0,1 0 1 0 0,0 0 0 0 0,0 0-1 0 0,0 0 1 0 0,0-1 0 0 0,0 1 0 0 0,0 0-1 0 0,0 0 1 0 0,1 0 0 0 0,-1-1-1 0 0,0 1 1 0 0,1 0 0 0 0,0 0-1 0 0,-1-1 1 0 0,1 1 0 0 0,0 0-1 0 0,0-1 1 0 0,0 1 0 0 0,0-1-1 0 0,0 1 1 0 0,1-1 0 0 0,-1 0-1 0 0,0 1 1 0 0,0-1 0 0 0,1 0 0 0 0,-1 0-1 0 0,1 0 1 0 0,-1 0 0 0 0,1 0-1 0 0,1 0 45 0 0,80 53-510 0 0,-81-53 524 0 0,96 49 55 0 0,-13-9 33 0 0,-2 4 0 0 0,-2 4 0 0 0,58 46-102 0 0,160 189 67 0 0,-299-285 112 0 0,0 1 1 0 0,0-1 0 0 0,0 0 0 0 0,0 1 0 0 0,0-1 0 0 0,0 1-1 0 0,0-1 1 0 0,0 0 0 0 0,0 1 0 0 0,0-1 0 0 0,1 1 0 0 0,-1-1-1 0 0,0 0 1 0 0,0 1 0 0 0,1-1 0 0 0,-1 1 0 0 0,0-1 0 0 0,1 1-1 0 0,-1-1 1 0 0,1 1 0 0 0,-1 0 0 0 0,1-1 0 0 0,-1 1 0 0 0,0-1-1 0 0,1 1 1 0 0,0 0 0 0 0,-1-1 0 0 0,1 1 0 0 0,-1 0 0 0 0,1 0-1 0 0,-1 0 1 0 0,1-1 0 0 0,0 1 0 0 0,-1 0 0 0 0,1 0 0 0 0,-1 0-1 0 0,2 0-179 0 0,-10-21-1185 0 0,-4-57-2013 0 0,11 26-6214 0 0,1 35-1540 0 0</inkml:trace>
  <inkml:trace contextRef="#ctx0" brushRef="#br0" timeOffset="38121.106">17581 11013 20316 0 0,'0'0'885'0'0,"0"0"-485"0"0,0 0-616 0 0,0 0-326 0 0,0 0 95 0 0,0 0 197 0 0,0 0 214 0 0,0 0 177 0 0,0 0 68 0 0,0 0 46 0 0,0 0 37 0 0,0 0 11 0 0,7 29-28 0 0,21 88-26 0 0,-9 127 763 0 0,-17-171 871 0 0,2-103-4509 0 0,-1 8-4766 0 0,-3 14-3294 0 0</inkml:trace>
  <inkml:trace contextRef="#ctx0" brushRef="#br0" timeOffset="38367.541">17362 10968 20412 0 0,'0'0'1282'0'0,"0"0"-154"0"0,0 0-306 0 0,0 0-210 0 0,0 0-116 0 0,0 0-155 0 0,0 0-139 0 0,0 0-100 0 0,0 0-76 0 0,0 0-10 0 0,0 0 13 0 0,0 0 52 0 0,0 0 120 0 0,3-2 99 0 0,148-11 1372 0 0,180-54-1578 0 0,-149 23-6676 0 0,-164 41 665 0 0,-6 1-5479 0 0</inkml:trace>
  <inkml:trace contextRef="#ctx0" brushRef="#br0" timeOffset="2149.058">6458 1105 8194 0 0,'0'0'241'0'0,"0"0"-253"0"0,0 0-204 0 0,0 0-60 0 0,0 0 105 0 0,0 0 262 0 0,0 0 337 0 0,0 0 354 0 0,0 0 321 0 0,0 0 297 0 0,0 0 115 0 0,0 0-64 0 0,0 0-207 0 0,3-18-357 0 0,7-54-482 0 0,-10 70-453 0 0,-1 1 1 0 0,1 0-1 0 0,0 0 0 0 0,1 0 0 0 0,-1 0 0 0 0,0 0 0 0 0,0 0 1 0 0,0 0-1 0 0,1 0 0 0 0,-1 0 0 0 0,1 0 0 0 0,-1 0 0 0 0,0 0 1 0 0,1 0-1 0 0,0 0 0 0 0,-1 0 0 0 0,1 0 0 0 0,0 0 0 0 0,-1 0 1 0 0,1 0-1 0 0,0 1 0 0 0,0-1 0 0 0,0 0 0 0 0,0 1 0 0 0,-1-1 1 0 0,1 0-1 0 0,0 1 0 0 0,0-1 0 0 0,0 1 0 0 0,0 0 0 0 0,1-1 1 0 0,-1 1-1 0 0,0 0 0 0 0,0-1 0 0 0,0 1 0 0 0,0 0 0 0 0,0 0 1 0 0,0 0-1 0 0,0 0 0 0 0,0 0 0 0 0,1 0 0 0 0,-1 1 48 0 0,4-1-204 0 0,103-17-424 0 0,139-28 642 0 0,-90-13 3076 0 0,-156 58-2090 0 0,-40 8-237 0 0,16 3-878 0 0,0 1 0 0 0,1 1 0 0 0,0 1 0 0 0,1 1 0 0 0,0 0 0 0 0,1 2-1 0 0,1 0 1 0 0,1 2 0 0 0,1 0 0 0 0,0 1 0 0 0,1 0 0 0 0,2 1 0 0 0,0 1 0 0 0,1 0 0 0 0,1 1 0 0 0,1 1 0 0 0,1 0 0 0 0,1 0-1 0 0,2 1 1 0 0,0 0 0 0 0,1 0 0 0 0,2 0 0 0 0,1 1 0 0 0,0 0 0 0 0,2-1 0 0 0,1 1 0 0 0,3 20 115 0 0,-1-36 3 0 0,0 1 1 0 0,1-1-1 0 0,0 0 1 0 0,1 0-1 0 0,0 0 1 0 0,0 0-1 0 0,1-1 1 0 0,1 1-1 0 0,-1-1 1 0 0,1 0-1 0 0,1-1 1 0 0,0 0-1 0 0,0 0 1 0 0,1 0-1 0 0,-1-1 1 0 0,2 0-1 0 0,-1-1 1 0 0,1 0-1 0 0,0 0 1 0 0,0 0-1 0 0,0-1 1 0 0,1-1-1 0 0,0 0 1 0 0,0 0-1 0 0,0-1 1 0 0,1 0-1 0 0,-1-1 1 0 0,4 1-4 0 0,13 2 116 0 0,1-2 0 0 0,-1 0-1 0 0,1-2 1 0 0,-1-1 0 0 0,1-1 0 0 0,-1-1 0 0 0,1-2-1 0 0,-1-1 1 0 0,0 0 0 0 0,14-7-116 0 0,-11 2 48 0 0,-2-1 1 0 0,1-1-1 0 0,-2-1 0 0 0,1-2 0 0 0,-2-1 1 0 0,0-1-1 0 0,-1-1 0 0 0,12-13-48 0 0,-27 23 192 0 0,-1 0 0 0 0,0-1 0 0 0,-1 0 0 0 0,0 0 0 0 0,0-1 0 0 0,-1 0 0 0 0,-1-1 0 0 0,1 0 0 0 0,-2 0 0 0 0,1 0 0 0 0,-2 0 0 0 0,1-1 0 0 0,-2 0 0 0 0,0 0 0 0 0,0 0 0 0 0,-1 0 0 0 0,0 0 0 0 0,-1-1 0 0 0,0 1 0 0 0,-1-1 0 0 0,-1 1 0 0 0,-1-5-192 0 0,-9-11 478 0 0,-9 49-4683 0 0,15-10 4191 0 0,1 0 1 0 0,0 0-1 0 0,0 1 1 0 0,1-1-1 0 0,1 1 1 0 0,0-1-1 0 0,1 1 1 0 0,0 0 0 0 0,0 0-1 0 0,2 0 1 0 0,-1-1-1 0 0,1 1 1 0 0,1 0-1 0 0,0-1 1 0 0,1 1-1 0 0,0-1 1 0 0,1 1-1 0 0,0-1 1 0 0,1-1-1 0 0,0 1 1 0 0,1 0-1 0 0,0-1 1 0 0,0 0-1 0 0,1-1 1 0 0,0 0-1 0 0,1 0 1 0 0,0 0-1 0 0,1-1 1 0 0,-1 0-1 0 0,2 0 1 0 0,-1-1-1 0 0,1-1 1 0 0,0 1-1 0 0,0-2 1 0 0,1 1-1 0 0,9 2 14 0 0,2-7 59 0 0,0-1-1 0 0,0-1 0 0 0,0-2 0 0 0,0 0 0 0 0,0-1 0 0 0,-1-1 0 0 0,1-1 0 0 0,-1-1 0 0 0,0 0 0 0 0,-1-2 0 0 0,0-1 0 0 0,-1 0 0 0 0,0-1 1 0 0,0-1-1 0 0,-1-1 0 0 0,-1-1 0 0 0,0 0 0 0 0,-1-2 0 0 0,0 1 0 0 0,4-8-58 0 0,-6 8-33 0 0,0-1 0 0 0,-1-1 1 0 0,-1 0-1 0 0,-1-1 0 0 0,0 0 0 0 0,-1 0 1 0 0,-1-1-1 0 0,-1-1 0 0 0,0 1 0 0 0,-2-2 1 0 0,0 1-1 0 0,-2 0 0 0 0,0-1 0 0 0,-1-2 33 0 0,-3 46-542 0 0,-2 6 452 0 0,1 1 0 0 0,1 0 0 0 0,1 0 0 0 0,2 0 0 0 0,1 0 0 0 0,1-1 0 0 0,2 0 0 0 0,0 0 0 0 0,2 0-1 0 0,2-1 1 0 0,0 0 0 0 0,14 22 90 0 0,-19-43 65 0 0,-1-1 0 0 0,1 0 0 0 0,0 0 0 0 0,0-1-1 0 0,1 1 1 0 0,0-1 0 0 0,0-1 0 0 0,0 1 0 0 0,0-1-1 0 0,1-1 1 0 0,0 1 0 0 0,0-1 0 0 0,0-1 0 0 0,0 1 0 0 0,0-1-1 0 0,0-1 1 0 0,0 1 0 0 0,1-2 0 0 0,-1 1 0 0 0,1-1 0 0 0,-1 0-1 0 0,0-1 1 0 0,1 0 0 0 0,-1 0 0 0 0,0-1 0 0 0,5-1-65 0 0,205-86 1108 0 0,-200 80-953 0 0,0-2 0 0 0,0 0 0 0 0,-1 0 1 0 0,-1-2-1 0 0,0 0 0 0 0,-1-1 0 0 0,0-1 0 0 0,-1 0 0 0 0,0 0 0 0 0,-2-2 0 0 0,0 0 0 0 0,0 0 0 0 0,-2-1 0 0 0,0 0 1 0 0,-1-1-1 0 0,-1 0 0 0 0,4-16-155 0 0,-5 159-4939 0 0,-4-112 4991 0 0,-1 0 0 0 0,2 0 0 0 0,-1-1 0 0 0,1 1 1 0 0,1-1-1 0 0,0 0 0 0 0,1 0 0 0 0,0 0 0 0 0,1-1 0 0 0,0 0 1 0 0,0 0-1 0 0,1-1 0 0 0,1 0 0 0 0,-1 0 0 0 0,1-1 1 0 0,1 0-1 0 0,0-1 0 0 0,0 0 0 0 0,0 0 0 0 0,1-1 1 0 0,0-1-1 0 0,0 1 0 0 0,0-2 0 0 0,1 0 0 0 0,-1 0 0 0 0,1-1 1 0 0,3 0-53 0 0,10-4 141 0 0,-1-1 1 0 0,1-2-1 0 0,-1 0 0 0 0,0-2 1 0 0,0-1-1 0 0,-1 0 1 0 0,0-2-1 0 0,0-1 1 0 0,-1-1-1 0 0,0 0 1 0 0,-1-2-1 0 0,-1 0 0 0 0,1-2 1 0 0,-2 0-1 0 0,0-1 1 0 0,-2-1-1 0 0,14-15-141 0 0,-20 19 119 0 0,-1 0 0 0 0,0-1-1 0 0,0 0 1 0 0,-2 0 0 0 0,1-1 0 0 0,-2-1 0 0 0,0 1-1 0 0,-1-1 1 0 0,-1 0 0 0 0,0-1 0 0 0,-1 1-1 0 0,-1-1 1 0 0,-1 0 0 0 0,0 0 0 0 0,-1 0 0 0 0,-1-15-119 0 0,-2 90-3341 0 0,2 48 1234 0 0,0-98 2145 0 0,0 0 1 0 0,0-1 0 0 0,1 1 0 0 0,0-1-1 0 0,0 1 1 0 0,1 0 0 0 0,0-1-1 0 0,0 0 1 0 0,1 1 0 0 0,0-1 0 0 0,0 0-1 0 0,0-1 1 0 0,1 1 0 0 0,0 0 0 0 0,1-1-1 0 0,0 0 1 0 0,-1 0 0 0 0,2 0-1 0 0,-1-1 1 0 0,1 0 0 0 0,0 0 0 0 0,0 0-1 0 0,0-1 1 0 0,1 0 0 0 0,-1 0-1 0 0,1 0 1 0 0,0-1 0 0 0,0 0 0 0 0,0 0-1 0 0,3 0-38 0 0,1-1 147 0 0,-1-1-1 0 0,1 1 1 0 0,0-2 0 0 0,-1 1-1 0 0,1-1 1 0 0,0-1-1 0 0,-1 0 1 0 0,1-1 0 0 0,-1 0-1 0 0,1 0 1 0 0,-1-1-1 0 0,0-1 1 0 0,0 1-1 0 0,0-2 1 0 0,0 1 0 0 0,-1-1-1 0 0,0-1 1 0 0,0 0-1 0 0,0 0 1 0 0,-1-1 0 0 0,0 0-1 0 0,0 0 1 0 0,-1-1-1 0 0,1 0 1 0 0,-2 0-1 0 0,1-1 1 0 0,-1 0 0 0 0,-1 0-1 0 0,0 0 1 0 0,0-1-1 0 0,0 1 1 0 0,-2-1 0 0 0,1 0-1 0 0,-1-1 1 0 0,0-3-147 0 0,5 43-5282 0 0,20 28 5769 0 0,-26-51-739 0 0,117 146 164 0 0,-68-114-2458 0 0,5-6-3570 0 0,-35-22-3407 0 0</inkml:trace>
  <inkml:trace contextRef="#ctx0" brushRef="#br0" timeOffset="2995.093">11013 0 19164 0 0,'0'0'1067'0'0,"0"0"-207"0"0,0 0-541 0 0,0 0-938 0 0,0 0-1100 0 0,0 0-323 0 0,0 0 143 0 0,0 0 606 0 0,0 0 914 0 0,0 0 251 0 0,0 0 93 0 0,0 0 101 0 0,6 26 34 0 0,47 201 393 0 0,-35-99 19 0 0,-6 0 1 0 0,-6 0-1 0 0,-7 74-512 0 0,8 161 411 0 0,-5-339-394 0 0,0-1-1 0 0,1 1 1 0 0,2-1 0 0 0,0 0-1 0 0,2 0 1 0 0,0-1-1 0 0,11 22-16 0 0,-14-37 71 0 0,-1 0-1 0 0,1 0 1 0 0,1 0 0 0 0,0 0-1 0 0,-1-1 1 0 0,2 0 0 0 0,-1 0-1 0 0,1-1 1 0 0,0 1 0 0 0,0-1-1 0 0,0 0 1 0 0,1-1-1 0 0,0 0 1 0 0,0 0 0 0 0,0 0-1 0 0,0-1 1 0 0,1 0 0 0 0,-1 0-1 0 0,1-1 1 0 0,0 0 0 0 0,-1 0-1 0 0,1-1 1 0 0,0 0-1 0 0,8 0-70 0 0,106-30 1106 0 0,42-81-1265 0 0,-144 94 387 0 0,-16 18-326 0 0,-1 1 1 0 0,1-1-1 0 0,-1 1 0 0 0,0 0 0 0 0,0 0 0 0 0,0 0 0 0 0,0 0 0 0 0,0 0 0 0 0,-1 1 0 0 0,1-1 0 0 0,-1 1 1 0 0,0 0-1 0 0,0-1 0 0 0,0 1 0 0 0,-1 0 0 0 0,1 0 0 0 0,-1 1 0 0 0,0-1 0 0 0,0 0 0 0 0,0 4 98 0 0,4 4-70 0 0,-2 2 144 0 0,2 1 0 0 0,0-1 1 0 0,1 0-1 0 0,0 0 0 0 0,1 0 0 0 0,0-1 1 0 0,1 0-1 0 0,1-1 0 0 0,0 0 0 0 0,0 0 1 0 0,2-1-1 0 0,-1 0 0 0 0,1-1 0 0 0,1 0 0 0 0,0-1 1 0 0,0 0-1 0 0,1-1 0 0 0,0 0 0 0 0,0-1 1 0 0,1 0-1 0 0,0-1 0 0 0,0-1 0 0 0,0 0 1 0 0,8 1-75 0 0,11-5 232 0 0,-1-1 0 0 0,0-2 0 0 0,0-1 0 0 0,0-1 0 0 0,-1-2 0 0 0,1-1 0 0 0,-1-2 1 0 0,-1 0-1 0 0,0-3 0 0 0,0 0 0 0 0,-1-2 0 0 0,-1-1 0 0 0,0-1 0 0 0,-1-1 0 0 0,-1-2 1 0 0,0-1-1 0 0,-2 0 0 0 0,0-2 0 0 0,19-24-232 0 0,-36 41 14 0 0,-1-1 1 0 0,1 0-1 0 0,-1 0 1 0 0,-1 0-1 0 0,1-1 1 0 0,-1 0-1 0 0,0 0 0 0 0,-1 0 1 0 0,0 0-1 0 0,0-1 1 0 0,0 0-1 0 0,-1 0 1 0 0,0 0-1 0 0,-1 0 1 0 0,0 0-1 0 0,0 0 1 0 0,-1-1-1 0 0,0 1 0 0 0,0-1 1 0 0,-1 1-1 0 0,0-1 1 0 0,0 1-1 0 0,-1-1 1 0 0,0 1-1 0 0,-1-1 1 0 0,0 1-1 0 0,0 0 0 0 0,-1 0 1 0 0,0 0-1 0 0,0 0 1 0 0,-1 0-1 0 0,0 1 1 0 0,0-1-1 0 0,-1 1 1 0 0,0 0-1 0 0,0 1 0 0 0,-1-1 1 0 0,1 1-1 0 0,-2 0 1 0 0,1 0-1 0 0,0 1 1 0 0,-5-2-15 0 0,-8-3-138 0 0,-1 1 0 0 0,-1 1 1 0 0,1 1-1 0 0,-1 1 0 0 0,0 1 0 0 0,-1 1 1 0 0,1 0-1 0 0,-1 2 0 0 0,0 1 0 0 0,0 0 1 0 0,0 2-1 0 0,1 0 0 0 0,-1 1 0 0 0,0 2 1 0 0,1 0-1 0 0,0 1 0 0 0,0 1 0 0 0,0 1 1 0 0,1 1-1 0 0,0 1 0 0 0,0 1 1 0 0,1 0-1 0 0,0 1 0 0 0,1 2 0 0 0,-10 8 138 0 0,20-16-80 0 0,0 1 0 0 0,0 0 0 0 0,1 1 0 0 0,0-1 0 0 0,0 1 0 0 0,1 1 0 0 0,0-1 0 0 0,0 1 0 0 0,1 0 0 0 0,0 1 0 0 0,0-1 0 0 0,1 1 0 0 0,0 0 0 0 0,0 0 0 0 0,1 0 0 0 0,1 0 0 0 0,-1 1 0 0 0,2-1 0 0 0,-1 1 0 0 0,1-1 0 0 0,0 1 0 0 0,1 0 0 0 0,0 0 0 0 0,1 3 80 0 0,7-6 139 0 0,-1-1 0 0 0,1 0 1 0 0,0 0-1 0 0,0-1 0 0 0,0 0 0 0 0,1 0 1 0 0,-1-1-1 0 0,1 0 0 0 0,1-1 0 0 0,-1 1 0 0 0,0-2 1 0 0,1 0-1 0 0,-1 0 0 0 0,1 0 0 0 0,0-1 1 0 0,-1-1-1 0 0,1 0 0 0 0,0 0 0 0 0,0-1 1 0 0,7-1-140 0 0,-17 2 5 0 0,366-21 2466 0 0,-352 19-2491 0 0,0 0-1 0 0,-1 0 1 0 0,1 1-1 0 0,0 1 1 0 0,0 0 0 0 0,0 1-1 0 0,0 1 1 0 0,-1 0 0 0 0,1 0-1 0 0,-1 2 1 0 0,1 0-1 0 0,-1 0 1 0 0,0 1 0 0 0,-1 1-1 0 0,1 0 1 0 0,-1 1-1 0 0,0 0 1 0 0,-1 0 0 0 0,0 2-1 0 0,0-1 1 0 0,5 7 20 0 0,21 27-898 0 0,9 9-2758 0 0,1-3-6277 0 0,-33-37 1291 0 0</inkml:trace>
  <inkml:trace contextRef="#ctx0" brushRef="#br0" timeOffset="3834.503">14572 1003 8418 0 0,'0'0'1180'0'0,"0"0"-60"0"0,0 0-225 0 0,0 0-272 0 0,0 0-303 0 0,0 0-433 0 0,0 0-589 0 0,0 0-554 0 0,0 0-242 0 0,0 0 219 0 0,0 0 542 0 0,0-9 599 0 0,0 1 143 0 0,2-14 389 0 0,5 47 416 0 0,180 1293 2868 0 0,-82-966-2893 0 0,-181-546 9305 0 0,23 59-8172 0 0,-4-10-2336 0 0,7-3 0 0 0,-26-134 418 0 0,71 271-82 0 0,1 0 1 0 0,1 0-1 0 0,0 0 0 0 0,0-1 1 0 0,1 1-1 0 0,1-1 0 0 0,0 0 1 0 0,0 1-1 0 0,1-1 0 0 0,1 0 1 0 0,0 1-1 0 0,1-1 0 0 0,0 0 0 0 0,0 1 1 0 0,1 0-1 0 0,1-1 0 0 0,0 1 1 0 0,1 1-1 0 0,0-1 0 0 0,0 1 1 0 0,1-1-1 0 0,0 1 0 0 0,1 1 1 0 0,0 0-1 0 0,1 0 0 0 0,0 0 1 0 0,0 1-1 0 0,8-6 82 0 0,26-4-162 0 0,1 2 0 0 0,1 2 0 0 0,0 3 0 0 0,1 1 0 0 0,0 2 0 0 0,0 1 0 0 0,1 3 0 0 0,-1 2 0 0 0,1 2 0 0 0,0 2 0 0 0,10 3 162 0 0,-24-4-103 0 0,-1 0-1 0 0,0 3 1 0 0,0 0 0 0 0,0 2-1 0 0,-1 1 1 0 0,0 2-1 0 0,0 0 1 0 0,-1 2 0 0 0,0 2-1 0 0,-1 0 1 0 0,-1 2-1 0 0,0 1 1 0 0,5 5 103 0 0,-29-19-6 0 0,-1-1-1 0 0,1 1 1 0 0,-1 0 0 0 0,0-1-1 0 0,0 1 1 0 0,0 0 0 0 0,0 0-1 0 0,0 0 1 0 0,0 1 0 0 0,-1-1-1 0 0,1 0 1 0 0,-1 1 0 0 0,1-1-1 0 0,-1 1 1 0 0,0-1 0 0 0,0 1-1 0 0,0 0 1 0 0,0-1 0 0 0,0 1-1 0 0,-1 0 1 0 0,0 0 0 0 0,1 0-1 0 0,-1-1 1 0 0,0 1 0 0 0,0 0-1 0 0,0 0 1 0 0,-1 0 0 0 0,1 0-1 0 0,-1-1 1 0 0,1 1-1 0 0,-1 0 1 0 0,0 0 0 0 0,0-1-1 0 0,0 1 1 0 0,-1-1 0 0 0,1 1-1 0 0,0-1 1 0 0,-1 1 0 0 0,0-1-1 0 0,1 0 1 0 0,-1 0 0 0 0,0 0-1 0 0,0 0 1 0 0,-1 0 0 0 0,1 0 6 0 0,-118 62 970 0 0,61-45-1216 0 0,0-3 0 0 0,-1-3-1 0 0,0-2 1 0 0,-1-2 0 0 0,-1-4-1 0 0,1-2 1 0 0,-23-3 246 0 0,8-18-1747 0 0,48-20-6231 0 0,27 30 478 0 0</inkml:trace>
  <inkml:trace contextRef="#ctx0" brushRef="#br0" timeOffset="4520.373">15853 1447 10986 0 0,'0'0'3204'0'0,"0"0"-3299"0"0,0 0-1708 0 0,0 0-120 0 0,0 0 640 0 0,0 0 942 0 0,0 0 375 0 0,0 0 16 0 0,0 0-17 0 0,0 0 58 0 0,0 0 101 0 0,0 0 185 0 0,0 0 257 0 0,28 17 226 0 0,89 51 255 0 0,-113-66-938 0 0,0 1 1 0 0,0-1 0 0 0,0 0 0 0 0,0 0 0 0 0,0 0 0 0 0,0-1 0 0 0,0 1-1 0 0,1-1 1 0 0,-1 0 0 0 0,1 0 0 0 0,-1-1 0 0 0,0 1 0 0 0,1-1-1 0 0,-1 0 1 0 0,1 0 0 0 0,-1 0 0 0 0,1-1 0 0 0,-1 0 0 0 0,1 0 0 0 0,-1 0-1 0 0,0 0 1 0 0,0-1 0 0 0,1 1 0 0 0,0-2-178 0 0,10-3 431 0 0,5 1-160 0 0,0-2 0 0 0,-1 0 0 0 0,1-2 0 0 0,-1 0 0 0 0,-1 0 0 0 0,0-2 0 0 0,0-1 0 0 0,-1 0 0 0 0,0-1 0 0 0,-2-1-1 0 0,1 0 1 0 0,-1-1 0 0 0,6-10-271 0 0,-19 23-20 0 0,-1 0 1 0 0,1-1-1 0 0,-1 1 0 0 0,0 0 0 0 0,0-1 0 0 0,0 1 0 0 0,0-1 1 0 0,-1 1-1 0 0,1-1 0 0 0,0 1 0 0 0,-1-1 0 0 0,0 1 0 0 0,0-1 0 0 0,0 0 1 0 0,0 1-1 0 0,0-1 0 0 0,0 0 0 0 0,-1 1 0 0 0,1-1 0 0 0,-1 1 0 0 0,0-1 1 0 0,0 1-1 0 0,0-1 0 0 0,0 1 0 0 0,0 0 0 0 0,0-1 0 0 0,-1 1 0 0 0,1 0 1 0 0,-1 0-1 0 0,1 0 0 0 0,-1 0 0 0 0,0 0 0 0 0,0 0 0 0 0,0 1 1 0 0,0-1-1 0 0,0 1 0 0 0,0-1 0 0 0,-1 1 0 0 0,1 0 0 0 0,0-1 0 0 0,-1 1 1 0 0,1 1-1 0 0,-1-1 0 0 0,1 0 0 0 0,-1 0 0 0 0,-1 1 20 0 0,-123-19-1802 0 0,120 18 1726 0 0,0 0 1 0 0,0 1-1 0 0,0 0 0 0 0,0 1 0 0 0,-1-1 0 0 0,1 1 1 0 0,0 1-1 0 0,0-1 0 0 0,1 1 0 0 0,-1 0 0 0 0,0 1 1 0 0,1 0-1 0 0,-1 0 0 0 0,1 0 0 0 0,0 1 1 0 0,0 0-1 0 0,0 0 0 0 0,0 0 0 0 0,1 1 0 0 0,0 0 1 0 0,0 0-1 0 0,0 0 0 0 0,0 1 0 0 0,1-1 0 0 0,0 1 1 0 0,0 0-1 0 0,1 1 0 0 0,0-1 0 0 0,0 0 0 0 0,0 1 1 0 0,1 0-1 0 0,0 0 0 0 0,0-1 0 0 0,0 1 1 0 0,1 2 75 0 0,1 1 26 0 0,1 0 1 0 0,0 0 0 0 0,1 0 0 0 0,0-1 0 0 0,1 1-1 0 0,0-1 1 0 0,0 0 0 0 0,1 1 0 0 0,0-1 0 0 0,1-1 0 0 0,0 1-1 0 0,0-1 1 0 0,0 0 0 0 0,1 0 0 0 0,1 0 0 0 0,-1-1 0 0 0,1 0-1 0 0,1 0 1 0 0,-1-1 0 0 0,1 0 0 0 0,0 0 0 0 0,0-1-1 0 0,1 0 1 0 0,0-1 0 0 0,0 1 0 0 0,2-1-27 0 0,19 9 313 0 0,0-1 0 0 0,0-2 0 0 0,1-1 0 0 0,0-2 0 0 0,1-1 0 0 0,-1-1 0 0 0,20 0-313 0 0,-22-2 187 0 0,1 0 0 0 0,-1-2 0 0 0,0-1 1 0 0,1-2-1 0 0,-1-1 0 0 0,0-1 0 0 0,0-1 0 0 0,-1-2 0 0 0,1-1 0 0 0,-1-1 0 0 0,-1-1 1 0 0,0-1-1 0 0,6-5-187 0 0,-27 11 74 0 0,-1 0 0 0 0,0 0 1 0 0,0 0-1 0 0,0-1 1 0 0,0 1-1 0 0,-1-1 0 0 0,0 0 1 0 0,0 0-1 0 0,-1-1 1 0 0,0 1-1 0 0,0-1 0 0 0,0 0 1 0 0,-1 0-1 0 0,0 0 1 0 0,0 0-1 0 0,-1 0 0 0 0,0 0 1 0 0,0 0-1 0 0,-1 0 1 0 0,1-1-1 0 0,-2 1 0 0 0,1 0 1 0 0,-1 0-1 0 0,0 0 1 0 0,-1-1-1 0 0,1 1 0 0 0,-1 0 1 0 0,-1 1-1 0 0,1-1 1 0 0,-1 0-1 0 0,-1 1 0 0 0,1-1 1 0 0,-1 1-1 0 0,0 0 1 0 0,0 0-1 0 0,-1 1 0 0 0,0-1 1 0 0,0 1-1 0 0,0 0 1 0 0,0 0-1 0 0,-1 1 0 0 0,0-1-74 0 0,-96-79-369 0 0,103 81 258 0 0,0 1 1 0 0,1-1-1 0 0,-1 1 0 0 0,0 0 1 0 0,1-1-1 0 0,0 1 0 0 0,-1 0 1 0 0,1 0-1 0 0,0 0 0 0 0,0 0 1 0 0,0 0-1 0 0,0 1 0 0 0,1-1 1 0 0,-1 0-1 0 0,0 1 0 0 0,1 0 1 0 0,-1-1-1 0 0,1 1 0 0 0,-1 0 1 0 0,1 0-1 0 0,0 1 1 0 0,-1-1-1 0 0,1 1 0 0 0,0-1 1 0 0,0 1-1 0 0,-1 0 0 0 0,1 0 1 0 0,0 0-1 0 0,2 0 111 0 0,5-2-62 0 0,72-21 252 0 0,1 3 1 0 0,0 5 0 0 0,85-6-191 0 0,-167 24-12 0 0,1-1 1 0 0,-1 0 0 0 0,0 1-1 0 0,-1-1 1 0 0,1 0 0 0 0,0 1-1 0 0,-1-1 1 0 0,1 1-1 0 0,-1-1 1 0 0,0 1 0 0 0,1 0-1 0 0,-1-1 1 0 0,-1 1 0 0 0,1-1-1 0 0,0 1 1 0 0,0-1 0 0 0,-1 1-1 0 0,0-1 1 0 0,1 1 0 0 0,-1-1-1 0 0,0 1 1 0 0,0-1 0 0 0,-1 0-1 0 0,1 0 1 0 0,0 1-1 0 0,-1-1 1 0 0,1 0 0 0 0,-2 1 11 0 0,-3 15 70 0 0,2-10-56 0 0,0 0 0 0 0,1 0 0 0 0,0 0 0 0 0,1 0 0 0 0,0 0 0 0 0,0 0 0 0 0,1 1-1 0 0,0-1 1 0 0,0 1 0 0 0,1-1 0 0 0,0 1 0 0 0,0-1 0 0 0,1 0 0 0 0,0 1 0 0 0,1-1 0 0 0,0 0 0 0 0,0 1 0 0 0,1-1 0 0 0,0 0 0 0 0,0-1 0 0 0,1 1 0 0 0,0 0 0 0 0,0-1 0 0 0,1 0 0 0 0,0 0 0 0 0,0 0 0 0 0,0-1 0 0 0,1 0 0 0 0,0 0 0 0 0,1 0 0 0 0,-1-1 0 0 0,1 0 0 0 0,3 2-14 0 0,12 3 37 0 0,0-2 0 0 0,0 0 1 0 0,0-2-1 0 0,1 0 0 0 0,0-2 0 0 0,0 0 0 0 0,1-1 1 0 0,9-1-38 0 0,115 0-5115 0 0,-95-3 266 0 0,-21 1-5164 0 0</inkml:trace>
  <inkml:trace contextRef="#ctx0" brushRef="#br0" timeOffset="5219.664">18162 215 10930 0 0,'0'0'674'0'0,"0"0"-247"0"0,0 0-351 0 0,0 0-363 0 0,0 0-276 0 0,0 0-138 0 0,0 0 47 0 0,0 0 203 0 0,0 0 289 0 0,0 0 318 0 0,0 0 272 0 0,0 0 124 0 0,0 0 53 0 0,24 24-66 0 0,72 82-33 0 0,-60-9 203 0 0,-34-76-561 0 0,22 894 2610 0 0,-24-904-2720 0 0,0 1-1 0 0,1-1 1 0 0,0 0-1 0 0,1 0 1 0 0,0 0-1 0 0,1 0 1 0 0,0 0 0 0 0,1 0-1 0 0,0-1 1 0 0,1 1-1 0 0,0-1 1 0 0,0 0 0 0 0,1-1-1 0 0,0 1 1 0 0,1-1-1 0 0,0 0 1 0 0,4 3-38 0 0,47-7 677 0 0,-45-11-1109 0 0,-1 0-1 0 0,0-2 1 0 0,-1 1-1 0 0,0-1 1 0 0,0-1-1 0 0,-1 0 1 0 0,0 0-1 0 0,0-1 1 0 0,-1-1-1 0 0,3-4 433 0 0,-7 9 294 0 0,12-16 1128 0 0,-12 9 3784 0 0,-5 12-4585 0 0,0 1-599 0 0,18 42-2443 0 0,-13-32 2528 0 0,1-1 0 0 0,1 0-1 0 0,0 0 1 0 0,0-1 0 0 0,1 0-1 0 0,0 0 1 0 0,0-1 0 0 0,1 0 0 0 0,0 0-1 0 0,0-1 1 0 0,1 0 0 0 0,-1-1-1 0 0,1 0 1 0 0,0-1 0 0 0,1 1-1 0 0,-1-2 1 0 0,1 0 0 0 0,0 0 0 0 0,0-1-1 0 0,0 0 1 0 0,0-1 0 0 0,0 0-1 0 0,0-1 1 0 0,4 0-107 0 0,11-1 163 0 0,-1-1 1 0 0,1 0-1 0 0,-1-2 0 0 0,0-1 1 0 0,0-1-1 0 0,-1-2 0 0 0,0 0 1 0 0,0-1-1 0 0,0-1 0 0 0,6-6-163 0 0,-14 7 160 0 0,0-1-1 0 0,0 0 0 0 0,-2-1 0 0 0,1-1 1 0 0,-1 0-1 0 0,-1-1 0 0 0,0-1 0 0 0,-1 0 1 0 0,8-12-160 0 0,-17 21 6 0 0,1 1 0 0 0,-1-1 0 0 0,0-1 0 0 0,-1 1 1 0 0,1 0-1 0 0,-1-1 0 0 0,0 1 0 0 0,-1-1 1 0 0,1 1-1 0 0,-1-1 0 0 0,0 0 0 0 0,0 0 0 0 0,-1 0 1 0 0,0 0-1 0 0,0 1 0 0 0,0-1 0 0 0,-1 0 1 0 0,0 0-1 0 0,0 0 0 0 0,0 1 0 0 0,-1-1 0 0 0,1 0 1 0 0,-1 1-1 0 0,-1 0 0 0 0,1-1 0 0 0,-1 1 1 0 0,0 0-1 0 0,0 0 0 0 0,-1 0 0 0 0,1 1 0 0 0,-1-1 1 0 0,-1 0-7 0 0,-11-7-115 0 0,0 0 0 0 0,0 0 1 0 0,-2 2-1 0 0,1 0 1 0 0,-1 1-1 0 0,-1 1 0 0 0,1 0 1 0 0,-1 2-1 0 0,-1 0 1 0 0,1 1-1 0 0,-1 1 0 0 0,0 1 1 0 0,0 1-1 0 0,0 0 0 0 0,0 2 1 0 0,0 0-1 0 0,-1 1 1 0 0,1 1-1 0 0,-7 3 115 0 0,17-4-81 0 0,0 1 0 0 0,0 1 0 0 0,0 0 1 0 0,0 0-1 0 0,0 1 0 0 0,1 0 0 0 0,-1 1 0 0 0,1 0 1 0 0,0 0-1 0 0,1 1 0 0 0,-1 0 0 0 0,1 1 0 0 0,0-1 1 0 0,1 2-1 0 0,0-1 0 0 0,0 1 0 0 0,0 0 0 0 0,1 0 1 0 0,0 1-1 0 0,1 0 0 0 0,0 0 0 0 0,0 1 0 0 0,1-1 1 0 0,1 1-1 0 0,-1 0 0 0 0,1 0 0 0 0,1 0 0 0 0,0 0 0 0 0,0 0 1 0 0,1 1-1 0 0,0-1 0 0 0,1 8 81 0 0,6-8 130 0 0,1 0 0 0 0,-1 0-1 0 0,1-1 1 0 0,1-1 0 0 0,0 1 0 0 0,0-1-1 0 0,1 0 1 0 0,0-1 0 0 0,0 0 0 0 0,0 0-1 0 0,1-1 1 0 0,0 0 0 0 0,0-1 0 0 0,1 0 0 0 0,0-1-1 0 0,0 0 1 0 0,0-1 0 0 0,0 0 0 0 0,0 0-1 0 0,1-1 1 0 0,-1-1 0 0 0,1 0 0 0 0,4-1-130 0 0,91 12 516 0 0,0-4 0 0 0,1-6 0 0 0,-1-4 0 0 0,67-11-516 0 0,-38 15-520 0 0,-93 9-2741 0 0,-3 8-4468 0 0,-29-11-2626 0 0</inkml:trace>
  <inkml:trace contextRef="#ctx0" brushRef="#br0" timeOffset="5883.008">21631 953 13411 0 0,'0'0'1105'0'0,"0"0"-58"0"0,0 0-214 0 0,0 0-439 0 0,0 0-520 0 0,0 0-532 0 0,0 0-270 0 0,0 0 62 0 0,0 0 354 0 0,0 0 426 0 0,0 0 223 0 0,0 0 56 0 0,0 0 34 0 0,13-13 38 0 0,101-86 908 0 0,-112 99-1133 0 0,0-1 1 0 0,0 0 0 0 0,0 1 0 0 0,1-1 0 0 0,-1 0-1 0 0,0-1 1 0 0,-1 1 0 0 0,1 0 0 0 0,0 0 0 0 0,0-1 0 0 0,0 1-1 0 0,-1-1 1 0 0,1 0 0 0 0,-1 1 0 0 0,1-1 0 0 0,-1 0-1 0 0,0 0 1 0 0,0 0 0 0 0,0 0 0 0 0,0 0 0 0 0,0 0-1 0 0,0 0 1 0 0,0 0 0 0 0,-1-1 0 0 0,1 1 0 0 0,-1 0-1 0 0,0 0 1 0 0,1-1 0 0 0,-1 1 0 0 0,0 0 0 0 0,0 0-1 0 0,0-1 1 0 0,-1 1 0 0 0,1 0 0 0 0,-1 0 0 0 0,1-1-1 0 0,-1 1 1 0 0,0 0 0 0 0,0 0 0 0 0,1 0 0 0 0,-1 0-1 0 0,-1 0 1 0 0,1 0 0 0 0,0 0 0 0 0,-1 0 0 0 0,1 1-1 0 0,0-1 1 0 0,-1 0 0 0 0,0 1 0 0 0,0-1 0 0 0,1 1-1 0 0,-1 0 1 0 0,0-1 0 0 0,0 1 0 0 0,0 0 0 0 0,0 0-1 0 0,-2 0-39 0 0,-18-2-278 0 0,1 2 1 0 0,-1 0-1 0 0,0 2 1 0 0,1 0-1 0 0,-1 2 1 0 0,1 0-1 0 0,-1 1 1 0 0,1 1-1 0 0,0 1 1 0 0,1 1 0 0 0,0 1-1 0 0,0 1 1 0 0,0 0-1 0 0,1 2 1 0 0,1 0-1 0 0,0 1 1 0 0,-11 10 276 0 0,25-19-64 0 0,0 0 1 0 0,1 0-1 0 0,0 1 1 0 0,0-1-1 0 0,0 1 0 0 0,0 0 1 0 0,0 0-1 0 0,1 0 1 0 0,0 0-1 0 0,0 0 1 0 0,0 0-1 0 0,0 0 0 0 0,0 1 1 0 0,1-1-1 0 0,0 1 1 0 0,0 0-1 0 0,0-1 1 0 0,1 1-1 0 0,-1 0 0 0 0,1-1 1 0 0,0 1-1 0 0,1 0 1 0 0,-1-1-1 0 0,1 1 1 0 0,0-1-1 0 0,0 1 0 0 0,0 0 1 0 0,1-1-1 0 0,-1 0 1 0 0,1 1-1 0 0,0-1 1 0 0,1 0-1 0 0,-1 0 0 0 0,1 0 1 0 0,-1 0-1 0 0,1-1 1 0 0,0 1-1 0 0,1-1 1 0 0,-1 0-1 0 0,0 1 0 0 0,1-1 1 0 0,0-1-1 0 0,0 1 1 0 0,0-1-1 0 0,0 1 1 0 0,0-1-1 0 0,0 0 0 0 0,2 0 65 0 0,44 22 394 0 0,1-2 1 0 0,1-2-1 0 0,1-3 1 0 0,0-2 0 0 0,52 7-396 0 0,81 25 131 0 0,-163-40-160 0 0,-4-3-45 0 0,0 1 1 0 0,-1 1-1 0 0,0 1 1 0 0,0 0-1 0 0,-1 2 0 0 0,0-1 1 0 0,0 2-1 0 0,-1 1 0 0 0,0 0 1 0 0,4 4 73 0 0,-19-14 22 0 0,0 0-1 0 0,0 0 1 0 0,1 1 0 0 0,-1-1 0 0 0,0 0 0 0 0,-1 0-1 0 0,1 1 1 0 0,0-1 0 0 0,0 0 0 0 0,0 1 0 0 0,-1-1-1 0 0,1 1 1 0 0,-1-1 0 0 0,1 1 0 0 0,-1-1-1 0 0,0 1 1 0 0,1-1 0 0 0,-1 1 0 0 0,0 0 0 0 0,0-1-1 0 0,0 1 1 0 0,0-1 0 0 0,0 1 0 0 0,-1-1 0 0 0,1 1-1 0 0,0 0 1 0 0,-1-1 0 0 0,1 1 0 0 0,-1-1 0 0 0,0 0-1 0 0,1 1 1 0 0,-1-1 0 0 0,0 1 0 0 0,0-1-1 0 0,0 0 1 0 0,0 0 0 0 0,0 1 0 0 0,0-1 0 0 0,0 0-1 0 0,0 0 1 0 0,-1 0 0 0 0,1 0 0 0 0,0 0 0 0 0,0-1-1 0 0,-1 1 1 0 0,1 0 0 0 0,-1-1 0 0 0,1 1 0 0 0,-1 0-1 0 0,1-1 1 0 0,-1 0 0 0 0,1 1 0 0 0,-2-1-22 0 0,-98 23 2411 0 0,87-20-2359 0 0,-731 54 4433 0 0,735-55-5025 0 0,-17 2-219 0 0,13 4-5573 0 0,14-7 1946 0 0,0-1-3228 0 0</inkml:trace>
  <inkml:trace contextRef="#ctx0" brushRef="#br0" timeOffset="6353.457">22502 1296 19460 0 0,'0'0'148'0'0,"0"0"-573"0"0,0 0-583 0 0,0 0-178 0 0,0 0 250 0 0,0 0 418 0 0,0 0 277 0 0,0 0 128 0 0,0 0 66 0 0,0 0 56 0 0,0 0 25 0 0,0 0-10 0 0,0 0-7 0 0,5 19 42 0 0,12 59 107 0 0,-17-76-113 0 0,1-1 0 0 0,-1 0-1 0 0,1 0 1 0 0,-1 0-1 0 0,1 1 1 0 0,-1-1 0 0 0,1 0-1 0 0,0 0 1 0 0,0 0 0 0 0,-1 0-1 0 0,1 0 1 0 0,0 0-1 0 0,0 0 1 0 0,0 0 0 0 0,0-1-1 0 0,0 1 1 0 0,0 0 0 0 0,0 0-1 0 0,1-1 1 0 0,-1 1-1 0 0,0-1 1 0 0,0 1 0 0 0,0-1-1 0 0,1 1 1 0 0,-1-1 0 0 0,0 0-1 0 0,1 0 1 0 0,-1 0-1 0 0,0 0 1 0 0,1 1 0 0 0,-1-2-1 0 0,0 1 1 0 0,0 0 0 0 0,1 0-1 0 0,-1 0 1 0 0,0-1-1 0 0,1 1 1 0 0,-1 0 0 0 0,0-1-1 0 0,0 1 1 0 0,1-2-53 0 0,2 2 207 0 0,35-9-280 0 0,0-2 0 0 0,-1-1 0 0 0,-1-2 0 0 0,0-1 1 0 0,-1-2-1 0 0,0-2 0 0 0,-2-1 0 0 0,12-10 73 0 0,-35 24 34 0 0,-1 0-1 0 0,0 0 1 0 0,-1-1 0 0 0,1-1-1 0 0,-1 1 1 0 0,-1-2 0 0 0,1 1-1 0 0,-2-1 1 0 0,1 0 0 0 0,-1-1-1 0 0,0 1 1 0 0,-1-1 0 0 0,0-1-1 0 0,-1 1 1 0 0,0-1 0 0 0,-1 0-1 0 0,0 0 1 0 0,0-1 0 0 0,-1 1 0 0 0,-1-1-1 0 0,0 0 1 0 0,-1 1 0 0 0,0-1-1 0 0,0-1-33 0 0,-3 9-38 0 0,0-1-1 0 0,0 1 0 0 0,-1 0 1 0 0,1-1-1 0 0,-1 1 0 0 0,0 0 1 0 0,0 1-1 0 0,0-1 0 0 0,0 0 1 0 0,-1 1-1 0 0,1 0 0 0 0,-1 0 1 0 0,0 0-1 0 0,0 0 1 0 0,0 1-1 0 0,0-1 0 0 0,-1 1 1 0 0,1 0-1 0 0,-1 0 0 0 0,1 1 1 0 0,-1-1-1 0 0,0 1 0 0 0,0 0 1 0 0,1 1-1 0 0,-1-1 0 0 0,0 1 1 0 0,-2 0 38 0 0,-135 12-488 0 0,119-5 492 0 0,0 1 1 0 0,1 1-1 0 0,0 1 0 0 0,0 2 0 0 0,1 0 0 0 0,1 1 1 0 0,-19 15-5 0 0,32-23-55 0 0,0 1 0 0 0,0 0 1 0 0,0 0-1 0 0,1 1 1 0 0,0 0-1 0 0,0 0 0 0 0,1 0 1 0 0,-1 1-1 0 0,2 0 0 0 0,-1 0 1 0 0,1 0-1 0 0,0 0 1 0 0,1 1-1 0 0,0 0 0 0 0,1-1 1 0 0,-1 1-1 0 0,2 0 0 0 0,-1 0 1 0 0,1 0-1 0 0,1 1 1 0 0,-1-1-1 0 0,2 4 55 0 0,3-7 147 0 0,1 1 0 0 0,0-1 0 0 0,0 0 0 0 0,1-1 1 0 0,0 1-1 0 0,0-1 0 0 0,0-1 0 0 0,0 1 0 0 0,1-1 0 0 0,0 0 0 0 0,0 0 0 0 0,0-1 1 0 0,0 0-1 0 0,1 0 0 0 0,-1 0 0 0 0,1-1 0 0 0,-1-1 0 0 0,1 1 0 0 0,0-1 0 0 0,0 0 0 0 0,0-1 1 0 0,0 0-1 0 0,0 0 0 0 0,-1-1 0 0 0,1 0 0 0 0,0 0 0 0 0,2-1-147 0 0,-5 2 22 0 0,384-3 886 0 0,-120 50-2025 0 0,-180-52-3596 0 0,-32-9-2952 0 0,-37 8 928 0 0</inkml:trace>
  <inkml:trace contextRef="#ctx0" brushRef="#br0" timeOffset="6975.556">23911 75 19708 0 0,'0'0'622'0'0,"0"0"-832"0"0,0 0-1347 0 0,0 0-689 0 0,0 0 32 0 0,0 0 636 0 0,0 0 1078 0 0,0 0 516 0 0,4 28 103 0 0,27 203 578 0 0,1 158 2191 0 0,-12-93-2011 0 0,-20-282-780 0 0,0 0-1 0 0,1-1 0 0 0,0 1 1 0 0,1 0-1 0 0,1-1 0 0 0,0 0 1 0 0,0 1-1 0 0,2-2 1 0 0,-1 1-1 0 0,2 0 0 0 0,0-1 1 0 0,0 0-1 0 0,1 0 0 0 0,1-1 1 0 0,0 1-1 0 0,0-2 0 0 0,1 1 1 0 0,0-1-1 0 0,1-1 1 0 0,0 0-1 0 0,1 0 0 0 0,0-1 1 0 0,9 6-97 0 0,-16-14 106 0 0,1 1 1 0 0,0 0-1 0 0,0-1 1 0 0,0 0-1 0 0,-1 0 1 0 0,1 0-1 0 0,0-1 0 0 0,0 0 1 0 0,-1 0-1 0 0,1 0 1 0 0,0 0-1 0 0,-1-1 1 0 0,1 0-1 0 0,-1 0 1 0 0,1 0-1 0 0,-1 0 1 0 0,0-1-1 0 0,0 1 1 0 0,0-1-1 0 0,-1 0 1 0 0,1 0-1 0 0,0-1 1 0 0,-1 1-1 0 0,0-1 1 0 0,0 0-1 0 0,0 0 0 0 0,0 0 1 0 0,-1 0-1 0 0,0 0 1 0 0,2-4-107 0 0,55-137-1581 0 0,-55 127 1885 0 0,-4 19-372 0 0,0-1-1 0 0,1 0 1 0 0,-1 0-1 0 0,0 0 1 0 0,1 1-1 0 0,-1-1 1 0 0,0 0-1 0 0,1 0 1 0 0,-1 0 0 0 0,1 0-1 0 0,-1 1 1 0 0,1-1-1 0 0,-1 0 1 0 0,0 0-1 0 0,1 0 1 0 0,-1 0-1 0 0,1 0 1 0 0,-1 0 0 0 0,0 0-1 0 0,1 0 1 0 0,-1-1-1 0 0,1 1 1 0 0,-1 0-1 0 0,0 0 1 0 0,1 0-1 0 0,-1 0 1 0 0,1 0 0 0 0,-1-1-1 0 0,0 1 1 0 0,1 0-1 0 0,-1 0 1 0 0,0-1-1 0 0,1 1 69 0 0,2 11 74 0 0,-2 3 35 0 0,0 0 0 0 0,1-1-1 0 0,1 0 1 0 0,0 1 0 0 0,1-1 0 0 0,0 0-1 0 0,1-1 1 0 0,0 1 0 0 0,1-1 0 0 0,1 0-1 0 0,0 0 1 0 0,0-1 0 0 0,2 0 0 0 0,-1 0-1 0 0,1-1 1 0 0,0 0 0 0 0,1-1 0 0 0,0 0-1 0 0,1 0 1 0 0,0-1 0 0 0,0 0 0 0 0,1-1-1 0 0,0-1 1 0 0,0 0 0 0 0,0 0 0 0 0,1-1-1 0 0,9 2-108 0 0,-9-7 82 0 0,0 0 0 0 0,-1-1 0 0 0,1-1-1 0 0,-1 0 1 0 0,1 0 0 0 0,-1-2 0 0 0,0 1 0 0 0,0-1-1 0 0,0-1 1 0 0,-1 0 0 0 0,0-1 0 0 0,0 0-1 0 0,0-1 1 0 0,0 0 0 0 0,-1-1 0 0 0,-1 0 0 0 0,1-1-1 0 0,-1 1 1 0 0,0-2 0 0 0,-1 1 0 0 0,0-1-1 0 0,-1-1 1 0 0,0 1 0 0 0,-1-1 0 0 0,0 0 0 0 0,0-1-1 0 0,-2 1 1 0 0,1-1 0 0 0,-1 0 0 0 0,-1 0 0 0 0,0-1-1 0 0,-1 1 1 0 0,0-1 0 0 0,-1 1 0 0 0,0-1-1 0 0,-1 0 1 0 0,-1-11-82 0 0,-8-34 439 0 0,9 58-652 0 0,0 0-241 0 0,0 6 44 0 0,2 69-2107 0 0,-2-67 2576 0 0,1 0-1 0 0,0 0 1 0 0,1 0-1 0 0,0-1 1 0 0,0 1-1 0 0,0 0 0 0 0,1-1 1 0 0,0 0-1 0 0,0 0 1 0 0,1 0-1 0 0,0 0 1 0 0,0 0-1 0 0,1-1 1 0 0,0 0-1 0 0,0 0 1 0 0,0 0-1 0 0,1 0 1 0 0,0-1-1 0 0,0 0 0 0 0,4 2-58 0 0,10 6 51 0 0,1-2-1 0 0,0 0 0 0 0,0-1 0 0 0,1-2 0 0 0,1 0 0 0 0,-1-1 0 0 0,1-1 0 0 0,0-1 0 0 0,1-1 0 0 0,-1-2 0 0 0,1 0 0 0 0,0-1 0 0 0,-1-1 0 0 0,4-2-50 0 0,92-12-3838 0 0,-8-15-5987 0 0,-90 21 240 0 0</inkml:trace>
  <inkml:trace contextRef="#ctx0" brushRef="#br0" timeOffset="7224.97">23607 414 23597 0 0,'0'0'497'0'0,"0"0"-92"0"0,25-19-189 0 0,-6 4-199 0 0,-5 3-24 0 0,-1 1 0 0 0,2 1 1 0 0,-1 0-1 0 0,1 1 0 0 0,1 1 0 0 0,0 0 0 0 0,0 1 1 0 0,0 1-1 0 0,1 0 0 0 0,0 1 0 0 0,9-1 7 0 0,138-15-372 0 0,2 7-1 0 0,-1 8 1 0 0,1 6 0 0 0,40 11 372 0 0,112 24-2896 0 0,-114 10-6838 0 0,-167-34-148 0 0</inkml:trace>
  <inkml:trace contextRef="#ctx0" brushRef="#br0" timeOffset="7928.476">25279 786 15491 0 0,'0'0'-216'0'0,"0"0"-665"0"0,0 0-214 0 0,27-4 301 0 0,433-66 1494 0 0,-314 17 3457 0 0,-156 58-7659 0 0,-11 13 3572 0 0,3-4 398 0 0,1-3-440 0 0,0 1 0 0 0,0 1 1 0 0,1 0-1 0 0,1 1 1 0 0,1 1-1 0 0,0 0 0 0 0,0 1 1 0 0,2 0-1 0 0,0 1 0 0 0,1 1 1 0 0,0 0-1 0 0,2 0 0 0 0,0 1 1 0 0,1 0-1 0 0,1 1 0 0 0,1 0 1 0 0,1 0-1 0 0,0 0 1 0 0,0 17-29 0 0,5-32 26 0 0,0-1 0 0 0,1 1 0 0 0,0 0 0 0 0,0 0 0 0 0,0 0 0 0 0,0-1 0 0 0,1 1 0 0 0,0 0 0 0 0,0-1 0 0 0,0 0 0 0 0,1 1 0 0 0,-1-1 0 0 0,1 0 0 0 0,0 0 0 0 0,0 0 0 0 0,1-1 0 0 0,-1 1 0 0 0,1-1 0 0 0,0 0 0 0 0,0 0 0 0 0,0 0 0 0 0,0 0 0 0 0,0-1 0 0 0,0 1 0 0 0,1-1 0 0 0,-1 0 0 0 0,1-1 0 0 0,0 1 0 0 0,0-1 0 0 0,-1 0 0 0 0,1 0 0 0 0,3 0-26 0 0,163 7 1375 0 0,-134-10-1557 0 0,1-2 0 0 0,-1-2 1 0 0,0-1-1 0 0,-1-1 0 0 0,0-2 1 0 0,0-2-1 0 0,-1-1 1 0 0,0-2-1 0 0,-1-2 0 0 0,6-5 182 0 0,-16 1 1898 0 0,-18 2 3259 0 0,-6 19-4607 0 0,0 0-420 0 0,0 0-387 0 0,-3 10-3031 0 0,-4 16 2962 0 0,6-22 366 0 0,0 1 1 0 0,0-1 0 0 0,1 1-1 0 0,-1 0 1 0 0,1-1-1 0 0,0 1 1 0 0,0-1 0 0 0,1 1-1 0 0,-1 0 1 0 0,1-1 0 0 0,0 1-1 0 0,0-1 1 0 0,1 1-1 0 0,-1-1 1 0 0,1 1 0 0 0,0-1-1 0 0,0 0 1 0 0,0 0-1 0 0,1 0 1 0 0,0 0 0 0 0,-1-1-1 0 0,1 1 1 0 0,1-1-1 0 0,-1 1 1 0 0,0-1 0 0 0,1 0-1 0 0,0 0 1 0 0,-1-1 0 0 0,1 1-1 0 0,0-1 1 0 0,0 0-1 0 0,1 0 1 0 0,-1 0 0 0 0,0 0-1 0 0,1-1 1 0 0,-1 0-1 0 0,1 0 1 0 0,-1 0 0 0 0,1 0-1 0 0,0-1 1 0 0,-1 0-1 0 0,4 0-40 0 0,24 0 118 0 0,0-2-1 0 0,0-1 0 0 0,0-2 0 0 0,-1-1 1 0 0,0-1-1 0 0,0-2 0 0 0,-1-1 1 0 0,0-1-1 0 0,0-2 0 0 0,-1-1 0 0 0,-1-1 1 0 0,-1-2-1 0 0,15-11-117 0 0,-39 27-24 0 0,1 0 1 0 0,-1-1 0 0 0,1 0 0 0 0,-1 0-1 0 0,0 0 1 0 0,0 0 0 0 0,0 0-1 0 0,0-1 1 0 0,-1 1 0 0 0,1-1-1 0 0,0 0 1 0 0,-1 0 0 0 0,0 0 0 0 0,0 0-1 0 0,0 0 1 0 0,0 0 0 0 0,0-1-1 0 0,-1 1 1 0 0,1 0 0 0 0,-1-1-1 0 0,0 0 1 0 0,0 1 0 0 0,0-1-1 0 0,-1 0 1 0 0,1 1 0 0 0,-1-1 0 0 0,0 0-1 0 0,0 0 1 0 0,0 1 0 0 0,-1-1-1 0 0,1 0 1 0 0,-1 1 0 0 0,0-1-1 0 0,0 0 1 0 0,0 1 0 0 0,0-1 0 0 0,-1 1-1 0 0,1-1 24 0 0,-14-7-187 0 0,0 0 0 0 0,-1 1 0 0 0,0 1 0 0 0,0 0 0 0 0,-1 1 0 0 0,0 1 0 0 0,0 0 0 0 0,-1 1 0 0 0,0 1 0 0 0,0 1 0 0 0,0 1 0 0 0,0 0 0 0 0,-1 1 0 0 0,1 1 0 0 0,-1 1 0 0 0,1 1 0 0 0,-1 0 0 0 0,1 1 0 0 0,-2 2 188 0 0,12-4-50 0 0,1 0 1 0 0,0 1 0 0 0,-1 0 0 0 0,1 0 0 0 0,0 1-1 0 0,0 0 1 0 0,0 0 0 0 0,0 1 0 0 0,0 0 0 0 0,1 0-1 0 0,-1 0 1 0 0,1 1 0 0 0,0 0 0 0 0,0 0 0 0 0,0 1-1 0 0,0-1 1 0 0,1 1 0 0 0,0 1 0 0 0,0-1 0 0 0,0 1-1 0 0,1-1 1 0 0,0 1 0 0 0,0 1 0 0 0,0-1 0 0 0,1 1-1 0 0,0-1 1 0 0,0 1 0 0 0,1 0 0 0 0,-1 0 0 0 0,2 0-1 0 0,-1 0 1 0 0,1 0 0 0 0,0 1 0 0 0,0-1 0 0 0,1 0-1 0 0,0 4 49 0 0,7-4 226 0 0,0-1 0 0 0,0 1 1 0 0,0-1-1 0 0,1 0 0 0 0,0-1 0 0 0,0 0 0 0 0,0 0 0 0 0,1 0 0 0 0,-1-1 0 0 0,1-1 0 0 0,0 0 0 0 0,1 0 0 0 0,-1 0 0 0 0,0-1 0 0 0,1-1 0 0 0,-1 1 0 0 0,1-2 0 0 0,-1 1 0 0 0,7-2-226 0 0,399 26 1459 0 0,-307 31-2547 0 0,-79-27-1811 0 0,-1 2-3474 0 0,-18-20-3628 0 0</inkml:trace>
  <inkml:trace contextRef="#ctx0" brushRef="#br0" timeOffset="8641.402">27588 556 19964 0 0,'0'0'152'0'0,"0"0"-401"0"0,0 0-317 0 0,0 0-167 0 0,0 0 35 0 0,30-8 226 0 0,97-23 128 0 0,-119 29 247 0 0,0 0 0 0 0,1 0 0 0 0,-1 1 0 0 0,0 1 0 0 0,1-1 0 0 0,-1 1 0 0 0,0 1 0 0 0,1-1 1 0 0,-1 2-1 0 0,0-1 0 0 0,0 1 0 0 0,0 0 0 0 0,0 1 0 0 0,0-1 0 0 0,0 2 0 0 0,-1-1 0 0 0,1 1 0 0 0,-1 0 0 0 0,0 1 0 0 0,0 0 0 0 0,0 0 0 0 0,-1 0 0 0 0,0 1 0 0 0,0 0 0 0 0,0 0 0 0 0,-1 0 0 0 0,0 1 0 0 0,0 0 0 0 0,-1 0 0 0 0,1 0 0 0 0,-2 1 0 0 0,1-1 0 0 0,-1 1 0 0 0,0 0 0 0 0,-1 0 0 0 0,1 0 0 0 0,-2 0 0 0 0,1 0 0 0 0,-1 3 97 0 0,-3-6 89 0 0,0 0 0 0 0,-1-1-1 0 0,0 1 1 0 0,0 0 0 0 0,0-1-1 0 0,0 0 1 0 0,-1 0 0 0 0,0 0 0 0 0,1 0-1 0 0,-2-1 1 0 0,1 1 0 0 0,0-1-1 0 0,-1 0 1 0 0,1 0 0 0 0,-1-1-1 0 0,0 1 1 0 0,0-1 0 0 0,0 0 0 0 0,0 0-1 0 0,-3 0-88 0 0,-5 4 80 0 0,-8 1-91 0 0,1 1 0 0 0,1 1 0 0 0,-1 1 0 0 0,1 1 0 0 0,1 0 0 0 0,0 1 0 0 0,1 1 0 0 0,0 1 0 0 0,1 0 0 0 0,1 1-1 0 0,0 1 1 0 0,1 0 0 0 0,0 1 0 0 0,2 1 0 0 0,0 0 0 0 0,1 1 0 0 0,1 0 0 0 0,-7 16 11 0 0,16-30 17 0 0,0 0 0 0 0,0 0 0 0 0,1 0 0 0 0,0 0 0 0 0,0 0 0 0 0,0 0-1 0 0,0 0 1 0 0,1 0 0 0 0,-1-1 0 0 0,1 1 0 0 0,1 0 0 0 0,-1 0 0 0 0,1 0 0 0 0,-1-1 0 0 0,1 1-1 0 0,1-1 1 0 0,-1 0 0 0 0,1 1 0 0 0,-1-1 0 0 0,1 0 0 0 0,0 0 0 0 0,1-1 0 0 0,-1 1 0 0 0,1-1-1 0 0,0 0 1 0 0,-1 1 0 0 0,1-2 0 0 0,1 1 0 0 0,-1 0 0 0 0,0-1 0 0 0,1 0 0 0 0,-1 0 0 0 0,1 0-1 0 0,-1 0 1 0 0,1-1 0 0 0,4 1-17 0 0,187 17 1870 0 0,-180-19-1869 0 0,185-34 3233 0 0,-157 44-2999 0 0,29-8-3664 0 0,-47-2-1929 0 0,-9 0-4970 0 0</inkml:trace>
  <inkml:trace contextRef="#ctx0" brushRef="#br0" timeOffset="8892.265">28116 379 22341 0 0,'0'0'853'0'0,"0"0"-155"0"0,0 0-306 0 0,0 0-468 0 0,0 0-544 0 0,0 0-473 0 0,0 0-155 0 0,0 0 107 0 0,0 0 295 0 0,0 0 314 0 0,0 0 87 0 0,0 0 28 0 0,13-6 8 0 0,42-17-31 0 0,-53 24 332 0 0,0-1 0 0 0,1 0 0 0 0,-1 1 0 0 0,0-1 0 0 0,0 1 0 0 0,0 0 0 0 0,1-1 0 0 0,-1 1 1 0 0,0 0-1 0 0,0 0 0 0 0,0 1 0 0 0,0-1 0 0 0,-1 0 0 0 0,1 1 0 0 0,0-1 0 0 0,0 1 0 0 0,-1-1 0 0 0,1 1 0 0 0,-1 0 0 0 0,0 0 0 0 0,1 0 0 0 0,-1 0 0 0 0,0 0 0 0 0,0 0 1 0 0,0 0-1 0 0,0 0 0 0 0,-1 0 0 0 0,1 2 108 0 0,5 5-1172 0 0,8 11-2913 0 0,-3-5-4653 0 0</inkml:trace>
  <inkml:trace contextRef="#ctx0" brushRef="#br0" timeOffset="9191.699">28812 1172 14315 0 0,'0'0'2551'0'0,"0"0"-2324"0"0,0 0-826 0 0,0 0 163 0 0,0 0 256 0 0,0 0 244 0 0,0 0 59 0 0,0 0-3 0 0,0 0 26 0 0,0 0 45 0 0,0 0 45 0 0,0 0 63 0 0,26 14 74 0 0,84 42 62 0 0,-106-54-362 0 0,0 1 1 0 0,0-1-1 0 0,1 0 0 0 0,-1 0 0 0 0,0-1 1 0 0,1 1-1 0 0,-1-1 0 0 0,1 0 0 0 0,0 0 0 0 0,-1-1 1 0 0,1 1-1 0 0,0-1 0 0 0,-1 0 0 0 0,1-1 1 0 0,0 1-1 0 0,-1-1 0 0 0,1 0 0 0 0,0 0 1 0 0,-1 0-1 0 0,1 0-73 0 0,9-3 165 0 0,-5 3-104 0 0,1 1 0 0 0,-1-1 0 0 0,0-1 1 0 0,0 0-1 0 0,0 0 0 0 0,0 0 0 0 0,0-1 0 0 0,-1-1 1 0 0,1 1-1 0 0,-1-2 0 0 0,0 1 0 0 0,0-1 0 0 0,0 0 1 0 0,-1 0-1 0 0,0-1 0 0 0,0 0 0 0 0,0-1 0 0 0,-1 1 1 0 0,0-1-1 0 0,0-1 0 0 0,-1 1 0 0 0,1-1 0 0 0,-2 0 1 0 0,1 0-1 0 0,-1 0 0 0 0,-1-1 0 0 0,1 1 0 0 0,-1-1 1 0 0,-1 0-1 0 0,1 0 0 0 0,-2 0 0 0 0,1 0 0 0 0,-1 0 1 0 0,-1 0-1 0 0,0-1 0 0 0,0-4-61 0 0,-8-2-128 0 0,-1-1-1 0 0,0 1 1 0 0,-1 1 0 0 0,-1 0-1 0 0,-1 1 1 0 0,0 0 0 0 0,0 0-1 0 0,-2 1 1 0 0,1 1 0 0 0,-2 0-1 0 0,1 1 1 0 0,-2 1 0 0 0,1 0-1 0 0,-2 1 1 0 0,1 1 0 0 0,-1 0-1 0 0,-4 0 129 0 0,4-1-8 0 0,-1 1 0 0 0,0 1 0 0 0,0 1 0 0 0,-1 0 1 0 0,0 2-1 0 0,0 0 0 0 0,0 1 0 0 0,0 1 0 0 0,-2 0 8 0 0,15 2-74 0 0,0 0 0 0 0,0 0 0 0 0,0 1 0 0 0,0 0 1 0 0,0 0-1 0 0,0 0 0 0 0,0 0 0 0 0,0 1 0 0 0,0 0 0 0 0,1 1 0 0 0,-1-1 1 0 0,1 1-1 0 0,0 0 0 0 0,-1 0 0 0 0,1 1 0 0 0,1 0 0 0 0,-1-1 0 0 0,0 2 0 0 0,1-1 1 0 0,0 0-1 0 0,0 1 0 0 0,0 0 0 0 0,1 0 0 0 0,0 0 0 0 0,0 0 0 0 0,0 1 1 0 0,0-1-1 0 0,1 1 0 0 0,0-1 0 0 0,-1 5 74 0 0,1-3-21 0 0,0 0 0 0 0,1 1-1 0 0,0-1 1 0 0,1 1 0 0 0,-1-1 0 0 0,1 1 0 0 0,1-1 0 0 0,-1 1-1 0 0,1-1 1 0 0,1 1 0 0 0,-1-1 0 0 0,1 0 0 0 0,0 1 0 0 0,1-1-1 0 0,0 0 1 0 0,0-1 0 0 0,1 1 0 0 0,-1 0 0 0 0,1-1-1 0 0,1 0 1 0 0,-1 0 0 0 0,1 0 0 0 0,0-1 0 0 0,1 1 0 0 0,-1-1-1 0 0,1 0 1 0 0,1 0 21 0 0,85 58-1623 0 0,0-17-5187 0 0,-64-34-1414 0 0</inkml:trace>
  <inkml:trace contextRef="#ctx0" brushRef="#br0" timeOffset="9773.774">29440 820 10890 0 0,'0'0'6764'0'0,"0"0"-5291"0"0,0 0-2352 0 0,0 0-1115 0 0,0 0-128 0 0,0 0 394 0 0,0 0 854 0 0,0 0 876 0 0,0 0 123 0 0,0 0 1 0 0,0 0 84 0 0,0 0 57 0 0,9 19 45 0 0,48 145 784 0 0,-56-154-982 0 0,1 0-1 0 0,0 0 1 0 0,0-1-1 0 0,1 1 0 0 0,0-1 1 0 0,1 0-1 0 0,0 0 1 0 0,0 0-1 0 0,1 0 1 0 0,0-1-1 0 0,1 1 1 0 0,-1-1-1 0 0,2-1 0 0 0,-1 1 1 0 0,1-1-1 0 0,0 0 1 0 0,1-1-1 0 0,-1 0 1 0 0,1 0-1 0 0,1 0 1 0 0,-1-1-1 0 0,1 0 0 0 0,0-1 1 0 0,0 0-1 0 0,0-1 1 0 0,0 1-1 0 0,1-2 1 0 0,0 1-1 0 0,-1-1 0 0 0,1-1 1 0 0,0 0-1 0 0,0 0-113 0 0,-2 0 38 0 0,1 1-1 0 0,0-2 1 0 0,0 1-1 0 0,-1-1 0 0 0,1-1 1 0 0,0 1-1 0 0,-1-2 1 0 0,1 1-1 0 0,-1-1 0 0 0,1 0 1 0 0,-1-1-1 0 0,0 0 1 0 0,1 0-1 0 0,-2-1 1 0 0,1 0-1 0 0,0 0 0 0 0,-1-1 1 0 0,0 0-1 0 0,0 0 1 0 0,0-1-1 0 0,-1 0 0 0 0,1 0 1 0 0,-2 0-1 0 0,1-1 1 0 0,-1 0-1 0 0,0 0 0 0 0,0 0 1 0 0,0-1-1 0 0,-1 0 1 0 0,-1 0-1 0 0,1 0 1 0 0,-1 0-1 0 0,-1 0 0 0 0,1-1 1 0 0,-2 1-1 0 0,1-1 1 0 0,-1 1-1 0 0,0-3-37 0 0,-1 12-27 0 0,-1-1 0 0 0,1 1 1 0 0,0-1-1 0 0,-1 0 0 0 0,1 1 0 0 0,0-1 0 0 0,-1 0 1 0 0,1 1-1 0 0,-1-1 0 0 0,1 0 0 0 0,-1 0 0 0 0,1 1 1 0 0,-1-1-1 0 0,1 0 0 0 0,-1 0 0 0 0,1 0 0 0 0,-1 0 1 0 0,1 0-1 0 0,-1 0 0 0 0,1 0 0 0 0,-1 0 0 0 0,1 0 1 0 0,-1 0-1 0 0,1 0 0 0 0,-1 0 0 0 0,1 0 0 0 0,-1 0 1 0 0,1 0-1 0 0,-1 0 0 0 0,1 0 0 0 0,0-1 0 0 0,-1 1 1 0 0,1 0-1 0 0,-1 0 0 0 0,1-1 0 0 0,-1 1 0 0 0,1 0 1 0 0,0-1-1 0 0,-1 1 0 0 0,1 0 0 0 0,-1-1 0 0 0,1 1 1 0 0,0 0-1 0 0,0-1 0 0 0,-1 1 0 0 0,1-1 0 0 0,0 1 1 0 0,0-1-1 0 0,-1 1 0 0 0,1-1 0 0 0,0 1 0 0 0,0-1 1 0 0,0 1-1 0 0,0-1 0 0 0,0 0 27 0 0,-16 47-1579 0 0,20-38 1748 0 0,0 1-1 0 0,0-1 0 0 0,1 0 0 0 0,0 0 0 0 0,0-1 0 0 0,1 1 1 0 0,0-1-1 0 0,0 0 0 0 0,1-1 0 0 0,0 0 0 0 0,0 0 1 0 0,0 0-1 0 0,1-1 0 0 0,0 0 0 0 0,0 0 0 0 0,0-1 0 0 0,1 0 1 0 0,-1 0-1 0 0,1-1 0 0 0,0-1 0 0 0,0 1 0 0 0,0-1 1 0 0,0-1-1 0 0,0 1 0 0 0,0-2 0 0 0,1 1 0 0 0,3-2-168 0 0,4 5 117 0 0,1-2 0 0 0,-1 0 0 0 0,0-2 0 0 0,1 0 0 0 0,-1 0 0 0 0,1-2 0 0 0,-1 0 0 0 0,0-1 0 0 0,0-1-1 0 0,0 0 1 0 0,0-1 0 0 0,-1-1 0 0 0,0-1 0 0 0,0 0 0 0 0,0-1 0 0 0,-1-1 0 0 0,0 0 0 0 0,-1-1 0 0 0,0 0 0 0 0,-1-1 0 0 0,0-1-1 0 0,0-1 1 0 0,-2 1 0 0 0,8-11-117 0 0,-17 15-88 0 0,1 0 0 0 0,-1 0 0 0 0,-1 0 0 0 0,1 0 0 0 0,-1-1 0 0 0,-1 1 0 0 0,0-1 0 0 0,0 1 0 0 0,-1 0 0 0 0,1-1 0 0 0,-2 1 0 0 0,1 0 0 0 0,-1-1 0 0 0,-1 1 0 0 0,0 0 1 0 0,0 1-1 0 0,0-1 0 0 0,-1 0 0 0 0,0 1 0 0 0,0 0 0 0 0,-1 0 0 0 0,0 0 0 0 0,0 1 0 0 0,-1-1 0 0 0,0 1 0 0 0,0 0 0 0 0,0 1 0 0 0,-1 0 0 0 0,1 0 0 0 0,-1 0 0 0 0,-1 1 0 0 0,1 0 0 0 0,0 0 0 0 0,-1 0 0 0 0,0 1 0 0 0,0 1 0 0 0,-8-2 88 0 0,14 3-61 0 0,0 0 0 0 0,0 1 0 0 0,0-1 0 0 0,-1 1 0 0 0,1 0 0 0 0,0-1 0 0 0,0 1 0 0 0,-1 0-1 0 0,1 1 1 0 0,0-1 0 0 0,0 0 0 0 0,-1 1 0 0 0,1-1 0 0 0,0 1 0 0 0,0 0 0 0 0,0-1 0 0 0,0 1 0 0 0,-1 0 0 0 0,1 0 0 0 0,0 1 0 0 0,1-1 0 0 0,-1 0 0 0 0,0 1 0 0 0,0-1 0 0 0,1 1 0 0 0,-1-1 0 0 0,1 1 0 0 0,-1 0 0 0 0,1 0-1 0 0,-1-1 1 0 0,1 1 0 0 0,0 0 0 0 0,0 0 0 0 0,0 1 0 0 0,0-1 0 0 0,1 0 0 0 0,-1 0 0 0 0,0 0 0 0 0,1 0 0 0 0,0 1 0 0 0,-1-1 0 0 0,1 0 0 0 0,0 1 0 0 0,0-1 0 0 0,0 0 61 0 0,27 103 1509 0 0,1-74-1262 0 0,1-2-1 0 0,2 0 0 0 0,1-2 0 0 0,1-2 1 0 0,1 0-1 0 0,1-3 0 0 0,1-1 0 0 0,1-1 1 0 0,15 4-247 0 0,44 23-2518 0 0,-34-18-3643 0 0,-31-14-4106 0 0</inkml:trace>
  <inkml:trace contextRef="#ctx0" brushRef="#br0" timeOffset="11509.847">7492 3771 13979 0 0,'0'0'1927'0'0,"0"0"-172"0"0,0 0-499 0 0,0 0-437 0 0,0 0-345 0 0,0 0-389 0 0,0 0-416 0 0,0 0-430 0 0,0 0-438 0 0,0 0-380 0 0,0 0-140 0 0,0 0 78 0 0,0 0 389 0 0,-13-8 549 0 0,-40-22 511 0 0,95-4 5148 0 0,34-32-4808 0 0,-67 57-528 0 0,-1 1 1 0 0,0-1-1 0 0,-1 0 0 0 0,0-1 1 0 0,-1 0-1 0 0,0 0 1 0 0,0-1-1 0 0,-1 1 1 0 0,0-1-1 0 0,-1 0 0 0 0,0 0 1 0 0,-1-1-1 0 0,-1 1 1 0 0,1-1-1 0 0,-2 0 1 0 0,1 1-1 0 0,-2-1 0 0 0,0 0 1 0 0,-1-10 379 0 0,-1 14-25 0 0,0 1 1 0 0,-1-1-1 0 0,0 1 0 0 0,-1 0 1 0 0,0 0-1 0 0,0 0 0 0 0,0 0 1 0 0,-1 1-1 0 0,0 0 0 0 0,0 0 1 0 0,0 0-1 0 0,-1 0 0 0 0,0 1 0 0 0,0 0 1 0 0,0 0-1 0 0,-1 1 0 0 0,1 0 1 0 0,-1 0-1 0 0,0 0 0 0 0,-1 1 1 0 0,1 0-1 0 0,-8-2 25 0 0,-174-26 1708 0 0,166 32-1552 0 0,1 1-1 0 0,-1 1 1 0 0,1 1-1 0 0,0 1 0 0 0,0 1 1 0 0,1 2-1 0 0,-1-1 0 0 0,1 2 1 0 0,1 1-1 0 0,0 1 0 0 0,1 0 1 0 0,0 2-1 0 0,-8 6-155 0 0,17-12-80 0 0,0 1 1 0 0,1 0-1 0 0,0 0 0 0 0,0 0 0 0 0,1 1 1 0 0,0 1-1 0 0,1-1 0 0 0,0 1 1 0 0,0 1-1 0 0,1-1 0 0 0,0 1 0 0 0,1 0 1 0 0,1 0-1 0 0,0 1 0 0 0,0 0 1 0 0,1-1-1 0 0,0 1 0 0 0,1 0 0 0 0,0 0 1 0 0,1 0-1 0 0,1 1 0 0 0,0-1 1 0 0,0 0-1 0 0,2 0 0 0 0,0 7 80 0 0,0-10 50 0 0,1 0 0 0 0,0 0 0 0 0,0-1 0 0 0,0 1-1 0 0,1-1 1 0 0,1 0 0 0 0,-1 0 0 0 0,1 0 0 0 0,1-1 0 0 0,-1 0 0 0 0,1 0-1 0 0,1 0 1 0 0,-1-1 0 0 0,1 0 0 0 0,0 0 0 0 0,0 0 0 0 0,1-1 0 0 0,0 0-1 0 0,0-1 1 0 0,0 1 0 0 0,0-2 0 0 0,1 1 0 0 0,0-1 0 0 0,-1-1 0 0 0,9 2-50 0 0,0 0 707 0 0,1-1 0 0 0,-1-2 0 0 0,1 1 0 0 0,0-2-1 0 0,-1 0 1 0 0,1-2 0 0 0,0 1 0 0 0,-1-2 0 0 0,1-1 0 0 0,-1 0 0 0 0,0-1 0 0 0,15-6-707 0 0,-7-1 554 0 0,-20 9-538 0 0,0 0 1 0 0,0 0-1 0 0,0 1 1 0 0,0-1-1 0 0,0 1 1 0 0,1 0-1 0 0,-1 1 1 0 0,0-1-1 0 0,1 1 0 0 0,0 0 1 0 0,-1 0-1 0 0,1 1 1 0 0,-1 0-1 0 0,1 0 1 0 0,0 0-1 0 0,-1 0 1 0 0,1 1-1 0 0,0 0 1 0 0,-1 1-1 0 0,1-1 0 0 0,-1 1 1 0 0,0 0-1 0 0,1 0-16 0 0,55 41-559 0 0,4 2-2123 0 0,-21-17-3444 0 0,-28-20-1626 0 0</inkml:trace>
  <inkml:trace contextRef="#ctx0" brushRef="#br0" timeOffset="12291.852">8233 3379 15955 0 0,'0'0'-1965'0'0,"0"0"-62"0"0,0 0 245 0 0,0 0 998 0 0,0 0 1290 0 0,0 0 109 0 0,0 0-87 0 0,29-3 24 0 0,88-8 102 0 0,-108 10-367 0 0,0-1 0 0 0,0 0 0 0 0,0 0 1 0 0,0-1-1 0 0,-1 0 0 0 0,1 0 0 0 0,-1-1 0 0 0,0 0 0 0 0,0-1 0 0 0,0 0 1 0 0,0 0-1 0 0,-1-1 0 0 0,0 1 0 0 0,0-2 0 0 0,0 1 0 0 0,-1-1 1 0 0,0 0-1 0 0,3-5-287 0 0,14-14 240 0 0,31-54-488 0 0,-53 78 192 0 0,0 1 0 0 0,-1-1-1 0 0,1 0 1 0 0,-1 0 0 0 0,1 0-1 0 0,-1 0 1 0 0,0 1-1 0 0,1-1 1 0 0,-1 0 0 0 0,0 0-1 0 0,-1 0 1 0 0,1 0 0 0 0,0 0-1 0 0,0 0 1 0 0,-1 0 0 0 0,1 1-1 0 0,-1-1 1 0 0,0 0 0 0 0,1 0-1 0 0,-1 1 1 0 0,0-1 0 0 0,0 0-1 0 0,0 1 1 0 0,0-1 0 0 0,0 1-1 0 0,0-1 1 0 0,-1 1-1 0 0,1 0 1 0 0,-1-1 0 0 0,1 1-1 0 0,-1 0 1 0 0,1 0 0 0 0,-1 0-1 0 0,1 0 1 0 0,-1 0 0 0 0,0 0-1 0 0,1 1 1 0 0,-1-1 0 0 0,0 0-1 0 0,0 1 1 0 0,0 0 0 0 0,0-1-1 0 0,0 1 1 0 0,1 0 0 0 0,-1 0-1 0 0,0 0 1 0 0,0 0-1 0 0,-1 0 57 0 0,-24 1-222 0 0,0 1-1 0 0,0 2 0 0 0,0 0 0 0 0,0 2 0 0 0,1 0 1 0 0,-1 2-1 0 0,2 1 0 0 0,-1 2 0 0 0,1 0 0 0 0,1 1 1 0 0,0 2-1 0 0,1 0 0 0 0,1 2 0 0 0,0 0 0 0 0,-13 13 223 0 0,20-19-29 0 0,0 1 0 0 0,0 0 0 0 0,1 1-1 0 0,0 0 1 0 0,1 2 0 0 0,1-1-1 0 0,0 1 1 0 0,1 1 0 0 0,0 0 0 0 0,1 1-1 0 0,1 0 1 0 0,1 0 0 0 0,0 1-1 0 0,1 0 1 0 0,1 1 0 0 0,0-1 0 0 0,1 1-1 0 0,1 0 1 0 0,1 1 0 0 0,1-1 0 0 0,0 0-1 0 0,2 1 1 0 0,0 0 29 0 0,0-12 10 0 0,1 0 0 0 0,1 0 0 0 0,-1 0 0 0 0,1 0 0 0 0,1 0-1 0 0,-1-1 1 0 0,1 1 0 0 0,0-1 0 0 0,0 1 0 0 0,1-1 0 0 0,0 0 0 0 0,0-1 0 0 0,1 1 0 0 0,-1-1 0 0 0,1 1 0 0 0,0-2 0 0 0,1 1 0 0 0,-1 0-1 0 0,1-1 1 0 0,0 0 0 0 0,0 0 0 0 0,0-1 0 0 0,0 0 0 0 0,1 0 0 0 0,-1 0 0 0 0,1-1 0 0 0,0 0 0 0 0,2 1-10 0 0,202 16 2249 0 0,-166-25-1901 0 0,0-2-1 0 0,0-2 0 0 0,-2-1 1 0 0,1-3-1 0 0,-2-1 1 0 0,0-3-1 0 0,-1-1 0 0 0,0-2 1 0 0,-2-1-1 0 0,7-7-347 0 0,-25 28-1367 0 0,-3 23 1130 0 0,-12-19 371 0 0,0 0 1 0 0,0 0 0 0 0,1-1-1 0 0,0 0 1 0 0,-1 0-1 0 0,1 0 1 0 0,0-1-1 0 0,-1 0 1 0 0,1-1-1 0 0,0 1 1 0 0,0-1 0 0 0,0-1-1 0 0,0 1 1 0 0,0-1-1 0 0,-1 0 1 0 0,1-1-1 0 0,0 0 1 0 0,-1 0 0 0 0,1 0-1 0 0,-1-1 1 0 0,0 1-1 0 0,0-2 1 0 0,0 1-1 0 0,0-1 1 0 0,5-4-135 0 0,123-123 1521 0 0,-131 127-1553 0 0,0 1 0 0 0,0-1 0 0 0,0 0 1 0 0,-1 0-1 0 0,1 0 0 0 0,-1 0 0 0 0,0-1 0 0 0,0 1 0 0 0,-1 0 1 0 0,1-1-1 0 0,-1 1 0 0 0,0-1 0 0 0,0 0 0 0 0,-1 1 0 0 0,1-1 1 0 0,-1 0-1 0 0,0 0 0 0 0,-1 1 0 0 0,1-1 0 0 0,-1 0 0 0 0,1 1 1 0 0,-1-1-1 0 0,-1 0 0 0 0,1 1 0 0 0,-1-1 0 0 0,0 1 0 0 0,0 0 1 0 0,0 0-1 0 0,0 0 0 0 0,-1 0 0 0 0,0 0 0 0 0,1 0 0 0 0,-1 0 1 0 0,-1 1-1 0 0,1 0 0 0 0,-1-1 0 0 0,1 1 0 0 0,-1 0 0 0 0,0 1 1 0 0,0-1-1 0 0,0 1 0 0 0,0 0 0 0 0,0 0 0 0 0,-1 0 0 0 0,1 0 1 0 0,-5 0 31 0 0,-3-1-124 0 0,0 0 0 0 0,0 0 1 0 0,0 2-1 0 0,-1 0 1 0 0,1 0-1 0 0,-1 1 0 0 0,1 0 1 0 0,0 1-1 0 0,-1 1 0 0 0,1 0 1 0 0,0 0-1 0 0,0 1 1 0 0,-3 2 123 0 0,5-2-81 0 0,1 1 1 0 0,0 0 0 0 0,0 1 0 0 0,1 0 0 0 0,-1 0-1 0 0,1 1 1 0 0,0 0 0 0 0,0 1 0 0 0,1 0 0 0 0,0 0 0 0 0,0 0-1 0 0,1 1 1 0 0,0 0 0 0 0,0 0 0 0 0,1 0 0 0 0,0 1 0 0 0,0 0-1 0 0,1 0 1 0 0,0 0 0 0 0,1 0 0 0 0,0 1 0 0 0,0 0 0 0 0,1-1-1 0 0,0 1 1 0 0,1 1 80 0 0,0 8 21 0 0,1-1-1 0 0,0 1 0 0 0,2-1 0 0 0,0 0 1 0 0,1 1-1 0 0,1-1 0 0 0,0 0 1 0 0,2-1-1 0 0,0 1 0 0 0,1-1 1 0 0,0 0-1 0 0,2-1 0 0 0,0 0 1 0 0,0 0-1 0 0,2-1 0 0 0,0 0 1 0 0,1 0-1 0 0,0-2 0 0 0,1 1 1 0 0,0-2-1 0 0,8 6-20 0 0,-10-5 75 0 0,-1 2-1 0 0,-1-1 1 0 0,0 2 0 0 0,0-1 0 0 0,-2 1-1 0 0,0 0 1 0 0,-1 1 0 0 0,0-1-1 0 0,-2 1 1 0 0,0 0 0 0 0,0 1 0 0 0,-2-1-1 0 0,0 1 1 0 0,-1-1 0 0 0,-1 1-1 0 0,-1-1 1 0 0,0 1 0 0 0,-1 1-75 0 0,6 106-2917 0 0,4-85-3457 0 0,-3-28-1006 0 0</inkml:trace>
  <inkml:trace contextRef="#ctx0" brushRef="#br0" timeOffset="13200.122">9232 3539 7394 0 0,'0'0'-354'0'0,"0"0"-183"0"0,0 0-102 0 0,0 0 75 0 0,0 0 188 0 0,0 0 222 0 0,27-24 330 0 0,85-75 606 0 0,-62 50 2815 0 0,-43 18 6316 0 0,-7 27-8248 0 0,0 3-1513 0 0,0 1-743 0 0,0 32-4443 0 0,0-5 5081 0 0,-2-13 45 0 0,1 0 1 0 0,0 0-1 0 0,1-1 0 0 0,0 1 1 0 0,1 0-1 0 0,1 0 0 0 0,0-1 0 0 0,1 1 1 0 0,1-1-1 0 0,0 0 0 0 0,0 0 1 0 0,1 0-1 0 0,1 0 0 0 0,0-1 0 0 0,1 0 1 0 0,0 0-1 0 0,1-1 0 0 0,1 1-92 0 0,-5-9 72 0 0,1 0 0 0 0,-1 0 1 0 0,1 0-1 0 0,-1-1 0 0 0,1 0 0 0 0,0 0 0 0 0,0 0 0 0 0,0-1 0 0 0,0 0 0 0 0,0 1 0 0 0,0-2 0 0 0,1 1 0 0 0,-1-1 0 0 0,0 0 0 0 0,0 0 1 0 0,1 0-1 0 0,-1-1 0 0 0,0 1 0 0 0,0-1 0 0 0,0-1 0 0 0,0 1 0 0 0,0-1 0 0 0,0 0 0 0 0,2-1-72 0 0,4-1-43 0 0,-1-2-1 0 0,0 1 1 0 0,-1-1-1 0 0,1-1 1 0 0,-1 1-1 0 0,0-2 1 0 0,-1 1-1 0 0,0-1 1 0 0,0-1-1 0 0,-1 1 1 0 0,0-1 0 0 0,0 0-1 0 0,-1-1 1 0 0,0 0-1 0 0,-1 0 1 0 0,0 0-1 0 0,0-1 44 0 0,-2-21 1152 0 0,-4 46-3385 0 0,1-6 2281 0 0,1 1 1 0 0,0-1 0 0 0,0 0 0 0 0,1 0 0 0 0,0 0 0 0 0,1 0-1 0 0,0 0 1 0 0,0 0 0 0 0,0 0 0 0 0,1-1 0 0 0,0 0-1 0 0,1 0 1 0 0,-1 0 0 0 0,1 0 0 0 0,1-1 0 0 0,-1 0 0 0 0,1 0-1 0 0,0 0 1 0 0,1-1 0 0 0,-1 0 0 0 0,1 0 0 0 0,0-1-1 0 0,0 1 1 0 0,1-1 0 0 0,-1-1 0 0 0,1 0 0 0 0,0 0 0 0 0,0 0-1 0 0,0-1 1 0 0,0 0 0 0 0,0-1 0 0 0,0 0 0 0 0,1 0-49 0 0,197 6-1634 0 0,-5-49-9190 0 0,-154 15 11915 0 0,-38 13 3919 0 0,-5-4 4590 0 0,-4 18-9207 0 0,30 22-3289 0 0,-18-16 3002 0 0,0 0 0 0 0,1-1 1 0 0,-1-1-1 0 0,1 0 0 0 0,0 0 0 0 0,1-2 1 0 0,-1 1-1 0 0,0-2 0 0 0,1 0 0 0 0,-1 0 1 0 0,1-1-1 0 0,-1-1 0 0 0,1 0 0 0 0,-1-1 0 0 0,0-1 1 0 0,0 0-1 0 0,0 0 0 0 0,0-1 0 0 0,0-1 1 0 0,-1 0-1 0 0,1-1 0 0 0,-2-1 0 0 0,1 1 1 0 0,-1-2-1 0 0,0 0 0 0 0,0 0 0 0 0,-1-1 1 0 0,0 0-1 0 0,0 0 0 0 0,4-8-106 0 0,-10 11-44 0 0,-1-1 0 0 0,0 0 0 0 0,0 0 0 0 0,-1 0 0 0 0,1-1 0 0 0,-2 1-1 0 0,1 0 1 0 0,-1-1 0 0 0,0 1 0 0 0,0-1 0 0 0,-1 1 0 0 0,0-1 0 0 0,-1 0 0 0 0,0 1 0 0 0,0-1 0 0 0,0 1-1 0 0,-1 0 1 0 0,0-1 0 0 0,0 1 0 0 0,-1 0 0 0 0,0 0 0 0 0,0 0 0 0 0,-1 1 0 0 0,0-1 0 0 0,0 1 0 0 0,0 0-1 0 0,-1 0 1 0 0,0 0 0 0 0,0 1 0 0 0,-1-1 0 0 0,1 1 0 0 0,-1 1 0 0 0,0-1 0 0 0,-1 1 0 0 0,1 0 0 0 0,-1 0-1 0 0,1 1 1 0 0,-1 0 0 0 0,0 0 0 0 0,0 0 0 0 0,-1 1 0 0 0,1 0 0 0 0,0 1 0 0 0,-3 0 44 0 0,-5-4-41 0 0,-1 1 1 0 0,0 1-1 0 0,0 1 1 0 0,0 0-1 0 0,0 1 0 0 0,0 1 1 0 0,0 1-1 0 0,0 0 1 0 0,0 1-1 0 0,0 0 1 0 0,0 1-1 0 0,0 1 1 0 0,1 1-1 0 0,0 0 1 0 0,0 1-1 0 0,0 1 1 0 0,0 0-1 0 0,1 1 0 0 0,1 0 1 0 0,-1 1-1 0 0,1 1 1 0 0,1 0-1 0 0,0 1 1 0 0,0 0-1 0 0,1 1 41 0 0,8-9-5 0 0,1 1 0 0 0,0 0 0 0 0,0-1-1 0 0,0 1 1 0 0,0 0 0 0 0,0 0 0 0 0,1 0-1 0 0,0 0 1 0 0,0 0 0 0 0,0 0 0 0 0,0 1 0 0 0,1-1-1 0 0,0 0 1 0 0,-1 0 0 0 0,2 0 0 0 0,-1 1 0 0 0,0-1-1 0 0,1 0 1 0 0,0 0 0 0 0,0 0 0 0 0,0 1 0 0 0,0-1-1 0 0,1-1 1 0 0,0 1 0 0 0,-1 0 0 0 0,1 0-1 0 0,1 0 1 0 0,-1-1 0 0 0,1 0 0 0 0,-1 1 0 0 0,1-1-1 0 0,0 0 1 0 0,0 0 0 0 0,0 0 0 0 0,1-1 0 0 0,-1 1-1 0 0,0-1 1 0 0,1 1 0 0 0,1-1 5 0 0,9 7 270 0 0,1-2 0 0 0,0 0 0 0 0,0-1 0 0 0,0 0 0 0 0,1-1 0 0 0,-1-1 0 0 0,1-1 0 0 0,1 0 0 0 0,10 1-270 0 0,460-32 1475 0 0,-472 29-1596 0 0,-1 1 0 0 0,0 0 0 0 0,1 1 0 0 0,-1 0 0 0 0,0 1 0 0 0,-1 1 0 0 0,1 0 0 0 0,-1 1 0 0 0,0 1 0 0 0,7 4 121 0 0,77 50-6652 0 0,-48-28-2024 0 0,-30-21 1880 0 0</inkml:trace>
  <inkml:trace contextRef="#ctx0" brushRef="#br0" timeOffset="13860.744">13667 2614 7922 0 0,'0'0'1908'0'0,"0"0"197"0"0,0 0-54 0 0,0 0-316 0 0,0 0-488 0 0,0 0-731 0 0,0 0-723 0 0,0 0-448 0 0,0 0-54 0 0,0 0 241 0 0,0 0 332 0 0,0 0 166 0 0,0 0 28 0 0,-8 10 3 0 0,-43 111 196 0 0,48 13 198 0 0,6 0 0 0 0,18 123-455 0 0,-12-164 183 0 0,-6-53-119 0 0,-3-22-66 0 0,1-1-1 0 0,0 1 0 0 0,1 0 1 0 0,1 0-1 0 0,1-1 1 0 0,1 0-1 0 0,0 0 0 0 0,1 0 1 0 0,1 0-1 0 0,0-1 1 0 0,9 13 2 0 0,-17-29 231 0 0,1 1 0 0 0,0-1 1 0 0,0 0-1 0 0,-1 0 0 0 0,1 0 1 0 0,0 1-1 0 0,0-1 0 0 0,-1 0 1 0 0,1 0-1 0 0,0 0 0 0 0,0 1 1 0 0,0-1-1 0 0,-1 0 0 0 0,1 0 1 0 0,0 1-1 0 0,0-1-231 0 0,-22-15-405 0 0,-9 4 70 0 0,0 1 1 0 0,0 2-1 0 0,-1 1 0 0 0,0 1 0 0 0,-1 2 0 0 0,1 1 0 0 0,-1 2 0 0 0,1 1 1 0 0,-1 1-1 0 0,1 2 0 0 0,-28 6 335 0 0,-79 26 364 0 0,135-33-407 0 0,0 0 0 0 0,0 0 0 0 0,0 1 0 0 0,1-1 0 0 0,-1 1 0 0 0,1 0 0 0 0,0 0 0 0 0,0 0 0 0 0,0 1-1 0 0,0-1 1 0 0,0 0 0 0 0,1 1 0 0 0,-1 0 0 0 0,1 0 0 0 0,0 0 0 0 0,0 0 0 0 0,1 0 0 0 0,-1 0 0 0 0,1 0 0 0 0,0 0-1 0 0,0 1 1 0 0,0-1 0 0 0,1 1 0 0 0,-1-1 0 0 0,1 0 0 0 0,0 1 0 0 0,1-1 0 0 0,-1 1 0 0 0,1-1 0 0 0,0 4 43 0 0,4 1 114 0 0,0 0 0 0 0,1-1 0 0 0,0 1 0 0 0,0-2 0 0 0,1 1 0 0 0,0-1 0 0 0,0 0 1 0 0,1 0-1 0 0,0-1 0 0 0,0 0 0 0 0,0 0 0 0 0,1-1 0 0 0,0 0 0 0 0,0 0 0 0 0,0-1 0 0 0,1-1 1 0 0,-1 1-1 0 0,1-1 0 0 0,0-1 0 0 0,0 0 0 0 0,0-1 0 0 0,0 1 0 0 0,3-2-114 0 0,45 8 190 0 0,0-3-1 0 0,0-3 1 0 0,0-2-1 0 0,0-3 1 0 0,0-2-1 0 0,-1-3 1 0 0,1-2-1 0 0,-2-3 1 0 0,0-2-1 0 0,0-3 0 0 0,-2-2 1 0 0,0-3-1 0 0,41-24-189 0 0,-80 41 149 0 0,0-1-1 0 0,-1-1 1 0 0,0 0-1 0 0,0-1 0 0 0,-1 0 1 0 0,0-2-1 0 0,0 1 1 0 0,-2-1-1 0 0,1-1 1 0 0,-1 0-1 0 0,-1-1 0 0 0,0 0 1 0 0,-1 0-1 0 0,1-3-148 0 0,-6-19 991 0 0,-6 60-3335 0 0,3-17 2370 0 0,1-1 0 0 0,0 0 1 0 0,0 0-1 0 0,1 0 1 0 0,0 0-1 0 0,0-1 1 0 0,1 1-1 0 0,0-1 1 0 0,0 0-1 0 0,0 0 1 0 0,1 0-1 0 0,0 0 1 0 0,0-1-1 0 0,0 0 1 0 0,1 0-1 0 0,0-1 0 0 0,0 1 1 0 0,0-1-1 0 0,0 0 1 0 0,1-1-1 0 0,0 1 1 0 0,-1-1-1 0 0,1-1 1 0 0,0 1-1 0 0,3-1-26 0 0,92 23-922 0 0,-10-18-4391 0 0,-71-7 355 0 0,-6 0-5003 0 0</inkml:trace>
  <inkml:trace contextRef="#ctx0" brushRef="#br0" timeOffset="14112.072">14415 2951 24013 0 0,'0'0'1024'0'0,"0"0"1"0"0,0 0-449 0 0,0 0-448 0 0,0 0-536 0 0,0 0-465 0 0,0 0-207 0 0,0 0-224 0 0,0 0-248 0 0,0 0-393 0 0,0 0-1031 0 0,0 0-1153 0 0,0 0-6834 0 0</inkml:trace>
  <inkml:trace contextRef="#ctx0" brushRef="#br0" timeOffset="14761.938">17128 2447 21181 0 0,'0'0'510'0'0,"0"0"-335"0"0,0 0-739 0 0,0 0-698 0 0,0 0-202 0 0,0 0 130 0 0,0 0 529 0 0,0 0 531 0 0,0 0 145 0 0,0 0 37 0 0,-6 28 23 0 0,-55 200 130 0 0,-130 178 997 0 0,112-255-712 0 0,-114 224 735 0 0,190-380 3395 0 0,-3-27-3395 0 0,8-10-1138 0 0,2-1 1 0 0,2 1-1 0 0,1 1 1 0 0,3-1-1 0 0,1 1 1 0 0,2 1-1 0 0,2 0 1 0 0,2 1-1 0 0,18-31 57 0 0,6-26-13 0 0,16-47 20 0 0,-30 69 30 0 0,2 1 0 0 0,4 1-1 0 0,3 1 1 0 0,3 2 0 0 0,33-43-37 0 0,-70 111-24 0 0,-1-1 1 0 0,1 0-1 0 0,0 0 0 0 0,0 1 1 0 0,-1-1-1 0 0,1 1 0 0 0,0-1 1 0 0,0 1-1 0 0,1 0 0 0 0,-1 0 0 0 0,0 0 1 0 0,0 0-1 0 0,0 0 0 0 0,1 0 1 0 0,-1 1-1 0 0,0-1 0 0 0,1 1 1 0 0,-1-1-1 0 0,1 1 0 0 0,-1 0 1 0 0,1 0-1 0 0,-1 0 0 0 0,0 1 0 0 0,1-1 1 0 0,-1 0-1 0 0,0 1 0 0 0,1 0 1 0 0,-1-1-1 0 0,0 1 0 0 0,1 0 1 0 0,-1 0-1 0 0,0 0 0 0 0,0 0 1 0 0,0 1-1 0 0,0-1 0 0 0,0 1 0 0 0,0-1 1 0 0,0 1-1 0 0,-1 0 0 0 0,1-1 1 0 0,0 2 23 0 0,65 79-523 0 0,-22-3 477 0 0,-4 1-1 0 0,-4 2 1 0 0,-3 1-1 0 0,1 18 47 0 0,112 248 57 0 0,16-137 27 0 0,-204-209 2850 0 0,-111-31-2872 0 0,-2 7-1 0 0,-110 0-61 0 0,113 10 49 0 0,-180-5-346 0 0,333 16 188 0 0,0 1 1 0 0,-1-1 0 0 0,1 0 0 0 0,-1 1-1 0 0,1 0 1 0 0,-1-1 0 0 0,1 1 0 0 0,-1 0-1 0 0,1 0 1 0 0,-1-1 0 0 0,1 1 0 0 0,-1 0-1 0 0,0 1 1 0 0,0-1 0 0 0,0 0 0 0 0,0 0-1 0 0,1 0 1 0 0,-2 1 0 0 0,1-1 0 0 0,0 0-1 0 0,0 1 1 0 0,0-1 0 0 0,-1 1 0 0 0,1-1-1 0 0,0 1 1 0 0,-1-1 0 0 0,1 1 0 0 0,-1 0-1 0 0,0-1 1 0 0,0 1 0 0 0,0 0 0 0 0,0-1-1 0 0,0 1 1 0 0,0-1 0 0 0,0 1-1 0 0,0 0 1 0 0,0-1 0 0 0,-1 1 0 0 0,1-1-1 0 0,-1 1 1 0 0,1 0 0 0 0,-1-1 0 0 0,0 1-1 0 0,1-1 1 0 0,-1 0 0 0 0,0 1 0 0 0,0-1-1 0 0,0 0 1 0 0,0 1 0 0 0,0-1 0 0 0,0 0-1 0 0,-1 0 1 0 0,1 0 0 0 0,0 0 0 0 0,-1 0-1 0 0,1 0 1 0 0,0 0 0 0 0,-1-1 0 0 0,1 1-1 0 0,-1 0 1 0 0,0-1 0 0 0,1 1 0 0 0,-1-1-1 0 0,1 0 1 0 0,-1 1 0 0 0,0-1 0 0 0,1 0-1 0 0,-1 0 1 0 0,0 0 108 0 0,117 51-9014 0 0,-84-41 583 0 0</inkml:trace>
  <inkml:trace contextRef="#ctx0" brushRef="#br0" timeOffset="15280.2">18020 3275 9466 0 0,'0'0'1326'0'0,"0"0"-317"0"0,0 0-299 0 0,0 0-216 0 0,0 0-123 0 0,0 0-25 0 0,0 0 14 0 0,0 0-60 0 0,0 0-162 0 0,0 0-195 0 0,0 0-143 0 0,26-15 5 0 0,79-41 94 0 0,-104 55 105 0 0,1 0 0 0 0,-1 0 1 0 0,1 1-1 0 0,0-1 0 0 0,-1 1 0 0 0,1-1 1 0 0,0 1-1 0 0,0-1 0 0 0,0 1 0 0 0,-1 0 1 0 0,1 0-1 0 0,0 0 0 0 0,0 0 0 0 0,-1 0 0 0 0,1 1 1 0 0,0-1-1 0 0,0 0 0 0 0,-1 1 0 0 0,1-1 1 0 0,0 1-1 0 0,-1 0 0 0 0,1 0 0 0 0,0-1 0 0 0,-1 1 1 0 0,1 0-1 0 0,-1 0 0 0 0,0 0 0 0 0,1 1 1 0 0,-1-1-1 0 0,0 0 0 0 0,1 1 0 0 0,-1-1 1 0 0,0 0-1 0 0,0 1 0 0 0,0-1 0 0 0,0 1 0 0 0,-1 0 1 0 0,1-1-1 0 0,0 1 0 0 0,-1-1 0 0 0,1 1 1 0 0,-1 0-1 0 0,1 0 0 0 0,-1 1-4 0 0,4 5 37 0 0,105 297 1526 0 0,-121-332 3439 0 0,-22-50-235 0 0,-31-127-5088 0 0,65 202 285 0 0,-1 0-1 0 0,1 0 0 0 0,-1 0 1 0 0,1 0-1 0 0,0 0 0 0 0,0 0 1 0 0,0 0-1 0 0,0 0 0 0 0,1 0 1 0 0,-1 0-1 0 0,0 0 0 0 0,1 0 1 0 0,-1 0-1 0 0,1 0 0 0 0,0 0 1 0 0,0 0-1 0 0,0 0 0 0 0,0 1 1 0 0,0-1-1 0 0,0 0 0 0 0,0 0 1 0 0,0 1-1 0 0,1-1 0 0 0,-1 1 0 0 0,1-1 1 0 0,-1 1-1 0 0,1 0 0 0 0,-1 0 1 0 0,1-1-1 0 0,0 1 0 0 0,0 0 1 0 0,-1 1-1 0 0,1-1 0 0 0,0 0 1 0 0,0 0-1 0 0,0 1 0 0 0,0-1 1 0 0,0 1-1 0 0,0 0 0 0 0,0-1 1 0 0,0 1-1 0 0,0 0 0 0 0,0 0 1 0 0,0 0-1 0 0,1 1 0 0 0,-1-1 1 0 0,0 0-1 0 0,0 1 0 0 0,-1 0 1 0 0,1-1-1 0 0,0 1 0 0 0,0 0 1 0 0,1 0 36 0 0,-1-1 14 0 0,34 3-242 0 0,-1 2 1 0 0,-1 2 0 0 0,1 1-1 0 0,-1 1 1 0 0,-1 2 0 0 0,0 1 0 0 0,9 7 227 0 0,80 25-6324 0 0,-71-28-1275 0 0,-36-12-159 0 0</inkml:trace>
  <inkml:trace contextRef="#ctx0" brushRef="#br0" timeOffset="16228.465">19014 3286 13987 0 0,'0'0'-871'0'0,"0"0"-636"0"0,0 0 99 0 0,0 0 857 0 0,0 0 1226 0 0,0 0 528 0 0,0 0 233 0 0,0 0 142 0 0,0 0 38 0 0,0 0-16 0 0,0 0-159 0 0,0 0-252 0 0,0 0-252 0 0,26 3-269 0 0,81 9-220 0 0,-26-28 117 0 0,-64 7-521 0 0,-11 8-31 0 0,0 0-1 0 0,0-1 1 0 0,0 0-1 0 0,0 0 1 0 0,0-1-1 0 0,-1 0 1 0 0,1 0 0 0 0,-1 0-1 0 0,0 0 1 0 0,0-1-1 0 0,0 0 1 0 0,0 0-1 0 0,-1 0 1 0 0,0-1-1 0 0,1 0 1 0 0,-2 1-1 0 0,1-1 1 0 0,0-1-1 0 0,-1 1 1 0 0,0 0 0 0 0,-1-1-1 0 0,1 0 1 0 0,-1 1-1 0 0,0-1 1 0 0,0 0-1 0 0,-1 0 1 0 0,1 0-1 0 0,-1-1 1 0 0,-1 1-1 0 0,1 0 1 0 0,-1 0-1 0 0,0 0 1 0 0,-1-1 0 0 0,0 1-1 0 0,0-3-12 0 0,-1 6-99 0 0,1 1 0 0 0,-1-1 0 0 0,0 1 0 0 0,0-1 0 0 0,0 1-1 0 0,0-1 1 0 0,-1 1 0 0 0,1 0 0 0 0,-1 0 0 0 0,1 0 0 0 0,-1 1 0 0 0,1-1 0 0 0,-1 0 0 0 0,0 1-1 0 0,0 0 1 0 0,0 0 0 0 0,0 0 0 0 0,0 0 0 0 0,0 0 0 0 0,0 1 0 0 0,0-1 0 0 0,-1 1 0 0 0,1 0 0 0 0,0-1-1 0 0,0 2 1 0 0,0-1 0 0 0,0 0 0 0 0,-1 1 0 0 0,1-1 0 0 0,0 1 0 0 0,0 0 0 0 0,0 0 0 0 0,0 0-1 0 0,0 1 1 0 0,0-1 0 0 0,1 1 0 0 0,-2 0 99 0 0,-97 70-1858 0 0,92-62 1799 0 0,0 1-1 0 0,1-1 1 0 0,0 2 0 0 0,1-1 0 0 0,1 1 0 0 0,-1 0-1 0 0,2 0 1 0 0,0 0 0 0 0,0 1 0 0 0,1 0 0 0 0,0 0-1 0 0,2 0 1 0 0,-1 1 0 0 0,2-1 0 0 0,-1 7 59 0 0,2-14 38 0 0,0 0 0 0 0,0 1 0 0 0,1-1 0 0 0,0 0 0 0 0,0 0 0 0 0,0 0 0 0 0,1 0-1 0 0,0-1 1 0 0,0 1 0 0 0,0 0 0 0 0,1-1 0 0 0,0 1 0 0 0,0-1 0 0 0,0 0 0 0 0,1 0 0 0 0,-1 0 0 0 0,1 0 0 0 0,0-1 0 0 0,1 1 0 0 0,-1-1 0 0 0,1 0 0 0 0,0-1 0 0 0,0 1 0 0 0,0-1 0 0 0,1 0 0 0 0,-1 0 0 0 0,1-1 0 0 0,-1 1 0 0 0,1-1 0 0 0,0 0 0 0 0,0-1 0 0 0,0 0 0 0 0,0 1 0 0 0,6-1-38 0 0,18-1 185 0 0,0-2 0 0 0,0-1 0 0 0,1-1 1 0 0,-2-1-1 0 0,1-2 0 0 0,-1-1 1 0 0,0-2-1 0 0,0 0 0 0 0,-2-2 1 0 0,1-1-1 0 0,-1-1 0 0 0,-1-2 0 0 0,-1 0 1 0 0,0-2-1 0 0,-1 0 0 0 0,-1-2 1 0 0,6-7-186 0 0,-1 2 145 0 0,-1-2 1 0 0,-2-1 0 0 0,0-1 0 0 0,-2 0 0 0 0,-1-2 0 0 0,-2-1 0 0 0,-1-1 0 0 0,-1 0-1 0 0,-2-2 1 0 0,-1 0 0 0 0,-2 0 0 0 0,-2-1 0 0 0,-1-1 0 0 0,-1 0 0 0 0,-3 0 0 0 0,-1 0-1 0 0,-1-1 1 0 0,-2 0 0 0 0,-2 0 0 0 0,-2 0 0 0 0,-4-26-146 0 0,-1 36-728 0 0,4 44-2613 0 0,78 376 3093 0 0,-60-327 326 0 0,-7-19-5 0 0,1-1 1 0 0,3 0-1 0 0,2-1 0 0 0,1 0 0 0 0,3-1 1 0 0,1-1-1 0 0,12 16-73 0 0,-27-52 86 0 0,0 1 0 0 0,0-1 1 0 0,1 0-1 0 0,0 0 0 0 0,0 0 1 0 0,0-1-1 0 0,1 0 0 0 0,0 0 0 0 0,0 0 1 0 0,0-1-1 0 0,1 0 0 0 0,0 0 1 0 0,-1-1-1 0 0,1 1 0 0 0,0-2 0 0 0,1 1 1 0 0,-1-1-1 0 0,0 0 0 0 0,1 0 1 0 0,-1-1-1 0 0,1 0 0 0 0,0 0 1 0 0,-1-1-1 0 0,1 0 0 0 0,0 0 0 0 0,-1-1 1 0 0,1 0-1 0 0,-1 0 0 0 0,1-1 1 0 0,-1 0-1 0 0,0-1 0 0 0,1 1 0 0 0,-1-1 1 0 0,6-4-87 0 0,5 0 32 0 0,-1-2 0 0 0,1 0 0 0 0,-2-1 0 0 0,1-1 0 0 0,-1 0 0 0 0,-1-2 0 0 0,0 1 0 0 0,-1-2 0 0 0,0 0 0 0 0,-1 0 0 0 0,-1-2 0 0 0,0 1 0 0 0,4-9-32 0 0,-16 51-2880 0 0,33 63 3110 0 0,-30-83-194 0 0,1 0-1 0 0,0 0 1 0 0,1-1 0 0 0,0 1-1 0 0,0-1 1 0 0,0-1 0 0 0,1 1 0 0 0,-1-1-1 0 0,2 0 1 0 0,-1 0 0 0 0,0 0-1 0 0,1-1 1 0 0,0 0 0 0 0,0-1-1 0 0,0 1 1 0 0,0-1 0 0 0,0-1 0 0 0,1 1-1 0 0,0-1 1 0 0,-1-1 0 0 0,1 1-1 0 0,0-1 1 0 0,0 0 0 0 0,-1-1-1 0 0,1 0 1 0 0,0 0 0 0 0,0-1 0 0 0,6-1-36 0 0,13-2-30 0 0,-1 0 0 0 0,1-1 0 0 0,-1-2 0 0 0,-1-1 0 0 0,1-1 1 0 0,-2-1-1 0 0,24-13 30 0 0,-35 17 117 0 0,0 0 0 0 0,0-1 0 0 0,-1-1 0 0 0,0 0 1 0 0,0-1-1 0 0,-1 0 0 0 0,0-1 0 0 0,-1 0 0 0 0,0-1 1 0 0,-1 0-1 0 0,0 0 0 0 0,0-1 0 0 0,-1 0 0 0 0,-1-1 0 0 0,5-10-117 0 0,-11 31-80 0 0,1 0 0 0 0,0 0-1 0 0,0 0 1 0 0,0 0-1 0 0,1-1 1 0 0,1 1-1 0 0,-1-1 1 0 0,1 0-1 0 0,0 0 1 0 0,1 0-1 0 0,-1-1 1 0 0,1 1-1 0 0,1-1 1 0 0,-1 0 0 0 0,3 1 80 0 0,3 3-46 0 0,0 0 1 0 0,1-1 0 0 0,1 0 0 0 0,-1-1 0 0 0,1 0 0 0 0,1-1 0 0 0,-1-1-1 0 0,1 0 1 0 0,1-1 0 0 0,-1 0 0 0 0,0-1 0 0 0,1-1 0 0 0,0 0 0 0 0,5-1 45 0 0,29 3-4138 0 0,-2-3-3736 0 0,-33-2-2314 0 0</inkml:trace>
  <inkml:trace contextRef="#ctx0" brushRef="#br0" timeOffset="16479.306">21390 2646 21077 0 0,'0'0'1717'0'0,"0"0"-219"0"0,0 0-441 0 0,-13-27-446 0 0,-37-84-319 0 0,41 77-3599 0 0,22 35 1639 0 0,18 25 238 0 0,-31-26 1378 0 0,70 81-8089 0 0,-56-63 4261 0 0,-2-3-3894 0 0</inkml:trace>
  <inkml:trace contextRef="#ctx0" brushRef="#br0" timeOffset="16780.208">21983 3305 9538 0 0,'0'0'587'0'0,"0"0"348"0"0,0 0 254 0 0,0 0-60 0 0,26 8-223 0 0,82 25-227 0 0,-98-30-414 0 0,0 0 0 0 0,0-1 0 0 0,0 0 0 0 0,0-1 0 0 0,1 0 0 0 0,-1 0 0 0 0,0-1 0 0 0,1 0 0 0 0,-1-1 0 0 0,0-1 0 0 0,0 1 0 0 0,1-1 0 0 0,-1-1 0 0 0,-1 0 0 0 0,1-1 0 0 0,0 0 0 0 0,-1 0 0 0 0,0-1 0 0 0,0 0 0 0 0,0 0 0 0 0,0-1 0 0 0,-1 0 0 0 0,0-1 0 0 0,0 0 0 0 0,-1 0 0 0 0,0-1 0 0 0,0 0 0 0 0,-1 0 0 0 0,0 0 0 0 0,0-1 0 0 0,-1 0 1 0 0,0 0-1 0 0,-1 0 0 0 0,0-1 0 0 0,2-7-265 0 0,-5 9-64 0 0,0 0 1 0 0,-1 0 0 0 0,0 1-1 0 0,-1-1 1 0 0,1 0 0 0 0,-2 0-1 0 0,1 0 1 0 0,-1 1 0 0 0,0-1 0 0 0,-1 1-1 0 0,1-1 1 0 0,-2 1 0 0 0,1 0-1 0 0,-1 0 1 0 0,0 0 0 0 0,0 0 0 0 0,-1 1-1 0 0,0 0 1 0 0,0 0 0 0 0,0 0-1 0 0,-1 1 1 0 0,0-1 0 0 0,0 2 0 0 0,0-1-1 0 0,-1 0 1 0 0,0 1 0 0 0,0 0-1 0 0,0 1 1 0 0,0 0 0 0 0,0 0 0 0 0,-1 0-1 0 0,1 1 1 0 0,-1 0 0 0 0,0 0-1 0 0,0 1 1 0 0,1 0 0 0 0,-1 1 0 0 0,0 0-1 0 0,0 0 1 0 0,0 0 0 0 0,0 1-1 0 0,0 0 1 0 0,1 1 0 0 0,-1 0 0 0 0,0 0-1 0 0,-3 2 64 0 0,2 0-16 0 0,0 1 0 0 0,1 0 0 0 0,-1 0-1 0 0,1 1 1 0 0,0 0 0 0 0,1 1 0 0 0,-1 0 0 0 0,1 0-1 0 0,0 0 1 0 0,1 1 0 0 0,0 0 0 0 0,0 1 0 0 0,1-1-1 0 0,0 1 1 0 0,1 0 0 0 0,-1 0 0 0 0,2 0 0 0 0,-1 1-1 0 0,2-1 1 0 0,-1 1 0 0 0,1 0 0 0 0,0 0 0 0 0,1 0-1 0 0,0 0 1 0 0,1 0 0 0 0,0 0 0 0 0,1 0 0 0 0,0 0-1 0 0,0 0 1 0 0,1 0 0 0 0,0 0 0 0 0,1-1 0 0 0,0 1-1 0 0,1-1 1 0 0,0 1 0 0 0,0-1 0 0 0,1 0 0 0 0,0-1-1 0 0,0 1 1 0 0,6 5 16 0 0,11-1 147 0 0,-1-1 1 0 0,2-1-1 0 0,0-1 0 0 0,0-2 1 0 0,1 0-1 0 0,-1-1 0 0 0,2-1 1 0 0,-1-1-1 0 0,1-2 0 0 0,0 0 1 0 0,-1-2-1 0 0,1 0 0 0 0,0-2 1 0 0,0-1-1 0 0,0 0 0 0 0,-1-2 1 0 0,22-7-148 0 0,3 6-24 0 0,3-1-464 0 0,128-9 197 0 0,-120 14-2887 0 0,-2 3-3357 0 0,-41 0-3949 0 0</inkml:trace>
  <inkml:trace contextRef="#ctx0" brushRef="#br0" timeOffset="19268.922">12735 8215 20420 0 0,'0'0'1469'0'0,"0"0"-1204"0"0,0 0-989 0 0,0 0-447 0 0,0 0 111 0 0,0 0 374 0 0,0 0 424 0 0,0 0 266 0 0,0 0 53 0 0,0 0-13 0 0,0 0-8 0 0,0 0-16 0 0,0 0 0 0 0,18 15 17 0 0,89 73 66 0 0,16-54-783 0 0,-37-29-5744 0 0,-61-4 2375 0 0,-7-1-3370 0 0</inkml:trace>
  <inkml:trace contextRef="#ctx0" brushRef="#br0" timeOffset="19453.502">12977 8644 3729 0 0,'0'0'4426'0'0,"0"0"-1517"0"0,0 0-920 0 0,0 0-643 0 0,0 0-519 0 0,0 0-263 0 0,0 0-48 0 0,0 0 72 0 0,0 0 96 0 0,0 0 58 0 0,0 0 63 0 0,0 0 48 0 0,0 0-3 0 0,20 21-29 0 0,67 62-151 0 0,-83-80-635 0 0,-1 0 0 0 0,1 0 0 0 0,1-1 0 0 0,-1 0 0 0 0,0 0 0 0 0,0 0 0 0 0,1 0 0 0 0,-1-1 0 0 0,1 0 0 0 0,0 0 0 0 0,-1 0 0 0 0,1 0 0 0 0,0-1 0 0 0,0 0 0 0 0,-1 0 0 0 0,1 0 0 0 0,0 0-1 0 0,0-1 1 0 0,-1 0 0 0 0,2 0-35 0 0,12-1 94 0 0,32-2-264 0 0,116-9-423 0 0,-57 10-7520 0 0,-80 3-2730 0 0</inkml:trace>
  <inkml:trace contextRef="#ctx0" brushRef="#br0" timeOffset="20233.72">16486 7278 14899 0 0,'0'0'1637'0'0,"0"0"-316"0"0,0 0-923 0 0,0 0-1253 0 0,0 0-1247 0 0,0 0-215 0 0,0 0 362 0 0,0 0 942 0 0,0 0 1173 0 0,0 0 305 0 0,-3 16 45 0 0,-53 582 4427 0 0,40-463-4483 0 0,-35 524 1322 0 0,51-659-1150 0 0,0 0 276 0 0,0 0 178 0 0,-2-69 209 0 0,3-1-5527 0 0,0 4-4203 0 0,-1 44-1092 0 0</inkml:trace>
  <inkml:trace contextRef="#ctx0" brushRef="#br0" timeOffset="20715.435">16218 7334 15219 0 0,'0'0'1893'0'0,"0"0"-214"0"0,12-28-520 0 0,39-93-489 0 0,-45 111-618 0 0,0 0-1 0 0,1 0 1 0 0,0 0-1 0 0,1 1 1 0 0,0 0 0 0 0,1 0-1 0 0,-1 1 1 0 0,1 0-1 0 0,1 0 1 0 0,0 1-1 0 0,0 1 1 0 0,0 0-1 0 0,1 0 1 0 0,0 1-1 0 0,0 0 1 0 0,11-3-52 0 0,2-3 53 0 0,12-4-65 0 0,0 2 0 0 0,0 1 0 0 0,1 2 1 0 0,1 1-1 0 0,-1 2 0 0 0,2 2 0 0 0,-1 1 0 0 0,0 2 1 0 0,1 2-1 0 0,-1 1 0 0 0,1 2 12 0 0,-18-1-53 0 0,0 1 1 0 0,-1 1-1 0 0,1 1 1 0 0,-1 0-1 0 0,0 2 1 0 0,-1 0-1 0 0,1 1 0 0 0,-2 1 1 0 0,1 1-1 0 0,-1 1 1 0 0,-1 0-1 0 0,0 1 1 0 0,0 1-1 0 0,-1 1 1 0 0,-1 0-1 0 0,-1 1 1 0 0,0 1-1 0 0,0 0 0 0 0,-2 0 1 0 0,0 2-1 0 0,0 1 53 0 0,-5-7-3 0 0,-1 1-1 0 0,0 0 1 0 0,-1 0-1 0 0,0 0 1 0 0,-1 1-1 0 0,-1 0 1 0 0,0 0-1 0 0,-1 0 1 0 0,0 0-1 0 0,-1 0 1 0 0,0 1-1 0 0,-2-1 0 0 0,0 0 1 0 0,0 0-1 0 0,-1 0 1 0 0,-1 0-1 0 0,0 0 1 0 0,-1 0-1 0 0,-1-1 1 0 0,0 1-1 0 0,0-1 1 0 0,-1 0-1 0 0,-1-1 1 0 0,-1 0-1 0 0,1 0 1 0 0,-2 0-1 0 0,0-1 1 0 0,0 0-1 0 0,-1-1 1 0 0,0 0-1 0 0,-1 0 4 0 0,-55 46 127 0 0,-2-2 0 0 0,-2-3 1 0 0,-2-4-1 0 0,-3-2 0 0 0,-13 2-127 0 0,-3 4-31 0 0,29-17-126 0 0,-133 98-2007 0 0,195-130 2049 0 0,-1 1 0 0 0,1-1 0 0 0,0 1 0 0 0,-1 0 0 0 0,2-1 0 0 0,-1 1 1 0 0,0 0-1 0 0,0-1 0 0 0,1 1 0 0 0,-1-1 0 0 0,1 1 0 0 0,0-1 0 0 0,0 1 0 0 0,0-1 1 0 0,0 0-1 0 0,0 1 0 0 0,0-1 0 0 0,1 0 0 0 0,-1 0 0 0 0,1 0 0 0 0,0 0 1 0 0,-1 0-1 0 0,1 0 0 0 0,0 0 0 0 0,0 0 0 0 0,0-1 0 0 0,1 1 0 0 0,-1-1 1 0 0,0 0-1 0 0,0 0 0 0 0,1 1 0 0 0,-1-1 0 0 0,1-1 0 0 0,-1 1 0 0 0,1 0 0 0 0,-1-1 1 0 0,1 1-1 0 0,-1-1 0 0 0,1 0 0 0 0,0 0 0 0 0,-1 0 0 0 0,1 0 0 0 0,-1 0 1 0 0,1 0-1 0 0,1-1 115 0 0,9 5-113 0 0,0 0 200 0 0,28 7 337 0 0,0 2-1 0 0,-1 2 1 0 0,0 2-1 0 0,-1 1 1 0 0,-1 2-1 0 0,-1 1 1 0 0,-1 3-1 0 0,-1 0 1 0 0,23 22-424 0 0,175 264 1185 0 0,-232-309-1115 0 0,26 27 138 0 0,-5-20 1759 0 0,-22-8-1271 0 0,23-25 789 0 0,5 0-5014 0 0,-27 24 3143 0 0,0 0 45 0 0,8-6-3004 0 0,-3 2-1708 0 0,0 1-4960 0 0</inkml:trace>
  <inkml:trace contextRef="#ctx0" brushRef="#br0" timeOffset="21066.536">17606 8590 20044 0 0,'0'0'278'0'0,"0"0"-718"0"0,0 0-417 0 0,0 0 51 0 0,0 0 349 0 0,0 0 417 0 0,0 0 108 0 0,0 0-16 0 0,0 0-12 0 0,25 15-2 0 0,149 88 363 0 0,-169-99-277 0 0,0 0 0 0 0,1 0 0 0 0,-1-1 0 0 0,1 0 0 0 0,-1 0 0 0 0,1-1 0 0 0,0 0 0 0 0,0 0 0 0 0,0 0 1 0 0,0 0-1 0 0,0-1 0 0 0,1 0 0 0 0,-1 0 0 0 0,0-1 0 0 0,1 0 0 0 0,-1 0 0 0 0,0 0 0 0 0,0-1 0 0 0,1 0 0 0 0,-1 0 0 0 0,0-1 0 0 0,0 0 0 0 0,0 0 0 0 0,0 0 0 0 0,0-1 0 0 0,-1 1 0 0 0,1-1 0 0 0,-1-1 0 0 0,0 1 0 0 0,1-1 0 0 0,-2 0 0 0 0,1 0 0 0 0,0 0 0 0 0,-1-1 0 0 0,0 0 0 0 0,0 0 0 0 0,0 0 0 0 0,-1 0 0 0 0,1-1 0 0 0,-1 1 0 0 0,2-6-124 0 0,1-3 77 0 0,0-1 0 0 0,-1 0 0 0 0,-1 0 0 0 0,0 0 0 0 0,-1-1 0 0 0,0 1-1 0 0,-2-1 1 0 0,0 0 0 0 0,0 0 0 0 0,-2 1 0 0 0,0-1 0 0 0,0 0 0 0 0,-2 1 0 0 0,0-1 0 0 0,-1 1-1 0 0,0 0 1 0 0,-1 0 0 0 0,-1 0 0 0 0,-1-2-77 0 0,3 7-33 0 0,-1 0 0 0 0,0 1-1 0 0,-1-1 1 0 0,0 1 0 0 0,0 0 0 0 0,-1 0 0 0 0,0 0-1 0 0,-1 1 1 0 0,0 1 0 0 0,0-1 0 0 0,0 1 0 0 0,-1 0-1 0 0,0 1 1 0 0,-1 0 0 0 0,1 1 0 0 0,-1 0 0 0 0,0 0-1 0 0,-1 1 1 0 0,1 0 0 0 0,-1 1 0 0 0,1 0-1 0 0,-1 1 1 0 0,0 0 0 0 0,0 1 0 0 0,0 0 0 0 0,0 0-1 0 0,-5 2 34 0 0,1 2-58 0 0,0 1 0 0 0,0 1 0 0 0,1 0-1 0 0,-1 1 1 0 0,1 1 0 0 0,0 0 0 0 0,1 1-1 0 0,0 0 1 0 0,0 1 0 0 0,1 1 0 0 0,0 0-1 0 0,0 0 1 0 0,1 1 0 0 0,1 1-1 0 0,0 0 1 0 0,0 0 0 0 0,1 1 0 0 0,1 0-1 0 0,0 0 1 0 0,1 1 0 0 0,1 0 0 0 0,0 1-1 0 0,0-1 1 0 0,2 1 0 0 0,0 0 0 0 0,0 0-1 0 0,2 1 1 0 0,0-1 0 0 0,0 6 58 0 0,2-12-77 0 0,0 0-1 0 0,0 0 1 0 0,1 0 0 0 0,0 0 0 0 0,1 0-1 0 0,0-1 1 0 0,0 1 0 0 0,1 0 0 0 0,0-1-1 0 0,0 1 1 0 0,1-1 0 0 0,0 0 0 0 0,1 0-1 0 0,0-1 1 0 0,0 1 0 0 0,0-1 0 0 0,1 0-1 0 0,1 0 78 0 0,87 59-8222 0 0,-63-52-2214 0 0</inkml:trace>
  <inkml:trace contextRef="#ctx0" brushRef="#br0" timeOffset="18264.033">9377 7237 12091 0 0,'0'0'2535'0'0,"0"0"-1140"0"0,0 0-1407 0 0,0 0-1190 0 0,0 0-369 0 0,0 0 168 0 0,0 0 506 0 0,0 0 745 0 0,0 0 316 0 0,0 0 102 0 0,0 0 130 0 0,20-1 63 0 0,157-31 1787 0 0,-115-13 1391 0 0,-61 44-3582 0 0,-1 0 1 0 0,1 0-1 0 0,0 0 0 0 0,0-1 0 0 0,-1 1 0 0 0,1 0 1 0 0,-1 0-1 0 0,1-1 0 0 0,-1 1 0 0 0,0 0 0 0 0,0 0 1 0 0,1-1-1 0 0,-1 1 0 0 0,0 0 0 0 0,0-1 0 0 0,0 1 1 0 0,0 0-1 0 0,0-1 0 0 0,-1 1 0 0 0,1 0 0 0 0,0-1 1 0 0,-1 1-1 0 0,1 0 0 0 0,-1-1 0 0 0,1 1 0 0 0,-1 0 1 0 0,1 0-1 0 0,-1 0 0 0 0,0 0 0 0 0,0-1 0 0 0,1 1 1 0 0,-1 0-1 0 0,0 0 0 0 0,0 1 0 0 0,0-1 0 0 0,0 0 1 0 0,0 0-1 0 0,-1 0 0 0 0,1 1 0 0 0,0-1 0 0 0,0 0 1 0 0,0 1-1 0 0,-1-1 0 0 0,1 1 0 0 0,0 0 0 0 0,-1-1 1 0 0,1 1-1 0 0,0 0 0 0 0,-1 0 0 0 0,1 0 0 0 0,0 0 1 0 0,-1 0-1 0 0,1 0-55 0 0,-18-3-241 0 0,0 1 0 0 0,-1 2 1 0 0,1-1-1 0 0,0 2 0 0 0,0 1 1 0 0,0 0-1 0 0,0 1 0 0 0,0 1 1 0 0,1 1-1 0 0,-1 1 0 0 0,-15 7 241 0 0,9-5-71 0 0,-55 17 50 0 0,1 3 0 0 0,2 4 0 0 0,1 3 0 0 0,2 4 0 0 0,2 2 0 0 0,1 4 0 0 0,3 3 0 0 0,-25 23 21 0 0,88-68-60 0 0,-1 0 1 0 0,1 1-1 0 0,-1-1 1 0 0,1 1-1 0 0,0 0 1 0 0,0 0-1 0 0,1 1 1 0 0,0 0-1 0 0,-1-1 1 0 0,1 1-1 0 0,1 1 1 0 0,-1-1-1 0 0,1 0 1 0 0,0 1-1 0 0,0 0 1 0 0,0 0-1 0 0,1 0 1 0 0,0 0-1 0 0,0 0 1 0 0,1 0-1 0 0,0 0 1 0 0,0 1-1 0 0,0-1 1 0 0,1 0-1 0 0,0 1 1 0 0,0-1-1 0 0,0 1 1 0 0,1-1-1 0 0,0 0 1 0 0,0 0-1 0 0,1 1 1 0 0,0-1-1 0 0,0 0 1 0 0,0 0-1 0 0,1 0 1 0 0,0-1-1 0 0,0 1 1 0 0,0-1-1 0 0,1 1 1 0 0,0-1-1 0 0,3 3 60 0 0,14 6 157 0 0,0-1 0 0 0,1-2 0 0 0,1 0 0 0 0,0-1 0 0 0,0-1 0 0 0,1-1 0 0 0,17 3-157 0 0,39 14 146 0 0,-30-10-144 0 0,-2 3 0 0 0,0 1 1 0 0,-1 2-1 0 0,-1 3 0 0 0,-1 1 1 0 0,-2 3-1 0 0,0 1 0 0 0,-2 2 1 0 0,-1 2-1 0 0,-2 2 0 0 0,-1 1 1 0 0,-2 1-1 0 0,-2 3 0 0 0,-1 0 1 0 0,-2 2-1 0 0,22 42-2 0 0,-23-15 35 0 0,-3 2 0 0 0,-3 0 0 0 0,-3 2 0 0 0,-3 0 0 0 0,-4 1 0 0 0,-3 1 0 0 0,-3 0 0 0 0,-2 29-35 0 0,-4-91 101 0 0,0 0 1 0 0,-1 0-1 0 0,0 0 1 0 0,-1 0-1 0 0,-1 0 1 0 0,0 0-1 0 0,0 0 1 0 0,-2-1-1 0 0,1 1 1 0 0,-1-1-1 0 0,-1 0 1 0 0,-1 0-1 0 0,1 0 1 0 0,-2-1-1 0 0,1 1 1 0 0,-2-2-1 0 0,0 1 1 0 0,0-1-1 0 0,0 0 1 0 0,-1-1-1 0 0,-1 0 1 0 0,0 0-1 0 0,0-1 1 0 0,-1-1-1 0 0,1 1 1 0 0,-2-2-1 0 0,1 1 1 0 0,-2-1-102 0 0,-23 6 372 0 0,-1-2-1 0 0,1-2 1 0 0,-2-1 0 0 0,1-2-1 0 0,0-1 1 0 0,-1-3 0 0 0,0 0-1 0 0,1-3 1 0 0,-1-1 0 0 0,-34-7-372 0 0,31 2 157 0 0,0-1 1 0 0,1-2-1 0 0,0-2 1 0 0,1-1-1 0 0,1-2 1 0 0,0-2 0 0 0,1-2-1 0 0,1-1 1 0 0,1-1-1 0 0,1-2 1 0 0,1-2-1 0 0,1-1 1 0 0,1-1-1 0 0,2-2 1 0 0,-11-14-158 0 0,7 7 106 0 0,18 22-136 0 0,0-1 0 0 0,2 0 0 0 0,-1-1 0 0 0,2 0 0 0 0,0-1 0 0 0,1-1 0 0 0,1 0 0 0 0,1 0 0 0 0,-5-15 30 0 0,16 32-137 0 0,0-1 1 0 0,0 1-1 0 0,0 0 0 0 0,1 0 1 0 0,-1 0-1 0 0,0 0 0 0 0,1 0 1 0 0,-1 0-1 0 0,1 1 0 0 0,0-1 1 0 0,0 1-1 0 0,-1 0 0 0 0,1 0 1 0 0,0 0-1 0 0,0 0 0 0 0,0 0 1 0 0,0 1-1 0 0,0-1 0 0 0,0 1 1 0 0,0 0-1 0 0,0 0 0 0 0,1 0 1 0 0,-1 0-1 0 0,2 1 137 0 0,-1-2-96 0 0,36-1-453 0 0,0 2 0 0 0,-1 1 0 0 0,1 3 0 0 0,-1 0 0 0 0,0 3 0 0 0,0 1 0 0 0,14 7 549 0 0,156 51-9548 0 0,-197-62 8678 0 0,28 10-7364 0 0</inkml:trace>
  <inkml:trace contextRef="#ctx0" brushRef="#br0" timeOffset="19018.029">10076 9064 14507 0 0,'0'0'1119'0'0,"0"0"-127"0"0,0 0-290 0 0,0 0-249 0 0,0 0-119 0 0,0 0-94 0 0,0 0-40 0 0,0 0 70 0 0,0 0 136 0 0,0 0 174 0 0,0 0 87 0 0,0 0-36 0 0,-4-4-146 0 0,2 0-146 0 0,2 5-391 0 0,-1-1-1 0 0,1 1 1 0 0,0-1 0 0 0,0 0 0 0 0,0 1 0 0 0,0-1 0 0 0,-1 1-1 0 0,1-1 1 0 0,0 0 0 0 0,0 1 0 0 0,-1-1 0 0 0,1 0-1 0 0,0 1 1 0 0,-1-1 0 0 0,1 0 0 0 0,0 0 0 0 0,-1 1 0 0 0,1-1-1 0 0,0 0 1 0 0,-1 0 0 0 0,1 0 0 0 0,0 1 0 0 0,-1-1-1 0 0,1 0 1 0 0,-1 0 0 0 0,1 0 0 0 0,0 0 0 0 0,-1 0 0 0 0,1 0-1 0 0,-1 0 1 0 0,1 0 0 0 0,-1 0 0 0 0,1 0 0 0 0,0 0-1 0 0,-1 0 1 0 0,1 0 0 0 0,-1 0 0 0 0,1 0 0 0 0,-1 0 0 0 0,1-1-1 0 0,0 1 1 0 0,-1 0 0 0 0,1 0 0 0 0,0 0 0 0 0,-1-1-1 0 0,1 1 1 0 0,0 0 0 0 0,-1-1 52 0 0,26 242 158 0 0,-25-237-126 0 0,0 1 0 0 0,1-1 1 0 0,0 1-1 0 0,0-1 1 0 0,0 1-1 0 0,0-1 0 0 0,1 1 1 0 0,0-1-1 0 0,-1 0 1 0 0,2 0-1 0 0,-1 0 0 0 0,0 0 1 0 0,1 0-1 0 0,0-1 1 0 0,0 1-1 0 0,0-1 0 0 0,0 1 1 0 0,1-1-1 0 0,-1 0 1 0 0,1-1-1 0 0,-1 1 0 0 0,1 0 1 0 0,0-1-1 0 0,0 0 1 0 0,1 0-1 0 0,-1 0 0 0 0,0-1 1 0 0,1 1-1 0 0,-1-1 1 0 0,1 0-1 0 0,-1 0 0 0 0,1-1 1 0 0,-1 1-1 0 0,1-1 1 0 0,-1 0-1 0 0,1 0 0 0 0,0-1 1 0 0,-1 1-1 0 0,1-1 1 0 0,-1 0-1 0 0,1 0 0 0 0,-1-1 1 0 0,0 1-1 0 0,1-1 1 0 0,-1 0-1 0 0,0 0 0 0 0,2-2-31 0 0,10-2 101 0 0,1-1 0 0 0,-1-1 1 0 0,-1-1-1 0 0,0-1 0 0 0,0 0 1 0 0,-1 0-1 0 0,0-1 1 0 0,-1-1-1 0 0,0-1 0 0 0,-1 0 1 0 0,0 0-1 0 0,-1-1 1 0 0,-1-1-1 0 0,0 0 0 0 0,-1 0 1 0 0,0 0-1 0 0,-2-2 1 0 0,6-13-103 0 0,-12 29 5 0 0,0-1 1 0 0,-1 0 0 0 0,1 1-1 0 0,0-1 1 0 0,-1 0 0 0 0,1 0-1 0 0,-1 0 1 0 0,0 1 0 0 0,1-1-1 0 0,-1 0 1 0 0,0 0 0 0 0,0 0-1 0 0,0 0 1 0 0,0 0 0 0 0,-1 1-1 0 0,1-1 1 0 0,0 0 0 0 0,-1 0-1 0 0,1 0 1 0 0,-1 1 0 0 0,0-1-1 0 0,0 0 1 0 0,1 1 0 0 0,-1-1-1 0 0,0 0 1 0 0,0 1 0 0 0,-1-1-1 0 0,1 1 1 0 0,0 0 0 0 0,0-1 0 0 0,-1 1-1 0 0,1 0 1 0 0,-1 0 0 0 0,1 0-1 0 0,-1 0 1 0 0,1 0 0 0 0,-1 0-1 0 0,0 0 1 0 0,0 0-6 0 0,-27 59-2362 0 0,26-46 2387 0 0,1-1 1 0 0,0 1-1 0 0,0 0 1 0 0,2-1-1 0 0,-1 1 0 0 0,2 0 1 0 0,-1 0-1 0 0,2-1 1 0 0,-1 1-1 0 0,2 0 0 0 0,0-1 1 0 0,0 0-1 0 0,1 1 0 0 0,0-1 1 0 0,1-1-1 0 0,0 1 1 0 0,1-1-1 0 0,0 0 0 0 0,0 0 1 0 0,1 0-1 0 0,1-1 1 0 0,-1 0-1 0 0,1-1 0 0 0,1 1 1 0 0,0-2-1 0 0,0 1 0 0 0,1-1 1 0 0,-1-1-1 0 0,11 6-25 0 0,-6-4 136 0 0,1 0 1 0 0,0-1-1 0 0,0 0 0 0 0,1-2 0 0 0,0 0 1 0 0,-1 0-1 0 0,2-1 0 0 0,-1-1 0 0 0,0-1 0 0 0,1 0 1 0 0,-1-2-1 0 0,1 0 0 0 0,0 0 0 0 0,-1-1 0 0 0,1-1 1 0 0,-1-1-1 0 0,0-1 0 0 0,0 0 0 0 0,0-1 0 0 0,0 0 1 0 0,-1-1-1 0 0,0-1 0 0 0,0-1 0 0 0,-1 0 0 0 0,0-1 1 0 0,0 0-1 0 0,-1-1 0 0 0,0-1 0 0 0,-1 0 0 0 0,9-10-136 0 0,-17 14 54 0 0,0-1-1 0 0,-1 0 0 0 0,0 0 0 0 0,-1 0 0 0 0,0 0 0 0 0,0 0 1 0 0,0 0-1 0 0,-1-1 0 0 0,0 1 0 0 0,-1 0 0 0 0,0-1 0 0 0,0 1 0 0 0,-1-1 1 0 0,0 1-1 0 0,-1 0 0 0 0,0 0 0 0 0,0 0 0 0 0,0-1 0 0 0,-1 2 1 0 0,0-1-1 0 0,-1 0 0 0 0,0 1 0 0 0,0-1 0 0 0,0 1 0 0 0,-3-2-53 0 0,-137-163 420 0 0,142 170-405 0 0,-9-8 53 0 0,7 8-41 0 0,2 0 0 0 0,-1 0 0 0 0,0-1 0 0 0,0 1 0 0 0,1-1 0 0 0,-1 1 0 0 0,1-1 0 0 0,0 0 0 0 0,0 0 0 0 0,0 0 0 0 0,0 0 0 0 0,0 0 0 0 0,1 0 0 0 0,0-1 0 0 0,-1 1 0 0 0,1 0 0 0 0,0-1 1 0 0,1 1-1 0 0,-1-1 0 0 0,1 1 0 0 0,-1-4-27 0 0,44-16-220 0 0,61-15 197 0 0,2 5 0 0 0,2 4 1 0 0,1 5-1 0 0,37 0 23 0 0,-45 6-85 0 0,258-30-2959 0 0,-358 48 2524 0 0,-85 13-9239 0 0,63-4 4822 0 0,6-3-4432 0 0</inkml:trace>
  <inkml:trace contextRef="#ctx0" brushRef="#br0" timeOffset="22152.149">19356 6923 17644 0 0,'0'0'867'0'0,"0"0"-118"0"0,0 0-494 0 0,0 0-558 0 0,0 0-284 0 0,0 0-74 0 0,0 0 198 0 0,0 0 294 0 0,0 0 166 0 0,0 0 96 0 0,0 0 102 0 0,29-25 100 0 0,90-76 138 0 0,48-4 1569 0 0,457-254-535 0 0,10-3-1059 0 0,-561 313-151 0 0,-73 49-363 0 0,-27 19-1835 0 0,-105 94-1407 0 0,37-48-5070 0 0,74-54-240 0 0</inkml:trace>
  <inkml:trace contextRef="#ctx0" brushRef="#br0" timeOffset="22555.782">19523 6361 12851 0 0,'0'0'-47'0'0,"0"0"-608"0"0,0 0-688 0 0,0 0-229 0 0,0 0 230 0 0,0 0 474 0 0,0 0 677 0 0,0 0 578 0 0,0 0 432 0 0,0 0 340 0 0,0 0 40 0 0,0 0-66 0 0,0 0-72 0 0,-14 18-112 0 0,-114 132 1237 0 0,53-69-1676 0 0,8-10-311 0 0,2 3-1 0 0,4 2 1 0 0,-18 33-199 0 0,78-108 17 0 0,-1-1 0 0 0,1 1 0 0 0,-1 0 0 0 0,1 0 0 0 0,-1 0 0 0 0,1 1 0 0 0,0-1 1 0 0,-1 0-1 0 0,1 0 0 0 0,0 1 0 0 0,0-1 0 0 0,0 1 0 0 0,0-1 0 0 0,0 1 0 0 0,0-1 1 0 0,1 1-1 0 0,-1 0 0 0 0,0-1 0 0 0,1 1 0 0 0,-1 0 0 0 0,1-1 0 0 0,0 1 0 0 0,-1 0 1 0 0,1 0-1 0 0,0-1 0 0 0,0 1 0 0 0,0 0 0 0 0,0 0 0 0 0,1 0 0 0 0,-1-1 0 0 0,0 1 1 0 0,1 0-1 0 0,-1-1 0 0 0,1 1 0 0 0,0 0 0 0 0,-1-1 0 0 0,1 1 0 0 0,0-1 0 0 0,0 1 1 0 0,0-1-1 0 0,0 1 0 0 0,0-1 0 0 0,1 1 0 0 0,-1-1 0 0 0,0 0 0 0 0,1 0 0 0 0,-1 0 1 0 0,0 0-1 0 0,1 0 0 0 0,-1 0 0 0 0,1 0 0 0 0,0 0 0 0 0,-1-1 0 0 0,1 1 0 0 0,0-1 1 0 0,-1 1-1 0 0,1-1 0 0 0,0 1 0 0 0,0-1 0 0 0,-1 0 0 0 0,1 0 0 0 0,0 0 0 0 0,1 0-17 0 0,271-42 3676 0 0,-99 8-3372 0 0,-71 24-152 0 0,-103 10-65 0 0,-1 0-29 0 0,0 0-111 0 0,-5 0-2449 0 0,0 0-5231 0 0,3 0-2414 0 0</inkml:trace>
  <inkml:trace contextRef="#ctx0" brushRef="#br0" timeOffset="24119.835">22158 5080 5385 0 0,'0'0'1594'0'0,"0"0"24"0"0,0 0-47 0 0,0 0-50 0 0,0 0-130 0 0,0 0-159 0 0,0 0-153 0 0,0 0-124 0 0,0 0-113 0 0,0 0-132 0 0,0 0-116 0 0,0 0-141 0 0,0 0-147 0 0,3-14-112 0 0,12-43-96 0 0,52-8-225 0 0,-46 52 173 0 0,-15 11 55 0 0,-1 0 1 0 0,0 0 0 0 0,0-1 0 0 0,0 0 0 0 0,0 0-1 0 0,0 0 1 0 0,-1-1 0 0 0,1 0 0 0 0,-1 0-1 0 0,0 0 1 0 0,0 0 0 0 0,0 0 0 0 0,-1-1-1 0 0,0 0 1 0 0,0 0 0 0 0,0 0 0 0 0,0 0-1 0 0,-1 0 1 0 0,2-3-102 0 0,-8 5-117 0 0,1 0 0 0 0,0 1 0 0 0,-1 0 0 0 0,1 0 0 0 0,-1 0 0 0 0,0 0-1 0 0,0 0 1 0 0,1 1 0 0 0,-1 0 0 0 0,0-1 0 0 0,0 1 0 0 0,0 1 0 0 0,-1-1 0 0 0,1 1 0 0 0,0 0-1 0 0,0-1 1 0 0,0 2 0 0 0,0-1 0 0 0,0 0 0 0 0,-1 1 0 0 0,1 0 0 0 0,-3 1 117 0 0,-22 5-134 0 0,0 1 0 0 0,0 2 0 0 0,1 1 0 0 0,0 1 0 0 0,1 1 0 0 0,0 1 0 0 0,1 2 0 0 0,1 1 0 0 0,-10 8 134 0 0,29-20-43 0 0,2-3-28 0 0,0 0 0 0 0,-1 1 0 0 0,2-1 0 0 0,-1 1 0 0 0,0 0-1 0 0,1 0 1 0 0,-1 0 0 0 0,1 1 0 0 0,0-1 0 0 0,0 1 0 0 0,0-1 0 0 0,0 1-1 0 0,1 0 1 0 0,0 0 0 0 0,-1 1 0 0 0,2-1 0 0 0,-1 0 0 0 0,0 1 0 0 0,1-1-1 0 0,0 2 72 0 0,52 3 867 0 0,-35-10-568 0 0,1-2 0 0 0,-1 0 0 0 0,0 0 0 0 0,0-2 0 0 0,-1 0 0 0 0,1 0 0 0 0,-1-2 0 0 0,0 0 0 0 0,6-4-299 0 0,42-18 1235 0 0,-76-13 1168 0 0,9 35-2206 0 0,4 8-258 0 0,0 0 1 0 0,0 0 0 0 0,0 0 0 0 0,-1 0-1 0 0,1 0 1 0 0,0 0 0 0 0,-1 0 0 0 0,1 0-1 0 0,0 0 1 0 0,-1 0 0 0 0,1 0-1 0 0,-1 0 1 0 0,0 0 0 0 0,1 0 0 0 0,-1 0-1 0 0,0 0 1 0 0,1 0 0 0 0,-1-1 0 0 0,0 1-1 0 0,0 0 1 0 0,0-1 0 0 0,0 1-1 0 0,0 0 1 0 0,0-1 0 0 0,0 1 0 0 0,0-1-1 0 0,0 1 1 0 0,0-1 0 0 0,0 0 0 0 0,0 0-1 0 0,0 1 1 0 0,0-1 0 0 0,0 0-1 0 0,0 0 1 0 0,0 0 0 0 0,0 0 0 0 0,-1 0-1 0 0,1 0 1 0 0,0 0 0 0 0,0 0 0 0 0,0-1-1 0 0,0 1 1 0 0,0 0 0 0 0,0-1-1 0 0,0 1 1 0 0,0-1 0 0 0,0 1 0 0 0,0-1-1 0 0,0 1 1 0 0,0-1 0 0 0,0 0 0 0 0,1 1-1 0 0,-1-1 1 0 0,0 0 0 0 0,0 0-1 0 0,1 0 1 0 0,-1 0 0 0 0,0 0 0 0 0,1 1-1 0 0,-1-1 1 0 0,1 0 0 0 0,-1 0 0 0 0,1 0-1 0 0,-1 0 1 0 0,1-1 0 0 0,0 1 0 0 0,0 0 60 0 0,-8 47-229 0 0,2 0 1 0 0,2 0 0 0 0,2 0-1 0 0,2 0 1 0 0,2 0 0 0 0,5 27 228 0 0,37 211 236 0 0,-65-345 3805 0 0,-21-68-912 0 0,29 89-3457 0 0,2 1 0 0 0,2-2 0 0 0,2 1 0 0 0,1-1 0 0 0,3 0 0 0 0,1-31 328 0 0,2 62-102 0 0,1 1-1 0 0,1 0 1 0 0,0 0-1 0 0,0 0 1 0 0,1 0-1 0 0,0 0 1 0 0,0 0-1 0 0,1 1 0 0 0,0-1 1 0 0,1 1-1 0 0,0 0 1 0 0,0 0-1 0 0,0 1 1 0 0,1-1-1 0 0,1 1 1 0 0,-1 1-1 0 0,1-1 0 0 0,0 1 1 0 0,0 0-1 0 0,1 1 1 0 0,0 0-1 0 0,0 0 1 0 0,0 0-1 0 0,0 1 1 0 0,1 1-1 0 0,0-1 0 0 0,8-1 103 0 0,13-4-237 0 0,1 1 0 0 0,0 2 0 0 0,0 1 0 0 0,0 1 0 0 0,1 2 0 0 0,0 1-1 0 0,21 3 238 0 0,-38-1-78 0 0,-1 1-1 0 0,1 0 0 0 0,0 1 0 0 0,-1 1 1 0 0,0 0-1 0 0,0 1 0 0 0,0 0 0 0 0,-1 1 1 0 0,0 1-1 0 0,8 5 79 0 0,-16-9-28 0 0,0 0 1 0 0,0 0 0 0 0,0 1-1 0 0,-1 0 1 0 0,1 0 0 0 0,-1 0-1 0 0,0 0 1 0 0,-1 0 0 0 0,1 1-1 0 0,-1 0 1 0 0,1 0-1 0 0,-2 0 1 0 0,1 0 0 0 0,0 0-1 0 0,-1 1 1 0 0,0-1 0 0 0,0 1-1 0 0,-1-1 1 0 0,1 1 0 0 0,-1 0-1 0 0,-1-1 1 0 0,1 1 0 0 0,-1 0-1 0 0,0 0 1 0 0,0 0-1 0 0,0 0 1 0 0,-1-1 0 0 0,0 1 27 0 0,-6 6 53 0 0,0 0 1 0 0,0-1-1 0 0,-1 1 1 0 0,0-2-1 0 0,-1 1 1 0 0,-1-1 0 0 0,1-1-1 0 0,-1 0 1 0 0,-1 0-1 0 0,0-1 1 0 0,0 0-1 0 0,-1-1 1 0 0,0 0-1 0 0,0-1 1 0 0,0 0-1 0 0,-9 2-53 0 0,20-8 1 0 0,-304 105 1068 0 0,218-81-663 0 0,88-21-455 0 0,-1 0-1 0 0,1 0 1 0 0,1 0 0 0 0,-1-1-1 0 0,0 1 1 0 0,1-1 0 0 0,-1 1-1 0 0,1-1 1 0 0,0 1-1 0 0,0-1 1 0 0,0 0 0 0 0,0 0-1 0 0,0 0 1 0 0,0 0-1 0 0,1 0 1 0 0,-1 0 0 0 0,1-1-1 0 0,-1 1 1 0 0,1-1-1 0 0,0 1 1 0 0,0-1 0 0 0,-1 0-1 0 0,1 0 1 0 0,0-1-1 0 0,0 1 1 0 0,0 0 0 0 0,0-1-1 0 0,2 0 50 0 0,425 105 1323 0 0,-176-9-1329 0 0,-211-117 3506 0 0,-4-65-3334 0 0,-31 68-258 0 0,-2-2 1 0 0,0 1 0 0 0,-1-1 0 0 0,-1 1 0 0 0,-1-1-1 0 0,-1-1 1 0 0,-1 1 0 0 0,0 0 0 0 0,-1 0 0 0 0,-3-15 90 0 0,3 35-52 0 0,-1 1 0 0 0,1-1-1 0 0,0 0 1 0 0,-1 1-1 0 0,1-1 1 0 0,0 0 0 0 0,-1 1-1 0 0,1-1 1 0 0,-1 0-1 0 0,1 0 1 0 0,0 1 0 0 0,-1-1-1 0 0,1 0 1 0 0,-1 0-1 0 0,1 0 1 0 0,-1 1 0 0 0,1-1-1 0 0,-1 0 1 0 0,1 0-1 0 0,-1 0 1 0 0,1 0-1 0 0,0 0 1 0 0,-1 0 0 0 0,1 0-1 0 0,-1 0 1 0 0,1 0-1 0 0,-1 0 1 0 0,1-1 0 0 0,-1 1-1 0 0,1 0 1 0 0,-1 0-1 0 0,1 0 1 0 0,-1-1 0 0 0,1 1-1 0 0,0 0 1 0 0,-1 0-1 0 0,1-1 1 0 0,0 1-1 0 0,-1 0 1 0 0,1-1 0 0 0,0 1-1 0 0,-1 0 1 0 0,1-1-1 0 0,0 1 1 0 0,-1 0 53 0 0,-9 48-2490 0 0,10-38 2530 0 0,0 0 0 0 0,1-1-1 0 0,0 1 1 0 0,0 0-1 0 0,1-1 1 0 0,0 0 0 0 0,1 1-1 0 0,0-1 1 0 0,1 0-1 0 0,0 0 1 0 0,0 0-1 0 0,0-1 1 0 0,2 0 0 0 0,-1 0-1 0 0,1 0 1 0 0,0 0-1 0 0,0-1 1 0 0,1 0-1 0 0,0 0 1 0 0,0-1 0 0 0,1 0-1 0 0,-1 0 1 0 0,1-1-1 0 0,1 0 1 0 0,-1 0 0 0 0,1-1-1 0 0,0 0 1 0 0,3 1-40 0 0,110 36 348 0 0,-40-24-6260 0 0,-64-14-2826 0 0</inkml:trace>
  <inkml:trace contextRef="#ctx0" brushRef="#br0" timeOffset="24586.351">23465 5166 20908 0 0,'0'0'447'0'0,"0"0"-445"0"0,0 0-709 0 0,0 0-696 0 0,0 0-60 0 0,0 0 272 0 0,0 0 503 0 0,0 0 552 0 0,0 0 120 0 0,0 0 53 0 0,0 0 27 0 0,0 0 15 0 0,21 11 7 0 0,150 106 264 0 0,-161-106-280 0 0,-1-5-73 0 0,0 1 0 0 0,-1 1 0 0 0,-1-1 0 0 0,1 1 1 0 0,-1 1-1 0 0,-1 0 0 0 0,1 0 0 0 0,-1 0 1 0 0,-1 0-1 0 0,0 1 0 0 0,0 0 0 0 0,-1 0 0 0 0,0 0 1 0 0,-1 1-1 0 0,0-1 0 0 0,1 12 3 0 0,-6-21 150 0 0,-1 1 0 0 0,1 0-1 0 0,-1-1 1 0 0,1 1 0 0 0,-1-1 0 0 0,0 0 0 0 0,1 0-1 0 0,-1 0 1 0 0,0 0 0 0 0,0 0 0 0 0,0-1-1 0 0,0 1 1 0 0,1-1 0 0 0,-1 0 0 0 0,0 0-1 0 0,0 0 1 0 0,0 0 0 0 0,0 0 0 0 0,0 0-1 0 0,0-1 1 0 0,0 0 0 0 0,0 0 0 0 0,1 1 0 0 0,-1-2-1 0 0,0 1 1 0 0,1 0 0 0 0,-1 0 0 0 0,0-1-1 0 0,1 0 1 0 0,-1 0-150 0 0,-65-56-317 0 0,68 57 219 0 0,-1-1 0 0 0,0 1 0 0 0,1-1 0 0 0,-1 1-1 0 0,1-1 1 0 0,-1 1 0 0 0,1-1 0 0 0,0 1 0 0 0,-1-1 0 0 0,1 1 0 0 0,0-1 0 0 0,0 1-1 0 0,0-1 1 0 0,0 1 0 0 0,1-1 0 0 0,-1 1 0 0 0,0-1 0 0 0,1 1 0 0 0,-1-1 0 0 0,1 1-1 0 0,-1-1 1 0 0,1 1 0 0 0,0-1 0 0 0,-1 1 0 0 0,1 0 0 0 0,0 0 0 0 0,0-1 0 0 0,0 1-1 0 0,0 0 1 0 0,0 0 0 0 0,0 0 0 0 0,1 0 0 0 0,-1 0 0 0 0,0 0 0 0 0,2-1 98 0 0,132-63-2945 0 0,-110 57 3183 0 0,1 2 1 0 0,-1 0 0 0 0,1 2 0 0 0,1 1 0 0 0,-1 1-1 0 0,0 1 1 0 0,20 2-239 0 0,-41 0 82 0 0,1 1 0 0 0,-1-1 0 0 0,0 1 0 0 0,1 0 0 0 0,-1 0 0 0 0,0 0 0 0 0,0 1 0 0 0,-1 0 0 0 0,1 0 0 0 0,0 0 0 0 0,-1 0 0 0 0,0 1 0 0 0,0 0 0 0 0,0 0 0 0 0,0 0 0 0 0,-1 0 0 0 0,1 1 0 0 0,-1-1 0 0 0,0 1 0 0 0,-1 0 0 0 0,1 0 0 0 0,-1 0 0 0 0,1 3-82 0 0,63 66 773 0 0,-45-69-2081 0 0,-12-5-1715 0 0,-3 0-377 0 0,1 0-6406 0 0</inkml:trace>
  <inkml:trace contextRef="#ctx0" brushRef="#br0" timeOffset="24837.748">24121 4771 18932 0 0,'0'0'4777'0'0,"0"0"-3841"0"0,0 0-400 0 0,0 0-304 0 0,0 0-344 0 0,0 0-384 0 0,0 0-464 0 0,0 0-240 0 0,0 0-40 0 0,0 0 143 0 0,0 0 249 0 0,0 0 56 0 0,0 0-16 0 0,-3-40-152 0 0,7 56-489 0 0,5 3-623 0 0,-4-2-897 0 0,0-6-5905 0 0</inkml:trace>
  <inkml:trace contextRef="#ctx0" brushRef="#br0" timeOffset="25059.213">24420 5055 16091 0 0,'0'0'2574'0'0,"0"0"-2012"0"0,0 0-1353 0 0,0 0-437 0 0,0 0 107 0 0,0 0 381 0 0,0 0 547 0 0,0 0 258 0 0,0 0-5 0 0,0 0-58 0 0,26 9-13 0 0,184 74 232 0 0,-193-73-169 0 0,0 0 0 0 0,-1 1 0 0 0,0 1 0 0 0,-1 1 0 0 0,0 0 0 0 0,-1 1 0 0 0,0 0 0 0 0,-1 1-1 0 0,-1 1 1 0 0,-1 0 0 0 0,0 1 0 0 0,-1 0 0 0 0,3 8-52 0 0,-12-23 58 0 0,0 0-1 0 0,0 0 1 0 0,-1 0-1 0 0,1 0 1 0 0,-1 0-1 0 0,1 0 1 0 0,-1 0-1 0 0,0 1 1 0 0,0-1-1 0 0,0 0 1 0 0,0 0 0 0 0,0 0-1 0 0,0 0 1 0 0,-1 0-1 0 0,1 0 1 0 0,-1 0-1 0 0,1 0 1 0 0,-1 0-1 0 0,0 0 1 0 0,0 0-1 0 0,1 0 1 0 0,-2 0-1 0 0,1-1 1 0 0,0 1-1 0 0,0 0 1 0 0,0-1 0 0 0,-1 1-1 0 0,1-1 1 0 0,-1 1-1 0 0,1-1 1 0 0,-1 1-1 0 0,0-1 1 0 0,0 0-1 0 0,1 0 1 0 0,-1 0-1 0 0,0 0 1 0 0,0 0-1 0 0,0-1 1 0 0,0 1-1 0 0,0 0 1 0 0,0-1 0 0 0,0 0-1 0 0,0 1 1 0 0,-1-1-58 0 0,-100 9 2475 0 0,94-9-2510 0 0,-1 0 48 0 0,0-1-1 0 0,1 0 1 0 0,-1-1 0 0 0,1 0-1 0 0,-1-1 1 0 0,1 0 0 0 0,0 0-1 0 0,0-1 1 0 0,0 0 0 0 0,0 0-1 0 0,1-1 1 0 0,0 0 0 0 0,-7-6-13 0 0,-22-34-9383 0 0,33 36-1049 0 0</inkml:trace>
  <inkml:trace contextRef="#ctx0" brushRef="#br0" timeOffset="25474.194">25236 4405 22357 0 0,'0'0'417'0'0,"0"0"-246"0"0,0 0-550 0 0,0 0-758 0 0,0 0-528 0 0,0 0-43 0 0,0 0 340 0 0,0 0 679 0 0,0 0 548 0 0,0 0 168 0 0,0 0 66 0 0,-7 27 76 0 0,-23 89 62 0 0,22 87 1211 0 0,8-184-1338 0 0,-1 29 49 0 0,2 0 0 0 0,3 1 0 0 0,1-2-1 0 0,3 1 1 0 0,1-1 0 0 0,3 0 0 0 0,1-1 0 0 0,3 1-153 0 0,-14-42 72 0 0,-1 0 1 0 0,1 0-1 0 0,1 0 0 0 0,-1 0 1 0 0,1 0-1 0 0,0-1 0 0 0,0 1 1 0 0,0-1-1 0 0,0 0 1 0 0,1 1-1 0 0,0-2 0 0 0,0 1 1 0 0,0 0-1 0 0,0-1 1 0 0,0 0-1 0 0,1 0 0 0 0,0 0 1 0 0,-1 0-1 0 0,1-1 0 0 0,0 0 1 0 0,0 0-1 0 0,1 0 1 0 0,-1-1-1 0 0,0 1 0 0 0,0-1 1 0 0,1-1-1 0 0,-1 1 1 0 0,1-1-1 0 0,-1 0 0 0 0,1 0 1 0 0,-1 0-1 0 0,0-1 0 0 0,1 0 1 0 0,-1 0-1 0 0,0 0 1 0 0,1-1-1 0 0,-1 1 0 0 0,0-1 1 0 0,0-1-1 0 0,0 1 1 0 0,-1-1-1 0 0,1 0 0 0 0,-1 0 1 0 0,1 0-1 0 0,-1 0 0 0 0,0-1 1 0 0,1-1-73 0 0,62-126 399 0 0,-18 156-1048 0 0,74 45 2018 0 0,-69-43-3532 0 0,2 0-7744 0 0,-51-24-627 0 0</inkml:trace>
  <inkml:trace contextRef="#ctx0" brushRef="#br0" timeOffset="25722.73">25584 4725 25597 0 0,'0'0'649'0'0,"0"0"-249"0"0,0 0-304 0 0,0 0-344 0 0,0 0-344 0 0,0 0-473 0 0,0 0-615 0 0,0 0-609 0 0,0 0-535 0 0,0 0-321 0 0,0 0 25 0 0,0 0-137 0 0,0 0-5265 0 0</inkml:trace>
  <inkml:trace contextRef="#ctx0" brushRef="#br0" timeOffset="25971.993">25109 4481 24837 0 0,'0'0'937'0'0,"0"0"-385"0"0,0 0-456 0 0,0 0-240 0 0,0 0-96 0 0,154-48 56 0 0,-92 48 31 0 0,2 0-39 0 0,1 6-120 0 0,-2 3-208 0 0,-7 2-224 0 0,-2 0-272 0 0,-7 3-240 0 0,-4-1-369 0 0,-6 0-735 0 0,-9-1-1249 0 0,-12-4-5657 0 0</inkml:trace>
  <inkml:trace contextRef="#ctx0" brushRef="#br0" timeOffset="26221.867">26031 5002 15939 0 0,'0'0'-474'0'0,"0"0"159"0"0,0 0 588 0 0,0 0 249 0 0,0 0-3 0 0,0 0-107 0 0,0 0-128 0 0,0 0-83 0 0,0 0-54 0 0,0 0-3 0 0,0 0 45 0 0,0 0 61 0 0,23 24 6 0 0,74 74-11 0 0,-3 14 1335 0 0,-71-123 3206 0 0,7-36-4250 0 0,-25 37-231 0 0,128-253 326 0 0,-131 258-721 0 0,1 0 1 0 0,0 1 0 0 0,0 0 0 0 0,1-1 0 0 0,-1 1 0 0 0,1 0-1 0 0,0 0 1 0 0,0 1 0 0 0,0-1 0 0 0,0 1 0 0 0,1 0 0 0 0,-1 0-1 0 0,1 1 1 0 0,0-1 0 0 0,0 1 0 0 0,0 0 0 0 0,0 0 0 0 0,0 1-1 0 0,0-1 1 0 0,0 1 0 0 0,1 0 0 0 0,1 0 89 0 0,-4 3-110 0 0,-1 1-1 0 0,1-1 1 0 0,-1 0 0 0 0,0 1-1 0 0,0-1 1 0 0,0 1 0 0 0,0 0-1 0 0,0 0 1 0 0,0 0 0 0 0,-1 0 0 0 0,1 0-1 0 0,-1 0 1 0 0,0 0 0 0 0,0 0-1 0 0,0 0 1 0 0,0 1 0 0 0,-1-1-1 0 0,0 0 1 0 0,1 1 0 0 0,-1-1 0 0 0,0 0-1 0 0,0 1 1 0 0,-1-1 0 0 0,1 1 110 0 0,0 59-3160 0 0,-3-21-4695 0 0,2-25-2503 0 0</inkml:trace>
  <inkml:trace contextRef="#ctx0" brushRef="#br0" timeOffset="26494.577">26783 5012 24749 0 0,'0'0'491'0'0,"0"0"-496"0"0,0 0-497 0 0,0 0-210 0 0,0 0 23 0 0,0 0 163 0 0,0 0 302 0 0,0 0 144 0 0,0 0 56 0 0,0 0 15 0 0,0 0-3 0 0,0 27-8 0 0,1 86 24 0 0,25-28-608 0 0,6-60-7057 0 0,-26-21 5184 0 0,0-1-7950 0 0</inkml:trace>
  <inkml:trace contextRef="#ctx0" brushRef="#br0" timeOffset="26742.675">26748 4365 26750 0 0,'0'0'536'0'0,"0"0"-208"0"0,0 0-352 0 0,0 0-528 0 0,0 0-312 0 0,0 0-281 0 0,0 0-143 0 0,0 0-80 0 0,0 0-289 0 0,0 0-311 0 0,0 0-417 0 0,0 0-615 0 0,0 0-537 0 0,129-8-6289 0 0</inkml:trace>
  <inkml:trace contextRef="#ctx0" brushRef="#br0" timeOffset="26993.912">27468 4175 20828 0 0,'0'0'1497'0'0,"0"0"-317"0"0,0 0-669 0 0,0 0-747 0 0,0 0-632 0 0,0 0-186 0 0,0 0 118 0 0,0 0 324 0 0,0 0 425 0 0,0 0 164 0 0,0 0 85 0 0,11 28 42 0 0,36 92 26 0 0,-34-79-40 0 0,-2 1 0 0 0,-1-1 0 0 0,-3 2 0 0 0,-1-1 0 0 0,0 22-90 0 0,4 34 112 0 0,-1-35-203 0 0,4-1 1 0 0,2 0 0 0 0,3-1-1 0 0,2 0 1 0 0,14 24 90 0 0,-30-77-591 0 0,5 14-623 0 0,-9-9-7010 0 0,-1-11-733 0 0</inkml:trace>
  <inkml:trace contextRef="#ctx0" brushRef="#br0" timeOffset="27154.395">27360 4544 19356 0 0,'0'0'392'0'0,"0"0"-232"0"0,165-32-48 0 0,-91 24-24 0 0,4 6-24 0 0,2 0-24 0 0,1 1-80 0 0,-7 1-144 0 0,-1 0-232 0 0,-10 0-296 0 0,-8 0-128 0 0,-9 3-184 0 0,-8-1-289 0 0,-7 1-567 0 0,-13 0-1209 0 0,-7 0-6777 0 0</inkml:trace>
  <inkml:trace contextRef="#ctx0" brushRef="#br0" timeOffset="27555.85">27912 5145 22085 0 0,'0'0'325'0'0,"0"0"-344"0"0,0 0-123 0 0,0 0 52 0 0,0 0 90 0 0,31-2 30 0 0,149-14 38 0 0,-173 15-9 0 0,-1-1 0 0 0,1 1-1 0 0,-1-1 1 0 0,1-1 0 0 0,-1 1 0 0 0,0-1 0 0 0,0 0 0 0 0,0-1 0 0 0,0 1-1 0 0,-1-1 1 0 0,1 0 0 0 0,-1-1 0 0 0,0 1 0 0 0,0-1 0 0 0,-1 0 0 0 0,1 0 0 0 0,-1-1-1 0 0,0 1 1 0 0,-1-1 0 0 0,1 0 0 0 0,-1 0 0 0 0,0 0 0 0 0,-1 0 0 0 0,1-1 0 0 0,-1-2-59 0 0,-35-61-3215 0 0,21 62 2992 0 0,-1 0 1 0 0,0 1-1 0 0,-1 0 1 0 0,0 1-1 0 0,0 0 1 0 0,0 1-1 0 0,-1 1 0 0 0,1 0 1 0 0,-1 1-1 0 0,0 1 1 0 0,0 0-1 0 0,0 1 1 0 0,0 1-1 0 0,0 0 1 0 0,-1 1 222 0 0,12-1-65 0 0,1 0-1 0 0,-1 1 1 0 0,1 0 0 0 0,0-1 0 0 0,-1 1 0 0 0,1 0 0 0 0,0 1 0 0 0,-1-1 0 0 0,1 1 0 0 0,0-1 0 0 0,0 1 0 0 0,0 0-1 0 0,0 0 1 0 0,1 0 0 0 0,-1 0 0 0 0,1 1 0 0 0,-1-1 0 0 0,1 1 0 0 0,0 0 0 0 0,-1-1 0 0 0,1 1 0 0 0,1 0-1 0 0,-1 0 1 0 0,0 0 0 0 0,1 1 0 0 0,0-1 0 0 0,-1 0 0 0 0,1 0 0 0 0,1 1 0 0 0,-1-1 0 0 0,0 1 0 0 0,1-1-1 0 0,0 1 1 0 0,-1 1 65 0 0,26 73 1958 0 0,-10-65-1551 0 0,2-1 1 0 0,-1-1-1 0 0,2-1 1 0 0,-1-1-1 0 0,1 0 1 0 0,1-1-1 0 0,0-1 1 0 0,0-1-1 0 0,0 0 1 0 0,1-2-1 0 0,-1 0 0 0 0,1-1 1 0 0,0-1-1 0 0,0-1 1 0 0,0-1-1 0 0,0 0 1 0 0,0-2-1 0 0,0 0 1 0 0,17-5-408 0 0,-11 5 26 0 0,106 11-804 0 0,-46 13-7183 0 0,-70-18 2598 0 0,-4 0-4823 0 0</inkml:trace>
  <inkml:trace contextRef="#ctx0" brushRef="#br0" timeOffset="28155.133">28196 4479 17444 0 0,'0'0'7080'0'0,"0"0"-5213"0"0,0 0-1448 0 0,0 0-307 0 0,0 0-255 0 0,0 0-118 0 0,26-16-3 0 0,88-47 78 0 0,-107 61 176 0 0,-1 0-1 0 0,1-1 1 0 0,0 2-1 0 0,-1-1 1 0 0,1 1-1 0 0,0 0 1 0 0,0 1-1 0 0,0-1 1 0 0,-1 1-1 0 0,1 1 1 0 0,0-1-1 0 0,0 1 1 0 0,0 0-1 0 0,0 1 1 0 0,-1 0-1 0 0,1 0 11 0 0,17 3-34 0 0,316 88-955 0 0,-201-40-6050 0 0,-110-41-4102 0 0</inkml:trace>
  <inkml:trace contextRef="#ctx0" brushRef="#br0" timeOffset="29130.197">23871 5963 4721 0 0,'0'0'822'0'0,"0"0"-533"0"0,0 0-301 0 0,0 0-97 0 0,0 0-11 0 0,0 0 74 0 0,0 0 137 0 0,0 0 161 0 0,0 0 169 0 0,0 0 114 0 0,0 0 21 0 0,-24 17-48 0 0,-73 51-77 0 0,94-67-395 0 0,1 1-1 0 0,-1 0 1 0 0,0-1-1 0 0,1 1 1 0 0,0 0 0 0 0,-1 0-1 0 0,1 1 1 0 0,0-1-1 0 0,0 0 1 0 0,0 1-1 0 0,0-1 1 0 0,1 1 0 0 0,-1 0-1 0 0,1 0 1 0 0,0-1-1 0 0,-1 1 1 0 0,1 0-1 0 0,0 0 1 0 0,1 0 0 0 0,-1 0-1 0 0,0 0 1 0 0,1 0-1 0 0,0 1 1 0 0,0-1-1 0 0,0 0 1 0 0,0 0 0 0 0,0 0-1 0 0,1 0 1 0 0,-1 1-36 0 0,2 11 154 0 0,-1-9 53 0 0,0 0 1 0 0,0 0 0 0 0,1-1-1 0 0,0 1 1 0 0,0 0 0 0 0,0-1-1 0 0,1 1 1 0 0,0-1 0 0 0,0 0-1 0 0,0 0 1 0 0,0 0 0 0 0,1 0-1 0 0,0-1 1 0 0,0 1 0 0 0,0-1 0 0 0,1 0-1 0 0,-1 0 1 0 0,1-1 0 0 0,0 1-1 0 0,0-1 1 0 0,0 0 0 0 0,1-1-1 0 0,-1 1 1 0 0,1-1 0 0 0,-1 0-1 0 0,1 0 1 0 0,0-1 0 0 0,0 1-1 0 0,0-1 1 0 0,0-1 0 0 0,0 1-1 0 0,0-1 1 0 0,0 0 0 0 0,0 0-1 0 0,0-1 1 0 0,0 0 0 0 0,-1 0-1 0 0,1 0 1 0 0,0-1 0 0 0,0 0-1 0 0,-1 0 1 0 0,1 0 0 0 0,-1-1-1 0 0,1 0 1 0 0,-1 0 0 0 0,0 0-1 0 0,3-3-207 0 0,3 2 96 0 0,-1-1 0 0 0,0-1-1 0 0,0 0 1 0 0,0 0 0 0 0,-1-1-1 0 0,1 0 1 0 0,-2 0-1 0 0,1-1 1 0 0,-1-1 0 0 0,0 1-1 0 0,-1-1 1 0 0,0 0-1 0 0,0-1 1 0 0,-1 0 0 0 0,0 0-1 0 0,-1 0 1 0 0,0-1 0 0 0,-1 1-1 0 0,0-1 1 0 0,-1 0-1 0 0,0-1 1 0 0,0 1 0 0 0,0-10-96 0 0,-4 16-134 0 0,-1 0 0 0 0,1 1 0 0 0,-1 0 1 0 0,0-1-1 0 0,0 1 0 0 0,-1 0 0 0 0,1 0 0 0 0,-1 0 1 0 0,0 0-1 0 0,0 1 0 0 0,0-1 0 0 0,-1 1 1 0 0,1 0-1 0 0,-1 0 0 0 0,0 0 0 0 0,0 0 1 0 0,0 0-1 0 0,0 1 0 0 0,0 0 0 0 0,-1 0 0 0 0,1 0 1 0 0,0 0-1 0 0,-1 1 0 0 0,0 0 0 0 0,1 0 1 0 0,-1 0-1 0 0,0 0 0 0 0,-1 1 134 0 0,-136 11-1842 0 0,136-11 1863 0 0,1 1 0 0 0,0 0 1 0 0,-1 1-1 0 0,1-1 0 0 0,0 1 1 0 0,-1 0-1 0 0,1 0 0 0 0,0 1 1 0 0,1 0-1 0 0,-1-1 0 0 0,0 2 1 0 0,1-1-1 0 0,0 0 0 0 0,-1 1 1 0 0,2 0-1 0 0,-1 0 0 0 0,0 0 1 0 0,1 1-1 0 0,-1-1 0 0 0,1 1 1 0 0,1-1-1 0 0,-1 1 1 0 0,0 0-1 0 0,1 0 0 0 0,0 1 1 0 0,1-1-1 0 0,-1 0 0 0 0,1 1 1 0 0,0-1-1 0 0,0 0 0 0 0,0 1 1 0 0,1 0-1 0 0,0-1 0 0 0,0 1 1 0 0,1-1-1 0 0,-1 1 0 0 0,1-1 1 0 0,0 1-1 0 0,1-1 0 0 0,-1 0 1 0 0,1 0-1 0 0,0 1 0 0 0,0-1 1 0 0,1 0-1 0 0,0-1 0 0 0,-1 1 1 0 0,2 0-1 0 0,-1-1 0 0 0,2 3-21 0 0,15 3 408 0 0,0 0 1 0 0,1-2-1 0 0,0 0 0 0 0,0-1 0 0 0,1-2 0 0 0,0 0 0 0 0,0-1 0 0 0,0-1 1 0 0,0-1-1 0 0,1-1 0 0 0,-1-1 0 0 0,0-1 0 0 0,21-3-408 0 0,-28 3 121 0 0,58-7 546 0 0,-73 8-661 0 0,0 0-78 0 0,0 0-142 0 0,16 31-3057 0 0,21-6-2215 0 0,-9-14-913 0 0,-14-6-1201 0 0</inkml:trace>
  <inkml:trace contextRef="#ctx0" brushRef="#br0" timeOffset="29629.908">25232 5904 17772 0 0,'0'0'820'0'0,"0"0"-223"0"0,0 0-271 0 0,0 0-273 0 0,0 0-310 0 0,0 0-179 0 0,0 0-24 0 0,0 0 82 0 0,0 0 190 0 0,0 0 104 0 0,0 0 60 0 0,0 0 53 0 0,20-10 37 0 0,173-53 143 0 0,-40 37 150 0 0,-149 19 2581 0 0,-57-2-4561 0 0,25 9 1445 0 0,0 2 1 0 0,1 1 0 0 0,-1 2-1 0 0,1 0 1 0 0,0 2-1 0 0,0 1 1 0 0,1 1-1 0 0,0 1 1 0 0,1 2 0 0 0,0 0-1 0 0,-8 6 176 0 0,31-16-29 0 0,-1 0 0 0 0,1-1 0 0 0,0 1 0 0 0,0 0 0 0 0,0 0 0 0 0,0 0 0 0 0,0 0 0 0 0,0 0 0 0 0,1 0 0 0 0,-1 1 0 0 0,1-1 0 0 0,0 1 1 0 0,-1-1-1 0 0,1 1 0 0 0,0-1 0 0 0,0 1 0 0 0,1 0 0 0 0,-1-1 0 0 0,0 1 0 0 0,1 0 0 0 0,0 0 0 0 0,0-1 0 0 0,0 1 0 0 0,0 0 0 0 0,0 0 0 0 0,0 0 0 0 0,1-1 0 0 0,-1 1 0 0 0,1 0 0 0 0,0-1 0 0 0,0 1 0 0 0,0 0 0 0 0,0-1 0 0 0,0 1 0 0 0,0-1 0 0 0,1 1 0 0 0,-1-1 0 0 0,1 0 0 0 0,0 0 0 0 0,0 0 0 0 0,0 0 0 0 0,0 0 0 0 0,0 0 0 0 0,0 0 0 0 0,0-1 1 0 0,1 1-1 0 0,-1-1 0 0 0,0 1 0 0 0,1-1 0 0 0,0 0 0 0 0,-1 0 0 0 0,1 0 0 0 0,-1 0 0 0 0,1-1 29 0 0,228 64 1090 0 0,-196-59-1120 0 0,0 2 1 0 0,0 1 0 0 0,-1 2-1 0 0,0 1 1 0 0,-1 2-1 0 0,-1 1 1 0 0,9 7 29 0 0,-39-21 10 0 0,0 0-1 0 0,0 1 1 0 0,0-1-1 0 0,0 1 1 0 0,0-1-1 0 0,0 1 1 0 0,0 0-1 0 0,-1 0 1 0 0,1 0-1 0 0,0 0 1 0 0,-1 0-1 0 0,1 0 1 0 0,0 0-1 0 0,-1 1 1 0 0,0-1-1 0 0,1 1 1 0 0,-1-1-1 0 0,0 1 1 0 0,1-1-1 0 0,-1 1 1 0 0,0 0-1 0 0,0 0 1 0 0,-1-1-1 0 0,1 1 1 0 0,0 0-1 0 0,0 0 1 0 0,-1 0-1 0 0,1 0 1 0 0,-1 0 0 0 0,0 0-1 0 0,0 0 1 0 0,1 0-1 0 0,-1 0 1 0 0,0 0-1 0 0,-1 0 1 0 0,1 0-1 0 0,0 0 1 0 0,-1 0-1 0 0,1 0 1 0 0,-1-1-1 0 0,1 1 1 0 0,-1 0-1 0 0,0 0 1 0 0,-1 1-10 0 0,-32 5 474 0 0,-1-1 0 0 0,1-2 0 0 0,-2-1 0 0 0,1-2 0 0 0,0-2 0 0 0,0-1 0 0 0,-8-2-474 0 0,10 1 228 0 0,18 2-717 0 0,-72-8 1407 0 0,60 1-3185 0 0,5-5-3323 0 0,20 9-4707 0 0</inkml:trace>
  <inkml:trace contextRef="#ctx0" brushRef="#br0" timeOffset="30062.448">26088 6013 21581 0 0,'0'0'386'0'0,"0"0"-599"0"0,0 0-406 0 0,0 0-69 0 0,0 0 108 0 0,0 0 228 0 0,0 0 262 0 0,0 0 77 0 0,0 0 8 0 0,0 0 5 0 0,0 0-20 0 0,0 0-11 0 0,0 0 6 0 0,1 15 39 0 0,6 42 76 0 0,-6-55-64 0 0,0-1-1 0 0,0 1 1 0 0,0-1 0 0 0,0 1-1 0 0,0-1 1 0 0,1 0 0 0 0,-1 0-1 0 0,0 0 1 0 0,1 0 0 0 0,-1 0 0 0 0,0 0-1 0 0,1 0 1 0 0,-1 0 0 0 0,1 0-1 0 0,0 0 1 0 0,-1-1 0 0 0,1 1-1 0 0,0-1 1 0 0,-1 1 0 0 0,1-1 0 0 0,0 0-1 0 0,0 0 1 0 0,-1 0 0 0 0,1 0-1 0 0,0 0 1 0 0,0 0 0 0 0,-1 0-1 0 0,1 0 1 0 0,0-1 0 0 0,-1 1 0 0 0,1-1-1 0 0,0 1 1 0 0,0-1-26 0 0,6 0 132 0 0,13-3-105 0 0,1 0 0 0 0,-1-2-1 0 0,0 0 1 0 0,0-1 0 0 0,-1-1 0 0 0,1-2 0 0 0,-2 1-1 0 0,0-2 1 0 0,0-1 0 0 0,-1 0 0 0 0,16-15-27 0 0,-26 23-50 0 0,-1-1 0 0 0,0-1 0 0 0,0 1 0 0 0,-1-1 0 0 0,1 0 0 0 0,-1-1 0 0 0,-1 1 0 0 0,1-1 0 0 0,-1 0 0 0 0,0-1 0 0 0,-1 1 0 0 0,1-1 0 0 0,-2 0 0 0 0,1 0 0 0 0,-1 0 0 0 0,0-1 0 0 0,-1 1 0 0 0,0-1 0 0 0,0 1 0 0 0,-1-1 0 0 0,0-6 50 0 0,-6 9-72 0 0,0 1-1 0 0,0 0 1 0 0,-1 0 0 0 0,1 1-1 0 0,-1-1 1 0 0,-1 1-1 0 0,1 1 1 0 0,0-1 0 0 0,-1 1-1 0 0,0 0 1 0 0,0 0 0 0 0,0 1-1 0 0,0 0 1 0 0,0 0-1 0 0,0 1 1 0 0,0 0 0 0 0,-1 0-1 0 0,1 1 1 0 0,0 0-1 0 0,-1 0 1 0 0,1 1 0 0 0,0 0-1 0 0,-1 0 1 0 0,1 0-1 0 0,-6 3 73 0 0,-5-2 56 0 0,0 1-1 0 0,1 0 0 0 0,-1 2 1 0 0,1 0-1 0 0,0 1 0 0 0,0 1 1 0 0,0 0-1 0 0,1 1 0 0 0,1 1 1 0 0,-1 0-1 0 0,1 1 0 0 0,1 1 0 0 0,0 1 1 0 0,0 0-1 0 0,1 0 0 0 0,1 1 1 0 0,-9 13-56 0 0,19-24 32 0 0,0 1 0 0 0,0 0 0 0 0,0-1 0 0 0,1 1 1 0 0,-1 0-1 0 0,1 0 0 0 0,0 1 0 0 0,0-1 0 0 0,0 0 0 0 0,0 0 1 0 0,1 0-1 0 0,-1 1 0 0 0,1-1 0 0 0,0 0 0 0 0,0 1 0 0 0,0-1 1 0 0,0 0-1 0 0,0 0 0 0 0,1 1 0 0 0,0-1 0 0 0,-1 0 0 0 0,1 0 1 0 0,0 1-1 0 0,1-1 0 0 0,-1 0 0 0 0,1 0 0 0 0,-1-1 0 0 0,1 1 1 0 0,0 0-1 0 0,0 0 0 0 0,0-1 0 0 0,0 1 0 0 0,0-1 0 0 0,1 0 1 0 0,-1 0-1 0 0,1 1 0 0 0,0-2 0 0 0,-1 1 0 0 0,1 0 0 0 0,0 0 1 0 0,0-1-1 0 0,0 0 0 0 0,0 0 0 0 0,0 0 0 0 0,1 0 0 0 0,2 1-32 0 0,158 21 2143 0 0,82-23-1603 0 0,-188 20-4605 0 0,-37-11-4473 0 0,-17-7-932 0 0</inkml:trace>
  <inkml:trace contextRef="#ctx0" brushRef="#br0" timeOffset="30644.68">26937 5510 21061 0 0,'0'0'868'0'0,"0"0"-474"0"0,0 0-642 0 0,0 0-753 0 0,0 0-634 0 0,0 0 8 0 0,0 0 401 0 0,0 0 723 0 0,0 0 765 0 0,0 0 279 0 0,0 0 63 0 0,0 0-41 0 0,0 0-75 0 0,-3 25-57 0 0,-16 167 468 0 0,19-184-850 0 0,-4 17 33 0 0,2 1 1 0 0,1-1-1 0 0,1 0 1 0 0,0 0-1 0 0,2 0 1 0 0,2 1-1 0 0,0-2 1 0 0,1 1-1 0 0,1 0 1 0 0,2-1-1 0 0,0 0 1 0 0,5 6-83 0 0,-10-26 53 0 0,-1 0 0 0 0,2 0 0 0 0,-1 0 1 0 0,0-1-1 0 0,1 1 0 0 0,0-1 0 0 0,-1 0 0 0 0,1 0 0 0 0,0 0 1 0 0,1-1-1 0 0,-1 1 0 0 0,0-1 0 0 0,1 0 0 0 0,0 0 1 0 0,-1-1-1 0 0,1 1 0 0 0,0-1 0 0 0,0 0 0 0 0,0 0 0 0 0,0-1 1 0 0,0 1-1 0 0,-1-1 0 0 0,1 0 0 0 0,0-1 0 0 0,0 1 1 0 0,0-1-1 0 0,0 0 0 0 0,0 0 0 0 0,0 0 0 0 0,-1-1 0 0 0,1 0 1 0 0,0 0-1 0 0,2-2-53 0 0,3 0 94 0 0,0-1 1 0 0,-1 0-1 0 0,0 0 1 0 0,0-1-1 0 0,0-1 0 0 0,-1 1 1 0 0,1-1-1 0 0,-2-1 1 0 0,1 0-1 0 0,-1 0 0 0 0,0 0 1 0 0,-1-1-1 0 0,0 0 1 0 0,0 0-1 0 0,0-2-94 0 0,6-70 1246 0 0,-12 80-1337 0 0,0 1-117 0 0,0 0-112 0 0,0 49-1702 0 0,1-41 2060 0 0,1 0-1 0 0,0-1 1 0 0,1 0-1 0 0,0 0 1 0 0,0 1-1 0 0,0-2 1 0 0,1 1-1 0 0,0 0 1 0 0,1-1-1 0 0,-1 1 1 0 0,1-1-1 0 0,0-1 1 0 0,1 1-1 0 0,-1-1 1 0 0,1 0-1 0 0,0 0 1 0 0,0 0-1 0 0,1-1 1 0 0,0 0-1 0 0,-1 0 1 0 0,1-1-1 0 0,0 0 1 0 0,1 0-1 0 0,-1-1 1 0 0,0 0-1 0 0,1 0 1 0 0,0 0-1 0 0,-1-1 1 0 0,1 0-1 0 0,0-1 1 0 0,-1 0-1 0 0,1 0 1 0 0,0-1-1 0 0,2 0-37 0 0,-4-1-136 0 0,0-1 1 0 0,0 0-1 0 0,0-1 0 0 0,-1 1 0 0 0,1-1 0 0 0,-1 0 1 0 0,0-1-1 0 0,0 1 0 0 0,0-1 0 0 0,-1 0 0 0 0,0 0 0 0 0,0-1 1 0 0,0 1-1 0 0,0-1 0 0 0,-1 0 0 0 0,0 1 0 0 0,0-2 1 0 0,-1 1-1 0 0,1 0 0 0 0,-1 0 0 0 0,0-4 136 0 0,8-50 2477 0 0,-1 83-5035 0 0,37 29 2717 0 0,83 22-9 0 0,-81-61-2504 0 0,0-6-3478 0 0,-27-5-3158 0 0</inkml:trace>
  <inkml:trace contextRef="#ctx0" brushRef="#br0" timeOffset="30848.66">26838 5614 25381 0 0,'0'0'1065'0'0,"0"0"-433"0"0,0 0-448 0 0,0 0-248 0 0,0 0-112 0 0,179-74 56 0 0,-114 65 16 0 0,2 2-40 0 0,1 1-8 0 0,-2 4-112 0 0,3 1-184 0 0,0 1-241 0 0,-2 0-295 0 0,-4 0-512 0 0,-1 4-985 0 0,-13 1-2192 0 0,-21-1-7641 0 0</inkml:trace>
  <inkml:trace contextRef="#ctx0" brushRef="#br0" timeOffset="31624.921">27835 5904 21597 0 0,'0'0'-219'0'0,"0"0"-252"0"0,0 0-108 0 0,0 0 125 0 0,28-5 290 0 0,199-30 222 0 0,-111 10 624 0 0,-163 33-3726 0 0,38-6 2976 0 0,0 2 0 0 0,0-1 0 0 0,1 1 0 0 0,0 0 0 0 0,0 1 0 0 0,0 0 0 0 0,0 0 0 0 0,1 1 0 0 0,0 0 0 0 0,0 0 0 0 0,0 1 0 0 0,1-1 0 0 0,0 2 0 0 0,0-1 0 0 0,1 1-1 0 0,0-1 1 0 0,0 1 0 0 0,1 1 0 0 0,0-1 0 0 0,0 1 0 0 0,1-1 0 0 0,0 1 0 0 0,0 0 0 0 0,1 0 0 0 0,1 1 0 0 0,-1-1 0 0 0,2 0 0 0 0,-1 0 0 0 0,1 1 0 0 0,1-1 0 0 0,-1 1 68 0 0,4-3 19 0 0,1 0 0 0 0,-1-1 0 0 0,1 0 0 0 0,0 0 0 0 0,0 0-1 0 0,1 0 1 0 0,0-1 0 0 0,0 0 0 0 0,0 0 0 0 0,1-1 0 0 0,-1 0 0 0 0,1 0 0 0 0,0 0 0 0 0,0-1 0 0 0,1 0 0 0 0,-1 0 0 0 0,1-1 0 0 0,-1 0 0 0 0,1 0 0 0 0,0-1 0 0 0,-1 0 0 0 0,1 0 0 0 0,0-1 0 0 0,0 0 0 0 0,4-1-19 0 0,72 0-2277 0 0,-62-1 1448 0 0,0-1 1 0 0,-1-1 0 0 0,1 0-1 0 0,-1-2 1 0 0,0-1 0 0 0,0 0-1 0 0,-1-2 1 0 0,0 0 0 0 0,17-11 828 0 0,-11-10 3523 0 0,-22-5 8816 0 0,43 55-12133 0 0,-39-18-179 0 0,0-1-1 0 0,-1 1 0 0 0,1-1 0 0 0,0-1 0 0 0,0 1 0 0 0,0-1 0 0 0,-1-1 0 0 0,1 0 1 0 0,0 0-1 0 0,0 0 0 0 0,-1-1 0 0 0,1 0 0 0 0,-1 0 0 0 0,1-1 0 0 0,-1 0 0 0 0,0-1 1 0 0,0 1-1 0 0,0-1 0 0 0,-1 0 0 0 0,1-1 0 0 0,-1 0 0 0 0,0 0 0 0 0,0 0 1 0 0,-1-1-1 0 0,1 0 0 0 0,-1 0 0 0 0,-1 0 0 0 0,1 0 0 0 0,-1-1 0 0 0,0 0 0 0 0,-1 0 1 0 0,1-1-27 0 0,-7 0-201 0 0,0 0 0 0 0,-1 0 0 0 0,-1 0 0 0 0,1 1 1 0 0,-1 0-1 0 0,0 0 0 0 0,0 0 0 0 0,-1 1 0 0 0,0-1 1 0 0,0 1-1 0 0,-1 1 0 0 0,0-1 0 0 0,0 1 0 0 0,0 0 1 0 0,0 1-1 0 0,-1 0 0 0 0,0 0 0 0 0,0 1 0 0 0,0-1 0 0 0,0 2 1 0 0,0-1-1 0 0,-1 1 0 0 0,1 1 0 0 0,-1-1 0 0 0,1 1 1 0 0,-1 1-1 0 0,0 0 0 0 0,-2 0 201 0 0,8-2 0 0 0,0 1 0 0 0,0-1 0 0 0,-1 1 0 0 0,1 0 0 0 0,-1-1 0 0 0,1 2 0 0 0,-1-1 0 0 0,1 0 0 0 0,-1 1 0 0 0,0-1 0 0 0,1 1 0 0 0,-1 0 0 0 0,1 0 0 0 0,-1 1 0 0 0,0-1 0 0 0,1 1 0 0 0,-1 0 0 0 0,1 0-1 0 0,-1 0 1 0 0,1 0 0 0 0,-1 0 0 0 0,1 1 0 0 0,0 0 0 0 0,0 0 0 0 0,0 0 0 0 0,0 0 0 0 0,0 0 0 0 0,0 0 0 0 0,0 1 0 0 0,1-1 0 0 0,-1 1 0 0 0,1 0 0 0 0,0 0 0 0 0,0 0 0 0 0,0 0 0 0 0,0 0 0 0 0,1 0 0 0 0,-1 0 0 0 0,1 1 0 0 0,-1-1 0 0 0,1 1 0 0 0,0-1 0 0 0,1 1 0 0 0,-1-1 0 0 0,1 1 0 0 0,0 1 166 0 0,1 0 0 0 0,0 0 1 0 0,0 0-1 0 0,1 0 0 0 0,0 0 0 0 0,0 0 1 0 0,0-1-1 0 0,0 1 0 0 0,1-1 0 0 0,-1 1 1 0 0,1-1-1 0 0,1 0 0 0 0,-1 0 0 0 0,0 0 1 0 0,1-1-1 0 0,0 1 0 0 0,0-1 1 0 0,0 0-1 0 0,0 0 0 0 0,0 0 0 0 0,0-1 1 0 0,1 1-1 0 0,0-1 0 0 0,-1 0 0 0 0,1 0 1 0 0,0-1-167 0 0,136 39 2170 0 0,-136-39-2139 0 0,275 23 1163 0 0,-220-27-5999 0 0,-2-2-5220 0 0,-52 4-119 0 0</inkml:trace>
  <inkml:trace contextRef="#ctx0" brushRef="#br0" timeOffset="32145.622">29147 5621 22149 0 0,'0'0'872'0'0,"0"0"-397"0"0,0 0-478 0 0,0 0-517 0 0,0 0-480 0 0,0 0-207 0 0,0 0 191 0 0,0 0 394 0 0,0 0 482 0 0,0 0 281 0 0,0 0 31 0 0,0 0-32 0 0,0 0-27 0 0,29-4-44 0 0,192-21 46 0 0,-29 10-87 0 0,-216 32-887 0 0,-145 68 1490 0 0,117-62-674 0 0,2 2 0 0 0,0 3 1 0 0,2 1-1 0 0,1 2 0 0 0,-2 6 43 0 0,45-35-24 0 0,0-1 0 0 0,0 1 0 0 0,1 0 0 0 0,-1 0 0 0 0,1 0 0 0 0,0 1-1 0 0,0-1 1 0 0,0 1 0 0 0,0 0 0 0 0,0-1 0 0 0,0 1 0 0 0,1 1 0 0 0,-1-1 0 0 0,1 0 0 0 0,0 1 0 0 0,0-1-1 0 0,0 1 1 0 0,0 0 0 0 0,1-1 0 0 0,-1 1 0 0 0,1 0 0 0 0,0 0 0 0 0,1 0 0 0 0,-1 0 0 0 0,0 0 0 0 0,1 0-1 0 0,0 0 1 0 0,0 0 0 0 0,0 0 0 0 0,1 0 0 0 0,-1 0 0 0 0,1 0 0 0 0,0 0 0 0 0,0 0 0 0 0,0 0 0 0 0,1 0-1 0 0,0-1 1 0 0,-1 1 0 0 0,1-1 0 0 0,0 1 0 0 0,1-1 0 0 0,-1 1 0 0 0,3 1 24 0 0,14 2 183 0 0,1 0 1 0 0,1-2-1 0 0,-1 0 1 0 0,1-2-1 0 0,0 0 0 0 0,0-1 1 0 0,-1-1-1 0 0,1-1 1 0 0,0-1-1 0 0,9-2-183 0 0,31 1 41 0 0,-51 2-3 0 0,12 2 37 0 0,0-2 0 0 0,0 0 1 0 0,0-1-1 0 0,0-2 0 0 0,0 0 1 0 0,0-1-1 0 0,0-1 0 0 0,-1-1 0 0 0,0-1 1 0 0,17-9-76 0 0,-35 14 155 0 0,0 0-1 0 0,0 0 1 0 0,-1 0 0 0 0,1 0 0 0 0,-1 0-1 0 0,0-1 1 0 0,0 1 0 0 0,0-1 0 0 0,0 1-1 0 0,0-1 1 0 0,0 0 0 0 0,-1 0 0 0 0,1 0-1 0 0,-1 0 1 0 0,0 0 0 0 0,0 0 0 0 0,0 0-1 0 0,0 0 1 0 0,-1-1 0 0 0,1 1 0 0 0,-1 0-1 0 0,0 0 1 0 0,0-1 0 0 0,0 1 0 0 0,0-1-155 0 0,0 3 142 0 0,0 1-62 0 0,0 0-84 0 0,14 21-1551 0 0,93 56 1133 0 0,-52-63-7864 0 0,-46-13-2579 0 0</inkml:trace>
  <inkml:trace contextRef="#ctx0" brushRef="#br0" timeOffset="32398.219">29681 5252 24493 0 0,'0'0'552'0'0,"0"0"-320"0"0,0 0-504 0 0,0 0-528 0 0,0 0-264 0 0,0 0-208 0 0,0 0-41 0 0,0 0-23 0 0,0 0-200 0 0,0 0-153 0 0,0 0 57 0 0,0 0 184 0 0,0 0 63 0 0,150 0-79 0 0,-138 13-736 0 0,-5-3-5666 0 0</inkml:trace>
  <inkml:trace contextRef="#ctx0" brushRef="#br0" timeOffset="32628.191">30106 5821 20452 0 0,'0'0'-46'0'0,"0"0"-350"0"0,0 0 70 0 0,0 0 256 0 0,0 0 179 0 0,0 0 19 0 0,0 0-39 0 0,0 0-2 0 0,0 0 38 0 0,0 0 71 0 0,0 0 92 0 0,0 0 82 0 0,0 0 14 0 0,15 8-44 0 0,49 26-101 0 0,-60-32-233 0 0,1-1 1 0 0,0 1-1 0 0,-1-1 0 0 0,1 0 1 0 0,0-1-1 0 0,0 1 1 0 0,-1-1-1 0 0,1 0 0 0 0,0 0 1 0 0,0 0-1 0 0,0-1 1 0 0,0 1-1 0 0,-1-1 0 0 0,1-1 1 0 0,0 1-1 0 0,-1 0 1 0 0,1-1-1 0 0,-1 0 0 0 0,1 0 1 0 0,-1-1-1 0 0,0 1 1 0 0,0-1-1 0 0,0 0 1 0 0,3-3-7 0 0,1 1-34 0 0,-4 2-3 0 0,1-1 1 0 0,-1 0-1 0 0,0 0 1 0 0,0-1-1 0 0,0 1 1 0 0,0-1-1 0 0,-1 0 1 0 0,0 1-1 0 0,0-2 1 0 0,0 1-1 0 0,-1 0 1 0 0,1 0-1 0 0,-1-1 1 0 0,-1 0-1 0 0,1 1 1 0 0,-1-1-1 0 0,0 0 1 0 0,0 0-1 0 0,0 1 1 0 0,-1-1-1 0 0,0 0 1 0 0,0 0 0 0 0,-1 0-1 0 0,0 0 1 0 0,0 1-1 0 0,0-1 1 0 0,0 0-1 0 0,-1 1 1 0 0,0-1-1 0 0,0 1 1 0 0,-1-1-1 0 0,1 1 1 0 0,-1 0-1 0 0,0 0 1 0 0,-1 0-1 0 0,1 0 1 0 0,-1 1-1 0 0,0 0 1 0 0,0-1-1 0 0,0 1 1 0 0,-1 1-1 0 0,0-1 1 0 0,1 1-1 0 0,-1 0 1 0 0,0 0-1 0 0,-1 0 1 0 0,1 0-1 0 0,0 1 1 0 0,-1 0-1 0 0,-3-1 37 0 0,0-1-80 0 0,-1 0-1 0 0,1 1 1 0 0,-1 0-1 0 0,0 0 1 0 0,0 1-1 0 0,0 0 1 0 0,-1 1-1 0 0,1 0 1 0 0,0 0-1 0 0,-1 1 1 0 0,1 1-1 0 0,0 0 1 0 0,-1 0-1 0 0,1 1 1 0 0,0 0-1 0 0,0 1 1 0 0,0 0-1 0 0,0 0 1 0 0,1 1-1 0 0,-1 1 1 0 0,1 0-1 0 0,0 0 1 0 0,0 0-1 0 0,1 1 1 0 0,0 1-1 0 0,0-1 0 0 0,0 1 1 0 0,1 1-1 0 0,0-1 1 0 0,0 1-1 0 0,1 1 1 0 0,0-1-1 0 0,0 1 1 0 0,1 0-1 0 0,1 0 1 0 0,-1 0-1 0 0,1 1 1 0 0,1 0-1 0 0,0 0 1 0 0,0 0-1 0 0,1 0 1 0 0,0 0-1 0 0,0 4 81 0 0,18 36-3573 0 0,8-24-2905 0 0,-12-18-273 0 0</inkml:trace>
  <inkml:trace contextRef="#ctx0" brushRef="#br0" timeOffset="33227.807">30391 5522 13939 0 0,'0'0'1106'0'0,"0"0"-732"0"0,0 0-720 0 0,0 0-381 0 0,0 0-95 0 0,0 0 222 0 0,0 0 544 0 0,0 0 531 0 0,0 0 414 0 0,0 0 284 0 0,0 0 39 0 0,0 0-120 0 0,0 0-249 0 0,5 15-266 0 0,22 124 81 0 0,-28-134-639 0 0,1 1 0 0 0,0-1 0 0 0,1 0 1 0 0,-1 0-1 0 0,1 1 0 0 0,0-1 0 0 0,0 0 0 0 0,1 0 0 0 0,0 0 0 0 0,0 0 1 0 0,0 0-1 0 0,0-1 0 0 0,1 1 0 0 0,-1-1 0 0 0,1 1 0 0 0,0-1 1 0 0,1 0-1 0 0,-1 0 0 0 0,1 0 0 0 0,0 0 0 0 0,-1-1 0 0 0,2 0 0 0 0,-1 1 1 0 0,0-2-1 0 0,1 1 0 0 0,-1 0 0 0 0,1-1 0 0 0,0 0 0 0 0,0 0 1 0 0,0 0-1 0 0,0-1 0 0 0,0 0 0 0 0,3 1-19 0 0,2-3-131 0 0,0 0 1 0 0,0 0-1 0 0,0-2 0 0 0,0 1 0 0 0,-1-1 1 0 0,1 0-1 0 0,-1-1 0 0 0,0 0 0 0 0,0 0 1 0 0,0-1-1 0 0,-1-1 0 0 0,1 1 0 0 0,-1-1 1 0 0,-1-1-1 0 0,1 1 0 0 0,-1-1 0 0 0,0 0 1 0 0,-1-1-1 0 0,0 0 0 0 0,0 0 0 0 0,0 0 1 0 0,-1-1-1 0 0,0 0 0 0 0,2-7 131 0 0,-2 5 1649 0 0,-3 10-1272 0 0,1 29-905 0 0,3-21 677 0 0,1 1 0 0 0,0-1 0 0 0,0 1 0 0 0,0-2 0 0 0,1 1 0 0 0,0-1 0 0 0,0 0 0 0 0,0-1 0 0 0,1 0 0 0 0,0 0 0 0 0,0-1 1 0 0,0 0-1 0 0,0-1 0 0 0,1 0 0 0 0,-1 0 0 0 0,1-1 0 0 0,0 0 0 0 0,0-1 0 0 0,0 0 0 0 0,0-1 0 0 0,0 0 0 0 0,0 0 0 0 0,0-1 0 0 0,-1 0 0 0 0,1-1 0 0 0,0 0 1 0 0,5-2-150 0 0,1 2 101 0 0,1 0-1 0 0,-1 0 1 0 0,1-2 0 0 0,-1 0 0 0 0,-1-1 0 0 0,1-1 0 0 0,-1 0 0 0 0,1-1 0 0 0,-2-1 0 0 0,1 0 0 0 0,-1-1 0 0 0,-1 0 0 0 0,1-2 0 0 0,-2 1 0 0 0,1-1 0 0 0,-2-1 0 0 0,3-3-101 0 0,-11 9 21 0 0,0-1 0 0 0,0 1 0 0 0,-1 0 0 0 0,0-1 0 0 0,0 0 0 0 0,0 0 1 0 0,-1 1-1 0 0,0-1 0 0 0,-1 0 0 0 0,1 0 0 0 0,-1 0 0 0 0,-1 0 0 0 0,1 0 0 0 0,-1 0 0 0 0,-1 0 0 0 0,1 1 0 0 0,-1-2-21 0 0,-47-54-841 0 0,43 121-1223 0 0,12-44 2078 0 0,1 0 1 0 0,1-1 0 0 0,0 0 0 0 0,1 0-1 0 0,1-1 1 0 0,0 0 0 0 0,0 0 0 0 0,2-1 0 0 0,-1-1-1 0 0,2 0 1 0 0,-1 0 0 0 0,1-1 0 0 0,1-1-1 0 0,0 0 1 0 0,11 4-15 0 0,49 27-2339 0 0,-24-16-2889 0 0,-30-14 947 0 0,-4-3-5761 0 0</inkml:trace>
  <inkml:trace contextRef="#ctx0" brushRef="#br0" timeOffset="33978.909">28029 6522 20276 0 0,'0'0'1049'0'0,"0"0"-715"0"0,0 0-511 0 0,0 0-317 0 0,0 0-64 0 0,0 0 154 0 0,0 0 316 0 0,0 0 277 0 0,0 0 212 0 0,0 0 168 0 0,0 0 115 0 0,0 0 32 0 0,14-13-103 0 0,42-40-186 0 0,-62 46-5792 0 0,-36 17 5898 0 0,40-9-802 0 0,-45 12 143 0 0,0 3-1 0 0,0 1 1 0 0,2 2 0 0 0,0 2-1 0 0,2 3 1 0 0,0 1 0 0 0,-3 5 126 0 0,41-27-9 0 0,-1 1 0 0 0,0 1 0 0 0,1-1 0 0 0,0 1 1 0 0,0 0-1 0 0,1 0 0 0 0,-1 0 0 0 0,1 1 0 0 0,0-1 1 0 0,0 1-1 0 0,1 0 0 0 0,0 0 0 0 0,0 1 0 0 0,0-1 1 0 0,1 1-1 0 0,0-1 0 0 0,0 1 0 0 0,1 0 0 0 0,0 0 0 0 0,0-1 1 0 0,0 1-1 0 0,1 0 0 0 0,0 0 0 0 0,0 0 0 0 0,1 0 1 0 0,0 0-1 0 0,0 0 0 0 0,1-1 0 0 0,-1 1 0 0 0,2 0 1 0 0,-1-1-1 0 0,1 1 0 0 0,0-1 0 0 0,0 0 0 0 0,0 0 0 0 0,1 0 1 0 0,0-1-1 0 0,0 1 0 0 0,1-1 0 0 0,0 0 0 0 0,0 0 1 0 0,0 0-1 0 0,0-1 0 0 0,1 0 0 0 0,-1 0 0 0 0,4 2 9 0 0,17 3 173 0 0,0-1 0 0 0,1-1-1 0 0,0-1 1 0 0,0-1 0 0 0,1-2-1 0 0,0 0 1 0 0,-1-2 0 0 0,1-1-1 0 0,0-2 1 0 0,-1 0 0 0 0,1-2-1 0 0,-1-1 1 0 0,0-1 0 0 0,0-1-1 0 0,2-3-172 0 0,-22 8 296 0 0,32-21 3098 0 0,-12 52-5342 0 0,104-32 3836 0 0,-106-2-1810 0 0,1 0-1 0 0,-1-2 1 0 0,0-1-1 0 0,-1-1 1 0 0,1-1-1 0 0,-2-1 1 0 0,0-1-1 0 0,0-1 0 0 0,-1-1 1 0 0,0-1-1 0 0,-2-1 1 0 0,3-2-78 0 0,-21 16-48 0 0,0 0 0 0 0,0 0 0 0 0,0 0 0 0 0,0 0 0 0 0,0 0 0 0 0,-1 0 0 0 0,1 0 0 0 0,0 0 0 0 0,-1-1 0 0 0,0 1 0 0 0,0-1 0 0 0,1 1 0 0 0,-1-1 0 0 0,-1 1 0 0 0,1-1 0 0 0,0 0 0 0 0,-1 1 0 0 0,1-1 0 0 0,-1 0 0 0 0,0 0 0 0 0,0 0 0 0 0,0 1 0 0 0,0-1 0 0 0,0 0 0 0 0,-1 0 0 0 0,1 1 0 0 0,-1-1 0 0 0,0 0 0 0 0,0 1 0 0 0,0-1 0 0 0,0 1 0 0 0,0-1 0 0 0,0 1 0 0 0,-1-1 0 0 0,1 1 0 0 0,-1 0 0 0 0,0 0 0 0 0,0 0 0 0 0,0 0 0 0 0,0 0 0 0 0,0 0 0 0 0,-1-1 48 0 0,-110-43-3243 0 0,98 43 3080 0 0,0 0 0 0 0,0 2 0 0 0,-1 0 0 0 0,1 0 0 0 0,0 2 1 0 0,0 0-1 0 0,0 0 0 0 0,0 2 0 0 0,0-1 0 0 0,0 2 0 0 0,1 0 0 0 0,-1 1 0 0 0,1 1 0 0 0,0 0 0 0 0,0 0 0 0 0,1 2 0 0 0,0 0 0 0 0,0 0 0 0 0,0 2 163 0 0,11-9-6 0 0,0 1 0 0 0,0-1 1 0 0,1 1-1 0 0,-1 0 1 0 0,1-1-1 0 0,0 1 0 0 0,-1 0 1 0 0,1 0-1 0 0,0 0 0 0 0,0 0 1 0 0,0 0-1 0 0,0 0 1 0 0,0 0-1 0 0,1 0 0 0 0,-1 0 1 0 0,0 0-1 0 0,1 1 0 0 0,0-1 1 0 0,0 0-1 0 0,-1 0 1 0 0,1 0-1 0 0,1 1 0 0 0,-1-1 1 0 0,0 0-1 0 0,0 0 0 0 0,1 1 1 0 0,-1-1-1 0 0,1 0 1 0 0,0 0-1 0 0,0 0 0 0 0,0 0 1 0 0,0 0-1 0 0,0 0 0 0 0,0 0 1 0 0,0 0-1 0 0,0 0 1 0 0,1-1-1 0 0,-1 1 0 0 0,1 0 1 0 0,0-1-1 0 0,-1 0 0 0 0,1 1 1 0 0,0-1-1 0 0,0 0 1 0 0,0 0-1 0 0,0 1 0 0 0,0-2 1 0 0,0 1-1 0 0,0 0 0 0 0,1 0 6 0 0,110 30-1324 0 0,-82-28-2960 0 0,-6-2-5391 0 0</inkml:trace>
  <inkml:trace contextRef="#ctx0" brushRef="#br0" timeOffset="34545.241">28881 6550 16844 0 0,'0'0'2023'0'0,"0"0"-2174"0"0,0 0-892 0 0,0 0-112 0 0,0 0 276 0 0,0 0 477 0 0,0 0 354 0 0,0 0 220 0 0,0 0 190 0 0,0 0 208 0 0,0 0 126 0 0,0 0 73 0 0,0 0-50 0 0,8 22-84 0 0,24 68-87 0 0,-30-85-478 0 0,0-1 1 0 0,0 1-1 0 0,1 0 0 0 0,-1-1 0 0 0,1 0 0 0 0,0 0 1 0 0,0 0-1 0 0,1 0 0 0 0,-1 0 0 0 0,1 0 0 0 0,0-1 1 0 0,0 0-1 0 0,0 0 0 0 0,0 0 0 0 0,1 0 0 0 0,-1 0 1 0 0,1-1-1 0 0,-1 0 0 0 0,1 0 0 0 0,0 0 0 0 0,0-1 0 0 0,1 1-70 0 0,1 0 62 0 0,6-2-115 0 0,0 1 0 0 0,0-2 0 0 0,0 0 0 0 0,0 0 0 0 0,0-1 0 0 0,0-1 0 0 0,-1 0 0 0 0,1-1 0 0 0,-1 0 0 0 0,0-1 0 0 0,0 0 0 0 0,0-1 0 0 0,0 0 0 0 0,-1-1 0 0 0,-1-1 0 0 0,1 1 1 0 0,-1-2-1 0 0,0 1 0 0 0,-1-1 0 0 0,7-9 53 0 0,-7 11-167 0 0,78-90 1724 0 0,-88 102-1507 0 0,0-1 1 0 0,0 1-1 0 0,1-1 1 0 0,-1 1 0 0 0,1-1-1 0 0,0 1 1 0 0,1-1-1 0 0,-1 1 1 0 0,1-1-1 0 0,0 1 1 0 0,0-1 0 0 0,0 1-1 0 0,0-1 1 0 0,1 0-1 0 0,0 1 1 0 0,0-1-1 0 0,0 0 1 0 0,0 0 0 0 0,1-1-1 0 0,-1 1 1 0 0,1 0-1 0 0,0-1 1 0 0,0 1 0 0 0,1-1-1 0 0,-1 0 1 0 0,1 0-1 0 0,-1-1 1 0 0,1 1-1 0 0,0-1 1 0 0,0 1 0 0 0,0-1-1 0 0,0 0 1 0 0,0-1-1 0 0,1 1 1 0 0,-1-1 0 0 0,0 0-1 0 0,1 0 1 0 0,-1 0-1 0 0,1-1 1 0 0,0 1-1 0 0,3-1-50 0 0,-2-2 3 0 0,-1 0-1 0 0,1 0 0 0 0,-1-1 0 0 0,0 1 0 0 0,0-1 0 0 0,0 0 0 0 0,0 0 0 0 0,0-1 1 0 0,-1 0-1 0 0,0 0 0 0 0,0 0 0 0 0,0 0 0 0 0,0 0 0 0 0,0-1 0 0 0,-1 0 1 0 0,0 0-1 0 0,0 0 0 0 0,0 0 0 0 0,-1 0 0 0 0,0 0 0 0 0,0-1 0 0 0,0 1 0 0 0,0-1 1 0 0,-1 1-1 0 0,0-1 0 0 0,0 0 0 0 0,-1 0 0 0 0,1 0 0 0 0,-1 1 0 0 0,-1-5-2 0 0,36 65-1173 0 0,-24-41 1201 0 0,1-2 1 0 0,0 0-1 0 0,1 0 0 0 0,1-1 1 0 0,0-1-1 0 0,0 0 0 0 0,1-1 1 0 0,0-1-1 0 0,0 0 0 0 0,1-1 1 0 0,6 2-29 0 0,67 11-9785 0 0,-77-18-686 0 0</inkml:trace>
  <inkml:trace contextRef="#ctx0" brushRef="#br0" timeOffset="35066.841">30036 6349 16267 0 0,'0'0'-890'0'0,"0"0"-337"0"0,0 0 204 0 0,0 0 892 0 0,0 0 633 0 0,0 0 67 0 0,0 0-20 0 0,9 26 98 0 0,25 84 112 0 0,1 137 3307 0 0,-16 172-2851 0 0,-10-411 2462 0 0,-5-48-933 0 0,-4 36-3437 0 0,-12-451-714 0 0,12 446 1329 0 0,2 1-1 0 0,-1-1 1 0 0,1 0-1 0 0,1 0 1 0 0,0 1 0 0 0,0-1-1 0 0,0 1 1 0 0,1 0-1 0 0,0 0 1 0 0,1 0 0 0 0,0 1-1 0 0,0 0 1 0 0,1 0-1 0 0,-1 0 1 0 0,2 0-1 0 0,-1 1 1 0 0,1 0 0 0 0,0 0-1 0 0,0 1 1 0 0,0 0-1 0 0,1 0 1 0 0,0 1 0 0 0,0 0-1 0 0,0 0 1 0 0,3 0 78 0 0,9-4-235 0 0,1 2 0 0 0,0 0 0 0 0,1 1 0 0 0,-1 2 0 0 0,1 0 1 0 0,0 1-1 0 0,0 1 0 0 0,0 1 0 0 0,21 3 235 0 0,-39-3-89 0 0,0 0 1 0 0,1 0-1 0 0,-1 1 1 0 0,0-1-1 0 0,0 1 1 0 0,0 0-1 0 0,0 0 0 0 0,0 0 1 0 0,0 1-1 0 0,0 0 1 0 0,0-1-1 0 0,0 1 1 0 0,-1 0-1 0 0,1 1 0 0 0,-1-1 1 0 0,0 1-1 0 0,1 0 1 0 0,-1-1-1 0 0,0 1 1 0 0,-1 1-1 0 0,1-1 1 0 0,2 4 88 0 0,-80 27 1042 0 0,-228 24-70 0 0,172-51-3013 0 0,145-10-5873 0 0,-6 1-2563 0 0</inkml:trace>
  <inkml:trace contextRef="#ctx0" brushRef="#br0" timeOffset="35535.116">30641 6019 16331 0 0,'0'0'305'0'0,"0"0"-39"0"0,0 0-23 0 0,0 0 13 0 0,0 0 1 0 0,0 0 17 0 0,0 0-23 0 0,0 0 7 0 0,0 0 4 0 0,0 0-116 0 0,0 0-231 0 0,0 0-334 0 0,-2-3-84 0 0,61 153 1465 0 0,-24 233-60 0 0,-35-379-834 0 0,1-1 1 0 0,0 0-1 0 0,0 0 1 0 0,0 0-1 0 0,0 1 1 0 0,0-1 0 0 0,1 0-1 0 0,-1-1 1 0 0,1 1-1 0 0,0 0 1 0 0,0 0 0 0 0,0-1-1 0 0,0 1 1 0 0,0-1-1 0 0,1 0 1 0 0,-1 1-1 0 0,1-1 1 0 0,0 0 0 0 0,-1-1-1 0 0,1 1 1 0 0,0 0-1 0 0,0-1 1 0 0,0 1 0 0 0,0-1-1 0 0,0 0 1 0 0,0 0-1 0 0,1 0 1 0 0,-1-1-1 0 0,0 1 1 0 0,0-1 0 0 0,1 0-1 0 0,-1 0 1 0 0,0 0-1 0 0,1 0 1 0 0,-1 0-1 0 0,0-1 1 0 0,0 1 0 0 0,1-1-1 0 0,-1 0 1 0 0,0 0-1 0 0,0 0 1 0 0,0-1 0 0 0,0 1-1 0 0,0-1 1 0 0,0 1-1 0 0,0-1 1 0 0,-1 0-1 0 0,1 0 1 0 0,-1 0 0 0 0,1-1-1 0 0,-1 1 1 0 0,0-1-1 0 0,0 1 1 0 0,1-1-69 0 0,7-4 4 0 0,0 0-1 0 0,-1 0 1 0 0,1-1-1 0 0,-2 0 1 0 0,1 0-1 0 0,-1-1 1 0 0,0-1-1 0 0,-1 1 1 0 0,0-1-1 0 0,0 0 1 0 0,-1-1-1 0 0,0 1 1 0 0,-1-1-1 0 0,-1 0 1 0 0,0-1 0 0 0,0 1-1 0 0,-1-1 1 0 0,0 0-1 0 0,-1 0 1 0 0,1-10-4 0 0,-4 20-85 0 0,0 0-1 0 0,1 1 1 0 0,-1-1 0 0 0,0 0 0 0 0,0 1 0 0 0,0-1-1 0 0,0 1 1 0 0,0-1 0 0 0,-1 1 0 0 0,1 0 0 0 0,0-1-1 0 0,-1 1 1 0 0,1 0 0 0 0,-1 0 0 0 0,1 0 0 0 0,-1 0 0 0 0,1 0-1 0 0,-1 0 1 0 0,0 1 0 0 0,1-1 0 0 0,-1 0 0 0 0,0 1-1 0 0,0 0 1 0 0,1-1 0 0 0,-1 1 0 0 0,0 0 0 0 0,0 0 0 0 0,0 0-1 0 0,0 0 1 0 0,1 0 0 0 0,-1 0 0 0 0,0 0 0 0 0,0 1-1 0 0,0-1 1 0 0,1 1 0 0 0,-1-1 0 0 0,0 1 0 0 0,1 0-1 0 0,-1 0 1 0 0,0-1 0 0 0,1 1 0 0 0,-1 0 0 0 0,1 1 0 0 0,-1-1-1 0 0,1 0 1 0 0,0 0 0 0 0,-1 1 0 0 0,1-1 0 0 0,0 0-1 0 0,0 1 1 0 0,0-1 0 0 0,0 1 0 0 0,0 0 0 0 0,0-1 0 0 0,1 1-1 0 0,-1 1 86 0 0,-2 4 62 0 0,0 1 1 0 0,1-1-1 0 0,0 1 0 0 0,0 0 0 0 0,1-1 0 0 0,0 1 0 0 0,1 0 1 0 0,-1 0-1 0 0,1 0 0 0 0,1-1 0 0 0,0 1 0 0 0,0 0 0 0 0,0 0 1 0 0,1-1-1 0 0,0 1 0 0 0,1-1 0 0 0,-1 1 0 0 0,2-1 0 0 0,-1 0 1 0 0,1 0-1 0 0,0 0 0 0 0,0-1 0 0 0,1 1 0 0 0,0-1 0 0 0,0 0 0 0 0,0-1 1 0 0,1 1-1 0 0,0-1 0 0 0,0 0 0 0 0,0 0 0 0 0,0-1 0 0 0,1 0 1 0 0,0 0-1 0 0,0 0 0 0 0,0-1 0 0 0,0 0 0 0 0,1-1 0 0 0,-1 1 1 0 0,1-1-1 0 0,0-1 0 0 0,3 1-62 0 0,104-3-4221 0 0,-43-22-5301 0 0,-55 13 2007 0 0</inkml:trace>
  <inkml:trace contextRef="#ctx0" brushRef="#br0" timeOffset="35785.792">31446 5888 9698 0 0,'0'0'3277'0'0,"0"0"-841"0"0,0 0-1239 0 0,0 0-1253 0 0,0 0-866 0 0,0 0-208 0 0,0 0 246 0 0,0 0 702 0 0,0 0 703 0 0,0 0 270 0 0,0 0 61 0 0,0 25 11 0 0,5 174 1376 0 0,-3-147-1909 0 0,3 0 0 0 0,2-1-1 0 0,3 1 1 0 0,1-2 0 0 0,3 1 0 0 0,2-2-1 0 0,14 27-329 0 0,-21-84 664 0 0,-8-32-8484 0 0,-1 33 4317 0 0,0-2-6846 0 0</inkml:trace>
  <inkml:trace contextRef="#ctx0" brushRef="#br0" timeOffset="36236.927">31502 6061 22005 0 0,'0'0'500'0'0,"0"0"-349"0"0,0 0-260 0 0,0 0-33 0 0,0 0 63 0 0,30-1 18 0 0,150-3-87 0 0,37 2-2209 0 0,-178 18-9128 0 0,-41 19 6170 0 0,-55 49 4146 0 0,40-64 1092 0 0,-52 136 872 0 0,78-78 4256 0 0,61-27 6170 0 0,-64-49-11022 0 0,1 0-1 0 0,0 0 0 0 0,-1 0 0 0 0,1-1 0 0 0,0 1 0 0 0,0-2 1 0 0,0 1-1 0 0,0-1 0 0 0,0 0 0 0 0,0-1 0 0 0,0 1 0 0 0,0-2 1 0 0,0 1-1 0 0,0-1 0 0 0,0 0 0 0 0,0 0 0 0 0,-1 0 0 0 0,1-1 1 0 0,-1 0-1 0 0,0-1 0 0 0,0 1 0 0 0,0-1 0 0 0,0 0 0 0 0,-1-1 1 0 0,0 1-1 0 0,0-1 0 0 0,0 0 0 0 0,0-1 0 0 0,-1 1 0 0 0,1-1 1 0 0,-2 0-1 0 0,1 0 0 0 0,0 0 0 0 0,-1 0 0 0 0,-1-1 0 0 0,1 1 1 0 0,-1-1-1 0 0,0 0 0 0 0,0 0 0 0 0,-1 1 0 0 0,0-1 0 0 0,0-5-198 0 0,-2 10-50 0 0,-1 0-1 0 0,1 0 0 0 0,-1 0 0 0 0,0 1 0 0 0,0-1 0 0 0,0 1 0 0 0,0-1 0 0 0,0 1 0 0 0,0 0 0 0 0,0-1 0 0 0,-1 1 0 0 0,1 0 0 0 0,0 1 1 0 0,-1-1-1 0 0,1 0 0 0 0,-1 1 0 0 0,1-1 0 0 0,-1 1 0 0 0,1 0 0 0 0,0 0 0 0 0,-1 0 0 0 0,1 0 0 0 0,-1 0 0 0 0,1 0 0 0 0,-1 1 0 0 0,1-1 1 0 0,-1 1-1 0 0,1 0 0 0 0,0-1 0 0 0,-1 1 0 0 0,1 0 0 0 0,0 1 0 0 0,0-1 0 0 0,-1 0 0 0 0,1 1 0 0 0,0-1 0 0 0,1 1 0 0 0,-1-1 0 0 0,0 1 1 0 0,0 0-1 0 0,1 0 0 0 0,-1 0 0 0 0,1 0 0 0 0,-1 0 0 0 0,1 0 0 0 0,0 0 0 0 0,0 1 0 0 0,0-1 0 0 0,-1 3 51 0 0,-2 3 8 0 0,0 1 0 0 0,0 0 0 0 0,1 0-1 0 0,0 0 1 0 0,1 0 0 0 0,0 1 0 0 0,0-1 0 0 0,1 1 0 0 0,0-1-1 0 0,1 1 1 0 0,0-1 0 0 0,0 1 0 0 0,1-1 0 0 0,1 1-1 0 0,-1-1 1 0 0,1 1 0 0 0,1-1 0 0 0,0 0 0 0 0,0 0-1 0 0,4 6-7 0 0,29 72-2579 0 0,-1 0-8865 0 0,-31-73 934 0 0</inkml:trace>
  <inkml:trace contextRef="#ctx0" brushRef="#br0" timeOffset="36865.827">15019 9278 16884 0 0,'0'0'944'0'0,"0"0"-175"0"0,0 0-393 0 0,0 0-822 0 0,0 0-460 0 0,0 0 97 0 0,0 0 407 0 0,0 0 546 0 0,0 0 511 0 0,0 0 273 0 0,10 2 170 0 0,207 11 4083 0 0,-32-6-4146 0 0,195 20-636 0 0,1-17 1 0 0,1-17-1 0 0,-2-17 0 0 0,47-22-399 0 0,1506-203 438 0 0,-1532 219-265 0 0,-399 29-198 0 0,0 0 0 0 0,1 0-1 0 0,-1 1 1 0 0,1-1 0 0 0,-1 0-1 0 0,1 1 1 0 0,0 0 0 0 0,-1 0-1 0 0,1 0 1 0 0,-1 0 0 0 0,1 0 0 0 0,0 0-1 0 0,-1 0 1 0 0,1 1 0 0 0,-1 0-1 0 0,1-1 1 0 0,-1 1 0 0 0,1 0-1 0 0,-1 0 1 0 0,0 0 0 0 0,1 1-1 0 0,-1-1 1 0 0,0 0 0 0 0,0 1 0 0 0,0-1-1 0 0,0 1 1 0 0,0 0 0 0 0,0 0-1 0 0,-1 0 1 0 0,1 0 0 0 0,-1 0-1 0 0,1 0 1 0 0,-1 0 0 0 0,0 1-1 0 0,1-1 1 0 0,-1 0 0 0 0,0 1-1 0 0,-1-1 1 0 0,1 1 0 0 0,0-1 0 0 0,-1 1-1 0 0,1-1 1 0 0,-1 1 0 0 0,0-1-1 0 0,0 1 1 0 0,0 0 0 0 0,0 1 25 0 0,-9 8-165 0 0,-1-1 1 0 0,0 0 0 0 0,0-1 0 0 0,-1 0-1 0 0,0 0 1 0 0,-1-1 0 0 0,0-1 0 0 0,0 0-1 0 0,-1 0 1 0 0,-12 5 164 0 0,7-4-298 0 0,-111 60-2858 0 0,42-28-3454 0 0,69-32 4216 0 0,-17 7-8439 0 0</inkml:trace>
  <inkml:trace contextRef="#ctx0" brushRef="#br0" timeOffset="40390.045">19732 11274 1648 0 0,'0'0'3396'0'0,"0"0"-1205"0"0,0 0-309 0 0,0 0-69 0 0,0 0-66 0 0,0 0 28 0 0,0 0-9 0 0,0 0-126 0 0,0 0-155 0 0,0 0-174 0 0,0 0-179 0 0,-11-17-176 0 0,-32-52-216 0 0,42 70-3316 0 0,32 55 2492 0 0,21 10 399 0 0,3-3 1 0 0,2-2-1 0 0,4-3 0 0 0,1-2 1 0 0,3-3-1 0 0,15 6-315 0 0,-35-24 96 0 0,225 157 213 0 0,9-11 0 0 0,94 35-309 0 0,-25-13 8 0 0,-344-190 445 0 0,-39-9-1626 0 0,-46-7-5050 0 0,55 1 671 0 0,7-1-4845 0 0</inkml:trace>
  <inkml:trace contextRef="#ctx0" brushRef="#br0" timeOffset="40953.274">19331 11428 4697 0 0,'0'0'1504'0'0,"0"0"226"0"0,0 0 173 0 0,0 0 2 0 0,0 0-61 0 0,0 0-300 0 0,0 0-528 0 0,0 0-633 0 0,0 0-602 0 0,0 0-327 0 0,0 0 0 0 0,0 0 216 0 0,0 0 340 0 0,-2 7 257 0 0,-36 387 2143 0 0,38-389-2533 0 0,1-5 177 0 0,-1 0 1 0 0,1 0-1 0 0,-1 0 0 0 0,1-1 1 0 0,0 1-1 0 0,-1 0 0 0 0,1 0 1 0 0,0 0-1 0 0,-1 0 0 0 0,1 0 0 0 0,0 0 1 0 0,-1 0-1 0 0,1 1 0 0 0,0-1 1 0 0,-1 0-1 0 0,1 0 0 0 0,0 0 1 0 0,-1 1-1 0 0,1-1 0 0 0,-1 0 0 0 0,1 1 1 0 0,0-1-1 0 0,-1 0 0 0 0,1 1 1 0 0,-1-1-1 0 0,1 1 0 0 0,-1-1 1 0 0,1 1-1 0 0,-1-1 0 0 0,0 1 0 0 0,1-1 1 0 0,-1 1-1 0 0,0-1 0 0 0,1 1 1 0 0,-1 0-1 0 0,0-1 0 0 0,0 1 0 0 0,1-1 1 0 0,-1 1-1 0 0,0 0 0 0 0,0-1 1 0 0,0 1-1 0 0,0 0 0 0 0,0-1 1 0 0,0 1-1 0 0,0 0-54 0 0,21-30 31 0 0,-1-1 0 0 0,-2-1 0 0 0,-1 0 1 0 0,-1-2-1 0 0,-2 0 0 0 0,-1 0 0 0 0,-2-1 0 0 0,-1-1 0 0 0,-2 0 0 0 0,-1 0 1 0 0,-2-1-1 0 0,-1 0 0 0 0,-2 1 0 0 0,-2-12-31 0 0,-1 33 211 0 0,0 0 0 0 0,0 1 0 0 0,-2-1 0 0 0,0 1 0 0 0,0 0 0 0 0,-1 0 0 0 0,-1 0 0 0 0,0 0 0 0 0,-1 1 0 0 0,0-1 0 0 0,-1 2 0 0 0,0-1 0 0 0,-1 1 0 0 0,0 0 0 0 0,-3-2-211 0 0,67 11-1893 0 0,249-63 3456 0 0,-105-1-1222 0 0,-165 54-318 0 0,135-46 253 0 0,-206 151-5046 0 0,31-69 478 0 0,2-5-4535 0 0</inkml:trace>
  <inkml:trace contextRef="#ctx0" brushRef="#br0" timeOffset="44639.243">25640 12542 11578 0 0,'0'0'1013'0'0,"0"0"-676"0"0,0 0-917 0 0,0 0-495 0 0,0 0-42 0 0,0 0 254 0 0,0 0 460 0 0,0 0 354 0 0,0 0 249 0 0,0 0 218 0 0,0 0 176 0 0,4 11 197 0 0,13 34 186 0 0,-16-43-799 0 0,1-1 0 0 0,0 1 0 0 0,-1 0 0 0 0,1-1 0 0 0,0 1 0 0 0,0-1 0 0 0,0 1 0 0 0,0-1 0 0 0,0 0 0 0 0,0 0-1 0 0,1 0 1 0 0,-1 0 0 0 0,0 0 0 0 0,0-1 0 0 0,1 1 0 0 0,-1-1 0 0 0,0 1 0 0 0,1-1 0 0 0,-1 0 0 0 0,1 0 0 0 0,-1 0 0 0 0,0 0 0 0 0,1-1 0 0 0,-1 1 0 0 0,1 0-1 0 0,-1-1 1 0 0,0 0 0 0 0,0 1 0 0 0,1-1 0 0 0,-1 0 0 0 0,0 0 0 0 0,0-1 0 0 0,0 1 0 0 0,0 0 0 0 0,0-1 0 0 0,0 1 0 0 0,0-1 0 0 0,0 0-178 0 0,12-8 162 0 0,-2-1 0 0 0,1 0 1 0 0,-2-1-1 0 0,1 0 0 0 0,-2 0 1 0 0,1-1-1 0 0,-2-1 1 0 0,0 0-1 0 0,0 0 0 0 0,-2-1 1 0 0,0 0-1 0 0,0-1-162 0 0,-4 11-32 0 0,-1 0 0 0 0,0-1 0 0 0,-1 1 0 0 0,1-1 0 0 0,-1 1 0 0 0,0-1 0 0 0,0 0 0 0 0,-1 1 0 0 0,0-1 0 0 0,0 0 0 0 0,0 0 0 0 0,0 1 0 0 0,-1-1 0 0 0,0 0 0 0 0,-1 1 1 0 0,1-1-1 0 0,-1 1 0 0 0,0-1 0 0 0,0 1 0 0 0,-1 0 0 0 0,1 0 0 0 0,-1 0 0 0 0,0 0 0 0 0,-1 0 0 0 0,1 1 0 0 0,-1-1 0 0 0,0 1 0 0 0,0 0 0 0 0,0 0 0 0 0,-1 0 0 0 0,1 1 0 0 0,-1 0 0 0 0,0 0 0 0 0,0 0 0 0 0,-4-2 32 0 0,4 2-24 0 0,-1 1 0 0 0,0-1-1 0 0,-1 1 1 0 0,1 0 0 0 0,0 0 0 0 0,0 1 0 0 0,-1 0-1 0 0,1 0 1 0 0,-1 0 0 0 0,1 1 0 0 0,-1 0 0 0 0,1 0-1 0 0,-1 1 1 0 0,1 0 0 0 0,-1 0 0 0 0,1 0-1 0 0,0 1 1 0 0,-1 0 0 0 0,1 0 0 0 0,0 1 0 0 0,0 0-1 0 0,1 0 1 0 0,-1 0 0 0 0,0 1 0 0 0,1-1-1 0 0,0 1 1 0 0,0 0 0 0 0,0 1 0 0 0,1 0 0 0 0,-1-1-1 0 0,1 1 1 0 0,0 1 0 0 0,0-1 0 0 0,1 0 0 0 0,0 1-1 0 0,0 0 1 0 0,0 0 0 0 0,0 0 0 0 0,1 0-1 0 0,0 0 1 0 0,1 0 0 0 0,-1 1 0 0 0,1-1 0 0 0,0 1-1 0 0,1-1 1 0 0,-1 1 0 0 0,1-1 0 0 0,1 1-1 0 0,-1-1 1 0 0,2 5 24 0 0,0-5 138 0 0,1 0-1 0 0,0 0 1 0 0,0 0-1 0 0,0-1 1 0 0,1 1-1 0 0,0-1 1 0 0,0 0-1 0 0,0 0 1 0 0,1 0-1 0 0,0-1 0 0 0,0 1 1 0 0,0-1-1 0 0,0 0 1 0 0,1-1-1 0 0,-1 1 1 0 0,1-1-1 0 0,0 0 1 0 0,0 0-1 0 0,0-1 1 0 0,0 0-1 0 0,0 0 1 0 0,1-1-1 0 0,-1 1 1 0 0,3-1-138 0 0,159 7 2521 0 0,-64-19-1938 0 0,-43 69-2520 0 0,-12-20-2647 0 0,-14-17-3910 0 0,-19-14-1096 0 0</inkml:trace>
  <inkml:trace contextRef="#ctx0" brushRef="#br0" timeOffset="45711.883">27121 12368 20364 0 0,'0'0'244'0'0,"0"0"-425"0"0,0 0-443 0 0,0 0-52 0 0,0 0 236 0 0,0 0 390 0 0,0 0 426 0 0,0 0 223 0 0,0 0 55 0 0,0 0-42 0 0,0 0-47 0 0,0 0-51 0 0,0 0-57 0 0,15-3-90 0 0,119-54 116 0 0,-59-21-809 0 0,-73 76 289 0 0,-1 0-1 0 0,0-1 1 0 0,0 1-1 0 0,0 0 1 0 0,0 0-1 0 0,0-1 0 0 0,0 1 1 0 0,0-1-1 0 0,-1 1 1 0 0,1-1-1 0 0,-1 1 1 0 0,0-1-1 0 0,1 1 1 0 0,-1-1-1 0 0,-1 1 1 0 0,1-1-1 0 0,0 0 0 0 0,0 1 1 0 0,-1-1-1 0 0,0 1 1 0 0,1 0-1 0 0,-1-1 1 0 0,0 1-1 0 0,0-1 1 0 0,0 1-1 0 0,-1 0 1 0 0,1 0-1 0 0,-1 0 1 0 0,1 0-1 0 0,-1 0 0 0 0,1 0 1 0 0,-1 0-1 0 0,0 0 1 0 0,0 1-1 0 0,0-1 1 0 0,0 1-1 0 0,0-1 1 0 0,0 1-1 0 0,-1 0 1 0 0,-1-1 37 0 0,-5-3-184 0 0,-1 1 1 0 0,1-1-1 0 0,-1 2 1 0 0,0 0-1 0 0,-1 0 1 0 0,1 1-1 0 0,0 0 1 0 0,-1 0-1 0 0,0 1 1 0 0,1 1-1 0 0,-1 0 1 0 0,1 0-1 0 0,-1 1 1 0 0,-1 1 183 0 0,-2 0 13 0 0,0 0 0 0 0,1 2 0 0 0,-1-1 0 0 0,1 2 0 0 0,0-1 0 0 0,0 2 0 0 0,0 0 0 0 0,1 1 0 0 0,0 0 0 0 0,0 0 0 0 0,1 1 0 0 0,0 1 0 0 0,0 0 0 0 0,1 1 0 0 0,0 0 0 0 0,0 0 1 0 0,1 1-1 0 0,1 0 0 0 0,0 1 0 0 0,1 0 0 0 0,0 0 0 0 0,0 0 0 0 0,2 1 0 0 0,-1 0 0 0 0,2 0 0 0 0,-2 4-13 0 0,6-4 60 0 0,-1-1 1 0 0,2 1 0 0 0,0-1-1 0 0,0 1 1 0 0,1-1 0 0 0,0 1-1 0 0,1-1 1 0 0,1 0 0 0 0,0 0-1 0 0,1 0 1 0 0,0-1 0 0 0,0 0-1 0 0,1 0 1 0 0,1 0-1 0 0,0-1 1 0 0,0 1 0 0 0,1-2-1 0 0,1 1 1 0 0,-1-1 0 0 0,2 0-1 0 0,-1-1 1 0 0,1 0 0 0 0,0-1-1 0 0,0 0 1 0 0,1-1 0 0 0,0 0-1 0 0,1 0 1 0 0,-1-1-1 0 0,1 0 1 0 0,0-1 0 0 0,0-1-1 0 0,0 0 1 0 0,0-1 0 0 0,1 0-1 0 0,-1 0 1 0 0,1-2 0 0 0,-1 1-1 0 0,9-2-60 0 0,4 4 68 0 0,0-1-1 0 0,0-1 1 0 0,0-1-1 0 0,0-1 0 0 0,0-1 1 0 0,0-1-1 0 0,-1-2 1 0 0,1 0-1 0 0,-1-1 1 0 0,0-2-1 0 0,-1-1 0 0 0,1 0 1 0 0,-2-2-1 0 0,0 0 1 0 0,0-2-1 0 0,10-8-67 0 0,56 36 1931 0 0,-75-16-1908 0 0,0-1-1 0 0,0-1 0 0 0,0 0 0 0 0,-1-1 1 0 0,1 0-1 0 0,-1 0 0 0 0,0-2 0 0 0,0 1 1 0 0,0-2-1 0 0,-1 0 0 0 0,0 0 0 0 0,0-1 1 0 0,-1 0-1 0 0,0 0 0 0 0,-1-1 1 0 0,0-1-1 0 0,0 0 0 0 0,-1 0 0 0 0,0-1 1 0 0,1-2-23 0 0,-7 9-42 0 0,0 0 1 0 0,-1 1 0 0 0,1-1-1 0 0,-1 0 1 0 0,0 0 0 0 0,-1 0 0 0 0,1 0-1 0 0,0 0 1 0 0,-1 0 0 0 0,0-1-1 0 0,0 1 1 0 0,0 0 0 0 0,-1 0-1 0 0,0 0 1 0 0,1 0 0 0 0,-1 0 0 0 0,0 0-1 0 0,-1 0 1 0 0,1 1 0 0 0,-1-1-1 0 0,0 0 1 0 0,0 1 0 0 0,0-1-1 0 0,0 1 1 0 0,0-1 0 0 0,-1 1 0 0 0,0 0-1 0 0,0 0 1 0 0,0 0 0 0 0,0 1-1 0 0,0-1 1 0 0,0 1 0 0 0,0 0-1 0 0,-1-1 1 0 0,0 1 0 0 0,1 1 0 0 0,-1-1-1 0 0,0 1 1 0 0,-1-1 41 0 0,-156-38-1651 0 0,-11 59 1680 0 0,167-18-22 0 0,1 0-1 0 0,-1 1 1 0 0,1-1-1 0 0,0 1 1 0 0,-1 0-1 0 0,1 0 1 0 0,0 0-1 0 0,0 0 1 0 0,0 1-1 0 0,0 0 1 0 0,1 0-1 0 0,-1 0 1 0 0,1 0-1 0 0,0 0 1 0 0,0 1-1 0 0,0-1 1 0 0,0 1-1 0 0,0 0 1 0 0,1 0-1 0 0,0 0 1 0 0,0 0-1 0 0,0 1 1 0 0,0-1-1 0 0,1 0 1 0 0,-1 1-1 0 0,1-1 1 0 0,0 1-1 0 0,1-1 1 0 0,-1 1-1 0 0,1 0 1 0 0,0-1-1 0 0,0 1 1 0 0,0 0 0 0 0,0-1-1 0 0,2 3-6 0 0,1-1 73 0 0,1 0 1 0 0,1 0-1 0 0,-1 0 1 0 0,1-1-1 0 0,0 1 0 0 0,0-1 1 0 0,1 0-1 0 0,-1 0 1 0 0,1-1-1 0 0,0 0 1 0 0,0 0-1 0 0,1 0 0 0 0,-1-1 1 0 0,1 0-1 0 0,0 0 1 0 0,0-1-1 0 0,0 0 0 0 0,0 0 1 0 0,0 0-1 0 0,0-1 1 0 0,0 0-1 0 0,1-1 0 0 0,6 0-73 0 0,17 4 60 0 0,-1-1 0 0 0,1-2-1 0 0,0-2 1 0 0,-1 0 0 0 0,1-2-1 0 0,-1-1 1 0 0,1-2 0 0 0,-1-1 0 0 0,-1-1-1 0 0,0-2 1 0 0,0 0 0 0 0,27-15-60 0 0,-53 23 29 0 0,0 1 1 0 0,0-1-1 0 0,0 0 1 0 0,0 0-1 0 0,0 0 1 0 0,-1 0-1 0 0,1 0 1 0 0,-1 0-1 0 0,1-1 1 0 0,-1 0-1 0 0,0 1 1 0 0,0-1-1 0 0,0 0 1 0 0,0 0-1 0 0,0 0 1 0 0,-1 0-1 0 0,0 0 1 0 0,1 0-1 0 0,-1 0 1 0 0,0-1-1 0 0,-1 1 1 0 0,1 0-1 0 0,0-1 1 0 0,-1 1-1 0 0,0-1 1 0 0,0 1-1 0 0,0-1 1 0 0,0 1-1 0 0,0 0 1 0 0,-1-1-1 0 0,0-1-29 0 0,14 9-2121 0 0,59 63 2941 0 0,-62-60-841 0 0,-1-1 0 0 0,1 0 0 0 0,0 0 0 0 0,0-1 0 0 0,1-1 1 0 0,0 1-1 0 0,0-2 0 0 0,0 0 0 0 0,0 0 0 0 0,0-1 0 0 0,0 0 0 0 0,1-1 1 0 0,-1 0-1 0 0,1-1 0 0 0,-1 0 0 0 0,1-1 0 0 0,-1 0 0 0 0,0-1 0 0 0,1 0 0 0 0,-1-1 1 0 0,0 0-1 0 0,0-1 0 0 0,-1 0 0 0 0,1-1 0 0 0,-1 0 0 0 0,0 0 0 0 0,0-1 1 0 0,-1-1-1 0 0,1 1 0 0 0,-1-2 0 0 0,-1 1 0 0 0,1-1 0 0 0,-2 0 0 0 0,2-2 21 0 0,29-29 1743 0 0,-29 49-1715 0 0,2 0 0 0 0,-1-1-1 0 0,1 0 1 0 0,1-1 0 0 0,-1 0 0 0 0,1-1-1 0 0,1-1 1 0 0,-1 0 0 0 0,1 0-1 0 0,0-1 1 0 0,1-1 0 0 0,-1 0 0 0 0,1-1-1 0 0,0 0 1 0 0,0-1 0 0 0,-1-1-1 0 0,1 0 1 0 0,1-1-28 0 0,80 6-1632 0 0,-33-6-3819 0 0,-54 0 4108 0 0,19 0-8950 0 0</inkml:trace>
  <inkml:trace contextRef="#ctx0" brushRef="#br0" timeOffset="46310.121">29899 11283 24037 0 0,'0'0'243'0'0,"0"0"-283"0"0,0 0-406 0 0,0 0-372 0 0,0 0-83 0 0,0 0 95 0 0,0 0 248 0 0,0 0 365 0 0,0 0 201 0 0,0 0 150 0 0,0 0 120 0 0,0 0 9 0 0,0 0-31 0 0,14 27-64 0 0,44 87-60 0 0,-21 49 141 0 0,-24-39-365 0 0,-6 1 1 0 0,-6 0-1 0 0,-5-1 0 0 0,-7 16 92 0 0,9-137 30 0 0,-1 0 1 0 0,1-1-1 0 0,-1 0 0 0 0,0 1 0 0 0,1-1 0 0 0,-1 0 0 0 0,0 0 1 0 0,0-1-1 0 0,-1 1 0 0 0,1-1 0 0 0,0 0 0 0 0,0 1 1 0 0,-1-1-1 0 0,1-1 0 0 0,-1 1 0 0 0,1 0 0 0 0,-1-1 0 0 0,1 0 1 0 0,-1 0-1 0 0,1 0 0 0 0,-1 0 0 0 0,1 0 0 0 0,-1-1 0 0 0,1 0 1 0 0,-1 0-1 0 0,1 0 0 0 0,-1 0 0 0 0,1 0 0 0 0,0 0 0 0 0,-2-2-30 0 0,-9 0-59 0 0,-341-31 163 0 0,352 34-117 0 0,-1 0-1 0 0,0 0 1 0 0,1 0 0 0 0,-1 1-1 0 0,1-1 1 0 0,-1 1-1 0 0,1 0 1 0 0,-1 0 0 0 0,1 0-1 0 0,0 1 1 0 0,-1-1 0 0 0,1 1-1 0 0,0-1 1 0 0,0 1 0 0 0,0 0-1 0 0,0 0 1 0 0,1 1 0 0 0,-1-1-1 0 0,0 0 1 0 0,1 1 0 0 0,0 0-1 0 0,-1 0 1 0 0,1-1 0 0 0,0 1-1 0 0,0 1 1 0 0,1-1 0 0 0,-1 0-1 0 0,1 0 1 0 0,0 1 0 0 0,-1-1-1 0 0,1 0 1 0 0,1 1 0 0 0,-1-1-1 0 0,1 1 1 0 0,-1-1 0 0 0,1 1-1 0 0,0 0 1 0 0,0-1 0 0 0,0 1-1 0 0,1-1 1 0 0,-1 1 0 0 0,1-1-1 0 0,0 1 1 0 0,0-1 0 0 0,0 0-1 0 0,0 1 1 0 0,1-1 0 0 0,0 0-1 0 0,-1 0 1 0 0,1 0 0 0 0,0 0-1 0 0,0 0 1 0 0,1 0 0 0 0,-1 0-1 0 0,0-1 1 0 0,1 1 0 0 0,0-1-1 0 0,0 0 1 0 0,-1 0 0 0 0,1 0-1 0 0,1 1 14 0 0,17 8 51 0 0,0-1 0 0 0,1-1 0 0 0,0-1-1 0 0,0-1 1 0 0,1-1 0 0 0,0 0 0 0 0,0-2-1 0 0,0-1 1 0 0,1-1 0 0 0,-1-1 0 0 0,1 0 0 0 0,-1-2-1 0 0,1-1 1 0 0,-1-1 0 0 0,12-3-51 0 0,-19 5 116 0 0,1 1 0 0 0,-1-2-1 0 0,0 0 1 0 0,1-1 0 0 0,-1-1 0 0 0,0 0 0 0 0,-1-1 0 0 0,1-1-1 0 0,-1 0 1 0 0,0-1 0 0 0,-1-1 0 0 0,1 0 0 0 0,-2-1 0 0 0,1-1-1 0 0,-1 0 1 0 0,0 0 0 0 0,-1-1 0 0 0,-1-1 0 0 0,0 0 0 0 0,0-1-1 0 0,4-7-115 0 0,-15 19 102 0 0,7-5 834 0 0,3 18-1128 0 0,-3-5 114 0 0,0-1 0 0 0,1-1 0 0 0,-1 1 0 0 0,1-1 0 0 0,0-1 0 0 0,0 0 0 0 0,1 0 0 0 0,-1 0 0 0 0,1-1 0 0 0,0 0 0 0 0,0-1 0 0 0,0 0 1 0 0,0 0-1 0 0,1-1 0 0 0,3 0 78 0 0,20 0-3784 0 0,1-2-3308 0 0,-24 0-4213 0 0</inkml:trace>
  <inkml:trace contextRef="#ctx0" brushRef="#br0" timeOffset="46559.96">30223 11657 17636 0 0,'0'0'6210'0'0,"0"0"-4298"0"0,0 0-1303 0 0,0 0-278 0 0,0 0-269 0 0,0 0-264 0 0,0 0-241 0 0,0 0-188 0 0,0 0-62 0 0,0 0 38 0 0,0 0 68 0 0,0 0 75 0 0,8-13 2 0 0,29-37-96 0 0,-35 50 403 0 0,1-1 1 0 0,-1 1 0 0 0,0-1-1 0 0,0 1 1 0 0,1 0 0 0 0,-1 0 0 0 0,0 0-1 0 0,0 1 1 0 0,1-1 0 0 0,-1 0-1 0 0,0 1 1 0 0,0 0 0 0 0,0-1 0 0 0,0 1-1 0 0,0 0 1 0 0,0 0 0 0 0,0 0-1 0 0,0 0 1 0 0,0 1 0 0 0,0-1-1 0 0,0 0 1 0 0,0 1 0 0 0,-1-1 0 0 0,1 1-1 0 0,-1 0 1 0 0,1-1 0 0 0,-1 1-1 0 0,0 0 1 0 0,0 0 0 0 0,1 2 202 0 0,3 1-1638 0 0,8 7-3499 0 0,-5-3-3940 0 0</inkml:trace>
  <inkml:trace contextRef="#ctx0" brushRef="#br0" timeOffset="46942.72">30624 11837 18372 0 0,'0'0'2290'0'0,"0"0"-1394"0"0,0 0-965 0 0,0 0-353 0 0,0 0-3 0 0,0 0 119 0 0,0 0 157 0 0,0 0 121 0 0,0 0 36 0 0,0 0 16 0 0,0 0 21 0 0,0 0 41 0 0,0 0 34 0 0,22 10 25 0 0,128 51 359 0 0,-149-60-503 0 0,0 0 0 0 0,0-1-1 0 0,1 1 1 0 0,-1 0 0 0 0,0 0 0 0 0,0-1-1 0 0,0 1 1 0 0,0 0 0 0 0,0 0 0 0 0,0 0-1 0 0,-1 0 1 0 0,1 0 0 0 0,0 1 0 0 0,0-1 0 0 0,-1 0-1 0 0,1 0 1 0 0,-1 0 0 0 0,1 1 0 0 0,-1-1-1 0 0,0 0 1 0 0,1 1 0 0 0,-1-1 0 0 0,0 0-1 0 0,0 1 1 0 0,0-1 0 0 0,0 0 0 0 0,0 1-1 0 0,0-1 1 0 0,0 0 0 0 0,0 1 0 0 0,0-1-1 0 0,-1 0 1 0 0,1 1 0 0 0,-1-1 0 0 0,1 0-1 0 0,-1 0 1 0 0,1 0 0 0 0,-1 1 0 0 0,0-1-1 0 0,0 0 1 0 0,1 0 0 0 0,-1 0 0 0 0,0 0-1 0 0,0 0 1 0 0,0 0 0 0 0,0 0 0 0 0,0 0-1 0 0,-1 0 0 0 0,-51 49 482 0 0,-45 15-153 0 0,77-55-331 0 0,2 2 0 0 0,-1 0 0 0 0,2 1 0 0 0,-1 1 0 0 0,2 1 0 0 0,0 0-1 0 0,1 1 1 0 0,1 1 0 0 0,-6 9 2 0 0,20-25-7 0 0,-1 0-1 0 0,1 1 0 0 0,0-1 1 0 0,1 0-1 0 0,-1 1 0 0 0,0-1 1 0 0,0 1-1 0 0,1-1 0 0 0,-1 1 1 0 0,1 0-1 0 0,-1-1 0 0 0,1 1 0 0 0,-1 0 1 0 0,1-1-1 0 0,0 1 0 0 0,0 0 1 0 0,0-1-1 0 0,0 1 0 0 0,0 0 1 0 0,1-1-1 0 0,-1 1 0 0 0,0 0 1 0 0,1-1-1 0 0,-1 1 0 0 0,1-1 1 0 0,-1 1-1 0 0,1 0 0 0 0,0-1 1 0 0,0 0-1 0 0,0 1 0 0 0,0-1 1 0 0,0 1-1 0 0,0-1 0 0 0,0 0 1 0 0,0 0-1 0 0,0 0 0 0 0,1 0 0 0 0,-1 1 1 0 0,0-2-1 0 0,1 1 0 0 0,-1 0 1 0 0,1 0-1 0 0,-1 0 0 0 0,1-1 1 0 0,-1 1-1 0 0,1-1 0 0 0,0 1 1 0 0,-1-1-1 0 0,1 0 0 0 0,0 1 1 0 0,-1-1-1 0 0,2 0 8 0 0,95 9 166 0 0,-93-9-199 0 0,261-10 246 0 0,-144 78 243 0 0,-68-59-872 0 0,-30-9-2779 0 0,-7-1-2335 0 0,-9 1-5355 0 0</inkml:trace>
  <inkml:trace contextRef="#ctx0" brushRef="#br0" timeOffset="47192.526">30992 11525 25990 0 0,'0'0'476'0'0,"0"0"-136"0"0,0 0-164 0 0,0 0-228 0 0,0 0-235 0 0,0 0-142 0 0,0 0-112 0 0,0 0 7 0 0,0 0 62 0 0,0 0 34 0 0,0 0 1 0 0,0 0-11 0 0,0 0 40 0 0,2-11 21 0 0,0-2 272 0 0,-1 14 71 0 0,-1-1 0 0 0,1 1 1 0 0,-1-1-1 0 0,1 0 1 0 0,0 1-1 0 0,-1-1 0 0 0,1 0 1 0 0,0 1-1 0 0,-1-1 0 0 0,1 0 1 0 0,0 0-1 0 0,-1 1 1 0 0,1-1-1 0 0,0 0 0 0 0,0 0 1 0 0,-1 0-1 0 0,1 0 0 0 0,0 0 1 0 0,0 0-1 0 0,-1 0 1 0 0,1 0-1 0 0,0-1 0 0 0,-1 1 1 0 0,1 0-1 0 0,0 0 1 0 0,0 0-1 0 0,-1-1 0 0 0,1 1 1 0 0,-1 0-1 0 0,1-1 0 0 0,0 1 1 0 0,-1-1-1 0 0,1 1 1 0 0,-1-1-1 0 0,1 1 0 0 0,-1-1 1 0 0,1 1-1 0 0,-1-1 0 0 0,1 0 44 0 0,16 39-2435 0 0,1 6-5188 0 0,-12-25-2715 0 0</inkml:trace>
  <inkml:trace contextRef="#ctx0" brushRef="#br0" timeOffset="47493.015">31279 12348 23541 0 0,'0'0'898'0'0,"0"0"-650"0"0,0 0-344 0 0,0 0-64 0 0,0 0 46 0 0,0 0 80 0 0,0 0 31 0 0,0 0-9 0 0,27 2 21 0 0,134 13 35 0 0,-138-14 6 0 0,-4 3-27 0 0,1-1 1 0 0,-1-2-1 0 0,1 0 1 0 0,0-1 0 0 0,-1 0-1 0 0,1-2 1 0 0,-1-1-1 0 0,1 0 1 0 0,-1-1-1 0 0,0-1 1 0 0,0-1 0 0 0,-1-1-1 0 0,0 0 1 0 0,0-1-1 0 0,0-1 1 0 0,10-8-24 0 0,-25 13 10 0 0,1 0 0 0 0,-1 0 0 0 0,0 0 1 0 0,0-1-1 0 0,0 1 0 0 0,0-1 0 0 0,-1 0 0 0 0,0 0 0 0 0,0 0 1 0 0,0 0-1 0 0,-1 0 0 0 0,0 0 0 0 0,0 0 0 0 0,0-1 0 0 0,0 1 0 0 0,-1 0 1 0 0,0-1-1 0 0,0 1 0 0 0,0 0 0 0 0,-1-1 0 0 0,0 1 0 0 0,0 0 1 0 0,0 0-1 0 0,-1 0 0 0 0,1 0 0 0 0,-1 0 0 0 0,0 0 0 0 0,-1 0 1 0 0,1 0-1 0 0,-1 1 0 0 0,0-1 0 0 0,0 1 0 0 0,-1-1-10 0 0,-7-10-155 0 0,-1 1-1 0 0,0 0 0 0 0,-1 0 1 0 0,0 2-1 0 0,-1 0 0 0 0,0 0 1 0 0,-1 1-1 0 0,0 1 0 0 0,-4-1 156 0 0,13 6-51 0 0,0 0-1 0 0,0 1 0 0 0,-1 0 0 0 0,0 0 0 0 0,0 1 1 0 0,0 0-1 0 0,0 0 0 0 0,0 1 0 0 0,0 0 0 0 0,-1 0 1 0 0,1 0-1 0 0,-1 1 0 0 0,0 0 0 0 0,1 1 0 0 0,-1 0 1 0 0,0 0-1 0 0,1 0 0 0 0,-1 1 0 0 0,0 0 0 0 0,1 1 1 0 0,-1 0-1 0 0,1 0 0 0 0,0 0 0 0 0,-1 1 0 0 0,1 0 1 0 0,1 1-1 0 0,-1-1 0 0 0,0 1 0 0 0,1 1 0 0 0,0-1 1 0 0,0 1-1 0 0,0 0 0 0 0,0 0 0 0 0,1 1 0 0 0,0 0 1 0 0,0 0-1 0 0,1 0 0 0 0,-5 7 52 0 0,6-7-101 0 0,0 1 0 0 0,0 0 0 0 0,1 0 0 0 0,0 0 0 0 0,0 1 0 0 0,1-1 0 0 0,-1 0 0 0 0,2 1 0 0 0,-1-1 0 0 0,1 1 0 0 0,0-1 0 0 0,0 1 0 0 0,1-1 0 0 0,0 1 0 0 0,1-1 0 0 0,0 0 0 0 0,0 1 0 0 0,0-1 0 0 0,1 0 0 0 0,0 0 0 0 0,0-1 0 0 0,1 1 0 0 0,0-1 0 0 0,0 1 0 0 0,0-1 0 0 0,4 3 101 0 0,22 25-4347 0 0,5-5-3707 0 0,-18-16 1367 0 0</inkml:trace>
  <inkml:trace contextRef="#ctx0" brushRef="#br0" timeOffset="47898.486">31974 12002 17796 0 0,'0'0'-755'0'0,"0"0"-119"0"0,0 0 145 0 0,0 0 532 0 0,0 0 559 0 0,0 0 73 0 0,0 0-59 0 0,0 0 3 0 0,7 25 37 0 0,45 176 1310 0 0,-51-196-1676 0 0,1 1 0 0 0,-1 0-1 0 0,1-1 1 0 0,0 0 0 0 0,0 1 0 0 0,0-1 0 0 0,1 0 0 0 0,0 0 0 0 0,0 0 0 0 0,0 0 0 0 0,0-1 0 0 0,1 1-1 0 0,0-1 1 0 0,0 0 0 0 0,0 0 0 0 0,0 0 0 0 0,1-1 0 0 0,0 1 0 0 0,-1-1 0 0 0,1 0 0 0 0,0-1 0 0 0,1 1-1 0 0,-1-1 1 0 0,0 0 0 0 0,1 0 0 0 0,-1-1 0 0 0,1 1 0 0 0,-1-1 0 0 0,1-1 0 0 0,0 1 0 0 0,2-1-50 0 0,1 1 55 0 0,1 0 1 0 0,-1-1 0 0 0,1 0-1 0 0,-1-1 1 0 0,0 0 0 0 0,1 0-1 0 0,-1-1 1 0 0,0 0 0 0 0,0-1-1 0 0,0 0 1 0 0,0 0-1 0 0,-1-1 1 0 0,1 0 0 0 0,-1-1-1 0 0,0 0 1 0 0,0 0 0 0 0,0-1-1 0 0,-1 1 1 0 0,0-2 0 0 0,0 1-1 0 0,-1-1 1 0 0,0 0 0 0 0,0 0-1 0 0,0-1 1 0 0,-1 0 0 0 0,0 0-1 0 0,0 0 1 0 0,-1-1 0 0 0,0 1-1 0 0,-1-1 1 0 0,0 0-1 0 0,0 0 1 0 0,0-5-56 0 0,-25 39 591 0 0,20-21-556 0 0,1 0-1 0 0,-1 0 1 0 0,1 0 0 0 0,0 0 0 0 0,0 0 0 0 0,0 0-1 0 0,1 0 1 0 0,-1 1 0 0 0,1-1 0 0 0,0 0 0 0 0,1 0-1 0 0,-1 1 1 0 0,1-1 0 0 0,-1 0 0 0 0,1 0 0 0 0,0 0-1 0 0,1 0 1 0 0,-1 0 0 0 0,1 0 0 0 0,0 0-1 0 0,0 0 1 0 0,0 0 0 0 0,0-1 0 0 0,0 1 0 0 0,1-1-1 0 0,0 0 1 0 0,0 0 0 0 0,0 0 0 0 0,0 0 0 0 0,0 0-1 0 0,0-1 1 0 0,1 1 0 0 0,0-1 0 0 0,-1 0-1 0 0,1 0 1 0 0,0 0 0 0 0,0 0 0 0 0,0-1-35 0 0,160 41-2637 0 0,-122-40-1264 0 0,-16-1-3766 0 0,-15 0-2359 0 0</inkml:trace>
  <inkml:trace contextRef="#ctx0" brushRef="#br0" timeOffset="48147.665">32430 11723 3561 0 0,'0'0'-3561'0'0</inkml:trace>
  <inkml:trace contextRef="#ctx0" brushRef="#br0" timeOffset="48447.673">32760 12240 13203 0 0,'0'0'3529'0'0,"0"0"-2963"0"0,0 0-1010 0 0,0 0 144 0 0,0 0 410 0 0,0 0 192 0 0,0 0-4 0 0,0 0-56 0 0,0 0-10 0 0,0 0 30 0 0,1 28 30 0 0,2 91 43 0 0,-14 35 1438 0 0,63-132-3760 0 0,-12-24-5893 0 0,-37 1 6528 0 0,11-1-7829 0 0</inkml:trace>
  <inkml:trace contextRef="#ctx0" brushRef="#br0" timeOffset="48663.758">32675 11528 26502 0 0,'0'0'904'0'0,"0"0"-144"0"0,0 0-184 0 0,0 0-528 0 0,0 0-160 0 0,0 0-88 0 0,0 0-400 0 0,0 0-184 0 0,0 0-336 0 0,0 0-225 0 0,0 0-119 0 0,0 0-248 0 0,0 0-929 0 0,76-66-2448 0 0,-75 77-6874 0 0</inkml:trace>
  <inkml:trace contextRef="#ctx0" brushRef="#br0" timeOffset="42109.265">22526 12351 3681 0 0,'0'0'1064'0'0,"0"0"-273"0"0,0 0-247 0 0,0 0-16 0 0,0 0 50 0 0,0 0 98 0 0,0 0 145 0 0,0 0 119 0 0,0 0 118 0 0,0 0 69 0 0,0 0-67 0 0,0-2-226 0 0,0-7-465 0 0,0 6-902 0 0,0 3-736 0 0,0 0-391 0 0,9 15-5047 0 0,-6-12 2805 0 0</inkml:trace>
  <inkml:trace contextRef="#ctx0" brushRef="#br0" timeOffset="43308.052">22542 12218 7066 0 0,'0'0'3158'0'0,"0"0"-503"0"0,0 0-611 0 0,0 0-494 0 0,0 0-398 0 0,0 0-312 0 0,0 0-252 0 0,0 0-180 0 0,0 0-109 0 0,0 0-99 0 0,0 0-42 0 0,0 0-38 0 0,0 0-32 0 0,0-14-10 0 0,-11-120 1924 0 0,30 289-5998 0 0,-18-47 4304 0 0,-4 0-1 0 0,-5 0 0 0 0,-9 32-307 0 0,10-92 484 0 0,7-48-172 0 0,0 0 163 0 0,0 0 177 0 0,0 0 170 0 0,0-24 2472 0 0,15-516-3108 0 0,-17 530-276 0 0,0 0-1 0 0,1 0 0 0 0,1-1 0 0 0,-1 1 0 0 0,2 0 0 0 0,-1-1 0 0 0,2 1 0 0 0,-1 0 1 0 0,1-1-1 0 0,1 1 0 0 0,0 0 0 0 0,0 1 0 0 0,1-1 0 0 0,0 0 0 0 0,1 1 0 0 0,0 0 1 0 0,0 0-1 0 0,1 1 0 0 0,0-1 0 0 0,1 1 0 0 0,0 0 0 0 0,0 1 0 0 0,0 0 0 0 0,1 0 1 0 0,0 1-1 0 0,1-1 0 0 0,-1 2 0 0 0,5-3 91 0 0,25-5-166 0 0,0 2-1 0 0,1 1 1 0 0,0 3-1 0 0,0 0 1 0 0,1 3-1 0 0,0 1 1 0 0,0 2 0 0 0,-1 2-1 0 0,14 3 167 0 0,-35-2-119 0 0,0 1 0 0 0,1 1 0 0 0,-1 0 1 0 0,-1 1-1 0 0,1 2 0 0 0,-1-1 0 0 0,0 2 0 0 0,-1 0 0 0 0,1 2 0 0 0,1 1 119 0 0,-13-8-53 0 0,-1-1-1 0 0,0 1 1 0 0,1 0-1 0 0,-1 0 1 0 0,0 1-1 0 0,-1 0 1 0 0,1-1 0 0 0,-1 1-1 0 0,1 0 1 0 0,-1 0-1 0 0,0 1 1 0 0,-1-1 0 0 0,1 1-1 0 0,-1 0 1 0 0,0-1-1 0 0,0 1 1 0 0,0 0-1 0 0,-1 0 1 0 0,1 0 0 0 0,-1 0-1 0 0,-1 0 1 0 0,1 1-1 0 0,-1-1 1 0 0,1 0-1 0 0,-2 0 1 0 0,1 0 0 0 0,-1 1-1 0 0,1-1 1 0 0,-1 0-1 0 0,-1 0 1 0 0,1 0-1 0 0,-1 0 1 0 0,0 0 0 0 0,0 0-1 0 0,0-1 1 0 0,0 1-1 0 0,-3 2 54 0 0,-16 18 68 0 0,0-1-1 0 0,-2-1 1 0 0,-1-1 0 0 0,-1-1-1 0 0,0-1 1 0 0,-2-1-1 0 0,0-1 1 0 0,-1-2 0 0 0,-1-1-1 0 0,0-1 1 0 0,-14 4-68 0 0,1 3 120 0 0,-12 5 55 0 0,23-13-73 0 0,0 1 1 0 0,1 2-1 0 0,1 2 0 0 0,1 0 0 0 0,0 2 0 0 0,1 1 0 0 0,-20 20-102 0 0,43-37 12 0 0,1 0 1 0 0,0 0-1 0 0,0 0 0 0 0,0 0 0 0 0,0 0 1 0 0,1 0-1 0 0,0 1 0 0 0,0 0 1 0 0,0-1-1 0 0,0 1 0 0 0,1 0 0 0 0,-1 0 1 0 0,1 0-1 0 0,0 0 0 0 0,1 0 1 0 0,0 0-1 0 0,-1 0 0 0 0,1 0 0 0 0,1 0 1 0 0,-1 0-1 0 0,1 0 0 0 0,0 0 1 0 0,0 0-1 0 0,0 0 0 0 0,1-1 0 0 0,0 1 1 0 0,0 0-1 0 0,0-1 0 0 0,0 1 1 0 0,1-1-1 0 0,0 0 0 0 0,0 0 0 0 0,0 0 1 0 0,0 0-1 0 0,0 0 0 0 0,1-1 1 0 0,0 1-1 0 0,0-1 0 0 0,0 0 1 0 0,0 0-1 0 0,0 0 0 0 0,2 0-12 0 0,34 15 123 0 0,1-1 1 0 0,1-2-1 0 0,0-2 0 0 0,1-1 0 0 0,0-3 0 0 0,1-1 1 0 0,0-3-1 0 0,0-1 0 0 0,0-2 0 0 0,36-4-123 0 0,-61-10-2637 0 0,-34 3-1811 0 0,-4 4-3341 0 0,13 5 1620 0 0</inkml:trace>
  <inkml:trace contextRef="#ctx0" brushRef="#br0" timeOffset="43891.845">23412 12763 5993 0 0,'0'0'6640'0'0,"0"0"-3247"0"0,0 0-1383 0 0,0 0-384 0 0,0 0-167 0 0,0 0-139 0 0,0 0-197 0 0,0 0-207 0 0,0 0-223 0 0,0 0-230 0 0,0 0-193 0 0,0 0-132 0 0,27 52-585 0 0,-21-52 396 0 0,0 1-1 0 0,0-1 1 0 0,0-1-1 0 0,-1 1 1 0 0,1-1-1 0 0,0 0 0 0 0,0 0 1 0 0,0-1-1 0 0,0 0 1 0 0,-1 0-1 0 0,1 0 0 0 0,-1-1 1 0 0,0 0-1 0 0,1 0 1 0 0,-1 0-1 0 0,0 0 1 0 0,-1-1-1 0 0,1 0 0 0 0,-1 0 1 0 0,0 0-1 0 0,0-1 1 0 0,0 1-1 0 0,0-1 0 0 0,-1 0 1 0 0,1 0-1 0 0,-2 0 1 0 0,1-1-1 0 0,1-3 52 0 0,25-54 1460 0 0,-29 63-1141 0 0,0 0-95 0 0,0 0-102 0 0,-13 71-1695 0 0,13-59 1144 0 0,0 20-986 0 0,5-10-3938 0 0,1-8-6002 0 0</inkml:trace>
  <inkml:trace contextRef="#ctx0" brushRef="#br0" timeOffset="52917.898">15569 7222 12451 0 0,'0'0'688'0'0,"0"0"21"0"0,0 0-49 0 0,0 0-75 0 0,0 0-52 0 0,0 0-46 0 0,0 0-19 0 0,0 0-1 0 0,0 0-13 0 0,0 0 9 0 0,-27-10-4 0 0,-86-29-52 0 0,105 36-340 0 0,0 0 1 0 0,0 1 0 0 0,0 0-1 0 0,-1 0 1 0 0,1 1 0 0 0,-1 0-1 0 0,1 0 1 0 0,-1 1 0 0 0,1 0 0 0 0,-1 1-1 0 0,1 0 1 0 0,-1 0 0 0 0,1 1-1 0 0,0 0 1 0 0,-1 1 0 0 0,1-1-1 0 0,0 2-67 0 0,5-3 15 0 0,-164 99 116 0 0,-36 119-23 0 0,122-113 38 0 0,5 5 1 0 0,5 2-1 0 0,5 4 1 0 0,6 2-1 0 0,4 3 1 0 0,6 2-1 0 0,5 2 0 0 0,6 2 1 0 0,5 1-1 0 0,-14 120-146 0 0,28-97 111 0 0,7 1 0 0 0,7 0-1 0 0,6 1 1 0 0,7-1-1 0 0,13 46-110 0 0,-7-106 22 0 0,4-1-1 0 0,4-1 1 0 0,4-1-1 0 0,3-1 1 0 0,5-1 0 0 0,4-2-1 0 0,3-1 1 0 0,4-3-1 0 0,18 23-21 0 0,-26-54 58 0 0,3-2 0 0 0,1-1-1 0 0,2-2 1 0 0,3-1 0 0 0,1-3-1 0 0,2-2 1 0 0,2-2 0 0 0,1-2 0 0 0,2-3-1 0 0,1-2 1 0 0,2-2 0 0 0,1-2 0 0 0,1-4-1 0 0,1-1 1 0 0,0-4 0 0 0,2-2-1 0 0,0-2 1 0 0,1-3 0 0 0,0-3 0 0 0,0-3-1 0 0,24-2-57 0 0,31-3-1705 0 0,-107 5-2673 0 0,-9 3-4103 0 0,-1-3-613 0 0</inkml:trace>
  <inkml:trace contextRef="#ctx0" brushRef="#br0" timeOffset="54103.283">18900 7144 10450 0 0,'0'0'3957'0'0,"0"0"-1626"0"0,0 0-505 0 0,0 0-332 0 0,0 0-374 0 0,0 0-293 0 0,0 0-322 0 0,0 0-315 0 0,0 0-281 0 0,0 0-317 0 0,0 0-188 0 0,0 0 42 0 0,0 0 109 0 0,-1-8 191 0 0,9-19 203 0 0,34 49 83 0 0,-25-12-19 0 0,58 46 13 0 0,-4 2 1 0 0,-2 4 0 0 0,-2 2 0 0 0,-4 3 0 0 0,-2 3-1 0 0,-4 3 1 0 0,-3 2 0 0 0,-3 2 0 0 0,-3 3-1 0 0,-5 1 1 0 0,-2 3 0 0 0,-5 1 0 0 0,18 64-27 0 0,-17-43 29 0 0,-6 3 1 0 0,-4 0 0 0 0,-5 2-1 0 0,-4 0 1 0 0,-6 1-1 0 0,-4 0 1 0 0,-6 1 0 0 0,-4 0-1 0 0,-5-1 1 0 0,-6 0-1 0 0,-4 0 1 0 0,-4-2 0 0 0,-6 0-1 0 0,-5-2 1 0 0,-24 53-30 0 0,-7-2 142 0 0,-8-3 0 0 0,-6-3 0 0 0,-6-4 0 0 0,-7-4 0 0 0,-6-3 0 0 0,-113 126-142 0 0,-512 548 371 0 0,730-849-6231 0 0,4 9 484 0 0,-3 3-5021 0 0</inkml:trace>
  <inkml:trace contextRef="#ctx0" brushRef="#br0" timeOffset="54353.613">20346 6753 13923 0 0,'0'0'2039'0'0,"0"0"-221"0"0,0 0-442 0 0,0 0-342 0 0,0 0-214 0 0,0 0-203 0 0,0 0-193 0 0,0 0-158 0 0,0 0-136 0 0,0 0-98 0 0,0 0-110 0 0,0 0-97 0 0,0 0-148 0 0,-1-5-133 0 0,-3-9-118 0 0,3 26 356 0 0,2 50 342 0 0,-1-34-35 0 0,6 411 982 0 0,-6-439-1165 0 0,11 51 15 0 0,-1-34-9714 0 0,-9-15-76 0 0</inkml:trace>
  <inkml:trace contextRef="#ctx0" brushRef="#br0" timeOffset="54354.613">21026 6858 15635 0 0,'0'0'4467'0'0,"0"0"-3260"0"0,0 0-1139 0 0,0 0-479 0 0,0 0-424 0 0,0 0-167 0 0,0 0 81 0 0,0 0 322 0 0,0 0 539 0 0,0 0 488 0 0,0 0 359 0 0,0 0 185 0 0,0 0-9 0 0,-17 30-140 0 0,-58 99-187 0 0,-42 7 310 0 0,73-96-752 0 0,-98 99-237 0 0,6 6 0 0 0,7 6 0 0 0,6 6 0 0 0,-7 26 43 0 0,95-121-2720 0 0,19-19-7282 0 0,14-32-402 0 0</inkml:trace>
  <inkml:trace contextRef="#ctx0" brushRef="#br0" timeOffset="54799.207">20755 7638 6025 0 0,'0'0'2081'0'0,"0"0"-482"0"0,0 0-98 0 0,0 0 142 0 0,0 0 132 0 0,0 0-105 0 0,0 0-336 0 0,0 0-413 0 0,0 0-371 0 0,0 0-294 0 0,0 0-210 0 0,0 0-136 0 0,0 0-17 0 0,13-6 14 0 0,36-15 58 0 0,-23 69 287 0 0,-19-13-36 0 0,2 1-1 0 0,1-1 1 0 0,2-1 0 0 0,1 0-1 0 0,2-1 1 0 0,10 16-216 0 0,-12-51 3977 0 0,8-31-3584 0 0,-14 22-285 0 0,1-3-163 0 0,2 0 1 0 0,0 0-1 0 0,0 1 0 0 0,1 0 0 0 0,1 0 1 0 0,0 1-1 0 0,1 1 0 0 0,0 0 0 0 0,1 1 1 0 0,0 1-1 0 0,0 0 0 0 0,1 1 1 0 0,0 0-1 0 0,1 1 0 0 0,-1 1 0 0 0,1 0 1 0 0,1 1-1 0 0,-1 1 0 0 0,1 1 0 0 0,0 0 1 0 0,0 1-1 0 0,-1 1 0 0 0,1 0 0 0 0,0 1 1 0 0,9 2 54 0 0,-20-1 19 0 0,0 1 0 0 0,1 0 0 0 0,-1 0 0 0 0,0 0 1 0 0,0 0-1 0 0,0 1 0 0 0,0 0 0 0 0,0 1 0 0 0,0-1 0 0 0,-1 1 0 0 0,0 0 1 0 0,0 0-1 0 0,0 1 0 0 0,0 0 0 0 0,-1-1 0 0 0,0 2 0 0 0,0-1 1 0 0,0 0-1 0 0,0 1 0 0 0,-1 0 0 0 0,0-1 0 0 0,0 1 0 0 0,-1 1 1 0 0,1-1-1 0 0,-1 0 0 0 0,-1 1 0 0 0,1-1 0 0 0,-1 4-19 0 0,1 4-1 0 0,0 1-1 0 0,-2-1 0 0 0,1 1 1 0 0,-2-1-1 0 0,0 1 1 0 0,-1-1-1 0 0,0 0 0 0 0,-1 0 1 0 0,-1 0-1 0 0,0 0 1 0 0,-1 0-1 0 0,-4 7 2 0 0,-16 29-2082 0 0,8-17-4534 0 0,8-17-4606 0 0</inkml:trace>
  <inkml:trace contextRef="#ctx0" brushRef="#br0" timeOffset="51313.364">24751 14144 23541 0 0,'0'0'683'0'0,"0"0"-399"0"0,0 0-372 0 0,0 0-351 0 0,0 0-297 0 0,0 0 22 0 0,0 0 144 0 0,0 0 228 0 0,0 0 302 0 0,-2 27 134 0 0,-5 166 295 0 0,7-114-235 0 0,3 1 0 0 0,3-1-1 0 0,4-1 1 0 0,3 0 0 0 0,3 0 0 0 0,4-1-1 0 0,26 62-153 0 0,-42-149 3147 0 0,-8-80-2636 0 0,-11-19-488 0 0,-3 0-207 0 0,6-2-1 0 0,4 0 1 0 0,6-50 184 0 0,2 150-54 0 0,1 0 1 0 0,1 0 0 0 0,0 1 0 0 0,0-1 0 0 0,1 0 0 0 0,1 1-1 0 0,0-1 1 0 0,0 1 0 0 0,1 0 0 0 0,0 0 0 0 0,1 1-1 0 0,0-1 1 0 0,0 1 0 0 0,1 1 0 0 0,0-1 0 0 0,1 1-1 0 0,0 0 1 0 0,0 1 0 0 0,0 0 0 0 0,1 0 0 0 0,0 1 0 0 0,1 0-1 0 0,-1 1 1 0 0,1 0 0 0 0,0 0 0 0 0,1 1 0 0 0,-1 0-1 0 0,1 1 1 0 0,-1 0 0 0 0,1 1 0 0 0,0 0 0 0 0,0 1 0 0 0,11 0 53 0 0,0-3-85 0 0,0 2 1 0 0,1 1 0 0 0,0 0 0 0 0,-1 2 0 0 0,1 1 0 0 0,-1 0 0 0 0,1 2 0 0 0,-1 0 0 0 0,0 2 0 0 0,0 0 0 0 0,-1 2-1 0 0,0 0 1 0 0,0 1 0 0 0,-1 1 0 0 0,0 1 0 0 0,-1 1 0 0 0,0 1 0 0 0,6 6 84 0 0,-22-17-15 0 0,-1-1 1 0 0,0 1 0 0 0,0 0-1 0 0,0 0 1 0 0,0 0-1 0 0,0 0 1 0 0,-1 0-1 0 0,1 1 1 0 0,0-1 0 0 0,-1 0-1 0 0,0 1 1 0 0,1-1-1 0 0,-1 1 1 0 0,0 0-1 0 0,0-1 1 0 0,-1 1 0 0 0,1 0-1 0 0,-1-1 1 0 0,1 1-1 0 0,-1 0 1 0 0,0 0-1 0 0,0 0 1 0 0,0-1 0 0 0,0 1-1 0 0,0 0 1 0 0,-1 0-1 0 0,1 0 1 0 0,-1-1-1 0 0,0 1 1 0 0,0 0 0 0 0,0-1-1 0 0,0 1 1 0 0,0-1-1 0 0,-1 1 1 0 0,1-1-1 0 0,-1 0 1 0 0,1 1 0 0 0,-1-1-1 0 0,0 0 1 0 0,0 0-1 0 0,0 0 1 0 0,0 0-1 0 0,0-1 1 0 0,-1 1 0 0 0,1-1-1 0 0,0 1 1 0 0,-1-1-1 0 0,1 0 1 0 0,-1 1-1 0 0,-1-1 15 0 0,-26 10 166 0 0,-1-1-1 0 0,1-1 0 0 0,-2-2 0 0 0,1-1 1 0 0,-1-1-1 0 0,0-2 0 0 0,0-1 0 0 0,0-1 0 0 0,-27-4-165 0 0,-13-17-635 0 0,57-6-9245 0 0,15 20-1175 0 0</inkml:trace>
  <inkml:trace contextRef="#ctx0" brushRef="#br0" timeOffset="52083.473">25696 14231 19980 0 0,'0'0'2085'0'0,"0"0"-1508"0"0,0 0-696 0 0,0 0-113 0 0,0 0 22 0 0,0 0 35 0 0,0 0 68 0 0,0 0 65 0 0,0 0 47 0 0,0 0 31 0 0,0 0 13 0 0,0 0 27 0 0,0 0 67 0 0,7 20 50 0 0,24 61 69 0 0,-31-79-244 0 0,0-1 0 0 0,1 0 0 0 0,-1 0 0 0 0,1 0 0 0 0,-1 1 0 0 0,1-1 0 0 0,-1 0 0 0 0,1 0 0 0 0,0 0 0 0 0,-1 0 0 0 0,1 0 0 0 0,0 0 0 0 0,0 0 0 0 0,0 0 0 0 0,0 0 0 0 0,0 0 0 0 0,0-1 0 0 0,0 1 0 0 0,0 0 0 0 0,0-1 0 0 0,0 1 0 0 0,0 0 0 0 0,1-1 0 0 0,-1 0 0 0 0,0 1 1 0 0,0-1-1 0 0,1 0 0 0 0,-1 1 0 0 0,0-1 0 0 0,0 0 0 0 0,1 0 0 0 0,-1 0 0 0 0,0 0 0 0 0,1 0 0 0 0,-1 0 0 0 0,0-1 0 0 0,0 1 0 0 0,1 0 0 0 0,0-1-18 0 0,5 0 133 0 0,4 0-66 0 0,-1 0 0 0 0,0-1 0 0 0,0 0 0 0 0,0 0 1 0 0,0-1-1 0 0,0-1 0 0 0,0 1 0 0 0,-1-2 0 0 0,1 1 0 0 0,-1-1 0 0 0,0-1 0 0 0,-1 0 1 0 0,1 0-1 0 0,-1 0 0 0 0,0-1 0 0 0,-1 0 0 0 0,6-8-67 0 0,-9 12 0 0 0,-1-1 0 0 0,0 0 0 0 0,-1 0 0 0 0,1 0 0 0 0,-1 0 0 0 0,0 0 0 0 0,0 0 0 0 0,0-1 0 0 0,0 1 0 0 0,-1-1-1 0 0,1 1 1 0 0,-1-1 0 0 0,0 0 0 0 0,-1 1 0 0 0,1-1 0 0 0,-1 0 0 0 0,0 0 0 0 0,0 1 0 0 0,-1-1 0 0 0,1 0 0 0 0,-1 0 0 0 0,0 1 0 0 0,0-1 0 0 0,-1 1 0 0 0,1-1 0 0 0,-1 1 0 0 0,0-1 0 0 0,0 1-1 0 0,-1 0 1 0 0,1 0 0 0 0,-1 0 0 0 0,0 0 0 0 0,0 1 0 0 0,0-1 0 0 0,-1 1 0 0 0,1 0 0 0 0,-1 0 0 0 0,0 0 0 0 0,0-1 0 0 0,-6-3-39 0 0,1 0 0 0 0,-1 1 0 0 0,0 0 0 0 0,-1 1 0 0 0,1 0 0 0 0,-1 1 0 0 0,0 0 0 0 0,0 0 0 0 0,0 1 0 0 0,-1 1 0 0 0,1 0 0 0 0,-1 0 0 0 0,1 1 0 0 0,-1 1 0 0 0,0 0 0 0 0,1 0 0 0 0,-1 1 0 0 0,1 1 0 0 0,-1 0 0 0 0,1 1 0 0 0,-1 0 0 0 0,1 0 0 0 0,0 1 0 0 0,1 1 0 0 0,-1 0 0 0 0,1 0 0 0 0,0 1 0 0 0,0 0 0 0 0,0 1 0 0 0,1 0 0 0 0,0 0 0 0 0,0 1 39 0 0,7-4 1 0 0,1 0 0 0 0,-1-1 0 0 0,1 1 0 0 0,0 0 1 0 0,0 0-1 0 0,0 0 0 0 0,0 0 0 0 0,1 0 0 0 0,-1 0 1 0 0,1 0-1 0 0,0 0 0 0 0,1 0 0 0 0,-1 0 1 0 0,0 0-1 0 0,1 0 0 0 0,0 0 0 0 0,0-1 0 0 0,0 1 1 0 0,1 0-1 0 0,-1 0 0 0 0,1-1 0 0 0,0 1 0 0 0,0-1 1 0 0,0 1-1 0 0,0-1 0 0 0,1 0 0 0 0,0 0 0 0 0,-1 0 1 0 0,1 0-1 0 0,0 0 0 0 0,0-1 0 0 0,0 1 0 0 0,3 1-1 0 0,119 63 801 0 0,-98-60-722 0 0,1 0 0 0 0,0-2 0 0 0,0-1 0 0 0,1-1 0 0 0,-1-1 0 0 0,0-2 0 0 0,1-1 0 0 0,16-2-79 0 0,42 48-660 0 0,-76-43 660 0 0,0 0 0 0 0,0-1 0 0 0,0 0 0 0 0,0 0 1 0 0,0-2-1 0 0,0 1 0 0 0,0-1 0 0 0,0-1 0 0 0,0 0 0 0 0,0-1 0 0 0,-1 0 1 0 0,1 0-1 0 0,-1-1 0 0 0,0 0 0 0 0,0-1 0 0 0,0-1 0 0 0,0 1 0 0 0,-1-1 1 0 0,0-1-1 0 0,0 0 0 0 0,-1 0 0 0 0,0 0 0 0 0,0-1 0 0 0,-1-1 1 0 0,0 1-1 0 0,0-1 0 0 0,2-5 0 0 0,-7 9 4 0 0,0 1 0 0 0,-1-1 1 0 0,1 1-1 0 0,-1-1 0 0 0,0 0 1 0 0,0 0-1 0 0,-1 0 0 0 0,1 0 0 0 0,-1 1 1 0 0,0-1-1 0 0,-1 0 0 0 0,1 0 1 0 0,-1 0-1 0 0,0 0 0 0 0,0 0 1 0 0,0 1-1 0 0,-1-1 0 0 0,1 0 0 0 0,-1 1 1 0 0,0-1-1 0 0,-1 1 0 0 0,1 0 1 0 0,-1 0-1 0 0,0 0 0 0 0,0 0 1 0 0,0 0-1 0 0,0 1 0 0 0,-1-1 0 0 0,-3-2-4 0 0,-122-83-104 0 0,126 88 118 0 0,63-31-1631 0 0,233-51 1546 0 0,-300 135 338 0 0,0-43-222 0 0,2 0 1 0 0,-1 1-1 0 0,1-1 1 0 0,0 1-1 0 0,1 0 0 0 0,1 1 1 0 0,-1-1-1 0 0,1 1 1 0 0,1 0-1 0 0,0-1 1 0 0,1 1-1 0 0,0 0 0 0 0,0 0 1 0 0,2 0-1 0 0,-1 0 1 0 0,1 0-1 0 0,0 0 1 0 0,1 0-1 0 0,1 0 0 0 0,0-1 1 0 0,0 1-1 0 0,1-1 1 0 0,0 0-1 0 0,1 0 1 0 0,0 0-1 0 0,0-1 0 0 0,1 0 1 0 0,1 0-1 0 0,-1 0 1 0 0,1 0-1 0 0,2 0-45 0 0,9 2 109 0 0,1-2 1 0 0,-1 0-1 0 0,1-1 0 0 0,1-1 1 0 0,-1-1-1 0 0,1-1 0 0 0,0-1 0 0 0,1 0 1 0 0,-1-1-1 0 0,0-2 0 0 0,20 0-109 0 0,73 0-2857 0 0,-65-1-182 0 0,-17 0-8254 0 0</inkml:trace>
  <inkml:trace contextRef="#ctx0" brushRef="#br0" timeOffset="50616.898">22988 13491 8178 0 0,'0'0'3078'0'0,"0"0"-678"0"0,0 0-493 0 0,0 0-544 0 0,0 0-441 0 0,0 0-387 0 0,0 0-405 0 0,0 0-294 0 0,0 0-351 0 0,0 0-53 0 0,0 0 142 0 0,-6 1 186 0 0,2 5 305 0 0,-1-1 0 0 0,1 1 1 0 0,1 1-1 0 0,-1-1 1 0 0,1 0-1 0 0,0 1 1 0 0,0 0-1 0 0,1 0 1 0 0,0 0-1 0 0,0 0 0 0 0,1 0 1 0 0,0 0-1 0 0,0 0 1 0 0,0 0-1 0 0,1 1 1 0 0,0-1-1 0 0,1 0 1 0 0,-1 0-1 0 0,2 0 0 0 0,-1 0 1 0 0,1 1-1 0 0,1 1-65 0 0,-2 11 136 0 0,6 51 168 0 0,3-1 0 0 0,4 1 0 0 0,2-2 0 0 0,17 43-304 0 0,11-7 415 0 0,-97-100 2532 0 0,39-6-2812 0 0,-59 3-147 0 0,-1 4 0 0 0,1 2 0 0 0,0 4 0 0 0,1 3 0 0 0,1 3 0 0 0,1 3 0 0 0,0 3 0 0 0,2 3 0 0 0,-11 9 12 0 0,74-33-19 0 0,-5 0-40 0 0,0 1 1 0 0,1 0 0 0 0,0 0-1 0 0,0 1 1 0 0,0 1 0 0 0,1 0-1 0 0,-1 0 1 0 0,1 0 0 0 0,1 1 0 0 0,-1 0-1 0 0,1 1 1 0 0,1-1 0 0 0,-1 1-1 0 0,1 1 1 0 0,0 0 58 0 0,8-5-19 0 0,-1 0 0 0 0,1 0 0 0 0,-1-1 0 0 0,1 1 0 0 0,0 0 0 0 0,0-1 0 0 0,1 1 0 0 0,-1-1 0 0 0,1 0 0 0 0,0 0 0 0 0,0 0 0 0 0,0 0 0 0 0,0 0 0 0 0,0-1 0 0 0,1 1 0 0 0,-1-1 0 0 0,1 0 0 0 0,-1 0 0 0 0,1 0 0 0 0,0-1 0 0 0,0 1 0 0 0,0-1 0 0 0,0 0 0 0 0,0 0 0 0 0,0 0 0 0 0,0-1 0 0 0,0 1 0 0 0,1-1 19 0 0,50 6 194 0 0,0-2 0 0 0,0-3 0 0 0,0-2 0 0 0,0-3 0 0 0,-1-1 0 0 0,1-4 1 0 0,-1-1-1 0 0,28-11-194 0 0,12 1 41 0 0,150-37 320 0 0,-243 57-234 0 0,-1 0 43 0 0,0 0 36 0 0,8 53-2473 0 0,31-30-2007 0 0,-12-12-2943 0 0,-12-7-2837 0 0</inkml:trace>
  <inkml:trace contextRef="#ctx0" brushRef="#br0" timeOffset="50865.233">23279 13808 24477 0 0,'0'0'628'0'0,"0"0"-129"0"0,0 0-136 0 0,0 0-204 0 0,0 0-203 0 0,0 0-226 0 0,0 0-258 0 0,0 0-143 0 0,0 0 19 0 0,0 0 80 0 0,0 0 116 0 0,0 0 37 0 0,0 0-92 0 0,10-5-191 0 0,-2 1 442 0 0,-6 2 140 0 0,0 1 0 0 0,1-1-1 0 0,-1 1 1 0 0,1 0 0 0 0,0 0 0 0 0,0 0 0 0 0,-1 0-1 0 0,1 0 1 0 0,0 0 0 0 0,0 1 0 0 0,0-1-1 0 0,0 1 1 0 0,-1 0 0 0 0,1 0 0 0 0,0 0 0 0 0,0 0-1 0 0,0 1 1 0 0,0-1 0 0 0,0 1 0 0 0,0-1 0 0 0,-1 1-1 0 0,1 0 1 0 0,0 0 0 0 0,1 2 120 0 0,48 28-8838 0 0,-32-19-480 0 0</inkml:trace>
  <inkml:trace contextRef="#ctx0" brushRef="#br0" timeOffset="56126.8">6991 6555 8842 0 0,'0'0'3759'0'0,"0"0"-3409"0"0,0 0-1050 0 0,0 0-178 0 0,0 0-41 0 0,0 0 68 0 0,0 0 138 0 0,0 0 158 0 0,0 0 232 0 0,0 0 319 0 0,0 0 288 0 0,16 18 235 0 0,-6-7-407 0 0,-5-7-62 0 0,0 1-1 0 0,0 0 0 0 0,0 0 1 0 0,-1 0-1 0 0,0 0 0 0 0,0 1 1 0 0,0 0-1 0 0,-1 0 0 0 0,0 0 1 0 0,0 0-1 0 0,0 1 0 0 0,-1-1 1 0 0,0 1-1 0 0,0-1 0 0 0,-1 1 1 0 0,1 0-1 0 0,-2 0 0 0 0,1 0 1 0 0,-1-1-1 0 0,0 1 0 0 0,0 0 1 0 0,-1 0-1 0 0,0 0-49 0 0,-38 196 1177 0 0,-14 59-379 0 0,12 3 0 0 0,7 65-798 0 0,24 345 1365 0 0,56 416-1365 0 0,-38-949 75 0 0,11 312 627 0 0,-20 0-1 0 0,-19 0 1 0 0,-40 161-703 0 0,10-252 1393 0 0,-15-3 0 0 0,-111 347-1392 0 0,117-530-414 0 0,98-216-131 0 0,6-7 728 0 0,-27 28-97 0 0,1 1 1 0 0,0 1 0 0 0,2 1 0 0 0,0 0 0 0 0,0 2 0 0 0,1 0-1 0 0,1 2 1 0 0,0 0 0 0 0,0 2 0 0 0,1 0 0 0 0,0 2 0 0 0,1 0 0 0 0,0 2-1 0 0,0 1 1 0 0,0 0 0 0 0,0 2 0 0 0,1 1-87 0 0,204 2 418 0 0,-1 10 0 0 0,125 25-418 0 0,-106-10 151 0 0,689 40 837 0 0,178-40-988 0 0,-765-27 161 0 0,432-2 674 0 0,0 34 0 0 0,73 43-835 0 0,-386 0 823 0 0,-3 20 0 0 0,290 105-823 0 0,-583-146 25 0 0,14 6-23 0 0,2-9 0 0 0,59 3-2 0 0,-61-39-373 0 0,-138-40-776 0 0,-42-10-5308 0 0,-7 20-4639 0 0</inkml:trace>
  <inkml:trace contextRef="#ctx0" brushRef="#br0" timeOffset="56556.068">8158 5905 18644 0 0,'0'0'-207'0'0,"32"-25"-85"0"0,-3 3 222 0 0,-4 0 28 0 0,2 2 0 0 0,0 1 0 0 0,2 0 0 0 0,0 3 0 0 0,0 0 0 0 0,2 2 0 0 0,16-5 42 0 0,112-24 56 0 0,0 7 0 0 0,3 7 0 0 0,0 7-1 0 0,18 7-55 0 0,-173 14 0 0 0,1423-87 85 0 0,-507 42 15 0 0,465-60-167 0 0,1797-71 514 0 0,-2295 185 478 0 0,-1 39 0 0 0,370 87-925 0 0,-1237-131 1 0 0,132 18 7 0 0,-1 7 0 0 0,-1 7 0 0 0,35 17-8 0 0,-29 33-1189 0 0,-113-23-5395 0 0,-36-43-3398 0 0</inkml:trace>
  <inkml:trace contextRef="#ctx0" brushRef="#br0" timeOffset="57417.948">19729 12547 16075 0 0,'0'0'1563'0'0,"0"0"-334"0"0,0 0-522 0 0,0 0-557 0 0,0 0-347 0 0,0 0-165 0 0,0 0-107 0 0,0 0 12 0 0,0 0 104 0 0,0 0 168 0 0,0 0 209 0 0,3 9 112 0 0,59 321 1390 0 0,69 485-379 0 0,-128-698-729 0 0,-6-114-275 0 0,0-1 0 0 0,-1 0 0 0 0,1 0 0 0 0,0 0 0 0 0,-1 0 0 0 0,0-1 0 0 0,1 0 0 0 0,-1 0 0 0 0,0 0 0 0 0,0 0 0 0 0,0 0 0 0 0,0-1 0 0 0,0 1 0 0 0,0-1 0 0 0,1 0 1 0 0,-1 0-1 0 0,0-1 0 0 0,0 1 0 0 0,0-1 0 0 0,0 0 0 0 0,0 0 0 0 0,1 0 0 0 0,-1 0 0 0 0,0-1-143 0 0,2 2 26 0 0,-682-92 306 0 0,-506 67-191 0 0,966 27-230 0 0,0 10 0 0 0,1 9 1 0 0,1 10-1 0 0,2 10 0 0 0,-132 45 89 0 0,49 30-2036 0 0,207-66-1415 0 0,7 7-3665 0 0,53-29-3657 0 0</inkml:trace>
  <inkml:trace contextRef="#ctx0" brushRef="#br0" timeOffset="58554.12">27070 13843 19276 0 0,'0'0'322'0'0,"0"0"16"0"0,0 0-110 0 0,0 0-220 0 0,0 0-233 0 0,0 0-183 0 0,0 0-50 0 0,0 0 121 0 0,0 0 244 0 0,0 0 265 0 0,0 0 202 0 0,14-8 112 0 0,42-26 30 0 0,57 23 804 0 0,-81 11-1356 0 0,-1 1 0 0 0,1 1 0 0 0,-1 2 0 0 0,1 1-1 0 0,-1 1 1 0 0,-1 2 0 0 0,1 1 0 0 0,11 6 36 0 0,-41-14-12 0 0,0-1 0 0 0,0 0 0 0 0,-1 1 0 0 0,1-1 0 0 0,0 1 0 0 0,0-1 0 0 0,0 1 0 0 0,-1 0 0 0 0,1-1 0 0 0,0 1 0 0 0,-1 0-1 0 0,1-1 1 0 0,-1 1 0 0 0,1 0 0 0 0,0 0 0 0 0,-1-1 0 0 0,0 1 0 0 0,1 0 0 0 0,-1 0 0 0 0,0 0 0 0 0,1 0 0 0 0,-1 0 0 0 0,0 0 0 0 0,0 0 0 0 0,0-1 0 0 0,1 1 0 0 0,-1 0 0 0 0,0 0 0 0 0,0 0 0 0 0,-1 0 0 0 0,1 0 0 0 0,0 0 0 0 0,0 0 0 0 0,0 0 0 0 0,-1 0 0 0 0,1 0 0 0 0,0-1 0 0 0,-1 1 0 0 0,1 0 0 0 0,-1 0 0 0 0,1 0-1 0 0,-1 0 1 0 0,1-1 0 0 0,-1 1 0 0 0,1 0 0 0 0,-1-1 0 0 0,0 1 0 0 0,0 0 0 0 0,1-1 0 0 0,-1 1 0 0 0,0-1 0 0 0,0 1 0 0 0,0-1 0 0 0,1 0 0 0 0,-1 1 0 0 0,0-1 0 0 0,0 0 0 0 0,0 1 0 0 0,0-1 0 0 0,0 0 0 0 0,0 0 0 0 0,0 0 0 0 0,0 0 0 0 0,0 0 0 0 0,1 0 0 0 0,-1 0 0 0 0,0 0 0 0 0,0 0 0 0 0,0 0 0 0 0,0-1 12 0 0,-15 10 142 0 0,-4 4-122 0 0,-11 4-43 0 0,2 2 0 0 0,0 1 0 0 0,1 1 0 0 0,1 1 1 0 0,1 1-1 0 0,2 2 0 0 0,0 0 0 0 0,-8 13 23 0 0,28-32 7 0 0,0 0-1 0 0,0 0 1 0 0,1 1 0 0 0,0-1 0 0 0,0 1-1 0 0,1 0 1 0 0,-1 0 0 0 0,1 0 0 0 0,1 0-1 0 0,0 0 1 0 0,0 0 0 0 0,0 0 0 0 0,1 0-1 0 0,0 1 1 0 0,0-1 0 0 0,0 0 0 0 0,1 0-1 0 0,1 0 1 0 0,-1 0 0 0 0,1 0-1 0 0,0 0 1 0 0,1 0 0 0 0,-1 0 0 0 0,1-1-1 0 0,1 1 1 0 0,-1-1 0 0 0,1 0 0 0 0,0 0-1 0 0,1 0 1 0 0,-1 0 0 0 0,1-1 0 0 0,0 0-1 0 0,0 0 1 0 0,1 0 0 0 0,0-1 0 0 0,0 0-1 0 0,0 0 1 0 0,0 0 0 0 0,4 1-7 0 0,31 11 105 0 0,1-2 1 0 0,0-2 0 0 0,0-2-1 0 0,1-2 1 0 0,1-1 0 0 0,-1-2-1 0 0,1-3 1 0 0,-1-1 0 0 0,20-3-106 0 0,-61 3-8 0 0,0-1 0 0 0,0 1 1 0 0,0 0-1 0 0,-1-1 1 0 0,1 1-1 0 0,0-1 0 0 0,0 0 1 0 0,0 1-1 0 0,0-1 1 0 0,0 0-1 0 0,0 0 0 0 0,0 0 1 0 0,0 0-1 0 0,0-1 0 0 0,-1 1 1 0 0,1-1-1 0 0,0 1 1 0 0,0-1-1 0 0,0 1 0 0 0,0-1 1 0 0,-1 0-1 0 0,1 0 1 0 0,0 0-1 0 0,-1 0 0 0 0,1 0 1 0 0,-1 0-1 0 0,1-1 1 0 0,-1 1-1 0 0,1 0 0 0 0,-1-1 1 0 0,0 1-1 0 0,0-1 1 0 0,0 0-1 0 0,0 1 0 0 0,0-1 1 0 0,0 0-1 0 0,0 1 0 0 0,0-1 1 0 0,-1 0-1 0 0,1 0 1 0 0,-1 0-1 0 0,1 0 0 0 0,-1 0 1 0 0,0 0-1 0 0,0 1 1 0 0,0-1-1 0 0,0 0 0 0 0,0 0 1 0 0,0 0-1 0 0,0 0 1 0 0,-1 0-1 0 0,1 0 0 0 0,-1 0 1 0 0,1 0-1 0 0,-1 1 1 0 0,0-1-1 0 0,0 0 0 0 0,0 0 1 0 0,0 1-1 0 0,0-1 0 0 0,0 0 9 0 0,-49-29-3779 0 0,14 17-2321 0 0,18 9-2564 0 0</inkml:trace>
  <inkml:trace contextRef="#ctx0" brushRef="#br0" timeOffset="58875.579">27220 14210 21893 0 0,'0'0'665'0'0,"0"0"-237"0"0,0 0-285 0 0,0 0-203 0 0,0 0-49 0 0,0 0 71 0 0,32-3 42 0 0,225-19 6 0 0,-72 17-251 0 0,54-2-4526 0 0,-254 30 6950 0 0,12-14-2147 0 0,1 0 0 0 0,0 0-1 0 0,0 0 1 0 0,1 0 0 0 0,1 0 0 0 0,-1 1 0 0 0,1-1 0 0 0,1 0-1 0 0,0 0 1 0 0,0 0 0 0 0,1 1 0 0 0,0-1 0 0 0,0-1 0 0 0,1 1-1 0 0,0 0 1 0 0,1-1 0 0 0,0 1 0 0 0,0-1 0 0 0,1 0-1 0 0,0 0 1 0 0,1-1 0 0 0,4 6-36 0 0,72 20-355 0 0,-53-37-2512 0 0,-1-6-3556 0 0,-17 3-3863 0 0</inkml:trace>
  <inkml:trace contextRef="#ctx0" brushRef="#br0" timeOffset="59124.524">27886 13516 25133 0 0,'0'0'568'0'0,"0"0"-63"0"0,0 0-217 0 0,0 0-312 0 0,0 0-360 0 0,0 0-513 0 0,0 0-167 0 0,0 0-112 0 0,0 0-128 0 0,0 0 71 0 0,0 0-471 0 0,0 0-480 0 0,0 0-329 0 0,103-16-680 0 0,-90 34-95 0 0,-2-3-4242 0 0</inkml:trace>
  <inkml:trace contextRef="#ctx0" brushRef="#br0" timeOffset="59876.466">28384 14420 23805 0 0,'0'0'124'0'0,"0"0"-256"0"0,0 0-128 0 0,0 0-13 0 0,0 0 94 0 0,0 0 138 0 0,0 0 117 0 0,26-3 34 0 0,81-12 9 0 0,-98 14-54 0 0,0-1 1 0 0,0-1-1 0 0,0 0 0 0 0,0 0 0 0 0,0 0 1 0 0,-1-1-1 0 0,1-1 0 0 0,-1 1 1 0 0,0-1-1 0 0,0-1 0 0 0,-1 1 0 0 0,0-1 1 0 0,0-1-1 0 0,0 1 0 0 0,-1-1 0 0 0,0-1 1 0 0,0 1-1 0 0,-1-1 0 0 0,1 0 1 0 0,1-6-66 0 0,-3 9-30 0 0,-1 0 1 0 0,0-1 0 0 0,0 1-1 0 0,0-1 1 0 0,-1 0 0 0 0,0 0-1 0 0,0 1 1 0 0,-1-2 0 0 0,1 1-1 0 0,-1 0 1 0 0,-1 0 0 0 0,1 0-1 0 0,-1 0 1 0 0,0 0 0 0 0,-1-1-1 0 0,1 1 1 0 0,-1 0-1 0 0,0 0 1 0 0,-1 0 0 0 0,1 0-1 0 0,-1 0 1 0 0,-1 0 0 0 0,1 0-1 0 0,-1 1 1 0 0,0-1 0 0 0,0 1-1 0 0,0 0 1 0 0,-1 0 0 0 0,0 0-1 0 0,0 0 1 0 0,0 1 0 0 0,0-1-1 0 0,-1 1 1 0 0,0 0 0 0 0,0 1-1 0 0,0-1 1 0 0,0 1 0 0 0,-1 0-1 0 0,1 0 1 0 0,-1 1 0 0 0,0-1-1 0 0,0 1 1 0 0,0 0 0 0 0,0 1-1 0 0,0 0 1 0 0,0 0 0 0 0,-2 0 29 0 0,-2-2-62 0 0,-1 0 0 0 0,0 1 0 0 0,0 1 0 0 0,0 0 0 0 0,0 0 0 0 0,0 1 0 0 0,0 0 0 0 0,0 1 0 0 0,0 1 0 0 0,0-1 0 0 0,0 2 0 0 0,1-1 0 0 0,-1 2 0 0 0,1-1 0 0 0,-1 1 0 0 0,1 1 0 0 0,0 0 0 0 0,1 0 0 0 0,-1 1 0 0 0,1 1 0 0 0,1-1 0 0 0,-1 1 0 0 0,1 1 0 0 0,0-1 0 0 0,0 1 0 0 0,1 1 0 0 0,0-1 0 0 0,1 1 0 0 0,-4 7 62 0 0,9-10-2 0 0,0 0 1 0 0,0 0-1 0 0,0 1 1 0 0,1-1-1 0 0,0 1 0 0 0,0-1 1 0 0,1 0-1 0 0,-1 1 1 0 0,2-1-1 0 0,-1 0 0 0 0,1 0 1 0 0,-1 0-1 0 0,2 0 1 0 0,-1 0-1 0 0,1 0 0 0 0,0 0 1 0 0,0-1-1 0 0,0 1 1 0 0,1-1-1 0 0,0 0 0 0 0,0 0 1 0 0,0 0-1 0 0,0-1 1 0 0,1 1-1 0 0,0-1 0 0 0,0 0 1 0 0,0-1-1 0 0,5 3 2 0 0,165 80 628 0 0,-143-79-531 0 0,0-1 1 0 0,1-2-1 0 0,0 0 1 0 0,0-3-1 0 0,0-1 1 0 0,-1-1 0 0 0,1-1-1 0 0,0-3 1 0 0,-1 0-1 0 0,0-2 1 0 0,0-1-1 0 0,0-2 1 0 0,-1-1-1 0 0,-1-1 1 0 0,0-2 0 0 0,-1-1-1 0 0,0-1 1 0 0,-1-2-1 0 0,-1 0 1 0 0,16-16-98 0 0,15-10 62 0 0,-3-2 0 0 0,-1-2 1 0 0,-3-3-1 0 0,-2-1 0 0 0,-2-3 0 0 0,-3-2 1 0 0,11-21-63 0 0,-35 48-21 0 0,-1-2 0 0 0,-2 0 0 0 0,-1-1 0 0 0,-1-1-1 0 0,-2 0 1 0 0,-2-1 0 0 0,-1 0 0 0 0,-1 0 0 0 0,-2-1 0 0 0,-2-1 0 0 0,-1 1 0 0 0,-2-1 0 0 0,-1 1 0 0 0,-2-1 0 0 0,-3-10 21 0 0,3 34-34 0 0,-1 0-1 0 0,0 1 1 0 0,-1-1 0 0 0,-1 1 0 0 0,0 0-1 0 0,0 0 1 0 0,-1 0 0 0 0,-1 1 0 0 0,0-1 0 0 0,0 1-1 0 0,-1 1 1 0 0,-1-1 0 0 0,0 1 0 0 0,0 1-1 0 0,-1-1 1 0 0,0 1 0 0 0,0 1 0 0 0,-1 0-1 0 0,0 0 1 0 0,-1 1 0 0 0,-5-3 34 0 0,12 11-56 0 0,0 0 0 0 0,-1 0-1 0 0,1 0 1 0 0,0 0 0 0 0,0 0 0 0 0,0 1 0 0 0,0 0 0 0 0,0 0-1 0 0,1 0 1 0 0,-1 0 0 0 0,0 1 0 0 0,1-1 0 0 0,0 1 0 0 0,-1 0-1 0 0,1 0 1 0 0,0 0 0 0 0,1 1 0 0 0,-1-1 0 0 0,0 1 0 0 0,1-1-1 0 0,0 1 1 0 0,0 0 0 0 0,0 0 0 0 0,0 0 0 0 0,1 0 0 0 0,0 0-1 0 0,0 0 1 0 0,0 0 0 0 0,0 1 0 0 0,0-1 0 0 0,1 0 0 0 0,0 1-1 0 0,0-1 1 0 0,0 0 0 0 0,0 1 0 0 0,1-1 0 0 0,0 0 0 0 0,-1 0-1 0 0,2 3 57 0 0,-3 7 36 0 0,0 74 60 0 0,3 0 0 0 0,4 0 1 0 0,4-1-1 0 0,4 0 0 0 0,4-1 0 0 0,4 0 0 0 0,25 64-96 0 0,-35-103 61 0 0,1 0 0 0 0,3-1-1 0 0,1 0 1 0 0,3-2 0 0 0,1 0-1 0 0,3-1 1 0 0,1-2 0 0 0,10 11-61 0 0,-29-45 72 0 0,0 0 1 0 0,1-1 0 0 0,0 0-1 0 0,0-1 1 0 0,0 0-1 0 0,0 0 1 0 0,1 0-1 0 0,0-1 1 0 0,0 0 0 0 0,0 0-1 0 0,1-1 1 0 0,-1 0-1 0 0,1-1 1 0 0,0 0 0 0 0,-1 0-1 0 0,1-1 1 0 0,0 0-1 0 0,0 0 1 0 0,0-1-1 0 0,0 0 1 0 0,0-1 0 0 0,0 0-1 0 0,0-1 1 0 0,-1 1-1 0 0,1-2 1 0 0,0 1-1 0 0,-1-1 1 0 0,0 0 0 0 0,1-1-1 0 0,-1 0 1 0 0,-1 0-1 0 0,1-1 1 0 0,0 0 0 0 0,-1 0-1 0 0,0-1 1 0 0,-1 0-1 0 0,1 0 1 0 0,-1-1-1 0 0,0 1 1 0 0,1-4-73 0 0,5-5-36 0 0,-1 0 0 0 0,0-1 0 0 0,-1 0-1 0 0,-1-1 1 0 0,0 0 0 0 0,-2-1 0 0 0,0 0 0 0 0,0 0 0 0 0,-2 0-1 0 0,-1-1 1 0 0,0 0 0 0 0,-1 0 0 0 0,-1 0 0 0 0,0 0-1 0 0,-2 0 1 0 0,-1-5 36 0 0,-2 4-214 0 0,13 45-323 0 0,82 123 913 0 0,10 19-1598 0 0,-54-49-7556 0 0,-41-89-2435 0 0</inkml:trace>
  <inkml:trace contextRef="#ctx0" brushRef="#br0" timeOffset="60624.394">22474 15595 15027 0 0,'0'0'284'0'0,"0"0"-228"0"0,0 0 10 0 0,0 0 102 0 0,25-9 56 0 0,167-43 499 0 0,1 9 1414 0 0,-190 30 414 0 0,-54-10-3291 0 0,24 23 560 0 0,-1 1 0 0 0,1 1-1 0 0,0 2 1 0 0,0 1 0 0 0,0 1-1 0 0,1 1 1 0 0,-1 1-1 0 0,2 1 1 0 0,-1 2 0 0 0,2 1-1 0 0,-1 0 1 0 0,-3 5 180 0 0,15-11-86 0 0,0 0 1 0 0,0 1 0 0 0,1 0-1 0 0,0 1 1 0 0,1 1-1 0 0,0 0 1 0 0,0 0-1 0 0,1 1 1 0 0,0 0-1 0 0,1 1 1 0 0,0 0-1 0 0,-4 7 86 0 0,13-16-11 0 0,-1 0-1 0 0,1 0 0 0 0,0 0 1 0 0,0 0-1 0 0,0 0 0 0 0,0 1 1 0 0,0-1-1 0 0,1 0 0 0 0,-1 0 0 0 0,0 0 1 0 0,1 0-1 0 0,0 0 0 0 0,-1 0 1 0 0,1 0-1 0 0,0 0 0 0 0,0 0 1 0 0,0 0-1 0 0,0-1 0 0 0,1 1 1 0 0,-1 0-1 0 0,0-1 0 0 0,1 1 1 0 0,-1-1-1 0 0,1 1 0 0 0,0-1 0 0 0,-1 0 1 0 0,1 1-1 0 0,0-1 0 0 0,0 0 1 0 0,0 0-1 0 0,0 0 0 0 0,0-1 1 0 0,0 1-1 0 0,0 0 0 0 0,0-1 1 0 0,0 1-1 0 0,0-1 0 0 0,1 0 12 0 0,85 22 607 0 0,140-13 59 0 0,-183-12-703 0 0,-1 3-1 0 0,1 2 1 0 0,-1 2-1 0 0,0 1 1 0 0,0 3-1 0 0,25 8 38 0 0,-65-16 6 0 0,-1 0-1 0 0,0 0 0 0 0,1 1 1 0 0,-1-1-1 0 0,0 1 0 0 0,0 0 1 0 0,1 0-1 0 0,-1 0 0 0 0,0 0 1 0 0,0 1-1 0 0,0-1 0 0 0,0 1 1 0 0,-1 0-1 0 0,1-1 1 0 0,0 1-1 0 0,-1 1 0 0 0,1-1 1 0 0,-1 0-1 0 0,0 1 0 0 0,1-1 1 0 0,-1 1-1 0 0,0-1 0 0 0,-1 1 1 0 0,1 0-1 0 0,0 0 0 0 0,-1 0 1 0 0,0 0-1 0 0,0 0 0 0 0,0 0 1 0 0,0 1-1 0 0,0-1 0 0 0,0 0 1 0 0,-1 1-1 0 0,0-1 0 0 0,1 0 1 0 0,-1 0-1 0 0,-1 1 0 0 0,1-1 1 0 0,0 0-1 0 0,-1 1 0 0 0,0-1 1 0 0,1 0-1 0 0,-1 0 0 0 0,-1 0 1 0 0,1 1-1 0 0,-1-1-5 0 0,-20 13 243 0 0,-1-2 1 0 0,-1-1-1 0 0,0-1 1 0 0,0 0-1 0 0,-2-2 1 0 0,1-1 0 0 0,-1-1-1 0 0,0-2 1 0 0,-1 0-1 0 0,-5-1-243 0 0,-29 8 482 0 0,-1-2-1 0 0,0-4 1 0 0,0-2 0 0 0,-1-2 0 0 0,-43-6-482 0 0,40-13 284 0 0,65 16-353 0 0,0-1 0 0 0,0 1 0 0 0,0-1 0 0 0,0 1 0 0 0,0 0 0 0 0,0-1 0 0 0,0 0 0 0 0,1 1 0 0 0,-1-1 0 0 0,0 0 0 0 0,0 1 0 0 0,0-1 0 0 0,1 0 0 0 0,-1 0 0 0 0,0 0 0 0 0,1 1 1 0 0,-1-1-1 0 0,1 0 0 0 0,-1 0 0 0 0,1 0 0 0 0,-1 0 0 0 0,1 0 0 0 0,0 0 0 0 0,-1 0 0 0 0,1 0 0 0 0,0 0 0 0 0,0 0 0 0 0,0-1 0 0 0,0 1 0 0 0,0 0 0 0 0,0 0 0 0 0,0 0 0 0 0,0 0 0 0 0,0 0 0 0 0,0 0 0 0 0,1 0 1 0 0,-1 0-1 0 0,0 0 0 0 0,1 0 0 0 0,-1 0 0 0 0,1 0 0 0 0,-1 0 0 0 0,1 0 0 0 0,0 0 0 0 0,-1 1 0 0 0,1-1 0 0 0,0 0 0 0 0,-1 0 0 0 0,1 0 0 0 0,0 1 0 0 0,0-1 0 0 0,0 1 0 0 0,0-1 0 0 0,0 0 0 0 0,0 1 0 0 0,0 0 0 0 0,0-1 69 0 0,101-58-11230 0 0,-74 46 3107 0 0</inkml:trace>
  <inkml:trace contextRef="#ctx0" brushRef="#br0" timeOffset="61629.107">23486 15876 18492 0 0,'0'0'216'0'0,"0"0"-180"0"0,0 0-135 0 0,0 0-85 0 0,0 0-37 0 0,0 0 14 0 0,0 0 36 0 0,0 0 58 0 0,0 0 52 0 0,0 0 29 0 0,0 0 40 0 0,0 0 100 0 0,0 0 103 0 0,-6 23 110 0 0,-16 67 103 0 0,22-89-405 0 0,0 0 0 0 0,-1 0 0 0 0,1 0 1 0 0,0 0-1 0 0,0 0 0 0 0,0 0 0 0 0,0 0 0 0 0,0-1 0 0 0,0 1 0 0 0,1 0 1 0 0,-1 0-1 0 0,0 0 0 0 0,0 0 0 0 0,0 0 0 0 0,1 0 0 0 0,-1-1 0 0 0,1 1 0 0 0,-1 0 1 0 0,1 0-1 0 0,-1 0 0 0 0,1-1 0 0 0,-1 1 0 0 0,1 0 0 0 0,-1-1 0 0 0,1 1 1 0 0,0 0-1 0 0,0-1 0 0 0,-1 1 0 0 0,1-1 0 0 0,0 1 0 0 0,0-1 0 0 0,-1 1 1 0 0,1-1-1 0 0,0 0 0 0 0,0 0 0 0 0,0 1 0 0 0,0-1 0 0 0,0 0 0 0 0,0 0 1 0 0,0 0-1 0 0,-1 0 0 0 0,1 0 0 0 0,0 0 0 0 0,0 0 0 0 0,0 0 0 0 0,0 0 0 0 0,0 0 1 0 0,0 0-1 0 0,0-1 0 0 0,0 1 0 0 0,-1 0 0 0 0,1-1 0 0 0,0 1 0 0 0,0-1 1 0 0,0 1-1 0 0,-1-1 0 0 0,1 1 0 0 0,0-1 0 0 0,0 1-19 0 0,3-1 122 0 0,12-2-58 0 0,0-1 1 0 0,0 0 0 0 0,0-1-1 0 0,-1-1 1 0 0,1 0-1 0 0,-1-1 1 0 0,-1-1-1 0 0,1 0 1 0 0,-1-1 0 0 0,-1-1-1 0 0,0 0 1 0 0,0 0-1 0 0,-1-2 1 0 0,0 1-1 0 0,-1-1 1 0 0,0-1-1 0 0,3-6-63 0 0,-12 16-7 0 0,0-1 0 0 0,0 0 1 0 0,0 0-1 0 0,-1 0 0 0 0,1 0 1 0 0,-1 0-1 0 0,0 0 0 0 0,0-1 1 0 0,-1 1-1 0 0,1 0 0 0 0,-1 0 1 0 0,0-1-1 0 0,0 1 0 0 0,0 0 1 0 0,-1-1-1 0 0,0 1 0 0 0,1 0 1 0 0,-1 0-1 0 0,-1 0 0 0 0,1-1 1 0 0,-1 1-1 0 0,1 0 0 0 0,-1 1 1 0 0,0-1-1 0 0,-1 0 0 0 0,1 1 1 0 0,-1-1-1 0 0,1 1 1 0 0,-1 0-1 0 0,0-1 0 0 0,0 1 1 0 0,-1 1-1 0 0,1-1 0 0 0,0 0 1 0 0,-1 1-1 0 0,0 0 0 0 0,0 0 1 0 0,1 0-1 0 0,-4-1 6 0 0,-8-3-97 0 0,0 0 0 0 0,0 1 1 0 0,-1 1-1 0 0,1 0 0 0 0,-1 1 0 0 0,0 1 1 0 0,0 0-1 0 0,0 1 0 0 0,0 1 0 0 0,-3 0 97 0 0,9 1 47 0 0,0-1 0 0 0,-1 1 0 0 0,1 1 0 0 0,0 0 0 0 0,0 0 0 0 0,0 1 0 0 0,0 0 0 0 0,1 1 1 0 0,-1 0-1 0 0,1 0 0 0 0,0 1 0 0 0,0 0 0 0 0,0 1 0 0 0,1 0 0 0 0,0 0 0 0 0,0 1 0 0 0,1 0 0 0 0,-1 1 0 0 0,2-1 0 0 0,-1 1 0 0 0,1 1 0 0 0,0-1 0 0 0,1 1 0 0 0,0 0 0 0 0,0 0 0 0 0,1 0 0 0 0,0 1 0 0 0,1 0 0 0 0,0 0 0 0 0,0 0 0 0 0,1 0 0 0 0,0 0 0 0 0,1 0 0 0 0,0 0 0 0 0,1 1 0 0 0,0-1 0 0 0,1 0 0 0 0,0 3-47 0 0,6-4 88 0 0,0 0 0 0 0,1-1 0 0 0,0 0 0 0 0,1 0 1 0 0,-1-1-1 0 0,1 0 0 0 0,1-1 0 0 0,-1 0 0 0 0,1 0 0 0 0,0-1 0 0 0,0 0 0 0 0,1-1 0 0 0,-1 0 0 0 0,1-1 0 0 0,0 0 0 0 0,0 0 0 0 0,0-1 0 0 0,1-1 0 0 0,-1 0 0 0 0,0-1 0 0 0,1 0 0 0 0,-1 0 0 0 0,0-1 0 0 0,0-1 1 0 0,0 0-1 0 0,1-1-88 0 0,19 3 40 0 0,85 6 69 0 0,-97-2-142 0 0,0-1 0 0 0,0-1 0 0 0,0-1 0 0 0,0 0 0 0 0,1-2 0 0 0,-1 0 0 0 0,0-1 0 0 0,0-1 0 0 0,0 0 0 0 0,-1-2 1 0 0,1 0-1 0 0,-1-1 0 0 0,0-1 0 0 0,0-1 0 0 0,-1-1 0 0 0,0 0 0 0 0,-1-1 0 0 0,1-1 33 0 0,16-22-123 0 0,-2-1 0 0 0,-2-1-1 0 0,-1-2 1 0 0,-1-1 0 0 0,-3-1 0 0 0,-1-1-1 0 0,-2-1 1 0 0,-2-1 0 0 0,-1 0-1 0 0,-2-2 1 0 0,-3 0 0 0 0,-1 0 0 0 0,-2-1-1 0 0,-2-1 1 0 0,-3 1 0 0 0,-1-1 0 0 0,-2 0-1 0 0,-2 0 1 0 0,-3-8 123 0 0,4 40 64 0 0,-2 1-1 0 0,1-1 1 0 0,-2 1-1 0 0,0 0 1 0 0,0-1 0 0 0,-1 1-1 0 0,-1 0 1 0 0,0 1-1 0 0,-1-1 1 0 0,-1 1-1 0 0,1 0 1 0 0,-2 0 0 0 0,0 0-1 0 0,0 1 1 0 0,-1 0-1 0 0,0 0 1 0 0,-1 1-1 0 0,-2-1-63 0 0,10 10-15 0 0,0 0 0 0 0,0 0 0 0 0,-1 1 0 0 0,1-1 0 0 0,0 0 0 0 0,0 1 0 0 0,-1-1 0 0 0,1 1 0 0 0,-1-1 0 0 0,1 1 0 0 0,0 0 0 0 0,-1-1 0 0 0,1 1 0 0 0,-1 0 0 0 0,1 0 0 0 0,0 0 0 0 0,-1 0 0 0 0,1 0 0 0 0,-1 0 0 0 0,1 1-1 0 0,0-1 1 0 0,-1 0 0 0 0,1 1 0 0 0,-1-1 0 0 0,1 1 0 0 0,0-1 0 0 0,0 1 0 0 0,-1 0 0 0 0,1 0 0 0 0,0-1 0 0 0,0 1 0 0 0,0 0 0 0 0,0 0 0 0 0,0 0 0 0 0,0 0 0 0 0,0 0 0 0 0,0 0 0 0 0,0 1 0 0 0,0-1 0 0 0,1 0 0 0 0,-1 0-1 0 0,0 1 1 0 0,1-1 0 0 0,-1 0 0 0 0,1 1 0 0 0,0-1 0 0 0,-1 0 0 0 0,1 1 0 0 0,0-1 0 0 0,0 1 0 0 0,0 0 15 0 0,-11 80-37 0 0,11-79 64 0 0,3 56 119 0 0,3 1 0 0 0,2 0 0 0 0,4-1 0 0 0,1-1 0 0 0,3 0 0 0 0,3-1 0 0 0,2-1 0 0 0,11 18-146 0 0,17 54 63 0 0,-37-93-45 0 0,-5-8-7 0 0,2-1 0 0 0,0 0 0 0 0,2 0 0 0 0,0-1 0 0 0,2 0 0 0 0,1-1 0 0 0,1-1 1 0 0,1 0-1 0 0,0-2 0 0 0,2 1 0 0 0,12 9-11 0 0,-26-28 23 0 0,-1 0 0 0 0,1-1 0 0 0,1 1 0 0 0,-1-1 0 0 0,0 0 0 0 0,0 0 0 0 0,1-1 0 0 0,-1 1 1 0 0,1-1-1 0 0,0 0 0 0 0,-1 0 0 0 0,1-1 0 0 0,0 1 0 0 0,0-1 0 0 0,-1 0 0 0 0,1 0 0 0 0,0-1 0 0 0,-1 1 0 0 0,1-1 0 0 0,0 0 0 0 0,-1-1 0 0 0,1 1 0 0 0,-1-1 0 0 0,1 1 1 0 0,-1-1-1 0 0,0-1 0 0 0,0 1 0 0 0,0-1 0 0 0,0 1 0 0 0,0-1 0 0 0,-1 0 0 0 0,1 0 0 0 0,-1-1 0 0 0,1 1 0 0 0,-1-1 0 0 0,-1 0 0 0 0,1 0 0 0 0,1-3-23 0 0,82-168-584 0 0,-65 91 273 0 0,-19 100 373 0 0,2 0 0 0 0,0 0 1 0 0,1 0-1 0 0,0-1 0 0 0,1 0 0 0 0,1 0 0 0 0,1 0 0 0 0,0-1 0 0 0,0 0 1 0 0,2-1-1 0 0,0 0 0 0 0,0 0 0 0 0,1-1 0 0 0,0 0 0 0 0,1-1 0 0 0,1 0 0 0 0,1 0-62 0 0,-5-12-40 0 0,-1 0-1 0 0,1-1 0 0 0,-1 0 0 0 0,0 0 0 0 0,0-1 0 0 0,0 0 0 0 0,0 0 0 0 0,0-1 0 0 0,-1 0 0 0 0,1 0 1 0 0,-1-1-1 0 0,0 0 0 0 0,-1 0 0 0 0,1-1 0 0 0,-1 0 0 0 0,0 0 0 0 0,0 0 0 0 0,-1-1 0 0 0,0 0 1 0 0,0 0-1 0 0,-1 0 0 0 0,1 0 0 0 0,-2-1 0 0 0,3-5 41 0 0,-1 3 68 0 0,0 1 1 0 0,-1-1-1 0 0,0 0 1 0 0,0 0-1 0 0,-1-1 1 0 0,0 1-1 0 0,-1-1 1 0 0,-1 1-1 0 0,1-1 1 0 0,-2 0-1 0 0,1 0 0 0 0,-2-3-68 0 0,1 14 68 0 0,18 32-602 0 0,-2-9 563 0 0,0 0 1 0 0,2-1-1 0 0,0-1 1 0 0,1 0-1 0 0,1-2 0 0 0,1 0 1 0 0,1-1-1 0 0,1-1 1 0 0,0-1-1 0 0,9 3-29 0 0,29 11-3867 0 0,3-7-3859 0 0,-47-18-3383 0 0</inkml:trace>
  <inkml:trace contextRef="#ctx0" brushRef="#br0" timeOffset="61879.896">24136 15389 21253 0 0,'0'0'449'0'0,"0"0"-318"0"0,0 0-210 0 0,0 0 11 0 0,0 0 139 0 0,33 0 147 0 0,207-4 154 0 0,68-18-201 0 0,44-3-1413 0 0,-120 19-7149 0 0,-183 6-2302 0 0</inkml:trace>
  <inkml:trace contextRef="#ctx0" brushRef="#br0" timeOffset="62191.704">25533 15641 19668 0 0,'0'0'363'0'0,"0"0"-359"0"0,0 0-421 0 0,0 0-173 0 0,0 0 78 0 0,0 0 240 0 0,0 0 317 0 0,0 0 159 0 0,0 0 75 0 0,0 0 82 0 0,28-4 60 0 0,135-16 405 0 0,-137 19-780 0 0,-1 2 0 0 0,1 0 0 0 0,0 2 0 0 0,-1 1 0 0 0,0 1-1 0 0,0 1 1 0 0,0 1 0 0 0,11 5-46 0 0,-35-9 41 0 0,0-1-1 0 0,-1 0 1 0 0,0 1 0 0 0,1-1-1 0 0,-1 0 1 0 0,0 1 0 0 0,0-1-1 0 0,0 0 1 0 0,0 1 0 0 0,-1-1-1 0 0,1 0 1 0 0,0 1-1 0 0,-1-1 1 0 0,0 0 0 0 0,0 0-1 0 0,1 1 1 0 0,-1-1 0 0 0,0 0-1 0 0,-1 0 1 0 0,1 0 0 0 0,0 0-1 0 0,-1 0 1 0 0,1-1-1 0 0,-1 1 1 0 0,1 0 0 0 0,-1-1-1 0 0,0 1 1 0 0,0-1 0 0 0,0 1-1 0 0,0-1 1 0 0,-1 1-41 0 0,-7 9 31 0 0,-34 87-7 0 0,44-96-50 0 0,-1 0 1 0 0,1 1-1 0 0,0-1 0 0 0,0 0 1 0 0,0 1-1 0 0,0-1 0 0 0,1 0 0 0 0,-1 0 1 0 0,0 1-1 0 0,1-1 0 0 0,0 0 1 0 0,0 0-1 0 0,-1 0 0 0 0,1 0 0 0 0,0 0 1 0 0,1 0-1 0 0,-1 0 0 0 0,0 0 1 0 0,1 0-1 0 0,-1 0 0 0 0,1 0 0 0 0,-1-1 1 0 0,1 1-1 0 0,0-1 0 0 0,0 1 1 0 0,-1-1-1 0 0,1 0 0 0 0,0 0 0 0 0,0 0 1 0 0,0 0-1 0 0,1 0 0 0 0,-1 0 1 0 0,0 0-1 0 0,0-1 0 0 0,0 1 0 0 0,1-1 1 0 0,-1 1-1 0 0,0-1 0 0 0,1 0 1 0 0,-1 0-1 0 0,0 0 0 0 0,0 0 0 0 0,3-1 26 0 0,81-4-4287 0 0,-2-10-6882 0 0,-82 15 10818 0 0,14-3-4798 0 0</inkml:trace>
  <inkml:trace contextRef="#ctx0" brushRef="#br0" timeOffset="62576.399">26252 15830 6577 0 0,'0'0'3460'0'0,"0"0"-748"0"0,0 0-845 0 0,0 0-609 0 0,0 0-423 0 0,0 0-347 0 0,0 0-200 0 0,0 0-85 0 0,0 0 11 0 0,0 0 55 0 0,0 0 39 0 0,0 0 26 0 0,0 0 48 0 0,6 11 46 0 0,17 35 40 0 0,-21-44-392 0 0,1 1 1 0 0,0 0-1 0 0,0-1 1 0 0,0 0-1 0 0,0 0 1 0 0,1 0-1 0 0,-1 0 1 0 0,1 0-1 0 0,-1 0 1 0 0,1-1-1 0 0,0 0 1 0 0,-1 0-1 0 0,1 0 1 0 0,0 0-1 0 0,0 0 1 0 0,0-1-1 0 0,0 0 1 0 0,0 0-1 0 0,0 0 1 0 0,-1 0-1 0 0,1 0 1 0 0,4-2-77 0 0,3 2 132 0 0,12-1-174 0 0,-1-1 1 0 0,1-2-1 0 0,0 0 0 0 0,-1-1 1 0 0,0-1-1 0 0,0-1 0 0 0,-1-1 1 0 0,0-1-1 0 0,0-1 1 0 0,-1 0-1 0 0,0-2 0 0 0,-1 0 1 0 0,13-12 41 0 0,-29 22-57 0 0,-1 0 0 0 0,1-1 0 0 0,-1 1 1 0 0,1 0-1 0 0,-1-1 0 0 0,0 1 1 0 0,0-1-1 0 0,-1 0 0 0 0,1 1 0 0 0,0-1 1 0 0,-1 0-1 0 0,0 0 0 0 0,0 0 1 0 0,0-1-1 0 0,0 1 0 0 0,0 0 0 0 0,0 0 1 0 0,-1 0-1 0 0,1-1 0 0 0,-1 1 1 0 0,0 0-1 0 0,0 0 0 0 0,-1-1 0 0 0,1 1 1 0 0,-1 0-1 0 0,1 0 0 0 0,-1-1 0 0 0,0 1 1 0 0,0 0-1 0 0,0 0 0 0 0,-1 0 1 0 0,1 0-1 0 0,-1 0 0 0 0,1 1 0 0 0,-1-1 1 0 0,0 0-1 0 0,0 1 0 0 0,-1-1 1 0 0,1 1-1 0 0,0 0 0 0 0,-1-1 0 0 0,1 1 1 0 0,-1 1-1 0 0,0-1 0 0 0,0 0 1 0 0,1 1-1 0 0,-1-1 0 0 0,0 1 0 0 0,0 0 1 0 0,-1 0-1 0 0,1 0 57 0 0,-20-8 119 0 0,0 2 0 0 0,0 1 0 0 0,0 1-1 0 0,-1 1 1 0 0,1 1 0 0 0,-1 1 0 0 0,0 1 0 0 0,0 1 0 0 0,0 1 0 0 0,1 1-1 0 0,-1 1 1 0 0,0 1 0 0 0,1 2 0 0 0,0 0 0 0 0,0 1 0 0 0,-19 9-119 0 0,39-15 41 0 0,1 0 1 0 0,0 0 0 0 0,-1 0 0 0 0,1 0-1 0 0,0 0 1 0 0,-1 1 0 0 0,1-1 0 0 0,0 1-1 0 0,0-1 1 0 0,0 1 0 0 0,0 0 0 0 0,0 0-1 0 0,1 0 1 0 0,-1 0 0 0 0,0 0 0 0 0,1 0-1 0 0,-1 0 1 0 0,1 0 0 0 0,0 1-1 0 0,0-1 1 0 0,0 1 0 0 0,0-1 0 0 0,0 1-1 0 0,1-1 1 0 0,-1 1 0 0 0,1-1 0 0 0,0 1-1 0 0,-1 0 1 0 0,1-1 0 0 0,0 1 0 0 0,0-1-1 0 0,1 1 1 0 0,-1 0 0 0 0,1-1 0 0 0,-1 1-1 0 0,1-1 1 0 0,0 1 0 0 0,0-1 0 0 0,0 0-1 0 0,0 1 1 0 0,0-1 0 0 0,0 0-1 0 0,1 1 1 0 0,-1-1 0 0 0,1 0 0 0 0,0 0-1 0 0,0 0 1 0 0,-1-1 0 0 0,1 1 0 0 0,0 0-1 0 0,1-1 1 0 0,-1 1 0 0 0,0-1 0 0 0,0 0-1 0 0,1 1 1 0 0,-1-1 0 0 0,0 0 0 0 0,1-1-1 0 0,-1 1 1 0 0,1 0 0 0 0,-1-1 0 0 0,1 1-1 0 0,0-1 1 0 0,0 0-42 0 0,311 64 1279 0 0,-151-40-1152 0 0,29 23-218 0 0,-152-32-3893 0 0,-2 3-4120 0 0,-31-14-2760 0 0</inkml:trace>
  <inkml:trace contextRef="#ctx0" brushRef="#br0" timeOffset="63196.655">27232 15345 22549 0 0,'0'0'253'0'0,"0"0"-411"0"0,0 0-347 0 0,0 0-288 0 0,0 0-81 0 0,0 0 106 0 0,0 0 223 0 0,0 0 298 0 0,0 0 178 0 0,0 0 74 0 0,0 0 110 0 0,0 0 131 0 0,5 0 127 0 0,8 0-121 0 0,23-2-130 0 0,1 2 1 0 0,0 1-1 0 0,-1 2 1 0 0,0 2-1 0 0,0 1 1 0 0,0 1-1 0 0,-1 3 1 0 0,28 10-123 0 0,-61-19-7 0 0,0 0 1 0 0,-1 0-1 0 0,1 0 1 0 0,0 0-1 0 0,-1 0 1 0 0,1 0-1 0 0,-1 0 1 0 0,1 1-1 0 0,-1-1 1 0 0,0 0-1 0 0,1 1 1 0 0,-1-1-1 0 0,0 1 1 0 0,0 0-1 0 0,0-1 1 0 0,0 1-1 0 0,0 0 1 0 0,-1 0-1 0 0,1 0 1 0 0,0-1-1 0 0,-1 1 1 0 0,0 0-1 0 0,1 0 1 0 0,-1 0-1 0 0,0 0 1 0 0,0 0-1 0 0,0 0 1 0 0,0 0-1 0 0,0 0 1 0 0,0 0-1 0 0,-1 0 1 0 0,1 0-1 0 0,-1-1 1 0 0,1 1-1 0 0,-1 0 1 0 0,0 0-1 0 0,1 0 1 0 0,-1-1-1 0 0,0 1 1 0 0,0 0-1 0 0,-1-1 1 0 0,1 1-1 0 0,0-1 1 0 0,-1 1 6 0 0,-62 66 339 0 0,-73 28-218 0 0,108-80-121 0 0,2 2 0 0 0,0 1 0 0 0,1 1 0 0 0,0 1 0 0 0,2 1 0 0 0,1 1 0 0 0,1 2 0 0 0,-9 12 0 0 0,29-35 14 0 0,-1 1 0 0 0,1-1 0 0 0,-1 1-1 0 0,1 0 1 0 0,0 0 0 0 0,0 0-1 0 0,0 1 1 0 0,1-1 0 0 0,-1 0-1 0 0,1 1 1 0 0,-1-1 0 0 0,1 1 0 0 0,0-1-1 0 0,1 1 1 0 0,-1 0 0 0 0,1-1-1 0 0,-1 1 1 0 0,1 0 0 0 0,0 0-1 0 0,1-1 1 0 0,-1 1 0 0 0,0 0-1 0 0,1-1 1 0 0,0 1 0 0 0,0-1 0 0 0,0 1-1 0 0,0-1 1 0 0,1 1 0 0 0,-1-1-1 0 0,1 0 1 0 0,0 1 0 0 0,0-1-1 0 0,0 0 1 0 0,1 0 0 0 0,-1-1 0 0 0,1 1-1 0 0,-1 0 1 0 0,1-1 0 0 0,0 0-1 0 0,0 1 1 0 0,0-1 0 0 0,0 0-1 0 0,0 0 1 0 0,0-1 0 0 0,1 1-1 0 0,-1-1 1 0 0,1 0 0 0 0,-1 0 0 0 0,1 0-1 0 0,0 0 1 0 0,-1 0 0 0 0,2-1-14 0 0,23 5 121 0 0,1-2 1 0 0,0-1 0 0 0,0-1-1 0 0,0-2 1 0 0,0-1 0 0 0,0-1-1 0 0,0-1 1 0 0,-1-2 0 0 0,9-3-122 0 0,114-56 345 0 0,-147 62-342 0 0,0 1-1 0 0,-1-1 1 0 0,1 0 0 0 0,-1 0 0 0 0,0-1-1 0 0,0 1 1 0 0,0-1 0 0 0,0 0-1 0 0,0 1 1 0 0,-1-1 0 0 0,0 0-1 0 0,0-1 1 0 0,0 1 0 0 0,0 0 0 0 0,-1 0-1 0 0,1-1 1 0 0,-1 1 0 0 0,0-1-1 0 0,-1 0 1 0 0,1 1 0 0 0,-1-1 0 0 0,0 1-1 0 0,0-1 1 0 0,0 0 0 0 0,-1 1-1 0 0,1-1 1 0 0,-1 1 0 0 0,0-1-1 0 0,0 1 1 0 0,-1-1 0 0 0,0 1 0 0 0,1 0-1 0 0,-4-4-2 0 0,-95-118 287 0 0,211 256-127 0 0,5-18 93 0 0,-99-108-1878 0 0,-5-5-2381 0 0,-3 0-3521 0 0,-4 1-3245 0 0</inkml:trace>
  <inkml:trace contextRef="#ctx0" brushRef="#br0" timeOffset="63446.681">27763 14929 27262 0 0,'0'0'440'0'0,"0"0"-96"0"0,0 0-168 0 0,0 0-288 0 0,0 0-312 0 0,0 0-216 0 0,0 0-200 0 0,0 0-153 0 0,0 0 105 0 0,0 0-8 0 0,0 0 168 0 0,0 0 160 0 0,0 0 120 0 0,0 0-88 0 0,62 16-361 0 0,-53 11-895 0 0,1-5-1921 0 0,-5-5-6945 0 0</inkml:trace>
  <inkml:trace contextRef="#ctx0" brushRef="#br0" timeOffset="63697.123">28365 15951 24301 0 0,'0'0'-66'0'0,"0"0"-32"0"0,0 0 37 0 0,0 0 31 0 0,0 0 104 0 0,0 0 34 0 0,0 0 0 0 0,26-3 4 0 0,81-11-12 0 0,-102 13-53 0 0,0 0 0 0 0,0 0-1 0 0,-1-1 1 0 0,1 1 0 0 0,0-1 0 0 0,-1 0 0 0 0,0 0 0 0 0,1 0-1 0 0,-1-1 1 0 0,0 0 0 0 0,0 1 0 0 0,0-2 0 0 0,0 1 0 0 0,-1 0-1 0 0,1-1 1 0 0,-1 1 0 0 0,0-1 0 0 0,0 0 0 0 0,0 0 0 0 0,-1 0-1 0 0,0-1 1 0 0,1 1 0 0 0,-1-1 0 0 0,-1 1 0 0 0,2-5-47 0 0,6-10 185 0 0,-6 14-218 0 0,0 0-1 0 0,0 0 0 0 0,-1 0 1 0 0,0 0-1 0 0,0-1 1 0 0,0 1-1 0 0,0 0 0 0 0,-1-1 1 0 0,0 1-1 0 0,0-1 1 0 0,-1 0-1 0 0,1 1 0 0 0,-1-1 1 0 0,0 0-1 0 0,-1 1 1 0 0,1-1-1 0 0,-1 0 0 0 0,-1 1 1 0 0,1-1-1 0 0,-1 1 1 0 0,1-1-1 0 0,-2 1 0 0 0,1 0 1 0 0,0 0-1 0 0,-1 0 1 0 0,0 0-1 0 0,0 1 0 0 0,-1-1 1 0 0,1 1-1 0 0,-1-1 1 0 0,0 1-1 0 0,0 0 0 0 0,-1 1 1 0 0,1-1-1 0 0,-1 1 1 0 0,1 0-1 0 0,-1 0 0 0 0,0 0 1 0 0,0 1-1 0 0,-1-1 1 0 0,-2 1 33 0 0,-5-4-73 0 0,-1 1 1 0 0,0 1-1 0 0,-1 0 1 0 0,1 1 0 0 0,-1 0-1 0 0,1 1 1 0 0,-1 1 0 0 0,0 1-1 0 0,0 0 1 0 0,1 0-1 0 0,-1 2 1 0 0,0 0 0 0 0,1 0-1 0 0,-1 2 1 0 0,-1 0 72 0 0,9-2-38 0 0,1 0 0 0 0,-1 1-1 0 0,1-1 1 0 0,-1 1 0 0 0,1 0 0 0 0,0 1 0 0 0,0 0 0 0 0,1 0-1 0 0,-1 0 1 0 0,1 0 0 0 0,0 1 0 0 0,0 0 0 0 0,0 0 0 0 0,0 0-1 0 0,1 1 1 0 0,0 0 0 0 0,0-1 0 0 0,1 1 0 0 0,0 1 0 0 0,0-1-1 0 0,0 0 1 0 0,1 1 0 0 0,0-1 0 0 0,0 1 0 0 0,0 0-1 0 0,1 0 1 0 0,0 0 0 0 0,1 0 0 0 0,-1 0 0 0 0,1 0 0 0 0,1 0-1 0 0,0 4 39 0 0,-1-7-100 0 0,1 1-1 0 0,0-1 1 0 0,1 0-1 0 0,-1 0 0 0 0,1 1 1 0 0,-1-1-1 0 0,1 0 1 0 0,1 0-1 0 0,-1-1 0 0 0,0 1 1 0 0,1 0-1 0 0,0-1 0 0 0,0 1 1 0 0,0-1-1 0 0,0 0 1 0 0,1 0-1 0 0,-1 0 0 0 0,1-1 1 0 0,3 3 100 0 0,49 21-9263 0 0,-39-21-1438 0 0</inkml:trace>
  <inkml:trace contextRef="#ctx0" brushRef="#br0" timeOffset="64260.584">28852 15573 24701 0 0,'0'0'-6'0'0,"0"0"-382"0"0,0 0-334 0 0,0 0-2 0 0,0 0 122 0 0,0 0 253 0 0,0 0 246 0 0,0 0 81 0 0,0 0 87 0 0,0 0 64 0 0,0 0 101 0 0,0 0 46 0 0,9 24 32 0 0,62 151 383 0 0,-69-170-700 0 0,0-1 0 0 0,1 1-1 0 0,0-1 1 0 0,0 0 0 0 0,0 0 0 0 0,0 0 0 0 0,0 0 0 0 0,1 0 0 0 0,0-1 0 0 0,-1 0 0 0 0,1 0 0 0 0,1 0 0 0 0,-1 0 0 0 0,0 0 0 0 0,1-1 0 0 0,-1 0 0 0 0,1 0-1 0 0,0 0 1 0 0,0-1 0 0 0,0 1 0 0 0,-1-1 0 0 0,1 0 0 0 0,0-1 0 0 0,1 1 0 0 0,-1-1 0 0 0,0 0 0 0 0,2 0 9 0 0,87-35-3032 0 0,-8-50 1 0 0,-60 10 8189 0 0,-26 75-4663 0 0,0 0-231 0 0,0 0-191 0 0,2 36-41 0 0,-1-30 31 0 0,1 0-1 0 0,0 0 0 0 0,1 1 1 0 0,0-1-1 0 0,0-1 0 0 0,0 1 1 0 0,0 0-1 0 0,1-1 0 0 0,0 0 1 0 0,0 0-1 0 0,1 0 0 0 0,-1 0 1 0 0,1 0-1 0 0,0-1 0 0 0,0 0 1 0 0,1 0-1 0 0,-1-1 1 0 0,1 1-1 0 0,0-1 0 0 0,0-1 1 0 0,0 1-1 0 0,0-1 0 0 0,0 0 1 0 0,1 0-1 0 0,-1 0 0 0 0,6 0-62 0 0,178 14 650 0 0,-182-16-639 0 0,16-1 3 0 0,-1-2-1 0 0,1 0 1 0 0,-1-1 0 0 0,0-1-1 0 0,0-1 1 0 0,-1-2 0 0 0,1 0-1 0 0,-2-1 1 0 0,1-1 0 0 0,-1-1-1 0 0,-1-1 1 0 0,5-4-14 0 0,-22 13 5 0 0,0 1 1 0 0,0 0-1 0 0,0-1 0 0 0,0 1 1 0 0,-1-1-1 0 0,1 0 0 0 0,-1 0 1 0 0,0 0-1 0 0,0 0 0 0 0,0-1 1 0 0,0 1-1 0 0,-1 0 0 0 0,1-1 1 0 0,-1 1-1 0 0,0-1 0 0 0,0 0 1 0 0,0 1-1 0 0,-1-1 0 0 0,1 0 1 0 0,-1 1-1 0 0,0-1 0 0 0,0 0 1 0 0,0 0-1 0 0,0 1 0 0 0,-1-1 1 0 0,1 0-1 0 0,-1 0 0 0 0,0 1 1 0 0,0-1-1 0 0,0 1 0 0 0,-1-1 1 0 0,1 1-1 0 0,-1-1 0 0 0,0 1 1 0 0,0 0-1 0 0,0 0 0 0 0,-1 0 1 0 0,0-1-6 0 0,-2-2 14 0 0,1 1-1 0 0,-1 0 1 0 0,0 0 0 0 0,0 0-1 0 0,0 1 1 0 0,0 0 0 0 0,-1 0 0 0 0,0 0-1 0 0,0 1 1 0 0,0 0 0 0 0,0 0-1 0 0,-1 0 1 0 0,1 1 0 0 0,-1 0 0 0 0,1 0-1 0 0,-1 1 1 0 0,0 0 0 0 0,0 0-1 0 0,1 0 1 0 0,-1 1 0 0 0,-2 0-14 0 0,7 2 34 0 0,1 1 0 0 0,0-1 0 0 0,0 0 0 0 0,0 1 0 0 0,0-1 0 0 0,1 1 0 0 0,-1-1 0 0 0,1 1 0 0 0,-1 0 0 0 0,1-1 1 0 0,0 1-1 0 0,0-1 0 0 0,0 1 0 0 0,0 0 0 0 0,0-1 0 0 0,1 1 0 0 0,-1-1 0 0 0,1 1 0 0 0,0-1 0 0 0,0 1 0 0 0,0-1 0 0 0,0 1 0 0 0,0-1 0 0 0,0 0 0 0 0,1 0 0 0 0,-1 1 0 0 0,1-1 0 0 0,1 1-34 0 0,20 18 86 0 0,0-1-1 0 0,2-1 0 0 0,0-1 0 0 0,1-2 1 0 0,1 0-1 0 0,1-2 0 0 0,0-1 1 0 0,0-1-1 0 0,1-1 0 0 0,1-2 0 0 0,0-1 1 0 0,0-1-1 0 0,0-2 0 0 0,5-1-85 0 0,126 23-1243 0 0,-55-15-4820 0 0,-68-8-5775 0 0</inkml:trace>
  <inkml:trace contextRef="#ctx0" brushRef="#br1" timeOffset="138436.086">6985 14707 7017 0 0,'0'0'1664'0'0,"0"0"-564"0"0,0 0-613 0 0,0 0-379 0 0,0 0-127 0 0,0 0 32 0 0,0 0 50 0 0,0 0 37 0 0,0 0 19 0 0,0 0 10 0 0,0 0 16 0 0,19-16 29 0 0,91-73 737 0 0,-57 33 1999 0 0,-52 55-2852 0 0,-1 0-1 0 0,1 0 1 0 0,0-1-1 0 0,-1 1 1 0 0,1 0 0 0 0,-1-1-1 0 0,1 1 1 0 0,-1-1-1 0 0,0 1 1 0 0,1 0 0 0 0,-1-1-1 0 0,0 1 1 0 0,0-1-1 0 0,0 1 1 0 0,0-1 0 0 0,0 1-1 0 0,-1 0 1 0 0,1-1-1 0 0,0 1 1 0 0,-1-1 0 0 0,1 1-1 0 0,-1 0 1 0 0,1-1-1 0 0,-1 1 1 0 0,1 0 0 0 0,-1 0-1 0 0,0-1 1 0 0,0 1-1 0 0,0 0 1 0 0,0 0 0 0 0,0 0-1 0 0,0 0 1 0 0,0 0-1 0 0,0 0 1 0 0,0 0 0 0 0,0 0-1 0 0,0 1 1 0 0,-1-1 0 0 0,1 0-1 0 0,0 1 1 0 0,-1-1-1 0 0,1 1 1 0 0,0-1 0 0 0,-1 1-1 0 0,1 0 1 0 0,-1-1-1 0 0,1 1 1 0 0,-1 0 0 0 0,1 0-1 0 0,-1 0-57 0 0,-39-5 16 0 0,1 1-1 0 0,-1 2 1 0 0,1 2 0 0 0,-1 1-1 0 0,1 3 1 0 0,-1 1-1 0 0,1 2 1 0 0,0 1 0 0 0,1 3-1 0 0,-10 4-15 0 0,48-15 2 0 0,-64 15 84 0 0,2 2 1 0 0,0 3 0 0 0,1 3-1 0 0,1 2 1 0 0,1 3 0 0 0,2 3-1 0 0,-51 35-86 0 0,105-64-59 0 0,0-1 1 0 0,0 2-1 0 0,0-1 0 0 0,0 0 0 0 0,1 1 0 0 0,-1 0 0 0 0,1-1 0 0 0,0 1 1 0 0,0 1-1 0 0,0-1 0 0 0,0 0 0 0 0,0 1 0 0 0,1-1 0 0 0,0 1 0 0 0,-1 0 0 0 0,2 0 1 0 0,-1 0-1 0 0,0 0 0 0 0,1 0 0 0 0,-1 0 0 0 0,1 1 0 0 0,0-1 0 0 0,1 0 1 0 0,-1 1-1 0 0,1-1 0 0 0,0 1 0 0 0,0-1 0 0 0,0 0 0 0 0,1 1 0 0 0,-1-1 0 0 0,1 0 1 0 0,0 1-1 0 0,0-1 0 0 0,1 0 0 0 0,-1 0 0 0 0,1 0 0 0 0,0 0 0 0 0,0 0 1 0 0,0 0-1 0 0,1 0 0 0 0,-1-1 0 0 0,1 1 0 0 0,2 1 59 0 0,24 18 49 0 0,0-1-1 0 0,2-2 1 0 0,1-1 0 0 0,0-1-1 0 0,1-2 1 0 0,1-2 0 0 0,0 0-1 0 0,29 5-48 0 0,41 20 46 0 0,-46-16-53 0 0,-1 2-1 0 0,-1 2 1 0 0,-2 3 0 0 0,-1 2-1 0 0,-1 2 1 0 0,-2 3 0 0 0,-1 2-1 0 0,-2 2 1 0 0,-2 2 0 0 0,-2 2-1 0 0,-2 1 1 0 0,-2 3-1 0 0,-2 1 1 0 0,8 19 7 0 0,-40-63 107 0 0,0 1 0 0 0,0 0-1 0 0,0 0 1 0 0,-1 1 0 0 0,-1-1 0 0 0,1 1 0 0 0,-1 0-1 0 0,0 0 1 0 0,-1 0 0 0 0,0 1 0 0 0,0-1-1 0 0,-1 0 1 0 0,0 1 0 0 0,-1-1 0 0 0,1 1 0 0 0,-2-1-1 0 0,1 1 1 0 0,-1-1 0 0 0,0 0 0 0 0,-1 1-1 0 0,0-1 1 0 0,-1 0 0 0 0,1 0 0 0 0,-1 0 0 0 0,-1 0-1 0 0,0-1 1 0 0,0 1 0 0 0,0-1 0 0 0,-1 0-1 0 0,0 0 1 0 0,-2 2-107 0 0,-23 10 365 0 0,-2-2 1 0 0,0 0-1 0 0,0-2 0 0 0,-2-2 0 0 0,0-1 1 0 0,0-2-1 0 0,-1-1 0 0 0,0-1 0 0 0,-1-2 0 0 0,1-2 1 0 0,-4-1-366 0 0,34-2 19 0 0,-61 10 92 0 0,-2-3 0 0 0,1-3 1 0 0,-1-2-1 0 0,0-4 0 0 0,1-2 0 0 0,-1-4 0 0 0,1-2 1 0 0,1-4-1 0 0,0-2 0 0 0,0-3 0 0 0,2-3 1 0 0,0-3-1 0 0,-18-12-111 0 0,69 29 5 0 0,-81-67-34 0 0,161 54-2492 0 0,33 20-759 0 0,-34 8-4189 0 0,-36-2-3068 0 0</inkml:trace>
  <inkml:trace contextRef="#ctx0" brushRef="#br1" timeOffset="139202.885">7681 15766 7474 0 0,'0'0'2846'0'0,"0"0"-1291"0"0,0 0-505 0 0,0 0-305 0 0,0 0-191 0 0,0 0-79 0 0,0 0-75 0 0,0 0-178 0 0,0 0-249 0 0,0 0-242 0 0,0 0-106 0 0,0 0 88 0 0,0 0 255 0 0,-15 0 663 0 0,26 65 764 0 0,9 317 710 0 0,-21-280-1654 0 0,1-102-249 0 0,0 0 104 0 0,0 0 121 0 0,16-27 794 0 0,-5 7-1223 0 0,2 0 1 0 0,0 1-1 0 0,1 1 1 0 0,1 0 0 0 0,1 1-1 0 0,0 0 1 0 0,1 2 0 0 0,1 0-1 0 0,0 1 1 0 0,1 1 0 0 0,1 0-1 0 0,0 1 1 0 0,0 2 0 0 0,1 0-1 0 0,0 1 1 0 0,1 1 0 0 0,0 1-1 0 0,1 1 1 0 0,-1 1 0 0 0,13-1 1 0 0,-29 7 14 0 0,-1 0-1 0 0,1 0 1 0 0,0 0 0 0 0,0 0 0 0 0,0 1 0 0 0,-1 0-1 0 0,1 0 1 0 0,-1 1 0 0 0,0 0 0 0 0,0 0 0 0 0,0 0-1 0 0,0 0 1 0 0,0 1 0 0 0,0-1 0 0 0,-1 1 0 0 0,0 1-1 0 0,0-1 1 0 0,0 0 0 0 0,0 1 0 0 0,-1 0 0 0 0,0 0-1 0 0,0 0 1 0 0,0 0 0 0 0,-1 1 0 0 0,1-1 0 0 0,-1 1-1 0 0,0-1 1 0 0,-1 2-14 0 0,29 167 437 0 0,-34 4-56 0 0,6-176-394 0 0,0-1 0 0 0,1 1 0 0 0,-1 0 0 0 0,1-1 0 0 0,0 0 0 0 0,-1 1 0 0 0,1-1 0 0 0,0 0 0 0 0,0 0 0 0 0,-1-1 0 0 0,1 1 0 0 0,0-1 0 0 0,0 1 0 0 0,0-1 0 0 0,0 0 0 0 0,0 0 0 0 0,0 0 0 0 0,0 0 0 0 0,0-1 0 0 0,0 1 0 0 0,-1-1 0 0 0,1 0 0 0 0,0 0 0 0 0,0 0 0 0 0,0 0 13 0 0,41-13-2806 0 0,-15 4-4792 0 0,-17 5-2855 0 0</inkml:trace>
  <inkml:trace contextRef="#ctx0" brushRef="#br1" timeOffset="139820.006">9264 15599 14763 0 0,'0'0'1083'0'0,"0"0"-140"0"0,0 0-426 0 0,0 0-389 0 0,0 0-246 0 0,0 0-121 0 0,0 0-74 0 0,0 0-2 0 0,0 0 71 0 0,0 0 110 0 0,0 0 152 0 0,0 0 135 0 0,12-8 130 0 0,37-26 105 0 0,52 26 2088 0 0,394-4 1497 0 0,-416 14-3020 0 0,-80-2-150 0 0,-11 1-3886 0 0,-4 2-9402 0 0,9-1 2935 0 0</inkml:trace>
  <inkml:trace contextRef="#ctx0" brushRef="#br1" timeOffset="140190.033">9353 15894 20916 0 0,'0'0'1035'0'0,"0"0"-96"0"0,0 0-355 0 0,0 0-308 0 0,0 0-188 0 0,0 0-100 0 0,0 0-57 0 0,0 0 0 0 0,0 0 47 0 0,0 0 37 0 0,0 0 28 0 0,0 0 39 0 0,0 0 52 0 0,22 4 46 0 0,178 23 793 0 0,201-24 77 0 0,-400-3-1065 0 0,0 0-1 0 0,0 0 1 0 0,1 0-1 0 0,-1 0 1 0 0,0 0 0 0 0,0 1-1 0 0,1-1 1 0 0,-1 0-1 0 0,0 1 1 0 0,0-1 0 0 0,0 1-1 0 0,0-1 1 0 0,0 1 0 0 0,1 0-1 0 0,-1 0 1 0 0,0-1-1 0 0,0 1 1 0 0,-1 0 0 0 0,1 0-1 0 0,0 0 1 0 0,0 0 0 0 0,0 0-1 0 0,-1 0 1 0 0,1 0-1 0 0,0 0 1 0 0,-1 0 0 0 0,1 0-1 0 0,-1 0 1 0 0,1 1 0 0 0,-1-1-1 0 0,1 0 1 0 0,-1 0-1 0 0,0 0 1 0 0,0 1 0 0 0,0-1-1 0 0,0 0 1 0 0,0 1-1 0 0,0-1 1 0 0,0 0 0 0 0,0 0-1 0 0,0 1 1 0 0,-1-1 0 0 0,1 0-1 0 0,0 0 1 0 0,-1 0-1 0 0,1 1 1 0 0,-1-1 15 0 0,-6 19-4381 0 0,-1-3-6178 0 0,5-12 79 0 0</inkml:trace>
  <inkml:trace contextRef="#ctx0" brushRef="#br1" timeOffset="141303.416">11192 15629 15851 0 0,'0'0'1773'0'0,"0"0"-1603"0"0,0 0-608 0 0,0 0-117 0 0,0 0 155 0 0,0 0 312 0 0,0 0 209 0 0,0 0 33 0 0,0 0 10 0 0,0 0 48 0 0,27-5 36 0 0,86-15 113 0 0,-103 18-156 0 0,0 0 0 0 0,0-1 1 0 0,-1 0-1 0 0,1-1 0 0 0,-1 0 0 0 0,0 0 0 0 0,1-1 0 0 0,-2-1 1 0 0,1 1-1 0 0,-1-1 0 0 0,0-1 0 0 0,0 1 0 0 0,-1-2 0 0 0,1 1 1 0 0,-2-1-1 0 0,1 0 0 0 0,-1 0 0 0 0,0 0 0 0 0,-1-1 0 0 0,0 0 0 0 0,4-10-204 0 0,5-5 79 0 0,-2 6 25 0 0,-1-1 1 0 0,-1 0-1 0 0,-1 0 0 0 0,0-1 1 0 0,-2 0-1 0 0,0-1 1 0 0,-1 0-1 0 0,-1 0 0 0 0,-1 0 1 0 0,-1-1-1 0 0,-1 1 0 0 0,-1-1 1 0 0,0 0-1 0 0,-2 1 0 0 0,-1-5-105 0 0,-43-35-402 0 0,45 85-1075 0 0,75 349 1093 0 0,-63-304 334 0 0,-3 1 0 0 0,-2-1-1 0 0,-4 1 1 0 0,-3 1 0 0 0,-3-1-1 0 0,-3-1 1 0 0,-3 3 50 0 0,4-56 25 0 0,0 1 0 0 0,-1-1-1 0 0,-1-1 1 0 0,-1 1 0 0 0,0-1 0 0 0,-1 0-1 0 0,0-1 1 0 0,-1 0 0 0 0,-1-1 0 0 0,0 0 0 0 0,-1 0-1 0 0,-1-1 1 0 0,0-1 0 0 0,0 0 0 0 0,-1-1-1 0 0,0-1 1 0 0,-1 0 0 0 0,0 0 0 0 0,0-2-1 0 0,-1 0 1 0 0,0 0 0 0 0,0-2 0 0 0,-1 0-1 0 0,1-1 1 0 0,-1-1 0 0 0,0 0 0 0 0,0-1-1 0 0,0-1 1 0 0,0 0 0 0 0,-1-2-25 0 0,-34-22 1266 0 0,52 23-1180 0 0,28 0-23 0 0,653 38 772 0 0,-639-43-4035 0 0,-15-3-6420 0 0,-20 5-808 0 0</inkml:trace>
  <inkml:trace contextRef="#ctx0" brushRef="#br1" timeOffset="141608.228">12640 15883 24405 0 0,'0'0'715'0'0,"0"0"-144"0"0,0 0-284 0 0,0 0-185 0 0,0 0-79 0 0,0 0-18 0 0,0 0-25 0 0,0 0 36 0 0,0 0 20 0 0,0 0 4 0 0,0 0 32 0 0,26-1 42 0 0,196-4 759 0 0,-219 5-841 0 0,83 2 262 0 0,0-4-1 0 0,-1-4 1 0 0,0-4 0 0 0,37-10-294 0 0,-128 20-2137 0 0,-12 2-1790 0 0,5 2-2636 0 0,1 1-5263 0 0</inkml:trace>
  <inkml:trace contextRef="#ctx0" brushRef="#br1" timeOffset="142503.469">14717 15178 17636 0 0,'0'0'228'0'0,"0"0"-186"0"0,0 0-206 0 0,0 0-54 0 0,0 0 46 0 0,0 0 89 0 0,0 0 14 0 0,0 0-71 0 0,27-16-126 0 0,84-50-91 0 0,-107 65 386 0 0,0-1 0 0 0,-1 1 0 0 0,1-1 0 0 0,0 1 0 0 0,-1-1 0 0 0,1 0 0 0 0,-1 0-1 0 0,0-1 1 0 0,0 1 0 0 0,0-1 0 0 0,0 0 0 0 0,0 0 0 0 0,0 0 0 0 0,-1 0 0 0 0,0 0 0 0 0,1 0 0 0 0,-1-1 0 0 0,0 1 0 0 0,-1-1 0 0 0,1 1 0 0 0,0-1 0 0 0,-1 0 0 0 0,0 0 0 0 0,0 1 0 0 0,0-1 0 0 0,-1 0 0 0 0,1 0 0 0 0,-1 0-1 0 0,0 0 1 0 0,0 0 0 0 0,0-1-29 0 0,-2 2 42 0 0,-1-1 1 0 0,1 1-1 0 0,-1-1 0 0 0,0 1 0 0 0,0 0 0 0 0,0 0 0 0 0,0 1 0 0 0,-1-1 0 0 0,1 1 0 0 0,-1-1 1 0 0,0 1-1 0 0,1 0 0 0 0,-1 0 0 0 0,0 1 0 0 0,0-1 0 0 0,0 1 0 0 0,0 0 0 0 0,-1 0 0 0 0,1 0 0 0 0,0 0 1 0 0,-4 1-43 0 0,-21 0 70 0 0,0 1-1 0 0,0 1 1 0 0,0 2 0 0 0,1 1 0 0 0,-1 1 0 0 0,1 1 0 0 0,0 2 0 0 0,1 1 0 0 0,0 1 0 0 0,1 1 0 0 0,0 1 0 0 0,1 1 0 0 0,0 2 0 0 0,1 0 0 0 0,-7 8-70 0 0,26-21-30 0 0,0 0 0 0 0,1 0 0 0 0,-1 1 0 0 0,1-1 0 0 0,0 1 0 0 0,0 0 0 0 0,0 0-1 0 0,1 0 1 0 0,-1 1 0 0 0,1-1 0 0 0,0 1 0 0 0,0 0 0 0 0,0 0 0 0 0,1 0 0 0 0,0 0 0 0 0,0 0 0 0 0,0 0 0 0 0,1 1 0 0 0,-1-1-1 0 0,1 1 1 0 0,1-1 0 0 0,-1 1 0 0 0,1-1 0 0 0,0 1 0 0 0,0-1 0 0 0,0 1 0 0 0,1-1 0 0 0,0 1 0 0 0,0-1 0 0 0,0 1 0 0 0,1-1-1 0 0,0 0 1 0 0,0 1 0 0 0,0-1 0 0 0,1 0 0 0 0,0-1 0 0 0,0 1 0 0 0,0 0 0 0 0,0-1 0 0 0,1 1 0 0 0,-1-1 0 0 0,1 0 0 0 0,4 3 30 0 0,331 215 1016 0 0,-315-202-1009 0 0,-2 1 1 0 0,0 1 0 0 0,-1 1 0 0 0,-1 1-1 0 0,-1 0 1 0 0,-1 2 0 0 0,-1 0-1 0 0,-2 1 1 0 0,-1 0 0 0 0,-1 2 0 0 0,-1-1-1 0 0,-1 1 1 0 0,-2 1 0 0 0,-1 0 0 0 0,-1 0-1 0 0,-2 1 1 0 0,-1-1 0 0 0,-1 1-1 0 0,-2 21-7 0 0,-2-40 76 0 0,-1 1-1 0 0,0-1 1 0 0,-1 0-1 0 0,-1 0 0 0 0,0 0 1 0 0,0 0-1 0 0,-2 0 1 0 0,1-1-1 0 0,-1 0 1 0 0,-1 0-1 0 0,0 0 0 0 0,0-1 1 0 0,-1 0-1 0 0,-1-1 1 0 0,1 0-1 0 0,-1 0 0 0 0,-1-1 1 0 0,0 0-1 0 0,0 0 1 0 0,0-1-1 0 0,-1-1 1 0 0,0 0-1 0 0,-10 4-75 0 0,-23 10 371 0 0,-2-1-1 0 0,0-3 1 0 0,-1-1-1 0 0,-1-3 1 0 0,-24 3-371 0 0,34-6 110 0 0,-1-1 0 0 0,1-2 0 0 0,-1-2 0 0 0,-1-1 0 0 0,1-2-1 0 0,0-2 1 0 0,0-1 0 0 0,0-2 0 0 0,0-2 0 0 0,0-2 0 0 0,1-1 0 0 0,1-2 0 0 0,-1-1 0 0 0,-17-11-110 0 0,52 23-2 0 0,1 0 0 0 0,0-1 1 0 0,-1 1-1 0 0,1-1 0 0 0,-1 0 0 0 0,1 0 1 0 0,0 0-1 0 0,-1 0 0 0 0,1 0 0 0 0,0-1 1 0 0,0 1-1 0 0,0 0 0 0 0,0-1 0 0 0,0 0 1 0 0,0 1-1 0 0,1-1 0 0 0,-1 0 0 0 0,1 0 1 0 0,-1 0-1 0 0,1 0 0 0 0,-1 0 0 0 0,1-1 1 0 0,0 1-1 0 0,0 0 0 0 0,0-1 0 0 0,0 1 0 0 0,1 0 1 0 0,-1-1-1 0 0,1 1 0 0 0,-1-1 0 0 0,1 1 1 0 0,0-1-1 0 0,0 1 0 0 0,0-1 0 0 0,0 1 1 0 0,1-1-1 0 0,-1 1 0 0 0,0-1 0 0 0,1 1 1 0 0,0-1-1 0 0,0 1 0 0 0,0 0 0 0 0,0-1 1 0 0,0 1-1 0 0,0 0 0 0 0,0 0 0 0 0,1 0 1 0 0,-1 0-1 0 0,1 0 0 0 0,-1 0 0 0 0,1 0 1 0 0,0 0-1 0 0,0 1 0 0 0,1-1 2 0 0,23-9-374 0 0,1 2 1 0 0,0 2-1 0 0,1 0 0 0 0,0 1 0 0 0,0 2 0 0 0,0 1 0 0 0,0 1 1 0 0,1 2-1 0 0,-1 1 0 0 0,24 3 374 0 0,35 5-4990 0 0,-31 0-1605 0 0,-27-4-2251 0 0</inkml:trace>
  <inkml:trace contextRef="#ctx0" brushRef="#br1" timeOffset="143358.141">15316 16141 5369 0 0,'0'0'1067'0'0,"0"0"-564"0"0,0 0-120 0 0,0 0 91 0 0,0 0 178 0 0,0 0 279 0 0,19-28 216 0 0,60-84 171 0 0,-34 32 6637 0 0,-75 161-6487 0 0,19-55-1425 0 0,0 0-1 0 0,2 1 0 0 0,1 0 0 0 0,2 0 1 0 0,0 1-1 0 0,2-1 0 0 0,-1 21-42 0 0,32 86 24 0 0,-25-130 1 0 0,0 0 0 0 0,0-1-1 0 0,0 1 1 0 0,0-1 0 0 0,0 0 0 0 0,1 1 0 0 0,-1-1 0 0 0,1-1 0 0 0,0 1 0 0 0,0 0 0 0 0,0-1 0 0 0,0 1 0 0 0,1-1 0 0 0,-1 0 0 0 0,1 0 0 0 0,-1 0 0 0 0,1 0 0 0 0,0-1 0 0 0,-1 0 0 0 0,1 1 0 0 0,0-1 0 0 0,0-1 0 0 0,0 1 0 0 0,0-1-1 0 0,0 1 1 0 0,0-1 0 0 0,0 0 0 0 0,0 0 0 0 0,0-1 0 0 0,0 1 0 0 0,0-1 0 0 0,0 0 0 0 0,1-1-25 0 0,7-4 59 0 0,0 0 1 0 0,0-1-1 0 0,-1-1 0 0 0,0 0 0 0 0,0 0 0 0 0,0-1 1 0 0,-1-1-1 0 0,-1 1 0 0 0,0-2 0 0 0,0 1 1 0 0,-1-1-1 0 0,0-1 0 0 0,-1 1 0 0 0,-1-1 1 0 0,1 0-1 0 0,-2-1 0 0 0,1-2-59 0 0,28-156 137 0 0,-11 245-469 0 0,-11-37 332 0 0,1-1-1 0 0,2 0 1 0 0,1 0-1 0 0,2-2 0 0 0,1 0 1 0 0,2-1-1 0 0,11 12 1 0 0,-30-42 20 0 0,0 1 1 0 0,0-1-1 0 0,0 0 0 0 0,1 0 0 0 0,0 1 0 0 0,-1-2 1 0 0,1 1-1 0 0,0 0 0 0 0,1 0 0 0 0,-1-1 0 0 0,0 0 0 0 0,1 0 1 0 0,-1 0-1 0 0,1 0 0 0 0,0 0 0 0 0,-1-1 0 0 0,1 1 0 0 0,0-1 1 0 0,0 0-1 0 0,0 0 0 0 0,0-1 0 0 0,0 1 0 0 0,0-1 1 0 0,0 0-1 0 0,0 0 0 0 0,0 0 0 0 0,0-1 0 0 0,0 1 0 0 0,0-1 1 0 0,0 0-1 0 0,0 0 0 0 0,0 0 0 0 0,0-1 0 0 0,0 1 0 0 0,-1-1 1 0 0,1 0-1 0 0,-1 0 0 0 0,1-1 0 0 0,-1 1 0 0 0,0 0 0 0 0,0-1 1 0 0,0 0-1 0 0,0 0 0 0 0,0 0 0 0 0,-1 0 0 0 0,1 0 1 0 0,0-2-22 0 0,6-13 40 0 0,-1-1 0 0 0,0 1 0 0 0,-2-1-1 0 0,0 0 1 0 0,-1-1 0 0 0,-1 1 0 0 0,-1-1-1 0 0,-1 0 1 0 0,-1 0 0 0 0,0 0 0 0 0,-1 0-1 0 0,-2 0 1 0 0,0 0 0 0 0,-1 0 0 0 0,-2-7-39 0 0,-1-34 157 0 0,8 59-167 0 0,1 0 0 0 0,0 0 0 0 0,0 0 0 0 0,0 0 0 0 0,0 0 0 0 0,0 0 0 0 0,0 1 0 0 0,1 0 0 0 0,-1 0 0 0 0,0 0 0 0 0,1 0 1 0 0,-1 0-1 0 0,1 0 0 0 0,-1 1 0 0 0,1 0 0 0 0,-1 0 0 0 0,1 0 0 0 0,-1 0 0 0 0,1 0 0 0 0,-1 1 0 0 0,1 0 0 0 0,-1-1 0 0 0,0 1 0 0 0,1 0 0 0 0,-1 1 0 0 0,0-1 0 0 0,0 1 0 0 0,0-1 0 0 0,0 1 0 0 0,1 1 10 0 0,10 0 18 0 0,44 6 65 0 0,-1-2 1 0 0,1-3-1 0 0,0-3 1 0 0,0-2-1 0 0,0-3 0 0 0,-1-2 1 0 0,1-2-1 0 0,-1-3 1 0 0,-1-3-1 0 0,0-2 0 0 0,23-11-83 0 0,43-12 36 0 0,-121 39-173 0 0,-26 7-1295 0 0,-33 22-2404 0 0,28-13-1756 0 0,7-5-5491 0 0</inkml:trace>
  <inkml:trace contextRef="#ctx0" brushRef="#br1" timeOffset="144429.544">3896 14121 3361 0 0,'0'0'2559'0'0,"0"0"-492"0"0,0 0-171 0 0,0 0-111 0 0,0 0-106 0 0,0 0-149 0 0,-15-27-220 0 0,-72-129 688 0 0,81 146-1607 0 0,0 0 0 0 0,0 0 0 0 0,-1 0 0 0 0,0 1-1 0 0,-1 0 1 0 0,0 0 0 0 0,-1 1 0 0 0,0 0 0 0 0,0 1 0 0 0,0 0 0 0 0,-1 0-1 0 0,0 1 1 0 0,-1 0 0 0 0,-3-1-391 0 0,37 38-2412 0 0,41 24 2604 0 0,3-2 0 0 0,2-2 1 0 0,2-4-1 0 0,2-4 0 0 0,30 12-192 0 0,95 59 101 0 0,-120-69-82 0 0,-3 3-1 0 0,-1 4 1 0 0,-3 2 0 0 0,-3 4-1 0 0,-1 2 1 0 0,-4 4-1 0 0,-3 2 1 0 0,-2 3-1 0 0,4 11-18 0 0,-11 39 1626 0 0,-88-138-1395 0 0,11-7-3219 0 0,12 7-5430 0 0,11 14-2154 0 0</inkml:trace>
  <inkml:trace contextRef="#ctx0" brushRef="#br1" timeOffset="144790.001">4803 14339 22237 0 0,'0'0'140'0'0,"0"0"-272"0"0,0 0-335 0 0,0 0-174 0 0,0 0-8 0 0,0 0 179 0 0,0 0 184 0 0,0 0 37 0 0,0 0 3 0 0,0 0 48 0 0,27 14 56 0 0,88 50 49 0 0,-109-60 96 0 0,0 0 1 0 0,0 0-1 0 0,0 1 0 0 0,0 0 1 0 0,0 0-1 0 0,-1 0 0 0 0,0 1 0 0 0,0 0 1 0 0,-1 0-1 0 0,1 0 0 0 0,-1 0 1 0 0,-1 1-1 0 0,1 0 0 0 0,-1 0 1 0 0,1 3-4 0 0,8 16 73 0 0,52 101 419 0 0,103 164 172 0 0,-147-267-631 0 0,26 38 34 0 0,-32-21 260 0 0,-62-21 1721 0 0,-24-5-1802 0 0,1 4-1 0 0,1 3 0 0 0,0 3 1 0 0,2 3-1 0 0,2 3 0 0 0,1 2 1 0 0,-44 32-246 0 0,48-10-789 0 0,48-25-7307 0 0,13-23-1966 0 0</inkml:trace>
  <inkml:trace contextRef="#ctx0" brushRef="#br1" timeOffset="145880.887">973 11589 14947 0 0,'0'0'1971'0'0,"0"0"-796"0"0,0 0-976 0 0,0 0-846 0 0,0 0-438 0 0,0 0-42 0 0,0 0 254 0 0,0 0 389 0 0,0 0 230 0 0,0 0 119 0 0,0 0 80 0 0,0 0 78 0 0,0 0 64 0 0,11 30 25 0 0,63 198 274 0 0,-39-74 65 0 0,-18-92-179 0 0,-3 2-1 0 0,-3 0 1 0 0,-3 0-1 0 0,-2 1 1 0 0,-3 5-272 0 0,-26 4 1203 0 0,-65 8-4404 0 0,-100-4-2915 0 0,5-26 9080 0 0,59-30 4392 0 0,160-11-10245 0 0,15 4 3987 0 0,403 49 1345 0 0,-450-63-2332 0 0,-4 0-3510 0 0,0-1-3651 0 0,0-1-1519 0 0</inkml:trace>
  <inkml:trace contextRef="#ctx0" brushRef="#br1" timeOffset="146123.791">633 11682 23813 0 0,'0'0'364'0'0,"0"0"-48"0"0,0 0-188 0 0,0 0-341 0 0,0 0-454 0 0,0 0-292 0 0,0 0 38 0 0,0 0 171 0 0,0 0 298 0 0,0 0 211 0 0,0 0 39 0 0,0 0 57 0 0,20-1 62 0 0,148 5 122 0 0,105-14 56 0 0,-183-3-3322 0 0,-2-2-4395 0 0,-60 10-1651 0 0</inkml:trace>
  <inkml:trace contextRef="#ctx0" brushRef="#br1" timeOffset="147249.867">1637 11590 21773 0 0,'0'0'-587'0'0,"0"0"-692"0"0,0 0-424 0 0,0 0 81 0 0,0 0 386 0 0,0 0 632 0 0,0 0 393 0 0,0 0 70 0 0,0 0 19 0 0,0 0 54 0 0,0 0 79 0 0,0 26 113 0 0,0 81 183 0 0,-30 8 1140 0 0,16-59-1313 0 0,2 0 1 0 0,2 2 0 0 0,4-1 0 0 0,1 1-1 0 0,3 0 1 0 0,3 0 0 0 0,2 0-1 0 0,3-1 1 0 0,3 5-135 0 0,52 174 23 0 0,-76-229 5216 0 0,-41-27-5161 0 0,25 9 69 0 0,-191-13-433 0 0,218 25 226 0 0,0 0 1 0 0,0 0-1 0 0,1 0 0 0 0,-1 1 1 0 0,0-1-1 0 0,1 1 0 0 0,-1 0 1 0 0,1 0-1 0 0,0 0 0 0 0,0 0 1 0 0,0 1-1 0 0,0-1 0 0 0,0 1 1 0 0,0 0-1 0 0,0-1 0 0 0,1 1 1 0 0,0 1-1 0 0,0-1 0 0 0,-1 0 1 0 0,2 1-1 0 0,-1-1 0 0 0,0 1 1 0 0,1-1-1 0 0,0 1 0 0 0,-1 0 0 0 0,2-1 1 0 0,-1 1-1 0 0,0 0 0 0 0,1 0 1 0 0,-1 0-1 0 0,1 0 0 0 0,0 0 1 0 0,1 0-1 0 0,-1-1 0 0 0,1 1 1 0 0,-1 0-1 0 0,1 0 0 0 0,0 0 1 0 0,1-1-1 0 0,-1 1 0 0 0,0 0 1 0 0,1-1-1 0 0,0 1 0 0 0,0-1 1 0 0,0 0-1 0 0,0 0 0 0 0,1 0 1 0 0,-1 0-1 0 0,1 0 0 0 0,0 0 0 0 0,0-1 1 0 0,0 1-1 0 0,0-1 0 0 0,0 0 1 0 0,1 0-1 0 0,0 1 60 0 0,9 2 55 0 0,0-1 1 0 0,1 0-1 0 0,-1-1 0 0 0,1 0 1 0 0,-1-1-1 0 0,1-1 0 0 0,0 0 0 0 0,-1-1 1 0 0,1 0-1 0 0,0-1 0 0 0,0-1 1 0 0,-1 0-1 0 0,1-1 0 0 0,-1 0 0 0 0,0-1 1 0 0,0 0-1 0 0,0-1 0 0 0,0-1 1 0 0,-1 0-1 0 0,0-1 0 0 0,0 0 1 0 0,-1-1-1 0 0,0 0 0 0 0,0-1 0 0 0,-1 0 1 0 0,0-1-1 0 0,0 0 0 0 0,-1 0 1 0 0,-1-1-1 0 0,0 0 0 0 0,0 0 0 0 0,-1-1 1 0 0,-1 0-1 0 0,0-1 0 0 0,0 1 1 0 0,-1-1-1 0 0,2-10-55 0 0,9-128 1249 0 0,-40 124-2005 0 0,24 27-220 0 0,11 18-3403 0 0,48 2 4449 0 0,-40-19 20 0 0,0-2-1 0 0,0 1 1 0 0,0-2 0 0 0,-1-1-1 0 0,1 0 1 0 0,0-2-1 0 0,-1 0 1 0 0,0-1 0 0 0,0 0-1 0 0,11-7-89 0 0,20-6 78 0 0,-108 137 775 0 0,50-104-887 0 0,1 0 0 0 0,0 0-1 0 0,1 1 1 0 0,1 0 0 0 0,0 0-1 0 0,1 1 1 0 0,0-1 0 0 0,2 1 0 0 0,0 0-1 0 0,0 0 1 0 0,2 0 0 0 0,0 1-1 0 0,1-1 1 0 0,0 1 34 0 0,4-12-142 0 0,-1 0-1 0 0,1 0 1 0 0,0 0 0 0 0,0-1-1 0 0,0 0 1 0 0,1 0 0 0 0,0 0-1 0 0,0 0 1 0 0,0-1-1 0 0,0 0 1 0 0,0 0 0 0 0,1 0-1 0 0,-1 0 1 0 0,1-1 0 0 0,0 0-1 0 0,-1 0 1 0 0,1-1-1 0 0,0 0 1 0 0,0 0 0 0 0,0 0-1 0 0,0-1 1 0 0,1 1 0 0 0,-1-1-1 0 0,0-1 1 0 0,0 1-1 0 0,0-1 1 0 0,0 0 0 0 0,0-1-1 0 0,0 0 143 0 0,95-39-9579 0 0,-76 6 9436 0 0,-25 65 9285 0 0,15-2-4647 0 0,-8-21-4414 0 0,0 0 0 0 0,1 0 0 0 0,-1-1 0 0 0,1 0 0 0 0,0 0 0 0 0,1-1 0 0 0,0 0 0 0 0,-1-1-1 0 0,1 0 1 0 0,1 0 0 0 0,-1-1 0 0 0,1 0 0 0 0,-1 0 0 0 0,1-1 0 0 0,0-1 0 0 0,0 0 0 0 0,0 0-81 0 0,-1-2 93 0 0,0 0 0 0 0,0-1 1 0 0,-1 0-1 0 0,1 0 0 0 0,0-1 1 0 0,-1 0-1 0 0,0 0 1 0 0,0-1-1 0 0,0 0 0 0 0,0-1 1 0 0,0 0-1 0 0,-1 0 0 0 0,0 0 1 0 0,0-1-1 0 0,0 0 0 0 0,-1-1 1 0 0,0 1-1 0 0,0-1 0 0 0,-1 0 1 0 0,1-1-1 0 0,-2 1 0 0 0,1-1 1 0 0,-1 0-1 0 0,0 0 1 0 0,-1-1-1 0 0,0 1 0 0 0,0-1 1 0 0,-1 1-1 0 0,0-1 0 0 0,0 0 1 0 0,-1 0-1 0 0,0 0 0 0 0,-1 0 1 0 0,0 0-1 0 0,0 0 0 0 0,-1 0 1 0 0,-1-6-94 0 0,-1 8-27 0 0,0 0 0 0 0,0 0 0 0 0,0 0 0 0 0,-1 0 0 0 0,0 0 0 0 0,0 1 1 0 0,0 0-1 0 0,-1 0 0 0 0,0 0 0 0 0,-1 1 0 0 0,1-1 0 0 0,-1 1 0 0 0,0 0 0 0 0,0 1 0 0 0,0-1 1 0 0,-1 1-1 0 0,0 1 0 0 0,0-1 0 0 0,0 1 0 0 0,0 0 0 0 0,0 1 0 0 0,0 0 0 0 0,-1 0 0 0 0,1 0 1 0 0,-1 1-1 0 0,0 0 0 0 0,1 1 0 0 0,-1 0 0 0 0,0 0 0 0 0,1 0 0 0 0,-1 1 0 0 0,0 0 0 0 0,1 1 1 0 0,-1-1-1 0 0,1 2 0 0 0,0-1 0 0 0,0 1 0 0 0,0 0 0 0 0,0 0 0 0 0,0 1 0 0 0,0 0 0 0 0,1 0 1 0 0,0 1-1 0 0,0-1 0 0 0,0 2 0 0 0,0-1 0 0 0,1 0 0 0 0,0 1 0 0 0,-1 2 27 0 0,1-1-94 0 0,1 0 0 0 0,1 1-1 0 0,-1-1 1 0 0,1 1 0 0 0,0 0 0 0 0,1 0-1 0 0,0 0 1 0 0,0 0 0 0 0,1 1 0 0 0,0-1-1 0 0,1 0 1 0 0,-1 0 0 0 0,2 1 0 0 0,-1-1-1 0 0,1 0 1 0 0,0 1 0 0 0,1-1 0 0 0,0 0-1 0 0,0 0 1 0 0,1 0 0 0 0,0 0 0 0 0,0-1-1 0 0,1 1 1 0 0,4 6 94 0 0,65 42-4995 0 0,-52-49 539 0 0,-2-2-4890 0 0</inkml:trace>
  <inkml:trace contextRef="#ctx0" brushRef="#br1" timeOffset="148112.486">2869 12439 14523 0 0,'0'0'5460'0'0,"0"0"-4314"0"0,0 0-1413 0 0,0 0-487 0 0,0 0-486 0 0,0 0-34 0 0,0 0 229 0 0,0 0 381 0 0,0 0 394 0 0,0 0 97 0 0,0 0 6 0 0,0 0 47 0 0,0 0 84 0 0,35-18 1741 0 0,-28 14-1638 0 0,1-1 0 0 0,-1 0 0 0 0,0 0 0 0 0,0-1 0 0 0,0 0 0 0 0,-1 0 0 0 0,0 0 0 0 0,0-1 0 0 0,0 0 0 0 0,-1 0 0 0 0,0-1 0 0 0,-1 1 1 0 0,0-1-1 0 0,0 0 0 0 0,0 0 0 0 0,-1-1 0 0 0,1-4-67 0 0,-6 12-6 0 0,1 0 1 0 0,-1-1-1 0 0,0 1 1 0 0,0 0-1 0 0,0 0 1 0 0,0 0 0 0 0,0 0-1 0 0,0 0 1 0 0,0 0-1 0 0,0 1 1 0 0,0-1-1 0 0,0 1 1 0 0,-1 0-1 0 0,1-1 1 0 0,0 1-1 0 0,0 0 1 0 0,0 0-1 0 0,-1 0 1 0 0,1 1-1 0 0,0-1 1 0 0,0 0 0 0 0,0 1-1 0 0,-1-1 1 0 0,1 1-1 0 0,0 0 1 0 0,0 0-1 0 0,0 0 1 0 0,0 0-1 0 0,0 0 1 0 0,1 0-1 0 0,-1 1 1 0 0,0-1-1 0 0,0 0 1 0 0,1 1-1 0 0,-1 0 1 0 0,1-1 0 0 0,0 1-1 0 0,-1 0 1 0 0,1 0-1 0 0,-1 1 6 0 0,-14 11-112 0 0,0 2 0 0 0,1-1 0 0 0,1 2 0 0 0,1 0 0 0 0,0 1 0 0 0,1 0 0 0 0,1 1 1 0 0,0 0-1 0 0,2 1 0 0 0,0 0 0 0 0,2 0 0 0 0,0 1 0 0 0,1 0 0 0 0,1 0 0 0 0,1 0 0 0 0,1 1 0 0 0,1 0 0 0 0,0 20 112 0 0,3-38 0 0 0,0 0 0 0 0,0 0 0 0 0,0 0 0 0 0,1-1 0 0 0,-1 1 0 0 0,1 0 0 0 0,0-1 0 0 0,0 0 0 0 0,0 1 0 0 0,1-1 0 0 0,-1 0 0 0 0,1 0 0 0 0,-1 0-1 0 0,1 0 1 0 0,0-1 0 0 0,0 1 0 0 0,0-1 0 0 0,1 0 0 0 0,-1 0 0 0 0,1 0 0 0 0,-1 0 0 0 0,1 0 0 0 0,-1-1 0 0 0,1 0 0 0 0,0 1 0 0 0,0-1 0 0 0,0-1 0 0 0,0 1 0 0 0,0-1 0 0 0,0 1 0 0 0,0-1 0 0 0,1 0 0 0 0,131-15-2445 0 0,-17-41-2024 0 0,-48 5 6028 0 0,-73 59 4681 0 0,-3 9-3348 0 0,4-15-2909 0 0,0 1-1 0 0,-1-1 1 0 0,1 0 0 0 0,1 1 0 0 0,-1-1-1 0 0,0 1 1 0 0,1-1 0 0 0,-1 1 0 0 0,1-1-1 0 0,0 1 1 0 0,-1-1 0 0 0,1 1 0 0 0,1 0-1 0 0,-1-1 1 0 0,0 1 0 0 0,1-1 0 0 0,-1 1-1 0 0,1-1 1 0 0,0 1 0 0 0,-1-1 0 0 0,1 0-1 0 0,1 1 1 0 0,-1-1 0 0 0,0 0 0 0 0,0 1-1 0 0,1-1 1 0 0,-1 0 0 0 0,1 0 0 0 0,0 0 0 0 0,0-1-1 0 0,0 1 1 0 0,0 0 0 0 0,0-1 0 0 0,0 1-1 0 0,0-1 1 0 0,0 0 0 0 0,0 1 0 0 0,1-1-1 0 0,-1 0 1 0 0,2 0 17 0 0,5-3 56 0 0,1 0 1 0 0,-1-1-1 0 0,0 0 1 0 0,0-1-1 0 0,0 0 1 0 0,-1 0-1 0 0,1-1 0 0 0,-1 0 1 0 0,0-1-1 0 0,0 0 1 0 0,-1 0-1 0 0,0 0 0 0 0,0-1 1 0 0,0 0-1 0 0,-1 0 1 0 0,0-1-1 0 0,0 0 1 0 0,-1 0-1 0 0,0 0 0 0 0,-1-1 1 0 0,1 0-1 0 0,-2 0 1 0 0,1 0-1 0 0,-1 0 0 0 0,-1 0 1 0 0,0-1-1 0 0,0 1 1 0 0,0-1-1 0 0,-1 1 1 0 0,-1-1-1 0 0,0 0 0 0 0,0 1 1 0 0,-1-2-57 0 0,1 8-27 0 0,-1 0 1 0 0,0 1-1 0 0,0-1 0 0 0,0 0 1 0 0,0 0-1 0 0,0 1 1 0 0,0-1-1 0 0,-1 0 1 0 0,1 1-1 0 0,-1 0 1 0 0,1-1-1 0 0,-1 1 0 0 0,0 0 1 0 0,0 0-1 0 0,0 0 1 0 0,-1 0-1 0 0,1 0 1 0 0,0 0-1 0 0,-1 1 0 0 0,1-1 1 0 0,-1 1-1 0 0,1 0 1 0 0,-1-1-1 0 0,0 1 1 0 0,1 0-1 0 0,-1 1 0 0 0,0-1 1 0 0,0 0-1 0 0,0 1 1 0 0,0 0-1 0 0,0-1 1 0 0,0 1-1 0 0,1 0 0 0 0,-1 1 1 0 0,0-1-1 0 0,0 0 1 0 0,0 1-1 0 0,0 0 1 0 0,0 0-1 0 0,1 0 0 0 0,-1 0 1 0 0,0 0-1 0 0,1 0 1 0 0,-1 1-1 0 0,1-1 1 0 0,-1 1-1 0 0,1-1 1 0 0,0 1-1 0 0,-1 0 0 0 0,1 0 1 0 0,0 1 26 0 0,-11 14-47 0 0,2 1 1 0 0,0 0-1 0 0,1 0 1 0 0,1 1-1 0 0,1 1 1 0 0,0-1-1 0 0,1 1 1 0 0,2 1 0 0 0,0-1-1 0 0,1 1 1 0 0,1 0-1 0 0,1 0 1 0 0,0 6 46 0 0,3-24 16 0 0,0 0 1 0 0,1 1-1 0 0,-1-1 0 0 0,1 0 1 0 0,-1 0-1 0 0,1 0 1 0 0,0 0-1 0 0,0-1 0 0 0,0 1 1 0 0,0 0-1 0 0,1-1 1 0 0,-1 0-1 0 0,1 1 1 0 0,0-1-1 0 0,-1 0 0 0 0,1 0 1 0 0,0-1-1 0 0,0 1 1 0 0,0-1-1 0 0,0 1 1 0 0,1-1-1 0 0,-1 0 0 0 0,0 0 1 0 0,0 0-1 0 0,1 0 1 0 0,-1-1-1 0 0,1 0 1 0 0,-1 1-1 0 0,0-1 0 0 0,1 0 1 0 0,-1-1-1 0 0,1 1 1 0 0,-1-1-1 0 0,0 1 0 0 0,1-1 1 0 0,-1 0-1 0 0,0 0 1 0 0,0-1-1 0 0,1 1 1 0 0,-1-1-1 0 0,0 1 0 0 0,0-1 1 0 0,-1 0-1 0 0,3-1-16 0 0,3 1 90 0 0,1 56 57 0 0,17-3-1073 0 0,13-41-8500 0 0,-32-10 100 0 0</inkml:trace>
  <inkml:trace contextRef="#ctx0" brushRef="#br1" timeOffset="148531.487">3536 12509 16043 0 0,'0'0'2200'0'0,"0"0"-2122"0"0,0 0-769 0 0,0 0 30 0 0,0 0 261 0 0,0 0 221 0 0,0 0 126 0 0,0 0 67 0 0,0 0-4 0 0,0 0-18 0 0,7 27-22 0 0,35 163-216 0 0,-10-95 647 0 0,-31-95 257 0 0,-1 0 434 0 0,-3-1 1995 0 0,-12-6-2429 0 0,2-1-618 0 0,1-1 0 0 0,0-1 0 0 0,1 0 1 0 0,0 0-1 0 0,0-1 0 0 0,1-1 0 0 0,0 0 1 0 0,1 0-1 0 0,1-1 0 0 0,0 0 0 0 0,1 0 0 0 0,0-1-40 0 0,6 11-57 0 0,1-1 0 0 0,-1 1 0 0 0,1 0-1 0 0,0-1 1 0 0,0 1 0 0 0,1 0-1 0 0,-1-1 1 0 0,1 1 0 0 0,-1 0-1 0 0,1-1 1 0 0,0 1 0 0 0,0 0-1 0 0,1 0 1 0 0,-1 0 0 0 0,1 0-1 0 0,-1 0 1 0 0,1 0 0 0 0,0 0-1 0 0,0 1 1 0 0,0-1 0 0 0,1 0-1 0 0,-1 1 1 0 0,0 0 0 0 0,1 0-1 0 0,0 0 1 0 0,-1 0 0 0 0,1 0-1 0 0,0 0 1 0 0,0 1 0 0 0,0-1 0 0 0,0 1-1 0 0,1 0 1 0 0,-1 0 0 0 0,0 0-1 0 0,2 0 58 0 0,122-29-262 0 0,119 15-146 0 0,-223 20-459 0 0,-8 0-5271 0 0,-10-3 1779 0 0,-3-1-4056 0 0</inkml:trace>
  <inkml:trace contextRef="#ctx0" brushRef="#br1" timeOffset="149098.164">4094 11663 21773 0 0,'0'0'317'0'0,"0"0"-265"0"0,0 0-492 0 0,0 0-430 0 0,0 0-296 0 0,0 0-105 0 0,0 0 97 0 0,0 0 154 0 0,0 0 177 0 0,0 0 205 0 0,0 0 213 0 0,0 0 188 0 0,0 0 214 0 0,9 20 188 0 0,47 148 1010 0 0,41 452 953 0 0,-73-423-1492 0 0,-8-176 803 0 0,7-55 90 0 0,-7 8-2253 0 0,-5 13 595 0 0,1 2 0 0 0,1-1 0 0 0,0 1 0 0 0,0 1-1 0 0,1 1 1 0 0,0 0 0 0 0,1 0 0 0 0,0 2 0 0 0,0 0 0 0 0,1 0 0 0 0,0 2 0 0 0,0 0 0 0 0,13-3 129 0 0,-21 6-54 0 0,0 0 0 0 0,0 1 1 0 0,0 0-1 0 0,0 0 1 0 0,1 1-1 0 0,-1 0 0 0 0,0 0 1 0 0,0 1-1 0 0,0 0 1 0 0,1 0-1 0 0,-1 1 0 0 0,0 0 1 0 0,-1 0-1 0 0,1 1 1 0 0,0 0-1 0 0,-1 1 0 0 0,1-1 1 0 0,-1 1-1 0 0,0 1 1 0 0,-1-1-1 0 0,1 1 0 0 0,-1 1 1 0 0,0-1-1 0 0,0 1 1 0 0,0 0-1 0 0,-1 0 0 0 0,0 1 1 0 0,4 5 53 0 0,-7-7 61 0 0,1 0 1 0 0,-1-1-1 0 0,0 1 1 0 0,-1 0 0 0 0,1 0-1 0 0,-1 0 1 0 0,0 0-1 0 0,0 0 1 0 0,-1 0-1 0 0,1 0 1 0 0,-1 0-1 0 0,0 0 1 0 0,-1 1 0 0 0,1-1-1 0 0,-1 0 1 0 0,0 0-1 0 0,0 0 1 0 0,-1 0-1 0 0,1 0 1 0 0,-1-1 0 0 0,0 1-1 0 0,-1 0 1 0 0,1-1-1 0 0,-1 1 1 0 0,0-1-1 0 0,0 0 1 0 0,0 0 0 0 0,0 0-1 0 0,-1 0 1 0 0,0-1-1 0 0,1 1 1 0 0,-1-1-1 0 0,-1 0 1 0 0,1 0 0 0 0,0-1-1 0 0,-1 1 1 0 0,1-1-1 0 0,-1 0 1 0 0,0 0-1 0 0,0 0 1 0 0,0-1 0 0 0,0 0-62 0 0,-17 9 153 0 0,0-2 1 0 0,0-1-1 0 0,0 0 1 0 0,-1-2-1 0 0,0 0 1 0 0,0-2-1 0 0,-1-1 1 0 0,1 0-1 0 0,0-2 1 0 0,-1-1-1 0 0,1 0 1 0 0,0-2-1 0 0,0-1 1 0 0,0 0-1 0 0,0-2 1 0 0,1-1-1 0 0,0-1 1 0 0,0 0-1 0 0,0-2 1 0 0,-5-4-154 0 0,25 13-74 0 0,-1 0 1 0 0,1 0 0 0 0,-1-1 0 0 0,1 1 0 0 0,0-1 0 0 0,0 0 0 0 0,0 1-1 0 0,0-1 1 0 0,0 0 0 0 0,0 0 0 0 0,0 0 0 0 0,1-1 0 0 0,-1 1 0 0 0,1 0 0 0 0,-1-1-1 0 0,1 1 1 0 0,0-1 0 0 0,0 1 0 0 0,0-1 0 0 0,0 1 0 0 0,0-1 0 0 0,1 0-1 0 0,-1 0 1 0 0,1 1 0 0 0,0-1 0 0 0,0 0 0 0 0,0 1 0 0 0,0-1 0 0 0,0 0 0 0 0,1 0-1 0 0,-1 1 1 0 0,1-1 0 0 0,0 0 0 0 0,0 1 0 0 0,0-1 0 0 0,0 1 0 0 0,0-1-1 0 0,0 1 1 0 0,1-1 0 0 0,-1 1 0 0 0,1 0 0 0 0,-1 0 0 0 0,1 0 0 0 0,0 0-1 0 0,0 0 1 0 0,0 0 0 0 0,0 0 0 0 0,0 1 0 0 0,1-1 0 0 0,-1 1 0 0 0,0-1 0 0 0,1 1-1 0 0,-1 0 1 0 0,1 0 0 0 0,0 0 0 0 0,-1 0 0 0 0,1 0 0 0 0,0 1 0 0 0,-1 0-1 0 0,1-1 1 0 0,0 1 0 0 0,0 0 73 0 0,47-11-2855 0 0,-17 6-1898 0 0,-14 3-2315 0 0</inkml:trace>
  <inkml:trace contextRef="#ctx0" brushRef="#br1" timeOffset="149517.38">5056 12323 20292 0 0,'0'0'1114'0'0,"0"0"-555"0"0,0 0-646 0 0,0 0-468 0 0,0 0-113 0 0,0 0 69 0 0,0 0 218 0 0,0 0 293 0 0,0 0 93 0 0,0 0 26 0 0,0 0 9 0 0,-8 27-21 0 0,-56 191-25 0 0,60-66-122 0 0,5-149 128 0 0,0 1 0 0 0,0 0 1 0 0,0-1-1 0 0,1 0 0 0 0,0 1 0 0 0,-1-1 0 0 0,1 0 0 0 0,0 1 0 0 0,1-1 1 0 0,-1 0-1 0 0,0-1 0 0 0,1 1 0 0 0,0 0 0 0 0,0-1 0 0 0,-1 1 0 0 0,2-1 1 0 0,-1 0-1 0 0,0 0 0 0 0,0 0 0 0 0,1-1 0 0 0,-1 1 0 0 0,0-1 0 0 0,1 0 1 0 0,0 1-1 0 0,-1-2 0 0 0,1 1 0 0 0,0 0 0 0 0,-1-1 0 0 0,1 0 0 0 0,0 1 1 0 0,0-2-1 0 0,-1 1 0 0 0,1 0 0 0 0,0-1 0 0 0,0 1 0 0 0,-1-1 0 0 0,1 0 1 0 0,1-1-1 0 0,8-1 110 0 0,0-1 0 0 0,0 0 0 0 0,0-1 0 0 0,-1 0 0 0 0,0-1 0 0 0,0 0 0 0 0,-1-1 0 0 0,0 0 0 0 0,0-1 0 0 0,0 0 0 0 0,-1-1 1 0 0,0 0-1 0 0,-1 0 0 0 0,0-1 0 0 0,0-1 0 0 0,-1 1 0 0 0,-1-1 0 0 0,0-1 0 0 0,0 1 0 0 0,-1-1 0 0 0,-1 0 0 0 0,0-1 1 0 0,0 1-1 0 0,-1-1 0 0 0,-1 0 0 0 0,0 0 0 0 0,-1 0 0 0 0,0-1 0 0 0,-1 1 0 0 0,-1 0 0 0 0,0-6-110 0 0,-2 12-17 0 0,-1 1-1 0 0,1 0 1 0 0,-1 1-1 0 0,-1-1 1 0 0,1 0-1 0 0,-1 1 1 0 0,0 0-1 0 0,0 0 1 0 0,0 0-1 0 0,-1 0 1 0 0,1 1-1 0 0,-1 0 1 0 0,-1 0-1 0 0,1 0 1 0 0,0 0-1 0 0,-1 1 1 0 0,0 0-1 0 0,0 0 1 0 0,0 0-1 0 0,0 1 1 0 0,0 0-1 0 0,0 0 1 0 0,-1 1-1 0 0,1 0 1 0 0,0 0-1 0 0,-4 0 18 0 0,22 32-4328 0 0,20-9 302 0 0,-10-10-2052 0 0,-9-7-2001 0 0</inkml:trace>
  <inkml:trace contextRef="#ctx0" brushRef="#br1" timeOffset="149932.35">5554 12337 17276 0 0,'0'0'1680'0'0,"0"0"-596"0"0,0 0-812 0 0,0 0-680 0 0,0 0-508 0 0,0 0-81 0 0,0 0 140 0 0,0 0 364 0 0,0 0 378 0 0,0 0 95 0 0,0 0 39 0 0,0 0 54 0 0,-7 26 59 0 0,-21 83 42 0 0,20-75-34 0 0,2 1 1 0 0,1 0-1 0 0,2 0 1 0 0,2 0-1 0 0,1 0 1 0 0,2 8-141 0 0,-1 28 137 0 0,0-71-112 0 0,0 0 1 0 0,-1 0-1 0 0,1-1 1 0 0,-1 1-1 0 0,1 0 1 0 0,0 0-1 0 0,-1 0 0 0 0,1 0 1 0 0,-1 0-1 0 0,1 0 1 0 0,-1 0-1 0 0,1 0 1 0 0,0 0-1 0 0,-1 0 1 0 0,1 1-1 0 0,-1-1 0 0 0,1 0 1 0 0,0 0-1 0 0,-1 0 1 0 0,1 1-1 0 0,-1-1 1 0 0,1 0-1 0 0,-1 1 1 0 0,1-1-1 0 0,-1 0 1 0 0,1 1-1 0 0,-1-1 0 0 0,0 1 1 0 0,1-1-1 0 0,-1 1 1 0 0,0-1-1 0 0,1 0 1 0 0,-1 1-1 0 0,0 0 1 0 0,1-1-1 0 0,-1 1 0 0 0,0-1 1 0 0,0 1-1 0 0,0-1 1 0 0,1 1-1 0 0,-1 0 1 0 0,0-1-1 0 0,0 1 1 0 0,0-1-1 0 0,0 1 1 0 0,0-1-1 0 0,0 1 0 0 0,0 0 1 0 0,0-1-1 0 0,0 1 1 0 0,-1-1-1 0 0,1 1 1 0 0,0 0-1 0 0,0-1 1 0 0,0 1-1 0 0,-1-1 0 0 0,1 1 1 0 0,0-1-1 0 0,-1 1 1 0 0,1-1-1 0 0,0 1 1 0 0,-1-1-1 0 0,0 1-25 0 0,29-49 2024 0 0,-18 29-2783 0 0,20-36 138 0 0,-22 37 514 0 0,1 1-1 0 0,0 0 1 0 0,2 0-1 0 0,0 1 0 0 0,1 0 1 0 0,0 1-1 0 0,1 0 0 0 0,1 1 1 0 0,11-9 107 0 0,-21 21-116 0 0,0 1 1 0 0,1-1 0 0 0,-1 1-1 0 0,1 0 1 0 0,-1 0 0 0 0,1 1 0 0 0,-1-1-1 0 0,1 1 1 0 0,0 0 0 0 0,-1 0-1 0 0,1 1 1 0 0,-1-1 0 0 0,1 1-1 0 0,-1 0 1 0 0,1 0 0 0 0,-1 0-1 0 0,1 1 1 0 0,-1 0 0 0 0,0 0-1 0 0,0 0 1 0 0,1 0 115 0 0,59 14 553 0 0,6-32-2249 0 0,-48 4-1805 0 0,-2-1-3302 0 0,-14 10 1509 0 0</inkml:trace>
  <inkml:trace contextRef="#ctx0" brushRef="#br1" timeOffset="150233.675">6106 12639 16836 0 0,'0'0'3582'0'0,"0"0"-2787"0"0,0 0-1161 0 0,0 0-167 0 0,0 0 35 0 0,0 0 173 0 0,0 0 253 0 0,0 0 84 0 0,0 0 14 0 0,0 0-7 0 0,1 26-8 0 0,2 176-55 0 0,30-162-1358 0 0,4-43-7482 0 0,-30-1-273 0 0</inkml:trace>
  <inkml:trace contextRef="#ctx0" brushRef="#br1" timeOffset="150481.097">6115 12113 24765 0 0,'0'0'632'0'0,"0"0"-55"0"0,0 0-313 0 0,0 0-296 0 0,0 0-376 0 0,0 0-569 0 0,0 0-1087 0 0,0 0-793 0 0,0 0-599 0 0,0 0-633 0 0,0 0 112 0 0,0 0-4401 0 0</inkml:trace>
  <inkml:trace contextRef="#ctx0" brushRef="#br1" timeOffset="151345.64">1 11207 3465 0 0,'0'0'2590'0'0,"0"0"-1205"0"0,0 0-321 0 0,0 0 43 0 0,0 0-30 0 0,0 0-132 0 0,0 0-269 0 0,0 0-312 0 0,0 0-313 0 0,0 0-343 0 0,0 0-292 0 0,2-7-268 0 0,1-2 795 0 0,4-5-1075 0 0,6 42 770 0 0,13 44 779 0 0,-3 0-1 0 0,-3 2 1 0 0,-4 1 0 0 0,-3 0 0 0 0,-2 8-417 0 0,7 250 1383 0 0,-23 251-1383 0 0,-9-327 340 0 0,3-109-274 0 0,7 0-1 0 0,10 98-65 0 0,6-174 2234 0 0,-12-72-1417 0 0,5 0 1802 0 0,19-3-2751 0 0,60-14 278 0 0,1 3 0 0 0,1 5-1 0 0,-1 3 1 0 0,1 3-1 0 0,0 5 1 0 0,0 3 0 0 0,62 13-146 0 0,-130-16 19 0 0,452 50 82 0 0,-99-8 474 0 0,238-7-575 0 0,764-81 2725 0 0,-1351 43-2683 0 0,122-4 573 0 0,0 5 1 0 0,139 20-616 0 0,-241-14 33 0 0,0 1 0 0 0,0 2 1 0 0,0 2-1 0 0,-1 2 1 0 0,-1 2-1 0 0,0 1 1 0 0,-1 3-1 0 0,-1 0 0 0 0,-1 3 1 0 0,0 1-1 0 0,-2 2 1 0 0,5 5-34 0 0,-23-10-237 0 0,-32-22-495 0 0,-35-23-1483 0 0,-2-11-4908 0 0,35 23-3036 0 0</inkml:trace>
  <inkml:trace contextRef="#ctx0" brushRef="#br1" timeOffset="152134.051">698 11294 20012 0 0,'0'0'-206'0'0,"0"0"-536"0"0,0 0-222 0 0,0 0 102 0 0,31-20 350 0 0,106-65 350 0 0,39 31 92 0 0,48 24-57 0 0,1 11-1 0 0,1 8 1 0 0,97 14 127 0 0,-215-2-54 0 0,1352 67-47 0 0,-600-15 834 0 0,451-3 1202 0 0,-1117-39-1653 0 0,-1 8-1 0 0,69 21-281 0 0,-261-40 12 0 0,1 0 0 0 0,0 0-1 0 0,-1 1 1 0 0,1-1 0 0 0,0 1 0 0 0,-1-1-1 0 0,1 1 1 0 0,-1 0 0 0 0,1 0 0 0 0,-1 0 0 0 0,0-1-1 0 0,1 1 1 0 0,-1 0 0 0 0,0 1 0 0 0,1-1-1 0 0,-1 0 1 0 0,0 0 0 0 0,0 1 0 0 0,0-1-1 0 0,0 0 1 0 0,0 1 0 0 0,-1-1 0 0 0,1 1-1 0 0,0-1 1 0 0,0 1 0 0 0,-1-1 0 0 0,1 1 0 0 0,-1 0-1 0 0,0-1 1 0 0,1 1 0 0 0,-1 0 0 0 0,0-1-1 0 0,0 1 1 0 0,0 0 0 0 0,0-1 0 0 0,0 1-1 0 0,-1 0 1 0 0,1-1 0 0 0,0 1 0 0 0,-1-1-1 0 0,1 1 1 0 0,-1 0 0 0 0,0-1 0 0 0,1 1 0 0 0,-1-1-1 0 0,0 1 1 0 0,0-1 0 0 0,0 0 0 0 0,0 1-1 0 0,0-1 1 0 0,0 0 0 0 0,-1 0 0 0 0,1 0-1 0 0,0 0 1 0 0,-1 0 0 0 0,0 1-12 0 0,-13 24 420 0 0,4-8-372 0 0,1 0 0 0 0,0 0 1 0 0,2 1-1 0 0,0 0 0 0 0,1 0 0 0 0,1 1 0 0 0,0-1 0 0 0,2 1 0 0 0,0 1 0 0 0,1 6-48 0 0,7 46-13 0 0,3 0 1 0 0,3-1-1 0 0,4-1 0 0 0,2 0 0 0 0,4-1 0 0 0,3-1 0 0 0,16 32 13 0 0,-1 8-12 0 0,166 520 218 0 0,-194-594-162 0 0,-1 0 0 0 0,-1 1 0 0 0,-2 0 0 0 0,-2 0 0 0 0,-1 0 0 0 0,-2 0 0 0 0,-2 1 0 0 0,-1-1 0 0 0,-1 0 0 0 0,-2 0 0 0 0,-2 0 0 0 0,-1-1 0 0 0,-2 0 0 0 0,-1 0 0 0 0,-2-1 0 0 0,-1-1 0 0 0,-2 0 0 0 0,-1-1 0 0 0,-2 0 0 0 0,-1-2-1 0 0,-1 0 1 0 0,-1-2 0 0 0,-2 0 0 0 0,-12 9-44 0 0,21-22 79 0 0,0-1 0 0 0,-1 0 1 0 0,0-2-1 0 0,-2 0 0 0 0,1 0 0 0 0,-1-2 0 0 0,-1 0 0 0 0,0-1 0 0 0,0-1 0 0 0,-1-1 0 0 0,1-1 0 0 0,-2-1 0 0 0,1 0 0 0 0,-1-1 0 0 0,1-2 0 0 0,-1 0 0 0 0,0-1 1 0 0,0-1-1 0 0,0-1 0 0 0,0 0 0 0 0,-11-4-79 0 0,-487-126 811 0 0,379 113-860 0 0,0 6 0 0 0,-1 6 0 0 0,0 7 0 0 0,0 5 0 0 0,1 7 0 0 0,-4 6 49 0 0,-265 76-8167 0 0,360-79-2774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25:55.20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1581 178 9482 0 0,'0'0'308'0'0,"0"0"52"0"0,0 0 26 0 0,0 0-18 0 0,0 0-63 0 0,0 0-77 0 0,0 0 15 0 0,0 0 118 0 0,0 0 174 0 0,0 0 168 0 0,0 0 114 0 0,9-13 25 0 0,24-38-83 0 0,-25 11 1501 0 0,-71-10-2635 0 0,60 49 479 0 0,-24-6-194 0 0,-1 2 0 0 0,0 0-1 0 0,0 2 1 0 0,0 1-1 0 0,0 2 1 0 0,-1 0-1 0 0,1 2 1 0 0,0 1-1 0 0,0 2 1 0 0,0 0-1 0 0,1 2 1 0 0,0 1 0 0 0,0 1-1 0 0,1 1 1 0 0,0 2-1 0 0,1 0 1 0 0,-14 10 90 0 0,-90 44-66 0 0,4 6-1 0 0,3 5 1 0 0,3 5 0 0 0,4 6 0 0 0,-36 39 66 0 0,125-106-55 0 0,1 1 0 0 0,0 1-1 0 0,2 1 1 0 0,0 1 0 0 0,2 1-1 0 0,1 1 1 0 0,1 1 0 0 0,2 0 0 0 0,0 1-1 0 0,2 1 1 0 0,1 1 0 0 0,2 0 0 0 0,1 1-1 0 0,1 0 1 0 0,2 0 0 0 0,-3 24 55 0 0,10-35 0 0 0,1 0 1 0 0,0 0-1 0 0,1 0 1 0 0,2 0-1 0 0,0 0 1 0 0,1 0-1 0 0,1-1 1 0 0,1 0 0 0 0,1 0-1 0 0,0 0 1 0 0,2-1-1 0 0,0 0 1 0 0,1 0-1 0 0,1-1 1 0 0,1 0-1 0 0,1-1 1 0 0,0-1-1 0 0,14 14 0 0 0,4-4 157 0 0,2-2-1 0 0,1 0 0 0 0,1-3 1 0 0,0 0-1 0 0,2-3 1 0 0,0-1-1 0 0,1-1 0 0 0,0-3 1 0 0,2-1-1 0 0,-1-1 1 0 0,1-3-1 0 0,1-1 0 0 0,-1-2 1 0 0,1-2-1 0 0,0-1 1 0 0,0-3-1 0 0,0-1 0 0 0,30-6-156 0 0,-32 4 329 0 0,0-3 0 0 0,-1-1-1 0 0,0-2 1 0 0,0-2-1 0 0,-1-1 1 0 0,-1-2 0 0 0,0-1-1 0 0,-1-2 1 0 0,-1-2-1 0 0,-1 0 1 0 0,0-3 0 0 0,-2-1-1 0 0,-1-1 1 0 0,-1-1 0 0 0,5-8-329 0 0,-33 34 26 0 0,1 0 1 0 0,-1-1 0 0 0,0 1 0 0 0,1-1 0 0 0,-1 1 0 0 0,0-1 0 0 0,0 1-1 0 0,0-1 1 0 0,0 0 0 0 0,0 1 0 0 0,0-1 0 0 0,1 0 0 0 0,-2 0 0 0 0,1 0-1 0 0,0 0 1 0 0,0 0 0 0 0,0 0 0 0 0,0 0 0 0 0,-1 0 0 0 0,1-1 0 0 0,0 1-1 0 0,-1 0 1 0 0,1 0 0 0 0,-1 0 0 0 0,0-1 0 0 0,1 1 0 0 0,-1 0 0 0 0,0-1 0 0 0,0 1-1 0 0,1 0 1 0 0,-1-1 0 0 0,0 1 0 0 0,-1 0 0 0 0,1-1 0 0 0,0 1 0 0 0,0 0-1 0 0,0 0 1 0 0,-1-1 0 0 0,1 1 0 0 0,-1 0 0 0 0,1 0 0 0 0,-1-1 0 0 0,1 1-1 0 0,-1 0 1 0 0,0 0 0 0 0,0 0 0 0 0,1 0 0 0 0,-1 0 0 0 0,0 0 0 0 0,0 0 0 0 0,0 0-1 0 0,0 0 1 0 0,0 0 0 0 0,0 1 0 0 0,0-1 0 0 0,-1 0 0 0 0,1 1 0 0 0,0-1-1 0 0,0 1 1 0 0,-1-1 0 0 0,1 1 0 0 0,0 0 0 0 0,0-1 0 0 0,-1 1 0 0 0,1 0-1 0 0,0 0 1 0 0,-1 0 0 0 0,1 0 0 0 0,0 0 0 0 0,-1 0-27 0 0,-12 4-291 0 0,0 1 1 0 0,1 0-1 0 0,0 1 1 0 0,0 0-1 0 0,1 1 0 0 0,0 0 1 0 0,0 1-1 0 0,1 0 1 0 0,0 1-1 0 0,0 1 0 0 0,1-1 1 0 0,0 2-1 0 0,0-1 1 0 0,2 1-1 0 0,-1 1 0 0 0,1 0 1 0 0,1 0-1 0 0,0 0 1 0 0,1 1-1 0 0,-2 5 291 0 0,-16 59-4991 0 0,20-25-2110 0 0,4-34 437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25:55.8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555 96 17844 0 0,'0'0'68'0'0,"0"0"29"0"0,0 0-67 0 0,0 0-50 0 0,0 0-42 0 0,0 0-13 0 0,0 0-38 0 0,0 0-31 0 0,0 0-61 0 0,0 0-75 0 0,0 0-12 0 0,0 0 34 0 0,0 0 100 0 0,-16 2 120 0 0,6 0 45 0 0,5-2 1 0 0,-1 1 0 0 0,1 0-1 0 0,-1 0 1 0 0,1 0 0 0 0,0 0-1 0 0,-1 1 1 0 0,1 0-1 0 0,0 0 1 0 0,0 1 0 0 0,1-1-1 0 0,-1 1 1 0 0,0 0-1 0 0,1 1 1 0 0,-1-1 0 0 0,1 1-1 0 0,0 0 1 0 0,0 0 0 0 0,1 0-1 0 0,-4 4-7 0 0,-39 64-3 0 0,3 2 1 0 0,4 1-1 0 0,2 2 0 0 0,5 2 0 0 0,2 1 0 0 0,4 1 0 0 0,4 2 1 0 0,-7 51 2 0 0,22-25-790 0 0,17-115 4373 0 0,10-34-2540 0 0,213-464-1982 0 0,-206 430 324 0 0,-11 22 503 0 0,3 0 1 0 0,2 1-1 0 0,3 2 0 0 0,1 0 1 0 0,27-37 111 0 0,-50 82-20 0 0,0 1 0 0 0,0-1-1 0 0,1 1 1 0 0,-1 0 0 0 0,1 0 0 0 0,0-1 0 0 0,-1 2-1 0 0,1-1 1 0 0,1 0 0 0 0,-1 0 0 0 0,0 1 0 0 0,1 0 0 0 0,-1 0-1 0 0,1 0 1 0 0,0 0 0 0 0,-1 0 0 0 0,1 1 0 0 0,0 0-1 0 0,0 0 1 0 0,0 0 0 0 0,0 0 0 0 0,0 0 0 0 0,0 1 0 0 0,1 0-1 0 0,-1 0 1 0 0,0 0 0 0 0,0 0 0 0 0,0 1 0 0 0,0-1 0 0 0,0 1-1 0 0,0 0 1 0 0,0 1 0 0 0,0-1 0 0 0,0 0 0 0 0,0 1-1 0 0,-1 0 1 0 0,1 0 0 0 0,-1 0 0 0 0,1 1 0 0 0,-1-1 0 0 0,0 1-1 0 0,0-1 1 0 0,0 1 0 0 0,0 0 0 0 0,0 1 0 0 0,-1-1 20 0 0,18 29 31 0 0,-1 0-1 0 0,-2 2 1 0 0,-2 0 0 0 0,-1 1 0 0 0,-1 0-1 0 0,-2 1 1 0 0,-2 0 0 0 0,-1 1 0 0 0,-2 1-31 0 0,6 15 95 0 0,5 23-35 0 0,3-1 0 0 0,4 0 0 0 0,2-2 0 0 0,4-1 0 0 0,13 18-60 0 0,4 15 683 0 0,-90-104 1548 0 0,-6-1-2115 0 0,-95 2 151 0 0,0-7-1 0 0,0-6 1 0 0,-36-12-267 0 0,-195-47 75 0 0,389 71-7354 0 0,27 4 3081 0 0,26 3-689 0 0,-41-5-646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25:56.3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49 0 17988 0 0,'0'0'341'0'0,"0"0"30"0"0,0 0-131 0 0,0 0-311 0 0,0 0-569 0 0,0 0-705 0 0,0 0-265 0 0,0 0 195 0 0,0 0 499 0 0,0 0 696 0 0,0 0 378 0 0,0 0 120 0 0,0 0 23 0 0,3 18-26 0 0,12 276 733 0 0,-81 358-68 0 0,65-647-910 0 0,2 0-1 0 0,-1 0 1 0 0,0 0-1 0 0,1 1 1 0 0,0-1-1 0 0,0 0 1 0 0,1 0-1 0 0,0 0 1 0 0,-1 0-1 0 0,1-1 1 0 0,1 1-1 0 0,-1 0 1 0 0,1-1-1 0 0,0 0 1 0 0,0 1-1 0 0,0-1 1 0 0,1 0-1 0 0,-1-1 1 0 0,1 1-1 0 0,0-1 1 0 0,0 1-1 0 0,0-1 1 0 0,0 0-1 0 0,1-1 0 0 0,-1 1 1 0 0,1-1-1 0 0,0 0 1 0 0,0 0-1 0 0,-1 0 1 0 0,1-1-1 0 0,0 1 1 0 0,1-1-1 0 0,-1 0 1 0 0,0-1-1 0 0,0 0 1 0 0,0 1-1 0 0,4-2-29 0 0,196-25 1553 0 0,-119 1-1237 0 0,160-27 1701 0 0,-246 52-2043 0 0,0 0-42 0 0,-20 10-459 0 0,17-7 176 0 0,-39 37-2331 0 0,31-24-1213 0 0,6-1-3365 0 0,4-10 1409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25:56.6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15507 0 0,'0'0'548'0'0,"0"0"-89"0"0,0 0-436 0 0,0 0-705 0 0,0 0-427 0 0,0 0 35 0 0,0 0 366 0 0,0 0 668 0 0,0 0 407 0 0,0 0 94 0 0,0 0-15 0 0,4 32-69 0 0,21 240 450 0 0,-48 368 485 0 0,31-632-1085 0 0,14-35-7112 0 0,-19 23 4541 0 0,4-5-5368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25:57.6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47 239 12891 0 0,'0'0'621'0'0,"0"0"-117"0"0,0 0-442 0 0,0 0-660 0 0,0 0-350 0 0,0 0-79 0 0,0 0 219 0 0,0 0 521 0 0,0 0 330 0 0,0 0 177 0 0,0 0 120 0 0,0 0 36 0 0,0 0 6 0 0,-6 29-41 0 0,-19 91-58 0 0,20 67 422 0 0,4-126-483 0 0,-2-48-172 0 0,1 1 0 0 0,0 0 1 0 0,1-1-1 0 0,0 1 0 0 0,1 0 0 0 0,0 0 1 0 0,1-1-1 0 0,1 1 0 0 0,0 0 0 0 0,1-1 1 0 0,1 1-1 0 0,0-1 0 0 0,0 0 0 0 0,2-1 1 0 0,-1 1-1 0 0,2-1 0 0 0,-1 0 0 0 0,2 0 1 0 0,0-1-1 0 0,0 0 0 0 0,1 0 0 0 0,0-1 1 0 0,1 0-1 0 0,0-1 0 0 0,0 0 0 0 0,9 5-50 0 0,11-2 422 0 0,1-1-1 0 0,1-2 1 0 0,0-1 0 0 0,0-2-1 0 0,0-1 1 0 0,1-1-1 0 0,-1-2 1 0 0,1-2-1 0 0,0 0 1 0 0,-1-2-1 0 0,1-2 1 0 0,-1-1-1 0 0,0-1 1 0 0,5-3-422 0 0,-25 6-1539 0 0,-22 2-4438 0 0,5 1 4388 0 0,-2 0-5299 0 0</inkml:trace>
  <inkml:trace contextRef="#ctx0" brushRef="#br0" timeOffset="214.808">119 594 22229 0 0,'0'0'-476'0'0,"0"0"-134"0"0,0 0-89 0 0,0 0 126 0 0,26-5 260 0 0,185-28 119 0 0,-207 32 136 0 0,199-27 767 0 0,-122-1-2887 0 0,-69 22-4946 0 0,-10 5-2733 0 0</inkml:trace>
  <inkml:trace contextRef="#ctx0" brushRef="#br0" timeOffset="412.803">112 186 24437 0 0,'0'0'120'0'0,"0"0"-150"0"0,0 0-138 0 0,26-19-75 0 0,90-58 20 0 0,28 40-104 0 0,367-12-1866 0 0,-294 46-5669 0 0,-177 5 2869 0 0,-13 0-3525 0 0</inkml:trace>
  <inkml:trace contextRef="#ctx0" brushRef="#br0" timeOffset="1016.484">1432 63 16884 0 0,'0'0'-1013'0'0,"0"0"-214"0"0,0 0-21 0 0,0 0 343 0 0,0 0 574 0 0,7 26 275 0 0,61 179 193 0 0,49 224 2098 0 0,-91-380-1444 0 0,-10-31 2235 0 0,-15-17-1828 0 0,-1-1 42 0 0,-11-7 2402 0 0,-6-16-3570 0 0,12 15 60 0 0,-50-53-730 0 0,45 51 362 0 0,0 0-1 0 0,0 0 0 0 0,0-1 1 0 0,2 0-1 0 0,-1-1 0 0 0,2 0 1 0 0,-1 0-1 0 0,2-1 0 0 0,-1 0 0 0 0,2 0 1 0 0,0-1-1 0 0,0 1 0 0 0,2-1 1 0 0,-1-2 236 0 0,3 5-124 0 0,0 0 1 0 0,1 0-1 0 0,0 0 1 0 0,1 0-1 0 0,0 1 1 0 0,1-1-1 0 0,0 0 1 0 0,1 1-1 0 0,0-1 1 0 0,1 1-1 0 0,0 0 1 0 0,0 0-1 0 0,1 0 1 0 0,0 1-1 0 0,1-1 1 0 0,0 1-1 0 0,1 1 1 0 0,0-1-1 0 0,0 1 0 0 0,1 0 1 0 0,-1 1-1 0 0,2 0 1 0 0,-1 0-1 0 0,1 1 1 0 0,0 0-1 0 0,3-2 124 0 0,48-28 206 0 0,2 2-1 0 0,0 2 1 0 0,2 4 0 0 0,2 2-1 0 0,0 3 1 0 0,1 3-1 0 0,1 3 1 0 0,22 0-206 0 0,114-7 569 0 0,-204 24-585 0 0,0 0 0 0 0,0 1 0 0 0,-1-1 0 0 0,1 0 0 0 0,0 1 0 0 0,0-1-1 0 0,0 0 1 0 0,-1 1 0 0 0,1-1 0 0 0,0 0 0 0 0,0 1 0 0 0,0-1 0 0 0,0 0 0 0 0,0 1 0 0 0,0-1-1 0 0,0 0 1 0 0,0 1 0 0 0,0-1 0 0 0,0 1 0 0 0,0-1 0 0 0,0 0 0 0 0,0 1 0 0 0,0-1 0 0 0,0 0 0 0 0,0 1-1 0 0,0-1 1 0 0,1 0 0 0 0,-1 1 0 0 0,0-1 0 0 0,0 0 0 0 0,0 1 0 0 0,0-1 0 0 0,1 0 0 0 0,-1 1-1 0 0,0-1 1 0 0,0 0 0 0 0,1 0 0 0 0,-1 1 0 0 0,0-1 0 0 0,1 0 0 0 0,-1 0 0 0 0,0 1 0 0 0,1-1 0 0 0,-1 0-1 0 0,0 0 1 0 0,1 0 0 0 0,-1 0 0 0 0,0 0 0 0 0,1 0 0 0 0,-1 0 0 0 0,1 0 0 0 0,-1 1 0 0 0,0-1-1 0 0,1 0 1 0 0,-1 0 0 0 0,1-1 16 0 0,-36 24 329 0 0,30-21-289 0 0,-112 62 359 0 0,74-44-405 0 0,1 1-1 0 0,1 1 1 0 0,0 3-1 0 0,2 1 1 0 0,2 2-1 0 0,0 2 1 0 0,2 1-1 0 0,1 2 1 0 0,2 1-1 0 0,1 1 1 0 0,-4 10 6 0 0,31-40-13 0 0,1-1 1 0 0,0 1-1 0 0,1 0 1 0 0,-1 0-1 0 0,1 0 1 0 0,0 1-1 0 0,0-1 1 0 0,1 0-1 0 0,0 1 1 0 0,0-1-1 0 0,0 1 1 0 0,0 0-1 0 0,1-1 1 0 0,0 1-1 0 0,0-1 1 0 0,0 1-1 0 0,1 0 1 0 0,0-1-1 0 0,0 1 1 0 0,0-1-1 0 0,1 1 1 0 0,0-1-1 0 0,0 0 1 0 0,0 0-1 0 0,1 0 1 0 0,0 0 0 0 0,0 0-1 0 0,0-1 1 0 0,0 1-1 0 0,1-1 1 0 0,-1 1-1 0 0,1-1 1 0 0,0-1-1 0 0,1 1 1 0 0,-1 0-1 0 0,1-1 1 0 0,-1 0-1 0 0,2 0 13 0 0,39 24 452 0 0,1-2 1 0 0,1-3-1 0 0,1-1 0 0 0,1-3 0 0 0,0-1 1 0 0,41 6-453 0 0,17 9 264 0 0,-66-19-216 0 0,-21-9-58 0 0,-1 0 0 0 0,0 2 0 0 0,-1 1-1 0 0,1 0 1 0 0,-1 1 0 0 0,-1 1 0 0 0,0 1-1 0 0,0 0 1 0 0,-1 1 0 0 0,0 1 0 0 0,-1 0-1 0 0,2 3 11 0 0,-14-9-71 0 0,0-1 0 0 0,0 1 0 0 0,0-1-1 0 0,-1 1 1 0 0,0 0 0 0 0,0 0 0 0 0,-1 1 0 0 0,1-1-1 0 0,-1 0 1 0 0,-1 0 0 0 0,1 1 0 0 0,-1-1-1 0 0,0 0 1 0 0,0 0 0 0 0,-1 1 0 0 0,0-1-1 0 0,0 0 1 0 0,-1 0 0 0 0,1 0 0 0 0,-1 0 0 0 0,-1 0-1 0 0,1 0 1 0 0,-1 0 0 0 0,0-1 0 0 0,0 1-1 0 0,-1-1 1 0 0,0 1 71 0 0,-64 88-4662 0 0,32-53-899 0 0,8-12-4184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6:16.3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835 0 8058 0 0,'0'0'2222'0'0,"0"0"-982"0"0,0 0-347 0 0,0 0-326 0 0,0 0-410 0 0,0 0-391 0 0,0 0-362 0 0,0 0-278 0 0,0 0 11 0 0,0 0 215 0 0,0 0 291 0 0,0 0 291 0 0,0 0 93 0 0,-29 7-11 0 0,-96 22-15 0 0,-105 73 263 0 0,186-81-240 0 0,1 2-1 0 0,1 1 1 0 0,1 3-1 0 0,2 1 0 0 0,0 2 1 0 0,2 1-1 0 0,2 2 1 0 0,1 2-1 0 0,-19 25-23 0 0,48-54 5 0 0,0 0-1 0 0,1 0 0 0 0,0 1 1 0 0,0 0-1 0 0,0 0 0 0 0,1 0 1 0 0,0 0-1 0 0,1 0 0 0 0,-1 1 1 0 0,1-1-1 0 0,1 1 0 0 0,-1-1 1 0 0,1 1-1 0 0,1 0 1 0 0,0 0-1 0 0,0-1 0 0 0,0 1 1 0 0,1 0-1 0 0,0-1 0 0 0,0 1 1 0 0,1 0-1 0 0,0-1 0 0 0,0 1 1 0 0,1-1-1 0 0,0 0 0 0 0,0 0 1 0 0,1 0-1 0 0,0 0 1 0 0,0-1-1 0 0,0 0 0 0 0,1 1 1 0 0,0-1-1 0 0,0-1 0 0 0,1 1 1 0 0,0-1-1 0 0,0 0 0 0 0,0 0 1 0 0,0-1-1 0 0,1 0 0 0 0,-1 0 1 0 0,3 0-5 0 0,30 9 404 0 0,0-3 0 0 0,1-1 0 0 0,0-2-1 0 0,1-1 1 0 0,-1-2 0 0 0,1-2 0 0 0,0-2 0 0 0,0-2 0 0 0,1-1-404 0 0,37 1 243 0 0,216-12 615 0 0,-280 79 539 0 0,-7-58-1303 0 0,1 0-1 0 0,0 0 0 0 0,0-1 1 0 0,1 0-1 0 0,0 0 1 0 0,0-1-1 0 0,0-1 0 0 0,1 1 1 0 0,-1-2-1 0 0,1 0 1 0 0,0 0-1 0 0,0 0 1 0 0,0-2-1 0 0,0 1 0 0 0,1-2 1 0 0,-1 1-1 0 0,0-1 1 0 0,0-1-1 0 0,1 0 0 0 0,-1-1 1 0 0,5-1-94 0 0,27-1 191 0 0,0-2 0 0 0,-1-1-1 0 0,0-3 1 0 0,-1-1 0 0 0,0-2 0 0 0,-1-2 0 0 0,0-1-1 0 0,-1-2 1 0 0,-1-2 0 0 0,-1-2 0 0 0,-1-1 0 0 0,27-23-191 0 0,-58 43 1 0 0,0 0 0 0 0,1 0 1 0 0,-1-1-1 0 0,0 1 1 0 0,0-1-1 0 0,-1-1 0 0 0,1 1 1 0 0,-1-1-1 0 0,0 1 0 0 0,0-1 1 0 0,-1 0-1 0 0,1-1 1 0 0,-1 1-1 0 0,0 0 0 0 0,-1-1 1 0 0,1 0-1 0 0,-1 0 0 0 0,0 0 1 0 0,-1 0-1 0 0,1 0 0 0 0,-1 0 1 0 0,0 0-1 0 0,-1 0 1 0 0,0-1-1 0 0,0 1 0 0 0,0 0 1 0 0,0 0-1 0 0,-1 0 0 0 0,0-1 1 0 0,-1 1-1 0 0,1 0 1 0 0,-1 0-1 0 0,0 1 0 0 0,0-1 1 0 0,-1 0-1 0 0,0 1 0 0 0,-1-2-1 0 0,-15-8-214 0 0,0 2 0 0 0,-1 0-1 0 0,-1 2 1 0 0,0 0 0 0 0,0 1-1 0 0,-1 1 1 0 0,0 1 0 0 0,0 1 0 0 0,-1 1-1 0 0,0 1 1 0 0,-1 1 0 0 0,1 1-1 0 0,0 1 1 0 0,-1 1 0 0 0,0 1-1 0 0,1 1 1 0 0,-12 3 214 0 0,20-5-50 0 0,0 0 1 0 0,1 1-1 0 0,-1 1 0 0 0,0 0 0 0 0,0 1 1 0 0,1 1-1 0 0,-1 0 0 0 0,1 1 1 0 0,0 1-1 0 0,0 0 0 0 0,0 0 1 0 0,1 2-1 0 0,0 0 0 0 0,0 0 1 0 0,0 1-1 0 0,1 1 0 0 0,1 0 0 0 0,-1 0 1 0 0,-7 10 49 0 0,16-15-31 0 0,1 0 0 0 0,0 0 0 0 0,0-1 0 0 0,1 1 0 0 0,-1 1 0 0 0,1-1 0 0 0,0 0 0 0 0,0 0 0 0 0,0 0 0 0 0,1 1 0 0 0,0-1 0 0 0,-1 0 0 0 0,1 0 0 0 0,1 1 0 0 0,-1-1 0 0 0,1 0 0 0 0,-1 1 0 0 0,1-1 0 0 0,1 0-1 0 0,-1 0 1 0 0,0 0 0 0 0,1 0 0 0 0,0 0 0 0 0,0 0 0 0 0,0-1 0 0 0,0 1 0 0 0,1 0 0 0 0,0-1 0 0 0,-1 0 0 0 0,1 0 0 0 0,0 0 0 0 0,1 0 0 0 0,-1 0 0 0 0,0 0 0 0 0,1-1 0 0 0,-1 0 0 0 0,4 2 31 0 0,153 61 664 0 0,10-39-2713 0 0,-58-18-3651 0 0,-65-6-2112 0 0</inkml:trace>
  <inkml:trace contextRef="#ctx0" brushRef="#br0" timeOffset="539.774">2113 431 17572 0 0,'0'0'-144'0'0,"0"0"-308"0"0,0 0-425 0 0,0 0-181 0 0,0 0 189 0 0,0 0 521 0 0,0 0 390 0 0,0 0 91 0 0,0 0-14 0 0,8 28-34 0 0,34 133-21 0 0,-20-104-4 0 0,-15-62 2571 0 0,15-34-3755 0 0,31-123-2535 0 0,-52 49 5972 0 0,-1 120-4208 0 0,6 6 2064 0 0,0-1-1 0 0,0 0 1 0 0,1 0-1 0 0,0 0 1 0 0,1-1 0 0 0,0 0-1 0 0,1 0 1 0 0,0-1-1 0 0,1 0 1 0 0,0-1-1 0 0,1 0 1 0 0,0-1-1 0 0,0 0 1 0 0,0-1-1 0 0,1 0 1 0 0,1 0-1 0 0,-1-1 1 0 0,1-1 0 0 0,0 0-1 0 0,0-1 1 0 0,0-1-1 0 0,0 0 1 0 0,1 0-1 0 0,5-1-168 0 0,-7-2 80 0 0,0 0-1 0 0,0-1 1 0 0,0-1-1 0 0,0 0 1 0 0,0-1-1 0 0,-1 0 1 0 0,1 0-1 0 0,-1-2 1 0 0,0 1-1 0 0,0-1 1 0 0,0-1-1 0 0,-1 0 1 0 0,0 0-1 0 0,0-1 1 0 0,0 0-1 0 0,-1-1 1 0 0,0 0 0 0 0,-1-1-1 0 0,0 0 1 0 0,0 0-1 0 0,-1 0 1 0 0,0-1-1 0 0,0 0 1 0 0,3-8-80 0 0,43-86 422 0 0,-50 111-3444 0 0,5 21 2766 0 0,-4-17 196 0 0,5 25 147 0 0,2-1 0 0 0,1 0 1 0 0,2-1-1 0 0,1 0 0 0 0,2-1 0 0 0,1-1 0 0 0,2-1 0 0 0,16 19-87 0 0,20-1-3688 0 0,11-13-3552 0 0,-53-31 1840 0 0</inkml:trace>
  <inkml:trace contextRef="#ctx0" brushRef="#br0" timeOffset="1021.215">3576 361 17364 0 0,'0'0'800'0'0,"0"0"-532"0"0,0 0-855 0 0,0 0-358 0 0,0 0 19 0 0,0 0 250 0 0,0 0 459 0 0,0 0 158 0 0,0 0 23 0 0,0 0 3 0 0,0 0 18 0 0,12 26 6 0 0,78 169 151 0 0,-75-175 2908 0 0,-14-49 89 0 0,-2 10-4976 0 0,-50-194-3666 0 0,48 206 5531 0 0,1 0 0 0 0,0 0 0 0 0,1 0-1 0 0,-1 0 1 0 0,1 0 0 0 0,1 0-1 0 0,0 0 1 0 0,-1 0 0 0 0,2-1 0 0 0,-1 1-1 0 0,1 0 1 0 0,1 0 0 0 0,-1 0 0 0 0,1 0-1 0 0,0 0 1 0 0,1 1 0 0 0,-1-1 0 0 0,1 1-1 0 0,1-1 1 0 0,-1 1 0 0 0,1 0 0 0 0,0 0-1 0 0,0 0 1 0 0,1 1 0 0 0,0 0 0 0 0,0-1-1 0 0,0 2 1 0 0,1-1 0 0 0,-1 1-1 0 0,1-1 1 0 0,0 2 0 0 0,0-1 0 0 0,1 1-1 0 0,-1 0 1 0 0,5-2-28 0 0,28-2 14 0 0,0 0 0 0 0,1 3 0 0 0,-1 1 0 0 0,1 2 0 0 0,0 2 0 0 0,0 2 0 0 0,-1 1 0 0 0,1 2 0 0 0,-1 2 0 0 0,30 10-14 0 0,50 30-585 0 0,-119-45 653 0 0,0-1-1 0 0,-1 1 1 0 0,0 0 0 0 0,0-1 0 0 0,0 1 0 0 0,0-1 0 0 0,0 0-1 0 0,0 1 1 0 0,-1-1 0 0 0,1 0 0 0 0,-1 0 0 0 0,0 1 0 0 0,1-1-1 0 0,-1 0 1 0 0,0-1 0 0 0,0 1 0 0 0,0 0 0 0 0,0-1 0 0 0,-1 1-1 0 0,1-1 1 0 0,0 1 0 0 0,-1-1 0 0 0,1 0 0 0 0,-1 0 0 0 0,1 0 0 0 0,-1-1-1 0 0,1 1 1 0 0,-1-1 0 0 0,0 1 0 0 0,1-1 0 0 0,-1 0 0 0 0,0 0-1 0 0,0 0 1 0 0,1 0 0 0 0,-1 0-68 0 0,-6 2 105 0 0,-169 42 934 0 0,125-34-1206 0 0,1 2 0 0 0,0 3 0 0 0,1 2 0 0 0,-47 23 167 0 0,66-16-2465 0 0,24 0-4580 0 0,8-17-741 0 0</inkml:trace>
  <inkml:trace contextRef="#ctx0" brushRef="#br0" timeOffset="1485.522">4684 151 14955 0 0,'0'0'112'0'0,"0"0"-236"0"0,0 0-244 0 0,0 0-119 0 0,0 0 37 0 0,0 0 174 0 0,0 0 166 0 0,0 0 69 0 0,0 0 5 0 0,0 0-12 0 0,0 0 18 0 0,0 0 58 0 0,0 0 150 0 0,-14 12 205 0 0,-44 37 190 0 0,43-37 83 0 0,15-12-81 0 0,42 13 125 0 0,-39-12-733 0 0,0 1-1 0 0,0 0 0 0 0,-1 0 1 0 0,1 0-1 0 0,0 0 1 0 0,-1 0-1 0 0,0 1 0 0 0,1-1 1 0 0,-1 1-1 0 0,0-1 1 0 0,0 1-1 0 0,0 0 1 0 0,-1 0-1 0 0,1 0 0 0 0,-1 0 1 0 0,1 0-1 0 0,-1 0 1 0 0,0 0-1 0 0,0 0 1 0 0,0 1-1 0 0,-1-1 0 0 0,1 0 1 0 0,-1 1-1 0 0,0-1 1 0 0,0 0-1 0 0,0 1 0 0 0,0-1 1 0 0,-1 0-1 0 0,1 1 1 0 0,-1-1-1 0 0,0 0 1 0 0,0 1 33 0 0,-35 114 260 0 0,32-109-259 0 0,-7 17 45 0 0,-20 101 144 0 0,34-123-107 0 0,0 0 0 0 0,0-1 0 0 0,0 1 0 0 0,1-1 0 0 0,-1 0 0 0 0,1 0 0 0 0,0 0 0 0 0,0 0 0 0 0,0-1 0 0 0,0 0 0 0 0,1 0 0 0 0,-1 0 0 0 0,0 0 0 0 0,1 0 0 0 0,0-1 0 0 0,-1 0 0 0 0,1 0 0 0 0,0 0 0 0 0,-1-1 0 0 0,1 1 0 0 0,3-1-83 0 0,18 5 180 0 0,11 8 39 0 0,0-3 1 0 0,1-1 0 0 0,0-1 0 0 0,0-2-1 0 0,1-2 1 0 0,-1-2 0 0 0,1-1-1 0 0,7-2-219 0 0,18-24 1645 0 0,-63 25-1549 0 0,-1 0-239 0 0,-19 0-12978 0 0,17 3 5351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25:56.9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34 254 5577 0 0,'0'0'-34'0'0,"0"0"-440"0"0,0 0 198 0 0,0 0 532 0 0,0 0 255 0 0,0 0 80 0 0,0 0-23 0 0,0 0 11 0 0,0 0 9 0 0,0 0 21 0 0,0 0 34 0 0,0 0 41 0 0,0 0 26 0 0,9 28 0 0 0,51 181 1035 0 0,86 333 313 0 0,-133-494-1983 0 0,-12-46 4074 0 0,-53-125-17811 0 0,46 106 8055 0 0</inkml:trace>
  <inkml:trace contextRef="#ctx0" brushRef="#br0" timeOffset="319.785">0 202 6737 0 0,'0'0'2248'0'0,"0"0"-355"0"0,0 0-648 0 0,0 0-581 0 0,0 0-410 0 0,28-27-179 0 0,91-83-47 0 0,-20 66 52 0 0,-79 42-52 0 0,44-7 111 0 0,-1 3 0 0 0,1 3 0 0 0,0 2 0 0 0,-1 4 0 0 0,1 2 1 0 0,-1 3-1 0 0,0 3 0 0 0,-1 2 0 0 0,0 4 0 0 0,-1 1 0 0 0,50 24-139 0 0,-96-35 9 0 0,0 0 1 0 0,-1 0-1 0 0,0 2 1 0 0,-1 0-1 0 0,1 0 1 0 0,-2 1-1 0 0,1 0 1 0 0,-1 2-1 0 0,10 11-9 0 0,-23-21 97 0 0,1-1 0 0 0,0 1 0 0 0,-1-1 1 0 0,1 1-1 0 0,-1-1 0 0 0,1 1 0 0 0,-1-1 0 0 0,0 0 0 0 0,0 1 0 0 0,0-1 0 0 0,0 0 0 0 0,0 1 0 0 0,0-1 0 0 0,0 0 0 0 0,0 0 0 0 0,0 0 1 0 0,0 0-1 0 0,-1 0 0 0 0,1 0 0 0 0,0-1 0 0 0,-1 1 0 0 0,1 0 0 0 0,-1-1 0 0 0,1 1 0 0 0,-1-1 0 0 0,1 1 0 0 0,-1-1 0 0 0,1 1 1 0 0,-1-1-1 0 0,1 0 0 0 0,-1 0 0 0 0,1 0 0 0 0,-1 0 0 0 0,1 0 0 0 0,-1 0 0 0 0,0-1 0 0 0,1 1 0 0 0,-1 0 0 0 0,1-1 0 0 0,-1 1 1 0 0,1-1-1 0 0,-1 0-97 0 0,-11 2 232 0 0,-859 118 1177 0 0,725-88-3154 0 0,179-30-3404 0 0,9 1 4657 0 0,264-40-8821 0 0,-262 32 5426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26:02.747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4096 405 15363 0 0,'0'0'248'0'0,"0"0"55"0"0,0 0-43 0 0,0 0-116 0 0,0 0-147 0 0,0 0-250 0 0,0 0-330 0 0,0 0-142 0 0,0 0-117 0 0,0 0 18 0 0,0 0 213 0 0,-19-4 86 0 0,-60-7 117 0 0,23 45-66 0 0,48-27 433 0 0,-1-1-1 0 0,1 1 0 0 0,1 0 0 0 0,-1 1 1 0 0,2 0-1 0 0,-1 0 0 0 0,1 0 1 0 0,0 1-1 0 0,0 0 0 0 0,1 0 0 0 0,0 0 1 0 0,1 1-1 0 0,0 0 0 0 0,1 0 1 0 0,0 0-1 0 0,0 0 0 0 0,1 0 0 0 0,0 1 1 0 0,1-1-1 0 0,1 0 0 0 0,-1 1 0 0 0,1-1 1 0 0,1 1-1 0 0,0-1 0 0 0,1 1 1 0 0,0-1-1 0 0,0 0 0 0 0,1 0 0 0 0,0 0 1 0 0,1 0-1 0 0,0 0 0 0 0,1-1 0 0 0,0 1 1 0 0,0-1-1 0 0,1 0 42 0 0,15 10 53 0 0,2-1-1 0 0,-1 0 1 0 0,2-2-1 0 0,0-1 0 0 0,1 0 1 0 0,1-2-1 0 0,0-1 1 0 0,11 3-53 0 0,111 60 318 0 0,-136-69-283 0 0,-1 1 0 0 0,0 0 0 0 0,-1 1 1 0 0,1-1-1 0 0,-1 2 0 0 0,-1 0 1 0 0,0 0-1 0 0,0 0 0 0 0,-1 1 1 0 0,0 1-1 0 0,0-1 0 0 0,-1 1 1 0 0,-1 1-1 0 0,0-1 0 0 0,-1 1 1 0 0,0 0-1 0 0,0 0 0 0 0,-1 1 1 0 0,-1-1-1 0 0,0 1 0 0 0,-1 0 1 0 0,-1-1-1 0 0,1 1 0 0 0,-2 0 1 0 0,0 0-1 0 0,-1 0 0 0 0,0 0 0 0 0,-1 0 1 0 0,0 2-36 0 0,-13 26 189 0 0,-1 0 0 0 0,-2-1 0 0 0,-2-1 0 0 0,-1 0-1 0 0,-3-2 1 0 0,0-1 0 0 0,-3-1 0 0 0,-13 14-189 0 0,20-23 76 0 0,-625 761 847 0 0,619-757-944 0 0,2 0 0 0 0,2 2 0 0 0,0 1 1 0 0,3 0-1 0 0,0 2 0 0 0,3 0 0 0 0,0 1 1 0 0,3 0-1 0 0,1 1 0 0 0,1 1 0 0 0,2-1 1 0 0,2 2-1 0 0,2-1 0 0 0,1 1 0 0 0,2 0 1 0 0,2 25 20 0 0,4-48-6 0 0,0 1 0 0 0,1-2 0 0 0,1 1 1 0 0,0 0-1 0 0,1-1 0 0 0,0-1 1 0 0,2 1-1 0 0,-1-1 0 0 0,2 0 1 0 0,0-1-1 0 0,1 0 0 0 0,0-1 1 0 0,1 0-1 0 0,0-1 0 0 0,0 0 0 0 0,11 6 6 0 0,241 137 154 0 0,-192-118-196 0 0,-32-20 37 0 0,-1 3-1 0 0,-1 1 1 0 0,0 2 0 0 0,-2 2 0 0 0,-1 1 0 0 0,0 1 0 0 0,-2 2 0 0 0,-1 2 0 0 0,-2 1 0 0 0,-1 1 0 0 0,-1 1 0 0 0,-2 2 0 0 0,-1 0 0 0 0,-2 2 0 0 0,-2 1 0 0 0,-1 0 0 0 0,-2 2 0 0 0,1 5 5 0 0,-5 41 342 0 0,-3 1-1 0 0,-4 0 1 0 0,-4 0 0 0 0,-3 1 0 0 0,-5-1 0 0 0,-3 0 0 0 0,-4 0-1 0 0,-4-1 1 0 0,-3-1 0 0 0,-16 36-342 0 0,-55 254 928 0 0,12-73-615 0 0,13 2 0 0 0,13 4 0 0 0,-5 223-313 0 0,55-372 14 0 0,6-1 1 0 0,7 0-1 0 0,7 0 1 0 0,6-1-1 0 0,8-2 1 0 0,38 110-15 0 0,-11-78-67 0 0,-19-82 64 0 0,-4 2-1 0 0,-5 1 0 0 0,-5 1 1 0 0,-5 1-1 0 0,-4 1 1 0 0,-6 1-1 0 0,-4 0 1 0 0,-5 1-1 0 0,-10 80 4 0 0,-23-69 404 0 0,-5-2 1 0 0,-6-2-1 0 0,-4-1 1 0 0,-6-3-1 0 0,-5-2 0 0 0,-5-2 1 0 0,-4-4-1 0 0,-65 79-404 0 0,-181 326 934 0 0,287-465-880 0 0,3 1 1 0 0,1 1-1 0 0,3 1 1 0 0,2 0-1 0 0,-3 22-54 0 0,9 96-2658 0 0,60-9-7421 0 0,-30-129-377 0 0</inkml:trace>
  <inkml:trace contextRef="#ctx0" brushRef="#br0" timeOffset="667.658">4429 1 10066 0 0,'0'0'-647'0'0,"0"0"-304"0"0,0 0-129 0 0,0 0 177 0 0,0 0 454 0 0,0 0 352 0 0,0 0 163 0 0,0 0 49 0 0,32 16 34 0 0,107 50 31 0 0,-122-59-111 0 0,0-1 0 0 0,0 0 0 0 0,1-2 0 0 0,0 0 0 0 0,0 0 0 0 0,0-2 0 0 0,0 0 0 0 0,0-2 0 0 0,9 0-69 0 0,14 1 164 0 0,147-4 2045 0 0,-1-7 0 0 0,0-9 1 0 0,85-23-2210 0 0,-239 37 188 0 0,-31 4-176 0 0,83-14 146 0 0,1 4 1 0 0,0 3-1 0 0,1 4 0 0 0,0 4 1 0 0,16 5-159 0 0,-89-4-59 0 0,0 1 0 0 0,0 1 1 0 0,-1 0-1 0 0,1 1 0 0 0,-1 1 0 0 0,0 0 1 0 0,0 0-1 0 0,-1 2 0 0 0,1-1 1 0 0,-1 2-1 0 0,-1-1 0 0 0,1 2 0 0 0,-2-1 1 0 0,1 2-1 0 0,-1-1 0 0 0,0 1 0 0 0,-1 1 1 0 0,0 0-1 0 0,-1 0 0 0 0,0 1 1 0 0,-1 0-1 0 0,0 0 0 0 0,-1 1 0 0 0,-1-1 1 0 0,1 2-1 0 0,-2-1 0 0 0,3 11 59 0 0,5 17-4 0 0,-8-20 33 0 0,0 0 1 0 0,2 0-1 0 0,1-1 0 0 0,1 0 1 0 0,0 0-1 0 0,2 0 0 0 0,0-1 1 0 0,1-1-1 0 0,1 0 0 0 0,0 0 1 0 0,2-1-1 0 0,0-1 1 0 0,1 0-1 0 0,0-1 0 0 0,2 0-29 0 0,32 13 132 0 0,2-3 0 0 0,1-1 0 0 0,0-4 0 0 0,1-1-1 0 0,2-3 1 0 0,-1-2 0 0 0,2-2 0 0 0,0-3 0 0 0,0-3-1 0 0,0-1 1 0 0,1-4 0 0 0,-1-2 0 0 0,19-3-132 0 0,209-9 969 0 0,0-11-1 0 0,163-41-968 0 0,67-6 2162 0 0,-257 43-1979 0 0,2 10 0 0 0,1 12 0 0 0,-1 12-1 0 0,166 27-182 0 0,-246-2-1895 0 0,-64-4-4357 0 0,-67-14-4137 0 0</inkml:trace>
  <inkml:trace contextRef="#ctx0" brushRef="#br1" timeOffset="4185.067">127 2298 7482 0 0,'0'0'1340'0'0,"0"0"138"0"0,0 0-7 0 0,0 0-85 0 0,0 0-93 0 0,0 0-154 0 0,0 0-215 0 0,0 0-203 0 0,0 0-150 0 0,0 0-88 0 0,0 0-43 0 0,0 0-65 0 0,0 0-98 0 0,-15-20-193 0 0,-63-79-2067 0 0,80 108-1705 0 0,-2 16 2816 0 0,0-9 832 0 0,39 417 1115 0 0,-17 108-468 0 0,0-41 273 0 0,-41 476-880 0 0,-13-612 580 0 0,-12 103 622 0 0,20 2 0 0 0,27 231-1202 0 0,9-490 303 0 0,2 72 786 0 0,14-1-1 0 0,17 36-1088 0 0,-39-290 49 0 0,60 328 830 0 0,1 143-879 0 0,-14 209 1103 0 0,-50-560-760 0 0,-40-103-810 0 0,19-38-2403 0 0,-3-5-3455 0 0,13-1-4413 0 0</inkml:trace>
  <inkml:trace contextRef="#ctx0" brushRef="#br1" timeOffset="18652.462">142 3500 960 0 0,'0'0'1551'0'0,"0"0"-852"0"0,0 0-407 0 0,0 0-128 0 0,0 0-33 0 0,0 0 58 0 0,0 0 107 0 0,0 0 164 0 0,0 0 247 0 0,0 0 228 0 0,0 0 143 0 0,4-7 53 0 0,-2 4-1292 0 0,13-65 6827 0 0,-15 67-6245 0 0,0-2-1756 0 0,0 2-7647 0 0,0 1 3780 0 0</inkml:trace>
  <inkml:trace contextRef="#ctx0" brushRef="#br1" timeOffset="19037.782">31 3352 3745 0 0,'0'0'2159'0'0,"0"0"-405"0"0,0 0-194 0 0,0 0-182 0 0,0 0-229 0 0,0 0-229 0 0,0 0-173 0 0,0 0-155 0 0,0 0-62 0 0,0 0-47 0 0,0 0-98 0 0,0 0-114 0 0,0 0-153 0 0,-1-6-167 0 0,-5-18-174 0 0,4 18-171 0 0,2 6-177 0 0,0 0-165 0 0,0 0-186 0 0,0 0-154 0 0,0 0-90 0 0,0 0 9 0 0,0 0 216 0 0,0 0 361 0 0,47 16 1913 0 0,-25-15-1419 0 0,-3 0-4313 0 0,-15-1-425 0 0</inkml:trace>
  <inkml:trace contextRef="#ctx0" brushRef="#br1" timeOffset="20127.935">30 3390 0 0 0,'0'0'1611'0'0,"0"0"-95"0"0,0 0-194 0 0,0 0-74 0 0,0 0 138 0 0,0 0 142 0 0,0 0 69 0 0,0 0 6 0 0,0 0-123 0 0,0 0-195 0 0,0 0-242 0 0,0 0-236 0 0,-3-6-196 0 0,-14-35 865 0 0,17 41-1253 0 0,0 0-74 0 0,0 0-93 0 0,0 0-120 0 0,0 0-102 0 0,0 0-125 0 0,0 0-136 0 0,0 0-116 0 0,0 0-90 0 0,0 0-21 0 0,0 0 30 0 0,0 0 14 0 0,0 0 23 0 0,0 0 16 0 0,0 0 16 0 0,0 0 67 0 0,0 0 84 0 0,0 0 97 0 0,0 0 83 0 0,0 0 36 0 0,0 0-31 0 0,0 0-65 0 0,0 0 26 0 0,14 10-134 0 0,-11-7 6388 0 0,0-12-1146 0 0,-3 9-4885 0 0,0 0 10 0 0,0 0-18 0 0,0 0 22 0 0,0 0 10 0 0,0 0-5 0 0,0 0-16 0 0,0 0-39 0 0,0 0-21 0 0,0 0-54 0 0,0 0-48 0 0,0 0-51 0 0,41 15-178 0 0,-17-14-2204 0 0,5 1-6523 0 0,-24-1 983 0 0</inkml:trace>
  <inkml:trace contextRef="#ctx0" brushRef="#br1" timeOffset="27227.86">169 3439 1272 0 0,'0'0'1511'0'0,"0"0"-752"0"0,0 0-482 0 0,0 0-139 0 0,0 0-58 0 0,0 0 16 0 0,0 0 71 0 0,0 0 113 0 0,0 0 154 0 0,0 0 169 0 0,0 0 144 0 0,0 0 104 0 0,0 0 18 0 0,-3-3-90 0 0,-35-32 2578 0 0,13 9 3130 0 0,13 10-5680 0 0,-11-16 5729 0 0,23 32-6542 0 0,9 0-2872 0 0,25 0 3134 0 0,46 11-292 0 0,-89-24 2956 0 0,-16-15-2796 0 0,25 28-140 0 0,0 0 1 0 0,0 0 6 0 0,0 0-1 0 0,0 0-4 0 0,0 0-4 0 0,-18-8-2666 0 0,26 19 2422 0 0,37 47 265 0 0,81 50 6 0 0,-21-21 3 0 0,40 36 3 0 0,41 9-51 0 0,10 21 47 0 0,2 21 9 0 0,89 100-190 0 0,-78-52 128 0 0,77 49 72 0 0,-53-31-20 0 0,147 67-41 0 0,-80-86 63 0 0,-153-94-56 0 0,-45-34-19 0 0,106 117 14 0 0,-118-124-24 0 0,-20-30 162 0 0,-70-56-42 0 0,0 0-1 0 0,50 40-68 0 0,42 18 100 0 0,-92-58-47 0 0,0 0 17 0 0,34 37-349 0 0,-19-23 246 0 0,-1 1 1 0 0,-1 1 0 0 0,0 0 0 0 0,-1 0-1 0 0,-1 1 1 0 0,0 1 0 0 0,-1 0 0 0 0,-1 1 0 0 0,-1-1-1 0 0,-1 2 1 0 0,0-1 0 0 0,3 19 34 0 0,33 458-75 0 0,-33-410 90 0 0,87 1008-32 0 0,-92-852 129 0 0,10 1 1 0 0,11-2 0 0 0,11-1-1 0 0,10-1-112 0 0,-14-92 1019 0 0,-33-147-768 0 0,0 0 25 0 0,0 0-20 0 0,0 0-28 0 0,0 0-16 0 0,0 0-24 0 0,0 0-10 0 0,0 0-8 0 0,0 0-16 0 0,0 0 0 0 0,0 0-35 0 0,0 0-28 0 0,0 0-49 0 0,0 0-72 0 0,-9-34-3318 0 0,1 15-168 0 0,3 5-2203 0 0,-1 0-5683 0 0</inkml:trace>
  <inkml:trace contextRef="#ctx0" brushRef="#br1" timeOffset="29278.896">55 5791 0 0 0,'0'0'444'0'0,"-4"4"1158"0"0,-10 7-113 0 0,12-29 3888 0 0,3 4-1790 0 0,-1 13-3467 0 0,0 1-240 0 0,0 0-210 0 0,0 0-198 0 0,0 0-188 0 0,0 0-126 0 0,0 0-32 0 0,-11-3 5027 0 0,-5-113-581 0 0,20 123-8261 0 0,11 11 4414 0 0,-7-9 257 0 0,34 65 535 0 0,45 46 394 0 0,-76-119 5310 0 0,-2-13-3440 0 0,10-44-2807 0 0,-17 48 583 0 0,123-437-242 0 0,-125 441-369 0 0,0 1 1 0 0,1 0 0 0 0,-1 0 0 0 0,1 0 0 0 0,-1 0-1 0 0,1 0 1 0 0,0 0 0 0 0,0 0 0 0 0,0 0 0 0 0,0 0-1 0 0,1 0 1 0 0,-1 0 0 0 0,1 1 0 0 0,0-1 0 0 0,0 1 0 0 0,-1-1-1 0 0,2 1 1 0 0,-1 0 0 0 0,0-1 0 0 0,0 1 0 0 0,1 0-1 0 0,-1 1 1 0 0,1-1 0 0 0,0 0 0 0 0,0 1 0 0 0,-1-1-1 0 0,1 1 1 0 0,0 0 0 0 0,0 0 0 0 0,0 0 0 0 0,0 0-1 0 0,0 1 1 0 0,0-1 0 0 0,1 1 0 0 0,-1 0 0 0 0,0 0-1 0 0,0 0 1 0 0,0 0 0 0 0,0 1 0 0 0,0-1 0 0 0,0 1-1 0 0,0-1 1 0 0,0 1 0 0 0,0 0 0 0 0,0 1 0 0 0,0-1 0 0 0,0 0-1 0 0,0 1 1 0 0,-1-1 0 0 0,1 1 0 0 0,0 0 0 0 0,-1 0-1 0 0,2 2 54 0 0,180 243-44 0 0,-183-245 124 0 0,0-1-1 0 0,0 0 1 0 0,0 0-1 0 0,1 0 1 0 0,-1 0-1 0 0,1 0 1 0 0,-1-1-1 0 0,1 1 1 0 0,-1 0-1 0 0,1-1 0 0 0,-1 1 1 0 0,1-1-1 0 0,-1 1 1 0 0,1-1-1 0 0,0 0 1 0 0,-1 1-1 0 0,1-1 1 0 0,0 0-1 0 0,-1 0 1 0 0,1 0-1 0 0,0-1 1 0 0,-1 1-1 0 0,1 0 1 0 0,-1-1-1 0 0,1 1 0 0 0,0-1 1 0 0,-1 1-1 0 0,1-1 1 0 0,-1 0-1 0 0,1 1 1 0 0,-1-1-1 0 0,0 0 1 0 0,2-1-80 0 0,51-82 883 0 0,-44 64-857 0 0,96-315-470 0 0,-104 334 361 0 0,0 1 1 0 0,0-1 0 0 0,0 0-1 0 0,1 1 1 0 0,-1-1 0 0 0,0 1-1 0 0,0 0 1 0 0,1 0-1 0 0,-1 0 1 0 0,0 0 0 0 0,1 0-1 0 0,-1 0 1 0 0,0 1 0 0 0,0-1-1 0 0,1 1 1 0 0,-1 0 0 0 0,0-1-1 0 0,0 1 1 0 0,0 0 0 0 0,0 0-1 0 0,0 0 1 0 0,0 1-1 0 0,0-1 1 0 0,0 0 0 0 0,0 1-1 0 0,0-1 1 0 0,-1 1 0 0 0,1 0-1 0 0,-1 0 1 0 0,1-1 0 0 0,-1 1-1 0 0,0 0 1 0 0,0 0 0 0 0,0 0-1 0 0,0 0 1 0 0,1 2 82 0 0,3 2-71 0 0,64 70 215 0 0,-57-60-70 0 0,-1-1 0 0 0,2 0 0 0 0,0-1 0 0 0,1-1 0 0 0,0 0 1 0 0,1 0-1 0 0,1-2 0 0 0,0 0 0 0 0,0-1 0 0 0,1 0 0 0 0,3 0-74 0 0,-15-9 107 0 0,1 0 0 0 0,-1-1 0 0 0,1 1 0 0 0,-1-1 0 0 0,1 0 0 0 0,0 0 0 0 0,-1-1 0 0 0,1 0-1 0 0,-1 0 1 0 0,1 0 0 0 0,-1 0 0 0 0,0-1 0 0 0,1 0 0 0 0,-1 0 0 0 0,0 0 0 0 0,0-1 0 0 0,0 0 0 0 0,-1 0 0 0 0,1 0-1 0 0,-1-1 1 0 0,1 1 0 0 0,-1-1 0 0 0,0 0 0 0 0,2-4-107 0 0,85-111 379 0 0,-68 77-367 0 0,-2-1-1 0 0,-2-1 1 0 0,-1-1 0 0 0,-3 0 0 0 0,-2-1 0 0 0,-1-1 0 0 0,2-31-12 0 0,36 118-1739 0 0,151 108 1919 0 0,-120-92-5190 0 0,-59-40-4302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26:01.512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1166 3945 0 0,'0'0'2179'0'0,"0"0"-1207"0"0,0 0-597 0 0,0 0-754 0 0,0 0-313 0 0,0 0 19 0 0,0 0 184 0 0,0 0 312 0 0,0 0 232 0 0,6-2 161 0 0,242-29 4605 0 0,-191 24-4486 0 0,319-35 1801 0 0,93 13-2136 0 0,269 26 433 0 0,-572 50-741 0 0,-129 29 316 0 0,-29-41-49 0 0,-2 1 0 0 0,-1 1 0 0 0,-3-1 0 0 0,0 0 0 0 0,-2 1 0 0 0,-4 17 41 0 0,2 33-55 0 0,-44 319 178 0 0,14-202-17 0 0,12-77-32 0 0,10-75-115 0 0,2-1-1 0 0,2 1 0 0 0,3 0 0 0 0,2 0 1 0 0,3 5 41 0 0,3-30-71 0 0,2 0-1 0 0,1 0 1 0 0,2-1 0 0 0,0 0 0 0 0,1-1 0 0 0,2 0 0 0 0,1 0 0 0 0,0-2 0 0 0,4 3 71 0 0,38 70-24 0 0,-50-85 99 0 0,-1 0 0 0 0,0 0 0 0 0,0 0 0 0 0,-1 1 1 0 0,-1 0-1 0 0,0 0 0 0 0,0 0 0 0 0,-1 0 1 0 0,-1 0-1 0 0,0 0 0 0 0,-1 0 0 0 0,0 1 1 0 0,-1-1-1 0 0,0 0 0 0 0,-1 0 0 0 0,0 0 0 0 0,-1 0 1 0 0,-1 0-1 0 0,1-1 0 0 0,-2 1 0 0 0,0-1 1 0 0,-5 10-76 0 0,-280 394 1308 0 0,286-411-1341 0 0,1 1 0 0 0,-1-1 0 0 0,1 1 0 0 0,0 0-1 0 0,1 0 1 0 0,-1 0 0 0 0,1 0 0 0 0,0 0 0 0 0,0 0 0 0 0,0 1 0 0 0,1-1 0 0 0,0 1 0 0 0,0-1 0 0 0,1 1 0 0 0,-1-1 0 0 0,1 1 0 0 0,0 0 0 0 0,1-1-1 0 0,-1 1 1 0 0,1-1 0 0 0,0 1 0 0 0,0-1 0 0 0,1 1 0 0 0,0-1 0 0 0,0 0 0 0 0,0 0 0 0 0,1 0 0 0 0,-1 0 0 0 0,1 0 0 0 0,0 0 0 0 0,1-1-1 0 0,-1 1 1 0 0,1-1 0 0 0,0 0 0 0 0,0 0 0 0 0,0-1 0 0 0,0 1 0 0 0,1-1 0 0 0,0 0 0 0 0,0 1 33 0 0,115 39 23 0 0,-109-42-8 0 0,1 0 1 0 0,-1 1 0 0 0,1 0 0 0 0,-1 1 0 0 0,0 0 0 0 0,0 0-1 0 0,-1 1 1 0 0,1 1 0 0 0,-1 0 0 0 0,0 1 0 0 0,0-1-1 0 0,0 2 1 0 0,-1 0 0 0 0,0 0 0 0 0,0 0 0 0 0,-1 1 0 0 0,0 0-1 0 0,0 1 1 0 0,-1 0 0 0 0,0 0 0 0 0,-1 1 0 0 0,0 0-1 0 0,0 0 1 0 0,-1 0 0 0 0,0 0 0 0 0,-1 1 0 0 0,0 0 0 0 0,-1 0-1 0 0,0 2-15 0 0,-6 17 143 0 0,-2-1-1 0 0,-1 1 1 0 0,-1-1-1 0 0,-2 0 1 0 0,-1-1-1 0 0,-1 0 1 0 0,-1-1 0 0 0,-2 0-1 0 0,0 0 1 0 0,-2-2-1 0 0,-1 0 1 0 0,-14 15-143 0 0,-2 11 143 0 0,-174 241 297 0 0,145-216-434 0 0,5 1 0 0 0,2 4 1 0 0,4 1-1 0 0,4 3 0 0 0,4 2 0 0 0,3 1 0 0 0,-17 64-6 0 0,50-128-36 0 0,2 1 0 0 0,1 0 0 0 0,1 0 0 0 0,1 0 0 0 0,1 0 0 0 0,1 1 0 0 0,2-1 0 0 0,0 0 0 0 0,1 0 0 0 0,2 0 0 0 0,1-1 0 0 0,1 1 0 0 0,0-1 0 0 0,2-1 0 0 0,1 0 0 0 0,1 0 0 0 0,4 6 36 0 0,228 322-105 0 0,-199-300 131 0 0,-3 1 1 0 0,-1 3-1 0 0,-3 0 0 0 0,-2 3 0 0 0,-3 1 0 0 0,-3 1 1 0 0,-2 1-1 0 0,-3 2 0 0 0,-3 1 0 0 0,13 62-26 0 0,-30-28 169 0 0,-4 1-1 0 0,-5-1 1 0 0,-4 1-1 0 0,-4-2 1 0 0,-4 0-1 0 0,-5 0 1 0 0,-4-2-1 0 0,-4-1 1 0 0,-27 54-169 0 0,18-29 38 0 0,30-90-26 0 0,-30 97-115 0 0,-5-2 1 0 0,-6-2-1 0 0,-5-2 0 0 0,-17 19 103 0 0,-203 259 468 0 0,258-380-481 0 0,1 1-1 0 0,1 1 0 0 0,1 0 0 0 0,0 1 0 0 0,1 0 0 0 0,2 1 0 0 0,0 1 0 0 0,1-1 0 0 0,2 2 1 0 0,0-1-1 0 0,1 1 0 0 0,2 1 0 0 0,0-1 0 0 0,2 1 0 0 0,0-1 0 0 0,2 1 0 0 0,1 0 1 0 0,1 0-1 0 0,0 0 0 0 0,2-1 0 0 0,2 1 0 0 0,2 8 14 0 0,28 47-254 0 0,3-2 1 0 0,4-2-1 0 0,41 58 254 0 0,-5-9-278 0 0,-36-55 210 0 0,-5-17 234 0 0,-2 1 1 0 0,-2 2 0 0 0,-3 2 0 0 0,-3 0-1 0 0,-2 2 1 0 0,-3 1 0 0 0,-2 0 0 0 0,-3 2-1 0 0,-3 0 1 0 0,-3 1 0 0 0,1 30-167 0 0,-20 3 595 0 0,-4 0 0 0 0,-4 0 0 0 0,-4-2-1 0 0,-5-1 1 0 0,-3 0 0 0 0,-5-2 0 0 0,-14 22-595 0 0,-14 52 98 0 0,12-27-19 0 0,5 2 0 0 0,7 2 1 0 0,6 1-1 0 0,5 15-79 0 0,19-97-513 0 0,4 0 0 0 0,2 1-1 0 0,3 0 1 0 0,9 57 513 0 0,-4-76-1138 0 0,3 0 0 0 0,1 0 0 0 0,1-2-1 0 0,3 1 1 0 0,2-2 0 0 0,1 0 0 0 0,10 13 1138 0 0,44 62-7375 0 0,-47-82 2255 0 0</inkml:trace>
  <inkml:trace contextRef="#ctx0" brushRef="#br1" timeOffset="4536.072">6321 3547 1800 0 0,'0'0'1546'0'0,"0"0"-478"0"0,0 0-294 0 0,0 0-250 0 0,0 0-213 0 0,0 0-199 0 0,0 0-158 0 0,0 0-130 0 0,0 0-204 0 0,0 0-156 0 0,0 0-37 0 0,-3-5 51 0 0,-10-19 157 0 0,40-18-138 0 0,-23 33 504 0 0,0 0 1 0 0,-1 0 0 0 0,0 0-1 0 0,-1-1 1 0 0,0 1-1 0 0,-1-1 1 0 0,0 1-1 0 0,0-1 1 0 0,-1 0-1 0 0,0 0 1 0 0,-1 1-1 0 0,0-1 1 0 0,0 0-1 0 0,-1 1 1 0 0,0-1-1 0 0,-1 1 1 0 0,-4-9-2 0 0,-5-32-330 0 0,-113-324 11335 0 0,122 361-9440 0 0,2-2-4060 0 0,2 33-1671 0 0,38 244 4564 0 0,-51 767 961 0 0,68-561-1101 0 0,-46 259 98 0 0,28 20 1239 0 0,-26-392-550 0 0,-7 194 33 0 0,-8-170-337 0 0,30-31-27 0 0,-27-309-612 0 0,3 78 858 0 0,-5 1 0 0 0,-5-1 0 0 0,-8 19-960 0 0,8-69 207 0 0,3 0 0 0 0,3 0 0 0 0,3 0-1 0 0,9 53-206 0 0,2 106 91 0 0,-12-197-14 0 0,-1 0 0 0 0,-2-1 1 0 0,-1 1-1 0 0,-1-1 0 0 0,-1 0 0 0 0,-2 0 1 0 0,-1-1-1 0 0,-1 0 0 0 0,-1 0 1 0 0,-1-1-1 0 0,-2 0 0 0 0,0-1 0 0 0,-2 0 1 0 0,-1-1-78 0 0,-8-6-616 0 0,11-30-8048 0 0,10 6-1685 0 0</inkml:trace>
  <inkml:trace contextRef="#ctx0" brushRef="#br1" timeOffset="10199.301">6082 4417 0 0 0,'50'-20'45'0'0,"-57"21"7169"0"0,-24 6-8214 0 0,-23 76 1642 0 0,-49 9 1432 0 0,-172 103-456 0 0,-166 92-382 0 0,190-115 107 0 0,-168 119-687 0 0,181-128-381 0 0,152-102 118 0 0,-2-3 0 0 0,-3-4-1 0 0,-2-4 1 0 0,-36 11-393 0 0,-243 136 608 0 0,189-100-142 0 0,112-58 184 0 0,-491 339-264 0 0,425-319 133 0 0,136-58-297 0 0,1-1 94 0 0,0 0 35 0 0,0 0-25 0 0,0 0-80 0 0,0 0-91 0 0,0 0-79 0 0,0 0-57 0 0,0 0-46 0 0,0 0-48 0 0,0 0-31 0 0,0 0-36 0 0,0 0-26 0 0,0 0-17 0 0,0 0-1 0 0,0 0-19 0 0,0 0 12 0 0,0 0 22 0 0,0 0 40 0 0,0 0 39 0 0,0 0 48 0 0,0 0 36 0 0,0 0 39 0 0,0 0 57 0 0,0 0 29 0 0,0 0 11 0 0,0 0 0 0 0,0 0-29 0 0,0 0-27 0 0,0 0-23 0 0,0 0-13 0 0,0 0 4 0 0,0 0 11 0 0,0 0 20 0 0,0 0 22 0 0,0 0 39 0 0,0 0 31 0 0,0 0 33 0 0,0 0 21 0 0,0 0 21 0 0,0 0 8 0 0,0 0 4 0 0,0 0-2 0 0,0 0-32 0 0,0 0-40 0 0,0 0-39 0 0,0 0-35 0 0,0 0-41 0 0,0 0-24 0 0,0 0-29 0 0,0 0-28 0 0,0 0-13 0 0,0 0-14 0 0,0 0-6 0 0,0 0 6 0 0,0 0 14 0 0,0 0 10 0 0,0 0 17 0 0,0 0 16 0 0,0 0 2 0 0,0 0 8 0 0,0 0-4 0 0,0 0-9 0 0,0 0-12 0 0,0 0-9 0 0,0 0-12 0 0,0 0 23 0 0,0 0 0 0 0,0 0 11 0 0,0 0 3 0 0,0 0-44 0 0,0 0-34 0 0,0 0-45 0 0,0 0-60 0 0,0 0 0 0 0,0 0-20 0 0,0 0 2 0 0,-35 42-1463 0 0,27-30 1574 0 0,0 1 1 0 0,1 0 0 0 0,0 0 0 0 0,1 0-1 0 0,0 0 1 0 0,1 1 0 0 0,1 0 0 0 0,0 0-1 0 0,1 1 1 0 0,1-1 0 0 0,0 1-1 0 0,1-1 1 0 0,0 1 0 0 0,1 0 0 0 0,1 7 78 0 0,-6 59-140 0 0,-19 221 189 0 0,30 85-14 0 0,16 67 117 0 0,-17-131-52 0 0,-15-54 135 0 0,-13 80 105 0 0,16-300-374 0 0,2 0 0 0 0,2 0 0 0 0,2 0 0 0 0,3 0 0 0 0,4 21 34 0 0,-2-6 59 0 0,31 233-149 0 0,6 2 174 0 0,-37-89 236 0 0,-4-196-276 0 0,-10 9 2510 0 0,9-23-2358 0 0,1 0 5 0 0,0 0 2 0 0,0 0-25 0 0,0 0-43 0 0,0 0-24 0 0,0 0-25 0 0,0 0-27 0 0,0 0-15 0 0,0 0-3 0 0,0 0-15 0 0,0 0 8 0 0,0 0-1 0 0,0 0-9 0 0,0 0-8 0 0,0 0-7 0 0,0 0-1 0 0,0 0-5 0 0,0 0-22 0 0,0 0-5 0 0,0 0-1 0 0,0 0-9 0 0,0 0-26 0 0,0 0-88 0 0,0 0-176 0 0,0 0-345 0 0,0 0-533 0 0,11 9-10778 0 0,-8-5 3769 0 0</inkml:trace>
  <inkml:trace contextRef="#ctx0" brushRef="#br1" timeOffset="12413.248">4055 6349 0 0 0,'0'0'364'0'0,"0"0"45"0"0,0 0-128 0 0,0 0-79 0 0,0 0-28 0 0,0 0-84 0 0,0 0-51 0 0,-3-23-215 0 0,30-1-1142 0 0,-26 22 1253 0 0</inkml:trace>
  <inkml:trace contextRef="#ctx0" brushRef="#br1" timeOffset="12726.802">4055 6349 4393 0 0,'-66'-41'1735'0'0,"59"34"185"0"0,8 7-2012 0 0,-1 0 1 0 0,0 0 0 0 0,1-1 0 0 0,-1 1-1 0 0,1 0 1 0 0,-1 0 0 0 0,0 0 0 0 0,1-1 0 0 0,-1 1-1 0 0,0 0 1 0 0,1 0 0 0 0,-1-1 0 0 0,0 1-1 0 0,0 0 1 0 0,1-1 0 0 0,-1 1 0 0 0,0 0-1 0 0,0-1 1 0 0,1 1 0 0 0,-1 0 0 0 0,0-1 0 0 0,0 1-1 0 0,0-1 92 0 0,41 17-1981 0 0,-34-14-1987 0 0</inkml:trace>
  <inkml:trace contextRef="#ctx0" brushRef="#br1" timeOffset="13766.28">3959 6172 2721 0 0,'0'0'1828'0'0,"0"0"-468"0"0,0 0-286 0 0,0 0-201 0 0,0 0-158 0 0,0 0-144 0 0,0 0-159 0 0,0 0-141 0 0,0 0-114 0 0,0 0-101 0 0,0 0-47 0 0,0 0-55 0 0,-3-11-3430 0 0,90 9 6997 0 0,65 2-1452 0 0,-18 44-1407 0 0,51-8 2626 0 0,-49-9-1472 0 0,88-16-470 0 0,-147-12-1193 0 0,0 3 0 0 0,0 4 0 0 0,0 4 0 0 0,-1 2 1 0 0,-1 4-1 0 0,0 3 0 0 0,50 22-153 0 0,-84-22 191 0 0,1-2 0 0 0,1-2 1 0 0,0-1-1 0 0,1-3 0 0 0,0-1 0 0 0,0-2 1 0 0,1-2-1 0 0,0-3 0 0 0,0-1 0 0 0,21-2-191 0 0,-86 3 3066 0 0,-13 9-4878 0 0,10 1-3484 0 0,4 7-4235 0 0,16-14 893 0 0</inkml:trace>
  <inkml:trace contextRef="#ctx0" brushRef="#br1" timeOffset="15700.887">4279 6000 392 0 0,'0'0'2779'0'0,"0"0"-2127"0"0,0 0-760 0 0,0 0-100 0 0,0 0 44 0 0,0 0 104 0 0,0 0 172 0 0,0 0 122 0 0,0 0 83 0 0,0 0 118 0 0,0 0 200 0 0,0 0 222 0 0,0 0 181 0 0,-4-2 51 0 0,2 1-1059 0 0,-1-1-1 0 0,1 1 0 0 0,0 0 1 0 0,-1-1-1 0 0,1 1 0 0 0,-1 0 0 0 0,1 1 1 0 0,-1-1-1 0 0,1 0 0 0 0,-1 1 1 0 0,0-1-1 0 0,1 1 0 0 0,-1 0 1 0 0,0 0-1 0 0,1 0 0 0 0,-1 0 0 0 0,0 0 1 0 0,1 1-1 0 0,-1-1 0 0 0,0 1 1 0 0,1 0-1 0 0,-1 0 0 0 0,1 0 1 0 0,-1 0-1 0 0,1 0 0 0 0,0 0 0 0 0,-1 1 1 0 0,1-1-1 0 0,0 1 0 0 0,0 0 1 0 0,0-1-1 0 0,0 1 0 0 0,-1 2-29 0 0,-42 37 708 0 0,-1-1 0 0 0,-2-2 0 0 0,-1-2 0 0 0,-2-3 0 0 0,-25 11-708 0 0,16-7 1931 0 0,60-37-1968 0 0,1 0 1 0 0,-1 0 0 0 0,1 0 0 0 0,0 0-1 0 0,-1 0 1 0 0,1 1 0 0 0,-1-1 0 0 0,1 0-1 0 0,-1 0 1 0 0,1 1 0 0 0,-1-1 0 0 0,1 0-1 0 0,-1 1 1 0 0,0-1 0 0 0,1 1-1 0 0,-1-1 1 0 0,1 0 0 0 0,-1 1 0 0 0,0-1-1 0 0,1 1 1 0 0,-1-1 0 0 0,0 1 0 0 0,0-1-1 0 0,1 1 1 0 0,-1-1 0 0 0,0 1 0 0 0,0-1-1 0 0,0 1 1 0 0,0-1 0 0 0,1 1-1 0 0,-1 0 1 0 0,0-1 0 0 0,0 1 0 0 0,0-1-1 0 0,0 1 1 0 0,0-1 0 0 0,-1 1 0 0 0,1 0-1 0 0,0-1 1 0 0,0 1 0 0 0,0-1 0 0 0,0 1-1 0 0,-1-1 1 0 0,1 1 0 0 0,0-1-1 0 0,0 1 1 0 0,-1-1 0 0 0,1 1 0 0 0,0-1-1 0 0,-1 1 1 0 0,1-1 0 0 0,-1 0 0 0 0,1 1-1 0 0,0-1 1 0 0,-1 0 0 0 0,1 1 0 0 0,-1-1-1 0 0,1 0 1 0 0,-1 1 0 0 0,1-1-1 0 0,-1 0 1 0 0,0 0 36 0 0,49 4 1155 0 0,-22-10-872 0 0,-1 0 0 0 0,0-2 1 0 0,0 0-1 0 0,-1-2 0 0 0,0-1 0 0 0,-1-1 0 0 0,22-14-283 0 0,-27 16 19 0 0,234-161 551 0 0,-242 174-2540 0 0,-24 50 2967 0 0,14-52-1022 0 0,-123 220 1794 0 0,123-220-1762 0 0,0 0-1 0 0,-1 0 1 0 0,1 1-1 0 0,0-1 1 0 0,0 0-1 0 0,0 0 1 0 0,0 0-1 0 0,1 1 1 0 0,-1-1 0 0 0,0 0-1 0 0,0 0 1 0 0,1 0-1 0 0,-1 0 1 0 0,1 1-1 0 0,-1-1 1 0 0,1 0-1 0 0,-1 0 1 0 0,1 0-1 0 0,0 0 1 0 0,-1 0-1 0 0,1 0 1 0 0,0 0-1 0 0,0-1 1 0 0,0 1-1 0 0,0 0 1 0 0,0 0-1 0 0,0-1 1 0 0,0 1 0 0 0,0 0-1 0 0,0-1 1 0 0,0 1-1 0 0,0-1 1 0 0,0 1-1 0 0,0-1 1 0 0,1 0-1 0 0,-1 0 1 0 0,0 1-1 0 0,0-1 1 0 0,0 0-1 0 0,0 0 1 0 0,1 0-1 0 0,-1 0 1 0 0,0 0-1 0 0,0 0 1 0 0,0-1-1 0 0,1 1 1 0 0,-1 0 0 0 0,0-1-1 0 0,0 1 1 0 0,0 0-1 0 0,0-1 1 0 0,0 0-1 0 0,0 1 1 0 0,0-1-7 0 0,75-15 1150 0 0,517-272-919 0 0,-593 288-254 0 0,-1 0-1 0 0,1 0 1 0 0,-1 0-1 0 0,1 1 1 0 0,-1-1-1 0 0,1 0 1 0 0,-1 1 0 0 0,1-1-1 0 0,-1 0 1 0 0,1 1-1 0 0,0-1 1 0 0,-1 0-1 0 0,1 1 1 0 0,-1-1 0 0 0,1 1-1 0 0,0-1 1 0 0,0 0-1 0 0,-1 1 1 0 0,1-1-1 0 0,0 1 1 0 0,0-1 0 0 0,-1 1-1 0 0,1-1 1 0 0,0 1-1 0 0,0 0 1 0 0,0-1-1 0 0,0 1 1 0 0,0-1 0 0 0,0 1-1 0 0,0-1 1 0 0,0 1-1 0 0,0-1 1 0 0,0 1-1 0 0,0-1 1 0 0,0 1 0 0 0,0-1-1 0 0,1 1 1 0 0,-1-1-1 0 0,0 1 1 0 0,0-1 0 0 0,0 1-1 0 0,1-1 1 0 0,-1 1-1 0 0,0-1 1 0 0,1 1-1 0 0,-1-1 1 0 0,0 0 0 0 0,1 1-1 0 0,-1-1 1 0 0,1 1-1 0 0,-1-1 1 0 0,1 0-1 0 0,-1 0 1 0 0,0 1 0 0 0,1-1-1 0 0,-1 0 1 0 0,1 0-1 0 0,0 1 24 0 0,-36 44 955 0 0,-76 73-393 0 0,-66 92-49 0 0,175-209-516 0 0,1-1 1 0 0,-1 1 0 0 0,1 0-1 0 0,0 1 1 0 0,0-1 0 0 0,0 0-1 0 0,-1 0 1 0 0,1 0 0 0 0,0 1-1 0 0,0-1 1 0 0,1 1 0 0 0,-1-1-1 0 0,0 0 1 0 0,0 1 0 0 0,1 0-1 0 0,-1-1 1 0 0,1 1 0 0 0,-1-1-1 0 0,1 1 1 0 0,0 0 0 0 0,-1-1-1 0 0,1 1 1 0 0,0 0 0 0 0,0-1-1 0 0,0 1 1 0 0,1 0-1 0 0,-1-1 1 0 0,0 1 0 0 0,1-1-1 0 0,-1 1 1 0 0,0 0 0 0 0,1-1-1 0 0,0 1 1 0 0,-1-1 0 0 0,1 1-1 0 0,0-1 1 0 0,0 1 0 0 0,0-1-1 0 0,0 0 1 0 0,0 0 0 0 0,0 1-1 0 0,0-1 1 0 0,1 0 0 0 0,-1 0-1 0 0,0 0 1 0 0,1 0 0 0 0,-1 0-1 0 0,1 0 1 0 0,-1-1 0 0 0,1 1-1 0 0,-1 0 1 0 0,1-1 0 0 0,-1 1-1 0 0,1-1 1 0 0,0 0 0 0 0,-1 1-1 0 0,1-1 1 0 0,-1 0-1 0 0,1 0 1 0 0,0 0 0 0 0,-1 0-1 0 0,1 0 1 0 0,0 0 0 0 0,-1-1-1 0 0,1 1 1 0 0,0-1 0 0 0,-1 1-1 0 0,1-1 1 0 0,-1 1 0 0 0,1-1 2 0 0,224-102 964 0 0,229-115-1147 0 0,-449 216 204 0 0,-4 0-56 0 0,-1 1-1 0 0,1-1 1 0 0,-1 1-1 0 0,1 0 1 0 0,0 0-1 0 0,0 0 1 0 0,0 0-1 0 0,0 0 0 0 0,0 0 1 0 0,0 0-1 0 0,0 1 1 0 0,0-1-1 0 0,0 1 1 0 0,0 0-1 0 0,0-1 1 0 0,0 1-1 0 0,0 0 1 0 0,0 0-1 0 0,0 0 0 0 0,0 0 1 0 0,0 1-1 0 0,0-1 1 0 0,0 1-1 0 0,0-1 1 0 0,0 1-1 0 0,0-1 1 0 0,0 1-1 0 0,0 0 1 0 0,0 0-1 0 0,0 0 0 0 0,0 0 1 0 0,-1 1-1 0 0,1-1 1 0 0,-1 0-1 0 0,1 1 1 0 0,-1-1-1 0 0,1 1 1 0 0,0 1 35 0 0,-5 12 95 0 0,0 1 1 0 0,-1-1-1 0 0,-1 1 1 0 0,0-1-1 0 0,-2-1 1 0 0,1 1-1 0 0,-2-1 1 0 0,0 0-1 0 0,0-1 1 0 0,-2 0-1 0 0,-2 3-95 0 0,-16 27 130 0 0,-8 12 52 0 0,25-42-211 0 0,1 0-1 0 0,1 0 0 0 0,0 1 0 0 0,1 1 0 0 0,0-1 0 0 0,1 1 0 0 0,1 0 1 0 0,1 1-1 0 0,0-1 0 0 0,0 1 0 0 0,2 0 0 0 0,0 0 0 0 0,0 9 30 0 0,5-22 17 0 0,1-1-1 0 0,-1 1 1 0 0,0-1-1 0 0,1 0 0 0 0,-1 0 1 0 0,1 0-1 0 0,0 0 1 0 0,0 0-1 0 0,-1 0 1 0 0,1-1-1 0 0,1 1 0 0 0,-1-1 1 0 0,0 0-1 0 0,0 0 1 0 0,0 0-1 0 0,1 0 0 0 0,-1-1 1 0 0,0 1-1 0 0,1-1 1 0 0,-1 0-1 0 0,0 0 0 0 0,1 0 1 0 0,-1 0-1 0 0,0-1 1 0 0,1 1-1 0 0,-1-1 0 0 0,0 0 1 0 0,0 0-1 0 0,1 0 1 0 0,-1-1-17 0 0,33-8 92 0 0,0-2 0 0 0,-1-1 0 0 0,-1-2 0 0 0,0-1 0 0 0,-1-2 0 0 0,14-10-92 0 0,48-24-19 0 0,-22 14-15 0 0,0-1-13 0 0,1 3-1 0 0,2 3 1 0 0,75-20 47 0 0,-150 52-18 0 0,0-1 1 0 0,0 1-1 0 0,1 0 0 0 0,-1 0 1 0 0,0 0-1 0 0,0 0 0 0 0,1 0 1 0 0,-1 1-1 0 0,1-1 0 0 0,-1 0 1 0 0,0 1-1 0 0,1-1 0 0 0,0 1 1 0 0,-1-1-1 0 0,1 1 0 0 0,-1 0 1 0 0,1-1-1 0 0,-1 1 0 0 0,1 0 1 0 0,0 0-1 0 0,-1 0 0 0 0,1 0 1 0 0,-1 1-1 0 0,1-1 0 0 0,0 0 1 0 0,-1 1-1 0 0,1-1 0 0 0,-1 1 1 0 0,1-1-1 0 0,-1 1 0 0 0,1 0 0 0 0,-1-1 1 0 0,0 1-1 0 0,1 0 0 0 0,-1 0 1 0 0,0 0-1 0 0,0 0 0 0 0,1 1 1 0 0,-1-1-1 0 0,0 0 0 0 0,0 0 1 0 0,0 1-1 0 0,-1-1 0 0 0,1 0 1 0 0,0 1-1 0 0,0-1 0 0 0,-1 1 1 0 0,1-1-1 0 0,-1 1 0 0 0,1-1 1 0 0,-1 1-1 0 0,0-1 0 0 0,0 1 1 0 0,1 0-1 0 0,-1-1 0 0 0,0 1 1 0 0,0-1-1 0 0,-1 1 0 0 0,1 0 1 0 0,0-1-1 0 0,0 1 0 0 0,-1-1 1 0 0,1 1-1 0 0,-1 0 18 0 0,-203 355 1024 0 0,203-356-1031 0 0,0 1 0 0 0,0 0 0 0 0,0-1 0 0 0,0 1 0 0 0,0 0 0 0 0,1-1 0 0 0,-1 1 0 0 0,1 0 0 0 0,0 0 0 0 0,-1 0 0 0 0,1-1 0 0 0,0 1 0 0 0,0 0 0 0 0,0 0 0 0 0,0 0 0 0 0,0 0-1 0 0,1-1 1 0 0,-1 1 0 0 0,0 0 0 0 0,1 0 0 0 0,-1-1 0 0 0,1 1 0 0 0,0 0 0 0 0,0 0 0 0 0,0-1 0 0 0,-1 1 0 0 0,2-1 0 0 0,-1 1 0 0 0,0-1 0 0 0,0 1 0 0 0,0-1 0 0 0,1 0 0 0 0,-1 0 0 0 0,0 0 0 0 0,1 1 0 0 0,-1-1-1 0 0,1 0 1 0 0,0-1 0 0 0,-1 1 0 0 0,1 0 0 0 0,0 0 0 0 0,-1-1 0 0 0,1 1 0 0 0,0-1 0 0 0,0 1 0 0 0,0-1 0 0 0,-1 0 0 0 0,1 0 0 0 0,0 0 0 0 0,0 0 0 0 0,0 0 0 0 0,0 0 0 0 0,-1 0 0 0 0,1-1 0 0 0,0 1 0 0 0,0-1 0 0 0,0 0 6 0 0,108-32 746 0 0,226-135-290 0 0,-336 169-462 0 0,-1 0 0 0 0,1-1 1 0 0,0 1-1 0 0,0-1 0 0 0,0 1 0 0 0,0 0 0 0 0,0-1 1 0 0,0 1-1 0 0,0 0 0 0 0,0-1 0 0 0,0 1 1 0 0,1 0-1 0 0,-1-1 0 0 0,0 1 0 0 0,0 0 1 0 0,1-1-1 0 0,-1 1 0 0 0,0-1 0 0 0,0 1 0 0 0,1-1 1 0 0,-1 1-1 0 0,1-1 0 0 0,-1 1 0 0 0,0-1 1 0 0,1 1-1 0 0,-1-1 0 0 0,1 1 0 0 0,-1-1 1 0 0,1 1-1 0 0,0-1 0 0 0,-1 0 0 0 0,1 0 1 0 0,-1 1-1 0 0,1-1 0 0 0,0 0 0 0 0,-1 0 0 0 0,1 1 1 0 0,0-1-1 0 0,-1 0 0 0 0,1 0 0 0 0,-1 0 1 0 0,1 0-1 0 0,0 0 0 0 0,-1 0 0 0 0,1 0 1 0 0,0 0-1 0 0,-1 0 0 0 0,1-1 0 0 0,0 1 1 0 0,-1 0-1 0 0,1 0 0 0 0,0 0 0 0 0,-1-1 0 0 0,1 1 1 0 0,-1 0-1 0 0,1-1 0 0 0,-1 1 0 0 0,1-1 1 0 0,-1 1-1 0 0,1 0 0 0 0,-1-1 0 0 0,1 1 1 0 0,-1-1-1 0 0,1 1 0 0 0,-1-1 0 0 0,0 0 1 0 0,1 1-1 0 0,-1-1 0 0 0,0 0 7 0 0,-31 47 26 0 0,25-39 169 0 0,-132 140-1796 0 0,85-93-4481 0 0,27-27-4418 0 0</inkml:trace>
  <inkml:trace contextRef="#ctx0" brushRef="#br1" timeOffset="18036.801">2422 6855 4913 0 0,'0'0'505'0'0,"0"0"-76"0"0,0 0-89 0 0,0 0 14 0 0,0 0 145 0 0,0 0 183 0 0,0 0 191 0 0,0 0 183 0 0,0 0 90 0 0,0 0-67 0 0,-12 4-92 0 0,-3 84-2730 0 0,-13 145 2587 0 0,-11-2 0 0 0,-24 57-844 0 0,17-81 213 0 0,5-29-142 0 0,8 1-1 0 0,8 2 0 0 0,8 0 1 0 0,6 139-71 0 0,11-286 13 0 0,3 0 0 0 0,0 0 0 0 0,3 0 0 0 0,0 0 0 0 0,3-1 0 0 0,0 0 0 0 0,2 0 0 0 0,2-1 0 0 0,1-1 1 0 0,17 29-14 0 0,-31-60 65 0 0,0-1 1 0 0,1 0-1 0 0,-1 1 1 0 0,0-1 0 0 0,1 1-1 0 0,-1-1 1 0 0,1 1 0 0 0,-1-1-1 0 0,0 1 1 0 0,1-1 0 0 0,-1 1-1 0 0,1 0 1 0 0,0-1-1 0 0,-1 1 1 0 0,1-1 0 0 0,-1 1-1 0 0,1 0 1 0 0,-1 0 0 0 0,1-1-1 0 0,0 1 1 0 0,-1 0 0 0 0,1 0-1 0 0,-1 0 1 0 0,1 0 0 0 0,0 0-1 0 0,-1 0 1 0 0,1 0-1 0 0,0 0 1 0 0,-1 0 0 0 0,1 0-1 0 0,0 0 1 0 0,-1 0 0 0 0,1 0-1 0 0,-1 0 1 0 0,1 1 0 0 0,0-1-1 0 0,-1 0 1 0 0,1 0-1 0 0,-1 1 1 0 0,1-1 0 0 0,-1 0-1 0 0,1 1 1 0 0,-1-1 0 0 0,1 1-1 0 0,-1-1 1 0 0,1 1 0 0 0,-1-1-1 0 0,1 1 1 0 0,-1-1-1 0 0,0 1 1 0 0,1-1 0 0 0,-1 1-1 0 0,0-1 1 0 0,1 1 0 0 0,-1 0-1 0 0,0-1 1 0 0,0 1 0 0 0,0-1-1 0 0,0 1 1 0 0,0 0-1 0 0,1-1 1 0 0,-1 1 0 0 0,0 0-1 0 0,0-1 1 0 0,-1 1 0 0 0,1 0-1 0 0,0-1 1 0 0,0 1-66 0 0,1-56 4195 0 0,-2 38-4965 0 0,0-51 880 0 0,-4 0-1 0 0,-2 1 1 0 0,-3-1 0 0 0,-18-60-110 0 0,-14-22-202 0 0,21 88-182 0 0,3-1-1 0 0,2 0 1 0 0,3-1-1 0 0,3-1 0 0 0,3 0 1 0 0,3 0-1 0 0,2 0 1 0 0,6-41 384 0 0,-2 86 81 0 0,2 1 1 0 0,0-1-1 0 0,1 1 0 0 0,1 0 1 0 0,0 1-1 0 0,2-1 1 0 0,0 1-1 0 0,1 1 1 0 0,1 0-1 0 0,1 0 1 0 0,0 1-1 0 0,3-3-81 0 0,-13 18-47 0 0,0 0 1 0 0,0 0-1 0 0,0 0 0 0 0,0 0 0 0 0,0 0 1 0 0,0 0-1 0 0,0 0 0 0 0,0 0 0 0 0,0 0 1 0 0,0 0-1 0 0,0 1 0 0 0,1-1 0 0 0,-1 0 1 0 0,0 1-1 0 0,1-1 0 0 0,-1 1 0 0 0,0-1 1 0 0,1 1-1 0 0,-1 0 0 0 0,1 0 0 0 0,-1 0 1 0 0,1 0-1 0 0,-1 0 0 0 0,0 0 0 0 0,1 0 1 0 0,-1 0-1 0 0,1 0 0 0 0,-1 1 0 0 0,0-1 1 0 0,1 0-1 0 0,-1 1 0 0 0,0-1 0 0 0,1 1 1 0 0,-1 0-1 0 0,0-1 0 0 0,0 1 0 0 0,1 0 0 0 0,-1 0 1 0 0,0 0-1 0 0,0 0 0 0 0,0 0 0 0 0,0 0 1 0 0,0 0-1 0 0,0 0 0 0 0,-1 0 0 0 0,1 0 1 0 0,0 1-1 0 0,-1-1 0 0 0,1 0 0 0 0,0 1 1 0 0,-1-1-1 0 0,0 0 0 0 0,1 1 0 0 0,-1-1 1 0 0,0 0-1 0 0,1 1 0 0 0,-1-1 0 0 0,0 1 1 0 0,0 0 46 0 0,15 91 57 0 0,-15-92-38 0 0,2 114 306 0 0,-6 1-1 0 0,-4-1 0 0 0,-14 58-324 0 0,5-36 242 0 0,12-91-166 0 0,-42 383 1223 0 0,11 247-1299 0 0,68-523-211 0 0,-31-148 153 0 0,1-1 1 0 0,-1 0-1 0 0,1 0 1 0 0,0 0-1 0 0,1 0 1 0 0,-1 0-1 0 0,1 0 1 0 0,0-1-1 0 0,0 1 1 0 0,0-1-1 0 0,0 0 1 0 0,0 0-1 0 0,1 0 0 0 0,-1 0 1 0 0,1-1-1 0 0,0 1 1 0 0,0-1-1 0 0,0 0 1 0 0,0 0-1 0 0,0-1 1 0 0,0 1-1 0 0,1-1 1 0 0,-1 0-1 0 0,0 0 0 0 0,1 0 1 0 0,-1 0-1 0 0,1-1 1 0 0,-1 0-1 0 0,1 0 1 0 0,-1 0-1 0 0,1 0 1 0 0,3-2 57 0 0,-5 2 35 0 0,-1-1 0 0 0,0 1 0 0 0,0-1 0 0 0,0 0 1 0 0,0 0-1 0 0,0 0 0 0 0,0 0 0 0 0,0 0 0 0 0,0 0 1 0 0,-1 0-1 0 0,1-1 0 0 0,0 1 0 0 0,-1-1 0 0 0,1 1 1 0 0,-1-1-1 0 0,1 1 0 0 0,-1-1 0 0 0,0 0 0 0 0,0 0 1 0 0,0 0-1 0 0,0 0 0 0 0,0 0 0 0 0,0 0 0 0 0,0 0 1 0 0,-1 0-1 0 0,1 0 0 0 0,-1 0 0 0 0,1 0 0 0 0,-1 0 1 0 0,0-1-1 0 0,0 1 0 0 0,0 0 0 0 0,0 0 0 0 0,0 0 0 0 0,0-1 1 0 0,-1 1-1 0 0,1 0 0 0 0,-1 0 0 0 0,0 0 0 0 0,1 0 1 0 0,-1 0-1 0 0,0 0 0 0 0,0 0 0 0 0,0 0 0 0 0,-1 0 1 0 0,1 1-1 0 0,-1-2-35 0 0,-61-85 1889 0 0,-6 27-649 0 0,69 61-1386 0 0,0 0-177 0 0,0 0-273 0 0,0 0-352 0 0,2 5-2515 0 0,7 8 2852 0 0,0 0 852 0 0,-2 5-120 0 0,-1 1 0 0 0,0-1 0 0 0,-1 1 0 0 0,-1 0 0 0 0,-1 0 0 0 0,0 1 0 0 0,-2-1 0 0 0,0 0 0 0 0,-1 1 0 0 0,-1-1 0 0 0,-1 1 0 0 0,-1-1 0 0 0,-1 0 0 0 0,0 0 0 0 0,-1 0 0 0 0,-1-1 0 0 0,-1 1 0 0 0,-5 7-121 0 0,-53 125-5284 0 0,46-110 1815 0 0,14-27-6097 0 0</inkml:trace>
  <inkml:trace contextRef="#ctx0" brushRef="#br1" timeOffset="33801.059">7746 4547 0 0 0,'0'0'3039'0'0,"0"0"-1610"0"0,0 0-536 0 0,0 0 17 0 0,0 0 95 0 0,0 0 22 0 0,0 0-48 0 0,0 0-69 0 0,0 0-129 0 0,0 0-89 0 0,0 0-69 0 0,0-7-96 0 0,0-36-1461 0 0,0 43 335 0 0,24-5 139 0 0,-17 4-2699 0 0,2 82 4078 0 0,-45 63-216 0 0,21-91-312 0 0,-2 0 0 0 0,-2-1 0 0 0,-3-1 0 0 0,-1-1 1 0 0,-3-1-1 0 0,-18 23-391 0 0,26-36 34 0 0,2 0 1 0 0,2 2 0 0 0,1-1-1 0 0,2 2 1 0 0,2-1-1 0 0,1 1 1 0 0,1 14-35 0 0,-18 73 253 0 0,-48 70 978 0 0,-108 292-863 0 0,-14 81 501 0 0,26-239-449 0 0,28 64-460 0 0,-52 128 484 0 0,160-429-476 0 0,5 1 1 0 0,5 1-1 0 0,3 1 0 0 0,-1 41 32 0 0,-30 144 113 0 0,-73 240 252 0 0,112-382-350 0 0,-27 114 1365 0 0,-169 190 602 0 0,100-219-1309 0 0,108-156 1578 0 0,52 54-2133 0 0,-12-35 67 0 0,-19-29-150 0 0,36 168 298 0 0,-17 59-314 0 0,2-22 170 0 0,8 118 834 0 0,-42-115 201 0 0,-61 9-685 0 0,40-172-445 0 0,13-120-11860 0 0,3 11 591 0 0</inkml:trace>
  <inkml:trace contextRef="#ctx0" brushRef="#br1" timeOffset="35950.679">7018 6740 0 0 0,'0'0'1831'0'0,"0"0"308"0"0,0 0-344 0 0,0 0-266 0 0,0 0-148 0 0,0 0-159 0 0,0 0-130 0 0,0 0-142 0 0,0 0-65 0 0,0 0-25 0 0,0 0-38 0 0,-3-11-49 0 0,-11-33-45 0 0,11 34-95 0 0,3 10-83 0 0,0 0-82 0 0,0 0-109 0 0,0 0-151 0 0,0 0-168 0 0,0 0-200 0 0,0 0-215 0 0,0 7-4316 0 0,4 13 4576 0 0,6-1 398 0 0,2-1 0 0 0,0 0 0 0 0,1-1 0 0 0,0 0 0 0 0,2-1 0 0 0,0-1 0 0 0,0 0 0 0 0,2-1 0 0 0,0 0 0 0 0,0-2 0 0 0,1 0 0 0 0,1-1 0 0 0,0-1 0 0 0,10 4-283 0 0,-27-17 5793 0 0,-2-8-3422 0 0,-4-32-3355 0 0,3 37 1586 0 0,-23-285-1908 0 0,32 298-1946 0 0,10 19 2818 0 0,126 297 1289 0 0,-137-309-963 0 0,-7-11 168 0 0,0-1-1 0 0,1 0 1 0 0,-1 0 0 0 0,0 1 0 0 0,1-1-1 0 0,-1 0 1 0 0,1 0 0 0 0,0 1 0 0 0,0-1 0 0 0,0 0-1 0 0,0 0 1 0 0,0 0 0 0 0,0 0 0 0 0,1 0 0 0 0,-1 0-1 0 0,0 0 1 0 0,1-1 0 0 0,0 1 0 0 0,-1-1-1 0 0,1 1 1 0 0,0-1 0 0 0,0 1 0 0 0,0-1 0 0 0,0 0-1 0 0,0 0 1 0 0,0 0 0 0 0,0 0 0 0 0,0 0-1 0 0,1 0 1 0 0,-1-1 0 0 0,0 1 0 0 0,0-1 0 0 0,1 0-1 0 0,-1 1 1 0 0,0-1 0 0 0,1 0 0 0 0,-1 0 0 0 0,0-1-1 0 0,1 1 1 0 0,-1 0 0 0 0,0-1 0 0 0,0 1-1 0 0,1-1 1 0 0,-1 0 0 0 0,0 0 0 0 0,0 0 0 0 0,0 0-1 0 0,0 0 1 0 0,0 0 0 0 0,0-1 0 0 0,0 1-60 0 0,19-15 106 0 0,-1-1-1 0 0,-1-1 1 0 0,-1-1 0 0 0,0-1 0 0 0,-1 0 0 0 0,-1-1 0 0 0,-2-1 0 0 0,0 0 0 0 0,-1-1 0 0 0,-1-1 0 0 0,-1 0 0 0 0,1-5-106 0 0,-6 15-652 0 0,-8 33-625 0 0,1 17 1076 0 0,3-25 255 0 0,0-1-1 0 0,0 1 1 0 0,2 0 0 0 0,-1-1 0 0 0,1 0-1 0 0,1 0 1 0 0,-1 0 0 0 0,2 0 0 0 0,-1-1-1 0 0,2 0 1 0 0,-1 0 0 0 0,1-1 0 0 0,0 0-1 0 0,1 0 1 0 0,0 0 0 0 0,0-1 0 0 0,1 0-1 0 0,0-1 1 0 0,0 0 0 0 0,0 0 0 0 0,1-1 0 0 0,0 0-1 0 0,0-1 1 0 0,0 0 0 0 0,0 0 0 0 0,1-1-1 0 0,-1-1 1 0 0,1 1 0 0 0,3-1-54 0 0,-10-5 71 0 0,-1 1 1 0 0,0-1-1 0 0,0 0 1 0 0,0 0-1 0 0,0 0 0 0 0,-1 0 1 0 0,1 0-1 0 0,-1-1 1 0 0,0 1-1 0 0,0-1 1 0 0,0 1-1 0 0,-1-1 1 0 0,1 0-1 0 0,-1 0 0 0 0,0 0 1 0 0,0 0-1 0 0,0 0 1 0 0,0 0-1 0 0,-1 0 1 0 0,1 0-1 0 0,-1-2-71 0 0,3-9-30 0 0,-1 1 0 0 0,0-1-1 0 0,-1 1 1 0 0,-1-1 0 0 0,0 0 0 0 0,-1 1-1 0 0,-1-1 1 0 0,0 0 0 0 0,0 1 0 0 0,-2 0-1 0 0,0 0 1 0 0,0 0 0 0 0,-2 0 0 0 0,0 0-1 0 0,0 1 1 0 0,-2-1 30 0 0,8 21-3257 0 0,-1 45 2154 0 0,31 74 2135 0 0,-24-108-960 0 0,0 0-1 0 0,1 0 0 0 0,1-1 1 0 0,0 0-1 0 0,2 0 0 0 0,0-1 1 0 0,0-1-1 0 0,1 0 0 0 0,7 7-71 0 0,-16-21 18 0 0,-1-1-1 0 0,1 1 1 0 0,-1-1-1 0 0,0 1 1 0 0,1-1 0 0 0,-1 0-1 0 0,1 1 1 0 0,-1-1-1 0 0,1 0 1 0 0,-1 0-1 0 0,1 0 1 0 0,-1 0 0 0 0,1-1-1 0 0,-1 1 1 0 0,0 0-1 0 0,1 0 1 0 0,-1-1-1 0 0,1 1 1 0 0,-1-1 0 0 0,0 1-1 0 0,1-1 1 0 0,-1 0-1 0 0,0 0 1 0 0,0 1-1 0 0,1-1 1 0 0,-1 0 0 0 0,0 0-1 0 0,0 0 1 0 0,0 0-1 0 0,0 0 1 0 0,0-1 0 0 0,0 1-1 0 0,0 0 1 0 0,-1 0-1 0 0,1-1 1 0 0,0 1-1 0 0,-1 0 1 0 0,1-1 0 0 0,-1 1-1 0 0,1 0 1 0 0,-1-1-1 0 0,0 1 1 0 0,1-1-18 0 0,15-19-9104 0 0,-13 18-1657 0 0</inkml:trace>
  <inkml:trace contextRef="#ctx0" brushRef="#br1" timeOffset="37120.728">7759 4644 4761 0 0,'0'0'748'0'0,"0"0"-448"0"0,0 0-309 0 0,0 0-116 0 0,0 0-6 0 0,0 0 52 0 0,0 0 134 0 0,0 0 178 0 0,0 0 193 0 0,0 0 188 0 0,0 0 137 0 0,0 0 37 0 0,0 0-71 0 0,0 0-152 0 0,0 0-208 0 0,1 5-4087 0 0,4 18 3810 0 0,10 70 452 0 0,-4 1 0 0 0,-5 0 0 0 0,-3 0 0 0 0,-10 94-532 0 0,1 24-94 0 0,6-179 96 0 0,-1 59-65 0 0,3 0 0 0 0,4-1 0 0 0,4 1-1 0 0,17 64 64 0 0,-12-94 14 0 0,6 11-166 0 0,-4 2 0 0 0,-3-1 0 0 0,-4 2 0 0 0,1 64 152 0 0,-11-134 39 0 0,-1 187 1525 0 0,9 1-1 0 0,20 104-1563 0 0,39-77 1595 0 0,-76-88 4389 0 0,-4-74-5695 0 0,3 242 275 0 0,21-292-703 0 0,2-22-3837 0 0,-7 6-931 0 0,-1 1-4939 0 0</inkml:trace>
  <inkml:trace contextRef="#ctx0" brushRef="#br1" timeOffset="42243.442">6279 2599 3609 0 0,'0'0'324'0'0,"0"0"11"0"0,0 0-35 0 0,0 0-80 0 0,0 0-51 0 0,0 0-61 0 0,0 0-39 0 0,0 0 23 0 0,-27 1 78 0 0,-80 1 175 0 0,41 7 4786 0 0,66-9-4653 0 0,72 93-2367 0 0,-54-70 2043 0 0,0-2 1 0 0,2 0 0 0 0,0-1 0 0 0,1-1 0 0 0,2-1-1 0 0,-1-1 1 0 0,2-1 0 0 0,0-1 0 0 0,1-1-1 0 0,0-1 1 0 0,1-2 0 0 0,1 0 0 0 0,0-2 0 0 0,0-1-1 0 0,0-1 1 0 0,1-1 0 0 0,16 1-155 0 0,96-6 916 0 0,0-6 1 0 0,0-6-1 0 0,51-14-916 0 0,183-15 720 0 0,-95 28-492 0 0,-104 9 33 0 0,1-7 0 0 0,-2-8 0 0 0,0-8 0 0 0,154-44-261 0 0,-314 68 184 0 0,0 0-1 0 0,0-1 1 0 0,0-1 0 0 0,0 0-1 0 0,-1-1 1 0 0,0 0 0 0 0,0-1 0 0 0,0-1-1 0 0,-1 0 1 0 0,1 0 0 0 0,-2-1-1 0 0,1-1 1 0 0,-1 0 0 0 0,-1 0 0 0 0,1-1-1 0 0,-2-1 1 0 0,1 0 0 0 0,-2 0-1 0 0,1 0 1 0 0,-1-1 0 0 0,-1-1-1 0 0,0 1 1 0 0,-1-1 0 0 0,-1 0 0 0 0,0-1-1 0 0,0 1 1 0 0,-1-1 0 0 0,1-10-184 0 0,-4-181 349 0 0,-5 193-385 0 0,0 1 0 0 0,0-1 1 0 0,-1 2-1 0 0,-1-1 0 0 0,0 0 0 0 0,0 1 0 0 0,-1 0 0 0 0,0 1 0 0 0,-1-1 1 0 0,0 1-1 0 0,0 1 0 0 0,-1 0 0 0 0,0 0 0 0 0,-1 0 0 0 0,1 1 0 0 0,-2 1 1 0 0,1 0-1 0 0,-1 0 0 0 0,1 1 0 0 0,-2 0 0 0 0,1 1 0 0 0,0 0 0 0 0,-1 1 1 0 0,0 0-1 0 0,0 1 0 0 0,-4 0 36 0 0,-120-21-143 0 0,-1 6 0 0 0,0 6 1 0 0,-1 6-1 0 0,-95 10 143 0 0,98-3-35 0 0,-94 10 135 0 0,1 10 0 0 0,1 10 1 0 0,2 9-1 0 0,-160 54-100 0 0,380-93-79 0 0,-55 13 51 0 0,0 3-1 0 0,1 2 0 0 0,1 3 0 0 0,-24 14 29 0 0,-31 47-6701 0 0,96-67-3608 0 0</inkml:trace>
  <inkml:trace contextRef="#ctx0" brushRef="#br1" timeOffset="43044.351">7855 330 176 0 0,'0'0'1303'0'0,"0"0"4"0"0,0 0 64 0 0,0 0 135 0 0,0 0 87 0 0,0 0 36 0 0,0 0-20 0 0,0 0-24 0 0,0 0-40 0 0,5-26-107 0 0,13-76-162 0 0,-19 61 690 0 0,-8 51-4993 0 0,-29 347 3257 0 0,15 1 1 0 0,20 231-231 0 0,4-460 130 0 0,6-1 0 0 0,6 1 1 0 0,5-2-1 0 0,5 0 0 0 0,33 96-130 0 0,-44-195 115 0 0,2 8 191 0 0,-10-15 2992 0 0,-29-39-2598 0 0,-16-26-4819 0 0,16 12-2404 0 0,17 17-3195 0 0</inkml:trace>
  <inkml:trace contextRef="#ctx0" brushRef="#br1" timeOffset="43479.897">7961 0 9234 0 0,'0'0'139'0'0,"0"0"33"0"0,0 0 116 0 0,0 0 123 0 0,0 0 54 0 0,0 0-25 0 0,0 0-60 0 0,0 0 23 0 0,0 0 172 0 0,0 0 71 0 0,0 0-13 0 0,0 0-120 0 0,0 0-217 0 0,-14 2-83 0 0,5 0-165 0 0,0-1-1 0 0,0 1 0 0 0,0 1 0 0 0,1 0 0 0 0,-1 0 1 0 0,1 0-1 0 0,0 1 0 0 0,0 1 0 0 0,0-1 0 0 0,0 1 1 0 0,1 1-1 0 0,0-1 0 0 0,-3 4-47 0 0,-472 550 2056 0 0,474-557 135 0 0,26-50-2580 0 0,123-178-882 0 0,35 25 3557 0 0,-174 196-2236 0 0,0 1 0 0 0,1 0 0 0 0,0 0 0 0 0,0 0 0 0 0,0 1 0 0 0,1-1 0 0 0,-1 0 0 0 0,1 1 0 0 0,0 0 0 0 0,0 0 0 0 0,0 0-1 0 0,0 1 1 0 0,0-1 0 0 0,1 1 0 0 0,-1 0 0 0 0,1 0 0 0 0,-1 1 0 0 0,1-1 0 0 0,0 1 0 0 0,0 0 0 0 0,-1 0 0 0 0,1 1 0 0 0,0-1 0 0 0,0 1 0 0 0,0 0 0 0 0,0 1 0 0 0,0-1 0 0 0,0 1 0 0 0,0 0 0 0 0,-1 0 0 0 0,1 0 0 0 0,0 1-1 0 0,-1 0 1 0 0,1-1 0 0 0,1 2-50 0 0,19 21-32 0 0,-1 0-1 0 0,-1 2 1 0 0,-1 1-1 0 0,-1 0 0 0 0,-2 1 1 0 0,-1 2-1 0 0,9 18 33 0 0,15 21-402 0 0,39 55-2548 0 0,-23-44-4908 0 0,-25-38-2747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29:18.0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586 1312 4969 0 0,'0'0'1592'0'0,"0"0"-286"0"0,0 0-411 0 0,0 0-534 0 0,0 0-351 0 0,0 0-178 0 0,0 0-26 0 0,0 0 105 0 0,0 0 64 0 0,0 0 43 0 0,0 0 38 0 0,21-2-18 0 0,146-16 67 0 0,695 10 708 0 0,466-9 292 0 0,-374-14-449 0 0,30 44-656 0 0,1038 15 539 0 0,-1334-29 447 0 0,375 58-986 0 0,39 14 597 0 0,437-52-597 0 0,227-67 377 0 0,-1376 49-305 0 0,227 2 340 0 0,305-51-412 0 0,677-48 213 0 0,-1180 79-205 0 0,-113 2 26 0 0,336-12-85 0 0,1 29 51 0 0,1261 94 394 0 0,-211-38 175 0 0,-316-104-412 0 0,-788 44-186 0 0,88 32 29 0 0,596 53-160 0 0,-429-79-61 0 0,-844-4-43 0 0,0 0-134 0 0,0 0-61 0 0,-37 21-984 0 0,-19-5 1887 0 0,101-8 207 0 0,-43-8-597 0 0,0 1-1 0 0,0-1 0 0 0,0 0 0 0 0,0 0 1 0 0,0 1-1 0 0,0-1 0 0 0,0-1 0 0 0,0 1 1 0 0,0 0-1 0 0,0 0 0 0 0,0-1 0 0 0,0 1 1 0 0,0-1-1 0 0,0 0 0 0 0,0 1 0 0 0,-1-1 0 0 0,1 0 1 0 0,0 0-1 0 0,0 0 0 0 0,-1 0 0 0 0,1-1 1 0 0,0 1-1 0 0,-1 0 0 0 0,1-1 0 0 0,-1 1 1 0 0,0-1-1 0 0,0 1 0 0 0,1-1 0 0 0,-1 0 1 0 0,0 1-1 0 0,0-1 0 0 0,0 0 0 0 0,-1 0 1 0 0,1 0-1 0 0,0 0 0 0 0,-1 0 0 0 0,1 0 1 0 0,-1 0-1 0 0,0 0 0 0 0,1 0 0 0 0,-1 0 1 0 0,0 0-1 0 0,0 0 0 0 0,-1 0 0 0 0,1 0 1 0 0,0 0-1 0 0,-1 0 0 0 0,1 0 0 0 0,-1 0 1 0 0,1 0-1 0 0,-1 0 0 0 0,0 1 0 0 0,0-1 1 0 0,-1-1-54 0 0,-12-12-158 0 0,0 0 0 0 0,-2 1 1 0 0,0 1-1 0 0,0 1 1 0 0,-1 0-1 0 0,0 1 1 0 0,-1 1-1 0 0,-1 1 1 0 0,1 0-1 0 0,-1 1 0 0 0,-1 2 1 0 0,0-1-1 0 0,0 2 1 0 0,0 1-1 0 0,-20-2 158 0 0,7-2-6 0 0,27 4 2871 0 0,44 5-4009 0 0,58 30 1038 0 0,-1 5 0 0 0,-2 3 0 0 0,-1 5 0 0 0,-3 3 0 0 0,-2 5 0 0 0,58 45 106 0 0,-65-29-578 0 0,-126-65 2043 0 0,-96 8-1905 0 0,0 7-1 0 0,1 5 1 0 0,-27 13 440 0 0,97-21-754 0 0,-173 40-5309 0 0,163-35-2153 0 0</inkml:trace>
  <inkml:trace contextRef="#ctx0" brushRef="#br0" timeOffset="1356.986">759 923 4361 0 0,'0'0'505'0'0,"0"0"-34"0"0,0 0-61 0 0,0 0-116 0 0,0 0-90 0 0,0 0-12 0 0,0 0 134 0 0,0 0 302 0 0,0 0 320 0 0,0 0 255 0 0,0 0 39 0 0,9-14-130 0 0,24-43-183 0 0,-24 43-262 0 0,-9 14-221 0 0,0 0-128 0 0,0 0-128 0 0,0 0-212 0 0,0 0-272 0 0,-33 8-2666 0 0,-19 20 3129 0 0,24-12-280 0 0,-472 209 521 0 0,391-155 291 0 0,106-71 3445 0 0,-9-2-2468 0 0,-16-5-3467 0 0,306 56-318 0 0,-190-44 2414 0 0,43-5-54 0 0,-30-1-225 0 0,-151 30 154 0 0,-462 196 524 0 0,508-223-795 0 0,-72 58-1825 0 0,131-41 509 0 0,97-5-640 0 0,-50-5-3663 0 0,-79-5 1126 0 0</inkml:trace>
  <inkml:trace contextRef="#ctx0" brushRef="#br0" timeOffset="1601.534">717 1218 10914 0 0,'0'0'310'0'0,"0"0"-24"0"0,0 0-75 0 0,0 0-141 0 0,0 0-241 0 0,0 0-471 0 0,0 0-254 0 0,0 0-128 0 0,0 0 46 0 0,0 0 312 0 0,0 0 204 0 0,0 0 133 0 0,0 0 98 0 0,-18 5 116 0 0,-50 23 65 0 0,66-27 17 0 0,1 1 1 0 0,-1 0 0 0 0,1 0 0 0 0,0 0 0 0 0,0 0-1 0 0,0 0 1 0 0,0 0 0 0 0,0 0 0 0 0,0 0-1 0 0,0 1 1 0 0,1-1 0 0 0,-1 0 0 0 0,1 0-1 0 0,0 1 1 0 0,0-1 0 0 0,0 0 0 0 0,0 1 0 0 0,0-1-1 0 0,0 0 1 0 0,0 1 0 0 0,1-1 0 0 0,-1 0-1 0 0,1 0 1 0 0,0 0 0 0 0,0 1 0 0 0,-1-1-1 0 0,1 0 1 0 0,1 0 0 0 0,-1 0 0 0 0,0 0 0 0 0,0 0-1 0 0,2 1 33 0 0,1 6-859 0 0,5 9-3477 0 0</inkml:trace>
  <inkml:trace contextRef="#ctx0" brushRef="#br0" timeOffset="2987.389">12029 83 0 0 0,'0'0'883'0'0,"0"0"1093"0"0,0 0-605 0 0,0-4-300 0 0,22-75 5752 0 0,-22 98-11497 0 0,9 29 3470 0 0,5 32 2056 0 0,-15 31-449 0 0,-5 0 0 0 0,-5-1 1 0 0,-4 0-1 0 0,-19 58-403 0 0,17-100 511 0 0,16-71 6894 0 0,-3-7-3797 0 0,-14-57-3583 0 0,16 60-160 0 0,-1 0 0 0 0,1 1-1 0 0,-1-1 1 0 0,0 1-1 0 0,0 0 1 0 0,-1 0 0 0 0,0 0-1 0 0,0 0 1 0 0,0 1-1 0 0,-1 0 1 0 0,1-1 0 0 0,-1 2-1 0 0,-1-1 1 0 0,1 1 0 0 0,-1-1-1 0 0,1 1 1 0 0,-1 1-1 0 0,-1-1 1 0 0,1 1 0 0 0,0 0-1 0 0,-1 1 1 0 0,1-1 0 0 0,-1 1-1 0 0,0 1 1 0 0,0-1-1 0 0,0 1 1 0 0,1 0 0 0 0,-1 1-1 0 0,0 0 1 0 0,0 0-1 0 0,0 0 1 0 0,0 1 0 0 0,-4 1 135 0 0,-21-3-215 0 0,0 1 0 0 0,0 2-1 0 0,0 1 1 0 0,0 2 0 0 0,0 1 0 0 0,1 1 0 0 0,0 2 0 0 0,0 1 0 0 0,1 1 0 0 0,1 2 0 0 0,0 1 0 0 0,1 1-1 0 0,0 1 1 0 0,-19 17 215 0 0,44-31-49 0 0,0 0-1 0 0,0 1 0 0 0,1-1 0 0 0,0 1 0 0 0,-1 0 0 0 0,1 0 1 0 0,0 0-1 0 0,0 0 0 0 0,0 0 0 0 0,1 0 0 0 0,-1 1 0 0 0,1-1 1 0 0,0 0-1 0 0,0 1 0 0 0,0-1 0 0 0,0 1 0 0 0,0 0 0 0 0,1-1 0 0 0,0 1 1 0 0,-1-1-1 0 0,2 1 0 0 0,-1 0 0 0 0,0-1 0 0 0,1 1 0 0 0,-1 0 1 0 0,1-1-1 0 0,0 1 0 0 0,0-1 0 0 0,1 1 0 0 0,-1-1 0 0 0,1 0 1 0 0,-1 0-1 0 0,1 0 0 0 0,0 1 0 0 0,0-1 0 0 0,0-1 0 0 0,1 1 1 0 0,-1 0-1 0 0,1-1 50 0 0,121 79 2588 0 0,-101-72-2305 0 0,1-2 1 0 0,-1 0 0 0 0,1-2-1 0 0,1-1 1 0 0,-1 0 0 0 0,0-2-1 0 0,1-1 1 0 0,-1-1 0 0 0,1-1 0 0 0,0-1-1 0 0,-1-1 1 0 0,0-1 0 0 0,0-2-1 0 0,0 0 1 0 0,-1-1 0 0 0,0-1-1 0 0,0-2 1 0 0,0 0 0 0 0,-2-1-1 0 0,1-2 1 0 0,-2 0 0 0 0,18-14-284 0 0,24-5-1514 0 0,-15 49-7606 0 0,-36-11 319 0 0</inkml:trace>
  <inkml:trace contextRef="#ctx0" brushRef="#br0" timeOffset="3829.3">12682 746 0 0 0,'0'0'2230'0'0,"0"0"-523"0"0,0 0-376 0 0,0 0-100 0 0,0 0-108 0 0,0 0-259 0 0,0 0-399 0 0,0 0-521 0 0,0 0-636 0 0,0 0-372 0 0,0 0-22 0 0,0 0 235 0 0,0 0 450 0 0,20 21 288 0 0,-8 12 193 0 0,-2 0 0 0 0,-1 0 0 0 0,-2 1 0 0 0,-1 0 0 0 0,-2 1 0 0 0,-1-1 0 0 0,-2 1 0 0 0,-1 0 0 0 0,-2-1 0 0 0,-1 1 1 0 0,-3 4-81 0 0,5-18 74 0 0,-62 620 1283 0 0,59-623-1113 0 0,-30 90 248 0 0,-28-74 6618 0 0,43-34-6489 0 0,-1-2 1 0 0,0 0-1 0 0,1-1 1 0 0,0 0-1 0 0,0-2 1 0 0,0-1-1 0 0,0 0 1 0 0,1-1-1 0 0,-14-8-621 0 0,-241-164 1086 0 0,262 171-1188 0 0,-69-80-1816 0 0,141 78-7211 0 0,-56 10 8328 0 0,43 4-5209 0 0,-33-1 2445 0 0</inkml:trace>
  <inkml:trace contextRef="#ctx0" brushRef="#br0" timeOffset="4254.05">12515 682 7210 0 0,'0'0'1358'0'0,"0"0"-468"0"0,0 0-457 0 0,0 0-242 0 0,0 0-65 0 0,0 0 28 0 0,0 0 77 0 0,0 0 46 0 0,0 0 29 0 0,0 0 42 0 0,0 0 95 0 0,0 0 109 0 0,26 2 80 0 0,171 13 1764 0 0,15-41 785 0 0,-82-34-284 0 0,-190 126-14512 0 0,51-54 3333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28:54.515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4317 893 6457 0 0,'0'0'364'0'0,"0"0"7"0"0,0 0-49 0 0,0 0-77 0 0,0 0-16 0 0,0 0 82 0 0,0 0 247 0 0,0 0 355 0 0,0 0 207 0 0,0 0 45 0 0,0 0-117 0 0,1-8-220 0 0,11-68 1653 0 0,67 63-4926 0 0,552-11 1944 0 0,-469 25 350 0 0,0 7 1 0 0,-1 7 0 0 0,147 34 150 0 0,-207-32 31 0 0,-67-15-90 0 0,1 1 0 0 0,-1 2 0 0 0,0 2 0 0 0,0 0 0 0 0,-1 3 0 0 0,0 1 0 0 0,0 1 0 0 0,-1 1 0 0 0,-1 2-1 0 0,0 2 1 0 0,-2 0 0 0 0,1 2 0 0 0,-2 1 0 0 0,-1 2 0 0 0,-1 0 0 0 0,22 25 59 0 0,-29-17-181 0 0,-1 1-1 0 0,-2 0 1 0 0,-1 2 0 0 0,-1 0-1 0 0,-2 0 1 0 0,-1 1 0 0 0,3 22 181 0 0,22 62 100 0 0,-16-56-53 0 0,-4 1 1 0 0,-2 1-1 0 0,-2 0 1 0 0,-4 1-1 0 0,-1 17-47 0 0,-57 501 41 0 0,48-531 33 0 0,3 1-1 0 0,2 0 0 0 0,2-1 1 0 0,3 0-1 0 0,1 0 0 0 0,3 0 1 0 0,11 25-74 0 0,-20-69 7 0 0,17 37 48 0 0,-2 1 1 0 0,-2 1-1 0 0,-2 0 0 0 0,-2 1 0 0 0,-2 0 1 0 0,-3 1-1 0 0,-1 0 0 0 0,-3 0 1 0 0,-1 0-1 0 0,-6 41-55 0 0,-154 557 976 0 0,144-583-995 0 0,3 1 0 0 0,3 0-1 0 0,3 1 1 0 0,3-1 0 0 0,3 1 0 0 0,2-1-1 0 0,12 61 20 0 0,4-27 32 0 0,-4 0-1 0 0,-4 1 0 0 0,-3 71-31 0 0,-14-1 184 0 0,-8-1 0 0 0,-19 82-184 0 0,21-164-28 0 0,5 1 0 0 0,3 0 0 0 0,5 0 0 0 0,3 0 0 0 0,8 34 28 0 0,84 266-66 0 0,-33-165 101 0 0,-26-49 121 0 0,-8 1 0 0 0,-7 2 0 0 0,-9 1 0 0 0,-7 109-156 0 0,-6-159 42 0 0,-2 87 287 0 0,9 0-1 0 0,29 167-328 0 0,-27-325-32 0 0,16 60-90 0 0,-5 1-1 0 0,-5 1 1 0 0,-5 0 0 0 0,-6 1-1 0 0,-5 0 1 0 0,-5-1 0 0 0,-5 1-1 0 0,-21 83 123 0 0,-11-69 647 0 0,-6-2-1 0 0,-5-2 0 0 0,-51 83-646 0 0,-33 77 1071 0 0,120-251-1089 0 0,1 0 0 0 0,3 1-1 0 0,1 1 1 0 0,1 0 0 0 0,3 0 0 0 0,1 1-1 0 0,2 0 1 0 0,2 1 0 0 0,2-1-1 0 0,2 1 1 0 0,2 0 0 0 0,1-1 0 0 0,2 0-1 0 0,3 0 1 0 0,1 0 0 0 0,1-1 0 0 0,8 14 18 0 0,54 114-312 0 0,-48-121 270 0 0,-2 0-1 0 0,-2 1 1 0 0,-3 2-1 0 0,-1 0 1 0 0,-3 0 0 0 0,-2 1-1 0 0,-3 1 1 0 0,1 21 42 0 0,-10-30-133 0 0,-2 1 0 0 0,-2-1 1 0 0,-2 0-1 0 0,-1-1 0 0 0,-3 0 0 0 0,-1 0 1 0 0,-3-1-1 0 0,-3 6 133 0 0,-51 114-9007 0 0,57-134 3299 0 0</inkml:trace>
  <inkml:trace contextRef="#ctx0" brushRef="#br0" timeOffset="1484.077">17933 831 5697 0 0,'0'0'342'0'0,"0"0"-21"0"0,0 0-52 0 0,0 0-66 0 0,0 0-59 0 0,0 0-52 0 0,0 0-30 0 0,0 0 6 0 0,0 0 73 0 0,0 0 142 0 0,0 0 166 0 0,-1-7 177 0 0,-4-34 1721 0 0,5 40-1664 0 0,0 1-189 0 0,0 0-203 0 0,0 0-287 0 0,0 0-275 0 0,-33 8-1851 0 0,-185 77 1768 0 0,157-65 363 0 0,1 2 1 0 0,1 3-1 0 0,1 3 1 0 0,1 2 0 0 0,2 2-1 0 0,-45 35-9 0 0,95-64-2 0 0,-1 1 0 0 0,0-1 0 0 0,1 1 1 0 0,0 0-1 0 0,0 0 0 0 0,0 1 0 0 0,0 0 0 0 0,1 0 0 0 0,0 0 0 0 0,0 0 1 0 0,0 1-1 0 0,1-1 0 0 0,-1 1 0 0 0,1 0 0 0 0,1 0 0 0 0,-1 0 0 0 0,1 0 0 0 0,0 1 1 0 0,0-1-1 0 0,1 1 0 0 0,0-1 0 0 0,0 1 0 0 0,1-1 0 0 0,0 1 0 0 0,0-1 1 0 0,0 1-1 0 0,1 0 0 0 0,0-1 0 0 0,0 1 0 0 0,0-1 0 0 0,1 0 0 0 0,0 1 0 0 0,1-1 1 0 0,-1 0-1 0 0,3 3 2 0 0,14 8 117 0 0,0-1 0 0 0,2 0 0 0 0,0-2 0 0 0,0-1 0 0 0,2 0 0 0 0,-1-2 0 0 0,1 0 0 0 0,24 7-117 0 0,62 31 120 0 0,-95-42-161 0 0,-1 0 1 0 0,-1 1-1 0 0,1 0 1 0 0,-1 1-1 0 0,0 1 1 0 0,-1 0-1 0 0,0 0 0 0 0,-1 1 1 0 0,0 0-1 0 0,-1 1 1 0 0,0 0-1 0 0,-1 1 1 0 0,0 0-1 0 0,-1 0 1 0 0,-1 0-1 0 0,0 1 0 0 0,0 0 1 0 0,-2 0-1 0 0,1 1 1 0 0,-2-1-1 0 0,0 1 1 0 0,-1 0-1 0 0,0 0 0 0 0,-1 12 41 0 0,-4 18 40 0 0,-2 0 0 0 0,-1-1 0 0 0,-3 1 0 0 0,-2-2-1 0 0,-1 1 1 0 0,-2-1 0 0 0,-11 19-40 0 0,-3 17 123 0 0,-73 206 361 0 0,6-20 221 0 0,-45 211-705 0 0,81-194 201 0 0,12 2 1 0 0,13 2-1 0 0,12 2 0 0 0,12 12-201 0 0,13-138 187 0 0,8 0 0 0 0,6 0 1 0 0,7-2-1 0 0,7-1 0 0 0,8-1 1 0 0,13 20-188 0 0,121 331 235 0 0,-64-201 422 0 0,60 284-657 0 0,-149-465 89 0 0,-5 1-1 0 0,-6 0 1 0 0,-5 1 0 0 0,-6-1-1 0 0,-6 1 1 0 0,-5-1 0 0 0,-5-1 0 0 0,-7 0-1 0 0,-4-2 1 0 0,-30 73-89 0 0,11-37-30 0 0,-33 111 1314 0 0,-43 274-1284 0 0,108-379 563 0 0,8 0 1 0 0,7 0-1 0 0,7 1 1 0 0,7-1-1 0 0,8-1 1 0 0,7-1-1 0 0,30 88-563 0 0,0 33 610 0 0,-13 2-1 0 0,7 265-609 0 0,-47-399 571 0 0,-4-40-340 0 0,4 1 0 0 0,6-1 0 0 0,4-1 0 0 0,6 0 0 0 0,10 20-231 0 0,-29-125-415 0 0,27 54-1195 0 0,-13-49-2328 0 0,6-8-4042 0 0,-14-5-1362 0 0</inkml:trace>
  <inkml:trace contextRef="#ctx0" brushRef="#br0" timeOffset="2288.229">17971 476 7898 0 0,'0'0'3068'0'0,"0"0"-2705"0"0,0 0-975 0 0,0 0-275 0 0,0 0 10 0 0,0 0 230 0 0,0 0 219 0 0,0 0 52 0 0,0 0-163 0 0,0 0-151 0 0,0 0 42 0 0,22 2 224 0 0,70 2 301 0 0,-85-4 214 0 0,1-1 0 0 0,-1 1 0 0 0,0-1-1 0 0,0-1 1 0 0,0 1 0 0 0,-1-1 0 0 0,1-1-1 0 0,0 1 1 0 0,-1-1 0 0 0,1 0 0 0 0,-1 0-1 0 0,0-1 1 0 0,0 0 0 0 0,0 0 0 0 0,4-4-91 0 0,13-9 754 0 0,232-116 3220 0 0,-154 94-3928 0 0,2 5-1 0 0,2 4 1 0 0,0 5 0 0 0,1 5 0 0 0,32 0-46 0 0,-103 14 4 0 0,0 1 1 0 0,0 2-1 0 0,1 2 0 0 0,0 1 0 0 0,-1 1 1 0 0,1 2-1 0 0,-1 2 0 0 0,0 1 1 0 0,0 1-1 0 0,-1 2 0 0 0,0 2 0 0 0,0 1 1 0 0,-1 2-1 0 0,-1 1 0 0 0,16 10-4 0 0,111 86-155 0 0,-83-55 357 0 0,3-3 0 0 0,1-4-1 0 0,3-4 1 0 0,21 6-202 0 0,17-14 224 0 0,1-5 0 0 0,2-5 0 0 0,0-6 0 0 0,2-5 0 0 0,0-5-1 0 0,1-7 1 0 0,-1-4 0 0 0,44-10-224 0 0,-39 8 56 0 0,163-3 46 0 0,751 14 7 0 0,-649 17 16 0 0,-19 5 464 0 0,0-16 1 0 0,1-17 0 0 0,308-43-590 0 0,-219-38 1457 0 0,57-37-1457 0 0,-64 14 163 0 0,-282 75-1752 0 0,-63 20-6317 0 0,-86 11-284 0 0</inkml:trace>
  <inkml:trace contextRef="#ctx0" brushRef="#br0" timeOffset="3370.707">7008 2327 4713 0 0,'0'0'2112'0'0,"0"0"-116"0"0,0 0-303 0 0,0 0-396 0 0,0 0-363 0 0,0 0-376 0 0,0 0-341 0 0,0 0-233 0 0,0 0-193 0 0,0 0-126 0 0,0 0-60 0 0,2-20 17 0 0,10-60 76 0 0,-12 79 290 0 0,0-1-1 0 0,1 1 1 0 0,-1-1 0 0 0,1 0-1 0 0,-1 1 1 0 0,1-1-1 0 0,0 1 1 0 0,-1 0-1 0 0,1-1 1 0 0,0 1 0 0 0,0-1-1 0 0,0 1 1 0 0,0 0-1 0 0,0 0 1 0 0,1 0-1 0 0,-1 0 1 0 0,0 0 0 0 0,0 0-1 0 0,1 0 1 0 0,-1 0-1 0 0,1 0 1 0 0,-1 0 0 0 0,1 1-1 0 0,-1-1 1 0 0,1 1-1 0 0,-1-1 1 0 0,1 1-1 0 0,-1-1 1 0 0,1 1 0 0 0,0 0-1 0 0,-1 0 1 0 0,1 0-1 0 0,-1 0 1 0 0,1 0-1 0 0,0 0 1 0 0,0 1 12 0 0,7-2-72 0 0,27 0-8 0 0,0 1-1 0 0,0 2 1 0 0,0 2-1 0 0,0 1 0 0 0,-1 2 1 0 0,0 1-1 0 0,0 1 0 0 0,-1 2 1 0 0,0 2-1 0 0,2 3 81 0 0,88 26 65 0 0,258 64 250 0 0,287 95-9 0 0,-545-150-428 0 0,3-6 0 0 0,2-6 0 0 0,1-5-1 0 0,2-6 1 0 0,1-6 0 0 0,68 1 122 0 0,-51-28-64 0 0,0-5-1 0 0,-1-8 1 0 0,-1-6-1 0 0,-1-6 1 0 0,-2-7 0 0 0,-1-6-1 0 0,103-48 65 0 0,-157 58 528 0 0,25-16-159 0 0,2 4 0 0 0,2 6 0 0 0,2 5 0 0 0,0 6 0 0 0,2 5 1 0 0,1 5-1 0 0,1 5 0 0 0,121 5-369 0 0,-173 19-46 0 0,0 4-1 0 0,-1 4 1 0 0,-1 2-1 0 0,-1 3 1 0 0,-1 4 0 0 0,4 5 46 0 0,203 72 4 0 0,-110-69 35 0 0,1-6 0 0 0,1-7 0 0 0,1-8 0 0 0,1-8 0 0 0,0-7 0 0 0,-1-7 0 0 0,48-13-39 0 0,-150 16 86 0 0,272-6 83 0 0,0 16 0 0 0,80 20-169 0 0,263 20-266 0 0,-45-4-1487 0 0,-219-2-4262 0 0,-337-30 83 0 0</inkml:trace>
  <inkml:trace contextRef="#ctx0" brushRef="#br0" timeOffset="5117.432">16118 6673 3257 0 0,'0'0'5302'0'0,"0"0"-2859"0"0,0 0-1238 0 0,0 0-344 0 0,0 0-223 0 0,0 0-156 0 0,0 0-92 0 0,0 0-51 0 0,0 0-6 0 0,0 0-4 0 0,-13-21 785 0 0,145 103-2425 0 0,-108-70 1439 0 0,0-1 0 0 0,1-1 0 0 0,0-1 0 0 0,0-2 0 0 0,1 0 0 0 0,0-2 0 0 0,0 0 0 0 0,0-2 0 0 0,1-1 1 0 0,-1-1-1 0 0,4-2-128 0 0,62 8 81 0 0,449 29 596 0 0,263-66-182 0 0,-19 6 513 0 0,-622-13 883 0 0,-131 34-10754 0 0,-2 1 2578 0 0,-23-1 490 0 0</inkml:trace>
  <inkml:trace contextRef="#ctx0" brushRef="#br0" timeOffset="5403.837">19057 6411 11074 0 0,'0'0'710'0'0,"0"0"-506"0"0,0 0-852 0 0,0 0-430 0 0,0 0 93 0 0,0 0 325 0 0,0 0 483 0 0,0 0 311 0 0,0 0 43 0 0,0 0 47 0 0,0 0 151 0 0,0 0 168 0 0,0 0 148 0 0,17 21 63 0 0,55 65-60 0 0,12-39 611 0 0,-63-42-1052 0 0,362 84 1187 0 0,-379-88-1441 0 0,-1 0 0 0 0,0 1 0 0 0,0-1 0 0 0,0 1 0 0 0,0 0 1 0 0,0 0-1 0 0,0 0 0 0 0,-1 0 0 0 0,1 1 0 0 0,-1-1 0 0 0,1 1 0 0 0,-1 0 0 0 0,0-1 1 0 0,0 1-1 0 0,0 0 0 0 0,0 0 0 0 0,-1 0 0 0 0,1 1 0 0 0,-1-1 0 0 0,0 0 0 0 0,0 0 1 0 0,0 1-1 0 0,0-1 0 0 0,-1 1 0 0 0,1-1 0 0 0,-1 1 0 0 0,0-1 0 0 0,0 1 0 0 0,0-1 0 0 0,0 1 1 0 0,-1-1-1 0 0,0 1 0 0 0,1-1 0 0 0,-1 0 0 0 0,0 1 0 0 0,-1-1 0 0 0,1 0 0 0 0,0 0 1 0 0,-1 0-1 0 0,0 0 0 0 0,0 0 0 0 0,0 0 0 0 0,0 0 0 0 0,0 0 0 0 0,-1-1 0 0 0,1 1 1 0 0,-1-1-1 0 0,1 0 0 0 0,-1 0 0 0 0,-2 2 1 0 0,-241 184 2058 0 0,144-117-3607 0 0,5 5-4629 0 0,82-63-1939 0 0</inkml:trace>
  <inkml:trace contextRef="#ctx0" brushRef="#br0" timeOffset="6406.774">16226 8963 11058 0 0,'0'0'1589'0'0,"0"0"-238"0"0,0 0-586 0 0,0 0-378 0 0,0 0-203 0 0,0 0-183 0 0,0 0-207 0 0,0 0-203 0 0,0 0-143 0 0,0 0-9 0 0,0 0 149 0 0,-2 3 225 0 0,-5 15 264 0 0,0 1 0 0 0,2 0 0 0 0,1 0-1 0 0,0 0 1 0 0,1 0 0 0 0,1 1 0 0 0,1-1 0 0 0,1 1-1 0 0,0 0 1 0 0,2-1 0 0 0,0 1 0 0 0,1-1 0 0 0,1 0-1 0 0,1 0 1 0 0,0 0 0 0 0,2-1 0 0 0,0 1 0 0 0,1-2-1 0 0,1 1 1 0 0,0-1 0 0 0,1 0 0 0 0,6 5-77 0 0,7 3 282 0 0,1-2 0 0 0,2 0 0 0 0,0-2-1 0 0,2-1 1 0 0,0-1 0 0 0,1-1 0 0 0,1-2 0 0 0,0-1 0 0 0,1-1 0 0 0,1-2 0 0 0,0-1 0 0 0,0-1 0 0 0,1-2 0 0 0,0-1-1 0 0,1-2 1 0 0,0-1 0 0 0,0-2 0 0 0,3-1-282 0 0,161 11 620 0 0,1-9 0 0 0,190-22-620 0 0,-99 3 178 0 0,245-9 563 0 0,51-2 102 0 0,-424 14-617 0 0,40-1-449 0 0,-214 42-4745 0 0,-12-16-5473 0 0,19-10 3073 0 0</inkml:trace>
  <inkml:trace contextRef="#ctx0" brushRef="#br0" timeOffset="6760.958">19342 9175 14643 0 0,'0'0'-360'0'0,"0"0"-220"0"0,0 0-404 0 0,0 0-77 0 0,0 0 176 0 0,0 0 320 0 0,0 0 391 0 0,0 0 106 0 0,0 0 113 0 0,0 0 190 0 0,0 0 211 0 0,0 0 176 0 0,0 0 59 0 0,17 11-39 0 0,134 80 1056 0 0,-10-45-973 0 0,-119-42-648 0 0,1 2 0 0 0,-2 0 1 0 0,1 2-1 0 0,-1 0 0 0 0,0 1 0 0 0,-1 1 0 0 0,0 1 0 0 0,3 3-77 0 0,-21-12 11 0 0,0 0-1 0 0,0-1 1 0 0,-1 1 0 0 0,1 0 0 0 0,0 0 0 0 0,-1 0-1 0 0,1 1 1 0 0,-1-1 0 0 0,0 0 0 0 0,1 0 0 0 0,-1 1-1 0 0,0-1 1 0 0,-1 1 0 0 0,1-1 0 0 0,0 1 0 0 0,-1-1 0 0 0,1 1-1 0 0,-1 0 1 0 0,0-1 0 0 0,0 1 0 0 0,0-1 0 0 0,0 1-1 0 0,0 0 1 0 0,-1-1 0 0 0,1 1 0 0 0,-1-1 0 0 0,0 1-1 0 0,0-1 1 0 0,1 1 0 0 0,-2-1 0 0 0,1 1 0 0 0,0-1 0 0 0,0 0-1 0 0,-1 0 1 0 0,1 0 0 0 0,-1 0 0 0 0,0 0 0 0 0,0 0-1 0 0,-1 1-10 0 0,-80 75 1578 0 0,79-75-1561 0 0,-79 53 423 0 0,-33 26-385 0 0,58-16-8019 0 0,54-57 109 0 0</inkml:trace>
  <inkml:trace contextRef="#ctx0" brushRef="#br1" timeOffset="10509.736">17434 3982 5121 0 0,'0'0'1112'0'0,"0"0"-253"0"0,0 0-355 0 0,0 0-392 0 0,0 0-444 0 0,0 0-252 0 0,0 0-24 0 0,0 0 128 0 0,0 0 196 0 0,0 0 120 0 0,0 0 52 0 0,49-4 402 0 0,28-17 3709 0 0,-18 2-3931 0 0,341 3-78 0 0,-255 14 28 0 0,0 7 0 0 0,131 21-18 0 0,-49-5-65 0 0,-1-9-1 0 0,169-16 66 0 0,-272 2 2 0 0,498 37 237 0 0,-255-13 60 0 0,248-20-299 0 0,-446-5 34 0 0,1229-57 1453 0 0,-776 41-639 0 0,70 30-848 0 0,1346-5 436 0 0,-972-46-266 0 0,-485 45-186 0 0,-207 6 122 0 0,-310-19 525 0 0,-26 2-1594 0 0,-12 4-2624 0 0,-13 12-2918 0 0,-11-7 3928 0 0</inkml:trace>
  <inkml:trace contextRef="#ctx0" brushRef="#br1" timeOffset="11447.951">28245 3963 8674 0 0,'0'0'923'0'0,"0"0"-256"0"0,0 0-282 0 0,0 0-324 0 0,0 0-290 0 0,0 0-169 0 0,0 0-84 0 0,0 0-4 0 0,0 0 69 0 0,0 0 3 0 0,0 0-75 0 0,0 0-107 0 0,0 0-12 0 0,14 62 638 0 0,7 2-26 0 0,-4 0-1 0 0,-2 2 0 0 0,-4 0 0 0 0,-2 0 1 0 0,-3 1-1 0 0,-3-1 0 0 0,-3 1 0 0 0,-3 0 0 0 0,-9 52-3 0 0,2 110 97 0 0,13 154 151 0 0,24 80-248 0 0,1 471 1979 0 0,71 170 625 0 0,-71 583-190 0 0,-17-1339-1877 0 0,0 0 247 0 0,-8-115-254 0 0,-12 724 2630 0 0,11-909-2800 0 0,-1 0 0 0 0,-2 0 0 0 0,-3 0 0 0 0,-1 0 0 0 0,-7 23-360 0 0,-1-65-792 0 0,-6-21-4148 0 0,11 8-40 0 0,-4 1-5111 0 0</inkml:trace>
  <inkml:trace contextRef="#ctx0" brushRef="#br1" timeOffset="12984.296">17890 12689 15475 0 0,'0'0'802'0'0,"0"0"-11"0"0,0 0-111 0 0,0 0-252 0 0,0 0-259 0 0,0 0-214 0 0,0 0-170 0 0,0 0-56 0 0,0 0 25 0 0,0 0 99 0 0,0 0 98 0 0,0 0 50 0 0,0 0 12 0 0,9-2-1 0 0,401-12 878 0 0,-105-10-743 0 0,1 14 1 0 0,61 15-148 0 0,-173 6-21 0 0,183 15 41 0 0,2-17-1 0 0,351-38-19 0 0,383-87 142 0 0,158 53-114 0 0,219-39 8 0 0,-1014 104-143 0 0,119 30 107 0 0,211 49-28 0 0,1-66 472 0 0,-356 1-20 0 0,-393-23-227 0 0,-1-3 0 0 0,0-2 0 0 0,0-2-1 0 0,-1-3 1 0 0,-1-3 0 0 0,-1-1 0 0 0,51-30-197 0 0,-36 22 427 0 0,-75-8 1549 0 0,-11-37-1663 0 0,-1-84-545 0 0,56 100-1205 0 0,-18 56-3004 0 0,0 18-5084 0 0,-16-11 1526 0 0</inkml:trace>
  <inkml:trace contextRef="#ctx0" brushRef="#br1" timeOffset="33368.794">7563 5975 0 0 0,'0'0'687'0'0,"0"0"234"0"0,0 0 40 0 0,0 0 163 0 0,0 0 113 0 0,0 0 28 0 0,0 0 140 0 0,0 0 110 0 0,0 0 96 0 0,0 0 44 0 0,0 0-90 0 0,-1-8-109 0 0,0 1-1498 0 0,6-69 5857 0 0,25 61-7043 0 0,622 14 588 0 0,774-62-1101 0 0,338 41 2210 0 0,-1031 7 661 0 0,591 68-1130 0 0,-543 3 955 0 0,4-35-955 0 0,-161-26 628 0 0,-499 34-1372 0 0,-54-31-3933 0 0,-38-11-578 0 0,-24 9 2403 0 0,-1 0-4368 0 0</inkml:trace>
  <inkml:trace contextRef="#ctx0" brushRef="#br1" timeOffset="33740.493">15902 5581 14731 0 0,'0'0'764'0'0,"0"0"-981"0"0,0 0-423 0 0,0 0-182 0 0,0 0 17 0 0,0 0 167 0 0,0 0 192 0 0,0 0 129 0 0,0 0 100 0 0,0 0 114 0 0,0 0 219 0 0,0 0 242 0 0,0 0 161 0 0,22 3 85 0 0,73 9-12 0 0,13 29 784 0 0,384 128 634 0 0,-383-128-122 0 0,-150-18-1340 0 0,33-20-570 0 0,-237 78-116 0 0,88-16-8657 0 0,125-50-1127 0 0</inkml:trace>
  <inkml:trace contextRef="#ctx0" brushRef="#br1" timeOffset="34591.682">7774 5652 12003 0 0,'0'0'96'0'0,"0"0"-416"0"0,0 0-503 0 0,0 0-247 0 0,0 0-3 0 0,0 0 134 0 0,0 0 303 0 0,0 0 337 0 0,0 0 288 0 0,0 0 335 0 0,-3 2 235 0 0,-179 58 3585 0 0,45-21-3547 0 0,108-29-616 0 0,1 1-1 0 0,0 1 1 0 0,1 2 0 0 0,1 0-1 0 0,0 2 1 0 0,1 1 0 0 0,0 1-1 0 0,-9 10 20 0 0,32-27 11 0 0,1 0 1 0 0,0 1-1 0 0,-1-1 0 0 0,1 0 0 0 0,0 0 0 0 0,0 1 0 0 0,0-1 1 0 0,0 0-1 0 0,0 1 0 0 0,0-1 0 0 0,0 1 0 0 0,0-1 0 0 0,1 1 1 0 0,-1-1-1 0 0,0 1 0 0 0,1 0 0 0 0,0-1 0 0 0,-1 1 0 0 0,1 0 1 0 0,0 0-1 0 0,0-1 0 0 0,0 1 0 0 0,0 0 0 0 0,0-1 0 0 0,0 1 0 0 0,0 0 1 0 0,1 0-1 0 0,-1-1 0 0 0,1 1 0 0 0,-1-1 0 0 0,1 1 0 0 0,0 0 1 0 0,-1-1-1 0 0,1 1 0 0 0,0-1 0 0 0,0 1 0 0 0,0-1 0 0 0,0 0 1 0 0,0 1-1 0 0,1-1 0 0 0,-1 0 0 0 0,0 0 0 0 0,0 0 0 0 0,1 0 1 0 0,-1 0-1 0 0,1 0 0 0 0,-1 0 0 0 0,1 0 0 0 0,-1-1 0 0 0,1 1 1 0 0,1 0-13 0 0,92 26 2675 0 0,-89-26-2647 0 0,464 84 1174 0 0,-465-84-1415 0 0,120 5 497 0 0,-81-27-8809 0 0,-42 16 115 0 0</inkml:trace>
  <inkml:trace contextRef="#ctx0" brushRef="#br1" timeOffset="34837.721">7715 5629 21077 0 0,'0'0'-290'0'0,"0"0"-407"0"0,0 0-392 0 0,0 0 53 0 0,0 0 289 0 0,0 0 394 0 0,0 0 316 0 0,0 0 61 0 0,0 0-2 0 0,0 0-6 0 0,11 27-2 0 0,32 88 11 0 0,-37-96-24 0 0,0 0 0 0 0,-1 0 0 0 0,-1 0 0 0 0,-1 1 0 0 0,-1-1 0 0 0,-1 1 0 0 0,0 0 0 0 0,-2 18-1 0 0,0 22-3889 0 0,1-43-4654 0 0</inkml:trace>
  <inkml:trace contextRef="#ctx0" brushRef="#br1" timeOffset="38994.333">11732 6275 4401 0 0,'0'0'1578'0'0,"0"0"-27"0"0,0 0-130 0 0,0 0-46 0 0,0 0-36 0 0,0 0-95 0 0,0 0-125 0 0,0 0-138 0 0,0 0-165 0 0,0 0-191 0 0,0 0-162 0 0,0-19-156 0 0,1-59-146 0 0,6 174-3515 0 0,23 75 2987 0 0,3 20 535 0 0,-23-107-126 0 0,-4 0 0 0 0,-3 1 0 0 0,-4 0 0 0 0,-6 19-42 0 0,8-103 90 0 0,0 1-1 0 0,-1 0 0 0 0,1 0 0 0 0,0 0 0 0 0,-1-1 1 0 0,0 1-1 0 0,1 0 0 0 0,-1 0 0 0 0,0 0 0 0 0,0 0 1 0 0,0 0-1 0 0,0 0 0 0 0,0-1 0 0 0,-1 1 0 0 0,1 0 1 0 0,0 0-1 0 0,-1 0 0 0 0,0 0 0 0 0,1-1 0 0 0,-1 1 1 0 0,0 0-1 0 0,0 0 0 0 0,0-1 0 0 0,0 1 0 0 0,0-1 1 0 0,0 1-1 0 0,0-1 0 0 0,-1 1 0 0 0,1-1 0 0 0,-1 0 1 0 0,1 0-1 0 0,-1 0 0 0 0,1 0 0 0 0,-1 0 0 0 0,1 0 1 0 0,-1 0-1 0 0,0 0 0 0 0,0 0 0 0 0,1-1 0 0 0,-1 1 1 0 0,0-1-1 0 0,0 1 0 0 0,0-1 0 0 0,0 0 1 0 0,0 0-1 0 0,0 0 0 0 0,1 0 0 0 0,-1 0 0 0 0,0 0 1 0 0,0 0-1 0 0,0-1 0 0 0,0 1 0 0 0,0-1 0 0 0,0 1-89 0 0,-3-5-12 0 0,-10-12-396 0 0,-1 1-1 0 0,-1 0 1 0 0,0 2 0 0 0,-1 0 0 0 0,-1 1-1 0 0,0 0 1 0 0,-1 2 0 0 0,0 0 0 0 0,0 2-1 0 0,-1 0 1 0 0,0 1 0 0 0,-1 1 0 0 0,0 1-1 0 0,-19-2 409 0 0,23 8 31 0 0,0 0-1 0 0,0 1 0 0 0,0 1 0 0 0,0 1 1 0 0,0 1-1 0 0,0 0 0 0 0,1 2 0 0 0,-1 0 1 0 0,2 0-1 0 0,-1 2 0 0 0,1 0 0 0 0,0 1 0 0 0,0 0 1 0 0,1 1-1 0 0,1 1 0 0 0,-1 1 0 0 0,2 0 1 0 0,-1 1-31 0 0,7-9 34 0 0,0 1 0 0 0,1-1 0 0 0,-1 1 1 0 0,1 0-1 0 0,0 1 0 0 0,0 0 0 0 0,1 0 1 0 0,0 0-1 0 0,0 0 0 0 0,0 1 0 0 0,1 0 1 0 0,0 0-1 0 0,0 0 0 0 0,1 1 1 0 0,0-1-1 0 0,0 1 0 0 0,1 0 0 0 0,0-1 1 0 0,0 1-1 0 0,0 0 0 0 0,1 0 0 0 0,1 0 1 0 0,-1 1-1 0 0,1-1 0 0 0,1 0 0 0 0,0 0 1 0 0,0 0-1 0 0,0 0 0 0 0,1 0 0 0 0,0 0 1 0 0,1-1-1 0 0,-1 1 0 0 0,2-1 0 0 0,-1 1 1 0 0,1-1-1 0 0,0 0 0 0 0,0 0 1 0 0,1-1-1 0 0,0 1 0 0 0,0-1 0 0 0,1 0 1 0 0,3 3-35 0 0,11 1 192 0 0,0-1 0 0 0,1-1 0 0 0,0-1 1 0 0,1-1-1 0 0,-1-1 0 0 0,1 0 1 0 0,0-2-1 0 0,0 0 0 0 0,0-2 1 0 0,1-1-1 0 0,-1 0 0 0 0,0-1 0 0 0,4-2-192 0 0,2 2 117 0 0,7 1 73 0 0,-1-2 1 0 0,1-1-1 0 0,-1-2 0 0 0,0-1 1 0 0,-1-1-1 0 0,1-2 0 0 0,-1-2 0 0 0,-1-1 1 0 0,0-1-1 0 0,-1-2 0 0 0,-1-1 1 0 0,0-1-1 0 0,-1-2 0 0 0,-1 0 0 0 0,0-3 1 0 0,17-17-191 0 0,-6-39 1825 0 0,-39 76-1890 0 0,1 1 0 0 0,-1-1 0 0 0,1 0 0 0 0,-1 1 0 0 0,0-1 0 0 0,1 1 0 0 0,-1-1 0 0 0,0 0 0 0 0,0 1 0 0 0,0-1 0 0 0,-1 0 0 0 0,1 1 0 0 0,0-1 0 0 0,0 1 0 0 0,-1-1 0 0 0,1 1 0 0 0,-1-1 0 0 0,0 0 0 0 0,1 1 0 0 0,-1 0 0 0 0,0-1 0 0 0,0 1 0 0 0,0-1 0 0 0,0 1 0 0 0,0 0 0 0 0,0 0 0 0 0,0 0 0 0 0,0 0 0 0 0,-1 0 0 0 0,1 0 0 0 0,0 0 0 0 0,-1 0 0 0 0,1 0 0 0 0,-1 0 0 0 0,1 1 0 0 0,-1-1 0 0 0,1 0 0 0 0,-1 1 0 0 0,1 0 0 0 0,-1-1 0 0 0,0 1 0 0 0,1 0 0 0 0,-1 0 0 0 0,0 0 0 0 0,1 0 0 0 0,-1 0 0 0 0,1 0 0 0 0,-1 0 0 0 0,0 0 0 0 0,0 1 65 0 0,-36 22-9767 0 0,31-15 1165 0 0</inkml:trace>
  <inkml:trace contextRef="#ctx0" brushRef="#br1" timeOffset="39679.572">12468 6944 8682 0 0,'0'0'4580'0'0,"0"0"-2911"0"0,0 0-833 0 0,0 0-348 0 0,0 0-237 0 0,0 0-119 0 0,0 0-74 0 0,0 0-26 0 0,0 0 18 0 0,0 0 24 0 0,0 0-28 0 0,0 0-26 0 0,0 0-37 0 0,0-14 46 0 0,0-37-2263 0 0,65 431 2772 0 0,-43-255 910 0 0,-18-149 7696 0 0,33-40-9519 0 0,-26 49 330 0 0,1 1 0 0 0,0 0 0 0 0,1 1 0 0 0,1 1 0 0 0,0 0 1 0 0,1 1-1 0 0,0 0 0 0 0,0 1 0 0 0,1 1 0 0 0,1 0 0 0 0,0 1 0 0 0,0 1 1 0 0,0 1-1 0 0,1 0 0 0 0,-1 1 0 0 0,1 1 0 0 0,1 1 0 0 0,-1 1 0 0 0,0 0 1 0 0,1 1-1 0 0,-1 1 0 0 0,17 2 45 0 0,-27 0-10 0 0,0 0-1 0 0,0 0 1 0 0,0 1 0 0 0,-1-1-1 0 0,1 2 1 0 0,-1-1 0 0 0,0 1-1 0 0,0 1 1 0 0,0-1 0 0 0,-1 1 0 0 0,1 0-1 0 0,-1 1 1 0 0,0-1 0 0 0,0 1-1 0 0,-1 0 1 0 0,0 1 0 0 0,0-1-1 0 0,-1 1 1 0 0,1 0 0 0 0,-1 0-1 0 0,-1 0 1 0 0,0 1 0 0 0,0 0-1 0 0,0-1 1 0 0,-1 1 0 0 0,0 0 0 0 0,0 0-1 0 0,-1 1 11 0 0,4 18 13 0 0,-1-1 0 0 0,-2 1 0 0 0,0 0 0 0 0,-2 0-1 0 0,-1 0 1 0 0,-1-1 0 0 0,-6 27-13 0 0,-7 25-909 0 0,5-28-7667 0 0,8-36-2627 0 0</inkml:trace>
  <inkml:trace contextRef="#ctx0" brushRef="#br1" timeOffset="41163.788">12360 6544 8010 0 0,'0'0'1493'0'0,"0"0"-423"0"0,0 0-277 0 0,0 0-291 0 0,0 0-167 0 0,0 0-102 0 0,0 0-66 0 0,0 0 47 0 0,0 0 161 0 0,0 0 181 0 0,0 0 180 0 0,0-10 90 0 0,0-42 329 0 0,26 103-3132 0 0,10 178 1578 0 0,-21-77 502 0 0,58 104 1675 0 0,-73-245 4254 0 0,-16-10-7117 0 0,-10 0-8095 0 0,20 2-309 0 0</inkml:trace>
  <inkml:trace contextRef="#ctx0" brushRef="#br1" timeOffset="49616.467">1810 4817 3873 0 0,'0'0'1986'0'0,"0"0"-563"0"0,0 0-275 0 0,0 0-221 0 0,0 0-118 0 0,0 0 19 0 0,0 0-25 0 0,0 0-32 0 0,0 0-39 0 0,0 0-117 0 0,0 0-143 0 0,0-11-136 0 0,3-39-751 0 0,31 135-462 0 0,-10 8 1070 0 0,-5 1 1 0 0,-3 0-1 0 0,-5 1 0 0 0,-3 1 1 0 0,-5-1-1 0 0,-7 72-193 0 0,-3-66 94 0 0,-4 0-1 0 0,-4 0 1 0 0,-26 85-94 0 0,18-79 381 0 0,4 87-596 0 0,20-186-899 0 0,3 0 3883 0 0,0-18 2473 0 0,-3-3-5333 0 0,-2 0 0 0 0,0 1 0 0 0,0-1 0 0 0,-1 0 0 0 0,-1 1 0 0 0,0-1 0 0 0,-1 1 1 0 0,0 0-1 0 0,0 0 0 0 0,-2 0 0 0 0,1 1 0 0 0,-2 0 0 0 0,1 0 0 0 0,-1 0 0 0 0,-1 1 0 0 0,0 0 0 0 0,-1 1 0 0 0,1-1 0 0 0,-2 2 0 0 0,1-1 0 0 0,-1 1 0 0 0,-1 1 0 0 0,1 0 0 0 0,-1 0 0 0 0,-1 1 0 0 0,1 1 0 0 0,-1 0 0 0 0,0 0 0 0 0,0 1 0 0 0,0 0 0 0 0,-1 1 0 0 0,1 1 0 0 0,-1 0 0 0 0,1 1 0 0 0,-1 0 0 0 0,0 1 0 0 0,0 0 0 0 0,0 1 0 0 0,1 1 0 0 0,-1 0 0 0 0,1 0 0 0 0,-1 1 0 0 0,1 1 0 0 0,0 0 0 0 0,-9 5 91 0 0,1 1-41 0 0,1 0 0 0 0,1 2 0 0 0,0 0 0 0 0,1 1 0 0 0,0 0 0 0 0,1 2 0 0 0,0 0 1 0 0,1 1-1 0 0,1 0 0 0 0,1 1 0 0 0,0 1 0 0 0,1 0 0 0 0,1 0 0 0 0,1 1 0 0 0,1 1 0 0 0,0 0 0 0 0,1 0 0 0 0,2 1 0 0 0,0-1 0 0 0,1 2 0 0 0,1-1 0 0 0,1 0 0 0 0,0 1 0 0 0,2 10 41 0 0,2-26 32 0 0,1 0 0 0 0,0 0 0 0 0,0 0 0 0 0,1 0 0 0 0,-1-1 0 0 0,1 1 0 0 0,0-1 0 0 0,1 1 0 0 0,-1-1 0 0 0,1 0-1 0 0,0 0 1 0 0,1-1 0 0 0,-1 1 0 0 0,1-1 0 0 0,0 0 0 0 0,0 0 0 0 0,0-1 0 0 0,0 1 0 0 0,1-1 0 0 0,-1 0 0 0 0,1-1 0 0 0,0 1 0 0 0,0-1 0 0 0,0 0-1 0 0,0-1 1 0 0,0 1 0 0 0,0-1 0 0 0,1-1 0 0 0,-1 1 0 0 0,0-1-32 0 0,13 2 194 0 0,0-1 1 0 0,0 0-1 0 0,0-2 1 0 0,-1 0-1 0 0,1-1 0 0 0,0-1 1 0 0,-1-1-1 0 0,0-1 1 0 0,11-4-195 0 0,12-9 302 0 0,-1-3 1 0 0,-1-1 0 0 0,-1-2 0 0 0,0-2 0 0 0,-3-1 0 0 0,0-1 0 0 0,21-24-303 0 0,4-1 624 0 0,-57 51-632 0 0,-1 4-9495 0 0,-2 1 217 0 0</inkml:trace>
  <inkml:trace contextRef="#ctx0" brushRef="#br1" timeOffset="50207.925">2487 6021 18668 0 0,'0'0'273'0'0,"0"0"-30"0"0,0 0-182 0 0,0 0-206 0 0,0 0-96 0 0,0 0 37 0 0,0 0 141 0 0,0 0 166 0 0,0 0 133 0 0,0 0 20 0 0,0 0-20 0 0,0 0-68 0 0,0 0-83 0 0,2-13-115 0 0,0-1 217 0 0,5-16-1110 0 0,10 64 21 0 0,10 83 1035 0 0,-4 1 0 0 0,-5 0 0 0 0,-6 2 0 0 0,-5 0 0 0 0,-8 108-133 0 0,2-225 99 0 0,0 1-1 0 0,-1-1 0 0 0,1 1 0 0 0,-1-1 0 0 0,0 1 1 0 0,0-1-1 0 0,0 0 0 0 0,-1 1 0 0 0,1-1 1 0 0,-1 1-1 0 0,0-1 0 0 0,0 0 0 0 0,0 1 1 0 0,0-1-1 0 0,-1 0 0 0 0,1 0 0 0 0,-1 0 1 0 0,0 0-1 0 0,0 0 0 0 0,0 0 0 0 0,0-1 0 0 0,0 1 1 0 0,0 0-1 0 0,-1-1 0 0 0,1 0 0 0 0,-1 0 1 0 0,0 0-1 0 0,0 0 0 0 0,0 0 0 0 0,0 0 1 0 0,0-1-1 0 0,0 1 0 0 0,0-1 0 0 0,-1 0 0 0 0,1 0 1 0 0,0 0-1 0 0,-1-1 0 0 0,1 1 0 0 0,0-1 1 0 0,-1 1-1 0 0,-2-1-98 0 0,-19-5 207 0 0,0 0 0 0 0,0-2 0 0 0,1-1 0 0 0,-1-1 0 0 0,2-1 0 0 0,-1-1 0 0 0,2 0 1 0 0,-1-2-1 0 0,2-1 0 0 0,0-1 0 0 0,0-1 0 0 0,-2-4-207 0 0,-21-11 287 0 0,-1-6-821 0 0,80 35-2584 0 0,72-7-3584 0 0,-82 7 1883 0 0,-6-1-5161 0 0</inkml:trace>
  <inkml:trace contextRef="#ctx0" brushRef="#br1" timeOffset="50518.31">2384 5858 17244 0 0,'0'0'749'0'0,"0"0"26"0"0,0 0-21 0 0,0 0-181 0 0,0 0-106 0 0,0 0-74 0 0,0 0-106 0 0,0 0-150 0 0,0 0-147 0 0,0 0-124 0 0,0 0-99 0 0,0 0-41 0 0,0 0 96 0 0,-6-6 155 0 0,3 4 15 0 0,-13-17 250 0 0,51 13 446 0 0,111 4-177 0 0,0-7 0 0 0,0-7 0 0 0,53-15-511 0 0,-172 35-3248 0 0,-44 22-5608 0 0,9-17-1086 0 0</inkml:trace>
  <inkml:trace contextRef="#ctx0" brushRef="#br1" timeOffset="51189.627">771 7191 18028 0 0,'0'0'1372'0'0,"0"0"-96"0"0,0 0-267 0 0,0 0-340 0 0,0 0-218 0 0,0 0-123 0 0,0 0-132 0 0,0 0-111 0 0,0 0-54 0 0,0 0-39 0 0,0 0-1 0 0,0 0 29 0 0,-5-2 22 0 0,-2 0-41 0 0,7 2 5 0 0,1-1 1 0 0,-1 1 0 0 0,1 0 0 0 0,-1 0 0 0 0,0-1 0 0 0,1 1-1 0 0,-1 0 1 0 0,0 0 0 0 0,0-1 0 0 0,1 1 0 0 0,-1 0-1 0 0,0-1 1 0 0,0 1 0 0 0,1-1 0 0 0,-1 1 0 0 0,0 0-1 0 0,0-1 1 0 0,0 1 0 0 0,0 0 0 0 0,0-1 0 0 0,0 1-1 0 0,0-1 1 0 0,1 1 0 0 0,-1-1 0 0 0,0 1 0 0 0,0 0-1 0 0,-1-1 1 0 0,1 1 0 0 0,0-1 0 0 0,0 1 0 0 0,0 0-1 0 0,0-1 1 0 0,0 1 0 0 0,0-1 0 0 0,0 1 0 0 0,-1 0-1 0 0,1-1-6 0 0,180-31 504 0 0,1 9-1 0 0,48 4-503 0 0,78 3 174 0 0,214 20-174 0 0,277 83 78 0 0,-594-82 518 0 0,-190-8 788 0 0,-31 2-2123 0 0,-34 7-1730 0 0,-19 39-1849 0 0,31-7-3190 0 0,23-21-2959 0 0</inkml:trace>
  <inkml:trace contextRef="#ctx0" brushRef="#br1" timeOffset="52205.718">1609 7644 13443 0 0,'0'0'1474'0'0,"0"0"-173"0"0,0 0-414 0 0,0 0-383 0 0,0 0-231 0 0,0 0-152 0 0,0 0-115 0 0,0 0-103 0 0,0 0-75 0 0,0 0-58 0 0,0 0-72 0 0,0 0-69 0 0,-3-6-29 0 0,-7-13 10 0 0,22 39 84 0 0,20 47 498 0 0,-3 1 1 0 0,-3 2 0 0 0,-2 1 0 0 0,-4 0 0 0 0,-3 2 0 0 0,-3 0-1 0 0,2 55-192 0 0,-11 1 428 0 0,-5-128-334 0 0,-1 0-1 0 0,1 0 0 0 0,0 0 0 0 0,0 0 0 0 0,-1 0 0 0 0,1 0 1 0 0,-1 0-1 0 0,1 0 0 0 0,-1 0 0 0 0,1 0 0 0 0,-1-1 0 0 0,0 1 0 0 0,1 0 1 0 0,-1 0-1 0 0,0 0 0 0 0,0-1 0 0 0,1 1 0 0 0,-1 0 0 0 0,0-1 1 0 0,0 1-1 0 0,0-1 0 0 0,0 1 0 0 0,0-1 0 0 0,0 0 0 0 0,0 1 1 0 0,0-1-1 0 0,0 0 0 0 0,0 1 0 0 0,0-1 0 0 0,0 0 0 0 0,0 0 1 0 0,0 0-1 0 0,0 0 0 0 0,0 0 0 0 0,0 0 0 0 0,0 0 0 0 0,0-1 0 0 0,0 1 1 0 0,0 0-1 0 0,0 0 0 0 0,0-1 0 0 0,0 1 0 0 0,0-1 0 0 0,0 1 1 0 0,0-1-1 0 0,0 1 0 0 0,0-1 0 0 0,1 1 0 0 0,-1-1 0 0 0,0 0-93 0 0,-52-26 988 0 0,-50-55-865 0 0,94 71-238 0 0,1 0 1 0 0,-2 1-1 0 0,1 1 0 0 0,-1 0 0 0 0,-1 0 0 0 0,0 0 0 0 0,0 2 0 0 0,0-1 0 0 0,-1 2 0 0 0,0-1 0 0 0,0 1 0 0 0,-1 1 0 0 0,0 1 0 0 0,0 0 0 0 0,0 0 0 0 0,0 1 0 0 0,-1 1 1 0 0,1 0-1 0 0,-1 1 0 0 0,1 0 0 0 0,-1 1 0 0 0,0 1 0 0 0,1 0 0 0 0,-1 1 0 0 0,1 0 0 0 0,-12 4 115 0 0,-10 14-84 0 0,0 2 1 0 0,2 1-1 0 0,0 2 0 0 0,2 1 0 0 0,1 1 0 0 0,1 1 1 0 0,2 2-1 0 0,0 1 0 0 0,2 1 0 0 0,-19 35 84 0 0,38-62-16 0 0,1 1-1 0 0,0 1 1 0 0,0-1-1 0 0,0 1 0 0 0,1 0 1 0 0,0 0-1 0 0,1 0 1 0 0,0 0-1 0 0,0 1 0 0 0,0-1 1 0 0,1 1-1 0 0,0 0 1 0 0,0 0-1 0 0,1 0 0 0 0,0 0 1 0 0,1 0-1 0 0,-1 0 1 0 0,2 0-1 0 0,-1 0 0 0 0,1 0 1 0 0,0 0-1 0 0,1 0 1 0 0,0 0-1 0 0,0-1 0 0 0,0 1 1 0 0,1-1-1 0 0,0 1 1 0 0,1-1-1 0 0,0 0 0 0 0,0 0 1 0 0,0 0-1 0 0,1-1 1 0 0,0 0-1 0 0,1 1 0 0 0,-1-2 1 0 0,1 1-1 0 0,0-1 1 0 0,4 3 16 0 0,14 2 172 0 0,1-1 1 0 0,1-2-1 0 0,-1 0 1 0 0,1-2-1 0 0,0 0 1 0 0,1-2-1 0 0,-1-1 1 0 0,1-1-1 0 0,-1-2 1 0 0,1 0-1 0 0,-1-2 1 0 0,0-1-1 0 0,0 0 1 0 0,0-3-1 0 0,-1 0 1 0 0,1-1-1 0 0,9-6-172 0 0,-3 5 306 0 0,0-2-1 0 0,-1-1 1 0 0,-1-2 0 0 0,0-1-1 0 0,0-1 1 0 0,-2-1-1 0 0,0-2 1 0 0,-1-1-1 0 0,21-21-305 0 0,-47 41 5 0 0,-1 0 0 0 0,1 0 1 0 0,-1 0-1 0 0,1-1 0 0 0,0 1 0 0 0,-1 0 0 0 0,1-1 0 0 0,-1 1 0 0 0,1-1 0 0 0,-1 1 1 0 0,1 0-1 0 0,-1-1 0 0 0,0 1 0 0 0,1-1 0 0 0,-1 1 0 0 0,1-1 0 0 0,-1 0 0 0 0,0 1 0 0 0,0-1 1 0 0,1 1-1 0 0,-1-1 0 0 0,0 1 0 0 0,0-1 0 0 0,1 0 0 0 0,-1 1 0 0 0,0-1 0 0 0,0 0 1 0 0,0 1-1 0 0,0-1 0 0 0,0 0 0 0 0,0 1 0 0 0,0-1 0 0 0,0 0 0 0 0,-1 1 0 0 0,1-1 0 0 0,0 1 1 0 0,0-1-1 0 0,0 0 0 0 0,-1 1 0 0 0,1-1 0 0 0,0 1 0 0 0,-1-1 0 0 0,1 1 0 0 0,0-1 1 0 0,-1 1-1 0 0,1-1 0 0 0,-1 1 0 0 0,1-1 0 0 0,-1 1 0 0 0,1-1 0 0 0,-1 1 0 0 0,1 0 0 0 0,-1-1 1 0 0,1 1-1 0 0,-1 0 0 0 0,1-1 0 0 0,-1 1 0 0 0,0 0 0 0 0,1 0 0 0 0,-1 0-5 0 0,-35 22-9042 0 0,33-14 4170 0 0,1-1-4530 0 0</inkml:trace>
  <inkml:trace contextRef="#ctx0" brushRef="#br1" timeOffset="53160.679">2073 7902 16596 0 0,'0'0'-339'0'0,"0"0"-224"0"0,0 0-130 0 0,0 0 35 0 0,0 0 194 0 0,0 0 235 0 0,0 0 138 0 0,0 0 42 0 0,0 0 7 0 0,0 0-24 0 0,0 0-9 0 0,-2 28 22 0 0,-9 189 147 0 0,63 148 1835 0 0,-42-296-601 0 0,-6 81 4684 0 0,17-29-5893 0 0,-21-121 15 0 0,0 0 126 0 0,0 0 146 0 0,0 0 128 0 0,0 0 67 0 0,0 0-36 0 0,0 0-33 0 0,0-29 976 0 0,-2 3-1493 0 0,0 17-59 0 0,0 0-1 0 0,1 0 1 0 0,0 0 0 0 0,0-1-1 0 0,1 1 1 0 0,0 0 0 0 0,1-1-1 0 0,0 1 1 0 0,1 0 0 0 0,-1 0-1 0 0,2 0 1 0 0,-1 0 0 0 0,1 0-1 0 0,1 0 1 0 0,0 1 0 0 0,0-1-1 0 0,0 1 1 0 0,1 0 0 0 0,0 0-1 0 0,1 1 1 0 0,0 0 0 0 0,0 0-1 0 0,0 0 1 0 0,3-1 44 0 0,4-2-88 0 0,1 1 0 0 0,0 0 1 0 0,1 1-1 0 0,0 1 0 0 0,0 0 0 0 0,1 1 0 0 0,0 1 1 0 0,0 0-1 0 0,0 1 0 0 0,1 1 0 0 0,-1 1 1 0 0,1 0-1 0 0,-1 1 0 0 0,1 1 0 0 0,0 0 0 0 0,0 1 1 0 0,1 1 87 0 0,-10 3 12 0 0,1-1 1 0 0,-1 1 0 0 0,1 1 0 0 0,-1 0-1 0 0,-1 0 1 0 0,1 0 0 0 0,-1 1 0 0 0,-1 0-1 0 0,1 1 1 0 0,-1-1 0 0 0,0 1 0 0 0,-1 0-1 0 0,0 1 1 0 0,0-1 0 0 0,-1 1 0 0 0,0 0-1 0 0,0 0 1 0 0,-1 1 0 0 0,0-1 0 0 0,-1 1 0 0 0,0-1-1 0 0,0 1 1 0 0,-1 0 0 0 0,-1 0 0 0 0,1-1-1 0 0,-2 1 1 0 0,1 0 0 0 0,-1 0 0 0 0,-1 0-1 0 0,-1 6-12 0 0,3-16 135 0 0,0 0 16 0 0,-1 0 1086 0 0,2-2-2754 0 0,-1 1-9294 0 0,0 1-136 0 0</inkml:trace>
  <inkml:trace contextRef="#ctx0" brushRef="#br1" timeOffset="64854.701">1638 4432 3601 0 0,'0'0'1251'0'0,"0"0"-251"0"0,0 0-89 0 0,0 0-23 0 0,0 0 38 0 0,0 0 30 0 0,0 0-11 0 0,0 0 15 0 0,0 0 7 0 0,0 0-76 0 0,0 0-124 0 0,-15-4-60 0 0,-138-26 2752 0 0,122 36-3468 0 0,1 1-1 0 0,1 1 1 0 0,-1 2 0 0 0,1 1-1 0 0,1 1 1 0 0,0 2-1 0 0,1 0 1 0 0,0 2-1 0 0,2 1 1 0 0,0 1-1 0 0,0 1 1 0 0,2 1 0 0 0,1 1-1 0 0,-4 6 10 0 0,-70 54 60 0 0,5 4 1 0 0,3 4-1 0 0,4 4 0 0 0,4 3 1 0 0,-41 68-61 0 0,53-50-53 0 0,5 3 0 0 0,5 2 0 0 0,5 4 1 0 0,5 1-1 0 0,6 2 0 0 0,6 2 0 0 0,-14 99 53 0 0,13-5-77 0 0,11 3 0 0 0,10 0 0 0 0,9 34 77 0 0,11-17 72 0 0,11-1 1 0 0,36 177-73 0 0,-36-303 57 0 0,6 0 1 0 0,5-2 0 0 0,5-1 0 0 0,5-1 0 0 0,44 94-58 0 0,-34-117 132 0 0,3-1 0 0 0,3-2-1 0 0,5-3 1 0 0,3-3 0 0 0,3-2 0 0 0,4-3 0 0 0,3-3 0 0 0,28 19-132 0 0,-51-50 142 0 0,2-2 1 0 0,1-3-1 0 0,2-1 0 0 0,1-3 1 0 0,2-3-1 0 0,1-2 1 0 0,1-2-1 0 0,1-3 0 0 0,0-2 1 0 0,2-3-1 0 0,0-2 1 0 0,1-3-1 0 0,0-3 1 0 0,2-3-143 0 0,35-2 214 0 0,-1-5 0 0 0,1-4 0 0 0,-1-4 0 0 0,0-5 0 0 0,-2-4 0 0 0,0-4 0 0 0,-1-4 0 0 0,-1-4 0 0 0,-2-4 0 0 0,-1-4 0 0 0,-3-4 0 0 0,-1-4 0 0 0,-2-3 0 0 0,-3-5 0 0 0,-2-2 0 0 0,45-45-214 0 0,-43 21 146 0 0,-3-4 1 0 0,-5-4-1 0 0,-3-2 0 0 0,-4-4 0 0 0,-5-2 0 0 0,-4-3 1 0 0,-4-2-1 0 0,-2-8-146 0 0,9-42 116 0 0,-7-3-1 0 0,-6-2 1 0 0,-7-1 0 0 0,-8-3 0 0 0,5-87-116 0 0,-17 72 11 0 0,-7-1 0 0 0,-8 0 0 0 0,-8 0 0 0 0,-8 0 1 0 0,-7 1-1 0 0,-8 1 0 0 0,-8 1 0 0 0,-7 1 0 0 0,-7 3 1 0 0,-8 2-1 0 0,-8 2 0 0 0,-6 4 0 0 0,-7 2 0 0 0,-8 4 1 0 0,-47-60-12 0 0,82 143-32 0 0,-2 3 0 0 0,-4 1 1 0 0,-3 3-1 0 0,-3 3 0 0 0,-2 2 1 0 0,-25-15 31 0 0,59 53-58 0 0,0 2 0 0 0,-1 1 0 0 0,-2 1 0 0 0,0 1 0 0 0,0 2 0 0 0,-2 2 1 0 0,0 1-1 0 0,0 2 0 0 0,-1 1 0 0 0,-1 1 0 0 0,1 3 0 0 0,-1 1 0 0 0,0 1 0 0 0,-1 2 0 0 0,1 2 0 0 0,-10 2 58 0 0,-25 12-119 0 0,1 3 0 0 0,1 3-1 0 0,0 4 1 0 0,2 2 0 0 0,1 3-1 0 0,1 3 1 0 0,1 3 0 0 0,3 3-1 0 0,1 2 1 0 0,-25 24 119 0 0,-75 54-792 0 0,5 8 0 0 0,-73 81 792 0 0,63-41-3138 0 0,9 2-3436 0 0,58-56-4690 0 0</inkml:trace>
  <inkml:trace contextRef="#ctx0" brushRef="#br1" timeOffset="66523.958">4631 3155 11178 0 0,'0'0'2318'0'0,"0"0"-340"0"0,0 0-422 0 0,0 0-370 0 0,0 0-325 0 0,0 0-323 0 0,0 0-315 0 0,0 0-270 0 0,0 0-182 0 0,0 0-100 0 0,0 0 16 0 0,0-11 78 0 0,2-33 138 0 0,48 0 402 0 0,721-424 645 0 0,781-527-239 0 0,-877 580-420 0 0,-202 131 1313 0 0,307-251-1604 0 0,-662 434 869 0 0,-117 100-1023 0 0,-1 1-82 0 0,0 0-129 0 0,-46 57-4170 0 0,28-31 2815 0 0,-13 19-6373 0 0,25-35-122 0 0</inkml:trace>
  <inkml:trace contextRef="#ctx0" brushRef="#br1" timeOffset="66822.061">8801 157 20748 0 0,'0'0'296'0'0,"0"0"-127"0"0,0 0-431 0 0,0 0-766 0 0,0 0-436 0 0,0 0 33 0 0,0 0 364 0 0,0 0 747 0 0,0 0 434 0 0,0 0 81 0 0,0 0 45 0 0,30-2 28 0 0,197-22 755 0 0,232-107 2472 0 0,-459 136-3523 0 0,0-1-1 0 0,1 1 0 0 0,-2 0 0 0 0,1-1 0 0 0,-1 1 0 0 0,1-1 1 0 0,-1 1-1 0 0,0-1 0 0 0,-1 1 0 0 0,1-1 0 0 0,-1 0 0 0 0,0 1 1 0 0,0-1-1 0 0,0 0 0 0 0,-1 0 0 0 0,1-1 0 0 0,-1 1 0 0 0,0 0 1 0 0,0-1-1 0 0,0 0 0 0 0,-1 0 0 0 0,1 0 0 0 0,-1 0 0 0 0,0 0 29 0 0,-3 7-94 0 0,-106 201 69 0 0,89-136-2572 0 0,6 4-3839 0 0,15-48-3608 0 0</inkml:trace>
  <inkml:trace contextRef="#ctx0" brushRef="#br1" timeOffset="67741.058">4001 9075 11402 0 0,'0'0'1649'0'0,"0"0"12"0"0,0 0-248 0 0,0 0-336 0 0,0 0-230 0 0,0 0-204 0 0,0 0-196 0 0,0 0-195 0 0,0 0-179 0 0,0 0-164 0 0,0 0-145 0 0,-7-8-154 0 0,-21-27-145 0 0,21 27-109 0 0,237 33 1964 0 0,124-27 94 0 0,152-27-1414 0 0,50-2 302 0 0,531 23 303 0 0,-144 3 2394 0 0,10-41-2999 0 0,-572 19 1235 0 0,-380 27-1241 0 0,-1 0 32 0 0,0 0 14 0 0,-5-1-2345 0 0,-5 0-14004 0 0,10 1 9420 0 0</inkml:trace>
  <inkml:trace contextRef="#ctx0" brushRef="#br1" timeOffset="67987.184">8579 8612 21773 0 0,'0'0'608'0'0,"0"0"-123"0"0,0 0-349 0 0,0 0-583 0 0,0 0-631 0 0,0 0-171 0 0,0 0 150 0 0,0 0 425 0 0,0 0 590 0 0,0 0 264 0 0,0 0 133 0 0,0 0 147 0 0,30 9 107 0 0,216 57 1277 0 0,-202-56-1488 0 0,28 5-158 0 0,0 3 1 0 0,-1 3-1 0 0,-1 3 0 0 0,-1 3 0 0 0,51 29-198 0 0,-117-55 2 0 0,1 0 0 0 0,-1 0 1 0 0,0 0-1 0 0,0 1 0 0 0,0-1 0 0 0,0 1 0 0 0,0 0 0 0 0,-1 0 0 0 0,1 0 0 0 0,0 0 0 0 0,-1 1 0 0 0,0-1 0 0 0,1 0 0 0 0,-1 1 0 0 0,0 0 1 0 0,0 0-1 0 0,0-1 0 0 0,-1 1 0 0 0,1 0 0 0 0,-1 0 0 0 0,1 1 0 0 0,-1-1 0 0 0,0 0 0 0 0,0 0 0 0 0,-1 1 0 0 0,1-1 0 0 0,-1 0 1 0 0,0 1-1 0 0,1-1 0 0 0,-1 0 0 0 0,-1 1 0 0 0,1-1 0 0 0,0 0 0 0 0,-1 1 0 0 0,0-1 0 0 0,0 0 0 0 0,0 1 0 0 0,0-1 0 0 0,0 0 1 0 0,-1 0-1 0 0,0 2-2 0 0,-24 24 55 0 0,-1-1 0 0 0,-1-1 0 0 0,-1-1 0 0 0,-2-2 0 0 0,0-1 1 0 0,-13 6-56 0 0,-20 17-357 0 0,-55 40-1384 0 0,38-28-2632 0 0,9-6-6630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31:44.4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53 559 5025 0 0,'0'0'1283'0'0,"0"0"271"0"0,0 0 174 0 0,0 0-96 0 0,0 0-131 0 0,0 0-142 0 0,0 0-124 0 0,0 0-20 0 0,0 0-11 0 0,0 0-76 0 0,0 0-154 0 0,-8-17-174 0 0,-36-75 661 0 0,94 69-2981 0 0,258-97 1841 0 0,-78 29-16 0 0,206-51-305 0 0,-366 122-1 0 0,1 4 0 0 0,1 2 0 0 0,0 4 0 0 0,1 2 1 0 0,42 3 0 0 0,-112 5-12 0 0,-1 0 1 0 0,1 0-1 0 0,-1 0 1 0 0,1 0-1 0 0,-1 0 1 0 0,1 1-1 0 0,0-1 1 0 0,-1 1-1 0 0,0 0 1 0 0,1-1-1 0 0,-1 1 1 0 0,1 0-1 0 0,-1 1 1 0 0,0-1-1 0 0,0 0 1 0 0,0 1-1 0 0,0-1 1 0 0,0 1-1 0 0,0-1 1 0 0,0 1-1 0 0,0 0 1 0 0,0 0-1 0 0,-1 0 1 0 0,1 0-1 0 0,-1 0 1 0 0,1 0-1 0 0,-1 0 1 0 0,0 1-1 0 0,0-1 1 0 0,1 2 11 0 0,2 33-5713 0 0,3-35-3085 0 0,-4-2 2453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31:44.7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18420 0 0,'0'0'-4'0'0,"0"0"-349"0"0,0 0-585 0 0,0 0-448 0 0,0 0-5 0 0,0 0 301 0 0,0 0 504 0 0,0 0 406 0 0,0 0 79 0 0,0 0-23 0 0,0 0-28 0 0,0 0 46 0 0,7 13 138 0 0,24 40 206 0 0,53 1 1934 0 0,-70-50-1949 0 0,-12-3 1 0 0,28 7 124 0 0,-16-7 2803 0 0,-16 0-6777 0 0,0-1 1674 0 0,0 1-2732 0 0,2-1-3451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30:05.857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10885 464 0 0 0,'0'0'1804'0'0,"0"0"-594"0"0,0 0-178 0 0,0 0-84 0 0,0 0-57 0 0,0 0-51 0 0,0 0-1 0 0,0 0-32 0 0,-7-27-64 0 0,-17-80-14 0 0,15 44 3694 0 0,10 56-6958 0 0,-1 5-3644 0 0,0 6 627 0 0</inkml:trace>
  <inkml:trace contextRef="#ctx0" brushRef="#br0" timeOffset="12630.063">24808 1243 13235 0 0,'0'0'3409'0'0,"0"0"-1436"0"0,0 0-1113 0 0,0 0-1053 0 0,0 0-1063 0 0,0 0-525 0 0,0 0 118 0 0,0 0 547 0 0,0 0 756 0 0,0 0 468 0 0,0 0 64 0 0,0 0-37 0 0,4 26-40 0 0,26 125 87 0 0,0-94 676 0 0,4-61 4979 0 0,129-197-4837 0 0,-162 200-1070 0 0,-1 0 0 0 0,1 0 0 0 0,0 1 0 0 0,-1-1-1 0 0,1 0 1 0 0,0 0 0 0 0,0 1 0 0 0,-1-1 0 0 0,1 0 0 0 0,0 1 0 0 0,0-1-1 0 0,0 1 1 0 0,0 0 0 0 0,0-1 0 0 0,0 1 0 0 0,0 0 0 0 0,0-1-1 0 0,0 1 1 0 0,0 0 0 0 0,0 0 0 0 0,0 0 0 0 0,0 0 0 0 0,0 0 0 0 0,0 0-1 0 0,0 0 1 0 0,0 0 0 0 0,0 0 0 0 0,0 1 0 0 0,0-1 0 0 0,0 0-1 0 0,0 1 1 0 0,0-1 0 0 0,0 0 0 0 0,0 1 0 0 0,0-1 0 0 0,0 1 0 0 0,0 0-1 0 0,0-1 1 0 0,-1 1 0 0 0,1 0 0 0 0,0-1 0 0 0,0 1 0 0 0,-1 0-1 0 0,1 0 1 0 0,-1 0 0 0 0,1 0 0 0 0,-1 0 0 0 0,1-1 0 0 0,-1 1 0 0 0,1 0-1 0 0,-1 0 1 0 0,0 0 0 0 0,1 1 70 0 0,28 71 378 0 0,-19-45-448 0 0,-7-21 156 0 0,-1 0-1 0 0,1 0 1 0 0,1 0 0 0 0,-1-1-1 0 0,1 1 1 0 0,0-1 0 0 0,0 0-1 0 0,1 0 1 0 0,0 0-1 0 0,0-1 1 0 0,0 1 0 0 0,1-1-1 0 0,0 0 1 0 0,0-1-1 0 0,0 0 1 0 0,0 0 0 0 0,1 0-1 0 0,0-1 1 0 0,0 1 0 0 0,0-2-1 0 0,0 1 1 0 0,0-1-1 0 0,0 0 1 0 0,1 0 0 0 0,-1-1-1 0 0,0 0 1 0 0,1-1 0 0 0,-1 1-1 0 0,1-2 1 0 0,0 1-1 0 0,-1-1 1 0 0,0 0 0 0 0,1 0-1 0 0,-1-1 1 0 0,6-2-86 0 0,8-4 126 0 0,-1-1 1 0 0,0 0-1 0 0,-1-2 0 0 0,0-1 1 0 0,0 0-1 0 0,-1-1 1 0 0,-1-1-1 0 0,0-1 0 0 0,-1 0 1 0 0,-1-1-1 0 0,0-1 0 0 0,-1 0 1 0 0,1-3-127 0 0,-7 48-3440 0 0,65 71 4413 0 0,-56-84-978 0 0,0-1 1 0 0,2 0 0 0 0,-1-1 0 0 0,2-2 0 0 0,0 0-1 0 0,0 0 1 0 0,1-2 0 0 0,6 2 4 0 0,39 12-3109 0 0,1-3-4056 0 0,-42-13-2785 0 0</inkml:trace>
  <inkml:trace contextRef="#ctx0" brushRef="#br0" timeOffset="13020.006">26343 1578 21052 0 0,'0'0'1297'0'0,"0"0"-332"0"0,0 0-431 0 0,0 0-401 0 0,0 0-281 0 0,0 0-125 0 0,0 0 7 0 0,0 0 96 0 0,0 0 118 0 0,0 0 68 0 0,0 0 28 0 0,0 0 26 0 0,19 0 0 0 0,197-11 260 0 0,-180 4-552 0 0,-1-2 0 0 0,0-1 0 0 0,0-1 0 0 0,-2-3 0 0 0,1 0 0 0 0,-1-2 0 0 0,-1-2-1 0 0,-1-1 1 0 0,7-7 222 0 0,-35 25-44 0 0,-1-1-1 0 0,1 0 0 0 0,-1 0 1 0 0,1 0-1 0 0,-1 0 0 0 0,0 0 1 0 0,0-1-1 0 0,0 1 0 0 0,0-1 1 0 0,0 1-1 0 0,-1-1 0 0 0,1 0 1 0 0,-1 1-1 0 0,0-1 0 0 0,0 0 1 0 0,0 0-1 0 0,0 0 0 0 0,0 0 1 0 0,0 0-1 0 0,-1 0 0 0 0,0 0 1 0 0,1-1-1 0 0,-1 1 0 0 0,0 0 1 0 0,-1 0-1 0 0,1 0 0 0 0,0 0 1 0 0,-1 0-1 0 0,0 0 0 0 0,0 0 1 0 0,0 0-1 0 0,0 0 0 0 0,0 0 1 0 0,0 0-1 0 0,-1 0 0 0 0,0 1 1 0 0,1-1-1 0 0,-2 0 45 0 0,-100-64-2058 0 0,84 61 2033 0 0,-1 2 1 0 0,1 0-1 0 0,-1 1 0 0 0,0 2 1 0 0,0-1-1 0 0,0 2 0 0 0,0 1 1 0 0,0 1-1 0 0,-19 3 25 0 0,32-4-9 0 0,1 0 0 0 0,-1 0 0 0 0,1 1 0 0 0,0 0 0 0 0,-1 0 0 0 0,1 0 0 0 0,0 1-1 0 0,1 0 1 0 0,-1 0 0 0 0,0 1 0 0 0,1-1 0 0 0,0 1 0 0 0,0 0 0 0 0,0 1 0 0 0,0-1 0 0 0,1 1 0 0 0,-1 0 0 0 0,1 0 0 0 0,0 0 0 0 0,1 1 0 0 0,-1-1 0 0 0,1 1 0 0 0,1 0-1 0 0,-1 0 1 0 0,1 0 0 0 0,0 0 0 0 0,0 0 0 0 0,0 1 0 0 0,1-1 0 0 0,0 1 0 0 0,0 5 9 0 0,1-3 64 0 0,0 1 0 0 0,1-1 1 0 0,0 1-1 0 0,1-1 0 0 0,0 0 0 0 0,0 0 0 0 0,1 0 0 0 0,0 0 1 0 0,1 0-1 0 0,0-1 0 0 0,0 1 0 0 0,1-1 0 0 0,0 0 1 0 0,0 0-1 0 0,1-1 0 0 0,0 1 0 0 0,0-1 0 0 0,1-1 0 0 0,0 1 1 0 0,0-1-1 0 0,0 0 0 0 0,1-1 0 0 0,0 0 0 0 0,0 0 1 0 0,0-1-1 0 0,1 0 0 0 0,-1 0 0 0 0,1-1 0 0 0,0 0 0 0 0,3 0-63 0 0,30 9 372 0 0,1-2 0 0 0,-1-2 0 0 0,2-2 0 0 0,-1-1 1 0 0,42-2-374 0 0,103 11-439 0 0,-119-8-2679 0 0,-1-1-4148 0 0,-46-3-2656 0 0</inkml:trace>
  <inkml:trace contextRef="#ctx0" brushRef="#br0" timeOffset="13449.409">27771 125 21965 0 0,'0'0'17'0'0,"0"0"-821"0"0,0 0-933 0 0,0 0-263 0 0,0 0 237 0 0,0 0 793 0 0,0 0 869 0 0,5 33 229 0 0,16 112 30 0 0,-8-14 480 0 0,-5-1 0 0 0,-6 2 1 0 0,-6-1-639 0 0,-33 433 865 0 0,37-556-823 0 0,0 1-1 0 0,1 0 0 0 0,-1-1 1 0 0,2 1-1 0 0,-1-1 1 0 0,1 0-1 0 0,1 1 0 0 0,-1-1 1 0 0,1 0-1 0 0,1-1 1 0 0,0 1-1 0 0,0 0 0 0 0,0-1 1 0 0,1 0-1 0 0,0 0 1 0 0,0 0-1 0 0,1-1 1 0 0,0 1-1 0 0,4 3-41 0 0,12-20 3409 0 0,4-40-3128 0 0,-22 39-161 0 0,61-100-1321 0 0,-9 162 1347 0 0,-42-38-98 0 0,0-1-1 0 0,1 0 0 0 0,0-1 1 0 0,1 0-1 0 0,0-2 0 0 0,1 1 1 0 0,-1-2-1 0 0,2-1 0 0 0,-1 0 1 0 0,1-1-1 0 0,0-1 0 0 0,0 0 1 0 0,1-1-1 0 0,17 0-47 0 0,28 4-3940 0 0,-1-4-3925 0 0,-48-4-2184 0 0</inkml:trace>
  <inkml:trace contextRef="#ctx0" brushRef="#br0" timeOffset="13715.052">27948 725 24749 0 0,'0'0'176'0'0,"0"0"64"0"0,0 0-120 0 0,0 0-192 0 0,0 0-384 0 0,0 0-624 0 0,0 0-656 0 0,0 0-169 0 0,0 0-143 0 0,0 0 7 0 0,0 0-87 0 0,0 0-609 0 0,0 0-95 0 0,0 0 335 0 0,11-63-3256 0 0</inkml:trace>
  <inkml:trace contextRef="#ctx0" brushRef="#br0" timeOffset="13972.759">27567 402 25253 0 0,'0'0'288'0'0,"0"0"-71"0"0,0 0-57 0 0,198-67-168 0 0,-106 67-40 0 0,11 6-32 0 0,9 9-121 0 0,1 1-159 0 0,1 3-320 0 0,-12 0-312 0 0,-7 2-200 0 0,-10-5-217 0 0,-9-1-143 0 0,-5-2-296 0 0,-12-1-449 0 0,-7-1-655 0 0,-15-4-393 0 0,-17-1-5609 0 0</inkml:trace>
  <inkml:trace contextRef="#ctx0" brushRef="#br0" timeOffset="14234.78">28516 1215 10434 0 0,'0'0'2553'0'0,"0"0"-341"0"0,0 0-487 0 0,0 0-498 0 0,28 13-393 0 0,175 79 83 0 0,-199-90-901 0 0,7 1-10 0 0,0 1-1 0 0,-1 0 1 0 0,0 0 0 0 0,0 1 0 0 0,0 1-1 0 0,0-1 1 0 0,-1 2 0 0 0,0-1 0 0 0,0 1 0 0 0,-1 1-1 0 0,0-1 1 0 0,0 1 0 0 0,-1 1 0 0 0,0 0-1 0 0,0 0 1 0 0,-1 0 0 0 0,0 0 0 0 0,-1 1-1 0 0,0 0 1 0 0,0 0 0 0 0,0 3-6 0 0,-3-4-482 0 0,-3-8 566 0 0,1 0 1 0 0,0 0 0 0 0,0 0-1 0 0,-1 0 1 0 0,1 0 0 0 0,0 0-1 0 0,0 0 1 0 0,0 0 0 0 0,0 0-1 0 0,0 0 1 0 0,0 0 0 0 0,0 0-1 0 0,1 0 1 0 0,-1 0 0 0 0,0 0-1 0 0,1 0 1 0 0,-1 0 0 0 0,0 0-1 0 0,1 0 1 0 0,-1 0 0 0 0,1-1-1 0 0,-1 1 1 0 0,1 0 0 0 0,0 0-1 0 0,-1 0 1 0 0,1-1 0 0 0,0 1-1 0 0,0 0 1 0 0,-1-1 0 0 0,1 1-1 0 0,0-1 1 0 0,0 1 0 0 0,0-1-1 0 0,0 1 1 0 0,0-1 0 0 0,0 0-1 0 0,0 1 1 0 0,0-1 0 0 0,0 0-1 0 0,0 0 1 0 0,0 1 0 0 0,0-1-1 0 0,0 0 1 0 0,0 0 0 0 0,0 0-1 0 0,0 0 1 0 0,0-1 0 0 0,0 1-1 0 0,-1 0 1 0 0,1 0 0 0 0,0 0-1 0 0,0-1 1 0 0,0 1 0 0 0,0-1-1 0 0,0 1 1 0 0,0-1 0 0 0,0 1-1 0 0,0-1 1 0 0,-1 1 0 0 0,1-1-1 0 0,0 0-84 0 0,91-65 32 0 0,-3-3 0 0 0,-4-5 0 0 0,23-28-32 0 0,-86 79-277 0 0,-14 13 75 0 0,0 1 0 0 0,1 0 0 0 0,-1 0 0 0 0,2 0 0 0 0,-1 1 0 0 0,1 1 0 0 0,0 0 0 0 0,1 0 0 0 0,0 1 0 0 0,0 0 0 0 0,0 1 0 0 0,0 0 0 0 0,1 1 0 0 0,0 1 0 0 0,2-1 202 0 0,24 27-6052 0 0,-24 6-1543 0 0,-12-17-268 0 0</inkml:trace>
  <inkml:trace contextRef="#ctx0" brushRef="#br0" timeOffset="14483.225">29524 1563 24629 0 0,'0'0'816'0'0,"0"0"-278"0"0,0 0-313 0 0,0 0-213 0 0,0 0-78 0 0,0 0-18 0 0,0 0 32 0 0,29 1 24 0 0,214 5-84 0 0,-228-7 100 0 0,0-1 0 0 0,-1 0 0 0 0,1-1 0 0 0,-1-1 0 0 0,1 0 0 0 0,-1-1 0 0 0,-1-1 0 0 0,1 0 0 0 0,-1-1 0 0 0,0 0 0 0 0,0-1 1 0 0,-1 0-1 0 0,8-7 12 0 0,-15 11-50 0 0,0 0 0 0 0,0 0 0 0 0,-1-1-1 0 0,0 1 1 0 0,0-1 0 0 0,0 0 0 0 0,0 0 0 0 0,-1 0 0 0 0,1-1 0 0 0,-1 1 0 0 0,-1-1 0 0 0,1 0 0 0 0,-1 0 0 0 0,0 1 0 0 0,0-2 0 0 0,-1 1 0 0 0,0 0 0 0 0,0 0 0 0 0,0 0 0 0 0,-1-1 0 0 0,0 1 0 0 0,0 0 0 0 0,0 0 0 0 0,-1-1 0 0 0,0 1 0 0 0,0 0 0 0 0,-1 0 0 0 0,0 0 0 0 0,0 0 0 0 0,0 0 0 0 0,-1 1 0 0 0,1-1 0 0 0,-3-2 50 0 0,-3-4-150 0 0,-1-1 1 0 0,-1 2-1 0 0,0-1 1 0 0,-1 1-1 0 0,0 1 1 0 0,0 0 0 0 0,-1 0-1 0 0,-1 1 1 0 0,1 1-1 0 0,-2 0 1 0 0,1 0-1 0 0,-1 2 1 0 0,0 0-1 0 0,0 0 1 0 0,-12-2 149 0 0,20 6-50 0 0,0 0 0 0 0,-1 0-1 0 0,1 0 1 0 0,-1 1 0 0 0,0 0 0 0 0,1 1 0 0 0,-1 0 0 0 0,0 0 0 0 0,0 0 0 0 0,1 0 0 0 0,-1 1-1 0 0,0 0 1 0 0,1 1 0 0 0,-1 0 0 0 0,1 0 0 0 0,-1 0 0 0 0,1 1 0 0 0,0-1 0 0 0,0 2-1 0 0,0-1 1 0 0,0 1 0 0 0,1-1 0 0 0,0 2 0 0 0,-1-1 0 0 0,1 0 0 0 0,1 1 0 0 0,-1 0 0 0 0,1 0-1 0 0,0 1 1 0 0,0-1 0 0 0,0 1 0 0 0,1 0 0 0 0,0 0 0 0 0,0 0 0 0 0,0 0 0 0 0,1 1 50 0 0,-1 2 64 0 0,1 0 0 0 0,0 1 1 0 0,1-1-1 0 0,-1 0 1 0 0,2 1-1 0 0,0-1 0 0 0,0 0 1 0 0,0 1-1 0 0,1-1 0 0 0,1 0 1 0 0,0 0-1 0 0,0 0 1 0 0,0 0-1 0 0,1 0 0 0 0,1 0 1 0 0,0 0-1 0 0,0-1 0 0 0,0 0 1 0 0,1 0-1 0 0,0 0 1 0 0,3 3-65 0 0,140 150 1660 0 0,-132-145-1740 0 0,180 155-3228 0 0,-172-128-1934 0 0,-46-3-6420 0 0,8-32 8916 0 0</inkml:trace>
  <inkml:trace contextRef="#ctx0" brushRef="#br0" timeOffset="8078.953">17917 1262 11787 0 0,'0'0'2195'0'0,"0"0"-2333"0"0,0 0-1006 0 0,0 0-242 0 0,0 0 109 0 0,0 0 405 0 0,0 0 353 0 0,0 0 232 0 0,0 0 166 0 0,0 0 83 0 0,0 0 46 0 0,0 0 34 0 0,0 0 20 0 0,2 22 73 0 0,6 68 85 0 0,-7-85-118 0 0,0-1 0 0 0,0 1 1 0 0,1-1-1 0 0,-1 1 0 0 0,1-1 0 0 0,0 0 0 0 0,0 1 0 0 0,0-1 0 0 0,1 0 1 0 0,-1-1-1 0 0,1 1 0 0 0,0 0 0 0 0,0-1 0 0 0,0 1 0 0 0,1-1 0 0 0,-1 0 1 0 0,1 0-1 0 0,0 0 0 0 0,0-1 0 0 0,0 1 0 0 0,0-1 0 0 0,0 0 0 0 0,0 0 0 0 0,1-1 1 0 0,-1 1-1 0 0,1-1 0 0 0,0 0-102 0 0,5 3 259 0 0,-1-1-108 0 0,1 1 0 0 0,0-2 1 0 0,1 1-1 0 0,-1-2 0 0 0,0 1 1 0 0,1-1-1 0 0,-1-1 0 0 0,0 0 1 0 0,1 0-1 0 0,-1-1 0 0 0,0-1 1 0 0,1 1-1 0 0,-1-2 0 0 0,0 1 1 0 0,0-1-1 0 0,0-1 0 0 0,-1 0 1 0 0,1 0-1 0 0,-1-1 0 0 0,0 0 1 0 0,0-1-1 0 0,-1 0 0 0 0,0 0 0 0 0,0-1 1 0 0,0 0-1 0 0,-1 0 0 0 0,1-1 1 0 0,-1-1-152 0 0,-6 7-36 0 0,1 0 0 0 0,-1 0 0 0 0,0-1-1 0 0,0 1 1 0 0,-1 0 0 0 0,1 0 0 0 0,0-1 0 0 0,-1 1 0 0 0,0-1 0 0 0,1 1 0 0 0,-1 0 0 0 0,0-1 0 0 0,0 1 0 0 0,0-1 0 0 0,0 1 0 0 0,-1-1 0 0 0,1 1 0 0 0,-1 0 0 0 0,0-1 0 0 0,1 1-1 0 0,-1 0 1 0 0,0-1 0 0 0,0 1 0 0 0,0 0 0 0 0,-1 0 0 0 0,1 0 0 0 0,0 0 0 0 0,-1 0 0 0 0,0 0 0 0 0,1 1 0 0 0,-1-1 0 0 0,0 0 0 0 0,0 1 0 0 0,0-1 0 0 0,0 1 0 0 0,0 0 0 0 0,0-1-1 0 0,0 1 1 0 0,0 0 0 0 0,-1 0 0 0 0,1 1 0 0 0,0-1 0 0 0,-2 0 36 0 0,-107-27-1738 0 0,58 24 1866 0 0,-1 1-1 0 0,0 4 1 0 0,0 1 0 0 0,0 3 0 0 0,0 2-1 0 0,1 3 1 0 0,0 1 0 0 0,1 4 0 0 0,-25 10-128 0 0,71-24-46 0 0,0 0 1 0 0,0 0 0 0 0,0 1-1 0 0,0 0 1 0 0,1 0 0 0 0,-1 0 0 0 0,1 1-1 0 0,-1 0 1 0 0,1 0 0 0 0,0 0 0 0 0,0 0-1 0 0,0 1 1 0 0,0 0 0 0 0,1 0-1 0 0,0 1 1 0 0,0-1 0 0 0,0 1 0 0 0,0 0-1 0 0,1 0 1 0 0,-1 0 0 0 0,1 0-1 0 0,1 0 1 0 0,-1 1 0 0 0,1 0 0 0 0,0-1-1 0 0,0 1 1 0 0,0 0 0 0 0,1 0-1 0 0,0 0 1 0 0,0 0 0 0 0,1 0 0 0 0,-1 0-1 0 0,2 0 1 0 0,-1 0 0 0 0,0 0 0 0 0,1 0-1 0 0,0 0 1 0 0,1 0 0 0 0,-1 0-1 0 0,1 0 1 0 0,0 0 0 0 0,1-1 0 0 0,1 3 45 0 0,9 4 258 0 0,0-1 0 0 0,1 0 0 0 0,1-1 0 0 0,-1-1 0 0 0,2-1 0 0 0,-1 0 0 0 0,1 0 0 0 0,1-2 0 0 0,-1 0 0 0 0,1-1 0 0 0,0-1 0 0 0,0 0 1 0 0,0-1-1 0 0,1-1 0 0 0,-1-1 0 0 0,1 0 0 0 0,-1-1 0 0 0,1-1 0 0 0,-1-1 0 0 0,10-2-258 0 0,10 3 317 0 0,296-28 651 0 0,-285 76-1448 0 0,-36-36 543 0 0,1-1 0 0 0,0-1 1 0 0,0 0-1 0 0,1-1 0 0 0,0-1 0 0 0,0 0 0 0 0,1-1 0 0 0,0 0 0 0 0,0-1 1 0 0,0-1-1 0 0,1 0 0 0 0,0-1 0 0 0,-1-1 0 0 0,1-1 0 0 0,0 0 1 0 0,0-1-1 0 0,0 0 0 0 0,0-1 0 0 0,1-2-63 0 0,13 0 152 0 0,0-2-1 0 0,0-1 1 0 0,0-2 0 0 0,0 0-1 0 0,-1-2 1 0 0,-1-2-1 0 0,0 0 1 0 0,0-2 0 0 0,12-9-152 0 0,-28 17 79 0 0,-1-1-1 0 0,0-1 1 0 0,0 0 0 0 0,0 0 0 0 0,-1-1 0 0 0,0 0-1 0 0,-1-1 1 0 0,0 0 0 0 0,-1-1 0 0 0,0 1 0 0 0,0-2-1 0 0,-1 1 1 0 0,-1-1 0 0 0,0 0 0 0 0,-1 0 0 0 0,0-1-1 0 0,0 1 1 0 0,-2-1 0 0 0,1 0 0 0 0,-2-1 0 0 0,0 1 0 0 0,0 0-1 0 0,-1-1 1 0 0,-1 1 0 0 0,0-1 0 0 0,-1 1 0 0 0,-1 0-1 0 0,0-1 1 0 0,0 1 0 0 0,-1 0 0 0 0,-5-10-79 0 0,4 13 80 0 0,4 8-2861 0 0,10 22-2345 0 0,0-6 6146 0 0,15 8-803 0 0,2-1 1 0 0,0-1-1 0 0,0-2 0 0 0,2 0 0 0 0,0-2 1 0 0,1-2-1 0 0,1 0 0 0 0,30 8-217 0 0,-25-9-16 0 0,-1 1 0 0 0,-1 2 1 0 0,-1 1-1 0 0,0 1 0 0 0,-1 2 0 0 0,24 21 16 0 0,-54-40-8 0 0,0 0-1 0 0,0 1 1 0 0,0-1-1 0 0,0 0 1 0 0,0 1 0 0 0,-1-1-1 0 0,1 1 1 0 0,-1 0-1 0 0,1-1 1 0 0,-1 1 0 0 0,0 0-1 0 0,1 0 1 0 0,-1 0-1 0 0,0 0 1 0 0,0 0-1 0 0,0 0 1 0 0,-1 0 0 0 0,1 0-1 0 0,0 1 1 0 0,-1-1-1 0 0,0 0 1 0 0,1 0 0 0 0,-1 1-1 0 0,0-1 1 0 0,0 0-1 0 0,0 0 1 0 0,0 1 0 0 0,-1-1-1 0 0,1 0 1 0 0,-1 0-1 0 0,1 1 1 0 0,-1-1-1 0 0,0 0 1 0 0,0 0 0 0 0,0 0-1 0 0,0 0 1 0 0,0 0-1 0 0,0 0 1 0 0,-1 0 0 0 0,1-1-1 0 0,0 1 1 0 0,-1 0-1 0 0,0-1 1 0 0,1 1-1 0 0,-1-1 1 0 0,0 1 0 0 0,0-1-1 0 0,0 0 1 0 0,0 0-1 0 0,0 0 1 0 0,0 0 0 0 0,0 0-1 0 0,0 0 1 0 0,0 0-1 0 0,-2-1 9 0 0,-38 12 276 0 0,-1-3 0 0 0,0-2 0 0 0,0-1 0 0 0,0-3 0 0 0,-1-1 0 0 0,1-2 0 0 0,-1-2-1 0 0,-4-3-275 0 0,-113-11 398 0 0,93 4-3765 0 0,77 10-3452 0 0,-1-1 3542 0 0,1 2-3047 0 0</inkml:trace>
  <inkml:trace contextRef="#ctx0" brushRef="#br0" timeOffset="8579.724">19990 1262 16964 0 0,'0'0'1807'0'0,"0"0"-212"0"0,0 0-471 0 0,0 0-693 0 0,0 0-782 0 0,0 0-839 0 0,0 0-399 0 0,0 0 76 0 0,0 0 413 0 0,0 0 631 0 0,0 0 362 0 0,0 0 91 0 0,-4 28 33 0 0,-16 216 166 0 0,19-204-124 0 0,-6 141 169 0 0,8 0 1 0 0,8 0-1 0 0,22 114-228 0 0,-30-280 60 0 0,2 1-1 0 0,-1-1 1 0 0,2 1 0 0 0,0-1-1 0 0,1 0 1 0 0,0-1-1 0 0,1 1 1 0 0,1-1 0 0 0,0 0-1 0 0,1-1 1 0 0,1 1-1 0 0,0-2 1 0 0,7 8-60 0 0,-12-25 7286 0 0,-17-42-6828 0 0,-83-187-789 0 0,62 160 239 0 0,4 0 0 0 0,2-2 1 0 0,-13-66 91 0 0,36 128-80 0 0,2 0 0 0 0,-1-1 0 0 0,2 1 1 0 0,0-1-1 0 0,0 0 0 0 0,2 0 1 0 0,0 1-1 0 0,0-1 0 0 0,2 0 1 0 0,0 0-1 0 0,0 1 0 0 0,1-1 1 0 0,1 1-1 0 0,1 0 0 0 0,0 0 0 0 0,0 0 1 0 0,2 1-1 0 0,0-1 0 0 0,0 1 1 0 0,1 1-1 0 0,0 0 0 0 0,1 0 1 0 0,1 1-1 0 0,0 0 0 0 0,0 0 0 0 0,1 1 1 0 0,1 1-1 0 0,-1 0 0 0 0,8-4 80 0 0,6-1-161 0 0,0 1-1 0 0,1 1 0 0 0,0 1 0 0 0,1 1 0 0 0,0 1 1 0 0,1 2-1 0 0,0 1 0 0 0,0 1 0 0 0,0 1 0 0 0,1 2 0 0 0,-1 1 1 0 0,1 1-1 0 0,-1 1 0 0 0,1 2 0 0 0,-1 0 0 0 0,0 2 1 0 0,0 2-1 0 0,0 0 0 0 0,-1 2 0 0 0,0 1 0 0 0,17 9 162 0 0,-42-19-17 0 0,-1 0 0 0 0,1 0 0 0 0,0 0 0 0 0,-1 1 0 0 0,1-1-1 0 0,0 1 1 0 0,-1-1 0 0 0,1 1 0 0 0,-1 0 0 0 0,1-1 0 0 0,-1 1 0 0 0,1 0-1 0 0,-1 0 1 0 0,1 0 0 0 0,-1 0 0 0 0,0 0 0 0 0,0 1 0 0 0,1-1 0 0 0,-1 0-1 0 0,0 0 1 0 0,0 1 0 0 0,0-1 0 0 0,-1 1 0 0 0,1-1 0 0 0,0 1 0 0 0,0-1-1 0 0,-1 1 1 0 0,1-1 0 0 0,-1 1 0 0 0,1 0 0 0 0,-1-1 0 0 0,0 1 0 0 0,0 0-1 0 0,0-1 1 0 0,0 1 0 0 0,0 0 0 0 0,0 0 0 0 0,0-1 0 0 0,0 1-1 0 0,-1 0 1 0 0,1-1 0 0 0,-1 1 0 0 0,1-1 0 0 0,-1 1 0 0 0,1 0 0 0 0,-1-1-1 0 0,0 1 1 0 0,0-1 0 0 0,0 0 0 0 0,0 1 0 0 0,0-1 0 0 0,0 0 0 0 0,0 1-1 0 0,-1-1 1 0 0,1 0 0 0 0,0 0 0 0 0,-1 0 0 0 0,1 0 0 0 0,0 0 0 0 0,-1-1-1 0 0,1 1 1 0 0,-1 0 0 0 0,-1 0 17 0 0,-61 18 61 0 0,-2-3-1 0 0,0-3 1 0 0,0-3 0 0 0,-1-2 0 0 0,0-4-1 0 0,-67-3-60 0 0,95-3-2151 0 0,15-2-4888 0 0,20 2-1500 0 0</inkml:trace>
  <inkml:trace contextRef="#ctx0" brushRef="#br0" timeOffset="9259.108">19010 1348 1120 0 0,'0'0'1485'0'0,"0"0"-137"0"0,0 0-88 0 0,0 0 132 0 0,0 0 83 0 0,0 0 10 0 0,0 0 4 0 0,0 0-22 0 0,0 0-45 0 0,0-25-32 0 0,0-65-140 0 0,0 84-5462 0 0,0 33 4670 0 0,0 269 2576 0 0,-27 394-1883 0 0,23-637-1089 0 0,-4 13 28 0 0,3-1 0 0 0,3 1-1 0 0,3 0 1 0 0,2-1 0 0 0,4 1-1 0 0,8 35-89 0 0,-15-101 42 0 0,15 42 197 0 0,-7-33 3137 0 0,-7-40-4461 0 0,2 0-6792 0 0,-1 19-2504 0 0</inkml:trace>
  <inkml:trace contextRef="#ctx0" brushRef="#br0" timeOffset="10130.826">21112 1162 8330 0 0,'0'0'2502'0'0,"0"0"-32"0"0,0 0-415 0 0,0 0-502 0 0,0 0-427 0 0,0 0-366 0 0,0 0-272 0 0,0 0-285 0 0,0 0-303 0 0,0 0-270 0 0,0 0-299 0 0,0 0-270 0 0,2-14-1 0 0,7-42 186 0 0,26 56 172 0 0,-30 3 567 0 0,302 77 1018 0 0,-402-44-2294 0 0,79-32 1243 0 0,0 0 1 0 0,0 1-1 0 0,0 1 1 0 0,1 1-1 0 0,0 0 1 0 0,1 1-1 0 0,-1 0 1 0 0,2 1-1 0 0,-1 0 1 0 0,1 2-1 0 0,0-1 1 0 0,1 2-1 0 0,1-1 1 0 0,0 2-1 0 0,0 0 1 0 0,1 0-1 0 0,1 0 1 0 0,0 1-1 0 0,1 1 1 0 0,0-1-1 0 0,1 2 1 0 0,1-1-1 0 0,1 0 1 0 0,-4 15 47 0 0,9-24 38 0 0,0 0 1 0 0,0 1 0 0 0,1-1 0 0 0,-1 0-1 0 0,1 1 1 0 0,1-1 0 0 0,-1 0 0 0 0,1 0-1 0 0,0 0 1 0 0,1 0 0 0 0,-1 0 0 0 0,1-1-1 0 0,0 1 1 0 0,1-1 0 0 0,-1 1 0 0 0,1-1-1 0 0,0 0 1 0 0,0-1 0 0 0,1 1 0 0 0,0-1-1 0 0,-1 0 1 0 0,1 0 0 0 0,1 0 0 0 0,-1-1-1 0 0,0 1 1 0 0,1-1 0 0 0,0-1 0 0 0,0 1 0 0 0,0-1-1 0 0,0 0 1 0 0,0 0 0 0 0,0-1 0 0 0,3 1-39 0 0,32 7-56 0 0,0-2 1 0 0,0-2 0 0 0,0-2 0 0 0,1-1 0 0 0,-1-2-1 0 0,1-2 1 0 0,-1-2 0 0 0,15-4 55 0 0,73-19-137 0 0,-77 6 6583 0 0,-53 23-6523 0 0,-1 0 0 0 0,1 1 0 0 0,0-1 0 0 0,0 0 0 0 0,0 1 0 0 0,0-1 0 0 0,1 1 0 0 0,-1 0 0 0 0,1-1 0 0 0,-1 1-1 0 0,1 0 1 0 0,0-1 0 0 0,0 1 0 0 0,0 0 0 0 0,1-1 0 0 0,-1 1 0 0 0,0-1 0 0 0,1 1 0 0 0,0 0 0 0 0,-1-1-1 0 0,1 1 1 0 0,0-1 0 0 0,1 1 0 0 0,-1-1 0 0 0,0 0 0 0 0,2 2 77 0 0,5-2 120 0 0,1 0 0 0 0,-1 0 0 0 0,1 0 0 0 0,0-1 0 0 0,0-1 0 0 0,0 0 0 0 0,0 0 0 0 0,-1 0 0 0 0,1-1 0 0 0,0-1 0 0 0,0 1 0 0 0,-1-1 0 0 0,1-1 0 0 0,-1 0 0 0 0,8-3-120 0 0,148-84 1042 0 0,-160 87-1031 0 0,0 0 0 0 0,-1 0 0 0 0,1-1 0 0 0,-1 1 0 0 0,1-1 0 0 0,-1 1 0 0 0,0-1 0 0 0,-1 0 0 0 0,1 0 1 0 0,-1 0-1 0 0,1 0 0 0 0,-1-1 0 0 0,-1 1 0 0 0,1-1 0 0 0,0 1 0 0 0,-1-1 0 0 0,0 0 0 0 0,0 0 0 0 0,-1 1 0 0 0,1-1 0 0 0,-1 0 1 0 0,0 0-1 0 0,0 0 0 0 0,-1 1 0 0 0,1-1 0 0 0,-1 0 0 0 0,0 0 0 0 0,0 1 0 0 0,-1-1 0 0 0,1 1 0 0 0,-1-1 0 0 0,0 1 0 0 0,-1-1 1 0 0,1 1-1 0 0,-1 0 0 0 0,-2-3-11 0 0,-2-1-120 0 0,-1 0 1 0 0,-1 1 0 0 0,1 0 0 0 0,-1 1 0 0 0,0-1-1 0 0,-1 2 1 0 0,1-1 0 0 0,-1 1 0 0 0,0 1-1 0 0,-1 0 1 0 0,1 0 0 0 0,-1 1 0 0 0,1 1-1 0 0,-1-1 1 0 0,0 2 0 0 0,0 0 0 0 0,0 0-1 0 0,0 1 1 0 0,0 0 0 0 0,0 0 0 0 0,0 2 0 0 0,-10 1 119 0 0,14-2-92 0 0,0 0 1 0 0,0 0 0 0 0,0 0-1 0 0,0 1 1 0 0,0 0 0 0 0,0 0 0 0 0,1 1-1 0 0,-1 0 1 0 0,1 0 0 0 0,-1 1 0 0 0,1 0-1 0 0,0 0 1 0 0,1 0 0 0 0,-1 1-1 0 0,1-1 1 0 0,0 1 0 0 0,0 1 0 0 0,0-1-1 0 0,1 1 1 0 0,-1-1 0 0 0,1 1-1 0 0,1 1 1 0 0,-1-1 0 0 0,1 0 0 0 0,0 1-1 0 0,1 0 1 0 0,0 0 0 0 0,0-1 0 0 0,0 1-1 0 0,1 1 1 0 0,0-1 0 0 0,0 0-1 0 0,1 0 1 0 0,0 7 91 0 0,0-9-113 0 0,1 0-1 0 0,0 0 1 0 0,1-1-1 0 0,-1 1 1 0 0,1 0 0 0 0,0 0-1 0 0,0-1 1 0 0,1 1-1 0 0,-1-1 1 0 0,1 0-1 0 0,0 0 1 0 0,0 0-1 0 0,0 0 1 0 0,1 0 0 0 0,-1 0-1 0 0,1-1 1 0 0,0 0-1 0 0,0 0 1 0 0,0 0-1 0 0,1 0 114 0 0,57 32-5298 0 0,-36-23-2601 0 0</inkml:trace>
  <inkml:trace contextRef="#ctx0" brushRef="#br0" timeOffset="10763.89">22430 1450 9322 0 0,'0'0'4834'0'0,"0"0"-3092"0"0,0 0-916 0 0,0 0-262 0 0,0 0-259 0 0,0 0-209 0 0,0 0-148 0 0,0 0-52 0 0,0 0-1 0 0,0 0 2 0 0,0 0 7 0 0,0 0 4 0 0,0 0-24 0 0,-17-13-96 0 0,-51-43-144 0 0,144 68 709 0 0,-33-3-335 0 0,-1 2 0 0 0,0 2-1 0 0,-1 1 1 0 0,-1 3 0 0 0,0 1 0 0 0,-1 2-1 0 0,-1 1 1 0 0,-1 2 0 0 0,-1 2 0 0 0,5 6-18 0 0,-38-29-28 0 0,0 0 0 0 0,0 0 1 0 0,0 0-1 0 0,-1 0 0 0 0,1 1 1 0 0,-1-1-1 0 0,1 1 0 0 0,-1-1 1 0 0,0 1-1 0 0,0 0 0 0 0,0 0 1 0 0,0 0-1 0 0,-1 0 0 0 0,1 0 1 0 0,-1 0-1 0 0,0 1 0 0 0,0-1 1 0 0,0 0-1 0 0,0 1 0 0 0,0-1 1 0 0,-1 1-1 0 0,1-1 1 0 0,-1 1-1 0 0,0-1 0 0 0,0 1 1 0 0,-1-1-1 0 0,1 1 0 0 0,-1-1 1 0 0,0 1-1 0 0,1-1 0 0 0,-1 0 1 0 0,-1 1-1 0 0,1-1 0 0 0,0 0 1 0 0,-1 0-1 0 0,0 0 0 0 0,0 0 1 0 0,0 0-1 0 0,0 0 0 0 0,0-1 1 0 0,0 1-1 0 0,-1-1 0 0 0,1 1 1 0 0,-1-1-1 0 0,0 0 0 0 0,0 1 28 0 0,-28 5 241 0 0,1 0 0 0 0,-1-2 0 0 0,0-1 0 0 0,-1-2 0 0 0,1-1 0 0 0,0-1 0 0 0,-1-2 0 0 0,-7-2-241 0 0,-12 2 191 0 0,-127-19 687 0 0,183 13-3176 0 0,28-2 850 0 0,62-10 824 0 0,294-78-1041 0 0,-154-18 2726 0 0,-234 114-1034 0 0,37-30 2231 0 0,-22-11 3561 0 0,-79 37-7313 0 0,59 6 1392 0 0,0 0 0 0 0,0-1 0 0 0,0 1 0 0 0,0 1-1 0 0,0-1 1 0 0,0 1 0 0 0,0-1 0 0 0,0 1-1 0 0,1 0 1 0 0,-1 1 0 0 0,1-1 0 0 0,0 0 0 0 0,-1 1-1 0 0,1 0 1 0 0,0 0 0 0 0,0 0 0 0 0,1 0 0 0 0,-1 0-1 0 0,1 1 1 0 0,-1-1 0 0 0,1 1 0 0 0,0-1 0 0 0,1 1-1 0 0,-1 0 1 0 0,0 2 102 0 0,70 15 1140 0 0,52-15-354 0 0,-82-6-816 0 0,0 1 0 0 0,0 2 0 0 0,-1 1 0 0 0,1 2 0 0 0,-1 2 0 0 0,0 1 0 0 0,-1 2 0 0 0,28 12 30 0 0,-60-21-10 0 0,1-1 1 0 0,0 1-1 0 0,-1 0 0 0 0,1 0 1 0 0,-1 1-1 0 0,1-1 1 0 0,-1 1-1 0 0,0 0 1 0 0,0 0-1 0 0,0 1 0 0 0,-1-1 1 0 0,1 1-1 0 0,-1-1 1 0 0,0 1-1 0 0,0 0 0 0 0,0 1 1 0 0,0-1-1 0 0,-1 0 1 0 0,0 1-1 0 0,0-1 0 0 0,0 1 1 0 0,0 0-1 0 0,-1 0 1 0 0,0 0-1 0 0,0-1 0 0 0,0 1 1 0 0,0 0-1 0 0,-1 0 1 0 0,0 0-1 0 0,0 1 0 0 0,0-1 1 0 0,-1 0-1 0 0,0 0 1 0 0,0-1-1 0 0,0 1 1 0 0,0 0-1 0 0,-1 0 0 0 0,0 0 1 0 0,0-1-1 0 0,0 1 1 0 0,0-1-1 0 0,-1 0 0 0 0,0 1 1 0 0,0-1-1 0 0,0 0 1 0 0,0-1-1 0 0,-1 2 10 0 0,-49 24 147 0 0,20-18-1314 0 0</inkml:trace>
  <inkml:trace contextRef="#ctx0" brushRef="#br0" timeOffset="11163.743">23907 1137 17276 0 0,'0'0'4202'0'0,"0"0"-2044"0"0,-6-26-715 0 0,-26-125 244 0 0,31 150-1723 0 0,1 0-1 0 0,-1 0 1 0 0,1 0 0 0 0,-1 0 0 0 0,1-1 0 0 0,0 1 0 0 0,0 0 0 0 0,0 0 0 0 0,-1 0-1 0 0,1-1 1 0 0,1 1 0 0 0,-1 0 0 0 0,0 0 0 0 0,0-1 0 0 0,0 1 0 0 0,1 0-1 0 0,-1 0 1 0 0,0 0 0 0 0,1-1 0 0 0,-1 1 0 0 0,1 0 0 0 0,-1 0 0 0 0,1 0 0 0 0,0 0-1 0 0,-1 0 1 0 0,1 0 0 0 0,0 0 0 0 0,0 0 0 0 0,0 0 0 0 0,0 1 0 0 0,0-1 0 0 0,0 0-1 0 0,0 0 1 0 0,0 1 0 0 0,0-1 0 0 0,0 1 0 0 0,0-1 0 0 0,0 1 0 0 0,1-1-1 0 0,-1 1 1 0 0,0 0 0 0 0,0-1 0 0 0,0 1 0 0 0,1 0 0 0 0,-1 0 0 0 0,0 0 0 0 0,0 0-1 0 0,1 0 1 0 0,-1 0 0 0 0,0 1 0 0 0,0-1 0 0 0,0 0 0 0 0,1 0 0 0 0,-1 1-1 0 0,0-1 1 0 0,0 1 0 0 0,0-1 0 0 0,0 1 0 0 0,0 0 0 0 0,0-1 0 0 0,0 1 0 0 0,0 0-1 0 0,0 0 1 0 0,0 0 0 0 0,0 0 36 0 0,110 67-5975 0 0,-53-2-3809 0 0,-46-50 1126 0 0</inkml:trace>
  <inkml:trace contextRef="#ctx0" brushRef="#br0" timeOffset="11995.97">24093 1215 7066 0 0,'0'0'2425'0'0,"0"0"-300"0"0,0 0-182 0 0,0 0-203 0 0,0 0-246 0 0,0 0-279 0 0,0 0-232 0 0,0 0-220 0 0,0 0-205 0 0,0 0-182 0 0,0 0-206 0 0,0 0-193 0 0,0 0-112 0 0,3-4-47 0 0,-2 3 175 0 0,0 1 0 0 0,0-1 0 0 0,0 1-1 0 0,1-1 1 0 0,-1 1 0 0 0,0-1 0 0 0,0 1 0 0 0,0 0 0 0 0,0 0 0 0 0,1-1 0 0 0,-1 1 0 0 0,0 0 0 0 0,0 0 0 0 0,1 0 0 0 0,-1 0 0 0 0,0 0 0 0 0,0 1 0 0 0,1-1 0 0 0,-1 0-1 0 0,0 0 1 0 0,0 1 0 0 0,0-1 0 0 0,0 1 0 0 0,0-1 0 0 0,1 1 0 0 0,-1 0 0 0 0,0-1 0 0 0,0 1 0 0 0,0 0 0 0 0,-1 0 0 0 0,1-1 0 0 0,0 1 0 0 0,0 0 0 0 0,0 0 0 0 0,0 0-1 0 0,-1 0 1 0 0,1 0 0 0 0,-1 0 0 0 0,1 1 0 0 0,-1-1 0 0 0,1 0 0 0 0,-1 0 0 0 0,1 0 0 0 0,-1 0 0 0 0,0 1 0 0 0,0-1 0 0 0,0 0 0 0 0,1 0 0 0 0,-1 0 0 0 0,0 1 0 0 0,-1-1-1 0 0,1 0 1 0 0,0 0 0 0 0,0 1 0 0 0,0-1 0 0 0,-1 0 0 0 0,1 0 0 0 0,-1 0 0 0 0,1 0 0 0 0,-1 1 0 0 0,1-1 7 0 0,7 30-270 0 0,0 0-1 0 0,-2 1 1 0 0,-2 0 0 0 0,-1-1-1 0 0,-1 1 1 0 0,-1 0 0 0 0,-2 0-1 0 0,-2 0 1 0 0,0 0 270 0 0,-36 175-10469 0 0,40-206 10452 0 0,-5 24-7151 0 0</inkml:trace>
  <inkml:trace contextRef="#ctx0" brushRef="#br0" timeOffset="5259.513">9788 1370 20308 0 0,'0'0'957'0'0,"0"0"-660"0"0,0 0-330 0 0,0 0-170 0 0,0 0 14 0 0,0 0 68 0 0,0 0 73 0 0,0 0 63 0 0,0 0 24 0 0,0 0 12 0 0,0 0 27 0 0,24-5 52 0 0,73-19 26 0 0,-24-21 203 0 0,-56 27-458 0 0,-10 12 1 0 0,2 2 31 0 0,-1-1-1 0 0,-1-1 0 0 0,1 0 0 0 0,-1 0 0 0 0,0 0 0 0 0,0-1 1 0 0,-1 0-1 0 0,0-1 0 0 0,0 1 0 0 0,0-1 0 0 0,-1 0 0 0 0,-1 0 1 0 0,1-1-1 0 0,-1 1 0 0 0,-1-1 0 0 0,1 0 0 0 0,-2 0 0 0 0,1 0 1 0 0,-1-1-1 0 0,-1 1 0 0 0,1-1 0 0 0,-1-3 68 0 0,-6 8-109 0 0,1 1 0 0 0,-1-1 0 0 0,0 1 0 0 0,0 0 0 0 0,0 0 1 0 0,0 1-1 0 0,-1-1 0 0 0,0 1 0 0 0,1 0 0 0 0,-1 1 0 0 0,0 0 0 0 0,0 0 0 0 0,-1 0 0 0 0,1 0 1 0 0,0 1-1 0 0,-1 0 0 0 0,1 0 0 0 0,0 1 0 0 0,-1 0 0 0 0,1 0 0 0 0,-1 1 0 0 0,1-1 0 0 0,-1 1 0 0 0,1 1 1 0 0,0-1-1 0 0,-1 1 109 0 0,-11 2-24 0 0,1 0 0 0 0,0 1 0 0 0,0 0 1 0 0,0 2-1 0 0,1 0 0 0 0,0 0 0 0 0,0 2 1 0 0,1 0-1 0 0,0 1 0 0 0,1 0 0 0 0,0 1 1 0 0,1 1-1 0 0,0 0 0 0 0,0 1 0 0 0,2 0 1 0 0,-1 1-1 0 0,2 0 0 0 0,0 1 0 0 0,0 0 1 0 0,2 0-1 0 0,0 1 0 0 0,1 0 0 0 0,0 1 1 0 0,1 0-1 0 0,1 0 0 0 0,1 0 0 0 0,0 0 1 0 0,1 1-1 0 0,1-1 0 0 0,1 1 0 0 0,1 0 1 0 0,0 0-1 0 0,1-1 0 0 0,1 1 0 0 0,0 0 1 0 0,2-1-1 0 0,3 13 24 0 0,-2-20 47 0 0,1-2 0 0 0,0 1 0 0 0,0-1 0 0 0,0 0 0 0 0,1 0 0 0 0,0-1 0 0 0,1 0-1 0 0,0 0 1 0 0,0-1 0 0 0,0 1 0 0 0,1-2 0 0 0,0 0 0 0 0,0 0 0 0 0,0 0 0 0 0,0-1 0 0 0,1 0 0 0 0,0-1 0 0 0,0 0 0 0 0,0-1 0 0 0,0 0 0 0 0,0 0 0 0 0,0-1 0 0 0,2-1-47 0 0,18 2 138 0 0,-1-1 0 0 0,1-2 0 0 0,0 0 0 0 0,-1-2 1 0 0,1-2-1 0 0,-1-1 0 0 0,13-4-138 0 0,115-62 584 0 0,-89-15 3033 0 0,-74 244-5936 0 0,7-152 2310 0 0,1-1 1 0 0,-1 1-1 0 0,1-1 1 0 0,0 0-1 0 0,0 0 0 0 0,1 0 1 0 0,-1 0-1 0 0,1 0 1 0 0,0 0-1 0 0,0-1 1 0 0,0 1-1 0 0,0-1 1 0 0,1 0-1 0 0,-1 0 1 0 0,1 0-1 0 0,0-1 0 0 0,0 1 1 0 0,0-1-1 0 0,0 0 1 0 0,0 0-1 0 0,0 0 1 0 0,1 0-1 0 0,-1-1 1 0 0,1 0-1 0 0,-1 0 1 0 0,1 0-1 0 0,0 0 0 0 0,-1-1 1 0 0,3 0 8 0 0,138-3 518 0 0,-120-1-474 0 0,-1-1-1 0 0,1-2 0 0 0,-1 0 1 0 0,-1-2-1 0 0,1 0 0 0 0,-2-2 1 0 0,1 0-1 0 0,-1-2 0 0 0,-1 0 0 0 0,-1-1 1 0 0,1-1-1 0 0,-2-1 0 0 0,-1-1 1 0 0,0-1-1 0 0,-1 0 0 0 0,0-2 1 0 0,-2 1-1 0 0,0-2 0 0 0,-1-1-43 0 0,-11 13-44 0 0,-1 1 0 0 0,0 0 0 0 0,0-1-1 0 0,-1 1 1 0 0,0 0 0 0 0,0-1 0 0 0,-1 0 0 0 0,0 1 0 0 0,0-1-1 0 0,-1 1 1 0 0,0-1 0 0 0,-1 1 0 0 0,0-1 0 0 0,0 1-1 0 0,-1 0 1 0 0,0 0 0 0 0,0 0 0 0 0,-1 0 0 0 0,0 1-1 0 0,-1 0 1 0 0,1-1 0 0 0,-1 1 0 0 0,-1 1 0 0 0,1-1 0 0 0,-1 1-1 0 0,0 0 1 0 0,-1 0 0 0 0,1 1 0 0 0,-1 0 0 0 0,0 0-1 0 0,-1 0 1 0 0,1 1 0 0 0,-1 0 0 0 0,0 1 0 0 0,0 0-1 0 0,0 0 1 0 0,0 0 0 0 0,0 1 0 0 0,-1 1 0 0 0,1-1 0 0 0,-1 1-1 0 0,1 1 1 0 0,-1-1 0 0 0,1 2 0 0 0,-8 0 44 0 0,5-3-99 0 0,-1 1 0 0 0,0 0 1 0 0,-1 1-1 0 0,1 0 0 0 0,0 1 0 0 0,0 1 0 0 0,1-1 1 0 0,-1 2-1 0 0,0 0 0 0 0,1 0 0 0 0,-1 1 1 0 0,1 1-1 0 0,0 0 0 0 0,0 0 0 0 0,1 1 1 0 0,0 0-1 0 0,0 1 0 0 0,0 0 0 0 0,1 1 0 0 0,0 0 1 0 0,0 0-1 0 0,1 1 0 0 0,0 0 0 0 0,0 1 1 0 0,1-1-1 0 0,1 1 0 0 0,0 1 0 0 0,0-1 1 0 0,1 1-1 0 0,0 0 0 0 0,1 0 0 0 0,0 1 0 0 0,-2 10 99 0 0,5-14 69 0 0,0 0 0 0 0,0 0 0 0 0,1 0 0 0 0,0 0 0 0 0,1 0 0 0 0,0 0 0 0 0,0 0 0 0 0,0 0 0 0 0,1-1 0 0 0,0 1 0 0 0,1 0 0 0 0,0-1 0 0 0,0 1 0 0 0,1-1 0 0 0,-1 0 0 0 0,2 0 0 0 0,-1-1 0 0 0,1 1 0 0 0,0-1 0 0 0,0 0 0 0 0,1 0 0 0 0,-1 0 0 0 0,1-1 0 0 0,1 0 0 0 0,-1 0 0 0 0,1-1 0 0 0,-1 0 0 0 0,2 0 0 0 0,-1 0 0 0 0,5 1-69 0 0,25 7 395 0 0,0-2 1 0 0,1-1-1 0 0,-1-2 0 0 0,2-2 1 0 0,-1-1-1 0 0,0-2 0 0 0,1-2 0 0 0,-1-2 1 0 0,24-3-396 0 0,68 0 8 0 0,107 17-856 0 0,-119-4-3140 0 0,-1-4-6990 0 0,-100-4 4985 0 0</inkml:trace>
  <inkml:trace contextRef="#ctx0" brushRef="#br0" timeOffset="5776.435">11672 1134 19516 0 0,'0'0'787'0'0,"0"0"-122"0"0,0 0-399 0 0,0 0-673 0 0,0 0-760 0 0,0 0-374 0 0,0 0 134 0 0,0 0 532 0 0,0 0 713 0 0,0 0 437 0 0,0 0 129 0 0,0 0 66 0 0,25-9-6 0 0,192-57 589 0 0,265-36-407 0 0,-436 100-1523 0 0,-50 34-723 0 0,-296 231 2670 0 0,247-216-1130 0 0,2 2 0 0 0,1 2 0 0 0,4 3 1 0 0,1 1-1 0 0,3 3 0 0 0,-18 34 60 0 0,58-91-14 0 0,1 1 0 0 0,-1 0 0 0 0,0 0-1 0 0,1 0 1 0 0,0 0 0 0 0,-1 0 0 0 0,1 0 0 0 0,0 0 0 0 0,0 0 0 0 0,0 1 0 0 0,0-1-1 0 0,1 0 1 0 0,-1 1 0 0 0,0-1 0 0 0,1 1 0 0 0,0-1 0 0 0,0 1 0 0 0,-1-1-1 0 0,2 0 1 0 0,-1 1 0 0 0,0-1 0 0 0,0 1 0 0 0,1-1 0 0 0,-1 1 0 0 0,1-1-1 0 0,0 0 1 0 0,0 1 0 0 0,0-1 0 0 0,0 0 0 0 0,0 0 0 0 0,0 0 0 0 0,0 0 0 0 0,1 0-1 0 0,-1 0 1 0 0,1 0 0 0 0,0 0 0 0 0,-1 0 0 0 0,1-1 0 0 0,0 1 0 0 0,0-1-1 0 0,0 1 1 0 0,0-1 0 0 0,0 0 0 0 0,0 0 0 0 0,1 0 0 0 0,-1 0 0 0 0,0 0-1 0 0,1 0 1 0 0,-1-1 0 0 0,2 1 14 0 0,26 3 257 0 0,0-1-1 0 0,0-1 1 0 0,1-2 0 0 0,-1-1-1 0 0,0-1 1 0 0,1-1 0 0 0,-1-2-1 0 0,-1-2 1 0 0,21-6-257 0 0,219-102 1478 0 0,-197 78-25 0 0,-39 102-2416 0 0,-31-55 938 0 0,2 0-1 0 0,0-1 0 0 0,0 0 1 0 0,0 1-1 0 0,1-2 0 0 0,0 1 0 0 0,1-1 1 0 0,0 1-1 0 0,1-1 0 0 0,-1-1 0 0 0,1 0 1 0 0,1 0-1 0 0,0 0 0 0 0,-1-1 1 0 0,2 0-1 0 0,-1 0 0 0 0,1-1 0 0 0,0 0 1 0 0,0-1-1 0 0,0 0 0 0 0,1 0 0 0 0,-1-1 1 0 0,1 0-1 0 0,0-1 0 0 0,5 1 26 0 0,102 9-10307 0 0,-99-12 665 0 0</inkml:trace>
  <inkml:trace contextRef="#ctx0" brushRef="#br0" timeOffset="5943.663">12663 881 21725 0 0,'0'0'744'0'0,"0"0"-160"0"0,0 0-328 0 0,0 0-552 0 0,0 0-544 0 0,0 0-256 0 0,0 0-161 0 0,0 0 65 0 0,0 0 40 0 0,0 0-185 0 0,0 0-135 0 0,0 0 40 0 0,0 0 160 0 0,0 0 143 0 0,167-82-191 0 0,-149 100-432 0 0,-5-4-1 0 0,-1-3-4256 0 0</inkml:trace>
  <inkml:trace contextRef="#ctx0" brushRef="#br0" timeOffset="6858.664">13302 1606 6665 0 0,'0'0'3936'0'0,"0"0"-2919"0"0,0 0-475 0 0,0 0 111 0 0,0 0-26 0 0,29 18-96 0 0,93 58-104 0 0,-109-67-174 0 0,0 0 0 0 0,0-1 0 0 0,1-1 0 0 0,0 0 0 0 0,0-1 1 0 0,0 0-1 0 0,1-1 0 0 0,0-1 0 0 0,0 0 0 0 0,1-1 0 0 0,-1 0 0 0 0,0-2 1 0 0,1 0-1 0 0,0 0 0 0 0,-1-2 0 0 0,6 0-253 0 0,-6-3 283 0 0,0 0-1 0 0,-1-2 1 0 0,1 1-1 0 0,-1-2 1 0 0,0 0-1 0 0,-1 0 1 0 0,1-1 0 0 0,-2-1-1 0 0,1 0 1 0 0,-1-1-1 0 0,0 0 1 0 0,-1-1 0 0 0,-1-1-1 0 0,0 1 1 0 0,0-1-1 0 0,-1-1 1 0 0,0 0 0 0 0,-1 0-1 0 0,0-2-282 0 0,-4 7-42 0 0,-1 0-1 0 0,1 0 1 0 0,-1 0 0 0 0,-1-1-1 0 0,1 1 1 0 0,-2-1 0 0 0,1 0-1 0 0,-1 1 1 0 0,0-1-1 0 0,-1 0 1 0 0,0 0 0 0 0,0 0-1 0 0,-1 1 1 0 0,0-1 0 0 0,-1 0-1 0 0,0 1 1 0 0,0-1 0 0 0,-1 1-1 0 0,0-1 1 0 0,0 1-1 0 0,-1 0 1 0 0,0 0 0 0 0,0 1-1 0 0,-1-1 1 0 0,0 1 0 0 0,0 0-1 0 0,-1 0 1 0 0,0 1 0 0 0,0 0-1 0 0,-1 0 1 0 0,0 0 0 0 0,0 1-1 0 0,0 0 1 0 0,-8-4 42 0 0,-4-3-279 0 0,-1 1 0 0 0,0 0 0 0 0,0 2 0 0 0,-1 0 1 0 0,-1 2-1 0 0,0 0 0 0 0,0 2 0 0 0,0 0 0 0 0,0 1 1 0 0,-1 2-1 0 0,1 0 0 0 0,-1 1 0 0 0,0 1 0 0 0,-18 3 279 0 0,30-1-208 0 0,0 1-1 0 0,-1 1 1 0 0,1-1-1 0 0,0 2 0 0 0,1-1 1 0 0,-1 1-1 0 0,1 1 1 0 0,0 0-1 0 0,0 1 0 0 0,1 0 1 0 0,-1 0-1 0 0,2 1 1 0 0,-1 0-1 0 0,1 0 0 0 0,0 1 1 0 0,1 0-1 0 0,0 1 1 0 0,1-1-1 0 0,-1 1 1 0 0,2 1-1 0 0,0-1 0 0 0,0 1 1 0 0,1 0-1 0 0,0 0 1 0 0,-2 11 208 0 0,4-13 7 0 0,0 0 1 0 0,0 0 0 0 0,1 0 0 0 0,1 0-1 0 0,0 0 1 0 0,0 0 0 0 0,0 1 0 0 0,1-1-1 0 0,1 0 1 0 0,-1 0 0 0 0,1 0 0 0 0,1 0-1 0 0,0 0 1 0 0,0-1 0 0 0,1 1 0 0 0,0-1-1 0 0,0 0 1 0 0,1 0 0 0 0,0 0 0 0 0,0-1 0 0 0,5 5-8 0 0,1-1 172 0 0,1-1 0 0 0,0 1 1 0 0,1-2-1 0 0,0 0 1 0 0,1 0-1 0 0,0-1 0 0 0,0-1 1 0 0,1-1-1 0 0,0 0 0 0 0,0 0 1 0 0,0-2-1 0 0,0 0 1 0 0,1 0-1 0 0,4-1-172 0 0,4 1-106 0 0,1-2-1 0 0,-1 0 1 0 0,0-2 0 0 0,1 0-1 0 0,-1-2 1 0 0,0-1-1 0 0,0-1 1 0 0,0 0 0 0 0,0-2-1 0 0,-1-1 1 0 0,0-1-1 0 0,0-1 1 0 0,-1-1 0 0 0,9-5 106 0 0,-18 3 291 0 0,-1 0 1 0 0,0-1 0 0 0,-1-1 0 0 0,0 0 0 0 0,-1 0-1 0 0,0-1 1 0 0,-1 0 0 0 0,-1-1 0 0 0,0 0-1 0 0,-2 0 1 0 0,1-1 0 0 0,-2 0 0 0 0,0 0 0 0 0,-2 0-1 0 0,1 0 1 0 0,-2-1 0 0 0,-1 0 0 0 0,0 1-1 0 0,-1-1 1 0 0,0 0 0 0 0,-2 1 0 0 0,0-1-1 0 0,-2-3-290 0 0,-6-34 565 0 0,10 55-790 0 0,0 0-279 0 0,16 25-1193 0 0,85 241 2827 0 0,-95-242-1055 0 0,-6-18-39 0 0,1 0 0 0 0,-1 0-1 0 0,1 0 1 0 0,0 0 0 0 0,0 0-1 0 0,1 0 1 0 0,0 0 0 0 0,0 0 0 0 0,0-1-1 0 0,1 1 1 0 0,-1-1 0 0 0,1 1-1 0 0,1-1 1 0 0,-1 0 0 0 0,1 0 0 0 0,0-1-1 0 0,0 1 1 0 0,0-1 0 0 0,1 0-1 0 0,-1 0 1 0 0,1 0 0 0 0,0 0 0 0 0,0-1-1 0 0,0 0 1 0 0,1 0 0 0 0,-1-1-1 0 0,1 1 1 0 0,0-1 0 0 0,0 0 0 0 0,4 0-37 0 0,2-2 115 0 0,0-2-1 0 0,0 1 1 0 0,1-1 0 0 0,-1-1 0 0 0,-1 0 0 0 0,1-1 0 0 0,0 0 0 0 0,-1-1 0 0 0,0 0 0 0 0,0-1 0 0 0,0 0 0 0 0,-1-1-1 0 0,0 0 1 0 0,0-1 0 0 0,-1 0 0 0 0,1 0 0 0 0,-2-1 0 0 0,1 0 0 0 0,-2 0 0 0 0,1-1 0 0 0,3-6-115 0 0,-4 5-199 0 0,0 1 0 0 0,-1-1 0 0 0,0 0 0 0 0,-1 0 0 0 0,0 0 1 0 0,-1-1-1 0 0,0 1 0 0 0,-1-1 0 0 0,0 0 0 0 0,-1-1 0 0 0,0 1 0 0 0,-1-5 199 0 0,1 30 37 0 0,0 1 0 0 0,1-1 0 0 0,1 0 0 0 0,0-1 0 0 0,0 1 0 0 0,1-1 0 0 0,1 0 0 0 0,0 0 0 0 0,1 0 0 0 0,0-1-1 0 0,1 0 1 0 0,0-1 0 0 0,0 1 0 0 0,2-2 0 0 0,-1 1 0 0 0,1-1 0 0 0,0-1 0 0 0,1 1 0 0 0,0-2 0 0 0,0 0 0 0 0,1 0 0 0 0,-1-1 0 0 0,1 0-1 0 0,1-1 1 0 0,-1-1 0 0 0,1 0 0 0 0,0 0 0 0 0,0-1 0 0 0,0-1 0 0 0,1 0 0 0 0,-1-1 0 0 0,0-1 0 0 0,1 0 0 0 0,-1 0 0 0 0,5-2-37 0 0,7 2 62 0 0,-1-1 0 0 0,0-1 1 0 0,0-2-1 0 0,0 0 1 0 0,-1-1-1 0 0,1-1 0 0 0,-1-2 1 0 0,0 0-1 0 0,9-6-62 0 0,-24 11 0 0 0,0-1 1 0 0,-1 0-1 0 0,0 0 0 0 0,1-1 0 0 0,-2 1 1 0 0,1-2-1 0 0,0 1 0 0 0,-1-1 0 0 0,0 0 0 0 0,-1 0 1 0 0,1 0-1 0 0,-1-1 0 0 0,0 0 0 0 0,-1 0 1 0 0,0 0-1 0 0,0-1 0 0 0,0 0 0 0 0,-1 1 1 0 0,0-1-1 0 0,-1 0 0 0 0,0 0 0 0 0,0-1 1 0 0,-1 1-1 0 0,1 0 0 0 0,-2-1 0 0 0,1 1 0 0 0,-1 0 1 0 0,-1-7-1 0 0,-1 8-106 0 0,1 0 0 0 0,-1 0 0 0 0,0 0 1 0 0,0 1-1 0 0,-1-1 0 0 0,0 1 0 0 0,0 0 0 0 0,-1 0 1 0 0,0 0-1 0 0,0 0 0 0 0,0 0 0 0 0,0 1 1 0 0,-1 0-1 0 0,0 0 0 0 0,0 0 0 0 0,-1 1 1 0 0,1-1-1 0 0,-1 1 0 0 0,0 1 0 0 0,0-1 0 0 0,0 1 1 0 0,-1 0-1 0 0,1 0 0 0 0,-1 1 0 0 0,1 0 1 0 0,-1 0-1 0 0,0 0 0 0 0,0 1 0 0 0,0 0 0 0 0,0 0 1 0 0,0 1-1 0 0,-6 0 106 0 0,9 3 17 0 0,0 0-1 0 0,1 0 1 0 0,-1 0 0 0 0,1 0 0 0 0,-1 0-1 0 0,1 1 1 0 0,0-1 0 0 0,0 1-1 0 0,1 0 1 0 0,-1 0 0 0 0,1 0 0 0 0,0 0-1 0 0,0 0 1 0 0,0 1 0 0 0,1-1-1 0 0,-1 1 1 0 0,1-1 0 0 0,0 1 0 0 0,1 0-1 0 0,-1-1 1 0 0,1 1 0 0 0,0 0 0 0 0,0-1-1 0 0,0 1 1 0 0,0 0 0 0 0,1-1-1 0 0,0 1 1 0 0,0-1 0 0 0,0 1 0 0 0,1-1-1 0 0,-1 1 1 0 0,1-1 0 0 0,0 0-1 0 0,0 0 1 0 0,1 0 0 0 0,-1 0 0 0 0,1 0-1 0 0,0 0 1 0 0,3 2-17 0 0,18 19 131 0 0,0-1 0 0 0,2-2 0 0 0,1 0 0 0 0,1-2 0 0 0,0-1 0 0 0,1-1 0 0 0,1-1 0 0 0,1-2 0 0 0,1-2 0 0 0,0 0 0 0 0,0-2 0 0 0,23 4-131 0 0,-1 4-146 0 0,125 43-2179 0 0,-69-24-4459 0 0,-65-22-3427 0 0</inkml:trace>
  <inkml:trace contextRef="#ctx0" brushRef="#br0" timeOffset="3054.191">5720 94 3777 0 0,'0'0'1592'0'0,"0"0"-10"0"0,0 0-45 0 0,0 0-44 0 0,0 0-150 0 0,0 0-211 0 0,0 0-351 0 0,0 0-502 0 0,0 0-598 0 0,0 0-679 0 0,0 0-804 0 0,-1-6-165 0 0,-5-14 117 0 0,5 39 917 0 0,6 54 820 0 0,-5-61 262 0 0,5 180 799 0 0,-9 1 1 0 0,-24 158-949 0 0,-7 197 1210 0 0,61-368-703 0 0,-35-172 7731 0 0,-37-19-8981 0 0,25 5 780 0 0,-65-6-792 0 0,0 3 1 0 0,-1 5-1 0 0,0 3 1 0 0,-48 8 754 0 0,46-4 171 0 0,0 4 0 0 0,1 4 0 0 0,0 4 1 0 0,0 4-1 0 0,2 4 0 0 0,0 3-171 0 0,7 15-1378 0 0,77-40 1285 0 0,0 0-1 0 0,1 0 1 0 0,-1 0 0 0 0,0 0 0 0 0,0 0 0 0 0,1 1 0 0 0,-1-1 0 0 0,1 1 0 0 0,-1-1-1 0 0,1 1 1 0 0,0 0 0 0 0,0 0 0 0 0,0-1 0 0 0,-1 1 0 0 0,2 0 0 0 0,-1 0-1 0 0,0 0 1 0 0,0 0 0 0 0,1 0 0 0 0,-1 0 0 0 0,1 0 0 0 0,-1 0 0 0 0,1 1-1 0 0,0-1 1 0 0,0 0 0 0 0,0 0 0 0 0,0 0 0 0 0,0 0 0 0 0,1 0 0 0 0,-1 0 0 0 0,0 0-1 0 0,1 0 1 0 0,0 0 0 0 0,-1 0 0 0 0,1 0 0 0 0,0 0 0 0 0,0 0 0 0 0,0 0-1 0 0,1 1 94 0 0,6 3 98 0 0,1-1 0 0 0,0 0 0 0 0,0 0-1 0 0,0 0 1 0 0,0-1 0 0 0,0-1 0 0 0,1 0-1 0 0,0 0 1 0 0,0-1 0 0 0,-1 0 0 0 0,1 0-1 0 0,1-1 1 0 0,-1-1 0 0 0,0 0 0 0 0,0 0-1 0 0,0-1 1 0 0,1 0-98 0 0,2 1 120 0 0,110-6 521 0 0,0-6 0 0 0,-1-6 0 0 0,0-4 0 0 0,51-20-641 0 0,-33 10 194 0 0,404-89 13 0 0,-547 119-6541 0 0,-4 2-1906 0 0</inkml:trace>
  <inkml:trace contextRef="#ctx0" brushRef="#br0" timeOffset="3302.055">5033 187 21437 0 0,'0'0'177'0'0,"0"0"-113"0"0,0 0-316 0 0,0 0-411 0 0,2-25-197 0 0,15-79-34 0 0,-15 101 861 0 0,0 0 0 0 0,0 0 0 0 0,0 0 0 0 0,0 1 0 0 0,1-1-1 0 0,-1 1 1 0 0,1-1 0 0 0,0 1 0 0 0,0 0 0 0 0,0 0 0 0 0,0 0-1 0 0,0 0 1 0 0,0 1 0 0 0,1-1 0 0 0,-1 1 0 0 0,0 0 0 0 0,1 0-1 0 0,-1 0 1 0 0,1 0 0 0 0,-1 0 0 0 0,1 1 0 0 0,0 0 0 0 0,-1 0-1 0 0,1 0 1 0 0,-1 0 0 0 0,1 0 0 0 0,1 1 33 0 0,13-2-67 0 0,136-7-359 0 0,1 7 1 0 0,136 17 425 0 0,-24-1 104 0 0,-39 0-2122 0 0,-79 8-6571 0 0,-124-18 1896 0 0</inkml:trace>
  <inkml:trace contextRef="#ctx0" brushRef="#br0" timeOffset="3667.536">6575 782 13099 0 0,'0'0'-2131'0'0,"0"0"234"0"0,0 0 828 0 0,0 0 987 0 0,0 0 240 0 0,11 31 18 0 0,30 100-2 0 0,-27-75 41 0 0,-4 0 0 0 0,-1 0 0 0 0,-3 1 0 0 0,-3 0 0 0 0,-2 23-215 0 0,21 183-21 0 0,-21-261 314 0 0,11 36-514 0 0,-1-31 6041 0 0,-7-12-1517 0 0,3-13-3718 0 0,-4 10-340 0 0,51-94-1195 0 0,4 2-1 0 0,5 2 1 0 0,11-6 950 0 0,-74 102-42 0 0,0 0 1 0 0,1 0-1 0 0,-1 1 1 0 0,0-1 0 0 0,1 0-1 0 0,-1 1 1 0 0,1-1-1 0 0,0 1 1 0 0,0-1 0 0 0,0 1-1 0 0,0-1 1 0 0,0 1-1 0 0,0-1 1 0 0,0 1-1 0 0,0 0 1 0 0,0-1 0 0 0,0 1-1 0 0,1 0 1 0 0,-1 0-1 0 0,1 0 1 0 0,-1 0-1 0 0,1 0 1 0 0,-1 1 0 0 0,1-1-1 0 0,-1 0 1 0 0,1 1-1 0 0,0-1 1 0 0,-1 1-1 0 0,1-1 1 0 0,0 1 0 0 0,-1 0-1 0 0,1 0 1 0 0,0 0-1 0 0,0 0 1 0 0,-1 0-1 0 0,1 0 1 0 0,0 0 0 0 0,0 0-1 0 0,-1 1 1 0 0,1-1-1 0 0,0 1 1 0 0,-1-1-1 0 0,1 1 1 0 0,-1 0 0 0 0,1 0-1 0 0,-1-1 1 0 0,1 1-1 0 0,-1 0 1 0 0,1 0-1 0 0,-1 1 1 0 0,0-1 0 0 0,1 0-1 0 0,-1 0 1 0 0,0 1-1 0 0,0-1 1 0 0,0 0-1 0 0,0 1 1 0 0,0-1 0 0 0,-1 1-1 0 0,1-1 1 0 0,0 1-1 0 0,-1 0 1 0 0,1-1 0 0 0,-1 1 41 0 0,53 137 559 0 0,-48-119-531 0 0,0 0 1 0 0,2 0-1 0 0,0-1 0 0 0,1 0 1 0 0,1-1-1 0 0,1 0 0 0 0,1 0 1 0 0,0-1-1 0 0,1-1 0 0 0,1 0 0 0 0,6 6-28 0 0,64 39-2446 0 0,-22-34-3855 0 0,-43-22-827 0 0</inkml:trace>
  <inkml:trace contextRef="#ctx0" brushRef="#br0" timeOffset="4269.308">8155 1 21917 0 0,'0'0'252'0'0,"0"0"-439"0"0,0 0-820 0 0,0 0-532 0 0,0 0-157 0 0,0 0 173 0 0,0 0 503 0 0,0 0 433 0 0,0 0 249 0 0,0 0 162 0 0,20 26 164 0 0,62 86 3 0 0,-52-9-23 0 0,-30-81 45 0 0,-40 1083 912 0 0,40-1096-834 0 0,-1-1-19 0 0,1 1 0 0 0,-1 0 1 0 0,2-1-1 0 0,-1 1 0 0 0,1-1 0 0 0,0 1 1 0 0,1 0-1 0 0,0-1 0 0 0,1 0 0 0 0,-1 0 1 0 0,1 1-1 0 0,1-2 0 0 0,0 1 0 0 0,3 5-72 0 0,-7-13 1663 0 0,-10-5 2039 0 0,-8-10-3540 0 0,5 4-357 0 0,-26-12-53 0 0,-1 3 0 0 0,-2 1 0 0 0,0 2 0 0 0,-1 2 0 0 0,0 2 0 0 0,-1 2 0 0 0,0 2 0 0 0,-1 1 0 0 0,-16 1 248 0 0,23 9-609 0 0,36-1 424 0 0,1-1 0 0 0,-1 1 0 0 0,1-1 0 0 0,-1 1 1 0 0,1 0-1 0 0,0 0 0 0 0,-1 0 0 0 0,1 0 1 0 0,0 0-1 0 0,0 0 0 0 0,0 0 0 0 0,0 0 0 0 0,0 0 1 0 0,0 1-1 0 0,0-1 0 0 0,0 0 0 0 0,0 1 1 0 0,0-1-1 0 0,1 0 0 0 0,-1 1 0 0 0,0-1 0 0 0,1 1 1 0 0,0 0-1 0 0,-1-1 0 0 0,1 1 0 0 0,0-1 1 0 0,0 1-1 0 0,-1-1 0 0 0,1 1 0 0 0,1 0 0 0 0,-1-1 1 0 0,0 1-1 0 0,0-1 0 0 0,1 1 0 0 0,-1-1 1 0 0,0 1-1 0 0,1 0 0 0 0,0 0 185 0 0,11 30 167 0 0,1-15 65 0 0,2 0 1 0 0,0-1 0 0 0,1-1-1 0 0,0 0 1 0 0,1-1 0 0 0,1-1 0 0 0,0-1-1 0 0,0 0 1 0 0,2-1 0 0 0,-1-1-1 0 0,1-1 1 0 0,1-1 0 0 0,-1 0 0 0 0,2-2-1 0 0,-1-1 1 0 0,0 0 0 0 0,1-1-1 0 0,0-2 1 0 0,0 0 0 0 0,0-1 0 0 0,0-2-1 0 0,17-1-232 0 0,-19 4 207 0 0,-1-1-1 0 0,1-1 0 0 0,0 0 1 0 0,-1-2-1 0 0,1 0 0 0 0,-1-1 1 0 0,1-1-1 0 0,-1-1 0 0 0,0 0 1 0 0,-1-2-1 0 0,1 0 0 0 0,-1-1 1 0 0,-1-1-1 0 0,0 0 0 0 0,0-1 1 0 0,0-1-1 0 0,-2-1 0 0 0,1 0 1 0 0,-2-2-1 0 0,1 1 0 0 0,9-14-206 0 0,-6-48 2342 0 0,-21 84-6695 0 0,0 23 3681 0 0,3-20 696 0 0,1 1 0 0 0,0-1 1 0 0,1 0-1 0 0,0 0 0 0 0,1 1 0 0 0,0-1 1 0 0,1-1-1 0 0,0 1 0 0 0,1 0 1 0 0,1-1-1 0 0,-1 0 0 0 0,2 0 0 0 0,-1-1 1 0 0,2 0-1 0 0,-1 0 0 0 0,1-1 0 0 0,1 1 1 0 0,0-2-1 0 0,0 1 0 0 0,0-1 0 0 0,1-1 1 0 0,2 1-25 0 0,104 39-4052 0 0,-92-43-596 0 0,-8-2-5106 0 0</inkml:trace>
  <inkml:trace contextRef="#ctx0" brushRef="#br0" timeOffset="4523.336">8661 900 23085 0 0,'0'0'736'0'0,"0"0"-144"0"0,0 0-224 0 0,0 0-360 0 0,0 0-488 0 0,0 0-528 0 0,0 0-176 0 0,0 0-17 0 0,0 0 49 0 0,0 0-8 0 0,0 0-384 0 0,0 0-401 0 0,0 0-567 0 0,0 0-401 0 0,122-34 224 0 0,-109 43-4312 0 0</inkml:trace>
  <inkml:trace contextRef="#ctx0" brushRef="#br0" timeOffset="21593.787">6635 9530 10290 0 0,'0'0'1127'0'0,"0"0"-201"0"0,0 0-384 0 0,0 0-426 0 0,0 0-294 0 0,0 0-125 0 0,0 0 30 0 0,0 0 151 0 0,0 0 193 0 0,0 0 156 0 0,0 0 115 0 0,0 0 57 0 0,0-11-1266 0 0,12 57 2534 0 0,-161 1261 1774 0 0,95-966-1563 0 0,49-348 2576 0 0,-14-29-3974 0 0,-4-19-388 0 0,18 39-143 0 0,0 1 0 0 0,-1-1 0 0 0,-1 1 0 0 0,0 0 0 0 0,-1 0 0 0 0,-1 1 0 0 0,0 0 0 0 0,-1 1 0 0 0,0-1 0 0 0,-1 2 0 0 0,-1 0 0 0 0,0 0 0 0 0,0 1 0 0 0,-1 1 0 0 0,-9-6 51 0 0,13 15-139 0 0,0 1 1 0 0,0 0 0 0 0,-1 0 0 0 0,1 1-1 0 0,0 1 1 0 0,1-1 0 0 0,-1 1 0 0 0,0 1 0 0 0,0 0-1 0 0,1 0 1 0 0,0 0 0 0 0,-1 1 0 0 0,1 0-1 0 0,1 1 1 0 0,-1 0 0 0 0,1 0 0 0 0,-1 1-1 0 0,1 0 1 0 0,1 0 0 0 0,0 0 0 0 0,-1 1-1 0 0,2 0 1 0 0,-1 0 0 0 0,1 1 0 0 0,0-1-1 0 0,1 1 1 0 0,0 0 0 0 0,-1 3 138 0 0,-10 8-26 0 0,-8 5 79 0 0,2 2-1 0 0,0 0 1 0 0,1 1 0 0 0,2 1-1 0 0,1 0 1 0 0,1 2 0 0 0,2-1 0 0 0,0 2-1 0 0,2 0 1 0 0,2 1 0 0 0,1 0 0 0 0,1 0-1 0 0,2 1 1 0 0,1 0 0 0 0,1 11-53 0 0,4-36 19 0 0,1 0 0 0 0,0 0 1 0 0,1 0-1 0 0,0 0 0 0 0,0-1 1 0 0,1 1-1 0 0,0-1 0 0 0,0 1 1 0 0,1-1-1 0 0,0 0 0 0 0,0 0 1 0 0,0-1-1 0 0,1 1 0 0 0,0-1 1 0 0,0 0-1 0 0,1 0 0 0 0,0-1 1 0 0,0 0-1 0 0,0 0 0 0 0,1 0 1 0 0,-1-1-1 0 0,1 0 0 0 0,0 0 1 0 0,0 0-1 0 0,1-1 0 0 0,5 2-19 0 0,3-1 97 0 0,0 0 0 0 0,0-1-1 0 0,1 0 1 0 0,0-1 0 0 0,0-1 0 0 0,-1-1-1 0 0,1 0 1 0 0,0-2 0 0 0,0 1-1 0 0,-1-2 1 0 0,1 0 0 0 0,5-3-97 0 0,55-18 141 0 0,-2-3 0 0 0,-1-3-1 0 0,-1-4 1 0 0,-2-3 0 0 0,-2-2 0 0 0,19-17-141 0 0,-77 49-49 0 0,-7 5 19 0 0,1 0 0 0 0,-1-1 0 0 0,1 1 1 0 0,-1-1-1 0 0,0 0 0 0 0,0 0 1 0 0,0-1-1 0 0,0 1 0 0 0,0-1 1 0 0,-1 0-1 0 0,0 1 0 0 0,0-2 1 0 0,0 1-1 0 0,0 0 0 0 0,-1 0 1 0 0,1-1-1 0 0,-1 0 0 0 0,0-1 30 0 0,-66 1-10858 0 0,48 9 5186 0 0,3 0-160 0 0</inkml:trace>
  <inkml:trace contextRef="#ctx0" brushRef="#br0" timeOffset="22176.493">7294 10391 18932 0 0,'0'0'560'0'0,"0"0"11"0"0,0 0-114 0 0,0 0-203 0 0,0 0-232 0 0,0 0-222 0 0,0 0-142 0 0,0 0-49 0 0,0 0 0 0 0,0 0-2 0 0,0 0 45 0 0,0 0 50 0 0,0 0 90 0 0,11-20 147 0 0,33-61 109 0 0,-42 81-37 0 0,0 0-1 0 0,-1-1 1 0 0,1 1 0 0 0,-1 0-1 0 0,1 0 1 0 0,0 0 0 0 0,-1 0-1 0 0,1 0 1 0 0,-1 1 0 0 0,1-1-1 0 0,0 0 1 0 0,-1 1 0 0 0,1-1-1 0 0,-1 1 1 0 0,1-1 0 0 0,-1 1-1 0 0,1 0 1 0 0,-1 0 0 0 0,0 0-1 0 0,1 0 1 0 0,-1 0 0 0 0,0 0-1 0 0,0 0 1 0 0,0 0 0 0 0,1 0-1 0 0,-1 0 1 0 0,0 1 0 0 0,-1-1-1 0 0,1 0 1 0 0,0 1 0 0 0,0-1-1 0 0,-1 1 1 0 0,1-1 0 0 0,0 1-1 0 0,-1-1 1 0 0,0 1 0 0 0,1 0-1 0 0,-1-1 1 0 0,0 1 0 0 0,0-1-1 0 0,0 1 1 0 0,0 0 0 0 0,0-1-1 0 0,0 2-10 0 0,2 1 46 0 0,27 91 175 0 0,-4 1 0 0 0,-4 1-1 0 0,-5 1 1 0 0,-3 1 0 0 0,-5 0 0 0 0,-5 0 0 0 0,-3 0 0 0 0,-7 21-221 0 0,7-100 45 0 0,-13 141 1547 0 0,16-203 2111 0 0,5-19-4594 0 0,3 40 816 0 0,0 0 1 0 0,2 1 0 0 0,1 1 0 0 0,0 0-1 0 0,1 1 1 0 0,1 0 0 0 0,1 1 0 0 0,0 1-1 0 0,1 1 1 0 0,1 0 0 0 0,1 2 0 0 0,0 0-1 0 0,0 1 1 0 0,1 1 0 0 0,1 1-1 0 0,-1 1 1 0 0,2 1 0 0 0,-1 1 0 0 0,18-3 74 0 0,-35 8 5 0 0,0 0 1 0 0,1 0-1 0 0,-1 1 1 0 0,1 0-1 0 0,-1 0 0 0 0,1 1 1 0 0,-1-1-1 0 0,1 1 1 0 0,0 0-1 0 0,-1 1 1 0 0,1-1-1 0 0,-1 1 1 0 0,1 0-1 0 0,-1 1 1 0 0,1-1-1 0 0,-1 1 0 0 0,0 0 1 0 0,0 1-1 0 0,0-1 1 0 0,0 1-1 0 0,0 0 1 0 0,0 0-1 0 0,-1 0 1 0 0,1 1-1 0 0,-1 0 1 0 0,0 0-1 0 0,0 0 0 0 0,-1 0 1 0 0,1 0-1 0 0,-1 1 1 0 0,0 0-1 0 0,0-1 1 0 0,2 6-6 0 0,1 6 61 0 0,-1 1 1 0 0,0 1 0 0 0,-1-1 0 0 0,-1 1-1 0 0,-1-1 1 0 0,0 1 0 0 0,-1 0 0 0 0,-1 0-1 0 0,-1-1 1 0 0,-1 1 0 0 0,0 0 0 0 0,-1-1-1 0 0,-1 1 1 0 0,-1-1 0 0 0,0 0 0 0 0,-1 0-1 0 0,-5 8-61 0 0,10-23 107 0 0,-1 3-2860 0 0,7-6-7063 0 0,-1-1 6647 0 0,1 0-5961 0 0</inkml:trace>
  <inkml:trace contextRef="#ctx0" brushRef="#br0" timeOffset="17671.327">6953 6495 1064 0 0,'0'0'1849'0'0,"0"0"-742"0"0,0 0-217 0 0,0 0-47 0 0,0 0-3 0 0,0 0 30 0 0,0 0-10 0 0,0 0-58 0 0,0 0-164 0 0,0 0-220 0 0,0 0-203 0 0,0 0-111 0 0,0 0-82 0 0,1-15 4120 0 0,0 9-6205 0 0,-1 3-4863 0 0,1 3 1251 0 0</inkml:trace>
  <inkml:trace contextRef="#ctx0" brushRef="#br0" timeOffset="19291.289">7024 6245 2729 0 0,'0'0'1452'0'0,"0"0"-46"0"0,0 0-38 0 0,0 0-168 0 0,0 0-244 0 0,0 0-180 0 0,0 0-147 0 0,0 0-84 0 0,0 0-4 0 0,0 0 0 0 0,0 0-36 0 0,0 0-94 0 0,0 0-99 0 0,-2-7-87 0 0,-4-26 83 0 0,3 293 2282 0 0,3-260-2446 0 0,0 9 5453 0 0,0 22-5879 0 0,0-34 1157 0 0,0-21 2105 0 0,-5-41-3341 0 0,-34-146 523 0 0,52 349-3633 0 0,1 14 3544 0 0,-6 1 1 0 0,-7 0-1 0 0,-13 91-73 0 0,0 106 71 0 0,11-266-80 0 0,-1-1-8 0 0,3 0 0 0 0,3 0 0 0 0,5-1 0 0 0,3 1 0 0 0,5 8 17 0 0,-7-65 1630 0 0,-4-44 281 0 0,-6-20-1792 0 0,-2-1-1 0 0,-1 1 0 0 0,-2 0 1 0 0,-2 0-1 0 0,-1 1 0 0 0,-9-22-118 0 0,13 45-69 0 0,-1 0 0 0 0,-1 1 0 0 0,0-1 0 0 0,-1 1 0 0 0,-1 0-1 0 0,0 1 1 0 0,0 0 0 0 0,-1 0 0 0 0,-1 1 0 0 0,0 0 0 0 0,0 1-1 0 0,-1 0 1 0 0,0 0 0 0 0,-1 1 0 0 0,0 1 0 0 0,-1 0 0 0 0,0 1-1 0 0,-9-4 70 0 0,9 6-102 0 0,1 2 0 0 0,-2 0 0 0 0,1 0-1 0 0,0 2 1 0 0,0-1 0 0 0,-1 2 0 0 0,1-1-1 0 0,0 2 1 0 0,-1 0 0 0 0,1 1 0 0 0,0 0-1 0 0,0 0 1 0 0,0 2 0 0 0,0 0 0 0 0,0 0 0 0 0,1 1-1 0 0,0 1 1 0 0,-8 4 102 0 0,-197 142-433 0 0,206-144 397 0 0,1 0 0 0 0,0 1 1 0 0,0 0-1 0 0,1 0 0 0 0,1 1 1 0 0,-1 0-1 0 0,2 1 1 0 0,-1 0-1 0 0,1 0 0 0 0,1 0 1 0 0,0 1-1 0 0,1 0 0 0 0,0 1 1 0 0,1-1-1 0 0,0 1 0 0 0,1-1 1 0 0,0 1-1 0 0,1 0 1 0 0,1 0-1 0 0,0 1 0 0 0,1-1 1 0 0,0 0-1 0 0,1 0 0 0 0,0 0 1 0 0,2 5 35 0 0,6-8 40 0 0,-1-1 0 0 0,2 0 0 0 0,-1 0 1 0 0,1-1-1 0 0,1 0 0 0 0,-1-1 0 0 0,1 0 1 0 0,0-1-1 0 0,1 0 0 0 0,0-1 0 0 0,0 0 1 0 0,0-1-1 0 0,0 0 0 0 0,1-1 0 0 0,-1-1 0 0 0,1 0 1 0 0,0 0-1 0 0,-1-1 0 0 0,1-1 0 0 0,0 0 1 0 0,0-1-1 0 0,0 0 0 0 0,0-1 0 0 0,12-3-40 0 0,42-6 177 0 0,-1-2-1 0 0,0-4 1 0 0,-1-2 0 0 0,-1-3-1 0 0,-1-3 1 0 0,-1-2 0 0 0,20-15-177 0 0,106-74 493 0 0,-187 115-515 0 0,0 1 1 0 0,0-1-1 0 0,0 1 1 0 0,-1-1-1 0 0,1 1 0 0 0,0-1 1 0 0,-1 1-1 0 0,1-1 1 0 0,0 0-1 0 0,-1 0 0 0 0,1 1 1 0 0,-1-1-1 0 0,1 0 1 0 0,-1 0-1 0 0,1 0 0 0 0,-1 1 1 0 0,0-1-1 0 0,1 0 0 0 0,-1 0 1 0 0,0 0-1 0 0,0 0 1 0 0,0 0-1 0 0,1 0 0 0 0,-1 0 1 0 0,0 0-1 0 0,0 0 1 0 0,0 0-1 0 0,-1 1 0 0 0,1-1 1 0 0,0 0-1 0 0,0 0 1 0 0,0 0-1 0 0,-1 0 0 0 0,1 0 1 0 0,0 0-1 0 0,-1 0 1 0 0,1 1-1 0 0,-1-1 0 0 0,1 0 1 0 0,-1 0-1 0 0,1 1 1 0 0,-1-1-1 0 0,0 0 0 0 0,1 1 1 0 0,-1-1-1 0 0,0 0 1 0 0,0 1-1 0 0,1-1 0 0 0,-1 1 1 0 0,0-1-1 0 0,0 1 1 0 0,0 0-1 0 0,0-1 0 0 0,1 1 1 0 0,-1 0-1 0 0,0 0 1 0 0,0-1-1 0 0,0 1 0 0 0,0 0 1 0 0,0 0-1 0 0,0 0 0 0 0,0 0 1 0 0,0 0-1 0 0,0 0 1 0 0,0 0-1 0 0,0 1 0 0 0,1-1 1 0 0,-2 0 21 0 0,-67 3-10025 0 0,55 1-168 0 0</inkml:trace>
  <inkml:trace contextRef="#ctx0" brushRef="#br0" timeOffset="19889.616">7703 7588 2601 0 0,'0'0'4787'0'0,"0"0"-1411"0"0,0 0-710 0 0,0 0-413 0 0,0 0-492 0 0,0 0-505 0 0,0 0-576 0 0,0 0-643 0 0,0 0-595 0 0,0 0-456 0 0,0 0-34 0 0,0 0 272 0 0,0 0 433 0 0,7 0 463 0 0,-5 0-97 0 0,-1 0-1 0 0,1 0 1 0 0,0 0-1 0 0,0 1 1 0 0,0-1-1 0 0,0 0 1 0 0,0 1-1 0 0,0 0 1 0 0,0-1-1 0 0,-1 1 1 0 0,1 0 0 0 0,0 0-1 0 0,0 0 1 0 0,-1 0-1 0 0,1 0 1 0 0,-1 1-1 0 0,1-1 1 0 0,-1 0-1 0 0,0 1 1 0 0,1-1-1 0 0,-1 1 1 0 0,0-1 0 0 0,0 1-1 0 0,0 0 1 0 0,0-1-1 0 0,0 1 1 0 0,-1 0-1 0 0,1 0 1 0 0,0 0-1 0 0,-1 0 1 0 0,1 0-1 0 0,-1-1 1 0 0,0 1-1 0 0,1 0 1 0 0,-1 0 0 0 0,0 0-1 0 0,0 0 1 0 0,-1 0-1 0 0,1 0 1 0 0,0 0-1 0 0,-1 0 1 0 0,0 1-23 0 0,1-2 1 0 0,37 217 529 0 0,-10 2-1 0 0,-9 1 1 0 0,-10 30-530 0 0,-7-244 90 0 0,-1-1 1 0 0,1 1-1 0 0,-2-1 1 0 0,1 1-1 0 0,0-1 1 0 0,-1 0 0 0 0,0 1-1 0 0,-1-1 1 0 0,0 0-1 0 0,0 1 1 0 0,0-1-1 0 0,0 0 1 0 0,-1-1 0 0 0,0 1-1 0 0,-1 0 1 0 0,1-1-1 0 0,-1 1 1 0 0,0-1-1 0 0,0 0 1 0 0,0-1-1 0 0,-1 1 1 0 0,0-1 0 0 0,0 0-1 0 0,0 0 1 0 0,0 0-1 0 0,-1-1 1 0 0,1 1-1 0 0,-1-1 1 0 0,0-1 0 0 0,0 1-1 0 0,0-1 1 0 0,0 0-1 0 0,-2 0-90 0 0,-27 5 355 0 0,0-2-1 0 0,-1-1 1 0 0,0-1-1 0 0,0-2 1 0 0,1-2-1 0 0,-1-2 1 0 0,0 0-1 0 0,1-3 1 0 0,0-1-1 0 0,0-1 1 0 0,1-2-1 0 0,-31-13-354 0 0,61 22-12 0 0,-1 0 0 0 0,1 0 0 0 0,0-1 0 0 0,0 1 0 0 0,0-1 0 0 0,0 0 0 0 0,0 0 0 0 0,0 0 0 0 0,0 0 0 0 0,1-1-1 0 0,-1 0 1 0 0,1 1 0 0 0,0-1 0 0 0,0-1 0 0 0,0 1 0 0 0,0 0 0 0 0,0-1 0 0 0,1 1 0 0 0,-1-1 0 0 0,1 0 0 0 0,0 0-1 0 0,0 0 1 0 0,0 0 0 0 0,1 0 0 0 0,0 0 0 0 0,0-1 0 0 0,0 1 0 0 0,0 0 0 0 0,0-1 0 0 0,1 1 0 0 0,0-1 0 0 0,0 1-1 0 0,0 0 1 0 0,0-1 0 0 0,1 1 0 0 0,0-1 0 0 0,0 1 0 0 0,0 0 0 0 0,0 0 0 0 0,1 0 0 0 0,-1-1 0 0 0,1 1 0 0 0,0 1-1 0 0,1-1 1 0 0,-1 0 12 0 0,9-7-249 0 0,1 1 0 0 0,0 1-1 0 0,0 0 1 0 0,1 0-1 0 0,0 1 1 0 0,0 1 0 0 0,1 0-1 0 0,0 1 1 0 0,0 0-1 0 0,1 1 1 0 0,0 1 0 0 0,-1 0-1 0 0,5 1 250 0 0,122-21-10130 0 0,-128 22 8242 0 0,16-1-7885 0 0</inkml:trace>
  <inkml:trace contextRef="#ctx0" brushRef="#br0" timeOffset="20190.581">7500 7499 16668 0 0,'0'0'2341'0'0,"0"0"-293"0"0,0 0-506 0 0,0 0-499 0 0,0 0-416 0 0,0 0-383 0 0,0 0-338 0 0,0 0-197 0 0,0 0-13 0 0,0 0 70 0 0,0 0 136 0 0,0 0 122 0 0,0 0 48 0 0,22-2 2 0 0,133-5 77 0 0,191 30 1700 0 0,-360-24-3726 0 0,-5 1-3309 0 0,0 5-3375 0 0,10-1-1487 0 0</inkml:trace>
  <inkml:trace contextRef="#ctx0" brushRef="#br0" timeOffset="20756.782">6031 9024 8802 0 0,'0'0'2539'0'0,"0"0"-1100"0"0,0 0-959 0 0,0 0-697 0 0,0 0-381 0 0,0 0 93 0 0,0 0 336 0 0,0 0 466 0 0,0 0 454 0 0,0 0 172 0 0,0 0 102 0 0,0 0 78 0 0,0 0 61 0 0,22 11 27 0 0,74 35-53 0 0,35-28 1086 0 0,-93-20-1750 0 0,494-48 1560 0 0,-280 17-1724 0 0,-66 10-199 0 0,1 7 0 0 0,0 9-1 0 0,0 8 1 0 0,0 8 0 0 0,104 21-111 0 0,-233-17 46 0 0,-97 0-414 0 0,-104 33-4605 0 0,50-11-4395 0 0,64-24-848 0 0</inkml:trace>
  <inkml:trace contextRef="#ctx0" brushRef="#br0" timeOffset="27128.846">16678 6112 8970 0 0,'0'0'2961'0'0,"0"0"-670"0"0,0 0-350 0 0,0 0-356 0 0,0 0-298 0 0,0 0-354 0 0,0 0-317 0 0,0 0-270 0 0,0 0-244 0 0,0 0-166 0 0,0 0-74 0 0,0 0 10 0 0,1-27 90 0 0,10-81 109 0 0,-11 106-63 0 0,0 0 1 0 0,1 0-1 0 0,-1-1 0 0 0,1 1 1 0 0,0 0-1 0 0,0 0 1 0 0,0 0-1 0 0,0-1 0 0 0,0 1 1 0 0,0 0-1 0 0,1 1 0 0 0,-1-1 1 0 0,1 0-1 0 0,-1 0 0 0 0,1 1 1 0 0,0-1-1 0 0,-1 0 0 0 0,1 1 1 0 0,0 0-1 0 0,0-1 0 0 0,0 1 1 0 0,0 0-1 0 0,0 0 0 0 0,1 0 1 0 0,-1 0-1 0 0,0 1 0 0 0,0-1 1 0 0,1 1-1 0 0,-1-1 0 0 0,0 1 1 0 0,1 0-9 0 0,8-3 55 0 0,35-9-10 0 0,1 1 0 0 0,0 3 1 0 0,1 2-1 0 0,0 1 0 0 0,-1 3 1 0 0,1 2-1 0 0,0 2 0 0 0,14 4-45 0 0,-46-4-78 0 0,-1 1-1 0 0,1 1 1 0 0,0 0-1 0 0,-1 1 1 0 0,0 1-1 0 0,0 0 1 0 0,-1 1-1 0 0,1 0 1 0 0,-1 2-1 0 0,-1-1 1 0 0,10 10 78 0 0,-18-15-18 0 0,-1 1 0 0 0,0-1 0 0 0,0 1 0 0 0,-1 0 1 0 0,1 1-1 0 0,-1-1 0 0 0,0 0 0 0 0,0 1 0 0 0,0 0 0 0 0,-1 0 0 0 0,0 0 0 0 0,0 0 0 0 0,0 0 1 0 0,0 0-1 0 0,-1 0 0 0 0,0 1 0 0 0,0-1 0 0 0,0 0 0 0 0,-1 1 0 0 0,0-1 0 0 0,0 1 1 0 0,0-1-1 0 0,-1 1 0 0 0,1-1 0 0 0,-1 0 0 0 0,-1 1 0 0 0,1-1 0 0 0,-1 0 0 0 0,0 0 1 0 0,0 0-1 0 0,0 0 0 0 0,-1 0 0 0 0,0 0 0 0 0,0-1 0 0 0,0 1 0 0 0,0-1 18 0 0,-31 37 95 0 0,-1-2 0 0 0,-2-1 0 0 0,-1-2 0 0 0,-2-2 0 0 0,-2-1 0 0 0,0-2 0 0 0,-19 8-95 0 0,-68 53 42 0 0,102-72-50 0 0,7-7-32 0 0,0 1 1 0 0,0 1 0 0 0,1 1 0 0 0,1 0-1 0 0,1 2 1 0 0,0 0 0 0 0,2 0 0 0 0,0 2-1 0 0,1 0 1 0 0,0 0 0 0 0,-9 22 39 0 0,22-36-23 0 0,0-1 0 0 0,0 0 0 0 0,0 1 0 0 0,0-1 0 0 0,1 1 0 0 0,0-1 0 0 0,0 1 0 0 0,1-1 0 0 0,-1 1 0 0 0,1-1 0 0 0,1 0 0 0 0,-1 0 0 0 0,1 1 0 0 0,-1-1 0 0 0,2 0 0 0 0,-1 0 0 0 0,0 0 0 0 0,1-1 0 0 0,0 1 0 0 0,0-1 0 0 0,0 1 1 0 0,1-1-1 0 0,0 0 0 0 0,-1 0 0 0 0,1 0 0 0 0,1-1 0 0 0,-1 0 0 0 0,0 1 0 0 0,1-1 0 0 0,0-1 0 0 0,0 1 0 0 0,0-1 0 0 0,0 0 0 0 0,0 0 23 0 0,187 56 734 0 0,-35-38-66 0 0,1-6 0 0 0,0-7 0 0 0,63-9-668 0 0,-78 1 677 0 0,-142 1-358 0 0,-1 0 35 0 0,-29 0 34 0 0,-130 32-4064 0 0,60 6-7237 0 0,82-31 1636 0 0</inkml:trace>
  <inkml:trace contextRef="#ctx0" brushRef="#br0" timeOffset="15255.266">14280 3544 11674 0 0,'0'0'4818'0'0,"0"0"-2418"0"0,0 0-878 0 0,0 0-485 0 0,0 0-363 0 0,0 0-250 0 0,0 0-173 0 0,13-27-51 0 0,65-121 514 0 0,-79 146-745 0 0,1-1 0 0 0,0 1 0 0 0,-1 0 0 0 0,1-1 0 0 0,-1 1 0 0 0,0 0 0 0 0,0-1 0 0 0,0 1 0 0 0,0 0 0 0 0,0 0-1 0 0,0 0 1 0 0,0 0 0 0 0,-1 0 0 0 0,1 0 0 0 0,-1 0 0 0 0,0 1 0 0 0,1-1 0 0 0,-1 0 0 0 0,0 1 0 0 0,0-1 0 0 0,0 1-1 0 0,0 0 1 0 0,0 0 0 0 0,-1 0 0 0 0,1 0 0 0 0,0 0 0 0 0,0 0 0 0 0,-1 0 0 0 0,1 1 0 0 0,0-1 0 0 0,-1 1 0 0 0,1 0 0 0 0,-1-1-1 0 0,1 1 1 0 0,0 0 0 0 0,-1 1 0 0 0,1-1 0 0 0,-1 0 0 0 0,1 1 0 0 0,0-1 0 0 0,-1 1 0 0 0,1 0 0 0 0,0 0 0 0 0,0 0-1 0 0,-1 0 32 0 0,-1-1 11 0 0,-37 5-187 0 0,0 2 0 0 0,0 2 0 0 0,1 1 0 0 0,0 3 0 0 0,1 1 0 0 0,0 1 1 0 0,1 3-1 0 0,1 1 0 0 0,-3 4 176 0 0,35-21-20 0 0,-23 8-34 0 0,0 2 0 0 0,1 0-1 0 0,0 2 1 0 0,1 1 0 0 0,1 1-1 0 0,0 1 1 0 0,1 1 0 0 0,1 1 0 0 0,1 2-1 0 0,1 0 1 0 0,1 1 0 0 0,0 1-1 0 0,2 1 1 0 0,1 0 0 0 0,0 1 0 0 0,2 1-1 0 0,1 1 1 0 0,1 0 0 0 0,2 1 0 0 0,-5 15 54 0 0,12-10 60 0 0,2-1 0 0 0,1 1 0 0 0,1 0 1 0 0,1-1-1 0 0,2 1 0 0 0,2 0 1 0 0,1-1-1 0 0,1 0 0 0 0,2-1 1 0 0,1 1-1 0 0,1-2 0 0 0,2 0 1 0 0,1 0-1 0 0,1-1 0 0 0,2-1 1 0 0,1 0-1 0 0,1-1 0 0 0,1-2 1 0 0,1 0-1 0 0,1-1 0 0 0,2 0 0 0 0,0-3 1 0 0,1 0-1 0 0,1-1 0 0 0,1-1 1 0 0,1-2-1 0 0,1-1 0 0 0,0-1 1 0 0,0-1-1 0 0,2-2 0 0 0,8 2-60 0 0,15 3 97 0 0,1-1 0 0 0,1-4 0 0 0,0-2 0 0 0,1-2 0 0 0,0-3 0 0 0,0-2 1 0 0,0-3-1 0 0,0-2 0 0 0,0-3 0 0 0,0-2 0 0 0,-1-2 0 0 0,0-4 0 0 0,-1-1 0 0 0,0-3 0 0 0,-1-2 0 0 0,-1-3 0 0 0,-1-2 0 0 0,-2-2 0 0 0,0-2 0 0 0,-2-3 0 0 0,17-14-97 0 0,-43 27 21 0 0,-2-1 1 0 0,0-1-1 0 0,-1-1 1 0 0,-1-1-1 0 0,-1 0 1 0 0,-1-1-1 0 0,-1-1 1 0 0,-1 0-1 0 0,-1-1 1 0 0,-1 0-1 0 0,-1-1 0 0 0,-1-1 1 0 0,-2 0-1 0 0,-1 0 1 0 0,-1 0-1 0 0,-1-1 1 0 0,-1 0-1 0 0,-2 0 1 0 0,-1 0-1 0 0,-1 0 0 0 0,-1 0 1 0 0,-1 0-1 0 0,-2 0 1 0 0,-1 0-1 0 0,-1 1 1 0 0,-1 0-1 0 0,-2 0 1 0 0,-1 1-1 0 0,0 0 0 0 0,-2 0 1 0 0,-1 1-1 0 0,-1 1 1 0 0,-1 0-1 0 0,-2 1 1 0 0,0 1-1 0 0,-1 1 1 0 0,-8-8-22 0 0,-3 6-132 0 0,-1 0 1 0 0,-1 2 0 0 0,-1 2 0 0 0,-1 0-1 0 0,0 2 1 0 0,-1 2 0 0 0,-1 1-1 0 0,-1 2 1 0 0,1 1 0 0 0,-2 2 0 0 0,1 1-1 0 0,-1 2 1 0 0,-1 2 0 0 0,1 1 0 0 0,0 2-1 0 0,-1 2 1 0 0,1 1 0 0 0,-1 2 0 0 0,-15 4 131 0 0,-35 9-144 0 0,1 3 1 0 0,2 4 0 0 0,0 3 0 0 0,2 4-1 0 0,1 4 1 0 0,1 4 0 0 0,-50 33 143 0 0,94-51-98 0 0,1 2 1 0 0,1 1-1 0 0,1 2 0 0 0,1 2 1 0 0,2 0-1 0 0,0 2 1 0 0,3 2-1 0 0,0 0 0 0 0,-10 18 98 0 0,-45 121-5505 0 0,67-120-4272 0 0</inkml:trace>
  <inkml:trace contextRef="#ctx0" brushRef="#br0" timeOffset="15836.153">14731 2703 22781 0 0,'0'0'407'0'0,"0"0"-9"0"0,0 0-199 0 0,0 0-388 0 0,0 0-426 0 0,0 0-220 0 0,0 0-41 0 0,0 0 184 0 0,0 0 313 0 0,0 0 215 0 0,-16 34 95 0 0,-46 115 22 0 0,43-2-21 0 0,20-108 45 0 0,-52 1376 586 0 0,39-1218-517 0 0,2 7 82 0 0,-9-1 0 0 0,-8-2-1 0 0,-43 150-127 0 0,69-340 45 0 0,0 0 0 0 0,-1 0-1 0 0,0 0 1 0 0,-1-1-1 0 0,0 1 1 0 0,-1-1-1 0 0,0 0 1 0 0,-1 0-1 0 0,0 0 1 0 0,-1 0-1 0 0,1-1 1 0 0,-2 0-1 0 0,1 0 1 0 0,-2-1-1 0 0,1 0 1 0 0,-1 0 0 0 0,0 0-1 0 0,0-1 1 0 0,-1 0-1 0 0,0-1 1 0 0,0 0-1 0 0,-1-1 1 0 0,0 1-1 0 0,0-2 1 0 0,0 1-1 0 0,0-2 1 0 0,-1 1-1 0 0,-4 0-44 0 0,-66-5 190 0 0,1-3-1 0 0,0-3 0 0 0,0-4 1 0 0,0-4-1 0 0,2-3 0 0 0,-27-11-189 0 0,-31-5 54 0 0,255 32-667 0 0,156 11 1131 0 0,0-13 1 0 0,0-11 0 0 0,31-16-519 0 0,-300 30 0 0 0,38-5 0 0 0,-1-1 0 0 0,0-2 1 0 0,0-2-1 0 0,0-3 0 0 0,29-13 0 0 0,-44 4-662 0 0,-23 0-6257 0 0,-5 17-3588 0 0</inkml:trace>
  <inkml:trace contextRef="#ctx0" brushRef="#br0" timeOffset="16084.683">14186 2462 26030 0 0,'0'0'125'0'0,"0"0"-146"0"0,0 0-382 0 0,0 0-376 0 0,0 0-80 0 0,0 0 115 0 0,0 0 312 0 0,26-3 345 0 0,-14 2 85 0 0,5-1 0 0 0,1 0-1 0 0,0 1 0 0 0,-1 1 0 0 0,1 0 1 0 0,0 2-1 0 0,0 0 0 0 0,-1 1 0 0 0,1 0 1 0 0,11 5 2 0 0,150 47-390 0 0,3-7 0 0 0,174 20 390 0 0,-200-44-4159 0 0,0-4-3911 0 0,-122-16-1725 0 0</inkml:trace>
  <inkml:trace contextRef="#ctx0" brushRef="#br0" timeOffset="25544.21">15831 6014 0 0 0,'0'0'2749'0'0,"0"0"-1584"0"0,0 0-650 0 0,0 0-144 0 0,0 0-23 0 0,0 0 31 0 0,0 0 125 0 0,0 0 201 0 0,0 0 191 0 0,0 0 174 0 0,0 0 117 0 0,0 0 20 0 0,0 0-132 0 0,6-8-201 0 0,15-22-248 0 0,-22 20 3056 0 0,-34 18-5516 0 0,-27 22 1645 0 0,1 3-1 0 0,1 2 0 0 0,2 3 1 0 0,2 2-1 0 0,1 3 0 0 0,-3 8 190 0 0,-190 134 419 0 0,-214 74 1335 0 0,446-237-1318 0 0,57-15 1872 0 0,-24-6-1576 0 0,437 82 1012 0 0,-212-11-1551 0 0,-245-68 1518 0 0,-11 3-4525 0 0,-32 19-9824 0 0,37-20 4412 0 0</inkml:trace>
  <inkml:trace contextRef="#ctx0" brushRef="#br0" timeOffset="26533.283">14623 6984 6745 0 0,'0'0'2789'0'0,"0"0"-227"0"0,0 0-415 0 0,0 0-333 0 0,0 0-347 0 0,0 0-379 0 0,0 0-385 0 0,0 0-392 0 0,0 0-414 0 0,0 0-441 0 0,0 0-283 0 0,0 0-23 0 0,0 0 236 0 0,-1-4 366 0 0,11-10 532 0 0,20 40 379 0 0,-17-14-525 0 0,199 139 1875 0 0,-181-135-1696 0 0,1-2-1 0 0,1-1 1 0 0,0-1 0 0 0,0-2-1 0 0,1-1 1 0 0,0-1 0 0 0,1-3-1 0 0,-1 0 1 0 0,1-3 0 0 0,5 0-317 0 0,-1-18 496 0 0,-55 14-9119 0 0,15 2 6172 0 0,-5 0-7980 0 0</inkml:trace>
  <inkml:trace contextRef="#ctx0" brushRef="#br0" timeOffset="34638.956">22599 5650 1456 0 0,'0'0'295'0'0,"0"0"10"0"0,0 0 109 0 0,0 0 219 0 0,0 0 161 0 0,0 0 153 0 0,0 0 168 0 0,0 0 66 0 0,0 0 37 0 0,0 0-73 0 0,0 0-164 0 0,-19-20-108 0 0,-61-62-95 0 0,76 77-727 0 0,0 1 0 0 0,0 1 1 0 0,0-1-1 0 0,-1 1 1 0 0,1-1-1 0 0,-1 1 1 0 0,0 1-1 0 0,0-1 1 0 0,0 1-1 0 0,0-1 0 0 0,0 2 1 0 0,0-1-1 0 0,-1 0 1 0 0,1 1-1 0 0,0 0 1 0 0,-1 0-1 0 0,1 1 1 0 0,-1 0-1 0 0,1 0 0 0 0,-1 0 1 0 0,-3 1-52 0 0,-9-1-219 0 0,-21 5 35 0 0,-1 1-1 0 0,1 2 0 0 0,1 1 1 0 0,0 2-1 0 0,0 2 0 0 0,1 2 1 0 0,1 1-1 0 0,-19 12 185 0 0,-28 10-93 0 0,24-13 32 0 0,8-7 277 0 0,2 3 1 0 0,0 2-1 0 0,2 3 1 0 0,0 1-1 0 0,2 2 1 0 0,1 2-1 0 0,-28 28-216 0 0,62-50 29 0 0,1 0 1 0 0,1 1-1 0 0,0 0 0 0 0,1 1 1 0 0,0-1-1 0 0,0 2 0 0 0,1-1 1 0 0,0 1-1 0 0,1-1 0 0 0,1 2 1 0 0,0-1-1 0 0,0 0 1 0 0,1 1-1 0 0,1 0 0 0 0,0-1 1 0 0,1 1-1 0 0,0 0 0 0 0,1 0 1 0 0,0 0-1 0 0,1 0 0 0 0,1 0 1 0 0,0-1-1 0 0,1 1 0 0 0,0 0 1 0 0,1-1-1 0 0,0 0 0 0 0,1 0 1 0 0,0 0-1 0 0,1-1 0 0 0,0 1 1 0 0,1-1-1 0 0,0-1 0 0 0,1 1 1 0 0,0-1-1 0 0,1-1 0 0 0,0 0 1 0 0,0 0-1 0 0,1 0 0 0 0,6 3-29 0 0,23 8 368 0 0,2-1 0 0 0,0-2 0 0 0,1-1 0 0 0,1-3 0 0 0,0-1 0 0 0,1-2 0 0 0,0-3 0 0 0,0-1 0 0 0,1-2 0 0 0,-1-2 0 0 0,1-2 0 0 0,0-2 0 0 0,15-3-368 0 0,5 0 177 0 0,0-2 1 0 0,-1-4-1 0 0,0-2 1 0 0,0-3-1 0 0,-2-2 0 0 0,0-4 1 0 0,-1-2-1 0 0,-2-2 0 0 0,0-3 1 0 0,-2-3-1 0 0,44-33-177 0 0,-79 49 127 0 0,-1-1 0 0 0,-1-2 1 0 0,0 0-1 0 0,-1-1 0 0 0,-1 0 0 0 0,-1-2 0 0 0,-1 0 0 0 0,-1-1 0 0 0,1-5-127 0 0,-10 19 40 0 0,-1-1 0 0 0,-1 0 0 0 0,0 0 0 0 0,-1 0 0 0 0,1 0 0 0 0,-2 0 0 0 0,0-1 0 0 0,0 0 0 0 0,-1 1 0 0 0,0-1 0 0 0,0 0 0 0 0,-2 1 0 0 0,1-1 0 0 0,-1 0 0 0 0,-1 1 0 0 0,0-1 0 0 0,0 1 0 0 0,-1-1-1 0 0,-1 1 1 0 0,1 0 0 0 0,-2 0 0 0 0,1 1 0 0 0,-1-1 0 0 0,-4-4-40 0 0,-3-2-111 0 0,-2-1-1 0 0,0 2 0 0 0,-1 0 1 0 0,0 1-1 0 0,-1 0 0 0 0,-1 1 1 0 0,0 1-1 0 0,-1 1 0 0 0,0 0 1 0 0,-1 1-1 0 0,0 1 0 0 0,0 1 1 0 0,-1 1-1 0 0,0 0 0 0 0,0 2 1 0 0,0 0-1 0 0,-8 0 112 0 0,-29-3-206 0 0,0 1-1 0 0,0 4 1 0 0,-1 2 0 0 0,1 2-1 0 0,-46 8 207 0 0,54-5-64 0 0,-1 2 0 0 0,2 3-1 0 0,-1 1 1 0 0,1 3 0 0 0,1 2-1 0 0,0 1 1 0 0,1 3-1 0 0,1 2 1 0 0,1 2 0 0 0,1 1-1 0 0,1 3 1 0 0,-35 29 64 0 0,-5 67-1812 0 0,68-26-6577 0 0,14-73-570 0 0</inkml:trace>
  <inkml:trace contextRef="#ctx0" brushRef="#br0" timeOffset="35159.95">22262 5091 15755 0 0,'0'0'1025'0'0,"0"0"-379"0"0,0 0-688 0 0,0 0-725 0 0,0 0-303 0 0,0 0 53 0 0,0 0 343 0 0,0 0 461 0 0,0 0 340 0 0,0 0 197 0 0,-4 32 125 0 0,-9 108 109 0 0,37 118 1713 0 0,17 214-87 0 0,-19 244-2184 0 0,-12-565 111 0 0,-62-142 1365 0 0,-528-34-664 0 0,553 25-818 0 0,-58-2 1 0 0,1 4 0 0 0,-1 4 1 0 0,1 3-1 0 0,-42 13 5 0 0,234-19 177 0 0,375-58 1178 0 0,-279 25-1443 0 0,-58 11-573 0 0,90-12-2934 0 0,-83 4-7172 0 0,-124 20 2416 0 0</inkml:trace>
  <inkml:trace contextRef="#ctx0" brushRef="#br0" timeOffset="35407.993">21913 4995 27870 0 0,'0'0'435'0'0,"0"0"-35"0"0,0 0-96 0 0,0 0-188 0 0,0 0-151 0 0,0 0-75 0 0,30-20-14 0 0,106-58 37 0 0,-125 73 78 0 0,0 0 1 0 0,0 1 0 0 0,1 1-1 0 0,-1 0 1 0 0,1 0 0 0 0,0 1-1 0 0,0 1 1 0 0,0 0 0 0 0,0 1-1 0 0,0 0 1 0 0,9 1 8 0 0,15 0-22 0 0,507 9-1207 0 0,-363 5-2344 0 0,-3 9-4719 0 0,-134-17-2908 0 0</inkml:trace>
  <inkml:trace contextRef="#ctx0" brushRef="#br0" timeOffset="36254.938">23663 6505 16852 0 0,'0'0'345'0'0,"0"0"-353"0"0,0 0-140 0 0,0 0-135 0 0,0 0-102 0 0,0 0 21 0 0,0 0 73 0 0,0 0 244 0 0,0 0 442 0 0,0 0 660 0 0,0 0 504 0 0,0 0 215 0 0,0 0-125 0 0,6 1-494 0 0,179-31 354 0 0,-134 16-1445 0 0,-10 5-58 0 0,-15 5-27 0 0,-1-2 1 0 0,0 0-1 0 0,0-1 1 0 0,-1-2-1 0 0,0 0 0 0 0,0-2 1 0 0,-1 0-1 0 0,-1-2 0 0 0,0 0 1 0 0,16-14 20 0 0,-36 26-11 0 0,-1 0 0 0 0,1 0 1 0 0,-1 0-1 0 0,0 0 1 0 0,1 0-1 0 0,-1-1 1 0 0,0 1-1 0 0,0 0 1 0 0,1-1-1 0 0,-1 1 0 0 0,0-1 1 0 0,-1 1-1 0 0,1-1 1 0 0,0 1-1 0 0,0-1 1 0 0,-1 0-1 0 0,1 1 1 0 0,-1-1-1 0 0,1 0 0 0 0,-1 0 1 0 0,0 1-1 0 0,1-1 1 0 0,-1 0-1 0 0,0 0 1 0 0,0 1-1 0 0,0-1 0 0 0,-1 0 1 0 0,1 0-1 0 0,0 1 1 0 0,-1-1-1 0 0,1 0 1 0 0,-1 0-1 0 0,0 1 1 0 0,1-1-1 0 0,-1 1 0 0 0,0-1 1 0 0,0 1-1 0 0,0-1 1 0 0,0 1-1 0 0,0-1 1 0 0,0 1-1 0 0,0 0 1 0 0,-1-1-1 0 0,1 1 0 0 0,0 0 1 0 0,-1 0-1 0 0,1 0 1 0 0,-1 0-1 0 0,0 0 1 0 0,1 1-1 0 0,-1-1 0 0 0,-1 0 12 0 0,-93-21-1853 0 0,79 23 1740 0 0,0 1 0 0 0,0 1 0 0 0,0 0 0 0 0,1 1 0 0 0,0 1 0 0 0,0 1-1 0 0,0 0 1 0 0,0 1 0 0 0,1 0 0 0 0,0 1 0 0 0,1 1 0 0 0,-9 7 112 0 0,16-12-12 0 0,0 1 1 0 0,1 0-1 0 0,-1 0 1 0 0,1 1-1 0 0,0-1 0 0 0,1 2 1 0 0,-1-1-1 0 0,1 0 1 0 0,0 1-1 0 0,1 0 0 0 0,0 0 1 0 0,0 1-1 0 0,0-1 0 0 0,1 1 1 0 0,0 0-1 0 0,1-1 1 0 0,0 1-1 0 0,0 1 0 0 0,0-1 1 0 0,1 0-1 0 0,0 0 1 0 0,1 0-1 0 0,0 1 0 0 0,0-1 1 0 0,1 0-1 0 0,1 7 12 0 0,0-9 36 0 0,0-1 0 0 0,1 1 0 0 0,-1-1 0 0 0,1 1 0 0 0,0-1 0 0 0,1 0 0 0 0,0 0 0 0 0,-1 0 0 0 0,1 0 0 0 0,1-1 0 0 0,-1 0 0 0 0,1 0 0 0 0,-1 0 0 0 0,1 0 0 0 0,0-1 0 0 0,1 1 0 0 0,-1-2 0 0 0,1 1 0 0 0,-1 0 0 0 0,1-1 0 0 0,0 0 0 0 0,0 0 0 0 0,0-1 0 0 0,1 1-36 0 0,150 13 803 0 0,-114-17-823 0 0,0-2 0 0 0,-1-2 0 0 0,0-2 0 0 0,0-1 0 0 0,-1-3-1 0 0,0-1 1 0 0,-1-2 0 0 0,-1-1 0 0 0,0-3 0 0 0,-1-1 0 0 0,-1-1 0 0 0,-1-3 0 0 0,9-8 20 0 0,-23 12-214 0 0,-1 0 0 0 0,-1-2 1 0 0,-1 0-1 0 0,-1-1 0 0 0,-1-1 1 0 0,-1 0-1 0 0,0-2 1 0 0,-3 0-1 0 0,0 0 0 0 0,-1-1 1 0 0,-2 0-1 0 0,0-1 0 0 0,0-10 214 0 0,3-16-1282 0 0,-3 0 0 0 0,-1-1 1 0 0,-4 1-1 0 0,-1-2 0 0 0,-3 1 0 0 0,-5-35 1282 0 0,-47-139-107 0 0,-24 96 3484 0 0,75 132-3364 0 0,-1 0-1 0 0,1 0 1 0 0,0 1 0 0 0,0-1-1 0 0,0 0 1 0 0,-1 0 0 0 0,1 0-1 0 0,0 0 1 0 0,-1 1 0 0 0,1-1-1 0 0,-1 0 1 0 0,1 0 0 0 0,-1 1-1 0 0,1-1 1 0 0,-1 0 0 0 0,1 1-1 0 0,-1-1 1 0 0,0 0 0 0 0,1 1-1 0 0,-1-1 1 0 0,0 1 0 0 0,1-1-1 0 0,-1 1 1 0 0,0-1 0 0 0,0 1-1 0 0,0 0 1 0 0,1-1 0 0 0,-1 1-1 0 0,0 0 1 0 0,0 0 0 0 0,0 0-1 0 0,0 0 1 0 0,0-1 0 0 0,0 1-1 0 0,1 0 1 0 0,-1 0 0 0 0,0 1-1 0 0,0-1 1 0 0,0 0 0 0 0,0 0-1 0 0,0 0 1 0 0,0 1 0 0 0,1-1-1 0 0,-1 0 1 0 0,0 1 0 0 0,0-1-1 0 0,0 0 1 0 0,1 1 0 0 0,-1-1 0 0 0,0 1-1 0 0,1 0 1 0 0,-1-1 0 0 0,0 1-1 0 0,1 0 1 0 0,-1-1 0 0 0,1 1-1 0 0,-1 0 1 0 0,1-1 0 0 0,-1 1-1 0 0,1 0 1 0 0,-1 0 0 0 0,1 0-1 0 0,0-1 1 0 0,0 1 0 0 0,-1 0-13 0 0,-5 65-1141 0 0,6-57 1549 0 0,4 83 624 0 0,4-1 0 0 0,3 0 1 0 0,5 0-1 0 0,11 26-1032 0 0,22 139 636 0 0,-36-155-443 0 0,-11-61-115 0 0,2-1-1 0 0,2 0 0 0 0,2-1 1 0 0,1 0-1 0 0,2 0 0 0 0,1 0 0 0 0,2-2 1 0 0,13 23-78 0 0,-24-53 94 0 0,0 0 0 0 0,0 0 0 0 0,1 0 1 0 0,0-1-1 0 0,0 1 0 0 0,0-1 0 0 0,1 0 1 0 0,-1-1-1 0 0,1 1 0 0 0,0-1 0 0 0,1 0 0 0 0,-1 0 1 0 0,1 0-1 0 0,0-1 0 0 0,0 0 0 0 0,0 0 1 0 0,0 0-1 0 0,0-1 0 0 0,1 0 0 0 0,-1 0 1 0 0,1-1-1 0 0,-1 1 0 0 0,1-2 0 0 0,0 1 0 0 0,-1-1 1 0 0,1 0-1 0 0,0 0 0 0 0,-1-1 0 0 0,1 1 1 0 0,0-2-1 0 0,-1 1 0 0 0,1-1 0 0 0,-1 0 1 0 0,1 0-1 0 0,2-2-94 0 0,5-6-100 0 0,-2 0-1 0 0,0-1 1 0 0,0-1 0 0 0,-1 0 0 0 0,0 0 0 0 0,-1-1-1 0 0,0 0 1 0 0,-1-1 0 0 0,-1 0 0 0 0,0 0 0 0 0,-1-1-1 0 0,-1 0 1 0 0,0-1 0 0 0,-1 1 0 0 0,0-1 0 0 0,-1 0-1 0 0,-1 0 1 0 0,-1 0 0 0 0,0 0 0 0 0,-1-1 0 0 0,-1 1-1 0 0,-1 0 1 0 0,0-5 100 0 0,-21-29-548 0 0,12 104-497 0 0,10-36 1178 0 0,1 0 0 0 0,1 0 1 0 0,1 0-1 0 0,0-1 0 0 0,1 1 1 0 0,1-1-1 0 0,1 0 1 0 0,0 0-1 0 0,1 0 0 0 0,1-1 1 0 0,0 0-1 0 0,2-1 0 0 0,0 0 1 0 0,0 0-1 0 0,1-1 1 0 0,1-1-1 0 0,0 1 0 0 0,1-2 1 0 0,0 0-1 0 0,12 8-133 0 0,44 29-3538 0 0,2-14-4008 0 0,-59-31-2927 0 0</inkml:trace>
  <inkml:trace contextRef="#ctx0" brushRef="#br0" timeOffset="36629.371">25710 6234 23037 0 0,'0'0'432'0'0,"0"0"-535"0"0,0 0-487 0 0,0 0-183 0 0,0 0 115 0 0,0 0 293 0 0,0 0 319 0 0,0 0 108 0 0,0 0 47 0 0,0 0 29 0 0,0 0 37 0 0,22 26 24 0 0,69 82-14 0 0,-14 31 326 0 0,-67-121-383 0 0,-7-9-32 0 0,0-1 0 0 0,1 0 0 0 0,0 0 0 0 0,1-1 0 0 0,-1 1 0 0 0,1-1 0 0 0,1 0 0 0 0,-1 0 0 0 0,1-1 0 0 0,1 1 0 0 0,-1-1 0 0 0,1-1 0 0 0,0 1 0 0 0,0-1 0 0 0,1 0 0 0 0,5 2-96 0 0,11-55 3002 0 0,-23 44-2851 0 0,130-373 576 0 0,-128 370-767 0 0,0 0 1 0 0,0 0-1 0 0,1 0 1 0 0,0 1 0 0 0,1 0-1 0 0,-1 0 1 0 0,1 0-1 0 0,0 0 1 0 0,1 1 0 0 0,-1-1-1 0 0,1 2 1 0 0,0-1-1 0 0,0 0 1 0 0,1 1-1 0 0,-1 0 1 0 0,1 1 0 0 0,0 0-1 0 0,0 0 1 0 0,0 0-1 0 0,0 1 1 0 0,1 0 0 0 0,-1 0-1 0 0,7 0 40 0 0,-7 1-319 0 0,0 1 0 0 0,1 1-1 0 0,-1-1 1 0 0,0 1 0 0 0,0 0-1 0 0,-1 1 1 0 0,1-1 0 0 0,0 2-1 0 0,0-1 1 0 0,-1 1 0 0 0,1 0-1 0 0,-1 0 1 0 0,0 0 0 0 0,0 1 0 0 0,0 0-1 0 0,-1 0 1 0 0,3 3 319 0 0,24 25-5439 0 0,-15-8-1607 0 0,-9-11-1991 0 0</inkml:trace>
  <inkml:trace contextRef="#ctx0" brushRef="#br0" timeOffset="37059.806">26472 6520 12355 0 0,'0'0'3912'0'0,"0"0"-2973"0"0,0 0-1063 0 0,0 0 86 0 0,0 0 312 0 0,0 0 294 0 0,0 0 55 0 0,0 0-63 0 0,0 0-51 0 0,0 0-61 0 0,26 19-48 0 0,82 60 18 0 0,-103-75-264 0 0,1 0-1 0 0,-1 0 0 0 0,1 0 0 0 0,0-1 0 0 0,0 0 1 0 0,0 0-1 0 0,0 0 0 0 0,0-1 0 0 0,1 0 0 0 0,-1 0 0 0 0,1-1 1 0 0,0 1-1 0 0,-1-2 0 0 0,1 1 0 0 0,0-1 0 0 0,0 0 0 0 0,-1 0 1 0 0,1 0-1 0 0,5-2-153 0 0,1 0 309 0 0,-4 1-278 0 0,0-1 1 0 0,0-1 0 0 0,-1 0-1 0 0,1 0 1 0 0,-1 0-1 0 0,0-1 1 0 0,0 0 0 0 0,0-1-1 0 0,-1 0 1 0 0,0 0-1 0 0,1-1 1 0 0,-2 0 0 0 0,1 0-1 0 0,-1 0 1 0 0,0-1-1 0 0,0 0 1 0 0,-1 0 0 0 0,0 0-1 0 0,0-1 1 0 0,-1 0-1 0 0,0 0 1 0 0,0 0 0 0 0,0 0-1 0 0,-1-1 1 0 0,-1 0-1 0 0,0 1 1 0 0,0-1 0 0 0,0 0-1 0 0,-1 0 1 0 0,-1 0-1 0 0,1 0 1 0 0,-1 0 0 0 0,-1 0-1 0 0,0 0 1 0 0,0 0-1 0 0,-1 1 1 0 0,0-1 0 0 0,0 0-1 0 0,-1 1 1 0 0,0-1-1 0 0,-1 1 1 0 0,0 0 0 0 0,0 0-1 0 0,0 0 1 0 0,-1 1-1 0 0,-1 0 1 0 0,1-1 0 0 0,-1 2-1 0 0,-1-2-31 0 0,-3-1-147 0 0,-1-1 0 0 0,0 2-1 0 0,-1-1 1 0 0,0 1 0 0 0,0 1 0 0 0,-1 1-1 0 0,0-1 1 0 0,0 2 0 0 0,0 0 0 0 0,-1 0-1 0 0,0 1 1 0 0,-6 0 147 0 0,15 3-44 0 0,1 0 0 0 0,-1 0 0 0 0,1 1 0 0 0,-1-1 0 0 0,0 1 0 0 0,1 0 0 0 0,-1 0 0 0 0,0 1 0 0 0,1-1 0 0 0,-1 1 0 0 0,1 0 0 0 0,-1 1 0 0 0,1-1-1 0 0,-1 1 1 0 0,1-1 0 0 0,0 2 0 0 0,0-1 0 0 0,0 0 0 0 0,0 1 0 0 0,0-1 0 0 0,0 1 0 0 0,1 0 0 0 0,-1 0 0 0 0,1 1 0 0 0,0-1 0 0 0,0 1 0 0 0,0 0 0 0 0,1-1 0 0 0,-1 1 0 0 0,1 0 0 0 0,0 1 0 0 0,0-1 0 0 0,0 0 0 0 0,1 1 0 0 0,-1-1 0 0 0,1 1-1 0 0,0-1 1 0 0,0 1 0 0 0,1 0 44 0 0,-1 4 63 0 0,0-1-1 0 0,0 1 0 0 0,2 0 1 0 0,-1 0-1 0 0,1 0 0 0 0,0 0 0 0 0,1-1 1 0 0,0 1-1 0 0,0 0 0 0 0,1-1 1 0 0,0 0-1 0 0,0 0 0 0 0,1 0 0 0 0,0 0 1 0 0,0 0-1 0 0,1-1 0 0 0,0 1 1 0 0,1-1-1 0 0,0-1 0 0 0,0 1 0 0 0,0-1 1 0 0,0 0-1 0 0,1 0 0 0 0,0-1 1 0 0,1 0-1 0 0,-1 0 0 0 0,1-1 0 0 0,0 0 1 0 0,1 1-63 0 0,16 7 161 0 0,0 0 1 0 0,1-2-1 0 0,0-1 1 0 0,0-1-1 0 0,1-1 0 0 0,0-1 1 0 0,1-2-1 0 0,24 2-161 0 0,-8-5 143 0 0,117 26-414 0 0,-51 12-3368 0 0,-72-31-889 0 0,-1-3-3531 0 0,-22-3-812 0 0</inkml:trace>
  <inkml:trace contextRef="#ctx0" brushRef="#br0" timeOffset="37359.213">27584 5365 19868 0 0,'0'0'450'0'0,"0"0"-469"0"0,0 0-809 0 0,0 0-600 0 0,0 0 46 0 0,0 0 460 0 0,0 0 760 0 0,0 0 603 0 0,0 0 222 0 0,5 27 118 0 0,29 195 1691 0 0,-21-20-987 0 0,-10 1 0 0 0,-17 147-1485 0 0,11-144 188 0 0,26-168 70 0 0,-18-78-7700 0 0,-5 31 2394 0 0,1-3-5708 0 0</inkml:trace>
  <inkml:trace contextRef="#ctx0" brushRef="#br0" timeOffset="37632.064">27401 5958 22565 0 0,'0'0'1073'0'0,"0"0"-218"0"0,0 0-363 0 0,0 0-353 0 0,0 0-138 0 0,0 0-10 0 0,30-9 30 0 0,98-28 18 0 0,-93 29-60 0 0,1 0 0 0 0,0 2 0 0 0,0 2 0 0 0,0 2 0 0 0,1 1 0 0 0,8 1 21 0 0,-3 1-78 0 0,-35-1-38 0 0,145 11-3121 0 0,-105 4-1634 0 0,-2 10-4038 0 0,-32-16 1070 0 0</inkml:trace>
  <inkml:trace contextRef="#ctx0" brushRef="#br0" timeOffset="37946.017">28033 6752 22117 0 0,'0'0'1208'0'0,"0"0"-352"0"0,0 0-249 0 0,0 0-207 0 0,0 0-97 0 0,0 0-101 0 0,29-5-83 0 0,92-16-20 0 0,-110 20-59 0 0,0-1 1 0 0,-1-1-1 0 0,1 0 1 0 0,-1 0-1 0 0,0-1 1 0 0,0 0-1 0 0,0 0 1 0 0,-1-1-1 0 0,1-1 1 0 0,-1 0-1 0 0,0 0 1 0 0,-1 0-1 0 0,0-1 1 0 0,0-1-1 0 0,0 1 1 0 0,4-7-41 0 0,-8 9-96 0 0,0 1 0 0 0,-1 0 1 0 0,0-1-1 0 0,0 1 0 0 0,0-1 0 0 0,-1 0 1 0 0,0 0-1 0 0,0 0 0 0 0,0 0 0 0 0,0 0 1 0 0,-1-1-1 0 0,0 1 0 0 0,0 0 0 0 0,0-1 1 0 0,-1 1-1 0 0,1-1 0 0 0,-2 1 0 0 0,1-1 1 0 0,0 1-1 0 0,-1-1 0 0 0,0 1 0 0 0,0 0 1 0 0,-1-1-1 0 0,1 1 0 0 0,-1 0 0 0 0,-1 0 1 0 0,1 0-1 0 0,0 0 0 0 0,-1 1 0 0 0,0-1 0 0 0,0 1 1 0 0,-1-1-1 0 0,1 1 0 0 0,-1 0 0 0 0,0 0 1 0 0,0 1-1 0 0,0-1 0 0 0,-1 1 0 0 0,1 0 1 0 0,-1 0-1 0 0,1 0 0 0 0,-1 1 0 0 0,0-1 1 0 0,0 1-1 0 0,-1 0 0 0 0,-2 0 96 0 0,-9-4-212 0 0,0 0 1 0 0,0 1-1 0 0,0 1 0 0 0,-1 1 0 0 0,1 0 1 0 0,-1 2-1 0 0,0 0 0 0 0,0 1 0 0 0,0 0 1 0 0,1 2-1 0 0,-1 0 0 0 0,0 1 0 0 0,-14 4 212 0 0,25-5 4 0 0,-1 0 1 0 0,0 0-1 0 0,1 1 0 0 0,-1 0 0 0 0,1 0 0 0 0,0 1 0 0 0,0 0 0 0 0,0 0 1 0 0,1 0-1 0 0,-1 1 0 0 0,1 0 0 0 0,0 0 0 0 0,1 1 0 0 0,-1 0 0 0 0,1 0 0 0 0,0 0 1 0 0,0 1-1 0 0,1-1 0 0 0,0 1 0 0 0,0 0 0 0 0,1 1 0 0 0,0-1 0 0 0,0 0 1 0 0,1 1-1 0 0,-1 0 0 0 0,2-1 0 0 0,-1 1 0 0 0,1 0 0 0 0,0 0 0 0 0,1 0 0 0 0,0 5-3 0 0,1-6 155 0 0,0-1 1 0 0,1 1-1 0 0,0 0 1 0 0,0-1 0 0 0,1 1-1 0 0,-1-1 1 0 0,1 0-1 0 0,1 0 1 0 0,-1 0 0 0 0,1-1-1 0 0,0 1 1 0 0,0-1-1 0 0,1 0 1 0 0,0 0 0 0 0,0 0-1 0 0,0 0 1 0 0,0-1-1 0 0,0 0 1 0 0,1 0 0 0 0,0-1-1 0 0,0 0 1 0 0,0 0-1 0 0,0 0 1 0 0,6 1-157 0 0,161 49 1465 0 0,265 18-925 0 0,-328-12-1657 0 0,-90-25-3294 0 0,-15 7-5687 0 0,-8-30 431 0 0</inkml:trace>
  <inkml:trace contextRef="#ctx0" brushRef="#br0" timeOffset="42880.667">14212 8906 10434 0 0,'0'0'2453'0'0,"0"0"-576"0"0,0 0-728 0 0,0 0-366 0 0,0 0-159 0 0,0 0-160 0 0,0 0-157 0 0,0 0-105 0 0,0 0-35 0 0,0 0 33 0 0,0 0 51 0 0,0 0 66 0 0,0 0 89 0 0,-5-5 72 0 0,2 3-399 0 0,1-1-1 0 0,0 0 0 0 0,0 1 1 0 0,0-1-1 0 0,0 0 0 0 0,1 0 1 0 0,-1 0-1 0 0,1-1 0 0 0,0 1 0 0 0,0 0 1 0 0,0-1-1 0 0,0 1 0 0 0,0 0 1 0 0,1-1-1 0 0,-1 1 0 0 0,1-1 1 0 0,0 1-1 0 0,0-1 0 0 0,1 1 1 0 0,-1 0-1 0 0,1-1 0 0 0,-1 1 1 0 0,1-1-1 0 0,0 1 0 0 0,0 0 1 0 0,1 0-1 0 0,-1 0 0 0 0,1-1 0 0 0,0 0-78 0 0,4-8-100 0 0,1 1 0 0 0,0 0 0 0 0,1 0 0 0 0,0 0 0 0 0,0 1 0 0 0,1 1 0 0 0,0-1 0 0 0,1 1 0 0 0,0 1 0 0 0,1 0 0 0 0,-1 0 0 0 0,1 1 0 0 0,1 1 0 0 0,0 0 0 0 0,0 0 0 0 0,0 1 0 0 0,0 1 0 0 0,1 0 0 0 0,-1 0 0 0 0,1 1 0 0 0,0 1 0 0 0,0 0 0 0 0,0 1 0 0 0,1 1 0 0 0,10 0 100 0 0,-15 4-48 0 0,-1 0 0 0 0,1 1 0 0 0,-1 0 0 0 0,1 1 1 0 0,-2-1-1 0 0,1 1 0 0 0,-1 1 0 0 0,0 0 0 0 0,0 0 0 0 0,0 0 0 0 0,-1 1 0 0 0,0 0 1 0 0,-1 0-1 0 0,0 0 0 0 0,0 1 0 0 0,-1-1 0 0 0,0 1 0 0 0,1 4 48 0 0,9 12 6 0 0,-11-16 111 0 0,1 0 1 0 0,0-1-1 0 0,0 1 0 0 0,1-1 1 0 0,0 0-1 0 0,1 0 1 0 0,-1 0-1 0 0,2-1 0 0 0,-1 0 1 0 0,1 0-1 0 0,0-1 1 0 0,0 0-1 0 0,1 0 1 0 0,0 0-1 0 0,0-1 0 0 0,0 0 1 0 0,1-1-1 0 0,-1 0 1 0 0,1 0-1 0 0,0-1 0 0 0,1 0 1 0 0,-1-1-1 0 0,0 0 1 0 0,1 0-1 0 0,8 0-117 0 0,1-6 207 0 0,0-1 1 0 0,-1-1-1 0 0,0-1 0 0 0,0 0 0 0 0,-1-1 1 0 0,0-1-1 0 0,-1-1 0 0 0,1 0 0 0 0,-2-1 1 0 0,0-1-1 0 0,0 0 0 0 0,-1-1 0 0 0,0-1 1 0 0,-1 0-1 0 0,-1-1 0 0 0,0 0 0 0 0,4-9-207 0 0,25-43-3586 0 0,-2 68-11414 0 0,-31 2 8101 0 0</inkml:trace>
  <inkml:trace contextRef="#ctx0" brushRef="#br0" timeOffset="43604.865">16220 8409 3497 0 0,'0'0'2755'0'0,"0"0"75"0"0,0 0-21 0 0,0 0-228 0 0,0 0-396 0 0,0 0-495 0 0,0 0-430 0 0,0 0-423 0 0,0 0-318 0 0,0 0-315 0 0,0 0-393 0 0,0 0-403 0 0,17-21-323 0 0,51-62 21 0 0,-67 83 879 0 0,0 0 0 0 0,0 0 0 0 0,0 0-1 0 0,0 0 1 0 0,0 0 0 0 0,0 0 0 0 0,0 1 0 0 0,0-1-1 0 0,0 0 1 0 0,0 0 0 0 0,0 1 0 0 0,0-1-1 0 0,0 1 1 0 0,0-1 0 0 0,0 1 0 0 0,0-1 0 0 0,-1 1-1 0 0,1-1 1 0 0,0 1 0 0 0,0 0 0 0 0,-1-1-1 0 0,1 1 1 0 0,0 0 0 0 0,-1 0 0 0 0,1-1 0 0 0,-1 1-1 0 0,1 0 1 0 0,-1 0 0 0 0,1 0 0 0 0,-1 0-1 0 0,1 0 1 0 0,-1 0 0 0 0,0 0 0 0 0,0 0 0 0 0,0 0-1 0 0,1 0 1 0 0,-1 0 0 0 0,0 0 0 0 0,0 0-1 0 0,0 0 1 0 0,0 0 0 0 0,-1 0 0 0 0,1 0 0 0 0,0 0-1 0 0,0 0 1 0 0,-1 0 0 0 0,1-1 0 0 0,0 1 0 0 0,-1 0-1 0 0,1 0 1 0 0,-1 0 0 0 0,1 0 0 0 0,-1 0-1 0 0,1-1 1 0 0,-1 1 0 0 0,0 0 0 0 0,1 0 0 0 0,-1-1-1 0 0,0 1 16 0 0,0 5-39 0 0,40 317 795 0 0,-20-310 3886 0 0,33-37-3403 0 0,-32 13-1382 0 0,8 3 65 0 0,1 2 0 0 0,1 0 0 0 0,-1 2 0 0 0,1 2 0 0 0,0 0 0 0 0,0 2-1 0 0,-1 1 1 0 0,1 1 0 0 0,0 2 0 0 0,-1 1 0 0 0,0 2 0 0 0,0 0 0 0 0,-1 2-1 0 0,0 1 1 0 0,0 1 78 0 0,-8-6-62 0 0,0 0 0 0 0,-1 1 0 0 0,0 1 0 0 0,0 1 0 0 0,-1 1 0 0 0,0 0 1 0 0,0 1-1 0 0,-1 1 0 0 0,0 1 0 0 0,-1 1 0 0 0,-1 0 0 0 0,0 0 0 0 0,-1 2 0 0 0,0 0 0 0 0,-1 0 0 0 0,-1 2 0 0 0,0-1 0 0 0,-1 1 0 0 0,-1 1 0 0 0,-1 0 0 0 0,0 0 0 0 0,-2 1 0 0 0,0 0 0 0 0,-1 1 0 0 0,0-1 0 0 0,0 12 62 0 0,-5-22 21 0 0,0 1 0 0 0,0-1 0 0 0,-1 1 0 0 0,0 0-1 0 0,0 0 1 0 0,-1-1 0 0 0,-1 1 0 0 0,0-1 0 0 0,0 1 0 0 0,0-1-1 0 0,-2 0 1 0 0,1 0 0 0 0,-1 0 0 0 0,0 0 0 0 0,-1-1 0 0 0,0 1-1 0 0,0-1 1 0 0,-1 0 0 0 0,0-1 0 0 0,0 0 0 0 0,-1 1 0 0 0,0-2-1 0 0,0 1 1 0 0,0-1 0 0 0,-1 0 0 0 0,0-1 0 0 0,0 0 0 0 0,-1 0 0 0 0,0-1-1 0 0,1 0 1 0 0,-1 0 0 0 0,-4 0-21 0 0,-32 6 242 0 0,0-2 1 0 0,0-2-1 0 0,0-1 1 0 0,-1-3-1 0 0,0-2 0 0 0,0-2 1 0 0,1-2-1 0 0,0-1 1 0 0,-1-3-1 0 0,2-2 0 0 0,0-1 1 0 0,-19-9-243 0 0,56 17-32 0 0,2 3 2 0 0,0-1 0 0 0,1 0 0 0 0,-1-1 0 0 0,1 1 0 0 0,-1-1 1 0 0,1 0-1 0 0,0 0 0 0 0,0 0 0 0 0,0 0 0 0 0,0-1 0 0 0,0 1 1 0 0,0-1-1 0 0,1 0 0 0 0,-1-1 0 0 0,1 1 0 0 0,0 0 1 0 0,0-1-1 0 0,0 0 0 0 0,-2-3 30 0 0,68-21-5529 0 0,2 13 922 0 0,-21 5-1255 0 0,-17 4-2468 0 0</inkml:trace>
  <inkml:trace contextRef="#ctx0" brushRef="#br0" timeOffset="43936.58">16290 8348 16900 0 0,'0'0'3155'0'0,"0"0"-1187"0"0,0 0-677 0 0,0 0-499 0 0,0 0-365 0 0,0 0-225 0 0,0 0-74 0 0,0 0-26 0 0,31-15 28 0 0,100-49 8 0 0,-20 45 37 0 0,-85 20-140 0 0,730 21 127 0 0,-696-29-294 0 0,-60 6-62 0 0,0 1-165 0 0,-18 0-1875 0 0,-28 12-6300 0 0,42-11 6802 0 0,-11 4-8944 0 0</inkml:trace>
  <inkml:trace contextRef="#ctx0" brushRef="#br0" timeOffset="23511.731">10075 8415 3137 0 0,'0'0'1701'0'0,"0"0"-136"0"0,0 0-25 0 0,0 0 14 0 0,0 0-55 0 0,0 0-111 0 0,0 0-81 0 0,0 0-99 0 0,0 0-138 0 0,0 0-167 0 0,0 0-202 0 0,-5-1-182 0 0,-1 1-505 0 0,6-1-10 0 0,0 1-1 0 0,0 0 0 0 0,1-1 0 0 0,-1 1 0 0 0,0 0 0 0 0,0-1 0 0 0,0 1 0 0 0,1 0 0 0 0,-1-1 0 0 0,0 1 0 0 0,0-1 0 0 0,0 1 0 0 0,0 0 0 0 0,0-1 0 0 0,0 1 0 0 0,0-1 0 0 0,0 1 0 0 0,0 0 0 0 0,0-1 1 0 0,0 1-1 0 0,0-1 0 0 0,0 1 0 0 0,0 0 0 0 0,0-1 0 0 0,0 1 0 0 0,0-1 0 0 0,-1 1 0 0 0,1 0 0 0 0,0-1 0 0 0,0 1 0 0 0,0 0 0 0 0,-1-1 0 0 0,1 1 0 0 0,0 0 0 0 0,-1-1 0 0 0,1 1 0 0 0,0 0 0 0 0,0 0 1 0 0,-1-1-1 0 0,1 1 0 0 0,0 0 0 0 0,-1 0 0 0 0,1 0 0 0 0,-1-1 0 0 0,1 1-3 0 0,928-548 1530 0 0,63 56 246 0 0,-964 479-1661 0 0,44-19 463 0 0,0-4 0 0 0,-3-2 0 0 0,-1-3 0 0 0,22-21-578 0 0,-139 66-192 0 0,33 1-461 0 0,-106 36-311 0 0,85-21-2634 0 0,5 3-4296 0 0,27-18-1222 0 0</inkml:trace>
  <inkml:trace contextRef="#ctx0" brushRef="#br0" timeOffset="41531.581">12058 6755 16692 0 0,'0'0'10'0'0,"0"0"-1011"0"0,0 0-444 0 0,0 0 212 0 0,0 0 543 0 0,0 0 642 0 0,0 0 242 0 0,0 0 43 0 0,0 0 31 0 0,0 0 107 0 0,0 0 141 0 0,0 0 228 0 0,0 0 258 0 0,21 16 155 0 0,69 46 26 0 0,-19-44 836 0 0,-53-21-1644 0 0,97-1 342 0 0,-74 1-754 0 0,1 1-1 0 0,0 3 0 0 0,0 1 0 0 0,-1 2 0 0 0,27 6 38 0 0,-63-9-36 0 0,-1 0 1 0 0,1 1-1 0 0,0-1 0 0 0,-1 1 1 0 0,1 0-1 0 0,-1 0 0 0 0,0 0 1 0 0,1 1-1 0 0,-1-1 0 0 0,0 1 1 0 0,-1 0-1 0 0,1 0 0 0 0,0 1 1 0 0,-1-1-1 0 0,0 1 0 0 0,0-1 1 0 0,0 1-1 0 0,0 0 0 0 0,0 0 0 0 0,-1 1 1 0 0,0-1-1 0 0,0 0 0 0 0,0 1 1 0 0,0 0-1 0 0,-1-1 0 0 0,0 1 1 0 0,0 0-1 0 0,0 0 0 0 0,0-1 1 0 0,-1 1-1 0 0,0 0 0 0 0,0 0 1 0 0,0 0-1 0 0,-1 0 0 0 0,1-1 1 0 0,-1 1-1 0 0,0 0 0 0 0,-1 0 1 0 0,1-1-1 0 0,-1 1 0 0 0,0-1 0 0 0,0 1 1 0 0,0-1-1 0 0,-1 0 0 0 0,-1 2 36 0 0,-13 27 162 0 0,-1-1-1 0 0,-2-1 0 0 0,-1-1 0 0 0,-1-1 0 0 0,-2 0 0 0 0,-12 10-161 0 0,-47 46-2371 0 0,32-33-2120 0 0,36-36-3274 0 0</inkml:trace>
  <inkml:trace contextRef="#ctx0" brushRef="#br0" timeOffset="40075.338">9802 9032 3409 0 0,'0'0'1575'0'0,"0"0"-128"0"0,0 0-15 0 0,0 0 6 0 0,0 0 45 0 0,0 0 26 0 0,0 0-44 0 0,0 0-154 0 0,0 0-201 0 0,0 0-260 0 0,0 0-238 0 0,0 0-204 0 0,0 0-170 0 0,12-17-2992 0 0,1244-15 8834 0 0,-264-6-4579 0 0,-794 17-1282 0 0,-204 20-3599 0 0,-4-1-5452 0 0,6 2-393 0 0</inkml:trace>
  <inkml:trace contextRef="#ctx0" brushRef="#br0" timeOffset="40758.327">12361 8709 17756 0 0,'0'0'1588'0'0,"0"0"-168"0"0,0 0-579 0 0,0 0-555 0 0,0 0-495 0 0,0 0-498 0 0,0 0-418 0 0,0 0-26 0 0,0 0 213 0 0,0 0 331 0 0,0 0 386 0 0,0 0 161 0 0,6 1 75 0 0,45 21 339 0 0,-2 4 2389 0 0,4 1-2925 0 0,-18-8 252 0 0,0-1 1 0 0,2-2-1 0 0,0-1 1 0 0,1-2-1 0 0,30 6-70 0 0,28 9 333 0 0,-140-5 1229 0 0,-338 153-612 0 0,375-172-1465 0 0,-59 42 1034 0 0,51-25-3876 0 0,9 2-4956 0 0,6-18-2045 0 0</inkml:trace>
  <inkml:trace contextRef="#ctx0" brushRef="#br0" timeOffset="45633.517">24225 8410 2505 0 0,'0'0'4275'0'0,"0"0"-1998"0"0,0 0-746 0 0,0 0-202 0 0,0 0-129 0 0,0 0-97 0 0,0 0-140 0 0,0 0-212 0 0,0 0-268 0 0,0 0-299 0 0,0 0-300 0 0,0 0-288 0 0,0 0-234 0 0,-5-5 52 0 0,0-3 466 0 0,-5-2-128 0 0,17 37 761 0 0,56 321 1486 0 0,-48-303-1613 0 0,-6-35 7255 0 0,4-56-6223 0 0,-7 29-1507 0 0,1 0 1 0 0,1 0 0 0 0,1 0 0 0 0,0 1 0 0 0,1 1 0 0 0,1-1-1 0 0,0 2 1 0 0,1-1 0 0 0,0 2 0 0 0,2 0 0 0 0,-1 0 0 0 0,1 1-1 0 0,1 1 1 0 0,0 0 0 0 0,1 1 0 0 0,0 1 0 0 0,1 0 0 0 0,-1 2-1 0 0,2 0 1 0 0,-1 0 0 0 0,1 2 0 0 0,0 0 0 0 0,0 1 0 0 0,0 1-1 0 0,0 0 1 0 0,1 2 0 0 0,16 0 88 0 0,-25 7-44 0 0,0 1-1 0 0,0 0 1 0 0,0 1-1 0 0,-1 0 1 0 0,0 0-1 0 0,-1 1 1 0 0,0 0-1 0 0,0 0 1 0 0,-1 1-1 0 0,0 0 1 0 0,-1 1-1 0 0,0-1 1 0 0,0 1 0 0 0,-1 0-1 0 0,-1 1 1 0 0,0-1-1 0 0,-1 1 1 0 0,0 0-1 0 0,0 0 1 0 0,-1 0-1 0 0,-1 0 1 0 0,0 0-1 0 0,-1 4 45 0 0,22 60 354 0 0,31-115 1915 0 0,-34 23-2259 0 0,0-1-1 0 0,-1-1 1 0 0,0-1-1 0 0,-2 0 1 0 0,0-1-1 0 0,-1-1 1 0 0,-1-1 0 0 0,0-1-10 0 0,23 98-1614 0 0,-28-61 1577 0 0,0 0 0 0 0,0-1 1 0 0,2 0-1 0 0,-1-1 0 0 0,2 0 0 0 0,0 0 0 0 0,0-2 1 0 0,1 1-1 0 0,0-2 0 0 0,0 1 0 0 0,1-2 1 0 0,1 0-1 0 0,-1-1 0 0 0,1 0 0 0 0,1-1 0 0 0,5 1 37 0 0,38 8-4191 0 0,2-6-3968 0 0,-44-8-2518 0 0</inkml:trace>
  <inkml:trace contextRef="#ctx0" brushRef="#br0" timeOffset="45884.99">24212 7848 19892 0 0,'0'0'1281'0'0,"0"0"-73"0"0,0 0-244 0 0,0 0-411 0 0,0 0-407 0 0,0 0-368 0 0,0 0-231 0 0,0 0-79 0 0,0 0 52 0 0,0 0 149 0 0,0 0 94 0 0,0 0 43 0 0,31-17-2 0 0,102-50-41 0 0,-129 65 204 0 0,0 0 1 0 0,0 1 0 0 0,0-1-1 0 0,0 1 1 0 0,-1 0-1 0 0,2 0 1 0 0,-1 0-1 0 0,0 1 1 0 0,0-1-1 0 0,0 1 1 0 0,0 0-1 0 0,0 0 1 0 0,0 1 0 0 0,0-1-1 0 0,1 1 1 0 0,-1 0-1 0 0,0 0 1 0 0,-1 0-1 0 0,1 0 1 0 0,0 1-1 0 0,0 0 1 0 0,3 1 32 0 0,10 5-322 0 0,96 37-3583 0 0,-38-13-3097 0 0,-45-19-2217 0 0</inkml:trace>
  <inkml:trace contextRef="#ctx0" brushRef="#br0" timeOffset="46324.586">25781 7668 20052 0 0,'0'0'443'0'0,"0"0"-90"0"0,0 0-365 0 0,0 0-524 0 0,0 0-531 0 0,0 0-175 0 0,0 0 189 0 0,0 0 461 0 0,0 0 581 0 0,0 0 361 0 0,0 0 99 0 0,0 0 18 0 0,0 0-17 0 0,0 30-44 0 0,2 205 529 0 0,-12 347 21 0 0,9-572-921 0 0,0 0 0 0 0,1 1 0 0 0,0-1-1 0 0,1 0 1 0 0,0 0 0 0 0,0 0-1 0 0,1 0 1 0 0,1 0 0 0 0,0-1 0 0 0,0 1-1 0 0,0-1 1 0 0,2 1 0 0 0,-1-1-1 0 0,1 0 1 0 0,0-1 0 0 0,1 1 0 0 0,0-1-1 0 0,0 0 1 0 0,1-1 0 0 0,0 1-1 0 0,0-1 1 0 0,1 0 0 0 0,-1-1 0 0 0,2 0-1 0 0,-1 0 1 0 0,1-1 0 0 0,0 0-1 0 0,0-1 1 0 0,0 0 0 0 0,0 0 0 0 0,7 1-35 0 0,2-4 115 0 0,1 0 0 0 0,0-1 1 0 0,-1-1-1 0 0,1-1 1 0 0,0 0-1 0 0,-1-1 0 0 0,0-2 1 0 0,0 0-1 0 0,0 0 0 0 0,0-2 1 0 0,-1 0-1 0 0,0-1 1 0 0,0-1-1 0 0,-1 0 0 0 0,-1-1 1 0 0,1-1-1 0 0,-1-1 1 0 0,-1 0-1 0 0,0-1 0 0 0,-1 0 1 0 0,4-7-116 0 0,-13 17-43 0 0,-1-1 1 0 0,1 0-1 0 0,-1 0 1 0 0,0-1 0 0 0,-1 1-1 0 0,1 0 1 0 0,-1-1-1 0 0,0 0 1 0 0,0 1-1 0 0,0-1 1 0 0,0 0 0 0 0,-1 0-1 0 0,0 0 1 0 0,0 0-1 0 0,-1 0 1 0 0,1-1-1 0 0,-1 1 1 0 0,0 0 0 0 0,0 0-1 0 0,-1 0 1 0 0,0 0-1 0 0,1 0 1 0 0,-2 0-1 0 0,1 0 1 0 0,-1 0-1 0 0,1 0 1 0 0,-1 0 0 0 0,-1 1-1 0 0,1-1 1 0 0,-1 1-1 0 0,0-1 1 0 0,0 1-1 0 0,0 0 1 0 0,0 0 0 0 0,-1 0-1 0 0,1 1 1 0 0,-1-1-1 0 0,0 1 1 0 0,0 0-1 0 0,0 0 1 0 0,-1 0 0 0 0,1 1-1 0 0,-1-1 1 0 0,0 1-1 0 0,1 0 1 0 0,-1 1-1 0 0,0-1 1 0 0,0 1-1 0 0,0 0 1 0 0,0 0 0 0 0,0 0-1 0 0,-1 1 1 0 0,1 0-1 0 0,0 0 1 0 0,-2 0 42 0 0,3 2-2 0 0,-1 0-1 0 0,1 0 1 0 0,0 0 0 0 0,0 1-1 0 0,1 0 1 0 0,-1 0 0 0 0,0 0 0 0 0,1 0-1 0 0,0 0 1 0 0,-1 1 0 0 0,1-1-1 0 0,1 1 1 0 0,-1 0 0 0 0,0 0 0 0 0,1 0-1 0 0,0 0 1 0 0,0 0 0 0 0,0 0-1 0 0,1 1 1 0 0,-1-1 0 0 0,1 1 0 0 0,0-1-1 0 0,0 1 1 0 0,1 0 0 0 0,-1-1-1 0 0,1 1 1 0 0,0-1 0 0 0,1 1-1 0 0,-1 0 1 0 0,1-1 0 0 0,-1 1 0 0 0,1 0-1 0 0,1-1 1 0 0,-1 1 0 0 0,1-1-1 0 0,0 0 1 0 0,0 0 0 0 0,0 1 0 0 0,1 0 2 0 0,5 8 51 0 0,1-1 1 0 0,0 1 0 0 0,1-2 0 0 0,0 1 0 0 0,1-2 0 0 0,0 1-1 0 0,1-1 1 0 0,0-1 0 0 0,1 0 0 0 0,-1-1 0 0 0,2 0-1 0 0,-1-1 1 0 0,1-1 0 0 0,0 0 0 0 0,0-1 0 0 0,8 2-52 0 0,115 27-1381 0 0,-10-17-3843 0 0,-88-14-165 0 0,-11-1-4863 0 0</inkml:trace>
  <inkml:trace contextRef="#ctx0" brushRef="#br0" timeOffset="46567.082">25290 8032 21229 0 0,'0'0'778'0'0,"0"0"-184"0"0,0 0-198 0 0,28-9-80 0 0,183-49 407 0 0,-62 37-866 0 0,-1 7-1 0 0,2 6 1 0 0,140 11 143 0 0,-133 10-4377 0 0,-4 10-3932 0 0,-114-16-2299 0 0</inkml:trace>
  <inkml:trace contextRef="#ctx0" brushRef="#br0" timeOffset="47568.063">26750 8320 18756 0 0,'0'0'349'0'0,"0"0"-313"0"0,0 0-416 0 0,0 0-256 0 0,0 0-40 0 0,0 0 175 0 0,0 0 309 0 0,0 0 165 0 0,26-5 44 0 0,123-24 42 0 0,-141 29 88 0 0,-6-2-189 0 0,1 1 0 0 0,-1 0 0 0 0,0 0 0 0 0,1 0 0 0 0,-1 1 0 0 0,1-1 0 0 0,-1 0 0 0 0,1 1 1 0 0,0 0-1 0 0,-1 0 0 0 0,1 0 0 0 0,-1 0 0 0 0,1 0 0 0 0,-1 0 0 0 0,1 0 0 0 0,0 1 0 0 0,-1-1 0 0 0,1 1 0 0 0,-1 0 0 0 0,0 0 0 0 0,1 0 0 0 0,-1 0 0 0 0,0 0 0 0 0,1 1 1 0 0,-1-1-1 0 0,0 1 0 0 0,0-1 0 0 0,0 1 0 0 0,0 0 0 0 0,-1 0 0 0 0,1 0 0 0 0,0 0 0 0 0,-1 0 0 0 0,1 0 0 0 0,-1 0 0 0 0,0 0 0 0 0,1 1 0 0 0,-1-1 0 0 0,0 0 1 0 0,-1 1-1 0 0,2 2 42 0 0,-4 9 178 0 0,0 0 1 0 0,-1-1 0 0 0,0 1-1 0 0,-1-1 1 0 0,-1 1 0 0 0,0-1-1 0 0,0 0 1 0 0,-2-1 0 0 0,1 0-1 0 0,-5 6-178 0 0,-39 100 530 0 0,50-117-481 0 0,-1 0 1 0 0,1 0-1 0 0,0 0 1 0 0,0 0-1 0 0,0 0 0 0 0,0 0 1 0 0,0 0-1 0 0,0 0 1 0 0,0 0-1 0 0,0 0 0 0 0,0 0 1 0 0,0 0-1 0 0,0-1 1 0 0,1 1-1 0 0,-1 0 0 0 0,0 0 1 0 0,1 0-1 0 0,-1 0 0 0 0,1 0 1 0 0,-1 0-1 0 0,1 0 1 0 0,-1-1-1 0 0,1 1 0 0 0,0 0 1 0 0,-1 0-1 0 0,1-1 1 0 0,0 1-1 0 0,0-1 0 0 0,-1 1 1 0 0,1 0-1 0 0,0-1 1 0 0,0 0-1 0 0,0 1 0 0 0,0-1 1 0 0,0 1-1 0 0,0-1 0 0 0,0 0 1 0 0,0 0-1 0 0,0 1 1 0 0,0-1-1 0 0,-1 0 0 0 0,1 0 1 0 0,0 0-1 0 0,0 0 1 0 0,0 0-1 0 0,0 0 0 0 0,0 0 1 0 0,0-1-1 0 0,0 1 1 0 0,0 0-1 0 0,0-1 0 0 0,0 1 1 0 0,0 0-1 0 0,0-1 0 0 0,0 1 1 0 0,0-1-1 0 0,-1 1 1 0 0,2-1-50 0 0,70-31 1547 0 0,-58 24-1686 0 0,7 0 112 0 0,-1-1 0 0 0,0 0 1 0 0,0-2-1 0 0,-1-1 0 0 0,0 0 0 0 0,-1-1 1 0 0,0-1-1 0 0,-1-1 0 0 0,-1 0 0 0 0,-1-1 0 0 0,0-1 1 0 0,-1 0-1 0 0,4-8 27 0 0,-9 10 13 0 0,-13 27-1339 0 0,-5 19 1087 0 0,7-23 314 0 0,1-1 1 0 0,0 1-1 0 0,0 0 1 0 0,1-1-1 0 0,0 1 1 0 0,0-1-1 0 0,1 1 1 0 0,0 0-1 0 0,0-1 0 0 0,1 0 1 0 0,0 1-1 0 0,0-1 1 0 0,1 0-1 0 0,0 0 1 0 0,0 0-1 0 0,1 0 1 0 0,0-1-1 0 0,0 1 1 0 0,0-1-1 0 0,1 0 1 0 0,0 0-1 0 0,0 0 1 0 0,0-1-1 0 0,1 0 1 0 0,0 0-1 0 0,0 0 1 0 0,0-1-1 0 0,0 0 1 0 0,1 0-1 0 0,0-1 1 0 0,0 1-1 0 0,0-1 1 0 0,0-1-1 0 0,0 0 1 0 0,0 0-1 0 0,1 0 1 0 0,-1-1-1 0 0,2 0-75 0 0,5 1-17 0 0,-1-1-1 0 0,1-1 1 0 0,-1-1-1 0 0,1 1 1 0 0,-1-2-1 0 0,1 0 1 0 0,-1-1-1 0 0,0 0 1 0 0,0-1-1 0 0,0 0 1 0 0,-1-1-1 0 0,1-1 1 0 0,-1 0-1 0 0,0-1 1 0 0,-1 0-1 0 0,0 0 1 0 0,0-1-1 0 0,0-1 0 0 0,-1 0 1 0 0,0 0-1 0 0,-1-1 1 0 0,0 0-1 0 0,1-3 18 0 0,-8 9-55 0 0,1 0 0 0 0,-1 0-1 0 0,0 0 1 0 0,0 0-1 0 0,0 0 1 0 0,0-1 0 0 0,-1 1-1 0 0,0-1 1 0 0,0 1-1 0 0,0-1 1 0 0,0 0 0 0 0,-1 1-1 0 0,0-1 1 0 0,0 0 0 0 0,0 1-1 0 0,-1-1 1 0 0,1 0-1 0 0,-1 1 1 0 0,0-1 0 0 0,0 1-1 0 0,-1-1 1 0 0,1 1-1 0 0,-1 0 1 0 0,0-1 0 0 0,0 1-1 0 0,-3-3 56 0 0,5 6-529 0 0,0 1-139 0 0,0 38-426 0 0,1-30 1180 0 0,0 1-1 0 0,1-1 1 0 0,0 1-1 0 0,0-1 1 0 0,1 0-1 0 0,0 0 1 0 0,1 0 0 0 0,0-1-1 0 0,0 1 1 0 0,0-1-1 0 0,1 0 1 0 0,0 0 0 0 0,1 0-1 0 0,-1-1 1 0 0,1 0-1 0 0,1 0 1 0 0,-1 0-1 0 0,1-1 1 0 0,0 0 0 0 0,0 0-1 0 0,0-1 1 0 0,1 0-1 0 0,-1 0 1 0 0,1 0-1 0 0,0-1 1 0 0,0-1 0 0 0,1 1-1 0 0,-1-1 1 0 0,0-1-1 0 0,1 1 1 0 0,-1-2 0 0 0,1 1-1 0 0,0-1 1 0 0,-1 0-1 0 0,1-1 1 0 0,-1 0-1 0 0,1 0 1 0 0,-1-1 0 0 0,0 0-1 0 0,1 0 1 0 0,-1-1-1 0 0,0 0 1 0 0,0-1-1 0 0,-1 0 1 0 0,1 0 0 0 0,-1 0-1 0 0,1-2-85 0 0,-1 3-1 0 0,-1-1 0 0 0,0 0-1 0 0,0 0 1 0 0,0-1 0 0 0,0 1-1 0 0,-1-1 1 0 0,0-1 0 0 0,0 1-1 0 0,0-1 1 0 0,-1 0 0 0 0,1 0-1 0 0,-1 0 1 0 0,-1 0 0 0 0,1-1-1 0 0,-1 1 1 0 0,0-1 0 0 0,-1 0-1 0 0,0 0 1 0 0,0 0 0 0 0,0 0-1 0 0,-1-1 1 0 0,0 1 0 0 0,0-3 1 0 0,-1 10 29 0 0,0 0-137 0 0,0 0-159 0 0,7 28-680 0 0,-1-17 1121 0 0,1 0 0 0 0,0-1 0 0 0,0 0-1 0 0,1-1 1 0 0,1 1 0 0 0,-1-2 0 0 0,1 1 0 0 0,1-1 0 0 0,0 0-1 0 0,0-1 1 0 0,0 0 0 0 0,1-1 0 0 0,0 0 0 0 0,1-1-1 0 0,-1 0 1 0 0,1-1 0 0 0,0 0 0 0 0,0-1 0 0 0,0 0-1 0 0,0-1 1 0 0,4 0-174 0 0,15 3 106 0 0,0-2-1 0 0,1-2 1 0 0,0 0-1 0 0,-1-2 1 0 0,1-2 0 0 0,-1-1-1 0 0,29-7-105 0 0,-55 10 5 0 0,20-3 36 0 0,-2-1-1 0 0,1 0 0 0 0,-1-2 1 0 0,1-1-1 0 0,-2 0 0 0 0,1-2 1 0 0,-1 0-1 0 0,-1-2 1 0 0,0-1-1 0 0,-1 0 0 0 0,0-1 1 0 0,13-14-41 0 0,0-61 285 0 0,-32 87-321 0 0,-1 0 1 0 0,0 0-1 0 0,0 0 1 0 0,0-1-1 0 0,0 1 0 0 0,0 0 1 0 0,0 0-1 0 0,0 0 1 0 0,-1 0-1 0 0,1 0 1 0 0,-1 0-1 0 0,0 0 1 0 0,1 0-1 0 0,-1 0 1 0 0,0 0-1 0 0,0 0 0 0 0,0 0 1 0 0,-1 0-1 0 0,1 0 1 0 0,0 1-1 0 0,-1-1 1 0 0,1 0-1 0 0,-1 1 1 0 0,1 0-1 0 0,-1-1 1 0 0,0 1-1 0 0,1 0 0 0 0,-1 0 1 0 0,0 0-1 0 0,0 0 1 0 0,0 0-1 0 0,0 0 1 0 0,0 0-1 0 0,0 1 1 0 0,0-1-1 0 0,0 1 1 0 0,-1-1-1 0 0,1 1 0 0 0,0 0 1 0 0,0 0-1 0 0,-1 0 36 0 0,0 2-13 0 0,0 0 0 0 0,0 1-1 0 0,0-1 1 0 0,0 1 0 0 0,0 0 0 0 0,0-1-1 0 0,1 1 1 0 0,-1 1 0 0 0,1-1-1 0 0,0 0 1 0 0,0 0 0 0 0,0 1 0 0 0,1-1-1 0 0,-1 1 1 0 0,1 0 0 0 0,0-1-1 0 0,0 1 1 0 0,0 0 0 0 0,0 0-1 0 0,1 0 1 0 0,-1 0 0 0 0,1-1 0 0 0,0 1-1 0 0,0 0 1 0 0,1 0 0 0 0,-1 0-1 0 0,1 0 1 0 0,0 2 13 0 0,-1-5-1 0 0,0 7 43 0 0,1 0 1 0 0,0 0-1 0 0,1-1 1 0 0,-1 1 0 0 0,1 0-1 0 0,1-1 1 0 0,-1 1-1 0 0,1-1 1 0 0,1 0-1 0 0,-1 0 1 0 0,1 0-1 0 0,1 0 1 0 0,-1-1-1 0 0,1 1 1 0 0,0-1-1 0 0,0-1 1 0 0,1 1-1 0 0,0-1 1 0 0,0 1-1 0 0,0-2 1 0 0,1 1-1 0 0,-1-1 1 0 0,1 0 0 0 0,0 0-1 0 0,0-1 1 0 0,1 0-1 0 0,-1 0 1 0 0,8 1-43 0 0,107 24-2668 0 0,-9-21-8132 0 0,-88-7-251 0 0</inkml:trace>
  <inkml:trace contextRef="#ctx0" brushRef="#br0" timeOffset="48183.948">29812 7477 21573 0 0,'0'0'472'0'0,"0"0"-20"0"0,0 0-111 0 0,0 0-197 0 0,0 0-314 0 0,0 0-404 0 0,0 0-465 0 0,0 0-254 0 0,0 0 204 0 0,0 0 457 0 0,0 0 570 0 0,0 0 458 0 0,0 0 126 0 0,1 9-5 0 0,87 342 1264 0 0,-27 93-1602 0 0,-49-307-171 0 0,37 56 65 0 0,-74-199 699 0 0,-24-16-898 0 0,0 2-1 0 0,-1 2 1 0 0,-1 3-1 0 0,0 1 1 0 0,-1 3-1 0 0,-1 2 1 0 0,0 3-1 0 0,-10 1 127 0 0,60 5-21 0 0,0 1-1 0 0,0 0 1 0 0,1 0-1 0 0,-1 1 0 0 0,0-1 1 0 0,0 0-1 0 0,1 1 1 0 0,-1 0-1 0 0,1 0 1 0 0,-1-1-1 0 0,1 2 1 0 0,0-1-1 0 0,0 0 0 0 0,0 0 1 0 0,0 1-1 0 0,0-1 1 0 0,0 1-1 0 0,1-1 1 0 0,-1 1-1 0 0,1 0 0 0 0,0-1 1 0 0,0 1-1 0 0,0 0 1 0 0,0 0-1 0 0,0 0 1 0 0,1 0-1 0 0,-1 0 1 0 0,1 0-1 0 0,0 0 0 0 0,0 0 1 0 0,0 0-1 0 0,0 0 1 0 0,0 0-1 0 0,1 0 1 0 0,-1 0-1 0 0,1 0 1 0 0,0 0-1 0 0,0 0 0 0 0,0 0 1 0 0,0 0-1 0 0,1-1 1 0 0,-1 1-1 0 0,1 0 1 0 0,-1-1-1 0 0,1 1 0 0 0,0-1 1 0 0,0 0-1 0 0,0 1 1 0 0,0-1-1 0 0,1 0 1 0 0,-1 0-1 0 0,1-1 1 0 0,-1 1-1 0 0,3 1 22 0 0,17 14 126 0 0,0-1 1 0 0,2-1-1 0 0,0-1 1 0 0,0-1-1 0 0,1-1 0 0 0,1-1 1 0 0,0-1-1 0 0,1-1 0 0 0,0-2 1 0 0,0-1-1 0 0,0-1 1 0 0,1-1-1 0 0,0-1 0 0 0,-1-2 1 0 0,1 0-1 0 0,0-2 0 0 0,27-5-126 0 0,-37 5 137 0 0,0-2 1 0 0,0 0-1 0 0,-1 0 0 0 0,1-2 0 0 0,-1 0 0 0 0,0-1 0 0 0,0-1 0 0 0,-1-1 0 0 0,0 0 0 0 0,0-1 0 0 0,-1-1 0 0 0,0 0 0 0 0,-1-1 0 0 0,0 0 0 0 0,-1-1 0 0 0,8-9-137 0 0,-18 16 14 0 0,0-1 1 0 0,0 1-1 0 0,-1-1 1 0 0,1 0 0 0 0,-1 0-1 0 0,0 0 1 0 0,-1 0-1 0 0,1 0 1 0 0,-1-1-1 0 0,-1 1 1 0 0,1 0-1 0 0,-1 0 1 0 0,0-1-1 0 0,0 1 1 0 0,-1 0-1 0 0,0-1 1 0 0,0 1-1 0 0,0 0 1 0 0,-1 0-1 0 0,0 0 1 0 0,0 0 0 0 0,-1 0-1 0 0,0 0 1 0 0,0 1-1 0 0,0-1 1 0 0,0 1-1 0 0,-1 0 1 0 0,-1-2-15 0 0,8 52-1022 0 0,1-34 1029 0 0,1 1 0 0 0,0-1 0 0 0,0 0 0 0 0,1 0 0 0 0,0-1 0 0 0,1 0-1 0 0,0 0 1 0 0,1 0 0 0 0,0-1 0 0 0,1 0 0 0 0,-1-1 0 0 0,2 0 0 0 0,-1 0 0 0 0,1-1 0 0 0,0 0 0 0 0,1-1-1 0 0,-1 0 1 0 0,1 0 0 0 0,1-1 0 0 0,-1-1 0 0 0,1 0 0 0 0,-1 0 0 0 0,12 1-7 0 0,-6-8-2397 0 0,-8-2-3367 0 0,-6 1-5034 0 0</inkml:trace>
  <inkml:trace contextRef="#ctx0" brushRef="#br0" timeOffset="48441.601">30141 7937 25125 0 0,'0'0'1113'0'0,"0"0"-131"0"0,0 0-215 0 0,0 0-315 0 0,0 0-278 0 0,0 0-205 0 0,0 0-145 0 0,0 0-89 0 0,0 0-25 0 0,0 0-11 0 0,0 0-13 0 0,0 0-50 0 0,0 0-78 0 0,13-6-106 0 0,45-14-151 0 0,-55 20 574 0 0,-1 1 0 0 0,1 0 0 0 0,0 0 0 0 0,0 0 0 0 0,-1 0 1 0 0,1 1-1 0 0,-1-1 0 0 0,1 1 0 0 0,-1-1 0 0 0,0 1 0 0 0,1 0 1 0 0,-1 0-1 0 0,0 0 0 0 0,0 0 0 0 0,0 0 0 0 0,-1 1 0 0 0,1-1 0 0 0,-1 1 1 0 0,1-1-1 0 0,-1 1 0 0 0,0-1 0 0 0,1 1 0 0 0,-1 0 0 0 0,-1 0 0 0 0,1 0 125 0 0,5 9-1259 0 0,8 11-1551 0 0,3 5-3992 0 0,-6-11-3956 0 0</inkml:trace>
  <inkml:trace contextRef="#ctx0" brushRef="#br0" timeOffset="48770.828">30757 8529 12651 0 0,'0'0'2558'0'0,"0"0"-658"0"0,0 0-470 0 0,0 0-274 0 0,0 0-232 0 0,0 0-238 0 0,0 0-209 0 0,0 0-136 0 0,0 0-63 0 0,26 12-18 0 0,77 35 35 0 0,-100-45-207 0 0,0 0 1 0 0,0 0 0 0 0,0 0 0 0 0,0-1-1 0 0,0 1 1 0 0,1-1 0 0 0,-1 0 0 0 0,1 0 0 0 0,-1 0-1 0 0,1 0 1 0 0,-1-1 0 0 0,1 0 0 0 0,-1 1-1 0 0,1-1 1 0 0,-1 0 0 0 0,1-1 0 0 0,0 1-1 0 0,-1-1 1 0 0,1 1 0 0 0,-1-1 0 0 0,1 0 0 0 0,-1-1-1 0 0,0 1 1 0 0,1 0 0 0 0,-1-1 0 0 0,0 0-1 0 0,0 0 1 0 0,0 0 0 0 0,0 0 0 0 0,0 0 0 0 0,-1-1-1 0 0,1 1 1 0 0,-1-1 0 0 0,1 1 0 0 0,1-4-89 0 0,-2 2-20 0 0,0 0 1 0 0,-1 0-1 0 0,1 0 1 0 0,-1-1-1 0 0,0 1 1 0 0,0 0-1 0 0,0-1 1 0 0,0 1 0 0 0,-1-1-1 0 0,0 1 1 0 0,0-1-1 0 0,0 1 1 0 0,0-1-1 0 0,-1 1 1 0 0,0-1-1 0 0,0 1 1 0 0,0-1 0 0 0,0 1-1 0 0,-1 0 1 0 0,0 0-1 0 0,1 0 1 0 0,-2-1 19 0 0,-3-5-136 0 0,-2 0 0 0 0,1 0 1 0 0,-1 1-1 0 0,0 0 0 0 0,-1 0 0 0 0,0 1 0 0 0,0 0 1 0 0,-1 1-1 0 0,0 0 0 0 0,-1 0 0 0 0,1 1 1 0 0,-1 1-1 0 0,0 0 0 0 0,-1 0 0 0 0,1 1 1 0 0,-1 0-1 0 0,0 1 0 0 0,0 1 0 0 0,0 0 1 0 0,0 0-1 0 0,0 1 0 0 0,0 1 0 0 0,-1 0 0 0 0,1 0 1 0 0,-10 3 135 0 0,17 0-2 0 0,-1 1 0 0 0,1-1 0 0 0,0 1 0 0 0,0 0 1 0 0,1 1-1 0 0,-1-1 0 0 0,1 1 0 0 0,0 0 0 0 0,0 0 1 0 0,1 0-1 0 0,-1 1 0 0 0,1-1 0 0 0,0 1 0 0 0,1 0 0 0 0,-1 0 1 0 0,1 0-1 0 0,0 0 0 0 0,1 0 0 0 0,-1 0 0 0 0,1 1 1 0 0,1-1-1 0 0,-1 0 0 0 0,1 1 0 0 0,0-1 0 0 0,0 0 0 0 0,1 1 1 0 0,0-1-1 0 0,0 0 0 0 0,1 0 0 0 0,-1 0 0 0 0,1 1 1 0 0,1-2-1 0 0,-1 1 0 0 0,1 0 0 0 0,0 0 0 0 0,0-1 0 0 0,1 0 1 0 0,-1 1-1 0 0,1-1 0 0 0,0-1 0 0 0,1 1 0 0 0,-1 0 1 0 0,1-1-1 0 0,5 4 2 0 0,20 12 301 0 0,1-1 1 0 0,1-1-1 0 0,1-2 0 0 0,0-1 1 0 0,1-1-1 0 0,1-2 1 0 0,0-2-1 0 0,0-1 1 0 0,1-2-1 0 0,0-1 0 0 0,0-2 1 0 0,1-1-1 0 0,1-2-301 0 0,-28 0 151 0 0,10 1-160 0 0,107 22 1337 0 0,-85 11-2503 0 0,-46 23-3329 0 0,-6-42-856 0 0,1-4-5973 0 0</inkml:trace>
  <inkml:trace contextRef="#ctx0" brushRef="#br0" timeOffset="50207.459">10260 9952 10986 0 0,'0'0'503'0'0,"0"0"203"0"0,0 0 242 0 0,0 0 104 0 0,0 0 24 0 0,0 0-98 0 0,0 0-157 0 0,0 0-170 0 0,0 0-145 0 0,0 0-80 0 0,0 0-67 0 0,-6-6-20 0 0,-18-16-39 0 0,17 16-103 0 0,7 6-171 0 0,0 0-236 0 0,0 0-226 0 0,0 0-223 0 0,21 30-1138 0 0,221 271 4157 0 0,663 561-334 0 0,-830-781-1882 0 0,-17-15 122 0 0,4-3 0 0 0,2-2 0 0 0,3-2 0 0 0,39 23-266 0 0,-96-75 316 0 0,32 18 299 0 0,-13-17 2684 0 0,-100-57-1444 0 0,46 27-2307 0 0,16 15-531 0 0,-13-10-164 0 0,14 14-3310 0 0,1 2-4032 0 0,5 1-2498 0 0</inkml:trace>
  <inkml:trace contextRef="#ctx0" brushRef="#br0" timeOffset="50521.118">11996 11020 24453 0 0,'0'0'-85'0'0,"0"0"-357"0"0,0 0-526 0 0,0 0-167 0 0,0 0 170 0 0,0 0 323 0 0,0 0 384 0 0,0 0 180 0 0,0 0 42 0 0,7 27 10 0 0,58 169 111 0 0,164 254 623 0 0,-227-448-677 0 0,0 0-1 0 0,0 0 0 0 0,0 0 1 0 0,0 0-1 0 0,0 1 1 0 0,-1-1-1 0 0,0 1 1 0 0,1 0-1 0 0,-1-1 1 0 0,0 1-1 0 0,0 0 0 0 0,0 0 1 0 0,-1-1-1 0 0,1 1 1 0 0,-1 0-1 0 0,1 0 1 0 0,-1 0-1 0 0,0 0 1 0 0,0 0-1 0 0,0 0 0 0 0,-1-1 1 0 0,1 1-1 0 0,-1 0 1 0 0,1 0-1 0 0,-1 0 1 0 0,0 0-1 0 0,0-1 1 0 0,0 1-1 0 0,-1 0 0 0 0,1-1 1 0 0,-1 1-1 0 0,1-1 1 0 0,-1 0-1 0 0,0 1 1 0 0,0-1-1 0 0,0 0 1 0 0,0 0-1 0 0,0 0 0 0 0,0 0 1 0 0,-1-1-1 0 0,1 1 1 0 0,-1 0-1 0 0,1-1 1 0 0,-1 0-1 0 0,1 0 1 0 0,-1 0-1 0 0,0 0-30 0 0,-235 38 1391 0 0,139-31-1286 0 0,90-7-130 0 0,-43 3-180 0 0,1 2-1 0 0,0 2 1 0 0,0 3 0 0 0,1 2-1 0 0,0 2 1 0 0,1 2-1 0 0,-9 6 206 0 0,28-2-2682 0 0,15-1-4566 0 0,11-10-2881 0 0</inkml:trace>
  <inkml:trace contextRef="#ctx0" brushRef="#br0" timeOffset="51870.995">14308 11581 10482 0 0,'0'0'2649'0'0,"0"0"-361"0"0,0 0-661 0 0,0 0-406 0 0,0 0-197 0 0,0 0-191 0 0,0 0-177 0 0,0 0-105 0 0,0 0-57 0 0,0 0-29 0 0,0 0-19 0 0,0 0-25 0 0,11 4 3540 0 0,45 17-4085 0 0,40 12 166 0 0,-2 4 1 0 0,-1 4 0 0 0,-2 4-1 0 0,-2 4 1 0 0,75 56-43 0 0,41 46 23 0 0,-205-149-19 0 0,-1 1 0 0 0,1-1 0 0 0,-1 0 0 0 0,0 0 0 0 0,0 0 0 0 0,0 0 0 0 0,0-1 0 0 0,0 1 0 0 0,0 0 0 0 0,0 0 0 0 0,-1-1 0 0 0,1 1 0 0 0,-1 0 0 0 0,1-1 0 0 0,-1 1 0 0 0,1-1 0 0 0,-1 0 0 0 0,0 0 0 0 0,0 0 0 0 0,0 1 0 0 0,0-2 0 0 0,0 1 0 0 0,0 0 0 0 0,0 0 0 0 0,0-1 0 0 0,0 1 0 0 0,0-1 0 0 0,0 1 0 0 0,0-1 0 0 0,0 0 0 0 0,-1 0 0 0 0,1 0 0 0 0,0 0 0 0 0,-1 0-4 0 0,-2 1 1 0 0,-249 67 11 0 0,123-37-213 0 0,2 6 1 0 0,1 5 0 0 0,3 6 0 0 0,-86 47 200 0 0,117-30-2332 0 0,68-37-1392 0 0,7 3-4014 0 0,12-18-3334 0 0</inkml:trace>
  <inkml:trace contextRef="#ctx0" brushRef="#br0" timeOffset="53224.621">16019 11893 15739 0 0,'0'0'1050'0'0,"0"0"-606"0"0,0 0-875 0 0,0 0-629 0 0,0 0-118 0 0,0 0 266 0 0,0 0 479 0 0,0 0 568 0 0,0 0 425 0 0,0 0 261 0 0,0 0 202 0 0,0 0 111 0 0,0 0 5 0 0,21 0-91 0 0,68-3-191 0 0,4-37 444 0 0,-72 25-1108 0 0,5 0-5 0 0,-1 0-1 0 0,-1-2 1 0 0,0-1 0 0 0,-2 0 0 0 0,0-2-1 0 0,-1-1 1 0 0,-1 0 0 0 0,0-2 0 0 0,-2 0-1 0 0,-1-1 1 0 0,-1 0 0 0 0,-1-2 0 0 0,-1 0-1 0 0,10-27-187 0 0,-25 54-36 0 0,0 0 0 0 0,0-1 0 0 0,-1 1 0 0 0,1 0 0 0 0,0-1 0 0 0,0 1 0 0 0,-1-1-1 0 0,1 1 1 0 0,0-1 0 0 0,0 0 0 0 0,-1 1 0 0 0,1-1 0 0 0,0 0 0 0 0,-1 0-1 0 0,1 0 1 0 0,0 0 0 0 0,-1 0 0 0 0,1 0 0 0 0,0 0 0 0 0,-1-1 0 0 0,1 1-1 0 0,0 0 1 0 0,-1-1 0 0 0,1 1 0 0 0,0-1 0 0 0,0 1 0 0 0,-1-1 0 0 0,1 0-1 0 0,0 0 1 0 0,0 1 0 0 0,0-1 0 0 0,0 0 0 0 0,0 0 0 0 0,0 0 0 0 0,0 0 0 0 0,0 0-1 0 0,1 0 1 0 0,-1 0 0 0 0,0-1 0 0 0,1 1 0 0 0,-1 0 0 0 0,1 0 0 0 0,-1 0-1 0 0,1-1 1 0 0,-1 1 0 0 0,1 0 0 0 0,0-1 0 0 0,0 1 0 0 0,-1 0 0 0 0,1-1-1 0 0,0 1 1 0 0,0 0 0 0 0,0-1 0 0 0,1 1 0 0 0,-1 0 0 0 0,0-1 0 0 0,0 1-1 0 0,1 0 1 0 0,-1-1 0 0 0,1 1 0 0 0,-1 0 0 0 0,1 0 36 0 0,-13 24-82 0 0,1 1-1 0 0,1 0 1 0 0,1 1 0 0 0,1 0 0 0 0,1 0-1 0 0,2 0 1 0 0,0 1 0 0 0,2 0 0 0 0,0 0-1 0 0,2 1 1 0 0,1-1 0 0 0,2 0 0 0 0,0 0-1 0 0,2 1 83 0 0,-3 28-40 0 0,14 467 150 0 0,-16-517-78 0 0,0-1-1 0 0,0 1 0 0 0,0 0 1 0 0,0-1-1 0 0,-1 1 0 0 0,0-1 1 0 0,0 0-1 0 0,0 0 0 0 0,-1 0 1 0 0,1 0-1 0 0,-1 0 0 0 0,0 0 0 0 0,0 0 1 0 0,0-1-1 0 0,0 0 0 0 0,-1 1 1 0 0,0-1-1 0 0,1 0 0 0 0,-1-1 1 0 0,0 1-1 0 0,0-1 0 0 0,-1 0 1 0 0,1 0-1 0 0,0 0 0 0 0,-1 0 0 0 0,1-1 1 0 0,-1 0-1 0 0,0 0 0 0 0,0 0-31 0 0,-143 18 518 0 0,-72-25 70 0 0,340-14-996 0 0,543-32 975 0 0,-528 25 38 0 0,-111 72 312 0 0,-19-39-877 0 0,0 0 0 0 0,0 0 0 0 0,0 0 1 0 0,1-1-1 0 0,0 0 0 0 0,0 0 1 0 0,0-1-1 0 0,0 0 0 0 0,1 0 1 0 0,0 0-1 0 0,0-1 0 0 0,0 0 0 0 0,0 0 1 0 0,0-1-1 0 0,1 0 0 0 0,-1 0 1 0 0,1-1-1 0 0,-1 0 0 0 0,1 0 1 0 0,0 0-1 0 0,-1-1 0 0 0,1-1 0 0 0,0 1 1 0 0,-1-1-1 0 0,1 0 0 0 0,-1-1 1 0 0,1 0-1 0 0,1-1-40 0 0,204-88 603 0 0,-191 81-565 0 0,0-2-1 0 0,-1 0 1 0 0,-1-2 0 0 0,1 0 0 0 0,-2-1 0 0 0,0-1 0 0 0,-1-1 0 0 0,-1 0 0 0 0,-1-1 0 0 0,0-1 0 0 0,-1-1 0 0 0,-1 0 0 0 0,-1-1 0 0 0,-1-1 0 0 0,-1 0 0 0 0,0 0 0 0 0,-2-1 0 0 0,-1 0 0 0 0,-1 0 0 0 0,0-1-1 0 0,-2 0 1 0 0,1-20-38 0 0,-5 31-29 0 0,-2-1-1 0 0,1 1 0 0 0,-2 0 1 0 0,0 0-1 0 0,0 0 1 0 0,-1 1-1 0 0,-1-1 0 0 0,0 1 1 0 0,-1-1-1 0 0,0 1 0 0 0,-1 0 1 0 0,0 1-1 0 0,-1 0 0 0 0,0 0 1 0 0,-1 0-1 0 0,0 1 0 0 0,-1 0 1 0 0,0 0-1 0 0,0 1 0 0 0,-1 0 1 0 0,0 1-1 0 0,-1 0 0 0 0,0 1 1 0 0,0 0-1 0 0,0 1 0 0 0,-1 0 1 0 0,0 1-1 0 0,0 0 0 0 0,-1 0 1 0 0,1 2-1 0 0,-1 0 1 0 0,0 0-1 0 0,0 1 0 0 0,-11 0 30 0 0,6 0-18 0 0,0 1-1 0 0,-1 1 0 0 0,1 1 1 0 0,-1 1-1 0 0,1 0 0 0 0,0 1 1 0 0,0 1-1 0 0,0 1 0 0 0,1 1 1 0 0,-1 0-1 0 0,1 1 0 0 0,1 1 0 0 0,-1 1 1 0 0,2 0-1 0 0,-1 1 0 0 0,1 0 1 0 0,0 2-1 0 0,1-1 0 0 0,1 2 1 0 0,0 0-1 0 0,0 0 0 0 0,2 2 1 0 0,-1-1-1 0 0,2 1 0 0 0,0 1 1 0 0,1 0-1 0 0,0 0 0 0 0,2 1 1 0 0,0 0-1 0 0,0 0 0 0 0,2 1 1 0 0,0 0-1 0 0,-2 17 19 0 0,5-20-56 0 0,0 0 0 0 0,1 0 0 0 0,1 0 1 0 0,0 0-1 0 0,1 0 0 0 0,1 0 0 0 0,0 0 0 0 0,1 0 0 0 0,1 0 0 0 0,0-1 0 0 0,1 0 0 0 0,1 0 0 0 0,0 0 1 0 0,0 0-1 0 0,2-1 0 0 0,0 0 0 0 0,0-1 0 0 0,1 0 0 0 0,0 0 0 0 0,1-1 0 0 0,1 0 0 0 0,0 0 0 0 0,5 2 56 0 0,44 27-1610 0 0,-17-18-2543 0 0,-4-5-6688 0 0</inkml:trace>
  <inkml:trace contextRef="#ctx0" brushRef="#br0" timeOffset="56575.451">24210 11672 1408 0 0,'0'0'2796'0'0,"0"0"-885"0"0,0 0-228 0 0,0 0-55 0 0,0 0-68 0 0,0 0-122 0 0,0 0-134 0 0,0 0-178 0 0,0 0-135 0 0,0 0-95 0 0,0 0-87 0 0,-4-15-88 0 0,-14-64-1028 0 0,22 106-2813 0 0,-3 18 3441 0 0,0-13-111 0 0,17 370 1284 0 0,-17-387-3150 0 0,4-2 5922 0 0,-1-17 1533 0 0,-3-13-4731 0 0,-11-79-854 0 0,7 88-231 0 0,0 0 0 0 0,0 0 0 0 0,0 0 0 0 0,1-1 0 0 0,1 1 0 0 0,-1-1 0 0 0,2 0-1 0 0,-1 1 1 0 0,1-1 0 0 0,0 0 0 0 0,1 1 0 0 0,0-1 0 0 0,0 0 0 0 0,1 1 0 0 0,0-1 0 0 0,0 1 0 0 0,1 0 0 0 0,0 0 0 0 0,1 0 0 0 0,0 0 0 0 0,0 0 0 0 0,0 1 0 0 0,1 0 0 0 0,0 0 0 0 0,1 0 0 0 0,0 0 0 0 0,0 1 0 0 0,0 0 0 0 0,1 1 0 0 0,-1-1 0 0 0,1 1 0 0 0,7-4 17 0 0,10 1-50 0 0,0 1 0 0 0,1 1-1 0 0,-1 1 1 0 0,1 1 0 0 0,0 1 0 0 0,0 1 0 0 0,1 2 0 0 0,-1 0-1 0 0,0 2 1 0 0,0 0 0 0 0,0 2 0 0 0,13 4 50 0 0,97 39-4554 0 0,-110-30-4117 0 0,-19-12 3064 0 0,-2-2-974 0 0</inkml:trace>
  <inkml:trace contextRef="#ctx0" brushRef="#br0" timeOffset="56825.516">24972 11739 6481 0 0,'0'0'1773'0'0,"0"0"-1757"0"0,0 0-284 0 0,0 0 377 0 0,0 0 264 0 0,0 0 181 0 0,0 0 59 0 0,0 0 56 0 0,0 0 67 0 0,17 28 45 0 0,51 87 58 0 0,-46-28 1124 0 0,-24-66-1429 0 0,1 11-417 0 0,8 68 1889 0 0,40-66-9276 0 0,-39-32-436 0 0</inkml:trace>
  <inkml:trace contextRef="#ctx0" brushRef="#br0" timeOffset="57051.11">25101 11100 20380 0 0,'0'0'5344'0'0,"0"0"-4086"0"0,0 0-1105 0 0,0 0-145 0 0,0 0-216 0 0,0 0-237 0 0,0 0-243 0 0,0 0-142 0 0,0 0 54 0 0,0 0 133 0 0,0 0 159 0 0,0 0 112 0 0,0 0-28 0 0,10-19-56 0 0,35-53-151 0 0,-43 70 513 0 0,0 1-1 0 0,0 0 1 0 0,0-1 0 0 0,0 1 0 0 0,0 0 0 0 0,1 0-1 0 0,-1 1 1 0 0,0-1 0 0 0,1 0 0 0 0,-1 1 0 0 0,0 0-1 0 0,1-1 1 0 0,-1 1 0 0 0,0 0 0 0 0,1 0 0 0 0,-1 0-1 0 0,1 1 1 0 0,-1-1 0 0 0,0 0 0 0 0,1 1-1 0 0,-1 0 1 0 0,0-1 0 0 0,1 1 0 0 0,-1 0 0 0 0,0 0-1 0 0,0 0 1 0 0,0 1 0 0 0,0-1 0 0 0,0 0 0 0 0,0 1-1 0 0,1 0 95 0 0,9 4-1029 0 0,46 16-6780 0 0,-35-15-1666 0 0</inkml:trace>
  <inkml:trace contextRef="#ctx0" brushRef="#br0" timeOffset="57801.913">26371 10718 23365 0 0,'0'0'-77'0'0,"0"0"-375"0"0,0 0-490 0 0,0 0-190 0 0,0 0 144 0 0,0 0 337 0 0,0 0 404 0 0,0 0 211 0 0,0 0 51 0 0,8 27 22 0 0,52 189 298 0 0,70 557 962 0 0,-76-597-963 0 0,-54-176 3 0 0,0 0 161 0 0,-37-11 370 0 0,-39-8-1238 0 0,0 4-1 0 0,-1 4 1 0 0,0 2 0 0 0,0 4 0 0 0,-1 4 0 0 0,-30 4 370 0 0,23-3-17 0 0,77 0 21 0 0,-15-1 63 0 0,0 0-1 0 0,0 2 1 0 0,0 0-1 0 0,0 1 1 0 0,0 2 0 0 0,0 0-1 0 0,1 2 1 0 0,-1 0-1 0 0,1 1 1 0 0,1 2-1 0 0,-3 1-66 0 0,22-9-12 0 0,-1 0-1 0 0,1 0 1 0 0,0 0-1 0 0,0 1 1 0 0,0-1-1 0 0,-1 1 1 0 0,2-1-1 0 0,-1 1 1 0 0,0 0-1 0 0,0-1 1 0 0,0 1-1 0 0,1 0 1 0 0,-1 0-1 0 0,1 1 1 0 0,0-1-1 0 0,-1 0 1 0 0,1 0-1 0 0,0 1 0 0 0,0-1 1 0 0,1 0-1 0 0,-1 1 1 0 0,0-1-1 0 0,1 1 1 0 0,0-1-1 0 0,-1 1 1 0 0,1-1-1 0 0,0 1 1 0 0,0-1-1 0 0,0 1 1 0 0,1-1-1 0 0,-1 1 1 0 0,1-1-1 0 0,-1 1 1 0 0,1-1-1 0 0,0 1 1 0 0,0-1-1 0 0,0 0 1 0 0,0 0-1 0 0,0 1 1 0 0,0-1-1 0 0,1 0 1 0 0,-1 0-1 0 0,1 0 1 0 0,0 1 12 0 0,94 63 841 0 0,-41-51-643 0 0,0-3-1 0 0,1-2 1 0 0,0-2 0 0 0,0-3 0 0 0,1-2-1 0 0,-1-3 1 0 0,48-6-198 0 0,-89 5 23 0 0,85-2 14 0 0,0-4 0 0 0,-1-5 0 0 0,-1-4 0 0 0,92-28-37 0 0,-182 42 50 0 0,4-1 73 0 0,0 0-1 0 0,0-1 0 0 0,0 0 1 0 0,-1-1-1 0 0,1-1 0 0 0,-1 0 1 0 0,0 0-1 0 0,-1-1 0 0 0,0 0 1 0 0,0-1-1 0 0,3-2-122 0 0,11 19-460 0 0,41-1 1172 0 0,-49-8-672 0 0,0-1 0 0 0,0 0 0 0 0,0-1-1 0 0,0 0 1 0 0,0-2 0 0 0,0 0 0 0 0,-1 0 0 0 0,1-2-1 0 0,-1 0 1 0 0,-1 0 0 0 0,1-2 0 0 0,7-4-40 0 0,-20 10-29 0 0,0 1 0 0 0,-1-1 0 0 0,1 1 0 0 0,0-1 0 0 0,-1 0 0 0 0,1 0 0 0 0,-1 0 0 0 0,1 0 0 0 0,-1 0 1 0 0,0 0-1 0 0,0 0 0 0 0,0 0 0 0 0,0 0 0 0 0,0-1 0 0 0,-1 1 0 0 0,1 0 0 0 0,-1 0 0 0 0,1-1 0 0 0,-1 1 0 0 0,0-1 1 0 0,0 1-1 0 0,0 0 0 0 0,0-1 0 0 0,0 1 0 0 0,-1 0 0 0 0,1-1 0 0 0,-1 1 0 0 0,1 0 0 0 0,-1-1 0 0 0,0 1 0 0 0,0 0 0 0 0,0 0 1 0 0,0 0-1 0 0,0 0 0 0 0,-1 0 0 0 0,1 0 0 0 0,0 0 0 0 0,-1 0 0 0 0,0 0 0 0 0,1 1 0 0 0,-1-1 0 0 0,0 1 0 0 0,0-1 1 0 0,0 1-1 0 0,0-1 29 0 0,-94-59-1485 0 0,76 53 1449 0 0,-1 0-1 0 0,1 1 1 0 0,-1 1 0 0 0,-1 1 0 0 0,1 1 0 0 0,-1 1-1 0 0,0 0 1 0 0,1 2 0 0 0,-1 1 0 0 0,0 0 0 0 0,0 2 0 0 0,0 1-1 0 0,1 0 1 0 0,-1 1 0 0 0,-6 4 36 0 0,23-6-8 0 0,1 1 0 0 0,-1-1 0 0 0,1 1 1 0 0,0 0-1 0 0,0 1 0 0 0,0-1 0 0 0,0 1 0 0 0,1-1 0 0 0,0 1 0 0 0,-1 0 1 0 0,1 0-1 0 0,1 1 0 0 0,-1-1 0 0 0,0 1 0 0 0,1-1 0 0 0,0 1 0 0 0,0 0 1 0 0,1 0-1 0 0,-1 0 0 0 0,1 0 0 0 0,0 0 0 0 0,0 0 0 0 0,1 0 0 0 0,0 0 1 0 0,0 0-1 0 0,0 0 0 0 0,0 1 0 0 0,1-1 0 0 0,-1 0 0 0 0,2 0 1 0 0,-1 0-1 0 0,0 0 0 0 0,1 0 0 0 0,0-1 0 0 0,0 1 0 0 0,0 0 0 0 0,1-1 1 0 0,-1 1-1 0 0,1-1 0 0 0,0 0 0 0 0,1 0 0 0 0,-1 0 0 0 0,1-1 0 0 0,-1 1 1 0 0,1-1-1 0 0,0 1 0 0 0,1-1 0 0 0,-1-1 0 0 0,0 1 0 0 0,1-1 0 0 0,-1 1 1 0 0,1-1-1 0 0,0 0 0 0 0,5 0 8 0 0,91 17-1696 0 0,-34-17-4974 0 0,-63-2 5975 0 0,28 0-9986 0 0</inkml:trace>
  <inkml:trace contextRef="#ctx0" brushRef="#br0" timeOffset="58696.977">27583 10592 24349 0 0,'0'0'-62'0'0,"0"0"-263"0"0,0 0-407 0 0,0 0-311 0 0,0 0 35 0 0,0 0 237 0 0,0 0 373 0 0,0 0 315 0 0,0 0 79 0 0,0 0 36 0 0,8 29 51 0 0,28 93 77 0 0,12 194 690 0 0,-43-245-764 0 0,12 665 1007 0 0,-48-778-1103 0 0,-73-62-9118 0 0,5 4 1794 0 0,42 25 6032 0 0,48 61 1478 0 0,-46-88 4064 0 0,46 29 8318 0 0,56 70-10467 0 0,202 35-1675 0 0,-37-60-131 0 0,-196 23-298 0 0,0-1-1 0 0,0-1 0 0 0,-1 0 1 0 0,0-1-1 0 0,-1-1 0 0 0,0 0 0 0 0,0 0 1 0 0,-1-2-1 0 0,0 0 0 0 0,-1 0 1 0 0,0-1-1 0 0,-1-1 0 0 0,0 0 1 0 0,-1 0-1 0 0,0-1 0 0 0,-1 0 0 0 0,6-15 14 0 0,0-7 47 0 0,-3-1-1 0 0,-1 0 0 0 0,-1 0 0 0 0,-2-1 0 0 0,-2 0 0 0 0,-2 0 0 0 0,-1-1 0 0 0,-2 1 0 0 0,-1-1 0 0 0,-2 1 0 0 0,-2-1 0 0 0,-2 1 0 0 0,-4-12-46 0 0,-20-34 494 0 0,30 83-624 0 0,0 1-199 0 0,0 44-1598 0 0,52 843 3219 0 0,-51-775-1234 0 0,-3-45-23 0 0,3 0 1 0 0,3 0-1 0 0,3 0 0 0 0,15 60-35 0 0,-4-77 285 0 0,-18-50-106 0 0,0 0 76 0 0,0-24-261 0 0,-4-23-2881 0 0,-1 0 0 0 0,-3 1-1 0 0,-2-1 1 0 0,-2 1 0 0 0,-2 1-1 0 0,-2 1 1 0 0,-18-37 2887 0 0,-24-71-2946 0 0,19-6 8181 0 0,46 77 8821 0 0,27 63-11465 0 0,16 11-2583 0 0,-1 2 0 0 0,1 3 0 0 0,-1 1-1 0 0,1 3 1 0 0,-1 2 0 0 0,0 2 0 0 0,0 2 0 0 0,22 8-8 0 0,12-2-1219 0 0,12 4-3123 0 0,-34-3-4756 0 0,-43-10 72 0 0</inkml:trace>
  <inkml:trace contextRef="#ctx0" brushRef="#br0" timeOffset="59161.334">28536 11814 10954 0 0,'0'0'2138'0'0,"0"0"-384"0"0,0 0-175 0 0,0 0-258 0 0,0 0-140 0 0,24 17-105 0 0,81 52-165 0 0,-93-62-699 0 0,0 0 1 0 0,1 0 0 0 0,-1-2-1 0 0,2 0 1 0 0,-1 0 0 0 0,0-1-1 0 0,1-1 1 0 0,0 0-1 0 0,0-1 1 0 0,0 0 0 0 0,0-1-1 0 0,0-1 1 0 0,2 0-213 0 0,7 0 268 0 0,4 2-95 0 0,0-1-1 0 0,-1-1 0 0 0,1-2 1 0 0,-1-1-1 0 0,0 0 0 0 0,0-2 0 0 0,0-2 1 0 0,0 0-1 0 0,-1-1 0 0 0,0-2 1 0 0,19-9-173 0 0,-41 16-20 0 0,1 1 1 0 0,-1 0 0 0 0,0-1-1 0 0,0 0 1 0 0,0 0-1 0 0,0 0 1 0 0,0 0 0 0 0,-1 0-1 0 0,1 0 1 0 0,-1-1 0 0 0,0 1-1 0 0,0-1 1 0 0,0 1 0 0 0,-1-1-1 0 0,1 0 1 0 0,-1 0 0 0 0,0 0-1 0 0,0 0 1 0 0,0 0 0 0 0,-1 0-1 0 0,1 0 1 0 0,-1 0 0 0 0,0 0-1 0 0,0 0 1 0 0,0 0 0 0 0,-1-1-1 0 0,0 1 1 0 0,1 0 0 0 0,-1 0-1 0 0,-1 1 1 0 0,1-1 0 0 0,-1 0-1 0 0,1 0 1 0 0,-1 0 0 0 0,0 1-1 0 0,0-1 1 0 0,-1 1 0 0 0,1 0-1 0 0,-1 0 1 0 0,1 0 0 0 0,-1 0-1 0 0,0 0 1 0 0,0 0 0 0 0,-1 1-1 0 0,1-1 1 0 0,0 1 0 0 0,-1 0-1 0 0,1 0 1 0 0,-1 0 0 0 0,-1 0 19 0 0,-25-15-152 0 0,-1 2 0 0 0,0 1 0 0 0,-1 1 0 0 0,-1 2 1 0 0,0 1-1 0 0,0 2 0 0 0,-1 1 0 0 0,1 2 0 0 0,-2 1 0 0 0,1 1 1 0 0,0 2-1 0 0,-1 2 0 0 0,-8 2 152 0 0,37-4-19 0 0,-1 1 1 0 0,0 0-1 0 0,0 0 1 0 0,0 0-1 0 0,0 1 1 0 0,0 0-1 0 0,1 0 1 0 0,-1 1-1 0 0,0 0 1 0 0,1 0-1 0 0,-1 1 0 0 0,1-1 1 0 0,0 1-1 0 0,0 1 1 0 0,0-1-1 0 0,0 1 1 0 0,1 0-1 0 0,0 0 1 0 0,-1 1-1 0 0,1 0 1 0 0,1 0-1 0 0,-1 0 1 0 0,1 0-1 0 0,0 1 1 0 0,0 0-1 0 0,0-1 0 0 0,1 1 1 0 0,0 1-1 0 0,0-1 1 0 0,1 0-1 0 0,0 1 1 0 0,0-1-1 0 0,0 1 1 0 0,1 0-1 0 0,0 0 1 0 0,0-1-1 0 0,0 1 1 0 0,1 0-1 0 0,1 3 19 0 0,4 0 78 0 0,0 0 0 0 0,1-1 0 0 0,0 1 0 0 0,1-1 0 0 0,0-1 0 0 0,0 1 0 0 0,1-1 0 0 0,0-1 0 0 0,0 1 0 0 0,1-1 0 0 0,0-1 0 0 0,0 0 0 0 0,1 0 0 0 0,0-1 0 0 0,0 0 0 0 0,0 0 0 0 0,0-1 0 0 0,1-1 0 0 0,0 0 0 0 0,-1 0 0 0 0,1-1 0 0 0,0-1 0 0 0,0 1 0 0 0,1-2 0 0 0,1 0-78 0 0,294 17 1144 0 0,-263-20-959 0 0,0 1 1 0 0,0 3 0 0 0,0 1 0 0 0,0 3 0 0 0,0 1 0 0 0,0 3 0 0 0,-2 1 0 0 0,1 2 0 0 0,-1 2 0 0 0,-1 1 0 0 0,37 20-186 0 0,22 32-130 0 0,61 33-37 0 0,-37-56-3756 0 0,-97-39 694 0 0,-3 0-4035 0 0,-8-2-4268 0 0</inkml:trace>
  <inkml:trace contextRef="#ctx0" brushRef="#br0" timeOffset="61566.334">4988 5325 5073 0 0,'0'0'328'0'0,"0"0"142"0"0,0 0 88 0 0,0 0 29 0 0,0 0-11 0 0,0 0-49 0 0,0 0-69 0 0,0 0-120 0 0,0 0-242 0 0,0 0-393 0 0,0 0-374 0 0,-9-17-113 0 0,-29-46 101 0 0,36 63 671 0 0,1 0-1 0 0,-1 1 0 0 0,1-1 1 0 0,0 1-1 0 0,-1-1 1 0 0,1 1-1 0 0,0 0 1 0 0,-1-1-1 0 0,1 1 0 0 0,0 0 1 0 0,0 0-1 0 0,0 0 1 0 0,0 0-1 0 0,-1 0 1 0 0,1 0-1 0 0,1 0 1 0 0,-1 0-1 0 0,0 1 0 0 0,0-1 1 0 0,0 0-1 0 0,1 1 1 0 0,-1-1-1 0 0,0 0 1 0 0,1 1-1 0 0,0-1 0 0 0,-1 1 1 0 0,1-1-1 0 0,0 1 1 0 0,0-1-1 0 0,-1 1 1 0 0,1-1-1 0 0,0 1 1 0 0,0-1-1 0 0,1 1 0 0 0,-1-1 1 0 0,0 1-1 0 0,1-1 13 0 0,-3 6-8 0 0,-61 282 460 0 0,41-88-403 0 0,-96 2055 1177 0 0,105-2085-892 0 0,-51 686 683 0 0,37 2 0 0 0,48 264-1017 0 0,-12-997 4 0 0,21 300 3145 0 0,-21 232-3149 0 0,-30-414 1212 0 0,-10-1 0 0 0,-19 42-1212 0 0,25-143 218 0 0,-50 241-142 0 0,68-341-594 0 0,14 50-11548 0 0,-6-83 8581 0 0</inkml:trace>
  <inkml:trace contextRef="#ctx0" brushRef="#br0" timeOffset="62256.323">4923 15550 0 0 0,'0'0'1546'0'0,"0"0"-205"0"0,34 2-238 0 0,114 9-61 0 0,-105-10-447 0 0,-1-2 1 0 0,1-1-1 0 0,-1-2 1 0 0,0-3-1 0 0,0-1 1 0 0,20-7-596 0 0,0 0 569 0 0,1382-322 3493 0 0,-3 61-1551 0 0,-505 147-254 0 0,390 17-2257 0 0,1870-13 2404 0 0,-2808 119-2198 0 0,2792-22 913 0 0,-417 102 1875 0 0,2945 143-1606 0 0,-3235-228-1169 0 0,-2222 9-2377 0 0,-336 2-12569 0 0,57 0 5278 0 0</inkml:trace>
  <inkml:trace contextRef="#ctx0" brushRef="#br0" timeOffset="62871.426">5615 5165 13147 0 0,'0'0'5420'0'0,"0"0"-4023"0"0,-10-27-1011 0 0,-33-83-104 0 0,42 108-309 0 0,0 0-1 0 0,0 0 0 0 0,0 0 1 0 0,1 0-1 0 0,-1 0 0 0 0,0 0 0 0 0,1-1 1 0 0,-1 1-1 0 0,1 0 0 0 0,0 0 1 0 0,0 0-1 0 0,0 0 0 0 0,0-1 0 0 0,0 1 1 0 0,0 0-1 0 0,0 0 0 0 0,1 0 1 0 0,-1 0-1 0 0,1 0 0 0 0,0 0 1 0 0,-1 0-1 0 0,1 0 0 0 0,0 0 0 0 0,0 0 1 0 0,0 0-1 0 0,1 0 0 0 0,-1 0 1 0 0,0 1-1 0 0,1-1 0 0 0,-1 0 0 0 0,1 1 1 0 0,0-1-1 0 0,-1 1 0 0 0,1 0 1 0 0,0 0-1 0 0,0-1 0 0 0,0 1 0 0 0,0 0 1 0 0,0 1-1 0 0,0-1 0 0 0,0 0 1 0 0,0 0-1 0 0,0 1 0 0 0,0-1 1 0 0,0 1-1 0 0,0 0 0 0 0,0 0 0 0 0,1 0 1 0 0,-1 0-1 0 0,0 0 0 0 0,0 0 1 0 0,0 0-1 0 0,2 1 28 0 0,11-3-165 0 0,105-12-36 0 0,1 4 0 0 0,0 6 0 0 0,0 5 1 0 0,0 5-1 0 0,106 20 201 0 0,-83-11-73 0 0,445 23 53 0 0,1-25 0 0 0,1-25 0 0 0,508-81 20 0 0,636-126 1848 0 0,-1583 201-1737 0 0,1 8 0 0 0,0 6 1 0 0,0 6-1 0 0,7 8-111 0 0,-154-9-39 0 0,7-1-86 0 0,1 0 0 0 0,-1 1 0 0 0,0 1-1 0 0,0 0 1 0 0,0 1 0 0 0,0 0 0 0 0,-1 1 0 0 0,1 0 0 0 0,-1 1 0 0 0,0 0 0 0 0,0 1 0 0 0,-1 1-1 0 0,1 0 1 0 0,-1 0 0 0 0,-1 1 0 0 0,0 0 0 0 0,0 1 0 0 0,3 4 125 0 0,-11-9-495 0 0,-1 1-1 0 0,0-1 1 0 0,0 1 0 0 0,0-1 0 0 0,0 1-1 0 0,-1 0 1 0 0,0-1 0 0 0,0 1 0 0 0,0 0-1 0 0,0-1 1 0 0,-1 1 0 0 0,0 0 0 0 0,0-1-1 0 0,0 1 1 0 0,0-1 0 0 0,-1 1 0 0 0,0-1 0 0 0,0 0-1 0 0,0 0 1 0 0,-2 3 495 0 0,-4 11-7959 0 0</inkml:trace>
  <inkml:trace contextRef="#ctx0" brushRef="#br0" timeOffset="64333.5">22802 3940 10794 0 0,'0'0'3901'0'0,"0"0"-2391"0"0,0 0-873 0 0,0 0-675 0 0,0 0-667 0 0,0 0-340 0 0,0 0 49 0 0,0 0 460 0 0,30-5 437 0 0,1-1 118 0 0,161-2 163 0 0,275 47 602 0 0,1-20-1 0 0,120-23-783 0 0,-238 0 74 0 0,514 1-134 0 0,2600 12 3286 0 0,-2844 9-2936 0 0,214 50-290 0 0,-437-45 334 0 0,-303-58 2850 0 0,-93 94-10910 0 0,62 95 7841 0 0,-56-140-111 0 0,2 5 114 0 0,0 0 0 0 0,0-1 0 0 0,2-1 0 0 0,0 0 0 0 0,1 0 0 0 0,1-1 0 0 0,1 0 0 0 0,0-2 1 0 0,1 1-1 0 0,5 3-118 0 0,1 4-6 0 0,0 1 1 0 0,-2 1 0 0 0,-1 0 0 0 0,-1 2-1 0 0,-1 0 1 0 0,-1 1 0 0 0,-2 1 0 0 0,0 0-1 0 0,-2 0 1 0 0,-1 1 0 0 0,-2 1 0 0 0,0-1-1 0 0,-2 2 1 0 0,-2-1 0 0 0,2 30 5 0 0,1-23 80 0 0,44 365-36 0 0,-17 2 0 0 0,-17 1 0 0 0,-28 245-44 0 0,14 378 408 0 0,38-348-205 0 0,-2-48 141 0 0,-28 2-344 0 0,-31-306 172 0 0,-43 201-172 0 0,9-92 109 0 0,-74 993-15 0 0,116-628 911 0 0,12-793-1010 0 0,0-3 38 0 0,1 1 0 0 0,-1 0 1 0 0,0 0-1 0 0,0-1 0 0 0,0 1 1 0 0,-1 0-1 0 0,0-1 1 0 0,-1 1-1 0 0,0-1 0 0 0,0 1 1 0 0,0-1-1 0 0,-1 0 0 0 0,1 0 1 0 0,-2 0-1 0 0,1 0 0 0 0,0 0 1 0 0,-1-1-1 0 0,0 1 0 0 0,-5 3-33 0 0,-29 22 147 0 0,-2-2 0 0 0,-1-2-1 0 0,-1-2 1 0 0,-1-1-1 0 0,-1-2 1 0 0,-1-3-1 0 0,-1-1 1 0 0,-1-3 0 0 0,0-1-1 0 0,-1-2 1 0 0,0-3-1 0 0,-36 2-146 0 0,39-2 51 0 0,-1144 254 240 0 0,417-51-7390 0 0,589-154 1945 0 0,46-16-3603 0 0</inkml:trace>
  <inkml:trace contextRef="#ctx0" brushRef="#br1" timeOffset="100449.136">2784 11828 17004 0 0,'0'0'678'0'0,"0"0"261"0"0,0 0 30 0 0,0 0-311 0 0,0 0-256 0 0,0 0-245 0 0,0 0-201 0 0,0 0-68 0 0,0 0 31 0 0,0 0 75 0 0,0 0 84 0 0,8-25 40 0 0,26-78 18 0 0,-32 99-122 0 0,-1 0-1 0 0,1 1 0 0 0,0-1 1 0 0,0 0-1 0 0,0 1 0 0 0,0-1 0 0 0,1 1 1 0 0,0-1-1 0 0,-1 1 0 0 0,1 0 0 0 0,0 0 1 0 0,0 1-1 0 0,1-1 0 0 0,-1 1 0 0 0,1-1 1 0 0,-1 1-1 0 0,1 0 0 0 0,0 0 1 0 0,0 1-1 0 0,3-2-13 0 0,8-4 53 0 0,24-7-45 0 0,0 1 0 0 0,1 2 0 0 0,0 2 0 0 0,1 1 0 0 0,0 2 0 0 0,0 2 0 0 0,1 2 0 0 0,-1 2 1 0 0,0 1-1 0 0,21 4-8 0 0,58-2 82 0 0,-10-12 73 0 0,-1-5 0 0 0,-1-5 0 0 0,-1-5 0 0 0,-1-4 0 0 0,-1-5 0 0 0,-2-4 0 0 0,20-15-155 0 0,-58 25 381 0 0,-2-2-1 0 0,-1-4 0 0 0,-1-2 0 0 0,9-10-380 0 0,-78 112-2858 0 0,2-39-1225 0 0,3-8-3999 0 0,3-15-879 0 0</inkml:trace>
  <inkml:trace contextRef="#ctx0" brushRef="#br1" timeOffset="100865.994">4330 10626 21925 0 0,'0'0'36'0'0,"0"0"221"0"0,0 0-81 0 0,0 0-365 0 0,0 0-415 0 0,0 0-185 0 0,0 0 39 0 0,0 0 203 0 0,0 0 301 0 0,0 0 125 0 0,0 0-12 0 0,0 0 15 0 0,0 0 70 0 0,28-6 88 0 0,91-18 107 0 0,-7 40 345 0 0,-80-4-328 0 0,531 146 878 0 0,-554-157-1045 0 0,-1 1 1 0 0,0 1-1 0 0,0 0 1 0 0,0 0-1 0 0,0 0 1 0 0,-1 1-1 0 0,1 0 1 0 0,-1 0-1 0 0,0 1 1 0 0,0 0-1 0 0,0 0 0 0 0,-1 1 1 0 0,0 0-1 0 0,0 0 1 0 0,0 0-1 0 0,-1 1 1 0 0,0 0-1 0 0,0 0 1 0 0,0 0-1 0 0,-1 1 1 0 0,0-1-1 0 0,-1 1 1 0 0,0 0-1 0 0,0 0 1 0 0,-1 0-1 0 0,0 0 1 0 0,0 1-1 0 0,-1 1 3 0 0,-4 33 75 0 0,-2 0 0 0 0,-3 0 0 0 0,-1 0 0 0 0,-2-1 0 0 0,-2-1 0 0 0,-1 0 0 0 0,-3-1 0 0 0,-1 0 0 0 0,-2-1 0 0 0,-8 10-75 0 0,5-11 91 0 0,-2 0 1 0 0,-1-2-1 0 0,-2-1 1 0 0,-2-1-1 0 0,-1-2 1 0 0,-1-1 0 0 0,-2-1-1 0 0,-1-2 1 0 0,-1-1-1 0 0,-1-2 1 0 0,-1-2-1 0 0,-30 13-91 0 0,46-24-543 0 0,-57 35 317 0 0,56-28-3414 0 0,2 2-3958 0 0,15-14-2906 0 0</inkml:trace>
  <inkml:trace contextRef="#ctx0" brushRef="#br1" timeOffset="101871.07">824 10612 6353 0 0,'0'0'1535'0'0,"0"0"-748"0"0,0 0-243 0 0,0 0-129 0 0,0 0-8 0 0,0 0 102 0 0,0 0 73 0 0,0 0 11 0 0,0 0-45 0 0,0 0-112 0 0,0 0-34 0 0,0 0 78 0 0,0 0 197 0 0,-19-8 222 0 0,-55-26 111 0 0,36-20 2264 0 0,33 52-3325 0 0,0 0 0 0 0,0 0 1 0 0,1 1-1 0 0,-2 0 0 0 0,1 0 0 0 0,0 0 1 0 0,0 1-1 0 0,0 0 0 0 0,0 0 1 0 0,0 0-1 0 0,-1 0 0 0 0,1 1 0 0 0,0 0 1 0 0,0 0-1 0 0,0 0 0 0 0,0 1 0 0 0,0-1 1 0 0,0 1-1 0 0,1 1 0 0 0,-1-1 0 0 0,1 1 1 0 0,-1-1-1 0 0,1 1 0 0 0,0 0 1 0 0,-3 3 50 0 0,-27 19-135 0 0,1 1 1 0 0,1 2-1 0 0,1 1 1 0 0,1 1 0 0 0,2 1-1 0 0,2 2 1 0 0,0 1-1 0 0,2 1 1 0 0,2 1 0 0 0,2 1-1 0 0,1 1 1 0 0,1 0 0 0 0,-11 40 134 0 0,22-59-51 0 0,0 0 1 0 0,1 1 0 0 0,1 0 0 0 0,1 0 0 0 0,1 0 0 0 0,0 0-1 0 0,2 1 1 0 0,0-1 0 0 0,2 0 0 0 0,0 1 0 0 0,1-1 0 0 0,1 0 0 0 0,1 0-1 0 0,0 0 1 0 0,2 0 0 0 0,0-1 0 0 0,2 1 0 0 0,0-2 0 0 0,1 1-1 0 0,0-1 1 0 0,2-1 0 0 0,0 0 0 0 0,1 0 0 0 0,1-1 0 0 0,0-1 0 0 0,1 0-1 0 0,1-1 1 0 0,0 0 0 0 0,1-1 0 0 0,0-1 0 0 0,1 0 0 0 0,1-2 0 0 0,18 9 49 0 0,-15-11 141 0 0,1-2 0 0 0,0-1 0 0 0,0 0 0 0 0,0-2 0 0 0,1 0 0 0 0,-1-2 0 0 0,1 0 0 0 0,0-2 0 0 0,-1 0-1 0 0,1-2 1 0 0,-1 0 0 0 0,1-1 0 0 0,-1-2 0 0 0,-1 0 0 0 0,1-1 0 0 0,-1-2 0 0 0,0 0 0 0 0,-1-1-1 0 0,0 0 1 0 0,-1-2 0 0 0,0-1 0 0 0,-1 0 0 0 0,0-1 0 0 0,-1-1 0 0 0,-1-1 0 0 0,0 0 0 0 0,-1-1-1 0 0,-1-1 1 0 0,9-14-140 0 0,-11 16 156 0 0,-1-1 0 0 0,0-1 0 0 0,-1 0 0 0 0,-1-1 0 0 0,0 0 0 0 0,-2 0 0 0 0,0-1 0 0 0,-2 1 0 0 0,0-2 0 0 0,-1 1 0 0 0,-1 0 0 0 0,0-1 0 0 0,-2 1 0 0 0,-1-1 0 0 0,0 0 0 0 0,-1 1 0 0 0,-2-1 0 0 0,-1-7-156 0 0,-18-21-838 0 0,24 76-2589 0 0,10 47 3589 0 0,-3-1 1 0 0,-4 1 0 0 0,-2 1 0 0 0,-4-1-1 0 0,-4 6-162 0 0,-44 201 386 0 0,63-336-5463 0 0,56-237-6433 0 0,-65 259 9518 0 0</inkml:trace>
  <inkml:trace contextRef="#ctx0" brushRef="#br1" timeOffset="102178.072">1206 10940 4377 0 0,'0'0'3811'0'0,"0"0"-445"0"0,0-29-468 0 0,-1-143 1521 0 0,-6 142-1906 0 0,2 49-4469 0 0,72 329 2147 0 0,-61-324-210 0 0,13 56 82 0 0,4-2 0 0 0,3 0-1 0 0,3-2 1 0 0,3-1 0 0 0,4-2-1 0 0,12 14-62 0 0,-45-80 54 0 0,1-1 0 0 0,-1 0 0 0 0,1 0 0 0 0,1-1 1 0 0,-1 1-1 0 0,1-1 0 0 0,0 0 0 0 0,0 0 0 0 0,0 0 0 0 0,1-1 0 0 0,0 1 0 0 0,0-1 0 0 0,0-1 0 0 0,0 1 0 0 0,1-1 0 0 0,-1-1 0 0 0,7 3-54 0 0,-13-5 778 0 0,-14-14 1147 0 0,-4 2-1945 0 0,-1 0-1 0 0,-1 2 0 0 0,0 0 0 0 0,0 1 0 0 0,-1 1 1 0 0,0 0-1 0 0,-1 2 0 0 0,1 1 0 0 0,-1 0 0 0 0,0 2 1 0 0,-1 0-1 0 0,1 2 0 0 0,0 0 0 0 0,-1 2 0 0 0,1 0 1 0 0,0 2-1 0 0,0 0 0 0 0,0 1 0 0 0,0 2 1 0 0,1 0-1 0 0,0 1 0 0 0,-4 3 21 0 0,18-10-104 0 0,0 1 0 0 0,0 1 0 0 0,0-1 0 0 0,0 1 0 0 0,0 0 0 0 0,0 1 0 0 0,1 0 0 0 0,-1 0 0 0 0,1 0 1 0 0,-1 1-1 0 0,1 0 0 0 0,1 0 0 0 0,-1 0 0 0 0,0 1 0 0 0,1 0 0 0 0,0 0 0 0 0,0 1 0 0 0,1-1 0 0 0,-1 1 0 0 0,1 0 0 0 0,1 0 0 0 0,-1 0 0 0 0,1 1 0 0 0,0-1 0 0 0,0 1 0 0 0,1 0 0 0 0,0 0 1 0 0,0-1-1 0 0,0 2 0 0 0,1-1 0 0 0,0 0 0 0 0,1 0 0 0 0,-1 0 0 0 0,2 5 104 0 0,34 25-3747 0 0,-3-24-2192 0 0,-16-8-2014 0 0</inkml:trace>
  <inkml:trace contextRef="#ctx0" brushRef="#br1" timeOffset="102663.895">1598 10826 10482 0 0,'0'0'2270'0'0,"0"0"-299"0"0,0 0-681 0 0,0 0-727 0 0,0 0-573 0 0,0 0-442 0 0,0 0-224 0 0,0 0 80 0 0,0 0 260 0 0,0 0 320 0 0,0 0 278 0 0,0 0 72 0 0,0 0-18 0 0,1 29-27 0 0,18 213 277 0 0,-5 196 634 0 0,-22-385 328 0 0,39-65-1478 0 0,39-23 232 0 0,-13 6-222 0 0,0 3 0 0 0,2 2-1 0 0,1 2 1 0 0,39-7-60 0 0,-81 31-824 0 0,-21 8-2586 0 0,0 1-2051 0 0,2-6-4264 0 0</inkml:trace>
  <inkml:trace contextRef="#ctx0" brushRef="#br1" timeOffset="102930.385">2067 10660 21501 0 0,'0'0'12'0'0,"0"0"-122"0"0,0 0-375 0 0,0 0-363 0 0,0 0-62 0 0,0 0 193 0 0,0 0 303 0 0,0 0 257 0 0,0 0 65 0 0,0 0 13 0 0,0 0 54 0 0,4 27 95 0 0,26 188 728 0 0,-17-122-389 0 0,-8-38-367 0 0,2 0 1 0 0,3 0 0 0 0,2-1 0 0 0,3-1 0 0 0,2 0-1 0 0,2-1 1 0 0,14 23-43 0 0,-22-63-1864 0 0,-5-22-3579 0 0,-3 4-2693 0 0</inkml:trace>
  <inkml:trace contextRef="#ctx0" brushRef="#br1" timeOffset="103203.151">2370 10613 19508 0 0,'0'0'-417'0'0,"0"0"-222"0"0,0 0-133 0 0,0 0 98 0 0,0 0 350 0 0,0 0 242 0 0,0 0 94 0 0,14 26 46 0 0,45 86 33 0 0,10 123 687 0 0,-51-145-504 0 0,5 12-37 0 0,73 233 550 0 0,-83-312 123 0 0,-12-37 769 0 0,-13-45-548 0 0,11 54-1609 0 0,-64-189-4159 0 0,2 74-5631 0 0,48 97 3094 0 0</inkml:trace>
  <inkml:trace contextRef="#ctx0" brushRef="#br1" timeOffset="103483.456">2240 10768 6353 0 0,'0'0'3017'0'0,"0"0"-178"0"0,0 0-432 0 0,0 0-483 0 0,0 0-445 0 0,0 0-447 0 0,0 0-445 0 0,0 0-297 0 0,0 0-174 0 0,0 0-88 0 0,0 0 0 0 0,11-25 6 0 0,38-78 4 0 0,-46 98-34 0 0,0 1 0 0 0,0-1 0 0 0,1 1 0 0 0,0-1-1 0 0,-1 1 1 0 0,2 0 0 0 0,-1 1 0 0 0,0-1 0 0 0,1 1 0 0 0,0 0-1 0 0,0 0 1 0 0,0 0 0 0 0,0 1 0 0 0,0 0 0 0 0,0 0-1 0 0,1 0 1 0 0,-1 0 0 0 0,1 1 0 0 0,-1 0-4 0 0,20-7 14 0 0,2-2 0 0 0,28-14-28 0 0,2 3 1 0 0,0 2 0 0 0,1 3 0 0 0,1 3 0 0 0,54-6 13 0 0,-111 18-17 0 0,0 0 0 0 0,0 0 0 0 0,0 0 0 0 0,0 0 0 0 0,0 0 0 0 0,0 1 0 0 0,1-1 0 0 0,-1 1 0 0 0,0-1 0 0 0,0 1 0 0 0,1 0-1 0 0,-1 0 1 0 0,0 0 0 0 0,0 0 0 0 0,1 1 0 0 0,-1-1 0 0 0,0 0 0 0 0,0 1 0 0 0,0 0 0 0 0,0-1 0 0 0,1 1 0 0 0,-1 0 0 0 0,0 0 0 0 0,0 0 0 0 0,0 0 0 0 0,-1 1 0 0 0,1-1 0 0 0,0 0 0 0 0,0 1 0 0 0,-1 0 0 0 0,1-1 0 0 0,-1 1 0 0 0,1 0 0 0 0,-1-1 0 0 0,0 1 0 0 0,0 0-1 0 0,0 0 1 0 0,0 0 0 0 0,0 0 0 0 0,0 0 0 0 0,0 1 0 0 0,-1-1 0 0 0,1 0 0 0 0,-1 0 0 0 0,1 0 0 0 0,-1 1 0 0 0,0-1 0 0 0,0 0 0 0 0,0 0 0 0 0,0 1 0 0 0,0-1 0 0 0,-1 0 0 0 0,1 0 0 0 0,-1 1 17 0 0,-8 14 159 0 0,-1 1 0 0 0,-1-2 1 0 0,-1 1-1 0 0,0-2 0 0 0,-1 0 0 0 0,-1 0 1 0 0,0-1-1 0 0,-1-1 0 0 0,-9 7-159 0 0,-10 10 147 0 0,-287 238-1435 0 0,313-263 543 0 0,1-1-1023 0 0,9-3-8525 0 0,2-1 3520 0 0</inkml:trace>
  <inkml:trace contextRef="#ctx0" brushRef="#br1" timeOffset="103812.049">3101 10415 18684 0 0,'0'0'-61'0'0,"0"0"-206"0"0,0 0-272 0 0,0 0-62 0 0,0 0 161 0 0,0 0 173 0 0,0 0 146 0 0,0 0 94 0 0,0 0 40 0 0,-3 26 19 0 0,-19 164 139 0 0,14-134 0 0 0,3-1 0 0 0,2 1 0 0 0,2 0-1 0 0,3 0 1 0 0,2-1 0 0 0,3 1 0 0 0,11 41-171 0 0,-18-95 35 0 0,0 1 0 0 0,1-1 0 0 0,-1 1 0 0 0,1-1-1 0 0,0 1 1 0 0,0-1 0 0 0,0 0 0 0 0,0 1 0 0 0,0-1 0 0 0,1 0-1 0 0,-1 0 1 0 0,1 0 0 0 0,-1 0 0 0 0,1 0 0 0 0,0 0 0 0 0,0 0 0 0 0,0-1-1 0 0,0 1 1 0 0,0-1 0 0 0,0 1 0 0 0,0-1 0 0 0,0 0 0 0 0,1 1 0 0 0,-1-1-1 0 0,0 0 1 0 0,1-1 0 0 0,-1 1 0 0 0,1 0 0 0 0,-1-1 0 0 0,1 0-1 0 0,-1 1 1 0 0,1-1 0 0 0,-1 0 0 0 0,1 0 0 0 0,0 0 0 0 0,-1-1 0 0 0,1 1-1 0 0,-1-1 1 0 0,1 1 0 0 0,-1-1 0 0 0,0 0 0 0 0,1 0 0 0 0,-1 0 0 0 0,1 0-1 0 0,-1 0 1 0 0,0 0 0 0 0,0-1 0 0 0,0 1 0 0 0,0-1 0 0 0,0 0 0 0 0,0 0-1 0 0,0 1 1 0 0,0-2-35 0 0,358-229 1677 0 0,-352 223-3153 0 0,-18 4-7712 0 0,4 4-1069 0 0</inkml:trace>
  <inkml:trace contextRef="#ctx0" brushRef="#br1" timeOffset="104070.152">3112 10801 22869 0 0,'0'0'923'0'0,"0"0"-270"0"0,0 0-343 0 0,0 0-349 0 0,0 0-168 0 0,0 0-13 0 0,0 0 65 0 0,0 0 87 0 0,0 0 46 0 0,0 0 26 0 0,0 0-7 0 0,27-22 28 0 0,141-113 78 0 0,-131 103-2679 0 0,15-19-6545 0 0,-51 50 9006 0 0,4-5-10350 0 0</inkml:trace>
  <inkml:trace contextRef="#ctx0" brushRef="#br1" timeOffset="104307.739">2920 10548 22669 0 0,'0'0'513'0'0,"0"0"-217"0"0,0 0-330 0 0,0 0-232 0 0,0 0-27 0 0,0 0 109 0 0,0 0 95 0 0,27-24 42 0 0,87-74 8 0 0,7 34-61 0 0,47 15-1747 0 0,-57 23-7210 0 0,-103 24 7924 0 0,16-3-6928 0 0</inkml:trace>
  <inkml:trace contextRef="#ctx0" brushRef="#br1" timeOffset="104782.964">3692 10178 6985 0 0,'0'0'3736'0'0,"0"0"-1122"0"0,0 0-999 0 0,0 0-806 0 0,0 0-661 0 0,0 0-386 0 0,0 0-102 0 0,0 0 125 0 0,0 0 256 0 0,0 0 119 0 0,0 0 8 0 0,0 29-37 0 0,5 199 66 0 0,39 175 606 0 0,-42-407 4861 0 0,2-36-5627 0 0,-51-568-1230 0 0,46 605 1153 0 0,0-1 1 0 0,0 1-1 0 0,1-1 0 0 0,-1 1 1 0 0,1-1-1 0 0,0 1 0 0 0,0-1 1 0 0,0 0-1 0 0,1 1 0 0 0,-1-1 1 0 0,1 1-1 0 0,0-1 0 0 0,0 1 1 0 0,0-1-1 0 0,0 1 0 0 0,0 0 1 0 0,1-1-1 0 0,0 1 0 0 0,-1 0 1 0 0,1 0-1 0 0,1 0 0 0 0,-1 0 1 0 0,0 0-1 0 0,1 1 0 0 0,-1-1 1 0 0,1 1-1 0 0,0 0 0 0 0,0-1 1 0 0,0 1-1 0 0,0 1 0 0 0,0-1 1 0 0,0 0-1 0 0,0 1 0 0 0,1-1 1 0 0,-1 1-1 0 0,1 0 0 0 0,-1 0 1 0 0,1 1-1 0 0,-1-1 0 0 0,1 1 1 0 0,-1-1-1 0 0,3 1 40 0 0,6 0-16 0 0,-1-1 0 0 0,1 2 0 0 0,0 0 0 0 0,-1 0 0 0 0,1 1 0 0 0,0 0 0 0 0,-1 1 0 0 0,0 1 0 0 0,0 0 0 0 0,0 0 0 0 0,0 1 0 0 0,-1 0 0 0 0,1 1 0 0 0,-1 0 0 0 0,-1 1 0 0 0,1 0 0 0 0,-1 0 0 0 0,-1 1 0 0 0,1 0 0 0 0,-1 1 0 0 0,0 0 0 0 0,-1 0 0 0 0,0 1 0 0 0,5 9 16 0 0,-12-14 99 0 0,-1 1 0 0 0,1-1 0 0 0,-1 1 1 0 0,0-1-1 0 0,0 1 0 0 0,0-1 0 0 0,-1 0 0 0 0,0 0 0 0 0,0 0 0 0 0,0 0 0 0 0,0 0 1 0 0,-1 0-1 0 0,0 0 0 0 0,0-1 0 0 0,0 1 0 0 0,-1-1 0 0 0,1 0 0 0 0,-1 0 0 0 0,0 0 1 0 0,0-1-1 0 0,-1 1 0 0 0,1-1 0 0 0,-1 0 0 0 0,0 0 0 0 0,1-1 0 0 0,-3 1-99 0 0,-53 54 272 0 0,57-51-288 0 0,0-1 1 0 0,0 1 0 0 0,1-1 0 0 0,-1 1 0 0 0,1 0 0 0 0,1 0-1 0 0,-1 0 1 0 0,1 0 0 0 0,0 0 0 0 0,1 0 0 0 0,-1 0-1 0 0,1 0 1 0 0,0 1 0 0 0,1-1 0 0 0,-1 0 0 0 0,1 0-1 0 0,0 0 1 0 0,1 0 0 0 0,0 0 0 0 0,0 0 0 0 0,0 0 0 0 0,1-1-1 0 0,-1 1 1 0 0,1-1 0 0 0,0 1 0 0 0,1-1 0 0 0,0 0-1 0 0,0-1 1 0 0,0 1 0 0 0,0 0 0 0 0,0-1 0 0 0,1 0 0 0 0,0 0-1 0 0,1 0 16 0 0,187 107-3 0 0,-150-88-1772 0 0,-17-3-5348 0 0,-17-12-3156 0 0</inkml:trace>
  <inkml:trace contextRef="#ctx0" brushRef="#br1" timeOffset="105793.369">5568 7634 4153 0 0,'0'0'2040'0'0,"0"0"-237"0"0,0 0-256 0 0,0 0-190 0 0,0 0-210 0 0,0 0-185 0 0,0 0-185 0 0,0 0-151 0 0,0 0-85 0 0,0 0-23 0 0,0 0 14 0 0,-4-4-399 0 0,-14-15 7059 0 0,-140-179-6068 0 0,-141-154-603 0 0,-135-50 145 0 0,197 190 406 0 0,-127-154-1072 0 0,182 158 317 0 0,187 205-5081 0 0,38 14 591 0 0,-24-3-713 0 0,-1 0-5374 0 0</inkml:trace>
  <inkml:trace contextRef="#ctx0" brushRef="#br1" timeOffset="106714.124">3447 5857 6961 0 0,'0'0'997'0'0,"0"0"-403"0"0,0 0-655 0 0,0 0-432 0 0,0 0-137 0 0,0 0 94 0 0,0 0 272 0 0,0 0 239 0 0,0 0 174 0 0,0 0 126 0 0,0 0 116 0 0,3 26 81 0 0,12 82 66 0 0,61 92 1415 0 0,-64-171-1716 0 0,1 0 1 0 0,1-1-1 0 0,1-1 0 0 0,2 0 1 0 0,1-1-1 0 0,20 23-237 0 0,-37-58 9761 0 0,-4-37-9012 0 0,-22-126-480 0 0,-6 1 0 0 0,-37-104-269 0 0,3 120 1352 0 0,90 171-5222 0 0,-8-6 3814 0 0,35 19 148 0 0,2-4 0 0 0,1-1 1 0 0,0-3-1 0 0,2-3 0 0 0,0-2 0 0 0,1-2 1 0 0,0-3-1 0 0,1-3 0 0 0,0-2 0 0 0,0-3 1 0 0,1-2-1 0 0,14-4-92 0 0,-113 35 1943 0 0,-107 117-3038 0 0,105-93-2500 0 0,5 3-4482 0 0,24-37-2369 0 0</inkml:trace>
  <inkml:trace contextRef="#ctx0" brushRef="#br1" timeOffset="110872.981">78 3785 2609 0 0,'0'0'2960'0'0,"0"0"-678"0"0,0 0-362 0 0,0 0-281 0 0,0 0-310 0 0,0 0-269 0 0,0 0-283 0 0,0 0-224 0 0,0 0-193 0 0,0 0-118 0 0,0 0-56 0 0,-1-13-52 0 0,-5-40-110 0 0,5 40-236 0 0,1 13-364 0 0,0 0-521 0 0,0 10-4611 0 0,9 13 5289 0 0,-8-22 114 0 0,21 71 808 0 0,-2 0 0 0 0,-4 1 0 0 0,-2 1 0 0 0,-1 32-503 0 0,9 47 423 0 0,-6-91 1505 0 0,-16-61-190 0 0,0-1 341 0 0,0 0-41 0 0,0-4 1086 0 0,0-20-2707 0 0,0-16-526 0 0,3-1 1 0 0,1 1-1 0 0,2 0 1 0 0,2 0-1 0 0,1 0 1 0 0,2 1-1 0 0,2 1 1 0 0,2 0-1 0 0,1 1 1 0 0,1 0-1 0 0,8-8 109 0 0,-24 42-70 0 0,0 1 0 0 0,0-1 1 0 0,0 0-1 0 0,0 1 0 0 0,0-1 0 0 0,1 1 0 0 0,-1-1 1 0 0,1 1-1 0 0,0-1 0 0 0,-1 1 0 0 0,1 0 0 0 0,0 0 1 0 0,1 0-1 0 0,-1 0 0 0 0,0 0 0 0 0,0 1 1 0 0,1-1-1 0 0,-1 1 0 0 0,1-1 0 0 0,-1 1 0 0 0,1 0 1 0 0,0 0-1 0 0,0 0 0 0 0,-1 0 0 0 0,1 1 0 0 0,0-1 1 0 0,0 1-1 0 0,0-1 0 0 0,0 1 0 0 0,-1 0 0 0 0,1 0 1 0 0,0 1-1 0 0,0-1 0 0 0,0 0 0 0 0,0 1 0 0 0,0 0 1 0 0,-1 0-1 0 0,1 0 0 0 0,0 0 0 0 0,-1 0 1 0 0,1 0-1 0 0,-1 1 0 0 0,1-1 0 0 0,-1 1 0 0 0,1 0 1 0 0,-1-1-1 0 0,0 1 0 0 0,0 0 0 0 0,0 0 0 0 0,0 1 1 0 0,0 0 69 0 0,12 21-6 0 0,-2 1 0 0 0,-1 0 1 0 0,0 1-1 0 0,-2 0 0 0 0,-1 0 0 0 0,-2 1 1 0 0,0 0-1 0 0,-2 0 0 0 0,-1 1 1 0 0,0 25 5 0 0,27 135 67 0 0,-27-187 20 0 0,-1-1 0 0 0,0 1-1 0 0,1 0 1 0 0,-1 0 0 0 0,1-1 0 0 0,0 0-1 0 0,-1 1 1 0 0,1-1 0 0 0,-1 0 0 0 0,1 0-1 0 0,0 0 1 0 0,-1-1 0 0 0,1 1 0 0 0,-1-1-1 0 0,1 1 1 0 0,-1-1 0 0 0,1 0 0 0 0,-1 0-1 0 0,0 0 1 0 0,1 0 0 0 0,-1-1 0 0 0,0 1-1 0 0,0 0 1 0 0,0-1 0 0 0,0 0 0 0 0,0 1-1 0 0,0-1 1 0 0,0 0 0 0 0,0 0 0 0 0,-1 0-1 0 0,1 0 1 0 0,-1 0 0 0 0,1-1 0 0 0,-1 1-1 0 0,0 0 1 0 0,0-1 0 0 0,0 1 0 0 0,0-2-87 0 0,9-6 5 0 0,32-39-535 0 0,-1-1 0 0 0,-3-2 0 0 0,-2-2 0 0 0,-3-1 0 0 0,-2-2 0 0 0,11-29 530 0 0,-30 124-2318 0 0,-11 129 3611 0 0,-4-135-1234 0 0,2 0 1 0 0,1 0 0 0 0,2 0 0 0 0,1 0-1 0 0,1 0 1 0 0,2-1 0 0 0,8 27-60 0 0,-13-55 36 0 0,0-1 1 0 0,0 1-1 0 0,1 0 1 0 0,-1 0-1 0 0,1-1 1 0 0,-1 1-1 0 0,1-1 1 0 0,0 0-1 0 0,0 1 1 0 0,0-1-1 0 0,1 0 1 0 0,-1 0-1 0 0,0 0 0 0 0,1-1 1 0 0,-1 1-1 0 0,1 0 1 0 0,0-1-1 0 0,-1 0 1 0 0,1 0-1 0 0,0 1 1 0 0,0-2-1 0 0,0 1 1 0 0,0 0-1 0 0,0 0 1 0 0,0-1-1 0 0,0 0 1 0 0,0 0-1 0 0,0 0 1 0 0,0 0-1 0 0,0 0 1 0 0,0 0-1 0 0,0-1 1 0 0,0 1-1 0 0,0-1 1 0 0,-1 0-1 0 0,1 0 0 0 0,0 0 1 0 0,0 0-1 0 0,0-1 1 0 0,-1 1-1 0 0,1-1 1 0 0,-1 0-1 0 0,1 0-36 0 0,110-81-1328 0 0,-95 66 792 0 0,-2-1 0 0 0,0 0-1 0 0,-1-1 1 0 0,-1-1 0 0 0,0-1 0 0 0,-2 1 0 0 0,9-21 536 0 0,1-27 1747 0 0,-14-4 4074 0 0,12 279-8694 0 0,-18-199 2922 0 0,0 1 0 0 0,1-1 0 0 0,0 0 0 0 0,0 0 0 0 0,1-1 0 0 0,0 1 0 0 0,0 0 0 0 0,0-1 0 0 0,1 0 0 0 0,0 0 0 0 0,1-1 0 0 0,0 0 0 0 0,0 1 0 0 0,0-2 0 0 0,0 1 0 0 0,1-1 0 0 0,0 0 0 0 0,0 0 0 0 0,1-1 0 0 0,-1 0 0 0 0,1 0 0 0 0,0-1 0 0 0,0 0 0 0 0,5 1-49 0 0,49 2-2113 0 0,-21-9-4886 0 0,-27 0-2456 0 0</inkml:trace>
  <inkml:trace contextRef="#ctx0" brushRef="#br1" timeOffset="111122.689">1127 3657 21877 0 0,'0'0'317'0'0,"0"0"125"0"0,0 0-114 0 0,0 0-287 0 0,0 0-361 0 0,0 0-322 0 0,0 0-194 0 0,0 0-31 0 0,0 0 94 0 0,0 0 25 0 0,0 0-52 0 0,0 0-75 0 0,0 0 21 0 0,7-9 87 0 0,-4 3 555 0 0,-3 5 164 0 0,1-1 1 0 0,-1 1-1 0 0,0-1 1 0 0,1 1-1 0 0,0-1 0 0 0,-1 1 1 0 0,1 0-1 0 0,0-1 0 0 0,0 1 1 0 0,-1 0-1 0 0,1-1 0 0 0,0 1 1 0 0,0 0-1 0 0,0 0 0 0 0,1 0 1 0 0,-1 0-1 0 0,0 0 0 0 0,0 0 1 0 0,1 0-1 0 0,-1 0 1 0 0,0 1-1 0 0,1-1 0 0 0,-1 0 1 0 0,1 1-1 0 0,-1-1 0 0 0,1 1 1 0 0,-1 0-1 0 0,1-1 0 0 0,-1 1 1 0 0,1 0-1 0 0,-1 0 0 0 0,1 0 1 0 0,-1 0-1 0 0,1 0 0 0 0,0 0 1 0 0,-1 1-1 0 0,1-1 0 0 0,-1 0 1 0 0,1 1-1 0 0,-1-1 1 0 0,1 1 47 0 0,38 32-5760 0 0,-27-21-1838 0 0</inkml:trace>
  <inkml:trace contextRef="#ctx0" brushRef="#br1" timeOffset="111405.118">1725 3946 18332 0 0,'0'0'-135'0'0,"0"0"-596"0"0,0 0-586 0 0,0 0 10 0 0,0 0 360 0 0,0 0 530 0 0,0 0 477 0 0,0 0 57 0 0,0 0-33 0 0,0 0-45 0 0,0 0-50 0 0,0 0-29 0 0,0 0-19 0 0,26 9 2 0 0,135 46-20 0 0,1 37 244 0 0,-157-88-144 0 0,0 0 0 0 0,-1 0 1 0 0,1 1-1 0 0,-1 0 0 0 0,0 0 0 0 0,0 0 0 0 0,0 1 1 0 0,-1-1-1 0 0,0 1 0 0 0,0 0 0 0 0,0 0 0 0 0,-1 0 0 0 0,0 0 1 0 0,0 0-1 0 0,-1 0 0 0 0,1 1 0 0 0,-1-1 0 0 0,-1 1 1 0 0,1-1-1 0 0,-1 1 0 0 0,0-1 0 0 0,-1 0 0 0 0,0 1 1 0 0,0-1-1 0 0,0 1 0 0 0,0-1 0 0 0,-2 4-23 0 0,-4-2 178 0 0,1-1 0 0 0,-1 0 0 0 0,0 0 0 0 0,0 0 0 0 0,0-1 0 0 0,-1 0 0 0 0,0-1 0 0 0,-1 0 0 0 0,1 0 0 0 0,-1-1 0 0 0,0 0 0 0 0,0 0 0 0 0,0-1 0 0 0,0 0 0 0 0,-1-1 0 0 0,1 0-1 0 0,-1 0 1 0 0,0-1 0 0 0,0 0 0 0 0,1-1 0 0 0,-1 0 0 0 0,0-1 0 0 0,0 0 0 0 0,1 0 0 0 0,-9-3-178 0 0,-10 4 51 0 0,-15-8-1911 0 0,38-6-8574 0 0,6 11 3901 0 0</inkml:trace>
  <inkml:trace contextRef="#ctx0" brushRef="#br1" timeOffset="112392.388">2320 3875 19372 0 0,'0'0'603'0'0,"0"0"-422"0"0,0 0-749 0 0,0 0-567 0 0,0 0-100 0 0,0 0 216 0 0,0 0 505 0 0,0 0 403 0 0,0 0 115 0 0,0 0-3 0 0,0 0-43 0 0,1 27-53 0 0,8 197-236 0 0,-9-215 372 0 0,-1 0-1 0 0,2 0 1 0 0,-1 0-1 0 0,1 0 1 0 0,1 0 0 0 0,-1 0-1 0 0,2-1 1 0 0,-1 1-1 0 0,1 0 1 0 0,0-1-1 0 0,1 0 1 0 0,0 0-1 0 0,0 0 1 0 0,1 0 0 0 0,0-1-1 0 0,0 0 1 0 0,1 0-1 0 0,0 0 1 0 0,0-1-1 0 0,1 1 1 0 0,-1-1-1 0 0,1-1 1 0 0,1 0 0 0 0,-1 0-1 0 0,1 0 1 0 0,0-1-1 0 0,0 0 1 0 0,0 0-1 0 0,0-1 1 0 0,1 0 0 0 0,0-1-1 0 0,-1 0 1 0 0,1 0-1 0 0,3 0-40 0 0,1-3 43 0 0,0 0 1 0 0,0 0-1 0 0,0-1 0 0 0,0-1 1 0 0,-1 0-1 0 0,1-1 0 0 0,-1 0 0 0 0,0-1 1 0 0,0-1-1 0 0,0 0 0 0 0,-1 0 0 0 0,0-1 1 0 0,0 0-1 0 0,0-1 0 0 0,-1 0 1 0 0,-1-1-1 0 0,1 0 0 0 0,-1-1 0 0 0,4-6-43 0 0,-6 8 33 0 0,-1-1 0 0 0,0 0 0 0 0,0 0 0 0 0,-1 0 0 0 0,0 0 0 0 0,0-1 0 0 0,-1 0 0 0 0,-1 0 0 0 0,0 0-1 0 0,0-1 1 0 0,-1 1 0 0 0,0-1 0 0 0,0-9-33 0 0,-30-84 1923 0 0,27 104-1968 0 0,0 0 0 0 0,0 0 1 0 0,0 0-1 0 0,0 0 0 0 0,0 0 1 0 0,0 0-1 0 0,0 0 0 0 0,0 0 1 0 0,0 0-1 0 0,0 0 0 0 0,0 0 0 0 0,0 1 1 0 0,1-1-1 0 0,-1 0 0 0 0,0 1 1 0 0,0-1-1 0 0,0 1 0 0 0,0-1 0 0 0,1 1 1 0 0,-1-1-1 0 0,0 1 0 0 0,0 0 1 0 0,1-1-1 0 0,-1 1 0 0 0,0 0 1 0 0,1-1-1 0 0,-1 1 0 0 0,1 0 0 0 0,-1 0 1 0 0,1 0-1 0 0,-1 0 0 0 0,1-1 1 0 0,0 1-1 0 0,-1 0 0 0 0,1 0 0 0 0,0 0 1 0 0,0 0-1 0 0,0 0 0 0 0,0 0 1 0 0,0 0-1 0 0,0 0 0 0 0,0 0 1 0 0,0 0-1 0 0,0 0 0 0 0,0 0 0 0 0,0 0 1 0 0,0 0-1 0 0,1-1 0 0 0,-1 1 1 0 0,0 0-1 0 0,1 0 0 0 0,-1 0 0 0 0,1 0 1 0 0,-1 0-1 0 0,1-1 0 0 0,-1 1 1 0 0,1 0-1 0 0,0 0 45 0 0,-3 81-313 0 0,4-71 361 0 0,0 0 0 0 0,1 0 0 0 0,1-1 0 0 0,0 1-1 0 0,0-1 1 0 0,1 0 0 0 0,0-1 0 0 0,0 1 0 0 0,1-1 0 0 0,1 0 0 0 0,0 0 0 0 0,0-1 0 0 0,0 0-1 0 0,1 0 1 0 0,1-1 0 0 0,-1 0 0 0 0,1 0 0 0 0,0-1 0 0 0,0 0 0 0 0,1 0 0 0 0,0-1 0 0 0,0-1 0 0 0,0 0-1 0 0,1 0 1 0 0,-1-1 0 0 0,1 0 0 0 0,0-1 0 0 0,-1 0 0 0 0,1-1 0 0 0,0 0 0 0 0,0 0 0 0 0,1-2-1 0 0,-1 1 1 0 0,0-1 0 0 0,-1-1 0 0 0,1 0 0 0 0,0 0 0 0 0,0-1 0 0 0,-1-1 0 0 0,1 0 0 0 0,-1 0 0 0 0,0-1-1 0 0,-1 0 1 0 0,1-1 0 0 0,-1 0 0 0 0,3-2-48 0 0,-4 2 52 0 0,-1-1 1 0 0,0 1-1 0 0,0-1 0 0 0,0-1 1 0 0,-1 0-1 0 0,0 1 0 0 0,0-2 1 0 0,-1 1-1 0 0,0-1 0 0 0,-1 0 1 0 0,1 0-1 0 0,-2 0 0 0 0,1 0 1 0 0,-2-1-1 0 0,1 1 0 0 0,-1-1 1 0 0,0 0-1 0 0,-1 0 0 0 0,0 0 1 0 0,-1 0-1 0 0,0 1 0 0 0,-1-1 1 0 0,0 0-1 0 0,0 0 0 0 0,-1 0 1 0 0,0 0-1 0 0,-1 1 0 0 0,0-1 1 0 0,0 1-1 0 0,-1 0 0 0 0,-1 0 1 0 0,1 0-1 0 0,-1 1 0 0 0,-1-1 1 0 0,0 1-1 0 0,0 1 0 0 0,-2-3-52 0 0,-64-56-129 0 0,80 65-3799 0 0,30-1 3450 0 0,437-55 1141 0 0,-473 57-689 0 0,-1 0 0 0 0,1-1 0 0 0,-1 2 1 0 0,1-1-1 0 0,-1 0 0 0 0,1 0 1 0 0,-1 0-1 0 0,0 1 0 0 0,1-1 0 0 0,-1 1 1 0 0,1-1-1 0 0,-1 1 0 0 0,0 0 1 0 0,1-1-1 0 0,-1 1 0 0 0,0 0 0 0 0,0 0 1 0 0,0 0-1 0 0,1 0 0 0 0,-1 0 1 0 0,0 0-1 0 0,0 0 0 0 0,0 0 0 0 0,-1 1 1 0 0,1-1-1 0 0,0 0 0 0 0,0 0 1 0 0,-1 1-1 0 0,1-1 0 0 0,-1 0 0 0 0,1 1 1 0 0,-1-1-1 0 0,1 1 0 0 0,-1-1 1 0 0,0 1-1 0 0,0-1 0 0 0,0 1 0 0 0,0-1 1 0 0,0 1-1 0 0,0-1 0 0 0,0 1 0 0 0,0-1 1 0 0,-1 1-1 0 0,1-1 0 0 0,0 1 1 0 0,-1-1-1 0 0,0 0 0 0 0,1 1 0 0 0,-2 0 26 0 0,-32 89 714 0 0,26-74-762 0 0,7-15 55 0 0,-8 15-47 0 0,1 0 0 0 0,1 1 1 0 0,1-1-1 0 0,0 1 0 0 0,1 0 1 0 0,1 1-1 0 0,1-1 0 0 0,1 1 0 0 0,0 0 1 0 0,1-1-1 0 0,1 1 0 0 0,1 5 40 0 0,1-19 27 0 0,0-1-1 0 0,-1 1 0 0 0,2 0 0 0 0,-1 0 0 0 0,1-1 1 0 0,-1 1-1 0 0,1-1 0 0 0,1 0 0 0 0,-1 0 0 0 0,0 0 0 0 0,1 0 1 0 0,0-1-1 0 0,0 1 0 0 0,0-1 0 0 0,0 0 0 0 0,1 0 1 0 0,-1-1-1 0 0,1 1 0 0 0,-1-1 0 0 0,1 0 0 0 0,0 0 1 0 0,0-1-1 0 0,0 1 0 0 0,0-1 0 0 0,0 0 0 0 0,1 0 0 0 0,-1-1 1 0 0,0 0-1 0 0,2 0-26 0 0,152-20 1206 0 0,-131 11-1072 0 0,-1 0-1 0 0,1-3 1 0 0,-2 0-1 0 0,1-1 1 0 0,-2-2-1 0 0,0-1 1 0 0,-1 0-1 0 0,0-2 1 0 0,-2-1 0 0 0,0-1-1 0 0,-1 0 1 0 0,-1-2-1 0 0,-1 0 1 0 0,-1-2-1 0 0,1-2-133 0 0,-16 18 59 0 0,1 1-1 0 0,-1-1 0 0 0,-1 0 0 0 0,1 0 1 0 0,-1 0-1 0 0,-1 0 0 0 0,0-1 1 0 0,0 1-1 0 0,0 0 0 0 0,-1-1 0 0 0,0 1 1 0 0,-1 0-1 0 0,0-1 0 0 0,0 1 1 0 0,-1 0-1 0 0,-1-4-58 0 0,2 9-20 0 0,0-1 0 0 0,0 0 0 0 0,0 1 0 0 0,-1 0 0 0 0,0-1 0 0 0,0 1 0 0 0,0 0 0 0 0,0 0 0 0 0,0 0 0 0 0,-1 0 1 0 0,1 0-1 0 0,-1 0 0 0 0,0 1 0 0 0,1-1 0 0 0,-1 1 0 0 0,-1 0 0 0 0,1 0 0 0 0,0 0 0 0 0,0 0 0 0 0,-1 0 0 0 0,1 1 0 0 0,-1 0 0 0 0,1 0 0 0 0,-1 0 0 0 0,0 0 0 0 0,1 0 0 0 0,-1 1 0 0 0,0-1 1 0 0,0 1-1 0 0,0 0 0 0 0,1 0 0 0 0,-1 1 0 0 0,0-1 0 0 0,0 1 0 0 0,1-1 0 0 0,-1 1 0 0 0,-1 1 20 0 0,-1 1-27 0 0,-1 1 0 0 0,1-1 0 0 0,0 1-1 0 0,0 0 1 0 0,1 1 0 0 0,-1 0 0 0 0,1 0 0 0 0,0 0 0 0 0,0 0 0 0 0,1 1 0 0 0,-1-1-1 0 0,1 1 1 0 0,1 1 0 0 0,-1-1 0 0 0,1 0 0 0 0,0 1 0 0 0,0-1 0 0 0,1 1 0 0 0,0 0-1 0 0,0 0 1 0 0,1 0 0 0 0,-1 0 0 0 0,2 0 0 0 0,-1 1 0 0 0,1-1 0 0 0,0 0 0 0 0,0 0-1 0 0,1 0 1 0 0,0 0 0 0 0,1 0 0 0 0,-1 0 0 0 0,1 0 0 0 0,0 0 0 0 0,1 0-1 0 0,0-1 1 0 0,0 1 0 0 0,0-1 0 0 0,2 2 27 0 0,17 8 167 0 0,0-1 0 0 0,1-1 0 0 0,1-1 0 0 0,0-2-1 0 0,0 0 1 0 0,1-1 0 0 0,0-2 0 0 0,1-1 0 0 0,0 0 0 0 0,0-2 0 0 0,1-1-1 0 0,-1-1 1 0 0,1-2 0 0 0,0 0 0 0 0,23-3-167 0 0,-20 3 44 0 0,292 3-1952 0 0,-202-5-7327 0 0,-99 1-613 0 0</inkml:trace>
  <inkml:trace contextRef="#ctx0" brushRef="#br1" timeOffset="113137.372">53 5125 11819 0 0,'0'0'1852'0'0,"0"0"-477"0"0,0 0-794 0 0,0 0-901 0 0,0 0-903 0 0,0 0-265 0 0,0 0 78 0 0,0 0 398 0 0,0 0 597 0 0,0 0 162 0 0,0 0 53 0 0,0 0 101 0 0,0 0 151 0 0,13 16 107 0 0,88 147 804 0 0,-42 23 1037 0 0,-61-189 3138 0 0,-6-8-2443 0 0,-15-21-3295 0 0,-6-21 535 0 0,22 44-3 0 0,1-1-1 0 0,0 1 0 0 0,0-1 0 0 0,1 0 1 0 0,0-1-1 0 0,1 1 0 0 0,0-1 1 0 0,1 0-1 0 0,0 0 0 0 0,1 0 0 0 0,0 0 1 0 0,1 0-1 0 0,0-1 0 0 0,1 1 1 0 0,0-2 68 0 0,4 8-114 0 0,0 0 0 0 0,1 0 0 0 0,-1 0 0 0 0,1 1 1 0 0,1 0-1 0 0,-1 0 0 0 0,0 0 0 0 0,1 0 0 0 0,0 1 0 0 0,0 0 1 0 0,0 0-1 0 0,0 1 0 0 0,0 0 0 0 0,0 0 0 0 0,1 0 0 0 0,-1 1 1 0 0,1 0-1 0 0,-1 0 0 0 0,1 0 0 0 0,5 1 114 0 0,294-13-1590 0 0,-286 24-6713 0 0,-18-8 1954 0 0</inkml:trace>
  <inkml:trace contextRef="#ctx0" brushRef="#br1" timeOffset="114095.276">608 5403 13891 0 0,'0'0'345'0'0,"0"0"-563"0"0,0 0-334 0 0,0 0 103 0 0,0 0 359 0 0,0 0 274 0 0,0 0 23 0 0,0 0-78 0 0,0 0-94 0 0,0 0-19 0 0,0 0 25 0 0,0 0 14 0 0,0 0 29 0 0,21 2 20 0 0,151 10 1241 0 0,-162-15-1241 0 0,0 0 0 0 0,0 0 0 0 0,0-1-1 0 0,-1-1 1 0 0,0 1 0 0 0,1-1 0 0 0,-2-1 0 0 0,1 0-1 0 0,-1 0 1 0 0,0-1 0 0 0,0 0 0 0 0,0 0 0 0 0,-1-1 0 0 0,0 0-1 0 0,-1 0 1 0 0,0 0 0 0 0,0-1 0 0 0,-1 0 0 0 0,0 0-1 0 0,-1-1 1 0 0,0 1 0 0 0,0-1 0 0 0,-1 0 0 0 0,0 0-1 0 0,-1 0 1 0 0,0-1 0 0 0,0 1 0 0 0,-1 0 0 0 0,-1-1-1 0 0,0 1 1 0 0,-1-9-104 0 0,-1 15-78 0 0,0 0 1 0 0,-1-1-1 0 0,0 1 0 0 0,0 0 0 0 0,-1 0 1 0 0,1 0-1 0 0,-1 1 0 0 0,1 0 0 0 0,-1-1 1 0 0,0 1-1 0 0,-1 0 0 0 0,1 1 0 0 0,0-1 1 0 0,-1 1-1 0 0,1 0 0 0 0,-1 0 0 0 0,0 0 1 0 0,0 1-1 0 0,0-1 0 0 0,0 1 0 0 0,0 0 1 0 0,0 1-1 0 0,0-1 0 0 0,0 1 0 0 0,0 0 1 0 0,0 0-1 0 0,0 1 0 0 0,0 0 0 0 0,0-1 0 0 0,0 2 1 0 0,0-1-1 0 0,0 0 0 0 0,0 1 0 0 0,1 0 1 0 0,-1 0-1 0 0,1 1 0 0 0,-1-1 0 0 0,1 1 1 0 0,-2 1 77 0 0,-3 1-49 0 0,0 0 0 0 0,1 0 1 0 0,0 1-1 0 0,0 0 1 0 0,0 1-1 0 0,1-1 0 0 0,0 1 1 0 0,0 1-1 0 0,0 0 1 0 0,1-1-1 0 0,0 2 0 0 0,1-1 1 0 0,0 1-1 0 0,0 0 1 0 0,1 0-1 0 0,0 0 0 0 0,1 0 1 0 0,0 1-1 0 0,0 0 1 0 0,1-1-1 0 0,0 1 0 0 0,1 0 1 0 0,0 0-1 0 0,0 0 1 0 0,1 0-1 0 0,1 0 0 0 0,0 0 1 0 0,0 0-1 0 0,1 0 1 0 0,0 0-1 0 0,0-1 0 0 0,1 1 1 0 0,1-1-1 0 0,0 1 1 0 0,0-1-1 0 0,5 8 49 0 0,2-11 158 0 0,0 0 1 0 0,1-1 0 0 0,-1-1-1 0 0,1 1 1 0 0,0-2-1 0 0,1 0 1 0 0,-1 0 0 0 0,0-1-1 0 0,1-1 1 0 0,-1 0-1 0 0,1 0 1 0 0,0-1 0 0 0,-1-1-1 0 0,1 0 1 0 0,-1-1-1 0 0,1 0 1 0 0,-1-1 0 0 0,0-1-1 0 0,0 0 1 0 0,0 0-1 0 0,-1-1 1 0 0,1-1-1 0 0,-1 1 1 0 0,7-7-159 0 0,-4 6 65 0 0,0 0 0 0 0,0-1-1 0 0,-1-1 1 0 0,0-1 0 0 0,-1 1 0 0 0,1-2-1 0 0,-2 0 1 0 0,1 0 0 0 0,-2-1 0 0 0,1-1-1 0 0,-2 1 1 0 0,1-2 0 0 0,-1 1 0 0 0,-1-1-1 0 0,-1-1 1 0 0,0 1 0 0 0,0-1 0 0 0,-1-1-1 0 0,-1 1 1 0 0,-1-1 0 0 0,0 0 0 0 0,-1 0 0 0 0,0 0-1 0 0,-1 0 1 0 0,0-11-65 0 0,-2 25-159 0 0,0 1-137 0 0,0 0-177 0 0,0 0-199 0 0,4 1-1982 0 0,20 1 2482 0 0,2 4 178 0 0,0 1-1 0 0,-1 1 1 0 0,0 1 0 0 0,0 1 0 0 0,-1 1 0 0 0,0 2 0 0 0,-1 0 0 0 0,-1 1-1 0 0,0 1 1 0 0,-1 1 0 0 0,-1 2 0 0 0,0-1 0 0 0,5 9-6 0 0,-24-25 52 0 0,0 0 0 0 0,1 0 0 0 0,-1 0 0 0 0,0 0 0 0 0,0 0 0 0 0,0 0 0 0 0,0 1 0 0 0,-1-1 0 0 0,1 0 0 0 0,0 1 0 0 0,0-1 0 0 0,-1 1 0 0 0,1-1 0 0 0,-1 1 0 0 0,1-1 0 0 0,-1 1 0 0 0,0-1 0 0 0,1 1 0 0 0,-1-1 0 0 0,0 1 0 0 0,0-1 0 0 0,0 1 0 0 0,0 0 0 0 0,-1-1 0 0 0,1 1 0 0 0,0-1 0 0 0,-1 1 0 0 0,1-1 0 0 0,-1 1 0 0 0,1-1 0 0 0,-1 1 0 0 0,0-1 0 0 0,1 0 0 0 0,-1 1 0 0 0,0-1 0 0 0,0 0 0 0 0,0 1 0 0 0,0-1 0 0 0,0 0 0 0 0,0 0 0 0 0,-1 0 0 0 0,1 0 0 0 0,0 0 0 0 0,0 0 0 0 0,-1-1 0 0 0,1 1 0 0 0,-1 0 0 0 0,1 0-52 0 0,-83 21 2511 0 0,71-20-2720 0 0,-196 17 1431 0 0,238-48-4832 0 0,84-27 2588 0 0,146-95 891 0 0,-233 267 493 0 0,24-70-310 0 0,-3-40-7450 0 0,-36-6-1513 0 0</inkml:trace>
  <inkml:trace contextRef="#ctx0" brushRef="#br1" timeOffset="114341.199">1537 4820 22317 0 0,'0'0'177'0'0,"0"0"107"0"0,0 0-142 0 0,0 0-393 0 0,0 0-451 0 0,0 0-229 0 0,0 0-114 0 0,0 0 55 0 0,0 0 148 0 0,0 0-8 0 0,0 0 50 0 0,0 0 130 0 0,0 0 137 0 0,15-11 166 0 0,48-33 136 0 0,-60 43 187 0 0,-1 0 0 0 0,0 0 0 0 0,1 0 0 0 0,-1 0 0 0 0,0 1 0 0 0,1 0-1 0 0,-1-1 1 0 0,1 1 0 0 0,-1 0 0 0 0,0 0 0 0 0,1 0 0 0 0,-1 0 0 0 0,1 0-1 0 0,-1 1 1 0 0,1-1 0 0 0,-1 1 0 0 0,0 0 0 0 0,1 0 0 0 0,-1-1-1 0 0,0 1 1 0 0,0 1 0 0 0,0-1 0 0 0,0 0 0 0 0,0 1 0 0 0,0-1 0 0 0,0 1-1 0 0,1 0 45 0 0,8 5-815 0 0,39 16-5175 0 0,-32-17-721 0 0</inkml:trace>
  <inkml:trace contextRef="#ctx0" brushRef="#br1" timeOffset="114606.592">2216 4978 11162 0 0,'0'0'2011'0'0,"0"0"-1286"0"0,0 0-1053 0 0,0 0-437 0 0,0 0-25 0 0,0 0 181 0 0,0 0 328 0 0,0 0 178 0 0,0 0 42 0 0,0 0-3 0 0,0 0 0 0 0,0 0 40 0 0,12 17 69 0 0,90 130 210 0 0,-100-142-100 0 0,-1 0 0 0 0,0-1 0 0 0,0 1 0 0 0,-1 0 0 0 0,0 0 0 0 0,1-1 0 0 0,-1 1 0 0 0,-1 0 0 0 0,1 0 0 0 0,-1 0 0 0 0,0-1 0 0 0,0 1 0 0 0,0 0 0 0 0,-1-1 0 0 0,0 1 0 0 0,0-1 0 0 0,0 0 0 0 0,0 1 0 0 0,0-1 0 0 0,-1 0 0 0 0,0 0 0 0 0,0-1 0 0 0,0 1 0 0 0,0-1 0 0 0,-1 1 0 0 0,1-1 0 0 0,-1 0 0 0 0,0 0 0 0 0,0-1 1 0 0,0 1-1 0 0,0-1 0 0 0,-1 0 0 0 0,1 0 0 0 0,0 0 0 0 0,-1 0 0 0 0,0-1 0 0 0,1 0 0 0 0,-4 1-155 0 0,-107 39 1152 0 0,65-28-8720 0 0,49-12 3379 0 0,0 0-2206 0 0</inkml:trace>
  <inkml:trace contextRef="#ctx0" brushRef="#br1" timeOffset="115092.392">2559 4712 13603 0 0,'0'0'133'0'0,"0"0"-93"0"0,0 0-105 0 0,0 0-59 0 0,0 0 16 0 0,0 0-29 0 0,0 0-124 0 0,0 0-157 0 0,0 0-42 0 0,0 0 62 0 0,0 0 203 0 0,0 0 293 0 0,18-1 207 0 0,56 2 107 0 0,-72 0-384 0 0,-1 0 0 0 0,1 0 0 0 0,0 1 0 0 0,-1-1 0 0 0,1 0 0 0 0,0 1 0 0 0,-1-1-1 0 0,0 1 1 0 0,1 0 0 0 0,-1-1 0 0 0,0 1 0 0 0,0 0 0 0 0,0 0 0 0 0,0 0 0 0 0,0 0 0 0 0,0 0-1 0 0,-1 0 1 0 0,1 0 0 0 0,-1 0 0 0 0,1 0 0 0 0,-1 0 0 0 0,0 0 0 0 0,0 0 0 0 0,0 0 0 0 0,0 0-1 0 0,0 1 1 0 0,0-1 0 0 0,0 0 0 0 0,-1 0 0 0 0,1 0 0 0 0,-1 0 0 0 0,0 0-28 0 0,1 8 86 0 0,-2 149 366 0 0,17 166-149 0 0,-15-320-236 0 0,0 1-1 0 0,1-1 1 0 0,0 0-1 0 0,0 0 1 0 0,0 0 0 0 0,1 0-1 0 0,0 0 1 0 0,0 0 0 0 0,0-1-1 0 0,0 1 1 0 0,1-1-1 0 0,0 1 1 0 0,0-1 0 0 0,0 0-1 0 0,0 0 1 0 0,1 0 0 0 0,0 0-1 0 0,-1-1 1 0 0,1 0-1 0 0,1 1 1 0 0,-1-2 0 0 0,0 1-1 0 0,1 0 1 0 0,-1-1-1 0 0,1 0 1 0 0,0 0 0 0 0,0 0-1 0 0,0 0 1 0 0,0-1 0 0 0,0 0-1 0 0,0 0 1 0 0,0 0-1 0 0,0-1 1 0 0,0 0 0 0 0,1 0-1 0 0,-1 0 1 0 0,0 0-1 0 0,0-1 1 0 0,0 0 0 0 0,0 0-1 0 0,0 0 1 0 0,5-3-67 0 0,3 0 56 0 0,0 0-1 0 0,0-1 1 0 0,-1-1-1 0 0,0 0 1 0 0,0 0 0 0 0,0-2-1 0 0,-1 1 1 0 0,0-1-1 0 0,0-1 1 0 0,-1 0 0 0 0,0-1-1 0 0,-1 1 1 0 0,0-2 0 0 0,0 1-1 0 0,-1-1 1 0 0,-1-1-1 0 0,0 0 1 0 0,0 0 0 0 0,-1 0-1 0 0,1-6-55 0 0,-7 26 16 0 0,1 1 1 0 0,0 0-1 0 0,0-1 0 0 0,0 1 0 0 0,1-1 1 0 0,0 1-1 0 0,1-1 0 0 0,0 0 0 0 0,0 0 1 0 0,1 0-1 0 0,0 0 0 0 0,0-1 0 0 0,1 0 1 0 0,0 1-1 0 0,0-2 0 0 0,1 1 0 0 0,0 0 1 0 0,0-1-1 0 0,0 0 0 0 0,1-1 0 0 0,0 0 0 0 0,4 3-16 0 0,81 20-3492 0 0,-61-28-3767 0 0,-21 0-416 0 0</inkml:trace>
  <inkml:trace contextRef="#ctx0" brushRef="#br1" timeOffset="115342.166">3077 4922 20556 0 0,'0'0'785'0'0,"0"0"-169"0"0,0 0-304 0 0,0 0-376 0 0,0 0-384 0 0,0 0-561 0 0,0 0-767 0 0,0 0-176 0 0,0 0 55 0 0,0 0 225 0 0,0 0 488 0 0,0 0-9 0 0,0 0-207 0 0,-59-38-376 0 0,59 38-25 0 0,0 1-4296 0 0</inkml:trace>
  <inkml:trace contextRef="#ctx0" brushRef="#br1" timeOffset="115524.194">2513 4691 20884 0 0,'0'0'1054'0'0,"0"0"-178"0"0,0 0-522 0 0,0 0-512 0 0,0 0-242 0 0,0 0-37 0 0,0 0 177 0 0,0 0 160 0 0,30-8 62 0 0,94-25 18 0 0,65 21 23 0 0,31 8-1217 0 0,-73 0-4663 0 0,-41 1-4065 0 0,-83 2 5217 0 0</inkml:trace>
  <inkml:trace contextRef="#ctx0" brushRef="#br1" timeOffset="115820.984">3479 5001 8706 0 0,'0'0'3918'0'0,"0"0"-2071"0"0,0 0-1363 0 0,0 0-594 0 0,0 0-379 0 0,0 0-120 0 0,0 0 45 0 0,0 0 181 0 0,0 0 290 0 0,0 0 134 0 0,0 0 68 0 0,0 0 74 0 0,0 0 47 0 0,9 19 55 0 0,45 140 646 0 0,-50-138-753 0 0,46 105 572 0 0,-38-134 5226 0 0,5-25-5116 0 0,-16 29-503 0 0,108-255 669 0 0,-109 257-1099 0 0,1 0 1 0 0,-1 0-1 0 0,1 0 0 0 0,0 1 1 0 0,0-1-1 0 0,0 0 0 0 0,0 0 1 0 0,0 0-1 0 0,0 1 0 0 0,0-1 1 0 0,0 1-1 0 0,1-1 0 0 0,-1 1 1 0 0,1-1-1 0 0,-1 1 0 0 0,1 0 1 0 0,-1 0-1 0 0,1 0 0 0 0,0 0 1 0 0,0 0-1 0 0,0 0 0 0 0,-1 0 1 0 0,1 0-1 0 0,0 1 0 0 0,0-1 0 0 0,0 1 1 0 0,0-1-1 0 0,0 1 0 0 0,0 0 1 0 0,0 0-1 0 0,0 0 0 0 0,0 0 1 0 0,0 0-1 0 0,0 0 0 0 0,0 1 1 0 0,0-1-1 0 0,0 1 0 0 0,0-1 1 0 0,0 1-1 0 0,0 0 0 0 0,1 0 73 0 0,28 49-11595 0 0,-28-41 2537 0 0</inkml:trace>
  <inkml:trace contextRef="#ctx0" brushRef="#br1" timeOffset="116045.145">4041 4961 17532 0 0,'0'0'796'0'0,"0"0"-425"0"0,0 0-614 0 0,0 0-344 0 0,0 0-106 0 0,0 0 38 0 0,0 0 176 0 0,0 0 151 0 0,0 0 147 0 0,0 0 179 0 0,0 0 146 0 0,0 0 92 0 0,0 0 30 0 0,6 21-15 0 0,27 149 402 0 0,-12-101-241 0 0,-4-53-3019 0 0,6-8-4073 0 0,-18-8-1526 0 0</inkml:trace>
  <inkml:trace contextRef="#ctx0" brushRef="#br1" timeOffset="116246.231">3936 4721 21157 0 0,'0'0'1024'0'0,"0"0"-97"0"0,0 0-337 0 0,0 0-378 0 0,0 0-294 0 0,0 0-229 0 0,0 0-110 0 0,0 0-37 0 0,0 0 9 0 0,0 0 27 0 0,0 0-11 0 0,0 0-9 0 0,0 0-46 0 0,9-10-112 0 0,26-27-295 0 0,20 37-4514 0 0,-43 4 1584 0 0,3-1-5850 0 0</inkml:trace>
  <inkml:trace contextRef="#ctx0" brushRef="#br1" timeOffset="116490.095">4555 4418 18412 0 0,'0'0'740'0'0,"0"0"-399"0"0,0 0-671 0 0,0 0-536 0 0,0 0-159 0 0,0 0 95 0 0,0 0 353 0 0,0 0 386 0 0,0 0 200 0 0,0 0 118 0 0,0 0 65 0 0,-1 27 13 0 0,-1 177 290 0 0,3-91-25 0 0,2-41-197 0 0,-3 0-1 0 0,-3-1 1 0 0,-3 1-1 0 0,-4-1 1 0 0,-6 19-273 0 0,8-69 147 0 0,7-24-8846 0 0,1 1 1377 0 0</inkml:trace>
  <inkml:trace contextRef="#ctx0" brushRef="#br1" timeOffset="116699.42">4371 4752 18068 0 0,'0'0'752'0'0,"0"0"-8"0"0,0 0-356 0 0,0 0-444 0 0,0 0-233 0 0,0 0-47 0 0,0 0 58 0 0,0 0 102 0 0,0 0 43 0 0,0 0 8 0 0,26-13 19 0 0,79-40 44 0 0,8 32 31 0 0,-86 22 31 0 0,137 6-3213 0 0,-56 5-6030 0 0,-86-8 3339 0 0</inkml:trace>
  <inkml:trace contextRef="#ctx0" brushRef="#br1" timeOffset="117193.303">5004 5410 8866 0 0,'0'0'1021'0'0,"0"0"-662"0"0,0 0-189 0 0,0 0 104 0 0,0 0 173 0 0,0 0 137 0 0,0 0 111 0 0,0 0 148 0 0,0 0 104 0 0,0 0 48 0 0,0 0-54 0 0,0 0-121 0 0,0 0-153 0 0,21-5-167 0 0,65-20-120 0 0,-78 22-288 0 0,0 0 0 0 0,-1 0-1 0 0,1-1 1 0 0,-1 0 0 0 0,0 0 0 0 0,0-1-1 0 0,0 0 1 0 0,-1 0 0 0 0,1-1-1 0 0,-2 0 1 0 0,1 0 0 0 0,0 0 0 0 0,-1 0-1 0 0,0-1 1 0 0,-1 0 0 0 0,4-7-92 0 0,-1 4 167 0 0,-2 4-156 0 0,-1 1-1 0 0,0-1 0 0 0,0 0 1 0 0,0 0-1 0 0,-1 0 0 0 0,0 0 1 0 0,0-1-1 0 0,0 1 0 0 0,-1-1 1 0 0,0 0-1 0 0,-1 0 0 0 0,1 1 1 0 0,-1-1-1 0 0,0 0 0 0 0,-1 0 1 0 0,0-1-1 0 0,0 1 0 0 0,0 0 1 0 0,-1 0-1 0 0,0 0 0 0 0,-1 1 1 0 0,1-1-1 0 0,-1 0 0 0 0,-1 0 1 0 0,1 1-1 0 0,-1-1 0 0 0,0 1 1 0 0,-1 0-1 0 0,1 0 0 0 0,-1 0 1 0 0,0 0-1 0 0,-1 1 0 0 0,1 0 1 0 0,-1-1-1 0 0,0 2 0 0 0,-1-1 1 0 0,1 1-1 0 0,-1-1 0 0 0,0 2 1 0 0,0-1-1 0 0,0 1 0 0 0,0-1 1 0 0,-1 2-1 0 0,1-1 0 0 0,-1 1 1 0 0,0 0-1 0 0,1 0 0 0 0,-5 0-10 0 0,3 2-89 0 0,-1 0 1 0 0,1 0-1 0 0,-1 1 0 0 0,0 0 0 0 0,1 1 0 0 0,0-1 0 0 0,-1 2 0 0 0,1-1 0 0 0,0 1 0 0 0,0 0 0 0 0,0 1 0 0 0,0 0 0 0 0,1 0 1 0 0,0 1-1 0 0,0 0 0 0 0,0 0 0 0 0,0 0 0 0 0,1 1 0 0 0,0 0 0 0 0,0 1 0 0 0,0-1 0 0 0,1 1 0 0 0,0 0 0 0 0,0 0 0 0 0,1 1 0 0 0,0-1 1 0 0,0 1-1 0 0,1 0 0 0 0,0 0 0 0 0,0 0 0 0 0,1 1 0 0 0,0-1 0 0 0,1 0 0 0 0,0 1 89 0 0,-2-3 33 0 0,0 0 0 0 0,0-1 0 0 0,1 1 0 0 0,0 0 0 0 0,0 0 0 0 0,1 0 0 0 0,0 1 0 0 0,0-1-1 0 0,0 0 1 0 0,1 0 0 0 0,0 1 0 0 0,0-1 0 0 0,0 0 0 0 0,1 0 0 0 0,0 1 0 0 0,0-1 0 0 0,1 0 0 0 0,0 0 0 0 0,0 0 0 0 0,0 0 0 0 0,0-1 0 0 0,1 1 0 0 0,0 0-1 0 0,1-1 1 0 0,-1 0 0 0 0,1 0 0 0 0,0 0 0 0 0,0 0 0 0 0,0-1 0 0 0,1 1 0 0 0,0-1 0 0 0,0 0 0 0 0,0-1 0 0 0,0 1 0 0 0,0-1 0 0 0,1 0 0 0 0,0 0-1 0 0,-1-1 1 0 0,6 2-33 0 0,251-51 1955 0 0,-143 53-1507 0 0,-24 0-2070 0 0,-32-7-5652 0 0,-52 0-989 0 0</inkml:trace>
  <inkml:trace contextRef="#ctx0" brushRef="#br1" timeOffset="117451.129">5064 4618 24661 0 0,'0'0'206'0'0,"0"0"160"0"0,0 0-228 0 0,0 0-374 0 0,0 0-167 0 0,0 0 0 0 0,0 0 139 0 0,0 0 144 0 0,28-13 41 0 0,94-35-11 0 0,-118 46 76 0 0,1 1-1 0 0,0-1 1 0 0,0 1 0 0 0,0 0 0 0 0,0 0-1 0 0,0 0 1 0 0,1 1 0 0 0,-1 0 0 0 0,0 0-1 0 0,0 0 1 0 0,0 1 0 0 0,0 0 0 0 0,0 0-1 0 0,0 0 1 0 0,0 0 0 0 0,0 1 0 0 0,0 0 0 0 0,0 0-1 0 0,0 0 1 0 0,3 3 14 0 0,10 4-97 0 0,75 42-1344 0 0,-38-7-5689 0 0,-39-30-3500 0 0</inkml:trace>
  <inkml:trace contextRef="#ctx0" brushRef="#br1" timeOffset="118561.986">0 6371 11987 0 0,'0'0'432'0'0,"0"0"-643"0"0,0 0-920 0 0,0 0-283 0 0,0 0 153 0 0,0 0 429 0 0,0 0 662 0 0,0 0 254 0 0,0 0 135 0 0,0 0 232 0 0,0 0 338 0 0,0 0 293 0 0,27 7 242 0 0,89 21 66 0 0,49-28 2372 0 0,-120-8-3137 0 0,230-20 54 0 0,0 12-1 0 0,2 12 0 0 0,232 27-678 0 0,1202 104 227 0 0,-1446-120 724 0 0,0-11 0 0 0,218-34-951 0 0,-468 36 48 0 0,12-2 1 0 0,-38 10-669 0 0,-114 42-4024 0 0,83-31 70 0 0,15-6-2582 0 0</inkml:trace>
  <inkml:trace contextRef="#ctx0" brushRef="#br1" timeOffset="119249.391">602 3214 19204 0 0,'0'0'495'0'0,"0"0"-451"0"0,0 0-755 0 0,0 0-380 0 0,0 0-61 0 0,0 0 317 0 0,26-5 608 0 0,186-21 235 0 0,1419 17 1833 0 0,-730 6-1230 0 0,873-28 146 0 0,-1620 20-617 0 0,351-3 264 0 0,-501 14-411 0 0,0 0-1 0 0,0 0 1 0 0,-1 0 0 0 0,1 0-1 0 0,0 0 1 0 0,0 1 0 0 0,-1 0-1 0 0,1 0 1 0 0,0 0 0 0 0,-1 0-1 0 0,1 1 1 0 0,-1-1 0 0 0,1 1-1 0 0,-1 0 1 0 0,0 0 0 0 0,0 0-1 0 0,1 0 1 0 0,-2 1 0 0 0,1-1-1 0 0,0 1 1 0 0,0-1-1 0 0,-1 1 1 0 0,0 0 0 0 0,1 0-1 0 0,-1 1 1 0 0,0-1 0 0 0,0 0-1 0 0,-1 1 1 0 0,1-1 0 0 0,-1 1-1 0 0,0-1 1 0 0,0 1 0 0 0,0 0-1 0 0,0-1 1 0 0,-1 1 0 0 0,1 0-1 0 0,-1 0 1 0 0,0 0 0 0 0,0-1-1 0 0,0 1 1 0 0,-1 0-1 0 0,1 0 1 0 0,-1-1 0 0 0,0 1-1 0 0,0 0 1 0 0,-1-1 0 0 0,1 1-1 0 0,-1-1 1 0 0,0 3 7 0 0,-70 156 475 0 0,71-153-524 0 0,1 0 0 0 0,0 0 0 0 0,0 0 1 0 0,1 0-1 0 0,0-1 0 0 0,1 1 0 0 0,-1 0 0 0 0,2 0 0 0 0,-1-1 1 0 0,1 0-1 0 0,1 1 0 0 0,-1-1 0 0 0,1 0 0 0 0,1-1 1 0 0,0 1-1 0 0,0-1 0 0 0,4 5 49 0 0,10 21-34 0 0,13 27 21 0 0,-3 3 0 0 0,-2 0 0 0 0,-3 1 0 0 0,-3 2 0 0 0,-3 0 0 0 0,-3 1 0 0 0,-1 12 13 0 0,3 81 43 0 0,-8 0-1 0 0,-6 1 1 0 0,-8-1 0 0 0,-6 0-1 0 0,-7-1 1 0 0,-8 0 0 0 0,-6-2-1 0 0,-7-1 1 0 0,-42 102-43 0 0,50-163-15 0 0,4 0 0 0 0,4 2-1 0 0,-1 37 16 0 0,11 51-7139 0 0,13-143-2980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34:42.775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16805 1757 7114 0 0,'0'0'596'0'0,"0"0"-616"0"0,0 0-346 0 0,0 0 68 0 0,0 0 247 0 0,0 0 230 0 0,0 0 187 0 0,0 0 133 0 0,0 0 68 0 0,0 0 41 0 0,-3 26-4 0 0,-10 177 1317 0 0,26-60-651 0 0,1-148 6892 0 0,20-41-8748 0 0,-23 29 904 0 0,-10 17-330 0 0,2-7-209 0 0,1 1 0 0 0,0 0 1 0 0,1 0-1 0 0,-1 1 0 0 0,1 0 0 0 0,0-1 0 0 0,0 2 0 0 0,1-1 1 0 0,-1 0-1 0 0,1 1 0 0 0,0 0 0 0 0,0 1 0 0 0,1-1 0 0 0,-1 1 0 0 0,1 0 1 0 0,-1 1-1 0 0,1 0 0 0 0,0 0 0 0 0,0 0 0 0 0,1 0 221 0 0,54 91-407 0 0,7 68 2182 0 0,-66-157-1647 0 0,0 0-1 0 0,-1 0 1 0 0,1-1-1 0 0,0 1 1 0 0,-1 0-1 0 0,1-1 1 0 0,-1 1-1 0 0,1-1 1 0 0,-1 0-1 0 0,1 0 1 0 0,-1 0-1 0 0,1 0 1 0 0,-1-1-1 0 0,0 1 1 0 0,1-1-1 0 0,-1 1 1 0 0,0-1-1 0 0,0 0 1 0 0,0 1-1 0 0,0-1 1 0 0,-1 0-1 0 0,1 0 1 0 0,-1-1-1 0 0,1 1 1 0 0,1-2-128 0 0,2-2 59 0 0,18-17-118 0 0,-10 12-148 0 0,0-1 1 0 0,-1 0-1 0 0,-1-1 0 0 0,0 0 0 0 0,0-1 1 0 0,-2 0-1 0 0,0-1 0 0 0,0 0 0 0 0,2-8 207 0 0,-8 43-2677 0 0,12 22 3957 0 0,-12-33-1347 0 0,1 2 158 0 0,0 0 0 0 0,0-1 1 0 0,1 1-1 0 0,1-1 0 0 0,0 0 0 0 0,0-1 0 0 0,1 0 0 0 0,0 0 0 0 0,1 0 1 0 0,0 0-1 0 0,0-1 0 0 0,1-1 0 0 0,0 0 0 0 0,0 0 0 0 0,0 0 0 0 0,1-1 1 0 0,0-1-1 0 0,1 0 0 0 0,-1 0 0 0 0,5 1-91 0 0,91 11-7867 0 0,-88-17-2334 0 0</inkml:trace>
  <inkml:trace contextRef="#ctx0" brushRef="#br0" timeOffset="256.788">16799 1212 21589 0 0,'0'0'892'0'0,"0"0"-305"0"0,0 0-98 0 0,0 0-113 0 0,0 0-268 0 0,0 0-331 0 0,0 0-258 0 0,0 0-154 0 0,0 0 6 0 0,0 0 131 0 0,0 0 114 0 0,0 0 65 0 0,0 0 31 0 0,14-10 12 0 0,45-29-80 0 0,-55 38 225 0 0,0 1 0 0 0,1-1-1 0 0,-1 1 1 0 0,0 0 0 0 0,0 1 0 0 0,1-1-1 0 0,-1 1 1 0 0,0 0 0 0 0,0 0 0 0 0,1 0-1 0 0,-1 0 1 0 0,0 1 0 0 0,0 0 0 0 0,-1 0-1 0 0,1 0 1 0 0,0 0 0 0 0,-1 0 0 0 0,1 1-1 0 0,-1-1 1 0 0,2 3 131 0 0,13 7-1453 0 0,46 19-8210 0 0,-42-20 3452 0 0</inkml:trace>
  <inkml:trace contextRef="#ctx0" brushRef="#br0" timeOffset="831.264">17919 899 21717 0 0,'0'0'220'0'0,"0"0"-242"0"0,0 0-218 0 0,0 0-229 0 0,0 0-279 0 0,0 0-23 0 0,0 0 113 0 0,0 0 224 0 0,0 0 326 0 0,0 0 118 0 0,0 0 52 0 0,0 0 75 0 0,0 0 6 0 0,-4 23 7 0 0,-8 79 0 0 0,33 78 402 0 0,8-21-107 0 0,64 459-122 0 0,-93-375-39 0 0,-22-84-287 0 0,11-150 3820 0 0,-12-43-3319 0 0,7 10-441 0 0,16 23-94 0 0,0 1-55 0 0,0 0-47 0 0,0 0-48 0 0,0 0-27 0 0,0 0-14 0 0,0 0 13 0 0,0 0 39 0 0,-44 16-470 0 0,-317 69 656 0 0,275-69 174 0 0,98-41-1671 0 0,176-94-7623 0 0,-151 101 4455 0 0,-14 6-3465 0 0</inkml:trace>
  <inkml:trace contextRef="#ctx0" brushRef="#br0" timeOffset="2206.239">18170 785 12515 0 0,'0'0'1932'0'0,"0"0"-164"0"0,0 0-458 0 0,0 0-579 0 0,0 0-504 0 0,0 0-407 0 0,0 0-343 0 0,0 0-165 0 0,0 0 113 0 0,0 0 265 0 0,0 0 272 0 0,0 0 240 0 0,0 0 117 0 0,0 17 41 0 0,27 541 1145 0 0,-23-520-1455 0 0,47 700 1353 0 0,-51-737-1101 0 0,0-1 92 0 0,0 0 73 0 0,24-31 1275 0 0,-9 13-1811 0 0,-1 2-64 0 0,1 0 1 0 0,-2-1-1 0 0,-1-1 1 0 0,0 0-1 0 0,-1-1 1 0 0,-1 0 0 0 0,0 0-1 0 0,-2-1 1 0 0,0 0-1 0 0,4-21 133 0 0,-13 48 33 0 0,0 1-1 0 0,0-1 1 0 0,1 0 0 0 0,1 0-1 0 0,-1 1 1 0 0,1-1 0 0 0,0 0-1 0 0,1 0 1 0 0,-1 0-1 0 0,1 0 1 0 0,1 0 0 0 0,-1-1-1 0 0,1 1 1 0 0,1 0-1 0 0,-1-1 1 0 0,1 0 0 0 0,0 0-1 0 0,0 0 1 0 0,1-1 0 0 0,0 1-1 0 0,0-1 1 0 0,0 0-1 0 0,0 0 1 0 0,1-1 0 0 0,0 1-1 0 0,0-1 1 0 0,0-1-1 0 0,1 1 1 0 0,-1-1 0 0 0,1 0-1 0 0,0-1 1 0 0,-1 1-1 0 0,3-1-32 0 0,2-3 22 0 0,-1-1 0 0 0,1 0 0 0 0,-1-1-1 0 0,1 0 1 0 0,-1-1 0 0 0,0 0-1 0 0,0 0 1 0 0,0-1 0 0 0,-1-1-1 0 0,0 1 1 0 0,0-1 0 0 0,0-1 0 0 0,-1 0-1 0 0,0 0 1 0 0,0-1 0 0 0,0 0-1 0 0,-1 0 1 0 0,-1 0 0 0 0,1-1-1 0 0,-1 0 1 0 0,-1-1 0 0 0,0 1-1 0 0,0-1 1 0 0,-1 0 0 0 0,0 0 0 0 0,-1 0-1 0 0,0-1 1 0 0,0 1 0 0 0,-1-1-1 0 0,0-5-21 0 0,12 48-2285 0 0,80 98 3319 0 0,-80-126-960 0 0,1 0-1 0 0,-1-1 1 0 0,1 0-1 0 0,0-2 1 0 0,-1 1-1 0 0,1-2 1 0 0,0 0-1 0 0,0-1 1 0 0,-1 0-1 0 0,1-1 1 0 0,0-1-1 0 0,-1 0 1 0 0,0-1-1 0 0,0-1 1 0 0,0 0-1 0 0,0-1 0 0 0,-1 0 1 0 0,0-1-1 0 0,0-1 1 0 0,-1 0-1 0 0,10-8-73 0 0,-9 9-100 0 0,-1-2 0 0 0,1 1 0 0 0,-2-2 0 0 0,1 1 0 0 0,-2-2 0 0 0,1 1-1 0 0,-1-2 1 0 0,-1 1 0 0 0,0-1 0 0 0,0 0 0 0 0,-2-1 0 0 0,1 0 0 0 0,-2-1-1 0 0,0 1 1 0 0,0-1 0 0 0,-1 0 0 0 0,-1 0 0 0 0,0-1 0 0 0,-1 0 0 0 0,-1 1-1 0 0,0-1 1 0 0,-1 0 0 0 0,-1-4 100 0 0,0 17-8 0 0,0 0-1 0 0,0 1 0 0 0,0-1 1 0 0,-1 1-1 0 0,1-1 0 0 0,-1 1 1 0 0,1-1-1 0 0,-1 1 0 0 0,0-1 1 0 0,0 1-1 0 0,1-1 0 0 0,-1 1 1 0 0,0 0-1 0 0,0-1 0 0 0,0 1 1 0 0,-1 0-1 0 0,1 0 1 0 0,0 0-1 0 0,0 0 0 0 0,-1 0 1 0 0,1 0-1 0 0,0 0 0 0 0,-1 0 1 0 0,1 1-1 0 0,-1-1 0 0 0,1 1 1 0 0,-1-1-1 0 0,1 1 0 0 0,-1-1 1 0 0,0 1-1 0 0,1 0 0 0 0,-1-1 1 0 0,1 1-1 0 0,-1 0 1 0 0,0 0-1 0 0,1 1 0 0 0,-1-1 1 0 0,1 0-1 0 0,-1 0 0 0 0,0 1 1 0 0,1-1-1 0 0,-1 1 0 0 0,1-1 1 0 0,-1 1-1 0 0,1 0 0 0 0,-1 0 1 0 0,1-1-1 0 0,0 1 0 0 0,-1 0 1 0 0,1 0-1 0 0,0 0 0 0 0,0 0 1 0 0,0 1-1 0 0,0-1 1 0 0,0 0-1 0 0,0 0 0 0 0,0 1 1 0 0,0-1-1 0 0,0 1 0 0 0,0-1 1 0 0,1 1-1 0 0,-1-1 0 0 0,1 1 1 0 0,-1-1-1 0 0,1 1 0 0 0,-1 0 9 0 0,-6 13 2 0 0,1 0-1 0 0,0 1 0 0 0,1 0 0 0 0,1 0 1 0 0,0 1-1 0 0,1-1 0 0 0,1 1 0 0 0,1 0 1 0 0,0-1-1 0 0,1 1 0 0 0,1 0 0 0 0,1 5-1 0 0,-1-15 22 0 0,-1 0-1 0 0,1-1 1 0 0,0 1-1 0 0,1-1 0 0 0,0 1 1 0 0,0-1-1 0 0,0 0 0 0 0,1 1 1 0 0,0-1-1 0 0,0-1 1 0 0,1 1-1 0 0,-1 0 0 0 0,1-1 1 0 0,1 0-1 0 0,-1 0 0 0 0,1 0 1 0 0,-1 0-1 0 0,1-1 0 0 0,1 1 1 0 0,-1-1-1 0 0,1-1 1 0 0,-1 1-1 0 0,1-1 0 0 0,0 0 1 0 0,0 0-1 0 0,1-1 0 0 0,-1 0 1 0 0,0 0-1 0 0,1 0 1 0 0,-1-1-1 0 0,6 1-21 0 0,4-1-213 0 0,1 0-1 0 0,-1-1 1 0 0,0 0 0 0 0,0-2 0 0 0,0 0-1 0 0,1 0 1 0 0,-2-2 0 0 0,1 0-1 0 0,0-1 1 0 0,-1 0 0 0 0,0-1 0 0 0,0-1-1 0 0,-1-1 1 0 0,1 0 0 0 0,-2 0 0 0 0,1-2-1 0 0,-1 0 1 0 0,-1 0 0 0 0,0-1 0 0 0,0 0-1 0 0,-1-1 1 0 0,-1-1 0 0 0,0 0-1 0 0,0 0 1 0 0,3-7 213 0 0,10-86 931 0 0,-40 124 448 0 0,13-10-1321 0 0,0-1-1 0 0,1 1 1 0 0,0 0 0 0 0,0 0-1 0 0,1 1 1 0 0,0-1 0 0 0,0 0-1 0 0,1 1 1 0 0,0-1 0 0 0,0 1-1 0 0,1-1 1 0 0,0 1 0 0 0,1 0-1 0 0,0-1 1 0 0,0 0 0 0 0,1 1-1 0 0,0-1 1 0 0,0 0 0 0 0,1 1 0 0 0,0-1-1 0 0,1-1 1 0 0,0 1 0 0 0,0 0-1 0 0,0-1 1 0 0,1 0 0 0 0,0 0-1 0 0,0 0 1 0 0,4 2-58 0 0,-1-8-57 0 0,0-1-1 0 0,0 0 1 0 0,0-1 0 0 0,0 0-1 0 0,0 0 1 0 0,0 0 0 0 0,0-1-1 0 0,-1 0 1 0 0,1-1-1 0 0,-1 0 1 0 0,1 0 0 0 0,-1 0-1 0 0,0-1 1 0 0,0 0 0 0 0,-1-1-1 0 0,1 1 1 0 0,-1-1 0 0 0,0-1-1 0 0,0 1 1 0 0,0-1 0 0 0,-1 0-1 0 0,0 0 1 0 0,0-1 0 0 0,-1 1-1 0 0,0-1 1 0 0,0 0 0 0 0,0 0-1 0 0,-1-1 1 0 0,0 1 0 0 0,0-1-1 0 0,-1 1 1 0 0,1-5 57 0 0,9-52-461 0 0,-11 20 3778 0 0,-1 44-2886 0 0,0 0-287 0 0,0 47-947 0 0,0-37 867 0 0,1-1-1 0 0,0 1 0 0 0,0 0 0 0 0,1 0 0 0 0,0 0 0 0 0,1-1 1 0 0,0 1-1 0 0,0-1 0 0 0,1 0 0 0 0,1 0 0 0 0,-1 0 0 0 0,1 0 1 0 0,1-1-1 0 0,0 0 0 0 0,0 0 0 0 0,0-1 0 0 0,1 1 0 0 0,0-1 1 0 0,0-1-1 0 0,1 1 0 0 0,0-1 0 0 0,8 4-63 0 0,30 9-3519 0 0,7-12-3968 0 0,-42-7-2897 0 0</inkml:trace>
  <inkml:trace contextRef="#ctx0" brushRef="#br0" timeOffset="3339.763">20286 1489 16740 0 0,'0'0'3738'0'0,"0"0"-2145"0"0,0 0-964 0 0,0 0-333 0 0,0 0-199 0 0,0 0-125 0 0,0 0-148 0 0,0 0-122 0 0,0 0-84 0 0,0 0-61 0 0,0 0-1 0 0,0 0 45 0 0,0 0 118 0 0,28 10 154 0 0,-10-1 174 0 0,-1-1 0 0 0,1-1 0 0 0,0-1 0 0 0,1-1 0 0 0,-1 0 0 0 0,1-1 0 0 0,0-1 0 0 0,0-1 0 0 0,0-1-1 0 0,0 0 1 0 0,0-1 0 0 0,1-2 0 0 0,-1 0 0 0 0,0-1 0 0 0,8-2-47 0 0,-145 105-901 0 0,94-78 871 0 0,13-14-12 0 0,1 0 1 0 0,-1 1-1 0 0,1 0 1 0 0,1 0-1 0 0,0 1 0 0 0,0 1 1 0 0,1-1-1 0 0,0 1 1 0 0,1 1-1 0 0,0-1 1 0 0,1 1-1 0 0,0 1 1 0 0,1-1-1 0 0,1 1 0 0 0,0 0 1 0 0,0 1 41 0 0,6-11 15 0 0,0 0 1 0 0,1-1-1 0 0,0 1 1 0 0,-1-1-1 0 0,1 1 0 0 0,0-1 1 0 0,0 0-1 0 0,0 0 1 0 0,0-1-1 0 0,1 1 0 0 0,-1 0 1 0 0,0-1-1 0 0,1 0 1 0 0,-1 0-1 0 0,1 0 0 0 0,-1 0 1 0 0,1-1-1 0 0,-1 1 1 0 0,1-1-1 0 0,0 0 1 0 0,-1 0-1 0 0,1 0 0 0 0,-1-1 1 0 0,1 1-1 0 0,0-1 1 0 0,-1 0-1 0 0,3 0-15 0 0,6 0-9 0 0,9 3-185 0 0,0-2 1 0 0,0 0-1 0 0,0-2 1 0 0,-1 0-1 0 0,1-1 1 0 0,0-2-1 0 0,-1 0 1 0 0,0 0-1 0 0,0-2 1 0 0,17-9 193 0 0,-35 15-30 0 0,-1 0 1 0 0,1-1 0 0 0,-1 1-1 0 0,1-1 1 0 0,-1 1 0 0 0,0-1-1 0 0,1 0 1 0 0,-1 0 0 0 0,0 1 0 0 0,0-1-1 0 0,0 0 1 0 0,-1 0 0 0 0,1 0-1 0 0,0 0 1 0 0,-1 0 0 0 0,1 0-1 0 0,-1 0 1 0 0,0 0 0 0 0,0 0-1 0 0,1-1 1 0 0,-1 1 0 0 0,-1 0 0 0 0,1 0-1 0 0,0 0 1 0 0,0 0 0 0 0,-1 0-1 0 0,1 0 1 0 0,-1 0 0 0 0,0 0-1 0 0,0 0 1 0 0,0 0 0 0 0,1 0 0 0 0,-2 1-1 0 0,1-1 1 0 0,0 0 0 0 0,0 0-1 0 0,-1 1 1 0 0,0-2 29 0 0,-59-68 2651 0 0,55 65-1365 0 0,5 6-1107 0 0,1 0-169 0 0,0 0-191 0 0,0 0-178 0 0,28 15-1148 0 0,-7-5 1679 0 0,2 0 0 0 0,-1-2 0 0 0,1 0-1 0 0,0-2 1 0 0,1 0 0 0 0,0-2 0 0 0,0-1 0 0 0,0 0-1 0 0,20-2-171 0 0,-32 0 78 0 0,40 22-289 0 0,-50-21 268 0 0,-1 0-1 0 0,1 0 1 0 0,0-1-1 0 0,0 1 1 0 0,0-1-1 0 0,0 1 1 0 0,0-1-1 0 0,0 0 1 0 0,0 0 0 0 0,0 0-1 0 0,0 0 1 0 0,1 0-1 0 0,-1 0 1 0 0,0-1-1 0 0,1 1 1 0 0,-1-1-1 0 0,0 1 1 0 0,1-1 0 0 0,-1 0-1 0 0,1 0 1 0 0,-1 0-1 0 0,0 0 1 0 0,1-1-1 0 0,-1 1 1 0 0,1-1-1 0 0,-1 1 1 0 0,0-1 0 0 0,0 0-1 0 0,1 0 1 0 0,-1 0-1 0 0,0 0 1 0 0,0 0-1 0 0,0 0 1 0 0,0-1-1 0 0,0 1 1 0 0,0-1 0 0 0,0 1-1 0 0,-1-1 1 0 0,1 0-1 0 0,0 0 1 0 0,-1 0-1 0 0,0 0 1 0 0,2-1-57 0 0,1-5 12 0 0,0 1 1 0 0,-1-2-1 0 0,1 1 1 0 0,-1 0-1 0 0,-1 0 1 0 0,0-1-1 0 0,0 0 1 0 0,0 1-1 0 0,-1-1 1 0 0,-1 0-1 0 0,1 0 0 0 0,-2 0 1 0 0,1 1-1 0 0,-1-1 1 0 0,0 0-1 0 0,-1 0 1 0 0,-2-6-13 0 0,3 11-68 0 0,0 0 0 0 0,0 0 0 0 0,0 0 0 0 0,-1 0 0 0 0,1 1 0 0 0,-1-1 0 0 0,0 0 0 0 0,0 1 0 0 0,-1-1 0 0 0,1 1 0 0 0,-1 0 0 0 0,0 0 0 0 0,1 0 0 0 0,-1 0 0 0 0,-1 1 0 0 0,1-1 0 0 0,0 1 0 0 0,-1-1 0 0 0,1 1 0 0 0,-1 0 0 0 0,1 0 0 0 0,-1 1 0 0 0,0-1 0 0 0,0 1 0 0 0,0 0 0 0 0,0 0 0 0 0,0 0 0 0 0,0 1 0 0 0,0-1 0 0 0,0 1 1 0 0,0 0-1 0 0,0 0 0 0 0,0 0 0 0 0,-1 1 0 0 0,1 0 0 0 0,0-1 0 0 0,0 1 0 0 0,0 1 0 0 0,1-1 68 0 0,-3 1 6 0 0,1 0 0 0 0,-1 1 1 0 0,1-1-1 0 0,0 1 0 0 0,0 0 1 0 0,0 1-1 0 0,1-1 0 0 0,-1 1 1 0 0,1 0-1 0 0,0 0 0 0 0,0 1 1 0 0,0-1-1 0 0,1 1 0 0 0,-1-1 1 0 0,1 1-1 0 0,0 0 1 0 0,0 1-1 0 0,1-1 0 0 0,0 0 1 0 0,0 1-1 0 0,0-1 0 0 0,0 1 1 0 0,1 0-1 0 0,0-1 0 0 0,0 1 1 0 0,1 0-1 0 0,0 0 0 0 0,0 0 1 0 0,0-1-1 0 0,0 1 0 0 0,1 0 1 0 0,0 0-1 0 0,0 0 0 0 0,1-1 1 0 0,0 1-1 0 0,0-1 0 0 0,0 1 1 0 0,0-1-1 0 0,1 0 0 0 0,0 0 1 0 0,0 0-1 0 0,0 0 0 0 0,1 0 1 0 0,0-1-1 0 0,0 0 0 0 0,0 0 1 0 0,0 0-1 0 0,1 0 0 0 0,-1 0 1 0 0,1-1-1 0 0,0 0 0 0 0,0 0 1 0 0,0 0-1 0 0,0-1 0 0 0,1 1 1 0 0,-1-1-1 0 0,5 0-6 0 0,83 12 275 0 0,71 26 905 0 0,-77-20-1049 0 0,-57-23-3110 0 0,-2-5-4516 0 0,-20 5-1715 0 0</inkml:trace>
  <inkml:trace contextRef="#ctx0" brushRef="#br0" timeOffset="3623.294">21511 955 22325 0 0,'0'0'157'0'0,"0"0"-137"0"0,0 0-351 0 0,0 0-441 0 0,0 0-272 0 0,0 0 82 0 0,0 0 288 0 0,0 0 434 0 0,0 0 328 0 0,0 0 118 0 0,0 0 97 0 0,0 0 78 0 0,5 25 6 0 0,33 186 560 0 0,21 277 101 0 0,-57-475-1030 0 0,0 0 0 0 0,2 0-1 0 0,-1-1 1 0 0,2 1-1 0 0,-1-1 1 0 0,2 1-1 0 0,-1-1 1 0 0,2-1 0 0 0,0 1-1 0 0,0-1 1 0 0,1-1-1 0 0,0 1 1 0 0,1-1 0 0 0,0-1-1 0 0,1 1 1 0 0,8 5-18 0 0,-8-13-982 0 0,-11-9-4088 0 0,-1 2-3045 0 0</inkml:trace>
  <inkml:trace contextRef="#ctx0" brushRef="#br0" timeOffset="3878.79">21417 1362 23357 0 0,'0'0'127'0'0,"0"0"-121"0"0,26-2 25 0 0,191-5 121 0 0,-180 7-283 0 0,-1 1 1 0 0,1 2-1 0 0,-1 2 0 0 0,0 1 1 0 0,0 2-1 0 0,18 7 131 0 0,-33 0-4754 0 0,-14 1-7858 0 0,-5-10 7089 0 0</inkml:trace>
  <inkml:trace contextRef="#ctx0" brushRef="#br0" timeOffset="4124.72">21999 1826 5849 0 0,'0'0'2613'0'0,"0"0"-186"0"0,0 0-89 0 0,0 0-55 0 0,0 0-109 0 0,0 0-279 0 0,0 0-399 0 0,0 0-326 0 0,0 0-175 0 0,0 0-122 0 0,0 0-91 0 0,0 0-136 0 0,0 0-165 0 0,17 1-123 0 0,52-1-130 0 0,-67 0-217 0 0,0-1-1 0 0,0 1 0 0 0,0-1 0 0 0,0 1 1 0 0,0-1-1 0 0,-1 0 0 0 0,1 1 1 0 0,0-1-1 0 0,0 0 0 0 0,0 0 0 0 0,-1-1 1 0 0,1 1-1 0 0,-1 0 0 0 0,1 0 0 0 0,-1-1 1 0 0,1 1-1 0 0,-1-1 0 0 0,0 1 0 0 0,1-1 1 0 0,-1 0-1 0 0,0 1 0 0 0,0-1 1 0 0,-1 0-1 0 0,1 0 0 0 0,0 0 0 0 0,0 0 1 0 0,-1 0-1 0 0,1 1 0 0 0,-1-1 0 0 0,0-1-10 0 0,3-6 36 0 0,2 0-54 0 0,-1 0-1 0 0,-1 0 1 0 0,0-1-1 0 0,0 1 1 0 0,0-1 0 0 0,-2 0-1 0 0,1 0 1 0 0,-1 0-1 0 0,0 1 1 0 0,-1-1-1 0 0,0 0 1 0 0,-1 0-1 0 0,0 0 1 0 0,-1 0-1 0 0,0 0 1 0 0,0 1-1 0 0,-1-1 1 0 0,0 1-1 0 0,-1-1 1 0 0,0 1-1 0 0,0 0 1 0 0,-1 0 18 0 0,5 8-18 0 0,-1 1 1 0 0,1-1-1 0 0,0 0 0 0 0,-1 0 1 0 0,1 0-1 0 0,-1 0 1 0 0,0 1-1 0 0,1-1 0 0 0,-1 0 1 0 0,0 1-1 0 0,1-1 1 0 0,-1 0-1 0 0,0 1 1 0 0,1-1-1 0 0,-1 1 0 0 0,0-1 1 0 0,0 1-1 0 0,0 0 1 0 0,0-1-1 0 0,0 1 0 0 0,1 0 1 0 0,-1-1-1 0 0,0 1 1 0 0,0 0-1 0 0,0 0 1 0 0,0 0-1 0 0,0 0 0 0 0,0 0 1 0 0,0 0-1 0 0,0 0 1 0 0,0 0-1 0 0,0 0 0 0 0,0 0 1 0 0,0 1-1 0 0,1-1 1 0 0,-1 0-1 0 0,0 1 1 0 0,0-1-1 0 0,0 0 0 0 0,0 1 1 0 0,0-1-1 0 0,1 1 1 0 0,-1 0-1 0 0,0-1 0 0 0,1 1 1 0 0,-1 0-1 0 0,0-1 1 0 0,1 1-1 0 0,-1 0 1 0 0,1-1-1 0 0,-1 1 0 0 0,1 0 1 0 0,-1 0-1 0 0,1 0 1 0 0,-1 0-1 0 0,1 0 0 0 0,0-1 1 0 0,0 1-1 0 0,-1 0 1 0 0,1 0-1 0 0,0 0 1 0 0,0 0-1 0 0,0 0 0 0 0,0 1 18 0 0,-11 62-495 0 0,21 9-1563 0 0,-3-50-1452 0 0,1 1-3590 0 0,-2-9-4453 0 0</inkml:trace>
  <inkml:trace contextRef="#ctx0" brushRef="#br1" timeOffset="-66026.347">88 4869 2040 0 0,'0'0'717'0'0,"0"0"-231"0"0,0 0 5 0 0,0 0 112 0 0,0 0 89 0 0,0 0 50 0 0,0 0 63 0 0,0 0-27 0 0,0 0-25 0 0,0 0 39 0 0,0 0-61 0 0,-6-1 23 0 0,-27-2-1369 0 0,30 48 524 0 0,-42 248 605 0 0,71-254 379 0 0,-26-39-516 0 0,0 0 73 0 0,0 0 69 0 0,0 0 34 0 0,-2 0 8462 0 0,1 0-10276 0 0,223-30 649 0 0,-48 5 742 0 0,24-4 51 0 0,2 8 1 0 0,66 7-182 0 0,751 11 189 0 0,-254-41 317 0 0,-267 66-417 0 0,-3-10 295 0 0,-211-13-316 0 0,-14 57-113 0 0,-229-43 91 0 0,1-1-1 0 0,1-2 0 0 0,-1-2 0 0 0,2-2 1 0 0,36 1-46 0 0,-74-7-114 0 0,4-8 4918 0 0,-7-5-5475 0 0,71-217 698 0 0,-72 230-6630 0 0,-1 10-1936 0 0,1-3-1882 0 0</inkml:trace>
  <inkml:trace contextRef="#ctx0" brushRef="#br1" timeOffset="-60692.045">2045 5325 192 0 0,'0'0'1459'0'0,"0"0"-601"0"0,0 0-308 0 0,0 0-119 0 0,0 0-7 0 0,0 0 54 0 0,0 0 103 0 0,0 0 187 0 0,0 0 162 0 0,0 0 94 0 0,0 0 64 0 0,-7-16 3 0 0,-18-49 5 0 0,12 41 5455 0 0,13 37-7315 0 0,-14 407 2166 0 0,28-327-360 0 0,-14-93-803 0 0,0 0 73 0 0,0 0 71 0 0,0 0 64 0 0,0 0 60 0 0,0 0 58 0 0,-30-24 794 0 0,-73-82-1599 0 0,95 117-2530 0 0,6 37 2911 0 0,2-46-223 0 0,3 30 141 0 0,1 1 0 0 0,2-1 0 0 0,2 0 0 0 0,0 0 1 0 0,3-1-1 0 0,6 14-59 0 0,1 9 35 0 0,-16-49 16 0 0,0 0 0 0 0,-1 1 0 0 0,2-1 0 0 0,-1 0 0 0 0,0-1 0 0 0,1 1 0 0 0,0 0 0 0 0,0-1 0 0 0,1 1 0 0 0,-1-1 0 0 0,1 0 0 0 0,0 0 0 0 0,0-1 1 0 0,0 1-1 0 0,0-1 0 0 0,1 0 0 0 0,-1 0 0 0 0,1 0 0 0 0,0-1 0 0 0,0 1 0 0 0,0-1 0 0 0,0 0 0 0 0,0-1 0 0 0,1 1 0 0 0,-1-1 0 0 0,0 0 0 0 0,1 0 0 0 0,-1-1 0 0 0,1 0 0 0 0,-1 0 0 0 0,1 0 0 0 0,-1 0 0 0 0,0-1 0 0 0,1 0 0 0 0,-1 0 0 0 0,0-1 0 0 0,1 1 0 0 0,-1-1 0 0 0,0 0 0 0 0,4-3-51 0 0,8-2 160 0 0,-1-1 0 0 0,-1-1 0 0 0,0-1 0 0 0,0 0 1 0 0,-1 0-1 0 0,0-2 0 0 0,0 0 0 0 0,-2 0 0 0 0,1-1 0 0 0,-2-1 1 0 0,0 0-1 0 0,0 0 0 0 0,-2-1 0 0 0,0-1 0 0 0,0 1 0 0 0,-1-1 1 0 0,-1-1-1 0 0,-1 0 0 0 0,-1 0 0 0 0,3-10-160 0 0,6 2-2089 0 0,8 43-7566 0 0,-17-10-904 0 0</inkml:trace>
  <inkml:trace contextRef="#ctx0" brushRef="#br1" timeOffset="-56819.512">2829 6446 16388 0 0,'0'0'336'0'0,"0"0"-444"0"0,0 0-415 0 0,0 0 156 0 0,0 0 439 0 0,0 0 404 0 0,0 0 274 0 0,0 0-17 0 0,0 0-107 0 0,0 0-61 0 0,0 0-77 0 0,0 0-57 0 0,0 27-67 0 0,3 182 216 0 0,16-123-343 0 0,7-65-3203 0 0,18-32-7508 0 0,-36 6 2866 0 0</inkml:trace>
  <inkml:trace contextRef="#ctx0" brushRef="#br1" timeOffset="-56541.358">3287 6376 17412 0 0,'0'0'225'0'0,"0"0"-788"0"0,0 0-94 0 0,0 0 425 0 0,0 0 551 0 0,0 0 259 0 0,0 0 54 0 0,0 0-47 0 0,0 0-99 0 0,0 0-95 0 0,17 29-44 0 0,50 90-46 0 0,-20 36 551 0 0,-32-104-577 0 0,-14-51-59 0 0,-1 0 100 0 0,-2-29-1088 0 0,-7-34-6439 0 0,5 28 43 0 0,1 20 836 0 0</inkml:trace>
  <inkml:trace contextRef="#ctx0" brushRef="#br1" timeOffset="-56155.631">3329 6294 14379 0 0,'0'0'3477'0'0,"0"0"-2269"0"0,0 0-1164 0 0,0 0-415 0 0,0 0 18 0 0,0 0 202 0 0,0 0 243 0 0,0 0 144 0 0,0 0 15 0 0,0 0 0 0 0,0 0 9 0 0,0 0-7 0 0,20 9-18 0 0,145 67 389 0 0,-119-59-464 0 0,108 57-118 0 0,-149-71-37 0 0,0 1 0 0 0,0 0 0 0 0,-1 1 0 0 0,0-1 0 0 0,0 1 0 0 0,0 0 0 0 0,0 0 1 0 0,-1 0-1 0 0,0 0 0 0 0,0 1 0 0 0,0-1 0 0 0,-1 1 0 0 0,0 0 0 0 0,0 0 0 0 0,0-1 0 0 0,-1 1 0 0 0,0 1 0 0 0,0-1 0 0 0,0 0 0 0 0,-1 0 0 0 0,0 0 0 0 0,0 0 0 0 0,0 0 0 0 0,-1 1 0 0 0,0-1 0 0 0,0 1-5 0 0,-5 5 136 0 0,-1 0 0 0 0,0 0 1 0 0,0-1-1 0 0,-1 0 0 0 0,-1 0 0 0 0,0-1 0 0 0,0 0 0 0 0,-1 0 0 0 0,0-1 0 0 0,-1 0 0 0 0,0-1 0 0 0,0 0 0 0 0,-1-1 0 0 0,1 0 0 0 0,-2-1 0 0 0,1 0 0 0 0,-1-1 0 0 0,0-1 0 0 0,0 0 0 0 0,0 0 0 0 0,-1-2 0 0 0,1 1 0 0 0,-2-2-136 0 0,6 2 107 0 0,0 0-1 0 0,0-1 1 0 0,0 0-1 0 0,-1 0 1 0 0,1-1-1 0 0,0-1 1 0 0,0 0-1 0 0,-1 0 1 0 0,1 0-1 0 0,0-1 1 0 0,-1-1-1 0 0,1 0 1 0 0,0 0-1 0 0,0 0 1 0 0,0-1-1 0 0,1-1 1 0 0,-1 1-1 0 0,1-2 1 0 0,0 1-1 0 0,0-1 1 0 0,0 0-1 0 0,-3-3-106 0 0,10 6-40 0 0,0 0-1 0 0,0 1 0 0 0,0-1 1 0 0,0 0-1 0 0,0 0 0 0 0,0 0 1 0 0,1 0-1 0 0,-1 0 0 0 0,1 0 0 0 0,0 0 1 0 0,-1 0-1 0 0,1 0 0 0 0,0 0 1 0 0,0 0-1 0 0,0 0 0 0 0,1-1 1 0 0,-1 1-1 0 0,0 0 0 0 0,1 0 1 0 0,-1 0-1 0 0,1 0 0 0 0,0 0 1 0 0,-1 1-1 0 0,1-1 0 0 0,0 0 1 0 0,0 0-1 0 0,1 0 0 0 0,-1 1 1 0 0,0-1-1 0 0,0 0 0 0 0,1 1 1 0 0,-1-1-1 0 0,1 1 0 0 0,-1 0 0 0 0,1-1 1 0 0,0 1-1 0 0,0 0 0 0 0,-1 0 1 0 0,1 0-1 0 0,0 0 0 0 0,0 1 1 0 0,0-1-1 0 0,0 0 0 0 0,0 1 1 0 0,0-1-1 0 0,0 1 0 0 0,2 0 41 0 0,99-21-7344 0 0,-63 18-1584 0 0,-28 3 872 0 0</inkml:trace>
  <inkml:trace contextRef="#ctx0" brushRef="#br1" timeOffset="-55836.222">4024 6458 6033 0 0,'0'0'2483'0'0,"0"0"-19"0"0,0 0-1 0 0,0 0-31 0 0,0 0-188 0 0,0 0-359 0 0,0 0-452 0 0,0 0-433 0 0,0 0-379 0 0,0 0-297 0 0,0 0-198 0 0,0 0-138 0 0,0 0-50 0 0,1-5-7 0 0,13-4 94 0 0,0 42 250 0 0,-8-18-171 0 0,16 42 77 0 0,-2 1 0 0 0,-3 1 0 0 0,-2 1 0 0 0,-3 0 1 0 0,-2 6-182 0 0,-9-61-448 0 0,0 23 160 0 0,-4-12-7828 0 0,2-12-2946 0 0</inkml:trace>
  <inkml:trace contextRef="#ctx0" brushRef="#br1" timeOffset="-58812.168">398 6396 0 0 0,'0'0'84'0'0,"0"0"193"0"0,0 0-2 0 0,0 0-4 0 0,0 0-19 0 0,0 0-23 0 0,0 0-62 0 0,0-4-71 0 0,3-8 5257 0 0,-1 46-3842 0 0,1 15 392 0 0,12 330 3210 0 0,-8-362-1423 0 0,-1-35-3531 0 0,-2-14-3771 0 0,-2 10-4009 0 0,-2 15 1018 0 0</inkml:trace>
  <inkml:trace contextRef="#ctx0" brushRef="#br1" timeOffset="-58523.662">298 6336 18668 0 0,'0'0'1176'0'0,"0"0"-277"0"0,0 0-594 0 0,0 0-486 0 0,0 0-211 0 0,0 0 15 0 0,0 0 127 0 0,0 0 189 0 0,0 0 130 0 0,0 0 43 0 0,0 0 26 0 0,0 0 30 0 0,0 0 32 0 0,24 4 25 0 0,177 22 523 0 0,41-21-502 0 0,-206 10-2468 0 0,-41 22-10409 0 0,1-32 5791 0 0</inkml:trace>
  <inkml:trace contextRef="#ctx0" brushRef="#br1" timeOffset="-58274.761">376 6589 14235 0 0,'0'0'1238'0'0,"0"0"-558"0"0,0 0-810 0 0,0 0-370 0 0,0 0 122 0 0,0 0 310 0 0,0 0 354 0 0,0 0 236 0 0,0 0 78 0 0,0 0 19 0 0,0 0 13 0 0,0 0-21 0 0,26 10-49 0 0,83 28-51 0 0,-92-33-364 0 0,1 0 0 0 0,-1-1 1 0 0,1-1-1 0 0,0 0 0 0 0,1-2 0 0 0,-1 0 0 0 0,0-1 0 0 0,0-1 1 0 0,1 0-148 0 0,34-1-137 0 0,4-2-1548 0 0,-39 1-1855 0 0,-3-4-3903 0 0,-11 6-497 0 0</inkml:trace>
  <inkml:trace contextRef="#ctx0" brushRef="#br1" timeOffset="-57573.865">1201 6422 11650 0 0,'0'0'-61'0'0,"0"0"-183"0"0,0 0 8 0 0,0 0 300 0 0,0 0 352 0 0,0 0 190 0 0,0 0 104 0 0,0 0 73 0 0,0 0-8 0 0,0 0-64 0 0,0 0-84 0 0,0 0-102 0 0,-1 28-83 0 0,-17 188 700 0 0,-26-109 239 0 0,59-61-1064 0 0,-19-45-310 0 0,-1 1-1 0 0,1 0 1 0 0,-1 1-1 0 0,1-1 0 0 0,0 1 1 0 0,0 0-1 0 0,0 0 1 0 0,1 0-1 0 0,-1 0 1 0 0,1 1-1 0 0,0-1 1 0 0,-1 1-1 0 0,2 0 0 0 0,-1 0 1 0 0,0 0-1 0 0,1 0 1 0 0,0 0-1 0 0,-2 5-6 0 0,42-5 1363 0 0,426-51 598 0 0,-460 55-2377 0 0,-5-8-3773 0 0,1-2-4312 0 0,1-1-1393 0 0</inkml:trace>
  <inkml:trace contextRef="#ctx0" brushRef="#br1" timeOffset="-57108.321">1907 6558 3953 0 0,'0'0'-123'0'0,"0"0"-254"0"0,0 0 81 0 0,0 0 552 0 0,0 0 744 0 0,0 0 507 0 0,0 0 207 0 0,0 0-9 0 0,0 0-208 0 0,0 0-294 0 0,0 0-229 0 0,0 0-179 0 0,0 0-157 0 0,2 24-127 0 0,15 164 918 0 0,-16-185-1363 0 0,0 1-1 0 0,0-1 1 0 0,0 1 0 0 0,1-1-1 0 0,-1 0 1 0 0,1 1-1 0 0,0-1 1 0 0,0 0-1 0 0,0 0 1 0 0,0 0 0 0 0,0 0-1 0 0,1-1 1 0 0,-1 1-1 0 0,1-1 1 0 0,0 1 0 0 0,0-1-1 0 0,0 0 1 0 0,0 0-1 0 0,0 0 1 0 0,0 0-1 0 0,0-1 1 0 0,1 1 0 0 0,-1-1-1 0 0,1 0 1 0 0,-1 0-1 0 0,1 0 1 0 0,-1-1 0 0 0,1 1-1 0 0,0-1 1 0 0,-1 1-1 0 0,1-1 1 0 0,0-1 0 0 0,-1 1-1 0 0,1 0 1 0 0,0-1-1 0 0,-1 0 1 0 0,1 0-1 0 0,-1 0 1 0 0,1 0 0 0 0,-1-1-66 0 0,141-60 1409 0 0,-140 61-1308 0 0,0-1 0 0 0,0 0 0 0 0,-1 0 0 0 0,1 0 0 0 0,-1 0 0 0 0,1-1 0 0 0,-1 1 0 0 0,0-1 0 0 0,0 0 0 0 0,0 0 0 0 0,-1 0 0 0 0,1-1 0 0 0,-1 1 0 0 0,1 0 0 0 0,-1-1 0 0 0,0 0 0 0 0,0 1 0 0 0,-1-1 0 0 0,1 0 0 0 0,-1 0 0 0 0,0 0 0 0 0,0 0 0 0 0,0 0 0 0 0,-1 0 0 0 0,1 0 0 0 0,-1-1 0 0 0,0 1 0 0 0,0 0 0 0 0,-1 0 0 0 0,1 0 0 0 0,-1 0 0 0 0,0 0 0 0 0,0 0 0 0 0,0 0 0 0 0,0 0 0 0 0,-1 0 0 0 0,1 0 0 0 0,-1 0 0 0 0,0 1 0 0 0,-1-1 0 0 0,1 1 0 0 0,-2-2-101 0 0,-78-81 131 0 0,122 83-4647 0 0,-11 5 1666 0 0,-10 0-3420 0 0,-8 0-3982 0 0</inkml:trace>
  <inkml:trace contextRef="#ctx0" brushRef="#br1" timeOffset="-54438.271">1722 7285 0 0 0,'0'0'2415'0'0,"0"0"-678"0"0,0 0-32 0 0,0 0 125 0 0,0 0 10 0 0,0 0-23 0 0,0 0-81 0 0,0 0-174 0 0,0 0-190 0 0,0 0-272 0 0,0 0-207 0 0,0 0-149 0 0,-15-1-159 0 0,-48-3-122 0 0,32-16-137 0 0,30 21-1246 0 0,-1 13 263 0 0,-51 294 748 0 0,53-309-59 0 0,0 0 1 0 0,1-1 0 0 0,0 1 0 0 0,-1 0-1 0 0,1-1 1 0 0,0 1 0 0 0,0 0 0 0 0,-1 0-1 0 0,1 0 1 0 0,0 0 0 0 0,0 0-1 0 0,0 0 1 0 0,0 0 0 0 0,1 0 0 0 0,-1 0-1 0 0,0 0 1 0 0,0 1 0 0 0,1-1 0 0 0,-1 0-1 0 0,0 1 1 0 0,1-1 0 0 0,-1 1 0 0 0,0 0-1 0 0,1-1 1 0 0,-1 1 0 0 0,0 0-1 0 0,1 0 1 0 0,-1 0 0 0 0,1 0 0 0 0,-1 0-1 0 0,1 0 1 0 0,-1 0 0 0 0,0 0 0 0 0,1 1-1 0 0,-1-1 1 0 0,1 0 0 0 0,-1 1 0 0 0,0-1-1 0 0,1 1 1 0 0,-1 0 0 0 0,0-1-1 0 0,0 1 1 0 0,1 0 0 0 0,-1 0 0 0 0,0 0-1 0 0,0 0 1 0 0,0 0 0 0 0,0 0 0 0 0,0 0-1 0 0,0 0 1 0 0,-1 0 0 0 0,1 0 0 0 0,0 1-1 0 0,0-1 1 0 0,-1 0 0 0 0,1 1-1 0 0,-1-1 1 0 0,1 0 0 0 0,-1 1 0 0 0,0-1-1 0 0,1 0 1 0 0,-1 1 0 0 0,0-1 0 0 0,0 1-1 0 0,0-1 1 0 0,0 1-33 0 0,76-210 335 0 0,-71 191-1213 0 0,-1 40-744 0 0,0-1 2164 0 0,0-5-372 0 0,1 0 1 0 0,1 0-1 0 0,0 0 0 0 0,2-1 0 0 0,0 0 1 0 0,0 0-1 0 0,1-1 0 0 0,1 0 0 0 0,12 13-170 0 0,-19-24 57 0 0,0 0 0 0 0,1 1-1 0 0,0-1 1 0 0,0-1 0 0 0,0 1-1 0 0,1 0 1 0 0,-1-1 0 0 0,1 0 0 0 0,0 0-1 0 0,0-1 1 0 0,0 1 0 0 0,0-1-1 0 0,0 0 1 0 0,1 0 0 0 0,-1-1 0 0 0,0 1-1 0 0,1-1 1 0 0,-1 0 0 0 0,1-1-1 0 0,0 1 1 0 0,-1-1 0 0 0,1-1-1 0 0,-1 1 1 0 0,1-1 0 0 0,-1 1 0 0 0,1-2-1 0 0,-1 1 1 0 0,1-1 0 0 0,-1 1-1 0 0,0-1 1 0 0,0-1 0 0 0,0 1-1 0 0,1-2-56 0 0,11-5 107 0 0,-1-1-1 0 0,0-1 0 0 0,0 0 0 0 0,-1-2 0 0 0,-1 1 0 0 0,0-2 0 0 0,-1 0 0 0 0,0 0 1 0 0,-1-2-1 0 0,-1 1 0 0 0,-1-1 0 0 0,0-1 0 0 0,-1 0 0 0 0,4-9-106 0 0,-12 21 13 0 0,0 1-1 0 0,0-1 1 0 0,-1 1 0 0 0,0-1-1 0 0,1 0 1 0 0,-2 1-1 0 0,1-1 1 0 0,0 0 0 0 0,-1 1-1 0 0,0-1 1 0 0,0 0-1 0 0,0 1 1 0 0,-1 0-1 0 0,1-1 1 0 0,-1 1 0 0 0,0 0-1 0 0,-1 0 1 0 0,1 0-1 0 0,-1 0 1 0 0,1 0 0 0 0,-1 0-1 0 0,0 1 1 0 0,-1-1-1 0 0,1 1 1 0 0,0 0 0 0 0,-1 0-1 0 0,0 0 1 0 0,0 1-1 0 0,0-1 1 0 0,0 1 0 0 0,0 0-1 0 0,0 0 1 0 0,-1 0-1 0 0,1 1 1 0 0,0-1 0 0 0,-1 1-1 0 0,0 0 1 0 0,1 1-1 0 0,-1-1 1 0 0,1 1 0 0 0,-1 0-1 0 0,0 0 1 0 0,1 0-1 0 0,-1 0 1 0 0,-3 2-13 0 0,21 19-2401 0 0,49-6-793 0 0,-19-14-3141 0 0,-30-1 2895 0 0,3 0-5822 0 0</inkml:trace>
  <inkml:trace contextRef="#ctx0" brushRef="#br1" timeOffset="-54102.404">2580 7163 20332 0 0,'0'0'335'0'0,"0"0"-435"0"0,0 0-285 0 0,0 0-45 0 0,0 0 130 0 0,0 0 143 0 0,0 0 113 0 0,0 0 78 0 0,0 0 33 0 0,0 0 56 0 0,0 0 48 0 0,-14 29 55 0 0,-46 88 57 0 0,52-101-202 0 0,0 0 1 0 0,1 0-1 0 0,1 0 1 0 0,1 1-1 0 0,1 0 1 0 0,0 0-1 0 0,1 0 1 0 0,0 1-1 0 0,2-1 1 0 0,0 1-1 0 0,1-1 1 0 0,1 4-82 0 0,-1 10 17 0 0,0-28 24 0 0,1 1 0 0 0,-1-1 0 0 0,0 0-1 0 0,1 0 1 0 0,-1 0 0 0 0,1 0 0 0 0,0 0 0 0 0,0 0 0 0 0,0 0 0 0 0,1-1 0 0 0,-1 1 0 0 0,1 0 0 0 0,-1 0 0 0 0,1-1-1 0 0,0 1 1 0 0,0-1 0 0 0,0 0 0 0 0,0 0 0 0 0,0 1 0 0 0,1-1 0 0 0,-1 0 0 0 0,1-1 0 0 0,-1 1 0 0 0,1 0 0 0 0,0-1-1 0 0,0 0 1 0 0,0 1 0 0 0,0-1 0 0 0,-1 0 0 0 0,1-1 0 0 0,1 1 0 0 0,-1 0 0 0 0,0-1 0 0 0,0 0 0 0 0,0 0 0 0 0,0 0-1 0 0,0 0 1 0 0,0 0 0 0 0,0 0 0 0 0,0-1 0 0 0,0 0 0 0 0,0 1 0 0 0,0-1 0 0 0,2-1-41 0 0,10 2-34 0 0,18-2 103 0 0,-1-1 1 0 0,1-1 0 0 0,-1-2-1 0 0,0-2 1 0 0,-1 0 0 0 0,0-2 0 0 0,2-3-70 0 0,37-19-62 0 0,-70 32-140 0 0,-42 0-9271 0 0,30 0 4264 0 0,3 0-3249 0 0</inkml:trace>
  <inkml:trace contextRef="#ctx0" brushRef="#br1" timeOffset="-53851.495">2531 7393 20940 0 0,'0'0'891'0'0,"0"0"-397"0"0,0 0-494 0 0,0 0-340 0 0,0 0-26 0 0,0 0 122 0 0,0 0 152 0 0,0 0 116 0 0,0 0 20 0 0,0 0 16 0 0,0 0 26 0 0,0 0-1 0 0,15 3 28 0 0,128 12-30 0 0,-89-25-3400 0 0,-22-4-7597 0 0,-27 11 3367 0 0</inkml:trace>
  <inkml:trace contextRef="#ctx0" brushRef="#br1" timeOffset="-53373.166">2580 7310 17548 0 0,'0'0'76'0'0,"0"0"-354"0"0,0 0-119 0 0,0 0 185 0 0,0 0 331 0 0,0 0 155 0 0,0 0 53 0 0,28-6 14 0 0,133-25 282 0 0,13-3 3734 0 0,-170 112-2652 0 0,-6-44-1714 0 0,-1-1 1 0 0,-1 0-1 0 0,-2 0 1 0 0,-2-1-1 0 0,-1 0 1 0 0,-1 0-1 0 0,-2-1 1 0 0,-1 0 0 0 0,-6 8 8 0 0,68-44 356 0 0,264-30-38 0 0,-312 35-364 0 0,-1 0-56 0 0,0 0-64 0 0,-25-3-6462 0 0,20 2 1312 0 0,-1-1-5363 0 0</inkml:trace>
  <inkml:trace contextRef="#ctx0" brushRef="#br1" timeOffset="-52956.477">3312 7184 19452 0 0,'0'0'-49'0'0,"0"0"-383"0"0,0 0-302 0 0,0 0 35 0 0,0 0 314 0 0,0 0 449 0 0,0 0 321 0 0,0 0 165 0 0,0 0 91 0 0,0 0-26 0 0,0 0-35 0 0,0 0-58 0 0,0 0-105 0 0,-3 23-65 0 0,-35 167 167 0 0,31-171-418 0 0,4-15-100 0 0,0 1-1 0 0,0-1 1 0 0,0 1-1 0 0,1 0 0 0 0,0 0 1 0 0,0 0-1 0 0,0 0 0 0 0,0 0 1 0 0,1 1-1 0 0,0-1 0 0 0,0 0 1 0 0,0 1-1 0 0,1-1 0 0 0,-1 0 1 0 0,1 1-1 0 0,1-1 0 0 0,-1 1 1 0 0,1-1-1 0 0,0 0 0 0 0,0 1 1 0 0,1-1-1 0 0,-1 0 0 0 0,1 0 1 0 0,0 0-1 0 0,1 0 0 0 0,-1 0 1 0 0,1 0-1 0 0,0-1 1 0 0,0 1-1 0 0,0-1 0 0 0,1 0 1 0 0,0 0-1 0 0,-1 0 0 0 0,1 0 1 0 0,1-1-1 0 0,-1 0 0 0 0,0 0 1 0 0,5 3-1 0 0,5-1 119 0 0,0 0 0 0 0,0-1 1 0 0,1 0-1 0 0,0-1 1 0 0,-1 0-1 0 0,1-2 1 0 0,0 0-1 0 0,0 0 0 0 0,0-1 1 0 0,0-1-1 0 0,-1-1 1 0 0,1 0-1 0 0,0-1 0 0 0,-1 0 1 0 0,1-1-120 0 0,-14-3-8167 0 0,-1 4 2009 0 0,0 1-3221 0 0</inkml:trace>
  <inkml:trace contextRef="#ctx0" brushRef="#br1" timeOffset="-52322.766">3827 7214 18540 0 0,'0'0'-463'0'0,"0"0"-285"0"0,0 0-61 0 0,0 0 180 0 0,0 0 499 0 0,0 0 351 0 0,0 0 74 0 0,0 0 38 0 0,0 0 141 0 0,0 0 138 0 0,0 0 205 0 0,0 0 79 0 0,8 5-93 0 0,-6-4-776 0 0,0 1 12 0 0,0-1 0 0 0,0 0 0 0 0,1 0 0 0 0,-2 1-1 0 0,1-1 1 0 0,0 1 0 0 0,0-1 0 0 0,0 1 0 0 0,-1 0 0 0 0,1 0 0 0 0,-1 0 0 0 0,1 0-1 0 0,-1 0 1 0 0,0 0 0 0 0,0 0 0 0 0,0 0 0 0 0,0 0 0 0 0,0 1 0 0 0,0-1 0 0 0,-1 0-1 0 0,1 1 1 0 0,-1-1 0 0 0,0 0 0 0 0,1 1 0 0 0,-1-1 0 0 0,0 1 0 0 0,0-1 0 0 0,-1 1-1 0 0,1-1 1 0 0,0 0 0 0 0,-1 1 0 0 0,0-1 0 0 0,0 2-39 0 0,-4 21 104 0 0,-1 0 0 0 0,-1 0 0 0 0,-1-1 0 0 0,-2-1 0 0 0,0 1-1 0 0,-1-1 1 0 0,-1-1 0 0 0,-2 0 0 0 0,0-1 0 0 0,-1-1 0 0 0,-1 0 0 0 0,-1-1 0 0 0,-18 17-104 0 0,34-36 16 0 0,1 1 0 0 0,-1-1 0 0 0,0 0 1 0 0,0 1-1 0 0,0-1 0 0 0,1 0 0 0 0,-1 0 0 0 0,0 0 0 0 0,0 0 1 0 0,1 0-1 0 0,-1 0 0 0 0,0 0 0 0 0,0 0 0 0 0,0 0 1 0 0,1 0-1 0 0,-1 0 0 0 0,0 0 0 0 0,0-1 0 0 0,0 1 0 0 0,1 0 1 0 0,-1 0-1 0 0,0-1 0 0 0,1 1 0 0 0,-1-1 0 0 0,0 1 1 0 0,1-1-1 0 0,-1 1 0 0 0,0-1 0 0 0,1 1 0 0 0,-1-1 0 0 0,1 1 1 0 0,-1-1-1 0 0,1 0 0 0 0,-1 1 0 0 0,1-1 0 0 0,0 0 1 0 0,-1 1-1 0 0,1-1 0 0 0,0 0 0 0 0,-1 0 0 0 0,1 0 0 0 0,0 1 1 0 0,0-1-1 0 0,0 0 0 0 0,0 0 0 0 0,0 1 0 0 0,0-1 0 0 0,0 0 1 0 0,0 0-1 0 0,0 0 0 0 0,0 1 0 0 0,0-1 0 0 0,0 0 1 0 0,1 0-1 0 0,-1 0 0 0 0,0 1 0 0 0,0-1 0 0 0,1 0 0 0 0,-1 1 1 0 0,1-1-1 0 0,-1 0-16 0 0,6-58-855 0 0,94-180-5046 0 0,-52 145 6057 0 0,-48 93-92 0 0,0 0 0 0 0,0-1 0 0 0,1 1 0 0 0,-1 0 0 0 0,0 0-1 0 0,1 0 1 0 0,-1 0 0 0 0,1 1 0 0 0,-1-1 0 0 0,1 0 0 0 0,-1 0 0 0 0,1 0 0 0 0,0 0 0 0 0,-1 0 0 0 0,1 1 0 0 0,0-1 0 0 0,0 0 0 0 0,0 1 0 0 0,-1-1 0 0 0,1 0 0 0 0,0 1 0 0 0,0-1 0 0 0,0 1 0 0 0,0-1 0 0 0,0 1 0 0 0,0 0 0 0 0,0-1 0 0 0,0 1 0 0 0,0 0 0 0 0,0 0 0 0 0,0 0 0 0 0,0 0-1 0 0,1 0 1 0 0,-1 0 0 0 0,0 0 0 0 0,0 0 0 0 0,0 0 0 0 0,0 0 0 0 0,0 1 0 0 0,0-1 0 0 0,0 0 0 0 0,0 1 0 0 0,0-1 0 0 0,0 1 0 0 0,0-1 0 0 0,0 1 0 0 0,-1-1 0 0 0,1 1 0 0 0,0 0 0 0 0,0-1 0 0 0,0 1 0 0 0,-1 0 0 0 0,1 0 0 0 0,0 0 0 0 0,-1-1 0 0 0,1 1 0 0 0,-1 0 0 0 0,1 0 0 0 0,-1 0-1 0 0,1 0 1 0 0,-1 1-64 0 0,39 71 973 0 0,-33-59-758 0 0,13 28-162 0 0,1 5 71 0 0,2-1-1 0 0,2-1 1 0 0,2 0 0 0 0,1-2 0 0 0,33 36-124 0 0,-15-57 959 0 0,-58-50 629 0 0,4 18-1568 0 0,0 0 0 0 0,-1 0 0 0 0,0 1 0 0 0,0 0 0 0 0,-1 1 0 0 0,0 0 0 0 0,0 1 0 0 0,-1 0 0 0 0,0 1 0 0 0,0 0 0 0 0,-1 1 0 0 0,1 0 0 0 0,-1 1 0 0 0,0 1 0 0 0,-1 0 0 0 0,1 0 0 0 0,0 1 0 0 0,-12 1-20 0 0,11 0-250 0 0,-1 2 1 0 0,1 0-1 0 0,0 1 0 0 0,0 0 0 0 0,0 1 1 0 0,1 1-1 0 0,-1 0 0 0 0,1 1 0 0 0,0 0 1 0 0,0 1-1 0 0,-10 7 250 0 0,-20 14-3515 0 0,17-8-4094 0 0,14-9-3384 0 0</inkml:trace>
  <inkml:trace contextRef="#ctx0" brushRef="#br1" timeOffset="-36752.659">851 8255 4521 0 0,'0'0'1206'0'0,"0"0"129"0"0,0 0 41 0 0,0 0-176 0 0,0 0-274 0 0,0 0-348 0 0,0 0-296 0 0,0 0-182 0 0,0 0-116 0 0,0 0-23 0 0,0 0-20 0 0,6-11-1 0 0,18-35 11 0 0,-23 46 48 0 0,1-1 0 0 0,0 1 0 0 0,-1-1 0 0 0,1 1-1 0 0,0 0 1 0 0,-1 0 0 0 0,1 0 0 0 0,0-1 0 0 0,-1 2 0 0 0,1-1 0 0 0,0 0 0 0 0,-1 0-1 0 0,1 0 1 0 0,0 1 0 0 0,-1-1 0 0 0,1 1 0 0 0,-1-1 0 0 0,1 1 0 0 0,0 0 0 0 0,-1 0-1 0 0,0 0 1 0 0,1 0 0 0 0,-1 0 0 0 0,1 0 0 0 0,-1 0 0 0 0,0 0 0 0 0,0 0-1 0 0,0 0 1 0 0,0 1 0 0 0,0-1 0 0 0,0 1 0 0 0,0-1 0 0 0,0 0 0 0 0,0 1 0 0 0,-1 0-1 0 0,1-1 1 0 0,0 1 0 0 0,-1-1 0 0 0,0 1 1 0 0,8 22 270 0 0,-1 1 1 0 0,-2 0-1 0 0,0 0 1 0 0,-2 0-1 0 0,-1 0 0 0 0,0 1 1 0 0,-2-1-1 0 0,-1 0 1 0 0,-2 1-1 0 0,-3 20-270 0 0,5-45 3 0 0,-38 180 1156 0 0,36-186 3190 0 0,-5-30-4570 0 0,21-301-982 0 0,-12 308 1428 0 0,-1-1 1 0 0,-2 1 0 0 0,0-1-1 0 0,-2 1 1 0 0,-2 0-1 0 0,0 0 1 0 0,-10-23-226 0 0,136 69-200 0 0,-85-20 300 0 0,0-2 0 0 0,0-2 1 0 0,-1-1-1 0 0,0-2 0 0 0,0-1 0 0 0,8-5-100 0 0,159-35-472 0 0,-255 109-2871 0 0,-48 22-7585 0 0,86-69 5643 0 0</inkml:trace>
  <inkml:trace contextRef="#ctx0" brushRef="#br1" timeOffset="-36503.589">991 8334 14643 0 0,'0'0'1524'0'0,"0"0"-749"0"0,0 0-339 0 0,0 0-166 0 0,0 0 66 0 0,0 0 1 0 0,26 0-54 0 0,172 0 157 0 0,-9 31-322 0 0,-112-5-9120 0 0,-70-23-294 0 0</inkml:trace>
  <inkml:trace contextRef="#ctx0" brushRef="#br1" timeOffset="-36132.754">1343 8601 10706 0 0,'0'0'1435'0'0,"0"0"-1627"0"0,0 0-387 0 0,0 0 195 0 0,0 0 223 0 0,0 0 144 0 0,0 0 93 0 0,0 0 113 0 0,0 0 167 0 0,0 0 160 0 0,0 0 144 0 0,27 15 155 0 0,82 42 140 0 0,-24-41 2234 0 0,-75-19-2925 0 0,10-5-92 0 0,-1-1 0 0 0,0-1 0 0 0,0 0 0 0 0,-1-2 0 0 0,0 0 0 0 0,-1-1 0 0 0,-1 0 0 0 0,0-2 0 0 0,-1 0 0 0 0,0-1 0 0 0,-1 0 0 0 0,4-7-172 0 0,-8 13 60 0 0,-1 0-1 0 0,0-1 1 0 0,0 1-1 0 0,-1-2 0 0 0,0 1 1 0 0,-1-1-1 0 0,0-1 1 0 0,-1 1-1 0 0,-1-1 0 0 0,0 0 1 0 0,0 0-1 0 0,-1 0 1 0 0,-1-1-1 0 0,0 0 1 0 0,-1 1-1 0 0,-1-1 0 0 0,0 0 1 0 0,-1-9-60 0 0,-5 16-45 0 0,0 1 0 0 0,-1 0 0 0 0,0 0 0 0 0,0 0 0 0 0,0 1 1 0 0,-1 0-1 0 0,0 0 0 0 0,0 0 0 0 0,0 1 0 0 0,0 0 0 0 0,-1 1 0 0 0,0-1 0 0 0,0 1 0 0 0,0 1 1 0 0,0 0-1 0 0,0 0 0 0 0,0 0 0 0 0,0 1 0 0 0,-1 0 0 0 0,1 1 0 0 0,0 0 0 0 0,-1 0 0 0 0,1 1 1 0 0,0 0-1 0 0,0 0 0 0 0,-1 1 0 0 0,1 0 0 0 0,0 1 0 0 0,-1 0 45 0 0,-11 2-52 0 0,-1 2-1 0 0,1 0 0 0 0,0 1 0 0 0,1 1 1 0 0,-1 0-1 0 0,2 2 0 0 0,0 0 1 0 0,0 1-1 0 0,1 1 0 0 0,0 1 1 0 0,1 0-1 0 0,1 1 0 0 0,0 1 1 0 0,1 0-1 0 0,1 1 0 0 0,1 0 1 0 0,0 1-1 0 0,-6 13 53 0 0,16-26-13 0 0,-1-1 0 0 0,1 1-1 0 0,0 0 1 0 0,1 0 0 0 0,-1 0 0 0 0,1 0-1 0 0,0 0 1 0 0,0 0 0 0 0,0 0 0 0 0,1 0-1 0 0,0 0 1 0 0,0 0 0 0 0,0 0 0 0 0,1 0-1 0 0,-1 0 1 0 0,1 0 0 0 0,1 0 0 0 0,-1 0-1 0 0,1 0 1 0 0,-1 0 0 0 0,1 0 0 0 0,1-1-1 0 0,-1 1 1 0 0,1-1 0 0 0,-1 1 0 0 0,1-1-1 0 0,1 0 1 0 0,-1 0 0 0 0,0-1 0 0 0,1 1 0 0 0,0-1-1 0 0,0 1 1 0 0,0-1 0 0 0,0 0 0 0 0,1-1-1 0 0,-1 1 1 0 0,1-1 0 0 0,-1 0 0 0 0,1 0-1 0 0,0 0 1 0 0,0-1 0 0 0,4 1 13 0 0,149-11-1911 0 0,-57-21-4041 0 0,-69 19 2568 0 0,-4 2-3525 0 0</inkml:trace>
  <inkml:trace contextRef="#ctx0" brushRef="#br1" timeOffset="-35455.129">1974 8202 16139 0 0,'0'0'447'0'0,"0"0"-559"0"0,0 0-435 0 0,0 0-155 0 0,0 0 16 0 0,0 0 246 0 0,0 0 276 0 0,0 0 76 0 0,0 0 36 0 0,0 0 83 0 0,0 0 103 0 0,0 0 148 0 0,0 0 99 0 0,13 20 61 0 0,39 67-6 0 0,-32 6 370 0 0,-21-72-663 0 0,-7 231 265 0 0,11-340 3460 0 0,0-21-4154 0 0,54-131-53 0 0,-53 228 325 0 0,0 1 0 0 0,1 0 1 0 0,1 0-1 0 0,0 0 1 0 0,0 0-1 0 0,1 1 0 0 0,0 0 1 0 0,1 1-1 0 0,0 0 0 0 0,0 0 1 0 0,1 0-1 0 0,0 1 0 0 0,1 1 1 0 0,0-1-1 0 0,0 2 1 0 0,1-1-1 0 0,-1 2 0 0 0,1-1 1 0 0,1 1 13 0 0,-8 4 15 0 0,0 0 1 0 0,1 0-1 0 0,-1 0 1 0 0,0 0 0 0 0,1 1-1 0 0,-1 0 1 0 0,1-1-1 0 0,-1 2 1 0 0,0-1 0 0 0,1 1-1 0 0,-1-1 1 0 0,0 1-1 0 0,1 0 1 0 0,-1 1 0 0 0,0-1-1 0 0,0 1 1 0 0,0 0 0 0 0,0 0-1 0 0,0 0 1 0 0,0 0-1 0 0,-1 1 1 0 0,1-1 0 0 0,-1 1-1 0 0,0 0 1 0 0,0 0-1 0 0,0 0 1 0 0,0 1 0 0 0,0-1-1 0 0,0 1 1 0 0,-1-1-1 0 0,0 1 1 0 0,0 0 0 0 0,0 0-1 0 0,0 0 1 0 0,-1 0-1 0 0,1 0 1 0 0,0 4-16 0 0,1 1 16 0 0,0 0 0 0 0,0 1 1 0 0,-1-1-1 0 0,0 1 0 0 0,0 0 0 0 0,-1 0 0 0 0,-1 0 0 0 0,0 0 1 0 0,0-1-1 0 0,-1 1 0 0 0,0 0 0 0 0,0 0 0 0 0,-1-1 0 0 0,-1 1 1 0 0,0-1-1 0 0,-3 8-16 0 0,1-9 1 0 0,0 1 1 0 0,0-1 0 0 0,-1-1-1 0 0,-1 1 1 0 0,1-1 0 0 0,-1 0-1 0 0,-1 0 1 0 0,1-1 0 0 0,-1 0-1 0 0,0-1 1 0 0,0 1 0 0 0,-1-1-1 0 0,1-1 1 0 0,-1 0 0 0 0,0 0-1 0 0,-1-1 1 0 0,1 0 0 0 0,0 0-1 0 0,-1-1 1 0 0,0-1 0 0 0,1 1-1 0 0,-1-1 1 0 0,0-1 0 0 0,-8 0-2 0 0,18-1-27 0 0,0 1 1 0 0,1 0-1 0 0,-1 0 1 0 0,0 0-1 0 0,0 0 1 0 0,1-1 0 0 0,-1 1-1 0 0,0 0 1 0 0,0 0-1 0 0,1 0 1 0 0,-1-1-1 0 0,0 1 1 0 0,0 0-1 0 0,1 0 1 0 0,-1-1-1 0 0,0 1 1 0 0,0 0 0 0 0,0-1-1 0 0,0 1 1 0 0,0 0-1 0 0,1-1 1 0 0,-1 1-1 0 0,0 0 1 0 0,0-1-1 0 0,0 1 1 0 0,0 0-1 0 0,0-1 1 0 0,0 1 0 0 0,0 0-1 0 0,0-1 1 0 0,0 1-1 0 0,0 0 1 0 0,0-1-1 0 0,0 1 1 0 0,0 0-1 0 0,-1 0 1 0 0,1-1 0 0 0,0 1-1 0 0,0 0 1 0 0,0-1-1 0 0,0 1 1 0 0,-1 0-1 0 0,1-1 1 0 0,0 1-1 0 0,0 0 1 0 0,0 0-1 0 0,-1-1 1 0 0,1 1 0 0 0,0 0-1 0 0,0 0 1 0 0,-1 0-1 0 0,1 0 1 0 0,0-1-1 0 0,-1 1 1 0 0,1 0 26 0 0,13 4 61 0 0,1 1-1 0 0,-1 0 1 0 0,0 1 0 0 0,-1 1 0 0 0,1 0-1 0 0,-1 0 1 0 0,-1 1 0 0 0,0 1 0 0 0,0 0-1 0 0,0 0 1 0 0,-1 1 0 0 0,0 0 0 0 0,-1 1-1 0 0,-1 0 1 0 0,1 1 0 0 0,-1 1-61 0 0,13 16 74 0 0,-19-24-76 0 0,1 1 0 0 0,0-1 0 0 0,0 0 0 0 0,0 1 0 0 0,1-1 0 0 0,0-1 0 0 0,0 1 0 0 0,0 0 0 0 0,0-1 0 0 0,1 0 0 0 0,0 0 0 0 0,0-1 0 0 0,0 1 0 0 0,0-1 0 0 0,0 0 0 0 0,1 0 0 0 0,0-1 0 0 0,-1 1 0 0 0,1-1 0 0 0,0 0 0 0 0,0-1 0 0 0,0 0 0 0 0,0 0 0 0 0,0 0 0 0 0,3 0 2 0 0,44-41-4148 0 0,-23 6-3659 0 0,-28 30 6383 0 0,8-6-5456 0 0</inkml:trace>
  <inkml:trace contextRef="#ctx0" brushRef="#br1" timeOffset="-34834.014">2663 8301 19524 0 0,'0'0'646'0'0,"0"0"-194"0"0,0 0-314 0 0,0 0-304 0 0,0 0-90 0 0,0 0 52 0 0,0 0 64 0 0,0 0 66 0 0,0 0 40 0 0,0 0 36 0 0,0 0 2 0 0,0 0 24 0 0,0 0-6 0 0,2 28 6 0 0,8 185 144 0 0,-5-182-56 0 0,9-55 378 0 0,35-286-1508 0 0,-48 311 1020 0 0,-1-1 1 0 0,1 1-1 0 0,0-1 1 0 0,0 0 0 0 0,-1 1-1 0 0,1-1 1 0 0,0 0-1 0 0,0 1 1 0 0,-1-1 0 0 0,1 0-1 0 0,0 0 1 0 0,0 0-1 0 0,-1 0 1 0 0,1 0 0 0 0,0 0-1 0 0,0 0 1 0 0,0 0-1 0 0,-1 0 1 0 0,1 0 0 0 0,0 0-1 0 0,0-1 1 0 0,0 1-1 0 0,-1 0 1 0 0,1-1 0 0 0,0 1-1 0 0,-1 0 1 0 0,1-1-1 0 0,0 1 1 0 0,-1-1 0 0 0,1 1-1 0 0,0-1 1 0 0,-1 1-1 0 0,1-1 1 0 0,-1 1 0 0 0,1-1-1 0 0,-1 0 1 0 0,1 1-1 0 0,-1-1 1 0 0,1 0 0 0 0,-1 1-1 0 0,0-1 1 0 0,0 0-1 0 0,1 0 1 0 0,-1 1 0 0 0,0-1-1 0 0,0 0 1 0 0,0 0-1 0 0,1 0 1 0 0,-1 1 0 0 0,0-1-1 0 0,0 0 1 0 0,0 0-1 0 0,-1 1 1 0 0,1-1 0 0 0,0 0-1 0 0,0 0 1 0 0,0 0-1 0 0,-1 1-6 0 0,4 6 38 0 0,-1 1 0 0 0,1 0-1 0 0,0-1 1 0 0,1 1-1 0 0,0-1 1 0 0,0 0 0 0 0,0 0-1 0 0,0-1 1 0 0,1 1-1 0 0,0-1 1 0 0,0 0 0 0 0,1 0-1 0 0,-1-1 1 0 0,1 1-1 0 0,0-1 1 0 0,0-1 0 0 0,0 1-1 0 0,1-1 1 0 0,-1 0-1 0 0,1 0 1 0 0,0-1 0 0 0,0 0-1 0 0,0 0 1 0 0,0-1-1 0 0,0 0 1 0 0,0 0 0 0 0,0 0-1 0 0,1-1 1 0 0,-1 0-1 0 0,0-1 1 0 0,0 1 0 0 0,0-1-1 0 0,0-1 1 0 0,0 1-1 0 0,0-1 1 0 0,3-2-38 0 0,18-14-206 0 0,0-1 0 0 0,-2-1 0 0 0,0-2 0 0 0,-2 0 1 0 0,0-2-1 0 0,-2-1 0 0 0,0 0 0 0 0,10-19 206 0 0,-95 253 988 0 0,46-145-1020 0 0,4 1-1 0 0,2 0 1 0 0,4 0 0 0 0,0 30 32 0 0,30-115 559 0 0,59-79-3914 0 0,-28 35-6473 0 0,-44 52 1766 0 0</inkml:trace>
  <inkml:trace contextRef="#ctx0" brushRef="#br1" timeOffset="-34234.185">3567 8147 15699 0 0,'0'0'2725'0'0,"0"0"-1426"0"0,0 0-830 0 0,0 0-541 0 0,0 0-142 0 0,0 0 60 0 0,0 0 104 0 0,0 0 63 0 0,0 0 34 0 0,0 0-5 0 0,0 0 10 0 0,0 0 46 0 0,0 0 7 0 0,10 25 26 0 0,33 79 15 0 0,-33-1 281 0 0,-10-93-378 0 0,0 0 0 0 0,0 0 0 0 0,-1-1 0 0 0,-1 1 0 0 0,0 0 0 0 0,0-1 0 0 0,-1 1 0 0 0,0-1 0 0 0,0 0 0 0 0,-1 0 0 0 0,-1 0 0 0 0,1 0 0 0 0,-2-1 0 0 0,1 0 0 0 0,-6 7-49 0 0,-3-60 269 0 0,12 25-350 0 0,0 0-1 0 0,2-1 0 0 0,0 1 1 0 0,1 0-1 0 0,1 0 0 0 0,1 0 1 0 0,1 0-1 0 0,0 0 0 0 0,2 0 1 0 0,0 1-1 0 0,1 0 0 0 0,1 0 1 0 0,1 1-1 0 0,1 0 0 0 0,0 1 1 0 0,1 0-1 0 0,1 0 0 0 0,1 1 1 0 0,0 1-1 0 0,1 0 0 0 0,11-8 82 0 0,-21 22 36 0 0,1 0 0 0 0,-1 1 0 0 0,1-1 0 0 0,0 1-1 0 0,-1 1 1 0 0,1-1 0 0 0,-1 0 0 0 0,1 1 0 0 0,-1 0-1 0 0,1 0 1 0 0,-1 1 0 0 0,1-1 0 0 0,-1 1 0 0 0,0 0-1 0 0,0 0 1 0 0,0 0 0 0 0,0 1 0 0 0,0-1 0 0 0,-1 1-1 0 0,1 0 1 0 0,-1 0 0 0 0,1 0 0 0 0,-1 0 0 0 0,0 1 0 0 0,0 0-1 0 0,-1-1 1 0 0,1 1 0 0 0,-1 0 0 0 0,0 0 0 0 0,0 0-1 0 0,0 0 1 0 0,0 1 0 0 0,-1-1 0 0 0,0 1 0 0 0,0-1-1 0 0,0 1 1 0 0,0-1 0 0 0,-1 1 0 0 0,1-1 0 0 0,-1 1-36 0 0,8 15 38 0 0,16 46-104 0 0,-3 1 1 0 0,-3 1-1 0 0,-3 0 0 0 0,5 61 66 0 0,-15-95-85 0 0,5-6 108 0 0,-23-33 1684 0 0,-27-26-1702 0 0,-1 2 1 0 0,-2 1 0 0 0,0 2-1 0 0,-2 3 1 0 0,-1 1-1 0 0,-31-9-5 0 0,75 29-64 0 0,0 0-1 0 0,0 1 1 0 0,-1-1 0 0 0,1 1-1 0 0,0 0 1 0 0,-1 0-1 0 0,1 0 1 0 0,-1 0 0 0 0,1 0-1 0 0,-1 0 1 0 0,0 1 0 0 0,1 0-1 0 0,-1-1 1 0 0,0 1-1 0 0,1 0 1 0 0,-1 0 0 0 0,0 0-1 0 0,1 0 1 0 0,-1 1-1 0 0,0-1 1 0 0,1 1 0 0 0,-1 0-1 0 0,0-1 1 0 0,1 1-1 0 0,-1 0 1 0 0,1 1 0 0 0,0-1-1 0 0,-1 0 1 0 0,1 1-1 0 0,0-1 1 0 0,0 1 0 0 0,0 0-1 0 0,0 0 1 0 0,0-1-1 0 0,-1 3 65 0 0,51 29-4804 0 0,-10-23-3002 0 0,-25-9-268 0 0</inkml:trace>
  <inkml:trace contextRef="#ctx0" brushRef="#br1" timeOffset="-33535.574">4204 8061 18652 0 0,'0'0'251'0'0,"0"0"-126"0"0,0 0-85 0 0,0 0-104 0 0,0 0-29 0 0,0 0-22 0 0,0 0 0 0 0,0 0 26 0 0,0 0 22 0 0,0 0 18 0 0,0 0 37 0 0,0 0 32 0 0,-17 3 37 0 0,-53 5 1 0 0,52-5-50 0 0,358-9 476 0 0,-337 6-491 0 0,0 0 1 0 0,1 0-1 0 0,-1 1 1 0 0,0-1 0 0 0,1 1-1 0 0,-1 0 1 0 0,0 0-1 0 0,0 0 1 0 0,0 1-1 0 0,0-1 1 0 0,0 1 0 0 0,0 0-1 0 0,0 0 1 0 0,0-1-1 0 0,-1 2 1 0 0,1-1-1 0 0,-1 0 1 0 0,1 1 0 0 0,-1-1-1 0 0,0 1 1 0 0,0-1-1 0 0,0 1 1 0 0,0 0-1 0 0,-1 0 1 0 0,1 0-1 0 0,-1 0 1 0 0,0 0 0 0 0,1 0-1 0 0,-1 1 1 0 0,-1-1-1 0 0,1 0 1 0 0,0 1-1 0 0,-1-1 1 0 0,0 0 0 0 0,0 1-1 0 0,0-1 1 0 0,0 0-1 0 0,0 1 1 0 0,-1-1-1 0 0,1 0 1 0 0,-1 1 0 0 0,0-1-1 0 0,0 0 1 0 0,0 0-1 0 0,-1 0 1 0 0,1 0-1 0 0,-1 0 1 0 0,0 0 0 0 0,0 0-1 0 0,1 0 1 0 0,-2-1-1 0 0,1 1 1 0 0,0-1-1 0 0,-1 1 1 0 0,1-1-1 0 0,-1 0 1 0 0,-2 2 6 0 0,-203 204 292 0 0,174-180-277 0 0,0 0-1 0 0,3 2 1 0 0,0 2 0 0 0,2 0-1 0 0,1 2 1 0 0,2 1 0 0 0,-1 5-15 0 0,25-38 3 0 0,1 0 1 0 0,-1 0-1 0 0,1 0 1 0 0,0 1 0 0 0,-1-1-1 0 0,1 0 1 0 0,0 1-1 0 0,0-1 1 0 0,1 1-1 0 0,-1-1 1 0 0,0 1-1 0 0,1-1 1 0 0,0 1-1 0 0,-1 0 1 0 0,1-1 0 0 0,0 1-1 0 0,0-1 1 0 0,1 1-1 0 0,-1 0 1 0 0,0-1-1 0 0,1 1 1 0 0,0-1-1 0 0,-1 1 1 0 0,1-1 0 0 0,0 1-1 0 0,0-1 1 0 0,1 0-1 0 0,-1 1 1 0 0,0-1-1 0 0,1 0 1 0 0,-1 0-1 0 0,1 0 1 0 0,0 0 0 0 0,0 0-1 0 0,0 0 1 0 0,0-1-1 0 0,0 1 1 0 0,0-1-1 0 0,0 1 1 0 0,0-1-1 0 0,1 0 1 0 0,-1 0 0 0 0,0 0-1 0 0,1 0 1 0 0,-1 0-1 0 0,1 0 1 0 0,-1-1-1 0 0,1 1 1 0 0,0-1-1 0 0,-1 0 1 0 0,3 1-4 0 0,138-7 687 0 0,-74-22-17 0 0,-62 25-894 0 0,1 0-1 0 0,-1 0 0 0 0,0 0 0 0 0,0-1 0 0 0,-1 0 0 0 0,1 0 0 0 0,-1-1 1 0 0,0 0-1 0 0,0 0 0 0 0,0 0 0 0 0,-1-1 0 0 0,0 0 0 0 0,0 0 0 0 0,0 0 1 0 0,-1 0-1 0 0,0-1 0 0 0,0 0 0 0 0,0 0 0 0 0,-1 0 0 0 0,0 0 1 0 0,-1-1-1 0 0,0 1 0 0 0,0-1 0 0 0,0 1 0 0 0,-1-1 0 0 0,0 0 0 0 0,-1 0 1 0 0,1 1-1 0 0,-2-1 0 0 0,1 0 0 0 0,-1 0 0 0 0,0 0 0 0 0,-1 1 0 0 0,1-1 1 0 0,-2 1-1 0 0,1-2 225 0 0,-56-70 1321 0 0,3 43 4433 0 0,85 85-5334 0 0,-17-30-204 0 0,144 260 202 0 0,-129-265-2565 0 0,5-37-5546 0 0,-26 18 4632 0 0,3-3-4730 0 0</inkml:trace>
  <inkml:trace contextRef="#ctx0" brushRef="#br1" timeOffset="-33277.825">4666 8270 18836 0 0,'0'0'496'0'0,"0"0"-776"0"0,0 0-104 0 0,0 0-128 0 0,0 0 24 0 0,0 0-8 0 0,0 0-144 0 0,0 0-233 0 0,0 0-47 0 0,0 0 8 0 0,0 0 216 0 0,0 0 176 0 0,0 0-184 0 0,0 0-633 0 0,-27 142-1231 0 0,32-139-5434 0 0</inkml:trace>
  <inkml:trace contextRef="#ctx0" brushRef="#br1" timeOffset="-32746.94">4762 8746 16179 0 0,'0'0'883'0'0,"0"0"-127"0"0,0 0-334 0 0,0 0-179 0 0,0 0-1 0 0,0 0 13 0 0,0 0-8 0 0,0 0-38 0 0,0 0-6 0 0,0 0 4 0 0,0 0-17 0 0,0 0 17 0 0,0 0-38 0 0,18 0-39 0 0,87-3 275 0 0,-98 0-361 0 0,0 0 0 0 0,0 0 0 0 0,-1-1 0 0 0,0 0 0 0 0,1 0 0 0 0,-1-1 0 0 0,0 0 0 0 0,-1 0 0 0 0,1 0 0 0 0,-1-1 0 0 0,0 1 0 0 0,-1-1 0 0 0,1 0 0 0 0,-1-1 0 0 0,0-1-44 0 0,10-12-87 0 0,-2 0-1 0 0,0-1 1 0 0,-2 0-1 0 0,0-1 1 0 0,-1 0-1 0 0,-1-1 1 0 0,-2 0-1 0 0,0 0 1 0 0,-1 0-1 0 0,-1-1 1 0 0,-2 0-1 0 0,0 1 1 0 0,-1-1-1 0 0,-2 0 1 0 0,-1-7 87 0 0,3 26-17 0 0,-1 1 0 0 0,0 0 0 0 0,-1 0-1 0 0,1 0 1 0 0,-1 0 0 0 0,1-1 0 0 0,-1 1 0 0 0,-1 0 0 0 0,1 0-1 0 0,0 1 1 0 0,-1-1 0 0 0,0 0 0 0 0,0 0 0 0 0,0 1 0 0 0,0-1 0 0 0,-1 1-1 0 0,1 0 1 0 0,-1-1 0 0 0,0 1 0 0 0,0 0 0 0 0,0 1 0 0 0,0-1-1 0 0,-1 1 1 0 0,1-1 0 0 0,-1 1 0 0 0,1 0 0 0 0,-1 0 0 0 0,0 0-1 0 0,0 1 1 0 0,0-1 0 0 0,0 1 0 0 0,0 0 0 0 0,0 0 0 0 0,0 1 0 0 0,0-1-1 0 0,0 1 1 0 0,0 0 0 0 0,-1 0 0 0 0,1 0 0 0 0,0 1 0 0 0,0-1-1 0 0,0 1 1 0 0,0 0 0 0 0,0 0 17 0 0,-18 14 84 0 0,1 0-1 0 0,0 1 0 0 0,2 1 1 0 0,0 1-1 0 0,0 1 1 0 0,2 1-1 0 0,1 0 0 0 0,0 1 1 0 0,2 1-1 0 0,0 0 1 0 0,-10 23-84 0 0,15-29-11 0 0,-1 0 1 0 0,2 1-1 0 0,0 0 0 0 0,2 0 1 0 0,-1 1-1 0 0,2-1 1 0 0,1 1-1 0 0,0 1 0 0 0,1-1 1 0 0,1 1-1 0 0,0-1 1 0 0,2 1-1 0 0,0-1 1 0 0,1 1-1 0 0,1 0 11 0 0,-1-15-166 0 0,0-1-1 0 0,0 0 1 0 0,1 0 0 0 0,-1 0-1 0 0,1 0 1 0 0,0 0 0 0 0,0 0-1 0 0,0 0 1 0 0,0-1 0 0 0,0 1-1 0 0,0-1 1 0 0,1 1 0 0 0,-1-1-1 0 0,1 0 1 0 0,0 0 0 0 0,0 0-1 0 0,0 0 1 0 0,0-1 0 0 0,0 1-1 0 0,0-1 1 0 0,0 0 0 0 0,0 0-1 0 0,1 0 1 0 0,-1 0 0 0 0,3 0 166 0 0,55 4-10141 0 0,-43-5 4141 0 0</inkml:trace>
  <inkml:trace contextRef="#ctx0" brushRef="#br1" timeOffset="-32161.528">5412 8282 12131 0 0,'0'0'-120'0'0,"0"0"-122"0"0,0 0 7 0 0,0 0 91 0 0,0 0 187 0 0,0 0 202 0 0,0 0 240 0 0,0 0 193 0 0,0 0 120 0 0,-4 25-10 0 0,-22 127 511 0 0,-31 14 499 0 0,68-231-3379 0 0,-9 59 1360 0 0,2-10 66 0 0,1-1 1 0 0,1 1-1 0 0,1 0 1 0 0,0 1-1 0 0,1 0 1 0 0,0 0-1 0 0,1 0 1 0 0,1 1-1 0 0,9-9 155 0 0,-19 22 64 0 0,1 0 0 0 0,0 0-1 0 0,0 0 1 0 0,0 0 0 0 0,0 0 0 0 0,0 0-1 0 0,0 0 1 0 0,1 0 0 0 0,-1 1 0 0 0,0-1-1 0 0,0 1 1 0 0,0-1 0 0 0,1 0 0 0 0,-1 1-1 0 0,0 0 1 0 0,1-1 0 0 0,-1 1 0 0 0,0 0-1 0 0,1 0 1 0 0,-1 0 0 0 0,0 0 0 0 0,1 0-1 0 0,-1 0 1 0 0,0 0 0 0 0,1 0 0 0 0,-1 0-1 0 0,0 1 1 0 0,1-1 0 0 0,-1 0 0 0 0,0 1-1 0 0,1 0 1 0 0,-1-1 0 0 0,0 1 0 0 0,0 0-1 0 0,0-1 1 0 0,0 1 0 0 0,1 0 0 0 0,-1 0-1 0 0,0 0 1 0 0,-1 0 0 0 0,1 0 0 0 0,0 0-1 0 0,0 0 1 0 0,0 0 0 0 0,0 0 0 0 0,-1 1-1 0 0,1-1 1 0 0,-1 0 0 0 0,1 0 0 0 0,-1 1-1 0 0,1-1 1 0 0,-1 1-64 0 0,19 85 1494 0 0,-15-65-1330 0 0,-5-12-135 0 0,2-1 1 0 0,0 1-1 0 0,0-1 0 0 0,0 0 1 0 0,1 1-1 0 0,1-1 0 0 0,0 0 0 0 0,0 0 1 0 0,0 0-1 0 0,1 0 0 0 0,1-1 1 0 0,-1 0-1 0 0,1 1 0 0 0,1-2 0 0 0,0 1 1 0 0,0-1-1 0 0,0 0 0 0 0,1 0 1 0 0,0 0-1 0 0,0-1 0 0 0,1 0 0 0 0,-1-1 1 0 0,1 1-1 0 0,1-2 0 0 0,2 2-29 0 0,-3-8 76 0 0,0 0-1 0 0,-1-1 1 0 0,1 0-1 0 0,-1-1 1 0 0,0 0-1 0 0,1 0 1 0 0,-2 0-1 0 0,1-1 1 0 0,0 0-1 0 0,-1 0 1 0 0,0-1-1 0 0,0 0 1 0 0,-1 0-1 0 0,0 0 1 0 0,0 0-1 0 0,0-1 1 0 0,-1 0-1 0 0,1 0 1 0 0,-1-2-76 0 0,5-3 71 0 0,1 0 30 0 0,0 0-1 0 0,-1-1 1 0 0,0 1 0 0 0,-1-2 0 0 0,-1 1-1 0 0,0-1 1 0 0,-1-1 0 0 0,0 1-1 0 0,-1-1 1 0 0,-1 0 0 0 0,0 0 0 0 0,-2 0-1 0 0,1 0 1 0 0,-2-1 0 0 0,0 1-1 0 0,0-1 1 0 0,-2 1 0 0 0,0-1 0 0 0,0 1-1 0 0,-2 0 1 0 0,0-1 0 0 0,-1 1-1 0 0,0 1 1 0 0,-1-1 0 0 0,-4-7-101 0 0,8 19-45 0 0,-1 1 0 0 0,0-1 0 0 0,0 1 0 0 0,0-1 0 0 0,0 1 0 0 0,0 0 0 0 0,0 0 0 0 0,-1 0 0 0 0,1 0 0 0 0,-1 0 0 0 0,1 1 0 0 0,-1-1 0 0 0,0 1-1 0 0,0 0 1 0 0,0-1 0 0 0,0 1 0 0 0,1 1 0 0 0,-1-1 0 0 0,0 0 0 0 0,0 1 0 0 0,-1-1 0 0 0,1 1 0 0 0,0 0 0 0 0,0 0 0 0 0,-3 0 45 0 0,5 2-136 0 0,1-1-1 0 0,-1 1 1 0 0,0-1-1 0 0,0 1 1 0 0,1-1-1 0 0,-1 1 1 0 0,1-1-1 0 0,-1 1 1 0 0,1-1-1 0 0,0 1 0 0 0,-1 0 1 0 0,1-1-1 0 0,0 1 1 0 0,0 0-1 0 0,0-1 1 0 0,1 1-1 0 0,-1 0 1 0 0,0-1-1 0 0,0 1 1 0 0,1 0-1 0 0,-1-1 1 0 0,1 1-1 0 0,0-1 1 0 0,-1 1-1 0 0,1-1 1 0 0,0 1-1 0 0,0-1 1 0 0,0 0-1 0 0,0 1 1 0 0,0-1-1 0 0,0 0 0 0 0,0 0 1 0 0,1 0-1 0 0,-1 0 1 0 0,0 0-1 0 0,0 0 1 0 0,1 0-1 0 0,-1 0 1 0 0,1 0 136 0 0,55 30-11555 0 0,-45-26 5500 0 0</inkml:trace>
  <inkml:trace contextRef="#ctx0" brushRef="#br1" timeOffset="-31832.418">6224 8155 16732 0 0,'0'0'3036'0'0,"0"0"-1946"0"0,0 0-831 0 0,0 0-330 0 0,0 0-43 0 0,0 0 65 0 0,0 0 12 0 0,0 0 15 0 0,0 0 49 0 0,0 0 10 0 0,0 0 19 0 0,-8 25 28 0 0,-62 181 506 0 0,52-163-440 0 0,-33 135 177 0 0,54-175-282 0 0,0 0-1 0 0,0 0 0 0 0,0 0 0 0 0,1 0 0 0 0,-1-1 0 0 0,1 1 1 0 0,-1-1-1 0 0,1 0 0 0 0,0 0 0 0 0,0 0 0 0 0,0-1 1 0 0,0 1-1 0 0,0-1 0 0 0,0 0 0 0 0,0 0 0 0 0,1 0 0 0 0,-1-1 1 0 0,0 0-1 0 0,1 1 0 0 0,0-2-44 0 0,-3 2 5 0 0,361 16 544 0 0,-401-33-4248 0 0,11 8-134 0 0,-3 0-3974 0 0,16 5-387 0 0</inkml:trace>
  <inkml:trace contextRef="#ctx0" brushRef="#br1" timeOffset="-31583.273">6135 8444 20772 0 0,'0'0'1210'0'0,"0"0"-391"0"0,0 0-420 0 0,0 0-215 0 0,0 0 6 0 0,0 0 14 0 0,0 0-18 0 0,25 3-52 0 0,176 10 57 0 0,-46-62-75 0 0,-75-18-3071 0 0,-66 35-1319 0 0,-11 8-3872 0 0,-3 16-884 0 0</inkml:trace>
  <inkml:trace contextRef="#ctx0" brushRef="#br1" timeOffset="-31370.878">6153 8186 23293 0 0,'0'0'1944'0'0,"0"0"-991"0"0,0 0-137 0 0,0 0-368 0 0,216-126-32 0 0,-138 95-176 0 0,6 0-96 0 0,5 0-128 0 0,0 4-32 0 0,-5 2-112 0 0,-2 6-232 0 0,-8 5-416 0 0,-8 7-809 0 0,-17 4-2551 0 0,-21 2-9371 0 0</inkml:trace>
  <inkml:trace contextRef="#ctx0" brushRef="#br0" timeOffset="-25402.917">6673 4842 2665 0 0,'0'0'1949'0'0,"0"0"-418"0"0,0 0-230 0 0,0 0-203 0 0,0 0-196 0 0,0 0-148 0 0,0 0-30 0 0,0 0 64 0 0,0 0 148 0 0,0 0 115 0 0,0 0 12 0 0,0-6-66 0 0,-1-17-158 0 0,1 17-212 0 0,0 6-204 0 0,0 0-169 0 0,0 0-127 0 0,0 0-93 0 0,0 0-85 0 0,0 0-92 0 0,0 0-89 0 0,0 0-67 0 0,0 0 1 0 0,0 0-54 0 0,0 0-75 0 0,0 0-80 0 0,0 37-844 0 0,33 171 1488 0 0,-23-107 1265 0 0,0-100 2107 0 0,41-8-3549 0 0,373-40 189 0 0,-23 73-280 0 0,405 11 205 0 0,42 31 26 0 0,-383-16-120 0 0,-367-41 196 0 0,1-5 1 0 0,0-4-1 0 0,45-6-176 0 0,-59 1 119 0 0,206 29 72 0 0,-198-9-71 0 0,1-5 1 0 0,1-3 0 0 0,-1-5 0 0 0,49-5-121 0 0,-89 1 3 0 0,42 7-52 0 0,-77-5 113 0 0,-1 1 1 0 0,0-2-1 0 0,1-1 1 0 0,-1 0-1 0 0,0-1 1 0 0,1-1-1 0 0,-1 0 1 0 0,0-2-1 0 0,6-2-64 0 0,-11 2-1 0 0,0 0-1 0 0,0 1 1 0 0,0 0-1 0 0,0 1 0 0 0,0 1 1 0 0,0 0-1 0 0,0 1 1 0 0,1 0-1 0 0,-1 1 0 0 0,0 1 1 0 0,8 1 1 0 0,-15-5 115 0 0,1 0 1 0 0,-1-1-1 0 0,0 0 0 0 0,-1 0 0 0 0,1 0 1 0 0,0-1-1 0 0,-1 0 0 0 0,0 0 1 0 0,0 0-1 0 0,0-1 0 0 0,-1 1 1 0 0,1-1-1 0 0,-1 0 0 0 0,0-1 1 0 0,0 1-1 0 0,-1-1 0 0 0,0 0 1 0 0,0 1-1 0 0,0-1 0 0 0,-1-1 0 0 0,0 1 1 0 0,0 0-1 0 0,0 0 0 0 0,-1-1 1 0 0,0 1-1 0 0,0-1 0 0 0,0 1 1 0 0,-1-4-116 0 0,9-94 1484 0 0,-6 67-5136 0 0,6 69 1417 0 0,-3-11-3247 0 0,0-7-5435 0 0</inkml:trace>
  <inkml:trace contextRef="#ctx0" brushRef="#br0" timeOffset="-22788.677">8830 5410 632 0 0,'0'0'1632'0'0,"0"0"-229"0"0,0 0-93 0 0,0 0-88 0 0,0 0-117 0 0,0 0-154 0 0,0 0-195 0 0,0 0-177 0 0,0 0-123 0 0,0 0-53 0 0,0 0 46 0 0,2-12 25 0 0,11-58 1086 0 0,34 178 483 0 0,-38-75-1902 0 0,-1 2 0 0 0,-2-1 0 0 0,-1 1 0 0 0,-1 0 0 0 0,-2 0 0 0 0,-2 0 0 0 0,-3 27-141 0 0,2-61 88 0 0,1 1 0 0 0,-1-1 0 0 0,0 1 1 0 0,0-1-1 0 0,0 0 0 0 0,0 0 0 0 0,0 1 0 0 0,0-1 0 0 0,0 0 0 0 0,0 0 1 0 0,0 0-1 0 0,-1 0 0 0 0,1 0 0 0 0,0 0 0 0 0,-1-1 0 0 0,1 1 0 0 0,-1 0 0 0 0,1-1 1 0 0,0 1-1 0 0,-1-1 0 0 0,0 0 0 0 0,1 1 0 0 0,-1-1 0 0 0,1 0 0 0 0,-1 0 1 0 0,1 0-1 0 0,-1 0 0 0 0,0 0 0 0 0,1 0 0 0 0,-1 0 0 0 0,1-1 0 0 0,-1 1 0 0 0,1 0 1 0 0,-1-1-1 0 0,1 1 0 0 0,-1-1 0 0 0,1 0 0 0 0,0 0 0 0 0,-1 1 0 0 0,1-1 0 0 0,0 0 1 0 0,-1 0-1 0 0,1 0 0 0 0,0 0 0 0 0,0 0 0 0 0,0-1 0 0 0,0 1 0 0 0,0 0 1 0 0,0 0-1 0 0,0-1 0 0 0,1 1 0 0 0,-1-1 0 0 0,0 1 0 0 0,1-1 0 0 0,-1 1 0 0 0,0-2-88 0 0,-16-10-709 0 0,-78-28 356 0 0,94 41 29 0 0,1 0-123 0 0,0 0-178 0 0,0 0-92 0 0,0 25-491 0 0,49 230 1967 0 0,-49-245-681 0 0,1 0 1 0 0,0 0-1 0 0,0-1 1 0 0,1 1-1 0 0,0-1 0 0 0,1 1 1 0 0,0-1-1 0 0,1 0 0 0 0,-1 0 1 0 0,2 0-1 0 0,-1-1 1 0 0,1 1-1 0 0,1-1 0 0 0,-1-1 1 0 0,2 1-1 0 0,-1-1 1 0 0,1 1-1 0 0,0-2 0 0 0,0 1 1 0 0,0-1-1 0 0,1 0 0 0 0,0-1 1 0 0,1 0-1 0 0,-1 0 1 0 0,1-1-1 0 0,0 0 0 0 0,0 0 1 0 0,0-1-1 0 0,0 0 0 0 0,1-1 1 0 0,0 0-79 0 0,-3-2 125 0 0,0-1 0 0 0,-1-1 0 0 0,1 1 1 0 0,0-1-1 0 0,-1 0 0 0 0,0 0 0 0 0,1-1 0 0 0,-1 0 0 0 0,0 0 0 0 0,0 0 1 0 0,-1-1-1 0 0,1 0 0 0 0,-1 0 0 0 0,1 0 0 0 0,-2-1 0 0 0,1 0 1 0 0,0 0-1 0 0,-1 0 0 0 0,0 0 0 0 0,0-1 0 0 0,0 0 0 0 0,-1 0 1 0 0,0 0-1 0 0,1-1-125 0 0,61-170 1360 0 0,-53 138-1132 0 0,-12 38-222 0 0,24-58-46 0 0,-24 59-17 0 0,1-1-1 0 0,-1 0 1 0 0,0 0 0 0 0,1 0 0 0 0,-1 0 0 0 0,1 0 0 0 0,-1 0 0 0 0,1 1 0 0 0,-1-1 0 0 0,1 0 0 0 0,0 0 0 0 0,-1 1 0 0 0,1-1 0 0 0,0 0 0 0 0,0 1 0 0 0,-1-1 0 0 0,1 1 0 0 0,0-1-1 0 0,0 1 1 0 0,0-1 0 0 0,0 1 0 0 0,0 0 0 0 0,0-1 0 0 0,-1 1 0 0 0,1 0 0 0 0,0 0 0 0 0,0 0 0 0 0,0 0 0 0 0,0 0 0 0 0,0 0 0 0 0,0 0 0 0 0,0 0 0 0 0,0 0 0 0 0,0 0 0 0 0,0 0-1 0 0,0 1 1 0 0,0-1 0 0 0,0 0 0 0 0,0 1 0 0 0,0-1 0 0 0,-1 0 0 0 0,1 1 0 0 0,0-1 0 0 0,0 1 0 0 0,0 0 0 0 0,-1-1 0 0 0,1 1 0 0 0,0 0 0 0 0,-1-1 0 0 0,1 1 0 0 0,0 0 0 0 0,-1 0-1 0 0,1-1 1 0 0,-1 1 0 0 0,1 0 0 0 0,-1 0 0 0 0,0 0 0 0 0,1 1 57 0 0,2 2-590 0 0,11 18-5412 0 0,-10-11-4588 0 0</inkml:trace>
  <inkml:trace contextRef="#ctx0" brushRef="#br0" timeOffset="-21502.681">8006 6159 10834 0 0,'0'0'1891'0'0,"0"0"-273"0"0,0 0-502 0 0,0 0-504 0 0,0 0-373 0 0,0 0-292 0 0,0 0-287 0 0,0 0-218 0 0,0 0-111 0 0,0 0-117 0 0,0 0 2 0 0,0 0 176 0 0,0 0 205 0 0,-4 29 533 0 0,6 3 38 0 0,3 1 0 0 0,0 0 0 0 0,2-1 0 0 0,2 0 0 0 0,0-1 0 0 0,9 16-168 0 0,22 83 149 0 0,-2 42 3079 0 0,-38-172-2842 0 0,0 0 41 0 0,0 0-6 0 0,-29-11-4117 0 0,9 0-2710 0 0,13 6-174 0 0</inkml:trace>
  <inkml:trace contextRef="#ctx0" brushRef="#br0" timeOffset="-21053.608">7679 6291 10810 0 0,'0'0'1523'0'0,"0"0"-216"0"0,0 0-159 0 0,0 0-459 0 0,0 0-460 0 0,0 0-309 0 0,0 0-184 0 0,0 0-19 0 0,0 0 99 0 0,0 0 124 0 0,0 0 123 0 0,0 0 60 0 0,0 0 47 0 0,21-19 22 0 0,68-54-2 0 0,-86 71-171 0 0,-1 0 1 0 0,1 0 0 0 0,-1 1-1 0 0,1-1 1 0 0,-1 0 0 0 0,1 1-1 0 0,0 0 1 0 0,0-1 0 0 0,0 1-1 0 0,0 0 1 0 0,0 1 0 0 0,0-1-1 0 0,0 0 1 0 0,0 1 0 0 0,0 0-1 0 0,0 0 1 0 0,0 0 0 0 0,0 0-1 0 0,0 0 1 0 0,0 0 0 0 0,0 1-1 0 0,0-1 1 0 0,0 1 0 0 0,0 0-1 0 0,0 0 1 0 0,0 0-1 0 0,1 1-19 0 0,12 4 108 0 0,620 191 1123 0 0,-657-189 2095 0 0,-130 16-2900 0 0,-457 4 2433 0 0,645-46-4821 0 0,146-33-2624 0 0,-59 29-6126 0 0,-89 17 3919 0 0</inkml:trace>
  <inkml:trace contextRef="#ctx0" brushRef="#br0" timeOffset="-20599.692">8792 6699 9978 0 0,'0'0'3065'0'0,"0"0"-1808"0"0,0 0-1055 0 0,0 0-413 0 0,0 0 4 0 0,0 0 213 0 0,0 0 222 0 0,0 0 142 0 0,0 0 15 0 0,0 0-11 0 0,0 0 12 0 0,0 0 6 0 0,0 0 64 0 0,19 8 65 0 0,59 24 7 0 0,43-17 1462 0 0,-93-17-1703 0 0,-13 1-175 0 0,-1 0 0 0 0,1-1 1 0 0,-1-1-1 0 0,0 0 0 0 0,0-1 1 0 0,0 0-1 0 0,0-2 0 0 0,-1 1 0 0 0,0-1 1 0 0,0-1-1 0 0,-1-1 0 0 0,1 0 0 0 0,-2 0 1 0 0,1-1-1 0 0,-1 0 0 0 0,3-4-112 0 0,-12 10 46 0 0,0 0 0 0 0,0 0 0 0 0,0 1 0 0 0,-1-1 0 0 0,1-1 0 0 0,-1 1 0 0 0,0 0 0 0 0,1 0 0 0 0,-1 0 0 0 0,-1-1 0 0 0,1 1 0 0 0,0 0 0 0 0,-1-1 0 0 0,0 1 0 0 0,0-1 0 0 0,0 1 0 0 0,0-1 0 0 0,0 1 0 0 0,-1 0 0 0 0,1-1 0 0 0,-1 1 0 0 0,0 0 0 0 0,0-1 0 0 0,0 1 0 0 0,-1 0 0 0 0,1 0 1 0 0,-1 0-1 0 0,0 0 0 0 0,0 0 0 0 0,0 0 0 0 0,0 0 0 0 0,0 1 0 0 0,0-1 0 0 0,-1 1 0 0 0,1 0 0 0 0,-2-2-46 0 0,-110-60-522 0 0,97 58 509 0 0,0 1-1 0 0,0 0 1 0 0,-1 2-1 0 0,0 0 1 0 0,0 1-1 0 0,0 0 1 0 0,0 2-1 0 0,0 0 1 0 0,0 1 0 0 0,0 1-1 0 0,0 1 1 0 0,0 0-1 0 0,1 1 1 0 0,0 1-1 0 0,-1 1 1 0 0,2 0-1 0 0,-1 1 1 0 0,1 1-1 0 0,0 1 1 0 0,-5 4 13 0 0,18-9-17 0 0,0 0 0 0 0,0 0 1 0 0,1 0-1 0 0,-1 1 0 0 0,1-1 0 0 0,0 1 0 0 0,1-1 1 0 0,-1 1-1 0 0,1 0 0 0 0,0 0 0 0 0,0 0 1 0 0,0 0-1 0 0,1-1 0 0 0,0 1 0 0 0,0 0 1 0 0,0 0-1 0 0,1 0 0 0 0,-1 0 0 0 0,1 0 0 0 0,0 0 1 0 0,0 0-1 0 0,1-1 0 0 0,0 1 0 0 0,0-1 1 0 0,0 1-1 0 0,0-1 0 0 0,0 1 0 0 0,1-1 1 0 0,0 0-1 0 0,0 0 0 0 0,0-1 0 0 0,0 1 0 0 0,1 0 1 0 0,0-1-1 0 0,-1 0 0 0 0,1 0 0 0 0,0 0 1 0 0,1 0-1 0 0,-1-1 0 0 0,0 0 0 0 0,1 0 1 0 0,-1 0-1 0 0,1 0 0 0 0,0-1 0 0 0,-1 1 0 0 0,1-1 1 0 0,3 0 16 0 0,147 29-1341 0 0,-52-24-5912 0 0,-91-5 5686 0 0,18-1-8873 0 0</inkml:trace>
  <inkml:trace contextRef="#ctx0" brushRef="#br0" timeOffset="-20092.991">9604 6443 12283 0 0,'0'0'1325'0'0,"0"0"-1121"0"0,0 0-374 0 0,0 0-38 0 0,0 0 117 0 0,0 0 168 0 0,0 0 42 0 0,0 0 12 0 0,0 0 49 0 0,0 0 58 0 0,0 0 113 0 0,0 0 100 0 0,0 0 17 0 0,10 8-5 0 0,31 27-63 0 0,-16 51 599 0 0,-23-76-921 0 0,-2 0 8 0 0,1 0 0 0 0,1 0-1 0 0,0 0 1 0 0,1 0 0 0 0,0 0 0 0 0,0 0-1 0 0,1-1 1 0 0,0 1 0 0 0,1-1 0 0 0,0 0-1 0 0,0 0 1 0 0,1-1 0 0 0,0 1 0 0 0,4 3-86 0 0,-8-20 5593 0 0,-14-37-5081 0 0,-13-6-120 0 0,19 44-354 0 0,2-1 1 0 0,-1 0-1 0 0,1 0 0 0 0,0 0 0 0 0,1-1 1 0 0,0 1-1 0 0,0-1 0 0 0,1 0 0 0 0,0 0 1 0 0,1 0-1 0 0,-1 0 0 0 0,2 0 0 0 0,-1-8-38 0 0,5 12-26 0 0,1 1-1 0 0,-1 0 0 0 0,1 0 0 0 0,-1 0 0 0 0,1 0 1 0 0,0 1-1 0 0,1 0 0 0 0,-1 0 0 0 0,1 0 1 0 0,-1 1-1 0 0,1 0 0 0 0,0 0 0 0 0,-1 0 0 0 0,1 1 1 0 0,0-1-1 0 0,0 1 0 0 0,0 1 0 0 0,1-1 0 0 0,-1 1 1 0 0,0 0-1 0 0,0 1 0 0 0,1 0 27 0 0,165 28-1511 0 0,-139-12-3235 0 0,-3 5-4254 0 0,-25-17-647 0 0</inkml:trace>
  <inkml:trace contextRef="#ctx0" brushRef="#br0" timeOffset="-19647.946">10367 6606 14763 0 0,'0'0'1343'0'0,"0"0"-1536"0"0,0 0-442 0 0,0 0 231 0 0,0 0 436 0 0,0 0 273 0 0,0 0 49 0 0,0 0 19 0 0,0 0 70 0 0,0 0 61 0 0,0 0 52 0 0,0 0 22 0 0,0 0-34 0 0,28 12-22 0 0,87 37-44 0 0,-103-44-340 0 0,0 0 1 0 0,0 0-1 0 0,0-2 0 0 0,1 1 1 0 0,0-2-1 0 0,-1 1 0 0 0,1-2 1 0 0,0 0-1 0 0,0 0 1 0 0,0-1-1 0 0,0-1 0 0 0,9-1-138 0 0,-8 0 110 0 0,-3 1-20 0 0,0-1 1 0 0,1 0-1 0 0,-1-1 0 0 0,-1 0 1 0 0,1-1-1 0 0,0 0 1 0 0,-1-1-1 0 0,0 0 1 0 0,0-1-1 0 0,0 1 1 0 0,-1-2-1 0 0,0 0 1 0 0,8-7-91 0 0,-14 11 22 0 0,0 0-1 0 0,1-1 1 0 0,-1 1 0 0 0,0-1 0 0 0,-1 0-1 0 0,1 0 1 0 0,-1 0 0 0 0,1 0 0 0 0,-1-1-1 0 0,-1 1 1 0 0,1 0 0 0 0,-1-1 0 0 0,1 0 0 0 0,-1 1-1 0 0,0-1 1 0 0,-1 0 0 0 0,1 1 0 0 0,-1-1-1 0 0,0 0 1 0 0,0 1 0 0 0,-1-1 0 0 0,1 0 0 0 0,-1 0-1 0 0,0 1 1 0 0,0-1 0 0 0,-1 1 0 0 0,1-1-1 0 0,-1 1 1 0 0,0 0 0 0 0,0-1 0 0 0,-1 1-1 0 0,1 0 1 0 0,-1 0 0 0 0,0 0-22 0 0,-9-9-36 0 0,0 1 1 0 0,-1 0 0 0 0,0 1-1 0 0,0 0 1 0 0,-1 1-1 0 0,-1 1 1 0 0,0 0-1 0 0,0 1 1 0 0,-1 1-1 0 0,1 0 1 0 0,-2 1-1 0 0,1 1 1 0 0,-1 0-1 0 0,0 1 1 0 0,1 1-1 0 0,-2 1 1 0 0,1 0-1 0 0,0 1 1 0 0,0 1-1 0 0,-1 0 1 0 0,1 2-1 0 0,0 0 1 0 0,-11 3 35 0 0,23-4-15 0 0,-1 1 1 0 0,1-1-1 0 0,-1 1 1 0 0,1 0 0 0 0,0 0-1 0 0,0 1 1 0 0,0 0-1 0 0,0 0 1 0 0,0 0-1 0 0,0 0 1 0 0,1 1-1 0 0,0-1 1 0 0,0 1 0 0 0,0 0-1 0 0,0 1 1 0 0,0-1-1 0 0,1 1 1 0 0,0-1-1 0 0,0 1 1 0 0,0 0-1 0 0,1 0 1 0 0,-1 1 0 0 0,1-1-1 0 0,0 0 1 0 0,1 1-1 0 0,-1-1 1 0 0,1 1-1 0 0,0 0 1 0 0,1-1 0 0 0,-1 1-1 0 0,1 0 1 0 0,0-1-1 0 0,1 1 1 0 0,-1 0-1 0 0,1-1 1 0 0,0 1-1 0 0,1-1 1 0 0,-1 1 0 0 0,1-1-1 0 0,0 0 1 0 0,1 1-1 0 0,-1-1 1 0 0,1 0-1 0 0,0 0 1 0 0,0-1-1 0 0,0 1 1 0 0,2 1 14 0 0,73 46-1199 0 0,-18-31-6483 0 0,-38-14-3031 0 0</inkml:trace>
  <inkml:trace contextRef="#ctx0" brushRef="#br0" timeOffset="-18967.878">11346 6424 15195 0 0,'0'0'804'0'0,"0"0"-1048"0"0,0 0-256 0 0,0 0 184 0 0,0 0 242 0 0,0 0 96 0 0,0 0 8 0 0,27-7 54 0 0,144-32 1278 0 0,-132 25 613 0 0,-58-6-38 0 0,4 17-1920 0 0,0 0 0 0 0,-1 2 0 0 0,1-1 0 0 0,-1 2 0 0 0,1 0 0 0 0,-1 1-1 0 0,1 1 1 0 0,0 0 0 0 0,0 1 0 0 0,0 1 0 0 0,0 0 0 0 0,0 1 0 0 0,1 0 0 0 0,-1 1 0 0 0,2 1 0 0 0,-10 6-17 0 0,22-13-8 0 0,-1 1 1 0 0,0 0-1 0 0,1 0 0 0 0,-1 0 1 0 0,1 1-1 0 0,-1-1 1 0 0,1 0-1 0 0,-1 1 1 0 0,1-1-1 0 0,0 1 1 0 0,0-1-1 0 0,0 1 0 0 0,-1-1 1 0 0,2 1-1 0 0,-1 0 1 0 0,0-1-1 0 0,0 1 1 0 0,1 0-1 0 0,-1 0 1 0 0,0 0-1 0 0,1 0 0 0 0,0 0 1 0 0,0-1-1 0 0,-1 1 1 0 0,1 0-1 0 0,0 0 1 0 0,0 0-1 0 0,1 0 1 0 0,-1 0-1 0 0,0 0 0 0 0,1 0 1 0 0,-1 0-1 0 0,1 0 1 0 0,0-1-1 0 0,-1 1 1 0 0,1 0-1 0 0,0 0 1 0 0,0-1-1 0 0,0 1 0 0 0,0-1 1 0 0,0 1-1 0 0,1-1 1 0 0,-1 1-1 0 0,0-1 1 0 0,1 0-1 0 0,-1 1 1 0 0,1-1-1 0 0,-1 0 0 0 0,1 0 1 0 0,0 0-1 0 0,-1 0 1 0 0,1 0-1 0 0,0-1 1 0 0,0 1-1 0 0,0-1 1 0 0,0 1-1 0 0,-1-1 0 0 0,1 1 1 0 0,0-1-1 0 0,2 0 8 0 0,201 32 662 0 0,-178-31-681 0 0,0 0 0 0 0,0 2 0 0 0,-1 1-1 0 0,0 1 1 0 0,1 1 0 0 0,-2 2 0 0 0,1 0-1 0 0,18 10 20 0 0,-45-18 6 0 0,1 0-1 0 0,-1 0 1 0 0,0 0-1 0 0,1 0 1 0 0,-1 1-1 0 0,0-1 1 0 0,1 0-1 0 0,-1 0 0 0 0,0 1 1 0 0,1-1-1 0 0,-1 0 1 0 0,1 1-1 0 0,-1-1 1 0 0,0 1-1 0 0,1-1 1 0 0,-1 1-1 0 0,1-1 0 0 0,-1 1 1 0 0,1-1-1 0 0,0 1 1 0 0,-1-1-1 0 0,1 1 1 0 0,-1 0-1 0 0,1-1 1 0 0,0 1-1 0 0,0 0 1 0 0,-1-1-1 0 0,1 1 0 0 0,0 0 1 0 0,0-1-1 0 0,0 1 1 0 0,0 0-1 0 0,0 0 1 0 0,0-1-1 0 0,0 1 1 0 0,0 0-1 0 0,0-1 0 0 0,0 1 1 0 0,0 0-1 0 0,0-1 1 0 0,0 1-1 0 0,1 0 1 0 0,-1-1-1 0 0,0 1 1 0 0,1 0-1 0 0,-1-1 1 0 0,0 1-1 0 0,1 0 0 0 0,-1-1 1 0 0,1 1-1 0 0,-1-1 1 0 0,1 1-1 0 0,-1-1 1 0 0,1 1-1 0 0,-1-1 1 0 0,1 1-1 0 0,-1-1 0 0 0,1 0 1 0 0,0 1-1 0 0,-1-1 1 0 0,1 0-1 0 0,-1 0 1 0 0,1 1-1 0 0,0-1 1 0 0,0 0-1 0 0,-1 0 0 0 0,1 0 1 0 0,0 0-1 0 0,-1 0 1 0 0,2 0-6 0 0,-60 16 1045 0 0,52-15-1125 0 0,-350 18 2472 0 0,356-19-2434 0 0,34-6-2189 0 0,118-24-2396 0 0,-54 4-5098 0 0,-74 18 2011 0 0</inkml:trace>
  <inkml:trace contextRef="#ctx0" brushRef="#br0" timeOffset="-18715.874">12018 6365 9890 0 0,'0'0'3282'0'0,"0"0"-860"0"0,0 0-948 0 0,0 0-769 0 0,0 0-569 0 0,0 0-381 0 0,0 0-193 0 0,0 0 52 0 0,0 0 168 0 0,0 0 233 0 0,0 0 189 0 0,0 0 88 0 0,0 0 20 0 0,-10 17-3 0 0,-32 55-36 0 0,40-68-238 0 0,0 1 1 0 0,0-1 0 0 0,1 1-1 0 0,-1 0 1 0 0,1-1 0 0 0,0 1 0 0 0,1 0-1 0 0,-1 0 1 0 0,1 0 0 0 0,0 0 0 0 0,0 0-1 0 0,0-1 1 0 0,1 1 0 0 0,0 0 0 0 0,-1 0-1 0 0,2 0 1 0 0,-1-1 0 0 0,1 1 0 0 0,-1 0-1 0 0,1-1 1 0 0,1 0 0 0 0,-1 1 0 0 0,0-1-1 0 0,1 0 1 0 0,0 0 0 0 0,2 2-36 0 0,-2-1 36 0 0,62 34-7 0 0,-39-36-2913 0 0,-1-2-3955 0 0,-16-1-2459 0 0</inkml:trace>
  <inkml:trace contextRef="#ctx0" brushRef="#br0" timeOffset="-18541.739">11909 6008 25269 0 0,'0'0'485'0'0,"0"0"-80"0"0,0 0-172 0 0,0 0-210 0 0,0 0-187 0 0,0 0-151 0 0,0 0-77 0 0,0 0 9 0 0,0 0 58 0 0,0 0 38 0 0,0 0 1 0 0,0 0-29 0 0,0-11-9 0 0,2-32-14 0 0,33 39-2578 0 0,-14 9-416 0 0,-7-1-2152 0 0,-1-1-5262 0 0</inkml:trace>
  <inkml:trace contextRef="#ctx0" brushRef="#br0" timeOffset="-18225.115">12475 5644 23645 0 0,'0'0'-40'0'0,"0"0"-315"0"0,0 0-421 0 0,0 0-91 0 0,0 0 80 0 0,0 0 254 0 0,0 0 380 0 0,0 0 119 0 0,0 0 20 0 0,0 0 60 0 0,0 0 116 0 0,8 29 75 0 0,41 184 687 0 0,-41-108-681 0 0,-3-1 0 0 0,-6 1 0 0 0,-4 0 0 0 0,-15 84-243 0 0,16-76 175 0 0,4-113-194 0 0,0 0-77 0 0,19-38-6485 0 0,-13 24 1047 0 0,0 3-4838 0 0</inkml:trace>
  <inkml:trace contextRef="#ctx0" brushRef="#br0" timeOffset="-17970.437">12253 6021 21893 0 0,'0'0'1089'0'0,"0"0"-529"0"0,0 0-382 0 0,0 0-254 0 0,0 0-111 0 0,0 0 19 0 0,0 0 93 0 0,27-9 55 0 0,82-27 2 0 0,26 27 83 0 0,-110 13-29 0 0,166 26-216 0 0,-128-16-2273 0 0,-3 2-3515 0 0,-47-11 797 0 0,-6-2-4334 0 0</inkml:trace>
  <inkml:trace contextRef="#ctx0" brushRef="#br0" timeOffset="-17480.256">12870 6498 20244 0 0,'0'0'-436'0'0,"0"0"24"0"0,0 0 315 0 0,0 0 226 0 0,0 0 35 0 0,0 0-18 0 0,0 0-16 0 0,26 7-4 0 0,79 23 6 0 0,-95-27-6 0 0,0 0 1 0 0,1-1-1 0 0,-1 0 0 0 0,1-1 1 0 0,-1 0-1 0 0,1-1 1 0 0,0 0-1 0 0,-1-1 1 0 0,1 0-1 0 0,0 0 0 0 0,-1-1 1 0 0,0-1-1 0 0,1 0 1 0 0,-1 0-1 0 0,0-1 1 0 0,0 0-1 0 0,-1-1 1 0 0,1 0-1 0 0,6-5-126 0 0,-10 7-19 0 0,-1 2-38 0 0,-1-1 1 0 0,1 0 0 0 0,0 0 0 0 0,-1 0-1 0 0,1-1 1 0 0,-1 0 0 0 0,1 1-1 0 0,-1-1 1 0 0,0-1 0 0 0,-1 1-1 0 0,1-1 1 0 0,0 1 0 0 0,-1-1-1 0 0,0 0 1 0 0,0-1 0 0 0,0 1-1 0 0,0 0 1 0 0,-1-1 0 0 0,0 1 0 0 0,0-1-1 0 0,0 0 1 0 0,0 0 0 0 0,-1 0-1 0 0,0 0 1 0 0,0 0 0 0 0,0 0-1 0 0,-1 0 1 0 0,1 0 0 0 0,-1 0-1 0 0,0 0 1 0 0,-1 0 0 0 0,1 0-1 0 0,-1 0 1 0 0,0-1 0 0 0,0 2-1 0 0,-1-1 1 0 0,0 0 0 0 0,0 0 0 0 0,0 0-1 0 0,0 1 1 0 0,0-1 0 0 0,-1 1-1 0 0,0 0 1 0 0,0 0 0 0 0,0 0-1 0 0,-1 0 1 0 0,1 0 0 0 0,-1 1-1 0 0,0-1 1 0 0,0 1 0 0 0,0 0-1 0 0,0 0 1 0 0,-1 1 56 0 0,-6-1-15 0 0,1 0 1 0 0,-1 1-1 0 0,0 1 0 0 0,0 0 0 0 0,-1 0 1 0 0,1 1-1 0 0,0 0 0 0 0,0 1 0 0 0,0 1 1 0 0,0-1-1 0 0,0 2 0 0 0,0-1 0 0 0,1 2 1 0 0,-1-1-1 0 0,1 2 0 0 0,0-1 0 0 0,0 1 1 0 0,0 1-1 0 0,1 0 0 0 0,0 0 0 0 0,0 1 0 0 0,0 0 1 0 0,1 0-1 0 0,0 1 0 0 0,0 0 0 0 0,1 1 1 0 0,0-1-1 0 0,1 1 0 0 0,0 1 0 0 0,-1 2 15 0 0,5-9 40 0 0,1 0-1 0 0,0 1 1 0 0,-1-1-1 0 0,1 1 1 0 0,1-1-1 0 0,-1 1 1 0 0,0-1-1 0 0,1 1 1 0 0,0-1-1 0 0,0 1 1 0 0,0 0 0 0 0,0-1-1 0 0,1 1 1 0 0,-1-1-1 0 0,1 1 1 0 0,0-1-1 0 0,0 1 1 0 0,0-1-1 0 0,0 0 1 0 0,1 1-1 0 0,-1-1 1 0 0,1 0-1 0 0,0 0 1 0 0,0 0-1 0 0,0 0 1 0 0,0 0-1 0 0,1-1 1 0 0,-1 1-1 0 0,1-1 1 0 0,0 1-1 0 0,0-1 1 0 0,-1 0-1 0 0,1 0 1 0 0,1 0-1 0 0,-1 0 1 0 0,0-1-1 0 0,0 1 1 0 0,1-1-1 0 0,-1 0 1 0 0,0 0-1 0 0,1 0 1 0 0,-1-1-1 0 0,1 1-39 0 0,161 21 1343 0 0,-162-22-1355 0 0,191 14 2081 0 0,-160-13-2778 0 0,67-7 1760 0 0,-69-3-4599 0 0,2-6-4502 0 0,-28 12-2714 0 0</inkml:trace>
  <inkml:trace contextRef="#ctx0" brushRef="#br0" timeOffset="-17230.937">13207 5916 17228 0 0,'0'0'7201'0'0,"0"0"-5442"0"0,0 0-1532 0 0,0 0-250 0 0,0 0-175 0 0,0 0-64 0 0,0 0 70 0 0,0 0 112 0 0,0 0 57 0 0,0 0 34 0 0,0 0-11 0 0,0 0 13 0 0,26 1 35 0 0,157 13 213 0 0,74 16-176 0 0,-171-28-3194 0 0,-1-1-4676 0 0,-63-1-3527 0 0</inkml:trace>
  <inkml:trace contextRef="#ctx0" brushRef="#br0" timeOffset="-15747.744">10897 7834 8074 0 0,'0'0'2247'0'0,"0"0"-600"0"0,0 0-196 0 0,0 0 84 0 0,0 0 20 0 0,0 0-159 0 0,0 0-249 0 0,0 0-272 0 0,0 0-235 0 0,0 0-204 0 0,3 0-118 0 0,-2-1-266 0 0,1 1 1 0 0,-1 0-1 0 0,0-1 1 0 0,0 0-1 0 0,-1 1 1 0 0,1-1-1 0 0,0 1 1 0 0,0-1-1 0 0,0 0 1 0 0,0 0-1 0 0,0 0 1 0 0,-1 1-1 0 0,1-1 1 0 0,0 0-1 0 0,-1 0 1 0 0,1 0-1 0 0,-1 0 1 0 0,1 0-1 0 0,-1 0 1 0 0,1 0-1 0 0,-1 0 1 0 0,0 0-1 0 0,1 0 1 0 0,-1-1 0 0 0,0 1-1 0 0,0 0 1 0 0,0 0-1 0 0,0 0 1 0 0,0 0-1 0 0,0 0 1 0 0,0 0-1 0 0,0 0 1 0 0,-1-1-1 0 0,1 1 1 0 0,0 0-1 0 0,-1 0 1 0 0,1 0-1 0 0,0 0 1 0 0,-1 0-1 0 0,0 0 1 0 0,1 0-1 0 0,-1 0 1 0 0,1 0-1 0 0,-1 1 1 0 0,0-1-1 0 0,0 0 1 0 0,1 0-1 0 0,-1 0 1 0 0,0 1-1 0 0,0-1 1 0 0,0 1-1 0 0,0-1 1 0 0,0 0 0 0 0,0 1-1 0 0,0-1 1 0 0,0 1-1 0 0,0 0 1 0 0,0-1-53 0 0,-22-27-22 0 0,-1 0 1 0 0,-1 2 0 0 0,-1 0 0 0 0,-2 2-1 0 0,0 1 1 0 0,-23-14 21 0 0,-79-69-6 0 0,121 98 0 0 0,0 1 0 0 0,1-2 0 0 0,0 1-1 0 0,1-1 1 0 0,0 0 0 0 0,0-1 0 0 0,1 0-1 0 0,0 0 1 0 0,1 0 0 0 0,0-1 0 0 0,1 1 0 0 0,0-1-1 0 0,0 0 1 0 0,1 0 0 0 0,1-1 0 0 0,0 1-1 0 0,0-1 1 0 0,1 1 0 0 0,1-1 0 0 0,0 1 0 0 0,0-1-1 0 0,1 1 1 0 0,1-1 0 0 0,0 1 0 0 0,0-1-1 0 0,2 1 1 0 0,-1 0 0 0 0,1 0 0 0 0,0 0-1 0 0,1 1 1 0 0,1 0 0 0 0,0 0 0 0 0,0 0 0 0 0,1 0-1 0 0,0 1 1 0 0,3-3 6 0 0,1 1-92 0 0,1 0 0 0 0,0 1 1 0 0,1 1-1 0 0,0 0 0 0 0,1 1 0 0 0,0 0 0 0 0,0 1 0 0 0,0 0 1 0 0,1 1-1 0 0,0 1 0 0 0,0 0 0 0 0,0 1 0 0 0,1 1 1 0 0,10-1 91 0 0,-2 75-662 0 0,-23-55 663 0 0,0 0 0 0 0,-1 0 0 0 0,-1-1 0 0 0,0 1 0 0 0,-2 0 0 0 0,1 0 0 0 0,-2-1 0 0 0,0 0 0 0 0,-1 1 1 0 0,0-2-1 0 0,-2 1 0 0 0,1-1 0 0 0,-2 1 0 0 0,-7 9-1 0 0,-29 34-54 0 0,-4-2 0 0 0,-2-2 0 0 0,-2-3 0 0 0,-2-1 0 0 0,-2-3 0 0 0,-36 20 54 0 0,-72 65-68 0 0,165-133 67 0 0,-1 1 0 0 0,1-1 0 0 0,0 1 0 0 0,-1-1 0 0 0,1 1 0 0 0,0-1 0 0 0,0 1 0 0 0,0 0 0 0 0,-1-1 0 0 0,1 1 0 0 0,0 0 0 0 0,0 0 0 0 0,0-1 0 0 0,0 1 0 0 0,-1 0 0 0 0,1 0 0 0 0,0 0 0 0 0,0 0 0 0 0,0 0 0 0 0,0 0 0 0 0,0 0 0 0 0,0 0 0 0 0,-1 1 0 0 0,1-1 0 0 0,0 0 0 0 0,0 0 0 0 0,0 1 0 0 0,-1-1 0 0 0,1 1 0 0 0,0-1 0 0 0,0 1 0 0 0,-1-1 0 0 0,1 1 0 0 0,0-1 0 0 0,-1 1 0 0 0,1-1 0 0 0,0 1 0 0 0,-1 0 0 0 0,1-1 0 0 0,-1 1 0 0 0,1 0 0 0 0,-1 0 0 0 0,0-1 0 0 0,1 1 0 0 0,-1 0 0 0 0,0 0 0 0 0,1 0 0 0 0,-1 0 0 0 0,0-1 0 0 0,0 1 0 0 0,0 0 0 0 0,0 0 0 0 0,0 0 0 0 0,0 0 0 0 0,0 0 0 0 0,0 0 0 0 0,0-1 0 0 0,0 1 0 0 0,0 0 0 0 0,0 0 0 0 0,-1 0 0 0 0,1 0 0 0 0,0-1 1 0 0,-1 1-1 0 0,1 0 0 0 0,-1 0 0 0 0,1-1 0 0 0,-1 1 0 0 0,1 0 0 0 0,-1 0 1 0 0,75-14 394 0 0,22-22-104 0 0,-1-5 0 0 0,-2-3 0 0 0,74-49-290 0 0,-89 45 463 0 0,-41 22-409 0 0,1 3 0 0 0,0 1 1 0 0,2 1-1 0 0,0 3 0 0 0,28-8-54 0 0,-52 20-680 0 0,85-12 1335 0 0,-73 29-3971 0 0,-8 14-4562 0 0,-18-17-2877 0 0</inkml:trace>
  <inkml:trace contextRef="#ctx0" brushRef="#br0" timeOffset="-13610.196">9608 8011 2345 0 0,'0'0'1132'0'0,"0"0"-381"0"0,0 0-282 0 0,0 0-82 0 0,0 0 116 0 0,0 0 174 0 0,0 0 245 0 0,0 0 186 0 0,0 0 96 0 0,0 0 79 0 0,0 0 23 0 0,0 0-19 0 0,0 0-47 0 0,-2-8-124 0 0,2 7-1237 0 0,-2-2 298 0 0,0 0 0 0 0,1 0-1 0 0,0 0 1 0 0,0-1 0 0 0,0 1-1 0 0,0 0 1 0 0,1-1 0 0 0,-1 1-1 0 0,1 0 1 0 0,0-1 0 0 0,-1 1-1 0 0,2 0 1 0 0,-1-1-1 0 0,0 1 1 0 0,1-1 0 0 0,0 1-1 0 0,-1 0 1 0 0,1 0 0 0 0,0-1-1 0 0,1 1 1 0 0,-1 0 0 0 0,1 0-1 0 0,0 0-176 0 0,2-3 154 0 0,-4 20-605 0 0,27 536 341 0 0,-27-549 152 0 0,1 0-1 0 0,-1 0 1 0 0,0 0-1 0 0,0 0 1 0 0,0 0-1 0 0,0 0 1 0 0,1 0-1 0 0,-1 0 1 0 0,-1 0-1 0 0,1 0 1 0 0,0 0-1 0 0,0 0 1 0 0,0 0-1 0 0,0 0 1 0 0,-1 0-1 0 0,1 0 1 0 0,0 0-1 0 0,-1 0 1 0 0,1 0-1 0 0,-1 0 1 0 0,1 0-1 0 0,-1 0 1 0 0,0 0-1 0 0,1-1 1 0 0,-1 1-1 0 0,0 0 1 0 0,1 0-1 0 0,-1-1 1 0 0,0 1-1 0 0,0 0 1 0 0,0-1-1 0 0,0 1 1 0 0,0-1-1 0 0,0 1 1 0 0,1-1-1 0 0,-1 0 1 0 0,0 1-1 0 0,0-1 1 0 0,0 0-1 0 0,0 0 1 0 0,0 0-1 0 0,-1 1 1 0 0,1-1-1 0 0,0 0 1 0 0,0 0-1 0 0,0 0 1 0 0,0-1-1 0 0,0 1 1 0 0,0 0-1 0 0,0 0 1 0 0,0-1-1 0 0,0 1 1 0 0,0 0-1 0 0,0-1 1 0 0,0 1-1 0 0,1-1 1 0 0,-1 1-1 0 0,-1-1-40 0 0,-22-4-460 0 0,-283-2-700 0 0,304 8 1148 0 0,0-1 0 0 0,0 1 1 0 0,0 0-1 0 0,0 0 0 0 0,0 0 0 0 0,1 0 1 0 0,-1 0-1 0 0,1 1 0 0 0,-1-1 0 0 0,1 1 1 0 0,-1 0-1 0 0,1-1 0 0 0,0 1 0 0 0,-1 0 1 0 0,1 0-1 0 0,0 1 0 0 0,1-1 0 0 0,-1 0 0 0 0,0 1 1 0 0,1-1-1 0 0,-1 1 0 0 0,1 0 0 0 0,0-1 1 0 0,0 1-1 0 0,0 0 0 0 0,0 0 0 0 0,0-1 1 0 0,1 1-1 0 0,-1 0 0 0 0,1 0 0 0 0,0 0 1 0 0,0 0-1 0 0,0 0 0 0 0,0 0 0 0 0,0 0 0 0 0,1 0 1 0 0,-1 0-1 0 0,1 0 0 0 0,0-1 0 0 0,0 1 1 0 0,0 0-1 0 0,0 0 0 0 0,0-1 0 0 0,0 1 1 0 0,1-1-1 0 0,0 1 0 0 0,-1-1 0 0 0,1 1 1 0 0,0-1-1 0 0,0 0 0 0 0,0 0 0 0 0,1 0 0 0 0,-1 0 1 0 0,0 0-1 0 0,1-1 0 0 0,1 2 11 0 0,5 8 84 0 0,-3-1-50 0 0,0-1-1 0 0,1 0 0 0 0,0 0 1 0 0,1 0-1 0 0,0-1 1 0 0,0 0-1 0 0,0 0 0 0 0,1-1 1 0 0,1 0-1 0 0,-1-1 1 0 0,1 0-1 0 0,0 0 0 0 0,0-1 1 0 0,1-1-1 0 0,-1 1 1 0 0,1-2-1 0 0,0 1 0 0 0,0-2 1 0 0,0 1-1 0 0,1-2 1 0 0,0 1-34 0 0,19-6 60 0 0,0-1 1 0 0,-1-1-1 0 0,1-1 1 0 0,-1-2-1 0 0,-1-1 1 0 0,0-1-1 0 0,0-2 1 0 0,-1-1-1 0 0,-1-1 0 0 0,24-18-60 0 0,-11 10 38 0 0,8-2 2 0 0,-1-2-1 0 0,-2-2 1 0 0,-1-2-1 0 0,-1-2 1 0 0,31-33-40 0 0,-72 65-19 0 0,0 0 1 0 0,0 0 0 0 0,0 0-1 0 0,0-1 1 0 0,0 1 0 0 0,-1-1-1 0 0,1 1 1 0 0,0-1 0 0 0,-1 0-1 0 0,1 1 1 0 0,-1-1 0 0 0,0 0-1 0 0,0 0 1 0 0,0 0-1 0 0,0 0 1 0 0,0 0 0 0 0,0 0-1 0 0,0 0 1 0 0,0 0 0 0 0,-1-1-1 0 0,1 1 1 0 0,-1 0 0 0 0,0 0-1 0 0,0-1 1 0 0,0 1 0 0 0,0 0-1 0 0,0 0 1 0 0,0-1-1 0 0,0 1 1 0 0,-1 0 0 0 0,1 0-1 0 0,-1 0 1 0 0,0-1 0 0 0,0 1-1 0 0,1 0 1 0 0,-1 0 0 0 0,-1 0-1 0 0,1 0 1 0 0,0 0-1 0 0,0 1 1 0 0,-1-1 0 0 0,1 0-1 0 0,-1 0 1 0 0,1 1 0 0 0,-1-1-1 0 0,0 1 1 0 0,0 0 0 0 0,1-1-1 0 0,-1 1 1 0 0,0 0 0 0 0,0 0-1 0 0,0 0 1 0 0,-1 0-1 0 0,1 1 1 0 0,0-1 0 0 0,0 0-1 0 0,0 1 1 0 0,-1 0 0 0 0,1-1-1 0 0,0 1 19 0 0,-17 1-49 0 0,0 0 0 0 0,0 1-1 0 0,0 1 1 0 0,0 1 0 0 0,1 1-1 0 0,0 0 1 0 0,0 1 0 0 0,0 1-1 0 0,1 1 1 0 0,0 1-1 0 0,0 0 1 0 0,1 1 0 0 0,-13 10 49 0 0,27-18 20 0 0,-1 0 0 0 0,1 0 0 0 0,0 0 0 0 0,0 1 0 0 0,0-1 0 0 0,0 0 0 0 0,0 1 0 0 0,0 0 0 0 0,1-1 0 0 0,-1 1 0 0 0,1 0 0 0 0,0 0 0 0 0,0 0 0 0 0,0 0 0 0 0,0 0 0 0 0,0 0 0 0 0,1 0 0 0 0,-1 0 0 0 0,1 0 0 0 0,0 0 0 0 0,0 0 0 0 0,0 0 0 0 0,0 0 0 0 0,1 0 0 0 0,-1 0 0 0 0,1 0 0 0 0,0 0 0 0 0,0 0 0 0 0,0 0 0 0 0,0 0 0 0 0,0 0 0 0 0,1 0 0 0 0,-1 0 0 0 0,1-1 0 0 0,0 1 0 0 0,-1-1 0 0 0,1 1 0 0 0,1-1 0 0 0,-1 0 0 0 0,0 0 0 0 0,0 0 0 0 0,1 0 0 0 0,-1 0 0 0 0,1 0 0 0 0,0-1 0 0 0,0 1 0 0 0,-1-1 0 0 0,1 0 0 0 0,0 0 0 0 0,0 0 0 0 0,0 0 0 0 0,0 0 0 0 0,0-1 0 0 0,1 1-20 0 0,20 9 71 0 0,1-1-1 0 0,1-1 1 0 0,0-2 0 0 0,0 0-1 0 0,0-2 1 0 0,0 0 0 0 0,1-2-1 0 0,-1-1 1 0 0,1-1 0 0 0,-1-1 0 0 0,1-2-1 0 0,-1 0 1 0 0,0-2 0 0 0,0-1-1 0 0,0-1 1 0 0,2-2-71 0 0,-23 7 0 0 0,-1 0 1 0 0,0 0-1 0 0,0 0 0 0 0,0-1 1 0 0,0 1-1 0 0,0-1 0 0 0,0 0 1 0 0,0 0-1 0 0,-1-1 0 0 0,0 1 1 0 0,0-1-1 0 0,0 1 0 0 0,0-1 0 0 0,0 0 1 0 0,-1 0-1 0 0,0-1 0 0 0,1 1 1 0 0,-2 0-1 0 0,1-1 0 0 0,0 1 1 0 0,-1-1-1 0 0,0 1 0 0 0,0-1 1 0 0,0 0-1 0 0,-1 1 0 0 0,0-1 1 0 0,1 0-1 0 0,-2 0 0 0 0,1 1 1 0 0,0-1-1 0 0,-1 0 0 0 0,0 0 1 0 0,-1-1-1 0 0,8 59-467 0 0,1-37 553 0 0,-6-10-67 0 0,0 0 0 0 0,1 0 1 0 0,0-1-1 0 0,0 1 0 0 0,0-1 0 0 0,0 1 0 0 0,1-1 1 0 0,0 0-1 0 0,0 0 0 0 0,1 0 0 0 0,-1 0 1 0 0,1-1-1 0 0,0 0 0 0 0,0 1 0 0 0,0-1 0 0 0,1-1 1 0 0,0 1-1 0 0,-1-1 0 0 0,1 1 0 0 0,1-1 0 0 0,-1-1 1 0 0,0 1-1 0 0,1-1 0 0 0,-1 0 0 0 0,1 0 1 0 0,-1-1-1 0 0,1 1 0 0 0,5-1-19 0 0,3-2-45 0 0,0-2-1 0 0,-1 0 1 0 0,0 0 0 0 0,1-1 0 0 0,-1-1-1 0 0,-1 0 1 0 0,1-1 0 0 0,-1 0 0 0 0,0-1-1 0 0,0 0 1 0 0,-1-1 0 0 0,0-1-1 0 0,0 1 1 0 0,-1-2 0 0 0,0 1 0 0 0,-1-2-1 0 0,0 1 1 0 0,-1-1 0 0 0,2-3 45 0 0,-9 12-9 0 0,0 1-1 0 0,0-1 1 0 0,0 0 0 0 0,0 0 0 0 0,0 1 0 0 0,0-1-1 0 0,-1 0 1 0 0,1 0 0 0 0,-1 0 0 0 0,1 0 0 0 0,-1 0-1 0 0,0 0 1 0 0,0 0 0 0 0,1 0 0 0 0,-2 0 0 0 0,1 0-1 0 0,0 0 1 0 0,0 0 0 0 0,-1 0 0 0 0,1 0 0 0 0,-1 0-1 0 0,1 0 1 0 0,-1 0 0 0 0,0 0 0 0 0,0 1 0 0 0,0-1-1 0 0,0 0 1 0 0,0 0 0 0 0,0 1 0 0 0,0-1 0 0 0,-1 1-1 0 0,1-1 1 0 0,0 1 0 0 0,-1-1 0 0 0,0 1-1 0 0,1 0 1 0 0,-1 0 0 0 0,0 0 0 0 0,1 0 0 0 0,-1 0-1 0 0,0 0 1 0 0,0 0 0 0 0,0 1 0 0 0,0-1 0 0 0,0 1-1 0 0,0-1 1 0 0,0 1 0 0 0,0 0 0 0 0,0 0 0 0 0,0 0-1 0 0,0 0 1 0 0,0 0 0 0 0,0 0 0 0 0,0 0 0 0 0,0 1-1 0 0,0-1 1 0 0,0 1 0 0 0,0-1 0 0 0,0 1 0 0 0,1 0-1 0 0,-1 0 1 0 0,0 0 0 0 0,0 0 0 0 0,1 0 0 0 0,-1 0-1 0 0,0 0 1 0 0,1 1 0 0 0,-1-1 0 0 0,1 1 0 0 0,0-1 9 0 0,-1 1 12 0 0,0-1 1 0 0,1 1-1 0 0,-1 0 0 0 0,1 0 1 0 0,-1 0-1 0 0,1 0 1 0 0,0 0-1 0 0,-1 0 1 0 0,1 0-1 0 0,0 0 1 0 0,1 1-1 0 0,-1-1 1 0 0,0 0-1 0 0,1 1 0 0 0,-1-1 1 0 0,1 0-1 0 0,0 1 1 0 0,-1-1-1 0 0,1 0 1 0 0,0 1-1 0 0,1-1 1 0 0,-1 1-1 0 0,0-1 0 0 0,1 0 1 0 0,-1 1-1 0 0,1-1 1 0 0,0 0-1 0 0,0 0 1 0 0,0 1-1 0 0,0-1 1 0 0,0 0-1 0 0,0 0 1 0 0,1 0-1 0 0,-1 0 0 0 0,0 0 1 0 0,1 0-1 0 0,0-1 1 0 0,-1 1-1 0 0,1-1 1 0 0,0 1-1 0 0,0-1 1 0 0,0 1-1 0 0,0-1 0 0 0,1 0-12 0 0,94 54 149 0 0,-88-52-155 0 0,0 2 11 0 0,0 0 0 0 0,1-1 1 0 0,0 0-1 0 0,0 0 0 0 0,0-1 0 0 0,0-1 0 0 0,1 0 1 0 0,-1 0-1 0 0,1-1 0 0 0,-1 0 0 0 0,1-1 0 0 0,-1 0 0 0 0,1-1 1 0 0,-1 0-1 0 0,1-1 0 0 0,-1 0 0 0 0,0 0 0 0 0,1-1 0 0 0,-1 0 1 0 0,-1-1-1 0 0,1 0 0 0 0,0-1 0 0 0,8-5-5 0 0,-16 6-6 0 0,0 1 1 0 0,0-1-1 0 0,0 1 0 0 0,0-1 0 0 0,0 0 0 0 0,-1 0 1 0 0,1 1-1 0 0,-1-1 0 0 0,0 0 0 0 0,-1 0 0 0 0,1-1 1 0 0,-1 1-1 0 0,1 0 0 0 0,-1 0 0 0 0,0 0 0 0 0,-1 0 1 0 0,1 0-1 0 0,-1 0 0 0 0,0 0 0 0 0,0 0 0 0 0,0 0 1 0 0,0 0-1 0 0,-1 0 0 0 0,1 0 0 0 0,-1 1 0 0 0,0-1 1 0 0,0 1-1 0 0,-1-1 0 0 0,1 1 0 0 0,-1 0 0 0 0,-1-2 6 0 0,-22-58 512 0 0,91 49-1012 0 0,-52 14 524 0 0,17 2-53 0 0,0 1 0 0 0,0 1 0 0 0,-1 2 0 0 0,1 1 0 0 0,-1 1 0 0 0,-1 2 0 0 0,0 0 0 0 0,0 2 0 0 0,0 2 29 0 0,-24-14-7 0 0,0 1 1 0 0,-1 0 0 0 0,1 0 0 0 0,0 0-1 0 0,-1 0 1 0 0,1 0 0 0 0,-1 1 0 0 0,0 0-1 0 0,0-1 1 0 0,1 1 0 0 0,-1 0 0 0 0,0 1-1 0 0,0-1 1 0 0,-1 0 0 0 0,1 1-1 0 0,0 0 1 0 0,-1 0 0 0 0,0 0 0 0 0,0 0-1 0 0,0 0 1 0 0,0 0 0 0 0,0 0 0 0 0,0 0-1 0 0,-1 1 1 0 0,0-1 0 0 0,1 1 0 0 0,-1-1-1 0 0,-1 1 1 0 0,1 0 0 0 0,0-1-1 0 0,-1 1 1 0 0,0 0 0 0 0,0 0 0 0 0,0-1-1 0 0,0 1 1 0 0,-1 0 0 0 0,1-1 0 0 0,-1 1-1 0 0,0 0 1 0 0,0-1 0 0 0,0 1 0 0 0,-1-1-1 0 0,1 1 1 0 0,-1-1 0 0 0,0 0-1 0 0,0 0 1 0 0,0 0 0 0 0,0 0 0 0 0,0 0-1 0 0,-1 0 7 0 0,-16 7-28 0 0,0-1 0 0 0,-1-1 0 0 0,0 0 0 0 0,-1-2 0 0 0,1 0 0 0 0,-1-2 0 0 0,0 0 0 0 0,0-1 0 0 0,-1-1 0 0 0,1-1 0 0 0,0-1 0 0 0,-4-1 28 0 0,31-11-12592 0 0,-2 10 5220 0 0</inkml:trace>
  <inkml:trace contextRef="#ctx0" brushRef="#br0" timeOffset="-13364.024">11697 8335 17572 0 0,'0'0'1193'0'0,"0"0"-623"0"0,0 0-614 0 0,0 0-182 0 0,0 0 14 0 0,0 0 56 0 0,0 0 64 0 0,0 0 30 0 0,0 0 51 0 0,0 0 46 0 0,0 0 33 0 0,0 0 56 0 0,0 0 5 0 0,3 22 36 0 0,9 69-22 0 0,-12-87-133 0 0,0 0-1 0 0,1 0 1 0 0,0 1 0 0 0,0-1-1 0 0,0 0 1 0 0,0-1 0 0 0,0 1-1 0 0,1 0 1 0 0,0 0 0 0 0,0-1-1 0 0,0 1 1 0 0,0-1 0 0 0,1 1-1 0 0,-1-1 1 0 0,1 0 0 0 0,0 0-1 0 0,0 0 1 0 0,0 0 0 0 0,0-1-1 0 0,0 1 1 0 0,1-1 0 0 0,-1 0-1 0 0,1 0 1 0 0,1 1-10 0 0,10 6-3358 0 0,-1 2-3398 0 0,-14-11 35 0 0</inkml:trace>
  <inkml:trace contextRef="#ctx0" brushRef="#br0" timeOffset="-13198.679">11580 7974 25293 0 0,'0'0'364'0'0,"0"0"-162"0"0,0 0-267 0 0,0 0-210 0 0,0 0-101 0 0,0 0-44 0 0,0 0-32 0 0,0 0-79 0 0,0 0-79 0 0,0 0 25 0 0,0 0 101 0 0,0 0 112 0 0,21-10 122 0 0,64-27-58 0 0,-27 43-4864 0 0,-48 1-638 0 0,0-4-4339 0 0</inkml:trace>
  <inkml:trace contextRef="#ctx0" brushRef="#br0" timeOffset="-12897.987">12055 7708 21661 0 0,'0'0'-70'0'0,"0"0"-171"0"0,0 0-119 0 0,0 0 30 0 0,0 0 98 0 0,0 0 120 0 0,0 0 55 0 0,0 0 20 0 0,3 25 86 0 0,19 165 747 0 0,-7 501 414 0 0,-6-661-1046 0 0,6-45 4 0 0,4-70-5040 0 0,-11 28-5791 0 0,-7 43 3589 0 0</inkml:trace>
  <inkml:trace contextRef="#ctx0" brushRef="#br0" timeOffset="-12647.003">12067 8081 17660 0 0,'0'0'2138'0'0,"0"0"-586"0"0,0 0-639 0 0,0 0-456 0 0,0 0-249 0 0,0 0-132 0 0,0 0-62 0 0,0 0-14 0 0,0 0 18 0 0,0 0 3 0 0,0 0 14 0 0,0 0-1 0 0,0 0-3 0 0,24 1-26 0 0,174 18-47 0 0,-108-13-1815 0 0,-49-4-2194 0 0,0 1-4941 0 0,-27-2 772 0 0</inkml:trace>
  <inkml:trace contextRef="#ctx0" brushRef="#br0" timeOffset="-12190.898">12385 8601 12227 0 0,'0'0'4331'0'0,"0"0"-3159"0"0,0 0-775 0 0,0 0 65 0 0,0 0-15 0 0,27 2-67 0 0,86 4-130 0 0,-97-6-82 0 0,0-1 1 0 0,-1-1 0 0 0,0 0 0 0 0,1-1 0 0 0,-1 0 0 0 0,0-2 0 0 0,0 0 0 0 0,-1 0-1 0 0,1-1 1 0 0,-1-1 0 0 0,-1-1 0 0 0,1 0 0 0 0,-1 0 0 0 0,-1-1 0 0 0,0-1 0 0 0,0 0-1 0 0,0-1 1 0 0,-2 0 0 0 0,8-10-169 0 0,-15 19-11 0 0,0 0 0 0 0,-1-1 0 0 0,1 1 0 0 0,-1-1 0 0 0,1 0 0 0 0,-1 1 0 0 0,0-1 0 0 0,0 0 0 0 0,0 0 0 0 0,-1 0 1 0 0,1-1-1 0 0,-1 1 0 0 0,0 0 0 0 0,0-1 0 0 0,0 1 0 0 0,0-1 0 0 0,0 1 0 0 0,-1-1 0 0 0,1 1 0 0 0,-1-1 0 0 0,0 1 0 0 0,0-1 0 0 0,-1 1 0 0 0,1-1 0 0 0,-1 1 0 0 0,1-1 0 0 0,-1 1 0 0 0,0-1 0 0 0,-1 1 0 0 0,1 0 0 0 0,0 0 0 0 0,-1-1 0 0 0,0 1 0 0 0,0 0 0 0 0,0 0 0 0 0,0 1 0 0 0,0-1 0 0 0,0 0 0 0 0,-1 1 0 0 0,0-1 0 0 0,1 1 0 0 0,-1 0 0 0 0,0 0 0 0 0,0 0 0 0 0,0 0 0 0 0,0 0 0 0 0,0 1 0 0 0,-2-1 11 0 0,-9-5-76 0 0,-1 2-1 0 0,0-1 0 0 0,0 2 0 0 0,0 0 1 0 0,0 0-1 0 0,-1 2 0 0 0,1 0 0 0 0,-1 1 1 0 0,0 0-1 0 0,1 1 0 0 0,-1 1 0 0 0,0 0 1 0 0,1 1-1 0 0,-1 1 0 0 0,1 1 0 0 0,0 0 1 0 0,0 1-1 0 0,0 0 0 0 0,0 1 0 0 0,-3 3 77 0 0,14-7 9 0 0,1 0-1 0 0,0 1 0 0 0,0-1 0 0 0,1 0 0 0 0,-1 1 0 0 0,1-1 1 0 0,-1 1-1 0 0,1 0 0 0 0,0 0 0 0 0,0 0 0 0 0,0 0 0 0 0,0 0 1 0 0,0 1-1 0 0,1-1 0 0 0,-1 1 0 0 0,1-1 0 0 0,0 1 0 0 0,0-1 1 0 0,1 1-1 0 0,-1-1 0 0 0,1 1 0 0 0,-1 0 0 0 0,1-1 0 0 0,0 1 0 0 0,1 0 1 0 0,-1-1-1 0 0,0 1 0 0 0,1 0 0 0 0,0-1 0 0 0,0 1 0 0 0,0-1 1 0 0,1 1-1 0 0,-1-1 0 0 0,1 0 0 0 0,-1 1 0 0 0,1-1 0 0 0,0 0 1 0 0,1 0-1 0 0,-1 0 0 0 0,0-1 0 0 0,1 1 0 0 0,-1 0 0 0 0,1-1 1 0 0,0 0-1 0 0,0 0 0 0 0,0 1 0 0 0,0-2 0 0 0,0 1 0 0 0,1 0 1 0 0,-1-1-9 0 0,24 14 170 0 0,0-2 1 0 0,0-1-1 0 0,2-2 1 0 0,-1 0-1 0 0,1-2 1 0 0,0-1-1 0 0,1-1 1 0 0,20 0-171 0 0,286 11 2959 0 0,-328-17-4382 0 0,20 0 3625 0 0,-23-4-7496 0 0,-6-4-7127 0 0,0 4 3813 0 0</inkml:trace>
  <inkml:trace contextRef="#ctx0" brushRef="#br0" timeOffset="-11977.504">12756 7871 26934 0 0,'0'0'669'0'0,"0"0"-2"0"0,0 0-144 0 0,0 0-259 0 0,0 0-161 0 0,0 0-114 0 0,0 0-22 0 0,27-9 23 0 0,88-23 25 0 0,19 30-5 0 0,-92 9-31 0 0,-4-4-595 0 0,120 14 589 0 0,-106-9-3806 0 0,-1 2-4431 0 0,-35-7-4073 0 0</inkml:trace>
  <inkml:trace contextRef="#ctx0" brushRef="#br0" timeOffset="-10157.696">14620 7986 10050 0 0,'0'0'1515'0'0,"0"0"-577"0"0,0 0-217 0 0,0 0-139 0 0,0 0-121 0 0,0 0-77 0 0,0 0-113 0 0,0 0-54 0 0,0 0 47 0 0,0 0 152 0 0,0 0 245 0 0,-2-8 176 0 0,-8-24 101 0 0,47-4 2302 0 0,33-3-2664 0 0,-54 32-496 0 0,0-1-1 0 0,-1 0 1 0 0,0-1-1 0 0,0 0 1 0 0,-1-1-1 0 0,0-1 1 0 0,-1 0 0 0 0,-1-1-1 0 0,1 0 1 0 0,-2-1-1 0 0,0-1 1 0 0,0 1-1 0 0,-1-2 1 0 0,0-2-80 0 0,-7 10 32 0 0,-1 1 1 0 0,-1-1-1 0 0,1 0 1 0 0,-1 0-1 0 0,0 0 1 0 0,-1 0-1 0 0,0 0 0 0 0,0 0 1 0 0,0 0-1 0 0,-1 0 1 0 0,0 0-1 0 0,0 0 1 0 0,-1 0-1 0 0,0 1 0 0 0,0-1 1 0 0,0 0-1 0 0,-1 1 1 0 0,0 0-1 0 0,0-1 1 0 0,-1 1-1 0 0,0 0 1 0 0,0 1-1 0 0,0-1 0 0 0,-1 1 1 0 0,-1-2-33 0 0,-29-48-80 0 0,49 120-2739 0 0,-7-25 2844 0 0,13 53-61 0 0,-4 1 0 0 0,-5 1 0 0 0,-3 1 0 0 0,-4 17 36 0 0,-5 600-939 0 0,0-703 929 0 0,1 0 0 0 0,1 0 0 0 0,-1 0 0 0 0,2-1 0 0 0,-1 1 0 0 0,2 0 0 0 0,-1-1 0 0 0,1 1 0 0 0,0-1 0 0 0,1 0 0 0 0,0 0 0 0 0,1 0 0 0 0,0 0 1 0 0,0-1-1 0 0,6 7 10 0 0,-11-14 182 0 0,-52-111 374 0 0,-231-200-305 0 0,282 307-271 0 0,0 0 0 0 0,0 0 1 0 0,1 0-1 0 0,-1 0 0 0 0,1 0 0 0 0,0 0 0 0 0,-1 0 1 0 0,2 0-1 0 0,-1 0 0 0 0,0 0 0 0 0,1-1 0 0 0,-1 1 1 0 0,1 0-1 0 0,0 0 0 0 0,0 1 0 0 0,0-1 0 0 0,0 0 0 0 0,0 0 1 0 0,1 0-1 0 0,0 1 0 0 0,-1-1 0 0 0,1 1 0 0 0,0-1 1 0 0,0 1-1 0 0,0 0 0 0 0,0 0 0 0 0,1 0 0 0 0,-1 0 0 0 0,1 0 1 0 0,-1 0-1 0 0,1 1 0 0 0,-1-1 0 0 0,1 1 0 0 0,0-1 1 0 0,0 1-1 0 0,0 0 0 0 0,0 1 0 0 0,0-1 0 0 0,0 0 0 0 0,0 1 1 0 0,0-1-1 0 0,0 1 0 0 0,0 0 0 0 0,0 0 0 0 0,0 0 1 0 0,0 1-1 0 0,0-1 0 0 0,2 1 20 0 0,9-5 104 0 0,243-46-758 0 0,-202 43-3318 0 0,0 2-3798 0 0,-40 4 134 0 0</inkml:trace>
  <inkml:trace contextRef="#ctx0" brushRef="#br0" timeOffset="-9778.715">15083 8363 17612 0 0,'0'0'256'0'0,"0"0"-360"0"0,0 0-232 0 0,0 0 42 0 0,0 0 248 0 0,0 0 194 0 0,0 0 53 0 0,0 0 74 0 0,0 0 45 0 0,0 0 73 0 0,0 0 113 0 0,0 0 94 0 0,26 5 77 0 0,78 12-3 0 0,-88-14-576 0 0,2-1 0 0 0,-1 0 0 0 0,0-2 0 0 0,0 0 0 0 0,0-1 0 0 0,0 0 0 0 0,0-2 0 0 0,0 0 0 0 0,0-1 0 0 0,-1 0 0 0 0,1-2 0 0 0,-1 0 0 0 0,0 0 0 0 0,-1-2 0 0 0,0 0 0 0 0,10-7-98 0 0,-21 14-21 0 0,0-1 1 0 0,0 0-1 0 0,-1 0 0 0 0,1 0 0 0 0,0 0 1 0 0,-1-1-1 0 0,0 1 0 0 0,1-1 0 0 0,-1 0 1 0 0,0 0-1 0 0,0 0 0 0 0,-1 0 0 0 0,1-1 1 0 0,-1 1-1 0 0,0-1 0 0 0,1 0 0 0 0,-1 0 1 0 0,-1 1-1 0 0,1-1 0 0 0,-1 0 0 0 0,1-1 1 0 0,-1 1-1 0 0,-1 0 0 0 0,1 0 0 0 0,0 0 1 0 0,-1-1-1 0 0,0 1 0 0 0,0 0 0 0 0,0 0 1 0 0,-1-1-1 0 0,1 1 0 0 0,-1 0 0 0 0,0 0 1 0 0,0 0-1 0 0,0 0 0 0 0,-1 0 0 0 0,0 0 1 0 0,1 0-1 0 0,-1 0 0 0 0,-1 1 0 0 0,-1-4 21 0 0,-10-3-93 0 0,0 1 1 0 0,-1 1-1 0 0,0 1 0 0 0,0 0 0 0 0,-1 1 0 0 0,0 0 0 0 0,0 1 0 0 0,0 1 0 0 0,0 1 0 0 0,-1 0 1 0 0,1 1-1 0 0,-1 1 0 0 0,0 0 0 0 0,0 2 0 0 0,1 0 0 0 0,-1 0 0 0 0,-4 2 93 0 0,13-1-68 0 0,0-1 0 0 0,1 1 0 0 0,-1 1 0 0 0,0-1 0 0 0,1 2 0 0 0,-1-1-1 0 0,1 1 1 0 0,0 0 0 0 0,0 0 0 0 0,0 0 0 0 0,1 1 0 0 0,0 0 0 0 0,-1 1 0 0 0,2 0-1 0 0,-1 0 1 0 0,1 0 0 0 0,-3 3 68 0 0,6-6-48 0 0,0 0 0 0 0,1 0 0 0 0,-1 0 0 0 0,0 0 0 0 0,1 0 0 0 0,0 1 0 0 0,0-1 0 0 0,0 0 0 0 0,0 1 0 0 0,0-1-1 0 0,0 0 1 0 0,1 1 0 0 0,0-1 0 0 0,0 1 0 0 0,0-1 0 0 0,0 1 0 0 0,0-1 0 0 0,1 1 0 0 0,0-1 0 0 0,-1 0 0 0 0,1 1 0 0 0,0-1 0 0 0,1 0 0 0 0,-1 1 0 0 0,1-1 0 0 0,-1 0-1 0 0,1 0 1 0 0,0 0 0 0 0,0-1 0 0 0,0 1 0 0 0,0 0 0 0 0,1-1 0 0 0,-1 1 0 0 0,1-1 0 0 0,0 0 0 0 0,-1 0 0 0 0,1 0 0 0 0,0 0 0 0 0,0 0 0 0 0,3 0 48 0 0,63 27-4055 0 0,-21-19-3169 0 0,-26-7 1563 0 0</inkml:trace>
  <inkml:trace contextRef="#ctx0" brushRef="#br0" timeOffset="-8871.746">15579 8110 17604 0 0,'0'0'157'0'0,"0"0"-185"0"0,0 0-239 0 0,0 0-117 0 0,0 0-10 0 0,0 0 87 0 0,0 0 215 0 0,0 0 224 0 0,0 0 196 0 0,0 0 171 0 0,0 0 173 0 0,0 0 44 0 0,0 0-64 0 0,24-7-185 0 0,77-21-195 0 0,93 12-52 0 0,-178 14-251 0 0,-14 1 6 0 0,0 1 0 0 0,1-1 0 0 0,-1 0 0 0 0,0 0 0 0 0,1 1 0 0 0,-1-1 0 0 0,1 1-1 0 0,-1 0 1 0 0,1 0 0 0 0,-1 0 0 0 0,1 0 0 0 0,-1 0 0 0 0,1 1 0 0 0,-1-1 0 0 0,1 1 0 0 0,-1-1 0 0 0,0 1 0 0 0,1 0 0 0 0,-1 0-1 0 0,0 0 1 0 0,0 0 0 0 0,1 1 0 0 0,-1-1 0 0 0,0 0 0 0 0,0 1 0 0 0,-1 0 0 0 0,1-1 0 0 0,0 1 0 0 0,0 0 0 0 0,-1 0 0 0 0,1 0-1 0 0,0 1 26 0 0,-78 234-257 0 0,70-144 172 0 0,7-91 109 0 0,0 0-1 0 0,0 0 0 0 0,0 0 0 0 0,0 0 0 0 0,0 1 1 0 0,0-2-1 0 0,1 1 0 0 0,-1 0 0 0 0,1 0 1 0 0,-1 0-1 0 0,1-1 0 0 0,0 1 0 0 0,0 0 0 0 0,0-1 1 0 0,0 0-1 0 0,0 0 0 0 0,0 1 0 0 0,0-1 1 0 0,0 0-1 0 0,0 0 0 0 0,0-1 0 0 0,1 1 0 0 0,-1 0 1 0 0,0-1-1 0 0,1 0 0 0 0,-1 1 0 0 0,0-1 0 0 0,1 0 1 0 0,-1 0-1 0 0,1 0 0 0 0,-1-1 0 0 0,0 1 1 0 0,1 0-1 0 0,-1-1 0 0 0,0 0 0 0 0,0 1 0 0 0,1-1 1 0 0,-1 0-24 0 0,16-5 48 0 0,-1-1 0 0 0,0-1 0 0 0,0 0 1 0 0,-1-1-1 0 0,0-1 0 0 0,0-1 0 0 0,-1 0 1 0 0,0-1-1 0 0,-1 0 0 0 0,-1-1 0 0 0,10-12-48 0 0,-17 18 58 0 0,0-1-1 0 0,0 1 1 0 0,-1-1-1 0 0,0 0 1 0 0,-1 0-1 0 0,1 0 0 0 0,-2-1 1 0 0,1 0-1 0 0,-1 1 1 0 0,0-1-1 0 0,-1 0 1 0 0,0-1-1 0 0,-1 1 0 0 0,0 0 1 0 0,0-4-58 0 0,-1 13-93 0 0,19 50-229 0 0,-17-43 329 0 0,0-1 0 0 0,1 1-1 0 0,0-1 1 0 0,1 0 0 0 0,-1 0 0 0 0,1 0-1 0 0,1 0 1 0 0,-1-1 0 0 0,1 0 0 0 0,-1 0-1 0 0,2 0 1 0 0,-1 0 0 0 0,0-1-1 0 0,1 0 1 0 0,0 0 0 0 0,0 0 0 0 0,0-1-1 0 0,0 0 1 0 0,1 0 0 0 0,-1-1 0 0 0,1 1-1 0 0,0-1 1 0 0,-1-1 0 0 0,1 1 0 0 0,0-1-1 0 0,0-1 1 0 0,0 1 0 0 0,0-1-1 0 0,0 0 1 0 0,0-1 0 0 0,0 0 0 0 0,0 0-1 0 0,0 0 1 0 0,0-1 0 0 0,-1 0 0 0 0,1 0-1 0 0,0-1 1 0 0,-1 0 0 0 0,6-3-7 0 0,-1-1-262 0 0,0 0 1 0 0,0-1-1 0 0,-1 0 1 0 0,0-1-1 0 0,-1 0 1 0 0,1-1-1 0 0,-2 0 0 0 0,0 0 1 0 0,0 0-1 0 0,6-12 262 0 0,36-71 1054 0 0,-43 79-603 0 0,3 95 1136 0 0,-10-76-1600 0 0,1-1 0 0 0,0 0 1 0 0,0 0-1 0 0,1 0 0 0 0,-1-1 0 0 0,1 1 0 0 0,0 0 1 0 0,0 0-1 0 0,0-1 0 0 0,0 1 0 0 0,0-1 1 0 0,1 0-1 0 0,0 0 0 0 0,0 0 0 0 0,0 0 0 0 0,0 0 1 0 0,0-1-1 0 0,0 1 0 0 0,1-1 0 0 0,-1 0 1 0 0,1 0-1 0 0,0 0 0 0 0,-1 0 0 0 0,1-1 0 0 0,0 1 1 0 0,0-1-1 0 0,0 0 0 0 0,0 0 0 0 0,0-1 1 0 0,0 1-1 0 0,1-1 0 0 0,-1 0 0 0 0,0 0 0 0 0,0 0 1 0 0,0-1-1 0 0,0 1 0 0 0,0-1 0 0 0,0 0 1 0 0,0 0-1 0 0,0 0 0 0 0,0-1 0 0 0,0 0 0 0 0,0 1 1 0 0,-1-1-1 0 0,1-1 0 0 0,-1 1 0 0 0,1 0 0 0 0,1-3 14 0 0,6-2 74 0 0,0 0 0 0 0,-1 0 0 0 0,0-1 1 0 0,-1-1-1 0 0,0 0 0 0 0,0 0 1 0 0,0-1-1 0 0,-2 0 0 0 0,1 0 0 0 0,-1-1 1 0 0,4-8-76 0 0,35 73 1215 0 0,46 4-2518 0 0,-47-45-8735 0 0,-36-11 2272 0 0</inkml:trace>
  <inkml:trace contextRef="#ctx0" brushRef="#br0" timeOffset="-8438.649">17376 8203 21052 0 0,'0'0'1057'0'0,"0"0"-597"0"0,0 0-365 0 0,0 0-139 0 0,0 0-10 0 0,0 0 67 0 0,0 0 17 0 0,0 0 23 0 0,0 0 51 0 0,0 0 60 0 0,0 0 50 0 0,0 0-42 0 0,26 3-19 0 0,81 8-12 0 0,34-27 291 0 0,-113 7-392 0 0,80-45 284 0 0,-106 52-339 0 0,0 1 0 0 0,0-1 1 0 0,0 0-1 0 0,0 0 0 0 0,-1 0 1 0 0,1 0-1 0 0,-1 0 0 0 0,1 0 1 0 0,-1 0-1 0 0,0 0 0 0 0,0 0 0 0 0,0-1 1 0 0,0 1-1 0 0,0 0 0 0 0,0-1 1 0 0,-1 1-1 0 0,1-1 0 0 0,-1 1 1 0 0,0-1-1 0 0,0 1 0 0 0,0-1 1 0 0,0 1-1 0 0,0-1 0 0 0,0 1 1 0 0,-1-1-1 0 0,1 1 0 0 0,-1-1 1 0 0,1 1-1 0 0,-1-1 0 0 0,0 1 1 0 0,0 0-1 0 0,0-1 0 0 0,-1 1 1 0 0,1 0-1 0 0,0 0 0 0 0,-1 0 1 0 0,1 0-1 0 0,-1 0 0 0 0,0 0 0 0 0,0 1 1 0 0,0-1-1 0 0,0 0 0 0 0,0 1 1 0 0,0 0-1 0 0,-2-2 15 0 0,-7-5-46 0 0,0 1-1 0 0,0 1 0 0 0,-1-1 1 0 0,0 2-1 0 0,0 0 1 0 0,-1 0-1 0 0,1 1 1 0 0,-1 0-1 0 0,0 1 0 0 0,0 1 1 0 0,0 0-1 0 0,0 1 1 0 0,-1 0-1 0 0,1 1 1 0 0,0 1-1 0 0,0 0 1 0 0,-1 0-1 0 0,1 2 0 0 0,0-1 1 0 0,1 2-1 0 0,-1 0 1 0 0,0 0-1 0 0,-9 6 47 0 0,19-7 15 0 0,-1 0-1 0 0,0 0 0 0 0,1 1 1 0 0,0-1-1 0 0,0 1 0 0 0,0 0 1 0 0,0 0-1 0 0,0 0 1 0 0,1 1-1 0 0,0-1 0 0 0,0 1 1 0 0,0-1-1 0 0,0 1 0 0 0,1-1 1 0 0,0 1-1 0 0,0 0 0 0 0,0 0 1 0 0,0 0-1 0 0,1 0 1 0 0,0 0-1 0 0,0 0 0 0 0,0-1 1 0 0,1 1-1 0 0,-1 0 0 0 0,1 0 1 0 0,0 0-1 0 0,1 0 1 0 0,-1-1-1 0 0,1 1 0 0 0,0-1 1 0 0,0 1-1 0 0,0-1 0 0 0,1 0 1 0 0,0 0-1 0 0,-1 0 1 0 0,1 0-1 0 0,1 0 0 0 0,-1 0 1 0 0,1-1-1 0 0,-1 0 0 0 0,1 0 1 0 0,0 0-1 0 0,0 0 0 0 0,0 0 1 0 0,1-1-1 0 0,-1 0 1 0 0,0 0-1 0 0,1 0 0 0 0,1 0-14 0 0,188 52 424 0 0,-117-41-368 0 0,-53-1-1279 0 0,-19-5-2858 0 0,-2 2-4879 0 0,-2-6-634 0 0</inkml:trace>
  <inkml:trace contextRef="#ctx0" brushRef="#br0" timeOffset="-7822.848">18104 7863 13019 0 0,'0'0'137'0'0,"0"0"-209"0"0,0 0-131 0 0,0 0 57 0 0,0 0 326 0 0,0 0 595 0 0,0 0 550 0 0,0 0 325 0 0,0 0-42 0 0,0 0-310 0 0,0 0-370 0 0,0 0-300 0 0,0 0-224 0 0,14-1-154 0 0,189 5 66 0 0,-44 18-484 0 0,-159-20 139 0 0,1 0 0 0 0,-1 0 0 0 0,0 0 0 0 0,0 0 0 0 0,0 0 0 0 0,-1 0 0 0 0,1 0 0 0 0,0 0 0 0 0,-1 0 0 0 0,1 0 0 0 0,-1 0 0 0 0,0 0 0 0 0,1-1 0 0 0,-1 1 0 0 0,0 0 0 0 0,0 0 0 0 0,0-1 0 0 0,0 1 0 0 0,-1 0 0 0 0,1-1 0 0 0,0 1 0 0 0,-1-1 0 0 0,1 0 0 0 0,-1 1 0 0 0,1-1 0 0 0,-1 0 0 0 0,0 0 0 0 0,0 0 0 0 0,1 0 0 0 0,-1 0 1 0 0,0-1-1 0 0,0 1 0 0 0,0 0 0 0 0,0-1 0 0 0,0 1 0 0 0,0-1 0 0 0,0 0 0 0 0,0 0 0 0 0,0 0 0 0 0,0 0 29 0 0,-4 3-44 0 0,-53 28-21 0 0,32-19-42 0 0,0 1 0 0 0,2 1 1 0 0,-1 1-1 0 0,2 1 1 0 0,0 1-1 0 0,1 1 1 0 0,1 1-1 0 0,1 2 0 0 0,0 0 1 0 0,-2 6 106 0 0,21-25-9 0 0,0 0 0 0 0,0 0 1 0 0,1 0-1 0 0,0 1 0 0 0,-1-1 1 0 0,1 1-1 0 0,0-1 0 0 0,0 1 1 0 0,0-1-1 0 0,0 1 0 0 0,1-1 1 0 0,-1 1-1 0 0,1 0 0 0 0,0-1 1 0 0,-1 1-1 0 0,1 0 0 0 0,0-1 1 0 0,1 1-1 0 0,-1 0 0 0 0,0 0 1 0 0,1-1-1 0 0,-1 1 0 0 0,1-1 0 0 0,0 1 1 0 0,0 0-1 0 0,0-1 0 0 0,0 0 1 0 0,1 1-1 0 0,-1-1 0 0 0,1 0 1 0 0,-1 1-1 0 0,1-1 0 0 0,0 0 1 0 0,0 0-1 0 0,0 0 0 0 0,0-1 1 0 0,0 1-1 0 0,0 0 0 0 0,0-1 1 0 0,0 0-1 0 0,1 1 0 0 0,-1-1 0 0 0,1 0 1 0 0,-1 0-1 0 0,1 0 0 0 0,-1 0 1 0 0,3 0 8 0 0,128 26 525 0 0,-133-26-527 0 0,18 2 73 0 0,0 0 1 0 0,0-1 0 0 0,0-1-1 0 0,0 0 1 0 0,0-1 0 0 0,0-1-1 0 0,0-1 1 0 0,-1-1-1 0 0,1 0 1 0 0,0-1 0 0 0,-1-1-1 0 0,0-1 1 0 0,0 0 0 0 0,-1-1-1 0 0,11-7-71 0 0,12-74 764 0 0,-23 31-355 0 0,5 89-540 0 0,-19-24 153 0 0,1 0 0 0 0,0 0 0 0 0,1 0 0 0 0,0 0 0 0 0,0-1 0 0 0,0 1 0 0 0,1-1 1 0 0,0 0-1 0 0,0-1 0 0 0,1 1 0 0 0,0-1 0 0 0,0 0 0 0 0,0-1 0 0 0,1 1 0 0 0,5 2-22 0 0,15-2-4351 0 0,5-13-4580 0 0,-25 4 56 0 0</inkml:trace>
  <inkml:trace contextRef="#ctx0" brushRef="#br0" timeOffset="-7573.099">18771 7547 24933 0 0,'0'0'304'0'0,"0"0"-152"0"0,0 0-184 0 0,0 0-376 0 0,0 0-368 0 0,0 0-272 0 0,0 0-288 0 0,0 0 31 0 0,0 0 265 0 0,0 0 216 0 0,0 0 336 0 0,0 0 208 0 0,0 0-88 0 0,15 28-216 0 0,-3-14-617 0 0,1 4-1215 0 0,0-3-1529 0 0,-4-5-5393 0 0</inkml:trace>
  <inkml:trace contextRef="#ctx0" brushRef="#br0" timeOffset="-7323.087">19227 8294 21141 0 0,'0'0'749'0'0,"0"0"-478"0"0,0 0-190 0 0,0 0 4 0 0,0 0 26 0 0,0 0 46 0 0,0 0 36 0 0,0 0 12 0 0,0 0 43 0 0,0 0-7 0 0,0 0-25 0 0,0 0-48 0 0,0 0-29 0 0,21-8-36 0 0,68-26-20 0 0,-82 31-76 0 0,-1 1 1 0 0,0-1 0 0 0,0-1 0 0 0,0 1-1 0 0,0-1 1 0 0,0 0 0 0 0,-1-1 0 0 0,0 1 0 0 0,0-1-1 0 0,0 0 1 0 0,0 0 0 0 0,-1-1 0 0 0,0 1-1 0 0,0-1 1 0 0,0 0 0 0 0,-1 0 0 0 0,0 0 0 0 0,0-1-8 0 0,0 2-28 0 0,-1-1 1 0 0,0 0 0 0 0,0 1 0 0 0,-1-1 0 0 0,1 0 0 0 0,-1 0 0 0 0,-1 0 0 0 0,1 0 0 0 0,-1 0 0 0 0,0 0 0 0 0,0 0 0 0 0,-1-1 0 0 0,1 1 0 0 0,-2 1 0 0 0,1-1 0 0 0,0 0-1 0 0,-1 0 1 0 0,0 0 0 0 0,-1 1 0 0 0,1-1 0 0 0,-1 1 0 0 0,0 0 0 0 0,0-1 0 0 0,-1 1 0 0 0,0 1 0 0 0,1-1 0 0 0,-2 1 0 0 0,1-1 0 0 0,0 1 0 0 0,-1 0 0 0 0,0 1-1 0 0,0-1 1 0 0,0 1 0 0 0,0 0 0 0 0,-1 0 0 0 0,1 1 0 0 0,-1-1 0 0 0,1 1 0 0 0,-1 0 0 0 0,0 1 0 0 0,0-1 0 0 0,0 1 0 0 0,0 1 0 0 0,0-1 0 0 0,0 1 0 0 0,0 0 0 0 0,0 0-1 0 0,0 1 1 0 0,0 0 0 0 0,0 0 0 0 0,0 0 0 0 0,0 1 0 0 0,0-1 0 0 0,0 1 0 0 0,1 1 0 0 0,-1-1 0 0 0,1 1 0 0 0,-3 2 27 0 0,3-2-23 0 0,1 0 1 0 0,-1 1-1 0 0,1-1 1 0 0,-1 1-1 0 0,1 0 1 0 0,1 0-1 0 0,-1 1 1 0 0,0-1-1 0 0,1 1 1 0 0,0-1-1 0 0,0 1 1 0 0,0 0-1 0 0,1 0 1 0 0,0 1-1 0 0,0-1 1 0 0,0 0-1 0 0,1 1 1 0 0,-1-1-1 0 0,1 1 1 0 0,1 0-1 0 0,-1-1 1 0 0,1 1-1 0 0,0 0 1 0 0,0-1-1 0 0,0 1 1 0 0,1 0-1 0 0,0 1 23 0 0,48 45-3142 0 0,-27-43-464 0 0,-7-3-1878 0 0,-2-3-4437 0 0</inkml:trace>
  <inkml:trace contextRef="#ctx0" brushRef="#br0" timeOffset="-6739.973">19632 7962 21069 0 0,'0'0'-311'0'0,"0"0"-140"0"0,0 0-73 0 0,0 0 136 0 0,0 0 225 0 0,0 0 124 0 0,0 0 162 0 0,0 0 163 0 0,0 0 58 0 0,0 0 12 0 0,9 26-64 0 0,57 158 303 0 0,-61-177-637 0 0,-1-1 1 0 0,2 1 0 0 0,-1-1-1 0 0,1 0 1 0 0,-1-1 0 0 0,2 1 0 0 0,-1-1-1 0 0,0 0 1 0 0,1-1 0 0 0,0 0 0 0 0,0 0-1 0 0,1 0 1 0 0,-1-1 0 0 0,1 0 0 0 0,-1 0-1 0 0,1-1 1 0 0,0 0 0 0 0,0 0 0 0 0,0-1-1 0 0,0 0 1 0 0,0-1 0 0 0,1 0-1 0 0,-1 0 1 0 0,0 0 0 0 0,0-1 0 0 0,0 0-1 0 0,0-1 1 0 0,0 0 0 0 0,0 0 0 0 0,-1-1-1 0 0,1 0 1 0 0,-1 0 0 0 0,1-1 0 0 0,-1 0-1 0 0,0 0 1 0 0,0 0 0 0 0,-1-1-1 0 0,1 0 1 0 0,-1-1 0 0 0,0 1 0 0 0,-1-1-1 0 0,1 0 1 0 0,-1-1 0 0 0,-1 1 0 0 0,1-1-1 0 0,-1 0 1 0 0,0 0 0 0 0,0 0 0 0 0,-1-1-1 0 0,0 1 1 0 0,0-1 0 0 0,0-4 41 0 0,-3 13 42 0 0,-1-1 1 0 0,1 0-1 0 0,0 1 1 0 0,0-1 0 0 0,-1 0-1 0 0,1 0 1 0 0,0 1-1 0 0,0-1 1 0 0,-1 0-1 0 0,1 0 1 0 0,0 0-1 0 0,-1 1 1 0 0,1-1 0 0 0,-1 0-1 0 0,1 0 1 0 0,0 0-1 0 0,-1 0 1 0 0,1 0-1 0 0,0 0 1 0 0,-1 0-1 0 0,1 0 1 0 0,-1 0 0 0 0,1 0-1 0 0,0 0 1 0 0,-1 0-1 0 0,1 0 1 0 0,-1 0-1 0 0,1 0 1 0 0,0 0-1 0 0,-1 0 1 0 0,1 0 0 0 0,0 0-1 0 0,-1 0-42 0 0,1 5 31 0 0,1-1 0 0 0,-1 1 0 0 0,1 0 0 0 0,0 0 0 0 0,0 0 0 0 0,0 0 0 0 0,1 0 0 0 0,0-1 0 0 0,0 1 0 0 0,0-1 0 0 0,0 1 0 0 0,1-1 0 0 0,-1 0 0 0 0,1 0 0 0 0,1 0 0 0 0,-1 0 0 0 0,0 0 0 0 0,1-1 0 0 0,-1 0 0 0 0,1 0 0 0 0,0 0 0 0 0,0 0 0 0 0,1 0 0 0 0,-1-1 0 0 0,1 0 0 0 0,-1 1 0 0 0,1-2 0 0 0,-1 1 0 0 0,1-1 0 0 0,0 1 0 0 0,0-1 0 0 0,0-1-1 0 0,0 1 1 0 0,0-1 0 0 0,0 1 0 0 0,4-2-31 0 0,10 2 13 0 0,-1-1 0 0 0,1-1 0 0 0,-1-1 0 0 0,1-1 0 0 0,-1 0 0 0 0,0-1 0 0 0,0-1 0 0 0,0-1 0 0 0,11-5-13 0 0,75-55 257 0 0,-101 64-291 0 0,0-1 1 0 0,-1 1-1 0 0,1-1 0 0 0,-1 0 1 0 0,1 1-1 0 0,-1-1 0 0 0,0-1 0 0 0,0 1 1 0 0,0 0-1 0 0,0 0 0 0 0,-1-1 1 0 0,1 1-1 0 0,-1-1 0 0 0,0 1 1 0 0,0-1-1 0 0,0 1 0 0 0,-1-1 0 0 0,1 0 1 0 0,-1 0-1 0 0,0 1 0 0 0,0-1 1 0 0,0 0-1 0 0,0 1 0 0 0,-1-1 0 0 0,1 0 1 0 0,-1 0-1 0 0,0 1 0 0 0,0-1 1 0 0,-1 1-1 0 0,1-1 0 0 0,-2-2 34 0 0,1 4 20 0 0,0 0-1 0 0,-1 0 1 0 0,1 0-1 0 0,0 0 1 0 0,-1 0-1 0 0,1 0 1 0 0,-1 1 0 0 0,0-1-1 0 0,0 1 1 0 0,1-1-1 0 0,-1 1 1 0 0,0 0-1 0 0,0 0 1 0 0,0 1 0 0 0,0-1-1 0 0,0 1 1 0 0,0-1-1 0 0,-1 1 1 0 0,1 0-1 0 0,0 0 1 0 0,0 0-1 0 0,0 1 1 0 0,0-1 0 0 0,0 1-1 0 0,0-1 1 0 0,0 1-1 0 0,0 0 1 0 0,0 0-1 0 0,0 1 1 0 0,1-1-1 0 0,-1 1 1 0 0,0-1 0 0 0,1 1-1 0 0,-1 0 1 0 0,1 0-1 0 0,-1 0 1 0 0,1 0-1 0 0,0 0 1 0 0,0 0 0 0 0,0 1-1 0 0,0-1 1 0 0,0 1-1 0 0,1 0 1 0 0,-1-1-1 0 0,1 1 1 0 0,0 0-1 0 0,0 0 1 0 0,0 0 0 0 0,0 0-1 0 0,0 0 1 0 0,0 0-1 0 0,1 0 1 0 0,0 0-1 0 0,-1 2-19 0 0,0 1 67 0 0,1 0 1 0 0,0 0-1 0 0,0 1 0 0 0,0-1 0 0 0,0 0 0 0 0,1 0 0 0 0,0 0 0 0 0,1 1 0 0 0,-1-1 0 0 0,1 0 0 0 0,0-1 0 0 0,1 1 1 0 0,-1 0-1 0 0,1-1 0 0 0,0 1 0 0 0,0-1 0 0 0,1 0 0 0 0,0 0 0 0 0,0 0 0 0 0,0 0 0 0 0,0-1 0 0 0,1 0 0 0 0,0 0 1 0 0,0 0-1 0 0,0 0 0 0 0,0-1 0 0 0,0 0 0 0 0,1 0 0 0 0,0 0 0 0 0,-1-1 0 0 0,1 0 0 0 0,0 0 0 0 0,4 1-67 0 0,105 26-2344 0 0,-13-21-7572 0 0,-79-8-985 0 0</inkml:trace>
  <inkml:trace contextRef="#ctx0" brushRef="#br0" timeOffset="-5572.206">13907 7348 6745 0 0,'0'0'2474'0'0,"0"0"-951"0"0,0 0-759 0 0,0 0-361 0 0,0 0-105 0 0,0 0 4 0 0,0 0 20 0 0,0 0 10 0 0,0 0-37 0 0,0 0-57 0 0,0 0-46 0 0,-4 2 18 0 0,-10 2 50 0 0,10-2 96 0 0,4-2 88 0 0,0 0 59 0 0,0 0 11 0 0,0 0-25 0 0,19-20 3269 0 0,246-410-1306 0 0,227-270-1585 0 0,94-33 164 0 0,-286 381-601 0 0,188-245 947 0 0,-390 460-1266 0 0,-105 200-8983 0 0,3-50 3435 0 0,2-2-5264 0 0</inkml:trace>
  <inkml:trace contextRef="#ctx0" brushRef="#br0" timeOffset="-5137.753">15917 4184 16844 0 0,'0'0'160'0'0,"0"0"-230"0"0,0 0-218 0 0,0 0-103 0 0,0 0 99 0 0,0 0 228 0 0,0 0 274 0 0,0 0 225 0 0,0 0 93 0 0,0 0 24 0 0,0 0-19 0 0,0 0-27 0 0,13-14-2 0 0,35-44-36 0 0,-46 56-449 0 0,1-1-1 0 0,-1 1 1 0 0,1-1 0 0 0,-1 1-1 0 0,1 0 1 0 0,0 0 0 0 0,-1 0-1 0 0,1 1 1 0 0,0-1 0 0 0,0 0-1 0 0,1 1 1 0 0,-1 0 0 0 0,0 0-1 0 0,0 0 1 0 0,1 0 0 0 0,-1 0-1 0 0,0 1 1 0 0,1 0 0 0 0,-1-1-1 0 0,1 1 1 0 0,-1 1 0 0 0,0-1-1 0 0,1 0 1 0 0,1 1-19 0 0,8 0 35 0 0,-7 1-15 0 0,0 0 0 0 0,0 1-1 0 0,0 0 1 0 0,0 0 0 0 0,-1 0 0 0 0,1 1 0 0 0,-1 0 0 0 0,0 0 0 0 0,0 0 0 0 0,0 1 0 0 0,-1 0 0 0 0,1 0 0 0 0,-1 0 0 0 0,0 0 0 0 0,-1 0 0 0 0,1 1 0 0 0,-1 0 0 0 0,0 0 0 0 0,-1 0-1 0 0,1 0 1 0 0,-1 0 0 0 0,0 0 0 0 0,-1 1 0 0 0,1 4-20 0 0,9 15 47 0 0,7 23 79 0 0,-2 1 0 0 0,-2 0-1 0 0,-2 0 1 0 0,-3 1 0 0 0,-2 1 0 0 0,-2 0 0 0 0,-2-1 0 0 0,-3 1-1 0 0,-5 44-125 0 0,-11-10 720 0 0,16-86-535 0 0,8-29-2382 0 0,3 11-1488 0 0,-3 5-1952 0 0,-3 0-5292 0 0</inkml:trace>
  <inkml:trace contextRef="#ctx0" brushRef="#br0" timeOffset="-4515.642">15750 4615 4833 0 0,'0'0'-88'0'0,"0"0"-1320"0"0,0 0-1929 0 0</inkml:trace>
  <inkml:trace contextRef="#ctx0" brushRef="#br0" timeOffset="-3639.728">15901 4271 0 0 0,'0'0'1436'0'0,"0"0"425"0"0,0 0 180 0 0,0 0-39 0 0,0 0-40 0 0,0 0-44 0 0,0 0-118 0 0,0 0-166 0 0,0 0-295 0 0,0 0-326 0 0,0 0-239 0 0,0 0-185 0 0,0 0-110 0 0,-18-9-39 0 0,-54-26-24 0 0,119 28-489 0 0,-2 1 299 0 0,0-1-1 0 0,-1-2 1 0 0,1-2 0 0 0,-2-2-1 0 0,0-2 1 0 0,0-2 0 0 0,-2-2-1 0 0,0-1 1 0 0,13-11-226 0 0,-14 11 55 0 0,183-99 237 0 0,-221 124-337 0 0,0 0 0 0 0,0 1 1 0 0,-1-1-1 0 0,1 0 0 0 0,-1 1 1 0 0,0-1-1 0 0,0 0 0 0 0,-1 1 1 0 0,0-1-1 0 0,0 1 0 0 0,0-1 1 0 0,-1 1-1 0 0,1-1 0 0 0,-1 1 1 0 0,-1-1-1 0 0,1 0 0 0 0,-1 1 1 0 0,-1 2 44 0 0,-19 53 103 0 0,-3 0 1 0 0,-2-2-1 0 0,-2-1 1 0 0,-4-2 0 0 0,-1-1-1 0 0,-3-1 1 0 0,-2-3 0 0 0,-3 0-1 0 0,-3-2-103 0 0,23-22 42 0 0,-63 109 60 0 0,86-134-108 0 0,1 0 0 0 0,0 0 0 0 0,-1 0 0 0 0,1 0 0 0 0,0-1 0 0 0,0 1 0 0 0,0-1 0 0 0,0 1 0 0 0,0-1 0 0 0,1 0 0 0 0,-1 1 0 0 0,0-1 0 0 0,1-1 0 0 0,-1 1 0 0 0,1 0 0 0 0,-1 0 0 0 0,1-1 0 0 0,-1 0 0 0 0,1 1 0 0 0,-1-1 1 0 0,1 0-1 0 0,-1 0 0 0 0,1 0 0 0 0,-1-1 0 0 0,1 1 0 0 0,-1 0 0 0 0,1-1 0 0 0,-1 0 0 0 0,1 0 0 0 0,-1 0 0 0 0,1 0 0 0 0,-1 0 0 0 0,0 0 0 0 0,0 0 0 0 0,0-1 0 0 0,2 0 6 0 0,12-4-181 0 0,0-1 1 0 0,0 0-1 0 0,0-1 0 0 0,-1-1 1 0 0,-1 0-1 0 0,1-1 0 0 0,-1 0 1 0 0,-1-2-1 0 0,0 1 0 0 0,-1-2 1 0 0,0 1-1 0 0,-1-2 0 0 0,0 1 1 0 0,-1-2-1 0 0,0 0 181 0 0,-9 11 33 0 0,0 0 0 0 0,1 0 0 0 0,-2 0 0 0 0,1 0 0 0 0,0 0 0 0 0,-1-1 0 0 0,0 1 0 0 0,0 0 0 0 0,0 0 0 0 0,-1 0 1 0 0,1 0-1 0 0,-1 0 0 0 0,0-1 0 0 0,0 1 0 0 0,0 0 0 0 0,-1 0 0 0 0,1 1 0 0 0,-1-1 0 0 0,0 0 0 0 0,0 1 0 0 0,0-1 0 0 0,-1 1 0 0 0,1-1 0 0 0,-1 1 0 0 0,0 0 0 0 0,0 0 0 0 0,0 0 0 0 0,0 1 0 0 0,-1-1 0 0 0,1 1 0 0 0,-1 0 0 0 0,1-1 0 0 0,-1 2 0 0 0,0-1 0 0 0,0 0 0 0 0,-1 0-33 0 0,-151-41-1913 0 0,150 42 1474 0 0,0 0 1 0 0,0 0-1 0 0,0 0 0 0 0,0-1 1 0 0,0 0-1 0 0,0 0 0 0 0,1-1 1 0 0,-1 0-1 0 0,1 0 0 0 0,0 0 1 0 0,-1 0-1 0 0,2-1 0 0 0,-1 0 1 0 0,0 0-1 0 0,1 0 0 0 0,-1-1 1 0 0,1 1-1 0 0,1-1 1 0 0,-2-2 438 0 0,-38-65 1420 0 0,13 19 5787 0 0,91 104-7173 0 0,-31-10 142 0 0,-24-31-117 0 0,0 1 1 0 0,1-1-1 0 0,1 0 1 0 0,0-1-1 0 0,0 1 1 0 0,0-2-1 0 0,1 1 0 0 0,1-1 1 0 0,0-1-1 0 0,0 1 1 0 0,0-2-1 0 0,11 6-59 0 0,-12-69 3921 0 0,-10 46-3973 0 0,-1 0 0 0 0,0 0-1 0 0,0 1 1 0 0,-1-1 0 0 0,-1 1-1 0 0,0-1 1 0 0,0 1 0 0 0,-1 1 0 0 0,0-1-1 0 0,-1 1 1 0 0,0-1 0 0 0,-1 2 0 0 0,0-1-1 0 0,0 1 1 0 0,0 0 0 0 0,-2 0 52 0 0,-7-11-1492 0 0,13 14-883 0 0,3 1-6593 0 0,0 4-1130 0 0</inkml:trace>
  <inkml:trace contextRef="#ctx0" brushRef="#br0" timeOffset="7841.373">17289 2668 10066 0 0,'0'0'1443'0'0,"0"0"-423"0"0,0 0-492 0 0,0 0-454 0 0,0 0-302 0 0,0 0-199 0 0,0 0-192 0 0,0 0-56 0 0,0 0 101 0 0,0 0 187 0 0,0 0 272 0 0,16 23 881 0 0,72 257 823 0 0,-103-241 2209 0 0,-68-23-2613 0 0,57-13-1184 0 0,-406 56-161 0 0,431-59 118 0 0,0 0 0 0 0,0 1 0 0 0,0-1 0 0 0,1 1 0 0 0,-1-1 0 0 0,0 1 0 0 0,1-1 0 0 0,-1 1 0 0 0,0 0 0 0 0,1-1 0 0 0,-1 1 0 0 0,0 0 0 0 0,1 0 0 0 0,-1-1 0 0 0,1 1 1 0 0,-1 0-1 0 0,1 0 0 0 0,0 0 0 0 0,-1 0 0 0 0,1-1 0 0 0,0 1 0 0 0,0 0 0 0 0,-1 0 0 0 0,1 0 0 0 0,0 0 0 0 0,0 0 0 0 0,0 0 0 0 0,0 0 0 0 0,0 0 0 0 0,0 0 0 0 0,1 0 0 0 0,-1-1 0 0 0,0 1 0 0 0,0 0 0 0 0,1 0 0 0 0,-1 0 0 0 0,0 0 0 0 0,1 0 0 0 0,-1-1 0 0 0,1 1 0 0 0,-1 0 0 0 0,1 0 0 0 0,-1-1 0 0 0,1 1 0 0 0,0 0 0 0 0,-1-1 0 0 0,1 1 0 0 0,0 0 1 0 0,0-1-1 0 0,-1 1 0 0 0,1-1 0 0 0,0 0 0 0 0,0 1 0 0 0,0-1 0 0 0,0 1 0 0 0,-1-1 0 0 0,1 0 0 0 0,1 0 42 0 0,48 37 452 0 0,-12-21-181 0 0,1-2 0 0 0,0-1-1 0 0,0-2 1 0 0,1-2-1 0 0,1-2 1 0 0,0-1 0 0 0,-1-3-1 0 0,2 0 1 0 0,-1-3-1 0 0,0-2 1 0 0,0-1 0 0 0,0-2-1 0 0,23-7-270 0 0,-63 12 5 0 0,21-2 110 0 0,-1-1 1 0 0,1-1-1 0 0,-1-1 0 0 0,1-1 0 0 0,-1-1 0 0 0,-1 0 0 0 0,0-2 1 0 0,0 0-1 0 0,0-2 0 0 0,-1 0 0 0 0,-1-1 0 0 0,13-11-115 0 0,-29 22 30 0 0,-1-1 0 0 0,0 1 0 0 0,1-1 0 0 0,-1 0 0 0 0,0 0 0 0 0,0 1 0 0 0,0-1 0 0 0,-1 0 0 0 0,1 0 0 0 0,0 0 0 0 0,-1 0 0 0 0,1 0 0 0 0,-1 0 0 0 0,1 0 0 0 0,-1 0 0 0 0,0 0 0 0 0,0 0 0 0 0,0 0 0 0 0,0 0 0 0 0,0-1 0 0 0,-1 1 0 0 0,1 0 0 0 0,-1 0 0 0 0,1 0 0 0 0,-1 0 1 0 0,0 1-1 0 0,1-1 0 0 0,-1 0 0 0 0,0 0 0 0 0,0 0 0 0 0,0 0 0 0 0,-2 0-30 0 0,3 1-255 0 0,0 1-196 0 0,0 0-225 0 0,1 36-1614 0 0,0-30 2362 0 0,0 0 0 0 0,1 0 1 0 0,0 0-1 0 0,0 0 0 0 0,1 0 0 0 0,0 0 0 0 0,0-1 0 0 0,0 1 0 0 0,0-1 0 0 0,1 0 1 0 0,0 0-1 0 0,0 0 0 0 0,1-1 0 0 0,-1 1 0 0 0,1-1 0 0 0,0 0 0 0 0,0 0 1 0 0,0-1-1 0 0,1 1 0 0 0,-1-1 0 0 0,1 0 0 0 0,0-1 0 0 0,-1 0 0 0 0,1 1 1 0 0,0-2-1 0 0,1 1 0 0 0,-1-1 0 0 0,0 0 0 0 0,0 0 0 0 0,1-1 0 0 0,-1 0 1 0 0,0 0-1 0 0,1 0 0 0 0,-1-1 0 0 0,0 0 0 0 0,0 0 0 0 0,1 0 0 0 0,-1-1 1 0 0,0 0-1 0 0,0 0 0 0 0,-1-1 0 0 0,1 0 0 0 0,0 0 0 0 0,-1 0 0 0 0,0 0 1 0 0,0-1-1 0 0,0 0 0 0 0,0 0 0 0 0,0-1 0 0 0,-1 1 0 0 0,0-1 0 0 0,0 0 1 0 0,0 0-1 0 0,0 0 0 0 0,-1-1 0 0 0,0 1 0 0 0,0-1 0 0 0,-1 0 0 0 0,1 1 1 0 0,-1-1-1 0 0,0 0 0 0 0,-1-1 0 0 0,1 0-72 0 0,-2-1-33 0 0,-1 0 1 0 0,0 0-1 0 0,0 1 0 0 0,0-1 1 0 0,-1 0-1 0 0,0 1 1 0 0,-1-1-1 0 0,0 1 0 0 0,0 0 1 0 0,0-1-1 0 0,-1 2 0 0 0,0-1 1 0 0,0 0-1 0 0,-1 1 0 0 0,0 0 1 0 0,0 0-1 0 0,0 0 1 0 0,-1 1-1 0 0,0-1 0 0 0,0 1 1 0 0,0 1-1 0 0,-1-1 0 0 0,0 1 1 0 0,1 0-1 0 0,-1 1 0 0 0,-1 0 1 0 0,1 0-1 0 0,0 0 0 0 0,-1 1 1 0 0,0 0-1 0 0,1 0 1 0 0,-1 1-1 0 0,0 0 0 0 0,0 1 1 0 0,0-1-1 0 0,1 1 0 0 0,-1 1 1 0 0,0 0-1 0 0,0 0 0 0 0,-1 1 33 0 0,5 1-3 0 0,0 1 0 0 0,1-1 0 0 0,-1 1 0 0 0,1 0 0 0 0,0 1 0 0 0,0-1 0 0 0,0 0 0 0 0,1 1 0 0 0,-1 0 0 0 0,1-1 0 0 0,0 1 0 0 0,1 0 0 0 0,-1 0 0 0 0,1 0-1 0 0,0 0 1 0 0,0 0 0 0 0,0 1 0 0 0,1-1 0 0 0,0 0 0 0 0,0 0 0 0 0,0 1 0 0 0,1-1 0 0 0,0 0 0 0 0,0 0 0 0 0,0 0 0 0 0,0 0 0 0 0,1 0 0 0 0,0 0 0 0 0,0 0-1 0 0,0-1 1 0 0,1 1 0 0 0,-1-1 0 0 0,1 1 0 0 0,0-1 0 0 0,0 0 0 0 0,1 0 0 0 0,-1 0 0 0 0,1-1 0 0 0,0 1 0 0 0,0-1 0 0 0,0 0 0 0 0,1 0 0 0 0,-1 0 0 0 0,1 0 0 0 0,-1-1-1 0 0,1 0 1 0 0,3 1 3 0 0,18 6 172 0 0,1-1-1 0 0,0-1 0 0 0,0-1 0 0 0,1-1 0 0 0,0-2 0 0 0,-1-1 0 0 0,1-1 0 0 0,0-1 0 0 0,0-2 0 0 0,0-1 0 0 0,-1-1 1 0 0,1-1-1 0 0,-1-1 0 0 0,0-2 0 0 0,-1 0 0 0 0,0-2 0 0 0,4-3-171 0 0,-25 13-19 0 0,-1 0 0 0 0,1 0 0 0 0,0 0 0 0 0,0 1 0 0 0,0 0 0 0 0,-1 0-1 0 0,1 0 1 0 0,0 0 0 0 0,-1 1 0 0 0,1-1 0 0 0,-1 1 0 0 0,0 0 0 0 0,1 1 0 0 0,-1-1 0 0 0,0 1 0 0 0,-1 0 0 0 0,1 0 0 0 0,3 3 19 0 0,30 22-4019 0 0,-14-10-3942 0 0,-15-11-2665 0 0</inkml:trace>
  <inkml:trace contextRef="#ctx0" brushRef="#br0" timeOffset="8229.447">17749 3546 20956 0 0,'0'0'949'0'0,"0"0"-320"0"0,0 0-307 0 0,0 0-326 0 0,0 0-361 0 0,0 0-279 0 0,0 0-169 0 0,0 0 42 0 0,0 0 195 0 0,0 0 209 0 0,0 0 252 0 0,5 10 178 0 0,56 201 736 0 0,-54-144-619 0 0,37 144 221 0 0,-48-223-1283 0 0,0-3-2058 0 0,0 1-3884 0 0,1 6-3174 0 0</inkml:trace>
  <inkml:trace contextRef="#ctx0" brushRef="#br0" timeOffset="8473.001">17619 3529 19740 0 0,'0'0'1527'0'0,"0"0"-489"0"0,0 0-570 0 0,0 0-420 0 0,0 0-208 0 0,0 0-54 0 0,0 0 58 0 0,0 0 114 0 0,0 0 75 0 0,0 0 38 0 0,0 0 21 0 0,28-1 6 0 0,184-1 251 0 0,177 11-750 0 0,-388-9-300 0 0,-17 13-9968 0 0,10-10 1468 0 0</inkml:trace>
  <inkml:trace contextRef="#ctx0" brushRef="#br0" timeOffset="8695.833">17685 3751 22325 0 0,'0'0'285'0'0,"0"0"-197"0"0,0 0-142 0 0,0 0 27 0 0,0 0 134 0 0,0 0 89 0 0,29-1 26 0 0,197-10 309 0 0,41 12-505 0 0,-160 29-8483 0 0,-97-26 2952 0 0,-5 1-4232 0 0</inkml:trace>
  <inkml:trace contextRef="#ctx0" brushRef="#br0" timeOffset="9129.811">18428 3538 22133 0 0,'0'0'-219'0'0,"0"0"-254"0"0,0 0-122 0 0,0 0 96 0 0,0 0 239 0 0,0 0 187 0 0,0 0 37 0 0,0 0-11 0 0,0 0 11 0 0,0 0 92 0 0,0 0 107 0 0,15 14 75 0 0,44 47 32 0 0,-45-2 270 0 0,-16-48-469 0 0,-44 212 414 0 0,48-221-415 0 0,0-1-1 0 0,0 1 1 0 0,0 0 0 0 0,1-1-1 0 0,-1 1 1 0 0,0-1 0 0 0,1 0 0 0 0,-1 1-1 0 0,1-1 1 0 0,-1-1 0 0 0,1 1-1 0 0,-1 0 1 0 0,1 0 0 0 0,0-1-1 0 0,-1 0 1 0 0,1 1 0 0 0,0-1-1 0 0,0 0 1 0 0,-1 0 0 0 0,1-1 0 0 0,0 1-1 0 0,-1-1 1 0 0,1 1 0 0 0,0-1-1 0 0,-1 0 1 0 0,1 0 0 0 0,-1 0-1 0 0,1 0 1 0 0,1-1-70 0 0,12-1 117 0 0,339-4 16 0 0,-355 7-1620 0 0,-6-10-8260 0 0,6 8-655 0 0</inkml:trace>
  <inkml:trace contextRef="#ctx0" brushRef="#br0" timeOffset="9578.125">19132 3551 21365 0 0,'0'0'421'0'0,"0"0"-112"0"0,0 0-206 0 0,0 0-242 0 0,0 0-282 0 0,0 0-275 0 0,0 0-208 0 0,0 0-9 0 0,0 0 285 0 0,0 0 368 0 0,0 0 366 0 0,0 0 234 0 0,0 0 24 0 0,-2 13-62 0 0,0 3-212 0 0,0 1 0 0 0,1-1 0 0 0,1 1 0 0 0,0 0-1 0 0,2-1 1 0 0,0 1 0 0 0,0-1 0 0 0,2 0-1 0 0,0 0 1 0 0,0 0 0 0 0,2 0 0 0 0,0 0-1 0 0,1-1 1 0 0,0 0 0 0 0,1-1 0 0 0,2 2-90 0 0,-6-11 74 0 0,0-1 1 0 0,1 0-1 0 0,0 0 1 0 0,0 0-1 0 0,0 0 1 0 0,0-1 0 0 0,0 1-1 0 0,1-1 1 0 0,0-1-1 0 0,-1 1 1 0 0,1-1-1 0 0,0 0 1 0 0,0 0-1 0 0,0-1 1 0 0,0 0-1 0 0,1 0 1 0 0,-1 0-1 0 0,0-1 1 0 0,0 0 0 0 0,1 0-1 0 0,-1 0 1 0 0,0-1-1 0 0,0 0 1 0 0,0 0-1 0 0,0-1 1 0 0,0 0-1 0 0,0 0 1 0 0,0 0-1 0 0,0-1 1 0 0,-1 1-1 0 0,1-1 1 0 0,-1-1-1 0 0,0 1 1 0 0,0-1 0 0 0,0 0-1 0 0,0 0 1 0 0,-1-1-1 0 0,1 1 1 0 0,-1-1-1 0 0,0 0 1 0 0,-1 0-1 0 0,1 0 1 0 0,-1 0-1 0 0,0-1 1 0 0,0 0-1 0 0,-1 1 1 0 0,0-1 0 0 0,0 0-1 0 0,0 0 1 0 0,-1 0-1 0 0,1 0 1 0 0,-1-1-1 0 0,-1 1 1 0 0,1 0-1 0 0,-1-1-74 0 0,0-15 101 0 0,-1-1-1 0 0,-1 0 1 0 0,-1 1-1 0 0,0 0 1 0 0,-2-1-1 0 0,-1 2 1 0 0,0-1-1 0 0,-2 1 1 0 0,0 0-1 0 0,-2 0 1 0 0,-1-2-101 0 0,3 8 736 0 0,4 5-2623 0 0,16 27-33 0 0,14 15-873 0 0,-7-12-5357 0 0,-13-14-2427 0 0</inkml:trace>
  <inkml:trace contextRef="#ctx0" brushRef="#br0" timeOffset="9877.615">19917 3412 20764 0 0,'0'0'955'0'0,"0"0"-265"0"0,0 0-287 0 0,0 0-175 0 0,0 0-134 0 0,0 0-132 0 0,0 0-121 0 0,0 0-74 0 0,0 0-36 0 0,0 0 8 0 0,0 0 88 0 0,0 0 115 0 0,0 0 112 0 0,1 9 83 0 0,-2 87 253 0 0,16 121 72 0 0,22-168-324 0 0,-25-46-4046 0 0,2-3-4115 0 0,-10-1-2522 0 0</inkml:trace>
  <inkml:trace contextRef="#ctx0" brushRef="#br0" timeOffset="10513.803">20314 3396 20620 0 0,'0'0'-1073'0'0,"0"0"-349"0"0,0 0 33 0 0,0 0 487 0 0,0 0 726 0 0,0 0 431 0 0,0 0 99 0 0,0 0 49 0 0,0 0 59 0 0,0 0 54 0 0,0 0 52 0 0,0 0-15 0 0,17 27-63 0 0,53 89-101 0 0,-32 14 798 0 0,-25-98-441 0 0,-8-52-1492 0 0,-8 9-462 0 0,-1 0 1 0 0,0 0-1 0 0,-1 0 1 0 0,0 1-1 0 0,-1-1 0 0 0,0 1 1 0 0,-1 1-1 0 0,0-1 0 0 0,0 1 1 0 0,-1 1-1 0 0,0-1 0 0 0,0 1 1 0 0,-1 1-1 0 0,0-1 0 0 0,-3 0 1208 0 0,-34-36-1545 0 0,-16-40 5358 0 0,33-13 11483 0 0,70 93-14637 0 0,-13 8-660 0 0,-1 1 0 0 0,1 2-1 0 0,-1 0 1 0 0,0 2 0 0 0,-1 1-1 0 0,0 1 1 0 0,0 1 0 0 0,5 5 1 0 0,-29-16-1 0 0,20 8-16 0 0,-1 1-1 0 0,0 1 0 0 0,0 0 1 0 0,-1 2-1 0 0,0 0 0 0 0,-1 2 1 0 0,-1 0-1 0 0,0 1 0 0 0,-1 0 0 0 0,-1 2 1 0 0,14 18 17 0 0,-28-32 15 0 0,-1-1 0 0 0,1 1 1 0 0,-1 0-1 0 0,0-1 0 0 0,1 1 0 0 0,-2 0 1 0 0,1 0-1 0 0,0 0 0 0 0,-1 0 0 0 0,0 0 1 0 0,1 0-1 0 0,-2 0 0 0 0,1 0 0 0 0,0 0 1 0 0,-1 0-1 0 0,0 0 0 0 0,0-1 1 0 0,0 1-1 0 0,0 0 0 0 0,-1 0 0 0 0,1-1 1 0 0,-1 1-1 0 0,0-1 0 0 0,0 1 0 0 0,0-1 1 0 0,-1 0-1 0 0,1 0 0 0 0,-1 0 0 0 0,0 0 1 0 0,0 0-1 0 0,0-1 0 0 0,0 1 1 0 0,0-1-1 0 0,0 0 0 0 0,-2 1-15 0 0,-131 58 990 0 0,61-46-496 0 0,-1-5-1 0 0,0-2 0 0 0,0-4 1 0 0,0-3-1 0 0,-62-8-493 0 0,115 5-1230 0 0,43-2-785 0 0,44 0-2882 0 0,-64 4 4722 0 0,27-1-5301 0 0,-6 1-4964 0 0</inkml:trace>
  <inkml:trace contextRef="#ctx0" brushRef="#br0" timeOffset="10845.141">20994 3249 19164 0 0,'0'0'1978'0'0,"0"0"-511"0"0,0 0-551 0 0,0 0-319 0 0,0 0-186 0 0,0 0-184 0 0,0 0-172 0 0,0 0-137 0 0,0 0-87 0 0,0 0-11 0 0,0 0 56 0 0,0 0 85 0 0,0 0 87 0 0,7 8 50 0 0,33 91 242 0 0,-35 117 77 0 0,-8-123-3312 0 0,1-78-620 0 0,0-6-2482 0 0,-1-1-5256 0 0</inkml:trace>
  <inkml:trace contextRef="#ctx0" brushRef="#br0" timeOffset="12294.882">16329 612 2216 0 0,'0'0'1725'0'0,"0"0"-358"0"0,0 0-200 0 0,0 0-172 0 0,0 0-175 0 0,0 0-189 0 0,0 0-191 0 0,0 0-167 0 0,0 0-202 0 0,0 0-258 0 0,0 0-174 0 0,-14-7-596 0 0,26 449 3934 0 0,-29-54-1474 0 0,-63 354-1503 0 0,0-22 3809 0 0,79-704-3742 0 0,-5 37 127 0 0,2 0 1 0 0,3 0-1 0 0,2 1 1 0 0,2-1-1 0 0,3 0 0 0 0,10 44-194 0 0,-14-88 93 0 0,0 0-1 0 0,1 1 1 0 0,0-1-1 0 0,1 0 0 0 0,0 0 1 0 0,0-1-1 0 0,1 1 1 0 0,0-1-1 0 0,0 0 0 0 0,1 0 1 0 0,0-1-1 0 0,0 1 1 0 0,1-1-1 0 0,0-1 0 0 0,0 1 1 0 0,1-1-1 0 0,-1-1 0 0 0,3 2-92 0 0,5-81 479 0 0,-19-23-4684 0 0,-8 34-3050 0 0,6 42-1149 0 0</inkml:trace>
  <inkml:trace contextRef="#ctx0" brushRef="#br0" timeOffset="12930.015">16520 350 7570 0 0,'0'0'528'0'0,"0"0"-194"0"0,0 0-200 0 0,0 0-138 0 0,0 0 43 0 0,0 0 209 0 0,0 0 276 0 0,0 0 272 0 0,0 0 149 0 0,26-13 40 0 0,166-75 1204 0 0,-56 50-1520 0 0,1 5 0 0 0,2 7-1 0 0,102-5-668 0 0,-121 16 196 0 0,666-55 292 0 0,2 35 0 0 0,25 35-488 0 0,-748 0 15 0 0,1631 43 1031 0 0,-1250-57 1230 0 0,-435 9-636 0 0,-38 2-1784 0 0,-43 2-656 0 0,-42 35-2882 0 0,47 8-5060 0 0,49-29-333 0 0</inkml:trace>
  <inkml:trace contextRef="#ctx0" brushRef="#br0" timeOffset="13885.144">16599 4956 6161 0 0,'0'0'1607'0'0,"0"0"-42"0"0,0 0-29 0 0,0 0-21 0 0,0 0-132 0 0,0 0-176 0 0,0 0-194 0 0,0 0-118 0 0,0 0-96 0 0,0 0-63 0 0,0 0-36 0 0,0 0-69 0 0,0 0-68 0 0,-3-6-108 0 0,-10-21-104 0 0,46 10-498 0 0,844-42 247 0 0,-271 13 911 0 0,2 26 1 0 0,15 28-1012 0 0,744 73 916 0 0,-722-44 762 0 0,-623-39-1534 0 0,0-1 1 0 0,0-2-1 0 0,-1 0 1 0 0,1-1-1 0 0,-1-1 1 0 0,0-1-1 0 0,0-1 1 0 0,15-9-145 0 0,39-16 51 0 0,-83 37-5327 0 0,-19 13-1463 0 0,14-7-2059 0 0</inkml:trace>
  <inkml:trace contextRef="#ctx0" brushRef="#br0" timeOffset="14863.206">22126 365 5969 0 0,'0'0'1203'0'0,"0"0"161"0"0,0 0 5 0 0,0 0-33 0 0,0 0-93 0 0,0 0-139 0 0,0 0-170 0 0,0 0-150 0 0,0 0-91 0 0,8-26-7 0 0,27-79-17 0 0,-6 62-1040 0 0,-23 97-2628 0 0,-5-41 4152 0 0,5 65-937 0 0,4 0 1 0 0,3-1-1 0 0,4 0 1 0 0,3-1-1 0 0,12 23-216 0 0,39 24 606 0 0,-65-86-2224 0 0,-16-15-5403 0 0,4-16-1165 0 0</inkml:trace>
  <inkml:trace contextRef="#ctx0" brushRef="#br0" timeOffset="15986.154">22011 2436 11819 0 0,'0'0'1353'0'0,"0"0"-98"0"0,0 0-419 0 0,0 0-688 0 0,0 0-725 0 0,0 0-654 0 0,0 0-280 0 0,0 0 168 0 0,0 0 467 0 0,0 0 541 0 0,0 0 322 0 0,-16 8 422 0 0,-5 86 1434 0 0,17-13-1261 0 0,4 1 0 0 0,3-1 0 0 0,4 0 0 0 0,3 0-1 0 0,11 38-581 0 0,20 192 1930 0 0,-33-68-618 0 0,-12 0 1 0 0,-12 30-1313 0 0,10-171 470 0 0,5-58 6539 0 0,-33-1-9017 0 0,-7 70-3336 0 0,30-76-1209 0 0,1-5-4782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35:24.5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370 51 6569 0 0,'0'0'1727'0'0,"0"0"-166"0"0,0 0-224 0 0,0 0-306 0 0,0 0-288 0 0,0 0-204 0 0,0 0-94 0 0,0 0 11 0 0,0 0 26 0 0,0 0-41 0 0,0 0-233 0 0,0 0-454 0 0,0 0-759 0 0,0-12-818 0 0,0-2 1720 0 0,0-11-2612 0 0,14 61 1638 0 0,3 39 1480 0 0,-5 1-1 0 0,-2 0 1 0 0,-4 0 0 0 0,-3 1-1 0 0,-4 0 1 0 0,-3 3-403 0 0,2 60 236 0 0,14 176 297 0 0,-25-320 8394 0 0,-35-20-9103 0 0,13 7-128 0 0,14 8 74 0 0,1 1-1 0 0,-1 1 1 0 0,0 1 0 0 0,0 0 0 0 0,-1 2 0 0 0,0 1 0 0 0,1 0 0 0 0,-1 2 0 0 0,0 0 0 0 0,0 1-1 0 0,-2 2 231 0 0,20-2-129 0 0,0 1-1 0 0,0 0 1 0 0,1 0-1 0 0,-1 0 1 0 0,0 0-1 0 0,0 1 1 0 0,1-1 0 0 0,-1 1-1 0 0,1 0 1 0 0,-1 0-1 0 0,1 0 1 0 0,0 0-1 0 0,0 1 1 0 0,0 0-1 0 0,0-1 1 0 0,0 1-1 0 0,1 0 1 0 0,-1 0-1 0 0,1 1 1 0 0,-1-1-1 0 0,1 0 1 0 0,0 1 129 0 0,1 0-29 0 0,-1 0 1 0 0,1-1-1 0 0,0 1 1 0 0,0 0-1 0 0,0 0 1 0 0,0 1-1 0 0,1-1 0 0 0,0 0 1 0 0,0 0-1 0 0,0 0 1 0 0,0 0-1 0 0,1 0 1 0 0,-1 0-1 0 0,1 0 1 0 0,0 0-1 0 0,0 0 1 0 0,1 0-1 0 0,-1 0 1 0 0,1 0-1 0 0,0-1 1 0 0,0 1-1 0 0,0-1 1 0 0,0 1-1 0 0,0-1 1 0 0,1 0-1 0 0,0 0 1 0 0,0 0-1 0 0,0 0 1 0 0,0 0-1 0 0,0 0 1 0 0,2 0 28 0 0,20 9 223 0 0,1-1 0 0 0,0-1-1 0 0,0-2 1 0 0,1 0 0 0 0,0-2 0 0 0,0-1 0 0 0,0-1 0 0 0,1-2 0 0 0,0 0 0 0 0,-1-2 0 0 0,1-1 0 0 0,-1-1 0 0 0,1-2 0 0 0,-1 0 0 0 0,0-2 0 0 0,0-1 0 0 0,0-1-1 0 0,9-6-221 0 0,-12 9 110 0 0,1-2 1 0 0,-1-1-1 0 0,-1-1 1 0 0,1-1 0 0 0,-2-1-1 0 0,1-1 1 0 0,-2-1-1 0 0,1-1 1 0 0,-2-1 0 0 0,0-1-1 0 0,-1 0 1 0 0,0-2-1 0 0,3-5-111 0 0,-17 14 53 0 0,-1 0 0 0 0,0 0 0 0 0,-1 0 0 0 0,0 0 0 0 0,0-1 0 0 0,-1 1 0 0 0,-1-1 0 0 0,1 0 0 0 0,-1 0 0 0 0,-1 0 0 0 0,0 1 0 0 0,0-1-1 0 0,-1 0 1 0 0,0 0 0 0 0,-1 0 0 0 0,0 1 0 0 0,-1-1 0 0 0,0 1 0 0 0,0 0 0 0 0,-1 0 0 0 0,0 0 0 0 0,0 0 0 0 0,-1 0 0 0 0,-2-1-53 0 0,4 5-117 0 0,-1-1 0 0 0,1 1 0 0 0,-1 0 0 0 0,0 1 0 0 0,-1-1 0 0 0,1 1 0 0 0,-1-1 1 0 0,0 2-1 0 0,0-1 0 0 0,0 0 0 0 0,0 1 0 0 0,-1 0 0 0 0,0 0 0 0 0,1 0 0 0 0,-1 1 0 0 0,0 0 1 0 0,0 0-1 0 0,0 1 0 0 0,0 0 0 0 0,-1 0 0 0 0,1 0 0 0 0,0 0 0 0 0,-1 1 0 0 0,-3 1 117 0 0,3 2-121 0 0,1 1 0 0 0,0 0 0 0 0,1 1 0 0 0,-1-1 0 0 0,1 1-1 0 0,0 0 1 0 0,0 0 0 0 0,0 1 0 0 0,1 0 0 0 0,0 0-1 0 0,0 0 1 0 0,0 0 0 0 0,1 0 0 0 0,0 1 0 0 0,0-1 0 0 0,1 1-1 0 0,0 0 1 0 0,0 0 0 0 0,0 0 0 0 0,1 0 0 0 0,0 0-1 0 0,0 0 1 0 0,1 3 121 0 0,-2-3 46 0 0,0 1 0 0 0,1 0 0 0 0,0-1 0 0 0,1 1 0 0 0,0 0 0 0 0,0-1 0 0 0,0 1 0 0 0,1 0 0 0 0,0-1 0 0 0,1 1 0 0 0,-1-1 0 0 0,2 1 0 0 0,-1-1 0 0 0,1 0 0 0 0,0 0-1 0 0,0 0 1 0 0,1 0 0 0 0,0-1 0 0 0,0 1 0 0 0,1-1 0 0 0,-1 0 0 0 0,1 0 0 0 0,1-1 0 0 0,-1 1 0 0 0,1-1 0 0 0,0 0 0 0 0,0-1 0 0 0,1 0 0 0 0,-1 1 0 0 0,1-2 0 0 0,0 1 0 0 0,0-1 0 0 0,0 0 0 0 0,0-1 0 0 0,3 1-46 0 0,6 1 195 0 0,1-1 1 0 0,0 0 0 0 0,-1-2 0 0 0,1 0-1 0 0,0 0 1 0 0,0-2 0 0 0,-1 0 0 0 0,1-1-1 0 0,0 0 1 0 0,-1-2 0 0 0,0 0 0 0 0,1-1-1 0 0,4-2-195 0 0,-13 4 63 0 0,0 0-1 0 0,-1 0 1 0 0,1-1-1 0 0,-1 0 0 0 0,0 0 1 0 0,0-1-1 0 0,-1 0 1 0 0,1 0-1 0 0,-1 0 1 0 0,0-1-1 0 0,0 0 0 0 0,-1 0 1 0 0,0 0-1 0 0,0-1 1 0 0,0 0-1 0 0,-1 0 1 0 0,0 0-1 0 0,0-1 0 0 0,-1 1 1 0 0,0-1-1 0 0,0 0 1 0 0,-1 0-1 0 0,0 0 1 0 0,-1 0-1 0 0,1 0 0 0 0,-1 0 1 0 0,-1-5-63 0 0,-13-66 164 0 0,13 86-5018 0 0,-1 16 3580 0 0,1 1 1531 0 0,0-17-187 0 0,1 1-1 0 0,0 0 1 0 0,1 0 0 0 0,0-1-1 0 0,0 1 1 0 0,1-1-1 0 0,0 1 1 0 0,0-1 0 0 0,0 0-1 0 0,1 0 1 0 0,0 0-1 0 0,1-1 1 0 0,-1 1 0 0 0,1-1-1 0 0,1 0 1 0 0,-1-1-1 0 0,1 1 1 0 0,0-1 0 0 0,0 0-1 0 0,0 0 1 0 0,1-1-1 0 0,0 0 1 0 0,0 0-1 0 0,0-1 1 0 0,0 0 0 0 0,2 1-70 0 0,-2-2 160 0 0,0 0 1 0 0,0 0 0 0 0,1-1-1 0 0,-1 0 1 0 0,0 0 0 0 0,1 0-1 0 0,-1-1 1 0 0,0 0-1 0 0,1-1 1 0 0,-1 0 0 0 0,0 0-1 0 0,0 0 1 0 0,1-1 0 0 0,-1 0-1 0 0,0-1 1 0 0,-1 1 0 0 0,1-1-1 0 0,5-3-160 0 0,-6 1 94 0 0,-1 0 0 0 0,1 0-1 0 0,-1 0 1 0 0,0-1 0 0 0,-1 0 0 0 0,1 0-1 0 0,-1 0 1 0 0,-1 0 0 0 0,1-1-1 0 0,-1 0 1 0 0,0 1 0 0 0,0-1 0 0 0,-1 0-1 0 0,0 0 1 0 0,0-1 0 0 0,-1 1-1 0 0,0 0 1 0 0,0-1 0 0 0,0 1-1 0 0,-1 0 1 0 0,-1-1 0 0 0,1 1 0 0 0,-1-1-1 0 0,0 1 1 0 0,-1 0 0 0 0,-1-6-94 0 0,-4-4 607 0 0,-3 32-8218 0 0,10-7 7667 0 0,0 1 0 0 0,1-1 0 0 0,0 1 0 0 0,0-1 0 0 0,1 1 0 0 0,1-1 0 0 0,-1 0 0 0 0,1 0 0 0 0,0 0 0 0 0,1 0 0 0 0,0-1 0 0 0,0 1 0 0 0,1-1 0 0 0,0 0 0 0 0,0 0 0 0 0,0-1 0 0 0,5 5-56 0 0,-1-3 95 0 0,1-1 1 0 0,0 0-1 0 0,0 0 1 0 0,1-1-1 0 0,-1 0 1 0 0,1-1-1 0 0,0 0 1 0 0,1-1-1 0 0,-1 0 1 0 0,1-1-1 0 0,0 0 1 0 0,0-1-1 0 0,0 0 1 0 0,0-1-1 0 0,0 0 1 0 0,0-1-1 0 0,0-1 1 0 0,8 0-96 0 0,-16 0 19 0 0,1 1 0 0 0,0-1 0 0 0,-1 0 0 0 0,1-1 1 0 0,-1 1-1 0 0,1-1 0 0 0,-1 0 0 0 0,0 0 0 0 0,1 0 0 0 0,-1-1 0 0 0,0 1 1 0 0,0-1-1 0 0,-1 0 0 0 0,1 0 0 0 0,-1 0 0 0 0,1-1 0 0 0,-1 1 0 0 0,0-1 1 0 0,0 0-1 0 0,-1 0 0 0 0,1 0 0 0 0,-1 0 0 0 0,0 0 0 0 0,0 0 0 0 0,0-1 1 0 0,0 1-1 0 0,-1-1 0 0 0,0 0 0 0 0,0 1 0 0 0,0-1 0 0 0,-1-1-19 0 0,-15-147 1999 0 0,-4 90-1769 0 0,19 63-1424 0 0,20 6-4801 0 0,13 17 5662 0 0,-17-12 214 0 0,77 37 193 0 0,-76-43-80 0 0,-1 2 0 0 0,0 0 0 0 0,-1 1-1 0 0,0 1 1 0 0,0 0 0 0 0,0 1 0 0 0,-2 0 0 0 0,1 1-1 0 0,-1 1 1 0 0,-1 0 0 0 0,0 1 0 0 0,0 0 0 0 0,0 3 6 0 0,-11-14 53 0 0,0 0 0 0 0,0 0 1 0 0,0 0-1 0 0,0-1 0 0 0,-1 1 0 0 0,1 0 1 0 0,-1 0-1 0 0,1 0 0 0 0,-1 0 1 0 0,0 0-1 0 0,1 0 0 0 0,-1 0 0 0 0,0 0 1 0 0,-1 0-1 0 0,1 0 0 0 0,0 0 1 0 0,0 0-1 0 0,-1 0 0 0 0,1 0 0 0 0,-1 0 1 0 0,0 0-1 0 0,0 0 0 0 0,1 0 0 0 0,-1-1 1 0 0,0 1-1 0 0,-1 0 0 0 0,1 0 1 0 0,0-1-1 0 0,0 1 0 0 0,-1-1 0 0 0,1 1 1 0 0,-1-1-1 0 0,1 0 0 0 0,-1 0 0 0 0,1 1 1 0 0,-1-1-1 0 0,0 0 0 0 0,0 0 1 0 0,0-1-1 0 0,1 1 0 0 0,-1 0 0 0 0,0-1 1 0 0,0 1-1 0 0,0-1 0 0 0,0 1 1 0 0,0-1-1 0 0,0 0 0 0 0,0 0 0 0 0,0 0 1 0 0,-1 0-54 0 0,-107 1 3392 0 0,109-1-3408 0 0,1 0 1 0 0,-1 0-1 0 0,0 0 1 0 0,0-1-1 0 0,0 1 1 0 0,1 0-1 0 0,-1 0 0 0 0,0-1 1 0 0,0 1-1 0 0,1 0 1 0 0,-1-1-1 0 0,0 1 1 0 0,1-1-1 0 0,-1 1 1 0 0,0-1-1 0 0,1 1 1 0 0,-1-1-1 0 0,1 1 0 0 0,-1-1 1 0 0,1 0-1 0 0,-1 1 1 0 0,1-1-1 0 0,0 0 1 0 0,-1 1-1 0 0,1-1 1 0 0,0 0-1 0 0,-1 0 1 0 0,1 1-1 0 0,0-1 0 0 0,0 0 1 0 0,0 0-1 0 0,-1 0 1 0 0,1 1-1 0 0,0-1 1 0 0,0 0-1 0 0,0 0 1 0 0,0 0-1 0 0,1 1 1 0 0,-1-1-1 0 0,0 0 0 0 0,0 0 1 0 0,0 0-1 0 0,1 1 1 0 0,-1-1-1 0 0,0 0 1 0 0,1 0-1 0 0,-1 1 1 0 0,1-1-1 0 0,-1 0 1 0 0,0 1-1 0 0,1-1 0 0 0,0 1 1 0 0,-1-1-1 0 0,1 1 1 0 0,-1-1-1 0 0,1 1 1 0 0,0-1-1 0 0,-1 1 1 0 0,1-1 15 0 0,46-43-2424 0 0,-37 35 2439 0 0,14-14-82 0 0,78-66-162 0 0,-28 46 3388 0 0,-69 90-5305 0 0,-3-35 2185 0 0,1 0 0 0 0,0-1 0 0 0,1 1-1 0 0,0-1 1 0 0,1 0 0 0 0,0 0 0 0 0,1 0 0 0 0,0-1-1 0 0,0 0 1 0 0,1 0 0 0 0,1-1 0 0 0,0 1 0 0 0,0-2-1 0 0,1 1 1 0 0,0-1 0 0 0,0 0 0 0 0,0-1 0 0 0,11 6-39 0 0,82 22-5558 0 0,-79-32 1443 0 0,-8-1-3549 0 0</inkml:trace>
  <inkml:trace contextRef="#ctx0" brushRef="#br0" timeOffset="251.749">2359 191 20204 0 0,'0'0'1185'0'0,"0"0"-201"0"0,0 0-456 0 0,0 0-304 0 0,0 0-352 0 0,0 0-464 0 0,0 0-672 0 0,0 0-505 0 0,0 0 129 0 0,0 0 368 0 0,0 0 583 0 0,0 0 361 0 0,0 0-248 0 0,-39-17-440 0 0,48 34-544 0 0,4 3-577 0 0,1-6-239 0 0,-6-3-5402 0 0</inkml:trace>
  <inkml:trace contextRef="#ctx0" brushRef="#br0" timeOffset="454.922">2912 27 18644 0 0,'0'0'-13'0'0,"0"0"-481"0"0,0 0-987 0 0,0 0-652 0 0,0 0-130 0 0,0 0 333 0 0,0 0 891 0 0,0 0 682 0 0,0 0 325 0 0,0 0 208 0 0,-4 27 140 0 0,-17 182 1204 0 0,14 252 2504 0 0,7-439-3991 0 0,2 1 1 0 0,1-1-1 0 0,1 0 0 0 0,0 0 1 0 0,2 0-1 0 0,1-1 0 0 0,0 0 1 0 0,2 0-1 0 0,0-1 0 0 0,1 0 1 0 0,1-1-1 0 0,1 0 0 0 0,12 14-33 0 0,-26-31-8802 0 0,-1-5 2233 0 0</inkml:trace>
  <inkml:trace contextRef="#ctx0" brushRef="#br0" timeOffset="675.618">2767 503 14107 0 0,'0'0'4897'0'0,"0"0"-4321"0"0,0 0-904 0 0,0 0-568 0 0,0 0-128 0 0,0 0 200 0 0,0 0 527 0 0,0 0-71 0 0,179 6-416 0 0,-141 3-576 0 0,-1 2-472 0 0,-4-3-345 0 0,-5 1 185 0 0,-3 0 375 0 0,-4-3 457 0 0,0 2 496 0 0,-7-4 64 0 0,-5-1-3057 0 0</inkml:trace>
  <inkml:trace contextRef="#ctx0" brushRef="#br0" timeOffset="1051.727">3252 866 2401 0 0,'0'0'1567'0'0,"0"0"194"0"0,0 0 226 0 0,0 0 103 0 0,0 0-216 0 0,0 0-361 0 0,0 0-303 0 0,0 0-236 0 0,0 0-168 0 0,27-9-116 0 0,87-30-73 0 0,-106 36-451 0 0,1 0 0 0 0,0-1-1 0 0,-1 0 1 0 0,0 0-1 0 0,0-1 1 0 0,0 1-1 0 0,-1-2 1 0 0,1 1-1 0 0,-1-1 1 0 0,-1-1 0 0 0,1 1-1 0 0,-1-1 1 0 0,0 0-1 0 0,4-7-165 0 0,-2 3 172 0 0,-6 10-208 0 0,-1 0-1 0 0,1 0 1 0 0,-1 0-1 0 0,0-1 1 0 0,0 1-1 0 0,1-1 0 0 0,-1 1 1 0 0,0-1-1 0 0,0 1 1 0 0,-1-1-1 0 0,1 0 1 0 0,0 1-1 0 0,0-1 1 0 0,-1 0-1 0 0,1 0 1 0 0,-1 0-1 0 0,0 1 0 0 0,1-1 1 0 0,-1 0-1 0 0,0 0 1 0 0,0 0-1 0 0,0 0 1 0 0,0 1-1 0 0,-1-1 1 0 0,1 0-1 0 0,0 0 0 0 0,-1 0 1 0 0,1 1-1 0 0,-1-1 1 0 0,0 0-1 0 0,0 0 1 0 0,1 1-1 0 0,-1-1 1 0 0,0 1-1 0 0,0-1 1 0 0,-1 1-1 0 0,1-1 0 0 0,0 1 1 0 0,0-1-1 0 0,-1 1 1 0 0,1 0-1 0 0,-1 0 1 0 0,1 0-1 0 0,-1 0 1 0 0,1 0-1 0 0,-1 0 1 0 0,0 0-1 0 0,1 1 0 0 0,-1-1 1 0 0,0 0-1 0 0,0 1 37 0 0,-98-16-3372 0 0,-55 48 1124 0 0,151-30 2182 0 0,0 0 1 0 0,0 0-1 0 0,-1 0 1 0 0,2 1-1 0 0,-1 0 1 0 0,0 0-1 0 0,0 0 1 0 0,1 0-1 0 0,0 0 1 0 0,-1 1-1 0 0,1 0 1 0 0,1 0-1 0 0,-1-1 1 0 0,0 2-1 0 0,1-1 1 0 0,0 0-1 0 0,0 0 1 0 0,0 1-1 0 0,1-1 1 0 0,-1 1-1 0 0,1-1 1 0 0,0 1-1 0 0,1 0 1 0 0,-1-1-1 0 0,1 1 1 0 0,0 0-1 0 0,0 0 1 0 0,0-1-1 0 0,0 1 1 0 0,1 0-1 0 0,0-1 1 0 0,0 2 65 0 0,1-1 149 0 0,0-1 0 0 0,0 1 0 0 0,0 0 0 0 0,0 0 1 0 0,1-1-1 0 0,0 0 0 0 0,0 1 0 0 0,0-1 0 0 0,1 0 0 0 0,-1-1 1 0 0,1 1-1 0 0,0 0 0 0 0,0-1 0 0 0,0 0 0 0 0,0 0 1 0 0,1 0-1 0 0,-1-1 0 0 0,1 1 0 0 0,0-1 0 0 0,-1 0 1 0 0,1-1-1 0 0,0 1 0 0 0,0-1 0 0 0,0 0 0 0 0,5 1-149 0 0,139 9 4089 0 0,-131-11-3859 0 0,115 11 557 0 0,-61-6-2686 0 0,-24-2-6664 0 0,-37-3-210 0 0</inkml:trace>
  <inkml:trace contextRef="#ctx0" brushRef="#br0" timeOffset="1337.574">3370 258 19756 0 0,'0'0'3962'0'0,"0"0"-2393"0"0,0 0-785 0 0,0 0-385 0 0,0 0-403 0 0,0 0-264 0 0,0 0-103 0 0,0 0 27 0 0,0 0 98 0 0,30-8 42 0 0,94-21-70 0 0,-116 29 180 0 0,0-1 1 0 0,0 1 0 0 0,0 0 0 0 0,0 1-1 0 0,0 0 1 0 0,-1 0 0 0 0,1 1 0 0 0,0 0-1 0 0,0 0 1 0 0,-1 0 0 0 0,1 1 0 0 0,-1 1-1 0 0,0-1 1 0 0,0 1 0 0 0,0 0 0 0 0,3 4 93 0 0,16 6-649 0 0,57 37-2567 0 0,-31-15-2487 0 0,-36-25 2621 0 0,7 5-7111 0 0</inkml:trace>
  <inkml:trace contextRef="#ctx0" brushRef="#br0" timeOffset="2202.717">4654 193 9002 0 0,'0'0'1930'0'0,"0"0"125"0"0,0 0-203 0 0,0 0-441 0 0,0 0-420 0 0,0 0-430 0 0,0 0-387 0 0,0 0-338 0 0,0 0-371 0 0,0 0-368 0 0,0 0-265 0 0,0 0 41 0 0,0 0 283 0 0,5-11 378 0 0,-5 11 466 0 0,21-36-90 0 0,-6 80 519 0 0,-14 484 1058 0 0,-1-509-1480 0 0,0-1 0 0 0,2 0 0 0 0,0 1 1 0 0,1-1-1 0 0,1 0 0 0 0,0-1 0 0 0,1 1 0 0 0,1-1 0 0 0,3 4-7 0 0,-16-23 5128 0 0,-19-5-5247 0 0,5 2-537 0 0,-222-9-1583 0 0,244 14 2188 0 0,1 1 0 0 0,0-1 0 0 0,-1 1-1 0 0,1 0 1 0 0,-1 0 0 0 0,1 0 0 0 0,-1 0 0 0 0,0 0 0 0 0,1 0 0 0 0,-1 0-1 0 0,0 0 1 0 0,0 1 0 0 0,0-1 0 0 0,1 0 0 0 0,-1 1 0 0 0,-1-1 0 0 0,1 1-1 0 0,0-1 1 0 0,0 1 0 0 0,-1 0 0 0 0,1-1 0 0 0,-1 1 0 0 0,1-1 0 0 0,-1 1 0 0 0,1 0-1 0 0,-1 0 1 0 0,0-1 0 0 0,0 1 0 0 0,0 0 0 0 0,0 0 0 0 0,0-1 0 0 0,-1 1-1 0 0,1 0 1 0 0,0-1 0 0 0,-1 1 0 0 0,1 0 0 0 0,-1-1 0 0 0,0 1 0 0 0,1-1 0 0 0,-1 1-1 0 0,0-1 1 0 0,0 1 0 0 0,0-1 0 0 0,0 1 0 0 0,0-1 0 0 0,0 0 0 0 0,-1 0-1 0 0,1 1 1 0 0,0-1 0 0 0,-1 0 0 0 0,1 0 0 0 0,0 0 0 0 0,-1 0 0 0 0,1-1-1 0 0,-1 1 1 0 0,0 0 0 0 0,1-1 0 0 0,-1 1 0 0 0,0-1 0 0 0,1 1 0 0 0,-1-1 0 0 0,0 0-1 0 0,1 0 1 0 0,-1 0 0 0 0,0 0 0 0 0,0 0 0 0 0,1 0 0 0 0,-1 0 0 0 0,0-1-1 0 0,0 1 52 0 0,24 8 345 0 0,1 0-1 0 0,1-2 0 0 0,-1 0 1 0 0,1-2-1 0 0,0 0 0 0 0,0-2 0 0 0,0-1 1 0 0,0 0-1 0 0,0-2 0 0 0,23-4-344 0 0,-23 4 152 0 0,154-26 1039 0 0,-171 25-1090 0 0,1 0 0 0 0,-1-1 1 0 0,1 1-1 0 0,-1-1 1 0 0,0-1-1 0 0,0 1 0 0 0,0-1 1 0 0,-1-1-1 0 0,1 1 1 0 0,-1-1-1 0 0,0 0 1 0 0,-1 0-1 0 0,1-1 0 0 0,-1 0 1 0 0,0 0-1 0 0,0 0 1 0 0,-1 0-1 0 0,0-1 0 0 0,0 0 1 0 0,0 0-1 0 0,1-4-101 0 0,-4 5-35 0 0,1-1 0 0 0,-1 0 0 0 0,-1 0 0 0 0,1 1 0 0 0,-1-1 0 0 0,-1 0 0 0 0,1 0 0 0 0,-1 0 0 0 0,0 0-1 0 0,0 1 1 0 0,-1-1 0 0 0,0 0 0 0 0,0 1 0 0 0,-1 0 0 0 0,0-1 0 0 0,0 1 0 0 0,0 0 0 0 0,-1 0 0 0 0,0 1 0 0 0,0-1-1 0 0,0 1 1 0 0,-1 0 0 0 0,0 0 0 0 0,0 0 0 0 0,0 1 0 0 0,0 0 0 0 0,-1 0 0 0 0,0 0 0 0 0,-1 0 35 0 0,6 3-103 0 0,0 0 0 0 0,-1 1-1 0 0,1-1 1 0 0,-1 1 0 0 0,1-1 0 0 0,0 1 0 0 0,-1 0 0 0 0,1 0 0 0 0,-1 0 0 0 0,1-1 0 0 0,-1 2-1 0 0,1-1 1 0 0,-1 0 0 0 0,1 0 0 0 0,-1 0 0 0 0,1 0 0 0 0,-1 1 0 0 0,1-1 0 0 0,0 1 0 0 0,-1-1-1 0 0,1 1 1 0 0,0 0 0 0 0,-1-1 0 0 0,1 1 0 0 0,0 0 0 0 0,0 0 0 0 0,0 0 0 0 0,0 0-1 0 0,0 0 1 0 0,0 0 0 0 0,0 0 0 0 0,0 0 0 0 0,0 1 0 0 0,0-1 0 0 0,0 0 0 0 0,1 0 0 0 0,-1 1-1 0 0,0-1 1 0 0,1 1 0 0 0,-1-1 0 0 0,1 0 0 0 0,0 1 0 0 0,0-1 0 0 0,-1 1 0 0 0,1-1 0 0 0,0 1-1 0 0,0-1 1 0 0,0 1 0 0 0,0-1 0 0 0,1 2 103 0 0,-3 79 92 0 0,2-81-93 0 0,1 6 87 0 0,0 0 0 0 0,0 0 0 0 0,1 0 1 0 0,0 0-1 0 0,0-1 0 0 0,1 1 0 0 0,0 0 0 0 0,0-1 1 0 0,0 0-1 0 0,1 0 0 0 0,0 0 0 0 0,0 0 1 0 0,1 0-1 0 0,-1-1 0 0 0,1 0 0 0 0,0 0 0 0 0,1 0 1 0 0,-1-1-1 0 0,1 0 0 0 0,0 0 0 0 0,0 0 0 0 0,0 0 1 0 0,1-1-1 0 0,-1 0 0 0 0,1-1-86 0 0,85 28-576 0 0,-4-14-6304 0 0,-68-13-1845 0 0</inkml:trace>
  <inkml:trace contextRef="#ctx0" brushRef="#br0" timeOffset="3459.284">5375 709 7554 0 0,'0'0'-387'0'0,"0"0"-607"0"0,0 0-265 0 0,0 0 429 0 0,0 0 758 0 0,0 0 421 0 0,0 0 231 0 0,0 0 244 0 0,0 0 207 0 0,0 0 104 0 0,0 0-33 0 0,0 0-138 0 0,27-5-167 0 0,83-15-143 0 0,-102 19-513 0 0,0 0 1 0 0,0-1-1 0 0,-1 0 1 0 0,1-1-1 0 0,0 1 1 0 0,-1-1-1 0 0,0-1 0 0 0,0 1 1 0 0,0-1-1 0 0,0-1 1 0 0,-1 1-1 0 0,0-1 1 0 0,0 0-1 0 0,0-1 1 0 0,4-4-142 0 0,-3 3 189 0 0,9-50 959 0 0,-69 26-3603 0 0,38 30 2172 0 0,1 0 0 0 0,-1 1-1 0 0,1 1 1 0 0,-1 0 0 0 0,1 1 0 0 0,0 1-1 0 0,0 0 1 0 0,0 1 0 0 0,0 0 0 0 0,0 2 0 0 0,1-1-1 0 0,-11 7 284 0 0,14-7-21 0 0,1-1-1 0 0,1 1 1 0 0,-1 1-1 0 0,1 0 1 0 0,0 0-1 0 0,0 1 0 0 0,1 0 1 0 0,-1 0-1 0 0,2 1 1 0 0,-1-1-1 0 0,1 2 1 0 0,0-1-1 0 0,1 1 1 0 0,0 0-1 0 0,0 0 0 0 0,1 0 1 0 0,0 0-1 0 0,1 1 1 0 0,0 0-1 0 0,0 0 1 0 0,1-1-1 0 0,0 2 1 0 0,1-1-1 0 0,0 0 0 0 0,1 0 1 0 0,0 0-1 0 0,1 0 1 0 0,0 6 21 0 0,1-9 107 0 0,0 0 1 0 0,1 0-1 0 0,0-1 0 0 0,0 1 1 0 0,0-1-1 0 0,1 0 0 0 0,0 0 1 0 0,0 0-1 0 0,0 0 0 0 0,1-1 1 0 0,0 0-1 0 0,0 0 0 0 0,0 0 1 0 0,1 0-1 0 0,-1-1 1 0 0,1 0-1 0 0,0 0 0 0 0,0-1 1 0 0,1 1-1 0 0,-1-1 0 0 0,1-1 1 0 0,0 1-1 0 0,-1-1 0 0 0,3 0-107 0 0,172 27 2777 0 0,-159-25-2906 0 0,0-2 0 0 0,-1 0 0 0 0,1-1 0 0 0,0-1 0 0 0,0-2 0 0 0,0 0 0 0 0,0-1 0 0 0,-1-1 0 0 0,0-1 0 0 0,0-1 0 0 0,0-1 0 0 0,0 0 0 0 0,-1-2 0 0 0,0 0 0 0 0,-1-2 0 0 0,0 0 0 0 0,9-8 129 0 0,-24 15 28 0 0,-1 0 0 0 0,0 0 0 0 0,0-1 0 0 0,0 1 0 0 0,0-1 0 0 0,-1 0 0 0 0,1 0 0 0 0,-1 0 0 0 0,-1 0 0 0 0,1 0 0 0 0,-1 0 0 0 0,1 0 0 0 0,-1-1 0 0 0,-1 1 0 0 0,1 0 0 0 0,-1-1 0 0 0,0 1 0 0 0,0 0 0 0 0,-1-1 0 0 0,0 1 0 0 0,0 0 0 0 0,0-1-1 0 0,0 1 1 0 0,-1 0 0 0 0,0 0 0 0 0,0 0 0 0 0,0 0 0 0 0,-1 0 0 0 0,1 1 0 0 0,-1-1 0 0 0,0 1 0 0 0,-1-1 0 0 0,1 1-28 0 0,-133-122 1463 0 0,34 81-852 0 0,56 39-2710 0 0,46 6 1009 0 0,0 0-187 0 0,40 11 46 0 0,-7-1 2942 0 0,233-4 3201 0 0,-281 2-7839 0 0,-9 16 2995 0 0,21-21-186 0 0,-5 6 52 0 0,0 0 0 0 0,1 1 0 0 0,0 0 0 0 0,1 0 0 0 0,0 1 0 0 0,0 0 0 0 0,1 0 0 0 0,0 0 0 0 0,1 0 0 0 0,1 1-1 0 0,0 0 1 0 0,0-1 0 0 0,1 1 0 0 0,-1 10 66 0 0,3-16 70 0 0,0-1-1 0 0,0 1 0 0 0,1-1 0 0 0,0 0 0 0 0,-1 1 0 0 0,2-1 0 0 0,-1 0 1 0 0,1 1-1 0 0,-1-1 0 0 0,2 0 0 0 0,-1 0 0 0 0,0 0 0 0 0,1-1 1 0 0,0 1-1 0 0,0-1 0 0 0,0 1 0 0 0,1-1 0 0 0,-1 0 0 0 0,1 0 1 0 0,0 0-1 0 0,0-1 0 0 0,1 0 0 0 0,-1 1 0 0 0,1-1 0 0 0,-1-1 1 0 0,1 1-1 0 0,0-1 0 0 0,0 0 0 0 0,0 0 0 0 0,1 0 0 0 0,-1-1 0 0 0,0 1 1 0 0,4-1-70 0 0,4 2 354 0 0,2-1 0 0 0,-1 0 0 0 0,0-1 0 0 0,0-1 0 0 0,1 0 0 0 0,-1-1-1 0 0,0 0 1 0 0,0-1 0 0 0,0-1 0 0 0,0 0 0 0 0,3-2-354 0 0,-12 4 97 0 0,0-1 0 0 0,0 0 1 0 0,1 0-1 0 0,-1-1 0 0 0,0 1 0 0 0,-1-1 0 0 0,1 0 0 0 0,0-1 0 0 0,-1 1 0 0 0,0-1 0 0 0,0 0 0 0 0,0 0 0 0 0,0 0 0 0 0,-1 0 0 0 0,1-1 0 0 0,-1 1 0 0 0,0-1 0 0 0,0 0 0 0 0,-1 0 0 0 0,0 0 0 0 0,0-1 0 0 0,0 1 0 0 0,0 0 0 0 0,-1-1 1 0 0,0 1-1 0 0,0-1 0 0 0,0 1 0 0 0,-1-1 0 0 0,0-2-97 0 0,1 2-74 0 0,-1 1 0 0 0,0-1 1 0 0,0 0-1 0 0,0 1 0 0 0,-1-1 1 0 0,1 0-1 0 0,-2 1 0 0 0,1-1 1 0 0,0 1-1 0 0,-1-1 0 0 0,0 1 1 0 0,-1 0-1 0 0,1 0 0 0 0,-1 0 1 0 0,0 0-1 0 0,0 0 0 0 0,0 1 0 0 0,-1-1 1 0 0,1 1-1 0 0,-1 0 0 0 0,0 0 1 0 0,-1 0-1 0 0,1 1 0 0 0,-1-1 74 0 0,-1 12-4625 0 0,1 33 4164 0 0,6-28 562 0 0,1 0 1 0 0,0 0-1 0 0,0 0 0 0 0,1-1 1 0 0,1 1-1 0 0,0-1 0 0 0,1 0 1 0 0,0 0-1 0 0,1 0 0 0 0,0-1 1 0 0,1 1-1 0 0,1-2 1 0 0,-1 1-1 0 0,2-1 0 0 0,-1 0 1 0 0,1-1-1 0 0,1 0 0 0 0,0 0 1 0 0,0-1-1 0 0,0 0 0 0 0,1-1 1 0 0,1 0-1 0 0,-1-1 0 0 0,1 0 1 0 0,0-1-1 0 0,0 0 1 0 0,7 1-102 0 0,-16-6-31 0 0,0 1 0 0 0,-1-1 1 0 0,1 0-1 0 0,0 0 0 0 0,-1 0 1 0 0,1 0-1 0 0,0-1 1 0 0,-1 1-1 0 0,1-1 0 0 0,-1 0 1 0 0,1 1-1 0 0,-1-1 0 0 0,1 0 1 0 0,-1-1-1 0 0,1 1 0 0 0,-1 0 1 0 0,0-1-1 0 0,0 1 1 0 0,0-1-1 0 0,0 0 0 0 0,0 1 1 0 0,0-1-1 0 0,0 0 0 0 0,0 0 1 0 0,-1 0-1 0 0,1-1 1 0 0,-1 1-1 0 0,0 0 0 0 0,1-1 1 0 0,-1 1-1 0 0,0 0 0 0 0,0-1 1 0 0,-1 0-1 0 0,1 1 1 0 0,0-1-1 0 0,-1 1 0 0 0,0-1 1 0 0,1 0-1 0 0,-1 1 0 0 0,0-1 1 0 0,-1 0-1 0 0,1 1 1 0 0,0-1-1 0 0,-1 0 31 0 0,-13-126-1222 0 0,-29 2 5684 0 0,43 127-4517 0 0,0 0-612 0 0,0 0-761 0 0,7 10-3332 0 0,12 8 4617 0 0,-14-14 8 0 0,162 112 1588 0 0,23 24-1701 0 0,-189-139 276 0 0,0 0 0 0 0,0 0 0 0 0,1 0 0 0 0,-1 0 0 0 0,0 0-1 0 0,0 0 1 0 0,0 1 0 0 0,-1-1 0 0 0,1 0 0 0 0,0 1 0 0 0,0-1-1 0 0,-1 1 1 0 0,1-1 0 0 0,-1 1 0 0 0,1-1 0 0 0,-1 1 0 0 0,0-1-1 0 0,1 1 1 0 0,-1-1 0 0 0,0 1 0 0 0,0-1 0 0 0,0 1 0 0 0,0 0 0 0 0,0-1-1 0 0,-1 1 1 0 0,1-1 0 0 0,0 1 0 0 0,-1-1 0 0 0,1 1 0 0 0,-1-1-1 0 0,0 1 1 0 0,1-1 0 0 0,-1 1 0 0 0,0-1 0 0 0,0 0 0 0 0,0 0 0 0 0,0 1-1 0 0,0-1 1 0 0,0 0 0 0 0,0 0 0 0 0,0 0 0 0 0,0 0 0 0 0,-1 0-1 0 0,1 0 1 0 0,0 0 0 0 0,-1-1 0 0 0,1 1 0 0 0,-1 0 0 0 0,1-1-1 0 0,-1 1 1 0 0,1-1 0 0 0,-1 1-28 0 0,-86 21 2403 0 0,82-22-2456 0 0,-238 21 1690 0 0,140-26-8635 0 0,98 4 2644 0 0,3 1-2142 0 0</inkml:trace>
  <inkml:trace contextRef="#ctx0" brushRef="#br0" timeOffset="4371.743">6931 638 10498 0 0,'0'0'1466'0'0,"0"0"-1057"0"0,0 0-754 0 0,0 0-597 0 0,0 0-311 0 0,0 0 37 0 0,0 0 377 0 0,0 0 640 0 0,0 0 559 0 0,0 0 339 0 0,0 0 248 0 0,0 0 136 0 0,7-6 2 0 0,101-69 3048 0 0,-111 73-3114 0 0,-19 5-5753 0 0,9 5 4693 0 0,1 2 1 0 0,0-1 0 0 0,0 2-1 0 0,1-1 1 0 0,1 2-1 0 0,-1-1 1 0 0,2 1 0 0 0,0 1-1 0 0,0 0 1 0 0,1 0 0 0 0,1 1-1 0 0,0 0 1 0 0,1 0 0 0 0,0 0-1 0 0,1 1 1 0 0,1 0 0 0 0,0 0-1 0 0,1 0 1 0 0,1 0-1 0 0,0 1 1 0 0,1-1 0 0 0,1 1-1 0 0,1 9 41 0 0,1-20 116 0 0,-1 0 1 0 0,1 0-1 0 0,1 0 0 0 0,-1 0 0 0 0,1 0 0 0 0,0 0 0 0 0,0-1 0 0 0,0 0 0 0 0,0 0 0 0 0,1 1 0 0 0,0-2 0 0 0,0 1 0 0 0,0 0 0 0 0,0-1 0 0 0,1 0 1 0 0,-1 0-1 0 0,1 0 0 0 0,0-1 0 0 0,0 1 0 0 0,0-1 0 0 0,0 0 0 0 0,0-1 0 0 0,0 1 0 0 0,0-1 0 0 0,1 0 0 0 0,-1 0 0 0 0,0-1 0 0 0,5 1-116 0 0,2 0 272 0 0,-1 0 0 0 0,1-1-1 0 0,-1 0 1 0 0,1-1-1 0 0,-1 0 1 0 0,0 0-1 0 0,1-1 1 0 0,-1-1-1 0 0,0 0 1 0 0,0-1-1 0 0,0 0 1 0 0,0 0 0 0 0,1-2-272 0 0,-4 0 76 0 0,-1 0 0 0 0,0 0 0 0 0,0 0 0 0 0,-1-1 1 0 0,1 0-1 0 0,-2 0 0 0 0,1-1 0 0 0,-1 0 1 0 0,0 0-1 0 0,0 0 0 0 0,-1 0 0 0 0,0-1 0 0 0,-1 1 1 0 0,0-1-1 0 0,0 0 0 0 0,-1 0 0 0 0,0 0 1 0 0,-1-1-1 0 0,0 1 0 0 0,0 0 0 0 0,-1-1 0 0 0,0 1 1 0 0,-1 0-1 0 0,0-1 0 0 0,0 1 0 0 0,-1-2-76 0 0,-13-21-473 0 0,15 31 379 0 0,0 0 0 0 0,-1 0 0 0 0,1 1-1 0 0,0-1 1 0 0,-1 0 0 0 0,1 1 0 0 0,0-1-1 0 0,-1 1 1 0 0,1-1 0 0 0,-1 0 0 0 0,1 1-1 0 0,-1-1 1 0 0,1 1 0 0 0,-1-1 0 0 0,0 1 0 0 0,1 0-1 0 0,-1-1 1 0 0,0 1 0 0 0,1 0 0 0 0,-1-1-1 0 0,0 1 1 0 0,1 0 0 0 0,-1 0 0 0 0,0-1-1 0 0,0 1 1 0 0,1 0 0 0 0,-1 0 0 0 0,0 0-1 0 0,0 0 1 0 0,1 0 0 0 0,-1 0 0 0 0,0 0-1 0 0,0 0 1 0 0,1 1 0 0 0,-1-1 0 0 0,0 0-1 0 0,0 0 1 0 0,1 0 0 0 0,-1 1 0 0 0,0-1-1 0 0,1 0 1 0 0,-1 1 0 0 0,1-1 0 0 0,-1 1-1 0 0,0-1 1 0 0,1 1 0 0 0,-1-1 0 0 0,1 1-1 0 0,-1-1 1 0 0,1 1 0 0 0,-1 0 0 0 0,1-1-1 0 0,0 1 1 0 0,-1 0 0 0 0,1-1 0 0 0,0 1 0 0 0,-1 0-1 0 0,1-1 1 0 0,0 1 0 0 0,0 0 0 0 0,0 0-1 0 0,-1-1 1 0 0,1 1 0 0 0,0 0 0 0 0,0 0 94 0 0,-4 10 41 0 0,1 0 1 0 0,0 0-1 0 0,1 0 1 0 0,0 0-1 0 0,0 0 1 0 0,1 0-1 0 0,1 1 1 0 0,0-1-1 0 0,0 0 1 0 0,1 0-1 0 0,1 1 1 0 0,0-1 0 0 0,0 0-1 0 0,1 0 1 0 0,0 0-1 0 0,1-1 1 0 0,0 1-1 0 0,1-1 1 0 0,0 0-1 0 0,4 4-41 0 0,-8-11 109 0 0,0 1-1 0 0,0-1 0 0 0,0 0 0 0 0,1-1 0 0 0,-1 1 0 0 0,1 0 0 0 0,0 0 0 0 0,0 0 1 0 0,0-1-1 0 0,0 1 0 0 0,0-1 0 0 0,1 0 0 0 0,-1 0 0 0 0,1 0 0 0 0,-1 0 1 0 0,1 0-1 0 0,0 0 0 0 0,0-1 0 0 0,0 1 0 0 0,0-1 0 0 0,0 0 0 0 0,0 0 1 0 0,0 0-1 0 0,0 0 0 0 0,0 0 0 0 0,0-1 0 0 0,1 1 0 0 0,-1-1 0 0 0,0 0 0 0 0,0 0 1 0 0,1 0-1 0 0,-1-1 0 0 0,0 1 0 0 0,0-1 0 0 0,1 0 0 0 0,-1 1 0 0 0,0-2 1 0 0,0 1-1 0 0,0 0 0 0 0,0 0 0 0 0,0-1 0 0 0,0 0 0 0 0,-1 0 0 0 0,1 1 1 0 0,-1-2-1 0 0,1 1 0 0 0,1-1-108 0 0,10-13-79 0 0,0-1 0 0 0,0 0 0 0 0,-2 0 0 0 0,0-2 0 0 0,-1 1 0 0 0,-1-1 0 0 0,-1-1 0 0 0,0 0 0 0 0,-2 0 1 0 0,0-1-1 0 0,0-4 79 0 0,-4 37-4717 0 0,6 33 5225 0 0,-2-14-302 0 0,-4-17 88 0 0,35 76 2689 0 0,-24-96 713 0 0,20-37-5831 0 0,-33 42 2204 0 0,73-101-1816 0 0,-71 108-737 0 0,3 24 2523 0 0,26 100 96 0 0,2-82-7385 0 0,-29-42-798 0 0</inkml:trace>
  <inkml:trace contextRef="#ctx0" brushRef="#br0" timeOffset="4890.315">7702 61 13659 0 0,'0'0'1168'0'0,"0"0"-153"0"0,0 0-348 0 0,0 0-538 0 0,0 0-580 0 0,0 0-467 0 0,0 0-244 0 0,0 0 115 0 0,0 0 351 0 0,0 0 405 0 0,0 0 394 0 0,0 0 137 0 0,8 2 37 0 0,-5-1-246 0 0,0 0-1 0 0,0 0 1 0 0,0 0-1 0 0,0 0 0 0 0,-1 0 1 0 0,1 1-1 0 0,0 0 1 0 0,-1-1-1 0 0,1 1 0 0 0,-1 0 1 0 0,1 0-1 0 0,-1 0 1 0 0,0 1-1 0 0,0-1 0 0 0,0 1 1 0 0,0-1-1 0 0,0 1 1 0 0,-1-1-1 0 0,1 1 0 0 0,-1 0 1 0 0,0 0-1 0 0,0 0 1 0 0,0 0-1 0 0,0 0 0 0 0,0 0 1 0 0,-1 0-1 0 0,1 0 1 0 0,-1 0-1 0 0,0 0 0 0 0,0 0 1 0 0,0 0-1 0 0,0 1 1 0 0,0-1-1 0 0,-1 2-30 0 0,-1 542 879 0 0,2-533-845 0 0,0 0 0 0 0,1 0 0 0 0,0 0 0 0 0,2 0 0 0 0,-1 0 0 0 0,1-1 0 0 0,1 1 1 0 0,1-1-1 0 0,0 0 0 0 0,0 0 0 0 0,1 0 0 0 0,1-1 0 0 0,5 8-34 0 0,63 19 2867 0 0,-70-42-2939 0 0,0 0 1 0 0,0-1-1 0 0,0 1 0 0 0,0-1 1 0 0,-1 0-1 0 0,0-1 0 0 0,1 1 1 0 0,-2-1-1 0 0,1 0 0 0 0,0 0 1 0 0,-1 0-1 0 0,0 0 0 0 0,0-1 1 0 0,-1 1-1 0 0,1-1 0 0 0,-1 0 1 0 0,0 0-1 0 0,-1 1 0 0 0,1-1 1 0 0,-1 0-1 0 0,-1 0 0 0 0,1-1 1 0 0,-1 1-1 0 0,0 0 0 0 0,0 0 1 0 0,-1-2 71 0 0,1 16-911 0 0,1 45-1911 0 0,24 64 3409 0 0,25-56-8021 0 0,-42-54 1961 0 0</inkml:trace>
  <inkml:trace contextRef="#ctx0" brushRef="#br0" timeOffset="5150.439">7600 366 22757 0 0,'0'0'1736'0'0,"0"0"-191"0"0,0 0-489 0 0,0 0-504 0 0,0 0-312 0 0,0 0-256 0 0,0 0-104 0 0,0 0-16 0 0,154-76-24 0 0,-98 76-136 0 0,-7 8-248 0 0,-1-1-296 0 0,-8 4-497 0 0,-3-3-775 0 0,-1 6-1625 0 0,-10-4-2856 0 0,-8-2-5402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6:11.0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671 149 2969 0 0,'0'0'756'0'0,"0"0"-172"0"0,0 0-217 0 0,0 0-346 0 0,0 0-240 0 0,0 0-79 0 0,0 0 36 0 0,0 0 182 0 0,0 0 174 0 0,0 0 128 0 0,0 0 132 0 0,0 0 76 0 0,0 0 46 0 0,17-12-17 0 0,144-78 613 0 0,-85 57 467 0 0,-122 27-1146 0 0,-6 12-274 0 0,0 2 0 0 0,1 2 0 0 0,0 2 0 0 0,0 3 1 0 0,2 2-1 0 0,0 2 0 0 0,-24 14-119 0 0,44-21 199 0 0,3-2-112 0 0,5-3-173 0 0,0 1 0 0 0,1 1-1 0 0,0 0 1 0 0,0 1 0 0 0,1 1 0 0 0,1 1 0 0 0,0 1 0 0 0,0 1 0 0 0,1 0 0 0 0,1 1 0 0 0,-6 8 86 0 0,21-21-43 0 0,-1 0 0 0 0,1 0 0 0 0,0 1 0 0 0,0-1 0 0 0,0 0 0 0 0,0 1-1 0 0,0-1 1 0 0,0 0 0 0 0,1 1 0 0 0,-1-1 0 0 0,1 1 0 0 0,0-1 0 0 0,0 1 0 0 0,0-1 0 0 0,0 1 0 0 0,0-1 0 0 0,0 1 0 0 0,1-1 0 0 0,-1 1 0 0 0,1-1 0 0 0,0 1-1 0 0,0-1 1 0 0,0 0 0 0 0,0 1 0 0 0,0-1 0 0 0,0 0 0 0 0,0 0 0 0 0,1 0 0 0 0,-1 0 0 0 0,1 0 0 0 0,0 0 0 0 0,-1 0 0 0 0,1 0 0 0 0,0-1 0 0 0,0 1-1 0 0,0-1 1 0 0,0 0 0 0 0,1 1 0 0 0,-1-1 0 0 0,0 0 0 0 0,0 0 0 0 0,1 0 0 0 0,-1 0 0 0 0,1-1 43 0 0,111 37 1248 0 0,91-11-72 0 0,-160-24-1161 0 0,0 3 0 0 0,0 1 0 0 0,0 2 0 0 0,-1 2 0 0 0,-1 2 1 0 0,0 2-1 0 0,7 4-15 0 0,-44-15-4 0 0,-1 0 1 0 0,1 0-1 0 0,-1 0 1 0 0,1 0-1 0 0,-1 1 1 0 0,0 0-1 0 0,-1 0 1 0 0,1 1-1 0 0,-1-1 1 0 0,1 1-1 0 0,-1 0 1 0 0,-1 0-1 0 0,1 0 1 0 0,-1 0-1 0 0,0 1 1 0 0,0 0-1 0 0,0-1 1 0 0,-1 1-1 0 0,0 0 1 0 0,0 0-1 0 0,-1 0 1 0 0,1 1-1 0 0,-1-1 1 0 0,-1 0-1 0 0,1 1 1 0 0,-1-1-1 0 0,0 0 1 0 0,0 1-1 0 0,-1-1 1 0 0,0 0-1 0 0,0 0 0 0 0,-1 0 1 0 0,1 1-1 0 0,-1-1 1 0 0,-1-1-1 0 0,1 1 1 0 0,-1 0-1 0 0,0 0 1 0 0,0-1-1 0 0,-1 0 1 0 0,1 0-1 0 0,-1 0 1 0 0,0 0-1 0 0,-1 0 1 0 0,1-1-1 0 0,-1 0 4 0 0,-27 25 326 0 0,-1-2-1 0 0,-2-1 1 0 0,0-2 0 0 0,-1-1-1 0 0,-2-2 1 0 0,0-2-1 0 0,-1-1 1 0 0,0-2-1 0 0,-2-2 1 0 0,0-2-1 0 0,0-1 1 0 0,-1-2-1 0 0,0-2 1 0 0,-1-2 0 0 0,0-2-1 0 0,1-1 1 0 0,-1-3-1 0 0,0-1 1 0 0,0-2-326 0 0,-82-27 374 0 0,125 30-584 0 0,-1-1-1 0 0,1 1 1 0 0,-1-1-1 0 0,1 1 1 0 0,0-1-1 0 0,-1 1 1 0 0,1-1-1 0 0,0 1 1 0 0,0-1-1 0 0,0 0 1 0 0,1 1-1 0 0,-1-1 1 0 0,0 1-1 0 0,0-1 1 0 0,1 1-1 0 0,-1-1 1 0 0,1 1-1 0 0,-1-1 1 0 0,1 1-1 0 0,0-1 1 0 0,0 1-1 0 0,-1 0 1 0 0,1-1-1 0 0,0 1 1 0 0,0 0-1 0 0,0 0 1 0 0,1 0-1 0 0,-1 0 1 0 0,0 0-1 0 0,0 0 1 0 0,0 0-1 0 0,1 0 1 0 0,-1 0-1 0 0,1 1 1 0 0,-1-1-1 0 0,0 0 1 0 0,1 1-1 0 0,-1-1 1 0 0,1 1-1 0 0,-1 0 1 0 0,1-1 210 0 0,3-2-1197 0 0,12-7-5059 0 0</inkml:trace>
  <inkml:trace contextRef="#ctx0" brushRef="#br0" timeOffset="587.928">1619 248 15891 0 0,'0'0'239'0'0,"0"0"1"0"0,0 0-279 0 0,0 0-374 0 0,0 0-338 0 0,0 0-162 0 0,0 0 49 0 0,0 0 197 0 0,-27 13 256 0 0,-84 48 174 0 0,105-58 219 0 0,1 1 0 0 0,0-1 1 0 0,0 1-1 0 0,0 1 0 0 0,1-1 1 0 0,0 1-1 0 0,0-1 0 0 0,0 1 1 0 0,0 1-1 0 0,1-1 0 0 0,-1 0 1 0 0,1 1-1 0 0,1-1 1 0 0,-1 1-1 0 0,1 0 0 0 0,0 0 1 0 0,0 2 17 0 0,-7 17-79 0 0,-17 35 216 0 0,3 2-1 0 0,3 0 1 0 0,2 2 0 0 0,-8 58-137 0 0,25-81 1186 0 0,27-51 2573 0 0,172-305-4205 0 0,-106 81-503 0 0,-43 93 2121 0 0,-46 141-1292 0 0,-1 0 0 0 0,0 0 0 0 0,1 0-1 0 0,-1 1 1 0 0,0-1 0 0 0,1 1 0 0 0,-1 0 0 0 0,0 0 0 0 0,0 0 0 0 0,0 0 0 0 0,0 0 0 0 0,0 0-1 0 0,0 0 1 0 0,0 1 0 0 0,0-1 0 0 0,0 1 0 0 0,0-1 0 0 0,-1 1 0 0 0,1 0 0 0 0,-1 0-1 0 0,1 0 1 0 0,-1 0 0 0 0,0 0 0 0 0,0 0 0 0 0,0 0 0 0 0,0 0 0 0 0,0 0 0 0 0,0 1 120 0 0,26 49-13 0 0,-2 0 1 0 0,-3 2-1 0 0,-2 0 0 0 0,-3 1 1 0 0,-2 1-1 0 0,1 17 13 0 0,76 227 965 0 0,-57-201 505 0 0,-72-99 1752 0 0,-831-101-2522 0 0,802 94-1060 0 0,38 6-2227 0 0,39 7-1230 0 0,1 2 3123 0 0,189 25-8219 0 0,-194-33 8195 0 0,29 2-2076 0 0</inkml:trace>
  <inkml:trace contextRef="#ctx0" brushRef="#br0" timeOffset="853.947">2362 434 14043 0 0,'0'0'1038'0'0,"0"0"-329"0"0,0 0-789 0 0,0 0-1146 0 0,0 0-527 0 0,0 0-33 0 0,0 0 455 0 0,0 0 820 0 0,0 0 319 0 0,0 0 142 0 0,0 0 139 0 0,3 26 98 0 0,34 170 801 0 0,55 84 2112 0 0,-107-287-5294 0 0,-14-17-3277 0 0,19 15-33 0 0</inkml:trace>
  <inkml:trace contextRef="#ctx0" brushRef="#br0" timeOffset="1392.15">2081 273 15715 0 0,'0'0'990'0'0,"0"0"-211"0"0,0 0-386 0 0,0 0-348 0 0,0 0-163 0 0,0 0-21 0 0,31-8 30 0 0,104-21 34 0 0,2 31-26 0 0,-100 5 90 0 0,6-1 22 0 0,19 4 69 0 0,0-2 1 0 0,0-3-1 0 0,1-3 0 0 0,50-5-80 0 0,-106 3 64 0 0,1-1 0 0 0,-1 0 1 0 0,1-1-1 0 0,-1 0 0 0 0,0 0 0 0 0,0 0 0 0 0,0-1 1 0 0,0 0-1 0 0,-1-1 0 0 0,1 1 0 0 0,-1-1 0 0 0,0 0 1 0 0,0-1-1 0 0,0 0 0 0 0,5-4-64 0 0,-15 29-5832 0 0,6 25 5613 0 0,0-18 205 0 0,37 295 1351 0 0,-39-311-1245 0 0,1 1 0 0 0,1-1 0 0 0,-1 0 0 0 0,2 1-1 0 0,-1-1 1 0 0,2 0 0 0 0,0-1 0 0 0,0 1 0 0 0,0 0 0 0 0,2-1-1 0 0,-1 0 1 0 0,1 0 0 0 0,1-1 0 0 0,-1 0 0 0 0,2 0-1 0 0,-1 0 1 0 0,1-1 0 0 0,1 0 0 0 0,-1-1 0 0 0,1 0 0 0 0,0 0-1 0 0,1-1 1 0 0,0 0 0 0 0,0 0 0 0 0,0-1 0 0 0,1-1 0 0 0,2 1-92 0 0,5 1 144 0 0,1-1 0 0 0,0 0 0 0 0,0-2 1 0 0,1 0-1 0 0,-1-1 0 0 0,1-1 0 0 0,-1-1 1 0 0,1-1-1 0 0,-1 0 0 0 0,0-2 0 0 0,1 0 1 0 0,-1-1-1 0 0,0-1 0 0 0,-1-1 0 0 0,1 0 1 0 0,-1-2-1 0 0,1 0-144 0 0,-14 4 70 0 0,0 0 0 0 0,0-1 1 0 0,0 1-1 0 0,-1-1 0 0 0,1 0 0 0 0,-1 0 0 0 0,0 0 0 0 0,-1 0 1 0 0,1-1-1 0 0,-1 0 0 0 0,0 1 0 0 0,-1-1 0 0 0,1 0 0 0 0,-1-1 1 0 0,-1 1-1 0 0,1 0 0 0 0,-1 0 0 0 0,0-1 0 0 0,0 1 1 0 0,0-1-1 0 0,-1 1 0 0 0,0-1 0 0 0,-1 1 0 0 0,0-1 0 0 0,0 1 1 0 0,-1-5-71 0 0,-59-167 112 0 0,50 152-78 0 0,-59-129-5 0 0,138 144-4723 0 0,24 38-4760 0 0,-77-20 2734 0 0</inkml:trace>
  <inkml:trace contextRef="#ctx0" brushRef="#br0" timeOffset="1973.199">4016 332 16772 0 0,'0'0'377'0'0,"0"0"39"0"0,0 0-547 0 0,0 0-950 0 0,0 0-406 0 0,0 0 5 0 0,0 0 403 0 0,0 0 714 0 0,0 0 216 0 0,0 0-28 0 0,0 0 12 0 0,0 0 44 0 0,0 0 90 0 0,12 25 159 0 0,58 131 422 0 0,-62-120-180 0 0,-1 1 0 0 0,-2 1 1 0 0,-2-1-1 0 0,-1 1 0 0 0,-2-1 1 0 0,-2 3-371 0 0,2 16 1760 0 0,0-56-372 0 0,0 0 250 0 0,-2-97 591 0 0,4 52-2270 0 0,-2 1 52 0 0,-4 26-150 0 0,2-1 0 0 0,0 1 1 0 0,1-1-1 0 0,1 0 0 0 0,0 0 1 0 0,2 1-1 0 0,0-1 0 0 0,1 1 1 0 0,1 0-1 0 0,0-1 0 0 0,2 2 0 0 0,0-1 1 0 0,1 1-1 0 0,1-1 0 0 0,0 2 1 0 0,2 0-1 0 0,-1 0 0 0 0,2 0 1 0 0,0 1-1 0 0,1 1 0 0 0,1 0 1 0 0,0 1-1 0 0,12-10 139 0 0,9 6-59 0 0,1 1 0 0 0,0 2 1 0 0,1 2-1 0 0,0 1 0 0 0,1 2 1 0 0,0 1-1 0 0,1 2 0 0 0,-1 2 1 0 0,1 1-1 0 0,0 2 0 0 0,0 1 1 0 0,10 4 58 0 0,51 34-791 0 0,-98-37 770 0 0,1 1-1 0 0,0-1 0 0 0,-1 1 0 0 0,1 0 1 0 0,-1-1-1 0 0,1 1 0 0 0,-1 0 1 0 0,0 0-1 0 0,0 0 0 0 0,0 0 0 0 0,0 0 1 0 0,0 0-1 0 0,0 1 0 0 0,-1-1 1 0 0,1 0-1 0 0,-1 0 0 0 0,1 0 0 0 0,-1 1 1 0 0,0-1-1 0 0,0 0 0 0 0,0 1 1 0 0,0-1-1 0 0,-1 0 0 0 0,1 0 1 0 0,0 1-1 0 0,-1-1 0 0 0,0 0 0 0 0,1 0 1 0 0,-1 0-1 0 0,0 0 0 0 0,0 0 1 0 0,0 0-1 0 0,0 0 0 0 0,-1 0 0 0 0,1 0 1 0 0,0 0-1 0 0,-1-1 0 0 0,0 1 1 0 0,1 0-1 0 0,-1-1 0 0 0,0 1 0 0 0,0-1 1 0 0,1 0-1 0 0,-2 1 22 0 0,-452 274 467 0 0,450-273-511 0 0,0 1 1 0 0,1-1-1 0 0,-1 1 1 0 0,0 0-1 0 0,1 0 1 0 0,0 1-1 0 0,0-1 1 0 0,0 1-1 0 0,1 0 1 0 0,0 0-1 0 0,0 0 1 0 0,0 1-1 0 0,0-1 1 0 0,1 1 0 0 0,0-1-1 0 0,0 1 1 0 0,1 0-1 0 0,-1 0 1 0 0,1 0-1 0 0,0 0 1 0 0,1 0-1 0 0,-1 0 1 0 0,1 0-1 0 0,1 0 1 0 0,-1 0-1 0 0,1 0 1 0 0,0 0-1 0 0,0-1 1 0 0,1 1-1 0 0,0 0 1 0 0,0 0-1 0 0,0-1 1 0 0,0 1-1 0 0,1-1 1 0 0,0 0-1 0 0,0 0 1 0 0,1 0-1 0 0,0 0 44 0 0,16 14 279 0 0,2-1-1 0 0,0 0 1 0 0,1-2-1 0 0,0-1 1 0 0,2-1-1 0 0,-1-1 1 0 0,2-1-1 0 0,0-1 0 0 0,0-2 1 0 0,17 5-279 0 0,95 26-1768 0 0,-3 0-9577 0 0,-127-38 7317 0 0</inkml:trace>
  <inkml:trace contextRef="#ctx0" brushRef="#br0" timeOffset="2496.62">5432 302 20428 0 0,'0'0'582'0'0,"0"0"-227"0"0,0 0-563 0 0,0 0-823 0 0,0 0-295 0 0,0 0 43 0 0,0 0 366 0 0,0 0 586 0 0,0 0 152 0 0,0 0 79 0 0,-5 29 97 0 0,-17 93 49 0 0,-42 32-218 0 0,33-98-203 0 0,-44 93 1807 0 0,90-193 2486 0 0,18-24-3446 0 0,11-25-1434 0 0,24-168-1767 0 0,-68 260 2657 0 0,0 0-1 0 0,0-1 0 0 0,1 1 1 0 0,-1-1-1 0 0,0 1 1 0 0,1 0-1 0 0,-1-1 0 0 0,1 1 1 0 0,-1 0-1 0 0,1-1 1 0 0,0 1-1 0 0,-1 0 0 0 0,1 0 1 0 0,0 0-1 0 0,0 0 1 0 0,0 0-1 0 0,0 0 0 0 0,0 0 1 0 0,0 0-1 0 0,0 0 1 0 0,0 0-1 0 0,0 0 1 0 0,1 1-1 0 0,-1-1 0 0 0,0 0 1 0 0,1 1-1 0 0,-1-1 1 0 0,0 1-1 0 0,1-1 0 0 0,-1 1 1 0 0,0 0-1 0 0,1 0 1 0 0,-1 0-1 0 0,1 0 0 0 0,-1 0 1 0 0,0 0-1 0 0,1 0 1 0 0,-1 0-1 0 0,1 0 0 0 0,-1 0 1 0 0,0 1-1 0 0,1-1 1 0 0,-1 1-1 0 0,0-1 1 0 0,1 1-1 0 0,-1-1 0 0 0,0 1 1 0 0,0 0-1 0 0,0 0 1 0 0,1 0-1 0 0,-1-1 0 0 0,0 1 1 0 0,0 0-1 0 0,0 0 1 0 0,0 1-1 0 0,-1-1 0 0 0,1 0 1 0 0,1 1 72 0 0,33 29-29 0 0,-1 1 0 0 0,-2 2 0 0 0,-1 1 0 0 0,-2 2 0 0 0,-1 0 0 0 0,-2 2 0 0 0,16 35 29 0 0,76 102 458 0 0,-117-176-431 0 0,0 1 0 0 0,1 0 0 0 0,-1 0 0 0 0,0 0 0 0 0,0 0 0 0 0,0 0 0 0 0,0 0 0 0 0,0 1 1 0 0,0-1-1 0 0,0 0 0 0 0,0 1 0 0 0,0-1 0 0 0,0 0 0 0 0,-1 1 0 0 0,1-1 0 0 0,-1 1 0 0 0,1-1 1 0 0,-1 1-1 0 0,1-1 0 0 0,-1 1 0 0 0,0-1 0 0 0,0 1 0 0 0,0-1 0 0 0,0 1 0 0 0,0 0 0 0 0,0-1 1 0 0,0 1-1 0 0,0-1 0 0 0,-1 1 0 0 0,1-1 0 0 0,-1 1 0 0 0,1-1 0 0 0,-1 1 0 0 0,1-1 0 0 0,-1 1 1 0 0,0-1-1 0 0,0 0 0 0 0,0 1 0 0 0,0-1 0 0 0,0 0 0 0 0,0 0 0 0 0,0 0 0 0 0,0 0 0 0 0,0 0 1 0 0,0 0-1 0 0,-1 0 0 0 0,1 0 0 0 0,0 0 0 0 0,-1 0 0 0 0,1-1 0 0 0,-1 1 0 0 0,1-1 0 0 0,-1 1 1 0 0,1-1-1 0 0,-1 1 0 0 0,1-1 0 0 0,-1 0 0 0 0,1 0 0 0 0,-1 0 0 0 0,1 0 0 0 0,-1 0 0 0 0,0 0 0 0 0,1 0 1 0 0,-1-1-28 0 0,-62 11 763 0 0,0-3 1 0 0,-1-4 0 0 0,1-2-1 0 0,-31-4-763 0 0,-25 0 313 0 0,-68 12-2112 0 0,188-9 1595 0 0,1 0 0 0 0,-1 0-1 0 0,1 0 1 0 0,-1 0 0 0 0,1 0 0 0 0,-1 0 0 0 0,1 0-1 0 0,-1 0 1 0 0,1 0 0 0 0,-1 0 0 0 0,1 0 0 0 0,-1 1 0 0 0,1-1-1 0 0,-1 0 1 0 0,1 0 0 0 0,-1 0 0 0 0,0 1 0 0 0,1-1-1 0 0,-1 0 1 0 0,1 1 0 0 0,-1-1 0 0 0,1 0 0 0 0,-1 1-1 0 0,0-1 1 0 0,1 0 0 0 0,-1 1 0 0 0,0-1 0 0 0,0 1 0 0 0,1-1-1 0 0,-1 1 1 0 0,0-1 0 0 0,0 1 0 0 0,1-1 0 0 0,-1 1-1 0 0,0-1 1 0 0,0 1 0 0 0,0-1 0 0 0,0 1 0 0 0,0-1 0 0 0,0 1-1 0 0,0-1 1 0 0,0 1 0 0 0,0-1 0 0 0,0 1 0 0 0,0-1-1 0 0,0 1 1 0 0,0-1 0 0 0,0 1 0 0 0,-1-1 0 0 0,1 1-1 0 0,0-1 1 0 0,0 1 0 0 0,-1-1 0 0 0,1 0 0 0 0,0 1 0 0 0,0-1 204 0 0,12 2-5531 0 0</inkml:trace>
  <inkml:trace contextRef="#ctx0" brushRef="#br0" timeOffset="3107.264">6072 373 11538 0 0,'0'0'418'0'0,"0"0"-217"0"0,0 0-547 0 0,0 0-681 0 0,0 0-171 0 0,0 0 106 0 0,0 0 341 0 0,0 0 523 0 0,0 0 132 0 0,0 0 83 0 0,25-8 237 0 0,187-60 2039 0 0,-157 51-1693 0 0,1 3 0 0 0,1 3 0 0 0,0 2 0 0 0,0 3 0 0 0,0 2 1 0 0,42 3-571 0 0,-100 2-29 0 0,-1-1 0 0 0,1 1 1 0 0,0 0-1 0 0,0 0 0 0 0,0 0 1 0 0,0 0-1 0 0,-1 0 1 0 0,1 0-1 0 0,1 1 0 0 0,-1-1 1 0 0,0 0-1 0 0,0 0 1 0 0,0 1-1 0 0,1-1 0 0 0,-1 1 1 0 0,0-1-1 0 0,1 0 1 0 0,0 1-1 0 0,-1-1 0 0 0,1 1 1 0 0,0-1-1 0 0,0 1 1 0 0,-1-1-1 0 0,1 1 0 0 0,0-1 1 0 0,1 1-1 0 0,-1-1 1 0 0,0 1-1 0 0,0-1 0 0 0,1 1 1 0 0,-1-1-1 0 0,1 1 1 0 0,-1-1-1 0 0,1 1 0 0 0,-1-1 1 0 0,1 0-1 0 0,0 1 1 0 0,0-1-1 0 0,0 0 0 0 0,0 0 1 0 0,0 0-1 0 0,0 1 1 0 0,0-1-1 0 0,0 0 0 0 0,0 0 1 0 0,0-1-1 0 0,1 1 1 0 0,-1 0-1 0 0,0 0 0 0 0,1 0 1 0 0,-1-1-1 0 0,0 1 1 0 0,1-1-1 0 0,-1 1 0 0 0,1-1 1 0 0,-1 0-1 0 0,1 0 1 0 0,-1 1-1 0 0,1-1 0 0 0,-1 0 1 0 0,1 0-1 0 0,-1 0 1 0 0,1-1-1 0 0,-1 1 0 0 0,1 0 1 0 0,-1 0-1 0 0,1-1 29 0 0,-428 271 1210 0 0,380-237-1230 0 0,1 2 0 0 0,2 2 0 0 0,2 2 1 0 0,1 1-1 0 0,-29 40 20 0 0,67-79-1 0 0,-1 1 1 0 0,1 0-1 0 0,0 0 0 0 0,0-1 0 0 0,0 1 1 0 0,0 1-1 0 0,1-1 0 0 0,-1 0 0 0 0,0 0 1 0 0,1 1-1 0 0,0-1 0 0 0,-1 1 0 0 0,1-1 1 0 0,0 1-1 0 0,0-1 0 0 0,1 1 1 0 0,-1 0-1 0 0,0-1 0 0 0,1 1 0 0 0,0 0 1 0 0,-1 0-1 0 0,1-1 0 0 0,0 1 0 0 0,1 0 1 0 0,-1 0-1 0 0,0-1 0 0 0,1 1 0 0 0,0 0 1 0 0,-1 0-1 0 0,1-1 0 0 0,0 1 0 0 0,0-1 1 0 0,1 1-1 0 0,-1-1 0 0 0,0 1 1 0 0,1-1-1 0 0,-1 0 0 0 0,1 0 0 0 0,0 0 1 0 0,0 0-1 0 0,0 0 0 0 0,0 0 0 0 0,0 0 1 0 0,0 0-1 0 0,1-1 0 0 0,-1 1 0 0 0,1-1 1 0 0,-1 0-1 0 0,1 0 0 0 0,-1 0 1 0 0,1 0-1 0 0,-1 0 0 0 0,1 0 0 0 0,0-1 1 0 0,0 1-1 0 0,-1-1 0 0 0,1 0 0 0 0,2 0 1 0 0,68 7 932 0 0,0-3-1 0 0,0-3 0 0 0,0-3 0 0 0,50-9-931 0 0,-84 8 160 0 0,-21 3 21 0 0,1-1-1 0 0,-1 0 1 0 0,0-2-1 0 0,0 0 1 0 0,0-1-1 0 0,0-1 1 0 0,0 0-1 0 0,-1-2 1 0 0,13-5-181 0 0,-12-29 1552 0 0,-30-40-3841 0 0,8 63 1396 0 0,-6-87-2257 0 0,10 103 3193 0 0,0-1 0 0 0,1 0 0 0 0,-1 1 0 0 0,0-1-1 0 0,1 0 1 0 0,0 1 0 0 0,-1-1 0 0 0,1 1 0 0 0,0-1 0 0 0,0 1 0 0 0,0-1-1 0 0,1 1 1 0 0,-1 0 0 0 0,1 0 0 0 0,-1-1 0 0 0,1 1 0 0 0,0 0-1 0 0,0 0 1 0 0,0 1 0 0 0,0-1 0 0 0,0 0 0 0 0,0 1 0 0 0,0-1 0 0 0,1 1-1 0 0,-1-1 1 0 0,0 1 0 0 0,1 0 0 0 0,-1 0 0 0 0,1 0 0 0 0,-1 1 0 0 0,1-1-1 0 0,0 1 1 0 0,-1-1 0 0 0,1 1 0 0 0,0 0 0 0 0,2 0-43 0 0,0 0 2 0 0,0 1 0 0 0,0 0 1 0 0,0 0-1 0 0,-1 1 0 0 0,1-1 1 0 0,0 1-1 0 0,0 0 0 0 0,-1 0 1 0 0,0 1-1 0 0,1-1 0 0 0,-1 1 1 0 0,0 0-1 0 0,0 0 0 0 0,0 0 0 0 0,-1 1 1 0 0,1-1-1 0 0,-1 1 0 0 0,0 0 1 0 0,0 0-1 0 0,0 0 0 0 0,0 1 1 0 0,-1-1-1 0 0,1 1 0 0 0,-1-1 1 0 0,0 1-1 0 0,-1 0 0 0 0,1-1 0 0 0,-1 1 1 0 0,0 0-1 0 0,0 2-2 0 0,18 157 858 0 0,-19-123-674 0 0,-1-27-196 0 0,0 0-1 0 0,1 0 0 0 0,1 0 1 0 0,0 0-1 0 0,1 0 1 0 0,0 0-1 0 0,1 0 1 0 0,1 0-1 0 0,0-1 0 0 0,3 4 13 0 0,35 5-4007 0 0,-11-30-1925 0 0,-21 4 148 0 0</inkml:trace>
  <inkml:trace contextRef="#ctx0" brushRef="#br0" timeOffset="3489.568">7211 567 15027 0 0,'0'0'418'0'0,"0"0"-1201"0"0,0 0-361 0 0,0 0 135 0 0,0 0 444 0 0,0 0 461 0 0,0 0 117 0 0,0 0 17 0 0,10 25 0 0 0,63 157 54 0 0,-66-166-24 0 0,0-1-1 0 0,1 0 0 0 0,1-1 1 0 0,0 0-1 0 0,0 0 0 0 0,2-1 1 0 0,0 0-1 0 0,0-1 0 0 0,1 0 1 0 0,1-1-1 0 0,0 0 0 0 0,0-1 1 0 0,1 0-1 0 0,0-2 0 0 0,1 1 1 0 0,0-2-1 0 0,0 0 0 0 0,6 1-59 0 0,11 7 192 0 0,1-2 1 0 0,0-2-1 0 0,1-1 0 0 0,0-1 0 0 0,1-2 0 0 0,0-1 0 0 0,0-2 0 0 0,0-2 0 0 0,0-1 0 0 0,16-2-192 0 0,-41-1 181 0 0,0 0-1 0 0,0 0 1 0 0,0-1 0 0 0,-1 0 0 0 0,1-1 0 0 0,-1 0 0 0 0,0-1-1 0 0,0 0 1 0 0,0 0 0 0 0,-1-1 0 0 0,0 0 0 0 0,0 0-1 0 0,0-1 1 0 0,-1 0 0 0 0,0 0 0 0 0,0-1 0 0 0,-1 0-1 0 0,0 0 1 0 0,0 0 0 0 0,-1-1 0 0 0,0 0 0 0 0,-1 0-1 0 0,0-1 1 0 0,0 1 0 0 0,-1-1 0 0 0,0 1 0 0 0,-1-1-1 0 0,0 0 1 0 0,0-8-181 0 0,-1 10-13 0 0,-2 0 0 0 0,1 0 1 0 0,-1 1-1 0 0,-1-1 0 0 0,1 1 0 0 0,-1-1 0 0 0,0 1 0 0 0,-1-1 0 0 0,0 1 0 0 0,0 0 0 0 0,-1 0 1 0 0,1 1-1 0 0,-2-1 0 0 0,1 1 0 0 0,-1-1 0 0 0,-4-4 13 0 0,-12-8-392 0 0,-1 0 0 0 0,-1 1 0 0 0,-1 2 1 0 0,0 0-1 0 0,-1 1 0 0 0,0 2 0 0 0,-1 0 0 0 0,-1 2 1 0 0,0 1-1 0 0,-1 1 0 0 0,0 2 0 0 0,0 0 0 0 0,0 2 1 0 0,-1 1-1 0 0,-12 1 392 0 0,37 2-94 0 0,-1 0 0 0 0,1 1 1 0 0,-1 0-1 0 0,1 0 1 0 0,0 0-1 0 0,-1 1 0 0 0,1 0 1 0 0,0 0-1 0 0,0 0 1 0 0,-1 0-1 0 0,1 0 0 0 0,0 1 1 0 0,0 0-1 0 0,0 0 1 0 0,0 0-1 0 0,1 0 0 0 0,-1 0 1 0 0,1 1-1 0 0,-1 0 1 0 0,1 0-1 0 0,0 0 0 0 0,0 0 1 0 0,0 0-1 0 0,0 1 1 0 0,1-1-1 0 0,-1 1 0 0 0,1 0 1 0 0,0-1-1 0 0,0 1 1 0 0,0 0-1 0 0,1 0 0 0 0,-1 1 1 0 0,1-1-1 0 0,0 0 1 0 0,0 0-1 0 0,1 1 0 0 0,-1 3 94 0 0,0 2-18 0 0,2 0 0 0 0,-1-1 0 0 0,1 1 0 0 0,0 0 0 0 0,1-1 0 0 0,0 1 0 0 0,1-1 0 0 0,0 0 0 0 0,0 0 0 0 0,1 0 0 0 0,0 0 0 0 0,0 0 0 0 0,1-1 0 0 0,0 0 0 0 0,1 0 0 0 0,6 7 18 0 0,126 88 455 0 0,-35-55-4884 0 0,-66-32-1991 0 0</inkml:trace>
  <inkml:trace contextRef="#ctx0" brushRef="#br0" timeOffset="4198.225">8433 406 15771 0 0,'0'0'7'0'0,"0"0"-179"0"0,0 0-375 0 0,0 0-244 0 0,0 0-17 0 0,0 0 247 0 0,0 0 306 0 0,0 0 207 0 0,-12 27 108 0 0,-38 88 36 0 0,47-108-88 0 0,1 0 0 0 0,-1 0 0 0 0,1 1 1 0 0,0-1-1 0 0,1 0 0 0 0,0 1 0 0 0,0-1 0 0 0,0 1 0 0 0,1-1 0 0 0,0 1 1 0 0,1-1-1 0 0,0 1 0 0 0,0-1 0 0 0,0 1 0 0 0,3 4-8 0 0,0 8-43 0 0,-4-18 81 0 0,-1 0 0 0 0,1 0 0 0 0,-1 1 1 0 0,1-1-1 0 0,0 0 0 0 0,0 0 0 0 0,0 1 1 0 0,0-1-1 0 0,0 0 0 0 0,1 0 0 0 0,-1 1 1 0 0,1-1-1 0 0,-1 0 0 0 0,1 0 0 0 0,0 0 0 0 0,0 0 1 0 0,0 0-1 0 0,0 0 0 0 0,0 0 0 0 0,1 0 1 0 0,-1 0-1 0 0,0-1 0 0 0,1 1 0 0 0,-1 0 0 0 0,1-1 1 0 0,0 1-1 0 0,0-1 0 0 0,-1 0 0 0 0,1 1 1 0 0,0-1-1 0 0,0 0 0 0 0,0 0 0 0 0,0 0 1 0 0,0 0-1 0 0,1-1 0 0 0,-1 1 0 0 0,0-1 0 0 0,0 1 1 0 0,0-1-1 0 0,1 0 0 0 0,-1 0 0 0 0,0 1 1 0 0,0-2-1 0 0,1 1 0 0 0,-1 0 0 0 0,0 0 1 0 0,0-1-1 0 0,1 1 0 0 0,-1-1 0 0 0,0 0 0 0 0,0 0-38 0 0,67-95 2093 0 0,-48-19-3875 0 0,-18 138-3404 0 0,-4 2 3510 0 0,14 68 3380 0 0,-6-78-1555 0 0,0 0 1 0 0,1-1 0 0 0,1 0-1 0 0,0 0 1 0 0,1-1-1 0 0,1 0 1 0 0,0 0 0 0 0,1-1-1 0 0,0-1 1 0 0,0 0 0 0 0,2-1-1 0 0,-1 0 1 0 0,1-1-1 0 0,0 0 1 0 0,1-1 0 0 0,0-1-1 0 0,0-1 1 0 0,1 0 0 0 0,0-1-1 0 0,0 0 1 0 0,0-1-1 0 0,0-1 1 0 0,1-1 0 0 0,-1 0-1 0 0,1-1 1 0 0,0-1-1 0 0,-1 0 1 0 0,1-2 0 0 0,0 0-1 0 0,-1 0 1 0 0,0-2 0 0 0,0 0-1 0 0,0-1 1 0 0,0 0-1 0 0,0-1 1 0 0,-1-1 0 0 0,13-8-150 0 0,-17 7 176 0 0,0-1 1 0 0,0 1 0 0 0,-1-2 0 0 0,-1 1-1 0 0,0-1 1 0 0,0-1 0 0 0,-1 0-1 0 0,0 0 1 0 0,-1 0 0 0 0,0-1 0 0 0,-1 0-1 0 0,0-1 1 0 0,-1 1 0 0 0,0-1 0 0 0,-1 0-1 0 0,-1 0 1 0 0,0 0 0 0 0,0-1-1 0 0,-2 1 1 0 0,0-1 0 0 0,0 0 0 0 0,-1 1-1 0 0,-1-1 1 0 0,0 1 0 0 0,-1-1 0 0 0,0 1-1 0 0,-3-6-176 0 0,-93-140-2295 0 0,101 157 2295 0 0,-1 0 0 0 0,1 0 0 0 0,-1 0 0 0 0,1 1 0 0 0,0-1 0 0 0,0 1 0 0 0,0 0 0 0 0,0 0 0 0 0,0 0 0 0 0,0 0-1 0 0,0 0 1 0 0,0 1 0 0 0,0-1 0 0 0,0 1 0 0 0,0 0 0 0 0,0 0 0 0 0,0 0 0 0 0,0 0 0 0 0,1 1 0 0 0,-1-1 0 0 0,0 1 0 0 0,0 0 0 0 0,0 0 0 0 0,2-1 32 0 0,25 5-33 0 0,-1 1 0 0 0,1 1 0 0 0,-1 2 0 0 0,-1 1 0 0 0,1 1 0 0 0,-2 1 0 0 0,0 2 0 0 0,0 0 0 0 0,-1 2 1 0 0,19 16 0 0 0,-38-27-56 0 0,-1 0 1 0 0,0 0 0 0 0,1 0 0 0 0,-2 1-1 0 0,1 0 1 0 0,-1 1 0 0 0,0-1 0 0 0,0 1-1 0 0,0 0 1 0 0,-1 0 0 0 0,0 0 0 0 0,-1 1-1 0 0,0-1 1 0 0,0 1 0 0 0,0 0 0 0 0,-1 0-1 0 0,-1 0 1 0 0,1 0 0 0 0,-1 0 0 0 0,0 1-1 0 0,-1-1 1 0 0,0 0 0 0 0,0 0 0 0 0,-1 1-1 0 0,0-1 1 0 0,0 0 0 0 0,-1 0-1 0 0,-1 3 57 0 0,-2 10 22 0 0,1-14-3 0 0,1 1-1 0 0,0-1 1 0 0,1 1 0 0 0,0 0 0 0 0,0 0 0 0 0,0 0-1 0 0,1 0 1 0 0,0 0 0 0 0,1 0 0 0 0,-1 0 0 0 0,2 0-1 0 0,-1 0 1 0 0,1 0 0 0 0,0 0 0 0 0,1 0-1 0 0,0 0 1 0 0,0 0 0 0 0,1-1 0 0 0,0 1 0 0 0,0-1-1 0 0,1 1 1 0 0,0-1 0 0 0,0 0 0 0 0,1-1 0 0 0,-1 1-1 0 0,2-1 1 0 0,-1 0 0 0 0,4 3-20 0 0,14 0 176 0 0,1-1 0 0 0,1-1-1 0 0,-1 0 1 0 0,1-2 0 0 0,0-1 0 0 0,1-2 0 0 0,-1 0-1 0 0,0-1 1 0 0,1-2 0 0 0,-1 0 0 0 0,0-2 0 0 0,0-1-176 0 0,197-34 1012 0 0,-143 21-3587 0 0,0 3-5718 0 0,-71 13-718 0 0</inkml:trace>
  <inkml:trace contextRef="#ctx0" brushRef="#br0" timeOffset="4447.512">9292 619 18556 0 0,'0'0'208'0'0,"0"0"-88"0"0,0 0-64 0 0,212-75-32 0 0,-134 64-48 0 0,4 2-160 0 0,5 3-584 0 0,-3-2-816 0 0,1-1-1425 0 0,-25 1-872 0 0,-20 4-5633 0 0</inkml:trace>
  <inkml:trace contextRef="#ctx0" brushRef="#br0" timeOffset="4609.622">10273 271 0 0 0,'0'0'2002'0'0,"0"0"-550"0"0,-31-12-320 0 0,-230-80 1085 0 0,23 37-861 0 0,239 55-1287 0 0,-1-1-1 0 0,1 1 1 0 0,0 0 0 0 0,-1 0-1 0 0,1-1 1 0 0,-1 1 0 0 0,1 0-1 0 0,-1-1 1 0 0,0 1 0 0 0,1-1-1 0 0,-1 1 1 0 0,1 0 0 0 0,-1-1-1 0 0,0 1 1 0 0,1-1 0 0 0,-1 1-1 0 0,0-1 1 0 0,1 1 0 0 0,-1-1-1 0 0,0 0 1 0 0,0 1 0 0 0,0-1-1 0 0,0 1 1 0 0,1-1-1 0 0,-1 1 1 0 0,0-1 0 0 0,0 0-1 0 0,0 1 1 0 0,0-1 0 0 0,0 1-1 0 0,0-1 1 0 0,0 0 0 0 0,-1 1-1 0 0,1-1 1 0 0,0 1 0 0 0,0-1-1 0 0,0 1 1 0 0,-1-1 0 0 0,1 0-1 0 0,0 1 1 0 0,0-1 0 0 0,-1 1-1 0 0,1 0 1 0 0,0-1 0 0 0,-1 1-1 0 0,1-1 1 0 0,-1 1 0 0 0,1-1-1 0 0,-1 1 1 0 0,1 0 0 0 0,-1-1-1 0 0,1 1 1 0 0,-1 0 0 0 0,1 0-1 0 0,-1-1 1 0 0,1 1-1 0 0,-1 0 1 0 0,1 0 0 0 0,-1 0-1 0 0,0-1 1 0 0,1 1 0 0 0,-1 0-1 0 0,1 0 1 0 0,-1 0 0 0 0,0 0-69 0 0,50-20 569 0 0,-45 19-597 0 0,53-15 6 0 0,0 2 1 0 0,1 3-1 0 0,1 2 0 0 0,53 0 23 0 0,35 5-5483 0 0,-124 4-2113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35:03.196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  <inkml:brush xml:id="br2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1779 3419 4073 0 0,'0'0'336'0'0,"0"0"-205"0"0,0 0-239 0 0,0 0-107 0 0,0 0 31 0 0,0 0 119 0 0,0 0 243 0 0,0 0 254 0 0,0 0 252 0 0,0 0 234 0 0,7 52-730 0 0,-1 22 4 0 0,-3 0-1 0 0,-4 0 1 0 0,-3 1 0 0 0,-4-2-1 0 0,-3 8-191 0 0,0-17-100 0 0,4 1-1 0 0,2-1 0 0 0,3 1 0 0 0,3 0 0 0 0,3 0 0 0 0,11 55 101 0 0,5-19 927 0 0,-5 0-1 0 0,-4 1 0 0 0,-5 0 0 0 0,-4 9-926 0 0,2 1 2118 0 0,-1-110 2427 0 0,1-3-5154 0 0,3 1-10665 0 0,-6 1 6068 0 0</inkml:trace>
  <inkml:trace contextRef="#ctx0" brushRef="#br0" timeOffset="604.374">1813 5129 1424 0 0,'0'0'1455'0'0,"0"0"-583"0"0,0 0-149 0 0,0 0 3 0 0,0 0-13 0 0,0 0-58 0 0,0 0-131 0 0,0 0-137 0 0,0 0-143 0 0,0 0-92 0 0,0 0-31 0 0,0 0 55 0 0,26-9 115 0 0,86-26 159 0 0,110 9 2436 0 0,459-26-313 0 0,1095-45 571 0 0,-534 81-1756 0 0,-802 15-49 0 0,102 27-1339 0 0,-261-19 93 0 0,-239-32 512 0 0,-63-3-3906 0 0,-24 11-5021 0 0,28 10-996 0 0</inkml:trace>
  <inkml:trace contextRef="#ctx0" brushRef="#br0" timeOffset="1282.068">1893 3292 16147 0 0,'0'0'-464'0'0,"0"0"-144"0"0,0 0-72 0 0,30-6 136 0 0,194-24 153 0 0,1120 10 482 0 0,947-17 397 0 0,-1455-4 169 0 0,-281 3 2549 0 0,-477 35-3786 0 0,-78 39-417 0 0,57 301 854 0 0,-7 555 427 0 0,26-545-54 0 0,-76-345-281 0 0,1 1 0 0 0,-1-1 0 0 0,1 1 0 0 0,-1-1 0 0 0,0 1 0 0 0,0-1 0 0 0,0 1 1 0 0,0 0-1 0 0,0-1 0 0 0,-1 1 0 0 0,1-1 0 0 0,-1 1 0 0 0,1-1 0 0 0,-1 0 0 0 0,0 1 1 0 0,0-1-1 0 0,0 0 0 0 0,-1 1 0 0 0,1-1 0 0 0,0 0 0 0 0,-1 0 0 0 0,1 0 0 0 0,-1 0 0 0 0,0 0 1 0 0,0-1-1 0 0,0 1 0 0 0,0 0 51 0 0,-46 16-5444 0 0,30-15-1353 0 0</inkml:trace>
  <inkml:trace contextRef="#ctx0" brushRef="#br0" timeOffset="2687.965">3575 3833 8642 0 0,'0'0'1915'0'0,"0"0"-37"0"0,0 0-402 0 0,0 0-561 0 0,0 0-716 0 0,0 0-1044 0 0,0 0-1182 0 0,0 0-307 0 0,0 0 262 0 0,0 0 757 0 0,0 0 1066 0 0,0 0 331 0 0,0 0 101 0 0,1 11 82 0 0,82 377 3009 0 0,-42-235-1500 0 0,-55-185 7463 0 0,-5 0-7402 0 0,-20-44-2507 0 0,50 62-5349 0 0,45 24 6047 0 0,-27-4 71 0 0,-19-3 42 0 0,0 0 0 0 0,1-1 0 0 0,-1 0 0 0 0,1-1 0 0 0,-1-1 0 0 0,1 1 0 0 0,-1-1 0 0 0,1-1 0 0 0,-1 0 0 0 0,0-1 0 0 0,1 0 0 0 0,-1 0 0 0 0,0-1 0 0 0,0-1 0 0 0,0 1 0 0 0,-1-2 0 0 0,1 1 0 0 0,-1-1 0 0 0,0-1 0 0 0,0 1 0 0 0,-1-2-1 0 0,1 1 1 0 0,-1-1 0 0 0,-1 0 0 0 0,0-1 0 0 0,0 0 0 0 0,0 0 0 0 0,-1 0 0 0 0,0-1 0 0 0,0 0 0 0 0,1-4-139 0 0,0-12 156 0 0,-1 0 0 0 0,-1 0 0 0 0,-1 0 0 0 0,-2-1-1 0 0,0 0 1 0 0,-1 0 0 0 0,-2 1 0 0 0,-1-1 0 0 0,-2-12-156 0 0,-4 0-1179 0 0,9 59-4177 0 0,105 330 6646 0 0,-14-103-325 0 0,-90-261 3193 0 0,3-26-14436 0 0,-5 33 3073 0 0</inkml:trace>
  <inkml:trace contextRef="#ctx0" brushRef="#br0" timeOffset="3089.403">4493 4172 13755 0 0,'0'0'4433'0'0,"0"0"-3441"0"0,0 0-1453 0 0,0 0-873 0 0,0 0-417 0 0,0 0 99 0 0,0 0 473 0 0,0 0 756 0 0,0 0 455 0 0,0 0 97 0 0,0 0-54 0 0,0 0-62 0 0,0 0-21 0 0,9 9 48 0 0,29 28 78 0 0,55-10 1457 0 0,-74-26-1318 0 0,176 5 953 0 0,-194-6-1192 0 0,-36 30-1723 0 0,6-6 1867 0 0,9-10-172 0 0,1 2 0 0 0,0 0 0 0 0,1 1 0 0 0,1 1-1 0 0,1 0 1 0 0,1 1 0 0 0,0 1 0 0 0,0 2 10 0 0,14-21 27 0 0,0 1 0 0 0,0-1 0 0 0,0 1 0 0 0,0-1 1 0 0,0 1-1 0 0,0-1 0 0 0,0 1 0 0 0,0 0 0 0 0,1 0 0 0 0,-1-1 0 0 0,1 1 0 0 0,-1 0 0 0 0,1 0 0 0 0,0-1 0 0 0,0 1 1 0 0,0 0-1 0 0,0 0 0 0 0,0 0 0 0 0,0 0 0 0 0,0-1 0 0 0,0 1 0 0 0,1 0 0 0 0,-1 0 0 0 0,1-1 0 0 0,-1 1 0 0 0,1 0 1 0 0,0 0-1 0 0,0-1 0 0 0,-1 1 0 0 0,1-1 0 0 0,0 1 0 0 0,1-1 0 0 0,-1 1 0 0 0,0-1 0 0 0,0 0 0 0 0,1 1 1 0 0,-1-1-1 0 0,0 0 0 0 0,1 0 0 0 0,-1 0 0 0 0,1 0 0 0 0,0 0 0 0 0,-1 0 0 0 0,1-1 0 0 0,0 1 0 0 0,-1-1 0 0 0,1 1 1 0 0,0-1-1 0 0,0 1 0 0 0,0-1 0 0 0,-1 0 0 0 0,1 0 0 0 0,0 0 0 0 0,0 0 0 0 0,1 0-27 0 0,108-7 2103 0 0,118-41-3173 0 0,-80 4-5815 0 0,-94 17 670 0 0,-48 20 2577 0 0</inkml:trace>
  <inkml:trace contextRef="#ctx0" brushRef="#br0" timeOffset="3453.49">5277 4312 56 0 0,'0'0'1890'0'0,"0"0"-569"0"0,0 0-394 0 0,0 0-160 0 0,0 0-49 0 0,0 0 4 0 0,0 0-32 0 0,0 0-27 0 0,0 0 14 0 0,0 0-9 0 0,0 0 115 0 0,0 0 124 0 0,9 8 36 0 0,3 4-364 0 0,1-1 0 0 0,1 0 0 0 0,0-1 0 0 0,0-1-1 0 0,1 0 1 0 0,0-1 0 0 0,0 0 0 0 0,1-2 0 0 0,0 0 0 0 0,11 3-579 0 0,-1-5 240 0 0,0-1 0 0 0,1-2 0 0 0,-1 0 0 0 0,0-2 0 0 0,1-1 0 0 0,-1-1 0 0 0,0-1 0 0 0,0-1 0 0 0,0-2 0 0 0,-1 0 0 0 0,0-2 0 0 0,-1 0 0 0 0,1-2 0 0 0,-2-1 0 0 0,0-1 0 0 0,0-1 0 0 0,9-8-240 0 0,-25 17-25 0 0,-1 0 1 0 0,0-1 0 0 0,0 0-1 0 0,0 0 1 0 0,-1 0 0 0 0,0-1 0 0 0,0 1-1 0 0,-1-1 1 0 0,0-1 0 0 0,0 1-1 0 0,0 0 1 0 0,-1-1 0 0 0,0 0 0 0 0,-1 0-1 0 0,0 0 1 0 0,0 0 0 0 0,-1 0-1 0 0,1 0 1 0 0,-2-1 0 0 0,1 1 0 0 0,-1 0-1 0 0,-1 0 1 0 0,1-1 0 0 0,-2 1-1 0 0,1 0 1 0 0,-1 0 0 0 0,0 0-1 0 0,0 0 1 0 0,-1 0 0 0 0,0 1 0 0 0,-1-1-1 0 0,0 1 1 0 0,0 0 0 0 0,0 0-1 0 0,-1 0 1 0 0,0 0 0 0 0,-1 1 0 0 0,1 0-1 0 0,-1 0 1 0 0,0 0 0 0 0,0 1-1 0 0,-2-1 25 0 0,-11-6-114 0 0,-1 0 1 0 0,-1 2-1 0 0,0 0 0 0 0,0 1 0 0 0,-1 1 0 0 0,0 2 0 0 0,0 0 0 0 0,-1 1 0 0 0,0 1 0 0 0,0 1 0 0 0,0 1 0 0 0,0 1 0 0 0,0 1 0 0 0,0 1 0 0 0,0 1 0 0 0,0 1 0 0 0,0 1 1 0 0,1 1-1 0 0,0 1 0 0 0,-1 1 0 0 0,2 1 0 0 0,-1 1 0 0 0,0 2 114 0 0,16-9-30 0 0,0 1 0 0 0,0 0 0 0 0,0 0 0 0 0,0 1 0 0 0,0 0 1 0 0,1 0-1 0 0,-1 0 0 0 0,1 1 0 0 0,0 0 0 0 0,1 0 0 0 0,-1 0 0 0 0,1 0 0 0 0,0 1 0 0 0,0-1 1 0 0,1 1-1 0 0,-1 0 0 0 0,1 1 0 0 0,1-1 0 0 0,-1 0 0 0 0,1 1 0 0 0,0-1 0 0 0,1 1 0 0 0,-1 0 1 0 0,1 0-1 0 0,1-1 0 0 0,-1 1 0 0 0,1 0 0 0 0,1 0 0 0 0,-1 0 0 0 0,1 0 0 0 0,0-1 0 0 0,0 1 1 0 0,1 0-1 0 0,0-1 0 0 0,0 1 0 0 0,1-1 0 0 0,0 0 0 0 0,0 0 0 0 0,0 0 0 0 0,1 0 1 0 0,0 0-1 0 0,0-1 0 0 0,0 1 0 0 0,3 1 30 0 0,85 56-1249 0 0,-26-33-3930 0 0,-45-21 1923 0 0,13 5-3705 0 0</inkml:trace>
  <inkml:trace contextRef="#ctx0" brushRef="#br1" timeOffset="5319.093">1839 1855 8194 0 0,'0'0'1984'0'0,"0"0"-1774"0"0,0 0-1401 0 0,0 0-472 0 0,0 0 124 0 0,0 0 720 0 0,0 0 787 0 0,0 0 220 0 0,0 0 32 0 0,1 29 28 0 0,1 196 777 0 0,-3-88 16 0 0,-2-85-762 0 0,2 1-1 0 0,3-1 0 0 0,1 1 0 0 0,3-1 1 0 0,3 0-1 0 0,1-1 0 0 0,7 12-278 0 0,-8-36 188 0 0,-2-13-9 0 0,-2 0-1 0 0,0 0 0 0 0,0 1 1 0 0,-1 0-1 0 0,-1 0 1 0 0,-1 0-1 0 0,0 0 1 0 0,0 0-1 0 0,-2 0 1 0 0,-1 12-179 0 0,-33 18 1453 0 0,0-22-5037 0 0,22-15 39 0 0,7-5-2566 0 0</inkml:trace>
  <inkml:trace contextRef="#ctx0" brushRef="#br1" timeOffset="5938.374">2119 1920 10762 0 0,'0'0'564'0'0,"0"0"-41"0"0,0 0 8 0 0,0 0-38 0 0,0 0-72 0 0,0 0 7 0 0,27-24 80 0 0,89-75 92 0 0,-109 93-493 0 0,1 0 0 0 0,-1 1 0 0 0,1-1 0 0 0,1 1 0 0 0,-1 1 0 0 0,1 0 0 0 0,0 0 1 0 0,-1 1-1 0 0,2 0 0 0 0,-1 0 0 0 0,0 1 0 0 0,1 0 0 0 0,3 1-107 0 0,21-5 326 0 0,187-36 700 0 0,2 9 1 0 0,2 11 0 0 0,19 8-1027 0 0,1682-6 67 0 0,-195 12-363 0 0,-924-48-180 0 0,-803 55 422 0 0,0 0 0 0 0,0 0 0 0 0,0 1 0 0 0,0-1 0 0 0,1 1 0 0 0,-1 0 0 0 0,0 0 0 0 0,0 1 0 0 0,0-1 0 0 0,0 1 0 0 0,0 0 0 0 0,0 0 0 0 0,0 0 0 0 0,0 1 0 0 0,0-1 0 0 0,0 1 0 0 0,0 0 0 0 0,-1 0 0 0 0,1 0 0 0 0,-1 1 0 0 0,1-1 1 0 0,-1 1-1 0 0,0 0 0 0 0,0 0 0 0 0,0 0 0 0 0,-1 0 0 0 0,1 0 0 0 0,-1 1 0 0 0,1-1 0 0 0,-1 1 0 0 0,0 0 0 0 0,-1 0 0 0 0,1-1 0 0 0,-1 1 0 0 0,1 0 0 0 0,-1 0 0 0 0,0 0 0 0 0,-1 1 0 0 0,1-1 0 0 0,-1 0 0 0 0,0 0 54 0 0,-65 121 495 0 0,-23 225 222 0 0,71-266-598 0 0,5 7-18 0 0,3 0-1 0 0,4 0 1 0 0,6 84-101 0 0,1-52-166 0 0,-26-40-2542 0 0,-22-46-4510 0 0,30-30-1033 0 0</inkml:trace>
  <inkml:trace contextRef="#ctx0" brushRef="#br1" timeOffset="6672.406">4101 2484 440 0 0,'0'0'1974'0'0,"0"0"-466"0"0,0 0-138 0 0,0 0-35 0 0,0 0-184 0 0,0 0-172 0 0,0 0-66 0 0,0 0-69 0 0,0 0-98 0 0,0 0-119 0 0,0 0-82 0 0,0 0-53 0 0,-10-23-2 0 0,-32-70 20 0 0,25 53 1867 0 0,-16-27-169 0 0,30 63-2265 0 0,0 1 1 0 0,0-1 0 0 0,0 1-1 0 0,0 0 1 0 0,-1 0 0 0 0,1 0-1 0 0,-1 0 1 0 0,0 1 0 0 0,0-1-1 0 0,0 1 1 0 0,0 0 0 0 0,-1 0-1 0 0,1 0 1 0 0,0 1 0 0 0,-1 0-1 0 0,1 0 1 0 0,-1 0 0 0 0,1 0-1 0 0,-4 1 57 0 0,-7-4-40 0 0,1 2 0 0 0,0 0-1 0 0,-1 1 1 0 0,0 0 0 0 0,1 1 0 0 0,-1 1-1 0 0,1 0 1 0 0,-1 1 0 0 0,1 1-1 0 0,0 0 1 0 0,0 1 0 0 0,0 0-1 0 0,0 1 1 0 0,1 1 0 0 0,-1 0-1 0 0,2 1 1 0 0,-1 0 0 0 0,1 1 0 0 0,0 0-1 0 0,0 1 1 0 0,1 1 0 0 0,0-1-1 0 0,1 2 1 0 0,0 0 0 0 0,1 0-1 0 0,0 0 1 0 0,1 1 0 0 0,0 1-1 0 0,1-1 1 0 0,0 1 0 0 0,1 0-1 0 0,0 1 1 0 0,1 0 0 0 0,1 0 0 0 0,0 0-1 0 0,1 0 1 0 0,1 0 0 0 0,0 1-1 0 0,1-1 1 0 0,0 11 40 0 0,5-9 147 0 0,1-1 0 0 0,1 1 0 0 0,0-1 0 0 0,1-1 0 0 0,1 1 1 0 0,0-1-1 0 0,1 0 0 0 0,0-1 0 0 0,1 0 0 0 0,1-1 0 0 0,0 0 0 0 0,1 0 0 0 0,0-1 0 0 0,0-1 0 0 0,1 0 0 0 0,1-1 0 0 0,0 0 0 0 0,0-1 1 0 0,0-1-1 0 0,1 0 0 0 0,3 1-147 0 0,-7-3 133 0 0,0 0 0 0 0,0-1 0 0 0,1 0 0 0 0,-1 0 1 0 0,1-1-1 0 0,0-1 0 0 0,0 0 0 0 0,0 0 0 0 0,0-2 1 0 0,0 1-1 0 0,0-1 0 0 0,0-1 0 0 0,0 0 0 0 0,0-1 1 0 0,0 0-1 0 0,0-1 0 0 0,-1 0 0 0 0,1-1 0 0 0,-1-1 1 0 0,0 1-1 0 0,0-2 0 0 0,0 1 0 0 0,-1-2 0 0 0,4-2-133 0 0,-2-3 149 0 0,-1-1-1 0 0,-1 0 1 0 0,0-1 0 0 0,0 0-1 0 0,-2 0 1 0 0,1-1-1 0 0,-2 0 1 0 0,0-1-1 0 0,-1 0 1 0 0,-1 0-1 0 0,0 0 1 0 0,-1 0-1 0 0,0-1 1 0 0,-2 0-1 0 0,0 0 1 0 0,-1 0 0 0 0,-1-4-149 0 0,1 8-47 0 0,-2 1 1 0 0,1-1 0 0 0,-2 0 0 0 0,0 1 0 0 0,0-1-1 0 0,-1 1 1 0 0,-1-1 0 0 0,0 1 0 0 0,0 0 0 0 0,-1 1 0 0 0,-1-1-1 0 0,0 1 1 0 0,-1 0 0 0 0,0 0 0 0 0,0 1 0 0 0,-1 0-1 0 0,-1 1 1 0 0,0-1 0 0 0,0 2 0 0 0,0-1 0 0 0,-1 1 0 0 0,0 1-1 0 0,-3-2 47 0 0,8 6-138 0 0,-1 0-1 0 0,1 1 0 0 0,-1 0 0 0 0,0-1 0 0 0,1 2 0 0 0,-1-1 1 0 0,0 1-1 0 0,0 0 0 0 0,0 0 0 0 0,0 1 0 0 0,0-1 0 0 0,0 1 1 0 0,0 1-1 0 0,0-1 0 0 0,0 1 0 0 0,0 0 0 0 0,0 0 0 0 0,0 1 1 0 0,0 0-1 0 0,0 0 0 0 0,1 0 0 0 0,-1 1 0 0 0,1 0 0 0 0,0 0 1 0 0,0 0-1 0 0,0 1 0 0 0,0-1 0 0 0,0 1 0 0 0,1 0 0 0 0,0 1 1 0 0,-1-1-1 0 0,2 1 0 0 0,-1 0 0 0 0,0 0 0 0 0,1 0 0 0 0,0 0 1 0 0,0 0-1 0 0,1 1 0 0 0,-1 2 139 0 0,-25 92-5777 0 0,27-70 1612 0 0,1-8-4053 0 0</inkml:trace>
  <inkml:trace contextRef="#ctx0" brushRef="#br1" timeOffset="7138.656">4653 2298 14483 0 0,'0'0'2777'0'0,"0"0"-706"0"0,0 0-898 0 0,0 0-753 0 0,0 0-754 0 0,0 0-713 0 0,0 0-395 0 0,0 0 173 0 0,0 0 475 0 0,0 0 554 0 0,0 0 388 0 0,0 0 27 0 0,0 0-49 0 0,10 12 1 0 0,75 111 235 0 0,-8 85 466 0 0,-67-188-711 0 0,19-19-7694 0 0,-11-3 2996 0 0,-9 2-942 0 0</inkml:trace>
  <inkml:trace contextRef="#ctx0" brushRef="#br1" timeOffset="7558.506">5655 2185 16027 0 0,'0'0'1663'0'0,"0"0"-269"0"0,0 0-594 0 0,0 0-828 0 0,0 0-1068 0 0,0 0-1120 0 0,0 0-518 0 0,0 0 298 0 0,0 0 839 0 0,0 0 1129 0 0,0 0 760 0 0,0 0 220 0 0,-4 14 15 0 0,-40 247 1796 0 0,28-23-1055 0 0,25-235 4624 0 0,17-2-5462 0 0,-20-1 71 0 0,823 1 1046 0 0,-803 1-2581 0 0,-61 0-2725 0 0,-4 0 622 0 0,5 2-2049 0 0,6-1-4299 0 0</inkml:trace>
  <inkml:trace contextRef="#ctx0" brushRef="#br2" timeOffset="13465.447">1440 231 12443 0 0,'0'0'877'0'0,"0"0"-494"0"0,0 0-432 0 0,0 0-313 0 0,0 0-179 0 0,0 0-35 0 0,0 0 49 0 0,0 0 49 0 0,27 5 89 0 0,83 18 101 0 0,-107-22 270 0 0,1 0 1 0 0,-1 0 0 0 0,0 1-1 0 0,1-1 1 0 0,-1 1-1 0 0,0 0 1 0 0,0 0 0 0 0,0 0-1 0 0,0 1 1 0 0,-1-1-1 0 0,1 1 1 0 0,0-1 0 0 0,-1 1-1 0 0,0 0 1 0 0,0 0-1 0 0,0 0 1 0 0,0 0 0 0 0,0 0-1 0 0,-1 1 1 0 0,1-1-1 0 0,-1 0 1 0 0,0 1-1 0 0,0-1 1 0 0,0 1 0 0 0,0-1-1 0 0,-1 1 1 0 0,1 3 17 0 0,1 6-50 0 0,8 45 181 0 0,-3 0 0 0 0,-2 0 0 0 0,-3 1 0 0 0,-2 0 0 0 0,-3-1 0 0 0,-5 15-131 0 0,7-55 19 0 0,-4 46 51 0 0,-8 403 387 0 0,15-426-412 0 0,2 0-1 0 0,2-1 0 0 0,2 1 1 0 0,1-1-1 0 0,3 0 1 0 0,0-1-1 0 0,3-1 0 0 0,1 0 1 0 0,2-1-1 0 0,6 6-44 0 0,-17-29-125 0 0,1-1 1 0 0,0 0-1 0 0,1-1 0 0 0,0 0 0 0 0,1 0 0 0 0,1-1 1 0 0,0 0-1 0 0,0-1 0 0 0,1 0 0 0 0,0-1 1 0 0,1 0-1 0 0,0-1 0 0 0,0 0 0 0 0,15 5 125 0 0,7-27-2657 0 0,-23-9-2418 0 0,-8 11 2805 0 0</inkml:trace>
  <inkml:trace contextRef="#ctx0" brushRef="#br2" timeOffset="14037.467">1853 199 21229 0 0,'0'0'422'0'0,"0"0"-138"0"0,0 0-218 0 0,0 0-234 0 0,26-25-122 0 0,88-74 4 0 0,-108 94 264 0 0,1 0 0 0 0,0 1 0 0 0,0 0 1 0 0,0 0-1 0 0,0 0 0 0 0,1 1 1 0 0,-1 0-1 0 0,1 0 0 0 0,0 1 1 0 0,0 0-1 0 0,0 0 0 0 0,0 1 0 0 0,0 0 1 0 0,3 1 21 0 0,16-3-39 0 0,159-15-78 0 0,1 9 1 0 0,-1 8 0 0 0,163 20 116 0 0,71 1-91 0 0,1632-37 100 0 0,-1792 12-107 0 0,0 11 0 0 0,-1 12 1 0 0,124 29 97 0 0,-16 30-119 0 0,-127-12 207 0 0,-236-63-83 0 0,-1-1 0 0 0,0 1 0 0 0,0 0 1 0 0,0 0-1 0 0,0 0 0 0 0,-1 1 0 0 0,1-1 0 0 0,0 1 0 0 0,-1-1 1 0 0,0 1-1 0 0,1 0 0 0 0,-1 0 0 0 0,0 0 0 0 0,-1 0 0 0 0,1 0 1 0 0,0 1-1 0 0,-1-1 0 0 0,0 1 0 0 0,0-1 0 0 0,0 0 0 0 0,0 1 1 0 0,0 0-1 0 0,-1-1 0 0 0,0 1 0 0 0,0-1 0 0 0,0 2-5 0 0,13 42 74 0 0,7-12-4 0 0,1-2 0 0 0,2 0 0 0 0,1-1 0 0 0,2-2 0 0 0,1 0 0 0 0,1-2 0 0 0,1-1 0 0 0,8 4-70 0 0,40 41 23 0 0,-69-64-42 0 0,23 19-150 0 0,-1 2 0 0 0,-2 1 0 0 0,0 1 0 0 0,-2 2 0 0 0,-2 0 0 0 0,-1 2 0 0 0,-2 1 0 0 0,-1 0-1 0 0,1 7 170 0 0,-5 47-3861 0 0,-20-30-3487 0 0,-1-37-852 0 0</inkml:trace>
  <inkml:trace contextRef="#ctx0" brushRef="#br2" timeOffset="14801.388">3505 706 0 0 0,'0'0'1127'0'0,"0"0"-194"0"0,0 0 6 0 0,0 0 222 0 0,0 0 346 0 0,0 0 337 0 0,0 0 235 0 0,0 0 3 0 0,21-27-170 0 0,64-85-318 0 0,-53 43 2364 0 0,-48 66-7854 0 0,-34 29 4011 0 0,47-24-236 0 0,-81 44 242 0 0,48-29-102 0 0,0 2 1 0 0,1 2-1 0 0,0 1 1 0 0,2 1-1 0 0,1 2 1 0 0,1 1-1 0 0,1 2 1 0 0,2 1-1 0 0,-7 9-19 0 0,30-31 16 0 0,0 0-1 0 0,0 1 1 0 0,0-1-1 0 0,1 1 1 0 0,0 0-1 0 0,0 0 1 0 0,1 0-1 0 0,0 1 1 0 0,0-1-1 0 0,1 1 1 0 0,0 0-1 0 0,1 0 1 0 0,0-1-1 0 0,0 1 1 0 0,1 0 0 0 0,0 0-1 0 0,1 0 1 0 0,0 0-1 0 0,0 0 1 0 0,1-1-1 0 0,0 1 1 0 0,0 0-1 0 0,1-1 1 0 0,0 0-1 0 0,1 1 1 0 0,0-1-1 0 0,0 0 1 0 0,0-1-1 0 0,1 1 1 0 0,1-1 0 0 0,-1 0-1 0 0,1 0 1 0 0,0-1-1 0 0,1 0 1 0 0,-1 0-1 0 0,1 0 1 0 0,6 3-16 0 0,23 11 185 0 0,1-1-1 0 0,0-2 1 0 0,2-2 0 0 0,0-1 0 0 0,0-2 0 0 0,1-2 0 0 0,1-1 0 0 0,0-2 0 0 0,0-2-1 0 0,0-2 1 0 0,0-2 0 0 0,1-1 0 0 0,11-3-185 0 0,57-19 1067 0 0,-107 21-1012 0 0,-1 0 1 0 0,0 1 0 0 0,1-1 0 0 0,-1 0-1 0 0,0 0 1 0 0,0-1 0 0 0,0 1 0 0 0,0 0 0 0 0,0-1-1 0 0,0 1 1 0 0,0-1 0 0 0,0 0 0 0 0,-1 1-1 0 0,1-1 1 0 0,-1 0 0 0 0,1 0 0 0 0,-1 0-1 0 0,0 0 1 0 0,1 0 0 0 0,-1 0 0 0 0,0-1 0 0 0,-1 1-1 0 0,1 0 1 0 0,0-1 0 0 0,-1 1 0 0 0,1 0-1 0 0,-1-1 1 0 0,0 1 0 0 0,1-1 0 0 0,-1 1-1 0 0,0 0 1 0 0,-1-1 0 0 0,1 1 0 0 0,0-1 0 0 0,-1 1-1 0 0,1 0 1 0 0,-1-1 0 0 0,0 1 0 0 0,0 0-1 0 0,0 0 1 0 0,0-1 0 0 0,0 1 0 0 0,-1-1-56 0 0,-9-9-98 0 0,0 1 1 0 0,-1 0 0 0 0,0 1-1 0 0,-1 0 1 0 0,0 1 0 0 0,0 1-1 0 0,-1 0 1 0 0,0 1 0 0 0,0 0-1 0 0,-1 1 1 0 0,0 1-1 0 0,0 0 1 0 0,0 1 0 0 0,-1 0-1 0 0,1 2 1 0 0,-1 0 0 0 0,0 0-1 0 0,0 2 1 0 0,-12 0 97 0 0,0 0-803 0 0,40 0-935 0 0,306-31 3796 0 0,-173 12-4365 0 0,-113 14 487 0 0,1 1-5586 0 0,-27 4 627 0 0</inkml:trace>
  <inkml:trace contextRef="#ctx0" brushRef="#br2" timeOffset="15365.019">4887 673 12915 0 0,'0'0'991'0'0,"0"0"-213"0"0,0 0-263 0 0,0 0-247 0 0,0 0-364 0 0,0 0-609 0 0,0 0-772 0 0,0 0-560 0 0,0 0 162 0 0,0 0 580 0 0,0 0 812 0 0,0 0 766 0 0,-12 11 215 0 0,-83 103 1057 0 0,-80 231 405 0 0,185-368 1568 0 0,32-76 3207 0 0,30-157-6991 0 0,-44 91 317 0 0,-12 164-4664 0 0,13 36 3025 0 0,-28-33 1509 0 0,244 422 171 0 0,-149-289-175 0 0,-98-133 179 0 0,1 0 0 0 0,0 0 0 0 0,-1-1-1 0 0,1 1 1 0 0,-1 0 0 0 0,0-1 0 0 0,1 0 0 0 0,-1 1 0 0 0,0-1-1 0 0,0 0 1 0 0,0 0 0 0 0,0 0 0 0 0,0 0 0 0 0,0 0 0 0 0,0 0-1 0 0,0 0 1 0 0,-1-1 0 0 0,1 1 0 0 0,0-1 0 0 0,0 0 0 0 0,-1 0-1 0 0,1 0 1 0 0,0 0 0 0 0,0 0 0 0 0,-1 0 0 0 0,1 0 0 0 0,0-1-1 0 0,0 1 1 0 0,0-1 0 0 0,-1 0 0 0 0,1 1 0 0 0,0-1 0 0 0,0 0 0 0 0,0 0-1 0 0,0 0 1 0 0,0-1 0 0 0,1 1 0 0 0,-1 0 0 0 0,-1-2-106 0 0,-7 1 32 0 0,-421-84 336 0 0,420 85-867 0 0,1 0-1833 0 0,8 0-8686 0 0,6 1 4697 0 0</inkml:trace>
  <inkml:trace contextRef="#ctx0" brushRef="#br2" timeOffset="15866.895">5758 700 18596 0 0,'0'0'109'0'0,"0"0"-250"0"0,0 0-419 0 0,0 0-323 0 0,0 0-108 0 0,0 0 119 0 0,0 0 273 0 0,0 0 344 0 0,0 0 243 0 0,0 0 115 0 0,0 0 113 0 0,0 0 123 0 0,0 0 124 0 0,-20 5 70 0 0,-83 18 295 0 0,200-44-3690 0 0,-90 19 2801 0 0,11-3 119 0 0,0-1 0 0 0,0-1-1 0 0,0 0 1 0 0,-1-1 0 0 0,0-1 0 0 0,0 0-1 0 0,-1-1 1 0 0,-1-1 0 0 0,1-1-1 0 0,5-7-57 0 0,-20 19 17 0 0,0-1-1 0 0,0 0 0 0 0,0 1 1 0 0,0-1-1 0 0,-1 0 0 0 0,1 0 0 0 0,0 0 1 0 0,0 1-1 0 0,-1-1 0 0 0,1 0 1 0 0,-1 0-1 0 0,1 0 0 0 0,-1 0 1 0 0,1 0-1 0 0,-1 0 0 0 0,0 0 0 0 0,1 0 1 0 0,-1-1-1 0 0,0 1 0 0 0,0 0 1 0 0,0 0-1 0 0,0 0 0 0 0,0 0 0 0 0,0 0 1 0 0,0 0-1 0 0,0 0 0 0 0,0-1 1 0 0,0 1-1 0 0,-1 0 0 0 0,1 0 1 0 0,0 0-1 0 0,-1 0 0 0 0,1 0 0 0 0,-1 0 1 0 0,1 0-1 0 0,-1 0 0 0 0,0 0 1 0 0,1 0-1 0 0,-1 1 0 0 0,0-1 0 0 0,1 0 1 0 0,-1 0-1 0 0,0 0 0 0 0,0 1 1 0 0,0-1-1 0 0,0 1 0 0 0,0-1 1 0 0,0 0-1 0 0,0 1 0 0 0,0 0 0 0 0,0-1 1 0 0,0 1-1 0 0,0 0 0 0 0,0-1 1 0 0,0 1-1 0 0,0 0 0 0 0,-1 0 0 0 0,1 0 1 0 0,0 0-1 0 0,0 0 0 0 0,0 0 1 0 0,0 0-1 0 0,0 0 0 0 0,-1 1-16 0 0,-78 4-1251 0 0,54-2 1208 0 0,0 2 0 0 0,1 1 0 0 0,0 1 0 0 0,1 1-1 0 0,-1 1 1 0 0,2 1 0 0 0,-1 2 0 0 0,1 0 0 0 0,1 1-1 0 0,0 1 1 0 0,1 1 0 0 0,1 1 0 0 0,0 1-1 0 0,1 1 1 0 0,0 2 43 0 0,17-18-20 0 0,-1 1 0 0 0,1 0-1 0 0,0-1 1 0 0,0 1 0 0 0,0 0 0 0 0,1 0-1 0 0,-1 1 1 0 0,1-1 0 0 0,-1 0 0 0 0,1 0-1 0 0,0 1 1 0 0,0-1 0 0 0,1 1-1 0 0,-1-1 1 0 0,1 1 0 0 0,0-1 0 0 0,0 1-1 0 0,0-1 1 0 0,0 1 0 0 0,0-1 0 0 0,1 1-1 0 0,0-1 1 0 0,-1 0 0 0 0,1 1-1 0 0,1-1 1 0 0,-1 0 0 0 0,0 1 0 0 0,1-1-1 0 0,0 0 1 0 0,-1 0 0 0 0,1 0 0 0 0,1-1-1 0 0,-1 1 1 0 0,0 0 0 0 0,0-1 0 0 0,1 1-1 0 0,0-1 1 0 0,-1 0 0 0 0,1 0-1 0 0,0 0 1 0 0,0 0 0 0 0,3 1 20 0 0,146 52 2717 0 0,-147-54-2570 0 0,198 55 1828 0 0,-203-55-1954 0 0,1 1 1 0 0,-1 0 0 0 0,1-1 0 0 0,-1 1-1 0 0,0 0 1 0 0,0 0 0 0 0,0-1-1 0 0,0 1 1 0 0,0 0 0 0 0,0 0 0 0 0,0 0-1 0 0,0-1 1 0 0,-1 1 0 0 0,1 0-1 0 0,-1 0 1 0 0,0-1 0 0 0,1 1 0 0 0,-1-1-1 0 0,0 1 1 0 0,0 0 0 0 0,0-1-1 0 0,0 1 1 0 0,0-1 0 0 0,0 0 0 0 0,0 1-1 0 0,0-1 1 0 0,-1 0 0 0 0,1 0-1 0 0,-1 0 1 0 0,1 0 0 0 0,0 0 0 0 0,-1 0-1 0 0,0 0 1 0 0,1 0 0 0 0,-1-1-1 0 0,0 1 1 0 0,1 0 0 0 0,-1-1 0 0 0,0 0-1 0 0,0 1 1 0 0,1-1 0 0 0,-1 0-1 0 0,0 0 1 0 0,0 0 0 0 0,1 0 0 0 0,-1 0-1 0 0,0 0 1 0 0,0-1 0 0 0,-1 1-22 0 0,-5 2 113 0 0,-109 41 538 0 0,-54 21-1793 0 0,67-6-9069 0 0,86-45 2076 0 0</inkml:trace>
  <inkml:trace contextRef="#ctx0" brushRef="#br2" timeOffset="18467.348">413 811 4225 0 0,'0'0'1907'0'0,"0"0"-373"0"0,0 0-282 0 0,0 0-391 0 0,0 0-561 0 0,0 0-809 0 0,0 0-703 0 0,0 0-153 0 0,0 0 211 0 0,0 0 505 0 0,0 0 513 0 0,2 3 163 0 0,12 28 195 0 0,-1 0 0 0 0,-2 1 0 0 0,-2 0 1 0 0,0 1-1 0 0,-2 0 0 0 0,-2 1 0 0 0,-1-1 0 0 0,0 31-222 0 0,-2-40 142 0 0,75 966 1679 0 0,-17 173 1270 0 0,-54-931-1806 0 0,10 1 0 0 0,11-2 0 0 0,22 66-1285 0 0,-12-130 866 0 0,-56-198 3875 0 0,-27-25-6859 0 0,15 18 202 0 0,-47-58-7641 0 0,62 76 1774 0 0</inkml:trace>
  <inkml:trace contextRef="#ctx0" brushRef="#br2" timeOffset="19503.578">146 694 7986 0 0,'0'0'708'0'0,"0"0"-341"0"0,0 0-121 0 0,0 0-96 0 0,0 0-204 0 0,0 0-342 0 0,0 0-477 0 0,0 0-322 0 0,0 0 21 0 0,0 0 274 0 0,0 0 456 0 0,0 0 339 0 0,0 0 109 0 0,-9-6 41 0 0,-22-9 3 0 0,36 16 394 0 0,17 6 172 0 0,-8-3-317 0 0,1 0 0 0 0,-1 0-1 0 0,0-2 1 0 0,1 0 0 0 0,0-1-1 0 0,-1 0 1 0 0,1-1 0 0 0,0 0-1 0 0,-1-2 1 0 0,1 0 0 0 0,-1 0-1 0 0,1-1 1 0 0,-1-1 0 0 0,0 0-1 0 0,12-6-296 0 0,-24 8 161 0 0,-1 1-1 0 0,1 0 1 0 0,0-1 0 0 0,-1 1-1 0 0,0-1 1 0 0,1 1-1 0 0,-1-1 1 0 0,0 1-1 0 0,0-1 1 0 0,0 0-1 0 0,0 0 1 0 0,0 0-1 0 0,0 0 1 0 0,-1 0-1 0 0,1 1 1 0 0,-1-1-1 0 0,1 0 1 0 0,-1-1-1 0 0,0 1 1 0 0,1 0-1 0 0,-1 0 1 0 0,0 0-1 0 0,0 0 1 0 0,-1 0-1 0 0,1 0 1 0 0,0 0-1 0 0,-1 0 1 0 0,1 0-1 0 0,-1 0 1 0 0,0 0-1 0 0,0 0 1 0 0,1 1-1 0 0,-1-1 1 0 0,0 0-1 0 0,-1 0 1 0 0,1 1 0 0 0,0-1-1 0 0,-1 0-160 0 0,-55-70 1919 0 0,49 64-1620 0 0,-22-51 1274 0 0,30 59-1633 0 0,0 0-136 0 0,0 0-155 0 0,7-2-2241 0 0,26-7 2090 0 0,-14 6 614 0 0,92-41 2170 0 0,-114 39 12 0 0,-30 14-5313 0 0,-10 20 2820 0 0,0 3-1 0 0,2 1 1 0 0,2 2-1 0 0,1 2 1 0 0,1 1-1 0 0,3 2 1 0 0,1 1-1 0 0,2 2 1 0 0,2 1-1 0 0,-13 27 200 0 0,30-50 1025 0 0,19-30 2502 0 0,12-18-457 0 0,-9 11-4264 0 0,38-61 1394 0 0,-3-2 0 0 0,-4-2 0 0 0,-3-1-1 0 0,18-65-199 0 0,23-64 447 0 0,-70 222-4480 0 0,5 49 4164 0 0,-10-42-353 0 0,3 14 234 0 0,2-1-1 0 0,1 1 1 0 0,1-2-1 0 0,1 1 1 0 0,2-2-1 0 0,1 0 1 0 0,1 0-1 0 0,2-2 1 0 0,1 0-1 0 0,0-1 1 0 0,2-1-1 0 0,1-1 1 0 0,15 12-12 0 0,199 130 168 0 0,-267-167 2744 0 0,8 1-3005 0 0,-144-10-174 0 0,84 7 398 0 0,0-3 1 0 0,0-4-1 0 0,1-3 1 0 0,-17-9-132 0 0,77 7-2145 0 0,74 14-4756 0 0,-38 1 4659 0 0,7 0-6927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35:44.9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16315 0 0,'0'0'245'0'0,"0"0"-151"0"0,0 0-351 0 0,0 0-341 0 0,0 0-270 0 0,0 0-55 0 0,0 0 158 0 0,0 0 290 0 0,0 0 366 0 0,0 0 250 0 0,0 0 151 0 0,12 1 140 0 0,191 11 3114 0 0,458-25-2069 0 0,-581 41-2043 0 0,-122-18 2185 0 0,-258-14-1395 0 0,252-1-475 0 0,0 1-1 0 0,-1 3 1 0 0,1 1-1 0 0,-1 3 1 0 0,1 2-1 0 0,0 2 1 0 0,-2 2 251 0 0,-49 39-1570 0 0,100-46 1568 0 0,-1 0 1 0 0,2 1-1 0 0,-1-1 0 0 0,0 0 0 0 0,0 0 1 0 0,1 0-1 0 0,-1 0 0 0 0,1 0 0 0 0,0 0 1 0 0,-1 0-1 0 0,1 0 0 0 0,0-1 0 0 0,0 1 1 0 0,0-1-1 0 0,0 1 0 0 0,0-1 0 0 0,1 0 0 0 0,-1 0 1 0 0,0 0-1 0 0,1 0 0 0 0,-1 0 0 0 0,0-1 1 0 0,1 1-1 0 0,-1-1 0 0 0,1 1 0 0 0,-1-1 1 0 0,1 0-1 0 0,-1 0 0 0 0,1 0 0 0 0,-1 0 1 0 0,2-1 1 0 0,62 3 383 0 0,-1-2 0 0 0,1-4 0 0 0,-1-2 0 0 0,0-4 0 0 0,0-2 0 0 0,-2-3 0 0 0,26-10-383 0 0,-34 11 224 0 0,-43 11-487 0 0,33-9 1432 0 0,-71 6-275 0 0,-148 36-3492 0 0,62 3-3709 0 0,85-25 3456 0 0,-9 4-6538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35:53.9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 99 17252 0 0,'0'0'1420'0'0,"0"0"-34"0"0,0 0-263 0 0,0 0-346 0 0,0 0-258 0 0,0 0-254 0 0,0 0-333 0 0,0 0-441 0 0,0 0-487 0 0,0 0-301 0 0,0 0 100 0 0,0 0 287 0 0,-7-20 394 0 0,-16-59 23 0 0,78 169-2129 0 0,-22-30-2941 0 0,-22-37-2864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35:56.61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20876 0 0,'0'0'517'0'0,"0"0"-97"0"0,0 0-302 0 0,0 0-480 0 0,0 0-280 0 0,0 0-63 0 0,0 0 35 0 0,0 0 133 0 0,0 0-62 0 0,0 0-211 0 0,0 0-124 0 0,0 0 17 0 0,0 0 135 0 0,27 0 181 0 0,83 2 135 0 0,-105-2 298 0 0,0 0 0 0 0,0 1 0 0 0,-1 0 0 0 0,1 0 1 0 0,0 0-1 0 0,-1 0 0 0 0,1 1 0 0 0,-1-1 0 0 0,1 1 0 0 0,-1 1 1 0 0,0-1-1 0 0,0 0 0 0 0,0 1 0 0 0,0 0 0 0 0,0 0 1 0 0,-1 0-1 0 0,1 0 0 0 0,-1 1 0 0 0,1 1 168 0 0,9 7-1786 0 0,2 1-1648 0 0,-3-3-2063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33:38.210"/>
    </inkml:context>
    <inkml:brush xml:id="br0">
      <inkml:brushProperty name="width" value="0.1" units="cm"/>
      <inkml:brushProperty name="height" value="0.1" units="cm"/>
      <inkml:brushProperty name="color" value="#00A0D7"/>
    </inkml:brush>
    <inkml:brush xml:id="br1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12725 1472 8106 0 0,'0'0'640'0'0,"0"0"-280"0"0,0 0-291 0 0,0 0-105 0 0,0 0-45 0 0,0 0-40 0 0,0 0-11 0 0,0 0 22 0 0,0 0 73 0 0,0 0 96 0 0,0 0 103 0 0,-14-11 96 0 0,-91-87 2496 0 0,94 90-2728 0 0,0 0 1 0 0,0 1 0 0 0,-1 1 0 0 0,0-1 0 0 0,0 2 0 0 0,0 0-1 0 0,-1 0 1 0 0,0 1 0 0 0,0 1 0 0 0,0 0 0 0 0,0 0 0 0 0,0 2-1 0 0,-1 0 1 0 0,1 0 0 0 0,0 1 0 0 0,-10 1-27 0 0,-20-3 168 0 0,-573-13-211 0 0,534 13-36 0 0,-1 3-1 0 0,1 4 0 0 0,0 3 0 0 0,0 4 0 0 0,1 3 0 0 0,1 4 1 0 0,-75 28 79 0 0,100-27-75 0 0,16-9-49 0 0,-1 2-1 0 0,2 1 1 0 0,0 2-1 0 0,1 2 1 0 0,0 1-1 0 0,2 2 1 0 0,0 2-1 0 0,2 1 1 0 0,0 1 0 0 0,-9 12 124 0 0,36-29-70 0 0,0 0 0 0 0,1 0 0 0 0,0 1 0 0 0,0-1-1 0 0,1 1 1 0 0,0 0 0 0 0,1 1 0 0 0,0-1 0 0 0,0 0 0 0 0,1 1 0 0 0,0 0 0 0 0,1 0 0 0 0,0-1 0 0 0,0 1 0 0 0,1 0 0 0 0,1 0 0 0 0,0 0 0 0 0,0 0 0 0 0,0-1 0 0 0,1 1 0 0 0,1-1 0 0 0,0 1 0 0 0,0-1 0 0 0,2 2 70 0 0,6 17 137 0 0,1-1 0 0 0,1-1-1 0 0,2 0 1 0 0,0-1 0 0 0,2 0 0 0 0,1-2 0 0 0,11 12-137 0 0,-3-9 456 0 0,1 0 1 0 0,2-2-1 0 0,0 0 1 0 0,1-3-1 0 0,2 0 0 0 0,0-2 1 0 0,1-1-1 0 0,1-2 1 0 0,0-1-1 0 0,1-2 1 0 0,31 7-457 0 0,61 12 1085 0 0,1-5 0 0 0,97 5-1085 0 0,-154-22 148 0 0,51 4 179 0 0,1-4 1 0 0,0-7-1 0 0,0-4 1 0 0,0-6-1 0 0,71-15-327 0 0,-91 4 226 0 0,0-5 1 0 0,-2-3-1 0 0,0-6 1 0 0,11-8-227 0 0,-80 27 183 0 0,-1-2 0 0 0,-1-1 0 0 0,0-1-1 0 0,-1-1 1 0 0,0-2 0 0 0,-2-1 0 0 0,-1-1 0 0 0,0-1 0 0 0,-2-1 0 0 0,0-1 0 0 0,9-15-183 0 0,-24 27 69 0 0,1 0 1 0 0,-2 0-1 0 0,0-1 0 0 0,-1 0 1 0 0,0 0-1 0 0,-1-1 1 0 0,0 0-1 0 0,-1 0 1 0 0,-1 0-1 0 0,-1-1 1 0 0,0 1-1 0 0,-1-1 1 0 0,0 0-1 0 0,-2 0 1 0 0,1 1-1 0 0,-2-1 1 0 0,0 0-1 0 0,-1 0 1 0 0,-1 1-1 0 0,0-1 1 0 0,-1 1-1 0 0,-1 0 1 0 0,-1 0-1 0 0,0 0 1 0 0,-5-9-70 0 0,-3 0-154 0 0,-1 2 0 0 0,-1 0 1 0 0,-1 0-1 0 0,-1 2 1 0 0,0 0-1 0 0,-2 1 1 0 0,0 1-1 0 0,-1 0 0 0 0,-1 2 1 0 0,-1 1-1 0 0,0 0 1 0 0,0 2-1 0 0,-2 1 0 0 0,0 1 1 0 0,0 1-1 0 0,-1 1 1 0 0,0 1-1 0 0,0 1 0 0 0,-1 2 1 0 0,0 0-1 0 0,0 2 1 0 0,0 1-1 0 0,0 1 1 0 0,0 1-1 0 0,0 2 0 0 0,-1 1 1 0 0,1 1-1 0 0,1 1 1 0 0,-1 1-1 0 0,-20 8 154 0 0,-44 16-2347 0 0,30-7-1971 0 0,10-3-5589 0 0</inkml:trace>
  <inkml:trace contextRef="#ctx0" brushRef="#br1" timeOffset="133052.519">15590 2154 9010 0 0,'0'0'349'0'0,"0"0"-157"0"0,0 0-272 0 0,0 0-220 0 0,0 0-28 0 0,0 0 75 0 0,0 0 213 0 0,0 0 333 0 0,0 0 345 0 0,0 0 322 0 0,0 0 252 0 0,5-5 83 0 0,18-46 3181 0 0,-29-31-134 0 0,-159-156-3896 0 0,58 100-401 0 0,58 71-35 0 0,-3 2 0 0 0,-2 2 1 0 0,-3 3-1 0 0,-55-43-10 0 0,81 79-99 0 0,-45-57 386 0 0,66 18 883 0 0,21-50-1484 0 0,-2 82 401 0 0,39-161 56 0 0,-33 147-5 0 0,-2-2 0 0 0,-2 1 1 0 0,-1-2-1 0 0,-3 1 0 0 0,-2-1 1 0 0,-2 0-1 0 0,-3-22-138 0 0,0 35 11 0 0,2 11 20 0 0,-1-1 0 0 0,-1 1 1 0 0,-1 0-1 0 0,-2 0 0 0 0,0-1 0 0 0,-1 1 0 0 0,-2 1 0 0 0,0-1 0 0 0,-2 1 1 0 0,-7-17-32 0 0,9 35-156 0 0,0 0-1 0 0,0 0 1 0 0,0 0 0 0 0,-1 1 0 0 0,1 0 0 0 0,-1 0 0 0 0,0 0 0 0 0,-1 1 0 0 0,1 0 0 0 0,0 1-1 0 0,-1-1 1 0 0,0 1 0 0 0,1 1 0 0 0,-1 0 0 0 0,0 0 0 0 0,0 0 0 0 0,0 1 0 0 0,1 0-1 0 0,-4 1 157 0 0,-37-6 331 0 0,0 1-437 0 0,0 2-1 0 0,1 3 1 0 0,-1 1-1 0 0,0 3 0 0 0,-30 7 107 0 0,6-3-76 0 0,-240 25 193 0 0,-1-13 1 0 0,-218-18-118 0 0,-1024-43-60 0 0,1157 22 87 0 0,-3-6-102 0 0,-2 19 1 0 0,1 17 0 0 0,-3 17 74 0 0,-955 196-287 0 0,900-168 496 0 0,-3-19 0 0 0,-209-19-209 0 0,-394-35 231 0 0,25-17-161 0 0,164 15 11 0 0,477-4 215 0 0,248-4-133 0 0,-73 35-625 0 0,171-3 550 0 0,-1-2 0 0 0,0-3 0 0 0,0-3 0 0 0,-43-6-88 0 0,-121-66 366 0 0,218 73-449 0 0,0 0 1 0 0,0 0 0 0 0,-1 0-1 0 0,1 0 1 0 0,0 0 0 0 0,-1 0-1 0 0,1 1 1 0 0,0-1-1 0 0,-1 0 1 0 0,1 1 0 0 0,-1-1-1 0 0,1 1 1 0 0,-1-1-1 0 0,0 1 1 0 0,1 0 0 0 0,-1 0-1 0 0,1-1 1 0 0,-1 1-1 0 0,0 1 1 0 0,1-1 0 0 0,-1 0-1 0 0,1 0 1 0 0,-1 0 0 0 0,0 1-1 0 0,1-1 1 0 0,-1 1-1 0 0,1-1 1 0 0,-1 1 0 0 0,1 0-1 0 0,0 0 1 0 0,-1-1-1 0 0,1 1 1 0 0,0 0 0 0 0,-1 0-1 0 0,1 0 1 0 0,0 0-1 0 0,0 1 1 0 0,0-1 0 0 0,0 0-1 0 0,0 0 1 0 0,0 1-1 0 0,0-1 1 0 0,0 1 0 0 0,1-1-1 0 0,-1 0 1 0 0,1 1 0 0 0,-1-1-1 0 0,1 1 1 0 0,-1 0-1 0 0,1-1 83 0 0,-89 308-627 0 0,14 3-1 0 0,-31 301 628 0 0,91-256 166 0 0,14-357-46 0 0,1 0 0 0 0,0 0 0 0 0,0 0 0 0 0,0-1 1 0 0,-1 1-1 0 0,1 0 0 0 0,0 0 0 0 0,0 0 0 0 0,-1 0 1 0 0,1 0-1 0 0,0 0 0 0 0,-1 0 0 0 0,1 0 0 0 0,0 0 0 0 0,0 0 1 0 0,-1 0-1 0 0,1 0 0 0 0,0 0 0 0 0,0 0 0 0 0,-1 0 0 0 0,1 0 1 0 0,0 0-1 0 0,-1 0 0 0 0,1 0 0 0 0,0 0-120 0 0,-10-19-424 0 0,-128-168-1252 0 0,-92-75 2996 0 0,155 195-59 0 0,74 67-1502 0 0,1 0-344 0 0,0 0-450 0 0,0 8-2676 0 0,9 24 3073 0 0,149 276 1164 0 0,-151-295-485 0 0,1 5 47 0 0,0-1 0 0 0,2 0 0 0 0,0-1 0 0 0,1 1 0 0 0,0-2 0 0 0,1 0 0 0 0,1-1 0 0 0,1 0 0 0 0,0 0 0 0 0,2 0-88 0 0,-6-20 5951 0 0,2-24-5713 0 0,-9 20 108 0 0,6-13-395 0 0,2 1 1 0 0,0 0-1 0 0,1 0 1 0 0,1 1-1 0 0,1 1 1 0 0,1 0-1 0 0,1 2 1 0 0,0-1-1 0 0,2 2 1 0 0,0 0-1 0 0,0 1 1 0 0,2 1-1 0 0,10-6 49 0 0,117-26-4326 0 0,-115 44 302 0 0,-11 2-3499 0 0</inkml:trace>
  <inkml:trace contextRef="#ctx0" brushRef="#br1" timeOffset="134422.093">68 1978 4337 0 0,'0'0'615'0'0,"0"0"-8"0"0,0 0-33 0 0,0 0-90 0 0,0 0-45 0 0,0 0 35 0 0,0 0 68 0 0,0 0-21 0 0,0 0-219 0 0,0 0-503 0 0,0 0-673 0 0,1-10-243 0 0,-1-4 859 0 0,2-10-825 0 0,-6 53 1015 0 0,-10 711 2982 0 0,-39-164 84 0 0,62-590-346 0 0,26-30-4681 0 0,5-7 38 0 0,0-7 1344 0 0,63-71 3733 0 0,-100 128-3148 0 0,-1 1 0 0 0,1 0 0 0 0,-1 0 0 0 0,1 0 0 0 0,-1 0 0 0 0,0 0 0 0 0,1 0 0 0 0,-1 1 0 0 0,1-1 0 0 0,-1 1 0 0 0,0 0 0 0 0,1 0-1 0 0,-1 0 1 0 0,0 0 0 0 0,0 0 0 0 0,0 0 0 0 0,1 0 0 0 0,-1 1 0 0 0,-1-1 0 0 0,1 1 0 0 0,0 0 0 0 0,0-1 0 0 0,-1 1 0 0 0,1 0 0 0 0,0 0 0 0 0,-1 0 0 0 0,0 0 0 0 0,0 0 0 0 0,1 0-1 0 0,-1 1 1 0 0,-1-1 0 0 0,1 0 0 0 0,0 2 62 0 0,3 2 11 0 0,34 55 112 0 0,-34-51 10 0 0,0 0 0 0 0,0 0-1 0 0,1 0 1 0 0,0 0 0 0 0,1-1 0 0 0,0 0-1 0 0,1 0 1 0 0,0 0 0 0 0,0-1 0 0 0,1 0-1 0 0,0-1 1 0 0,0 1 0 0 0,1-2 0 0 0,-1 1 0 0 0,2-1-1 0 0,-1 0 1 0 0,1-1 0 0 0,-1 0 0 0 0,2-1-1 0 0,-1 0 1 0 0,0-1 0 0 0,1 0 0 0 0,-1 0-1 0 0,1-1 1 0 0,0 0 0 0 0,0-1 0 0 0,0 0-1 0 0,1-1-132 0 0,-3-4 193 0 0,1 0-1 0 0,-1 0 1 0 0,1-1-1 0 0,-1 0 1 0 0,-1 0-1 0 0,1-1 1 0 0,-1-1-1 0 0,0 1 1 0 0,0-1 0 0 0,-1-1-1 0 0,0 1 1 0 0,0-1-1 0 0,-1 0 1 0 0,0-1-1 0 0,0 0 1 0 0,-1 1-1 0 0,0-2 1 0 0,0 1-1 0 0,-1-1 1 0 0,-1 1-1 0 0,0-1 1 0 0,0 0-1 0 0,-1 0 1 0 0,0-1-1 0 0,0 1 1 0 0,-1 0-1 0 0,-1-1 1 0 0,0-7-193 0 0,0 4-11 0 0,-1 1-1 0 0,0-1 1 0 0,0 1 0 0 0,-2 0 0 0 0,0 0-1 0 0,0-1 1 0 0,-1 2 0 0 0,-1-1 0 0 0,0 0-1 0 0,-1 1 1 0 0,0 0 0 0 0,-1 0 0 0 0,0 1-1 0 0,0 0 1 0 0,-2 0 0 0 0,1 1 0 0 0,-1 0 0 0 0,-1 0-1 0 0,0 1 1 0 0,0 0 0 0 0,-7-3 11 0 0,8 3-36 0 0,-1 2 1 0 0,0-1-1 0 0,0 1 1 0 0,0 1-1 0 0,-1 0 1 0 0,0 0-1 0 0,-1 1 1 0 0,1 0-1 0 0,-1 1 0 0 0,0 1 1 0 0,0 0-1 0 0,0 0 1 0 0,0 1-1 0 0,-6 0 36 0 0,13 6-113 0 0,0 0 0 0 0,1-1 0 0 0,0 2 0 0 0,0-1 0 0 0,0 0 0 0 0,1 1 1 0 0,-1 0-1 0 0,1 0 0 0 0,0 0 0 0 0,1 0 0 0 0,-1 0 0 0 0,1 0 0 0 0,0 1 0 0 0,0-1 0 0 0,1 1 0 0 0,-1 0 0 0 0,1 0 0 0 0,0-1 0 0 0,1 1 0 0 0,0 0 0 0 0,0 0 0 0 0,0 0 0 0 0,0-1 0 0 0,1 1 0 0 0,0 0 0 0 0,0 0 0 0 0,1-1 0 0 0,0 1 113 0 0,0 11-23 0 0,1 0 0 0 0,1-1-1 0 0,0 1 1 0 0,1-1 0 0 0,1 0 0 0 0,1 0 0 0 0,0-1 0 0 0,1 0-1 0 0,0 0 1 0 0,1-1 0 0 0,1 0 0 0 0,0 0 0 0 0,1-1-1 0 0,1-1 1 0 0,0 0 0 0 0,10 8 23 0 0,59 41-3359 0 0,4-12-4316 0 0,-57-35 3506 0 0</inkml:trace>
  <inkml:trace contextRef="#ctx0" brushRef="#br1" timeOffset="135006.313">1246 2940 10706 0 0,'0'0'288'0'0,"0"0"-329"0"0,0 0-566 0 0,0 0-461 0 0,0 0-67 0 0,0 0 234 0 0,0 0 455 0 0,0 0 381 0 0,0 0 175 0 0,0 0 65 0 0,0 0 41 0 0,0 0 44 0 0,3 15 64 0 0,14 47 80 0 0,-15-56-271 0 0,1 0-1 0 0,0 0 0 0 0,0 0 0 0 0,0-1 0 0 0,1 1 1 0 0,0-1-1 0 0,0 0 0 0 0,0 0 0 0 0,1-1 0 0 0,0 1 1 0 0,-1-1-1 0 0,2 0 0 0 0,-1 0 0 0 0,0 0 0 0 0,1-1 0 0 0,0 0 1 0 0,-1 0-1 0 0,6 1-132 0 0,4 4 313 0 0,0-1-14 0 0,0 0 0 0 0,1-1-1 0 0,0-1 1 0 0,0 0 0 0 0,1-1 0 0 0,-1-1-1 0 0,1-1 1 0 0,0 0 0 0 0,0-1 0 0 0,13-1-299 0 0,-25 0 121 0 0,0 0 1 0 0,0 0 0 0 0,0 0 0 0 0,0-1 0 0 0,0 1 0 0 0,0-1-1 0 0,0-1 1 0 0,0 1 0 0 0,-1-1 0 0 0,1 1 0 0 0,0-1-1 0 0,-1-1 1 0 0,0 1 0 0 0,1-1 0 0 0,-1 1 0 0 0,0-1 0 0 0,0-1-1 0 0,-1 1 1 0 0,1 0 0 0 0,-1-1 0 0 0,1 0 0 0 0,-1 0-1 0 0,0 0 1 0 0,-1 0 0 0 0,1 0 0 0 0,-1 0 0 0 0,1-1 0 0 0,-1 1-1 0 0,-1-1 1 0 0,1 0 0 0 0,-1 0 0 0 0,0 1 0 0 0,0-1-1 0 0,0 0 1 0 0,0 0 0 0 0,-1 0 0 0 0,0-3-122 0 0,-2-4-73 0 0,0 1 0 0 0,-1 0 0 0 0,-1 0 0 0 0,0 0 0 0 0,0 1-1 0 0,-1-1 1 0 0,0 1 0 0 0,-1 0 0 0 0,0 0 0 0 0,0 1 0 0 0,-1 0 0 0 0,0 0 0 0 0,-1 1 0 0 0,0-1 0 0 0,-1 2 0 0 0,1-1 0 0 0,-1 1-1 0 0,-1 1 1 0 0,1-1 0 0 0,-1 2 0 0 0,0-1 0 0 0,-1 1 0 0 0,1 1 0 0 0,-1 0 0 0 0,0 0 0 0 0,0 1 0 0 0,0 1 0 0 0,0 0 0 0 0,-1 0-1 0 0,1 1 1 0 0,-1 1 0 0 0,1 0 0 0 0,-1 0 0 0 0,1 1 0 0 0,-11 2 73 0 0,16-1-86 0 0,1-1 0 0 0,0 1-1 0 0,-1 1 1 0 0,1-1 0 0 0,0 1 0 0 0,0-1 0 0 0,0 2-1 0 0,0-1 1 0 0,1 0 0 0 0,-1 1 0 0 0,1 0 0 0 0,0 0-1 0 0,0 0 1 0 0,0 1 0 0 0,1-1 0 0 0,-1 1 0 0 0,1 0-1 0 0,0 0 1 0 0,0 0 0 0 0,1 0 0 0 0,0 1 0 0 0,0-1-1 0 0,0 1 1 0 0,1-1 0 0 0,-1 1 0 0 0,1 0 0 0 0,0-1-1 0 0,1 1 1 0 0,0 0 0 0 0,0 0 0 0 0,0-1 0 0 0,0 1-1 0 0,1 0 1 0 0,0 0 0 0 0,0-1 0 0 0,1 1 0 0 0,0-1-1 0 0,0 1 1 0 0,0-1 0 0 0,0 0 0 0 0,1 0 0 0 0,0 1-1 0 0,0-2 1 0 0,0 1 0 0 0,1 0 0 0 0,-1-1 0 0 0,3 2 86 0 0,8 8 61 0 0,0-2 0 0 0,1 1 0 0 0,0-2 1 0 0,1 0-1 0 0,0-1 0 0 0,1-1 1 0 0,0 0-1 0 0,1-1 0 0 0,0-1 0 0 0,0-1 1 0 0,0 0-1 0 0,19 2-61 0 0,83 33 90 0 0,-116-40-70 0 0,0 1 1 0 0,0 1-1 0 0,1-1 0 0 0,-1 0 1 0 0,-1 1-1 0 0,1 0 0 0 0,0 0 1 0 0,-1 0-1 0 0,1 0 0 0 0,-1 1 1 0 0,0-1-1 0 0,0 1 0 0 0,0 0 1 0 0,-1 0-1 0 0,1 0 0 0 0,-1 0 1 0 0,0 0-1 0 0,0 1 0 0 0,-1-1 1 0 0,1 1-1 0 0,-1-1 0 0 0,0 1 1 0 0,0-1-1 0 0,0 1 0 0 0,-1 0 1 0 0,1 0-1 0 0,-1-1 0 0 0,-1 1 1 0 0,1 0-1 0 0,0-1 0 0 0,-1 1 1 0 0,0 0-1 0 0,0-1 0 0 0,-1 1 1 0 0,1-1-1 0 0,-1 1 0 0 0,0-1 1 0 0,0 0-1 0 0,0 0 0 0 0,-1 0 1 0 0,0 0-21 0 0,-15 21 256 0 0,-1 0 1 0 0,-1-1 0 0 0,-1-2 0 0 0,-1 0 0 0 0,-1-1-1 0 0,0-1 1 0 0,-2-2 0 0 0,-1 0 0 0 0,0-2 0 0 0,-1 0 0 0 0,0-2-1 0 0,-1-1 1 0 0,-1-2 0 0 0,-20 6-257 0 0,18-7 297 0 0,0-1-1 0 0,-1-2 1 0 0,0-1 0 0 0,-1-1 0 0 0,1-2-1 0 0,-1-1 1 0 0,0-2 0 0 0,1-1-1 0 0,-1-1 1 0 0,1-2 0 0 0,-11-4-297 0 0,-38-18-2642 0 0,6-16-3525 0 0,70 38-3365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35:53.6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69 21 7346 0 0,'0'0'2615'0'0,"0"0"-453"0"0,0 0-442 0 0,0 0-526 0 0,0 0-654 0 0,0 0-687 0 0,0 0-504 0 0,0 0-225 0 0,0 0 86 0 0,0 0 253 0 0,0 0 257 0 0,0 0 172 0 0,0 0 80 0 0,-12 20 67 0 0,-33 65 34 0 0,34 32 298 0 0,26 41 845 0 0,-3-49-3430 0 0,-11-101 354 0 0,-1-5-1973 0 0,0-3-1279 0 0</inkml:trace>
  <inkml:trace contextRef="#ctx0" brushRef="#br0" timeOffset="1500.245">456 45 15043 0 0,'0'0'1577'0'0,"0"0"-1260"0"0,0 0-672 0 0,0 0-466 0 0,0 0-393 0 0,0 0 33 0 0,0 0 280 0 0,0 0 372 0 0,0 0 340 0 0,0 0 68 0 0,0 0-1 0 0,0 0-2 0 0,0 0 49 0 0,-3 6 83 0 0,-7 109 759 0 0,54 80 113 0 0,-29-203 4629 0 0,6-55-6112 0 0,-18 55 766 0 0,35-150-2134 0 0,-38 157 1874 0 0,0 1-322 0 0,12 29-3165 0 0,-3-11 3567 0 0,9 58 274 0 0,30 60 328 0 0,-47-135-485 0 0,1 1 0 0 0,0-1 1 0 0,-1 0-1 0 0,1 0 0 0 0,0 1 0 0 0,0-1 1 0 0,0 0-1 0 0,0-1 0 0 0,0 1 1 0 0,0 0-1 0 0,0-1 0 0 0,0 1 0 0 0,0-1 1 0 0,0 1-1 0 0,0-1 0 0 0,0 0 0 0 0,0 0 1 0 0,0 0-1 0 0,0 0 0 0 0,0 0 1 0 0,1-1-1 0 0,-1 1 0 0 0,0-1 0 0 0,0 1 1 0 0,0-1-1 0 0,0 0 0 0 0,0 1 0 0 0,0-1 1 0 0,-1 0-1 0 0,1-1 0 0 0,0 1 1 0 0,0 0-1 0 0,-1 0 0 0 0,1-1 0 0 0,-1 1 1 0 0,1-1-1 0 0,-1 1 0 0 0,1-2-100 0 0,58-67 67 0 0,-57 66-182 0 0,7-10-83 0 0,2-2 182 0 0,1 0 1 0 0,-2-2-1 0 0,0 1 0 0 0,-1-1 1 0 0,-1 0-1 0 0,-1-1 0 0 0,-1 0 1 0 0,0-1-1 0 0,2-11 16 0 0,-8 53-2762 0 0,9 34 2813 0 0,-2-6 129 0 0,-9-47-119 0 0,1 1 1 0 0,-1-1-1 0 0,1 1 0 0 0,0-1 1 0 0,0 1-1 0 0,0 0 0 0 0,0-1 1 0 0,0 1-1 0 0,1-1 0 0 0,0 1 1 0 0,0-1-1 0 0,0 1 0 0 0,0-1 1 0 0,0 0-1 0 0,1 1 0 0 0,-1-1 1 0 0,1 0-1 0 0,0 0 1 0 0,0 0-1 0 0,0 0 0 0 0,0 0 1 0 0,1-1-1 0 0,-1 1 0 0 0,1-1 1 0 0,0 1-1 0 0,0-1 0 0 0,-1 0 1 0 0,1 0-1 0 0,1 0 0 0 0,-1-1 1 0 0,0 1-1 0 0,0-1 0 0 0,1 1 1 0 0,-1-1-1 0 0,0 0 0 0 0,1 0 1 0 0,-1-1-1 0 0,1 1 0 0 0,0-1 1 0 0,-1 0-1 0 0,1 0 0 0 0,-1 0 1 0 0,1 0-1 0 0,0 0 1 0 0,-1-1-1 0 0,1 0 0 0 0,-1 0 1 0 0,4-1-62 0 0,7-8-422 0 0,0-1 1 0 0,0 0-1 0 0,-1-1 1 0 0,0-1 0 0 0,-1 0-1 0 0,-1-1 1 0 0,0 0-1 0 0,-1-1 1 0 0,0 0 0 0 0,-2 0-1 0 0,1-1 1 0 0,-1-1 421 0 0,18-80 3384 0 0,-18 150-5877 0 0,1 2 3155 0 0,-9-54-660 0 0,0 4 79 0 0,-1 0-1 0 0,1 0 0 0 0,0 0 1 0 0,0 0-1 0 0,0 0 0 0 0,1 0 1 0 0,0 0-1 0 0,0 0 0 0 0,0 0 1 0 0,1 0-1 0 0,-1-1 0 0 0,1 1 1 0 0,0 0-1 0 0,0-1 0 0 0,1 0 1 0 0,-1 1-1 0 0,1-1 0 0 0,0 0 1 0 0,1 0-1 0 0,-1 0 0 0 0,0-1 1 0 0,1 1-1 0 0,0-1 0 0 0,0 0 1 0 0,0 0-1 0 0,0 0 0 0 0,0-1 1 0 0,1 1-1 0 0,-1-1 0 0 0,1 0 1 0 0,4 1-81 0 0,-3-3-127 0 0,0-1 0 0 0,0 0 0 0 0,0 0 0 0 0,0 0 1 0 0,0-1-1 0 0,-1 0 0 0 0,1 0 0 0 0,0 0 0 0 0,-1-1 1 0 0,0 0-1 0 0,0 0 0 0 0,1 0 0 0 0,-2 0 0 0 0,1-1 0 0 0,0 0 1 0 0,-1 0-1 0 0,0 0 0 0 0,0-1 0 0 0,0 0 0 0 0,0 1 1 0 0,-1-1-1 0 0,0 0 0 0 0,0-1 0 0 0,0 1 0 0 0,0-3 127 0 0,-7-58 6614 0 0,-1 52-8628 0 0,34 63-1968 0 0,-21-36 5392 0 0,3 6-1315 0 0,45 64 210 0 0,-9-50 1112 0 0,-42-35-1372 0 0,1 0-1 0 0,-1-1 1 0 0,0 1-1 0 0,0-1 1 0 0,-1 0-1 0 0,1 0 1 0 0,0 0-1 0 0,-1-1 1 0 0,0 0-1 0 0,0 0 0 0 0,0 0 1 0 0,0 0-1 0 0,-1 0 1 0 0,0-1-1 0 0,1 0 1 0 0,-2 1-1 0 0,1-1 1 0 0,0 0-1 0 0,-1-1 1 0 0,0 1-1 0 0,0 0 0 0 0,-1-1 1 0 0,0 1-1 0 0,0-1 1 0 0,0 1-1 0 0,0-1 1 0 0,-1 1-1 0 0,0-1 1 0 0,0 0-1 0 0,0-1-44 0 0,0-8 340 0 0,0 10-1392 0 0,5 65-523 0 0,-3-52 1606 0 0,1 1-1 0 0,0-1 1 0 0,0 0-1 0 0,1 0 1 0 0,0 0-1 0 0,0-1 1 0 0,1 1 0 0 0,0-1-1 0 0,0 0 1 0 0,1 0-1 0 0,0-1 1 0 0,0 0 0 0 0,0 0-1 0 0,1 0 1 0 0,0-1-1 0 0,0 1 1 0 0,1-2-1 0 0,-1 1 1 0 0,1-1 0 0 0,5 2-31 0 0,27 5-3427 0 0,5-8-3617 0 0,-40-3 1573 0 0</inkml:trace>
  <inkml:trace contextRef="#ctx0" brushRef="#br0" timeOffset="1986.797">1965 353 2064 0 0,'0'0'4103'0'0,"0"0"-1129"0"0,0 0-743 0 0,0 0-642 0 0,0 0-602 0 0,0 0-441 0 0,0 0-322 0 0,0 0-219 0 0,0 0-106 0 0,0 0-31 0 0,0 0 36 0 0,0 0 77 0 0,0 0 66 0 0,5 2 26 0 0,1 0 50 0 0,1 1 0 0 0,-1-1 0 0 0,0 0 0 0 0,1-1 0 0 0,0 0 0 0 0,-1 0 0 0 0,1 0 0 0 0,0-1 0 0 0,-1 0 0 0 0,1 0 0 0 0,0 0 0 0 0,-1-1 0 0 0,1 0 0 0 0,0-1-1 0 0,-1 1 1 0 0,0-1 0 0 0,1-1 0 0 0,-1 1 0 0 0,0-1 0 0 0,0 0 0 0 0,0 0 0 0 0,0-1 0 0 0,-1 1 0 0 0,0-1 0 0 0,1-1 0 0 0,-1 1 0 0 0,-1-1 0 0 0,1 0 0 0 0,-1 0 0 0 0,0 0 0 0 0,0-1 0 0 0,0 1 0 0 0,-1-1 0 0 0,1 0 0 0 0,-2 0 0 0 0,1 0 0 0 0,-1 0 0 0 0,1-1 0 0 0,-2 1-1 0 0,1-1 1 0 0,-1 1 0 0 0,0-1 0 0 0,0 0 0 0 0,-1 1 0 0 0,0-6-123 0 0,-1 8-85 0 0,0-1-1 0 0,0 1 0 0 0,-1-1 1 0 0,0 1-1 0 0,0 0 0 0 0,0 0 1 0 0,0 0-1 0 0,0 0 1 0 0,-1 0-1 0 0,0 0 0 0 0,0 1 1 0 0,0-1-1 0 0,0 1 0 0 0,0 0 1 0 0,-1 0-1 0 0,1 0 0 0 0,-1 0 1 0 0,0 1-1 0 0,0 0 0 0 0,0-1 1 0 0,0 1-1 0 0,0 1 1 0 0,-1-1-1 0 0,1 1 0 0 0,-1-1 1 0 0,1 1-1 0 0,-1 0 0 0 0,1 1 1 0 0,-1-1-1 0 0,1 1 0 0 0,-1 0 1 0 0,0 0-1 0 0,1 0 1 0 0,-1 1-1 0 0,1 0 0 0 0,-1 0 1 0 0,1 0-1 0 0,-1 0 0 0 0,1 1 1 0 0,0-1-1 0 0,0 1 0 0 0,-1 0 1 0 0,1 1-1 0 0,1-1 0 0 0,-1 1 1 0 0,0-1-1 0 0,0 1 1 0 0,1 0-1 0 0,0 1 0 0 0,0-1 1 0 0,0 1-1 0 0,0-1 0 0 0,0 1 1 0 0,1 0-1 0 0,-1 0 0 0 0,1 0 1 0 0,0 0-1 0 0,0 0 1 0 0,1 0-1 0 0,-1 3 86 0 0,2-1 50 0 0,0 0 0 0 0,1-1 0 0 0,-1 1 0 0 0,1 0 0 0 0,1-1 0 0 0,-1 1 0 0 0,1-1 0 0 0,0 1 0 0 0,0-1 0 0 0,1 0 0 0 0,0 1 0 0 0,0-2 0 0 0,0 1 0 0 0,0 0 0 0 0,1 0 0 0 0,-1-1 0 0 0,1 0 0 0 0,1 0 0 0 0,-1 0 0 0 0,0 0 0 0 0,1-1 0 0 0,0 1 0 0 0,0-1 1 0 0,0-1-1 0 0,0 1 0 0 0,0-1 0 0 0,1 1 0 0 0,-1-1 0 0 0,1-1 0 0 0,-1 1 0 0 0,1-1 0 0 0,-1 0 0 0 0,1-1 0 0 0,0 1 0 0 0,0-1 0 0 0,0 0 0 0 0,-1 0 0 0 0,1-1 0 0 0,5-1-50 0 0,32 48-1490 0 0,-14-13-2892 0 0,-8-12-2182 0 0,-12-11 2159 0 0</inkml:trace>
  <inkml:trace contextRef="#ctx0" brushRef="#br0" timeOffset="2489.078">2591 344 16924 0 0,'0'0'592'0'0,"0"0"-308"0"0,0 0-474 0 0,0 0-420 0 0,0 0-119 0 0,0 0 67 0 0,0 0 184 0 0,0 0 278 0 0,0 0 176 0 0,0 0 156 0 0,0 0 178 0 0,0 0 68 0 0,0 0-23 0 0,2-4-100 0 0,1 0-235 0 0,0 0 1 0 0,0 1-1 0 0,0-2 0 0 0,-1 1 1 0 0,1 0-1 0 0,-1 0 0 0 0,0-1 1 0 0,-1 1-1 0 0,1-1 0 0 0,-1 0 1 0 0,0 1-1 0 0,0-1 1 0 0,0 0-1 0 0,-1 0 0 0 0,0 0 1 0 0,0 0-1 0 0,0 1 0 0 0,0-1 1 0 0,-1 0-1 0 0,0 0 0 0 0,0 0 1 0 0,0 1-1 0 0,0-1 1 0 0,-1 0-1 0 0,0 1 0 0 0,0 0 1 0 0,0-1-1 0 0,0 1 0 0 0,-1 0 1 0 0,0 0-1 0 0,0 0 0 0 0,0 0 1 0 0,0 1-1 0 0,0-1 1 0 0,-1 1-1 0 0,0 0 0 0 0,1 0 1 0 0,-1 0-1 0 0,-1 0 0 0 0,1 1 1 0 0,0 0-1 0 0,0 0 1 0 0,-1 0-1 0 0,1 0 0 0 0,-1 1 1 0 0,0-1-1 0 0,1 1 0 0 0,-4 0-20 0 0,4 4-99 0 0,0 0-1 0 0,0 0 1 0 0,0 0 0 0 0,0 0-1 0 0,1 1 1 0 0,0 0-1 0 0,0 0 1 0 0,0 0-1 0 0,0 0 1 0 0,1 0 0 0 0,-1 0-1 0 0,1 1 1 0 0,0-1-1 0 0,0 1 1 0 0,1 0-1 0 0,-1-1 1 0 0,1 1 0 0 0,0 0-1 0 0,0 0 1 0 0,1 0-1 0 0,0 0 1 0 0,0 0-1 0 0,0 0 1 0 0,0 0 0 0 0,1 2 99 0 0,0 4 2 0 0,0 0 0 0 0,1-1 0 0 0,1 1 0 0 0,0-1 0 0 0,0 0 0 0 0,1 1 0 0 0,0-2 0 0 0,0 1 0 0 0,1 0 0 0 0,1-1 0 0 0,0 0 0 0 0,0 0 0 0 0,1-1 0 0 0,0 1 0 0 0,0-1 0 0 0,1-1 0 0 0,-1 0 0 0 0,2 0 0 0 0,0 0-2 0 0,40 43 16 0 0,-45-45 13 0 0,0 0 0 0 0,0 1 0 0 0,-1-1 0 0 0,1 1 1 0 0,-1 0-1 0 0,0 0 0 0 0,-1 0 0 0 0,1 1 0 0 0,-1-1 0 0 0,-1 1 0 0 0,1-1 0 0 0,-1 1 0 0 0,0 0 0 0 0,-1-1 0 0 0,1 1 0 0 0,-1 0 0 0 0,-1-1 0 0 0,1 1 0 0 0,-1 0 0 0 0,0-1 1 0 0,-1 1-1 0 0,1-1 0 0 0,-1 1 0 0 0,-1-1 0 0 0,1 0 0 0 0,-1 1 0 0 0,0-2 0 0 0,-1 1 0 0 0,1 0 0 0 0,-1-1 0 0 0,0 1 0 0 0,0-1 0 0 0,-1 0 0 0 0,-3 3-29 0 0,-4 5 101 0 0,0-1 0 0 0,-1 0 0 0 0,-1 0 0 0 0,1-1 1 0 0,-2-1-1 0 0,0-1 0 0 0,0 0 0 0 0,0 0 0 0 0,-1-2 0 0 0,0 0 0 0 0,-1-1 0 0 0,-16 4-101 0 0,17-7 215 0 0,-1-1 0 0 0,1-1 0 0 0,-1 0-1 0 0,0-1 1 0 0,1-1 0 0 0,-1-1 0 0 0,1 0 0 0 0,-1-1 0 0 0,1 0 0 0 0,0-2 0 0 0,0 0 0 0 0,1-1 0 0 0,-1 0 0 0 0,1-1 0 0 0,1-1 0 0 0,-1 0 0 0 0,1-1 0 0 0,1-1 0 0 0,0 0 0 0 0,0-1 0 0 0,1 0 0 0 0,-8-10-215 0 0,19 17-366 0 0,2 1 0 0 0,-1-1 0 0 0,0 1 0 0 0,0 0 0 0 0,1-1 0 0 0,0 1 0 0 0,0-1 0 0 0,0 1 0 0 0,0 0 0 0 0,0 0 0 0 0,1-1 0 0 0,0 1 0 0 0,-1 0 0 0 0,1 0 0 0 0,0 1 1 0 0,0-1-1 0 0,1 0 0 0 0,-1 1 0 0 0,0-1 0 0 0,1 1 0 0 0,0 0 0 0 0,0 0 0 0 0,-1 0 0 0 0,1 0 0 0 0,0 0 0 0 0,0 0 0 0 0,1 1 0 0 0,-1 0 0 0 0,0 0 0 0 0,0 0 0 0 0,1 0 0 0 0,-1 0 0 0 0,1 0 1 0 0,-1 1-1 0 0,1 0 0 0 0,-1 0 0 0 0,3 0 366 0 0,7-6-2064 0 0,7-2-4145 0 0</inkml:trace>
  <inkml:trace contextRef="#ctx0" brushRef="#br0" timeOffset="2734.953">2904 52 16147 0 0,'0'0'1202'0'0,"0"0"-190"0"0,0 0-548 0 0,0 0-666 0 0,0 0-338 0 0,0 0-142 0 0,0 0 49 0 0,0 0 236 0 0,0 0 167 0 0,0 0 95 0 0,0 0 39 0 0,0 0 43 0 0,0 0-3 0 0,-17 27-7 0 0,-55 83 22 0 0,69-106 41 0 0,0 1 0 0 0,0-1 1 0 0,0 1-1 0 0,1-1 0 0 0,0 1 0 0 0,0 0 1 0 0,0-1-1 0 0,0 1 0 0 0,1 0 1 0 0,0 1-1 0 0,0-1 0 0 0,0 0 0 0 0,0 0 1 0 0,1 0-1 0 0,0 0 0 0 0,0 1 1 0 0,1-1-1 0 0,0 4 0 0 0,1 11 55 0 0,-2-15-38 0 0,0-1 1 0 0,1 0-1 0 0,-1 0 1 0 0,1 0 0 0 0,0 1-1 0 0,0-1 1 0 0,0 0-1 0 0,0 0 1 0 0,1 0-1 0 0,0-1 1 0 0,0 1 0 0 0,0 0-1 0 0,0-1 1 0 0,0 1-1 0 0,1-1 1 0 0,0 0 0 0 0,-1 1-1 0 0,1-1 1 0 0,0-1-1 0 0,3 3-17 0 0,53 12-7142 0 0,-48-17-368 0 0</inkml:trace>
  <inkml:trace contextRef="#ctx0" brushRef="#br0" timeOffset="3493.993">3111 0 13667 0 0,'0'0'616'0'0,"0"0"-381"0"0,0 0-435 0 0,0 0-30 0 0,0 0 124 0 0,-3 27 128 0 0,-20 172 113 0 0,12 10-70 0 0,11-207-34 0 0,0 0 0 0 0,0 1-1 0 0,1-1 1 0 0,0 0-1 0 0,-1 0 1 0 0,1 0-1 0 0,0 1 1 0 0,0-1 0 0 0,0 0-1 0 0,0 0 1 0 0,0 0-1 0 0,1-1 1 0 0,-1 1-1 0 0,1 0 1 0 0,-1 0 0 0 0,1-1-1 0 0,-1 1 1 0 0,1-1-1 0 0,0 1 1 0 0,0-1-1 0 0,0 0 1 0 0,0 0 0 0 0,0 0-1 0 0,0 0 1 0 0,0 0-1 0 0,0 0 1 0 0,0 0 0 0 0,1-1-1 0 0,-1 1 1 0 0,0-1-1 0 0,0 0 1 0 0,1 1-1 0 0,-1-1 1 0 0,0 0 0 0 0,1 0-1 0 0,-1-1 1 0 0,0 1-1 0 0,0 0 1 0 0,1-1-1 0 0,-1 0 1 0 0,0 1 0 0 0,0-1-1 0 0,0 0 1 0 0,2-1-31 0 0,92-47-703 0 0,-4-80-3023 0 0,-76 78 5727 0 0,-11-2 3965 0 0,-5 52-5889 0 0,0 1-502 0 0,-1 7-2704 0 0,-1 25 2752 0 0,2-23 420 0 0,-1 0 0 0 0,2-1 0 0 0,-1 1-1 0 0,1 0 1 0 0,1-1 0 0 0,0 1 0 0 0,0-1 0 0 0,0 1 0 0 0,1-1 0 0 0,0 0 0 0 0,1 0-1 0 0,0 0 1 0 0,0 0 0 0 0,1-1 0 0 0,0 1 0 0 0,0-1 0 0 0,0-1 0 0 0,1 1 0 0 0,0-1 0 0 0,1 0-1 0 0,-1 0 1 0 0,1-1 0 0 0,0 0 0 0 0,1 0 0 0 0,-1 0 0 0 0,3 0-43 0 0,-2-2 89 0 0,0-1 1 0 0,-1 0-1 0 0,1 0 1 0 0,0-1-1 0 0,0 0 1 0 0,0 0-1 0 0,0-1 1 0 0,0 0-1 0 0,0-1 1 0 0,0 1-1 0 0,0-2 1 0 0,0 1-1 0 0,0-1 1 0 0,-1 0-1 0 0,1-1 1 0 0,0 1-1 0 0,-1-1 0 0 0,0-1 1 0 0,0 0-1 0 0,0 0 1 0 0,0 0-1 0 0,-1-1 1 0 0,1 0-1 0 0,-1 0 1 0 0,0-1-1 0 0,-1 1 1 0 0,0-1-1 0 0,1 0 1 0 0,-2-1-1 0 0,1 1 1 0 0,-1-1-1 0 0,0 0 1 0 0,0 0-1 0 0,-1-1 1 0 0,0 1-1 0 0,0-1 1 0 0,-1 1-1 0 0,0-1 1 0 0,-1 0-1 0 0,1 0 0 0 0,-1 0 1 0 0,0-5-90 0 0,0 7-4 0 0,0 0 1 0 0,0 0-1 0 0,-1-1 1 0 0,1 1-1 0 0,-1 0 0 0 0,-1 0 1 0 0,1 0-1 0 0,-1 0 1 0 0,0 0-1 0 0,0 0 1 0 0,-1 0-1 0 0,0 0 0 0 0,0 0 1 0 0,0 0-1 0 0,-1 1 1 0 0,0-1-1 0 0,0 1 0 0 0,0 0 1 0 0,-1 0-1 0 0,1 0 1 0 0,-1 0-1 0 0,-1 0 1 0 0,1 1-1 0 0,-1 0 0 0 0,1 0 1 0 0,-1 0-1 0 0,0 1 1 0 0,0-1-1 0 0,-1 1 0 0 0,1 0 1 0 0,-1 1-1 0 0,-2-2 4 0 0,4 7-48 0 0,1-1 0 0 0,0 1-1 0 0,0 0 1 0 0,0 0 0 0 0,0 0-1 0 0,1 0 1 0 0,-1 1 0 0 0,1-1-1 0 0,-1 0 1 0 0,1 1 0 0 0,1 0-1 0 0,-1 0 1 0 0,0-1 0 0 0,1 1-1 0 0,0 0 1 0 0,0 0 0 0 0,0 0-1 0 0,0 1 1 0 0,1-1 0 0 0,-1 0 0 0 0,1 0-1 0 0,0 0 1 0 0,0 0 0 0 0,1 0-1 0 0,-1 1 1 0 0,1-1 0 0 0,0 1 48 0 0,-1-5-3 0 0,3 19 13 0 0,1 0 0 0 0,0-1 0 0 0,1 1-1 0 0,1-1 1 0 0,1 0 0 0 0,0-1 0 0 0,2 1 0 0 0,0-1-1 0 0,0-1 1 0 0,2 0 0 0 0,0-1 0 0 0,1 0-1 0 0,0 0 1 0 0,14 12-10 0 0,62 64-2894 0 0,-79-82 2347 0 0,15 15-2999 0 0,-5-7-3352 0 0</inkml:trace>
  <inkml:trace contextRef="#ctx0" brushRef="#br0" timeOffset="8271.258">1292 925 0 0 0,'0'0'1862'0'0,"0"0"-1211"0"0,0 0-507 0 0,0 0-147 0 0,0 0-33 0 0,0 0 15 0 0,0 0 49 0 0,0 0 24 0 0,0 0 49 0 0,0 0 43 0 0,0 0 140 0 0,1-10 223 0 0,0 0 61 0 0,1-14-661 0 0,-2-7 5576 0 0,0 65-6890 0 0,0 104-528 0 0,-21 190 3677 0 0,-25 14-1064 0 0,41-336 5334 0 0,-6-14-3531 0 0,-29-52-4149 0 0,31 46 2123 0 0,4 4-535 0 0,-1 1 0 0 0,0 0 0 0 0,0 0 0 0 0,-1 0 0 0 0,0 1 0 0 0,-1 0 0 0 0,0 1 0 0 0,0 0 0 0 0,-1 0 0 0 0,0 0 0 0 0,0 1 0 0 0,0 1 0 0 0,-1-1 0 0 0,0 2 0 0 0,0-1 0 0 0,0 1 1 0 0,0 1-1 0 0,-1 0 0 0 0,1 0 0 0 0,-1 1 0 0 0,-5 0 80 0 0,13 5-111 0 0,0 0 1 0 0,0 1 0 0 0,1 0 0 0 0,-1-1-1 0 0,1 1 1 0 0,0 0 0 0 0,0 0 0 0 0,0 0-1 0 0,1 1 1 0 0,-1-1 0 0 0,1 0-1 0 0,0 1 1 0 0,0-1 0 0 0,1 1 0 0 0,-1-1-1 0 0,1 0 1 0 0,0 1 0 0 0,0-1 0 0 0,1 1-1 0 0,-1-1 1 0 0,1 1 0 0 0,0-1-1 0 0,1 3 111 0 0,-2-4 27 0 0,2 14 47 0 0,1 0 0 0 0,1 0 0 0 0,1-1 1 0 0,0 1-1 0 0,1-1 0 0 0,1 0 0 0 0,1-1 0 0 0,0 0 1 0 0,1 0-1 0 0,0 0 0 0 0,1-1 0 0 0,1-1 0 0 0,0 0 1 0 0,1 0-1 0 0,0-1 0 0 0,1-1 0 0 0,0 0 0 0 0,1 0 1 0 0,0-2-1 0 0,1 0 0 0 0,0 0 0 0 0,15 6-74 0 0,-27-13 157 0 0,0 0 0 0 0,0-1 0 0 0,0 1 0 0 0,1-1-1 0 0,-1 1 1 0 0,0-1 0 0 0,1 0 0 0 0,-1 0 0 0 0,1 0 0 0 0,-1-1-1 0 0,1 1 1 0 0,-1-1 0 0 0,1 0 0 0 0,-1 0 0 0 0,1 0 0 0 0,-1-1-1 0 0,1 1 1 0 0,-1-1 0 0 0,1 1 0 0 0,-1-1 0 0 0,1-1 0 0 0,-1 1-1 0 0,0 0 1 0 0,1-1 0 0 0,-1 1 0 0 0,0-1 0 0 0,0 0 0 0 0,0 0-1 0 0,-1 0 1 0 0,1-1 0 0 0,0 1 0 0 0,-1-1 0 0 0,1 1 0 0 0,-1-1-1 0 0,0 0 1 0 0,0 0 0 0 0,0 0 0 0 0,0 0 0 0 0,-1 0 0 0 0,2-3-157 0 0,135-351 1575 0 0,-137 355-1685 0 0,1 0 1 0 0,-1-1 0 0 0,0 1 0 0 0,1 0 0 0 0,0 0 0 0 0,-1 1-1 0 0,1-1 1 0 0,0 0 0 0 0,0 0 0 0 0,0 1 0 0 0,0-1 0 0 0,0 1-1 0 0,0 0 1 0 0,1 0 0 0 0,-1-1 0 0 0,0 1 0 0 0,1 1 0 0 0,-1-1-1 0 0,1 0 1 0 0,-1 1 0 0 0,1-1 0 0 0,-1 1 0 0 0,1 0 0 0 0,-1-1-1 0 0,1 1 1 0 0,-1 1 0 0 0,2-1 109 0 0,35 27-9795 0 0,-33-17 1217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36:04.0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50 78 5313 0 0,'0'0'1751'0'0,"0"0"32"0"0,0 0-134 0 0,0 0-233 0 0,0 0-213 0 0,0 0-198 0 0,0 0-187 0 0,0 0-122 0 0,0 0-117 0 0,0 0-162 0 0,0 0-137 0 0,0 0-125 0 0,-9-11-102 0 0,-23-32-45 0 0,24 32-50 0 0,8 11-132 0 0,0 0-204 0 0,34 13-1702 0 0,0-5 2343 0 0,0-1-1 0 0,0-2 0 0 0,1-1 0 0 0,-1-2 0 0 0,1-1 0 0 0,-1-2 0 0 0,20-3-262 0 0,-2 2 141 0 0,357-43 1151 0 0,-408 45-1202 0 0,-72 40 184 0 0,-3 7-4317 0 0,24-18-4403 0 0,38-22 2851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36:04.2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15955 0 0,'0'0'430'0'0,"0"0"-669"0"0,0 0-368 0 0,0 0-71 0 0,0 0 220 0 0,0 0 355 0 0,0 0 178 0 0,0 0 36 0 0,0 0-26 0 0,0 0-26 0 0,0 0 54 0 0,27 9 113 0 0,87 27 120 0 0,39-26 1237 0 0,279-19-744 0 0,-432 10-892 0 0,-1 0 0 0 0,1-1 0 0 0,-1 1 1 0 0,0 0-1 0 0,1-1 0 0 0,-1 1 0 0 0,1 0 0 0 0,0 0 0 0 0,-1 0 0 0 0,1-1 0 0 0,-1 1 0 0 0,1 0 1 0 0,0 0-1 0 0,0 0 0 0 0,0 0 0 0 0,-1 0 0 0 0,1-1 0 0 0,0 1 0 0 0,0 0 0 0 0,0 0 0 0 0,0 0 1 0 0,0 0-1 0 0,1 0 0 0 0,-1 0 0 0 0,0 0 0 0 0,0-1 0 0 0,1 1 0 0 0,-1 0 0 0 0,0 0 0 0 0,1 0 1 0 0,-1-1-1 0 0,1 1 0 0 0,-1 0 0 0 0,1 0 0 0 0,-1-1 0 0 0,1 1 0 0 0,-1 0 0 0 0,1-1 0 0 0,0 1 1 0 0,-1-1-1 0 0,1 1 0 0 0,0-1 0 0 0,0 1 0 0 0,-1-1 0 0 0,1 1 0 0 0,0-1 0 0 0,0 0 0 0 0,0 1 0 0 0,0-1 1 0 0,0 0-1 0 0,-1 0 0 0 0,1 0 0 0 0,0 1 0 0 0,0-1 0 0 0,0 0 0 0 0,0 0 0 0 0,0 0 0 0 0,0-1 1 0 0,0 1-1 0 0,-1 0 0 0 0,1 0 0 0 0,0 0 0 0 0,0-1 0 0 0,0 1 0 0 0,0 0 0 0 0,-1-1 0 0 0,1 1 1 0 0,1-1 52 0 0,-64 46-6525 0 0,52-39 5302 0 0,-1 2-5170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36:24.6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1 888 16796 0 0,'0'0'2560'0'0,"0"0"-1740"0"0,0 0-788 0 0,0 0-372 0 0,0 0-147 0 0,0 0 78 0 0,0 0 168 0 0,0 0 133 0 0,0 0 65 0 0,0 0 15 0 0,0 0 20 0 0,24 7 25 0 0,77 21 30 0 0,64 36-170 0 0,-121-59-1982 0 0,-16-2-2398 0 0,-4-2-5798 0 0</inkml:trace>
  <inkml:trace contextRef="#ctx0" brushRef="#br0" timeOffset="-186347.942">6032 1325 0 0 0,'0'0'559'0'0,"0"0"110"0"0,0 0-11 0 0,0 0 7 0 0,0 0-7 0 0,-1-4-34 0 0,-19-26 3479 0 0,87 30 214 0 0,203 32-1196 0 0,35-47-1113 0 0,0-1-411 0 0,162 24-1396 0 0,60 74 390 0 0,-274-101 1073 0 0,-172 20-1497 0 0,-90-7-3548 0 0,2-20-7493 0 0,6 19 3527 0 0</inkml:trace>
  <inkml:trace contextRef="#ctx0" brushRef="#br0" timeOffset="-185877.799">8480 1195 4361 0 0,'0'0'1951'0'0,"0"0"-172"0"0,0 0-183 0 0,0 0-15 0 0,0 0 7 0 0,0 0-22 0 0,0 0-75 0 0,0 0-112 0 0,0 0-151 0 0,0 0-202 0 0,0 0-208 0 0,0 0-194 0 0,0 0-194 0 0,0-7-203 0 0,0-25-298 0 0,35 57-1289 0 0,185 79 1461 0 0,-215-102-78 0 0,1 0 0 0 0,-1 0 0 0 0,1 0 0 0 0,-1 1 0 0 0,0 0 0 0 0,0 0 0 0 0,0 0 0 0 0,0 1 0 0 0,-1 0 0 0 0,1 0 0 0 0,-1 0 0 0 0,0 0 0 0 0,0 0 0 0 0,-1 1 0 0 0,1 0 0 0 0,-1 0 1 0 0,0 0-1 0 0,0 0 0 0 0,-1 1 0 0 0,1-1 0 0 0,-1 1 0 0 0,0-1 0 0 0,-1 1 0 0 0,1 0 0 0 0,-1-1 0 0 0,0 7-23 0 0,-98 50 1435 0 0,-256 137-1263 0 0,237-141-1560 0 0,65-39-8372 0 0,43-17-461 0 0</inkml:trace>
  <inkml:trace contextRef="#ctx0" brushRef="#br0" timeOffset="-185100.008">6119 1140 4121 0 0,'0'0'2156'0'0,"0"0"-70"0"0,0 0-392 0 0,0 0-317 0 0,0 0-200 0 0,0 0-160 0 0,0 0-162 0 0,0 0-88 0 0,0 0-7 0 0,0 0-76 0 0,0 0-92 0 0,0 0-146 0 0,-7-4-238 0 0,-68-9-192 0 0,-140 138 102 0 0,156-83-16 0 0,-68 75-558 0 0,127-115 424 0 0,-1-1 0 0 0,0 1 0 0 0,0-1 0 0 0,1 1 0 0 0,-1-1 0 0 0,0 1 0 0 0,1-1 0 0 0,0 1 0 0 0,-1 0 0 0 0,1-1 0 0 0,0 1 0 0 0,0 0 0 0 0,0-1 0 0 0,0 1 0 0 0,0-1 0 0 0,0 1 1 0 0,0 0-1 0 0,0-1 0 0 0,1 1 0 0 0,-1 0 0 0 0,1-1 0 0 0,-1 1 0 0 0,1-1 0 0 0,0 1 0 0 0,0-1 0 0 0,0 1 0 0 0,-1-1 0 0 0,1 0 0 0 0,0 1 0 0 0,1-1 0 0 0,-1 0 0 0 0,0 0 0 0 0,0 0 0 0 0,0 0 0 0 0,1 0 0 0 0,-1 0 0 0 0,1 0 0 0 0,-1 0 1 0 0,0 0-1 0 0,1-1 0 0 0,0 1 0 0 0,-1-1 0 0 0,1 1 0 0 0,-1-1 0 0 0,1 1 0 0 0,0-1 0 0 0,-1 0 0 0 0,2 0 32 0 0,86 14 684 0 0,-85-13-649 0 0,254 50 642 0 0,-250-47-671 0 0,0-1-1 0 0,0 0 0 0 0,0 0 0 0 0,0-1 0 0 0,0 0 0 0 0,0-1 1 0 0,1 0-1 0 0,-1 0 0 0 0,0-1 0 0 0,1 1 0 0 0,-1-2 0 0 0,1 1 0 0 0,-1-1 1 0 0,0-1-1 0 0,0 0 0 0 0,1 0 0 0 0,-1 0 0 0 0,-1-1 0 0 0,1 0 1 0 0,0-1-1 0 0,-1 0 0 0 0,1 0 0 0 0,-1 0 0 0 0,0-1 0 0 0,-1 0 0 0 0,1 0 1 0 0,-1-1-1 0 0,0 0 0 0 0,0 0 0 0 0,0-1-5 0 0,-5 6 12 0 0,-1-1-1 0 0,1 1 1 0 0,-1 0-1 0 0,1 0 1 0 0,-1-1-1 0 0,1 1 1 0 0,-1 0 0 0 0,0-1-1 0 0,0 1 1 0 0,0-1-1 0 0,1 1 1 0 0,-1 0-1 0 0,-1-1 1 0 0,1 1-1 0 0,0 0 1 0 0,0-1 0 0 0,0 1-1 0 0,-1 0 1 0 0,1-1-1 0 0,-1 1 1 0 0,1 0-1 0 0,-1-1 1 0 0,1 1-1 0 0,-1 0 1 0 0,0 0 0 0 0,0 0-1 0 0,1 0 1 0 0,-1-1-1 0 0,0 1 1 0 0,0 0-1 0 0,0 0 1 0 0,0 1-1 0 0,0-1 1 0 0,0 0 0 0 0,-1 0-1 0 0,1 0-11 0 0,0 1-88 0 0,0-1 0 0 0,0 0 0 0 0,0 1 0 0 0,0-1 0 0 0,1 1 0 0 0,-1 0 0 0 0,0-1 0 0 0,0 1-1 0 0,0 0 1 0 0,0-1 0 0 0,0 1 0 0 0,0 0 0 0 0,0 0 0 0 0,0 0 0 0 0,0 0 0 0 0,0 0 0 0 0,0 0 0 0 0,0 0 0 0 0,0 0 0 0 0,0 0 0 0 0,0 1 0 0 0,0-1-1 0 0,0 0 1 0 0,0 1 0 0 0,0-1 0 0 0,0 1 0 0 0,0-1 0 0 0,0 1 0 0 0,0-1 0 0 0,1 1 0 0 0,-1-1 0 0 0,0 1 0 0 0,0 0 0 0 0,1 0 0 0 0,-1-1 0 0 0,0 1-1 0 0,1 0 1 0 0,-1 0 0 0 0,1 0 0 0 0,-1-1 0 0 0,1 1 0 0 0,-1 0 0 0 0,1 0 0 0 0,0 0 0 0 0,-1 0 0 0 0,1 0 0 0 0,0 0 0 0 0,0 1 88 0 0,-5 33-2444 0 0,9-13-2343 0 0,-1-15-1908 0 0</inkml:trace>
  <inkml:trace contextRef="#ctx0" brushRef="#br0" timeOffset="-184321.339">7060 1745 0 0 0,'0'0'217'0'0,"0"0"793"0"0,0 0 380 0 0,0 0 43 0 0,0 0 125 0 0,0 0 146 0 0,0 0 15 0 0,0 0-69 0 0,0 0-147 0 0,-1-17-208 0 0,-3-51-247 0 0,2 311-486 0 0,-25-11 602 0 0,18-235 2090 0 0,-23-34-3422 0 0,-4-4-476 0 0,32 36 573 0 0,-1 0 0 0 0,0 1 0 0 0,0-1 0 0 0,0 1-1 0 0,-1 0 1 0 0,1 0 0 0 0,-1 1 0 0 0,0 0 0 0 0,0 0 0 0 0,0 0 0 0 0,0 1 0 0 0,-1 0 0 0 0,1 0 0 0 0,-1 0 0 0 0,1 1 0 0 0,-1 0 0 0 0,1 0 0 0 0,-1 1 0 0 0,0 0 71 0 0,13 63-1235 0 0,162 160 3332 0 0,-121-170-1976 0 0,21 11 748 0 0,-57-73 3665 0 0,1-25-4470 0 0,-10 27 245 0 0,4-11-335 0 0,0 1 0 0 0,1 0 0 0 0,1 1 1 0 0,0 0-1 0 0,1 0 0 0 0,1 1 0 0 0,0 0 0 0 0,1 0 0 0 0,1 1 1 0 0,0 1-1 0 0,1 0 0 0 0,0 1 0 0 0,1 0 0 0 0,15-9 26 0 0,20 17-2808 0 0,-29 32-6237 0 0,-18-16-1492 0 0</inkml:trace>
  <inkml:trace contextRef="#ctx0" brushRef="#br0" timeOffset="-183213.866">4630 2456 3737 0 0,'0'0'2316'0'0,"0"0"-502"0"0,0 0-315 0 0,0 0-247 0 0,0 0-214 0 0,0 0-263 0 0,0 0-342 0 0,0 0-346 0 0,0 0-327 0 0,0 0-315 0 0,0 0-121 0 0,0 0 137 0 0,0 0 264 0 0,-8 13 1054 0 0,10 50-317 0 0,-2-1 1 0 0,-3 0-1 0 0,-2 0 0 0 0,-4 0 1 0 0,-2-1-1 0 0,-14 45-462 0 0,-37 22 1452 0 0,100-133-1224 0 0,315-38 2772 0 0,-180 57-2662 0 0,-124-78-6536 0 0,-29 20 2447 0 0,-1-5 4027 0 0,-8 24 9772 0 0,-22 251-9689 0 0,11-225-385 0 0,-1 0-1 0 0,1 0 1 0 0,0 0-1 0 0,0 0 1 0 0,0 0-1 0 0,0 0 1 0 0,0 0 0 0 0,0 0-1 0 0,0 0 1 0 0,0 0-1 0 0,0 0 1 0 0,0 0-1 0 0,1 0 1 0 0,-1-1 0 0 0,0 1-1 0 0,0 0 1 0 0,1 0-1 0 0,-1 0 1 0 0,1 0-1 0 0,-1 0 1 0 0,1 0 0 0 0,0-1-1 0 0,-1 1 1 0 0,1 0-1 0 0,0 0 1 0 0,-1-1-1 0 0,1 1 1 0 0,0 0 0 0 0,0-1-1 0 0,-1 1 1 0 0,1-1-1 0 0,0 1 1 0 0,0-1-1 0 0,0 0 1 0 0,0 1-1 0 0,0-1 1 0 0,0 0 0 0 0,0 1-1 0 0,0-1 1 0 0,0 0-1 0 0,0 0 1 0 0,0 0-1 0 0,0 0 1 0 0,0 0 0 0 0,0 0-1 0 0,0 0 1 0 0,0 0-1 0 0,0-1 1 0 0,0 1-1 0 0,-1 0 1 0 0,1 0 0 0 0,0-1-1 0 0,0 1 1 0 0,0-1-1 0 0,0 1 1 0 0,0-1-1 0 0,0 1 1 0 0,-1-1 0 0 0,1 1-1 0 0,0-1 1 0 0,0 0-1 0 0,-1 0 1 0 0,1 1-1 0 0,0-1 27 0 0,30-30-8984 0 0,-24 22-311 0 0</inkml:trace>
  <inkml:trace contextRef="#ctx0" brushRef="#br0" timeOffset="-182955.849">5204 2486 15827 0 0,'0'0'5220'0'0,"0"0"-3714"0"0,0 0-999 0 0,0 0-149 0 0,0 0-174 0 0,0 0-89 0 0,0 0-78 0 0,0 0-98 0 0,0 0-90 0 0,0 0-122 0 0,0 0-139 0 0,0 0-208 0 0,0 0-204 0 0,-12-10 17 0 0,0-1 578 0 0,-16-15-259 0 0,66 47-2540 0 0,-17-7 229 0 0,-5-4-1900 0 0,-2-2-4364 0 0</inkml:trace>
  <inkml:trace contextRef="#ctx0" brushRef="#br0" timeOffset="-182549.765">5471 2757 7338 0 0,'0'0'-103'0'0,"0"0"-185"0"0,0 0-155 0 0,0 0 51 0 0,0 0 247 0 0,0 0 154 0 0,0 0 100 0 0,0 0 123 0 0,0 0 188 0 0,17-25 309 0 0,50-77 328 0 0,-20-20 5798 0 0,-47 110-6487 0 0,-11-276 5169 0 0,11 288-5354 0 0,0 0-112 0 0,0 0-163 0 0,0 0-187 0 0,0 47-1660 0 0,-29 828 2883 0 0,29-805-985 0 0,25-83 767 0 0,59-55-1546 0 0,-64 57-3363 0 0,2 1-3755 0 0,-18 9 23 0 0</inkml:trace>
  <inkml:trace contextRef="#ctx0" brushRef="#br0" timeOffset="-182295.152">5548 2675 14851 0 0,'0'0'2433'0'0,"0"0"-2105"0"0,0 0-472 0 0,0 0-416 0 0,0 0 7 0 0,0 0 353 0 0,0 0 224 0 0,0 0 16 0 0,0 0-56 0 0,0 0 16 0 0,0 0-16 0 0,0 0-16 0 0,154 45-56 0 0,-133-30-224 0 0,-3-1-680 0 0,2 1-1176 0 0,-5-4-1265 0 0,-6-6-5729 0 0</inkml:trace>
  <inkml:trace contextRef="#ctx0" brushRef="#br0" timeOffset="-181981.899">5896 3016 16724 0 0,'0'0'-254'0'0,"0"0"-154"0"0,0 0 87 0 0,0 0 166 0 0,0 0 188 0 0,0 0 78 0 0,0 0 33 0 0,0 0 15 0 0,0 0 79 0 0,0 0 156 0 0,0 0 163 0 0,0 0 109 0 0,0 0 14 0 0,18 7-96 0 0,57 23-126 0 0,-73-29-437 0 0,0-1 1 0 0,0 1 0 0 0,0-1 0 0 0,0 0 0 0 0,0 0 0 0 0,0 0 0 0 0,0 0 0 0 0,0 0 0 0 0,0 0 0 0 0,0 0 0 0 0,0 0 0 0 0,0-1 0 0 0,0 1 0 0 0,0-1 0 0 0,0 0 0 0 0,0 1 0 0 0,0-1 0 0 0,0 0 0 0 0,0 0 0 0 0,-1 0 0 0 0,1-1 0 0 0,0 1 0 0 0,-1 0 0 0 0,1-1-1 0 0,-1 1 1 0 0,1-1 0 0 0,-1 1 0 0 0,0-1 0 0 0,0 1 0 0 0,1-1 0 0 0,-1-1-22 0 0,4-3 48 0 0,0 1-206 0 0,-1 1 0 0 0,1-1-1 0 0,-1 0 1 0 0,0-1 0 0 0,0 1 0 0 0,-1-1 0 0 0,1 0 0 0 0,-1 0 0 0 0,-1 0 0 0 0,1 0 0 0 0,-1 0 0 0 0,0 0 0 0 0,-1-1-1 0 0,1 1 1 0 0,-1-1 0 0 0,0 0 0 0 0,-1 1 0 0 0,0-1 0 0 0,0 1 0 0 0,0-1 0 0 0,-1 0 0 0 0,0 1 0 0 0,0-1 0 0 0,0 1 0 0 0,-1-1-1 0 0,0 1 1 0 0,-1 0 0 0 0,1 0 0 0 0,-1 0 0 0 0,0 0 0 0 0,-1 0 0 0 0,1 1 0 0 0,-1-1 0 0 0,0 1 0 0 0,-1 0 0 0 0,1 0 0 0 0,-1 0-1 0 0,0 1 1 0 0,-3-3 158 0 0,4 4 53 0 0,-1 0 0 0 0,1 0-1 0 0,0 0 1 0 0,-1 0-1 0 0,0 1 1 0 0,1 0 0 0 0,-1 0-1 0 0,0 0 1 0 0,0 1 0 0 0,0-1-1 0 0,0 1 1 0 0,-1 0-1 0 0,1 1 1 0 0,0-1 0 0 0,0 1-1 0 0,-1 0 1 0 0,1 0-1 0 0,0 1 1 0 0,0-1 0 0 0,0 1-1 0 0,-1 1 1 0 0,1-1 0 0 0,0 1-1 0 0,0-1 1 0 0,1 1-1 0 0,-1 1 1 0 0,0-1 0 0 0,1 1-1 0 0,-1 0 1 0 0,1 0 0 0 0,0 0-1 0 0,0 0 1 0 0,0 1-1 0 0,0 0 1 0 0,1-1 0 0 0,-1 2-1 0 0,1-1 1 0 0,0 0-1 0 0,0 0 1 0 0,1 1 0 0 0,-1 0-1 0 0,1 0 1 0 0,0-1 0 0 0,0 3-53 0 0,-37 161 1038 0 0,39-162-1022 0 0,-1 0 0 0 0,1 1-1 0 0,0-1 1 0 0,1 0 0 0 0,-1 0-1 0 0,1 0 1 0 0,0-1 0 0 0,1 1-1 0 0,-1 0 1 0 0,1 0 0 0 0,0-1-1 0 0,1 1 1 0 0,0-1 0 0 0,-1 1-1 0 0,2-1 1 0 0,-1 0 0 0 0,0 0-1 0 0,1-1 1 0 0,0 1 0 0 0,0-1-1 0 0,1 0 1 0 0,-1 0 0 0 0,1 0-1 0 0,0 0 1 0 0,0-1 0 0 0,0 0-1 0 0,1 0-15 0 0,87-11-1318 0 0,-38-21-4696 0 0,-36 18-1682 0 0</inkml:trace>
  <inkml:trace contextRef="#ctx0" brushRef="#br0" timeOffset="-181367.019">6217 2091 15155 0 0,'0'0'630'0'0,"0"0"-525"0"0,0 0-786 0 0,0 0-333 0 0,0 0 173 0 0,0 0 535 0 0,0 0 622 0 0,0 0 258 0 0,0 0 152 0 0,0 0 57 0 0,0 0 12 0 0,0 0-59 0 0,5 30-128 0 0,31 201 549 0 0,-21 256-449 0 0,5-401-2094 0 0,-18-85 1196 0 0,0 1 0 0 0,-1 0 0 0 0,1 0 0 0 0,0-1 0 0 0,0 1 0 0 0,0-1 0 0 0,0 1 0 0 0,0-1 0 0 0,0 0 0 0 0,0 0 0 0 0,0 0 0 0 0,0 0 0 0 0,1 0 0 0 0,-1 0 0 0 0,0-1 0 0 0,1 1 0 0 0,-1-1 0 0 0,0 0 0 0 0,1 0 0 0 0,-1 1 0 0 0,1-1 0 0 0,-1-1 0 0 0,0 1 0 0 0,1 0 0 0 0,-1-1 0 0 0,1 1 0 0 0,-1-1 0 0 0,0 0 0 0 0,0 1 0 0 0,1-1 0 0 0,-1-1 0 0 0,0 1 0 0 0,0 0 0 0 0,1-1 190 0 0,51-33-3715 0 0,-23 8 6209 0 0,-33 41 2450 0 0,7 41-3891 0 0,-5-55-938 0 0,55 155 708 0 0,-54-152-778 0 0,1 0-1 0 0,0 1 1 0 0,0-1 0 0 0,1 0 0 0 0,-1 0 0 0 0,0 0 0 0 0,1 0-1 0 0,0-1 1 0 0,0 1 0 0 0,0-1 0 0 0,0 1 0 0 0,0-1 0 0 0,0 0-1 0 0,1 0 1 0 0,-1-1 0 0 0,1 1 0 0 0,-1-1 0 0 0,1 1 0 0 0,-1-1-1 0 0,1 0 1 0 0,0-1 0 0 0,0 1 0 0 0,0-1 0 0 0,-1 1 0 0 0,1-1-1 0 0,0 0 1 0 0,0 0 0 0 0,0-1 0 0 0,0 1 0 0 0,-1-1 0 0 0,1 0-1 0 0,0 0 1 0 0,-1 0 0 0 0,1-1 0 0 0,-1 1 0 0 0,1-1 0 0 0,-1 0-1 0 0,1 0 1 0 0,-1 0 0 0 0,2-2-45 0 0,14-9 140 0 0,-2-2 0 0 0,0 0 0 0 0,0 0 0 0 0,-2-2 0 0 0,0 0 0 0 0,0 0 0 0 0,-2-2-1 0 0,0 1 1 0 0,-2-2 0 0 0,0 0 0 0 0,-1 0 0 0 0,7-21-140 0 0,-15 38-16 0 0,0-1 0 0 0,-1 1 0 0 0,1-1 0 0 0,-1 0 0 0 0,0 0 0 0 0,0 1 0 0 0,0-1 0 0 0,0 0 0 0 0,-1 0 0 0 0,0 0 0 0 0,0 0 0 0 0,0 0 0 0 0,0 0 0 0 0,0 0 0 0 0,-1 0 0 0 0,0 0 0 0 0,0 0 0 0 0,0 0 0 0 0,0 0 0 0 0,0 1 0 0 0,-1-1 0 0 0,0 0 0 0 0,0 1 0 0 0,0 0 0 0 0,0-1 0 0 0,0 1 0 0 0,-1 0 0 0 0,1 0 0 0 0,-1 0 0 0 0,0 0 0 0 0,0 1 0 0 0,0-1 0 0 0,0 1 0 0 0,-1-1 0 0 0,1 1 0 0 0,-1 0 0 0 0,1 1 0 0 0,-1-1 0 0 0,0 1 0 0 0,1-1 0 0 0,-1 1 0 0 0,0 0 0 0 0,0 0 0 0 0,0 1 0 0 0,0-1 0 0 0,0 1 0 0 0,-4 0 16 0 0,-2 1-55 0 0,0 0 0 0 0,-1 1 0 0 0,1 0 0 0 0,0 1 0 0 0,0 0 0 0 0,1 1 0 0 0,-1 0 0 0 0,1 0 1 0 0,0 1-1 0 0,0 0 0 0 0,0 0 0 0 0,0 1 0 0 0,1 0 0 0 0,0 1 0 0 0,1 0 0 0 0,-1 0 0 0 0,1 1 0 0 0,1 0 0 0 0,-1 0 0 0 0,1 0 0 0 0,1 1 0 0 0,0 0 0 0 0,0 0 0 0 0,1 1 1 0 0,0-1-1 0 0,0 1 0 0 0,1 0 0 0 0,0 0 0 0 0,1 0 0 0 0,0 0 0 0 0,1 0 0 0 0,0 0 0 0 0,0 1 0 0 0,1-1 0 0 0,1 0 0 0 0,0 4 55 0 0,36 38-2677 0 0,24-28-6388 0 0,-45-22 2746 0 0</inkml:trace>
  <inkml:trace contextRef="#ctx0" brushRef="#br0" timeOffset="-180793.806">7122 2912 17324 0 0,'0'0'-312'0'0,"0"0"-318"0"0,0 0-174 0 0,0 0 69 0 0,0 0 235 0 0,0 0 332 0 0,0 0 304 0 0,0 0 221 0 0,0 0 138 0 0,0 0 8 0 0,0 0-87 0 0,0 0-104 0 0,0 0-90 0 0,0 14-38 0 0,2 43-30 0 0,-1-54-138 0 0,0 0-1 0 0,1 0 0 0 0,-1 0 0 0 0,1-1 1 0 0,0 1-1 0 0,0 0 0 0 0,0-1 1 0 0,0 0-1 0 0,0 1 0 0 0,0-1 1 0 0,1 0-1 0 0,-1 0 0 0 0,1 0 0 0 0,-1-1 1 0 0,1 1-1 0 0,0 0 0 0 0,0-1 1 0 0,0 0-1 0 0,0 0 0 0 0,0 0 1 0 0,0 0-1 0 0,0 0 0 0 0,0-1 0 0 0,0 1 1 0 0,0-1-1 0 0,0 0 0 0 0,1 0 1 0 0,-1 0-1 0 0,0 0 0 0 0,0 0 0 0 0,0-1 1 0 0,0 1-1 0 0,0-1 0 0 0,1-1-15 0 0,2 1-25 0 0,-1 0-1 0 0,0 0 0 0 0,0-1 1 0 0,0 0-1 0 0,0 0 0 0 0,0-1 0 0 0,0 1 1 0 0,-1-1-1 0 0,1 0 0 0 0,-1 0 0 0 0,0-1 1 0 0,0 1-1 0 0,0-1 0 0 0,0 0 1 0 0,-1 0-1 0 0,1 0 0 0 0,-1-1 0 0 0,0 1 1 0 0,0-1-1 0 0,-1 1 0 0 0,1-1 0 0 0,-1 0 1 0 0,0 0-1 0 0,-1 0 0 0 0,1-1 1 0 0,-1 1-1 0 0,0 0 0 0 0,0 0 0 0 0,0-1 1 0 0,-1 1-1 0 0,0 0 0 0 0,0-1 1 0 0,-1 1-1 0 0,1-1 0 0 0,-1 1 0 0 0,0 0 1 0 0,0 0-1 0 0,-1-1 0 0 0,0 1 0 0 0,0 0 1 0 0,0 0-1 0 0,0 1 0 0 0,-1-1 1 0 0,0 0-1 0 0,-2-2 26 0 0,2 5 36 0 0,0 0 1 0 0,0 0 0 0 0,0 0-1 0 0,0 0 1 0 0,-1 1-1 0 0,1-1 1 0 0,-1 1-1 0 0,1 0 1 0 0,-1 0 0 0 0,1 1-1 0 0,-1-1 1 0 0,1 0-1 0 0,-1 1 1 0 0,0 0-1 0 0,1 0 1 0 0,-1 0 0 0 0,0 1-1 0 0,1-1 1 0 0,-1 1-1 0 0,0 0 1 0 0,1 0-1 0 0,-1 0 1 0 0,1 0 0 0 0,0 1-1 0 0,-1-1 1 0 0,1 1-1 0 0,0 0 1 0 0,0 0-1 0 0,0 0 1 0 0,0 0 0 0 0,0 1-1 0 0,0-1 1 0 0,0 2-37 0 0,-81 98 172 0 0,80-93-197 0 0,0-1 0 0 0,1 1 0 0 0,0 0 0 0 0,0 0 0 0 0,1 0 1 0 0,0 0-1 0 0,1 0 0 0 0,0 1 0 0 0,0-1 0 0 0,1 0 0 0 0,0 1 0 0 0,1-1 0 0 0,0 0 0 0 0,0 1 1 0 0,1-1-1 0 0,0 0 0 0 0,1 0 0 0 0,-1 0 0 0 0,2-1 0 0 0,0 1 0 0 0,0-1 0 0 0,0 1 1 0 0,1-1-1 0 0,0-1 0 0 0,1 1 0 0 0,0-1 0 0 0,0 0 0 0 0,0 0 0 0 0,1 0 0 0 0,0-1 0 0 0,0 0 1 0 0,3 1 24 0 0,4 6 2 0 0,-2-4 11 0 0,-1 0 0 0 0,0 0 1 0 0,0 2-1 0 0,-1-1 0 0 0,0 1 0 0 0,0 1 0 0 0,-2 0 1 0 0,1 0-1 0 0,-2 1 0 0 0,1 0 0 0 0,-2 0 0 0 0,0 0 1 0 0,0 1-1 0 0,-1 0 0 0 0,-1 0 0 0 0,-1 1 0 0 0,0-1 1 0 0,1 15-14 0 0,-8-21 171 0 0,0 0 0 0 0,-1 0 1 0 0,0-1-1 0 0,-1 0 0 0 0,0 0 0 0 0,0 0 1 0 0,0-1-1 0 0,-1 0 0 0 0,0 0 1 0 0,0-1-1 0 0,0 1 0 0 0,-1-2 0 0 0,1 1 1 0 0,-1-1-1 0 0,-1 0 0 0 0,1-1 0 0 0,0 0 1 0 0,-1 0-1 0 0,0-1 0 0 0,1 0 1 0 0,-1 0-1 0 0,0-1 0 0 0,-9 0-171 0 0,2 4 55 0 0,0-1 0 0 0,0-1 0 0 0,0 0 0 0 0,0-2-1 0 0,0 1 1 0 0,-1-2 0 0 0,1 0 0 0 0,0-1 0 0 0,0-1 0 0 0,-1-1 0 0 0,1 0-1 0 0,1 0 1 0 0,-1-2 0 0 0,0 0 0 0 0,-10-6-55 0 0,24 10-61 0 0,0-1 0 0 0,0 1 0 0 0,0-1-1 0 0,0 0 1 0 0,0 0 0 0 0,0 0 0 0 0,1 0 0 0 0,-1 0 0 0 0,0 0 0 0 0,1-1 0 0 0,0 1-1 0 0,0 0 1 0 0,0-1 0 0 0,0 1 0 0 0,0-1 0 0 0,0 1 0 0 0,0-1 0 0 0,1 1 0 0 0,-1-1-1 0 0,1 0 1 0 0,0 1 0 0 0,0-1 0 0 0,0 0 0 0 0,0 1 0 0 0,0-1 0 0 0,1 0-1 0 0,-1 1 1 0 0,1-1 0 0 0,0 1 0 0 0,-1-1 0 0 0,1 1 0 0 0,0-1 0 0 0,1 1 0 0 0,-1 0-1 0 0,0-1 1 0 0,1 1 0 0 0,-1 0 0 0 0,1 0 0 0 0,0 0 0 0 0,-1 0 0 0 0,3-2 61 0 0,85-75-5354 0 0,-22 34-2441 0 0,-46 30 1548 0 0</inkml:trace>
  <inkml:trace contextRef="#ctx0" brushRef="#br0" timeOffset="-180528.841">7718 2856 14907 0 0,'0'0'3197'0'0,"0"0"-2112"0"0,0 0-914 0 0,0 0-476 0 0,0 0-185 0 0,0 0 89 0 0,0 0 126 0 0,0 0 204 0 0,0 0 190 0 0,0 0 25 0 0,0 0-17 0 0,0 0-27 0 0,0 0-37 0 0,-4 27-19 0 0,-15 128-4 0 0,19-147-256 0 0,3 55 293 0 0,13-31-4325 0 0,-10-30 2306 0 0,-1-2-3743 0 0,-1 0-756 0 0</inkml:trace>
  <inkml:trace contextRef="#ctx0" brushRef="#br0" timeOffset="-180266.18">7541 2452 21509 0 0,'0'0'288'0'0,"0"0"-104"0"0,0 0-224 0 0,0 0-440 0 0,0 0-369 0 0,0 0-55 0 0,0 0-24 0 0,0 0 112 0 0,0 0 216 0 0,0 0-112 0 0,0 0-169 0 0,0 0-423 0 0,0 0-688 0 0,9 37-1145 0 0,-6-31-5985 0 0</inkml:trace>
  <inkml:trace contextRef="#ctx0" brushRef="#br0" timeOffset="-180012.671">8030 2933 4209 0 0,'0'0'1860'0'0,"0"0"-263"0"0,0 0-216 0 0,0 0-286 0 0,0 0-185 0 0,0 0-117 0 0,0 0-158 0 0,0 0-152 0 0,0 0-92 0 0,0 0-5 0 0,26 12 81 0 0,77 36 77 0 0,-101-47-463 0 0,1 0 1 0 0,-1 0-1 0 0,1 0 0 0 0,0 0 1 0 0,-1-1-1 0 0,1 1 0 0 0,0-1 1 0 0,0 0-1 0 0,-1 1 0 0 0,1-1 1 0 0,0-1-1 0 0,-1 1 0 0 0,1 0 1 0 0,0-1-1 0 0,-1 1 0 0 0,1-1 1 0 0,0 0-1 0 0,-1 0 0 0 0,1 0 1 0 0,-1 0-1 0 0,1 0 0 0 0,-1-1 1 0 0,0 1-1 0 0,1-1 0 0 0,-1 1 1 0 0,0-1-1 0 0,0 0 0 0 0,0 0 1 0 0,0 0-1 0 0,-1 0 0 0 0,1 0 1 0 0,0 0-1 0 0,-1-1 0 0 0,0 1 1 0 0,1 0-1 0 0,-1-1 0 0 0,0 1 1 0 0,0-1-1 0 0,0 0 0 0 0,-1 1 1 0 0,1-1-1 0 0,-1 0 0 0 0,1 1 1 0 0,-1-1-1 0 0,0 0 0 0 0,0 1 1 0 0,0-1-1 0 0,0 0 0 0 0,-1 0 1 0 0,1 1-1 0 0,-1-1 0 0 0,0 0 1 0 0,1 1-1 0 0,-1-1-81 0 0,1-2-23 0 0,1-3-9 0 0,-1 0 0 0 0,1-1-1 0 0,-1 1 1 0 0,-1 0 0 0 0,1-1-1 0 0,-2 1 1 0 0,1 0 0 0 0,-1 0 0 0 0,0 0-1 0 0,-1 0 1 0 0,0 0 0 0 0,0 1 0 0 0,0-1-1 0 0,-1 1 1 0 0,0 0 0 0 0,-1 0 0 0 0,0 0-1 0 0,0 0 1 0 0,0 1 0 0 0,-1 0-1 0 0,0 0 1 0 0,0 0 0 0 0,0 1 0 0 0,-1 0-1 0 0,0 0 1 0 0,0 1 0 0 0,0 0 0 0 0,0 0-1 0 0,-1 0 1 0 0,0 1 0 0 0,1 1 0 0 0,-1-1-1 0 0,0 1 1 0 0,0 0 0 0 0,-1 1-1 0 0,-6-1 34 0 0,8 6-14 0 0,0 1 1 0 0,1-1 0 0 0,-1 1-1 0 0,1 0 1 0 0,0 1 0 0 0,1 0 0 0 0,-1 0-1 0 0,1 0 1 0 0,1 0 0 0 0,-1 1-1 0 0,1 0 1 0 0,0 0 0 0 0,0 0 0 0 0,1 0-1 0 0,0 0 1 0 0,0 1 0 0 0,1 0-1 0 0,0-1 1 0 0,0 1 0 0 0,1 0 0 0 0,0 0-1 0 0,0 0 1 0 0,1 0 0 0 0,0 3 12 0 0,0 0 48 0 0,0-1 1 0 0,0 1-1 0 0,1 0 0 0 0,0-1 1 0 0,1 0-1 0 0,0 1 0 0 0,1-1 1 0 0,0 0-1 0 0,1 0 1 0 0,0 0-1 0 0,0-1 0 0 0,1 1 1 0 0,1-1-1 0 0,-1 0 0 0 0,1 0 1 0 0,1-1-1 0 0,-1 0 1 0 0,2 0-1 0 0,-1-1 0 0 0,1 1 1 0 0,0-2-1 0 0,0 1 1 0 0,1-1-1 0 0,0 0 0 0 0,0-1 1 0 0,0 0-1 0 0,1-1 0 0 0,0 0 1 0 0,0 0-1 0 0,0-1 1 0 0,0 0-1 0 0,0-1 0 0 0,1 0 1 0 0,-1 0-1 0 0,1-2 1 0 0,9 1-50 0 0,239-16 1136 0 0,-186 55-2603 0 0,-61-15-2019 0 0,-8 4-3580 0 0,-4-15-1451 0 0</inkml:trace>
  <inkml:trace contextRef="#ctx0" brushRef="#br0" timeOffset="-179015.282">6338 4112 3705 0 0,'0'0'768'0'0,"0"0"-233"0"0,0 0-64 0 0,0 0 178 0 0,0 0 373 0 0,0 0 362 0 0,0 0 288 0 0,0 0 119 0 0,0 0-53 0 0,0 0-128 0 0,0 0-190 0 0,0 0-181 0 0,0 0-163 0 0,-1 8 901 0 0,-3-22-1858 0 0,0 1 0 0 0,-1-1 0 0 0,-1 1 0 0 0,0 0 0 0 0,0 1 1 0 0,-1-1-1 0 0,-1 1 0 0 0,0 1 0 0 0,-1-1 0 0 0,0 1 0 0 0,-1 1 1 0 0,-8-8-120 0 0,17 18 2 0 0,-19-23 44 0 0,-18-15-46 0 0,2-2 0 0 0,2-1-1 0 0,1-2 1 0 0,3-1 0 0 0,1-2-1 0 0,3 0 1 0 0,-4-12 0 0 0,25 44-66 0 0,1-1 0 0 0,1 1 1 0 0,0-1-1 0 0,1 1 0 0 0,0-1 1 0 0,1 0-1 0 0,1 1 0 0 0,0-1 0 0 0,1 0 1 0 0,1 0-1 0 0,1-7 66 0 0,-2 22-102 0 0,-1 1 1 0 0,0-1-1 0 0,1 0 0 0 0,-1 1 0 0 0,0-1 1 0 0,1 0-1 0 0,-1 0 0 0 0,0 0 0 0 0,1 1 1 0 0,-1-1-1 0 0,1 0 0 0 0,-1 0 0 0 0,0 0 1 0 0,1 0-1 0 0,-1 0 0 0 0,1 0 0 0 0,-1 0 1 0 0,0 0-1 0 0,1 0 0 0 0,-1 0 1 0 0,1 0-1 0 0,-1 0 0 0 0,1 0 0 0 0,-1 0 1 0 0,0 0-1 0 0,1 0 0 0 0,-1 0 0 0 0,1 0 102 0 0,-7 54 435 0 0,-353 446-1730 0 0,343-482 1217 0 0,7-10-22 0 0,0 0 0 0 0,1 1 1 0 0,1 0-1 0 0,-1 0 0 0 0,2 1 1 0 0,-1 0-1 0 0,1 0 0 0 0,1 1 1 0 0,0-1-1 0 0,0 1 0 0 0,1 0 1 0 0,0 1-1 0 0,1-1 1 0 0,0 7 99 0 0,79-4 1585 0 0,-38-17-1271 0 0,0-3 0 0 0,-1 0 0 0 0,0-3 0 0 0,0-1-1 0 0,-1-2 1 0 0,20-10-314 0 0,40-21 269 0 0,-1-4-1 0 0,-3-4 1 0 0,76-56-269 0 0,153-118 283 0 0,-434 339-2105 0 0,107-107 1354 0 0,-36 36-2545 0 0,14-14-2884 0 0,13-13-4016 0 0</inkml:trace>
  <inkml:trace contextRef="#ctx0" brushRef="#br0" timeOffset="-178093.095">5828 3601 5225 0 0,'0'0'1915'0'0,"0"0"-386"0"0,0 0-423 0 0,0 0-241 0 0,0 0-152 0 0,0 0-65 0 0,0 0-8 0 0,0 0 30 0 0,0 0 14 0 0,0 0-51 0 0,0 0-131 0 0,0 0-182 0 0,0 0-141 0 0,1-3-61 0 0,78-89 1736 0 0,-79 92-1846 0 0,13-12 137 0 0,-2-1 0 0 0,0 0 0 0 0,-1 0 0 0 0,0-1 0 0 0,-1-1 0 0 0,0 1 0 0 0,-1-2 0 0 0,-1 1 0 0 0,0-1 0 0 0,-2 0 0 0 0,1 0 0 0 0,-2 0-1 0 0,3-17-144 0 0,-9 29-2 0 0,1 0 0 0 0,-1 1-1 0 0,0-1 1 0 0,0 1-1 0 0,0-1 1 0 0,0 1 0 0 0,-1 0-1 0 0,1 0 1 0 0,-1 0-1 0 0,0 0 1 0 0,0 0-1 0 0,0 1 1 0 0,0-1 0 0 0,0 1-1 0 0,-1 0 1 0 0,1 0-1 0 0,-1 0 1 0 0,1 0-1 0 0,-1 1 1 0 0,0 0 0 0 0,1-1-1 0 0,-1 1 1 0 0,-2 0 2 0 0,-26-14 242 0 0,27 15-330 0 0,0 0 0 0 0,0 1 0 0 0,0-1-1 0 0,0 1 1 0 0,0 0 0 0 0,1 1 0 0 0,-1-1-1 0 0,0 1 1 0 0,0 0 0 0 0,1 0 0 0 0,-1 0-1 0 0,1 1 1 0 0,0 0 0 0 0,0-1 0 0 0,0 1-1 0 0,0 1 1 0 0,0-1 0 0 0,1 1 0 0 0,-1-1-1 0 0,1 1 1 0 0,0 0 0 0 0,0 0 0 0 0,0 1 0 0 0,1-1 88 0 0,-2 1-34 0 0,-2 0-14 0 0,0 0 0 0 0,1 0 0 0 0,0 0 0 0 0,0 1 1 0 0,1 0-1 0 0,-1 0 0 0 0,1 0 0 0 0,0 1 0 0 0,1-1 0 0 0,0 1 0 0 0,0 0 0 0 0,0 0 0 0 0,1 0 0 0 0,0 0 1 0 0,0 0-1 0 0,1 1 0 0 0,0-1 0 0 0,0 0 0 0 0,1 1 0 0 0,0-1 0 0 0,0 1 0 0 0,1-1 0 0 0,0 0 0 0 0,0 1 1 0 0,0-1-1 0 0,1 0 0 0 0,0 0 0 0 0,1 0 0 0 0,0 0 0 0 0,0 0 0 0 0,0 0 0 0 0,1-1 0 0 0,0 0 0 0 0,0 1 0 0 0,1-2 1 0 0,-1 1-1 0 0,6 5 48 0 0,79 43-70 0 0,-25-29-7066 0 0,-50-20-1415 0 0</inkml:trace>
  <inkml:trace contextRef="#ctx0" brushRef="#br0" timeOffset="-177410.212">4295 4242 6209 0 0,'0'0'1737'0'0,"0"0"-384"0"0,0 0-699 0 0,0 0-713 0 0,0 0-393 0 0,0 0 11 0 0,0 0 258 0 0,0 0 371 0 0,0 0 372 0 0,0 0 211 0 0,0 0 22 0 0,0 0-43 0 0,-1 25-82 0 0,3 163 483 0 0,55 69-1807 0 0,-56-254 64 0 0,0 9-443 0 0,-2-6-4844 0 0,0-6 342 0 0</inkml:trace>
  <inkml:trace contextRef="#ctx0" brushRef="#br0" timeOffset="-177026.513">4170 4233 14451 0 0,'0'0'722'0'0,"0"0"-252"0"0,0 0-372 0 0,0 0-361 0 0,0 0-101 0 0,0 0 113 0 0,0 0 184 0 0,0 0 106 0 0,0 0 24 0 0,28-17 30 0 0,89-53 33 0 0,-14 46 333 0 0,-79 26-324 0 0,-6-3-140 0 0,0 1 0 0 0,-1 1-1 0 0,1 0 1 0 0,0 1-1 0 0,0 1 1 0 0,-1 1 0 0 0,0 1-1 0 0,1 0 1 0 0,-2 1-1 0 0,1 1 1 0 0,-1 1 0 0 0,0 0-1 0 0,0 1 1 0 0,-1 0-1 0 0,-1 2 1 0 0,1-1 0 0 0,-2 2-1 0 0,1 0 1 0 0,-2 1-1 0 0,3 2 6 0 0,-13-12 30 0 0,1 1-1 0 0,-1-1 0 0 0,0 0 0 0 0,0 0 0 0 0,0 1 0 0 0,0 0 1 0 0,-1-1-1 0 0,1 1 0 0 0,-1 0 0 0 0,0-1 0 0 0,0 1 1 0 0,-1 0-1 0 0,1 0 0 0 0,-1 0 0 0 0,0 0 0 0 0,0 0 1 0 0,0 0-1 0 0,0 0 0 0 0,-1 0 0 0 0,1 0 0 0 0,-1-1 1 0 0,0 1-1 0 0,0 0 0 0 0,-1 0 0 0 0,1-1 0 0 0,-1 1 1 0 0,0 0-1 0 0,1-1 0 0 0,-2 0 0 0 0,1 1 0 0 0,0-1 0 0 0,-1 0 1 0 0,1 0-1 0 0,-1-1 0 0 0,0 1 0 0 0,0 0 0 0 0,0-1 1 0 0,0 0-1 0 0,-1 0 0 0 0,1 0 0 0 0,-1 0 0 0 0,0 0-29 0 0,-162 56 2111 0 0,-67-43-929 0 0,233-15-1238 0 0,0-1 1 0 0,0 1-1 0 0,0-1 1 0 0,0 1-1 0 0,0-1 1 0 0,0 1-1 0 0,0 0 1 0 0,0-1-1 0 0,0 1 1 0 0,0-1-1 0 0,0 1 1 0 0,0-1 0 0 0,-1 1-1 0 0,1 0 1 0 0,0-1-1 0 0,0 1 1 0 0,0-1-1 0 0,-1 1 1 0 0,1 0-1 0 0,0-1 1 0 0,-1 1-1 0 0,1 0 1 0 0,0-1-1 0 0,0 1 1 0 0,-1 0-1 0 0,1 0 1 0 0,-1-1-1 0 0,1 1 1 0 0,0 0 0 0 0,-1 0-1 0 0,1 0 1 0 0,-1-1-1 0 0,1 1 1 0 0,0 0-1 0 0,-1 0 1 0 0,1 0-1 0 0,-1 0 56 0 0,45-8-2527 0 0,37 5-4493 0 0,-63 2 554 0 0</inkml:trace>
  <inkml:trace contextRef="#ctx0" brushRef="#br0" timeOffset="-175964.738">4816 4585 13779 0 0,'0'0'-37'0'0,"0"0"-323"0"0,0 0-259 0 0,0 0-45 0 0,0 0 165 0 0,0 0 239 0 0,0 0 176 0 0,0 0 168 0 0,0 0 154 0 0,0 0 145 0 0,0 0 132 0 0,0 0 89 0 0,8 13 0 0 0,27 40-56 0 0,31-33 474 0 0,-54-20-886 0 0,119-22-1065 0 0,-119 17 468 0 0,-1-1 1 0 0,1 0 0 0 0,-1-1-1 0 0,0 0 1 0 0,-1-1-1 0 0,1 0 1 0 0,-2-1-1 0 0,1 0 1 0 0,-1 0 0 0 0,0-1-1 0 0,-1 0 1 0 0,-1-1-1 0 0,1 0 1 0 0,0-2 460 0 0,-7 12-57 0 0,4-7-340 0 0,0 1-1 0 0,-1-1 1 0 0,1 1 0 0 0,-2-1-1 0 0,1 0 1 0 0,-1-1 0 0 0,0 1-1 0 0,0-1 1 0 0,-1 1 0 0 0,-1-1-1 0 0,1 0 1 0 0,-1 0 0 0 0,-1 1-1 0 0,0-6 398 0 0,-1 13 23 0 0,-1-1 0 0 0,1 1-1 0 0,-1 0 1 0 0,1 0 0 0 0,-1-1-1 0 0,0 1 1 0 0,0 0 0 0 0,0 0 0 0 0,1 1-1 0 0,-1-1 1 0 0,0 0 0 0 0,0 1-1 0 0,0-1 1 0 0,0 1 0 0 0,0-1-1 0 0,0 1 1 0 0,0 0 0 0 0,0 0 0 0 0,-1 0-1 0 0,1 0 1 0 0,0 0 0 0 0,0 1-1 0 0,0-1 1 0 0,0 1 0 0 0,0-1-1 0 0,0 1 1 0 0,0 0 0 0 0,1-1 0 0 0,-1 1-1 0 0,0 0 1 0 0,0 0 0 0 0,0 0-1 0 0,1 1 1 0 0,-1-1 0 0 0,1 0 0 0 0,-1 1-1 0 0,1-1 1 0 0,-1 1 0 0 0,1-1-1 0 0,0 1 1 0 0,-1 1-23 0 0,-14 13 697 0 0,0 0 0 0 0,1 1 0 0 0,1 0 1 0 0,1 1-1 0 0,0 1 0 0 0,2 0 0 0 0,0 1 0 0 0,1 0 0 0 0,1 1 1 0 0,1 0-1 0 0,0 0 0 0 0,-3 21-697 0 0,10-39 45 0 0,-1 1 1 0 0,1-1-1 0 0,0 1 0 0 0,0-1 1 0 0,1 1-1 0 0,-1 0 1 0 0,1 0-1 0 0,0-1 0 0 0,0 1 1 0 0,0 0-1 0 0,0 0 1 0 0,0-1-1 0 0,1 1 0 0 0,0 0 1 0 0,0-1-1 0 0,0 1 1 0 0,0 0-1 0 0,1-1 0 0 0,-1 0 1 0 0,1 1-1 0 0,0-1 1 0 0,0 0-1 0 0,0 0 0 0 0,0 0 1 0 0,0 0-1 0 0,1 0 1 0 0,0 0-1 0 0,-1-1 0 0 0,1 1 1 0 0,0-1-1 0 0,0 0 1 0 0,0 0-1 0 0,1 0 0 0 0,-1 0 1 0 0,0 0-1 0 0,1-1 1 0 0,-1 1-1 0 0,1-1 0 0 0,-1 0 1 0 0,1 0-1 0 0,0-1 1 0 0,0 1-1 0 0,-1-1 0 0 0,1 0 1 0 0,0 0-1 0 0,3 0-45 0 0,24-3 119 0 0,-1-2 0 0 0,1-1-1 0 0,-1-2 1 0 0,0-1 0 0 0,0-1-1 0 0,-1-1 1 0 0,-1-2 0 0 0,0-1 0 0 0,0-1-1 0 0,-2-1 1 0 0,14-11-119 0 0,-17 12-9 0 0,-1-1 0 0 0,0 0 0 0 0,-1-2 0 0 0,-1 0 0 0 0,0-1 0 0 0,-1-1 0 0 0,-2-1 0 0 0,4-6 9 0 0,-19 154 1664 0 0,-25-56-1543 0 0,2 34-923 0 0,23-103 794 0 0,1 1 0 0 0,-1-1 0 0 0,1 0 0 0 0,0 0 0 0 0,-1-1-1 0 0,1 1 1 0 0,0-1 0 0 0,0 1 0 0 0,0-1 0 0 0,0 0 0 0 0,1 0 0 0 0,-1 0 0 0 0,0 0 0 0 0,0-1 0 0 0,1 1 0 0 0,-1-1 0 0 0,0 0 0 0 0,1 0 0 0 0,-1 0 0 0 0,0 0 0 0 0,0-1 0 0 0,1 1 0 0 0,-1-1 0 0 0,0 0 0 0 0,0 0 0 0 0,0 0 0 0 0,1 0 0 0 0,-1-1-1 0 0,0 1 1 0 0,-1-1 0 0 0,1 0 0 0 0,0 0 8 0 0,30-16-158 0 0,-1-1 1 0 0,-2-1-1 0 0,0-2 0 0 0,-1-2 0 0 0,-1 0 0 0 0,-1-2 0 0 0,-1 0 0 0 0,8-13 158 0 0,-80 204 2672 0 0,41-67-2654 0 0,7-97-2 0 0,0 0 0 0 0,0 1 0 0 0,0-1 0 0 0,0 0 0 0 0,1 0 0 0 0,-1 0 0 0 0,0-1 0 0 0,1 1 0 0 0,-1 0 0 0 0,0-1 0 0 0,1 0 0 0 0,-1 1 0 0 0,1-1 0 0 0,-1 0 0 0 0,1 0 0 0 0,-1-1 0 0 0,0 1 0 0 0,1 0 0 0 0,-1-1 0 0 0,1 1 0 0 0,-1-1 0 0 0,0 0 0 0 0,1 0 0 0 0,-1 0 0 0 0,0 0 0 0 0,0 0 0 0 0,0-1 0 0 0,0 1 0 0 0,0 0 0 0 0,0-1 0 0 0,0 0 0 0 0,0 1 0 0 0,-1-1 0 0 0,1 0 0 0 0,-1 0-16 0 0,113-103-6157 0 0,-36 32 1648 0 0,-23 28 4394 0 0,-47 54 8409 0 0,-16 43-7253 0 0,5-35-448 0 0,1-1-481 0 0,0-9-85 0 0,0 0 0 0 0,0-1 0 0 0,1 1 0 0 0,0 0 0 0 0,1 0-1 0 0,-1 0 1 0 0,2 0 0 0 0,-1 0 0 0 0,0 0 0 0 0,1 0 0 0 0,1 0 0 0 0,-1 0-1 0 0,1 0 1 0 0,0-1 0 0 0,0 1 0 0 0,1-1 0 0 0,0 1 0 0 0,0-1 0 0 0,1 0-1 0 0,0 0-26 0 0,0-6-195 0 0,0 0 0 0 0,0-1 0 0 0,0 1 0 0 0,0-1 0 0 0,1 0 0 0 0,-1 0 0 0 0,0 0 0 0 0,-1-1 0 0 0,1 1 0 0 0,0-1 0 0 0,0 0 0 0 0,-1 0 0 0 0,1 0 0 0 0,-1-1 0 0 0,1 1 0 0 0,-1-1 0 0 0,0 0 0 0 0,0 0 0 0 0,0 0-1 0 0,-1 0 1 0 0,1 0 0 0 0,-1-1 0 0 0,0 1 0 0 0,2-4 195 0 0,-2 5-400 0 0,53-72-10361 0 0,-48 63 9081 0 0</inkml:trace>
  <inkml:trace contextRef="#ctx0" brushRef="#br0" timeOffset="-175704.245">6476 4581 2609 0 0,'0'0'2904'0'0,"0"0"-190"0"0,0 0-527 0 0,0 0-682 0 0,0 0-544 0 0,0 0-313 0 0,0 0-128 0 0,0 0-42 0 0,0 0-57 0 0,0 0-18 0 0,0 0-30 0 0,0 0-42 0 0,0 0-47 0 0,-9 23-81 0 0,-24 72-54 0 0,29 1-101 0 0,46-94-1180 0 0,6-37-3766 0 0,-40 27 2642 0 0,7-3-1444 0 0,-4 3-1052 0 0</inkml:trace>
  <inkml:trace contextRef="#ctx0" brushRef="#br0" timeOffset="-174977.725">6672 4652 1800 0 0,'0'0'2912'0'0,"0"0"-349"0"0,0 0-341 0 0,0 0-286 0 0,0 0-222 0 0,0 0-254 0 0,0 0-316 0 0,0 0-255 0 0,0 0-287 0 0,0 0-234 0 0,0 0-125 0 0,0 0-85 0 0,0 0-50 0 0,11 18-4 0 0,31 59-15 0 0,-40-74-36 0 0,1 0 0 0 0,-1 0 0 0 0,1 0 0 0 0,0-1 0 0 0,0 1 0 0 0,0-1 0 0 0,0 1 0 0 0,0-1 1 0 0,1 0-1 0 0,-1 0 0 0 0,0-1 0 0 0,1 1 0 0 0,0-1 0 0 0,-1 1 0 0 0,1-1 0 0 0,0 0 0 0 0,0-1 0 0 0,0 1 0 0 0,0-1 0 0 0,0 1 0 0 0,-1-1 0 0 0,1 0 0 0 0,0-1 1 0 0,0 1-1 0 0,0-1 0 0 0,0 1 0 0 0,0-1 0 0 0,-1-1 0 0 0,1 1 0 0 0,0 0 0 0 0,-1-1 0 0 0,1 0 0 0 0,-1 1 0 0 0,1-2 0 0 0,-1 1 0 0 0,0 0 0 0 0,0-1 0 0 0,0 1 1 0 0,0-1-1 0 0,0 0 0 0 0,-1 0 0 0 0,1 0 0 0 0,-1 0 0 0 0,0 0 0 0 0,0 0 0 0 0,0-1 0 0 0,0 1 0 0 0,1-4-53 0 0,6-6 72 0 0,0 0 0 0 0,0 0-1 0 0,-2-1 1 0 0,1 0 0 0 0,-2 0-1 0 0,0-1 1 0 0,0 1 0 0 0,-2-1-1 0 0,0-1 1 0 0,1-5-72 0 0,-4 17-17 0 0,0 0 0 0 0,-1 0-1 0 0,1-1 1 0 0,-1 1 0 0 0,0 0 0 0 0,0-1-1 0 0,-1 1 1 0 0,1 0 0 0 0,-1 0-1 0 0,0 0 1 0 0,0-1 0 0 0,0 1 0 0 0,-1 0-1 0 0,1 0 1 0 0,-1 0 0 0 0,0 1 0 0 0,0-1-1 0 0,0 0 1 0 0,-1 1 0 0 0,1-1 0 0 0,-1 1-1 0 0,0 0 1 0 0,0 0 0 0 0,0 0 0 0 0,0 0-1 0 0,-1 0 1 0 0,1 1 0 0 0,-1 0 0 0 0,1 0-1 0 0,-1 0 1 0 0,0 0 0 0 0,0 0 0 0 0,0 1-1 0 0,0-1 1 0 0,0 1 0 0 0,0 0 0 0 0,-1 0-1 0 0,1 1 1 0 0,-3-1 17 0 0,-1 2 9 0 0,0 0 1 0 0,-1 1-1 0 0,1 0 0 0 0,0 0 1 0 0,0 0-1 0 0,1 1 0 0 0,-1 1 1 0 0,0-1-1 0 0,1 1 0 0 0,0 0 1 0 0,0 1-1 0 0,0 0 0 0 0,1 0 0 0 0,-1 0 1 0 0,1 1-1 0 0,0 0 0 0 0,1 0 1 0 0,0 0-1 0 0,0 1 0 0 0,0 0 1 0 0,1 0-1 0 0,-1 0 0 0 0,2 0 0 0 0,-1 1 1 0 0,1 0-1 0 0,0 0 0 0 0,1 0 1 0 0,0 0-1 0 0,0 0 0 0 0,1 0 1 0 0,0 0-1 0 0,0 0 0 0 0,1 1 1 0 0,0-1-1 0 0,0 0 0 0 0,1 1 0 0 0,0-1 1 0 0,1 0-1 0 0,0 0 0 0 0,0 0 1 0 0,0 0-1 0 0,1 0 0 0 0,1-1 1 0 0,-1 1-1 0 0,1-1 0 0 0,1 1-9 0 0,0 0 7 0 0,1 1 0 0 0,0-1-1 0 0,1 0 1 0 0,0-1 0 0 0,0 0-1 0 0,1 0 1 0 0,0-1 0 0 0,0 1 0 0 0,0-2-1 0 0,1 1 1 0 0,0-1 0 0 0,0-1-1 0 0,0 1 1 0 0,1-2 0 0 0,-1 1 0 0 0,1-1-1 0 0,0-1 1 0 0,0 0 0 0 0,0 0-1 0 0,0-1 1 0 0,0 0 0 0 0,0 0-1 0 0,1-2 1 0 0,-1 1 0 0 0,0-1 0 0 0,0 0-1 0 0,0-1 1 0 0,0-1 0 0 0,0 1-1 0 0,0-2 1 0 0,-1 1 0 0 0,1-1 0 0 0,-1-1-1 0 0,0 1 1 0 0,2-3-7 0 0,-1 1-73 0 0,-7 4-16 0 0,1-1-1 0 0,-1 1 0 0 0,1 0 0 0 0,-1-1 0 0 0,1 2 0 0 0,0-1 1 0 0,0 0-1 0 0,0 1 0 0 0,0 0 0 0 0,0-1 0 0 0,0 2 0 0 0,0-1 1 0 0,0 0-1 0 0,0 1 0 0 0,0 0 0 0 0,1 0 0 0 0,-1 0 0 0 0,0 0 1 0 0,0 1-1 0 0,0 0 0 0 0,0 0 0 0 0,0 0 0 0 0,0 0 0 0 0,1 1 90 0 0,4 2 41 0 0,0 0 0 0 0,0 0 0 0 0,0-1 0 0 0,1 0 0 0 0,0-1 0 0 0,-1 0 0 0 0,1-1 0 0 0,0 0-1 0 0,0 0 1 0 0,-1-1 0 0 0,1 0 0 0 0,0-1 0 0 0,0 0 0 0 0,0 0 0 0 0,-1-1 0 0 0,1-1-1 0 0,-1 1 1 0 0,1-2 0 0 0,-1 1 0 0 0,0-1 0 0 0,0-1 0 0 0,-1 1 0 0 0,1-2 0 0 0,-1 1-1 0 0,0-1 1 0 0,0 0-41 0 0,-3 3-88 0 0,0 0 1 0 0,0 0-1 0 0,0-1 0 0 0,0 0 0 0 0,-1 0 0 0 0,1 0 0 0 0,-1 0 0 0 0,0 0 0 0 0,0-1 1 0 0,-1 0-1 0 0,1 0 0 0 0,-1 0 0 0 0,0 0 0 0 0,0-1 0 0 0,-1 1 0 0 0,0-1 0 0 0,0 1 1 0 0,0-1-1 0 0,0 0 0 0 0,-1 0 0 0 0,0 0 0 0 0,-1 0 0 0 0,1 0 0 0 0,-1 0 0 0 0,0 0 1 0 0,0 0-1 0 0,-1 0 0 0 0,0 0 0 0 0,0 0 0 0 0,0 1 0 0 0,-1-1 0 0 0,0 0 0 0 0,0 0 1 0 0,0 1-1 0 0,-1-1 0 0 0,0 1 0 0 0,0 0 0 0 0,0 0 88 0 0,-77-72-2296 0 0,76 74 2395 0 0,0 1 1 0 0,-1-1-1 0 0,1 1 0 0 0,-1 0 0 0 0,1 0 1 0 0,-1 1-1 0 0,0-1 0 0 0,0 1 1 0 0,0 0-1 0 0,0 1 0 0 0,0-1 1 0 0,0 1-1 0 0,0 0 0 0 0,0 0 1 0 0,0 0-1 0 0,0 1 0 0 0,0 0 1 0 0,0 0-1 0 0,0 0 0 0 0,0 0 1 0 0,1 1-1 0 0,-1 0 0 0 0,0 0 1 0 0,1 0-1 0 0,-1 1 0 0 0,1-1 1 0 0,0 1-1 0 0,0 0 0 0 0,0 0 0 0 0,0 1 1 0 0,-1 1-100 0 0,-4 5 78 0 0,0-1 1 0 0,1 1-1 0 0,1 1 0 0 0,-1 0 1 0 0,2 0-1 0 0,-1 0 1 0 0,2 1-1 0 0,-1 0 0 0 0,2 0 1 0 0,0 0-1 0 0,0 1 1 0 0,1-1-1 0 0,0 1 0 0 0,2 0 1 0 0,-1 0-1 0 0,1 0 1 0 0,1 0-1 0 0,0 0 0 0 0,2 11-78 0 0,-1-21-5 0 0,0 1-1 0 0,0 0 1 0 0,1-1-1 0 0,-1 1 1 0 0,1-1-1 0 0,-1 0 1 0 0,1 1-1 0 0,0-1 1 0 0,0 0-1 0 0,1 0 0 0 0,-1 0 1 0 0,1 0-1 0 0,-1-1 1 0 0,1 1-1 0 0,0-1 1 0 0,0 1-1 0 0,0-1 1 0 0,0 0-1 0 0,0 0 1 0 0,1 0-1 0 0,-1-1 0 0 0,1 1 1 0 0,-1-1-1 0 0,1 0 1 0 0,-1 0-1 0 0,1 0 1 0 0,0 0-1 0 0,-1-1 1 0 0,1 0-1 0 0,0 1 1 0 0,0-1-1 0 0,-1-1 0 0 0,1 1 1 0 0,1 0 5 0 0,131-34 530 0 0,-113 26-534 0 0,-9 1 99 0 0,1 2 0 0 0,0-1 0 0 0,0 2 0 0 0,0 0 0 0 0,1 0 0 0 0,-1 2 0 0 0,1 0 0 0 0,0 0 0 0 0,0 2 0 0 0,0 0 0 0 0,-1 1 0 0 0,1 0 0 0 0,0 1 0 0 0,-1 1 0 0 0,1 1 0 0 0,10 3-95 0 0,-20-4-228 0 0,75 24-1120 0 0,-54-27-2687 0 0,-1-9-4251 0 0,-18 5 992 0 0</inkml:trace>
  <inkml:trace contextRef="#ctx0" brushRef="#br0" timeOffset="-174294.866">7769 3736 15691 0 0,'0'0'64'0'0,"0"0"-741"0"0,0 0-330 0 0,0 0 28 0 0,0 0 410 0 0,0 0 489 0 0,0 0 364 0 0,0 0 308 0 0,0 0 240 0 0,0 0 82 0 0,0 0-54 0 0,-2 26-131 0 0,-4 172 642 0 0,8 352-1547 0 0,0-548 73 0 0,-1-1 0 0 0,1 1 0 0 0,0-1 0 0 0,1 0 0 0 0,-1 0 0 0 0,0 0 0 0 0,0 0 0 0 0,0 0 0 0 0,1 0 0 0 0,-1-1 0 0 0,0 1 0 0 0,1-1 0 0 0,-1 1-1 0 0,0-1 1 0 0,1 0 0 0 0,-1 0 0 0 0,1 0 0 0 0,-1 0 0 0 0,0-1 0 0 0,1 1 0 0 0,-1-1 0 0 0,1 1 0 0 0,-1-1 0 0 0,0 0 0 0 0,0 0 0 0 0,0 0 0 0 0,1 0 0 0 0,-1 0 0 0 0,0 0 0 0 0,0-1 0 0 0,0 1 0 0 0,-1-1 0 0 0,2 0 103 0 0,8-2-615 0 0,-1 0 472 0 0,0 2 0 0 0,1-1 1 0 0,0 1-1 0 0,0 1 0 0 0,0 0 0 0 0,0 0 1 0 0,-1 1-1 0 0,1 1 0 0 0,0 0 1 0 0,0 0-1 0 0,0 1 0 0 0,0 0 1 0 0,-1 1-1 0 0,1 0 0 0 0,3 2 143 0 0,-8-2 107 0 0,-1 0 1 0 0,1 0-1 0 0,-1 0 0 0 0,0 0 1 0 0,1 1-1 0 0,-2 0 0 0 0,1 0 1 0 0,0 0-1 0 0,-1 1 0 0 0,0 0 1 0 0,0-1-1 0 0,0 2 0 0 0,-1-1 1 0 0,1 0-1 0 0,-1 1 0 0 0,0-1 1 0 0,-1 1-1 0 0,0 0 0 0 0,1 0 1 0 0,-2 0-1 0 0,1 0 0 0 0,-1 0 1 0 0,0 0-1 0 0,0 0 0 0 0,-1 1 1 0 0,0-1-1 0 0,0 0-107 0 0,-2 1 120 0 0,0-1 0 0 0,0 0 0 0 0,-1 0 0 0 0,0 0 0 0 0,0 0 0 0 0,0 0 0 0 0,-1-1 0 0 0,0 1 0 0 0,0-1 0 0 0,0 0 0 0 0,-1 0 0 0 0,1-1 0 0 0,-1 1 0 0 0,-1-1 1 0 0,1 0-1 0 0,0-1 0 0 0,-1 1 0 0 0,0-1 0 0 0,0 0 0 0 0,0 0 0 0 0,0-1 0 0 0,0 0 0 0 0,-1 0 0 0 0,1 0 0 0 0,-1-1 0 0 0,1 0 0 0 0,-1 0 0 0 0,1-1 0 0 0,-1 1 0 0 0,0-2 0 0 0,1 1 0 0 0,-1-1 0 0 0,1 0 0 0 0,-1 0 0 0 0,1 0 0 0 0,-1-1 0 0 0,1 0 0 0 0,0-1 0 0 0,0 1 0 0 0,0-1 0 0 0,-1-1-120 0 0,6 4-70 0 0,0 0-1 0 0,0 0 0 0 0,0 0 1 0 0,0 0-1 0 0,0 0 1 0 0,0 0-1 0 0,0 0 1 0 0,0-1-1 0 0,0 1 0 0 0,0 0 1 0 0,0-1-1 0 0,1 1 1 0 0,-1-1-1 0 0,0 1 1 0 0,0-1-1 0 0,0 1 0 0 0,0-1 1 0 0,1 0-1 0 0,-1 1 1 0 0,0-1-1 0 0,0 0 0 0 0,1 0 1 0 0,-1 1-1 0 0,1-1 1 0 0,-1 0-1 0 0,1 0 1 0 0,-1 0-1 0 0,1 0 0 0 0,-1 0 1 0 0,1 0-1 0 0,0 0 1 0 0,-1 0-1 0 0,1 0 1 0 0,0 0-1 0 0,0 0 0 0 0,0 0 1 0 0,0 0-1 0 0,0 0 1 0 0,0 0-1 0 0,0 0 0 0 0,0 0 1 0 0,0 0-1 0 0,0 0 1 0 0,1 0-1 0 0,-1 0 1 0 0,0 0-1 0 0,1 0 0 0 0,-1 0 1 0 0,1 1-1 0 0,-1-1 1 0 0,1 0-1 0 0,-1 0 1 0 0,1 0-1 0 0,0 0 0 0 0,-1 1 1 0 0,1-1-1 0 0,0 0 1 0 0,0 1-1 0 0,-1-1 1 0 0,1 0-1 0 0,0 1 0 0 0,0-1 1 0 0,0 1-1 0 0,0-1 1 0 0,0 1-1 0 0,0 0 71 0 0,64-37-1596 0 0,-33 21 1871 0 0,1 2 1 0 0,0 1 0 0 0,1 2 0 0 0,0 1-1 0 0,1 1 1 0 0,0 2 0 0 0,0 2 0 0 0,1 1-1 0 0,34 1-275 0 0,-68 4 73 0 0,1-1-1 0 0,0 1 0 0 0,-1 0 1 0 0,1 0-1 0 0,0 0 0 0 0,-1 0 1 0 0,1 0-1 0 0,-1 1 0 0 0,0-1 1 0 0,1 1-1 0 0,-1-1 0 0 0,0 1 1 0 0,0 0-1 0 0,0 0 0 0 0,0 0 1 0 0,0 0-1 0 0,0 0 0 0 0,-1 0 1 0 0,1 1-1 0 0,-1-1 0 0 0,1 1 1 0 0,-1-1-1 0 0,0 1 0 0 0,0-1 1 0 0,0 1-1 0 0,-1 0 0 0 0,1-1 1 0 0,0 1-1 0 0,-1 0 0 0 0,0-1 1 0 0,0 1-1 0 0,0 0 0 0 0,0 0 1 0 0,0 0-1 0 0,0-1 0 0 0,-1 3-72 0 0,-22 100 841 0 0,-42-5-1092 0 0,65-100-274 0 0,8-16-9737 0 0,-6 10 2116 0 0</inkml:trace>
  <inkml:trace contextRef="#ctx0" brushRef="#br0" timeOffset="-174039.672">8153 4076 18860 0 0,'0'0'4369'0'0,"0"0"-3961"0"0,0 0-112 0 0,0 0-304 0 0,0 0-312 0 0,0 0-136 0 0,0 0-96 0 0,0 0 64 0 0,0 0 72 0 0,0 0 56 0 0,0 0-9 0 0,0 0-39 0 0,0 0-72 0 0,0 0-184 0 0,14-87-488 0 0,3 90-1049 0 0,1 0-1735 0 0,-6-2-7275 0 0</inkml:trace>
  <inkml:trace contextRef="#ctx0" brushRef="#br0" timeOffset="-173649.531">8675 3675 15179 0 0,'0'0'-456'0'0,"0"0"-179"0"0,0 0-42 0 0,0 0 358 0 0,0 0 480 0 0,0 0 333 0 0,0 0 231 0 0,0 0 129 0 0,2 29 30 0 0,7 187 1447 0 0,-24 515-788 0 0,16-723-1586 0 0,-2-1-78 0 0,1 0-1 0 0,0 0 0 0 0,0 0 1 0 0,1 0-1 0 0,0-1 1 0 0,0 1-1 0 0,0 0 1 0 0,1 0-1 0 0,0-1 0 0 0,0 1 1 0 0,1-1-1 0 0,0 0 1 0 0,0 1-1 0 0,1-1 0 0 0,-1-1 1 0 0,4 5 121 0 0,-2-10-308 0 0,0-1 0 0 0,0 1-1 0 0,0-1 1 0 0,0 0 0 0 0,-1-1 0 0 0,1 1 0 0 0,0-1 0 0 0,-1 0 0 0 0,1 0 0 0 0,-1 0-1 0 0,0-1 1 0 0,0 1 0 0 0,0-1 0 0 0,0 0 0 0 0,0 0 0 0 0,0-1 0 0 0,-1 1-1 0 0,3-4 309 0 0,3-1-1224 0 0,22-21-1235 0 0,31-21 3683 0 0,-47 67 4174 0 0,-9 39-3714 0 0,-6-52-1450 0 0,0 31 310 0 0,-1-27-529 0 0,0 1 0 0 0,0-1 0 0 0,1 1-1 0 0,0 0 1 0 0,1-1 0 0 0,0 1 0 0 0,0-1 0 0 0,1 1-1 0 0,0-1 1 0 0,0 0 0 0 0,1 0 0 0 0,0 0-1 0 0,1 0 1 0 0,0 0 0 0 0,0-1 0 0 0,4 7-15 0 0,22-8-4121 0 0,-14-19-3132 0 0,-13 7 440 0 0</inkml:trace>
  <inkml:trace contextRef="#ctx0" brushRef="#br0" timeOffset="-173401.732">8946 4317 17972 0 0,'0'0'3105'0'0,"0"0"-1130"0"0,0 0-764 0 0,0 0-513 0 0,0 0-354 0 0,0 0-205 0 0,0 0-176 0 0,0 0-97 0 0,0 0-38 0 0,0 0-45 0 0,0 0-55 0 0,0 0-80 0 0,0 0-188 0 0,5 15-3513 0 0,-3-11-5521 0 0,0-3-519 0 0</inkml:trace>
  <inkml:trace contextRef="#ctx0" brushRef="#br0" timeOffset="-172958.695">9215 3788 18540 0 0,'0'0'305'0'0,"0"0"-398"0"0,0 0-426 0 0,0 0-62 0 0,0 0 303 0 0,0 0 322 0 0,0 0 171 0 0,0 0 127 0 0,4 25 87 0 0,18 174 707 0 0,-29 3-1400 0 0,-9 0 0 0 0,-14 39 264 0 0,25-201-641 0 0,-3 18-1421 0 0,1-20-2965 0 0,4-33 2418 0 0,0-5-1915 0 0,3-1 375 0 0</inkml:trace>
  <inkml:trace contextRef="#ctx0" brushRef="#br0" timeOffset="-172678.77">9116 4249 13067 0 0,'0'0'-223'0'0,"0"0"-54"0"0,0 0 54 0 0,0 0 263 0 0,0 0 245 0 0,0 0 71 0 0,0 0-67 0 0,0 0-71 0 0,28-2-71 0 0,172-17 396 0 0,-167 13-649 0 0,9-1-2441 0 0,-14 3-3369 0 0,-16 2 263 0 0</inkml:trace>
  <inkml:trace contextRef="#ctx0" brushRef="#br0" timeOffset="-172319.771">9525 4696 7009 0 0,'0'0'1453'0'0,"0"0"-414"0"0,0 0-176 0 0,0 0-101 0 0,0 0 7 0 0,0 0 51 0 0,0 0 27 0 0,0 0 65 0 0,0 0 25 0 0,0 0-74 0 0,26 15-111 0 0,83 47-133 0 0,-106-59-549 0 0,-1 0 1 0 0,1-1-1 0 0,0 1 0 0 0,0-1 0 0 0,0 0 0 0 0,0 0 1 0 0,0 0-1 0 0,0 0 0 0 0,0 0 0 0 0,1-1 1 0 0,-1 1-1 0 0,1-1 0 0 0,-1 0 0 0 0,1 0 1 0 0,0-1-1 0 0,-1 1 0 0 0,1-1 0 0 0,0 1 0 0 0,-1-1 1 0 0,1 0-1 0 0,0-1 0 0 0,-1 1 0 0 0,1-1 1 0 0,0 1-1 0 0,-1-1 0 0 0,1 0 0 0 0,-1 0 0 0 0,1-1 1 0 0,-1 1-1 0 0,1-1 0 0 0,-1 0 0 0 0,0 0 1 0 0,0 0-1 0 0,0 0 0 0 0,0 0 0 0 0,0-1 1 0 0,-1 1-1 0 0,1-1 0 0 0,-1 0 0 0 0,1 0 0 0 0,-1 0 1 0 0,0 0-1 0 0,0 0 0 0 0,0 0 0 0 0,-1 0 1 0 0,1-1-1 0 0,-1 1 0 0 0,0-1 0 0 0,0 1 1 0 0,0-1-1 0 0,0 0 0 0 0,0 1 0 0 0,-1-1-70 0 0,-3-1-192 0 0,0 0 1 0 0,-1 0-1 0 0,1 1 0 0 0,-1-1 0 0 0,0 1 0 0 0,0 0 0 0 0,-1 0 0 0 0,1 0 1 0 0,-1 1-1 0 0,0 0 0 0 0,0 0 0 0 0,0 0 0 0 0,0 0 0 0 0,-1 1 1 0 0,1 0-1 0 0,-1 0 0 0 0,1 0 0 0 0,-1 1 0 0 0,0 0 0 0 0,1 0 1 0 0,-1 0-1 0 0,0 1 0 0 0,0 0 0 0 0,0 0 0 0 0,1 0 0 0 0,-1 1 0 0 0,-2 0 192 0 0,-117 33-752 0 0,122-33 825 0 0,0 1-1 0 0,0 0 0 0 0,0 0 1 0 0,1 0-1 0 0,-1 0 0 0 0,1 0 1 0 0,0 0-1 0 0,-1 1 0 0 0,1-1 1 0 0,0 1-1 0 0,0 0 0 0 0,1-1 1 0 0,-1 1-1 0 0,0 0 0 0 0,1 0 1 0 0,0 0-1 0 0,0 0 0 0 0,0 1 1 0 0,0-1-1 0 0,0 0 0 0 0,1 0 1 0 0,-1 1-1 0 0,1-1 0 0 0,0 0 1 0 0,0 0-1 0 0,0 1 0 0 0,0-1 1 0 0,1 0-1 0 0,-1 1 0 0 0,1-1 1 0 0,0 0-1 0 0,0 0 0 0 0,0 0 1 0 0,1 0-1 0 0,-1 0 0 0 0,0 0 1 0 0,1 0-1 0 0,1 2-72 0 0,5 2 146 0 0,-1 0 1 0 0,1 0-1 0 0,1 0 1 0 0,-1-1-1 0 0,1-1 0 0 0,0 1 1 0 0,0-1-1 0 0,1-1 1 0 0,-1 0-1 0 0,1 0 1 0 0,0-1-1 0 0,0 0 0 0 0,0-1 1 0 0,1 0-1 0 0,-1 0 1 0 0,0-1-1 0 0,1-1 1 0 0,-1 0-1 0 0,1 0 0 0 0,2-1-146 0 0,30 4 231 0 0,163 0 214 0 0,-122-18-6364 0 0,-75 11 2036 0 0,-5 2-133 0 0,1 1-3954 0 0</inkml:trace>
  <inkml:trace contextRef="#ctx0" brushRef="#br0" timeOffset="-172070.011">9647 4159 24933 0 0,'0'0'544'0'0,"0"0"-263"0"0,0 0-217 0 0,0 0-193 0 0,0 0-15 0 0,0 0 128 0 0,0 0 32 0 0,0 0-16 0 0,0 0 8 0 0,175 40 32 0 0,-137-30-56 0 0,1 1-8 0 0,1-1-80 0 0,-2 3-352 0 0,-2-1-680 0 0,-7-4-2249 0 0,-11-2-9625 0 0</inkml:trace>
  <inkml:trace contextRef="#ctx0" brushRef="#br0" timeOffset="597.904">971 705 20556 0 0,'0'0'106'0'0,"0"0"-610"0"0,0 0-401 0 0,0 0 60 0 0,0 0 333 0 0,0 0 385 0 0,0 0 167 0 0,0 0 47 0 0,0 0 24 0 0,0 0 18 0 0,0 0 19 0 0,0 0 4 0 0,7 9-1 0 0,33 40 133 0 0,-38-48-260 0 0,-1 0 1 0 0,0-1 0 0 0,1 1 0 0 0,-1 0-1 0 0,1 0 1 0 0,-1-1 0 0 0,0 1-1 0 0,1-1 1 0 0,0 1 0 0 0,-1-1 0 0 0,1 0-1 0 0,-1 1 1 0 0,1-1 0 0 0,-1 0-1 0 0,1 0 1 0 0,0 0 0 0 0,-1 0 0 0 0,1 0-1 0 0,-1-1 1 0 0,1 1 0 0 0,0 0-1 0 0,-1-1 1 0 0,1 1 0 0 0,-1-1 0 0 0,0 0-1 0 0,1 1 1 0 0,-1-1 0 0 0,1 0-1 0 0,-1 0 1 0 0,0 0 0 0 0,0 0 0 0 0,1 0-1 0 0,-1 0 1 0 0,0 0 0 0 0,0 0-1 0 0,0-1 1 0 0,0 1 0 0 0,0 0 0 0 0,0-1-1 0 0,-1 1 1 0 0,1-1 0 0 0,0 1-1 0 0,-1-1 1 0 0,1 0-25 0 0,21-70-3612 0 0,-50-9-7160 0 0,-32 59 8963 0 0,45 22 2212 0 0,0 1 0 0 0,0 0 1 0 0,0 1-1 0 0,0 1 0 0 0,1 0 1 0 0,-1 1-1 0 0,1 1 0 0 0,0 0 0 0 0,0 0 1 0 0,1 2-1 0 0,-1 0 0 0 0,1 0 1 0 0,1 1-1 0 0,-1 1 0 0 0,1 0 1 0 0,1 1-1 0 0,0 0 0 0 0,0 0 0 0 0,1 2 1 0 0,1-1-1 0 0,-1 1 0 0 0,2 0 1 0 0,0 1-1 0 0,0 0 0 0 0,1 0 1 0 0,1 1-1 0 0,-1 3-403 0 0,5-12 71 0 0,0-1 1 0 0,1 1-1 0 0,0 0 1 0 0,-1 0 0 0 0,2 0-1 0 0,-1 0 1 0 0,0 0-1 0 0,1 0 1 0 0,0 0-1 0 0,0 0 1 0 0,1 0-1 0 0,-1 0 1 0 0,1 0-1 0 0,0 0 1 0 0,1 0-1 0 0,-1 0 1 0 0,1 0 0 0 0,0-1-1 0 0,0 1 1 0 0,0-1-1 0 0,1 1 1 0 0,0-1-1 0 0,-1 0 1 0 0,2 0-1 0 0,-1 0 1 0 0,0 0-1 0 0,1-1 1 0 0,-1 1 0 0 0,1-1-1 0 0,0 0 1 0 0,0 0-1 0 0,1 0 1 0 0,-1-1-1 0 0,1 1 1 0 0,-1-1-1 0 0,1 0 1 0 0,0 0-1 0 0,-1-1 1 0 0,1 0 0 0 0,0 1-1 0 0,0-2 1 0 0,0 1-1 0 0,0 0 1 0 0,0-1-1 0 0,0 0 1 0 0,0 0-1 0 0,0-1 1 0 0,1 0-72 0 0,4 1 185 0 0,0-1 1 0 0,1 0-1 0 0,-1-1 1 0 0,0 0-1 0 0,0-1 1 0 0,0 0-1 0 0,0 0 1 0 0,-1-1-1 0 0,1-1 0 0 0,-1 1 1 0 0,0-1-1 0 0,0-1 1 0 0,0 0-1 0 0,-1 0 1 0 0,0-1-1 0 0,2-2-185 0 0,-10 8 62 0 0,0 1-25 0 0,1 38-1141 0 0,0-33 1081 0 0,1 0 0 0 0,-1-1 0 0 0,1 1 1 0 0,0 0-1 0 0,0-1 0 0 0,1 1 0 0 0,-1-1 1 0 0,1 1-1 0 0,0-1 0 0 0,0 0 0 0 0,0 0 0 0 0,1-1 1 0 0,-1 1-1 0 0,1-1 0 0 0,0 0 0 0 0,0 1 1 0 0,0-2-1 0 0,1 1 0 0 0,-1 0 0 0 0,1-1 1 0 0,0 0 22 0 0,41 12-8634 0 0,-36-14-1544 0 0</inkml:trace>
  <inkml:trace contextRef="#ctx0" brushRef="#br0" timeOffset="1407.137">1502 717 14043 0 0,'0'0'2835'0'0,"0"0"-892"0"0,0 0-776 0 0,0 0-361 0 0,0 0-209 0 0,0 0-142 0 0,0 0-130 0 0,0 0-102 0 0,0 0-72 0 0,0 0-66 0 0,0 0-39 0 0,0 0-17 0 0,0 0-17 0 0,9-17-3 0 0,40-76 19 0 0,-48 93-51 0 0,-1-1 0 0 0,1 0-1 0 0,-1 1 1 0 0,1-1 0 0 0,-1 0 0 0 0,0 1-1 0 0,1-1 1 0 0,-1 0 0 0 0,0 0 0 0 0,1 0-1 0 0,-1 1 1 0 0,0-1 0 0 0,0 0 0 0 0,0 0-1 0 0,0 0 1 0 0,0 0 0 0 0,0 1-1 0 0,0-1 1 0 0,0 0 0 0 0,0 0 0 0 0,0 0-1 0 0,0 0 1 0 0,0 1 0 0 0,-1-1 0 0 0,1 0-1 0 0,0 0 1 0 0,-1 1 0 0 0,1-1 0 0 0,0 0-1 0 0,-1 0 1 0 0,1 1 0 0 0,-1-1 0 0 0,1 0-1 0 0,-1 1 1 0 0,0-1 0 0 0,1 1-1 0 0,-1-1 1 0 0,0 1 0 0 0,1-1 0 0 0,-1 1-1 0 0,0-1 1 0 0,1 1 0 0 0,-1-1 0 0 0,0 1-1 0 0,0 0 1 0 0,0 0 0 0 0,1-1 0 0 0,-1 1-1 0 0,0 0 1 0 0,0 0 0 0 0,0 0 0 0 0,1 0-1 0 0,-1 0 1 0 0,0 0 0 0 0,0 0-1 0 0,0 0 1 0 0,0 0 0 0 0,1 0 0 0 0,-1 1-1 0 0,-1-1 24 0 0,-52 14-2449 0 0,38-3 2280 0 0,0 0-1 0 0,1 1 0 0 0,0 1 0 0 0,1 0 1 0 0,0 1-1 0 0,1 1 0 0 0,1 0 0 0 0,0 1 1 0 0,-1 3 169 0 0,8-13 59 0 0,1 1 0 0 0,0 0 1 0 0,0 0-1 0 0,0 1 1 0 0,1-1-1 0 0,0 1 1 0 0,1 0-1 0 0,-1-1 0 0 0,1 1 1 0 0,1 0-1 0 0,0 0 1 0 0,0 1-1 0 0,0-1 0 0 0,1 0 1 0 0,1 0-1 0 0,-1 0 1 0 0,1 0-1 0 0,0 0 0 0 0,1 0 1 0 0,0 0-1 0 0,0 0 1 0 0,1 0-1 0 0,1 1-59 0 0,-1-3 60 0 0,0-1 0 0 0,1 0 1 0 0,-1 0-1 0 0,1 0 0 0 0,0-1 0 0 0,0 1 1 0 0,1-1-1 0 0,0 0 0 0 0,-1 0 0 0 0,1-1 1 0 0,0 0-1 0 0,1 1 0 0 0,-1-2 0 0 0,1 1 0 0 0,-1 0 1 0 0,1-1-1 0 0,0 0 0 0 0,0-1 0 0 0,0 1 1 0 0,0-1-1 0 0,0 0 0 0 0,0-1 0 0 0,0 1 0 0 0,0-1 1 0 0,0 0-1 0 0,0-1 0 0 0,0 0 0 0 0,0 0 1 0 0,0 0-1 0 0,0 0 0 0 0,0-1 0 0 0,2-1-60 0 0,11-3-86 0 0,0 0 0 0 0,-1-2 0 0 0,0 0 0 0 0,0-1 0 0 0,0-1 0 0 0,-1-1 1 0 0,-1 0-1 0 0,0-1 0 0 0,5-6 86 0 0,-6 5 47 0 0,0 0 0 0 0,-2-2 0 0 0,0 1 0 0 0,0-2 0 0 0,-1 0 0 0 0,-1 0 0 0 0,-1-1 1 0 0,0-1-1 0 0,4-10-47 0 0,-12 40 73 0 0,0 0 0 0 0,1-1 0 0 0,1 1 0 0 0,0-1 0 0 0,1 1 0 0 0,0-1 0 0 0,0 0 0 0 0,1-1 0 0 0,1 0 0 0 0,-1 0 0 0 0,2 0 0 0 0,0 1-73 0 0,-5-11 27 0 0,0 0 0 0 0,0 0 0 0 0,0 0 0 0 0,-1 0 0 0 0,1 0 0 0 0,0 0 0 0 0,0-1 0 0 0,-1 1 0 0 0,1-1 0 0 0,0 0 0 0 0,0 0 0 0 0,-1 0 0 0 0,1 0 0 0 0,-1 0 0 0 0,1 0 0 0 0,-1-1 0 0 0,0 1 0 0 0,1-1 0 0 0,-1 0 0 0 0,0 0 0 0 0,0 0 0 0 0,0 0 0 0 0,0 0 0 0 0,-1 0 0 0 0,1 0 0 0 0,0-1 0 0 0,-1 1 0 0 0,0 0 0 0 0,0-1 0 0 0,1 1 0 0 0,-1-1 0 0 0,-1 0 0 0 0,1 0-27 0 0,5-4-214 0 0,72-114-454 0 0,-78 131 677 0 0,1 1 0 0 0,1-1-1 0 0,0 0 1 0 0,1 1 0 0 0,0-1 0 0 0,0 0-1 0 0,1-1 1 0 0,0 1 0 0 0,1-1-1 0 0,0 0 1 0 0,1 0 0 0 0,-1 0 0 0 0,2 0-9 0 0,-4-5-72 0 0,1 0 1 0 0,-1 0 0 0 0,1 0 0 0 0,0-1 0 0 0,-1 1 0 0 0,2-1 0 0 0,-1 0 0 0 0,0 0 0 0 0,1 0 0 0 0,-1-1 0 0 0,1 0 0 0 0,0 0 0 0 0,0 0-1 0 0,0 0 1 0 0,0-1 0 0 0,0 0 0 0 0,0 0 0 0 0,0 0 0 0 0,6 0 71 0 0,23-6-3355 0 0,3-9-3383 0 0,-26 8-3127 0 0</inkml:trace>
  <inkml:trace contextRef="#ctx0" brushRef="#br0" timeOffset="1684.403">2340 490 19460 0 0,'0'0'944'0'0,"0"0"-690"0"0,0 0-645 0 0,0 0-273 0 0,0 0 13 0 0,0 0 170 0 0,0 0 265 0 0,0 0 214 0 0,0 0 154 0 0,0 0 108 0 0,0 0 76 0 0,0 0 32 0 0,0 0-11 0 0,11 15-44 0 0,36 42-66 0 0,86 21 343 0 0,-119-72-514 0 0,-11-6-67 0 0,-1 1 0 0 0,1-1 0 0 0,0 0 0 0 0,-1 1 0 0 0,1-1-1 0 0,0 1 1 0 0,-1 0 0 0 0,1 0 0 0 0,-1 0 0 0 0,1 0 0 0 0,-1 0 0 0 0,1 1 0 0 0,-1-1 0 0 0,0 1-1 0 0,0-1 1 0 0,0 1 0 0 0,0 0 0 0 0,0 0 0 0 0,0 0 0 0 0,0 0 0 0 0,0 0 0 0 0,-1 0 0 0 0,1 1-1 0 0,-1-1 1 0 0,0 0 0 0 0,0 1 0 0 0,0-1 0 0 0,0 1 0 0 0,0-1 0 0 0,0 1 0 0 0,-1 0 0 0 0,1-1-1 0 0,-1 1 1 0 0,1 0 0 0 0,-1 0 0 0 0,0-1 0 0 0,0 1 0 0 0,-1 0 0 0 0,1-1 0 0 0,-1 1 0 0 0,1 0-1 0 0,-1-1 1 0 0,0 1 0 0 0,0 0 0 0 0,0-1 0 0 0,0 0 0 0 0,0 1-9 0 0,-155 96 119 0 0,163-99-11347 0 0,-7 0 10562 0 0,6-1-8929 0 0</inkml:trace>
  <inkml:trace contextRef="#ctx0" brushRef="#br0" timeOffset="2118.98">2772 1 25742 0 0,'0'0'-490'0'0,"0"0"-371"0"0,0 0-117 0 0,0 0 179 0 0,0 0 355 0 0,0 0 321 0 0,0 0 107 0 0,0 0 24 0 0,10 26 15 0 0,31 82 9 0 0,-15 56 198 0 0,-25-121-149 0 0,14 411-399 0 0,-16-454 299 0 0,1 1-1 0 0,0 0 1 0 0,-1-1-1 0 0,1 1 1 0 0,0 0-1 0 0,-1-1 1 0 0,1 1-1 0 0,0 0 1 0 0,0 0-1 0 0,0-1 1 0 0,0 1-1 0 0,-1 0 1 0 0,1 0-1 0 0,0-1 0 0 0,0 1 1 0 0,1 0-1 0 0,-1 0 1 0 0,0-1-1 0 0,0 1 1 0 0,0 0-1 0 0,0 0 1 0 0,1-1-1 0 0,-1 1 1 0 0,0 0-1 0 0,1-1 1 0 0,-1 1-1 0 0,0 0 1 0 0,1-1-1 0 0,-1 1 1 0 0,1 0-1 0 0,-1-1 0 0 0,1 1 1 0 0,-1-1-1 0 0,1 1 1 0 0,0-1-1 0 0,-1 1 1 0 0,1-1-1 0 0,0 0 1 0 0,-1 1-1 0 0,1-1 1 0 0,0 0-1 0 0,-1 1 1 0 0,1-1-1 0 0,0 0 1 0 0,0 0-1 0 0,-1 0 1 0 0,1 0-1 0 0,0 0 0 0 0,0 1 1 0 0,-1-1-1 0 0,1-1 1 0 0,0 1-1 0 0,0 0 1 0 0,-1 0-1 0 0,1 0 1 0 0,0 0-1 0 0,0 0 1 0 0,-1-1-1 0 0,1 1 1 0 0,0 0-1 0 0,-1-1 1 0 0,1 1-1 0 0,0 0 1 0 0,-1-1-1 0 0,2 0 20 0 0,38-48-1794 0 0,-26 30 1571 0 0,113-112 2052 0 0,-123 198 538 0 0,25 34-2856 0 0,-12-89-3526 0 0,6-8-3942 0 0,-18-4-2323 0 0</inkml:trace>
  <inkml:trace contextRef="#ctx0" brushRef="#br0" timeOffset="2365.016">3062 332 20788 0 0,'0'0'569'0'0,"0"0"-337"0"0,0 0-288 0 0,0 0-320 0 0,0 0-281 0 0,0 0-167 0 0,0 0-152 0 0,0 0 128 0 0,0 0 328 0 0,0 0 96 0 0,0 0-64 0 0,0 0-601 0 0,0 0-1287 0 0,0 0-1209 0 0,-52-53-5785 0 0</inkml:trace>
  <inkml:trace contextRef="#ctx0" brushRef="#br0" timeOffset="2553.72">2757 118 23581 0 0,'0'0'648'0'0,"0"0"-616"0"0,0 0-400 0 0,0 0-64 0 0,0 0 176 0 0,0 0 240 0 0,0 0 48 0 0,0 0 0 0 0,0 0-24 0 0,171 0-8 0 0,-135 0-24 0 0,1 0-192 0 0,1 0-416 0 0,2 0-817 0 0,2 0-1535 0 0,-13 0-2105 0 0,-7 0-6898 0 0</inkml:trace>
  <inkml:trace contextRef="#ctx0" brushRef="#br0" timeOffset="2936.873">3579 507 16396 0 0,'0'0'2432'0'0,"0"0"-796"0"0,0 0-710 0 0,0 0-329 0 0,0 0-126 0 0,0 0-73 0 0,0 0-76 0 0,0 0-54 0 0,0 0-8 0 0,16-27-12 0 0,45-83-15 0 0,-45 40 447 0 0,-19 68-781 0 0,1 0 0 0 0,-1 0 0 0 0,0 1 0 0 0,0-1 0 0 0,1 1 0 0 0,-1 0 0 0 0,0 0 0 0 0,0 0 0 0 0,0 0 0 0 0,0 0 0 0 0,-1 1 0 0 0,1-1 0 0 0,0 1 0 0 0,0 0 1 0 0,0 0-1 0 0,0 0 0 0 0,-1 0 0 0 0,1 0 0 0 0,0 1 0 0 0,0 0 0 0 0,0-1 0 0 0,0 1 0 0 0,0 1 0 0 0,0-1 0 0 0,0 0 0 0 0,0 0 0 0 0,1 1 0 0 0,-1 0 0 0 0,0 0 101 0 0,-12 6-46 0 0,0 1-1 0 0,1 1 1 0 0,0 0-1 0 0,1 1 0 0 0,0 1 1 0 0,0 0-1 0 0,1 1 0 0 0,1 0 1 0 0,0 1-1 0 0,1 0 1 0 0,1 0-1 0 0,0 1 0 0 0,0 1 1 0 0,2-1-1 0 0,0 1 0 0 0,1 0 1 0 0,1 1-1 0 0,0 0 1 0 0,1 0-1 0 0,1 0 0 0 0,0 0 1 0 0,1 0-1 0 0,1 16 47 0 0,1-30 24 0 0,1 0 0 0 0,-1 0 0 0 0,1-1 0 0 0,-1 1-1 0 0,1 0 1 0 0,0-1 0 0 0,0 1 0 0 0,0-1 0 0 0,0 1 0 0 0,0-1-1 0 0,1 1 1 0 0,-1-1 0 0 0,1 0 0 0 0,0 0 0 0 0,-1 0 0 0 0,1 0 0 0 0,0 0-1 0 0,0 0 1 0 0,0 0 0 0 0,1-1 0 0 0,-1 1 0 0 0,0-1 0 0 0,1 1 0 0 0,-1-1-1 0 0,0 0 1 0 0,1 0 0 0 0,0 0 0 0 0,-1 0 0 0 0,1-1 0 0 0,0 1 0 0 0,-1-1-1 0 0,1 1 1 0 0,0-1 0 0 0,-1 0 0 0 0,1 0 0 0 0,0 0 0 0 0,2-1-24 0 0,108-12-667 0 0,-108 12 428 0 0,39-8-1990 0 0,93-15-2783 0 0,-51 35 5727 0 0,-68 10 4290 0 0,-16-15-3537 0 0,17-3-3716 0 0,3-3-4595 0 0,-16 0-3313 0 0</inkml:trace>
  <inkml:trace contextRef="#ctx0" brushRef="#br0" timeOffset="3102.514">3804 95 27910 0 0,'0'0'-64'0'0,"0"0"-592"0"0,0 0-416 0 0,0 0-681 0 0,0 0-775 0 0,0 0-1921 0 0,0 0-8274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36:04.5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1053 20 18836 0 0,'0'0'323'0'0,"0"0"-497"0"0,0 0-344 0 0,0 0-12 0 0,0 0 295 0 0,0 0 394 0 0,0 0 121 0 0,0 0 2 0 0,28-3-36 0 0,204-10 1221 0 0,-214 12-1286 0 0,37-2 36 0 0,1 3 1 0 0,0 2 0 0 0,-1 3-1 0 0,1 2 1 0 0,19 6-218 0 0,-62-6-1400 0 0,-25 4-8822 0 0,11-10 9605 0 0,-4 2-8549 0 0</inkml:trace>
  <inkml:trace contextRef="#ctx0" brushRef="#br0" timeOffset="2610.624">569 437 5849 0 0,'0'0'-652'0'0,"0"0"116"0"0,0 0 413 0 0,0 0 141 0 0,0 0 16 0 0,0 0-4 0 0,0 0 20 0 0,0 0 69 0 0,0 0 68 0 0,12 27 47 0 0,35 86 45 0 0,-35-36 1119 0 0,-15-68-1015 0 0,-9 3 6485 0 0,-2-25-4257 0 0,-6-26-1955 0 0,-14-141 124 0 0,33 157-527 0 0,-1 0-1 0 0,0 0 0 0 0,-2 0 1 0 0,-1 1-1 0 0,0-1 0 0 0,-2 1 1 0 0,-1 1-1 0 0,0-1 1 0 0,-2 1-1 0 0,0 1 0 0 0,-2 0 1 0 0,0 0-1 0 0,-2 0-252 0 0,14 19-62 0 0,-1 1 0 0 0,0-1 0 0 0,1 1-1 0 0,-1-1 1 0 0,0 0 0 0 0,1 1 0 0 0,-1-1 0 0 0,0 1 0 0 0,0 0 0 0 0,0-1 0 0 0,0 1-1 0 0,1 0 1 0 0,-1-1 0 0 0,0 1 0 0 0,0 0 0 0 0,0 0 0 0 0,0 0 0 0 0,0 0-1 0 0,0 0 1 0 0,0 0 0 0 0,0 0 0 0 0,1 0 0 0 0,-1 0 0 0 0,0 0 0 0 0,0 0 0 0 0,0 0-1 0 0,0 1 1 0 0,0-1 0 0 0,0 0 0 0 0,1 1 0 0 0,-1-1 0 0 0,0 1 0 0 0,0-1 0 0 0,1 1-1 0 0,-1-1 1 0 0,0 1 0 0 0,0 0 0 0 0,1-1 0 0 0,-1 1 0 0 0,1 0 0 0 0,-1-1 0 0 0,1 1-1 0 0,-1 0 1 0 0,1 0 0 0 0,-1 0 0 0 0,1-1 0 0 0,0 1 0 0 0,-1 0 0 0 0,1 0-1 0 0,0 0 1 0 0,0 0 0 0 0,-1 0 0 0 0,1 0 0 0 0,0 0 0 0 0,0-1 0 0 0,0 2 62 0 0,-17 64-929 0 0,16-60 872 0 0,-8 71 21 0 0,3-1 1 0 0,3 1-1 0 0,4 0 1 0 0,3-1-1 0 0,15 75 36 0 0,-3 11 89 0 0,49 539 301 0 0,-54-503-488 0 0,-14-197 199 0 0,1 0 1 0 0,0 0-1 0 0,-1 0 0 0 0,1 0 1 0 0,-1-1-1 0 0,1 1 1 0 0,0-1-1 0 0,-1 1 0 0 0,1-1 1 0 0,-1 0-1 0 0,0 0 1 0 0,1 0-1 0 0,-1 0 0 0 0,1 0 1 0 0,-1-1-1 0 0,1 1 1 0 0,0-1-1 0 0,-1 0 0 0 0,1 0 1 0 0,-1 0-1 0 0,1 0 1 0 0,0 0-1 0 0,0 0 1 0 0,0 0-1 0 0,-1-1 0 0 0,1 1 1 0 0,0-1-1 0 0,1 0 1 0 0,-1 1-102 0 0,0 0 42 0 0,-38-22 217 0 0,0-2 0 0 0,2-2 0 0 0,1-1 1 0 0,1-2-1 0 0,2-1 0 0 0,1-2 0 0 0,1-1 0 0 0,2-2 0 0 0,-16-25-259 0 0,41 57-75 0 0,1 0 0 0 0,0-1 0 0 0,0 0 0 0 0,0 1 0 0 0,0-1 0 0 0,1 0 0 0 0,0-1 0 0 0,0 1 0 0 0,0-1 0 0 0,0 1 0 0 0,1-1 0 0 0,0 0 0 0 0,1 0 0 0 0,-1 0 0 0 0,1 0 0 0 0,0 0 0 0 0,0 0 0 0 0,1 0-1 0 0,0 0 1 0 0,0 0 0 0 0,0 0 0 0 0,1 0 0 0 0,0-1 0 0 0,0 1 0 0 0,1 0 0 0 0,-1 1 0 0 0,1-1 0 0 0,1 0 0 0 0,-1 0 0 0 0,1 1 0 0 0,0 0 0 0 0,0-1 0 0 0,0 1 0 0 0,1 0 0 0 0,0 0 0 0 0,1-1 75 0 0,74-27-3103 0 0,-24 20-2810 0 0,-35 9-1000 0 0</inkml:trace>
  <inkml:trace contextRef="#ctx0" brushRef="#br0" timeOffset="2870.614">336 993 21661 0 0,'0'0'-155'0'0,"0"0"-162"0"0,0 0-349 0 0,0 0-452 0 0,0 0-102 0 0,0 0 145 0 0,0 0 390 0 0,0 0 491 0 0,0 0 193 0 0,0 0 85 0 0,0 0 116 0 0,0 0 110 0 0,0 0 118 0 0,11-9-19 0 0,36-27-86 0 0,36 19 27 0 0,-64 18-309 0 0,291 9 147 0 0,-295-9-716 0 0,52 1-1587 0 0,-45-5-2316 0 0,-3-3-3824 0 0,-13 4 5021 0 0</inkml:trace>
  <inkml:trace contextRef="#ctx0" brushRef="#br0" timeOffset="3221.171">883 929 13523 0 0,'0'0'485'0'0,"0"0"-651"0"0,0 0-124 0 0,0 0 204 0 0,0 0 144 0 0,0 0 69 0 0,0 0 50 0 0,0 0 53 0 0,0 0 35 0 0,0 0 12 0 0,25 20 26 0 0,76 59 31 0 0,-97-75-222 0 0,1-1 1 0 0,-1 1 0 0 0,1-1-1 0 0,0 0 1 0 0,0 0 0 0 0,0 0-1 0 0,0-1 1 0 0,1 1 0 0 0,-1-2-1 0 0,0 1 1 0 0,1 0 0 0 0,0-1-1 0 0,-1 0 1 0 0,1 0 0 0 0,0-1 0 0 0,0 1-1 0 0,-1-1 1 0 0,1-1 0 0 0,2 1-113 0 0,13-2 440 0 0,-13 2-307 0 0,-1-1-1 0 0,0 0 0 0 0,1 0 1 0 0,-1-1-1 0 0,0 0 0 0 0,0 0 1 0 0,0 0-1 0 0,0-1 0 0 0,0-1 1 0 0,0 1-1 0 0,-1-1 0 0 0,1 0 1 0 0,-1 0-1 0 0,0-1 0 0 0,-1 0 1 0 0,1 0-1 0 0,-1 0 0 0 0,0-1 1 0 0,0 1-1 0 0,-1-1 0 0 0,1 0 1 0 0,-1-1-1 0 0,-1 1 0 0 0,1-1 1 0 0,-1 0-1 0 0,0 0 0 0 0,-1 0 1 0 0,1 0-1 0 0,-2 0 0 0 0,1 0 1 0 0,-1-1-1 0 0,0 1 0 0 0,0-1 1 0 0,-1 1-133 0 0,1-2 13 0 0,-1 1 0 0 0,0 0-1 0 0,0-1 1 0 0,-1 1 0 0 0,0 0 0 0 0,-1 0 0 0 0,0 0 0 0 0,0 0 0 0 0,-1 0 0 0 0,0 0 0 0 0,0 0-1 0 0,0 1 1 0 0,-1-1 0 0 0,-1 1 0 0 0,1 0 0 0 0,-1 0 0 0 0,0 1 0 0 0,0-1 0 0 0,-1 1-1 0 0,-3-2-12 0 0,0 0-92 0 0,-1 1 0 0 0,0 0 0 0 0,-1 1-1 0 0,1 0 1 0 0,-1 1 0 0 0,-1 0-1 0 0,1 0 1 0 0,-1 2 0 0 0,1-1-1 0 0,-1 1 1 0 0,0 1 0 0 0,0 0 0 0 0,0 1-1 0 0,-1 0 1 0 0,1 1 0 0 0,-8 0 92 0 0,14 1-35 0 0,1-1 1 0 0,-1 1-1 0 0,0 0 1 0 0,1 1-1 0 0,-1-1 1 0 0,1 1-1 0 0,-1 0 1 0 0,1 0-1 0 0,0 1 1 0 0,0 0 0 0 0,0-1-1 0 0,0 2 1 0 0,0-1-1 0 0,1 1 1 0 0,-1-1-1 0 0,1 1 1 0 0,0 1-1 0 0,0-1 1 0 0,0 0-1 0 0,1 1 1 0 0,0 0-1 0 0,0 0 1 0 0,0 0-1 0 0,0 0 1 0 0,1 0-1 0 0,0 0 1 0 0,0 1 0 0 0,0-1-1 0 0,1 1 1 0 0,0 0-1 0 0,0-1 1 0 0,0 1-1 0 0,1 0 1 0 0,-1 0-1 0 0,2 2 35 0 0,-1 2-9 0 0,0 0-1 0 0,1-1 1 0 0,1 1-1 0 0,0-1 0 0 0,0 1 1 0 0,1-1-1 0 0,0 0 1 0 0,0 0-1 0 0,1 0 0 0 0,0 0 1 0 0,1 0-1 0 0,0-1 1 0 0,0 0-1 0 0,1 0 0 0 0,0-1 1 0 0,0 1-1 0 0,1-1 1 0 0,0-1-1 0 0,0 1 1 0 0,1-1-1 0 0,0 0 0 0 0,0-1 1 0 0,0 0-1 0 0,0 0 1 0 0,1-1-1 0 0,0 0 0 0 0,2 0 11 0 0,104 25-8418 0 0,-92-27-1520 0 0</inkml:trace>
  <inkml:trace contextRef="#ctx0" brushRef="#br0" timeOffset="3522.818">1649 240 12827 0 0,'0'0'6122'0'0,"0"0"-4647"0"0,0 0-1421 0 0,0 0-520 0 0,0 0-478 0 0,0 0-63 0 0,0 0 204 0 0,0 0 403 0 0,0 0 442 0 0,0 0 196 0 0,0 0 85 0 0,0 0 6 0 0,0 0-59 0 0,1 26-53 0 0,12 172 310 0 0,44 351 1240 0 0,-57-548-1616 0 0,-8-23-2048 0 0,-10-40-10276 0 0,16 50 5521 0 0</inkml:trace>
  <inkml:trace contextRef="#ctx0" brushRef="#br0" timeOffset="3769.778">1633 545 13379 0 0,'0'0'2915'0'0,"0"0"-573"0"0,0 0-911 0 0,0 0-823 0 0,0 0-611 0 0,0 0-323 0 0,0 0-85 0 0,0 0 70 0 0,0 0 174 0 0,0 0 100 0 0,0 0 34 0 0,0 0 14 0 0,19 4 4 0 0,148 51 142 0 0,-52-21-1392 0 0,-75-27-2476 0 0,0-4-4106 0 0,-29-3 1280 0 0</inkml:trace>
  <inkml:trace contextRef="#ctx0" brushRef="#br0" timeOffset="4024.363">2047 907 6009 0 0,'0'0'1678'0'0,"0"0"-590"0"0,0 0-180 0 0,0 0-101 0 0,0 0-64 0 0,0 0-44 0 0,0 0 5 0 0,0 0 42 0 0,0 0 15 0 0,0 0-17 0 0,0 0-25 0 0,0 0-28 0 0,24 24-23 0 0,74 73-52 0 0,-47-71 134 0 0,-43-28-602 0 0,5 2 20 0 0,0-2 0 0 0,1 1 0 0 0,-1-2 0 0 0,0 0 1 0 0,0 0-1 0 0,0-1 0 0 0,0-1 0 0 0,-1 0 0 0 0,0-1 1 0 0,0 0-1 0 0,0-1 0 0 0,-1 0 0 0 0,0-1 0 0 0,0 0 1 0 0,-1 0-1 0 0,0-1 0 0 0,3-4-168 0 0,-8 8 53 0 0,0-1 0 0 0,-1 1 1 0 0,0-1-1 0 0,0 0 0 0 0,0 0 0 0 0,-1 0 1 0 0,0 0-1 0 0,0-1 0 0 0,0 1 0 0 0,-1-1 0 0 0,0 1 1 0 0,0-1-1 0 0,-1 0 0 0 0,1 0 0 0 0,-2 0 0 0 0,1 0 1 0 0,-1 0-1 0 0,0 0 0 0 0,0 0 0 0 0,-1 0 1 0 0,0 0-1 0 0,0 0 0 0 0,-1 0 0 0 0,0 0 0 0 0,0 0 1 0 0,-1 1-1 0 0,1-1 0 0 0,-2 1 0 0 0,1 0 1 0 0,-1 0-1 0 0,1 0 0 0 0,-6-5-53 0 0,4 4 2 0 0,0 0-1 0 0,-1 0 1 0 0,1 1 0 0 0,-2-1-1 0 0,1 1 1 0 0,-1 1-1 0 0,0-1 1 0 0,0 1 0 0 0,0 1-1 0 0,-1-1 1 0 0,0 1 0 0 0,1 0-1 0 0,-2 1 1 0 0,1 0 0 0 0,0 0-1 0 0,0 1 1 0 0,-1 0 0 0 0,0 1-1 0 0,1 0 1 0 0,-1 0 0 0 0,0 0-1 0 0,0 1 1 0 0,1 1 0 0 0,-1-1-1 0 0,0 2 1 0 0,1-1-1 0 0,-1 1 1 0 0,1 0 0 0 0,-1 1-1 0 0,1 0 1 0 0,0 0 0 0 0,0 1-1 0 0,0 0 1 0 0,1 0 0 0 0,-1 1-1 0 0,1 0 1 0 0,0 0 0 0 0,-4 5-2 0 0,1 1-83 0 0,0 1 1 0 0,1 0 0 0 0,0 0-1 0 0,1 1 1 0 0,0 0 0 0 0,1 1-1 0 0,1 0 1 0 0,0 0 0 0 0,1 0-1 0 0,0 1 1 0 0,1-1 0 0 0,1 1-1 0 0,0 0 1 0 0,1 1-1 0 0,1-1 1 0 0,0 0 0 0 0,1 0-1 0 0,1 0 1 0 0,0 1 0 0 0,1-1-1 0 0,3 10 83 0 0,42 113-10504 0 0,-34-115 154 0 0</inkml:trace>
  <inkml:trace contextRef="#ctx0" brushRef="#br0" timeOffset="5909.655">523 2210 8594 0 0,'0'0'1658'0'0,"0"0"-714"0"0,0 0-519 0 0,0 0-278 0 0,0 0-123 0 0,0 0-17 0 0,0 0 70 0 0,0 0 152 0 0,0 0 226 0 0,0 0 257 0 0,0 0 219 0 0,0 0 133 0 0,0 0 3 0 0,-3-3-127 0 0,4 4-963 0 0,0 0 0 0 0,-1-1-1 0 0,1 1 1 0 0,-1-1 0 0 0,1 1-1 0 0,-1 0 1 0 0,0-1 0 0 0,1 1-1 0 0,-1 0 1 0 0,1-1 0 0 0,-1 1-1 0 0,0 0 1 0 0,0-1 0 0 0,0 1-1 0 0,1 0 1 0 0,-1 0 0 0 0,0 0-1 0 0,0-1 1 0 0,0 1 0 0 0,0 0-1 0 0,0 0 1 0 0,0-1 0 0 0,0 1-1 0 0,0 0 1 0 0,-1 0 0 0 0,1-1-1 0 0,0 1 1 0 0,0 0 0 0 0,-1 0-1 0 0,1-1 1 0 0,0 1 0 0 0,-1 0-1 0 0,1-1 1 0 0,-1 1 0 0 0,1 0-1 0 0,-1-1 1 0 0,1 1 0 0 0,-1-1-1 0 0,1 1 1 0 0,-1-1 0 0 0,0 1-1 0 0,1-1 1 0 0,-1 1 0 0 0,0-1-1 0 0,1 0 1 0 0,-1 1 0 0 0,0-1-1 0 0,1 0 1 0 0,-1 0 0 0 0,0 1-1 0 0,0-1 1 0 0,1 0 0 0 0,-1 0-1 0 0,0 0 1 0 0,0 0 0 0 0,0 0-1 0 0,1 0 1 0 0,-1 0 0 0 0,0 0-1 0 0,0 0 1 0 0,1-1 0 0 0,-1 1-1 0 0,0 0 1 0 0,0 0 0 0 0,1-1-1 0 0,-1 1 1 0 0,0-1 23 0 0,1 12 411 0 0,-29 555 955 0 0,27-538-565 0 0,5-41 1241 0 0,0-18-3079 0 0,-1-1 1 0 0,-2 1-1 0 0,-1-1 0 0 0,-1 0 0 0 0,-2 1 1 0 0,-1 0-1 0 0,-1 0 0 0 0,-6-13 1037 0 0,-64-170-2244 0 0,45 133 8142 0 0,29 48-2747 0 0,64 7-4471 0 0,-54 25 1526 0 0,108-14-332 0 0,1 4-1 0 0,0 6 1 0 0,2 5 126 0 0,-111 0-51 0 0,0 0 0 0 0,0 0 0 0 0,1 0 0 0 0,-1 2 0 0 0,0-1 1 0 0,0 1-1 0 0,0 0 0 0 0,0 0 0 0 0,0 1 0 0 0,-1 0 0 0 0,1 0 0 0 0,-1 1 0 0 0,0 0 0 0 0,0 0 0 0 0,0 1 0 0 0,0 0 1 0 0,1 2 50 0 0,-7-2 65 0 0,-1 0 0 0 0,0 0 0 0 0,-1 0 1 0 0,1 0-1 0 0,-1 0 0 0 0,0 0 1 0 0,0-1-1 0 0,0 1 0 0 0,-1 0 1 0 0,1-1-1 0 0,-1 1 0 0 0,0-1 1 0 0,-1 1-1 0 0,1-1 0 0 0,-1 0 1 0 0,0 0-1 0 0,0 0 0 0 0,0-1 1 0 0,0 1-1 0 0,-1-1 0 0 0,0 1 1 0 0,1-1-1 0 0,-1 0 0 0 0,0 0 0 0 0,-1-1 1 0 0,1 1-1 0 0,0-1 0 0 0,-1 0 1 0 0,1 0-1 0 0,-1-1 0 0 0,0 1 1 0 0,1-1-1 0 0,-3 0-65 0 0,3 1 5 0 0,-38 19 174 0 0,0-2 0 0 0,-2-2 0 0 0,0-2 0 0 0,-1-1 0 0 0,0-3 0 0 0,-1-2 0 0 0,0-1 0 0 0,-1-3 0 0 0,-35-1-179 0 0,82-4-101 0 0,1 0 0 0 0,-1-1 0 0 0,0 1-1 0 0,1 0 1 0 0,-1-1 0 0 0,0 1 0 0 0,1 0 0 0 0,-1-1 0 0 0,0 1-1 0 0,0-1 1 0 0,1 1 0 0 0,-1 0 0 0 0,0-1 0 0 0,0 1 0 0 0,0-1 0 0 0,0 1-1 0 0,1-1 1 0 0,-1 1 0 0 0,0-1 0 0 0,0 1 0 0 0,0-1 0 0 0,0 1 0 0 0,0-1-1 0 0,0 1 1 0 0,0-1 0 0 0,0 1 0 0 0,0 0 0 0 0,-1-1 0 0 0,1 1-1 0 0,0-1 1 0 0,0 1 0 0 0,0-1 0 0 0,0 1 0 0 0,-1-1 0 0 0,1 1 0 0 0,0 0-1 0 0,-1-1 1 0 0,1 1 0 0 0,0 0 0 0 0,-1-1 0 0 0,1 1 0 0 0,0 0 0 0 0,-1-1-1 0 0,1 1 1 0 0,0 0 0 0 0,-1 0 0 0 0,1-1 0 0 0,-1 1 0 0 0,1 0-1 0 0,-1 0 1 0 0,1 0 0 0 0,0-1 0 0 0,-1 1 0 0 0,1 0 0 0 0,-1 0 0 0 0,1 0-1 0 0,-1 0 1 0 0,1 0 0 0 0,-1 0 0 0 0,0 0 101 0 0,35-24-7762 0 0,-20 16 1338 0 0</inkml:trace>
  <inkml:trace contextRef="#ctx0" brushRef="#br0" timeOffset="6932.539">1165 2295 17580 0 0,'0'0'364'0'0,"0"0"-384"0"0,0 0-399 0 0,0 0-68 0 0,0 0 115 0 0,0 0 144 0 0,0 0 100 0 0,0 0 89 0 0,0 0 95 0 0,0 0 98 0 0,0 0 107 0 0,0 0 129 0 0,6 11 118 0 0,18 32 91 0 0,-23-42-525 0 0,1 0 0 0 0,-1 1 0 0 0,1-1 1 0 0,-1 0-1 0 0,1-1 0 0 0,0 1 0 0 0,0 0 1 0 0,-1 0-1 0 0,1-1 0 0 0,0 1 0 0 0,0-1 0 0 0,0 1 1 0 0,0-1-1 0 0,-1 0 0 0 0,1 0 0 0 0,0 0 1 0 0,0 0-1 0 0,0 0 0 0 0,0 0 0 0 0,0 0 1 0 0,0-1-1 0 0,-1 1 0 0 0,1-1 0 0 0,0 1 1 0 0,0-1-1 0 0,0 0 0 0 0,-1 0 0 0 0,1 0 1 0 0,0 0-1 0 0,-1 0 0 0 0,1 0 0 0 0,-1 0 1 0 0,1-1-75 0 0,2 0 153 0 0,4-2-64 0 0,0 0 1 0 0,0 0-1 0 0,0-1 1 0 0,-1 0-1 0 0,1 0 0 0 0,-1-1 1 0 0,0 0-1 0 0,-1 0 1 0 0,0 0-1 0 0,0-1 1 0 0,0 0-1 0 0,-1 0 1 0 0,0-1-1 0 0,0 0 1 0 0,-1 0-1 0 0,0 0 0 0 0,0 0 1 0 0,-1 0-1 0 0,0-1 1 0 0,0 0-1 0 0,-1 1 1 0 0,0-1-1 0 0,-1 0 1 0 0,0 0-1 0 0,0 0 0 0 0,-1 0 1 0 0,0 0-1 0 0,-1-3-89 0 0,-2 6-73 0 0,-1 1 0 0 0,1-1 0 0 0,-1 1 0 0 0,0 0 0 0 0,0 1 0 0 0,-1-1 0 0 0,1 1 0 0 0,-1 0 0 0 0,0 0 0 0 0,-1 0 0 0 0,1 0 0 0 0,0 1 0 0 0,-1 0-1 0 0,0 0 1 0 0,0 1 0 0 0,0 0 0 0 0,0 0 0 0 0,0 0 0 0 0,0 1 0 0 0,0-1 0 0 0,-1 1 0 0 0,1 1 0 0 0,0-1 0 0 0,-1 1 0 0 0,1 1 0 0 0,-1-1 0 0 0,1 1 0 0 0,0 0 0 0 0,0 0 0 0 0,-1 1-1 0 0,1 0 1 0 0,0 0 0 0 0,0 0 0 0 0,1 1 0 0 0,-1 0 0 0 0,0 0 0 0 0,-2 2 73 0 0,0 1-38 0 0,1-1 1 0 0,0 2-1 0 0,0-1 0 0 0,0 1 1 0 0,1 0-1 0 0,0 0 0 0 0,0 1 1 0 0,1 0-1 0 0,0 0 0 0 0,0 0 1 0 0,1 1-1 0 0,0 0 0 0 0,1-1 1 0 0,-1 1-1 0 0,2 0 0 0 0,-1 1 1 0 0,1-1-1 0 0,0 6 38 0 0,1-11 16 0 0,0 1 0 0 0,1 0 0 0 0,-1-1 0 0 0,1 1 0 0 0,0 0 0 0 0,0-1 0 0 0,1 1 0 0 0,-1-1 0 0 0,1 1 1 0 0,0 0-1 0 0,0-1 0 0 0,1 1 0 0 0,-1-1 0 0 0,1 0 0 0 0,0 0 0 0 0,0 1 0 0 0,1-1 0 0 0,-1 0 0 0 0,1-1 0 0 0,0 1 0 0 0,0 0 0 0 0,0-1 0 0 0,0 0 0 0 0,0 1 0 0 0,1-1 0 0 0,0-1 1 0 0,-1 1-1 0 0,1 0 0 0 0,0-1 0 0 0,1 0 0 0 0,-1 0 0 0 0,0 0 0 0 0,0-1 0 0 0,1 1 0 0 0,-1-1 0 0 0,1 0 0 0 0,4 0-16 0 0,10 1 89 0 0,-1-1 0 0 0,1 0 0 0 0,0-2 1 0 0,0 0-1 0 0,-1-2 0 0 0,1 0 0 0 0,-1 0 0 0 0,0-2 0 0 0,0 0 0 0 0,0-2 0 0 0,-1 0 1 0 0,5-2-90 0 0,24 55-1250 0 0,-34-45 1314 0 0,0 0 0 0 0,0-2 0 0 0,1 1 0 0 0,-1-2 1 0 0,0 1-1 0 0,0-2 0 0 0,0 0 0 0 0,0 0 0 0 0,-1-1 0 0 0,1 0 0 0 0,-1-1 0 0 0,0 0 1 0 0,0-1-1 0 0,-1-1 0 0 0,0 1 0 0 0,0-2 0 0 0,0 1 0 0 0,-1-1 0 0 0,0-1 0 0 0,0 1 0 0 0,-1-2 1 0 0,-1 1-1 0 0,1-1 0 0 0,-1 0 0 0 0,-1 0 0 0 0,2-5-64 0 0,-5 10 26 0 0,0 0 0 0 0,0 0 1 0 0,-1 0-1 0 0,0-1 0 0 0,1 1 0 0 0,-2-1 0 0 0,1 0 0 0 0,-1 0 1 0 0,0 1-1 0 0,0-1 0 0 0,0 0 0 0 0,-1 0 0 0 0,0 0 0 0 0,0 0 1 0 0,-1 0-1 0 0,0 0 0 0 0,0 0 0 0 0,0 1 0 0 0,0-1 0 0 0,-1 0 1 0 0,0 1-1 0 0,0-1 0 0 0,-1 1 0 0 0,1 0 0 0 0,-1-1 0 0 0,-1 1 1 0 0,1 1-1 0 0,0-1 0 0 0,-1 0 0 0 0,0 1 0 0 0,0 0 0 0 0,-1 0 1 0 0,1 0-1 0 0,-1 0 0 0 0,0 1 0 0 0,0 0 0 0 0,-1-1-26 0 0,20 6-3104 0 0,23 1 3249 0 0,-21-2-220 0 0,160 2 347 0 0,-188 43-438 0 0,12-45 176 0 0,-77 116 194 0 0,75-114-204 0 0,1 0 0 0 0,-1 0 0 0 0,1 0 0 0 0,0 0 0 0 0,0 1 0 0 0,1-1 0 0 0,-1 0 0 0 0,1 1 0 0 0,-1-1 0 0 0,1 0 0 0 0,0 1 0 0 0,0-1 0 0 0,1 0 0 0 0,-1 0 0 0 0,1 1 0 0 0,-1-1 0 0 0,1 0 1 0 0,0 0-1 0 0,0 1 0 0 0,1-1 0 0 0,-1 0 0 0 0,0 0 0 0 0,1 0 0 0 0,0-1 0 0 0,0 1 0 0 0,0 0 0 0 0,0-1 0 0 0,0 1 0 0 0,1-1 0 0 0,-1 0 0 0 0,1 1 0 0 0,-1-1 0 0 0,1 0 0 0 0,0-1 0 0 0,0 1 0 0 0,0 0 1 0 0,0-1-1 0 0,0 0 0 0 0,0 0 0 0 0,0 1 0 0 0,13 1 76 0 0,1 0 0 0 0,-1-1 1 0 0,0 0-1 0 0,1-1 1 0 0,-1-1-1 0 0,0-1 0 0 0,1 0 1 0 0,-1-1-1 0 0,0-1 1 0 0,0-1-1 0 0,0 0 0 0 0,0-1 1 0 0,-1 0-1 0 0,0-1 1 0 0,0-1-1 0 0,0-1 0 0 0,-1 0 1 0 0,0-1-1 0 0,0 0 0 0 0,-1-1 1 0 0,-1-1-1 0 0,0 0 1 0 0,0 0-1 0 0,-1-1 0 0 0,2-4-76 0 0,-9 12-13 0 0,0 0-1 0 0,-1 0 1 0 0,0-1-1 0 0,0 1 1 0 0,0-1-1 0 0,0 0 1 0 0,-1 0-1 0 0,0 0 1 0 0,0 0-1 0 0,0 0 1 0 0,-1 0-1 0 0,1-1 1 0 0,-1 1-1 0 0,0 0 1 0 0,-1-1-1 0 0,1 1 1 0 0,-1-1-1 0 0,-1 1 1 0 0,1-1-1 0 0,-1 1 1 0 0,1-1-1 0 0,-1 1 1 0 0,-1 0-1 0 0,1-1 1 0 0,-1 1-1 0 0,0 0 1 0 0,0 0-1 0 0,-1 0 1 0 0,0 0-1 0 0,1 1 1 0 0,-1-1-1 0 0,-1 1 1 0 0,1-1-1 0 0,-1 1 1 0 0,0 0-1 0 0,0 1 1 0 0,0-1-1 0 0,0 1 1 0 0,-1-1-1 0 0,1 1 1 0 0,-1 0-1 0 0,0 1 1 0 0,0-1-1 0 0,0 1 0 0 0,0 0 1 0 0,0 1-1 0 0,0-1 1 0 0,-1 1-1 0 0,1 0 1 0 0,0 0-1 0 0,-1 0 1 0 0,1 1-1 0 0,-1 0 1 0 0,0 0 13 0 0,3 0-31 0 0,-1 0 1 0 0,1 0-1 0 0,0 0 1 0 0,0 1-1 0 0,-1-1 1 0 0,1 1-1 0 0,0-1 1 0 0,0 1-1 0 0,0 0 1 0 0,0 1-1 0 0,0-1 1 0 0,0 0-1 0 0,0 1 1 0 0,0 0-1 0 0,0 0 1 0 0,0 0-1 0 0,1 0 1 0 0,-1 0-1 0 0,1 0 1 0 0,0 0-1 0 0,0 1 1 0 0,0 0-1 0 0,0-1 1 0 0,0 1-1 0 0,0 0 1 0 0,0 0-1 0 0,1 0 1 0 0,0 0 0 0 0,-1 0-1 0 0,1 0 1 0 0,1 0-1 0 0,-1 0 1 0 0,0 0-1 0 0,1 1 1 0 0,-1-1-1 0 0,1 0 1 0 0,0 1-1 0 0,0-1 1 0 0,0 0-1 0 0,1 1 31 0 0,34 133 238 0 0,-27-124-242 0 0,1 0-1 0 0,0-1 0 0 0,1-1 0 0 0,0 0 1 0 0,1 0-1 0 0,0-1 0 0 0,1 0 1 0 0,0-1-1 0 0,0 0 0 0 0,1-1 0 0 0,0 0 1 0 0,1-1-1 0 0,-1-1 0 0 0,1 0 0 0 0,1-1 1 0 0,-1-1-1 0 0,1 0 0 0 0,0 0 0 0 0,-1-2 1 0 0,2 0-1 0 0,-1-1 0 0 0,0 0 1 0 0,0-1-1 0 0,0-1 0 0 0,0 0 0 0 0,0-1 1 0 0,0-1-1 0 0,0 0 0 0 0,-1-1 0 0 0,1-1 1 0 0,4-2 4 0 0,62-26-3733 0 0,-30 5-3115 0 0,-25 12-2905 0 0</inkml:trace>
  <inkml:trace contextRef="#ctx0" brushRef="#br0" timeOffset="7554.749">2791 1239 16932 0 0,'0'0'774'0'0,"0"0"-399"0"0,0 0-555 0 0,0 0-323 0 0,0 0-15 0 0,0 0 167 0 0,0 0 288 0 0,0 0 255 0 0,0 0 104 0 0,0 0 11 0 0,0 0 1 0 0,0 0-9 0 0,3 28 4 0 0,18 187 558 0 0,5 453 349 0 0,-25-655-1207 0 0,0-1 1 0 0,0 1 0 0 0,1 0 0 0 0,0-1 0 0 0,1 0 0 0 0,1 0-1 0 0,0 0 1 0 0,0 0 0 0 0,1 0 0 0 0,1-1 0 0 0,0 0 0 0 0,1 0 0 0 0,0-1-1 0 0,0 1 1 0 0,1-2 0 0 0,7 8-4 0 0,-12-16-1 0 0,0 1-1 0 0,0-1 1 0 0,0 0-1 0 0,0-1 1 0 0,1 1-1 0 0,-1-1 1 0 0,0 1-1 0 0,0-1 1 0 0,0 0 0 0 0,1 0-1 0 0,-1 0 1 0 0,0 0-1 0 0,0-1 1 0 0,0 0-1 0 0,1 1 1 0 0,-1-1 0 0 0,0 0-1 0 0,0 0 1 0 0,0-1-1 0 0,0 1 1 0 0,-1-1-1 0 0,1 1 1 0 0,0-1-1 0 0,-1 0 1 0 0,1 0 0 0 0,-1 0-1 0 0,1 0 1 0 0,-1-1-1 0 0,0 1 1 0 0,0-1-1 0 0,0 1 1 0 0,0-1-1 0 0,0 0 1 0 0,-1 0 0 0 0,0 0-1 0 0,1-1 2 0 0,43-113 647 0 0,-47 88 349 0 0,3 45-1613 0 0,4-7 671 0 0,-1 0 0 0 0,2 0 1 0 0,-1-1-1 0 0,1 0 0 0 0,0 0 1 0 0,1 0-1 0 0,0-1 0 0 0,0 0 1 0 0,1 0-1 0 0,0-1 1 0 0,0 0-1 0 0,0-1 0 0 0,1 1 1 0 0,0-1-1 0 0,0-1 0 0 0,0 0 1 0 0,0 0-1 0 0,1-1 0 0 0,-1 0 1 0 0,1-1-1 0 0,0 0 1 0 0,0 0-1 0 0,0-1 0 0 0,0 0 1 0 0,0-1-1 0 0,0 0 0 0 0,0-1 1 0 0,0 0-1 0 0,0-1 0 0 0,0 0 1 0 0,0 0-1 0 0,0-1 0 0 0,-1 0 1 0 0,1-1-1 0 0,-1 0 1 0 0,0 0-1 0 0,0-1 0 0 0,2-2-54 0 0,-2 2-1 0 0,1-1-1 0 0,-1 0 0 0 0,0-1 1 0 0,0 0-1 0 0,0-1 1 0 0,-1 0-1 0 0,-1 0 0 0 0,1-1 1 0 0,-1 0-1 0 0,-1 0 1 0 0,1 0-1 0 0,-2-1 0 0 0,1 0 1 0 0,-2 0-1 0 0,1-1 1 0 0,-1 1-1 0 0,0-4 2 0 0,-2 7-248 0 0,-2 1 0 0 0,1 0 1 0 0,-1-1-1 0 0,0 1 0 0 0,0-1 0 0 0,0 1 1 0 0,-1-1-1 0 0,0 1 0 0 0,-1 0 0 0 0,1-1 1 0 0,-1 1-1 0 0,0 0 0 0 0,-1 0 0 0 0,1 0 1 0 0,-1 1-1 0 0,0-1 0 0 0,-1 1 0 0 0,0-1 1 0 0,1 1-1 0 0,-4-3 248 0 0,-98-73-5737 0 0,21 62 9203 0 0,81 22-3363 0 0,-1 0 1 0 0,1 1-1 0 0,0 0 1 0 0,0-1 0 0 0,0 1-1 0 0,0 1 1 0 0,1-1-1 0 0,-1 0 1 0 0,1 1-1 0 0,0-1 1 0 0,1 1 0 0 0,-1-1-1 0 0,1 1 1 0 0,0 0-1 0 0,0 0 1 0 0,0 0-1 0 0,1-1 1 0 0,-1 1-1 0 0,1 0 1 0 0,0 0 0 0 0,1 0-1 0 0,-1 0 1 0 0,1 0-1 0 0,0 0 1 0 0,0-1-1 0 0,1 2-103 0 0,0 7 101 0 0,2 0 0 0 0,-1 1 0 0 0,1-1 0 0 0,1-1 0 0 0,1 1 0 0 0,-1-1 0 0 0,2 0-1 0 0,0 0 1 0 0,0 0 0 0 0,1-1 0 0 0,1 0 0 0 0,0-1 0 0 0,0 0 0 0 0,1 0 0 0 0,0-1-1 0 0,0-1 1 0 0,1 1 0 0 0,1-2 0 0 0,-1 1 0 0 0,1-2 0 0 0,0 0 0 0 0,1 0 0 0 0,-1-1 0 0 0,1 0-1 0 0,0-1 1 0 0,2 0-101 0 0,62 3-3074 0 0,-1-24-3425 0 0,-58 10-3692 0 0</inkml:trace>
  <inkml:trace contextRef="#ctx0" brushRef="#br0" timeOffset="8619.28">3340 2141 3913 0 0,'0'0'2500'0'0,"0"0"-71"0"0,0 0-158 0 0,0 0-252 0 0,0 0-206 0 0,0 0-216 0 0,0 0-262 0 0,0 0-279 0 0,0 0-283 0 0,0 0-275 0 0,-4-26-152 0 0,-19-124 629 0 0,-59 70 1440 0 0,79 78-2473 0 0,1 0 0 0 0,-1-1 0 0 0,0 1 0 0 0,1 0 0 0 0,-1 1 1 0 0,0-1-1 0 0,0 0 0 0 0,0 1 0 0 0,-1 0 0 0 0,1 0 0 0 0,0 0 0 0 0,0 0 0 0 0,-1 0 1 0 0,1 1-1 0 0,0-1 0 0 0,-1 1 0 0 0,1 0 0 0 0,-1 0 0 0 0,1 0 0 0 0,0 0 0 0 0,-1 1 1 0 0,1-1-1 0 0,0 1 0 0 0,-1 0 0 0 0,1 0 0 0 0,0 0 0 0 0,0 1 0 0 0,0-1 0 0 0,0 1 1 0 0,0 0-1 0 0,0-1 0 0 0,0 1 0 0 0,0 0 0 0 0,1 1 0 0 0,-1-1 0 0 0,1 0 0 0 0,0 1 1 0 0,0 0-1 0 0,-1 0 58 0 0,-3 4-113 0 0,1 1 0 0 0,0 0 1 0 0,0 0-1 0 0,1 0 1 0 0,0 0-1 0 0,0 1 1 0 0,1 0-1 0 0,0-1 0 0 0,1 1 1 0 0,0 0-1 0 0,0 1 1 0 0,1-1-1 0 0,-1 9 113 0 0,2-7 36 0 0,1-1 0 0 0,0 1 0 0 0,0 0 0 0 0,1 0 0 0 0,1 0 1 0 0,-1-1-1 0 0,2 1 0 0 0,-1-1 0 0 0,2 0 0 0 0,-1 0 0 0 0,1 0 0 0 0,1-1 0 0 0,0 1 0 0 0,0-2 0 0 0,1 1 0 0 0,0 0 0 0 0,2 0-36 0 0,38 39 210 0 0,2-2-1 0 0,2-3 1 0 0,2-1-1 0 0,1-3 0 0 0,3-3 1 0 0,0-2-1 0 0,8 0-209 0 0,-61-31 96 0 0,1 0 0 0 0,0 0 0 0 0,0-1 0 0 0,0 0 0 0 0,0 0 0 0 0,0 0 0 0 0,1-1 0 0 0,-1 0 0 0 0,0 0 0 0 0,1 0 0 0 0,-1-1 0 0 0,1 1 0 0 0,-1-1 0 0 0,0-1 0 0 0,1 1 0 0 0,-1-1 0 0 0,1 0 0 0 0,-1 0 0 0 0,0 0 0 0 0,0-1 0 0 0,1 0 0 0 0,-1 0 0 0 0,0 0 0 0 0,0 0 0 0 0,-1-1 0 0 0,1 0 0 0 0,-1 0 0 0 0,1-1 0 0 0,-1 1 0 0 0,0-1 0 0 0,0 0 0 0 0,0 0 0 0 0,-1 0 0 0 0,0 0 0 0 0,1-1-97 0 0,50-83 17 0 0,-43 55-2503 0 0,-8 0-3726 0 0,-3 23-4807 0 0</inkml:trace>
  <inkml:trace contextRef="#ctx0" brushRef="#br0" timeOffset="8895.867">2896 1622 24341 0 0,'0'0'408'0'0,"0"0"-144"0"0,0 0-80 0 0,164-105-232 0 0,-94 82 16 0 0,1 6 8 0 0,7 2-8 0 0,-1 5 8 0 0,-7 1-32 0 0,-5 4-72 0 0,-7 5-168 0 0,-11 0-280 0 0,-6 0-384 0 0,-10 9-872 0 0,-11-1-2025 0 0,-9-1-8450 0 0</inkml:trace>
  <inkml:trace contextRef="#ctx0" brushRef="#br0" timeOffset="9674.674">819 3085 16275 0 0,'0'0'2678'0'0,"0"0"-1604"0"0,0 0-534 0 0,0 0-224 0 0,0 0-272 0 0,0 0-237 0 0,0 0-233 0 0,0 0-222 0 0,0 0-147 0 0,0 0-33 0 0,0 0 172 0 0,0 0 281 0 0,-6-4 299 0 0,7 5 87 0 0,0-1-1 0 0,-1 1 0 0 0,1 0 0 0 0,0-1 0 0 0,-1 1 1 0 0,1 0-1 0 0,-1 0 0 0 0,1-1 0 0 0,-1 1 1 0 0,1 0-1 0 0,-1 0 0 0 0,1 0 0 0 0,-1 0 1 0 0,0 0-1 0 0,0 0 0 0 0,1-1 0 0 0,-1 1 0 0 0,0 0 1 0 0,0 0-1 0 0,0 0 0 0 0,0 0 0 0 0,0 0 1 0 0,0 0-1 0 0,0 0 0 0 0,0 0 0 0 0,-1 0 1 0 0,1 0-1 0 0,0 0 0 0 0,0 0 0 0 0,-1-1 0 0 0,1 1 1 0 0,-1 0-1 0 0,1 0 0 0 0,-1 0 0 0 0,1 0 1 0 0,-1-1-1 0 0,1 1 0 0 0,-1 0 0 0 0,0-1 0 0 0,1 1 1 0 0,-1 0-1 0 0,0-1 0 0 0,0 1 0 0 0,1-1 1 0 0,-1 1-1 0 0,0-1 0 0 0,0 1 0 0 0,0-1 1 0 0,0 0-1 0 0,0 1 0 0 0,1-1 0 0 0,-1 0 0 0 0,0 0 1 0 0,0 0-1 0 0,0 0 0 0 0,0 0 0 0 0,0 0 1 0 0,0 0-1 0 0,0 0 0 0 0,0 0 0 0 0,0 0 1 0 0,0 0-1 0 0,0 0 0 0 0,0-1 0 0 0,0 1-10 0 0,7 35 157 0 0,3 82 178 0 0,-4 0 1 0 0,-5 1-1 0 0,-6-1 0 0 0,-10 44-335 0 0,13-206 3204 0 0,-2-14-3604 0 0,19-482 181 0 0,-14 536 148 0 0,0 0 0 0 0,0 0 1 0 0,0 0-1 0 0,1 1 0 0 0,0-1 1 0 0,0 0-1 0 0,0 0 0 0 0,1 1 0 0 0,0-1 1 0 0,0 1-1 0 0,0-1 0 0 0,0 1 0 0 0,0 0 1 0 0,1-1-1 0 0,0 1 0 0 0,0 1 0 0 0,0-1 1 0 0,1 0-1 0 0,-1 1 0 0 0,1 0 0 0 0,-1-1 1 0 0,1 2-1 0 0,0-1 0 0 0,1 0 0 0 0,-1 1 1 0 0,0 0-1 0 0,1 0 0 0 0,-1 0 0 0 0,1 0 1 0 0,-1 1-1 0 0,1-1 0 0 0,0 1 0 0 0,0 1 1 0 0,0-1-1 0 0,0 1 0 0 0,-1-1 0 0 0,1 1 1 0 0,0 1-1 0 0,0-1 0 0 0,0 1 0 0 0,0 0 1 0 0,-1 0-1 0 0,2 1 71 0 0,16 5-40 0 0,-1 1 0 0 0,-1 1 0 0 0,0 1 1 0 0,0 1-1 0 0,-1 1 0 0 0,0 1 0 0 0,-1 0 0 0 0,0 1 1 0 0,-2 1-1 0 0,1 1 0 0 0,-2 0 0 0 0,0 1 0 0 0,-1 1 0 0 0,-1 0 1 0 0,3 6 39 0 0,10 53 46 0 0,-76-68 1593 0 0,21-11-1117 0 0,0-2 0 0 0,0-1 0 0 0,0-1 0 0 0,1-2 0 0 0,0 0 0 0 0,0-2-1 0 0,-23-12-521 0 0,-62-21 365 0 0,118 37-7096 0 0,61 11 2639 0 0,-40-1 31 0 0,-5-1-4797 0 0</inkml:trace>
  <inkml:trace contextRef="#ctx0" brushRef="#br0" timeOffset="10028.31">1541 3307 19492 0 0,'0'0'844'0'0,"0"0"-593"0"0,0 0-427 0 0,0 0-215 0 0,0 0-99 0 0,0 0-20 0 0,0 0 59 0 0,0 0 154 0 0,0 0 164 0 0,0 0 137 0 0,0 0 105 0 0,0 0 54 0 0,0 0 19 0 0,4 5 9 0 0,-1-2-89 0 0,1 0-1 0 0,-1 1 1 0 0,1-1-1 0 0,-1-1 1 0 0,1 1-1 0 0,0 0 1 0 0,0-1-1 0 0,0 0 1 0 0,0 0-1 0 0,0 0 1 0 0,1 0-1 0 0,-1-1 1 0 0,0 1-1 0 0,1-1 1 0 0,0 0-1 0 0,-1-1 1 0 0,1 1-1 0 0,-1-1 1 0 0,1 0-1 0 0,0 0 1 0 0,-1 0-1 0 0,1-1 1 0 0,-1 0-1 0 0,1 1 1 0 0,-1-2-1 0 0,3 0-101 0 0,1-4 46 0 0,0 0 0 0 0,-1 0 0 0 0,0-1 0 0 0,0 0 0 0 0,-1-1 0 0 0,0 1 0 0 0,0-1 0 0 0,-1 0 0 0 0,0-1 0 0 0,0 1-1 0 0,-1-1 1 0 0,0 0 0 0 0,-1 0 0 0 0,1-1 0 0 0,-2 1 0 0 0,0-1 0 0 0,0 1 0 0 0,0-1 0 0 0,-1 0 0 0 0,-1 0 0 0 0,0 1 0 0 0,0-1 0 0 0,-1 0-1 0 0,0 0 1 0 0,0 1 0 0 0,-1-1 0 0 0,-1 1 0 0 0,0-1 0 0 0,0 1 0 0 0,-1 0 0 0 0,0 0 0 0 0,-2-3-46 0 0,2 4-59 0 0,-1 0 1 0 0,0 1-1 0 0,0-1 0 0 0,-1 1 1 0 0,0 0-1 0 0,0 1 1 0 0,0-1-1 0 0,-1 1 0 0 0,0 1 1 0 0,-1-1-1 0 0,1 1 1 0 0,-1 0-1 0 0,0 1 0 0 0,0 0 1 0 0,0 0-1 0 0,-1 1 1 0 0,1 0-1 0 0,-1 0 0 0 0,0 1 1 0 0,0 0-1 0 0,0 1 1 0 0,0 0-1 0 0,0 0 0 0 0,0 1 1 0 0,0 0-1 0 0,0 1 1 0 0,0 0-1 0 0,0 0 0 0 0,0 1 1 0 0,0 0-1 0 0,0 0 1 0 0,1 1-1 0 0,-1 0 0 0 0,1 1 1 0 0,0 0-1 0 0,0 0 1 0 0,0 1-1 0 0,0 0 0 0 0,1 0 1 0 0,0 1-1 0 0,0 0 1 0 0,0 0-1 0 0,1 1 0 0 0,0 0 1 0 0,0 0-1 0 0,1 0 1 0 0,0 0-1 0 0,0 1 0 0 0,1 0 1 0 0,0 0-1 0 0,0 1 1 0 0,0 1 58 0 0,1 0-66 0 0,1-1 1 0 0,1 0-1 0 0,-1 1 1 0 0,2-1-1 0 0,-1 1 1 0 0,1-1 0 0 0,1 1-1 0 0,0-1 1 0 0,0 1-1 0 0,1-1 1 0 0,0 1-1 0 0,0-1 1 0 0,1 0-1 0 0,0 0 1 0 0,1 0 0 0 0,0-1-1 0 0,1 1 1 0 0,-1-1-1 0 0,2 0 1 0 0,-1 0-1 0 0,1-1 1 0 0,0 1 0 0 0,1-1-1 0 0,2 2 66 0 0,83 42-8645 0 0,-69-46-989 0 0</inkml:trace>
  <inkml:trace contextRef="#ctx0" brushRef="#br0" timeOffset="10449.617">2075 2810 18644 0 0,'0'0'-195'0'0,"0"0"-159"0"0,0 0-131 0 0,0 0-43 0 0,0 0 68 0 0,0 0 111 0 0,0 0 125 0 0,0 0 125 0 0,0 0 106 0 0,0 0 63 0 0,0 0 42 0 0,0 0 15 0 0,0 0 39 0 0,0 7 62 0 0,1-5-198 0 0,-1 0 1 0 0,0 0 0 0 0,1 1 0 0 0,0-1 0 0 0,-1 0 0 0 0,1 0-1 0 0,0 0 1 0 0,0 0 0 0 0,0 0 0 0 0,0 0 0 0 0,1 0 0 0 0,-1-1-1 0 0,0 1 1 0 0,1 0 0 0 0,-1 0 0 0 0,1-1 0 0 0,0 1 0 0 0,-1-1-1 0 0,1 0 1 0 0,0 1 0 0 0,0-1 0 0 0,0 0 0 0 0,0 0 0 0 0,0 0-1 0 0,0-1 1 0 0,0 1 0 0 0,0 0 0 0 0,1-1 0 0 0,-1 1-1 0 0,0-1 1 0 0,0 0 0 0 0,0 1 0 0 0,1-1 0 0 0,-1 0 0 0 0,0-1-1 0 0,0 1 1 0 0,1 0 0 0 0,-1-1 0 0 0,0 1 0 0 0,0-1 0 0 0,0 0-1 0 0,0 1-29 0 0,253-18 564 0 0,-254 18-575 0 0,0 0-1 0 0,0 0 1 0 0,-1 0-1 0 0,1 0 1 0 0,0 1-1 0 0,-1-1 1 0 0,1 0 0 0 0,0 0-1 0 0,-1 1 1 0 0,1-1-1 0 0,0 0 1 0 0,-1 1-1 0 0,1-1 1 0 0,-1 0 0 0 0,1 1-1 0 0,-1-1 1 0 0,1 1-1 0 0,-1-1 1 0 0,1 1-1 0 0,-1-1 1 0 0,1 1 0 0 0,-1 0-1 0 0,1-1 1 0 0,-1 1-1 0 0,0-1 1 0 0,0 1 0 0 0,1 0-1 0 0,-1-1 1 0 0,0 1-1 0 0,0 0 1 0 0,0-1-1 0 0,1 1 1 0 0,-1 0 0 0 0,0 0-1 0 0,0-1 1 0 0,0 1-1 0 0,0 0 1 0 0,0-1-1 0 0,-1 1 1 0 0,1 0 0 0 0,0-1-1 0 0,0 1 1 0 0,0 0-1 0 0,-1 0 1 0 0,1-1-1 0 0,0 1 1 0 0,0-1 0 0 0,-1 1-1 0 0,1 0 1 0 0,-1-1-1 0 0,1 1 1 0 0,-1-1 0 0 0,1 1-1 0 0,-1-1 1 0 0,1 1-1 0 0,-1-1 1 0 0,1 1-1 0 0,-1-1 1 0 0,1 0 0 0 0,-1 1-1 0 0,0-1 1 0 0,1 0-1 0 0,-1 1 11 0 0,-33 38 298 0 0,-68 44 61 0 0,-85 87-249 0 0,179-161-116 0 0,1 0 1 0 0,1 1 0 0 0,-1-1 0 0 0,1 2 0 0 0,1-1-1 0 0,0 0 1 0 0,0 1 0 0 0,1 0 0 0 0,1 0 0 0 0,0 0-1 0 0,0 1 1 0 0,1-1 0 0 0,0 1 0 0 0,1-1-1 0 0,1 1 1 0 0,-1 0 0 0 0,2-1 0 0 0,0 1 0 0 0,1 6 5 0 0,2-12 30 0 0,1 0 1 0 0,0 0 0 0 0,0-1-1 0 0,0 0 1 0 0,0 0 0 0 0,1 0 0 0 0,0-1-1 0 0,0 1 1 0 0,0-1 0 0 0,1-1-1 0 0,-1 1 1 0 0,1-1 0 0 0,0 0-1 0 0,0-1 1 0 0,0 0 0 0 0,0 0-1 0 0,0 0 1 0 0,0-1 0 0 0,1 0 0 0 0,-1 0-1 0 0,0-1 1 0 0,1 0 0 0 0,-1 0-1 0 0,0-1 1 0 0,1 0 0 0 0,-1 0-1 0 0,6-2-30 0 0,7 2 104 0 0,155-13 139 0 0,-107-14-8323 0 0,-62 25-1970 0 0</inkml:trace>
  <inkml:trace contextRef="#ctx0" brushRef="#br0" timeOffset="10700.397">1954 3168 23781 0 0,'0'0'-256'0'0,"0"0"-144"0"0,0 0-72 0 0,0 0 160 0 0,0 0 320 0 0,160-9 0 0 0,-116 7-8 0 0,0 2 0 0 0,-2 0-16 0 0,-2 0 16 0 0,-2 0-8 0 0,-1-1-40 0 0,-3-1-256 0 0,2-2-705 0 0,1 1-1551 0 0,-11 0-2473 0 0,-8 0-6962 0 0</inkml:trace>
  <inkml:trace contextRef="#ctx0" brushRef="#br0" timeOffset="11031.793">2525 2838 22957 0 0,'0'0'-267'0'0,"0"0"-257"0"0,0 0-148 0 0,0 0 29 0 0,0 0 240 0 0,0 0 267 0 0,0 0 107 0 0,0 0 38 0 0,0 0 11 0 0,0 0 15 0 0,0 0 2 0 0,28 8 17 0 0,88 26 6 0 0,39-25 233 0 0,-117-10-276 0 0,88 15-201 0 0,-123-10 186 0 0,-1 0 0 0 0,0 0 0 0 0,0 0 0 0 0,-1 0 0 0 0,1 1 0 0 0,-1-1 0 0 0,0 1 0 0 0,0-1 0 0 0,-1 1 0 0 0,1 0 0 0 0,-1-1 0 0 0,0 1 0 0 0,0-1 0 0 0,-1 1 0 0 0,0 0 0 0 0,1-1 0 0 0,-1 1 0 0 0,-1-1 0 0 0,1 1 0 0 0,-1-1 0 0 0,1 0 0 0 0,-1 0 0 0 0,0 1 0 0 0,-1-1 0 0 0,1-1 0 0 0,-1 1 0 0 0,0 0 0 0 0,0-1 0 0 0,-1 2-2 0 0,-54 88 395 0 0,18-33-313 0 0,3 2 1 0 0,3 1 0 0 0,2 2-1 0 0,3 2-82 0 0,28-66-3 0 0,0 1 0 0 0,1-1 0 0 0,-1 1 0 0 0,0-1 0 0 0,0 1 0 0 0,1 0 0 0 0,-1-1 1 0 0,1 1-1 0 0,0 0 0 0 0,-1 0 0 0 0,1-1 0 0 0,0 1 0 0 0,0 0 0 0 0,0 0 0 0 0,0-1 0 0 0,0 1 0 0 0,1 0 0 0 0,-1 0 0 0 0,0-1 0 0 0,1 1 0 0 0,-1 0 0 0 0,1-1 0 0 0,0 1 0 0 0,0 0 0 0 0,-1-1 0 0 0,1 1 0 0 0,0-1 0 0 0,0 1 0 0 0,0-1 0 0 0,1 0 0 0 0,-1 1 0 0 0,0-1 0 0 0,0 0 0 0 0,1 0 0 0 0,-1 0 1 0 0,1 0-1 0 0,-1 0 0 0 0,1 0 0 0 0,-1 0 0 0 0,1-1 0 0 0,0 1 0 0 0,-1 0 0 0 0,1-1 0 0 0,0 0 0 0 0,-1 1 0 0 0,2-1 3 0 0,86-5 380 0 0,72-54-2022 0 0,-96 25-8737 0 0,-51 27 6546 0 0,-4 2-1964 0 0</inkml:trace>
  <inkml:trace contextRef="#ctx0" brushRef="#br0" timeOffset="11284.183">2614 3218 22885 0 0,'0'0'-176'0'0,"0"0"-200"0"0,0 0-168 0 0,0 0 112 0 0,0 0 440 0 0,0 0 16 0 0,170 0-16 0 0,-132 0-8 0 0,2 3-8 0 0,-1 0 8 0 0,-1 0 16 0 0,-4 1 0 0 0,-3-1-88 0 0,2 2-513 0 0,-2 0-1215 0 0,-9 0-2537 0 0,-7-2-7641 0 0</inkml:trace>
  <inkml:trace contextRef="#ctx0" brushRef="#br0" timeOffset="11515.764">3273 3429 21229 0 0,'0'0'1611'0'0,"0"0"-1642"0"0,0 0-463 0 0,0 0 109 0 0,0 0 218 0 0,0 0 234 0 0,0 0 84 0 0,0 0 13 0 0,0 0 13 0 0,0 0-6 0 0,0 0 2 0 0,26 4 29 0 0,81 7 32 0 0,-100-10-190 0 0,-1 0-1 0 0,1-1 0 0 0,0-1 1 0 0,-1 1-1 0 0,1-1 0 0 0,-1 0 1 0 0,1 0-1 0 0,-1-1 0 0 0,0 1 0 0 0,1-2 1 0 0,-1 1-1 0 0,0-1 0 0 0,0 0 1 0 0,0 0-1 0 0,-1 0 0 0 0,1-1 1 0 0,-1 0-1 0 0,0 0 0 0 0,2-2-43 0 0,4-3 51 0 0,-4 4-39 0 0,-1 0 1 0 0,-1-1 0 0 0,1 0-1 0 0,-1 0 1 0 0,0 0-1 0 0,-1 0 1 0 0,1-1 0 0 0,-1 0-1 0 0,0 0 1 0 0,-1 0-1 0 0,0 0 1 0 0,0-1 0 0 0,0 1-1 0 0,-1-1 1 0 0,0 1-1 0 0,-1-1 1 0 0,0 0 0 0 0,0 0-1 0 0,-1 0 1 0 0,1 0 0 0 0,-2 0-1 0 0,1 0 1 0 0,-1 1-1 0 0,0-1 1 0 0,-1 0 0 0 0,0 0-1 0 0,0 1 1 0 0,-1-1-1 0 0,0 1 1 0 0,0 0 0 0 0,-1-1-1 0 0,1 2 1 0 0,-2-1-1 0 0,1 0 1 0 0,-1 1 0 0 0,0 0-1 0 0,0 0 1 0 0,-1 0-1 0 0,1 1 1 0 0,-1-1 0 0 0,-1 2-1 0 0,1-1-12 0 0,-4-5 63 0 0,1 2 0 0 0,-1-1 0 0 0,-1 1 0 0 0,0 1-1 0 0,0 0 1 0 0,0 0 0 0 0,-1 1 0 0 0,0 0 0 0 0,0 1-1 0 0,0 1 1 0 0,-1 0 0 0 0,0 1 0 0 0,0 0 0 0 0,0 1 0 0 0,0 0-1 0 0,0 1 1 0 0,0 0 0 0 0,0 1 0 0 0,-13 2-63 0 0,20 3-41 0 0,0 1 1 0 0,0 0 0 0 0,1 0-1 0 0,0 1 1 0 0,0-1 0 0 0,0 1-1 0 0,1 0 1 0 0,0 0 0 0 0,1 1-1 0 0,-1-1 1 0 0,1 1-1 0 0,1 0 1 0 0,0-1 0 0 0,0 1-1 0 0,0 0 1 0 0,1 0 0 0 0,0 1-1 0 0,0-1 1 0 0,1 0-1 0 0,0 0 1 0 0,1 0 0 0 0,0 1-1 0 0,0-1 1 0 0,1 0 0 0 0,0 0-1 0 0,1 2 41 0 0,2 10-64 0 0,1-1-1 0 0,0 1 0 0 0,2-1 0 0 0,0 0 1 0 0,1-1-1 0 0,1 0 0 0 0,1 0 1 0 0,1-1-1 0 0,0-1 0 0 0,1 0 0 0 0,14 14 65 0 0,52 50-5382 0 0,-50-53-4963 0 0</inkml:trace>
  <inkml:trace contextRef="#ctx0" brushRef="#br0" timeOffset="14534.899">41 4776 10242 0 0,'0'0'1274'0'0,"0"0"-754"0"0,0 0-271 0 0,0 0-1 0 0,0 0 87 0 0,0 0 192 0 0,0 0 120 0 0,0 0 99 0 0,0 0 105 0 0,0 0-20 0 0,0 0-15 0 0,46 1-625 0 0,-25-2 210 0 0,195-7-464 0 0,-159 9 4686 0 0,-243-27-5326 0 0,-8 25 837 0 0,221 30-3696 0 0,31-4 3087 0 0,-18-12-4524 0 0,-23-8-4921 0 0</inkml:trace>
  <inkml:trace contextRef="#ctx0" brushRef="#br0" timeOffset="15515.288">732 4463 11170 0 0,'0'0'1461'0'0,"0"0"-677"0"0,0 0-692 0 0,0 0-543 0 0,0 0-406 0 0,0 0-128 0 0,0 0 168 0 0,0 0 406 0 0,0 0 439 0 0,0 0 259 0 0,0 0 48 0 0,0 0-18 0 0,0 0 31 0 0,0 17 62 0 0,22 300 2150 0 0,4-241-1708 0 0,-27-82 6347 0 0,-4-21-6707 0 0,-65-101 123 0 0,72 121-681 0 0,1-1 1 0 0,0 1-1 0 0,1 0 0 0 0,-1 1 0 0 0,1-1 1 0 0,0 0-1 0 0,1 1 0 0 0,0 0 0 0 0,0 0 1 0 0,0 1-1 0 0,1-1 0 0 0,-1 1 0 0 0,1 0 1 0 0,1 1-1 0 0,-1-1 0 0 0,1 1 0 0 0,-1 1 1 0 0,1-1-1 0 0,0 1 0 0 0,0 0 0 0 0,1 1 1 0 0,-1-1-1 0 0,1 1 0 0 0,6 0 66 0 0,6-6-26 0 0,276-130-112 0 0,-312 179-7945 0 0,8-30 3434 0 0,2 0-4306 0 0</inkml:trace>
  <inkml:trace contextRef="#ctx0" brushRef="#br0" timeOffset="15955.812">1197 4744 15747 0 0,'0'0'543'0'0,"0"0"-838"0"0,0 0-430 0 0,0 0 71 0 0,0 0 332 0 0,0 0 364 0 0,0 0 222 0 0,0 0 73 0 0,0 0 68 0 0,0 0 68 0 0,0 0 82 0 0,0 0 103 0 0,10 14 20 0 0,35 41-15 0 0,-43-53-586 0 0,1 0-1 0 0,-1-1 0 0 0,0 1 1 0 0,1 0-1 0 0,0-1 0 0 0,-1 1 1 0 0,1-1-1 0 0,0 0 0 0 0,0 0 1 0 0,0 0-1 0 0,0 0 0 0 0,0 0 1 0 0,0-1-1 0 0,0 1 0 0 0,0-1 1 0 0,0 0-1 0 0,0 0 0 0 0,0 0 0 0 0,0 0 1 0 0,0 0-1 0 0,0-1 0 0 0,0 0 1 0 0,0 1-1 0 0,0-1 0 0 0,0 0-76 0 0,3-1 174 0 0,14-5-42 0 0,-1-1 1 0 0,0-1-1 0 0,0 0 0 0 0,-1-2 1 0 0,0 0-1 0 0,-1-1 0 0 0,0-1 1 0 0,-1 0-1 0 0,0-1 0 0 0,-1-1 1 0 0,-1 0-1 0 0,0-1 0 0 0,10-18-132 0 0,-20 32-66 0 0,-1-1-1 0 0,0 0 0 0 0,0 0 0 0 0,0 0 0 0 0,-1 0 1 0 0,1-1-1 0 0,-1 1 0 0 0,1-1 0 0 0,-1 1 0 0 0,0-1 0 0 0,-1 0 1 0 0,1 0-1 0 0,-1 0 0 0 0,1 0 0 0 0,-1 0 0 0 0,-1 0 1 0 0,1 0-1 0 0,0 0 0 0 0,-1-1 0 0 0,0 1 0 0 0,0 0 0 0 0,0 0 1 0 0,0 0-1 0 0,-1-1 0 0 0,0 1 0 0 0,0 0 0 0 0,0 0 1 0 0,0 0-1 0 0,-1 0 0 0 0,1 0 0 0 0,-1 0 0 0 0,0 1 1 0 0,0-1-1 0 0,0 0 0 0 0,-1 1 0 0 0,0 0 0 0 0,1-1 0 0 0,-1 1 1 0 0,0 0-1 0 0,0 1 0 0 0,-1-1 0 0 0,1 0 0 0 0,0 1 1 0 0,-1 0-1 0 0,0 0 0 0 0,1 0 0 0 0,-1 0 0 0 0,0 0 1 0 0,0 1-1 0 0,0 0 67 0 0,-5 0-78 0 0,0 0 0 0 0,0 1 1 0 0,0 1-1 0 0,1 0 1 0 0,-1 0-1 0 0,0 0 0 0 0,1 1 1 0 0,-1 1-1 0 0,1-1 0 0 0,-1 1 1 0 0,1 1-1 0 0,0 0 1 0 0,0 0-1 0 0,1 0 0 0 0,-1 1 1 0 0,1 0-1 0 0,0 0 0 0 0,0 1 1 0 0,1 0-1 0 0,0 0 0 0 0,0 1 1 0 0,0-1-1 0 0,1 1 1 0 0,0 1-1 0 0,0-1 0 0 0,0 1 1 0 0,1 0-1 0 0,1 0 0 0 0,-1 0 1 0 0,1 0-1 0 0,1 1 1 0 0,-1-1-1 0 0,2 1 0 0 0,-1-1 1 0 0,1 1-1 0 0,0 0 0 0 0,1 0 1 0 0,0 0-1 0 0,0-1 1 0 0,1 1-1 0 0,0 0 0 0 0,1 0 1 0 0,1 3 77 0 0,-1-6 111 0 0,1 0 0 0 0,0 0 0 0 0,0 0 0 0 0,0 0 0 0 0,1-1 0 0 0,0 1 0 0 0,0-1 0 0 0,0 0 0 0 0,1 0 0 0 0,-1 0 0 0 0,1-1 0 0 0,1 0 0 0 0,-1 0 1 0 0,0 0-1 0 0,1-1 0 0 0,0 1 0 0 0,0-1 0 0 0,0-1 0 0 0,0 1 0 0 0,0-1 0 0 0,1 0 0 0 0,-1-1 0 0 0,1 1 0 0 0,2-1-111 0 0,162 11 1309 0 0,-69-26-2826 0 0,-37-4-5923 0 0,-62 17 6872 0 0,14-4-9286 0 0</inkml:trace>
  <inkml:trace contextRef="#ctx0" brushRef="#br0" timeOffset="16522.674">1893 4545 20812 0 0,'0'0'-833'0'0,"0"0"-227"0"0,0 0 2 0 0,0 0 337 0 0,0 0 607 0 0,0 0 186 0 0,0 0-28 0 0,0 0-40 0 0,0 0-44 0 0,0 0-17 0 0,0 0-14 0 0,0 0 3 0 0,26 21 50 0 0,76 65 43 0 0,-22 22 262 0 0,-46-56-49 0 0,-42-52 3546 0 0,-31-2-3384 0 0,20 0-468 0 0,0 1 0 0 0,-1 0 0 0 0,1 2-1 0 0,0 0 1 0 0,0 1 0 0 0,0 1 0 0 0,0 0 0 0 0,1 2 0 0 0,-1 0 0 0 0,1 1-1 0 0,-6 4 69 0 0,24-10-48 0 0,1 0-1 0 0,-1 0 0 0 0,1 0 0 0 0,0 0 0 0 0,-1 0 1 0 0,1 1-1 0 0,-1-1 0 0 0,1 0 0 0 0,0 0 0 0 0,-1 0 0 0 0,1 1 1 0 0,-1-1-1 0 0,1 0 0 0 0,-1 1 0 0 0,1-1 0 0 0,-1 0 1 0 0,1 1-1 0 0,-1-1 0 0 0,1 1 0 0 0,-1-1 0 0 0,0 1 0 0 0,1-1 1 0 0,-1 1-1 0 0,1-1 0 0 0,-1 1 0 0 0,0-1 0 0 0,0 1 1 0 0,1-1-1 0 0,-1 1 0 0 0,0 0 0 0 0,0-1 0 0 0,0 1 0 0 0,0-1 1 0 0,0 1-1 0 0,0 0 0 0 0,0-1 0 0 0,0 1 0 0 0,0-1 1 0 0,0 1-1 0 0,0 0 0 0 0,0-1 0 0 0,0 1 0 0 0,0-1 0 0 0,0 1 1 0 0,-1 0-1 0 0,1-1 0 0 0,0 1 0 0 0,0-1 0 0 0,-1 1 1 0 0,1-1-1 0 0,0 1 0 0 0,-1-1 0 0 0,1 1 0 0 0,-1-1 0 0 0,1 1 1 0 0,-1-1-1 0 0,1 1 0 0 0,-1-1 0 0 0,1 0 0 0 0,-1 1 1 0 0,1-1-1 0 0,-1 0 49 0 0,55 7-568 0 0,-26-9 225 0 0,1-1 0 0 0,-1-1 1 0 0,-1-2-1 0 0,1-1 0 0 0,-1-1 0 0 0,0-1 0 0 0,-1-1 0 0 0,0-2 0 0 0,-1 0 0 0 0,0-2 0 0 0,-1-1 0 0 0,0-1 0 0 0,9-9 343 0 0,-6-5 1129 0 0,-27 29-1055 0 0,1 1 0 0 0,-1-1 0 0 0,0 1-1 0 0,1 0 1 0 0,-1-1 0 0 0,1 1 0 0 0,-1-1 0 0 0,0 1 0 0 0,1-1 0 0 0,-1 1 0 0 0,0-1 0 0 0,0 1-1 0 0,0-1 1 0 0,1 1 0 0 0,-1-1 0 0 0,0 1 0 0 0,0-1 0 0 0,0 1 0 0 0,0-1 0 0 0,0 0 0 0 0,0 1-1 0 0,0-1 1 0 0,0 1 0 0 0,0-1 0 0 0,0 1 0 0 0,0-1 0 0 0,0 1 0 0 0,0-1 0 0 0,-1 0 0 0 0,1 1-1 0 0,0-1 1 0 0,0 1 0 0 0,0-1 0 0 0,-1 1 0 0 0,1-1 0 0 0,0 1 0 0 0,-1 0 0 0 0,1-1 0 0 0,-1 1-1 0 0,1-1 1 0 0,0 1 0 0 0,-1 0 0 0 0,1-1 0 0 0,-1 1 0 0 0,1 0 0 0 0,-1-1 0 0 0,1 1 0 0 0,-1 0-1 0 0,1 0 1 0 0,-1 0 0 0 0,1-1 0 0 0,-1 1 0 0 0,1 0 0 0 0,-1 0 0 0 0,0 0 0 0 0,1 0 0 0 0,-1 0 0 0 0,1 0-1 0 0,-1 0 1 0 0,1 0 0 0 0,-1 0 0 0 0,1 0 0 0 0,-1 0-74 0 0,-8 68-883 0 0,12-61 899 0 0,1-1-1 0 0,0 0 1 0 0,0-1 0 0 0,0 1-1 0 0,1-1 1 0 0,-1 0 0 0 0,1 0-1 0 0,1 0 1 0 0,-1-1 0 0 0,0 1-1 0 0,1-1 1 0 0,0-1 0 0 0,0 1-1 0 0,1-1 1 0 0,3 2-16 0 0,34 12-8607 0 0,-36-14-746 0 0</inkml:trace>
  <inkml:trace contextRef="#ctx0" brushRef="#br0" timeOffset="16768.525">2247 4307 25453 0 0,'0'0'289'0'0,"0"0"-9"0"0,0 0-128 0 0,0 0-232 0 0,0 0-329 0 0,0 0-279 0 0,0 0-296 0 0,0 0-184 0 0,0 0 8 0 0,0 0-9 0 0,0 0 9 0 0,0 0-224 0 0,0 0-337 0 0,0 0-703 0 0,29-31-1169 0 0,-20 36-6641 0 0</inkml:trace>
  <inkml:trace contextRef="#ctx0" brushRef="#br0" timeOffset="17136.736">2858 4478 18652 0 0,'0'0'-345'0'0,"0"0"-438"0"0,0 0-125 0 0,0 0 223 0 0,0 0 360 0 0,0 0 334 0 0,0 0 226 0 0,0 0 168 0 0,0 0 198 0 0,0 0 83 0 0,0 0-22 0 0,0 0-146 0 0,-33-23-288 0 0,30 21-294 0 0,-1 0 0 0 0,0 0-1 0 0,0 0 1 0 0,0 1 0 0 0,0 0 0 0 0,0 0 0 0 0,0 0-1 0 0,-1 0 1 0 0,1 1 0 0 0,0 0 0 0 0,0-1-1 0 0,-1 1 1 0 0,1 1 0 0 0,0-1 0 0 0,0 1 0 0 0,0 0-1 0 0,-1 0 1 0 0,1 0 0 0 0,0 0 0 0 0,0 1-1 0 0,1-1 1 0 0,-1 1 0 0 0,0 0 0 0 0,0 0 0 0 0,1 1-1 0 0,-1-1 1 0 0,1 1 0 0 0,0-1 0 0 0,0 1-1 0 0,0 0 1 0 0,0 1 0 0 0,0-1 0 0 0,1 0 0 0 0,-1 1-1 0 0,1-1 1 0 0,0 1 0 0 0,0 0 0 0 0,0 0 0 0 0,1 0-1 0 0,-1 0 1 0 0,1 0 0 0 0,0 0 0 0 0,0 0-1 0 0,1 0 1 0 0,-1 0 0 0 0,1 1 0 0 0,0-1 0 0 0,0 0-1 0 0,0 0 1 0 0,0 1 0 0 0,1-1 0 0 0,0 2 66 0 0,3 2 26 0 0,0 0 1 0 0,0 0 0 0 0,1 0 0 0 0,0-1 0 0 0,0 0-1 0 0,1 0 1 0 0,0 0 0 0 0,0 0 0 0 0,1-1 0 0 0,-1 0-1 0 0,1-1 1 0 0,1 1 0 0 0,-1-1 0 0 0,1-1 0 0 0,0 0-1 0 0,0 0 1 0 0,0 0 0 0 0,1-1 0 0 0,4 1-27 0 0,28 17-684 0 0,-41-20 766 0 0,0 1 0 0 0,0 0 0 0 0,0-1 0 0 0,0 1 0 0 0,-1 0 0 0 0,1-1 0 0 0,0 1 0 0 0,-1-1 0 0 0,1 1 0 0 0,-1-1 0 0 0,1 1 0 0 0,-1-1 0 0 0,0 1 0 0 0,0-1 1 0 0,0 0-1 0 0,0 1 0 0 0,0-1 0 0 0,0 0 0 0 0,0 0 0 0 0,0 1 0 0 0,0-1 0 0 0,0 0 0 0 0,-1 0 0 0 0,1 0 0 0 0,0-1 0 0 0,-1 1 0 0 0,1 0 0 0 0,-1 0 0 0 0,1-1 0 0 0,-1 1 0 0 0,1-1 0 0 0,-1 1 0 0 0,1-1 0 0 0,-1 0 0 0 0,1 1 0 0 0,-1-1 0 0 0,0 0 0 0 0,1 0 0 0 0,-1 0 0 0 0,0-1-82 0 0,-1 3 24 0 0,-144 43 1911 0 0,147-45-2402 0 0,0 0-533 0 0,26-13-10352 0 0,-17 7 3605 0 0</inkml:trace>
  <inkml:trace contextRef="#ctx0" brushRef="#br0" timeOffset="17554.284">3056 3949 15995 0 0,'0'0'2349'0'0,"0"0"-2996"0"0,0 0-853 0 0,0 0 182 0 0,0 0 563 0 0,0 0 429 0 0,0 0 160 0 0,0 0 113 0 0,0 0 209 0 0,1 29 216 0 0,11 192 1384 0 0,42 180 283 0 0,-16-264-1661 0 0,-13-136-230 0 0,20-38-4347 0 0,-37 28 2783 0 0,27-34-1768 0 0,-22 25 5393 0 0,1 0 5649 0 0,-13 18-6740 0 0,-1 0-410 0 0,-2 39-673 0 0,1-36-220 0 0,0 1 1 0 0,1-1 0 0 0,-1 1-1 0 0,0 0 1 0 0,1 0 0 0 0,0-1-1 0 0,0 1 1 0 0,0 0 0 0 0,1 0-1 0 0,-1-1 1 0 0,1 1 0 0 0,0 0 0 0 0,0-1-1 0 0,0 1 1 0 0,0-1 0 0 0,1 1-1 0 0,-1-1 1 0 0,1 0 0 0 0,0 1-1 0 0,0-1 1 0 0,0 0 0 0 0,1 0-1 0 0,-1 0 1 0 0,1-1 0 0 0,-1 1-1 0 0,1 0 1 0 0,0-1 0 0 0,0 0 0 0 0,0 0-1 0 0,0 0 1 0 0,1 0 0 0 0,-1 0-1 0 0,0-1 1 0 0,1 1 0 0 0,-1-1-1 0 0,1 0 1 0 0,0 0 0 0 0,-1 0-1 0 0,4 0 185 0 0,0-1-4949 0 0,-3 0-4470 0 0</inkml:trace>
  <inkml:trace contextRef="#ctx0" brushRef="#br0" timeOffset="17802.479">3213 4317 23741 0 0,'0'0'384'0'0,"0"0"-232"0"0,0 0-440 0 0,0 0-1032 0 0,0 0-1033 0 0,0 0-871 0 0,0 0-961 0 0,0 0 128 0 0,0 0-3121 0 0</inkml:trace>
  <inkml:trace contextRef="#ctx0" brushRef="#br0" timeOffset="17954.877">3013 4145 23541 0 0,'0'0'416'0'0,"0"0"-336"0"0,0 0-328 0 0,0 0-136 0 0,0 0 112 0 0,0 0 136 0 0,0 0 0 0 0,182-28-120 0 0,-148 28-192 0 0,-1 2-200 0 0,-4 4-137 0 0,-2 1-175 0 0,-2 0-208 0 0,2 4-704 0 0,-7-4-1769 0 0,-8-1-7602 0 0</inkml:trace>
  <inkml:trace contextRef="#ctx0" brushRef="#br0" timeOffset="18226.655">3526 4539 19556 0 0,'0'0'-715'0'0,"0"0"-91"0"0,0 0 243 0 0,0 0 431 0 0,0 0 134 0 0,0 0-88 0 0,0 0-96 0 0,0 0 21 0 0,0 0 102 0 0,0 0 191 0 0,0 0 76 0 0,18 27 40 0 0,55 86 24 0 0,-34-33 582 0 0,-40-95 4193 0 0,10-20-5721 0 0,-3 15 685 0 0,-6 18-66 0 0,1-10 27 0 0,1-1 1 0 0,0 1 0 0 0,1-1 0 0 0,0 1 0 0 0,0 0-1 0 0,2 1 1 0 0,-1-1 0 0 0,2 1 0 0 0,-1-1 0 0 0,2 2-1 0 0,-1-1 1 0 0,2 1 0 0 0,-1 0 0 0 0,3-2 27 0 0,70-9-7139 0 0,-74 23 2872 0 0,0 0-3210 0 0</inkml:trace>
  <inkml:trace contextRef="#ctx0" brushRef="#br0" timeOffset="18526.821">3948 4580 19780 0 0,'0'0'-584'0'0,"0"0"-243"0"0,0 0 47 0 0,0 0 317 0 0,0 0 365 0 0,0 0 116 0 0,0 0 66 0 0,0 0 78 0 0,0 0 44 0 0,0 0 2 0 0,0 0-17 0 0,0 0-51 0 0,0 0-44 0 0,0 26-33 0 0,-1 131-454 0 0,4-143-2163 0 0,2-8-3080 0 0,-4-5 4337 0 0,0-1-7023 0 0</inkml:trace>
  <inkml:trace contextRef="#ctx0" brushRef="#br0" timeOffset="18768.855">3861 3904 21077 0 0,'0'0'1877'0'0,"0"0"-1451"0"0,0 0-542 0 0,0 0-318 0 0,0 0-367 0 0,0 0-220 0 0,0 0-109 0 0,0 0 31 0 0,0 0 216 0 0,0 0 191 0 0,0 0 208 0 0,0 0 262 0 0,0 0 154 0 0,6-8 64 0 0,22-27-80 0 0,14 26-3433 0 0,-33 9 106 0 0,2 0-6003 0 0</inkml:trace>
  <inkml:trace contextRef="#ctx0" brushRef="#br0" timeOffset="18934.56">4137 3811 14691 0 0,'0'0'983'0'0,"0"0"-1060"0"0,0 0-333 0 0,0 0 202 0 0,-2 30 198 0 0,-6 98-12 0 0,21 120 505 0 0,6 302 1568 0 0,-21-523-2689 0 0,-4-31-7554 0 0,4 0-459 0 0</inkml:trace>
  <inkml:trace contextRef="#ctx0" brushRef="#br0" timeOffset="19120.699">4049 4357 15315 0 0,'0'0'6658'0'0,"0"0"-6210"0"0,0 0-408 0 0,0 0-216 0 0,0 0-24 0 0,0 0 72 0 0,0 0-40 0 0,0 0-40 0 0,0 0 8 0 0,0 0 48 0 0,150-18 32 0 0,-133 21-73 0 0,-1 2-239 0 0,3-3-448 0 0,-2 3-952 0 0,-6-2-1801 0 0,-3-2-7961 0 0</inkml:trace>
  <inkml:trace contextRef="#ctx0" brushRef="#br0" timeOffset="19388.514">4309 4725 11266 0 0,'0'0'879'0'0,"0"0"-495"0"0,0 0-30 0 0,0 0 39 0 0,0 0-58 0 0,0 0-44 0 0,0 0 22 0 0,0 0 110 0 0,0 0 129 0 0,0 0 32 0 0,0 0-36 0 0,0 0-100 0 0,0 0-138 0 0,20-11-136 0 0,63-38-178 0 0,-80 48-68 0 0,-1-1-1 0 0,0 0 0 0 0,0 0 1 0 0,0 1-1 0 0,0-1 0 0 0,0 0 1 0 0,0-1-1 0 0,0 1 0 0 0,-1 0 1 0 0,1-1-1 0 0,-1 1 0 0 0,0 0 0 0 0,1-1 1 0 0,-1 0-1 0 0,0 1 0 0 0,-1-1 1 0 0,1 0-1 0 0,0 1 0 0 0,-1-1 1 0 0,1 0-1 0 0,-1 0 0 0 0,0 1 1 0 0,0-1-1 0 0,0 0 0 0 0,0 0 1 0 0,-1 0-1 0 0,1 1 0 0 0,-1-1 1 0 0,0 0-1 0 0,0 1 0 0 0,1-1 1 0 0,-2 0-1 0 0,1 1 0 0 0,0-1 0 0 0,0 1 1 0 0,-1 0-1 0 0,0-1 0 0 0,1 1 73 0 0,-1-1 22 0 0,1 0-1 0 0,0-1 1 0 0,-1 1-1 0 0,0 0 0 0 0,1 0 1 0 0,-1 1-1 0 0,0-1 1 0 0,-1 0-1 0 0,1 1 0 0 0,0-1 1 0 0,-1 1-1 0 0,1 0 1 0 0,-1 0-1 0 0,0 0 0 0 0,0 0 1 0 0,0 0-1 0 0,0 0 1 0 0,0 1-1 0 0,0 0 0 0 0,0-1 1 0 0,-1 1-1 0 0,1 0 0 0 0,0 1 1 0 0,-1-1-1 0 0,1 1 1 0 0,0-1-1 0 0,-1 1 0 0 0,1 0 1 0 0,-1 0-1 0 0,1 1 1 0 0,0-1-1 0 0,-1 1 0 0 0,1-1 1 0 0,-1 1-1 0 0,1 0 1 0 0,0 0-1 0 0,0 1 0 0 0,0-1 1 0 0,0 1-1 0 0,0-1 1 0 0,0 1-1 0 0,0 0 0 0 0,0 0 1 0 0,1 0-1 0 0,-1 1 1 0 0,1-1-1 0 0,-1 0 0 0 0,1 2-21 0 0,-2 0 104 0 0,0 0-1 0 0,1 1 1 0 0,0 0 0 0 0,0 0-1 0 0,0 0 1 0 0,1 0-1 0 0,-1 1 1 0 0,1-1 0 0 0,0 1-1 0 0,1-1 1 0 0,0 1-1 0 0,-1-1 1 0 0,2 1-1 0 0,-1 0 1 0 0,1 0 0 0 0,0-1-1 0 0,0 1 1 0 0,0 0-1 0 0,1 0 1 0 0,0 0-1 0 0,0-1 1 0 0,0 1 0 0 0,1-1-1 0 0,0 1 1 0 0,0-1-1 0 0,1 0 1 0 0,-1 1-1 0 0,1-1 1 0 0,0 0 0 0 0,0-1-1 0 0,1 1 1 0 0,-1-1-1 0 0,1 1 1 0 0,0-1 0 0 0,1 0-1 0 0,-1 0 1 0 0,1-1-1 0 0,-1 1 1 0 0,1-1-1 0 0,0 0 1 0 0,0 0 0 0 0,3 0-104 0 0,200 1 1739 0 0,-154-8-5636 0 0,-1 3-5073 0 0,-46 1 232 0 0</inkml:trace>
  <inkml:trace contextRef="#ctx0" brushRef="#br0" timeOffset="19636.677">4343 4357 26102 0 0,'0'0'320'0'0,"0"0"-688"0"0,0 0-161 0 0,0 0 9 0 0,0 0 104 0 0,0 0 224 0 0,0 0-232 0 0,0 0-312 0 0,161 49-264 0 0,-139-34-385 0 0,-2 1-399 0 0,-6 0-1025 0 0,-2-4-1647 0 0,-3-3-6987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6:21.0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0 138 8826 0 0,'0'0'2042'0'0,"0"0"-395"0"0,0 0-515 0 0,0 0-680 0 0,0 0-853 0 0,0 0-945 0 0,0 0-321 0 0,0 0 83 0 0,0 0 474 0 0,0 0 766 0 0,0 0 329 0 0,7 1 255 0 0,33 3 473 0 0,0-2 0 0 0,0-2 0 0 0,1-2 0 0 0,-1-1 0 0 0,0-2-1 0 0,-1-2 1 0 0,1-2 0 0 0,-1-1 0 0 0,17-8-713 0 0,48-9 192 0 0,200-37 126 0 0,-316 89-973 0 0,-63 48 72 0 0,-4-4 0 0 0,-2-4-1 0 0,-48 28 584 0 0,42-29-188 0 0,-205 147 743 0 0,293-211-532 0 0,0 1 0 0 0,-1-1 0 0 0,1 0 0 0 0,0 0 1 0 0,0 1-1 0 0,0-1 0 0 0,0 1 0 0 0,-1-1 0 0 0,1 1 0 0 0,0-1 0 0 0,0 1 0 0 0,-1-1 0 0 0,1 1 1 0 0,0 0-1 0 0,-1-1 0 0 0,1 1 0 0 0,-1 0 0 0 0,1 0 0 0 0,-1-1 0 0 0,1 1 0 0 0,-1 0 0 0 0,1 0 1 0 0,-1 0-1 0 0,0 0 0 0 0,1 0 0 0 0,-1-1 0 0 0,0 1 0 0 0,0 0 0 0 0,0 0 0 0 0,0 0 0 0 0,0 0 1 0 0,0 0-1 0 0,0 0 0 0 0,0 0 0 0 0,0 0 0 0 0,0 0 0 0 0,0-1 0 0 0,-1 1 0 0 0,1 0 0 0 0,0 0 1 0 0,-1 0-1 0 0,1 0 0 0 0,-1 0 0 0 0,1-1 0 0 0,-1 1 0 0 0,1 0 0 0 0,-1 0 0 0 0,1-1 0 0 0,-1 1 0 0 0,0 0 1 0 0,1-1-1 0 0,-1 1 0 0 0,0-1 0 0 0,0 1 0 0 0,1-1 0 0 0,-1 1 0 0 0,0-1 0 0 0,0 1 0 0 0,0-1 1 0 0,0 0-1 0 0,1 0 0 0 0,-1 1 0 0 0,0-1 0 0 0,-1 0-23 0 0,326-32 5326 0 0,-13-1-5141 0 0,-306 33-333 0 0,-1 0 0 0 0,1 0 0 0 0,0 1 0 0 0,-1-1 0 0 0,1 1 1 0 0,-1 0-1 0 0,1 0 0 0 0,-1 1 0 0 0,1-1 0 0 0,-1 1 0 0 0,0 0 1 0 0,0 0-1 0 0,0 0 0 0 0,0 1 0 0 0,0-1 0 0 0,0 1 1 0 0,-1 0-1 0 0,1 0 0 0 0,2 4 148 0 0,15 54-9527 0 0,-20-45 2113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1:46.59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222 614 0 0 0,'0'0'1322'0'0,"0"0"-78"0"0,0 0-443 0 0,0 0-76 0 0,0 0 61 0 0,0 0 60 0 0,0 0-22 0 0,0 0-78 0 0,0 0-121 0 0,0 0-146 0 0,0 0-136 0 0,-16 2-130 0 0,12 0-4647 0 0,9 6 4499 0 0,1-1 1 0 0,0 0-1 0 0,0-1 1 0 0,0 1-1 0 0,1-1 1 0 0,0-1 0 0 0,1 1-1 0 0,-1-1 1 0 0,1 0-1 0 0,0-1 1 0 0,0 0-1 0 0,0 0 1 0 0,0-1 0 0 0,1 0-1 0 0,0 0 1 0 0,0-1-1 0 0,-1 0 1 0 0,1-1-1 0 0,0 0 1 0 0,0 0-1 0 0,1-1 1 0 0,-1 0 0 0 0,0 0-1 0 0,7-2-65 0 0,6 0 369 0 0,-1-1 0 0 0,0-1 1 0 0,0-1-1 0 0,-1-1 0 0 0,1 0 0 0 0,-1-2 0 0 0,-1 0 0 0 0,1-2 1 0 0,-2 0-1 0 0,3-2-369 0 0,7-8 371 0 0,-1-2 1 0 0,-1-1 0 0 0,-1 0 0 0 0,-1-2-1 0 0,-1-1 1 0 0,-1-1 0 0 0,-2-1-1 0 0,0 0 1 0 0,-2-2 0 0 0,-2 0 0 0 0,7-17-372 0 0,-19 39 70 0 0,0 0 0 0 0,0 1 0 0 0,-1-2 0 0 0,0 1 0 0 0,-1 0 0 0 0,1-1 0 0 0,-2 1 0 0 0,1-1 0 0 0,-1 1 0 0 0,-1-1 0 0 0,1 0 0 0 0,-1 1 0 0 0,-1-1 1 0 0,0 0-1 0 0,0 1 0 0 0,-1-1 0 0 0,0 0 0 0 0,0 1 0 0 0,-1 0 0 0 0,0 0 0 0 0,0 0 0 0 0,-1 0 0 0 0,0 0 0 0 0,-1 1 0 0 0,1-1 0 0 0,-2 1 0 0 0,1 0 0 0 0,-1 1 1 0 0,0 0-1 0 0,0-1 0 0 0,0 2 0 0 0,-1-1 0 0 0,0 1 0 0 0,0 0 0 0 0,-1 0 0 0 0,1 1 0 0 0,-1 0 0 0 0,0 1 0 0 0,-7-3-70 0 0,1 2-197 0 0,-1 2 0 0 0,1-1 0 0 0,-1 2 0 0 0,1 0 0 0 0,-1 1 0 0 0,1 0 0 0 0,-1 1 0 0 0,1 0 0 0 0,0 2 0 0 0,-1-1 0 0 0,1 2 0 0 0,0 0 0 0 0,0 1 0 0 0,1 0 0 0 0,0 1 0 0 0,-1 0 0 0 0,-1 3 197 0 0,-201 147-1380 0 0,185-126 1240 0 0,1 1 0 0 0,2 1 0 0 0,1 1 0 0 0,2 2 0 0 0,1 1 0 0 0,1 0 0 0 0,3 2 0 0 0,1 1-1 0 0,1 0 1 0 0,3 1 0 0 0,1 1 0 0 0,2 0 0 0 0,1 1 0 0 0,3 0 0 0 0,1 0 0 0 0,3 1 0 0 0,1 0 0 0 0,2 0 0 0 0,2 0 0 0 0,1 0-1 0 0,3-1 1 0 0,2 1 0 0 0,1-1 0 0 0,2 0 0 0 0,3 2 140 0 0,1 6 335 0 0,3-1 0 0 0,1 0 0 0 0,3-1 0 0 0,2-1 0 0 0,2-1 1 0 0,2-2-1 0 0,2 0 0 0 0,1-2 0 0 0,3-1 0 0 0,1-2 0 0 0,2-1 0 0 0,1-1-335 0 0,111 42 1722 0 0,-79-68 3537 0 0,-69-11-3960 0 0,0 0-29 0 0,-14-30-484 0 0,4 25-4972 0 0,0 4-5170 0 0,9 3 166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1:54.69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0 460 5073 0 0,'0'0'280'0'0,"0"0"48"0"0,0 0 82 0 0,4-28 54 0 0,14-85 19 0 0,24 14 1536 0 0,-17 62 1549 0 0,-19 80-6005 0 0,0-15 2979 0 0,-5 504 3292 0 0,-1-531-2196 0 0,-5-10 2959 0 0,-1-26-4378 0 0,5-11-321 0 0,2 0 1 0 0,2 0 0 0 0,2 1-1 0 0,2-1 1 0 0,2 1 0 0 0,2 1-1 0 0,2 0 1 0 0,2 0 0 0 0,15-29 101 0 0,43-62-626 0 0,-70 131 469 0 0,0-1 0 0 0,0 1 1 0 0,0 0-1 0 0,0 0 1 0 0,1 0-1 0 0,-1 1 0 0 0,1-1 1 0 0,0 1-1 0 0,0 0 1 0 0,1 0-1 0 0,-1 1 1 0 0,0-1-1 0 0,1 1 0 0 0,0 0 1 0 0,-1 0-1 0 0,1 0 1 0 0,0 1-1 0 0,0-1 0 0 0,0 1 1 0 0,0 0-1 0 0,0 1 1 0 0,1-1-1 0 0,-1 1 1 0 0,0 0-1 0 0,0 1 0 0 0,0-1 1 0 0,0 1-1 0 0,2 0 157 0 0,5 7 24 0 0,-1 0 0 0 0,0 0 0 0 0,0 1 0 0 0,-1 0 0 0 0,-1 1 0 0 0,1 0 0 0 0,-2 1 0 0 0,1-1 0 0 0,-1 2 0 0 0,-1-1 0 0 0,0 1 0 0 0,-1 0 0 0 0,4 11-24 0 0,3 1 26 0 0,8 15 113 0 0,-15-25-98 0 0,1 0 1 0 0,1 0-1 0 0,0 0 1 0 0,0-1-1 0 0,1 0 0 0 0,1-1 1 0 0,0 0-1 0 0,1 0 1 0 0,0-1-1 0 0,1-1 0 0 0,0 0 1 0 0,3 1-42 0 0,-7-10 104 0 0,-1 0 1 0 0,1-1 0 0 0,0-1-1 0 0,-1 1 1 0 0,1-1-1 0 0,0-1 1 0 0,-1 1 0 0 0,1-1-1 0 0,-1 0 1 0 0,0-1 0 0 0,0 0-1 0 0,0 0 1 0 0,0-1-1 0 0,0 0 1 0 0,-1 0 0 0 0,1 0-1 0 0,-1-1 1 0 0,0 0-1 0 0,0 0 1 0 0,-1 0 0 0 0,0-1-1 0 0,0 0 1 0 0,0 0 0 0 0,-1 0-1 0 0,2-4-104 0 0,20-16 36 0 0,35-30-511 0 0,-2-4-1 0 0,-3-2 1 0 0,-3-2-1 0 0,16-30 476 0 0,-71 124-2709 0 0,0-1 3360 0 0,-8 25-487 0 0,2 1-1 0 0,2 0 0 0 0,3 0 1 0 0,2 0-1 0 0,3 0 0 0 0,2 0 1 0 0,2 0-1 0 0,3 0 0 0 0,2-1 1 0 0,3 0-1 0 0,13 33-163 0 0,-24-80-72 0 0,-1 0 0 0 0,2-1 0 0 0,-1 1 1 0 0,1-1-1 0 0,0 0 0 0 0,0 0 0 0 0,0 0 0 0 0,1 0 0 0 0,0-1 1 0 0,0 0-1 0 0,1 0 0 0 0,-1 0 0 0 0,1-1 0 0 0,0 0 0 0 0,0 0 1 0 0,1 0-1 0 0,-1-1 0 0 0,5 2 72 0 0,51 5-9031 0 0,-53-10 2798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1:55.00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9738 0 0,'0'0'1'0'0,"0"0"-817"0"0,0 0-421 0 0,0 0 2 0 0,0 0 571 0 0,0 0 769 0 0,0 0 262 0 0,0 0 149 0 0,0 0 160 0 0,0 0 116 0 0,0 0 86 0 0,1 28-18 0 0,13 171 779 0 0,-14-190-1615 0 0,0-1 0 0 0,1 0 0 0 0,0 0 0 0 0,0 0 0 0 0,1 0 1 0 0,0 0-1 0 0,1 0 0 0 0,0 0 0 0 0,0-1 0 0 0,1 1 0 0 0,-1-1 0 0 0,2 0 0 0 0,-1 0 1 0 0,1 0-1 0 0,0-1 0 0 0,0 0 0 0 0,1 0 0 0 0,0 0 0 0 0,0 0 0 0 0,0-1 0 0 0,1 0 1 0 0,1 1-25 0 0,-5-6-1475 0 0,0 1-2659 0 0,-3 1-1829 0 0,0-2 5384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1:55.64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289 142 15963 0 0,'0'0'20'0'0,"0"0"-820"0"0,0 0-373 0 0,0 0-92 0 0,0 0 445 0 0,0 0 735 0 0,0 0 176 0 0,0 0-29 0 0,0 0-8 0 0,0 0 10 0 0,0 0-8 0 0,26 8 20 0 0,118 35 605 0 0,-131-53 3140 0 0,-3-49-3532 0 0,-10 54-347 0 0,-1 0-1 0 0,1-1 1 0 0,-1 1-1 0 0,0 0 1 0 0,0 0-1 0 0,0 0 1 0 0,-1 0-1 0 0,1 0 1 0 0,-1 1-1 0 0,0-1 1 0 0,-1 0-1 0 0,1 1 1 0 0,-1 0-1 0 0,0-1 1 0 0,0 1-1 0 0,0 0 1 0 0,-1 1-1 0 0,1-1 1 0 0,-1 0-1 0 0,0 1 1 0 0,0 0-1 0 0,0 0 1 0 0,-1 0-1 0 0,1 1 1 0 0,-1-1-1 0 0,1 1 1 0 0,-1 0-1 0 0,0 0 1 0 0,0 1-1 0 0,0-1 1 0 0,0 1-1 0 0,0 0 1 0 0,0 1-1 0 0,-3-1 59 0 0,-1 0-95 0 0,-1 0 0 0 0,1 1-1 0 0,0 0 1 0 0,0 1 0 0 0,-1 0-1 0 0,1 0 1 0 0,0 1 0 0 0,0 0 0 0 0,0 0-1 0 0,1 1 1 0 0,-1 0 0 0 0,0 1-1 0 0,1 0 1 0 0,0 1 0 0 0,0-1 0 0 0,0 1-1 0 0,1 1 1 0 0,-1 0 0 0 0,-1 2 95 0 0,3 0-33 0 0,0 1 0 0 0,0 0-1 0 0,1 0 1 0 0,1 0 0 0 0,0 1 0 0 0,0 0 0 0 0,1 0 0 0 0,0 0 0 0 0,0 0-1 0 0,1 0 1 0 0,1 0 0 0 0,-1 1 0 0 0,2-1 0 0 0,-1 0 0 0 0,2 1 0 0 0,-1-1 0 0 0,2 1-1 0 0,-1-1 1 0 0,1 0 0 0 0,1 0 0 0 0,0 0 0 0 0,0 0 0 0 0,1 0 0 0 0,0-1-1 0 0,1 1 1 0 0,0-1 0 0 0,0 0 0 0 0,1 0 0 0 0,0-1 0 0 0,0 0 0 0 0,1 0-1 0 0,1-1 1 0 0,-1 1 0 0 0,1-1 0 0 0,0-1 0 0 0,0 0 0 0 0,1 0 0 0 0,0-1 0 0 0,2 1 33 0 0,379 190-48 0 0,-388-196 81 0 0,0 1 1 0 0,0-1-1 0 0,0 0 1 0 0,0 1-1 0 0,1-1 1 0 0,-1 1 0 0 0,0 0-1 0 0,0 0 1 0 0,0 0-1 0 0,0 0 1 0 0,-1 0-1 0 0,1 0 1 0 0,0 0-1 0 0,0 1 1 0 0,-1-1 0 0 0,1 1-1 0 0,-1-1 1 0 0,1 1-1 0 0,-1 0 1 0 0,0-1-1 0 0,1 1 1 0 0,-1 0 0 0 0,0 0-1 0 0,0 0 1 0 0,0 0-1 0 0,-1 0 1 0 0,1 0-1 0 0,0 0 1 0 0,-1 0 0 0 0,1 0-1 0 0,-1 1 1 0 0,0-1-1 0 0,0 0 1 0 0,0 0-1 0 0,0 0 1 0 0,0 0 0 0 0,0 1-1 0 0,0-1 1 0 0,-1 0-1 0 0,1 0 1 0 0,-1 0-1 0 0,0 0 1 0 0,1 0 0 0 0,-1 0-1 0 0,0 0 1 0 0,0 0-1 0 0,-1 1-33 0 0,-54 24 605 0 0,-1-2 0 0 0,-1-2 0 0 0,-1-3 1 0 0,-1-2-1 0 0,0-3 0 0 0,-2-3 0 0 0,-25 1-605 0 0,82-13 13 0 0,-13 4 92 0 0,-1-1 0 0 0,0-2 0 0 0,0 0 0 0 0,0 0 0 0 0,0-2 0 0 0,1 0 0 0 0,-1-1 1 0 0,0-2-1 0 0,-1 0-105 0 0,19 3-119 0 0,0 0 1 0 0,0 0-1 0 0,0-1 1 0 0,0 1 0 0 0,0-1-1 0 0,0 1 1 0 0,0-1 0 0 0,1 1-1 0 0,-1-1 1 0 0,1 1-1 0 0,-1-1 1 0 0,1 0 0 0 0,-1 1-1 0 0,1-1 1 0 0,0 1-1 0 0,0-1 1 0 0,0 0 0 0 0,0 0-1 0 0,0 1 1 0 0,0-1-1 0 0,0 0 1 0 0,0 1 0 0 0,1-1-1 0 0,-1 1 1 0 0,1-1-1 0 0,-1 0 1 0 0,1 1 0 0 0,0-1-1 0 0,0 1 1 0 0,0-1-1 0 0,-1 1 1 0 0,1 0 0 0 0,0-1-1 0 0,1 1 1 0 0,-1 0 0 0 0,0 0-1 0 0,0 0 1 0 0,0 0-1 0 0,1 0 1 0 0,-1 0 0 0 0,1 0-1 0 0,-1 0 1 0 0,1 0-1 0 0,-1 0 1 0 0,1 1 0 0 0,-1-1-1 0 0,1 1 1 0 0,-1-1-1 0 0,1 1 1 0 0,0 0 0 0 0,-1 0-1 0 0,1-1 1 0 0,0 1-1 0 0,-1 0 1 0 0,1 1 0 0 0,0-1-1 0 0,1 0 119 0 0,5-5-380 0 0,107-61-6884 0 0,-87 52 2990 0 0</inkml:trace>
  <inkml:trace contextRef="#ctx0" brushRef="#br0" timeOffset="385.887">996 293 10762 0 0,'0'0'2701'0'0,"0"0"-1669"0"0,0 0-1049 0 0,0 0-447 0 0,0 0 2 0 0,0 0 178 0 0,0 0 123 0 0,0 0 101 0 0,0 0 102 0 0,-4 26 54 0 0,-18 173 303 0 0,21-178-262 0 0,13 137 516 0 0,-11-153-599 0 0,1 0-1 0 0,-1-1 1 0 0,1 0 0 0 0,0 1 0 0 0,0-1 0 0 0,0 0 0 0 0,1 0 0 0 0,-1 0 0 0 0,1 0 0 0 0,0-1 0 0 0,0 1 0 0 0,1-1-1 0 0,-1 0 1 0 0,1 0 0 0 0,-1 0 0 0 0,1 0 0 0 0,0 0 0 0 0,0-1 0 0 0,0 0 0 0 0,1 0 0 0 0,-1 0 0 0 0,0 0 0 0 0,1-1-1 0 0,-1 1 1 0 0,1-1 0 0 0,0 0 0 0 0,-1-1 0 0 0,1 1 0 0 0,0-1 0 0 0,-1 0 0 0 0,3 0-54 0 0,19-3 207 0 0,0-2 1 0 0,0 0 0 0 0,0-2-1 0 0,-1-1 1 0 0,0-1-1 0 0,-1-1 1 0 0,0-1 0 0 0,0-1-1 0 0,-1-1 1 0 0,-1-1-1 0 0,0-1 1 0 0,-1-1 0 0 0,-1-1-1 0 0,0-1 1 0 0,4-6-208 0 0,-16 17 96 0 0,0-1 1 0 0,0 0-1 0 0,-1 0 1 0 0,0-1-1 0 0,0 0 1 0 0,-1-1-1 0 0,0 1 1 0 0,0-1-1 0 0,-2 0 1 0 0,1 0-1 0 0,-1-1 1 0 0,0 0-1 0 0,-1 1 1 0 0,-1-1-1 0 0,1 0 1 0 0,-2-1-1 0 0,1 1 1 0 0,-2 0-1 0 0,0 0 1 0 0,0 0-1 0 0,-1-1 1 0 0,0 1-1 0 0,0 0 1 0 0,-2 0-1 0 0,1 0 1 0 0,-2 0-1 0 0,1 1 1 0 0,-1-1-1 0 0,-1 1 1 0 0,0 0-1 0 0,0 0 1 0 0,-1 0-1 0 0,-1 1-96 0 0,-3-6 4 0 0,0 1-1 0 0,-1 1 0 0 0,-1 0 0 0 0,0 1 0 0 0,-1 0 0 0 0,0 0 1 0 0,-1 2-1 0 0,0 0 0 0 0,-1 0 0 0 0,0 1 0 0 0,-9-3-3 0 0,24 12-118 0 0,0 1-1 0 0,0-1 1 0 0,0 0-1 0 0,0 1 1 0 0,1-1-1 0 0,-1 1 1 0 0,0-1-1 0 0,0 0 1 0 0,0 1-1 0 0,0-1 1 0 0,0 1-1 0 0,0-1 1 0 0,0 1-1 0 0,0-1 1 0 0,0 0-1 0 0,0 1 1 0 0,0-1-1 0 0,-1 1 1 0 0,1-1-1 0 0,0 0 1 0 0,0 1-1 0 0,0-1 1 0 0,0 1-1 0 0,-1-1 1 0 0,1 0-1 0 0,0 1 1 0 0,0-1-1 0 0,-1 0 1 0 0,1 1-1 0 0,0-1 1 0 0,-1 0-1 0 0,1 0 1 0 0,0 1-1 0 0,-1-1 1 0 0,1 0-1 0 0,0 0 1 0 0,-1 0-1 0 0,1 1 1 0 0,-1-1-1 0 0,1 0 1 0 0,0 0-1 0 0,-1 0 1 0 0,1 0-1 0 0,-1 0 1 0 0,1 0-1 0 0,-1 0 1 0 0,1 0-1 0 0,0 0 1 0 0,-1 0 118 0 0,33 34-1762 0 0,70 13-6920 0 0,-81-42 2554 0 0</inkml:trace>
  <inkml:trace contextRef="#ctx0" brushRef="#br0" timeOffset="934.076">2029 167 12115 0 0,'0'0'3508'0'0,"0"0"-2849"0"0,0 0-1086 0 0,0 0-321 0 0,0 0 100 0 0,0 0 216 0 0,0 0 157 0 0,0 0 129 0 0,-5 25 106 0 0,-16 79 76 0 0,17 131 916 0 0,1-54 643 0 0,3-180-363 0 0,-11-16 4065 0 0,-2-23-5557 0 0,12 35 528 0 0,-11-33-417 0 0,2 0 0 0 0,1-1 1 0 0,2 0-1 0 0,2 0 0 0 0,1-1 0 0 0,2 1 0 0 0,2-1 0 0 0,2-15 149 0 0,4 38-171 0 0,0 0-1 0 0,2 1 1 0 0,0 0-1 0 0,0 0 1 0 0,1 1-1 0 0,1 0 0 0 0,0 1 1 0 0,1 0-1 0 0,0 0 1 0 0,1 1-1 0 0,0 1 1 0 0,1 0-1 0 0,0 1 1 0 0,0 0-1 0 0,1 1 1 0 0,0 0-1 0 0,1 1 0 0 0,-1 1 1 0 0,8-2 171 0 0,-6 0-164 0 0,-1 2-1 0 0,1-1 1 0 0,0 2-1 0 0,0 0 1 0 0,0 1 0 0 0,1 1-1 0 0,0 0 1 0 0,-1 2 0 0 0,1-1-1 0 0,0 2 1 0 0,0 0-1 0 0,14 3 165 0 0,-27-2-35 0 0,0 0-1 0 0,-1 0 0 0 0,1 1 0 0 0,-1-1 0 0 0,1 1 0 0 0,-1 0 0 0 0,0 0 1 0 0,1 0-1 0 0,-1 0 0 0 0,0 0 0 0 0,0 1 0 0 0,-1-1 0 0 0,1 1 0 0 0,-1 0 1 0 0,1 0-1 0 0,-1 0 0 0 0,0 0 0 0 0,0 0 0 0 0,0 1 0 0 0,0-1 0 0 0,-1 0 0 0 0,1 1 1 0 0,-1 0-1 0 0,0-1 0 0 0,0 1 0 0 0,0 0 0 0 0,-1-1 0 0 0,1 1 0 0 0,-1 0 1 0 0,0 0-1 0 0,0 0 0 0 0,0-1 0 0 0,-1 1 0 0 0,0 4 36 0 0,0 2 113 0 0,-1 0 0 0 0,0 0 0 0 0,-1-1-1 0 0,0 1 1 0 0,-1 0 0 0 0,0-1 0 0 0,0 0 0 0 0,-1 0 0 0 0,0 0-1 0 0,-1-1 1 0 0,0 1 0 0 0,-4 3-113 0 0,-315 226 1116 0 0,323-236-1171 0 0,0-1-1 0 0,-1 1 0 0 0,1 0 0 0 0,0 0 1 0 0,0 0-1 0 0,0 0 0 0 0,0 1 0 0 0,1-1 1 0 0,-1 0-1 0 0,0 1 0 0 0,1-1 0 0 0,0 1 1 0 0,0 0-1 0 0,0-1 0 0 0,0 1 0 0 0,0 0 1 0 0,0 0-1 0 0,1 0 0 0 0,-1-1 0 0 0,1 1 1 0 0,0 0-1 0 0,0 0 0 0 0,0 0 0 0 0,0 0 1 0 0,0 0-1 0 0,1 0 0 0 0,-1 0 0 0 0,1-1 1 0 0,0 1-1 0 0,0 0 0 0 0,0 0 0 0 0,0-1 1 0 0,0 1-1 0 0,0-1 0 0 0,1 1 0 0 0,0-1 1 0 0,-1 1-1 0 0,1-1 0 0 0,0 0 0 0 0,0 0 1 0 0,0 0-1 0 0,0 0 0 0 0,1 0 0 0 0,-1 0 1 0 0,1 0 55 0 0,123 68-261 0 0,-113-65 383 0 0,33 16-40 0 0,43 19 315 0 0,2-3 0 0 0,2-4-1 0 0,60 12-396 0 0,-67-32 457 0 0,-82 1-2986 0 0,-5-4-3576 0 0,0-7-1857 0 0</inkml:trace>
  <inkml:trace contextRef="#ctx0" brushRef="#br0" timeOffset="1504.754">3171 112 16724 0 0,'0'0'2023'0'0,"0"0"-2191"0"0,0 0-983 0 0,0 0-236 0 0,0 0 212 0 0,0 0 637 0 0,0 0 424 0 0,0 0 114 0 0,0 0 36 0 0,0 0 88 0 0,0 0 136 0 0,10 28 96 0 0,28 90 69 0 0,-39-4 599 0 0,-7-85-798 0 0,-29 188 388 0 0,30-153 2282 0 0,33-257-6773 0 0,-23 83 1544 0 0,17-89 2066 0 0,-19 196 292 0 0,0 1 1 0 0,-1 0-1 0 0,1-1 1 0 0,0 1 0 0 0,0 0-1 0 0,1 0 1 0 0,-1 0-1 0 0,0 0 1 0 0,1 0-1 0 0,-1 0 1 0 0,1 0 0 0 0,0 0-1 0 0,-1 1 1 0 0,1-1-1 0 0,0 1 1 0 0,0-1 0 0 0,0 1-1 0 0,0 0 1 0 0,0 0-1 0 0,1-1 1 0 0,-1 2 0 0 0,0-1-1 0 0,1 0 1 0 0,-1 0-1 0 0,0 1 1 0 0,1-1 0 0 0,-1 1-1 0 0,0 0 1 0 0,1-1-1 0 0,-1 1 1 0 0,1 1-1 0 0,-1-1 1 0 0,1 0 0 0 0,-1 0-1 0 0,0 1 1 0 0,1 0-1 0 0,-1-1 1 0 0,0 1 0 0 0,1 0-1 0 0,-1 0 1 0 0,2 1-26 0 0,90 56 529 0 0,-90-55-434 0 0,30 29 119 0 0,0 1 0 0 0,-3 2 0 0 0,0 1 0 0 0,-3 2 0 0 0,-1 0 0 0 0,-2 2 0 0 0,-1 1 0 0 0,-3 1 0 0 0,-1 1 0 0 0,6 21-214 0 0,44 82 302 0 0,-35-91 130 0 0,-34-54 40 0 0,-1-1 294 0 0,0 0 243 0 0,-16-5 1303 0 0,-47-23-2375 0 0,-1 3 0 0 0,-1 2 0 0 0,-1 4 0 0 0,-1 2 0 0 0,-1 4 1 0 0,0 2-1 0 0,0 3 0 0 0,-1 4 0 0 0,-33 2 63 0 0,100 2-95 0 0,0-1 1 0 0,0 1-1 0 0,0 0 0 0 0,0 0 0 0 0,0 0 1 0 0,0 0-1 0 0,1 1 0 0 0,-1-1 1 0 0,0 0-1 0 0,0 1 0 0 0,0-1 0 0 0,0 1 1 0 0,1 0-1 0 0,-1 0 0 0 0,0-1 1 0 0,1 1-1 0 0,-1 0 0 0 0,0 0 0 0 0,1 1 1 0 0,-1-1-1 0 0,1 0 0 0 0,0 0 0 0 0,-1 1 1 0 0,1-1-1 0 0,0 1 0 0 0,0-1 1 0 0,0 1-1 0 0,0 0 0 0 0,0-1 0 0 0,0 1 1 0 0,1 0-1 0 0,-1-1 0 0 0,0 1 0 0 0,1 0 96 0 0,30 54-10567 0 0,-18-47 2114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1:59.5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 0 16812 0 0,'0'0'2069'0'0,"0"0"-1795"0"0,0 0-810 0 0,0 0-128 0 0,0 0 262 0 0,0 0 233 0 0,0 0 123 0 0,0 0 50 0 0,-1 30 20 0 0,-1 185 92 0 0,-11 43-390 0 0,17-230-1632 0 0,11-15-4697 0 0,-11-11-384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2:01.2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0 125 3905 0 0,'0'0'1803'0'0,"0"0"-183"0"0,0 0-377 0 0,0 0-480 0 0,0 0-424 0 0,0 0-383 0 0,0 0-318 0 0,0 0-202 0 0,0 0 3 0 0,0 0 113 0 0,0 0 170 0 0,0 0 200 0 0,0 0 108 0 0,12 40 756 0 0,125 372 2550 0 0,-137-411-3165 0 0,0 0-1 0 0,1 0 0 0 0,-1 1 0 0 0,0-1 0 0 0,1 0 0 0 0,-1 0 1 0 0,1 0-1 0 0,-1-1 0 0 0,1 1 0 0 0,0 0 0 0 0,-1 0 0 0 0,1 0 1 0 0,0 0-1 0 0,0 0 0 0 0,0-1 0 0 0,-1 1 0 0 0,1 0 0 0 0,0-1 0 0 0,0 1 1 0 0,0-1-1 0 0,0 1 0 0 0,0-1 0 0 0,0 1 0 0 0,0-1 0 0 0,0 0 1 0 0,0 1-1 0 0,0-1 0 0 0,1 0 0 0 0,-1 0 0 0 0,0 0 0 0 0,0 0 1 0 0,0 0-1 0 0,0 0 0 0 0,0 0 0 0 0,0 0 0 0 0,0 0 0 0 0,0-1 0 0 0,1 1 1 0 0,-1 0-1 0 0,0-1 0 0 0,0 1 0 0 0,0-1 0 0 0,0 1 0 0 0,0-1 1 0 0,-1 1-1 0 0,1-1 0 0 0,0 0 0 0 0,0 1 0 0 0,0-1 0 0 0,0 0 1 0 0,-1 0-1 0 0,2 0-170 0 0,38-60 2348 0 0,-29 42-2429 0 0,295-489 823 0 0,-298 538-16572 0 0,-8-22 8312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2:01.4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15891 0 0,'0'0'2481'0'0,"0"0"-2770"0"0,0 0-893 0 0,0 0-22 0 0,0 0 464 0 0,0 0 649 0 0,0 0 194 0 0,0 0 5 0 0,5 28 6 0 0,25 184 301 0 0,-43 146 607 0 0,25-315-1341 0 0,0-38-2345 0 0,7-3-3485 0 0,-12-2-1347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2:02.4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153 1 15779 0 0,'0'0'531'0'0,"0"0"-842"0"0,0 0-254 0 0,0 0 172 0 0,0 0 302 0 0,0 0 47 0 0,0 0-11 0 0,14 28 21 0 0,40 92 91 0 0,-52-115-42 0 0,0-1 1 0 0,-1 1 0 0 0,1-1-1 0 0,-1 1 1 0 0,0 0 0 0 0,0-1-1 0 0,-1 1 1 0 0,0 0-1 0 0,1 0 1 0 0,-2 0 0 0 0,1-1-1 0 0,0 1 1 0 0,-1 0-1 0 0,0 0 1 0 0,0-1 0 0 0,0 1-1 0 0,-1-1 1 0 0,0 1 0 0 0,0-1-1 0 0,0 0 1 0 0,0 1-1 0 0,-1-1 1 0 0,1 0 0 0 0,-3 2-16 0 0,-6 12 73 0 0,-15 31 257 0 0,-3-1 0 0 0,-2-2 0 0 0,-2-1 0 0 0,-32 34-330 0 0,55-81 2969 0 0,8-58-4028 0 0,27-73-2599 0 0,42-63-6867 0 0,-60 180 10114 0 0,34-69 907 0 0,1 43 6064 0 0,-5 47-3282 0 0,13 46-2761 0 0,-42-40-121 0 0,109 150 627 0 0,-103-135-906 0 0,0 0 0 0 0,2-1 0 0 0,1-1 0 0 0,1 0 0 0 0,1-1 1 0 0,0-1-1 0 0,2-1 0 0 0,1-1 0 0 0,0-1 0 0 0,2-1 0 0 0,0-1 0 0 0,0-1 0 0 0,2-1 0 0 0,0-1 0 0 0,1-1 0 0 0,0-2 1 0 0,19 6-118 0 0,-46-18 78 0 0,0 1 0 0 0,0-1 0 0 0,-1 0 0 0 0,1 1 0 0 0,0-1 0 0 0,0 0 1 0 0,0 1-1 0 0,0-1 0 0 0,0 1 0 0 0,0-1 0 0 0,0 0 0 0 0,0 1 0 0 0,0-1 0 0 0,0 0 1 0 0,0 1-1 0 0,0-1 0 0 0,1 0 0 0 0,-1 1 0 0 0,0-1 0 0 0,0 1 0 0 0,1-1 1 0 0,-1 0-1 0 0,0 1 0 0 0,1-1 0 0 0,-1 1 0 0 0,1-1 0 0 0,-1 1 0 0 0,1-1 1 0 0,-1 1-1 0 0,1-1 0 0 0,-1 1 0 0 0,1 0 0 0 0,-1-1 0 0 0,1 1 0 0 0,-1 0 0 0 0,1-1 1 0 0,0 1-1 0 0,-1 0 0 0 0,1 0 0 0 0,-1 0 0 0 0,1-1 0 0 0,0 1 0 0 0,-1 0 1 0 0,1 0-1 0 0,0 0 0 0 0,-1 0 0 0 0,1 0 0 0 0,0 0 0 0 0,-1 0 0 0 0,1 1 1 0 0,0-1-1 0 0,-1 0 0 0 0,1 0 0 0 0,-1 0 0 0 0,1 1 0 0 0,0-1 0 0 0,-1 0 0 0 0,1 0 1 0 0,-1 1-1 0 0,1 0-78 0 0,-44-39 915 0 0,11 24-1049 0 0,0 2 0 0 0,-1 1 0 0 0,-1 1-1 0 0,0 2 1 0 0,0 2 0 0 0,0 1-1 0 0,-1 1 1 0 0,0 2 0 0 0,0 2-1 0 0,1 1 1 0 0,-10 2 134 0 0,23-3-59 0 0,-166 34-1789 0 0,132-5-1904 0 0,5 11-3935 0 0,35-25-1312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2:02.7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24 22293 0 0,'0'0'464'0'0,"0"0"-256"0"0,0 0-152 0 0,0 0-208 0 0,170-24 64 0 0,-99 38 72 0 0,2 2-8 0 0,5 6-64 0 0,-2 3-136 0 0,-7 2-272 0 0,-2 2-433 0 0,-3 0-559 0 0,-10 0-656 0 0,-5-1-1025 0 0,-13-6-984 0 0,-17-5-5897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2:06.6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21925 0 0,'0'0'266'0'0,"0"0"-280"0"0,0 0-192 0 0,0 0 64 0 0,0 0 180 0 0,0 0 61 0 0,10 29-26 0 0,67 193 29 0 0,-8 80-398 0 0,-46-259-1891 0 0,8-58-8448 0 0,-23 9 1612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6:23.5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47 247 2993 0 0,'0'0'901'0'0,"0"0"-746"0"0,0 0-365 0 0,0 0-244 0 0,0 0 60 0 0,0 0 245 0 0,0 0 110 0 0,0 0 90 0 0,0 0 42 0 0,0 0 22 0 0,0 0 44 0 0,12 26 106 0 0,36 81 130 0 0,-42-92-122 0 0,0 1-1 0 0,-2 0 1 0 0,0 0 0 0 0,0 1-1 0 0,-2-1 1 0 0,0 1 0 0 0,-1-1 0 0 0,0 1-1 0 0,-1 0 1 0 0,-2 3-273 0 0,1 22 532 0 0,-51 617 2705 0 0,24-413-2436 0 0,24-211-663 0 0,-2 25 3152 0 0,4-76 2877 0 0,-1-1-4899 0 0,-4-24-1971 0 0,12-46 393 0 0,4 1-1 0 0,4 0 1 0 0,17-59 310 0 0,5-31-757 0 0,-5 3 156 0 0,7 0 1 0 0,38-98 600 0 0,-71 254-27 0 0,0 0-1 0 0,1 0 0 0 0,0 1 0 0 0,2 0 1 0 0,0 0-1 0 0,0 0 0 0 0,2 1 1 0 0,0 0-1 0 0,1 0 0 0 0,0 1 0 0 0,1 1 1 0 0,0 0-1 0 0,1 0 0 0 0,1 1 1 0 0,0 0-1 0 0,1 2 0 0 0,0-1 0 0 0,0 2 1 0 0,1 0-1 0 0,1 0 0 0 0,-1 1 1 0 0,1 1-1 0 0,2 1 28 0 0,-3 0-82 0 0,0 1 0 0 0,1 0 0 0 0,-1 2 0 0 0,1 0 0 0 0,0 0 0 0 0,0 2 0 0 0,0 0 0 0 0,0 0 0 0 0,0 2 1 0 0,0 0-1 0 0,0 1 0 0 0,-1 0 0 0 0,1 1 0 0 0,0 1 0 0 0,-1 1 0 0 0,0 0 0 0 0,0 1 0 0 0,0 0 0 0 0,-1 2 0 0 0,0-1 0 0 0,0 2 0 0 0,-1 0 0 0 0,0 0 1 0 0,-1 1-1 0 0,0 1 0 0 0,0 0 0 0 0,-1 1 0 0 0,-1 0 0 0 0,0 0 0 0 0,0 1 0 0 0,-2 1 0 0 0,1-1 0 0 0,-2 1 0 0 0,0 1 0 0 0,0 0 0 0 0,-2 0 0 0 0,2 6 82 0 0,-4 4 111 0 0,-1 0 0 0 0,-1 0 0 0 0,-1 0 0 0 0,-2 0 0 0 0,0 0 0 0 0,-2 0 0 0 0,0-1 0 0 0,-2 0 0 0 0,-1 0 0 0 0,-1 0 0 0 0,-1-1 0 0 0,0 0 0 0 0,-2 0 0 0 0,-1-1 0 0 0,-1-1-1 0 0,-1 0 1 0 0,0 0 0 0 0,-2-2 0 0 0,0 0 0 0 0,-1-1 0 0 0,-1 0 0 0 0,0-2 0 0 0,-2 0 0 0 0,0-1 0 0 0,0-1 0 0 0,-2-1 0 0 0,-19 10-111 0 0,-67 32 283 0 0,-1-5 1 0 0,-3-4 0 0 0,-1-6 0 0 0,-12-2-284 0 0,117-35 16 0 0,-115 51-652 0 0,123-52 560 0 0,0 1 0 0 0,0-1 1 0 0,0 1-1 0 0,1 0 1 0 0,0-1-1 0 0,-1 1 0 0 0,1-1 1 0 0,0 1-1 0 0,0-1 1 0 0,0 0-1 0 0,0 1 0 0 0,1-1 1 0 0,-1 0-1 0 0,1 0 1 0 0,-1 0-1 0 0,1 0 0 0 0,0 0 1 0 0,0 0-1 0 0,0 0 1 0 0,0-1-1 0 0,0 1 0 0 0,0-1 1 0 0,0 1-1 0 0,0-1 0 0 0,1 0 1 0 0,-1 0-1 0 0,1 0 1 0 0,-1 0-1 0 0,1 0 0 0 0,-1-1 1 0 0,3 1 75 0 0,0 2-57 0 0,434 231 1241 0 0,126 148-709 0 0,-568-385 5308 0 0,-19-15-6213 0 0,11 7-4396 0 0,5 2-3464 0 0,6 8-1328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2:07.4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273 102 25285 0 0,'0'0'271'0'0,"0"0"-60"0"0,0 0-142 0 0,0 0-213 0 0,0 0-169 0 0,0 0-153 0 0,0 0-107 0 0,0 0-41 0 0,0 0-54 0 0,0 0 32 0 0,0 0 121 0 0,0 0 125 0 0,0 0 191 0 0,-16-17 110 0 0,-54-53 15 0 0,67 68 50 0 0,0 0 1 0 0,0 0-1 0 0,0 1 0 0 0,0-1 0 0 0,0 1 1 0 0,0 0-1 0 0,-1 0 0 0 0,1 0 1 0 0,0 1-1 0 0,-1-1 0 0 0,1 1 0 0 0,-1-1 1 0 0,1 1-1 0 0,0 0 0 0 0,-1 1 0 0 0,1-1 1 0 0,-1 0-1 0 0,1 1 0 0 0,0 0 0 0 0,-1 0 1 0 0,1 0-1 0 0,0 0 0 0 0,0 1 0 0 0,0-1 1 0 0,0 1-1 0 0,0 0 0 0 0,0-1 1 0 0,0 1-1 0 0,1 1 0 0 0,-1-1 0 0 0,1 0 1 0 0,-1 1-1 0 0,1-1 0 0 0,0 1 0 0 0,0 0 1 0 0,0-1-1 0 0,0 1 0 0 0,1 0 0 0 0,-1 0 1 0 0,0 2 23 0 0,-10 19 6 0 0,1 1-1 0 0,2 0 1 0 0,0 1 0 0 0,2 0 0 0 0,0 0 0 0 0,2 1 0 0 0,1-1 0 0 0,2 1-1 0 0,0 0 1 0 0,1 0 0 0 0,2 0 0 0 0,2 9-6 0 0,-3-10 60 0 0,32 223 355 0 0,-29-239-402 0 0,1 1-1 0 0,0-1 0 0 0,0 0 0 0 0,1 0 0 0 0,1 0 1 0 0,0-1-1 0 0,0 0 0 0 0,1 0 0 0 0,0 0 0 0 0,0-1 0 0 0,1 0 1 0 0,0-1-1 0 0,7 5-12 0 0,-3-7-14 0 0,0-1 0 0 0,1 0 0 0 0,0-1 0 0 0,-1-1 0 0 0,1 0 0 0 0,0-1 0 0 0,0 0 0 0 0,0-1 0 0 0,0 0 0 0 0,1-1 0 0 0,-2-1 0 0 0,1 0 0 0 0,0-1 1 0 0,0 0-1 0 0,-1-1 0 0 0,1 0 0 0 0,-1-1 0 0 0,0 0 0 0 0,-1-1 0 0 0,1-1 0 0 0,-1 1 0 0 0,-1-2 0 0 0,1 0 0 0 0,1-2 14 0 0,16-9-734 0 0,-2 0 0 0 0,0-2 0 0 0,-1-1 0 0 0,-1-2 0 0 0,-1 0 0 0 0,-1-1 1 0 0,-2-1-1 0 0,0-1 0 0 0,13-26 734 0 0,0-38 842 0 0,-31 79-839 0 0,1 0-1 0 0,0 1 1 0 0,1-1 0 0 0,0 1 0 0 0,1 0-1 0 0,0 0 1 0 0,1 0 0 0 0,0 1-1 0 0,1 0 1 0 0,0 0 0 0 0,0 1-1 0 0,1 0 1 0 0,5-5-3 0 0,-12 13 27 0 0,0 0 1 0 0,0-1-1 0 0,0 1 0 0 0,0 0 0 0 0,1 0 1 0 0,-1 0-1 0 0,0 0 0 0 0,1 0 0 0 0,-1 0 1 0 0,1 0-1 0 0,-1 0 0 0 0,1 0 0 0 0,-1 1 1 0 0,1-1-1 0 0,0 1 0 0 0,-1-1 0 0 0,1 1 1 0 0,0-1-1 0 0,-1 1 0 0 0,1 0 0 0 0,0 0 0 0 0,0 0 1 0 0,-1 0-1 0 0,1 0 0 0 0,0 0 0 0 0,-1 1 1 0 0,1-1-1 0 0,0 1 0 0 0,-1-1 0 0 0,1 1 1 0 0,0-1-1 0 0,-1 1 0 0 0,1 0 0 0 0,-1 0 1 0 0,1 0-1 0 0,-1 0 0 0 0,0 0 0 0 0,1 0 1 0 0,-1 0-1 0 0,0 0 0 0 0,0 1 0 0 0,0-1 1 0 0,0 0-1 0 0,0 1 0 0 0,0-1 0 0 0,0 1 0 0 0,0-1 1 0 0,0 1-1 0 0,-1-1 0 0 0,1 1 0 0 0,-1-1 1 0 0,1 1-1 0 0,-1 0 0 0 0,1-1 0 0 0,-1 1 1 0 0,0 0-28 0 0,5 102 1662 0 0,-77 102-793 0 0,58-177-834 0 0,9-18 37 0 0,-4 9 97 0 0,0 0-1 0 0,-1-1 1 0 0,-1 0-1 0 0,0-1 1 0 0,-2 0-1 0 0,0-1 1 0 0,-1-1-1 0 0,-2 2-168 0 0,4-67 2674 0 0,16 5-3357 0 0,1 0-1 0 0,3 0 1 0 0,1 1-1 0 0,2 0 1 0 0,8-17 683 0 0,1-6-1750 0 0,-18 59 1569 0 0,44-123-632 0 0,-43 124 986 0 0,-1 0 1 0 0,1 0 0 0 0,1 0 0 0 0,-1 1-1 0 0,1 0 1 0 0,0 0 0 0 0,0 0-1 0 0,0 0 1 0 0,1 0 0 0 0,0 1 0 0 0,0 0-1 0 0,0 0 1 0 0,0 0 0 0 0,1 1-1 0 0,0-1 1 0 0,-1 1 0 0 0,1 1 0 0 0,0-1-1 0 0,4 0-173 0 0,-1 4 87 0 0,-1 1 0 0 0,1 0-1 0 0,-1 0 1 0 0,0 1 0 0 0,0 0 0 0 0,0 0-1 0 0,0 1 1 0 0,-1 0 0 0 0,0 1-1 0 0,1 0 1 0 0,-1 0 0 0 0,-1 0 0 0 0,1 1-1 0 0,-1 0 1 0 0,0 0 0 0 0,0 0-1 0 0,-1 1 1 0 0,0 0 0 0 0,0 0 0 0 0,-1 1-1 0 0,1-1 1 0 0,-1 2-87 0 0,8 8 191 0 0,270 392 462 0 0,-175-287-531 0 0,-156-104 1476 0 0,-229-18-1336 0 0,186-7-3485 0 0,2-1-4921 0 0,63 5-3187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2:04.6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695 244 10210 0 0,'0'0'2167'0'0,"0"0"-326"0"0,0 0-540 0 0,0 0-513 0 0,0 0-317 0 0,0 0-197 0 0,0 0-113 0 0,0 0-73 0 0,0 0-1 0 0,0 0 31 0 0,0 0 16 0 0,14-18 64 0 0,41-54 96 0 0,-52 69-224 0 0,0 1-1 0 0,-1-1 1 0 0,1 0 0 0 0,-1 0-1 0 0,0 0 1 0 0,0 0 0 0 0,0-1-1 0 0,-1 1 1 0 0,1-1 0 0 0,-1 1-1 0 0,1-1 1 0 0,-1 1 0 0 0,0-1-1 0 0,-1 0 1 0 0,1 1 0 0 0,-1-1-1 0 0,1 0 1 0 0,-1 0 0 0 0,0 0 0 0 0,-1 1-1 0 0,1-1 1 0 0,-1 0 0 0 0,1 1-1 0 0,-1-1 1 0 0,0 0 0 0 0,-1 1-1 0 0,1-1 1 0 0,-1-1-70 0 0,-2 0-107 0 0,-1 1 0 0 0,0-1 1 0 0,0 1-1 0 0,0 0 0 0 0,-1 0 0 0 0,1 1 1 0 0,-1-1-1 0 0,0 1 0 0 0,0 1 0 0 0,0-1 1 0 0,0 1-1 0 0,0 0 0 0 0,-1 0 0 0 0,1 1 1 0 0,-1 0-1 0 0,1 0 0 0 0,-1 0 0 0 0,0 1 1 0 0,-2 0 106 0 0,-26 4-181 0 0,1 2 0 0 0,0 1 0 0 0,0 1 0 0 0,1 2 0 0 0,0 2 0 0 0,1 1 0 0 0,0 1 0 0 0,1 1 0 0 0,0 2 1 0 0,2 2-1 0 0,0 0 0 0 0,1 2 0 0 0,1 1 0 0 0,-12 14 181 0 0,20-19-21 0 0,1 2 1 0 0,0 0-1 0 0,2 1 1 0 0,0 1-1 0 0,1 1 0 0 0,1 0 1 0 0,1 0-1 0 0,1 2 1 0 0,1-1-1 0 0,-2 9 21 0 0,9-22 20 0 0,1 0 0 0 0,0-1 0 0 0,1 1 1 0 0,0 0-1 0 0,0 0 0 0 0,1 0 0 0 0,1 1 0 0 0,-1-1 0 0 0,2 0 0 0 0,-1 0 0 0 0,1 0 1 0 0,1 0-1 0 0,0 0 0 0 0,0 0 0 0 0,1 0 0 0 0,1 0 0 0 0,-1-1 0 0 0,1 0 0 0 0,1 1 1 0 0,0-1-1 0 0,0-1 0 0 0,1 1 0 0 0,0-1 0 0 0,0 0 0 0 0,1 0 0 0 0,0-1 0 0 0,5 4-20 0 0,4 1 122 0 0,0-1-1 0 0,1 0 0 0 0,0-2 0 0 0,1 0 1 0 0,0 0-1 0 0,0-2 0 0 0,1 0 0 0 0,0-1 0 0 0,0-1 1 0 0,0-1-1 0 0,1-1 0 0 0,0-1 0 0 0,-1 0 1 0 0,1-1-1 0 0,15-2-121 0 0,16-2 248 0 0,-1-2 1 0 0,1-2 0 0 0,-1-2 0 0 0,-1-2-1 0 0,29-12-248 0 0,-58 19 77 0 0,0-2 1 0 0,0 0-1 0 0,-1-1 0 0 0,0-1 0 0 0,0 0 0 0 0,-1-2 0 0 0,0 0 0 0 0,-1-1 0 0 0,0-1 0 0 0,-1 0 0 0 0,0-1 0 0 0,-1-1 0 0 0,0 0 0 0 0,4-7-77 0 0,-18 18 19 0 0,1 0 0 0 0,0 0-1 0 0,-1 1 1 0 0,0-1-1 0 0,0 0 1 0 0,0-1 0 0 0,0 1-1 0 0,0 0 1 0 0,0 0 0 0 0,-1 0-1 0 0,0-1 1 0 0,1 1 0 0 0,-1 0-1 0 0,0 0 1 0 0,-1 0 0 0 0,1-1-1 0 0,-1 1 1 0 0,1 0 0 0 0,-1 0-1 0 0,0 0 1 0 0,0 0-1 0 0,0 0 1 0 0,-1 0 0 0 0,1 0-1 0 0,-1 0 1 0 0,1 0 0 0 0,-1 0-1 0 0,0 1 1 0 0,0-1 0 0 0,0 1-1 0 0,-1 0 1 0 0,1-1 0 0 0,-1 1-1 0 0,1 0 1 0 0,-1 0-1 0 0,1 1 1 0 0,-1-1 0 0 0,0 0-1 0 0,0 1 1 0 0,0 0 0 0 0,0-1-1 0 0,-2 1-18 0 0,-135-40-632 0 0,20 31 539 0 0,313-29-1589 0 0,21-23 1950 0 0,-3-9 0 0 0,42-29-268 0 0,-200 79-133 0 0,-82 58-109 0 0,-36 56 274 0 0,4 4 0 0 0,4 2 0 0 0,4 2 0 0 0,5 3 0 0 0,-17 58-32 0 0,35-91 879 0 0,32-94 1671 0 0,2-7-2922 0 0,27-61-18 0 0,4 2 0 0 0,4 1 1 0 0,4 2-1 0 0,27-38 390 0 0,-66 118-24 0 0,-1-3-14 0 0,0 1 0 0 0,1-1-1 0 0,0 1 1 0 0,0 0 0 0 0,1 0-1 0 0,0 1 1 0 0,0-1 0 0 0,1 1-1 0 0,0 0 1 0 0,0 1 0 0 0,0 0-1 0 0,1 0 1 0 0,0 0 0 0 0,0 0-1 0 0,1 1 1 0 0,0 1 0 0 0,0-1-1 0 0,0 1 1 0 0,0 0 0 0 0,0 1-1 0 0,1 0 1 0 0,0 1 0 0 0,0-1-1 0 0,-1 1 1 0 0,1 1 0 0 0,5 0 38 0 0,-4 7 13 0 0,-1 1 0 0 0,-1 0 0 0 0,1 1 0 0 0,-1 0 0 0 0,-1 0 1 0 0,1 1-1 0 0,-1 0 0 0 0,-1 0 0 0 0,0 0 0 0 0,0 1 0 0 0,-1 0 1 0 0,0 0-1 0 0,0 1 0 0 0,-1-1 0 0 0,1 7-13 0 0,-4-14 0 0 0,18 53 50 0 0,-2 0 0 0 0,-2 1 1 0 0,-3 1-1 0 0,-3 1 0 0 0,-1 1-50 0 0,26 145-206 0 0,-25-168 932 0 0,-9-37-115 0 0,-15-23 1461 0 0,0 1-2113 0 0,-1 0 0 0 0,-1 1 0 0 0,-1 1 0 0 0,-1 1 0 0 0,-1 0-1 0 0,0 1 1 0 0,-2 2 0 0 0,0 0 0 0 0,0 1 0 0 0,-1 1 0 0 0,-1 2 0 0 0,-1 0-1 0 0,1 1 1 0 0,-2 2 0 0 0,1 0 0 0 0,-1 2 0 0 0,-1 1 0 0 0,1 1 0 0 0,-4 1 41 0 0,-33 34-3260 0 0,62-29 3007 0 0,0 0 0 0 0,0 1 0 0 0,1-1 0 0 0,-1 0 0 0 0,0 0 0 0 0,1 1 0 0 0,-1-1 0 0 0,1 0 1 0 0,0 1-1 0 0,-1-1 0 0 0,1 1 0 0 0,0-1 0 0 0,0 0 0 0 0,0 1 0 0 0,0-1 0 0 0,0 1 0 0 0,0-1 0 0 0,0 1 0 0 0,0-1 1 0 0,1 0-1 0 0,-1 1 0 0 0,0-1 0 0 0,1 1 0 0 0,-1-1 0 0 0,1 0 0 0 0,0 0 0 0 0,-1 1 0 0 0,1-1 0 0 0,0 0 0 0 0,0 0 1 0 0,0 0-1 0 0,0 0 0 0 0,0 0 0 0 0,0 0 0 0 0,0 0 0 0 0,0 0 0 0 0,0 0 0 0 0,0 0 0 0 0,1 0 0 0 0,-1-1 0 0 0,0 1 1 0 0,0-1-1 0 0,1 1 0 0 0,-1-1 0 0 0,1 1 0 0 0,0-1 253 0 0,14 6-4310 0 0,-2-1 1469 0 0</inkml:trace>
  <inkml:trace contextRef="#ctx0" brushRef="#br0" timeOffset="348.633">2201 270 16147 0 0,'0'0'371'0'0,"0"0"-275"0"0,0 0-324 0 0,0 0-123 0 0,0 0 170 0 0,0 0 188 0 0,0 0 83 0 0,0 0 66 0 0,0 0 42 0 0,-1 30 2 0 0,-12 185 485 0 0,-1-104 272 0 0,-4 77 169 0 0,59-204 123 0 0,-15 8-1263 0 0,1 1 1 0 0,0 2-1 0 0,0 0 1 0 0,0 2-1 0 0,1 1 1 0 0,-1 1 0 0 0,1 1-1 0 0,-1 2 1 0 0,0 0-1 0 0,1 2 1 0 0,-1 1-1 0 0,10 4 14 0 0,95 33-354 0 0,-143-77-6232 0 0,4 23 1847 0 0,3 4-3942 0 0</inkml:trace>
  <inkml:trace contextRef="#ctx0" brushRef="#br0" timeOffset="700.489">2928 266 19668 0 0,'0'0'54'0'0,"0"0"-269"0"0,0 0-180 0 0,0 0 84 0 0,0 0 306 0 0,0 0 129 0 0,0 0-8 0 0,0 0-36 0 0,22 25-12 0 0,72 81-7 0 0,-82-93 11 0 0,-2 1 1 0 0,0 0-1 0 0,0 0 0 0 0,-1 1 0 0 0,-1 1 0 0 0,-1 0 0 0 0,0 0 0 0 0,-1 0 0 0 0,0 0 0 0 0,-2 1 0 0 0,2 8-72 0 0,7 26 182 0 0,-5-23-94 0 0,56 110 123 0 0,-62-137-158 0 0,1-1 1 0 0,-1 1-1 0 0,0-1 0 0 0,0 0 0 0 0,1 0 1 0 0,-1 1-1 0 0,0-2 0 0 0,1 1 1 0 0,-1 0-1 0 0,0 0 0 0 0,0-1 0 0 0,1 1 1 0 0,-1-1-1 0 0,0 1 0 0 0,0-1 0 0 0,0 0 1 0 0,0 0-1 0 0,0 0 0 0 0,0 0 1 0 0,0-1-1 0 0,0 1 0 0 0,0 0 0 0 0,0-1 1 0 0,-1 1-1 0 0,1-1 0 0 0,-1 0 1 0 0,1 0-1 0 0,-1 1 0 0 0,0-1 0 0 0,1 0 1 0 0,-1 0-1 0 0,0 0 0 0 0,0 0 0 0 0,0 0 1 0 0,-1-1-1 0 0,1 1 0 0 0,0 0 1 0 0,-1 0-1 0 0,0-1 0 0 0,1 1 0 0 0,-1 0 1 0 0,0 0-1 0 0,0-3-53 0 0,5-6-13 0 0,203-432-78 0 0,-206 439 29 0 0,0-1-1 0 0,0 1 1 0 0,0 1-1 0 0,0-1 1 0 0,1 0-1 0 0,0 0 1 0 0,0 1 0 0 0,0 0-1 0 0,0-1 1 0 0,1 1-1 0 0,-1 0 1 0 0,1 1-1 0 0,0-1 1 0 0,-1 1-1 0 0,1-1 1 0 0,0 1-1 0 0,1 0 1 0 0,-1 1 0 0 0,0-1-1 0 0,0 1 1 0 0,1 0-1 0 0,-1 0 1 0 0,1 0-1 0 0,1 0 63 0 0,10 76-9127 0 0,-16-65 5645 0 0,0 4-5116 0 0</inkml:trace>
  <inkml:trace contextRef="#ctx0" brushRef="#br0" timeOffset="1263.035">4089 244 22013 0 0,'0'0'61'0'0,"0"0"-240"0"0,0 0-189 0 0,0 0 59 0 0,0 0 230 0 0,0 0 82 0 0,0 0 12 0 0,0 0 2 0 0,10 26 10 0 0,28 87 13 0 0,-35-103-26 0 0,0 1 0 0 0,-1-1 0 0 0,0 1 0 0 0,0 0 1 0 0,-1-1-1 0 0,-1 1 0 0 0,0 0 0 0 0,0 0 0 0 0,-1-1 1 0 0,0 1-1 0 0,-1 0 0 0 0,0-1 0 0 0,-1 0 0 0 0,-3 10-14 0 0,0-1 44 0 0,-58 146 308 0 0,63-222 1066 0 0,72-233-3827 0 0,-61 260 2051 0 0,-8 23 312 0 0,45-98-496 0 0,-46 103 553 0 0,0 0 0 0 0,0 0 0 0 0,1 0-1 0 0,-1 0 1 0 0,1 1 0 0 0,-1-1 0 0 0,1 1 0 0 0,-1-1 0 0 0,1 1 0 0 0,0-1 0 0 0,0 1 0 0 0,0 0 0 0 0,0 0 0 0 0,0 0 0 0 0,0 0 0 0 0,0 0 0 0 0,0 1-1 0 0,0-1 1 0 0,1 1 0 0 0,-1-1 0 0 0,0 1 0 0 0,0 0 0 0 0,0 0 0 0 0,1 0 0 0 0,-1 0 0 0 0,0 0 0 0 0,0 0 0 0 0,1 0 0 0 0,-1 1 0 0 0,0-1-1 0 0,0 1 1 0 0,0 0 0 0 0,0 0 0 0 0,0 0 0 0 0,0 0 0 0 0,0 0 0 0 0,0 0 0 0 0,0 0 0 0 0,0 1 0 0 0,0-1 0 0 0,-1 0 0 0 0,1 1 0 0 0,-1 0-1 0 0,1-1 1 0 0,-1 1 0 0 0,2 2-11 0 0,122 189 1071 0 0,-86-121-1011 0 0,18 40-58 0 0,-39-74-59 0 0,1 0-1 0 0,2-1 1 0 0,2-2-1 0 0,1 0 1 0 0,16 17 57 0 0,31-11 691 0 0,-78-66 1161 0 0,-13 7-1919 0 0,-2 2-1 0 0,0 1 1 0 0,-1 1-1 0 0,0 0 1 0 0,-1 2 0 0 0,0 1-1 0 0,-1 1 1 0 0,-1 1 0 0 0,1 1-1 0 0,-1 1 1 0 0,-1 1-1 0 0,1 2 1 0 0,-9 0 67 0 0,-45-11-100 0 0,-1 3 0 0 0,0 4 0 0 0,-1 4 0 0 0,1 3 0 0 0,-5 4 100 0 0,87-3-48 0 0,-1 1 0 0 0,0-1-1 0 0,0 0 1 0 0,0 1 0 0 0,1-1 0 0 0,-1 0 0 0 0,0 1 0 0 0,0-1 0 0 0,0 1-1 0 0,0-1 1 0 0,0 0 0 0 0,0 1 0 0 0,0-1 0 0 0,0 1 0 0 0,0-1-1 0 0,0 0 1 0 0,0 1 0 0 0,0-1 0 0 0,0 1 0 0 0,0-1 0 0 0,0 0 0 0 0,0 1-1 0 0,0-1 1 0 0,-1 1 0 0 0,1-1 0 0 0,0 0 0 0 0,0 1 0 0 0,-1-1 0 0 0,1 0-1 0 0,0 1 1 0 0,0-1 0 0 0,-1 0 0 0 0,1 1 0 0 0,0-1 0 0 0,-1 0 0 0 0,1 0-1 0 0,0 1 1 0 0,-1-1 0 0 0,1 0 0 0 0,0 0 0 0 0,-1 0 0 0 0,1 0 0 0 0,0 1-1 0 0,-1-1 1 0 0,1 0 0 0 0,-1 0 0 0 0,1 0 0 0 0,0 0 0 0 0,-1 0 0 0 0,1 0-1 0 0,-1 0 1 0 0,1 0 48 0 0,37 14-1926 0 0,42-4-2910 0 0,-26-9-1165 0 0,-30-1-1145 0 0</inkml:trace>
  <inkml:trace contextRef="#ctx0" brushRef="#br0" timeOffset="1778.688">4994 325 20636 0 0,'0'0'419'0'0,"0"0"-307"0"0,0 0-327 0 0,0 0-111 0 0,0 0 114 0 0,0 0 109 0 0,0 0 64 0 0,0 0 33 0 0,-1 27 22 0 0,-3 166-3 0 0,-48 6 138 0 0,47-292-383 0 0,5 57-2 0 0,2 0 1 0 0,1 0 0 0 0,2 0-1 0 0,2 0 1 0 0,1 1-1 0 0,1 0 1 0 0,2 0 233 0 0,-10 33-12 0 0,-1 0 0 0 0,0 1 0 0 0,1-1 0 0 0,-1 1 0 0 0,1-1-1 0 0,-1 1 1 0 0,1-1 0 0 0,0 1 0 0 0,-1-1 0 0 0,1 1 0 0 0,0-1 0 0 0,0 1 0 0 0,0 0 0 0 0,0 0 0 0 0,0-1 0 0 0,1 1 0 0 0,-1 0 0 0 0,0 0-1 0 0,0 0 1 0 0,1 0 0 0 0,-1 1 0 0 0,1-1 0 0 0,-1 0 0 0 0,1 0 0 0 0,-1 1 0 0 0,1-1 0 0 0,-1 1 0 0 0,1 0 0 0 0,0-1 0 0 0,-1 1 0 0 0,1 0-1 0 0,-1 0 1 0 0,1 0 0 0 0,0 0 0 0 0,-1 0 0 0 0,1 0 0 0 0,-1 0 0 0 0,1 1 0 0 0,0-1 0 0 0,-1 1 0 0 0,1-1 0 0 0,-1 1 0 0 0,1-1-1 0 0,-1 1 1 0 0,2 1 12 0 0,59 56 1671 0 0,-44-38-1071 0 0,333 306 1850 0 0,-345-319-2414 0 0,2 1 0 0 0,-1-1 0 0 0,1 0 0 0 0,0 0 0 0 0,0-1 0 0 0,1 0 0 0 0,-1-1 0 0 0,1 0 1 0 0,1 0-1 0 0,-1-1 0 0 0,1 0 0 0 0,0 0 0 0 0,0-1 0 0 0,0-1 0 0 0,0 0 0 0 0,0 0 0 0 0,0-1 0 0 0,1 0 0 0 0,-1-1 0 0 0,0 0 0 0 0,1 0 1 0 0,-1-1-1 0 0,0-1 0 0 0,1 0 0 0 0,-1 0 0 0 0,0-1 0 0 0,0 0 0 0 0,-1-1 0 0 0,1 0 0 0 0,-1-1 0 0 0,0 1 0 0 0,0-2 0 0 0,0 1 0 0 0,-1-1 1 0 0,1-1-1 0 0,-2 0 0 0 0,1 0 0 0 0,-1 0 0 0 0,6-9-36 0 0,-6-3 50 0 0,-1 0 1 0 0,0-1 0 0 0,-2 1-1 0 0,0-1 1 0 0,-2 0-1 0 0,0 0 1 0 0,-1-1-1 0 0,-1 1 1 0 0,-1 0-1 0 0,-1 0 1 0 0,-1 0 0 0 0,0 0-1 0 0,-1 0 1 0 0,-2 0-1 0 0,0 1 1 0 0,-1 0-1 0 0,0 0 1 0 0,-2 1-1 0 0,0 0 1 0 0,-2 0 0 0 0,1 1-1 0 0,-2 1 1 0 0,-6-7-51 0 0,-119-143-199 0 0,226 311-5693 0 0,-87-142 5624 0 0,35 47-8010 0 0,-23-32-2076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2:01.7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271 217 17836 0 0,'0'0'388'0'0,"0"0"-527"0"0,0 0-389 0 0,0 0-104 0 0,0 0 241 0 0,0 0 315 0 0,0 0 67 0 0,0 0 26 0 0,0 0 33 0 0,18 28 10 0 0,57 89 16 0 0,-33 1 153 0 0,-8 115 668 0 0,-34-232-339 0 0,-21-27-1844 0 0,-25-27-9065 0 0,36 40 3652 0 0</inkml:trace>
  <inkml:trace contextRef="#ctx0" brushRef="#br0" timeOffset="200.958">0 36 21925 0 0,'0'0'669'0'0,"0"0"-126"0"0,0 0-283 0 0,0 0-268 0 0,33-7-24 0 0,106-22 8 0 0,82 30-253 0 0,-154 8 95 0 0,122 16-1305 0 0,-128-10-2161 0 0,-1 5-4272 0 0,-43-14-1899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2:00.0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331 237 11578 0 0,'0'0'4878'0'0,"0"0"-4257"0"0,0 0-1262 0 0,0 0-102 0 0,0 0 248 0 0,0 0 483 0 0,0 0 165 0 0,0 0 5 0 0,0 0-49 0 0,25-3-29 0 0,78-12 12 0 0,-96 14-30 0 0,0 0-1 0 0,-1 0 1 0 0,1-1-1 0 0,-1 0 1 0 0,1 0 0 0 0,-1-1-1 0 0,0 1 1 0 0,0-2-1 0 0,0 1 1 0 0,0 0-1 0 0,0-1 1 0 0,-1 0 0 0 0,0-1-1 0 0,1 1 1 0 0,-2-1-1 0 0,5-4-61 0 0,9-9 215 0 0,-15 16-200 0 0,0 0 0 0 0,0 1-1 0 0,0-1 1 0 0,0 0 0 0 0,0 0 0 0 0,0-1-1 0 0,-1 1 1 0 0,1-1 0 0 0,-1 1 0 0 0,0-1-1 0 0,0 0 1 0 0,0 0 0 0 0,0 0-1 0 0,0 0 1 0 0,0 0 0 0 0,-1 0 0 0 0,0 0-1 0 0,1-1 1 0 0,-1 1 0 0 0,-1 0 0 0 0,1-1-1 0 0,0 1 1 0 0,-1-1 0 0 0,0 1-1 0 0,1-1 1 0 0,-1 1 0 0 0,-1-1 0 0 0,1 1-1 0 0,0-1 1 0 0,-1 1 0 0 0,0-1 0 0 0,0 1-1 0 0,0 0 1 0 0,0-1 0 0 0,0 1-1 0 0,-1 0 1 0 0,0 0 0 0 0,1 0 0 0 0,-1 0-1 0 0,0 0 1 0 0,-1 0 0 0 0,1 0 0 0 0,0 1-1 0 0,-1-1 1 0 0,1 1 0 0 0,-1 0-15 0 0,-23-2-128 0 0,1 1-1 0 0,-1 2 1 0 0,1 0 0 0 0,-1 2 0 0 0,1 1 0 0 0,-1 1-1 0 0,1 1 1 0 0,0 1 0 0 0,0 1 0 0 0,0 1 0 0 0,1 2 0 0 0,0 0-1 0 0,1 2 1 0 0,0 0 0 0 0,1 1 0 0 0,0 2 0 0 0,-18 14 128 0 0,32-25-89 0 0,-1 0-1 0 0,1 1 1 0 0,0 0 0 0 0,0 1 0 0 0,0 0 0 0 0,1 0 0 0 0,0 0 0 0 0,0 1 0 0 0,0 0 0 0 0,0 0 0 0 0,1 1 0 0 0,0 0 0 0 0,1 0-1 0 0,0 0 1 0 0,0 1 0 0 0,0 0 0 0 0,1 0 0 0 0,0 0 0 0 0,0 0 0 0 0,1 1 0 0 0,0 0 0 0 0,1-1 0 0 0,0 1 0 0 0,0 0 0 0 0,1 4 88 0 0,6-7 69 0 0,0 0-1 0 0,1 0 0 0 0,0 0 0 0 0,0-1 1 0 0,0 0-1 0 0,1 0 0 0 0,0 0 0 0 0,0-1 0 0 0,0 0 1 0 0,0-1-1 0 0,1 1 0 0 0,-1-1 0 0 0,1-1 1 0 0,0 0-1 0 0,0 0 0 0 0,0 0 0 0 0,0-1 0 0 0,0 0 1 0 0,0-1-1 0 0,3 0-67 0 0,142 15 694 0 0,-111-14-710 0 0,-1 1 0 0 0,0 2 0 0 0,0 3-1 0 0,-1 0 1 0 0,0 3 0 0 0,0 1 0 0 0,-1 2 0 0 0,0 2 0 0 0,12 8 16 0 0,-45-19-27 0 0,0 0-1 0 0,1 1 0 0 0,-1 0 0 0 0,-1 1 1 0 0,1-1-1 0 0,-1 1 0 0 0,0 0 1 0 0,0 0-1 0 0,-1 0 0 0 0,0 1 1 0 0,0 0-1 0 0,0 0 0 0 0,-1 0 1 0 0,0 0-1 0 0,0 0 0 0 0,-1 1 0 0 0,0-1 1 0 0,-1 1-1 0 0,1 0 0 0 0,-1-1 1 0 0,-1 1-1 0 0,1 0 0 0 0,-1 0 1 0 0,-1 0-1 0 0,1 0 28 0 0,-1-3 123 0 0,0 1 1 0 0,-1-1-1 0 0,1 1 0 0 0,-1-1 1 0 0,0 0-1 0 0,-1 0 0 0 0,1 0 1 0 0,-1 0-1 0 0,0 0 0 0 0,0-1 1 0 0,0 1-1 0 0,0-1 0 0 0,-1 0 1 0 0,0 0-1 0 0,0 0 0 0 0,0-1 1 0 0,-1 1-1 0 0,1-1 0 0 0,-1 0 1 0 0,1 0-1 0 0,-1 0 0 0 0,0-1 1 0 0,-3 1-124 0 0,-12 4 233 0 0,-1-2 0 0 0,0 0 1 0 0,0-2-1 0 0,0 0 0 0 0,-1-1 1 0 0,1-1-1 0 0,0-2 0 0 0,-1 0 1 0 0,1-1-1 0 0,0-1 0 0 0,0 0 0 0 0,0-2 1 0 0,0-1-1 0 0,1 0 0 0 0,0-2 1 0 0,0 0-1 0 0,1-1 0 0 0,0-1 1 0 0,-4-3-234 0 0,-37-51-2399 0 0,76 15-6003 0 0,-1 39 4297 0 0,-3 2-2710 0 0</inkml:trace>
  <inkml:trace contextRef="#ctx0" brushRef="#br0" timeOffset="226.508">1209 251 16700 0 0,'0'0'86'0'0,"0"0"-607"0"0,0 0-505 0 0,0 0-34 0 0,0 0 483 0 0,0 0 433 0 0,0 0 144 0 0,0 0 42 0 0,3 29 12 0 0,13 190 23 0 0,-17 87 1701 0 0,-13-343-5732 0 0,6 19-1005 0 0,3 7-1537 0 0</inkml:trace>
  <inkml:trace contextRef="#ctx0" brushRef="#br0" timeOffset="406.574">848 214 21853 0 0,'0'0'585'0'0,"0"0"-321"0"0,0 0-379 0 0,0 0-170 0 0,0 0 121 0 0,33-2 117 0 0,241-8-254 0 0,-202 12-547 0 0,110 4-2060 0 0,-65 9-7686 0 0,-99-12 3154 0 0</inkml:trace>
  <inkml:trace contextRef="#ctx0" brushRef="#br0" timeOffset="629.541">1912 320 15675 0 0,'0'0'-1115'0'0,"0"0"-130"0"0,0 0-34 0 0,0 0 473 0 0,0 0 636 0 0,0 0 72 0 0,0 0-44 0 0,0 0 12 0 0,0 0 90 0 0,14 30 138 0 0,44 94 135 0 0,-40-18 530 0 0,-19-79-522 0 0,-2 49 307 0 0,9 103-1508 0 0,2-155-4329 0 0,-6-19-995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1:58.1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147 215 7186 0 0,'0'0'1912'0'0,"0"0"-656"0"0,0 0-133 0 0,0 0-179 0 0,0 0-438 0 0,0 0-581 0 0,0 0-645 0 0,0 0-627 0 0,0 0-7 0 0,0 0 375 0 0,0 0 518 0 0,0 0 572 0 0,0 0 210 0 0,0 10 99 0 0,-5 60 245 0 0,3 0 1 0 0,3 0-1 0 0,3 0 0 0 0,3-1 0 0 0,13 53-665 0 0,-16-110-1763 0 0,3 3 4851 0 0,-6-10 3580 0 0,-10-17-5209 0 0,-11-12-1643 0 0,1-1 1 0 0,1-1 0 0 0,1-1-1 0 0,2 0 1 0 0,1-1 0 0 0,1-1-1 0 0,1 0 1 0 0,2-1 0 0 0,0 0-1 0 0,3-1 1 0 0,0 1 0 0 0,2-1-1 0 0,1-1 1 0 0,2 1 0 0 0,1-14 183 0 0,2 35-94 0 0,1 1 1 0 0,1-1 0 0 0,0 1 0 0 0,0 0-1 0 0,1 0 1 0 0,0 0 0 0 0,0 0-1 0 0,1 1 1 0 0,1 0 0 0 0,-1 0-1 0 0,1 0 1 0 0,0 0 0 0 0,1 1 0 0 0,0 0-1 0 0,0 1 1 0 0,1-1 0 0 0,-1 1-1 0 0,1 1 1 0 0,0 0 0 0 0,1 0-1 0 0,0 0 1 0 0,-1 1 0 0 0,11-3 93 0 0,12-5-58 0 0,0 1 1 0 0,1 1 0 0 0,1 2-1 0 0,0 1 1 0 0,0 1 0 0 0,14 1 57 0 0,-20 3-121 0 0,0 1 1 0 0,0 1-1 0 0,0 1 1 0 0,0 1-1 0 0,-1 2 1 0 0,1 1-1 0 0,-1 0 1 0 0,1 2-1 0 0,-2 2 1 0 0,12 4 120 0 0,-26-8-39 0 0,-1 0 1 0 0,0 0-1 0 0,0 1 1 0 0,-1 0-1 0 0,0 1 1 0 0,0-1-1 0 0,0 2 1 0 0,-1 0-1 0 0,0 0 1 0 0,0 0-1 0 0,-1 1 1 0 0,0 0-1 0 0,-1 0 1 0 0,0 1 0 0 0,0 0-1 0 0,-1 0 1 0 0,0 0-1 0 0,-1 1 1 0 0,0-1-1 0 0,-1 1 1 0 0,0 0-1 0 0,-1 0 1 0 0,0 0-1 0 0,0 1 1 0 0,-1 10 38 0 0,-1-7 92 0 0,-1 0 0 0 0,-1 0 1 0 0,0-1-1 0 0,-1 1 0 0 0,-1 0 0 0 0,0-1 1 0 0,-1 0-1 0 0,0 0 0 0 0,-1 0 1 0 0,-1-1-1 0 0,0 0 0 0 0,-1 0 0 0 0,0-1 1 0 0,-1 0-1 0 0,0 0 0 0 0,-1-1 1 0 0,0 0-1 0 0,-1-1 0 0 0,0 0 1 0 0,-4 1-93 0 0,-18 14 240 0 0,-1-1 0 0 0,-2-1 0 0 0,0-2 1 0 0,-1-2-1 0 0,-1-1 0 0 0,-26 7-240 0 0,-84 27 167 0 0,162-49-3191 0 0,21 3 3100 0 0,120-3 1144 0 0,-117-6-1084 0 0,-1 1-1 0 0,0 2 1 0 0,0 2 0 0 0,0 1 0 0 0,0 2 0 0 0,0 2 0 0 0,-1 1 0 0 0,0 2 0 0 0,0 1 0 0 0,-1 2 0 0 0,-1 1-1 0 0,28 16-135 0 0,-53-23-99 0 0,-1 0 1 0 0,0 0-1 0 0,0 1 0 0 0,-1 0 0 0 0,0 0 0 0 0,0 0 0 0 0,-1 1 0 0 0,0 0 0 0 0,0 1 0 0 0,-1-1 0 0 0,0 1 0 0 0,-1 0 0 0 0,0 0 0 0 0,-1 1 0 0 0,0-1 1 0 0,-1 1-1 0 0,0-1 0 0 0,0 1 0 0 0,-1 0 0 0 0,-1 0 0 0 0,1 0 0 0 0,-2 0 99 0 0,16-12-11052 0 0,-11-4 6710 0 0</inkml:trace>
  <inkml:trace contextRef="#ctx0" brushRef="#br0" timeOffset="293.923">1539 508 17292 0 0,'0'0'284'0'0,"0"0"-343"0"0,0 0-386 0 0,0 0-165 0 0,0 0 203 0 0,0 0 206 0 0,0 0 93 0 0,-7 25 79 0 0,-54 196 134 0 0,54-196 25 0 0,2 1 1 0 0,0 0-1 0 0,2 0 0 0 0,1 1 1 0 0,1-1-1 0 0,1 0 0 0 0,4 25-130 0 0,-3-43 53 0 0,0-1 0 0 0,0 1 0 0 0,1-1 0 0 0,1 0 0 0 0,-1 1 0 0 0,1-1 0 0 0,0 0 0 0 0,1-1 0 0 0,-1 1 0 0 0,1 0 0 0 0,1-1 0 0 0,-1 0 1 0 0,1 0-1 0 0,0-1 0 0 0,1 1 0 0 0,-1-1 0 0 0,1 0 0 0 0,0 0 0 0 0,0-1 0 0 0,1 0 0 0 0,-1 0 0 0 0,1 0 0 0 0,0-1 0 0 0,0 0 0 0 0,0 0 0 0 0,0-1 0 0 0,0 0 0 0 0,1 0 0 0 0,-1-1-53 0 0,35 4 191 0 0,0-2 1 0 0,0-3 0 0 0,0 0-1 0 0,0-3 1 0 0,0-2-1 0 0,0-1 1 0 0,-1-2-1 0 0,0-2 1 0 0,-1-2-1 0 0,0-1 1 0 0,9-7-192 0 0,-49 20-45 0 0,-1 0 0 0 0,1 0 0 0 0,-1 0 0 0 0,1 0 1 0 0,-1 0-1 0 0,1-1 0 0 0,-1 1 0 0 0,1 0 0 0 0,-1 0 0 0 0,1 0 0 0 0,0-1 0 0 0,-1 1 1 0 0,1 0-1 0 0,-1-1 0 0 0,1 1 0 0 0,0 0 0 0 0,-1-1 0 0 0,1 1 0 0 0,0 0 0 0 0,0-1 0 0 0,-1 1 1 0 0,1-1-1 0 0,0 1 0 0 0,0 0 0 0 0,-1-1 0 0 0,1 1 0 0 0,0-1 0 0 0,0 1 0 0 0,0-1 1 0 0,0 1-1 0 0,0-1 0 0 0,0 1 0 0 0,0-1 0 0 0,0 1 0 0 0,0-1 0 0 0,0 1 0 0 0,0-1 0 0 0,0 1 1 0 0,0-1-1 0 0,0 1 0 0 0,0 0 0 0 0,0-1 0 0 0,1 1 0 0 0,-1-1 0 0 0,0 1 0 0 0,0-1 1 0 0,0 1-1 0 0,1 0 0 0 0,-1-1 0 0 0,0 1 0 0 0,1-1 0 0 0,-1 1 0 0 0,0 0 0 0 0,1-1 0 0 0,-1 1 1 0 0,1 0-1 0 0,-1 0 0 0 0,0-1 0 0 0,1 1 0 0 0,0 0 45 0 0,-51-13-7605 0 0,46 12 6054 0 0,-10-2-6979 0 0</inkml:trace>
  <inkml:trace contextRef="#ctx0" brushRef="#br0" timeOffset="570.088">1341 860 14251 0 0,'0'0'2055'0'0,"0"0"-864"0"0,0 0-659 0 0,0 0-529 0 0,0 0-182 0 0,0 0 123 0 0,34-15 101 0 0,108-47 10 0 0,94 4-109 0 0,-169 48-64 0 0,95-17-1163 0 0,-108 17-1587 0 0,-1-1-3410 0 0,-45 9-1020 0 0</inkml:trace>
  <inkml:trace contextRef="#ctx0" brushRef="#br0" timeOffset="885.302">1424 394 18652 0 0,'0'0'984'0'0,"0"0"-272"0"0,0 0-768 0 0,0 0-448 0 0,0 0-136 0 0,0 0 104 0 0,0 0 368 0 0,160-74 128 0 0,-107 64 8 0 0,0 4-80 0 0,-1 0-40 0 0,1 4-192 0 0,-1 2-360 0 0,0 0-433 0 0,-3 6-495 0 0,0 2-856 0 0,-15-1-553 0 0,-11-2-5721 0 0</inkml:trace>
  <inkml:trace contextRef="#ctx0" brushRef="#br0" timeOffset="1143.085">2757 437 17716 0 0,'0'0'483'0'0,"0"0"-565"0"0,0 0-685 0 0,0 0-357 0 0,0 0 169 0 0,0 0 316 0 0,0 0 386 0 0,0 0 446 0 0,0 0 276 0 0,0 0 276 0 0,0 0 154 0 0,0 0-96 0 0,-27-12 64 0 0,1 4-963 0 0,1 1 0 0 0,-1 1 0 0 0,0 2 0 0 0,0 0-1 0 0,-1 2 1 0 0,1 1 0 0 0,0 1 0 0 0,-1 1 0 0 0,1 1 0 0 0,0 1 0 0 0,-5 3 96 0 0,27-7-71 0 0,0 1-1 0 0,0 0 1 0 0,1 0-1 0 0,-1 1 1 0 0,0-1-1 0 0,0 1 1 0 0,1 0-1 0 0,-1 0 1 0 0,1 0-1 0 0,-1 0 1 0 0,1 1-1 0 0,-1-1 0 0 0,1 1 1 0 0,0 0-1 0 0,-1 0 1 0 0,1 0-1 0 0,0 1 1 0 0,0-1-1 0 0,1 1 1 0 0,-1-1-1 0 0,1 1 1 0 0,-1 0-1 0 0,1 0 1 0 0,0 0-1 0 0,0 0 1 0 0,0 0-1 0 0,0 1 0 0 0,1-1 1 0 0,-1 1-1 0 0,1-1 1 0 0,0 1-1 0 0,0 0 1 0 0,0-1-1 0 0,0 1 1 0 0,1 0-1 0 0,0-1 1 0 0,-1 1-1 0 0,1 0 1 0 0,1 0-1 0 0,-1 0 1 0 0,0-1-1 0 0,1 1 0 0 0,0 0 1 0 0,0-1-1 0 0,0 1 1 0 0,0-1-1 0 0,1 2 72 0 0,12 8 114 0 0,1-1 0 0 0,0-1 0 0 0,0 0 0 0 0,1-1 0 0 0,0-1 0 0 0,1 0 0 0 0,0-1 0 0 0,0-1 0 0 0,1 0 0 0 0,0-2 0 0 0,0 0 0 0 0,0-1 0 0 0,4 0-114 0 0,24 8 132 0 0,23 7 21 0 0,-38-12-136 0 0,-1 0-1 0 0,0 2 1 0 0,0 2 0 0 0,-1 0 0 0 0,-1 2-1 0 0,0 1 1 0 0,-1 1 0 0 0,14 11-17 0 0,-38-23 12 0 0,1-1 0 0 0,-1 0 0 0 0,0 1 0 0 0,0 0 0 0 0,0 0 1 0 0,-1 0-1 0 0,1 0 0 0 0,0 0 0 0 0,-1 0 0 0 0,0 1 0 0 0,0-1 0 0 0,0 1 1 0 0,-1-1-1 0 0,1 1 0 0 0,-1 0 0 0 0,1 0 0 0 0,-1 0 0 0 0,-1 0 0 0 0,1 0 1 0 0,0 0-1 0 0,-1 0 0 0 0,0 0 0 0 0,0 0 0 0 0,0 0 0 0 0,0 0 0 0 0,-1 0 1 0 0,0 0-1 0 0,0 0 0 0 0,0 0 0 0 0,0 0 0 0 0,0-1 0 0 0,-1 1 0 0 0,0 0 1 0 0,0-1-1 0 0,0 1 0 0 0,0-1 0 0 0,0 1 0 0 0,-1-1 0 0 0,1 0 0 0 0,-1 0 1 0 0,0 0-1 0 0,0-1 0 0 0,0 1 0 0 0,0-1 0 0 0,-1 1 0 0 0,1-1 0 0 0,0 0 0 0 0,-1 0-11 0 0,-38 19 302 0 0,0-1 0 0 0,-1-2 1 0 0,-1-2-1 0 0,0-1 1 0 0,-1-3-1 0 0,-1-2 0 0 0,1-2 1 0 0,-2-2-1 0 0,1-1 0 0 0,-11-3-303 0 0,-68 0 594 0 0,124-2-638 0 0,1 0 0 0 0,-1 0 0 0 0,0 0 0 0 0,0 0 0 0 0,0-1 0 0 0,0 1 0 0 0,0 0 0 0 0,1 0 0 0 0,-1-1 0 0 0,0 1 0 0 0,0 0 0 0 0,0-1 0 0 0,1 1 0 0 0,-1-1 0 0 0,0 1 0 0 0,1-1 0 0 0,-1 0 0 0 0,0 1 0 0 0,1-1 0 0 0,-1 0 0 0 0,1 1 0 0 0,-1-1 0 0 0,1 0 0 0 0,-1 1 0 0 0,1-1 0 0 0,-1 0 0 0 0,1 0 0 0 0,0 0 0 0 0,-1 1 0 0 0,1-1 0 0 0,0 0 0 0 0,0 0 0 0 0,0 0 0 0 0,0 0 0 0 0,0 0 0 0 0,0 0-1 0 0,0 1 1 0 0,0-1 0 0 0,0 0 0 0 0,0 0 0 0 0,0 0 0 0 0,0 0 0 0 0,1 0 0 0 0,-1 1 0 0 0,0-1 0 0 0,1 0 0 0 0,-1 0 0 0 0,0 0 0 0 0,1 1 0 0 0,-1-1 0 0 0,1 0 0 0 0,0 1 0 0 0,-1-1 0 0 0,1 0 0 0 0,-1 1 0 0 0,1-1 0 0 0,0 1 0 0 0,-1-1 0 0 0,1 1 0 0 0,0-1 0 0 0,0 1 0 0 0,0-1 0 0 0,-1 1 44 0 0,47-36-3598 0 0,16 3-2303 0 0,-41 22-1274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2:35.83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 10 1840 0 0,'0'0'778'0'0,"0"0"-298"0"0,0 0-268 0 0,0 0-127 0 0,0 0-25 0 0,0 0 75 0 0,0 0 121 0 0,0 0 123 0 0,0 0 89 0 0,0 0 31 0 0,0 0-10 0 0,-5-7 459 0 0,2 4-3540 0 0,1 184 3463 0 0,1 1 1304 0 0,51-6-927 0 0,-22 41 975 0 0,-27 85-1619 0 0,38 78 510 0 0,-49 27 322 0 0,11-314-1283 0 0,1-25 99 0 0,-3 1 1 0 0,-2-1-1 0 0,-4 1 0 0 0,-10 42-252 0 0,6-47 99 0 0,4 0 0 0 0,2 0 0 0 0,3 1 0 0 0,2 0 0 0 0,7 30-99 0 0,34 421 70 0 0,-6-93 202 0 0,-48-207 1313 0 0,1-2-912 0 0,12-213-433 0 0,0-1 55 0 0,0 0 40 0 0,0 0 3 0 0,0 0 3 0 0,0 0-12 0 0,0 0-2 0 0,0 0 21 0 0,0 0 13 0 0,1 0 650 0 0,1 0-16640 0 0,0 1 15349 0 0,2 2-5701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2:37.71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2 126 4153 0 0,'0'0'1711'0'0,"0"0"-81"0"0,0 0-111 0 0,0 0-222 0 0,0 0-191 0 0,0 0-195 0 0,0 0-162 0 0,0 0-98 0 0,0 0-76 0 0,0 0-87 0 0,0 0-123 0 0,0 0-146 0 0,0 0-158 0 0,-1-4-102 0 0,6-1 41 0 0,-1 1 1 0 0,1 0-1 0 0,1-1 0 0 0,-1 2 0 0 0,0-1 1 0 0,1 1-1 0 0,0-1 0 0 0,0 2 1 0 0,0-1-1 0 0,0 1 0 0 0,0 0 1 0 0,1 0-1 0 0,-1 0 0 0 0,1 1 0 0 0,-1 0 1 0 0,1 0-1 0 0,-1 1 0 0 0,1 0 1 0 0,-1 0-1 0 0,1 1 0 0 0,3 0 0 0 0,10-3 3 0 0,856-44 347 0 0,-244 19-92 0 0,119 31-258 0 0,-201 1 135 0 0,-218 9 81 0 0,194 37-216 0 0,95 7 182 0 0,467-47 592 0 0,76-18-5 0 0,-660 22-695 0 0,-212-2 340 0 0,270-24-414 0 0,-476 3 79 0 0,1165-61 210 0 0,219 75-171 0 0,-320 44 162 0 0,310-40 521 0 0,-464-12-501 0 0,-331 1-10 0 0,-549-9-40 0 0,272-6-122 0 0,-296 23 441 0 0,-69-20 44 0 0,-9 4-2774 0 0,3 4-7701 0 0,-14 5 153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2:38.90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407 0 5201 0 0,'0'0'602'0'0,"0"0"-32"0"0,0 0-198 0 0,0 0-336 0 0,0 0-400 0 0,0 0-232 0 0,0 0 9 0 0,0 0 191 0 0,0 0 271 0 0,0 0 145 0 0,0 0 11 0 0,0 0 2 0 0,0 0-10 0 0,-7 5 6 0 0,-42 59 46 0 0,7 163 842 0 0,10 3 1 0 0,3 101-918 0 0,24-267 92 0 0,-29 744 904 0 0,29-586-495 0 0,-49 421 2704 0 0,-1 126-628 0 0,21-577-1803 0 0,12-84-368 0 0,5 2-1 0 0,4 0 1 0 0,4 43-406 0 0,24 335 2504 0 0,-15-488-2184 0 0,0 0 120 0 0,0 0 119 0 0,0 0 67 0 0,0 0-17 0 0,0 0-93 0 0,0 0-117 0 0,0 0-96 0 0,0 0-90 0 0,0 0-70 0 0,0 0-76 0 0,0 0-111 0 0,0 0-218 0 0,0 0-482 0 0,0 0-784 0 0,0 0-1214 0 0,0 0-1745 0 0,0 0-2191 0 0,1 0 343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3:02.6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882 1165 1056 0 0,'0'0'-40'0'0,"0"0"8"0"0,0 0-952 0 0,0 0 984 0 0</inkml:trace>
  <inkml:trace contextRef="#ctx0" brushRef="#br0" timeOffset="606.98">959 953 1088 0 0,'0'0'1342'0'0,"0"0"-134"0"0,0 0 112 0 0,0 0 59 0 0,0 0 24 0 0,0 0 80 0 0,0 0 74 0 0,0 0 152 0 0,0 0 41 0 0,0 0-243 0 0,0 0-288 0 0,0 0-231 0 0,0 0-144 0 0,-3-20-29 0 0,-8-84 255 0 0,53 87-3204 0 0,-26 11 2157 0 0,0-1 0 0 0,-1-1 1 0 0,0 0-1 0 0,0-1 0 0 0,-1-1 0 0 0,-1 0 1 0 0,1-1-1 0 0,-2 0 0 0 0,1-1 0 0 0,-2-1 1 0 0,1 0-1 0 0,-2 0 0 0 0,0-1 0 0 0,7-12-23 0 0,-16 24 15 0 0,0 0 0 0 0,1 0 0 0 0,-1 0 0 0 0,0 0-1 0 0,0 0 1 0 0,0 0 0 0 0,0 0 0 0 0,0 0-1 0 0,-1 0 1 0 0,1 0 0 0 0,-1-1 0 0 0,1 1 0 0 0,-1 0-1 0 0,0 0 1 0 0,0-1 0 0 0,0 1 0 0 0,0 0 0 0 0,0-1-1 0 0,-1 1 1 0 0,1 0 0 0 0,0 0 0 0 0,-1-1 0 0 0,0 1-1 0 0,0 0 1 0 0,0 0 0 0 0,0 0 0 0 0,0 0 0 0 0,0 0-1 0 0,0 0 1 0 0,0 0 0 0 0,-1 0 0 0 0,1 1-1 0 0,-1-1 1 0 0,1 0 0 0 0,-1 1 0 0 0,0 0 0 0 0,0-1-1 0 0,0 1 1 0 0,0 0 0 0 0,0 0 0 0 0,0 0 0 0 0,0 0-1 0 0,0 0 1 0 0,0 0 0 0 0,0 0 0 0 0,0 1 0 0 0,-1-1-1 0 0,1 1 1 0 0,0 0 0 0 0,0-1 0 0 0,-1 1-1 0 0,1 0 1 0 0,0 1 0 0 0,-1-1 0 0 0,0 0-15 0 0,-19 5-205 0 0,0 1-1 0 0,0 0 1 0 0,0 2-1 0 0,1 0 1 0 0,0 2 0 0 0,1 0-1 0 0,0 1 1 0 0,1 1 0 0 0,0 1-1 0 0,1 1 1 0 0,0 0 0 0 0,1 1-1 0 0,1 1 1 0 0,0 1 0 0 0,-5 7 205 0 0,14-16-34 0 0,-3 1-53 0 0,2-4-37 0 0,1 1 0 0 0,0 0 0 0 0,1 0-1 0 0,-1 1 1 0 0,1-1 0 0 0,0 1 0 0 0,1 1 0 0 0,0-1 0 0 0,0 1-1 0 0,0 0 1 0 0,1 0 0 0 0,0 0 0 0 0,1 1 0 0 0,0-1 0 0 0,0 1-1 0 0,1 0 1 0 0,0 0 0 0 0,-1 6 124 0 0,7-10-46 0 0,0 0 1 0 0,1-1-1 0 0,-1 1 0 0 0,1-1 1 0 0,-1 0-1 0 0,1 0 0 0 0,1-1 1 0 0,-1 0-1 0 0,0 1 1 0 0,1-2-1 0 0,0 1 0 0 0,-1-1 1 0 0,1 0-1 0 0,0 0 0 0 0,0 0 1 0 0,0-1-1 0 0,0 0 0 0 0,1 0 1 0 0,-1-1-1 0 0,6 1 46 0 0,-12-1-2 0 0,166 15 340 0 0,-136-16-380 0 0,-1 1 1 0 0,0 1 0 0 0,0 1-1 0 0,0 2 1 0 0,0 1-1 0 0,0 1 1 0 0,-1 2-1 0 0,0 0 1 0 0,-1 2-1 0 0,0 1 1 0 0,0 2 0 0 0,-1 0-1 0 0,-1 2 1 0 0,0 0-1 0 0,-1 2 1 0 0,10 9 41 0 0,-32-24 39 0 0,0 0-1 0 0,0 0 1 0 0,-1 0 0 0 0,1 0 0 0 0,0 0 0 0 0,-1 0 0 0 0,1 0-1 0 0,-1 0 1 0 0,0 0 0 0 0,0 1 0 0 0,0-1 0 0 0,0 1 0 0 0,0-1-1 0 0,-1 1 1 0 0,1-1 0 0 0,-1 1 0 0 0,1-1 0 0 0,-1 1 0 0 0,0-1 0 0 0,0 1-1 0 0,0-1 1 0 0,0 1 0 0 0,-1 0 0 0 0,1-1 0 0 0,-1 1 0 0 0,0-1-1 0 0,1 1 1 0 0,-1-1 0 0 0,0 0 0 0 0,0 1 0 0 0,-1-1 0 0 0,1 0-1 0 0,0 0 1 0 0,-1 0 0 0 0,1 0 0 0 0,-1 0 0 0 0,0 0 0 0 0,0 0-1 0 0,1 0 1 0 0,-3 0-39 0 0,-94 58 2816 0 0,85-54-2666 0 0,-33 17 264 0 0,-1-1-1 0 0,-1-3 1 0 0,0-2-1 0 0,-1-2 1 0 0,-1-2-1 0 0,-1-2 0 0 0,1-3 1 0 0,-2-2-1 0 0,1-2 1 0 0,-47-2-414 0 0,-17-39 956 0 0,113 36-1012 0 0,0 0 1 0 0,0 0 0 0 0,0 0-1 0 0,0 0 1 0 0,0 0 0 0 0,0-1 0 0 0,0 1-1 0 0,0-1 1 0 0,1 1 0 0 0,-1-1 0 0 0,0 0-1 0 0,1 1 1 0 0,0-1 0 0 0,-1 0 0 0 0,1 0-1 0 0,0 0 1 0 0,0 0 0 0 0,0 0 0 0 0,0 0-1 0 0,0 0 1 0 0,1-1 0 0 0,-1 1 0 0 0,0 0-1 0 0,1 0 1 0 0,0-1 0 0 0,0 1 0 0 0,-1 0-1 0 0,2 0 1 0 0,-1-1 0 0 0,0 1 0 0 0,0 0-1 0 0,1-1 1 0 0,-1 1 0 0 0,1 0-1 0 0,-1 0 1 0 0,1 0 0 0 0,0-1 0 0 0,0 1-1 0 0,0 0 1 0 0,0 0 0 0 0,0 0 0 0 0,1 1-1 0 0,-1-1 1 0 0,1 0 0 0 0,-1 0 0 0 0,1 1-1 0 0,0-1 1 0 0,-1 1 0 0 0,1-1 0 0 0,0 1 55 0 0,126-77-5009 0 0,-34 43-1603 0 0,-72 27 4182 0 0,3 0-3377 0 0</inkml:trace>
  <inkml:trace contextRef="#ctx0" brushRef="#br0" timeOffset="1003.062">1723 830 12059 0 0,'0'0'1352'0'0,"0"0"-1396"0"0,0 0-292 0 0,0 0 65 0 0,0 0 59 0 0,-9 26 115 0 0,-29 83 65 0 0,20 20 104 0 0,11-77-26 0 0,0-12 0 0 0,2 0 1 0 0,2 1-1 0 0,1-1 1 0 0,2 1 0 0 0,2-1-1 0 0,3 4-46 0 0,-4-38 45 0 0,0-1 0 0 0,0 1 0 0 0,1-1 0 0 0,0 1 0 0 0,0-1 0 0 0,1 1-1 0 0,-1-1 1 0 0,1 0 0 0 0,0 0 0 0 0,1-1 0 0 0,-1 1 0 0 0,1 0 0 0 0,0-1 0 0 0,0 0 0 0 0,0 0 0 0 0,1 0 0 0 0,0-1 0 0 0,-1 1 0 0 0,1-1-1 0 0,0 0 1 0 0,0-1 0 0 0,1 1 0 0 0,-1-1 0 0 0,1 0 0 0 0,-1 0 0 0 0,1-1 0 0 0,-1 1 0 0 0,1-1 0 0 0,0-1 0 0 0,0 1 0 0 0,0-1-1 0 0,-1 0 1 0 0,1 0 0 0 0,0-1 0 0 0,0 1 0 0 0,0-1 0 0 0,-1-1 0 0 0,1 1 0 0 0,-1-1 0 0 0,1 0 0 0 0,-1 0 0 0 0,1-1 0 0 0,-1 1-1 0 0,1-2-44 0 0,16-6 214 0 0,-1-1 0 0 0,0-1 0 0 0,-1-1 0 0 0,0-1 0 0 0,-1-1 0 0 0,-1 0-1 0 0,0-1 1 0 0,-1-1 0 0 0,-1-1 0 0 0,0 0 0 0 0,-1-2 0 0 0,-2 1-1 0 0,0-2 1 0 0,-1 1 0 0 0,0-2 0 0 0,-2 0 0 0 0,-1 0 0 0 0,-1-1 0 0 0,0 0-1 0 0,-2 0 1 0 0,-1 0 0 0 0,-1-1 0 0 0,0-8-214 0 0,-4 26 5 0 0,0-1 0 0 0,-1 1 0 0 0,0-1-1 0 0,0 1 1 0 0,-1 0 0 0 0,0 0 0 0 0,0 0 0 0 0,0 0 0 0 0,-1 0 0 0 0,1 0 0 0 0,-1 0 0 0 0,-1 1 0 0 0,1 0-1 0 0,-1-1 1 0 0,0 1 0 0 0,0 1 0 0 0,-1-1 0 0 0,1 0 0 0 0,-1 1 0 0 0,0 0 0 0 0,0 0 0 0 0,-1 1 0 0 0,1-1-1 0 0,-1 1 1 0 0,0 0 0 0 0,1 1 0 0 0,-1 0 0 0 0,0-1 0 0 0,-1 2 0 0 0,1-1 0 0 0,0 1 0 0 0,0 0 0 0 0,-1 0-1 0 0,1 1 1 0 0,-1 0 0 0 0,1 0 0 0 0,-1 0 0 0 0,1 1 0 0 0,0 0 0 0 0,-5 1-5 0 0,9-2-97 0 0,1 1 1 0 0,-1-1-1 0 0,0 1 1 0 0,1 0-1 0 0,-1-1 0 0 0,1 1 1 0 0,-1 0-1 0 0,1 0 1 0 0,0 0-1 0 0,-1 0 0 0 0,1 0 1 0 0,0 0-1 0 0,0 0 1 0 0,-1 1-1 0 0,1-1 0 0 0,0 0 1 0 0,0 1-1 0 0,0-1 1 0 0,1 0-1 0 0,-1 1 0 0 0,0-1 1 0 0,0 1-1 0 0,1 0 1 0 0,-1-1-1 0 0,1 1 0 0 0,-1 0 1 0 0,1-1-1 0 0,0 1 1 0 0,0 0-1 0 0,0-1 0 0 0,0 1 1 0 0,0 0-1 0 0,0-1 1 0 0,0 1-1 0 0,0 0 0 0 0,1-1 1 0 0,-1 1-1 0 0,1 0 1 0 0,-1-1-1 0 0,1 1 0 0 0,0-1 1 0 0,0 1-1 0 0,-1-1 1 0 0,1 1-1 0 0,0-1 0 0 0,0 0 1 0 0,0 1-1 0 0,1-1 1 0 0,-1 0-1 0 0,0 0 0 0 0,0 0 1 0 0,1 0-1 0 0,-1 0 1 0 0,0 0-1 0 0,1 0 0 0 0,-1 0 1 0 0,1 0-1 0 0,-1-1 1 0 0,1 1-1 0 0,0-1 97 0 0,59 20-7976 0 0,-47-17 1841 0 0</inkml:trace>
  <inkml:trace contextRef="#ctx0" brushRef="#br0" timeOffset="1534.324">2605 740 17100 0 0,'0'0'-592'0'0,"0"0"-87"0"0,0 0 43 0 0,0 0 167 0 0,0 0 212 0 0,0 0 121 0 0,0 0 89 0 0,-3 29 46 0 0,-12 187 156 0 0,1 229 972 0 0,6-328-34 0 0,-2-121 2291 0 0,-4-18-3074 0 0,5-8-364 0 0,0-1-1 0 0,2 0 1 0 0,2 0 0 0 0,0 0-1 0 0,3 0 1 0 0,0-1-1 0 0,2-8 55 0 0,-2-16 77 0 0,-1 8-81 0 0,-1 22 10 0 0,2-1 0 0 0,1 0 0 0 0,2 0 0 0 0,0 0 0 0 0,2 0 0 0 0,0 0 0 0 0,2 0 0 0 0,1 1 0 0 0,2-3-6 0 0,0 22-63 0 0,0 0 1 0 0,1 0-1 0 0,-1 1 1 0 0,1 0-1 0 0,1 0 1 0 0,-1 1-1 0 0,1 0 1 0 0,0 1-1 0 0,0 0 1 0 0,0 1-1 0 0,1 0 1 0 0,-1 0 0 0 0,1 1-1 0 0,-1 1 1 0 0,1-1-1 0 0,0 2 1 0 0,0 0-1 0 0,-1 0 1 0 0,1 1-1 0 0,0 0 1 0 0,0 1-1 0 0,-1 0 1 0 0,1 0-1 0 0,7 4 63 0 0,-6-4 23 0 0,340 54-256 0 0,-409-19 2179 0 0,-419 80-2160 0 0,474-116-44 0 0,-31 13-654 0 0,23-1-4372 0 0,33-7-3456 0 0,-15-5 3814 0 0</inkml:trace>
  <inkml:trace contextRef="#ctx0" brushRef="#br0" timeOffset="1870.772">3352 786 18020 0 0,'0'0'-367'0'0,"0"0"-220"0"0,0 0-11 0 0,0 0 216 0 0,0 0 179 0 0,0 0 125 0 0,-5 25 38 0 0,-38 177 49 0 0,-107 217-322 0 0,208-416 1634 0 0,80-8-198 0 0,-100 1-1170 0 0,0 1 1 0 0,0 3-1 0 0,0 1 0 0 0,0 2 1 0 0,0 1-1 0 0,0 2 0 0 0,23 7 47 0 0,-40-7-752 0 0,-18-5-8784 0 0,-4-2 2246 0 0</inkml:trace>
  <inkml:trace contextRef="#ctx0" brushRef="#br0" timeOffset="2123.691">3206 1159 14531 0 0,'0'0'2091'0'0,"0"0"-420"0"0,0 0-776 0 0,0 0-732 0 0,0 0-303 0 0,0 0 34 0 0,0 0 130 0 0,0 0 158 0 0,0 0 83 0 0,0 0-66 0 0,0 0-51 0 0,24-1-49 0 0,194-10-74 0 0,-94-21-1704 0 0,-46 1-8022 0 0,-64 24 1034 0 0</inkml:trace>
  <inkml:trace contextRef="#ctx0" brushRef="#br0" timeOffset="2759.193">3291 906 13571 0 0,'0'0'2788'0'0,"0"0"-1605"0"0,0 0-816 0 0,0 0-502 0 0,0 0-226 0 0,0 0 70 0 0,0 0 191 0 0,0 0 116 0 0,26-13 31 0 0,81-40 8 0 0,32 22 350 0 0,-102 29-197 0 0,-35 2-191 0 0,239-4 972 0 0,-228 5-1008 0 0,1 1-1 0 0,-1 0 0 0 0,0 1 1 0 0,-1 0-1 0 0,1 1 1 0 0,-1 0-1 0 0,1 1 0 0 0,-1 1 1 0 0,0 0-1 0 0,-1 0 0 0 0,0 1 1 0 0,0 1-1 0 0,0 0 0 0 0,-1 0 1 0 0,0 1-1 0 0,-1 0 0 0 0,1 2 20 0 0,-3 2 16 0 0,0 0 0 0 0,0 0-1 0 0,-2 1 1 0 0,0 0-1 0 0,0 0 1 0 0,-1 0 0 0 0,-1 1-1 0 0,-1-1 1 0 0,0 1-1 0 0,0 0 1 0 0,-2 0 0 0 0,0-1-1 0 0,-1 1 1 0 0,0 0 0 0 0,-1 0-1 0 0,0-1 1 0 0,-2 1-1 0 0,1-1 1 0 0,-2 0 0 0 0,0 0-1 0 0,-1 0 1 0 0,0-1 0 0 0,-1 0-1 0 0,0 0 1 0 0,-1 0-1 0 0,-1-1 1 0 0,0 0 0 0 0,-7 6-16 0 0,-82 91-18 0 0,95-159 736 0 0,2-2-1063 0 0,3 0 1 0 0,2 1 0 0 0,2-1-1 0 0,2 1 1 0 0,9-24 344 0 0,-14 62 6 0 0,0 1-1 0 0,1 0 1 0 0,1 0-1 0 0,0 0 1 0 0,0 0-1 0 0,1 1 1 0 0,1-1 0 0 0,0 2-1 0 0,0-1 1 0 0,1 1-1 0 0,1 0 1 0 0,-1 0-1 0 0,2 1 1 0 0,-1 1-1 0 0,1-1 1 0 0,0 2 0 0 0,1-1-1 0 0,0 1 1 0 0,0 1-1 0 0,1 0 1 0 0,-1 1-1 0 0,1 0 1 0 0,0 0 0 0 0,9-1-6 0 0,-16 5 9 0 0,1-1 0 0 0,-1 1 0 0 0,1 0 0 0 0,-1 0 0 0 0,1 0 0 0 0,-1 1 0 0 0,1 0 1 0 0,0 0-1 0 0,-1 0 0 0 0,1 1 0 0 0,0 0 0 0 0,-1 0 0 0 0,1 0 0 0 0,-1 1 0 0 0,0 0 1 0 0,1 0-1 0 0,-1 0 0 0 0,0 1 0 0 0,0-1 0 0 0,0 1 0 0 0,-1 0 0 0 0,1 1 0 0 0,-1-1 1 0 0,1 1-1 0 0,-1 0 0 0 0,0 0 0 0 0,-1 0 0 0 0,1 1 0 0 0,-1-1 0 0 0,0 1 0 0 0,0 0 1 0 0,0 0-1 0 0,0 0 0 0 0,-1 0 0 0 0,0 0 0 0 0,0 1 0 0 0,-1-1 0 0 0,1 1 1 0 0,-1-1-1 0 0,-1 1 0 0 0,1 0 0 0 0,-1-1 0 0 0,1 1 0 0 0,-2 0 0 0 0,1 1-9 0 0,-1 3 24 0 0,0-1 1 0 0,-1 1-1 0 0,0-1 0 0 0,0 1 0 0 0,-1-1 0 0 0,0 0 1 0 0,-1 0-1 0 0,0 0 0 0 0,0 0 0 0 0,-1-1 0 0 0,0 0 1 0 0,-1 1-1 0 0,1-2 0 0 0,-2 1 0 0 0,1-1 0 0 0,-1 0 0 0 0,0 0 1 0 0,0-1-1 0 0,-5 3-24 0 0,-166 101-30 0 0,129-84-253 0 0,95 5-2034 0 0,336 173 3338 0 0,-380-202-1036 0 0,0 0 1 0 0,0-1 0 0 0,0 1-1 0 0,0-1 1 0 0,0 0 0 0 0,0 1-1 0 0,0-1 1 0 0,0 0 0 0 0,1 0 0 0 0,-1 0-1 0 0,0-1 1 0 0,1 1 0 0 0,-1-1-1 0 0,0 1 1 0 0,1-1 0 0 0,-1 0-1 0 0,1 0 1 0 0,-1 0 0 0 0,1 0-1 0 0,-1 0 1 0 0,1 0 0 0 0,-1-1-1 0 0,0 1 1 0 0,1-1 0 0 0,-1 0-1 0 0,0 1 1 0 0,1-1 0 0 0,-1 0 0 0 0,0 0-1 0 0,0-1 1 0 0,0 1 0 0 0,0 0-1 0 0,0-1 1 0 0,0 0 0 0 0,0 1-1 0 0,0-1 1 0 0,-1 0 0 0 0,1 0-1 0 0,-1 0 1 0 0,1 0 0 0 0,-1 0-1 0 0,0 0 1 0 0,0 0 0 0 0,0 0-1 0 0,0 0 1 0 0,0-1 0 0 0,0 1 0 0 0,0-1-1 0 0,-1-1 15 0 0,12-21-3718 0 0,-3 1-3801 0 0,-5 13 2222 0 0</inkml:trace>
  <inkml:trace contextRef="#ctx0" brushRef="#br0" timeOffset="3025.668">4757 814 18700 0 0,'0'0'-497'0'0,"0"0"-153"0"0,0 0-43 0 0,0 0 293 0 0,0 0 301 0 0,0 0 116 0 0,0 0 46 0 0,0 0 32 0 0,8 27 19 0 0,23 84-3 0 0,-7 110 266 0 0,6-94-338 0 0,-28-181-1786 0 0,-2-17-6856 0 0,0 56 1776 0 0</inkml:trace>
  <inkml:trace contextRef="#ctx0" brushRef="#br0" timeOffset="3209.665">4649 804 11915 0 0,'0'0'2910'0'0,"0"0"-226"0"0,0 0-856 0 0,0 0-742 0 0,0 0-586 0 0,0 0-388 0 0,0 0-160 0 0,0 0 24 0 0,0 0 116 0 0,0 0 96 0 0,0 0 14 0 0,0 0-16 0 0,26-3-60 0 0,172-10 114 0 0,-119 10-268 0 0,91 1-16 0 0,-61 20-3082 0 0,-106-17 2488 0 0,9 3-1807 0 0,-5 2-3860 0 0,-6-2-3106 0 0</inkml:trace>
  <inkml:trace contextRef="#ctx0" brushRef="#br0" timeOffset="3462.738">4811 1076 16115 0 0,'0'0'3575'0'0,"0"0"-2595"0"0,0 0-902 0 0,0 0-223 0 0,0 0 88 0 0,0 0 225 0 0,0 0 116 0 0,0 0-47 0 0,0 0-63 0 0,26 2-61 0 0,180 15 198 0 0,-78-11-889 0 0,-86-6-2340 0 0,0 0-3737 0 0,-37 0 5606 0 0,9 0-6847 0 0</inkml:trace>
  <inkml:trace contextRef="#ctx0" brushRef="#br0" timeOffset="3707.065">5531 863 13219 0 0,'0'0'6681'0'0,"0"0"-5264"0"0,0 0-1548 0 0,0 0-231 0 0,0 0 48 0 0,0 0 104 0 0,0 0 104 0 0,0 0 112 0 0,-7 25 69 0 0,-56 185 336 0 0,50-64-1030 0 0,42-120-3910 0 0,-1-25-2800 0 0,-26-1 6678 0 0,9 0-6907 0 0</inkml:trace>
  <inkml:trace contextRef="#ctx0" brushRef="#br0" timeOffset="4010.398">6133 1006 18724 0 0,'0'0'-147'0'0,"0"0"-155"0"0,0 0-49 0 0,0 0 272 0 0,0 0 317 0 0,0 0 48 0 0,0 0-50 0 0,0 0-36 0 0,0 0-2 0 0,0 0 7 0 0,0 0 58 0 0,26-13 56 0 0,79-41 15 0 0,-63 8 298 0 0,-39 35-540 0 0,-1 8-142 0 0,0 0-1 0 0,0 1 1 0 0,-1-1-1 0 0,1 0 1 0 0,0 0 0 0 0,-1-1-1 0 0,0 1 1 0 0,0 0-1 0 0,0 0 1 0 0,0-1-1 0 0,0 1 1 0 0,-1-1-1 0 0,0 1 1 0 0,1 0-1 0 0,-1-1 1 0 0,-1 1-1 0 0,1-1 1 0 0,0 1-1 0 0,-1 0 1 0 0,1-1-1 0 0,-1 1 1 0 0,0 0-1 0 0,0-1 1 0 0,-1 1-1 0 0,1 0 1 0 0,-1 0-1 0 0,1 0 1 0 0,-1 0-1 0 0,0 0 1 0 0,0 0-1 0 0,0 1 1 0 0,-1-1-1 0 0,1 1 1 0 0,-1-1-1 0 0,1 1 1 0 0,-1 0-1 0 0,0 0 1 0 0,0 0-1 0 0,1 0 1 0 0,-2 1-1 0 0,1-1 1 0 0,0 1-1 0 0,-2-1 51 0 0,-12 4-22 0 0,0 0-1 0 0,0 1 1 0 0,0 0 0 0 0,1 2-1 0 0,-1 0 1 0 0,1 0-1 0 0,0 2 1 0 0,0 0 0 0 0,1 1-1 0 0,0 1 1 0 0,1 0-1 0 0,-1 0 1 0 0,2 2 0 0 0,-1 0-1 0 0,2 0 1 0 0,-1 2-1 0 0,2-1 1 0 0,0 1-1 0 0,0 1 1 0 0,1 0 0 0 0,1 0-1 0 0,0 1 1 0 0,1 1-1 0 0,1-1 1 0 0,0 1 0 0 0,0 2 22 0 0,4-11 50 0 0,0 0 0 0 0,1 0 0 0 0,-1 0 0 0 0,2 1 0 0 0,-1-1 0 0 0,1 1 0 0 0,0-1 1 0 0,0 1-1 0 0,1-1 0 0 0,0 1 0 0 0,0-1 0 0 0,1 1 0 0 0,0-1 0 0 0,1 1 0 0 0,-1-1 1 0 0,1 1-1 0 0,1-1 0 0 0,-1 0 0 0 0,1 0 0 0 0,0 0 0 0 0,1-1 0 0 0,0 1 0 0 0,0-1 1 0 0,0 0-1 0 0,1 0 0 0 0,0 0 0 0 0,0 0 0 0 0,0-1 0 0 0,1 0 0 0 0,0 0 0 0 0,0-1 1 0 0,0 1-1 0 0,1-1 0 0 0,-1-1 0 0 0,1 1 0 0 0,0-1 0 0 0,0 0 0 0 0,0-1 0 0 0,0 0 1 0 0,1 0-1 0 0,5 1-50 0 0,180-42 617 0 0,-69-14-4177 0 0,-33 13-5176 0 0,-70 32 2025 0 0</inkml:trace>
  <inkml:trace contextRef="#ctx0" brushRef="#br0" timeOffset="4245.08">6837 694 14947 0 0,'0'0'1735'0'0,"0"0"-612"0"0,0 0-836 0 0,0 0-531 0 0,0 0-154 0 0,0 0 61 0 0,0 0 144 0 0,0 0 225 0 0,0 0 180 0 0,0 0 132 0 0,0 0 61 0 0,0 0 26 0 0,-9 27-24 0 0,-50 166 418 0 0,47-135-948 0 0,2 0 0 0 0,3 1 0 0 0,2 0-1 0 0,3 0 1 0 0,3 11 123 0 0,15-45-3186 0 0,6-24-5655 0 0,-14-3 1908 0 0</inkml:trace>
  <inkml:trace contextRef="#ctx0" brushRef="#br0" timeOffset="4591.119">7246 762 12107 0 0,'0'0'6748'0'0,"0"0"-5743"0"0,0 0-1529 0 0,0 0 23 0 0,0 0 302 0 0,0 0 286 0 0,0 0 49 0 0,0 0 10 0 0,0 0 77 0 0,0 0 51 0 0,7 27 12 0 0,24 88 2 0 0,-35-9 361 0 0,-4-77-446 0 0,-27 259 186 0 0,39-283-365 0 0,0 0 1 0 0,0-1 0 0 0,1 1 0 0 0,0-1 0 0 0,-1 0 0 0 0,1 0 0 0 0,1 0 0 0 0,-1 0-1 0 0,1-1 1 0 0,-1 0 0 0 0,1-1 0 0 0,0 1 0 0 0,0-1 0 0 0,0 0 0 0 0,0 0-1 0 0,1-1 1 0 0,-1 0 0 0 0,0 0 0 0 0,1 0 0 0 0,-1-1 0 0 0,0 0 0 0 0,1 0 0 0 0,-1-1-1 0 0,1 0 1 0 0,3-1-25 0 0,-4 2 0 0 0,430 11 205 0 0,-430-11-178 0 0,21-3-1946 0 0,-35-15-8291 0 0,2 12 169 0 0</inkml:trace>
  <inkml:trace contextRef="#ctx0" brushRef="#br0" timeOffset="4853.991">7216 1088 21749 0 0,'0'0'880'0'0,"0"0"-281"0"0,0 0-355 0 0,0 0-339 0 0,0 0-70 0 0,0 0 74 0 0,0 0 100 0 0,0 0 34 0 0,0 0-26 0 0,28-1-7 0 0,179-7-97 0 0,-76-32-1986 0 0,-106 26-2088 0 0,-1-1-3333 0 0,-17 10-1891 0 0</inkml:trace>
  <inkml:trace contextRef="#ctx0" brushRef="#br0" timeOffset="5105.408">7167 893 22773 0 0,'0'0'879'0'0,"0"0"-182"0"0,0 0-382 0 0,0 0-230 0 0,29-14-35 0 0,96-44-2 0 0,213-52-1599 0 0,-314 104 463 0 0,26-9-680 0 0,-36 8-2381 0 0,-3-2-3392 0 0,-10 9-1209 0 0</inkml:trace>
  <inkml:trace contextRef="#ctx0" brushRef="#br0" timeOffset="5389.952">142 308 16812 0 0,'0'0'896'0'0,"0"0"-276"0"0,0 0-521 0 0,0 0-686 0 0,0 0-341 0 0,0 0-3 0 0,0 0 216 0 0,0 0 380 0 0,0 0 226 0 0,0 0 140 0 0,0 0 169 0 0,0 0 118 0 0,5 32 77 0 0,14 106-22 0 0,-28 55 270 0 0,-2-119-547 0 0,-3 70-898 0 0,7-1 0 0 0,5 1 0 0 0,13 85 802 0 0,-10-220-679 0 0,5 33-899 0 0,4-26-4837 0 0,-9-16 3938 0 0,-1 0-846 0 0</inkml:trace>
  <inkml:trace contextRef="#ctx0" brushRef="#br0" timeOffset="6030.006">0 520 20660 0 0,'0'0'108'0'0,"0"0"-208"0"0,0 0-320 0 0,0 0-162 0 0,0 0 76 0 0,25-23 263 0 0,85-73 217 0 0,15 34 0 0 0,-96 53 4 0 0,144-34-37 0 0,1 7 0 0 0,1 7 0 0 0,1 8 0 0 0,1 8 0 0 0,31 7 59 0 0,1158-73 376 0 0,83-7-59 0 0,447 70-317 0 0,-210 80 285 0 0,-1438-42 518 0 0,-1 12 1 0 0,-1 10 0 0 0,174 58-804 0 0,-104-12 268 0 0,-189-85 277 0 0,-107-12-334 0 0,-20 7-232 0 0,0 0 0 0 0,-1 1 0 0 0,1-1 0 0 0,0 1 1 0 0,0-1-1 0 0,-1 1 0 0 0,1-1 0 0 0,0 1 0 0 0,0-1 0 0 0,0 1 1 0 0,-1-1-1 0 0,1 1 0 0 0,0-1 0 0 0,0 1 0 0 0,0 0 0 0 0,0-1 1 0 0,0 1-1 0 0,0-1 0 0 0,0 1 0 0 0,0-1 0 0 0,1 1 1 0 0,-1-1-1 0 0,0 1 0 0 0,0-1 0 0 0,0 1 0 0 0,0-1 0 0 0,1 1 1 0 0,-1-1-1 0 0,0 1 0 0 0,1-1 0 0 0,-1 1 0 0 0,0-1 0 0 0,1 0 1 0 0,-1 1-1 0 0,0-1 0 0 0,1 1 0 0 0,-1-1 0 0 0,1 0 0 0 0,-1 1 1 0 0,1-1-1 0 0,-1 0 0 0 0,1 0 0 0 0,-1 1 0 0 0,1-1 1 0 0,-1 0-1 0 0,1 0 0 0 0,-1 0 0 0 0,1 0 0 0 0,-1 0 0 0 0,1 0 1 0 0,-1 0-1 0 0,1 0 0 0 0,-1 0 0 0 0,1 0 0 0 0,0 0 0 0 0,-1 0 1 0 0,1 0-1 0 0,-1 0 0 0 0,1 0 0 0 0,-1 0 0 0 0,1-1 0 0 0,-1 1 1 0 0,1 0-1 0 0,-1 0 0 0 0,1-1 0 0 0,-1 1 0 0 0,1 0 1 0 0,-1-1 20 0 0,-56 324 600 0 0,-164 821-2489 0 0,206-1041-604 0 0,10-36-6927 0 0,4-47 1077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2:46.516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9590 8249 2977 0 0,'0'0'1672'0'0,"0"0"-164"0"0,0 0-63 0 0,0 0-50 0 0,0 0-71 0 0,0 0-57 0 0,0 0-55 0 0,0 0-110 0 0,0 0-169 0 0,0 0-187 0 0,0 0-200 0 0,2-13-244 0 0,6-39-261 0 0,-5 61-6532 0 0,10 53 7120 0 0,-6 138 727 0 0,-9 0 1 0 0,-12 48-1357 0 0,-2 61 339 0 0,17 560 979 0 0,-2-850 2244 0 0,-5-58 731 0 0,2 13-6135 0 0,-9-82-2979 0 0,10 36-2592 0 0,3 47-1344 0 0</inkml:trace>
  <inkml:trace contextRef="#ctx0" brushRef="#br0" timeOffset="592.609">9702 8042 17068 0 0,'0'0'10'0'0,"0"0"262"0"0,0 0-126 0 0,0 0-329 0 0,0 0-496 0 0,0 0-653 0 0,0 0-550 0 0,0 0 91 0 0,0 0 443 0 0,0 0 664 0 0,0 0 724 0 0,0 0 278 0 0,-16 2 168 0 0,-51 9 178 0 0,-23 58 1351 0 0,66-48-1662 0 0,-8 12 8 0 0,-2-2 1 0 0,-1-2 0 0 0,-1-1 0 0 0,-2-1 0 0 0,-1-3 0 0 0,0-1 0 0 0,-2-1 0 0 0,-19 5-362 0 0,-33-17 2603 0 0,92-11-2650 0 0,1 0 1 0 0,-1 0-1 0 0,0-1 1 0 0,1 1 0 0 0,-1 0-1 0 0,1-1 1 0 0,0 1-1 0 0,-1-1 1 0 0,1 1-1 0 0,0 0 1 0 0,0-1 0 0 0,0 1-1 0 0,0-1 1 0 0,0 1-1 0 0,0-1 1 0 0,0 1 0 0 0,0 0-1 0 0,1-1 1 0 0,-1 1-1 0 0,0-1 1 0 0,1 1-1 0 0,0 0 1 0 0,-1-1 0 0 0,1 1-1 0 0,0 0 1 0 0,-1 0-1 0 0,1 0 1 0 0,0-1-1 0 0,0 1 1 0 0,0 0 0 0 0,0 0-1 0 0,0 0 1 0 0,0 0-1 0 0,0 1 1 0 0,0-1-1 0 0,1 0 1 0 0,-1 0 46 0 0,52-41-486 0 0,1 1-1 0 0,2 4 1 0 0,2 1 0 0 0,1 3 0 0 0,56-21 486 0 0,-39 17-112 0 0,-54 25 135 0 0,-14 7 70 0 0,-1 0 0 0 0,1 1-1 0 0,0 0 1 0 0,1 0 0 0 0,-1 1 0 0 0,1 0 0 0 0,-1 0-1 0 0,1 1 1 0 0,0 0 0 0 0,0 1 0 0 0,0 0 0 0 0,0 0-1 0 0,8 1-92 0 0,55 84 279 0 0,-23 4-129 0 0,-36-59-89 0 0,1 0 0 0 0,1-1 0 0 0,2 0 0 0 0,0-2 0 0 0,2 0 0 0 0,1-1 0 0 0,1 0-1 0 0,1-2 1 0 0,1-1 0 0 0,1-1 0 0 0,0-1 0 0 0,2-1 0 0 0,0-1 0 0 0,2-1-61 0 0,-14-19 6883 0 0,-28-22-5481 0 0,-31-27-1875 0 0,-79-27-257 0 0,30 71-2629 0 0,67 29-1119 0 0,16-2-1590 0 0,5-7-3794 0 0</inkml:trace>
  <inkml:trace contextRef="#ctx0" brushRef="#br0" timeOffset="1811.536">8677 10526 3033 0 0,'0'0'1337'0'0,"0"0"-325"0"0,0 0-129 0 0,0 0-42 0 0,0 0-17 0 0,0 0-61 0 0,0 0-142 0 0,0 0-129 0 0,0 0-192 0 0,0 0-198 0 0,0 0-189 0 0,-5-4-195 0 0,-17-12-371 0 0,25 55-645 0 0,4-20 1645 0 0,2-1-1 0 0,1-1 1 0 0,0 0-1 0 0,1 0 1 0 0,1-1-1 0 0,0 0 1 0 0,1-1-1 0 0,1 0 1 0 0,0-1-1 0 0,13 9-346 0 0,-21-18 250 0 0,0 0 0 0 0,0-1-1 0 0,1 0 1 0 0,-1 0 0 0 0,1-1 0 0 0,0 1 0 0 0,0-2-1 0 0,0 1 1 0 0,1-1 0 0 0,-1 0 0 0 0,1 0 0 0 0,-1-1-1 0 0,1 0 1 0 0,-1 0 0 0 0,1-1 0 0 0,0 0 0 0 0,-1 0-1 0 0,1-1 1 0 0,0 0 0 0 0,-1 0 0 0 0,1-1 0 0 0,-1 0-1 0 0,0 0 1 0 0,1-1 0 0 0,-1 0 0 0 0,0 0 0 0 0,-1-1 0 0 0,1 0-1 0 0,1-1-249 0 0,8-8 217 0 0,-1-2 1 0 0,0 1-1 0 0,-1-2 0 0 0,-1 0 0 0 0,0 0 0 0 0,-2-1 1 0 0,0-1-1 0 0,0 0 0 0 0,-2 0 0 0 0,0-1 0 0 0,-1 0 0 0 0,-1-1 1 0 0,-1 0-1 0 0,-1 0 0 0 0,-1 0 0 0 0,0-1 0 0 0,-2 1 0 0 0,0-1 1 0 0,-1-7-218 0 0,-3 17-58 0 0,0 0 0 0 0,0 0 0 0 0,-1 0 0 0 0,0 1 0 0 0,-1-1 1 0 0,0 1-1 0 0,-1 0 0 0 0,0 0 0 0 0,-1 1 0 0 0,0-1 0 0 0,0 1 1 0 0,-1 0-1 0 0,0 1 0 0 0,0 0 0 0 0,-1 0 0 0 0,0 1 1 0 0,-1-1-1 0 0,0 2 0 0 0,0-1 0 0 0,0 1 0 0 0,-1 1 0 0 0,0 0 1 0 0,0 0-1 0 0,0 1 0 0 0,0 0 0 0 0,-1 1 0 0 0,0 0 0 0 0,1 1 1 0 0,-1 0-1 0 0,0 0 0 0 0,0 1 0 0 0,0 1 0 0 0,-1 0 1 0 0,1 0-1 0 0,0 1 0 0 0,0 1 0 0 0,0 0 0 0 0,1 0 0 0 0,-1 1 1 0 0,0 1-1 0 0,1-1 0 0 0,-8 5 58 0 0,-9 0-78 0 0,0 2 0 0 0,1 1 0 0 0,1 0 0 0 0,-1 2 0 0 0,2 1 0 0 0,0 1 0 0 0,1 1 0 0 0,0 1 0 0 0,1 1 0 0 0,1 1 0 0 0,1 1 0 0 0,1 0 0 0 0,1 2 0 0 0,0 0 0 0 0,2 1 0 0 0,1 1 0 0 0,0 0 0 0 0,2 1 0 0 0,1 1 0 0 0,1 0 0 0 0,1 0 0 0 0,1 1 0 0 0,2 0 0 0 0,0 1 0 0 0,2-1 0 0 0,1 1 0 0 0,2 3 78 0 0,7 33 25 0 0,2-1 0 0 0,4-1 0 0 0,2 1 0 0 0,3-2-1 0 0,3 0 1 0 0,2-1 0 0 0,3-1 0 0 0,2-1 0 0 0,3-1 0 0 0,2-2 0 0 0,9 8-25 0 0,-20-23 178 0 0,3-1-1 0 0,1-1 1 0 0,2-1 0 0 0,1-1 0 0 0,2-1 0 0 0,2-1 0 0 0,1-2 0 0 0,1-2 0 0 0,1-1 0 0 0,8 4-178 0 0,-23-36 7199 0 0,-19-30-5945 0 0,-17-37-2190 0 0,13 58 2221 0 0,5 4-3930 0 0,21 1-13813 0 0,-15 7 6565 0 0</inkml:trace>
  <inkml:trace contextRef="#ctx0" brushRef="#br0" timeOffset="2401.603">9350 11860 8386 0 0,'0'0'-200'0'0,"0"0"-148"0"0,0 0 110 0 0,0 0 476 0 0,0 0 334 0 0,0 0 141 0 0,0 0 5 0 0,0 0 25 0 0,0 0 19 0 0,0 0-21 0 0,0 0 1 0 0,0 0-19 0 0,0 0-12 0 0,27 15 11 0 0,87 46-9 0 0,-111-58-637 0 0,0-1 1 0 0,1 0-1 0 0,-1-1 0 0 0,1 1 1 0 0,0-1-1 0 0,0 1 0 0 0,-1-1 1 0 0,1 0-1 0 0,0 0 0 0 0,0-1 1 0 0,0 1-1 0 0,0-1 0 0 0,0 0 1 0 0,0 0-1 0 0,0 0 0 0 0,0-1 1 0 0,0 1-1 0 0,0-1 0 0 0,0 0 1 0 0,0 0-1 0 0,0-1 0 0 0,-1 1 1 0 0,1-1-1 0 0,-1 1 0 0 0,1-1 1 0 0,-1 0-1 0 0,1-1 1 0 0,-1 1-77 0 0,10-6 245 0 0,0 0-76 0 0,0 0 0 0 0,-1-1 1 0 0,0-1-1 0 0,0 0 0 0 0,-1 0 0 0 0,0-2 0 0 0,-1 1 0 0 0,-1-1 0 0 0,1 0 1 0 0,-2-1-1 0 0,0 0 0 0 0,0-1 0 0 0,-1 1 0 0 0,-1-1 0 0 0,-1-1 0 0 0,0 1 1 0 0,1-6-170 0 0,-4 12 12 0 0,0-1 1 0 0,0 1 0 0 0,-1-1-1 0 0,0 1 1 0 0,-1-1 0 0 0,0 0 0 0 0,0 1-1 0 0,-1-1 1 0 0,0 0 0 0 0,0 1-1 0 0,-1-1 1 0 0,0 1 0 0 0,-1-1-1 0 0,0 1 1 0 0,0 0 0 0 0,-1 0 0 0 0,0 0-1 0 0,0 1 1 0 0,-1-1 0 0 0,0 1-1 0 0,0 0 1 0 0,0 1 0 0 0,-1-1 0 0 0,0 1-1 0 0,-1 0 1 0 0,1 0 0 0 0,-1 1-1 0 0,0 0 1 0 0,-1 0 0 0 0,-7-3-13 0 0,10 5-94 0 0,-1 0 0 0 0,1 0 0 0 0,-1 1 0 0 0,0 0 0 0 0,1 0 0 0 0,-1 0 0 0 0,0 1 0 0 0,0 0 0 0 0,0 0 0 0 0,-1 0 0 0 0,1 1 0 0 0,0 0 0 0 0,0 0 0 0 0,0 1 0 0 0,0 0 0 0 0,0 0 0 0 0,0 0 0 0 0,0 1 0 0 0,0-1 0 0 0,0 1 0 0 0,0 1 0 0 0,1-1 0 0 0,-1 1 0 0 0,1 0 0 0 0,0 1 0 0 0,0-1 0 0 0,0 1 0 0 0,0 0 0 0 0,1 0 0 0 0,-1 0 0 0 0,1 1 0 0 0,0-1 0 0 0,0 1 0 0 0,1 0 0 0 0,-1 0 0 0 0,-1 4 94 0 0,-4 7-74 0 0,-1 1 1 0 0,2-1-1 0 0,0 1 1 0 0,1 1-1 0 0,1 0 1 0 0,0 0-1 0 0,2 0 1 0 0,0 0-1 0 0,1 1 1 0 0,1-1-1 0 0,0 13 74 0 0,1-21 39 0 0,1 0 1 0 0,0 0-1 0 0,1-1 1 0 0,0 1-1 0 0,1 0 0 0 0,0 0 1 0 0,1-1-1 0 0,-1 1 1 0 0,2-1-1 0 0,-1 0 0 0 0,2 0 1 0 0,-1 0-1 0 0,1-1 1 0 0,0 1-1 0 0,1-1 0 0 0,0 0 1 0 0,0-1-1 0 0,0 1 1 0 0,1-1-1 0 0,1-1 0 0 0,-1 1 1 0 0,1-1-1 0 0,0-1 1 0 0,0 1-1 0 0,1-1 0 0 0,-1-1 1 0 0,1 1-1 0 0,0-1 1 0 0,0-1-1 0 0,1 0 0 0 0,-1 0 1 0 0,1-1-1 0 0,7 1-39 0 0,189-31 4219 0 0,-197 27-4178 0 0,-1 0 0 0 0,1 1 1 0 0,0 0-1 0 0,0 0 1 0 0,-1 1-1 0 0,1 0 0 0 0,0 1 1 0 0,-1 0-1 0 0,1 0 1 0 0,-1 1-1 0 0,0 0 1 0 0,0 0-1 0 0,0 1 0 0 0,0 0 1 0 0,1 1-42 0 0,44 27-4698 0 0,-15-8-4160 0 0,-27-18-871 0 0</inkml:trace>
  <inkml:trace contextRef="#ctx0" brushRef="#br0" timeOffset="3316.658">10794 10753 10378 0 0,'0'0'1162'0'0,"0"0"-677"0"0,0 0-1160 0 0,0 0-616 0 0,0 0 303 0 0,0 0 558 0 0,0 0 607 0 0,0 0 492 0 0,0 0-4 0 0,0 0-27 0 0,0 0 58 0 0,0 0 67 0 0,0 0 32 0 0,21 11-20 0 0,68 31 0 0 0,65-13 3118 0 0,-109-28-3364 0 0,451 33 2700 0 0,-377-59-1210 0 0,-126 3 737 0 0,-1 14-4832 0 0,1 2-3657 0 0,3 2-3763 0 0,2 3-219 0 0</inkml:trace>
  <inkml:trace contextRef="#ctx0" brushRef="#br0" timeOffset="3646.796">11863 10531 14659 0 0,'0'0'1187'0'0,"0"0"-471"0"0,0 0-880 0 0,0 0-903 0 0,0 0-588 0 0,0 0 28 0 0,0 0 423 0 0,0 0 660 0 0,0 0 523 0 0,0 0 125 0 0,0 0 41 0 0,0 0 75 0 0,0 0 65 0 0,14 15 42 0 0,103 109 739 0 0,61-24 273 0 0,-126-78-1189 0 0,-49-20-35 0 0,0-2-35 0 0,0 1 1 0 0,0 0-1 0 0,0 0 0 0 0,0 0 1 0 0,-1 0-1 0 0,1 1 0 0 0,0-1 1 0 0,0 1-1 0 0,-1-1 1 0 0,1 1-1 0 0,-1 0 0 0 0,0 0 1 0 0,1 0-1 0 0,-1 1 0 0 0,0-1 1 0 0,0 0-1 0 0,-1 1 1 0 0,1-1-1 0 0,0 1 0 0 0,-1 0 1 0 0,0 0-1 0 0,1-1 0 0 0,0 4-80 0 0,-58 28 4867 0 0,41-28-4542 0 0,-23 11-628 0 0,-61 43 433 0 0,79-30-3871 0 0,13 9-3915 0 0,7-30-1253 0 0</inkml:trace>
  <inkml:trace contextRef="#ctx0" brushRef="#br0" timeOffset="6740.528">16838 10626 23557 0 0,'0'0'-712'0'0,"0"0"-88"0"0,0 0-152 0 0,0 0 551 0 0,0 0-79 0 0,0 0 480 0 0,0 0-3080 0 0,0 0-121 0 0,0 0 3201 0 0,0 0 0 0 0,0 0 0 0 0</inkml:trace>
  <inkml:trace contextRef="#ctx0" brushRef="#br0" timeOffset="4950.006">13230 10419 8506 0 0,'0'0'2158'0'0,"0"0"-290"0"0,0 0-464 0 0,0 0-443 0 0,0 0-551 0 0,0 0-711 0 0,0 0-805 0 0,0 0-586 0 0,0 0 89 0 0,0 0 520 0 0,0 0 736 0 0,0 0 683 0 0,0 0 224 0 0,1 17 49 0 0,0 16-126 0 0,12 248 1933 0 0,-14 0 0 0 0,-14 44-2416 0 0,13-342 7369 0 0,-4-10-6064 0 0,-5-35-2442 0 0,6-26 734 0 0,5-1 0 0 0,3 1 0 0 0,3-1 0 0 0,5 2 0 0 0,4-1 0 0 0,20-64 403 0 0,-31 138-94 0 0,0 0 0 0 0,2 1-1 0 0,-1 0 1 0 0,2 0 0 0 0,0 0 0 0 0,0 0 0 0 0,1 1 0 0 0,1 1-1 0 0,0-1 1 0 0,1 1 0 0 0,0 1 0 0 0,0 0 0 0 0,1 0 0 0 0,0 1-1 0 0,1 1 1 0 0,0 0 0 0 0,1 0 0 0 0,-1 1 0 0 0,1 1 0 0 0,1 0-1 0 0,-1 0 1 0 0,1 2 0 0 0,0 0 0 0 0,0 0 0 0 0,0 1 0 0 0,0 1-1 0 0,1 1 1 0 0,-1 0 0 0 0,1 0 0 0 0,-1 2 0 0 0,1 0 0 0 0,-1 0 0 0 0,13 4 94 0 0,-16-2-30 0 0,0 1 1 0 0,-1 0 0 0 0,0 1-1 0 0,0 0 1 0 0,0 1 0 0 0,0 0-1 0 0,-1 1 1 0 0,0 0 0 0 0,0 0-1 0 0,-1 1 1 0 0,0 0 0 0 0,0 0-1 0 0,-1 1 1 0 0,0 0 0 0 0,-1 0-1 0 0,0 1 1 0 0,0-1 0 0 0,-1 1-1 0 0,0 1 1 0 0,-1-1 0 0 0,0 1 0 0 0,0 0-1 0 0,-1 0 1 0 0,-1 0 0 0 0,0 0-1 0 0,-1 0 1 0 0,1 9 29 0 0,-1 0 39 0 0,0 0 0 0 0,-2 0 0 0 0,0 0 0 0 0,-1 0 0 0 0,-1-1 0 0 0,-1 1 0 0 0,-1-1 0 0 0,0 0 0 0 0,-1 0 0 0 0,-2 0 0 0 0,0-1 0 0 0,0 0 0 0 0,-2-1 0 0 0,0 0 0 0 0,-8 9-39 0 0,5-9 99 0 0,-1-1 1 0 0,-1 0-1 0 0,0-1 1 0 0,-1-1-1 0 0,-1 0 1 0 0,0-1-1 0 0,-1-1 1 0 0,0-1-1 0 0,-1 0 1 0 0,0-2 0 0 0,0 0-1 0 0,-1-1 1 0 0,-1-1-1 0 0,1 0 1 0 0,-1-2-1 0 0,-16 2-99 0 0,83 3-6673 0 0,76 61 7678 0 0,-73-35-653 0 0,-37-26-45 0 0,0 0 0 0 0,1 0 1 0 0,0-1-1 0 0,1-1 1 0 0,-1 0-1 0 0,2-1 0 0 0,-1 0 1 0 0,1-2-1 0 0,0 1 0 0 0,0-2 1 0 0,0 0-1 0 0,1-1 0 0 0,0 0 1 0 0,-1-1-308 0 0,8-2 187 0 0,0 0-1 0 0,-1-1 1 0 0,1-1 0 0 0,-1-1 0 0 0,0-1 0 0 0,1-1 0 0 0,-2-1 0 0 0,1-1 0 0 0,-1-1 0 0 0,0-1 0 0 0,-1-1 0 0 0,0 0 0 0 0,0-2 0 0 0,-1 0 0 0 0,-1-1 0 0 0,0-1 0 0 0,10-11-187 0 0,-23 20 45 0 0,-1 0 1 0 0,0-1-1 0 0,0 0 1 0 0,0 0-1 0 0,-1 0 1 0 0,0 0-1 0 0,0 0 1 0 0,0 0-1 0 0,-1-1 1 0 0,0 0-1 0 0,0 1 1 0 0,-1-1-1 0 0,0 0 1 0 0,0 0-1 0 0,-1 0 1 0 0,1 1-1 0 0,-2-1 1 0 0,1 0-1 0 0,-1 0 1 0 0,0 0-1 0 0,0 0 1 0 0,-1 1-1 0 0,1-1 1 0 0,-2 0-1 0 0,1 1 1 0 0,-1 0-1 0 0,0-1 1 0 0,-2-3-46 0 0,0 3-107 0 0,1 1 1 0 0,-1-1-1 0 0,0 1 0 0 0,-1-1 1 0 0,1 2-1 0 0,-1-1 1 0 0,0 0-1 0 0,-1 1 0 0 0,1 0 1 0 0,-1 1-1 0 0,0 0 1 0 0,0 0-1 0 0,-1 0 0 0 0,1 1 1 0 0,-1 0-1 0 0,0 0 1 0 0,1 1-1 0 0,-1 0 0 0 0,0 0 1 0 0,-1 1-1 0 0,1 0 1 0 0,0 1-1 0 0,-8 0 107 0 0,10 3-58 0 0,1 0 1 0 0,-1 1-1 0 0,1-1 1 0 0,0 1-1 0 0,0 1 0 0 0,0-1 1 0 0,0 1-1 0 0,1 0 1 0 0,-1 0-1 0 0,1 0 0 0 0,1 0 1 0 0,-1 1-1 0 0,1-1 0 0 0,0 1 1 0 0,0 0-1 0 0,1 0 1 0 0,-1 1-1 0 0,2-1 0 0 0,-1 0 1 0 0,0 1-1 0 0,1-1 1 0 0,0 1-1 0 0,1-1 0 0 0,0 1 1 0 0,0-1-1 0 0,0 1 1 0 0,1-1-1 0 0,-1 1 0 0 0,2-1 1 0 0,-1 1-1 0 0,1-1 0 0 0,0 0 1 0 0,0 1-1 0 0,1-1 1 0 0,1 3 57 0 0,6 8 69 0 0,0-1 0 0 0,1 0 1 0 0,0 0-1 0 0,2-1 1 0 0,-1-1-1 0 0,2 0 1 0 0,0 0-1 0 0,1-2 1 0 0,0 0-1 0 0,1 0 1 0 0,0-1-1 0 0,1-2 0 0 0,0 1 1 0 0,0-2-1 0 0,1 0 1 0 0,0-1-1 0 0,1-1 1 0 0,-1-1-1 0 0,1 0 1 0 0,12 0-70 0 0,144-5-5556 0 0,-135-11-1390 0 0,-29 6-304 0 0</inkml:trace>
  <inkml:trace contextRef="#ctx0" brushRef="#br0" timeOffset="5484.562">14579 10992 17948 0 0,'0'0'335'0'0,"0"0"-792"0"0,0 0-980 0 0,0 0-146 0 0,0 0 347 0 0,0 0 649 0 0,0 0 689 0 0,0 0 97 0 0,0 0-8 0 0,0 0 1 0 0,0 0 8 0 0,25 9 33 0 0,120 51 258 0 0,-107-40-156 0 0,-12-7-244 0 0,1 0 0 0 0,-2 2 0 0 0,0 1 0 0 0,-1 1-1 0 0,0 1 1 0 0,17 19-91 0 0,-42-34 98 0 0,0-1-1 0 0,0 0 0 0 0,0 0 0 0 0,-1 0 0 0 0,1 0 1 0 0,-1-1-1 0 0,1 1 0 0 0,-1 0 0 0 0,0-1 0 0 0,0 1 1 0 0,1-1-1 0 0,-1 1 0 0 0,0-1 0 0 0,0 0 0 0 0,-1 0 1 0 0,1 0-1 0 0,0 0 0 0 0,0 0 0 0 0,-1 0 0 0 0,1-1 1 0 0,0 1-1 0 0,0-1 0 0 0,-1 0 0 0 0,1 0 0 0 0,-1 1 1 0 0,1-1-1 0 0,0-1 0 0 0,-1 1 0 0 0,1 0 0 0 0,0-1 1 0 0,-2 1-98 0 0,-4 1 50 0 0,-294 31 146 0 0,367-47-7672 0 0,107-38 7034 0 0,-98 26 457 0 0,73-27 551 0 0,-49 20 3991 0 0,-89 108-3095 0 0,-10-65-1410 0 0,0 0 1 0 0,1 0-1 0 0,1 0 1 0 0,-1 0-1 0 0,1 0 1 0 0,1 0-1 0 0,0 0 0 0 0,0 0 1 0 0,1 0-1 0 0,0-1 1 0 0,0 1-1 0 0,1-1 0 0 0,0 0 1 0 0,1 0-1 0 0,0 0 1 0 0,3 4-53 0 0,59 15-2458 0 0,-41-26-1081 0 0,-19-1 807 0 0,4 0-6359 0 0</inkml:trace>
  <inkml:trace contextRef="#ctx0" brushRef="#br0" timeOffset="5735.374">15118 10617 21925 0 0,'0'0'705'0'0,"0"0"-63"0"0,0 0-190 0 0,0 0-195 0 0,0 0-165 0 0,0 0-215 0 0,0 0-269 0 0,0 0-260 0 0,0 0-165 0 0,0 0-70 0 0,0 0 27 0 0,0 0 86 0 0,-5-16 78 0 0,-14-50 48 0 0,53 85-3272 0 0,-8 5-2201 0 0,-16-14-2062 0 0</inkml:trace>
  <inkml:trace contextRef="#ctx0" brushRef="#br0" timeOffset="6016.67">15492 10925 17572 0 0,'0'0'920'0'0,"0"0"-581"0"0,0 0-753 0 0,0 0-585 0 0,0 0-190 0 0,0 0 91 0 0,0 0 291 0 0,0 0 411 0 0,0 0 236 0 0,0 0 67 0 0,0 0 46 0 0,0 0 55 0 0,0 0 48 0 0,25 13 23 0 0,160 87 226 0 0,39 30 326 0 0,-222-130-605 0 0,0 1-1 0 0,-1 0 1 0 0,1 0-1 0 0,0 0 1 0 0,-1 0-1 0 0,1 0 1 0 0,-1 0-1 0 0,1 0 0 0 0,-1 1 1 0 0,1-1-1 0 0,-1 1 1 0 0,0-1-1 0 0,0 1 1 0 0,0-1-1 0 0,0 1 1 0 0,0-1-1 0 0,0 1 1 0 0,0 0-1 0 0,-1 0 1 0 0,1 0-1 0 0,0-1 1 0 0,-1 1-1 0 0,0 0 1 0 0,1 0-1 0 0,-1 0 1 0 0,0 0-1 0 0,0 0 1 0 0,0 0-1 0 0,0 0 1 0 0,0-1-1 0 0,-1 1 1 0 0,1 0-1 0 0,0 0 1 0 0,-1 0-1 0 0,0 0 1 0 0,1-1-1 0 0,-1 1 1 0 0,0 0-1 0 0,0 0 0 0 0,0-1 1 0 0,0 1-1 0 0,0-1 1 0 0,0 1-1 0 0,0-1 1 0 0,-1 1-1 0 0,0 0-25 0 0,-59 66 1610 0 0,55-64-1426 0 0,1-1 0 0 0,-1 0 0 0 0,0 0 1 0 0,-1 0-1 0 0,1-1 0 0 0,-1 1 0 0 0,1-2 0 0 0,-1 1 0 0 0,1-1 0 0 0,-1 0 0 0 0,0 0 1 0 0,0-1-1 0 0,1 0 0 0 0,-1 0 0 0 0,0 0 0 0 0,0-1 0 0 0,1 0 0 0 0,-1-1 0 0 0,0 1 1 0 0,1-1-1 0 0,-2-1-184 0 0,-91-5-2724 0 0,89 9 1746 0 0,9-1-8260 0 0,1 0 822 0 0</inkml:trace>
  <inkml:trace contextRef="#ctx0" brushRef="#br0" timeOffset="6266.65">16283 10280 19396 0 0,'0'0'240'0'0,"0"0"-8"0"0,0 0-272 0 0,0 0-512 0 0,0 0-1000 0 0,0 0-1273 0 0,0 0 57 0 0,0 0 599 0 0,0 0 1281 0 0,0 0 1552 0 0,0 0 440 0 0,0 0 145 0 0,0 0-1249 0 0,-22 104-705 0 0</inkml:trace>
  <inkml:trace contextRef="#ctx0" brushRef="#br0" timeOffset="7758.67">16236 10315 9298 0 0,'0'0'1327'0'0,"0"0"167"0"0,0 0 31 0 0,0 0-238 0 0,0 0-212 0 0,0 0-181 0 0,0 0-192 0 0,0 0-200 0 0,0 0-207 0 0,0 0-165 0 0,0 0-86 0 0,-4-13-84 0 0,-12-43-93 0 0,12 43-114 0 0,7 139-1629 0 0,25 69 2083 0 0,21 270-11 0 0,-47-181-63 0 0,13-226 116 0 0,-14-58-211 0 0,-1 1 0 0 0,0 0 0 0 0,0 0 0 0 0,1 0 0 0 0,-1 0 1 0 0,1 0-1 0 0,-1 0 0 0 0,1-1 0 0 0,-1 1 0 0 0,1 0 0 0 0,-1 0 0 0 0,1-1 1 0 0,0 1-1 0 0,0 0 0 0 0,-1-1 0 0 0,1 1 0 0 0,0-1 0 0 0,0 1 0 0 0,0-1 1 0 0,-1 1-1 0 0,1-1 0 0 0,0 1 0 0 0,0-1 0 0 0,0 0 0 0 0,0 0 0 0 0,0 1 1 0 0,0-1-1 0 0,0 0 0 0 0,0 0 0 0 0,0 0 0 0 0,0 0 0 0 0,0 0 1 0 0,0 0-1 0 0,0 0 0 0 0,-1 0 0 0 0,1-1 0 0 0,0 1 0 0 0,0 0 0 0 0,0-1 1 0 0,0 1-1 0 0,0 0 0 0 0,0-1 0 0 0,0 1 0 0 0,-1-1 0 0 0,1 1 0 0 0,0-1 1 0 0,0 0-1 0 0,-1 1 0 0 0,1-1 0 0 0,0 0 0 0 0,-1 1 0 0 0,1-1 0 0 0,-1 0 1 0 0,1 0-1 0 0,-1 0 0 0 0,1 0 0 0 0,0 0-38 0 0,27-46-3132 0 0,-18 12-5008 0 0,-9 24 176 0 0</inkml:trace>
  <inkml:trace contextRef="#ctx0" brushRef="#br0" timeOffset="7968.624">16085 10712 18780 0 0,'0'0'253'0'0,"0"0"-309"0"0,0 0-262 0 0,0 0-122 0 0,0 0 106 0 0,0 0 213 0 0,27 0 139 0 0,187 14 56 0 0,-52 30 218 0 0,-36-8-2078 0 0,-40-18-6237 0 0,-69-15-316 0 0</inkml:trace>
  <inkml:trace contextRef="#ctx0" brushRef="#br0" timeOffset="8205.595">16829 11086 15299 0 0,'0'0'-438'0'0,"0"0"-225"0"0,0 0 299 0 0,0 0 170 0 0,0 0 110 0 0,0 0 59 0 0,2 26 14 0 0,27 186 63 0 0,10-125 168 0 0,-10-58-4955 0 0,-24-25-3210 0 0</inkml:trace>
  <inkml:trace contextRef="#ctx0" brushRef="#br0" timeOffset="8468.357">16749 10565 24829 0 0,'0'0'580'0'0,"0"0"-151"0"0,0 0-85 0 0,0 0-99 0 0,0 0-149 0 0,0 0-168 0 0,0 0-208 0 0,0 0-228 0 0,0 0-152 0 0,0 0-104 0 0,0 0-43 0 0,0 0 3 0 0,0 0-5 0 0,0-18-31 0 0,2-54-163 0 0,22 104-5194 0 0,-21-26 3702 0 0,4 10-7485 0 0</inkml:trace>
  <inkml:trace contextRef="#ctx0" brushRef="#br0" timeOffset="8874.677">17178 10974 19316 0 0,'0'0'323'0'0,"0"0"-857"0"0,0 0-346 0 0,0 0 19 0 0,0 0 347 0 0,0 0 445 0 0,0 0 93 0 0,0 0-28 0 0,0 0-16 0 0,26 27-1 0 0,79 86-14 0 0,-43-9-116 0 0,-54-77 101 0 0,12 40 19 0 0,-17-53 160 0 0,0-1 1 0 0,1 1-1 0 0,0-1 0 0 0,1 0 0 0 0,0 0 0 0 0,1 0 0 0 0,1-1 0 0 0,0 1 0 0 0,1-2 0 0 0,0 1 0 0 0,3 1-129 0 0,-6-20 4989 0 0,2-17-4655 0 0,-7 22 78 0 0,124-376 1445 0 0,-54 262-2255 0 0,-68 114 242 0 0,0 0 0 0 0,1-1 1 0 0,-1 1-1 0 0,1 0 0 0 0,-1 1 0 0 0,1-1 0 0 0,0 0 0 0 0,-1 1 0 0 0,1 0 0 0 0,0-1 0 0 0,0 1 0 0 0,0 0 0 0 0,0 0 0 0 0,0 1 0 0 0,0-1 0 0 0,0 1 0 0 0,1-1 0 0 0,-1 1 0 0 0,0 0 0 0 0,0 0 0 0 0,0 1 0 0 0,0-1 0 0 0,0 1 0 0 0,0-1 0 0 0,0 1 0 0 0,2 1 156 0 0,16 22-5547 0 0,-15-4-1644 0 0,-5-11-1123 0 0</inkml:trace>
  <inkml:trace contextRef="#ctx0" brushRef="#br0" timeOffset="9117.517">17980 11134 23261 0 0,'0'0'-28'0'0,"0"0"-376"0"0,0 0-438 0 0,0 0-331 0 0,0 0 111 0 0,0 0 297 0 0,0 0 345 0 0,0 0 342 0 0,0 0 30 0 0,0 0-24 0 0,0 0-9 0 0,0 0 20 0 0,10 26 34 0 0,27 84 27 0 0,-23-43 244 0 0,4-21-3225 0 0,-9-41-3573 0 0,-7-5-1835 0 0</inkml:trace>
  <inkml:trace contextRef="#ctx0" brushRef="#br0" timeOffset="9384.062">18020 10416 24837 0 0,'0'0'232'0'0,"0"0"-88"0"0,0 0-104 0 0,0 0-304 0 0,0 0-456 0 0,0 0-392 0 0,0 0-232 0 0,0 0-33 0 0,0 0-47 0 0,0 0-64 0 0,0 0-169 0 0,0 0-327 0 0,0 0-144 0 0,0 0-577 0 0,89 19-464 0 0,-82-13-2712 0 0</inkml:trace>
  <inkml:trace contextRef="#ctx0" brushRef="#br0" timeOffset="9650.012">18619 10176 22205 0 0,'0'0'400'0'0,"0"0"-377"0"0,0 0-704 0 0,0 0-268 0 0,0 0 67 0 0,0 0 249 0 0,0 0 451 0 0,0 30 145 0 0,-8 233 16 0 0,-48 540 916 0 0,53-760-879 0 0,1-22-26 0 0,0 1 0 0 0,1-1 1 0 0,1 1-1 0 0,1 0 0 0 0,1-1 1 0 0,1 1-1 0 0,1-1 0 0 0,3 9 10 0 0,-7-29 23 0 0,0 0 0 0 0,0 0 0 0 0,0-1 0 0 0,0 1 0 0 0,0 0 0 0 0,0 0-1 0 0,1 0 1 0 0,-1 0 0 0 0,0 0 0 0 0,0 0 0 0 0,1 0 0 0 0,-1 0 0 0 0,0 0-1 0 0,1-1 1 0 0,-1 1 0 0 0,1 0 0 0 0,0 0 0 0 0,-1 0 0 0 0,1-1 0 0 0,-1 1 0 0 0,1 0-1 0 0,0-1 1 0 0,0 1 0 0 0,-1-1 0 0 0,1 1 0 0 0,0-1 0 0 0,0 1 0 0 0,0-1-1 0 0,-1 1 1 0 0,1-1 0 0 0,0 0 0 0 0,0 1 0 0 0,0-1 0 0 0,0 0 0 0 0,0 0 0 0 0,0 0-1 0 0,0 0 1 0 0,0 0 0 0 0,0 0 0 0 0,0 0 0 0 0,0 0 0 0 0,0 0 0 0 0,-1 0 0 0 0,1 0-1 0 0,0 0 1 0 0,0-1 0 0 0,0 1 0 0 0,0-1 0 0 0,0 1 0 0 0,0 0 0 0 0,-1-1-1 0 0,1 1 1 0 0,0-1 0 0 0,0 0 0 0 0,0 1 0 0 0,-1-1 0 0 0,1 1 0 0 0,0-1 0 0 0,-1 0-1 0 0,1 0 1 0 0,-1 1 0 0 0,1-1 0 0 0,-1 0 0 0 0,1 0-23 0 0,17-30-1197 0 0,-4 0-4622 0 0,-12 24 2637 0 0,2-6-7392 0 0</inkml:trace>
  <inkml:trace contextRef="#ctx0" brushRef="#br0" timeOffset="9926.565">18443 10850 24085 0 0,'0'0'474'0'0,"0"0"-32"0"0,0 0-220 0 0,0 0-368 0 0,0 0-132 0 0,0 0 27 0 0,0 0 48 0 0,0 0 54 0 0,28-8-1 0 0,89-21-26 0 0,17 25-1863 0 0,-68 25-6261 0 0,-44-12 2588 0 0,-9-4-2107 0 0</inkml:trace>
  <inkml:trace contextRef="#ctx0" brushRef="#br0" timeOffset="10233.135">19178 11500 22829 0 0,'0'0'-93'0'0,"0"0"-166"0"0,0 0 40 0 0,0 0 128 0 0,0 0 138 0 0,0 0 65 0 0,0 0 12 0 0,0 0-9 0 0,28 5 0 0 0,85 11 15 0 0,-108-15-82 0 0,0 0 0 0 0,-1-1 0 0 0,1 0 0 0 0,0 0 0 0 0,-1 0 0 0 0,1 0 0 0 0,0-1 1 0 0,-1 0-1 0 0,1 0 0 0 0,0 0 0 0 0,-1 0 0 0 0,0-1 0 0 0,1 0 0 0 0,-1 0 0 0 0,0 0 0 0 0,0 0 0 0 0,0-1 0 0 0,0 1 0 0 0,0-1 0 0 0,0 0 0 0 0,-1-1 0 0 0,0 1 0 0 0,1 0 0 0 0,-1-1 0 0 0,-1 0 0 0 0,1 0 0 0 0,0 0 0 0 0,-1 0 0 0 0,0 0 0 0 0,0 0 0 0 0,0 0 0 0 0,0-1 0 0 0,0-2-48 0 0,8-13-246 0 0,-6 10-51 0 0,0 0 0 0 0,-1-1 0 0 0,0 0 0 0 0,-1 0-1 0 0,0 1 1 0 0,0-1 0 0 0,-1-1 0 0 0,-1 1 0 0 0,0 0 0 0 0,0 0-1 0 0,-1 0 1 0 0,0 0 0 0 0,-1 0 0 0 0,-1 0 0 0 0,0 1 0 0 0,0-1-1 0 0,-1 1 1 0 0,0-1 0 0 0,-1 1 0 0 0,0 0 0 0 0,0 1 0 0 0,-1-1 0 0 0,0 1-1 0 0,-1 0 1 0 0,0 1 0 0 0,-1 0 0 0 0,0 0 0 0 0,0 0 0 0 0,0 1-1 0 0,-1 0 1 0 0,-1 1 297 0 0,3 1-60 0 0,0 1 0 0 0,0 0 0 0 0,0 0 0 0 0,-1 1 0 0 0,0 0 0 0 0,1 0 0 0 0,-1 1 0 0 0,0 0 0 0 0,0 1 0 0 0,0 0 1 0 0,-1 0-1 0 0,1 0 0 0 0,0 1 0 0 0,0 0 0 0 0,0 1 0 0 0,-1 0 0 0 0,-4 1 60 0 0,4 3 23 0 0,0 0 0 0 0,0 1 0 0 0,0 0 0 0 0,1 0 0 0 0,-1 1 0 0 0,2 0 0 0 0,-1 0 0 0 0,1 1 0 0 0,0 0 0 0 0,1 0 0 0 0,-1 1 0 0 0,2-1 0 0 0,-1 1 0 0 0,1 1 1 0 0,1-1-1 0 0,0 1 0 0 0,0 0 0 0 0,1 0 0 0 0,0 0 0 0 0,1 0 0 0 0,0 1 0 0 0,0-1 0 0 0,1 0 0 0 0,1 1 0 0 0,-1-1 0 0 0,2 1 0 0 0,0 0 0 0 0,0-1 0 0 0,1 0 0 0 0,0 1 0 0 0,2 5-23 0 0,3-3 224 0 0,1 0-1 0 0,0 0 1 0 0,1-1-1 0 0,0 0 1 0 0,0-1-1 0 0,2 0 1 0 0,-1 0-1 0 0,1-1 1 0 0,1-1-1 0 0,0 0 0 0 0,0 0 1 0 0,1-1-1 0 0,0-1 1 0 0,0 0-1 0 0,1-1 1 0 0,0 0-1 0 0,0-1 1 0 0,0 0-1 0 0,1-2 1 0 0,0 1-1 0 0,-1-2 0 0 0,1 0 1 0 0,0-1-1 0 0,0 0 1 0 0,0-1-1 0 0,0-1 1 0 0,4-1-224 0 0,170-17 1831 0 0,-95 6-2863 0 0,0 7-6590 0 0,-86 6 2734 0 0,-3 0-4067 0 0</inkml:trace>
  <inkml:trace contextRef="#ctx0" brushRef="#br0" timeOffset="10498.614">19295 10753 25485 0 0,'0'0'617'0'0,"0"0"-33"0"0,0 0-200 0 0,0 0-328 0 0,0 0-168 0 0,0 0-32 0 0,0 0 32 0 0,0 0 48 0 0,160-22 8 0 0,-116 22-64 0 0,1 8-80 0 0,-2-1-288 0 0,3 3-441 0 0,-2 2-815 0 0,-9-3-2185 0 0,-11-2-8946 0 0</inkml:trace>
  <inkml:trace contextRef="#ctx0" brushRef="#br0" timeOffset="-23764.164">3013 4092 232 0 0,'0'0'368'0'0,"0"0"-357"0"0,0 0-101 0 0,0 0 46 0 0,0 0 66 0 0,0 0 30 0 0,0 0 12 0 0,0 0-64 0 0,0 0-26 0 0,-3 25-16 0 0,-10 154-464 0 0,15-168 506 0 0,1-1 0 0 0,0 0 0 0 0,1 0 0 0 0,0 0 0 0 0,0 0 0 0 0,1-1 0 0 0,1 0-1 0 0,-1 0 1 0 0,2 0 0 0 0,-1-1 0 0 0,1 1 0 0 0,0-2 0 0 0,1 1 0 0 0,0-1 0 0 0,0 0-1 0 0,0-1 1 0 0,1 1 0 0 0,0-2 0 0 0,0 1 0 0 0,1-2 0 0 0,0 1 0 0 0,0-1 0 0 0,9 3 0 0 0,60 40 1273 0 0,-65-32-2382 0 0,-11-11 906 0 0</inkml:trace>
  <inkml:trace contextRef="#ctx0" brushRef="#br0" timeOffset="-62286.305">10 2346 0 0 0,'0'0'456'0'0,"0"0"368"0"0,0 0 27 0 0,0 0-32 0 0,0 0-3 0 0,0 0-97 0 0,0 0-158 0 0,0 0-173 0 0,0 0-195 0 0,0 0-111 0 0,0 0-59 0 0,-4-5 2 0 0,-1-43 1618 0 0,5 47-1564 0 0,-1 0 0 0 0,1 1-1 0 0,0-1 1 0 0,0 0-1 0 0,0 0 1 0 0,0 1 0 0 0,0-1-1 0 0,0 0 1 0 0,0 0 0 0 0,1 1-1 0 0,-1-1 1 0 0,0 0 0 0 0,0 0-1 0 0,1 1 1 0 0,-1-1-1 0 0,0 0 1 0 0,1 1 0 0 0,-1-1-1 0 0,0 0 1 0 0,1 1 0 0 0,-1-1-1 0 0,1 1 1 0 0,-1-1 0 0 0,1 1-1 0 0,0-1 1 0 0,-1 1-1 0 0,1-1 1 0 0,-1 1 0 0 0,1-1-1 0 0,0 1 1 0 0,-1 0 0 0 0,1-1-1 0 0,0 1 1 0 0,0 0 0 0 0,-1 0-1 0 0,1-1 1 0 0,0 1-1 0 0,0 0 1 0 0,-1 0 0 0 0,1 0-1 0 0,0 0 1 0 0,0 0 0 0 0,-1 0-1 0 0,1 0 1 0 0,0 0 0 0 0,0 0-1 0 0,-1 1 1 0 0,1-1-1 0 0,0 0 1 0 0,0 0 0 0 0,-1 1-1 0 0,1-1 1 0 0,0 0 0 0 0,-1 1-1 0 0,1-1 1 0 0,0 1 0 0 0,-1-1-1 0 0,1 1-78 0 0,19 9 474 0 0,195 46 918 0 0,-11-2-509 0 0,3-9 1 0 0,179 15-884 0 0,-317-54 71 0 0,134 17 211 0 0,0-9 0 0 0,1-9 1 0 0,-1-9-1 0 0,79-16-282 0 0,-251 16 16 0 0,314-44 419 0 0,312 0-435 0 0,398 21 107 0 0,25 51 122 0 0,480-46 292 0 0,-905 1-291 0 0,1441 14 534 0 0,-796 84-105 0 0,-385-14-434 0 0,1799 67 338 0 0,-596-65-354 0 0,-1779-60-201 0 0,1820 58 164 0 0,-853 22-164 0 0,-459-45 553 0 0,22-37-561 0 0,-755-4 159 0 0,253-22 1055 0 0,-386 45-13957 0 0,14-14 2692 0 0</inkml:trace>
  <inkml:trace contextRef="#ctx0" brushRef="#br0" timeOffset="-54677.139">2862 1409 16 0 0,'0'0'1571'0'0,"0"0"-656"0"0,0 0-388 0 0,0 0-77 0 0,0 0 3 0 0,0 0 63 0 0,0 0 104 0 0,0 0 32 0 0,0 0-7 0 0,0 0-34 0 0,0 0-84 0 0,0-8-67 0 0,0-36 1995 0 0,-2 37 667 0 0,-6 14-9392 0 0,7 123 6373 0 0,0 98 506 0 0,28 224-609 0 0,8-251 847 0 0,-40-215 4034 0 0,-4-15 1034 0 0,0 0-3383 0 0,-17-122-3703 0 0,27-328 1188 0 0,-35 209 82 0 0,32 272-8452 0 0,4 69 8692 0 0,2-27-182 0 0,-2 0 0 0 0,-2-1 0 0 0,-2 1-1 0 0,-1-1 1 0 0,-3 1 0 0 0,-4 10-157 0 0,-5 52 85 0 0,-10 479 1310 0 0,25-584-618 0 0,0-1 246 0 0,0 0 193 0 0,0-8 3702 0 0,-3-22-4517 0 0,-48-127-1768 0 0,47 154-127 0 0,1 8-10860 0 0,3 0 3725 0 0</inkml:trace>
  <inkml:trace contextRef="#ctx0" brushRef="#br0" timeOffset="-53438.251">1974 1549 0 0 0,'0'0'1939'0'0,"0"0"-753"0"0,0 0-576 0 0,0 0-268 0 0,0 0-95 0 0,0 0-14 0 0,0 0 90 0 0,0 0 82 0 0,0 0 31 0 0,0 0-26 0 0,0 0-157 0 0,5-10-213 0 0,14-30-265 0 0,-15 29-201 0 0,-4 11-59 0 0,0 32 178 0 0,-54 188 2124 0 0,36-169-1684 0 0,-111 353 1243 0 0,128-404 6484 0 0,0-9-4095 0 0,3-66-4195 0 0,63-341 423 0 0,-63 404-20 0 0,-1 1-102 0 0,1 0-1 0 0,0 0 1 0 0,0 1 0 0 0,1-1 0 0 0,1 1-1 0 0,0-1 1 0 0,0 1 0 0 0,1 0 0 0 0,0 1-1 0 0,0-1 1 0 0,1 1 0 0 0,1 0 0 0 0,0 0-1 0 0,0 1 1 0 0,7-6 129 0 0,-8 14-91 0 0,0 0-1 0 0,0 1 1 0 0,0-1-1 0 0,-1 2 1 0 0,1-1-1 0 0,0 1 1 0 0,0-1-1 0 0,-1 2 1 0 0,1-1-1 0 0,-1 0 1 0 0,1 1-1 0 0,-1 0 1 0 0,0 1-1 0 0,0-1 1 0 0,-1 1-1 0 0,1 0 1 0 0,-1 0-1 0 0,0 0 1 0 0,0 1-1 0 0,0-1 1 0 0,0 1-1 0 0,-1 0 1 0 0,0 0-1 0 0,0 0 1 0 0,0 1 0 0 0,-1-1-1 0 0,1 1 1 0 0,-1-1-1 0 0,0 5 92 0 0,8 6-116 0 0,196 403 307 0 0,-206-420-86 0 0,-1 0 0 0 0,0 1 0 0 0,0-1 0 0 0,1 0 0 0 0,-1 1 0 0 0,0-1 0 0 0,0 1 0 0 0,0-1 0 0 0,0 1 0 0 0,0-1-1 0 0,0 1 1 0 0,0-1 0 0 0,0 1 0 0 0,0 0 0 0 0,0 0 0 0 0,0-1 0 0 0,0 1 0 0 0,0 0 0 0 0,0 0 0 0 0,0 0 0 0 0,0 0 0 0 0,0 0 0 0 0,0 1 0 0 0,0-1 0 0 0,0 0-1 0 0,0 0 1 0 0,0 1 0 0 0,0-1 0 0 0,0 0 0 0 0,0 1 0 0 0,0-1 0 0 0,0 1 0 0 0,0-1 0 0 0,1 1 0 0 0,-1 0 0 0 0,0-1 0 0 0,0 1 0 0 0,0 0 0 0 0,1-1 0 0 0,-1 1 0 0 0,0 0-1 0 0,1 0 1 0 0,-1 0 0 0 0,1 0 0 0 0,-1 0 0 0 0,1 0 0 0 0,-1 0 0 0 0,1 0 0 0 0,0 0 0 0 0,0 0 0 0 0,-1 0 0 0 0,1 0 0 0 0,0 0 0 0 0,0 0 0 0 0,0 0 0 0 0,0 0-1 0 0,0 0 1 0 0,0 0 0 0 0,0 0 0 0 0,0 0 0 0 0,1 0 0 0 0,-1 0 0 0 0,0 0 0 0 0,1 0 0 0 0,-1 0 0 0 0,0 0 0 0 0,1 1-105 0 0,-26-7-1098 0 0,-192-22 1229 0 0,-112 6-235 0 0,330 22 21 0 0,-1-1 0 0 0,1 0 0 0 0,-1 0-1 0 0,0 1 1 0 0,1-1 0 0 0,-1 0 0 0 0,1 1 0 0 0,-1-1-1 0 0,0 1 1 0 0,1-1 0 0 0,-1 0 0 0 0,0 1 0 0 0,0-1-1 0 0,1 1 1 0 0,-1-1 0 0 0,0 1 0 0 0,0-1 0 0 0,0 1-1 0 0,0-1 1 0 0,0 1 0 0 0,1-1 0 0 0,-1 1 0 0 0,0-1-1 0 0,0 1 1 0 0,0-1 0 0 0,0 1 0 0 0,0-1 0 0 0,-1 1-1 0 0,1-1 1 0 0,0 1 0 0 0,0-1 0 0 0,0 1 0 0 0,0-1-1 0 0,0 1 1 0 0,-1-1 0 0 0,1 1 0 0 0,0-1 0 0 0,0 0-1 0 0,-1 1 1 0 0,1-1 0 0 0,0 1 0 0 0,-1-1 0 0 0,1 0-1 0 0,-1 1 1 0 0,1-1 0 0 0,0 0 0 0 0,-1 1 0 0 0,1-1-1 0 0,-1 0 1 0 0,1 0 0 0 0,-1 1 0 0 0,1-1 0 0 0,-1 0-1 0 0,1 0 1 0 0,-1 0 0 0 0,1 0 0 0 0,-1 0 83 0 0,41 25-3976 0 0,-20-17 119 0 0,-2-2-4479 0 0</inkml:trace>
  <inkml:trace contextRef="#ctx0" brushRef="#br0" timeOffset="-37558.199">18582 1773 5401 0 0,'0'0'2813'0'0,"0"0"-383"0"0,0 0-317 0 0,0 0-299 0 0,0 0-379 0 0,0 0-307 0 0,0 0-297 0 0,0 0-229 0 0,0 0-146 0 0,0 0-127 0 0,0 0-130 0 0,4-22-191 0 0,13-65-320 0 0,-13 65-452 0 0,-4 27-2231 0 0,0 17 2135 0 0,-20 758 1949 0 0,61-614-142 0 0,-59-211 6735 0 0,-4-33-7194 0 0,1 3-698 0 0,5 33-48 0 0,3-1 0 0 0,1 0 1 0 0,3-1-1 0 0,1 0 0 0 0,2-1 1 0 0,2 0-1 0 0,3 0 0 0 0,1-20 258 0 0,0 60-83 0 0,0-1-1 0 0,1 0 1 0 0,-1 1-1 0 0,1-1 1 0 0,0 1-1 0 0,1-1 1 0 0,-1 1 0 0 0,1-1-1 0 0,0 1 1 0 0,0 0-1 0 0,1 0 1 0 0,-1 0-1 0 0,1 0 1 0 0,0 0-1 0 0,1 1 1 0 0,-1-1 0 0 0,1 1-1 0 0,0 0 1 0 0,0 0-1 0 0,0 0 1 0 0,2-1 83 0 0,35 69-1305 0 0,-34-25 1452 0 0,0 1-1 0 0,-3-1 0 0 0,-2 1 1 0 0,-1-1-1 0 0,-1 1 0 0 0,-5 23-146 0 0,3-42 23 0 0,-15 358 199 0 0,47-294-714 0 0,-29-83 426 0 0,0 0 0 0 0,0-1 0 0 0,0 1 0 0 0,0-1 0 0 0,0 0 0 0 0,1 1 0 0 0,-1-1 0 0 0,0 0 0 0 0,1 0-1 0 0,-1 0 1 0 0,1 0 0 0 0,0 0 0 0 0,-1 0 0 0 0,1 0 0 0 0,0-1 0 0 0,-1 1 0 0 0,1 0 0 0 0,0-1 0 0 0,0 0 0 0 0,0 1-1 0 0,-1-1 1 0 0,1 0 0 0 0,0 0 0 0 0,0 0 0 0 0,0 0 0 0 0,0 0 0 0 0,-1 0 0 0 0,1-1 0 0 0,0 1 0 0 0,0-1 0 0 0,0 1 0 0 0,-1-1-1 0 0,1 0 1 0 0,0 1 0 0 0,-1-1 0 0 0,1 0 0 0 0,0 0 0 0 0,-1 0 0 0 0,1 0 0 0 0,-1-1 0 0 0,0 1 0 0 0,1 0 0 0 0,-1 0-1 0 0,0-1 1 0 0,1-1 66 0 0,6-6-710 0 0,0-1-1 0 0,0-1 0 0 0,-1 1 1 0 0,-1-1-1 0 0,0-1 0 0 0,-1 1 1 0 0,0-1-1 0 0,0 0 1 0 0,-1 0-1 0 0,-1 0 0 0 0,0-1 1 0 0,-1 1-1 0 0,0-1 0 0 0,-1 0 1 0 0,0-6 710 0 0,1-122-4187 0 0,-3 131 4089 0 0,-14-119 442 0 0,-13 0 3592 0 0,-2-17 2881 0 0,5 25 119 0 0,25 133-12975 0 0,-5 17 5506 0 0,1-4 937 0 0,-24 302 1873 0 0,1-15-3951 0 0,26-277-4257 0 0,1-24-2824 0 0</inkml:trace>
  <inkml:trace contextRef="#ctx0" brushRef="#br0" timeOffset="-37143.032">18794 1866 15651 0 0,'0'0'1794'0'0,"0"0"-2481"0"0,0 0-1096 0 0,0 0-175 0 0,0 0 562 0 0,0 0 1163 0 0,0 0 568 0 0,-2 29 158 0 0,-15 213 681 0 0,-56 181 621 0 0,25-247-8382 0 0,41-159-2011 0 0</inkml:trace>
  <inkml:trace contextRef="#ctx0" brushRef="#br0" timeOffset="-36013.156">2643 2435 6929 0 0,'0'0'1230'0'0,"0"0"-483"0"0,0 0-674 0 0,0 0-584 0 0,0 0-322 0 0,0 0-23 0 0,0 0 294 0 0,0 0 372 0 0,0 0 182 0 0,0 0 58 0 0,0 0-10 0 0,17 5-22 0 0,53 16-9 0 0,25 51 282 0 0,23 16 1960 0 0,-109-100 7458 0 0,-8-55-8653 0 0,-2 58-1096 0 0,-1 0 0 0 0,-1 0 0 0 0,1 0 0 0 0,-1 0 0 0 0,-1 1 0 0 0,0 0 0 0 0,0 0 1 0 0,0 0-1 0 0,-1 0 0 0 0,-1 0 0 0 0,1 1 0 0 0,-1 0 0 0 0,0 0 0 0 0,0 1 0 0 0,-1-1 0 0 0,0 1 0 0 0,0 1 1 0 0,-1-1-1 0 0,0 2 0 0 0,-7-5 40 0 0,10 6-193 0 0,-1-1 0 0 0,0 1 0 0 0,0 1 0 0 0,-1-1 0 0 0,1 1 0 0 0,0 0 1 0 0,-1 0-1 0 0,1 1 0 0 0,-1 0 0 0 0,0 0 0 0 0,1 1 0 0 0,-1 0 0 0 0,0 0 0 0 0,1 0 1 0 0,-1 1-1 0 0,1 0 0 0 0,-1 0 0 0 0,1 1 0 0 0,-1 0 0 0 0,1 0 0 0 0,0 0 0 0 0,-1 1 1 0 0,1 0-1 0 0,1 0 0 0 0,-1 0 0 0 0,0 1 0 0 0,1 0 0 0 0,-3 2 193 0 0,4-1-7 0 0,1-1 0 0 0,0 1 0 0 0,0 0 0 0 0,0-1 0 0 0,0 1 0 0 0,1 1 0 0 0,0-1 0 0 0,0 0 0 0 0,0 0 0 0 0,1 1 0 0 0,-1-1 0 0 0,1 1 0 0 0,1-1 0 0 0,-1 1 0 0 0,1 0 1 0 0,0-1-1 0 0,0 1 0 0 0,1-1 0 0 0,0 1 0 0 0,0 0 0 0 0,0-1 0 0 0,0 0 0 0 0,1 1 0 0 0,0-1 0 0 0,0 0 0 0 0,0 0 0 0 0,1 0 0 0 0,0 0 0 0 0,0 0 0 0 0,0 0 0 0 0,1-1 0 0 0,-1 0 0 0 0,1 0 0 0 0,0 0 0 0 0,0 0 0 0 0,0 0 0 0 0,1-1 0 0 0,0 0 0 0 0,-1 0 0 0 0,1 0 0 0 0,0 0 0 0 0,0-1 0 0 0,2 1 7 0 0,-3 0 174 0 0,0 1 1 0 0,0-1-1 0 0,1 0 1 0 0,0 0-1 0 0,-1-1 0 0 0,1 1 1 0 0,0-1-1 0 0,0 0 0 0 0,1 0 1 0 0,-1-1-1 0 0,0 1 0 0 0,1-1 1 0 0,-1-1-1 0 0,1 1 0 0 0,-1-1 1 0 0,0 0-1 0 0,1 0 0 0 0,-1 0 1 0 0,1-1-1 0 0,-1 1 0 0 0,1-2 1 0 0,-1 1-1 0 0,0 0 1 0 0,0-1-1 0 0,1 0 0 0 0,-1 0 1 0 0,-1-1-1 0 0,1 1 0 0 0,0-1 1 0 0,-1 0-1 0 0,1-1 0 0 0,-1 1 1 0 0,0-1-1 0 0,0 1 0 0 0,0-1 1 0 0,0-1-1 0 0,-1 1 0 0 0,0 0 1 0 0,0-1-1 0 0,0 0 0 0 0,0 1 1 0 0,-1-1-1 0 0,0 0 1 0 0,0 0-1 0 0,0-1 0 0 0,0 1 1 0 0,-1 0-1 0 0,0-1 0 0 0,0 1-174 0 0,-1-2-75 0 0,1 0 0 0 0,-1 0 0 0 0,-1 0-1 0 0,1 1 1 0 0,-1-1 0 0 0,0 0 0 0 0,-1 0-1 0 0,0 1 1 0 0,0-1 0 0 0,0 1 0 0 0,-1 0-1 0 0,0 0 1 0 0,0-1 0 0 0,0 2 0 0 0,-1-1-1 0 0,0 0 1 0 0,0 1 0 0 0,-1 0 0 0 0,1 0 0 0 0,-1 0-1 0 0,0 0 1 0 0,-1 1 0 0 0,1 0 0 0 0,-1 0-1 0 0,1 0 1 0 0,-1 1 0 0 0,0 0 0 0 0,-1 0-1 0 0,1 0 1 0 0,0 1 0 0 0,-1 0 0 0 0,0 0-1 0 0,1 1 1 0 0,-1 0 0 0 0,0 0 0 0 0,0 0 0 0 0,1 1-1 0 0,-1 0 1 0 0,0 0 0 0 0,0 1 0 0 0,-3 1 75 0 0,4 0-48 0 0,0 1 1 0 0,0 0 0 0 0,1 0 0 0 0,-1 1 0 0 0,1-1 0 0 0,-1 1 0 0 0,1 1 0 0 0,1-1 0 0 0,-1 1 0 0 0,1-1-1 0 0,-1 1 1 0 0,1 1 0 0 0,1-1 0 0 0,-1 0 0 0 0,1 1 0 0 0,0 0 0 0 0,0 0 0 0 0,1 0 0 0 0,-1 0-1 0 0,1 0 1 0 0,1 1 0 0 0,-1-1 0 0 0,1 0 0 0 0,0 1 0 0 0,1-1 0 0 0,-1 1 0 0 0,1-1 0 0 0,1 1-1 0 0,-1-1 1 0 0,1 1 0 0 0,0-1 0 0 0,1 1 0 0 0,-1-1 0 0 0,1 0 0 0 0,1 0 0 0 0,-1 1 0 0 0,1-2-1 0 0,0 1 1 0 0,0 0 0 0 0,1-1 0 0 0,-1 1 0 0 0,1-1 0 0 0,1 0 47 0 0,83 57-1055 0 0,-24-33-3362 0 0,-59-27 3810 0 0,27 12-8691 0 0</inkml:trace>
  <inkml:trace contextRef="#ctx0" brushRef="#br0" timeOffset="-34945.118">18464 2738 13979 0 0,'0'0'-340'0'0,"0"0"-923"0"0,0 0-632 0 0,0 0-30 0 0,0 0 508 0 0,0 0 839 0 0,0 0 372 0 0,0 0 66 0 0,0 0 58 0 0,0 0 48 0 0,0 0 99 0 0,8 21 154 0 0,23 62 175 0 0,-30-78-128 0 0,1 0-1 0 0,0-1 0 0 0,0 1 0 0 0,0-1 0 0 0,1 1 0 0 0,0-1 0 0 0,-1 0 0 0 0,1 0 1 0 0,1 0-1 0 0,-1-1 0 0 0,1 1 0 0 0,-1-1 0 0 0,1 0 0 0 0,0 0 0 0 0,0 0 1 0 0,0 0-1 0 0,1-1 0 0 0,-1 1 0 0 0,1-1 0 0 0,-1 0 0 0 0,1-1 0 0 0,0 1 0 0 0,-1-1 1 0 0,1 0-1 0 0,0 0 0 0 0,0 0 0 0 0,0-1 0 0 0,0 0 0 0 0,0 0 0 0 0,0 0 0 0 0,3-1-265 0 0,0 0 270 0 0,0 0 0 0 0,0-1 0 0 0,0 0 0 0 0,0-1 0 0 0,0 0 0 0 0,-1 0 0 0 0,0 0 0 0 0,1-1 0 0 0,-1 0-1 0 0,0-1 1 0 0,-1 1 0 0 0,1-1 0 0 0,-1-1 0 0 0,0 1 0 0 0,-1-1 0 0 0,4-3-270 0 0,-5 4-12 0 0,0 0 1 0 0,-1 0-1 0 0,1-1 0 0 0,-1 1 1 0 0,0-1-1 0 0,-1 1 0 0 0,1-1 1 0 0,-1 0-1 0 0,0 0 0 0 0,-1 0 1 0 0,1 0-1 0 0,-1 0 0 0 0,0-1 1 0 0,-1 1-1 0 0,1 0 1 0 0,-1 0-1 0 0,-1-1 0 0 0,1 1 1 0 0,-1 0-1 0 0,0 0 0 0 0,0-1 1 0 0,-1 1-1 0 0,0 0 0 0 0,0 0 1 0 0,0 1-1 0 0,-1-1 1 0 0,0 0-1 0 0,0 1 0 0 0,0 0 1 0 0,-1-1-1 0 0,0 1 0 0 0,0 1 1 0 0,0-1-1 0 0,0 1 0 0 0,-1-1 1 0 0,0 1-1 0 0,0 0 1 0 0,0 1-1 0 0,0-1 0 0 0,-1 1 1 0 0,1 0-1 0 0,-1 1 0 0 0,0-1 1 0 0,-5-1 11 0 0,0 0-159 0 0,0 0 1 0 0,0 0 0 0 0,-1 1-1 0 0,1 0 1 0 0,-1 1 0 0 0,0 0-1 0 0,1 1 1 0 0,-1 1 0 0 0,0 0-1 0 0,0 0 1 0 0,0 1 0 0 0,0 0-1 0 0,1 1 1 0 0,-1 1 0 0 0,1 0-1 0 0,-1 0 1 0 0,1 1 0 0 0,0 1-1 0 0,0 0 1 0 0,1 0 0 0 0,-1 1-1 0 0,1 0 1 0 0,1 1-1 0 0,-1 0 1 0 0,1 1 0 0 0,-3 2 158 0 0,9-1 5 0 0,-1-1-1 0 0,2 1 1 0 0,-1 0 0 0 0,1 0-1 0 0,0 0 1 0 0,1 0 0 0 0,0 0 0 0 0,0 0-1 0 0,1 0 1 0 0,0 0 0 0 0,1 0-1 0 0,0 0 1 0 0,1 0 0 0 0,-1 0 0 0 0,2 0-1 0 0,-1 0 1 0 0,1-1 0 0 0,1 1-1 0 0,-1-1 1 0 0,1 0 0 0 0,1 0 0 0 0,0 0-1 0 0,0 0 1 0 0,0-1 0 0 0,1 0-1 0 0,0 0 1 0 0,0 0 0 0 0,6 3-5 0 0,5 4 190 0 0,0-1 1 0 0,1-1-1 0 0,0-1 0 0 0,1 0 1 0 0,1-1-1 0 0,-1-1 0 0 0,2-1 1 0 0,-1-1-1 0 0,1-1 0 0 0,0-1 1 0 0,0 0-1 0 0,0-2 0 0 0,1 0 1 0 0,0-2-1 0 0,-1 0 0 0 0,1-1 1 0 0,0-1-1 0 0,17-4-190 0 0,-32 5 47 0 0,-1-1 1 0 0,1 0-1 0 0,0 0 0 0 0,-1 0 1 0 0,0-1-1 0 0,1 0 0 0 0,-1 0 1 0 0,0 0-1 0 0,0-1 0 0 0,0 0 1 0 0,0 0-1 0 0,0-1 0 0 0,-1 1 1 0 0,0-1-1 0 0,0-1 0 0 0,0 1 1 0 0,0-1-1 0 0,0 0 0 0 0,-1 0 1 0 0,0 0-1 0 0,0 0 0 0 0,0-1 1 0 0,-1 1-1 0 0,0-1 0 0 0,0 0 0 0 0,0 0 1 0 0,-1 0-1 0 0,0-1 0 0 0,0 1 1 0 0,-1-1-1 0 0,0 1 0 0 0,0-1 1 0 0,0 1-1 0 0,-1-1 0 0 0,1 1 1 0 0,-2-1-1 0 0,1 0 0 0 0,-1 1 1 0 0,0-1-1 0 0,0 1 0 0 0,-1-1 1 0 0,0 1-1 0 0,0 0 0 0 0,-1 0 1 0 0,1-1-1 0 0,-1 2 0 0 0,-1-1 1 0 0,1 0-1 0 0,-1 0-47 0 0,-11-8-113 0 0,0 0-1 0 0,-1 1 1 0 0,0 1 0 0 0,-1 0 0 0 0,0 2-1 0 0,-1 0 1 0 0,0 1 0 0 0,-1 0-1 0 0,1 2 1 0 0,-2 0 0 0 0,1 1 0 0 0,-1 1-1 0 0,0 1 1 0 0,0 1 0 0 0,0 0-1 0 0,0 2 1 0 0,0 0 0 0 0,-1 1 0 0 0,1 1-1 0 0,-9 3 114 0 0,22-5-61 0 0,-1 0 1 0 0,0 1-1 0 0,1 0 0 0 0,-1 1 0 0 0,1 0 0 0 0,-1 0 1 0 0,1 1-1 0 0,-1-1 0 0 0,1 2 0 0 0,0-1 1 0 0,-1 1-1 0 0,2 0 0 0 0,-1 0 0 0 0,0 1 0 0 0,0 0 1 0 0,1 0-1 0 0,0 1 0 0 0,0 0 0 0 0,0 0 0 0 0,1 0 1 0 0,0 1-1 0 0,0-1 0 0 0,0 1 0 0 0,0 0 0 0 0,1 1 1 0 0,0-1-1 0 0,1 1 0 0 0,-1 0 0 0 0,1 0 0 0 0,0 0 1 0 0,1 0-1 0 0,0 1 0 0 0,0-1 0 0 0,1 1 0 0 0,-1-1 1 0 0,2 1-1 0 0,-1-1 0 0 0,1 1 0 0 0,0 0 0 0 0,1-1 1 0 0,0 1-1 0 0,0-1 0 0 0,0 1 0 0 0,1-1 0 0 0,0 1 1 0 0,3 5 60 0 0,40 44-1323 0 0,-9-24-2760 0 0,-13-15-4788 0 0</inkml:trace>
  <inkml:trace contextRef="#ctx0" brushRef="#br0" timeOffset="-34368.396">19553 3091 14675 0 0,'0'0'915'0'0,"0"0"-276"0"0,0 0-747 0 0,0 0-1172 0 0,0 0-1201 0 0,0 0-398 0 0,0 0 390 0 0,0 0 968 0 0,0 0 1171 0 0,0 0 617 0 0,0 0 249 0 0,0 0 152 0 0,0 0 139 0 0,1 19 64 0 0,15 140 1415 0 0,10 372 676 0 0,-15-520-1575 0 0,-4-23-5389 0 0,-6 9 2162 0 0,3-3-7203 0 0</inkml:trace>
  <inkml:trace contextRef="#ctx0" brushRef="#br0" timeOffset="-33972.387">19309 3089 20068 0 0,'0'0'588'0'0,"0"0"-580"0"0,0 0-502 0 0,0 0-235 0 0,0 0 117 0 0,0 0 355 0 0,0 0 242 0 0,30 1 79 0 0,195 19 166 0 0,-195-14-177 0 0,6-1 31 0 0,0 3 0 0 0,0 0-1 0 0,0 3 1 0 0,-2 1 0 0 0,1 1 0 0 0,-2 2 0 0 0,21 12-84 0 0,-53-27-15 0 0,0 1 1 0 0,0-1 0 0 0,0 0-1 0 0,0 1 1 0 0,0-1 0 0 0,1 1-1 0 0,-1-1 1 0 0,0 1 0 0 0,0 0-1 0 0,0-1 1 0 0,-1 1 0 0 0,1 0-1 0 0,0 0 1 0 0,0 0 0 0 0,0 0-1 0 0,0 0 1 0 0,-1 0 0 0 0,1 0-1 0 0,0 0 1 0 0,-1 0 0 0 0,1 0-1 0 0,-1 0 1 0 0,0 0 0 0 0,1 0-1 0 0,-1 0 1 0 0,0 0 0 0 0,1 1-1 0 0,-1-1 1 0 0,0 0 0 0 0,0 0-1 0 0,0 0 1 0 0,0 1 0 0 0,0-1-1 0 0,0 0 1 0 0,0 0 0 0 0,-1 0-1 0 0,1 0 1 0 0,0 1 0 0 0,-1-1-1 0 0,1 0 1 0 0,-1 0 0 0 0,1 0-1 0 0,-1 0 1 0 0,1 0 0 0 0,-1 0-1 0 0,0 0 1 0 0,0 0 0 0 0,1 0-1 0 0,-1 0 1 0 0,0-1 0 0 0,0 1-1 0 0,0 0 1 0 0,0 0 0 0 0,0-1-1 0 0,0 1 1 0 0,0-1-1 0 0,0 1 1 0 0,0-1 0 0 0,0 1-1 0 0,0-1 1 0 0,-1 1 14 0 0,-79 25 769 0 0,70-24-750 0 0,-191 45 380 0 0,201-47-447 0 0,1 0 0 0 0,-1 1-1 0 0,0-1 1 0 0,0 1 0 0 0,1-1 0 0 0,-1 1 0 0 0,0-1-1 0 0,1 1 1 0 0,-1-1 0 0 0,1 1 0 0 0,-1 0 0 0 0,1-1-1 0 0,-1 1 1 0 0,1 0 0 0 0,-1 0 0 0 0,1-1 0 0 0,0 1 0 0 0,-1 0-1 0 0,1 0 1 0 0,0-1 0 0 0,0 1 0 0 0,-1 0 0 0 0,1 0-1 0 0,0 0 1 0 0,0 0 0 0 0,0-1 0 0 0,0 1 0 0 0,0 0-1 0 0,0 0 1 0 0,1 0 0 0 0,-1 0 0 0 0,0-1 0 0 0,0 1 0 0 0,0 0-1 0 0,1 0 1 0 0,-1 0 0 0 0,0-1 0 0 0,1 1 0 0 0,-1 0-1 0 0,1 0 1 0 0,-1-1 0 0 0,1 1 0 0 0,-1-1 0 0 0,1 1-1 0 0,0 0 1 0 0,-1-1 0 0 0,1 1 0 0 0,0-1 0 0 0,-1 1-1 0 0,1-1 1 0 0,0 1 0 0 0,-1-1 0 0 0,1 0 0 0 0,0 1 0 0 0,0-1-1 0 0,0 0 1 0 0,-1 0 0 0 0,1 0 0 0 0,0 1 0 0 0,0-1-1 0 0,0 0 1 0 0,0 0 0 0 0,0 0 48 0 0,61 26 432 0 0,-60-25-442 0 0,189 59 694 0 0,-109-38-629 0 0,-1 5-1 0 0,-2 2 1 0 0,-1 5 0 0 0,36 21-55 0 0,-36 18-127 0 0,-75-63-1306 0 0</inkml:trace>
  <inkml:trace contextRef="#ctx0" brushRef="#br0" timeOffset="-31554.665">2869 889 1256 0 0,'0'0'1774'0'0,"0"0"-1015"0"0,0 0-442 0 0,0 0-139 0 0,0 0-46 0 0,0 0 2 0 0,0 0 76 0 0,0 0 122 0 0,0 0 119 0 0,0 0 111 0 0,0 0 54 0 0,-2-8 1296 0 0,2 0 3702 0 0,65 5-5000 0 0,1-3-1 0 0,-1-3 0 0 0,-1-2 1 0 0,24-10-614 0 0,73-9 111 0 0,1 8 0 0 0,52 3-111 0 0,-96 9 57 0 0,453-22-17 0 0,-337 19-249 0 0,1 10 0 0 0,96 16 209 0 0,-160-8 104 0 0,1-8 0 0 0,41-12-104 0 0,66-1-40 0 0,304 46-173 0 0,-409-13 342 0 0,1-7-1 0 0,129-11-128 0 0,-210-2-93 0 0,0 5 0 0 0,-1 3-1 0 0,1 5 1 0 0,1 4 93 0 0,62 6 135 0 0,1-6 0 0 0,0-8 0 0 0,1-6 0 0 0,-1-7-135 0 0,-92 1-34 0 0,-1 3 0 0 0,1 3-1 0 0,-1 3 1 0 0,1 3 0 0 0,-1 3 0 0 0,0 3 0 0 0,-1 2 0 0 0,22 10 34 0 0,140 35 1373 0 0,-226-59-445 0 0,0-9 3117 0 0,-1-28-3725 0 0,5 33-7584 0 0,24 20 4025 0 0,-2-1-1890 0 0,-15-11-2613 0 0</inkml:trace>
  <inkml:trace contextRef="#ctx0" brushRef="#br0" timeOffset="-30824.064">9748 201 1360 0 0,'0'0'2470'0'0,"0"0"-1124"0"0,0 0-411 0 0,0 0-198 0 0,0 0-195 0 0,0 0-157 0 0,0 0-60 0 0,0 0 51 0 0,0 0 109 0 0,0 0 116 0 0,0 0 73 0 0,0 0 79 0 0,0 0 26 0 0,-4-13-7 0 0,-11-41-25 0 0,11 65-5139 0 0,-13 55 4615 0 0,11 550-211 0 0,6-525 197 0 0,4 0 1 0 0,4 0-1 0 0,4-1 0 0 0,4-1 1 0 0,25 78-210 0 0,-34-146 607 0 0,4 13-480 0 0,-8-13 8680 0 0,-7-38-2665 0 0,1 4-7989 0 0,1 1-9214 0 0,2 12 2990 0 0</inkml:trace>
  <inkml:trace contextRef="#ctx0" brushRef="#br0" timeOffset="-29286.534">10803 691 0 0 0,'0'0'1639'0'0,"0"0"-224"0"0,0 0-200 0 0,0 0-230 0 0,0 0-184 0 0,0 0-181 0 0,0 0-95 0 0,0 0-7 0 0,0 0 42 0 0,0 0 0 0 0,0 0 11 0 0,0 0-6 0 0,0 0-18 0 0,-12-5-22 0 0,-37-15-69 0 0,37 16-126 0 0,12 4-201 0 0,0 0-245 0 0,0 0-285 0 0,0 0-346 0 0,0 0-276 0 0,0 0-87 0 0,17 49-479 0 0,40 6 4703 0 0,-55-54-2866 0 0,0 0 1 0 0,-1 0 0 0 0,1-1-1 0 0,0 1 1 0 0,0-1 0 0 0,0 1-1 0 0,0-1 1 0 0,0 0-1 0 0,0 0 1 0 0,0 0 0 0 0,-1 0-1 0 0,1 0 1 0 0,0 0-1 0 0,0 0 1 0 0,0-1 0 0 0,0 1-1 0 0,0-1 1 0 0,0 1 0 0 0,-1-1-1 0 0,1 0 1 0 0,0 0-1 0 0,0 1 1 0 0,-1-1 0 0 0,1-1-1 0 0,-1 1 1 0 0,1 0-1 0 0,-1 0 1 0 0,1 0 0 0 0,-1-1-1 0 0,0 1 1 0 0,1-1-249 0 0,0 0 63 0 0,-1 0 1 0 0,1 0 0 0 0,0 0-1 0 0,-1-1 1 0 0,0 1-1 0 0,1 0 1 0 0,-1-1-1 0 0,0 1 1 0 0,0-1-1 0 0,-1 1 1 0 0,1-1-1 0 0,0 1 1 0 0,-1-1-1 0 0,0 0 1 0 0,1 1 0 0 0,-1-1-1 0 0,0 1 1 0 0,0-1-1 0 0,0 0 1 0 0,-1 1-1 0 0,1-1 1 0 0,-1 0-1 0 0,0 1 1 0 0,1-1-1 0 0,-1 1 1 0 0,0-1-1 0 0,0 1 1 0 0,-1 0 0 0 0,1-1-1 0 0,0 1 1 0 0,-1 0-1 0 0,1 0 1 0 0,-1 0-1 0 0,-1-1-63 0 0,-3-1-270 0 0,0 0 0 0 0,0 0 0 0 0,0 1-1 0 0,0 0 1 0 0,0 1 0 0 0,-1-1 0 0 0,1 1-1 0 0,-1 0 1 0 0,0 1 0 0 0,0-1 0 0 0,0 1-1 0 0,0 1 1 0 0,1-1 0 0 0,-1 1 0 0 0,0 1 0 0 0,0-1-1 0 0,0 1 1 0 0,-4 1 270 0 0,5-1-191 0 0,0 0-1 0 0,0 1 0 0 0,0-1 1 0 0,0 1-1 0 0,0 1 1 0 0,0-1-1 0 0,0 1 0 0 0,1 0 1 0 0,-1 0-1 0 0,1 1 1 0 0,0 0-1 0 0,0 0 0 0 0,0 0 1 0 0,1 0-1 0 0,0 1 1 0 0,-1-1-1 0 0,1 1 0 0 0,1 0 1 0 0,-1 1-1 0 0,1-1 1 0 0,0 1-1 0 0,0-1 0 0 0,0 1 1 0 0,1 0-1 0 0,0 0 1 0 0,0 0-1 0 0,1 0 0 0 0,0 0 1 0 0,0 0-1 0 0,0 1 1 0 0,0-1 191 0 0,2 0 72 0 0,-1-1 1 0 0,1 0 0 0 0,0 0-1 0 0,0 0 1 0 0,1 0 0 0 0,-1-1-1 0 0,1 1 1 0 0,0 0 0 0 0,1 0-1 0 0,-1-1 1 0 0,1 0 0 0 0,0 1-1 0 0,0-1 1 0 0,0 0 0 0 0,0 0-1 0 0,1-1 1 0 0,-1 1 0 0 0,1-1-1 0 0,0 1 1 0 0,4 1-73 0 0,-4-1 268 0 0,2-1 1 0 0,-1 0-1 0 0,0 0 0 0 0,1 0 1 0 0,-1 0-1 0 0,1-1 1 0 0,0 0-1 0 0,0 0 0 0 0,0 0 1 0 0,0-1-1 0 0,0 0 0 0 0,0 0 1 0 0,0-1-1 0 0,0 1 1 0 0,0-1-1 0 0,0-1 0 0 0,1 1 1 0 0,-1-1-1 0 0,0 0 0 0 0,0 0 1 0 0,0-1-1 0 0,0 0 1 0 0,-1 0-1 0 0,1 0 0 0 0,0-1 1 0 0,2-2-269 0 0,-6 4 109 0 0,1 0 1 0 0,-1-1 0 0 0,0 0 0 0 0,0 1-1 0 0,0-1 1 0 0,0 0 0 0 0,-1 0 0 0 0,1 0-1 0 0,0 0 1 0 0,-1-1 0 0 0,0 1-1 0 0,1 0 1 0 0,-1-1 0 0 0,0 1 0 0 0,0 0-1 0 0,0-1 1 0 0,0 0 0 0 0,-1 1 0 0 0,1-1-1 0 0,-1 1 1 0 0,1-1 0 0 0,-1 0-1 0 0,0 1 1 0 0,0-1 0 0 0,0 0 0 0 0,-1 1-1 0 0,1-1 1 0 0,-1 0 0 0 0,1 1 0 0 0,-1-1-1 0 0,0 1 1 0 0,0-2-110 0 0,-2-2-125 0 0,0 1 0 0 0,-1-1 0 0 0,1 1 0 0 0,-1 0 0 0 0,0 0 0 0 0,-1 0 0 0 0,1 0 0 0 0,-1 1 0 0 0,0 0 0 0 0,0 0 0 0 0,0 0 0 0 0,-1 0 0 0 0,1 1 0 0 0,-1 0 0 0 0,0 0 0 0 0,0 1 0 0 0,0-1 0 0 0,0 1 0 0 0,-5-1 125 0 0,9 2-116 0 0,0 0 0 0 0,0 0 0 0 0,0 1 1 0 0,0-1-1 0 0,0 0 0 0 0,0 1 0 0 0,0-1 0 0 0,0 1 0 0 0,0-1 1 0 0,-1 1-1 0 0,1 0 0 0 0,0 0 0 0 0,0 0 0 0 0,0 0 0 0 0,0 1 1 0 0,0-1-1 0 0,-1 1 0 0 0,1-1 0 0 0,0 1 0 0 0,0-1 0 0 0,0 1 1 0 0,0 0-1 0 0,0 0 0 0 0,1 0 0 0 0,-1 0 0 0 0,0 1 0 0 0,0-1 1 0 0,1 0-1 0 0,-1 1 0 0 0,0-1 0 0 0,1 1 0 0 0,0 0 0 0 0,-1-1 1 0 0,1 1-1 0 0,0 0 0 0 0,0 0 0 0 0,0 0 0 0 0,0 0 0 0 0,0 0 1 0 0,0 0-1 0 0,1 0 0 0 0,-1 0 0 0 0,1 0 0 0 0,-1 0 0 0 0,1 0 1 0 0,0 0-1 0 0,0 0 0 0 0,0 1 0 0 0,0-1 0 0 0,0 0 0 0 0,0 0 1 0 0,1 0-1 0 0,-1 0 0 0 0,1 0 0 0 0,-1 0 0 0 0,1 1 116 0 0,4 2 174 0 0,0 1-1 0 0,0-1 1 0 0,0 0-1 0 0,0 0 1 0 0,1 0-1 0 0,0-1 1 0 0,0 0-1 0 0,1 0 1 0 0,-1-1-1 0 0,1 1 1 0 0,-1-2-1 0 0,1 1 1 0 0,0-1-1 0 0,0 0 1 0 0,0 0-1 0 0,0 0 0 0 0,1-1 1 0 0,-1-1-1 0 0,0 1 1 0 0,1-1-1 0 0,-1 0 1 0 0,0-1-1 0 0,1 0 1 0 0,5-1-174 0 0,-8 2 189 0 0,1-1-1 0 0,-1 0 1 0 0,0 0 0 0 0,0 0 0 0 0,0-1 0 0 0,0 0 0 0 0,0 0-1 0 0,0 0 1 0 0,-1 0 0 0 0,1-1 0 0 0,-1 0 0 0 0,1 0-1 0 0,-1 0 1 0 0,0 0 0 0 0,0-1 0 0 0,-1 1 0 0 0,1-1 0 0 0,-1 0-1 0 0,1 0 1 0 0,-1-1 0 0 0,-1 1 0 0 0,1 0 0 0 0,-1-1-1 0 0,1 0 1 0 0,-1 0 0 0 0,0 0 0 0 0,-1 0 0 0 0,1 0-1 0 0,-1 0 1 0 0,0 0 0 0 0,0-2-189 0 0,-1 6-84 0 0,0 1-91 0 0,0 0-129 0 0,0 0-172 0 0,0 0-184 0 0,0 0-123 0 0,64 6-1932 0 0,4 0 3665 0 0,933-5-509 0 0,-559 53-336 0 0,-312-31-30 0 0,2-6 1 0 0,107-1-76 0 0,-188-14 150 0 0,-33-1 141 0 0,0 0-1 0 0,0 0 0 0 0,0-2 1 0 0,0 0-1 0 0,0-1 0 0 0,0-1 1 0 0,-1-1-1 0 0,1 0 0 0 0,13-6-290 0 0,-34 11 814 0 0,-13 23-8245 0 0,39-5-920 0 0,-18-18 1856 0 0</inkml:trace>
  <inkml:trace contextRef="#ctx0" brushRef="#br0" timeOffset="-28466.452">14360 51 5697 0 0,'0'0'1314'0'0,"0"0"-299"0"0,0 0-435 0 0,0 0-373 0 0,0 0-297 0 0,0 0-162 0 0,0 0-93 0 0,0 0 7 0 0,0 0 52 0 0,-28-1 51 0 0,-92 0 103 0 0,20 30-66 0 0,76-16 162 0 0,-13 2-42 0 0,1 2 0 0 0,1 1-1 0 0,0 2 1 0 0,2 1-1 0 0,0 2 1 0 0,2 1-1 0 0,1 2 1 0 0,0 1-1 0 0,2 1 1 0 0,1 1 0 0 0,2 1-1 0 0,1 2 1 0 0,1 1-1 0 0,2 0 1 0 0,1 1-1 0 0,1 2 1 0 0,-7 22 78 0 0,17-27 117 0 0,1 0 0 0 0,1 1-1 0 0,2-1 1 0 0,1 2 0 0 0,2-1 0 0 0,1 0 0 0 0,1 0 0 0 0,2 0-1 0 0,1 0 1 0 0,2 0 0 0 0,1 0 0 0 0,1-1 0 0 0,2 1 0 0 0,1-2-1 0 0,1 0 1 0 0,2 0 0 0 0,1-1 0 0 0,16 24-117 0 0,-3-23 628 0 0,3 0-1 0 0,0-2 1 0 0,2-2 0 0 0,0 0-1 0 0,2-2 1 0 0,1-2 0 0 0,1-1-1 0 0,0-2 1 0 0,2-1 0 0 0,0-2-1 0 0,1-2 1 0 0,0-1 0 0 0,1-2-1 0 0,25 2-627 0 0,23 8 521 0 0,0-5-1 0 0,1-4 1 0 0,1-3-1 0 0,-1-5 0 0 0,1-3 1 0 0,0-4-1 0 0,-1-5 1 0 0,17-5-521 0 0,-58 6 166 0 0,-1-3-1 0 0,0-1 1 0 0,0-2 0 0 0,-1-3 0 0 0,-1-1 0 0 0,0-2-1 0 0,-1-3-165 0 0,-27 13 109 0 0,0-1 0 0 0,0-1 0 0 0,-1 0 0 0 0,-1-1-1 0 0,0 0 1 0 0,0-2 0 0 0,-2 1 0 0 0,1-2 0 0 0,-2 0 0 0 0,0 0-1 0 0,-1-1 1 0 0,0-1 0 0 0,-2 0 0 0 0,0 0 0 0 0,0-1-1 0 0,-2 0 1 0 0,0 0 0 0 0,2-15-109 0 0,-1-22-21 0 0,-2-2 0 0 0,-3 1 1 0 0,-2 0-1 0 0,-2-1 0 0 0,-4 1 0 0 0,-1 0 0 0 0,-3 1 0 0 0,-2-1 1 0 0,-3 2-1 0 0,-2 0 0 0 0,-3 0 0 0 0,-2 2 0 0 0,-16-29 21 0 0,28 59-142 0 0,-1 0-1 0 0,-1 1 1 0 0,-1 0-1 0 0,-1 1 1 0 0,-1 0-1 0 0,0 1 1 0 0,-2 0-1 0 0,0 2 1 0 0,-1 0-1 0 0,0 0 1 0 0,-2 2-1 0 0,0 0 1 0 0,0 1-1 0 0,-1 1 1 0 0,-1 1-1 0 0,0 1 1 0 0,-1 1-1 0 0,0 0 1 0 0,-1 2-1 0 0,1 1 1 0 0,-14-2 142 0 0,-15 1-255 0 0,1 3 0 0 0,-1 2 0 0 0,0 2 0 0 0,0 2 1 0 0,0 3-1 0 0,-23 5 255 0 0,-31 11-609 0 0,1 4 0 0 0,2 4 1 0 0,1 6-1 0 0,-39 20 609 0 0,-5 12-3268 0 0,57-11-2474 0 0,64-36-1762 0 0</inkml:trace>
  <inkml:trace contextRef="#ctx0" brushRef="#br0" timeOffset="-27766.341">14621 517 8034 0 0,'0'0'1423'0'0,"0"0"-659"0"0,0 0-972 0 0,0 0-856 0 0,0 0-351 0 0,0 0 110 0 0,0 0 484 0 0,0 0 625 0 0,0 0 262 0 0,0 0 17 0 0,0 0-47 0 0,-14 17-57 0 0,-86 152 42 0 0,84-114 82 0 0,2 1-1 0 0,3-1 1 0 0,2 2-1 0 0,3-1 1 0 0,2 1-1 0 0,2 0 1 0 0,3 8-103 0 0,-1-51 1346 0 0,-13-13 9581 0 0,-3-6-12986 0 0,-235-26 779 0 0,240 30 2361 0 0,-1 1-4081 0 0,26 0-145 0 0,111 1 9660 0 0,62 5-5358 0 0,-174-5-1346 0 0,13-2-314 0 0,-10-9-7176 0 0,-12 6-1391 0 0</inkml:trace>
  <inkml:trace contextRef="#ctx0" brushRef="#br0" timeOffset="-27501.001">14294 417 18316 0 0,'0'0'1101'0'0,"0"0"-172"0"0,0 0-409 0 0,0 0-667 0 0,0 0-802 0 0,0 0-584 0 0,0 0 153 0 0,0 0 486 0 0,0 0 716 0 0,0 0 619 0 0,0 0 86 0 0,0 0-26 0 0,28-4-42 0 0,202-19 312 0 0,-18 41-1585 0 0,-143-5-2295 0 0,-2 5-3581 0 0,-47-11-1181 0 0</inkml:trace>
  <inkml:trace contextRef="#ctx0" brushRef="#br0" timeOffset="-26197.318">15878 681 7674 0 0,'0'0'2287'0'0,"0"0"-172"0"0,0 0-223 0 0,0 0-227 0 0,0 0-296 0 0,0 0-319 0 0,0 0-250 0 0,0 0-183 0 0,0 0-108 0 0,0 0-116 0 0,0 0-140 0 0,0 0-113 0 0,0 0-52 0 0,-3-6-6 0 0,3 5-76 0 0,-1 0 0 0 0,0-1 0 0 0,1 1 0 0 0,-1 0 0 0 0,1 0 0 0 0,-1 0 0 0 0,1-1 0 0 0,0 1 0 0 0,0 0 0 0 0,0 0 1 0 0,-1-1-1 0 0,1 1 0 0 0,0 0 0 0 0,1-1 0 0 0,-1 1 0 0 0,0 0 0 0 0,0 0 0 0 0,0-1 0 0 0,1 1 0 0 0,-1 0 0 0 0,1 0 0 0 0,-1-1 0 0 0,1 1 0 0 0,-1 0 0 0 0,1 0 1 0 0,0 0-1 0 0,-1 0 0 0 0,1 0 0 0 0,0 0 0 0 0,0 0 0 0 0,0 0 0 0 0,0 0 0 0 0,0 0 0 0 0,0 1 0 0 0,0-1 0 0 0,0 0 0 0 0,0 0 0 0 0,0 1 0 0 0,1-1 0 0 0,-1 1 1 0 0,0-1-1 0 0,0 1 0 0 0,0 0 0 0 0,1 0 0 0 0,-1-1 0 0 0,0 1 0 0 0,1 0 0 0 0,-1 0 0 0 0,0 0 0 0 0,0 0 0 0 0,1 0 0 0 0,-1 0 0 0 0,0 1 0 0 0,1-1 0 0 0,-1 0 1 0 0,0 1-1 0 0,0-1 0 0 0,0 1 0 0 0,1-1 0 0 0,-1 1 0 0 0,0 0 0 0 0,1 0-6 0 0,300-43 404 0 0,-20 0-158 0 0,2 13 0 0 0,87 10-246 0 0,210 9 280 0 0,-195-8-173 0 0,-353 16-117 0 0,-9 0-31 0 0,1 0 0 0 0,-1 1 1 0 0,0 2-1 0 0,0 0 0 0 0,0 2 0 0 0,0 0 1 0 0,0 2-1 0 0,12 4 41 0 0,15 10 288 0 0,1-2 1 0 0,0-2-1 0 0,1-2 1 0 0,0-3-1 0 0,1-2 1 0 0,46 0-289 0 0,-100-8-147 0 0,0 0-16 0 0,0 0-2 0 0,5 214-2863 0 0,12 107 2593 0 0,-1-3 436 0 0,-24 107 40 0 0,7 68-89 0 0,9-306 44 0 0,-2-47 271 0 0,-6-133 4876 0 0,-30-39-8214 0 0,-38 49-7623 0 0,54-8 2794 0 0</inkml:trace>
  <inkml:trace contextRef="#ctx0" brushRef="#br0" timeOffset="-24348.154">2823 3085 0 0 0,'0'0'407'0'0,"0"0"8"0"0,0 0-91 0 0,0 0-128 0 0,0 0-95 0 0,0 0-2 0 0,0 0 38 0 0,0 0 67 0 0,0 0 20 0 0,-3 0-23 0 0,1 2-192 0 0,0-1 0 0 0,0 0-1 0 0,0 0 1 0 0,1 1-1 0 0,-1-1 1 0 0,1 1-1 0 0,-1 0 1 0 0,1-1-1 0 0,-1 1 1 0 0,1 0-1 0 0,0 0 1 0 0,0 0-1 0 0,0 0 1 0 0,0 0-1 0 0,0 0 1 0 0,0 0-1 0 0,1 0 1 0 0,-1 0-1 0 0,1 1 1 0 0,0-1-1 0 0,-1 0 1 0 0,1 0 0 0 0,0 0-1 0 0,0 1 1 0 0,0-1-1 0 0,0 0 1 0 0,1 0-1 0 0,-1 0 1 0 0,1 1-1 0 0,0 0-8 0 0,-1 3 30 0 0,1 171-1032 0 0,-1-174-590 0 0</inkml:trace>
  <inkml:trace contextRef="#ctx0" brushRef="#br1" timeOffset="-22109.382">2852 3725 2361 0 0,'0'0'910'0'0,"0"0"200"0"0,0 0 69 0 0,0 0-15 0 0,0 0 207 0 0,0 0-225 0 0,0 0-211 0 0,0 0-255 0 0,0 0-795 0 0,0 0-474 0 0,-14 32-1091 0 0,8-6 1737 0 0,1 0-1 0 0,1 0 0 0 0,1 1 0 0 0,1 0 0 0 0,2-1 0 0 0,0 1 0 0 0,2 0 1 0 0,1-1-1 0 0,1 1 0 0 0,2 3-56 0 0,72 152-5058 0 0,-66-164 1082 0 0</inkml:trace>
  <inkml:trace contextRef="#ctx0" brushRef="#br1" timeOffset="-21862.252">3161 4707 1136 0 0,'0'0'1970'0'0,"0"0"-1096"0"0,0 0-453 0 0,0 0-90 0 0,0 0-81 0 0,0 0-99 0 0,0 0-74 0 0,0 0-35 0 0,5 26 7 0 0,16 77 22 0 0,34 17 699 0 0,-35-92-399 0 0,60 74-17 0 0,-17-45-3582 0 0,-50-47-411 0 0</inkml:trace>
  <inkml:trace contextRef="#ctx0" brushRef="#br1" timeOffset="-21701.092">3634 5351 0 0 0,'0'0'2231'0'0,"0"0"-1063"0"0,0 0-561 0 0,0 0-284 0 0,0 0-126 0 0,0 0-66 0 0,0 0-39 0 0,0 0 17 0 0,16 26 41 0 0,82 125 211 0 0,28-17-2301 0 0,-116-124-1489 0 0</inkml:trace>
  <inkml:trace contextRef="#ctx0" brushRef="#br1" timeOffset="-21508.699">4164 5848 1872 0 0,'0'0'1154'0'0,"0"0"-650"0"0,0 0-223 0 0,0 0-36 0 0,0 0-11 0 0,0 0 5 0 0,0 0 14 0 0,28 22 58 0 0,89 71 36 0 0,-100-81-221 0 0,-1 0 0 0 0,2-1 0 0 0,-1-1 0 0 0,2 0 0 0 0,-1-2-1 0 0,1 0 1 0 0,0-1 0 0 0,1-1 0 0 0,5 1-126 0 0,25 7-564 0 0,63 23-3558 0 0,-92-31 2235 0 0</inkml:trace>
  <inkml:trace contextRef="#ctx0" brushRef="#br1" timeOffset="-21507.699">5202 6185 4121 0 0,'0'0'816'0'0,"0"0"-544"0"0,0 0-40 0 0,0 0 96 0 0,0 0 200 0 0,0 0 136 0 0,0 0-7 0 0,0 0-137 0 0,173 58-328 0 0,-142-46-416 0 0,0 0-360 0 0,-1 1-289 0 0,2 0-95 0 0,0 2 88 0 0,0 0 112 0 0,-7-3-1609 0 0,-10-5 721 0 0</inkml:trace>
  <inkml:trace contextRef="#ctx0" brushRef="#br1" timeOffset="-21258.415">6220 6432 1568 0 0,'0'0'1018'0'0,"0"0"-497"0"0,0 0-331 0 0,31 4-93 0 0,210 29 78 0 0,-122-5-353 0 0,-1 4 1 0 0,-1 6-1 0 0,17 13 178 0 0,121 38-3029 0 0,86 38 6610 0 0,-112-38-4985 0 0,-205-80-780 0 0</inkml:trace>
  <inkml:trace contextRef="#ctx0" brushRef="#br1" timeOffset="-21010.607">8477 7062 1624 0 0,'0'0'2986'0'0,"0"0"-1304"0"0,0 0-354 0 0,0 0-202 0 0,0 0-309 0 0,0 0-263 0 0,0 0-134 0 0,30 7-40 0 0,192 41 592 0 0,-117-35-3678 0 0,0-5-1 0 0,0-5 1 0 0,83-8 2706 0 0,27-14-228 0 0,91 31 1229 0 0,-219-2-2474 0 0,-67-8-1597 0 0</inkml:trace>
  <inkml:trace contextRef="#ctx0" brushRef="#br1" timeOffset="-20749.277">10513 7074 2104 0 0,'0'0'1905'0'0,"0"0"-1377"0"0,0 0-152 0 0,0 0-104 0 0,0 0-64 0 0,0 0 24 0 0,160-7 16 0 0,-131 7-8 0 0,5 1-264 0 0,-3 2-440 0 0,-4 0-432 0 0,-8-1-3833 0 0</inkml:trace>
  <inkml:trace contextRef="#ctx0" brushRef="#br1" timeOffset="-20597.005">11557 6904 10530 0 0,'0'0'3270'0'0,"0"0"-763"0"0,0 0-997 0 0,0 0-854 0 0,0 0-545 0 0,0 0-230 0 0,0 0-3 0 0,28-10 51 0 0,89-32 30 0 0,55 23-324 0 0,-9 6-3201 0 0,-56 1-2815 0 0,-76 8-810 0 0</inkml:trace>
  <inkml:trace contextRef="#ctx0" brushRef="#br1" timeOffset="-20596.005">13014 6536 13243 0 0,'0'0'1624'0'0,"0"0"-1136"0"0,0 0-600 0 0,0 0-128 0 0,0 0 88 0 0,159-33-56 0 0,-114 32-624 0 0,1 1-1032 0 0,-9 0-937 0 0,-13 0-6345 0 0</inkml:trace>
  <inkml:trace contextRef="#ctx0" brushRef="#br1" timeOffset="-20445.585">14282 6163 17172 0 0,'0'0'1168'0'0,"0"0"-624"0"0,0 0-568 0 0,0 0-184 0 0,0 0 16 0 0,164-59-64 0 0,-119 54-440 0 0,0 1-625 0 0,1 0-951 0 0,2-1-865 0 0,-14 1 41 0 0,-11 2-4586 0 0</inkml:trace>
  <inkml:trace contextRef="#ctx0" brushRef="#br1" timeOffset="-20294.149">15535 5715 10778 0 0,'0'0'6778'0'0,"0"0"-5106"0"0,0 0-1216 0 0,0 0-536 0 0,0 0-288 0 0,0 0-24 0 0,0 0 56 0 0,185-116-288 0 0,-144 108-648 0 0,2-1-897 0 0,-3 0-872 0 0,0 0-7 0 0,-10 2-761 0 0,-10 2-736 0 0</inkml:trace>
  <inkml:trace contextRef="#ctx0" brushRef="#br1" timeOffset="-20114.55">16347 5250 7762 0 0,'0'0'3120'0'0,"0"0"-1007"0"0,0 0-1001 0 0,0 0-752 0 0,0 0-504 0 0,0 0-200 0 0,0 0-40 0 0,163-158-304 0 0,-126 145-697 0 0,0-1-703 0 0,-6 4-497 0 0,-12 4-4264 0 0</inkml:trace>
  <inkml:trace contextRef="#ctx0" brushRef="#br1" timeOffset="-19964.562">18084 4036 10306 0 0,'0'0'1825'0'0,"0"0"-2610"0"0,0 0-631 0 0,0 0-536 0 0,0 0-481 0 0,165-89-3112 0 0</inkml:trace>
  <inkml:trace contextRef="#ctx0" brushRef="#br1" timeOffset="-19781.886">18517 3725 1608 0 0,'0'0'2336'0'0,"0"0"-1224"0"0,0 0-476 0 0,12-26-207 0 0,72-189 1881 0 0,-47 1 5636 0 0,-1 0-2135 0 0,4 76-5930 0 0,-16 103-1751 0 0,-2 18-6316 0 0,-15 14-2259 0 0</inkml:trace>
  <inkml:trace contextRef="#ctx0" brushRef="#br1" timeOffset="-18974.227">3039 2762 8098 0 0,'0'0'1523'0'0,"0"0"-519"0"0,0 0-608 0 0,0 0-923 0 0,0 0-770 0 0,0 0-164 0 0,0 0 142 0 0,0 0 610 0 0,0 0 613 0 0,0 0 135 0 0,0 0 14 0 0,6 14 26 0 0,18 45 1 0 0,57 21 646 0 0,-64-69-479 0 0,81 51 492 0 0,-31-21-3404 0 0,-49-28-2245 0 0</inkml:trace>
  <inkml:trace contextRef="#ctx0" brushRef="#br1" timeOffset="-18826.172">3823 3301 4017 0 0,'0'0'672'0'0,"0"0"-136"0"0,0 0-40 0 0,0 0-32 0 0,0 0-80 0 0,0 0-16 0 0,0 0-39 0 0,0 0 31 0 0,0 0 32 0 0,176 159-8 0 0,-146-128-24 0 0,6 2-200 0 0,-2 1-368 0 0,0 2-384 0 0,4-1-400 0 0,2 1-161 0 0,-7-8-95 0 0,-14-11-3481 0 0</inkml:trace>
  <inkml:trace contextRef="#ctx0" brushRef="#br1" timeOffset="-18573.517">5162 4080 4961 0 0,'0'0'1400'0'0,"0"0"-102"0"0,0 0-208 0 0,0 0-224 0 0,27 10-203 0 0,192 77 472 0 0,59 46-3144 0 0,-136-62-1314 0 0,-12-13 1003 0 0,-103-47-1441 0 0</inkml:trace>
  <inkml:trace contextRef="#ctx0" brushRef="#br1" timeOffset="-18327.515">6678 4678 3545 0 0,'0'0'1072'0'0,"0"0"-320"0"0,0 0-213 0 0,29 12-102 0 0,200 91 882 0 0,-25-22-71 0 0,284 51-6795 0 0,-455-126 2182 0 0</inkml:trace>
  <inkml:trace contextRef="#ctx0" brushRef="#br1" timeOffset="-18326.515">9029 5172 4561 0 0,'0'0'312'0'0,"0"0"16"0"0,0 0 48 0 0,195 12-16 0 0,-131-9-392 0 0,1 0-432 0 0,-15-2-1936 0 0,-17 1-641 0 0</inkml:trace>
  <inkml:trace contextRef="#ctx0" brushRef="#br1" timeOffset="-18176.979">10048 5191 0 0 0,'0'0'152'0'0,"0"0"728"0"0,151 0-112 0 0,-93 0-544 0 0,-2 0-40 0 0,0 0-88 0 0,-2-1-47 0 0,-3-2-1 0 0,3 1 104 0 0,-3-1 80 0 0,0 0 32 0 0,0 2-24 0 0,0-2-112 0 0,5 1-72 0 0,-16 1-168 0 0,-12-1-3249 0 0</inkml:trace>
  <inkml:trace contextRef="#ctx0" brushRef="#br1" timeOffset="-17959.406">12001 4923 15707 0 0,'0'0'681'0'0,"0"0"-497"0"0,0 0-465 0 0,0 0-15 0 0,0 0 176 0 0,174-32-184 0 0,-125 32-624 0 0,-1 0-952 0 0,-11 0-937 0 0,-12 0-4568 0 0</inkml:trace>
  <inkml:trace contextRef="#ctx0" brushRef="#br1" timeOffset="-17958.406">13539 4648 17124 0 0,'0'0'96'0'0,"0"0"-328"0"0,0 0 16 0 0,156-37 184 0 0,-93 27-144 0 0,1 3-633 0 0,3 1-999 0 0,-2 0-1113 0 0,-17 3-551 0 0,-17 0-4082 0 0</inkml:trace>
  <inkml:trace contextRef="#ctx0" brushRef="#br1" timeOffset="-17655.311">15428 4187 11482 0 0,'0'0'542'0'0,"0"0"-342"0"0,30-8-232 0 0,234-55-57 0 0,-86 29-2203 0 0,-2-8 1 0 0,34-18 2291 0 0,-5-3-150 0 0,-45 17-1564 0 0,-2-8-1 0 0,101-51 1715 0 0,-183 60 2143 0 0,-1-3 0 0 0,-2-4-1 0 0,-2-2 1 0 0,-3-4 0 0 0,-3-3 0 0 0,-2-2 0 0 0,-1-6-2143 0 0,126-117 761 0 0,-167 165-1019 0 0,2 1 0 0 0,0 1 1 0 0,1 0-1 0 0,1 2 1 0 0,0 2-1 0 0,1 0 1 0 0,1 1-1 0 0,14-4 258 0 0,-15 13-2444 0 0,-9 5-3568 0 0,-11 0-3173 0 0</inkml:trace>
  <inkml:trace contextRef="#ctx0" brushRef="#br1" timeOffset="-16721.984">3585 2598 8938 0 0,'0'0'1246'0'0,"0"0"-882"0"0,0 0-1050 0 0,0 0-551 0 0,0 0-124 0 0,0 0 240 0 0,0 0 621 0 0,0 0 373 0 0,0 0 107 0 0,0 0 44 0 0,10 13 39 0 0,33 42 33 0 0,66 13 944 0 0,-83-58-676 0 0,115 44-88 0 0,-47-24-3257 0 0,-69-22-1397 0 0</inkml:trace>
  <inkml:trace contextRef="#ctx0" brushRef="#br1" timeOffset="-16476.761">4979 3079 5369 0 0,'0'0'4044'0'0,"0"0"-3483"0"0,0 0-988 0 0,0 0 513 0 0,0 0 254 0 0,26 9-4 0 0,188 66 400 0 0,124 51-1537 0 0,-100-36-8076 0 0,-210-80 7510 0 0</inkml:trace>
  <inkml:trace contextRef="#ctx0" brushRef="#br1" timeOffset="-16216.26">6452 3533 3569 0 0,'0'0'1813'0'0,"0"0"-567"0"0,0 0-231 0 0,28 5-223 0 0,196 43 403 0 0,49 35-247 0 0,72 20-7042 0 0,-310-94 1610 0 0</inkml:trace>
  <inkml:trace contextRef="#ctx0" brushRef="#br1" timeOffset="-16215.26">8599 3928 6761 0 0,'0'0'1969'0'0,"0"0"-337"0"0,0 0-488 0 0,0 0-295 0 0,176 13-241 0 0,-132-4-224 0 0,5 1-160 0 0,4 2-56 0 0,3-1-8 0 0,3 3-80 0 0,-1-2-224 0 0,4 3-328 0 0,2-2-456 0 0,-1 1-489 0 0,4-1-367 0 0,3-3-104 0 0,-19-4-489 0 0,-15-1-2592 0 0</inkml:trace>
  <inkml:trace contextRef="#ctx0" brushRef="#br1" timeOffset="-15962.41">10612 3980 7154 0 0,'0'0'2328'0'0,"0"0"-200"0"0,0 0-527 0 0,163-27-449 0 0,-118 26-400 0 0,6 1-360 0 0,3 0-216 0 0,6 5-120 0 0,-1 4-8 0 0,3 2-96 0 0,3-1-320 0 0,2 3-376 0 0,1-1-544 0 0,1 0-545 0 0,1 0-335 0 0,-18-5 32 0 0,-17-2-4810 0 0</inkml:trace>
  <inkml:trace contextRef="#ctx0" brushRef="#br1" timeOffset="-15704.313">12908 3870 11282 0 0,'0'0'1937'0'0,"0"0"-833"0"0,0 0-696 0 0,0 0-200 0 0,177-25-88 0 0,-128 25-32 0 0,7 0-72 0 0,-2 6-376 0 0,-1 1-440 0 0,-1-1-584 0 0,-2 2-481 0 0,-3-1-127 0 0,2-3 199 0 0,-5 1 417 0 0,-8-2 168 0 0,-14-2-3177 0 0</inkml:trace>
  <inkml:trace contextRef="#ctx0" brushRef="#br1" timeOffset="-15703.313">14294 3807 2841 0 0,'0'0'2944'0'0,"0"0"-2072"0"0,0 0-479 0 0,0 0-185 0 0,163-32-56 0 0,-122 30-80 0 0,2-1-72 0 0,-2 1-176 0 0,4-1-377 0 0,-1 0-247 0 0,0-1-256 0 0,-8 1-568 0 0,-12 0-1649 0 0</inkml:trace>
  <inkml:trace contextRef="#ctx0" brushRef="#br1" timeOffset="-15702.313">15925 3452 0 0 0,'0'0'0'0'0,"0"0"0"0"0</inkml:trace>
  <inkml:trace contextRef="#ctx0" brushRef="#br1" timeOffset="-15449.36">16905 3270 80 0 0,'0'0'3873'0'0,"0"0"-2809"0"0,179-57-304 0 0,-111 37-152 0 0,-3-1-168 0 0,-1 3-167 0 0,-1 0-81 0 0,-1 1-56 0 0,2 0-40 0 0,-1 1-32 0 0,1-2-24 0 0,-2 2-56 0 0,-3-2-8 0 0,2 2-24 0 0,-5 0-72 0 0,2 2-264 0 0,-17 4-473 0 0,-13 4-5320 0 0</inkml:trace>
  <inkml:trace contextRef="#ctx0" brushRef="#br0" timeOffset="23938.757">23974 2228 4681 0 0,'0'0'1896'0'0,"0"0"34"0"0,0 0-159 0 0,0 0-320 0 0,0 0-463 0 0,0 0-520 0 0,0 0-565 0 0,0 0-464 0 0,0 0-78 0 0,0 0 164 0 0,0 0 299 0 0,-4 18 596 0 0,-59 306 2002 0 0,60-302-2358 0 0,-4 4-31 0 0,2 1-1 0 0,2 0 0 0 0,0 0 1 0 0,1 0-1 0 0,2 0 0 0 0,1 0 1 0 0,3 15-33 0 0,-4-41 58 0 0,0 0 1 0 0,0 1-1 0 0,0-1 0 0 0,0 0 1 0 0,0 0-1 0 0,1 0 1 0 0,-1 1-1 0 0,0-1 1 0 0,1 0-1 0 0,-1 0 0 0 0,1 0 1 0 0,-1 0-1 0 0,1 0 1 0 0,0 1-1 0 0,-1-1 1 0 0,1 0-1 0 0,0-1 1 0 0,0 1-1 0 0,0 0 0 0 0,0 0 1 0 0,0 0-1 0 0,0 0 1 0 0,0-1-1 0 0,0 1 1 0 0,0 0-1 0 0,0-1 0 0 0,0 1 1 0 0,0-1-1 0 0,0 1 1 0 0,1-1-1 0 0,-1 0 1 0 0,0 1-1 0 0,0-1 0 0 0,1 0 1 0 0,-1 0-1 0 0,0 0 1 0 0,0 0-1 0 0,1 0 1 0 0,-1 0-1 0 0,0 0 0 0 0,0-1 1 0 0,0 1-1 0 0,1 0 1 0 0,-1-1-1 0 0,0 1 1 0 0,0-1-1 0 0,0 1 1 0 0,0-1-1 0 0,0 1 0 0 0,0-1 1 0 0,0 0-1 0 0,0 1 1 0 0,0-1-1 0 0,0 0 1 0 0,0 0-1 0 0,0 0 0 0 0,0 0-58 0 0,58-60 2464 0 0,-54 54-2818 0 0,262-356 66 0 0,-197 266 265 0 0,-68 98-28 0 0,1-1 0 0 0,-1 0 0 0 0,0 1 1 0 0,0 0-1 0 0,1 0 0 0 0,-1 0 0 0 0,0 0 0 0 0,0 0 0 0 0,0 0 1 0 0,0 0-1 0 0,0 0 0 0 0,0 1 0 0 0,0-1 0 0 0,-1 1 0 0 0,1 0 1 0 0,0-1-1 0 0,-1 1 0 0 0,0 0 0 0 0,1 0 0 0 0,-1 0 1 0 0,0 0-1 0 0,0 0 0 0 0,0 0 0 0 0,0 1 0 0 0,0-1 0 0 0,0 0 1 0 0,-1 0-1 0 0,1 1 0 0 0,-1-1 0 0 0,0 0 0 0 0,1 1 1 0 0,-1 1 50 0 0,2 3-27 0 0,51 166 925 0 0,-46-139-824 0 0,2 0 0 0 0,1-1-1 0 0,2 0 1 0 0,1 0 0 0 0,1-1-1 0 0,2-1 1 0 0,6 7-74 0 0,-21-36-56 0 0,0 0 0 0 0,0 0 0 0 0,1 0 0 0 0,-1 0 0 0 0,1 0 0 0 0,-1 0 0 0 0,1 0 0 0 0,0-1 0 0 0,0 1 0 0 0,0-1 0 0 0,0 1 0 0 0,0-1 0 0 0,0 0 1 0 0,0 0-1 0 0,0 0 0 0 0,0 0 0 0 0,1 0 0 0 0,-1 0 0 0 0,0 0 0 0 0,1-1 0 0 0,-1 1 0 0 0,1-1 0 0 0,-1 0 0 0 0,1 0 0 0 0,-1 0 0 0 0,1 0 0 0 0,-1 0 0 0 0,2-1 56 0 0,34-29-8887 0 0,-30 19 81 0 0</inkml:trace>
  <inkml:trace contextRef="#ctx0" brushRef="#br0" timeOffset="24848.64">23643 1929 12587 0 0,'0'0'388'0'0,"0"0"-155"0"0,0 0-70 0 0,0 0 42 0 0,0 0 114 0 0,0 0 113 0 0,0 0 76 0 0,0 0 43 0 0,0 0 0 0 0,0 0-16 0 0,0 0-25 0 0,0 0-28 0 0,-7-6-30 0 0,-19-21-51 0 0,-41 19-1436 0 0,17 7 1106 0 0,1-1-1 0 0,0-3 1 0 0,1-2-1 0 0,-1-2 0 0 0,1-2 1 0 0,1-3-1 0 0,0-1 0 0 0,1-2 1 0 0,-22-14-71 0 0,10 4 231 0 0,1-3-1 0 0,1-2 1 0 0,2-2 0 0 0,2-3 0 0 0,1-3-1 0 0,2-1 1 0 0,-30-34-231 0 0,63 58 21 0 0,0-1-1 0 0,1-1 0 0 0,1 0 1 0 0,1 0-1 0 0,0-2 1 0 0,2 1-1 0 0,0-2 1 0 0,2 1-1 0 0,0-2 0 0 0,1 1 1 0 0,2-1-1 0 0,0 0 1 0 0,1 0-1 0 0,2-1 0 0 0,0 1 1 0 0,1-1-1 0 0,2 0 1 0 0,0 1-1 0 0,2-1 0 0 0,0 0 1 0 0,2 1-1 0 0,2-8-20 0 0,10-6-59 0 0,1 1 0 0 0,1 0 0 0 0,2 1 0 0 0,2 2-1 0 0,1 0 1 0 0,1 1 0 0 0,2 1 0 0 0,1 2 0 0 0,1 0 0 0 0,2 2-1 0 0,1 2 1 0 0,0 0 0 0 0,2 2 0 0 0,1 2 0 0 0,1 1 0 0 0,0 1-1 0 0,2 2 1 0 0,0 2 0 0 0,8-1 59 0 0,37-13-177 0 0,2 3 0 0 0,1 4 0 0 0,0 4 0 0 0,1 4 0 0 0,1 3 0 0 0,0 5 1 0 0,1 3-1 0 0,-1 3 0 0 0,27 7 177 0 0,-110-7-25 0 0,1 0-62 0 0,0-1 1 0 0,0 1-1 0 0,0 0 0 0 0,0 0 0 0 0,0 0 0 0 0,0 1 1 0 0,0 0-1 0 0,0 0 0 0 0,0 0 0 0 0,0 0 1 0 0,-1 1-1 0 0,1 0 0 0 0,0 0 0 0 0,-1 0 1 0 0,1 1-1 0 0,-1-1 0 0 0,0 1 0 0 0,0 0 0 0 0,0 0 1 0 0,0 1-1 0 0,0-1 0 0 0,-1 1 0 0 0,0 0 1 0 0,2 2 86 0 0,-7-2 76 0 0,0 1 0 0 0,-1-1 0 0 0,0 0 0 0 0,0 0 0 0 0,0-1-1 0 0,-1 1 1 0 0,1 0 0 0 0,-1-1 0 0 0,1 0 0 0 0,-1 0 0 0 0,0 0 0 0 0,-1 0 0 0 0,1-1 0 0 0,0 0 0 0 0,-1 0 0 0 0,1 0 0 0 0,-1 0 0 0 0,0 0 0 0 0,-1-1-76 0 0,-5 4 102 0 0,-204 78 1503 0 0,1285-388-2194 0 0,-949 273 626 0 0,2 7-1 0 0,1 4 0 0 0,1 6 1 0 0,0 5-1 0 0,114 7-36 0 0,-220 3-56 0 0,1 0 0 0 0,0 1 1 0 0,-1 1-1 0 0,0 1 0 0 0,1 0 1 0 0,-1 2-1 0 0,0 0 0 0 0,-1 1 1 0 0,1 1-1 0 0,-1 1 0 0 0,-1 0 1 0 0,1 2-1 0 0,-1 0 0 0 0,-1 0 0 0 0,0 2 1 0 0,-1 0-1 0 0,0 1 0 0 0,-1 0 1 0 0,0 1-1 0 0,-1 1 0 0 0,0 0 1 0 0,-2 1-1 0 0,0 0 0 0 0,0 0 1 0 0,-2 2-1 0 0,0-1 0 0 0,-1 1 1 0 0,0 0-1 0 0,-1 5 56 0 0,-3 21 18 0 0,-2 0 1 0 0,-2-1-1 0 0,-2 1 1 0 0,-2 0-1 0 0,-1 0 0 0 0,-3-1 1 0 0,-1 0-1 0 0,-16 40-18 0 0,-22 132 69 0 0,44-207-84 0 0,1 1 0 0 0,0 0 0 0 0,0-1 0 0 0,1 1 1 0 0,0 0-1 0 0,1 0 0 0 0,0 0 0 0 0,0-1 0 0 0,1 1 0 0 0,0 0 0 0 0,0 0 1 0 0,1 0-1 0 0,1-1 0 0 0,-1 1 0 0 0,1-1 0 0 0,1 0 0 0 0,-1 0 0 0 0,1 0 1 0 0,1 0-1 0 0,0-1 0 0 0,0 1 0 0 0,0-1 0 0 0,1-1 0 0 0,0 1 1 0 0,0-1-1 0 0,0 0 0 0 0,1 0 0 0 0,0-1 0 0 0,4 3 15 0 0,31 11 115 0 0,1-2 0 0 0,1-2 1 0 0,0-2-1 0 0,1-2 0 0 0,1-2 0 0 0,0-1 0 0 0,27-1-115 0 0,94 19 232 0 0,-142-21-222 0 0,-10-4-24 0 0,1 1 0 0 0,-1 0 1 0 0,0 2-1 0 0,0 0 0 0 0,0 0 1 0 0,-1 1-1 0 0,0 1 0 0 0,0 1 1 0 0,0 0-1 0 0,0 0 1 0 0,-1 2-1 0 0,-1-1 0 0 0,1 2 1 0 0,-2 0-1 0 0,4 3 14 0 0,-13-8 11 0 0,1 0 1 0 0,-1 0-1 0 0,0 0 0 0 0,-1 0 1 0 0,1 1-1 0 0,-1-1 0 0 0,0 1 1 0 0,0-1-1 0 0,-1 1 0 0 0,0-1 1 0 0,0 1-1 0 0,0-1 0 0 0,0 1 1 0 0,-1-1-1 0 0,0 1 0 0 0,0-1 1 0 0,-1 1-1 0 0,1-1 0 0 0,-1 0 1 0 0,-1 0-1 0 0,1 0 0 0 0,0 0 1 0 0,-1 0-1 0 0,0 0 0 0 0,0-1 1 0 0,-1 1-1 0 0,0 0-11 0 0,-110 114 897 0 0,110-115-884 0 0,-88 64 150 0 0,-4-4-1 0 0,-2-3 1 0 0,-3-6-1 0 0,-2-3 1 0 0,-2-5 0 0 0,-2-5-1 0 0,-2-5 1 0 0,-1-4-1 0 0,-2-5 1 0 0,-107 12-163 0 0,18-6-959 0 0,134-24-1783 0 0,1-1-3486 0 0,44-6-3598 0 0</inkml:trace>
  <inkml:trace contextRef="#ctx0" brushRef="#br0" timeOffset="25551.551">22720 2901 12163 0 0,'0'0'-91'0'0,"0"0"-339"0"0,0 0-271 0 0,0 0-205 0 0,0 0-72 0 0,0 0 103 0 0,0 0 168 0 0,0 0 205 0 0,0 0 264 0 0,0 0 346 0 0,0 0 500 0 0,0 0 520 0 0,0 0 418 0 0,6 8 185 0 0,-4-5-1575 0 0,0-1-47 0 0,-1 0 0 0 0,1 1 1 0 0,0-1-1 0 0,0 0 1 0 0,0 0-1 0 0,0 0 1 0 0,0 0-1 0 0,0-1 0 0 0,1 1 1 0 0,-1 0-1 0 0,0-1 1 0 0,1 0-1 0 0,-1 1 0 0 0,1-1 1 0 0,0 0-1 0 0,-1-1 1 0 0,1 1-1 0 0,0 0 1 0 0,0-1-1 0 0,-1 1 0 0 0,1-1 1 0 0,0 0-1 0 0,0 0 1 0 0,0 0-1 0 0,0 0 1 0 0,0-1-110 0 0,251-30 2857 0 0,343-16-2166 0 0,1116 46-382 0 0,-335 6 329 0 0,-564-29-1634 0 0,-959 51-3132 0 0,101-15 133 0 0,-1-1-5798 0 0</inkml:trace>
  <inkml:trace contextRef="#ctx0" brushRef="#br0" timeOffset="27570.517">28221 2415 0 0 0,'0'0'415'0'0,"0"0"637"0"0,0 0-188 0 0,0 0-50 0 0,0 0 139 0 0,0 0 73 0 0,0 0 33 0 0,5-26 57 0 0,12-78 35 0 0,-13 72 309 0 0,-5 17 1834 0 0,0 2 2042 0 0,10 10-7232 0 0,-14-3 5651 0 0,-136-14-7528 0 0,-74 58 3117 0 0,100 20-808 0 0,113-56 1400 0 0,-1-1-1 0 0,1 1 1 0 0,0 0 0 0 0,0 0-1 0 0,0 0 1 0 0,0 0 0 0 0,0 0-1 0 0,1 1 1 0 0,-1-1-1 0 0,1 1 1 0 0,0-1 0 0 0,-1 1-1 0 0,1-1 1 0 0,0 1 0 0 0,0 0-1 0 0,1-1 1 0 0,-1 1-1 0 0,1 0 1 0 0,-1 0 0 0 0,1 0-1 0 0,0 0 1 0 0,0-1 0 0 0,0 1-1 0 0,0 0 1 0 0,1 0 0 0 0,-1 0-1 0 0,1-1 1 0 0,-1 1-1 0 0,1 0 1 0 0,0 0 0 0 0,0-1-1 0 0,1 1 1 0 0,-1-1 0 0 0,0 1-1 0 0,1-1 1 0 0,-1 0-1 0 0,1 1 1 0 0,0-1 0 0 0,0 0-1 0 0,0 0 1 0 0,0 0 0 0 0,2 1 64 0 0,10 8 228 0 0,0 0 1 0 0,1-1 0 0 0,0-1 0 0 0,1 0-1 0 0,0-1 1 0 0,0-1 0 0 0,0 0 0 0 0,1-1-1 0 0,0-1 1 0 0,13 2-229 0 0,126 57 98 0 0,-154-63-118 0 0,1 0 0 0 0,-1 1 0 0 0,0-1 0 0 0,0 1 0 0 0,0-1 0 0 0,0 1 0 0 0,0 0 0 0 0,-1 0 0 0 0,1 0 0 0 0,0 0 0 0 0,-1 0 0 0 0,1 0 0 0 0,-1 0 0 0 0,0 0 0 0 0,0 1 0 0 0,0-1 0 0 0,0 0 0 0 0,0 1 0 0 0,0-1 0 0 0,-1 1 0 0 0,1-1 0 0 0,-1 1 0 0 0,0-1 0 0 0,1 1 0 0 0,-1 0 0 0 0,-1-1 0 0 0,1 1 0 0 0,0-1 0 0 0,0 1 0 0 0,-1-1 0 0 0,0 1 0 0 0,1-1 0 0 0,-1 1 0 0 0,0-1 0 0 0,0 0 0 0 0,0 1 0 0 0,-1-1 0 0 0,1 0 0 0 0,0 0 0 0 0,-1 0 0 0 0,0 0 0 0 0,1 0 0 0 0,-1 0 0 0 0,0 0 0 0 0,0 0-1 0 0,-2 0 22 0 0,-107 75 1469 0 0,101-71-1452 0 0,-27 13-70 0 0,-57 36 128 0 0,40-9-6497 0 0,45-35-1938 0 0</inkml:trace>
  <inkml:trace contextRef="#ctx0" brushRef="#br0" timeOffset="27827.95">28233 2736 19772 0 0,'0'0'319'0'0,"0"0"-247"0"0,0 0-495 0 0,0 0-737 0 0,0 0-678 0 0,0 0 21 0 0,0 0 358 0 0,0 0 605 0 0,0 0 662 0 0,0 0 177 0 0,0 0 22 0 0,0 0 8 0 0,0 0 9 0 0,-2 16 33 0 0,-13 141-137 0 0,21-118-4486 0 0,-1-27-3144 0 0</inkml:trace>
  <inkml:trace contextRef="#ctx0" brushRef="#br0" timeOffset="28039.058">28566 2395 15107 0 0,'0'0'1171'0'0,"0"0"-509"0"0,0 0-980 0 0,0 0-1082 0 0,0 0-299 0 0,0 0 235 0 0,0 0 625 0 0,0 0 801 0 0,0 0 245 0 0,0 0-7 0 0,0 0-30 0 0,0 0-26 0 0,0 0-20 0 0,10 28-2 0 0,30 88 14 0 0,3 166 774 0 0,-40-262-1542 0 0,-3-11-6486 0 0,0-8 1673 0 0</inkml:trace>
  <inkml:trace contextRef="#ctx0" brushRef="#br0" timeOffset="28259.345">28464 2273 20580 0 0,'0'0'1263'0'0,"0"0"-162"0"0,0 0-352 0 0,0 0-433 0 0,0 0-312 0 0,0 0-152 0 0,0 0-35 0 0,30-14 26 0 0,95-39 34 0 0,-5 38-215 0 0,-95 17 202 0 0,76 23-2784 0 0,-41 8-8610 0 0,-48-26 3052 0 0</inkml:trace>
  <inkml:trace contextRef="#ctx0" brushRef="#br0" timeOffset="28510.564">29084 2960 24197 0 0,'0'0'592'0'0,"0"0"-312"0"0,0 0-464 0 0,0 0-568 0 0,0 0-104 0 0,0 0 64 0 0,0 0 160 0 0,0 0 328 0 0,0 0-377 0 0,0 0-1087 0 0,0 0-2505 0 0,0 0-7561 0 0</inkml:trace>
  <inkml:trace contextRef="#ctx0" brushRef="#br0" timeOffset="11273.644">20736 11250 12171 0 0,'0'0'2427'0'0,"0"0"-2315"0"0,0 0-747 0 0,0 0 119 0 0,0 0 241 0 0,0 0 192 0 0,0 0 106 0 0,0 0 71 0 0,0 0 28 0 0,0 0 37 0 0,17 26 76 0 0,51 75 121 0 0,-67-98-252 0 0,1-1 0 0 0,-1 0 0 0 0,0 1 0 0 0,1-1 0 0 0,0 0 0 0 0,-1 0 0 0 0,1 0 1 0 0,0 0-1 0 0,0 0 0 0 0,0 0 0 0 0,0 0 0 0 0,0-1 0 0 0,1 1 0 0 0,-1-1 0 0 0,0 0 0 0 0,1 1 1 0 0,-1-1-1 0 0,1 0 0 0 0,0 0 0 0 0,-1-1 0 0 0,1 1 0 0 0,0-1 0 0 0,-1 1 0 0 0,1-1 0 0 0,0 0 1 0 0,-1 0-1 0 0,1 0 0 0 0,0 0 0 0 0,0 0 0 0 0,-1-1 0 0 0,1 1 0 0 0,2-2-104 0 0,2 1 534 0 0,8-6-322 0 0,-1 1 0 0 0,1-2 1 0 0,-1 0-1 0 0,-1-1 0 0 0,1 0 1 0 0,-1-1-1 0 0,-1 0 0 0 0,0-1 1 0 0,-1 0-1 0 0,0-1 0 0 0,0-1 1 0 0,-2 1-1 0 0,2-4-212 0 0,-3 8-99 0 0,0-1-1 0 0,-1 0 0 0 0,0-1 1 0 0,-1 1-1 0 0,0-1 1 0 0,-1-1-1 0 0,0 1 1 0 0,0-1-1 0 0,-1 0 1 0 0,0 0-1 0 0,-1 0 0 0 0,-1 0 1 0 0,0-1-1 0 0,0 1 1 0 0,-1-1-1 0 0,0 1 1 0 0,-1-1-1 0 0,0 0 1 0 0,-1 1-1 0 0,-2-10 100 0 0,-1 16-82 0 0,0 0 0 0 0,0 1 0 0 0,0-1-1 0 0,0 1 1 0 0,-1 0 0 0 0,0 0 0 0 0,0 0 0 0 0,0 0 0 0 0,0 1 0 0 0,-1 0-1 0 0,1 0 1 0 0,-1 1 0 0 0,0-1 0 0 0,1 1 0 0 0,-1 1 0 0 0,0-1 0 0 0,-1 1-1 0 0,1 0 1 0 0,0 0 0 0 0,0 0 0 0 0,0 1 0 0 0,0 0 0 0 0,-1 1 0 0 0,1-1-1 0 0,0 1 1 0 0,0 0 0 0 0,0 1 0 0 0,0-1 0 0 0,0 1 0 0 0,0 1 0 0 0,0-1-1 0 0,1 1 1 0 0,-1 0 0 0 0,1 0 0 0 0,0 0 0 0 0,0 1 0 0 0,0 0 0 0 0,0 0-1 0 0,0 0 1 0 0,1 0 0 0 0,0 1 0 0 0,-2 3 82 0 0,-5 2-23 0 0,0 1 0 0 0,1 1-1 0 0,1 0 1 0 0,0 0 0 0 0,1 0 0 0 0,0 1 0 0 0,0 1-1 0 0,2-1 1 0 0,0 1 0 0 0,0 0 0 0 0,1 1-1 0 0,1-1 1 0 0,1 1 0 0 0,0 0 0 0 0,0 0 0 0 0,2 0-1 0 0,0 0 1 0 0,1 0 0 0 0,0 0 0 0 0,2 9 23 0 0,-1-20 85 0 0,0 1 0 0 0,1-1-1 0 0,-1 0 1 0 0,1 0 0 0 0,0 1 0 0 0,0-1 0 0 0,0 0-1 0 0,1 0 1 0 0,0-1 0 0 0,-1 1 0 0 0,1-1 0 0 0,1 1 0 0 0,-1-1-1 0 0,0 0 1 0 0,1 0 0 0 0,0 0 0 0 0,-1-1 0 0 0,1 1 0 0 0,0-1-1 0 0,0 0 1 0 0,1 0 0 0 0,-1 0 0 0 0,0-1 0 0 0,1 1-1 0 0,-1-1 1 0 0,0 0 0 0 0,1 0 0 0 0,0-1 0 0 0,-1 1 0 0 0,1-1-1 0 0,-1 0 1 0 0,4-1-85 0 0,152-17 1820 0 0,-153 17-1844 0 0,3-3 62 0 0,0 1-1 0 0,0 1 0 0 0,1 0 1 0 0,-1 0-1 0 0,1 1 1 0 0,-1 0-1 0 0,1 1 0 0 0,0 0 1 0 0,-1 1-1 0 0,1 0 1 0 0,-1 0-1 0 0,1 1 0 0 0,-1 1 1 0 0,0 0-1 0 0,0 0 1 0 0,0 1-1 0 0,0 0 1 0 0,-1 1-1 0 0,1 0 0 0 0,1 2-37 0 0,6 6-50 0 0,0 0 0 0 0,1-1 0 0 0,0-1 0 0 0,0-1 0 0 0,2-1 0 0 0,-1 0-1 0 0,1-1 1 0 0,19 4 50 0 0,6-4-3838 0 0,3-5-3720 0 0,-31-3-813 0 0</inkml:trace>
  <inkml:trace contextRef="#ctx0" brushRef="#br0" timeOffset="11804.062">21727 11017 15203 0 0,'0'0'-318'0'0,"0"0"-204"0"0,0 0 59 0 0,0 0 262 0 0,0 0 282 0 0,0 0 238 0 0,4 29 144 0 0,38 192 1136 0 0,-10-66-329 0 0,-7 1 1 0 0,-6 1-1 0 0,-7 12-1270 0 0,11 90 336 0 0,-19-265 4768 0 0,2-113-5608 0 0,-31-156-3076 0 0,3-52 2728 0 0,22 316 840 0 0,1 1-1 0 0,0-1 1 0 0,1 1-1 0 0,0 0 1 0 0,1-1-1 0 0,0 1 1 0 0,0 0-1 0 0,1 0 1 0 0,1 1-1 0 0,-1-1 1 0 0,2 1-1 0 0,-1 0 1 0 0,1 0-1 0 0,1 1 1 0 0,-1 0-1 0 0,1 0 1 0 0,1 0-1 0 0,0 1 1 0 0,0 0-1 0 0,0 1 1 0 0,1-1-1 0 0,-1 2 1 0 0,1-1-1 0 0,1 1 1 0 0,-1 1-1 0 0,1 0 1 0 0,0 0-1 0 0,0 1 1 0 0,0 0-1 0 0,1 0 1 0 0,-1 1-1 0 0,2 1 13 0 0,4-4-82 0 0,1 2 0 0 0,0 0 0 0 0,0 1 0 0 0,1 0 0 0 0,-1 2 0 0 0,0 0-1 0 0,0 1 1 0 0,0 1 0 0 0,0 0 0 0 0,0 1 0 0 0,0 1 0 0 0,0 1 0 0 0,-1 0-1 0 0,0 1 1 0 0,0 1 0 0 0,-1 0 0 0 0,1 1 0 0 0,-1 1 0 0 0,-1 0 0 0 0,0 1 0 0 0,0 1-1 0 0,-1 0 1 0 0,-1 1 0 0 0,3 3 82 0 0,-13-11 27 0 0,0 1-1 0 0,0 0 1 0 0,0-1-1 0 0,0 1 1 0 0,-1 0-1 0 0,1 0 1 0 0,-1 0-1 0 0,-1 1 0 0 0,1-1 1 0 0,-1 0-1 0 0,0 0 1 0 0,0 0-1 0 0,0 0 1 0 0,-1 1-1 0 0,1-1 1 0 0,-2 0-1 0 0,1 0 1 0 0,0 0-1 0 0,-1 0 1 0 0,0 0-1 0 0,0-1 1 0 0,0 1-1 0 0,-1 0 1 0 0,1-1-1 0 0,-1 0 1 0 0,0 0-1 0 0,-1 1 0 0 0,1-2 1 0 0,-1 1-1 0 0,1 0 1 0 0,-1-1-1 0 0,0 0 1 0 0,-1 0-1 0 0,1 0 1 0 0,0 0-1 0 0,-1 0 1 0 0,0-1-1 0 0,1 0 1 0 0,-1 0-1 0 0,0-1 1 0 0,0 1-1 0 0,0-1 1 0 0,0 0-1 0 0,0 0 1 0 0,0-1-1 0 0,-1 1 0 0 0,0-1-26 0 0,-16 2 52 0 0,0 0-1 0 0,1-1 0 0 0,-1-1 1 0 0,0-2-1 0 0,0 0 0 0 0,0-1 1 0 0,1-1-1 0 0,-1-1 0 0 0,1-1 0 0 0,1-1 1 0 0,-1 0-1 0 0,1-2 0 0 0,0 0 1 0 0,1-2-1 0 0,-15-10-51 0 0,11-4-3041 0 0,25 5-5941 0 0,2 13 886 0 0</inkml:trace>
  <inkml:trace contextRef="#ctx0" brushRef="#br0" timeOffset="12326.561">22785 11205 16339 0 0,'0'0'-230'0'0,"0"0"-286"0"0,0 0 249 0 0,0 0 432 0 0,0 0 118 0 0,0 0-36 0 0,2 28-107 0 0,16 191 183 0 0,-34 390 1849 0 0,25-578-733 0 0,-9-31-702 0 0,0 0 133 0 0,9-30 2155 0 0,-2-6-3142 0 0,-2 0 0 0 0,-2 0 1 0 0,-1 0-1 0 0,-2 0 1 0 0,-1 0-1 0 0,-2 0 0 0 0,-1 0 1 0 0,-2 0-1 0 0,-2 1 0 0 0,-3-8 117 0 0,-23-183-180 0 0,32 193 199 0 0,0 16 9 0 0,0 0 0 0 0,2-1 1 0 0,0 0-1 0 0,0 1 0 0 0,2-1 1 0 0,0 1-1 0 0,1 0 0 0 0,1-1 1 0 0,0 1-1 0 0,1 1 0 0 0,7-16-28 0 0,-9 28-59 0 0,0 0 0 0 0,0 1 0 0 0,1 0 0 0 0,-1 0-1 0 0,1 0 1 0 0,-1 0 0 0 0,1 0 0 0 0,0 1-1 0 0,0-1 1 0 0,0 1 0 0 0,0 0 0 0 0,0 0 0 0 0,1 1-1 0 0,-1-1 1 0 0,1 1 0 0 0,-1 0 0 0 0,1 0 0 0 0,-1 1-1 0 0,1-1 1 0 0,0 1 0 0 0,-1 0 0 0 0,1 0-1 0 0,-1 0 1 0 0,1 1 0 0 0,0 0 0 0 0,-1 0 0 0 0,1 0-1 0 0,-1 0 1 0 0,0 1 0 0 0,2 0 59 0 0,128 63-545 0 0,-125-58 472 0 0,1 0 1 0 0,-1 0 0 0 0,0 0 0 0 0,0 1 0 0 0,-1 1 0 0 0,0-1 0 0 0,0 2 0 0 0,-1-1 0 0 0,0 1 0 0 0,-1 0 0 0 0,0 0 0 0 0,-1 0 0 0 0,0 1-1 0 0,0 0 1 0 0,-1 0 0 0 0,-1 0 0 0 0,0 1 0 0 0,0-1 0 0 0,-1 1 0 0 0,0 11 72 0 0,-3-19 43 0 0,-1-1 0 0 0,0 0 0 0 0,0 1 0 0 0,0-1 0 0 0,-1 0 1 0 0,1 0-1 0 0,-1 0 0 0 0,0 0 0 0 0,0 0 0 0 0,0-1 0 0 0,0 0 0 0 0,0 1 0 0 0,-1-1 0 0 0,1 0 0 0 0,0 0 0 0 0,-1-1 1 0 0,0 1-1 0 0,1-1 0 0 0,-1 0 0 0 0,0 0 0 0 0,0 0 0 0 0,0 0 0 0 0,0-1 0 0 0,0 1 0 0 0,0-1 0 0 0,1 0 1 0 0,-1 0-1 0 0,0-1 0 0 0,0 1 0 0 0,0-1 0 0 0,0 0 0 0 0,0 0 0 0 0,-2-1-43 0 0,-9 2 58 0 0,-28-1-175 0 0,0-2 0 0 0,1-2 0 0 0,0-2 0 0 0,0-2 0 0 0,1-1 0 0 0,0-2 0 0 0,1-2 0 0 0,0-2 0 0 0,-11-7 117 0 0,42 15-2290 0 0,7 2-4597 0 0,2 3-1965 0 0</inkml:trace>
  <inkml:trace contextRef="#ctx0" brushRef="#br0" timeOffset="13727.67">23439 11347 18076 0 0,'0'0'-346'0'0,"0"0"-623"0"0,0 0-5 0 0,0 0 389 0 0,0 0 448 0 0,0 0 318 0 0,0 0 32 0 0,0 0-33 0 0,0 0 19 0 0,0 0 68 0 0,0 0 125 0 0,0 0 176 0 0,0 0 203 0 0,10 7 129 0 0,34 24-8 0 0,18-40 1004 0 0,-54 4-1759 0 0,4-1-137 0 0,0-2 1 0 0,0 1-1 0 0,-1-2 1 0 0,0 1-1 0 0,0-1 1 0 0,-1-1 0 0 0,0 0-1 0 0,-1-1 1 0 0,0 1-1 0 0,-1-2 1 0 0,0 1 0 0 0,1-5-1 0 0,-6 11-64 0 0,0 0 0 0 0,0-1 0 0 0,0 0 0 0 0,-1 1 0 0 0,0-1 0 0 0,0 0 0 0 0,-1 0 0 0 0,0-1 1 0 0,0 1-1 0 0,0 0 0 0 0,0 0 0 0 0,-1 0 0 0 0,0-1 0 0 0,-1 1 0 0 0,1 0 0 0 0,-1 0 1 0 0,-1 0-1 0 0,1 0 0 0 0,-1 0 0 0 0,0 0 0 0 0,0 0 0 0 0,-1 0 0 0 0,1 1 0 0 0,-1-1 1 0 0,-1 1-1 0 0,1 0 0 0 0,-1-1 0 0 0,-2-1 64 0 0,3 3-62 0 0,-1 0 1 0 0,1 0-1 0 0,-1 1 1 0 0,-1-1-1 0 0,1 1 1 0 0,0 0-1 0 0,-1 0 1 0 0,1 0-1 0 0,-1 1 1 0 0,0-1-1 0 0,0 1 1 0 0,0 1-1 0 0,0-1 1 0 0,0 1 0 0 0,-1-1-1 0 0,1 1 1 0 0,0 1-1 0 0,-1-1 1 0 0,1 1-1 0 0,0 0 1 0 0,-1 0-1 0 0,1 1 1 0 0,0-1-1 0 0,-1 1 1 0 0,1 1-1 0 0,0-1 1 0 0,0 1-1 0 0,0-1 1 0 0,0 1-1 0 0,0 1 1 0 0,0-1-1 0 0,0 1 1 0 0,1 0-1 0 0,-1 0 1 0 0,-1 2 61 0 0,-2 0 14 0 0,1 1 1 0 0,0 0 0 0 0,0 1 0 0 0,0 0-1 0 0,0 0 1 0 0,1 1 0 0 0,1-1-1 0 0,-1 1 1 0 0,1 0 0 0 0,1 1 0 0 0,-1-1-1 0 0,1 1 1 0 0,1 0 0 0 0,0 0 0 0 0,0 0-1 0 0,0 1 1 0 0,1-1 0 0 0,1 1 0 0 0,-1 7-15 0 0,2-12 76 0 0,-1 1 1 0 0,1 0 0 0 0,0-1 0 0 0,1 1 0 0 0,-1-1 0 0 0,1 1 0 0 0,0-1 0 0 0,1 1 0 0 0,-1-1 0 0 0,1 0 0 0 0,0 1 0 0 0,1-1 0 0 0,-1 0 0 0 0,1 0 0 0 0,0-1 0 0 0,0 1 0 0 0,0 0 0 0 0,1-1 0 0 0,0 0 0 0 0,-1 0 0 0 0,2 0 0 0 0,-1 0 0 0 0,0-1 0 0 0,1 0 0 0 0,-1 1 0 0 0,1-2 0 0 0,0 1 0 0 0,0-1 0 0 0,0 1 0 0 0,1-1 0 0 0,-1-1-1 0 0,0 1 1 0 0,1-1 0 0 0,-1 0 0 0 0,2 0-77 0 0,315 1-144 0 0,-176 51 39 0 0,-128-55 76 0 0,-1 0 0 0 0,0-2 0 0 0,0 0 0 0 0,0-1 0 0 0,-1 0 0 0 0,0-1 0 0 0,0-1-1 0 0,0-1 1 0 0,-1 0 0 0 0,0-1 0 0 0,0-1 0 0 0,-1 0 0 0 0,-1-1 0 0 0,1 0 0 0 0,-2-1 0 0 0,0-1 0 0 0,0 0 0 0 0,-1 0 0 0 0,-1-1 0 0 0,6-11 29 0 0,-13 20 31 0 0,0-1 0 0 0,-1 0 0 0 0,0 1 0 0 0,0-1 0 0 0,0 0 0 0 0,0 0 1 0 0,-1 0-1 0 0,0 0 0 0 0,-1 0 0 0 0,1-1 0 0 0,-1 1 0 0 0,-1 0 1 0 0,1 0-1 0 0,-1 0 0 0 0,0 0 0 0 0,0 0 0 0 0,0 0 0 0 0,-1 0 0 0 0,0 0 1 0 0,0 0-1 0 0,-1 1 0 0 0,0-1 0 0 0,0 1 0 0 0,0 0 0 0 0,0 0 1 0 0,-1 0-1 0 0,0 0 0 0 0,0 0 0 0 0,0 1 0 0 0,-1 0 0 0 0,1 0 0 0 0,-1 0 1 0 0,0 0-1 0 0,0 1 0 0 0,-1 0 0 0 0,1 0 0 0 0,-1 0 0 0 0,1 1 0 0 0,-6-2-30 0 0,12 4-3 0 0,0 0 0 0 0,0 0 1 0 0,0 0-1 0 0,0 0 0 0 0,0 0 1 0 0,0 0-1 0 0,1 0 0 0 0,-1 0 0 0 0,0 0 1 0 0,0 0-1 0 0,0 0 0 0 0,0-1 1 0 0,0 1-1 0 0,0-1 0 0 0,0 1 1 0 0,0-1-1 0 0,0 1 0 0 0,0-1 1 0 0,0 1-1 0 0,0-1 0 0 0,0 0 1 0 0,0 1-1 0 0,-1-1 0 0 0,1 0 1 0 0,0 0-1 0 0,0 0 0 0 0,-1 0 1 0 0,1 0-1 0 0,0 1 0 0 0,-1-1 1 0 0,1 0-1 0 0,-1-1 0 0 0,0 1 1 0 0,1 0-1 0 0,-1 0 0 0 0,0 0 1 0 0,1 0-1 0 0,-1 0 0 0 0,0 0 1 0 0,0 0-1 0 0,0 0 0 0 0,0-1 1 0 0,0 1-1 0 0,0 0 0 0 0,0 0 1 0 0,-1 0-1 0 0,1 0 0 0 0,0 0 1 0 0,-1 0-1 0 0,1 0 0 0 0,0 0 1 0 0,-1 0-1 0 0,1 0 0 0 0,-1 0 1 0 0,0 0-1 0 0,1 0 0 0 0,-1 0 1 0 0,0 0-1 0 0,0 0 0 0 0,1 1 1 0 0,-1-1-1 0 0,0 0 0 0 0,0 1 1 0 0,0-1-1 0 0,0 0 0 0 0,0 1 1 0 0,0-1-1 0 0,-1 0 2 0 0,18-5-39 0 0,-1 0 0 0 0,1 0 0 0 0,0 1 0 0 0,1 1 0 0 0,-1 1 0 0 0,1 0 0 0 0,-1 2 0 0 0,1-1 0 0 0,0 2 0 0 0,0 0 0 0 0,1 1 39 0 0,-16 3-65 0 0,1 0 0 0 0,-1 1 0 0 0,1-1-1 0 0,-1 0 1 0 0,-1 1 0 0 0,1-1 0 0 0,-1 1 0 0 0,1-1 0 0 0,-1 1 0 0 0,0 0 0 0 0,-1 0 0 0 0,1-1 0 0 0,-1 1 0 0 0,0 0 0 0 0,0 0 0 0 0,-1 0 0 0 0,0-1 0 0 0,1 1 0 0 0,-1 0 0 0 0,-1 0-1 0 0,1-1 1 0 0,-1 1 65 0 0,2-4-3 0 0,-2 8-7 0 0,-8 165-75 0 0,11-169 136 0 0,-1 0 0 0 0,1-1 0 0 0,0 1 0 0 0,1 0 0 0 0,-1-1 0 0 0,1 1 0 0 0,0-1-1 0 0,0 1 1 0 0,0-1 0 0 0,1 0 0 0 0,0 0 0 0 0,-1 0 0 0 0,1 0 0 0 0,1 0-1 0 0,-1-1 1 0 0,0 0 0 0 0,1 1 0 0 0,0-1 0 0 0,0 0 0 0 0,0-1 0 0 0,0 1-1 0 0,0-1 1 0 0,1 0 0 0 0,-1 0 0 0 0,1 0 0 0 0,-1 0 0 0 0,1-1 0 0 0,-1 0-1 0 0,1 0 1 0 0,0 0 0 0 0,0 0 0 0 0,0-1 0 0 0,0 0 0 0 0,0 0-51 0 0,12-1 137 0 0,-1-2 1 0 0,1 1 0 0 0,-1-2 0 0 0,0 0-1 0 0,0-1 1 0 0,0-1 0 0 0,-1 0 0 0 0,1-1-1 0 0,-2-1 1 0 0,1 0 0 0 0,-1-1-1 0 0,0-1 1 0 0,-1 0 0 0 0,0-1 0 0 0,-1 0-1 0 0,0-1 1 0 0,0 0 0 0 0,-2-1 0 0 0,1 0-1 0 0,-2-1 1 0 0,0 0 0 0 0,2-5-138 0 0,5-76 520 0 0,-16 92-531 0 0,0 1-1 0 0,0 0 1 0 0,0-1 0 0 0,0 1-1 0 0,0 0 1 0 0,0 0 0 0 0,-1-1-1 0 0,1 1 1 0 0,-1 0 0 0 0,0 0-1 0 0,1 0 1 0 0,-1 0-1 0 0,0 0 1 0 0,0-1 0 0 0,0 2-1 0 0,-1-1 1 0 0,1 0 0 0 0,0 0-1 0 0,-1 0 1 0 0,1 1 0 0 0,-1-1-1 0 0,0 0 1 0 0,1 1-1 0 0,-1 0 1 0 0,0-1 0 0 0,0 1-1 0 0,0 0 1 0 0,0 0 0 0 0,0 0-1 0 0,0 0 1 0 0,0 0 0 0 0,0 0-1 0 0,-1 1 1 0 0,1-1 0 0 0,0 1-1 0 0,0 0 1 0 0,-1 0-1 0 0,1-1 1 0 0,-2 2 11 0 0,0 1-52 0 0,1 1 0 0 0,0-1 1 0 0,0 1-1 0 0,0 0 0 0 0,0 1 0 0 0,1-1 0 0 0,-1 0 0 0 0,1 1 1 0 0,0-1-1 0 0,0 1 0 0 0,0 0 0 0 0,0 0 0 0 0,1 0 0 0 0,-1 0 1 0 0,1 0-1 0 0,0 0 0 0 0,0 0 0 0 0,1 0 0 0 0,-1 0 0 0 0,1 2 52 0 0,-1-2-15 0 0,-2 4 40 0 0,1 1 1 0 0,0 0-1 0 0,1-1 0 0 0,-1 1 1 0 0,2 0-1 0 0,-1 0 0 0 0,1 0 1 0 0,0 0-1 0 0,1 0 1 0 0,0 0-1 0 0,1 0 0 0 0,0-1 1 0 0,0 1-1 0 0,1 0 0 0 0,0-1 1 0 0,0 0-1 0 0,1 0 1 0 0,0 0-1 0 0,0 0 0 0 0,1 0 1 0 0,0-1-1 0 0,1 0 0 0 0,-1 0 1 0 0,2 0-1 0 0,-1-1 1 0 0,0 0-1 0 0,1 0 0 0 0,0-1 1 0 0,1 1-1 0 0,-1-2 0 0 0,1 1 1 0 0,0-1-1 0 0,0 0 0 0 0,0-1 1 0 0,1 1-1 0 0,-1-2 1 0 0,1 1-1 0 0,0-1 0 0 0,-1-1 1 0 0,1 0-1 0 0,3 0-25 0 0,-1-3 28 0 0,1-1-1 0 0,-1 0 0 0 0,0-1 1 0 0,0 0-1 0 0,0-1 1 0 0,0 0-1 0 0,-1-1 1 0 0,0 0-1 0 0,0 0 0 0 0,-1-1 1 0 0,1 0-1 0 0,-1-1 1 0 0,-1 0-1 0 0,0-1 1 0 0,0 0-1 0 0,-1 0 0 0 0,0 0 1 0 0,0-1-1 0 0,-1 0 1 0 0,0-1-1 0 0,-1 1 1 0 0,0-1-1 0 0,-1 0 0 0 0,0 0 1 0 0,-1 0-1 0 0,0-1 1 0 0,0 1-1 0 0,-2-1 1 0 0,1 0-1 0 0,-1-5-27 0 0,6 31-2802 0 0,13 73 3433 0 0,-12-52-678 0 0,39 69 637 0 0,-45-102-565 0 0,0 0-1 0 0,0 0 1 0 0,0 0 0 0 0,0-1-1 0 0,0 1 1 0 0,0-1 0 0 0,1 1-1 0 0,-1-1 1 0 0,1 0 0 0 0,-1 1-1 0 0,1-1 1 0 0,-1-1 0 0 0,1 1-1 0 0,0 0 1 0 0,-1-1 0 0 0,1 1-1 0 0,0-1 1 0 0,0 0 0 0 0,-1 0-1 0 0,1 0 1 0 0,0 0 0 0 0,0 0-1 0 0,-1-1 1 0 0,1 1 0 0 0,0-1-1 0 0,-1 0 1 0 0,1 1-1 0 0,-1-1 1 0 0,1-1 0 0 0,-1 1-1 0 0,1 0 1 0 0,-1-1 0 0 0,0 1-1 0 0,1-1 1 0 0,-1 1 0 0 0,0-1-1 0 0,0 0 1 0 0,2-2-25 0 0,9-9 61 0 0,1 0 0 0 0,-2-1 0 0 0,0-1 0 0 0,0 0 0 0 0,-1-1 0 0 0,-1 0 0 0 0,-1 0 0 0 0,0-1 0 0 0,-1 0 0 0 0,-1 0 0 0 0,-1-1 0 0 0,1-4-61 0 0,22 80-613 0 0,-20-40 695 0 0,1 0 0 0 0,1-1-1 0 0,1 0 1 0 0,0-1 0 0 0,1 0 0 0 0,1-1 0 0 0,0 0 0 0 0,1-1 0 0 0,1-1-1 0 0,0 0 1 0 0,16 9-82 0 0,-19-15-332 0 0,0 0-1 0 0,1-1 0 0 0,-1 0 0 0 0,1-1 0 0 0,0-1 1 0 0,1 0-1 0 0,-1-1 0 0 0,1 0 0 0 0,0-1 1 0 0,12 0 332 0 0,9-2-3418 0 0,-13 0-2414 0 0,-5-2-5251 0 0</inkml:trace>
  <inkml:trace contextRef="#ctx0" brushRef="#br0" timeOffset="14293.087">26084 10197 22797 0 0,'0'0'301'0'0,"0"0"-111"0"0,0 0-242 0 0,0 0-423 0 0,0 0-471 0 0,0 0-191 0 0,0 0 93 0 0,0 0 314 0 0,0 0 453 0 0,0 0 351 0 0,0 0 140 0 0,0 0 55 0 0,7 31 52 0 0,42 217 581 0 0,71 481-44 0 0,-116-711-833 0 0,2-1 0 0 0,0-1 1 0 0,1 1-1 0 0,0-1 0 0 0,1 0 1 0 0,1-1-1 0 0,1 0 0 0 0,0 0 1 0 0,4 4-26 0 0,-10-15 47 0 0,0 0-1 0 0,0 1 1 0 0,0-1 0 0 0,1-1 0 0 0,-1 1-1 0 0,1-1 1 0 0,0 1 0 0 0,0-1 0 0 0,0-1-1 0 0,0 1 1 0 0,1-1 0 0 0,-1 0 0 0 0,1 0-1 0 0,-1-1 1 0 0,1 1 0 0 0,-1-1 0 0 0,1 0-1 0 0,0-1 1 0 0,0 1 0 0 0,0-1 0 0 0,-1-1 0 0 0,1 1-1 0 0,0-1 1 0 0,0 0 0 0 0,-1 0 0 0 0,1 0-1 0 0,0-1 1 0 0,-1 0 0 0 0,0 0 0 0 0,4-2-47 0 0,1-2-22 0 0,0-1 1 0 0,-1-1 0 0 0,0 0-1 0 0,0 0 1 0 0,-1-1 0 0 0,0 0-1 0 0,0 0 1 0 0,-1-1 0 0 0,0 0-1 0 0,-1 0 1 0 0,0-1 0 0 0,0 0-1 0 0,-1 0 1 0 0,-1 0 0 0 0,0 0-1 0 0,0-1 1 0 0,-1 0-1 0 0,-1 1 1 0 0,0-1 0 0 0,-1 0-1 0 0,0 0 1 0 0,0-1 0 0 0,-1 1-1 0 0,-1 0 1 0 0,0 0 0 0 0,-1 0-1 0 0,0 0 1 0 0,-1 1 0 0 0,-1-1-1 0 0,1 1 1 0 0,-2-1 0 0 0,1 1-1 0 0,-2 0 1 0 0,1 1 0 0 0,-7-10 21 0 0,-13 81-832 0 0,23-50 914 0 0,1 1 1 0 0,1 0 0 0 0,0 0 0 0 0,1 0-1 0 0,0 0 1 0 0,1 0 0 0 0,0-1 0 0 0,1 1-1 0 0,1-1 1 0 0,-1 1 0 0 0,2-1 0 0 0,-1 0-1 0 0,2-1 1 0 0,-1 1 0 0 0,2-1 0 0 0,-1 0-1 0 0,1 0 1 0 0,1-1 0 0 0,-1 0 0 0 0,2 0 0 0 0,-1-1-1 0 0,1 0 1 0 0,1-1 0 0 0,-1 0 0 0 0,1 0-1 0 0,0-1 1 0 0,1 0 0 0 0,-1-1 0 0 0,1 0-1 0 0,0-1 1 0 0,1 0 0 0 0,-1-1 0 0 0,1 0-1 0 0,-1 0 1 0 0,6-1-83 0 0,95-21 722 0 0,-68 1-4158 0 0,-43 18 865 0 0,-1 0-1629 0 0,0 0-1915 0 0,0 0-2498 0 0</inkml:trace>
  <inkml:trace contextRef="#ctx0" brushRef="#br0" timeOffset="32795.469">21890 10370 744 0 0,'0'0'-744'0'0,"0"0"744"0"0</inkml:trace>
  <inkml:trace contextRef="#ctx0" brushRef="#br0" timeOffset="33137.902">21890 10370 5681 0 0,'-17'-33'1135'0'0,"1"4"441"0"0,0 0 3496 0 0,7 0 4853 0 0,11-17-7581 0 0,-4-17-2974 0 0,-1 58 456 0 0,0 3-2772 0 0,-1 2-3016 0 0,1 3-4479 0 0,0-1 4861 0 0</inkml:trace>
  <inkml:trace contextRef="#ctx0" brushRef="#br1" timeOffset="35146.539">22841 7326 0 0 0,'-19'-259'527'0'0,"6"173"2581"0"0,-18-38 6425 0 0,13 55-3468 0 0,67 271-11665 0 0,39 303 5575 0 0,-49 95 2924 0 0,-26 0-1 0 0,-45 323-2898 0 0,20-574 989 0 0,10-220 2697 0 0,14-301-8931 0 0,3 61-4669 0 0,-9 81 993 0 0</inkml:trace>
  <inkml:trace contextRef="#ctx0" brushRef="#br1" timeOffset="35827.489">22156 6770 0 0 0,'0'0'1296'0'0,"0"0"-845"0"0,0 0-99 0 0,0 0 246 0 0,0 0 299 0 0,0 0 197 0 0,0 0 38 0 0,0 0-104 0 0,0 0-132 0 0,0 0-47 0 0,0 0 68 0 0,0 0 127 0 0,13 0 169 0 0,40 0 116 0 0,-40 0 27 0 0,-13 0-79 0 0,0 0-156 0 0,0 0-186 0 0,0 0-168 0 0,0 0-155 0 0,-33-14 654 0 0,1 1-1288 0 0,-1 2 0 0 0,0 1-1 0 0,-1 2 1 0 0,0 1 0 0 0,0 1 0 0 0,-1 2 0 0 0,-28 1 22 0 0,17-1 24 0 0,-373-14 92 0 0,-211 47 41 0 0,356-15-1892 0 0,334-14-320 0 0,44 0-1037 0 0,-35 1-1727 0 0,-37 1-2380 0 0</inkml:trace>
  <inkml:trace contextRef="#ctx0" brushRef="#br1" timeOffset="36534.875">20853 6188 11843 0 0,'0'0'872'0'0,"0"0"-283"0"0,0 0-463 0 0,0 0-320 0 0,0 0-114 0 0,0 0-28 0 0,0 0-31 0 0,0 0-89 0 0,0 0-92 0 0,0 0-20 0 0,0 0 108 0 0,0 0 230 0 0,0 0 332 0 0,6 4 329 0 0,8 26 660 0 0,-59 0 66 0 0,35-24-1098 0 0,-734 338 2343 0 0,669-286-2617 0 0,74-56 224 0 0,0-1 1 0 0,-1 1-1 0 0,1-1 1 0 0,0 1-1 0 0,0 0 1 0 0,0 0 0 0 0,0-1-1 0 0,0 1 1 0 0,1 0-1 0 0,-1 0 1 0 0,0 0-1 0 0,1 0 1 0 0,0 0-1 0 0,-1 0 1 0 0,1 0 0 0 0,0 0-1 0 0,0 0 1 0 0,0 0-1 0 0,0 0 1 0 0,0 0-1 0 0,1 0 1 0 0,-1 0-1 0 0,1 0 1 0 0,-1 0 0 0 0,1 0-1 0 0,0 0 1 0 0,-1 0-1 0 0,1-1 1 0 0,0 1-1 0 0,0 0 1 0 0,1-1-1 0 0,-1 1 1 0 0,0 0 0 0 0,0-1-1 0 0,1 1 1 0 0,-1-1-1 0 0,1 0 1 0 0,-1 1-1 0 0,1-1 1 0 0,0 0-1 0 0,-1 0 1 0 0,1 0 0 0 0,1 0-10 0 0,163 54 1575 0 0,-52-25-1275 0 0,28 66-418 0 0,-121-105 5102 0 0,2-54-5809 0 0,-19 49 999 0 0,5-19-252 0 0,-1 0 0 0 0,-2 0 0 0 0,-1 0 0 0 0,-1-1-1 0 0,-3 1 1 0 0,0-1 0 0 0,-2 0 0 0 0,-5-29 78 0 0,-13-1 1520 0 0,19 63-1620 0 0,0 1-380 0 0,0 35-2539 0 0,24 371 3873 0 0,-2-233-8206 0 0,-19-149-2665 0 0</inkml:trace>
  <inkml:trace contextRef="#ctx0" brushRef="#br1" timeOffset="37948.625">9820 3095 3881 0 0,'0'0'84'0'0,"0"0"-24"0"0,0 0-32 0 0,0 0 20 0 0,0 0 68 0 0,0 0 115 0 0,13-27 210 0 0,54-118 1162 0 0,-66 142-1122 0 0,0-1-1 0 0,0 0 0 0 0,0 0 1 0 0,0 0-1 0 0,-1 0 1 0 0,1 0-1 0 0,-1 0 1 0 0,0 0-1 0 0,0 0 1 0 0,-1 0-1 0 0,1 0 1 0 0,-1 0-1 0 0,0 0 1 0 0,0 0-1 0 0,0 0 1 0 0,-1 0-1 0 0,0 0 1 0 0,1 1-1 0 0,-1-1 1 0 0,0 1-1 0 0,0-1 1 0 0,-1 1-1 0 0,1 0 0 0 0,-1 0 1 0 0,-1-1-481 0 0,4 10-3749 0 0,-1 15 3531 0 0,1-8 279 0 0,23 351 121 0 0,-71 1454 944 0 0,70-803 416 0 0,-15-643-354 0 0,-2-360-1421 0 0,-2-50-6688 0 0,-3 22-2985 0 0</inkml:trace>
  <inkml:trace contextRef="#ctx0" brushRef="#br1" timeOffset="38872.305">3406 4651 7258 0 0,'0'0'1282'0'0,"0"0"-208"0"0,0 0-331 0 0,0 0-299 0 0,0 0-175 0 0,0 0-101 0 0,0 0 24 0 0,0 0 161 0 0,0 0 235 0 0,0 0 182 0 0,0 0 63 0 0,0 0-64 0 0,0 0-118 0 0,24-8-148 0 0,171-46 372 0 0,126 26 462 0 0,323 13-1337 0 0,-358 14 183 0 0,3080 10 346 0 0,-1019 8-305 0 0,-1734-13-209 0 0,-45 24 107 0 0,-1 26 0 0 0,40 31-122 0 0,-420-59 48 0 0,543 43 927 0 0,2-31-1 0 0,53-33-974 0 0,-609-4 304 0 0,492 10 258 0 0,155 42-562 0 0,-724-46 162 0 0,-109-29-2413 0 0,-8 9-683 0 0,5 4-2107 0 0,0 1-5278 0 0</inkml:trace>
  <inkml:trace contextRef="#ctx0" brushRef="#br1" timeOffset="40068.532">5544 3586 6633 0 0,'0'0'1538'0'0,"0"0"-324"0"0,0 0-269 0 0,0 0-186 0 0,0 0-141 0 0,0 0-204 0 0,0 0-147 0 0,0 0-48 0 0,0 0 30 0 0,0 0 115 0 0,0 0 144 0 0,0 0 120 0 0,0 0 54 0 0,-4-2-33 0 0,-6-5-557 0 0,24 11-1134 0 0,26 6 1176 0 0,-16-10 96 0 0,0-2 0 0 0,0 0-1 0 0,0-2 1 0 0,0 0 0 0 0,-1-1 0 0 0,0-2-1 0 0,0 0 1 0 0,-1-2 0 0 0,1 0 0 0 0,-2-2-1 0 0,0 0 1 0 0,0-1 0 0 0,-1-2-1 0 0,0 0 1 0 0,-1 0 0 0 0,-1-2 0 0 0,-1 0-1 0 0,0-2 1 0 0,1-2-230 0 0,-11 13 123 0 0,0-1 0 0 0,-1 0 1 0 0,0 0-1 0 0,0 0 0 0 0,-1-1 0 0 0,0 0 0 0 0,-1 0 0 0 0,0 0 1 0 0,0-1-1 0 0,-1 1 0 0 0,0-1 0 0 0,-1 0 0 0 0,0 0 0 0 0,0 0 1 0 0,-1 0-1 0 0,-1 0 0 0 0,0-4-123 0 0,-3 9-34 0 0,-1 1 1 0 0,1-1-1 0 0,-1 0 1 0 0,0 1-1 0 0,-1 0 1 0 0,1 0-1 0 0,-1 0 1 0 0,0 1-1 0 0,0-1 0 0 0,0 1 1 0 0,0 0-1 0 0,-1 1 1 0 0,1-1-1 0 0,-1 1 1 0 0,1 0-1 0 0,-1 0 1 0 0,0 1-1 0 0,0 0 1 0 0,0 0-1 0 0,0 0 0 0 0,0 1 1 0 0,0 0-1 0 0,0 0 1 0 0,0 0-1 0 0,0 1 1 0 0,-3 0 33 0 0,-18 0-96 0 0,-1 0 0 0 0,0 2 0 0 0,1 1 0 0 0,-1 1 0 0 0,1 1 1 0 0,1 1-1 0 0,-1 2 0 0 0,1 1 0 0 0,1 1 0 0 0,0 1 0 0 0,0 1 0 0 0,1 1 0 0 0,1 1 1 0 0,0 1-1 0 0,1 1 0 0 0,1 1 0 0 0,1 1 0 0 0,0 1 0 0 0,2 0 0 0 0,0 2 1 0 0,2 0-1 0 0,0 1 0 0 0,1 0 0 0 0,1 2 0 0 0,2-1 0 0 0,-3 9 96 0 0,5-3-1 0 0,0 0 0 0 0,2 1 0 0 0,1 0 0 0 0,2 0 0 0 0,1 1 0 0 0,1-1 0 0 0,2 1 0 0 0,1 0 0 0 0,4 26 1 0 0,-1-41 82 0 0,0-1 1 0 0,2 1-1 0 0,0-1 1 0 0,0 0-1 0 0,2 0 0 0 0,0-1 1 0 0,1 0-1 0 0,0 0 1 0 0,1 0-1 0 0,1-1 1 0 0,0-1-1 0 0,1 0 0 0 0,0 0 1 0 0,1-1-1 0 0,1 0 1 0 0,0-1-1 0 0,0-1 1 0 0,1 0-1 0 0,0-1 0 0 0,1 0 1 0 0,0-1-1 0 0,0-1 1 0 0,1 0-1 0 0,0-1 1 0 0,0-1-1 0 0,12 2-82 0 0,-23-5 444 0 0,-2-2-2214 0 0,-2-2-3729 0 0,0-1-1670 0 0,-1 0 1064 0 0</inkml:trace>
  <inkml:trace contextRef="#ctx0" brushRef="#br1" timeOffset="40568.599">6022 3869 9458 0 0,'0'0'397'0'0,"0"0"-341"0"0,0 0-520 0 0,0 0-237 0 0,0 0 49 0 0,0 0 296 0 0,0 0 380 0 0,0 0 114 0 0,0 0 24 0 0,0 0 27 0 0,0 0 52 0 0,0 0 62 0 0,0 0 49 0 0,6 11 16 0 0,112 210 2641 0 0,-44-146-572 0 0,-60-82 5096 0 0,6-24-7636 0 0,-14 22 640 0 0,177-279 49 0 0,-38 111-320 0 0,-159 254-5026 0 0,10-60 3163 0 0,-5 25-6583 0 0,8-30-1063 0 0</inkml:trace>
  <inkml:trace contextRef="#ctx0" brushRef="#br1" timeOffset="41416.598">6968 4008 7746 0 0,'0'0'2183'0'0,"0"0"-245"0"0,0 0-282 0 0,0 0-266 0 0,0 0-324 0 0,0 0-288 0 0,0 0-230 0 0,0 0-164 0 0,0 0-114 0 0,0 0-80 0 0,0 0-48 0 0,0 0-52 0 0,0 0-31 0 0,14-22 2552 0 0,47-48-2155 0 0,-46 56-319 0 0,-1-1 0 0 0,-1 0 0 0 0,0 0 0 0 0,-1-2 0 0 0,-1 1 0 0 0,0-1 0 0 0,-1-1 0 0 0,-1 0 0 0 0,-1-1 0 0 0,0 1 0 0 0,-1-3-137 0 0,-2 1-1041 0 0,-9 52-2630 0 0,0 3 3813 0 0,29 304 165 0 0,-20-243-130 0 0,-81-78 1287 0 0,-120-13-1212 0 0,203-3-1973 0 0,46 15 2976 0 0,291-13 550 0 0,-190-24-1044 0 0,-153 20-507 0 0,-1 0 102 0 0,-7-1-259 0 0,-27 1-5635 0 0,7 7-5216 0 0,18-4 3595 0 0</inkml:trace>
  <inkml:trace contextRef="#ctx0" brushRef="#br1" timeOffset="42340.588">13141 3690 4553 0 0,'0'0'1171'0'0,"0"0"-216"0"0,0 0-180 0 0,0 0 18 0 0,0 0 190 0 0,0 0 220 0 0,0 0 219 0 0,0 0 147 0 0,0 0-12 0 0,0 0-179 0 0,0 0-308 0 0,0 0-396 0 0,0 0-384 0 0,10-12-392 0 0,26-33-393 0 0,-23 49-2272 0 0,11 23 3220 0 0,-18-19-574 0 0,1-2 267 0 0,0-1 1 0 0,1 1 0 0 0,0-1-1 0 0,0-1 1 0 0,0 1 0 0 0,0-1 0 0 0,1-1-1 0 0,0 1 1 0 0,-1-2 0 0 0,1 1-1 0 0,0-1 1 0 0,0 0 0 0 0,1-1 0 0 0,-1 0-1 0 0,0-1 1 0 0,0 0 0 0 0,1 0-1 0 0,-1-1 1 0 0,0 0 0 0 0,0-1-1 0 0,0 0 1 0 0,0 0 0 0 0,0-1 0 0 0,0 0-1 0 0,-1 0 1 0 0,1-1 0 0 0,0-1-147 0 0,6-2 162 0 0,0 0 0 0 0,0-1 0 0 0,-1-1 0 0 0,0 0 0 0 0,-1-1 0 0 0,0 0 0 0 0,0-1 0 0 0,-1-1 0 0 0,0 0 0 0 0,-2-1 0 0 0,1 0 0 0 0,-1 0 0 0 0,-1-1 0 0 0,7-13-162 0 0,-14 23 9 0 0,0-1 0 0 0,0 1-1 0 0,0-1 1 0 0,0 1 0 0 0,-1-1 0 0 0,0 0-1 0 0,0 0 1 0 0,0 1 0 0 0,0-1 0 0 0,-1 0 0 0 0,0 0-1 0 0,0 0 1 0 0,0 0 0 0 0,0 0 0 0 0,-1 1 0 0 0,0-1-1 0 0,0 0 1 0 0,0 0 0 0 0,-1 1 0 0 0,1-1 0 0 0,-1 1-1 0 0,0-1 1 0 0,-1 1 0 0 0,1 0 0 0 0,-1 0-1 0 0,0 0 1 0 0,0 0 0 0 0,0 0 0 0 0,0 0 0 0 0,-1 1-1 0 0,1 0 1 0 0,-1 0 0 0 0,0 0 0 0 0,0 0 0 0 0,-2-1-9 0 0,-7-3-137 0 0,0 1 0 0 0,-1 0 0 0 0,1 0 0 0 0,-1 2 0 0 0,0 0 1 0 0,-1 0-1 0 0,1 1 0 0 0,0 1 0 0 0,-1 1 0 0 0,0 0 0 0 0,-5 0 137 0 0,1 3-63 0 0,-1 0-1 0 0,1 1 0 0 0,0 1 0 0 0,0 1 0 0 0,0 1 1 0 0,1 0-1 0 0,-1 1 0 0 0,2 1 0 0 0,-1 1 1 0 0,1 1-1 0 0,0 0 0 0 0,1 1 0 0 0,0 1 1 0 0,1 0-1 0 0,1 1 0 0 0,0 1 0 0 0,0 0 0 0 0,1 1 1 0 0,1 1-1 0 0,1-1 0 0 0,0 2 0 0 0,1 0 1 0 0,1 0-1 0 0,0 1 0 0 0,2 0 0 0 0,0 0 1 0 0,0 1-1 0 0,2-1 0 0 0,1 2 0 0 0,0-1 0 0 0,1 0 1 0 0,1 1-1 0 0,1 11 64 0 0,-2-2 89 0 0,1 0 0 0 0,2 0 0 0 0,0 1 0 0 0,2-1 0 0 0,2-1 0 0 0,0 1 1 0 0,2 0-1 0 0,1-1 0 0 0,2 0 0 0 0,0-1 0 0 0,2 0 0 0 0,1 0 0 0 0,1-1 0 0 0,1-1 0 0 0,1 0 0 0 0,1-1 0 0 0,2 0 0 0 0,0-2 1 0 0,1 0-1 0 0,9 6-89 0 0,86 43 2336 0 0,-113-70-1842 0 0,-1-1 136 0 0,0 0 155 0 0,0 0 72 0 0,0 0-55 0 0,-20-47 420 0 0,2 5-4332 0 0,17 35-161 0 0,3 4-6395 0 0,4 3-659 0 0</inkml:trace>
  <inkml:trace contextRef="#ctx0" brushRef="#br1" timeOffset="43064.095">13832 4079 8010 0 0,'0'0'2083'0'0,"0"0"-197"0"0,0 0-281 0 0,0 0-291 0 0,0 0-255 0 0,0 0-219 0 0,0 0-159 0 0,-2-25-163 0 0,-9-77-138 0 0,5 70-1102 0 0,7 55-435 0 0,12 28 1456 0 0,3-1-1 0 0,2-1 1 0 0,1-1 0 0 0,3 0 0 0 0,18 26-299 0 0,38 30 981 0 0,-68-117 6847 0 0,6-37-8355 0 0,-14 43 1045 0 0,140-415-339 0 0,-74 323-749 0 0,-65 100 467 0 0,0 0 0 0 0,0 0 0 0 0,0 0 0 0 0,0 1 0 0 0,-1-1 1 0 0,1 1-1 0 0,0-1 0 0 0,-1 1 0 0 0,0 0 0 0 0,1 0 0 0 0,-1 0 0 0 0,0 1 0 0 0,0-1 0 0 0,0 0 0 0 0,0 1 0 0 0,0 0 0 0 0,-1-1 0 0 0,1 1 0 0 0,-1 0 0 0 0,0-1 0 0 0,0 1 0 0 0,0 0 0 0 0,0 0 0 0 0,0 0 0 0 0,-1 0 0 0 0,1 0 0 0 0,-1 0 0 0 0,0 1 0 0 0,0-1 0 0 0,0 0 0 0 0,0 0 0 0 0,0 0 1 0 0,-1 0-1 0 0,1 0 103 0 0,1 116-7155 0 0,-1-82 1165 0 0,0-17-3765 0 0</inkml:trace>
  <inkml:trace contextRef="#ctx0" brushRef="#br1" timeOffset="43521.861">14529 4108 10002 0 0,'0'0'1775'0'0,"0"0"-280"0"0,0 0-273 0 0,0 0-81 0 0,0 0 80 0 0,0 0-21 0 0,0 0-140 0 0,0 0-161 0 0,0 0-207 0 0,0 0-194 0 0,0 0-156 0 0,0 0-139 0 0,25 2-739 0 0,398-1 689 0 0,-423-1-175 0 0,-16 7-357 0 0,-62 39 630 0 0,42-26-244 0 0,1 1 1 0 0,0 2-1 0 0,2 1 1 0 0,1 1-1 0 0,1 2 1 0 0,-12 14-8 0 0,41-39 1 0 0,-1 0 1 0 0,0 0-1 0 0,1 0 1 0 0,-1 0-1 0 0,1 1 1 0 0,0-1-1 0 0,0 1 1 0 0,0-1 0 0 0,0 1-1 0 0,1 0 1 0 0,-1 0-1 0 0,1 0 1 0 0,-1 0-1 0 0,1 0 1 0 0,0 0-1 0 0,0 0 1 0 0,0 1-1 0 0,1-1 1 0 0,-1 0-1 0 0,1 0 1 0 0,0 1-1 0 0,0-1 1 0 0,0 0-1 0 0,0 1 1 0 0,0-1-1 0 0,1 0 1 0 0,0 0-1 0 0,-1 0 1 0 0,1 1-1 0 0,0-1 1 0 0,1 0-1 0 0,-1 0 1 0 0,1 0-1 0 0,-1 0 1 0 0,1 0 0 0 0,0-1-1 0 0,0 1 1 0 0,0-1-1 0 0,0 1 1 0 0,0-1-1 0 0,1 1 1 0 0,-1-1-1 0 0,1 0 1 0 0,-1 0-1 0 0,1 0 1 0 0,0-1-1 0 0,0 1 1 0 0,0-1-1 0 0,0 1 1 0 0,0-1-1 0 0,1 0-1 0 0,52 13 379 0 0,1-2-1 0 0,-1-3 1 0 0,2-2-1 0 0,47-1-378 0 0,151 22 45 0 0,-256-28-81 0 0,57 20-1128 0 0,-40 12-7179 0 0,-17-24-1723 0 0</inkml:trace>
  <inkml:trace contextRef="#ctx0" brushRef="#br1" timeOffset="44600.731">5727 5706 10450 0 0,'0'0'1601'0'0,"0"0"-536"0"0,0 0-642 0 0,0 0-392 0 0,0 0-137 0 0,0 0-16 0 0,0 0 56 0 0,0 0 93 0 0,0 0 74 0 0,0 0 59 0 0,0 0 56 0 0,0 0 63 0 0,0 0 82 0 0,4 0 52 0 0,18 2-94 0 0,0-2 1 0 0,-1-1 0 0 0,1-1 0 0 0,0-1 0 0 0,-1-1-1 0 0,1 0 1 0 0,-1-2 0 0 0,0 0 0 0 0,-1-2 0 0 0,0 0 0 0 0,0-1-1 0 0,-1-1 1 0 0,0-1 0 0 0,0-1 0 0 0,-1 0 0 0 0,11-11-320 0 0,-21 17 51 0 0,11-5 97 0 0,-1-1 1 0 0,0-1-1 0 0,-1-1 0 0 0,-1-1 1 0 0,0 0-1 0 0,-1-1 1 0 0,0-1-1 0 0,-1 0 0 0 0,-1 0 1 0 0,-1-2-1 0 0,-1 0 1 0 0,0 0-1 0 0,3-12-148 0 0,-13 28 0 0 0,0 0-1 0 0,0 0 1 0 0,-1-1 0 0 0,1 1 0 0 0,-1 0-1 0 0,0-1 1 0 0,0 1 0 0 0,0 0-1 0 0,0-1 1 0 0,-1 1 0 0 0,0 0 0 0 0,1-1-1 0 0,-1 1 1 0 0,0 0 0 0 0,-1 0-1 0 0,1 0 1 0 0,0 0 0 0 0,-1 0 0 0 0,0 0-1 0 0,1 0 1 0 0,-1 0 0 0 0,-1 1-1 0 0,1-1 1 0 0,0 1 0 0 0,0 0 0 0 0,-1-1-1 0 0,0 1 1 0 0,1 0 0 0 0,-1 0-1 0 0,0 1 1 0 0,0-1 0 0 0,0 0 0 0 0,0 1-1 0 0,0 0 1 0 0,0 0 0 0 0,0 0-1 0 0,-1 0 1 0 0,1 0 0 0 0,0 1 0 0 0,-1-1-1 0 0,1 1 1 0 0,0 0 0 0 0,-2 0 0 0 0,-151 11-1371 0 0,128-3 1322 0 0,1 1-1 0 0,1 1 0 0 0,0 2 1 0 0,0 1-1 0 0,1 1 1 0 0,1 0-1 0 0,0 2 1 0 0,1 1-1 0 0,1 1 1 0 0,1 1-1 0 0,0 1 1 0 0,2 1-1 0 0,0 0 0 0 0,1 1 1 0 0,1 1-1 0 0,1 1 1 0 0,2 1-1 0 0,0 0 1 0 0,2 0-1 0 0,0 1 1 0 0,2 1-1 0 0,1 0 1 0 0,1 0-1 0 0,1 1 1 0 0,2 0-1 0 0,1 0 0 0 0,0 13 50 0 0,1-26 33 0 0,1 2 0 0 0,1-1 0 0 0,1 0 0 0 0,0 0 0 0 0,1 0-1 0 0,1 0 1 0 0,0 0 0 0 0,1 0 0 0 0,1 0 0 0 0,0 0 0 0 0,1-1-1 0 0,1 0 1 0 0,1 0 0 0 0,0-1 0 0 0,0 1 0 0 0,2-1 0 0 0,0-1-1 0 0,0 0 1 0 0,1 0 0 0 0,1-1 0 0 0,0 0 0 0 0,0-1-1 0 0,2 0 1 0 0,-1-1 0 0 0,1 0 0 0 0,5 2-33 0 0,1-2 159 0 0,0-1 1 0 0,0-1-1 0 0,1 0 1 0 0,0-1-1 0 0,1-1 1 0 0,-1-2-1 0 0,1 0 1 0 0,0 0-1 0 0,0-2 1 0 0,0-1-1 0 0,1-1 1 0 0,-1 0-1 0 0,0-2 0 0 0,8-1-159 0 0,-27 3 68 0 0,-1-1 0 0 0,1 1-1 0 0,0 0 1 0 0,0 0-1 0 0,-1-1 1 0 0,1 1 0 0 0,0-1-1 0 0,-1 0 1 0 0,1 1-1 0 0,-1-1 1 0 0,1 0 0 0 0,-1 0-1 0 0,1 0 1 0 0,-1 0-1 0 0,1 0 1 0 0,-1 0 0 0 0,0 0-1 0 0,0-1 1 0 0,1 1-1 0 0,-1 0 1 0 0,0-1 0 0 0,0 1-1 0 0,0-1 1 0 0,-1 1-1 0 0,1-1 1 0 0,0 0 0 0 0,-1 1-1 0 0,1-1 1 0 0,-1 0-1 0 0,1 1 1 0 0,-1-1 0 0 0,0 0-1 0 0,1 1 1 0 0,-1-1-1 0 0,0 0 1 0 0,0 0 0 0 0,0 1-1 0 0,-1-1 1 0 0,1 0-1 0 0,0 0 1 0 0,-1 1 0 0 0,1-1-1 0 0,-1 0 1 0 0,0 0-68 0 0,-15-15-1246 0 0,-13 10-3314 0 0,24 6 3340 0 0,-9 2-5352 0 0,6 0-2179 0 0</inkml:trace>
  <inkml:trace contextRef="#ctx0" brushRef="#br1" timeOffset="45274.631">6371 6057 7978 0 0,'0'0'2430'0'0,"0"0"-425"0"0,0 0-520 0 0,0 0-397 0 0,0 0-257 0 0,0 0-176 0 0,0 0-175 0 0,0 0-222 0 0,0 0-304 0 0,0 0-413 0 0,0 0-359 0 0,0 0 8 0 0,0 0 204 0 0,-5-8 465 0 0,23 90 1084 0 0,80 158 262 0 0,-90-245 6680 0 0,3-30-7595 0 0,-10 29 132 0 0,24-78-441 0 0,3 1 1 0 0,3 1-1 0 0,5 2 1 0 0,2 2 0 0 0,26-36 18 0 0,-64 115-37 0 0,0 0 0 0 0,0-1 0 0 0,1 1 0 0 0,-1-1 0 0 0,1 1 0 0 0,-1-1 0 0 0,0 1 0 0 0,1-1 0 0 0,-1 1 0 0 0,1-1 0 0 0,-1 0 0 0 0,1 1 0 0 0,-1-1 0 0 0,1 1 0 0 0,0-1 0 0 0,-1 0 0 0 0,1 0 0 0 0,-1 1 0 0 0,1-1 0 0 0,0 0 0 0 0,-1 0 0 0 0,1 0 0 0 0,0 0 0 0 0,-1 0 0 0 0,1 0 0 0 0,0 0 0 0 0,-1 0 0 0 0,1 0 0 0 0,0 0 0 0 0,-1 0 0 0 0,1 0 0 0 0,-1 0 0 0 0,1 0 0 0 0,0-1 0 0 0,-1 1 0 0 0,1 0 0 0 0,-1 0 0 0 0,1-1 0 0 0,0 1 1 0 0,-1 0-1 0 0,1-1 0 0 0,-1 1 0 0 0,1-1 0 0 0,-1 1 0 0 0,1-1 0 0 0,-1 1 0 0 0,0-1 0 0 0,1 1 0 0 0,-1-1 0 0 0,0 1 0 0 0,1-1 0 0 0,-1 1 0 0 0,0-1 0 0 0,1 0 0 0 0,-1 1 0 0 0,0-1 0 0 0,0 1 0 0 0,0-1 0 0 0,0 0 0 0 0,0 1 0 0 0,0-1 37 0 0,0 62-2766 0 0,0-53 2568 0 0,-10 67-6462 0 0,7-59 3211 0 0,0 3-6205 0 0</inkml:trace>
  <inkml:trace contextRef="#ctx0" brushRef="#br1" timeOffset="46397.203">7005 6122 4681 0 0,'0'0'2172'0'0,"0"0"-64"0"0,0 0-189 0 0,0 0 8 0 0,0 0-14 0 0,0 0-189 0 0,0 0-176 0 0,0 0-215 0 0,0 0-267 0 0,0 0-275 0 0,0 0-270 0 0,0 0-226 0 0,0 0-186 0 0,-1-10-142 0 0,-2-28-75 0 0,63 4-241 0 0,-32 27 268 0 0,0 0 0 0 0,1 2 0 0 0,0 1 0 0 0,0 2 0 0 0,1 0 0 0 0,-1 2 0 0 0,0 1-1 0 0,14 3 82 0 0,-42-4-14 0 0,0 0-1 0 0,1 0 1 0 0,-1 0-1 0 0,0 0 0 0 0,1 0 1 0 0,-1 0-1 0 0,0 0 0 0 0,0 0 1 0 0,1 1-1 0 0,-1-1 1 0 0,0 0-1 0 0,0 1 0 0 0,1-1 1 0 0,-1 1-1 0 0,0-1 0 0 0,0 1 1 0 0,0 0-1 0 0,0-1 1 0 0,0 1-1 0 0,0 0 0 0 0,0 0 1 0 0,0 0-1 0 0,0 0 0 0 0,0 0 1 0 0,0 0-1 0 0,0 0 1 0 0,-1 0-1 0 0,1 0 0 0 0,-1 0 1 0 0,1 0-1 0 0,0 1 0 0 0,-1-1 1 0 0,0 0-1 0 0,1 0 1 0 0,-1 1-1 0 0,0-1 0 0 0,0 0 1 0 0,1 0-1 0 0,-1 1 0 0 0,0-1 1 0 0,0 0-1 0 0,0 1 1 0 0,-1-1-1 0 0,1 0 0 0 0,0 0 1 0 0,0 1-1 0 0,-1-1 1 0 0,1 0-1 0 0,-1 0 0 0 0,1 1 1 0 0,-1-1-1 0 0,0 0 0 0 0,1 0 1 0 0,-1 0-1 0 0,0 0 1 0 0,0 0-1 0 0,0 1 15 0 0,-54 55 282 0 0,55-57-280 0 0,-249 185 145 0 0,242-178 796 0 0,30-24 605 0 0,-31 33-3806 0 0,7-15 2282 0 0,1-1 1 0 0,-1 1-1 0 0,1 0 0 0 0,-1-1 1 0 0,1 1-1 0 0,0 0 0 0 0,-1 0 0 0 0,1-1 1 0 0,0 1-1 0 0,0 0 0 0 0,-1 0 1 0 0,1 0-1 0 0,0 0 0 0 0,0-1 0 0 0,0 1 1 0 0,0 0-1 0 0,0 0 0 0 0,0 0 0 0 0,0 0 1 0 0,0-1-1 0 0,1 1 0 0 0,-1 0 1 0 0,0 0-1 0 0,0 0 0 0 0,1-1 0 0 0,-1 1 1 0 0,0 0-1 0 0,1 0 0 0 0,-1-1 1 0 0,1 1-1 0 0,-1 0 0 0 0,1-1 0 0 0,-1 1 1 0 0,1 0-1 0 0,0-1 0 0 0,-1 1 1 0 0,1-1-1 0 0,0 1 0 0 0,-1-1 0 0 0,1 1 1 0 0,0-1-1 0 0,0 0 0 0 0,-1 1 1 0 0,1-1-1 0 0,0 0 0 0 0,0 1 0 0 0,0-1 1 0 0,-1 0-1 0 0,1 0 0 0 0,0 0 1 0 0,0 0-1 0 0,0 0 0 0 0,0 0 0 0 0,-1 0 1 0 0,1 0-1 0 0,0 0 0 0 0,0 0 0 0 0,0-1 1 0 0,0 1-1 0 0,-1 0 0 0 0,1-1 1 0 0,0 1-1 0 0,0 0 0 0 0,-1-1 0 0 0,1 1 1 0 0,0-1-1 0 0,-1 1 0 0 0,1-1 1 0 0,0 1-1 0 0,0-1-24 0 0,16-1-284 0 0,-7-1 263 0 0,1 0 1 0 0,-1 1-1 0 0,0 0 0 0 0,0 1 0 0 0,1 0 0 0 0,-1 1 0 0 0,1 0 0 0 0,-1 1 0 0 0,0 0 0 0 0,1 0 0 0 0,-1 1 0 0 0,0 1 0 0 0,0 0 0 0 0,0 0 0 0 0,0 1 0 0 0,-1 0 0 0 0,1 0 0 0 0,-1 1 0 0 0,0 1 0 0 0,0-1 0 0 0,-1 1 0 0 0,0 1 0 0 0,0 0 0 0 0,0 0 1 0 0,-1 0-1 0 0,0 1 0 0 0,0 0 0 0 0,4 8 21 0 0,39 185 198 0 0,-114-179 1917 0 0,-10-19-1810 0 0,0-4-1 0 0,0-3 0 0 0,1-4 0 0 0,0-2 1 0 0,0-4-1 0 0,1-3 0 0 0,-19-9-304 0 0,56 17 14 0 0,1-5-1403 0 0,62 13-4685 0 0,16 13-1669 0 0,-26-7-2241 0 0</inkml:trace>
  <inkml:trace contextRef="#ctx0" brushRef="#br1" timeOffset="47675.432">12850 5903 3769 0 0,'0'0'2336'0'0,"0"0"-221"0"0,0 0-178 0 0,0 0-98 0 0,0 0-100 0 0,0 0-169 0 0,0 0-242 0 0,0 0-257 0 0,0 0-259 0 0,0 0-233 0 0,0 0-186 0 0,0 0-158 0 0,0 0-108 0 0,15-11-69 0 0,44-31-42 0 0,21 33 124 0 0,-62 11-10 0 0,0-1 0 0 0,0 0 0 0 0,-1-2-1 0 0,1 0 1 0 0,0 0 0 0 0,-1-2-1 0 0,1 0 1 0 0,-1-1 0 0 0,0-1 0 0 0,0-1-1 0 0,0 0 1 0 0,-1-1 0 0 0,0-1 0 0 0,0 0-1 0 0,-1-1 1 0 0,0-1 0 0 0,0 0 0 0 0,-1-1-1 0 0,-1-1 1 0 0,0 0 0 0 0,1-3-130 0 0,-11 13-13 0 0,0-1 1 0 0,-1 0-1 0 0,1 1 1 0 0,-1-1 0 0 0,0 0-1 0 0,0-1 1 0 0,0 1-1 0 0,0 0 1 0 0,-1-1-1 0 0,1 1 1 0 0,-1 0-1 0 0,0-1 1 0 0,0 0-1 0 0,0 1 1 0 0,0-1-1 0 0,-1 0 1 0 0,1 1 0 0 0,-1-1-1 0 0,0 0 1 0 0,0 0-1 0 0,-1 1 1 0 0,1-1-1 0 0,-1 0 1 0 0,0 1-1 0 0,0-1 1 0 0,0 0-1 0 0,0 1 1 0 0,0-1-1 0 0,-1 1 1 0 0,0 0 0 0 0,1-1-1 0 0,-1 1 1 0 0,-1 0-1 0 0,1 0 1 0 0,0 0-1 0 0,-1 1 1 0 0,1-1-1 0 0,-1 0 1 0 0,0 1-1 0 0,0 0 1 0 0,0-1-1 0 0,0 1 1 0 0,0 1 0 0 0,-1-1-1 0 0,1 0 1 0 0,-1 1-1 0 0,1 0 1 0 0,-1-1-1 0 0,1 1 1 0 0,-1 1-1 0 0,0-1 1 0 0,1 0-1 0 0,-1 1 1 0 0,0 0-1 0 0,-2 0 13 0 0,-21 3-161 0 0,0 1 0 0 0,1 2-1 0 0,0 0 1 0 0,0 2 0 0 0,1 0-1 0 0,0 2 1 0 0,0 1-1 0 0,1 1 1 0 0,1 1 0 0 0,0 1-1 0 0,0 1 1 0 0,2 1 0 0 0,-2 3 161 0 0,3-4-19 0 0,0 0 1 0 0,1 2-1 0 0,1 0 1 0 0,1 1-1 0 0,0 1 1 0 0,1 1-1 0 0,1 0 1 0 0,2 1-1 0 0,-1 0 1 0 0,2 1-1 0 0,1 1 1 0 0,1 0-1 0 0,1 0 1 0 0,1 1-1 0 0,1 0 1 0 0,1 0-1 0 0,1 1 1 0 0,1 0-1 0 0,1 0 1 0 0,1 0 0 0 0,2 11 18 0 0,-1-19 72 0 0,2 1 1 0 0,0-1 0 0 0,1 0 0 0 0,0 0 0 0 0,1 0-1 0 0,1 0 1 0 0,1 0 0 0 0,0-1 0 0 0,2 0 0 0 0,0 0 0 0 0,0 0-1 0 0,1-1 1 0 0,1 0 0 0 0,1 0 0 0 0,0-1 0 0 0,1-1-1 0 0,0 0 1 0 0,1 0 0 0 0,0-1 0 0 0,1 0 0 0 0,1-1-1 0 0,0-1 1 0 0,0 0 0 0 0,1-1 0 0 0,0-1 0 0 0,0 0 0 0 0,1-1-1 0 0,0-1 1 0 0,1 0 0 0 0,-1-1 0 0 0,1-1 0 0 0,0 0-1 0 0,0-1 1 0 0,0-1 0 0 0,1-1-73 0 0,-16-1-52 0 0,-3-1 108 0 0,0 0 1 0 0,1 0 0 0 0,-1 0 0 0 0,0 0 0 0 0,1 0 0 0 0,-1 0-1 0 0,1 0 1 0 0,-1 0 0 0 0,1 0 0 0 0,-1 0 0 0 0,1 0 0 0 0,0-1-1 0 0,0 1 1 0 0,-1 0 0 0 0,1 0 0 0 0,0 0 0 0 0,0-1-1 0 0,0 1 1 0 0,0 0 0 0 0,0 0 0 0 0,1 0 0 0 0,-1-1 0 0 0,0 1-1 0 0,0 0 1 0 0,1 0 0 0 0,-1 0 0 0 0,1 0 0 0 0,-1 0 0 0 0,1 0-1 0 0,0 0 1 0 0,-1 0 0 0 0,1 0 0 0 0,0 0 0 0 0,0 0 0 0 0,-1 0-1 0 0,1 0 1 0 0,0 1 0 0 0,0-1 0 0 0,0 0 0 0 0,0 0 0 0 0,0 1-1 0 0,0-1 1 0 0,0 1 0 0 0,0-1 0 0 0,0 1 0 0 0,1-1 0 0 0,-1 1-1 0 0,0 0 1 0 0,0 0 0 0 0,0 0 0 0 0,0-1 0 0 0,1 1 0 0 0,-1 0-1 0 0,0 0 1 0 0,0 0 0 0 0,0 1 0 0 0,1-1 0 0 0,-1 0 0 0 0,0 0-1 0 0,0 1 1 0 0,0-1 0 0 0,0 1 0 0 0,0-1 0 0 0,0 1 0 0 0,0-1-1 0 0,0 1 1 0 0,0-1 0 0 0,0 1 0 0 0,1 0-57 0 0,-39-35-279 0 0,21 27-2292 0 0,16 7 1036 0 0,2 2-3674 0 0,13 12 1673 0 0,-5-9-583 0 0,-3-1-4667 0 0</inkml:trace>
  <inkml:trace contextRef="#ctx0" brushRef="#br1" timeOffset="48292.858">13423 6247 4289 0 0,'0'0'499'0'0,"0"0"-287"0"0,0 0-370 0 0,0 0-160 0 0,0 0 0 0 0,0 0 78 0 0,0 0 108 0 0,0 0 60 0 0,0 0 41 0 0,0 0 186 0 0,0 0 425 0 0,0 0 533 0 0,0 0 518 0 0,8-18 9810 0 0,36 155-11553 0 0,7 40 646 0 0,-32-176 5123 0 0,9-45-4950 0 0,-23 35-511 0 0,303-419 95 0 0,-279 388-687 0 0,-46 70-2243 0 0,-1 33-1168 0 0,15-20-4738 0 0,3-32-296 0 0</inkml:trace>
  <inkml:trace contextRef="#ctx0" brushRef="#br1" timeOffset="48925.594">14283 6268 14955 0 0,'0'0'1454'0'0,"0"0"-351"0"0,0 0-568 0 0,0 0-321 0 0,0 0-167 0 0,0 0-168 0 0,0 0-99 0 0,0 0-6 0 0,0 0 23 0 0,0 0 75 0 0,0 0 84 0 0,0 0 71 0 0,0 0 69 0 0,-26 11 39 0 0,-83 35 17 0 0,95-41-128 0 0,0 2-1 0 0,1 0 1 0 0,0 0 0 0 0,0 1-1 0 0,1 1 1 0 0,0 0 0 0 0,0 0 0 0 0,1 1-1 0 0,1 1 1 0 0,-1 0 0 0 0,2 0-1 0 0,0 1 1 0 0,0 0 0 0 0,-3 7-24 0 0,13-16 64 0 0,0 1-1 0 0,-1 0 1 0 0,1-1 0 0 0,0 1 0 0 0,1-1 0 0 0,-1 1 0 0 0,1-1-1 0 0,0 0 1 0 0,0 1 0 0 0,0-1 0 0 0,0 0 0 0 0,0 0-1 0 0,0 0 1 0 0,1-1 0 0 0,0 1 0 0 0,-1-1 0 0 0,1 1-1 0 0,0-1 1 0 0,0 0 0 0 0,0 0 0 0 0,1 0 0 0 0,-1 0 0 0 0,0-1-1 0 0,1 1 1 0 0,-1-1 0 0 0,1 0 0 0 0,0 0 0 0 0,-1 0-1 0 0,1-1 1 0 0,0 1 0 0 0,-1-1 0 0 0,1 0 0 0 0,0 0-1 0 0,-1 0 1 0 0,1-1 0 0 0,1 1-64 0 0,13 5-14 0 0,121 35 974 0 0,-140-51 4556 0 0,11-30-6111 0 0,16 22-711 0 0,-44 13-1339 0 0,12 6 1696 0 0,6 2-7579 0 0,1 3-178 0 0,-3 1 6879 0 0,0-5-484 0 0</inkml:trace>
  <inkml:trace contextRef="#ctx0" brushRef="#br1" timeOffset="49324.326">14066 6369 0 0 0,'0'0'0'0'0,"0"0"0"0"0,0 0 0 0 0,0 0 72 0 0,0 0 96 0 0,0 0-24 0 0,0 0-104 0 0,0 0-16 0 0,0 0-96 0 0,0 0-120 0 0,0 0 8 0 0,0 0 184 0 0,0 0 0 0 0,-25-8 0 0 0,25 8 0 0 0,0 0 0 0 0</inkml:trace>
  <inkml:trace contextRef="#ctx0" brushRef="#br1" timeOffset="50057.521">8912 6005 13643 0 0,'0'0'1984'0'0,"0"0"-207"0"0,0 0-793 0 0,0 0-512 0 0,0 0-320 0 0,0 0-120 0 0,0 0-24 0 0,0 0-24 0 0,0 0 8 0 0,181-123-40 0 0,-144 123 16 0 0,1 1 16 0 0,6 8-40 0 0,4 3-208 0 0,5 3-576 0 0,5 1-1417 0 0,-9-4-3368 0 0,-20-3-4265 0 0</inkml:trace>
  <inkml:trace contextRef="#ctx0" brushRef="#br1" timeOffset="50350.444">10742 5861 22885 0 0,'0'0'96'0'0,"0"0"-312"0"0,0 0-152 0 0,0 0 0 0 0,0 0 248 0 0,0 0 192 0 0,164-4-80 0 0,-119 8-96 0 0,3 1-344 0 0,-2 1-513 0 0,2 3-535 0 0,-2-1-584 0 0,-4 1-489 0 0,1 2-616 0 0,-13-4-31 0 0,-8-3-4698 0 0</inkml:trace>
  <inkml:trace contextRef="#ctx0" brushRef="#br1" timeOffset="51681.426">14162 6205 2000 0 0,'0'0'2094'0'0,"0"0"-744"0"0,0 0-322 0 0,0 0-148 0 0,0 0-105 0 0,0 0-65 0 0,0 0-30 0 0,0 0 4 0 0,0 0-5 0 0,0 0-18 0 0,0 0-50 0 0,0 0-146 0 0,-6-7-227 0 0,-19-19-341 0 0,15 60-918 0 0,5 9 1277 0 0,-1-1 0 0 0,-2 0 1 0 0,-2-1-1 0 0,-2 0 0 0 0,-2-1 1 0 0,-1 0-1 0 0,-2-1 0 0 0,-2-1 1 0 0,-12 19-257 0 0,30-56 169 0 0,1 0 1 0 0,-1 1-1 0 0,0-1 1 0 0,1 0 0 0 0,-1 1-1 0 0,0-1 1 0 0,0 0-1 0 0,0 0 1 0 0,0 0-1 0 0,0 0 1 0 0,0 0 0 0 0,0 0-1 0 0,-1 0 1 0 0,1 0-1 0 0,0 0 1 0 0,-1-1-1 0 0,1 1 1 0 0,0 0 0 0 0,-1-1-1 0 0,1 1 1 0 0,-1-1-1 0 0,1 1 1 0 0,0-1-1 0 0,-1 0 1 0 0,1 0 0 0 0,-1 0-1 0 0,1 0 1 0 0,-1 0-1 0 0,1 0 1 0 0,-1 0 0 0 0,1 0-1 0 0,-1 0 1 0 0,1-1-1 0 0,-1 1 1 0 0,1-1-1 0 0,-1 1 1 0 0,1-1 0 0 0,0 1-1 0 0,-1-1 1 0 0,1 0-1 0 0,0 0 1 0 0,0 0-1 0 0,-1 0 1 0 0,1 0 0 0 0,0 0-1 0 0,0 0 1 0 0,0-1-170 0 0,-17-28 235 0 0,15 21-264 0 0,1 0 0 0 0,0 0-1 0 0,1-1 1 0 0,0 1-1 0 0,0 0 1 0 0,1-1-1 0 0,0 1 1 0 0,1-1-1 0 0,0 1 1 0 0,0-1-1 0 0,1 1 1 0 0,0 0-1 0 0,1 0 1 0 0,0 0 0 0 0,0 0-1 0 0,1 0 1 0 0,0 1-1 0 0,1 0 1 0 0,0 0-1 0 0,0 0 1 0 0,1 0-1 0 0,0 1 30 0 0,7-11-153 0 0,1 2-1 0 0,1 0 0 0 0,1 1 0 0 0,0 0 0 0 0,0 1 0 0 0,2 1 1 0 0,0 1-1 0 0,0 0 0 0 0,3 0 154 0 0,-16 12-38 0 0,1-1-1 0 0,-1 1 1 0 0,0-1 0 0 0,0 2-1 0 0,1-1 1 0 0,-1 0 0 0 0,0 1 0 0 0,0 0-1 0 0,0 0 1 0 0,1 1 0 0 0,-1 0-1 0 0,-1-1 1 0 0,1 1 0 0 0,0 1-1 0 0,0-1 1 0 0,-1 1 0 0 0,1 0-1 0 0,-1 0 1 0 0,0 0 0 0 0,0 1 0 0 0,0-1-1 0 0,0 1 1 0 0,-1 0 0 0 0,0 0-1 0 0,1 0 1 0 0,-1 1 0 0 0,-1-1-1 0 0,1 1 1 0 0,-1 0 0 0 0,0-1-1 0 0,0 1 1 0 0,0 0 0 0 0,0 0-1 0 0,-1 1 1 0 0,0-1 0 0 0,0 0 0 0 0,0 4 38 0 0,15 25 13 0 0,-2-7 90 0 0,-10-15-25 0 0,0 0 0 0 0,0 0 0 0 0,1 0 0 0 0,0-1 1 0 0,1 0-1 0 0,1 0 0 0 0,-1 0 0 0 0,2-1 0 0 0,0 0 0 0 0,0 0 0 0 0,0-1 1 0 0,1 0-1 0 0,1 0 0 0 0,0-1 0 0 0,0-1 0 0 0,0 1 0 0 0,1-2 0 0 0,0 1 1 0 0,0-2-1 0 0,1 1 0 0 0,-1-2 0 0 0,1 1 0 0 0,0-2 0 0 0,1 1 0 0 0,-1-2 1 0 0,0 0-1 0 0,1 0 0 0 0,5-1-78 0 0,-5-6 201 0 0,0 0 1 0 0,0-1-1 0 0,0-1 0 0 0,0 0 1 0 0,-1-1-1 0 0,0 0 0 0 0,-1-1 1 0 0,0-1-1 0 0,0 1 1 0 0,-1-2-1 0 0,-1 1 0 0 0,1-1 1 0 0,5-11-202 0 0,0 1 117 0 0,-1 0 1 0 0,-1-1-1 0 0,-1-1 1 0 0,-1 0-1 0 0,-1-1 1 0 0,-1 0 0 0 0,-1 0-1 0 0,-2-1 1 0 0,0 0-1 0 0,-1 0 1 0 0,-2-1-1 0 0,-1 1 1 0 0,0-1-1 0 0,-2 0 1 0 0,-1 1-1 0 0,-1-1 1 0 0,-2 1 0 0 0,0-1-1 0 0,-1 1 1 0 0,-2 0-1 0 0,0 1 1 0 0,-2 0-1 0 0,-1 0 1 0 0,-1 1-1 0 0,0 0 1 0 0,-2 1-1 0 0,-1 0 1 0 0,0 1-1 0 0,-7-6-117 0 0,-36-17-905 0 0,53 97-5326 0 0,7-27 1273 0 0,0-7-5615 0 0</inkml:trace>
  <inkml:trace contextRef="#ctx0" brushRef="#br1" timeOffset="55095.615">6091 2935 1024 0 0,'0'0'880'0'0,"0"0"-880"0"0,0 0 8 0 0,0 0 48 0 0,0 0 64 0 0,0 0 24 0 0,0 0-23 0 0,0 0-9 0 0,0 0-40 0 0,0 0-16 0 0,0 0-32 0 0,0 0-16 0 0,50 156 8 0 0,-45-139 8 0 0,4 3 8 0 0,-6-1-96 0 0,3-3-1433 0 0,-5-6 361 0 0</inkml:trace>
  <inkml:trace contextRef="#ctx0" brushRef="#br1" timeOffset="55352.71">6090 4336 8226 0 0,'0'0'104'0'0,"0"0"-120"0"0,0 0-40 0 0,0 0 8 0 0,-116 197-168 0 0,104-148-937 0 0,8-14-5688 0 0</inkml:trace>
  <inkml:trace contextRef="#ctx0" brushRef="#br1" timeOffset="55531.406">6230 6209 8922 0 0,'0'0'232'0'0,"0"0"-144"0"0,0 0 64 0 0,-49 149 32 0 0,38-88 24 0 0,8 6-216 0 0,0-17-1048 0 0,1-15-6986 0 0</inkml:trace>
  <inkml:trace contextRef="#ctx0" brushRef="#br1" timeOffset="55852.802">13825 2830 14379 0 0,'0'0'336'0'0,"0"0"-8"0"0,0 0-312 0 0,0 0-952 0 0,0 0-312 0 0,0 0-97 0 0,0 0 225 0 0,0 0 800 0 0,0 0 248 0 0,0 0 40 0 0,0 0 56 0 0,38 182-16 0 0,-38-105-48 0 0,-3 10-640 0 0,-4-19-896 0 0,4-19-6146 0 0</inkml:trace>
  <inkml:trace contextRef="#ctx0" brushRef="#br1" timeOffset="56095.565">13899 5679 12115 0 0,'0'0'673'0'0,"0"0"-129"0"0,0 0-86 0 0,0 0-149 0 0,0 0-124 0 0,-10 29-6 0 0,-55 183 336 0 0,52-123-1062 0 0,3 2 0 0 0,5-1 0 0 0,3 1 0 0 0,4 0 0 0 0,13 71 547 0 0,-9-76-96 0 0,-6 154 289 0 0,-5-139-2787 0 0,3-71 823 0 0,1-7-5748 0 0</inkml:trace>
  <inkml:trace contextRef="#ctx0" brushRef="#br1" timeOffset="63623.835">20415 4681 6329 0 0,'0'0'1377'0'0,"0"0"-1457"0"0,0 0-88 0 0,0 0 0 0 0,0 0-129 0 0,0 0-463 0 0,0 0-496 0 0,0 0-248 0 0,0 0-1177 0 0,0 0 1889 0 0</inkml:trace>
  <inkml:trace contextRef="#ctx0" brushRef="#br1" timeOffset="65344.805">20079 4530 5929 0 0,'0'0'1954'0'0,"0"0"189"0"0,0 0 123 0 0,0 0-71 0 0,0 0-224 0 0,0 0-354 0 0,0 0-348 0 0,0 0-313 0 0,2-25-280 0 0,4-76-243 0 0,-6 101-486 0 0,1 0-1 0 0,-1 0 1 0 0,0 1 0 0 0,1-1 0 0 0,-1 0 0 0 0,1 0 0 0 0,-1 0 0 0 0,0 0 0 0 0,1 0 0 0 0,-1 0 0 0 0,0 0 0 0 0,1 0 0 0 0,-1 0 0 0 0,1 0 0 0 0,-1 0 0 0 0,0 0 0 0 0,1 0 0 0 0,-1-1-1 0 0,0 1 1 0 0,1 0 0 0 0,-1 0 0 0 0,1 0 0 0 0,-1 0 0 0 0,0-1 0 0 0,0 1 0 0 0,1 0 0 0 0,-1 0 0 0 0,0-1 0 0 0,1 1 0 0 0,-1 0 0 0 0,0 0 0 0 0,0-1 0 0 0,1 1 0 0 0,-1 0 0 0 0,0-1 0 0 0,0 1-1 0 0,0 0 1 0 0,0-1 0 0 0,1 1 0 0 0,-1-1 0 0 0,0 1 0 0 0,0-1 53 0 0,11 33 45 0 0,3 44-36 0 0,-3 1 0 0 0,-3 0-1 0 0,-4 0 1 0 0,-3 1 0 0 0,-4-1 0 0 0,-5 23-9 0 0,1 27-46 0 0,7 25-131 0 0,5-134-284 0 0,5-34 5984 0 0,-32-287-4871 0 0,7 224-682 0 0,3 28-23 0 0,2-1 0 0 0,3 0 0 0 0,2 0 0 0 0,3-1 1 0 0,2-3 52 0 0,1 50-70 0 0,0-1 0 0 0,1 1 0 0 0,0 0 1 0 0,0 0-1 0 0,0 1 0 0 0,1-1 1 0 0,0 0-1 0 0,0 1 0 0 0,0 0 0 0 0,1-1 1 0 0,0 1-1 0 0,0 1 0 0 0,0-1 0 0 0,0 0 1 0 0,1 1-1 0 0,0 0 0 0 0,0 0 1 0 0,0 1-1 0 0,0-1 0 0 0,0 1 0 0 0,1 0 1 0 0,0 0-1 0 0,0 1 0 0 0,-1 0 1 0 0,1 0-1 0 0,3 0 70 0 0,164-29-667 0 0,-156 28 561 0 0,0 0 0 0 0,1 1-1 0 0,-1 1 1 0 0,1 1 0 0 0,-1 0 0 0 0,1 1-1 0 0,-1 1 1 0 0,0 1 0 0 0,1 0-1 0 0,-1 1 1 0 0,-1 1 0 0 0,1 1-1 0 0,-1 0 1 0 0,0 1 0 0 0,0 1-1 0 0,-1 1 1 0 0,0 0 0 0 0,0 0 0 0 0,-1 2-1 0 0,-1 0 1 0 0,9 9 106 0 0,-19-16-37 0 0,-1 0 1 0 0,-1 1-1 0 0,1-1 1 0 0,-1 1-1 0 0,1-1 0 0 0,-1 1 1 0 0,-1 0-1 0 0,1-1 1 0 0,-1 1-1 0 0,1 0 0 0 0,-2 0 1 0 0,1-1-1 0 0,0 1 1 0 0,-1 0-1 0 0,0 0 1 0 0,0-1-1 0 0,0 1 0 0 0,0-1 1 0 0,-1 1-1 0 0,0-1 1 0 0,0 1-1 0 0,0-1 0 0 0,-1 0 1 0 0,1 0-1 0 0,-1 0 1 0 0,0 0-1 0 0,0-1 1 0 0,-3 3 36 0 0,-106 97 217 0 0,97-91-208 0 0,-313 216 503 0 0,326-226-525 0 0,-1 0 0 0 0,0 1 0 0 0,1-1 0 0 0,0 1 0 0 0,-1 0 0 0 0,1-1 0 0 0,0 1 0 0 0,1 0 0 0 0,-1 0 0 0 0,0 1-1 0 0,1-1 1 0 0,0 0 0 0 0,0 0 0 0 0,0 1 0 0 0,0-1 0 0 0,0 0 0 0 0,1 1 0 0 0,-1-1 0 0 0,1 1 0 0 0,0-1 0 0 0,0 1-1 0 0,0-1 1 0 0,1 1 0 0 0,-1-1 0 0 0,1 1 0 0 0,0-1 0 0 0,0 0 0 0 0,0 1 0 0 0,0-1 0 0 0,0 0 0 0 0,1 0 0 0 0,0 0-1 0 0,-1 0 1 0 0,1 0 0 0 0,0 0 0 0 0,1 0 0 0 0,-1 0 0 0 0,0-1 0 0 0,1 0 0 0 0,0 1 0 0 0,-1-1 0 0 0,1 0 0 0 0,0 0-1 0 0,0 0 1 0 0,0-1 0 0 0,0 1 0 0 0,0-1 0 0 0,1 1 0 0 0,1-1 13 0 0,36 18 115 0 0,0-3 0 0 0,1-1 0 0 0,1-3 0 0 0,1-1 0 0 0,-1-2 0 0 0,1-2 0 0 0,1-2 0 0 0,-1-2 0 0 0,11-1-115 0 0,-9 1 36 0 0,50 0 399 0 0,-95-3-309 0 0,-1 0 88 0 0,0 0 74 0 0,0 0 29 0 0,0 0-31 0 0,30-18 63 0 0,-18 13-333 0 0,-1-1 0 0 0,1-1-1 0 0,-1 0 1 0 0,-1 0 0 0 0,1-1 0 0 0,-1-1 0 0 0,-1 0-1 0 0,1 0 1 0 0,-2 0 0 0 0,1-1 0 0 0,-1-1 0 0 0,-1 0-1 0 0,0 0 1 0 0,0 0 0 0 0,-1 0 0 0 0,-1-1 0 0 0,0 0-1 0 0,0-1 1 0 0,-1 1 0 0 0,-1-1 0 0 0,0 0 0 0 0,-1 1-1 0 0,0-1 1 0 0,-1 0 0 0 0,-1 0 0 0 0,0-7-16 0 0,-1 17-39 0 0,0 1 0 0 0,-1 0 0 0 0,1-1 0 0 0,-1 1 0 0 0,0 0 0 0 0,1 0 0 0 0,-1 0 0 0 0,0 0 0 0 0,0 1 0 0 0,0-1 1 0 0,0 0-1 0 0,-1 1 0 0 0,1-1 0 0 0,0 1 0 0 0,-1 0 0 0 0,1 0 0 0 0,-1 0 0 0 0,1 0 0 0 0,-1 0 0 0 0,1 1 0 0 0,-1-1 0 0 0,0 1 0 0 0,1 0 0 0 0,-1-1 0 0 0,0 1 1 0 0,1 0-1 0 0,-1 1 0 0 0,0-1 0 0 0,1 0 0 0 0,-1 1 0 0 0,0-1 0 0 0,1 1 0 0 0,-1 0 0 0 0,1 0 0 0 0,-1 0 0 0 0,1 0 0 0 0,0 1 0 0 0,-1-1 0 0 0,1 0 0 0 0,0 1 1 0 0,0 0-1 0 0,0-1 0 0 0,0 1 0 0 0,0 0 0 0 0,0 0 0 0 0,1 0 0 0 0,-1 1 0 0 0,1-1 0 0 0,-1 0 0 0 0,1 0 0 0 0,0 1 0 0 0,0-1 0 0 0,0 1 0 0 0,0-1 0 0 0,0 1 1 0 0,1-1-1 0 0,-1 2 39 0 0,-4 1 9 0 0,1 1 1 0 0,0 0 0 0 0,0 0 0 0 0,0 1-1 0 0,1-1 1 0 0,0 1 0 0 0,0 0-1 0 0,0-1 1 0 0,1 1 0 0 0,0 1 0 0 0,1-1-1 0 0,-1 0 1 0 0,2 0 0 0 0,-1 0-1 0 0,1 1 1 0 0,0-1 0 0 0,0 0 0 0 0,1 1-1 0 0,0-1 1 0 0,0 0 0 0 0,1 0-1 0 0,-1 0 1 0 0,2 0 0 0 0,-1 0 0 0 0,1 0-1 0 0,0-1 1 0 0,1 1 0 0 0,-1-1 0 0 0,1 0-1 0 0,0 0 1 0 0,1 0 0 0 0,0 0-1 0 0,-1-1 1 0 0,2 0 0 0 0,-1 0 0 0 0,1 0-1 0 0,0-1 1 0 0,0 1 0 0 0,0-2-1 0 0,0 1 1 0 0,1-1 0 0 0,-1 1 0 0 0,1-2-1 0 0,0 1 1 0 0,1-1-10 0 0,9 3 48 0 0,0-1-1 0 0,0-1 1 0 0,0 0-1 0 0,0-1 1 0 0,1-1-1 0 0,-1-1 1 0 0,0 0-1 0 0,1-2 1 0 0,-1 0 0 0 0,0 0-1 0 0,0-2 1 0 0,0 0-1 0 0,-1-1 1 0 0,1-1-1 0 0,-1 0 1 0 0,0-1-1 0 0,-1-1 1 0 0,0 0-1 0 0,0-2 1 0 0,0 1 0 0 0,-2-2-1 0 0,1 0 1 0 0,1-2-48 0 0,-10 4 64 0 0,0 0 0 0 0,-1-1 0 0 0,0 1 0 0 0,0-1 0 0 0,-1 0 0 0 0,0-1 0 0 0,-1 1 1 0 0,0 0-1 0 0,-1-1 0 0 0,0 1 0 0 0,0 0 0 0 0,-1-1 0 0 0,-1 1 0 0 0,0-1 0 0 0,0 1 0 0 0,-1-1 1 0 0,0 1-1 0 0,-1 0 0 0 0,0 0 0 0 0,-1 0 0 0 0,0 0 0 0 0,0 1 0 0 0,-1 0 0 0 0,0-1 1 0 0,-1 2-1 0 0,-1-2-64 0 0,11 16-5207 0 0,46 57 5206 0 0,279 126 441 0 0,-328-189-439 0 0,1 1 0 0 0,-1-1 1 0 0,0 1-1 0 0,1 0 0 0 0,-1 0 0 0 0,0-1 0 0 0,0 1 1 0 0,0 0-1 0 0,1 0 0 0 0,-1 0 0 0 0,0 0 1 0 0,0 1-1 0 0,0-1 0 0 0,-1 0 0 0 0,1 0 0 0 0,0 1 1 0 0,0-1-1 0 0,-1 0 0 0 0,1 1 0 0 0,-1-1 0 0 0,1 1 1 0 0,-1-1-1 0 0,0 0 0 0 0,1 1 0 0 0,-1-1 0 0 0,0 1 1 0 0,0-1-1 0 0,0 1 0 0 0,0-1 0 0 0,0 1 1 0 0,0-1-1 0 0,-1 1 0 0 0,1-1 0 0 0,0 1 0 0 0,-1-1 1 0 0,1 1-1 0 0,-1-1 0 0 0,1 0 0 0 0,-1 1 0 0 0,0-1 1 0 0,0 0-1 0 0,0 0 0 0 0,1 1 0 0 0,-1-1 1 0 0,0 0-1 0 0,-1 0 0 0 0,1 0 0 0 0,0 0 0 0 0,0 0 1 0 0,0 0-1 0 0,0-1 0 0 0,-1 1 0 0 0,1 0 0 0 0,0 0 1 0 0,-1-1-1 0 0,0 1-1 0 0,-92 24 1327 0 0,82-23-1356 0 0,-167 2 1566 0 0,179-4-1544 0 0,1 0 0 0 0,0 0-1 0 0,-1 0 1 0 0,1-1 0 0 0,-1 1-1 0 0,1 0 1 0 0,0 0 0 0 0,-1-1 0 0 0,1 1-1 0 0,-1 0 1 0 0,1-1 0 0 0,-1 1-1 0 0,1-1 1 0 0,-1 1 0 0 0,0-1 0 0 0,1 1-1 0 0,-1-1 1 0 0,1 1 0 0 0,-1-1-1 0 0,0 1 1 0 0,1-1 0 0 0,-1 1-1 0 0,0-1 1 0 0,0 1 0 0 0,0-1 0 0 0,1 0-1 0 0,-1 1 1 0 0,0-1 0 0 0,0 1-1 0 0,0-1 1 0 0,0 0 0 0 0,0 1-1 0 0,0-1 1 0 0,0 0 0 0 0,0 1 0 0 0,0-1-1 0 0,0 1 1 0 0,-1-1 0 0 0,1 0-1 0 0,0 1 1 0 0,0-1 0 0 0,0 1-1 0 0,-1-1 1 0 0,1 1 0 0 0,0-1 0 0 0,-1 0-1 0 0,1 1 1 0 0,-1-1 0 0 0,1 1-1 0 0,0 0 1 0 0,-1-1 0 0 0,1 1 0 0 0,-1-1-1 0 0,1 1 1 0 0,-1 0 0 0 0,1-1-1 0 0,-1 1 1 0 0,0 0 0 0 0,1 0-1 0 0,-1-1 1 0 0,1 1 0 0 0,-1 0 0 0 0,0 0-1 0 0,1 0 1 0 0,-1 0 0 0 0,1 0-1 0 0,-1 0 1 0 0,0 0 0 0 0,0 0 7 0 0,48-31-1510 0 0,-44 30 1591 0 0,62-32-186 0 0,1 3 0 0 0,1 3 0 0 0,1 3 0 0 0,57-12 105 0 0,-98 102 1797 0 0,-17-18-1663 0 0,-7-43-165 0 0,1 0-1 0 0,0 0 1 0 0,0 0 0 0 0,0 0-1 0 0,0 0 1 0 0,1-1 0 0 0,0 0-1 0 0,0 0 1 0 0,0 0 0 0 0,0-1-1 0 0,1 1 1 0 0,-1-1 0 0 0,1-1-1 0 0,0 1 1 0 0,0-1 0 0 0,0 0-1 0 0,0 0 1 0 0,0-1 0 0 0,1 0-1 0 0,-1 0 1 0 0,0 0 0 0 0,1-1-1 0 0,-1 0 1 0 0,2 0 31 0 0,60 2-8958 0 0,-53-2 4696 0 0,1 0-2792 0 0</inkml:trace>
  <inkml:trace contextRef="#ctx0" brushRef="#br1" timeOffset="65595.48">22017 4539 23693 0 0,'0'0'516'0'0,"0"0"31"0"0,0 0-83 0 0,0 0-160 0 0,0 0-229 0 0,0 0-239 0 0,0 0-262 0 0,0 0-258 0 0,0 0-67 0 0,0 0 83 0 0,0 0 132 0 0,0 0 132 0 0,0 0-31 0 0,2-12-189 0 0,-1 4 492 0 0,0 9 58 0 0,-1 0 0 0 0,1 0 0 0 0,-1 0 0 0 0,1 0 0 0 0,0-1 0 0 0,-1 1 0 0 0,1 0 0 0 0,0 0 0 0 0,0 0 0 0 0,0-1 0 0 0,0 1 0 0 0,0 0 0 0 0,0-1-1 0 0,-1 1 1 0 0,2-1 0 0 0,-1 1 0 0 0,0-1 0 0 0,0 1 0 0 0,0-1 0 0 0,0 0 0 0 0,0 0 0 0 0,0 1 0 0 0,0-1 0 0 0,0 0 0 0 0,0 0 0 0 0,1 0 0 0 0,-1 0 0 0 0,0 0 0 0 0,0 0 0 0 0,0-1 0 0 0,0 1 0 0 0,0 0 0 0 0,0-1 0 0 0,0 1 0 0 0,0 0 0 0 0,0-1 0 0 0,0 0 0 0 0,0 1 0 0 0,0-1 0 0 0,0 1 0 0 0,0-1 0 0 0,0 0 0 0 0,0 0 0 0 0,0 1 0 0 0,-1-1 0 0 0,1 0 0 0 0,0 0 0 0 0,-1 0 0 0 0,1 0 0 0 0,0 0 0 0 0,-1 0 0 0 0,1 0 0 0 0,-1 0 0 0 0,0 0 0 0 0,1 0 0 0 0,-1 0 0 0 0,0 0 0 0 0,0-1 0 0 0,0 1 0 0 0,1 0 0 0 0,-1 0-1 0 0,0 0 1 0 0,0 0 0 0 0,-1 0 0 0 0,1 0 0 0 0,0-1 0 0 0,0 1 74 0 0,18 18-4761 0 0,-5-4-4661 0 0</inkml:trace>
  <inkml:trace contextRef="#ctx0" brushRef="#br1" timeOffset="65861.787">22525 4870 21077 0 0,'0'0'641'0'0,"0"0"-234"0"0,0 0-137 0 0,0 0-108 0 0,0 0-142 0 0,0 0-179 0 0,0 0-236 0 0,0 0-223 0 0,0 0-189 0 0,0 0-104 0 0,0 0 88 0 0,0 0 208 0 0,0 0 267 0 0,2-13 275 0 0,56 44 288 0 0,14 5-91 0 0,93 64-312 0 0,-162-98 199 0 0,-1 0 0 0 0,0 0 0 0 0,-1 0 1 0 0,1 0-1 0 0,0 0 0 0 0,0 0 0 0 0,-1 1 1 0 0,0-1-1 0 0,1 0 0 0 0,-1 1 1 0 0,0-1-1 0 0,0 1 0 0 0,0 0 0 0 0,0-1 1 0 0,-1 1-1 0 0,1 0 0 0 0,-1 0 0 0 0,0-1 1 0 0,0 1-1 0 0,0 0 0 0 0,0 0 1 0 0,0-1-1 0 0,0 1 0 0 0,-1 0 0 0 0,1 0 1 0 0,-1-1-1 0 0,0 1 0 0 0,0 0 1 0 0,0-1-1 0 0,0 1 0 0 0,0-1 0 0 0,-1 0 1 0 0,1 1-1 0 0,-1-1 0 0 0,1 0 0 0 0,-1 0 1 0 0,0 0-1 0 0,0 0 0 0 0,0 0 1 0 0,0 0-1 0 0,0 0 0 0 0,-1-1 0 0 0,1 1 1 0 0,0-1-1 0 0,-1 1 0 0 0,1-1 1 0 0,-1 0-12 0 0,-126 51 1805 0 0,115-48-1723 0 0,-1-1 1 0 0,0-1 0 0 0,1 0-1 0 0,-1-1 1 0 0,0 0 0 0 0,0-1-1 0 0,0-1 1 0 0,0-1 0 0 0,1 0 0 0 0,-1 0-1 0 0,-13-5-82 0 0,14-11-2297 0 0,14 3-3050 0 0,0 8 1639 0 0,0-1-6163 0 0</inkml:trace>
  <inkml:trace contextRef="#ctx0" brushRef="#br1" timeOffset="66311.847">23036 4172 23221 0 0,'0'0'312'0'0,"0"0"-155"0"0,0 0-346 0 0,0 0-522 0 0,0 0-581 0 0,0 0-278 0 0,0 0 177 0 0,0 0 484 0 0,0 0 628 0 0,0 0 406 0 0,0 0 115 0 0,0 0 26 0 0,2 27 15 0 0,17 204 479 0 0,-13-32-249 0 0,-6-119-449 0 0,3 1 0 0 0,4-1 0 0 0,13 59-62 0 0,-19-133 8 0 0,0 0 0 0 0,0 0 1 0 0,0 0-1 0 0,1 0 0 0 0,0 0 1 0 0,0-1-1 0 0,1 1 0 0 0,0-1 1 0 0,0 1-1 0 0,0-1 0 0 0,1 0 1 0 0,-1 0-1 0 0,1 0 0 0 0,0-1 1 0 0,1 1-1 0 0,-1-1 1 0 0,1 0-1 0 0,0 0 0 0 0,0 0 1 0 0,0-1-1 0 0,0 0 0 0 0,0 0 1 0 0,1 0-1 0 0,0-1 0 0 0,-1 0 1 0 0,1 0-1 0 0,0 0 0 0 0,0-1 1 0 0,0 0-1 0 0,0 0 0 0 0,0 0 1 0 0,1-1-1 0 0,-1 0 1 0 0,0 0-1 0 0,0 0 0 0 0,0-1 1 0 0,0 0-1 0 0,4-1-8 0 0,7-4-60 0 0,1 0 0 0 0,-1-1 0 0 0,0-1 0 0 0,-1 0 0 0 0,0-1-1 0 0,-1-1 1 0 0,0-1 0 0 0,0 0 0 0 0,-1-1 0 0 0,0 0 0 0 0,-1-1 0 0 0,-1-1 0 0 0,0 0 0 0 0,-1-1 0 0 0,0 0 0 0 0,-1 0 0 0 0,-1-1 0 0 0,0 0-1 0 0,-2-1 1 0 0,0 0 0 0 0,1-4 60 0 0,-3-46 4069 0 0,-5 67-3611 0 0,0 0-252 0 0,0 0-190 0 0,0 27-1036 0 0,0-19 1018 0 0,1 1 0 0 0,0-1 0 0 0,0 1 0 0 0,1-1 0 0 0,0 0 0 0 0,0 0 0 0 0,1 0 0 0 0,0 0 0 0 0,0 0 0 0 0,1-1 0 0 0,0 1 0 0 0,0-1 0 0 0,1 0 0 0 0,0 0 0 0 0,0 0 0 0 0,0-1 0 0 0,1 0 0 0 0,0 0 0 0 0,1 0 0 0 0,-1-1 0 0 0,1 0 0 0 0,0 0 0 0 0,7 3 2 0 0,73 13-6059 0 0,-72-21 826 0 0,-4 0-4999 0 0</inkml:trace>
  <inkml:trace contextRef="#ctx0" brushRef="#br1" timeOffset="66461.887">23714 4582 21101 0 0,'0'0'1104'0'0,"0"0"-328"0"0,0 0-288 0 0,0 0-272 0 0,0 0-152 0 0,0 0-200 0 0,0 0-240 0 0,0 0-208 0 0,0 0-296 0 0,0 0-265 0 0,0 0-399 0 0,0 0-616 0 0,0 0-409 0 0,0 0-1128 0 0,-39-37-5801 0 0</inkml:trace>
  <inkml:trace contextRef="#ctx0" brushRef="#br1" timeOffset="66646.704">22949 4296 22829 0 0,'0'0'883'0'0,"0"0"-128"0"0,0 0-237 0 0,0 0-259 0 0,0 0-238 0 0,0 0-149 0 0,0 0-6 0 0,0 0 31 0 0,28-16 34 0 0,93-51 3 0 0,-23 46-83 0 0,-75 22 110 0 0,184 8-1244 0 0,-73 11-6537 0 0,-100-14-1941 0 0</inkml:trace>
  <inkml:trace contextRef="#ctx0" brushRef="#br1" timeOffset="67027.93">24008 4673 21277 0 0,'0'0'-1307'0'0,"0"0"-256"0"0,0 0 40 0 0,0 0 397 0 0,0 0 654 0 0,0 0 401 0 0,0 0 83 0 0,0 0 3 0 0,8 30 1 0 0,23 95 33 0 0,-14-19 343 0 0,-18-99-308 0 0,1 1-1 0 0,0 0 1 0 0,0 0-1 0 0,1 0 1 0 0,0 0 0 0 0,0 0-1 0 0,1-1 1 0 0,-1 1-1 0 0,2 0 1 0 0,-1-1-1 0 0,1 1 1 0 0,1-1 0 0 0,-1 0-1 0 0,1 0 1 0 0,0-1-1 0 0,1 1 1 0 0,0-1 0 0 0,0 0-1 0 0,0 0 1 0 0,0 0-1 0 0,1-1 1 0 0,0 0-1 0 0,0 0 1 0 0,1 0 0 0 0,-1-1-1 0 0,1 0 1 0 0,3 1-84 0 0,-5-3 173 0 0,0-1 0 0 0,0 0 1 0 0,0 0-1 0 0,1-1 0 0 0,-1 0 0 0 0,0 0 1 0 0,0 0-1 0 0,0 0 0 0 0,1-1 1 0 0,-1 0-1 0 0,0 0 0 0 0,0 0 0 0 0,0-1 1 0 0,0 0-1 0 0,-1 0 0 0 0,1 0 0 0 0,0 0 1 0 0,-1-1-1 0 0,1 0 0 0 0,-1 0 1 0 0,0 0-1 0 0,0 0 0 0 0,0-1 0 0 0,-1 1 1 0 0,3-4-174 0 0,80-106 1237 0 0,-62 71-1111 0 0,-2-1-1 0 0,-2-1 1 0 0,-1-1 0 0 0,-3 0-1 0 0,2-13-125 0 0,-21 90-7273 0 0,-1 6 363 0 0,1-25-2908 0 0</inkml:trace>
  <inkml:trace contextRef="#ctx0" brushRef="#br1" timeOffset="67274.963">24661 4858 23997 0 0,'0'0'434'0'0,"0"0"-313"0"0,0 0-365 0 0,0 0-304 0 0,0 0-86 0 0,0 0 115 0 0,0 0 169 0 0,0 0 191 0 0,0 0 122 0 0,0 0 29 0 0,0 0 25 0 0,1 25-18 0 0,7 117-78 0 0,3-85-1903 0 0,-5-39-1628 0 0,0 0-3735 0 0,-3-13-1708 0 0</inkml:trace>
  <inkml:trace contextRef="#ctx0" brushRef="#br1" timeOffset="67422.739">24644 4259 25445 0 0,'0'0'617'0'0,"0"0"-145"0"0,0 0-296 0 0,0 0-400 0 0,0 0-200 0 0,0 0-137 0 0,0 0 1 0 0,0 0 72 0 0,0 0-48 0 0,0 0-48 0 0,0 0-184 0 0,0 0-272 0 0,0 0-209 0 0,0 0-567 0 0,89-20-945 0 0,-74 28-1472 0 0,-5-2-7057 0 0</inkml:trace>
  <inkml:trace contextRef="#ctx0" brushRef="#br1" timeOffset="67646.988">25303 4037 24165 0 0,'0'0'-100'0'0,"0"0"-345"0"0,0 0-363 0 0,0 0-58 0 0,0 0 139 0 0,0 0 307 0 0,0 0 331 0 0,-2 26 101 0 0,-7 191 54 0 0,-27 443 581 0 0,35-651-661 0 0,1 1 0 0 0,0 0 0 0 0,1-1-1 0 0,0 1 1 0 0,0 0 0 0 0,1-1 0 0 0,0 1-1 0 0,1-1 1 0 0,0 0 0 0 0,1 0 0 0 0,0 0-1 0 0,0 0 1 0 0,1-1 0 0 0,0 1 0 0 0,0-1-1 0 0,1 0 1 0 0,0-1 0 0 0,0 1 0 0 0,1-1 14 0 0,-5-18-9193 0 0,-2 6-1187 0 0</inkml:trace>
  <inkml:trace contextRef="#ctx0" brushRef="#br1" timeOffset="67893.015">25107 4453 23573 0 0,'0'0'998'0'0,"0"0"-332"0"0,0 0-247 0 0,0 0-241 0 0,0 0-161 0 0,31-11-42 0 0,96-31-25 0 0,-114 38 7 0 0,1 1-1 0 0,-1 0 1 0 0,0 1-1 0 0,1 1 1 0 0,-1 0-1 0 0,1 1 1 0 0,-1 0-1 0 0,1 1 1 0 0,-1 1-1 0 0,1 0 1 0 0,12 3 43 0 0,5 2-227 0 0,-30-7 199 0 0,134 27-2043 0 0,-92-13-1805 0 0,-1 2-4707 0 0,-32-10-1866 0 0</inkml:trace>
  <inkml:trace contextRef="#ctx0" brushRef="#br1" timeOffset="68296.52">25699 4882 13411 0 0,'0'0'3134'0'0,"0"0"-2710"0"0,0 0-495 0 0,0 0 439 0 0,0 0 92 0 0,0 0-157 0 0,0 0-97 0 0,0 0-14 0 0,0 0 29 0 0,0 0 31 0 0,0 0 51 0 0,0 0 78 0 0,26 19 63 0 0,78 56 8 0 0,-37-55 415 0 0,-56-22-753 0 0,-4 2-142 0 0,0 0 0 0 0,0 0 0 0 0,0-1 0 0 0,0 1 0 0 0,-1-2 0 0 0,1 1 0 0 0,0-1 0 0 0,-1 0 0 0 0,1 0 0 0 0,-1-1 1 0 0,0 0-1 0 0,1 0 0 0 0,-2 0 0 0 0,1-1 0 0 0,0 0 0 0 0,-1 0 0 0 0,1 0 0 0 0,-1-1 0 0 0,0 0 0 0 0,-1 0 0 0 0,1 0 0 0 0,-1-1 1 0 0,0 1-1 0 0,0-1 0 0 0,-1 0 0 0 0,0 0 0 0 0,0 0 0 0 0,0-1 0 0 0,-1 1 0 0 0,0-1 0 0 0,0 1 0 0 0,-1-1 0 0 0,1 0 0 0 0,-1 0 1 0 0,-1 1-1 0 0,1-1 0 0 0,-1 0 0 0 0,-1 0 0 0 0,1 0 0 0 0,-1 0 0 0 0,0 1 0 0 0,-1-1 0 0 0,0 0 0 0 0,-1-4 28 0 0,-2 4-47 0 0,0 0 0 0 0,0 0 0 0 0,0 0 0 0 0,0 1 0 0 0,-1 0 0 0 0,0 0 0 0 0,-1 1 0 0 0,1 0 0 0 0,-1 0 0 0 0,0 0 0 0 0,0 1 0 0 0,-1 0 0 0 0,1 0 0 0 0,-1 1 0 0 0,0 0 0 0 0,0 1 0 0 0,0-1 0 0 0,0 1 0 0 0,0 1 0 0 0,0 0 0 0 0,0 0 0 0 0,-1 0 0 0 0,1 1 0 0 0,-1 0-1 0 0,1 1 1 0 0,0 0 0 0 0,0 0 0 0 0,-1 1 0 0 0,1 0 0 0 0,0 0 0 0 0,0 1 0 0 0,1 0 0 0 0,-1 1 0 0 0,0-1 0 0 0,1 2 0 0 0,0-1 0 0 0,0 1 0 0 0,0 0 0 0 0,1 0 0 0 0,0 1 0 0 0,0-1 0 0 0,0 1 0 0 0,1 1 0 0 0,-1-1 0 0 0,1 1 0 0 0,1 0 0 0 0,0 0 0 0 0,0 1 0 0 0,0-1 0 0 0,1 1 0 0 0,0 0 0 0 0,0 0 0 0 0,1 0 0 0 0,0 0-1 0 0,0 0 1 0 0,1 3 47 0 0,1-4 87 0 0,0 0 0 0 0,1-1-1 0 0,0 1 1 0 0,0-1-1 0 0,1 1 1 0 0,0-1 0 0 0,0 1-1 0 0,0-1 1 0 0,1 0-1 0 0,0 0 1 0 0,0 0 0 0 0,1-1-1 0 0,-1 1 1 0 0,1-1-1 0 0,0 0 1 0 0,1 0 0 0 0,-1 0-1 0 0,1 0 1 0 0,0-1-1 0 0,0 0 1 0 0,1 0 0 0 0,-1 0-1 0 0,1-1 1 0 0,0 1-1 0 0,0-1 1 0 0,0-1 0 0 0,0 1-1 0 0,0-1 1 0 0,1 0-1 0 0,-1-1 1 0 0,3 1-87 0 0,211 17 2701 0 0,-161-25-1615 0 0,-23 2-1014 0 0,0 1 1 0 0,-1 2-1 0 0,1 1 0 0 0,0 2 1 0 0,0 1-1 0 0,10 3-72 0 0,-42-5-246 0 0,39 10-775 0 0,-30-7-2274 0 0,1 1-3534 0 0,-9-2-1091 0 0</inkml:trace>
  <inkml:trace contextRef="#ctx0" brushRef="#br1" timeOffset="68546.285">26028 4267 25477 0 0,'0'0'343'0'0,"0"0"-20"0"0,0 0-86 0 0,0 0-135 0 0,0 0-106 0 0,27-12-15 0 0,92-33 18 0 0,-112 42-1 0 0,1 1 0 0 0,-1 0 0 0 0,1 0 0 0 0,0 1 1 0 0,-1 0-1 0 0,1 0 0 0 0,0 0 0 0 0,0 1 0 0 0,0 1 0 0 0,-1-1 1 0 0,1 1-1 0 0,0 1 0 0 0,-1-1 0 0 0,1 1 0 0 0,5 3 2 0 0,12 2-22 0 0,5 1-139 0 0,0 2-1 0 0,-1 0 1 0 0,0 3-1 0 0,-1 0 1 0 0,-1 2-1 0 0,0 0 0 0 0,19 16 162 0 0,43 44-8441 0 0,-70-55-3162 0 0</inkml:trace>
  <inkml:trace contextRef="#ctx0" brushRef="#br1" timeOffset="69142.133">23412 6003 15259 0 0,'0'0'686'0'0,"0"0"33"0"0,0 0-147 0 0,0 0-430 0 0,0 0-502 0 0,0 0-403 0 0,0 0-274 0 0,0 0-13 0 0,0 0 230 0 0,0 0 296 0 0,0 0 305 0 0,9 6 247 0 0,56 72 687 0 0,-31-3-58 0 0,-13-24-357 0 0,2-1-1 0 0,2-1 0 0 0,2-1 1 0 0,3-1-1 0 0,30 37-299 0 0,-59-83 161 0 0,0 0 1 0 0,0 1-1 0 0,0-1 0 0 0,0 0 1 0 0,0 0-1 0 0,0 0 0 0 0,0 0 1 0 0,0 0-1 0 0,1 0 1 0 0,-1 0-1 0 0,0 0 0 0 0,1 0 1 0 0,-1-1-1 0 0,1 1 0 0 0,-1 0 1 0 0,1-1-1 0 0,-1 1 0 0 0,1-1 1 0 0,0 0-1 0 0,-1 0 0 0 0,1 1 1 0 0,-1-1-1 0 0,1 0 0 0 0,0 0 1 0 0,-1-1-1 0 0,1 1 1 0 0,-1 0-1 0 0,1 0 0 0 0,-1-1 1 0 0,1 1-1 0 0,0-1 0 0 0,-1 1 1 0 0,0-1-1 0 0,1 0 0 0 0,-1 0 1 0 0,1 1-1 0 0,-1-1 0 0 0,0 0 1 0 0,0 0-1 0 0,1 0 0 0 0,-1-1 1 0 0,0 1-1 0 0,0 0 0 0 0,0 0 1 0 0,0-1-1 0 0,0 1 1 0 0,0 0-1 0 0,-1-1 0 0 0,1 1 1 0 0,0-1-1 0 0,-1 1 0 0 0,1-1 1 0 0,-1 1-1 0 0,0-1 0 0 0,1 1 1 0 0,-1-1-1 0 0,0 0 0 0 0,0 1 1 0 0,0-1-1 0 0,0 1 0 0 0,0-1 1 0 0,0 0-1 0 0,-1 1 1 0 0,1-2-162 0 0,3-6-574 0 0,131-468 2530 0 0,-74 335-2319 0 0,-58 142 232 0 0,-1 0 0 0 0,1 1 0 0 0,0 0 0 0 0,-1-1-1 0 0,1 1 1 0 0,-1 0 0 0 0,1-1 0 0 0,-1 1 0 0 0,1 0 0 0 0,-1 0-1 0 0,0 0 1 0 0,1 1 0 0 0,-1-1 0 0 0,0 0 0 0 0,0 0-1 0 0,0 1 1 0 0,0-1 0 0 0,0 0 0 0 0,0 1 0 0 0,0-1-1 0 0,0 1 1 0 0,-1-1 0 0 0,1 1 0 0 0,-1 0 0 0 0,1-1-1 0 0,-1 1 1 0 0,1 0 0 0 0,-1-1 0 0 0,0 1 0 0 0,0 0 0 0 0,0-1-1 0 0,0 1 1 0 0,0 0 0 0 0,0 0 0 0 0,-1 0 131 0 0,7 44-3649 0 0,-5-14-2600 0 0,-1-15-4158 0 0</inkml:trace>
  <inkml:trace contextRef="#ctx0" brushRef="#br1" timeOffset="69564.032">24096 6311 23013 0 0,'0'0'-499'0'0,"0"0"-314"0"0,0 0 19 0 0,0 0 227 0 0,0 0 327 0 0,0 0 310 0 0,0 0 50 0 0,0 0-12 0 0,0 0 5 0 0,0 0 23 0 0,0 0 61 0 0,24 4 78 0 0,181 14 843 0 0,-191-19-1151 0 0,0 0 1 0 0,0 0 0 0 0,-1-1-1 0 0,1-1 1 0 0,-1 0 0 0 0,1-1-1 0 0,-1-1 1 0 0,0 0 0 0 0,-1 0-1 0 0,1-1 1 0 0,-1-1 0 0 0,0 0-1 0 0,-1-1 1 0 0,0 0 0 0 0,0-1-1 0 0,0 0 1 0 0,-1-1 0 0 0,-1 0-1 0 0,0 0 1 0 0,0-1 0 0 0,-1 0-1 0 0,0-1 1 0 0,-1 1 0 0 0,4-10 32 0 0,-10 17-79 0 0,0 1 0 0 0,-1 0 1 0 0,1-1-1 0 0,-1 1 0 0 0,1-1 1 0 0,-1 1-1 0 0,0-1 0 0 0,-1 1 1 0 0,1 0-1 0 0,-1-1 0 0 0,1 1 0 0 0,-1-1 1 0 0,0 1-1 0 0,0 0 0 0 0,0 0 1 0 0,-1-1-1 0 0,1 1 0 0 0,-1 0 1 0 0,0 0-1 0 0,0 0 0 0 0,0 1 1 0 0,0-1-1 0 0,0 0 0 0 0,0 1 1 0 0,-1-1-1 0 0,0 1 0 0 0,1 0 1 0 0,-1 0-1 0 0,0 0 0 0 0,0 0 1 0 0,0 0-1 0 0,0 1 0 0 0,0 0 1 0 0,0-1-1 0 0,-1 1 0 0 0,1 0 1 0 0,0 0-1 0 0,-1 1 0 0 0,1-1 1 0 0,-1 1-1 0 0,1 0 0 0 0,0-1 1 0 0,-1 1-1 0 0,-1 1 79 0 0,-157 26-1023 0 0,153-25 1081 0 0,1 0 0 0 0,0 1 0 0 0,0 1 0 0 0,0-1 0 0 0,1 1 0 0 0,-1 0 0 0 0,1 1 0 0 0,0 0 0 0 0,0 0 0 0 0,0 1 0 0 0,1 0 0 0 0,0 0 0 0 0,0 0 0 0 0,0 1 0 0 0,1-1 0 0 0,0 2 0 0 0,0-1 0 0 0,1 0 0 0 0,0 1 0 0 0,0 0 0 0 0,1 0 0 0 0,0 0 0 0 0,0 0 0 0 0,1 0 0 0 0,0 1 0 0 0,0-1 0 0 0,1 1 0 0 0,0 0 0 0 0,1-1 0 0 0,0 1 0 0 0,0-1 0 0 0,1 1 0 0 0,0 0 0 0 0,1-1 0 0 0,0 1 0 0 0,0-1 0 0 0,0 0 0 0 0,1 0 0 0 0,0 0 0 0 0,1 0 0 0 0,0 0 0 0 0,3 4-58 0 0,13 2 114 0 0,0-1 0 0 0,1-1 0 0 0,1 0-1 0 0,-1-2 1 0 0,2 0 0 0 0,-1-2 0 0 0,1-1 0 0 0,1 0-1 0 0,-1-2 1 0 0,1 0 0 0 0,0-2 0 0 0,0-1 0 0 0,0-1 0 0 0,0 0-1 0 0,1-2 1 0 0,-1-1 0 0 0,0-1-114 0 0,6 3-208 0 0,88-3-2518 0 0,-40-1-4417 0 0,-51 2-1863 0 0</inkml:trace>
  <inkml:trace contextRef="#ctx0" brushRef="#br1" timeOffset="70097.98">24863 6048 14947 0 0,'0'0'1690'0'0,"0"0"-307"0"0,0 0-486 0 0,0 0-483 0 0,0 0-482 0 0,0 0-414 0 0,0 0-148 0 0,0 0 99 0 0,0 0 271 0 0,0 0 309 0 0,0 0 151 0 0,0 0 47 0 0,19-4 14 0 0,142-12 259 0 0,215 16-413 0 0,-375 0-378 0 0,-1 0-97 0 0,-35 16-139 0 0,-9 4 873 0 0,20-11-376 0 0,1 1 0 0 0,0 1 0 0 0,1 1 0 0 0,0 1 0 0 0,1 1 1 0 0,0 1-1 0 0,1 0 0 0 0,1 2 0 0 0,1 0 0 0 0,-15 19 10 0 0,30-33 13 0 0,1 0 0 0 0,0 0-1 0 0,0 0 1 0 0,0 0 0 0 0,0 1-1 0 0,0-1 1 0 0,1 1 0 0 0,0 0 0 0 0,0-1-1 0 0,0 1 1 0 0,0 0 0 0 0,0 0-1 0 0,1 0 1 0 0,-1-1 0 0 0,1 1-1 0 0,0 0 1 0 0,0 0 0 0 0,1 0 0 0 0,-1 0-1 0 0,1-1 1 0 0,0 1 0 0 0,0 0-1 0 0,0 0 1 0 0,1-1 0 0 0,-1 1 0 0 0,1-1-1 0 0,0 1 1 0 0,-1-1 0 0 0,2 0-1 0 0,-1 0 1 0 0,0 0 0 0 0,1 0 0 0 0,-1 0-1 0 0,1 0 1 0 0,0-1 0 0 0,0 1-1 0 0,0-1 1 0 0,0 0 0 0 0,0 0-1 0 0,1 0 1 0 0,-1 0 0 0 0,1 0 0 0 0,2 0-13 0 0,166 47 1667 0 0,-134-42-1590 0 0,1-2 0 0 0,0-2 0 0 0,0-1 0 0 0,1-2 0 0 0,-1-2 0 0 0,0-1 0 0 0,0-2-1 0 0,-1-2 1 0 0,0-2 0 0 0,0-1 0 0 0,0-2 0 0 0,-2-1 0 0 0,10-6-77 0 0,-37 13-26 0 0,0 1-1 0 0,-1-2 1 0 0,0 1-1 0 0,0-1 1 0 0,0 0-1 0 0,0 0 1 0 0,-1-1-1 0 0,-1 0 0 0 0,1-1 1 0 0,-1 1-1 0 0,-1-1 1 0 0,0 0-1 0 0,0-1 1 0 0,-1 1-1 0 0,0-1 1 0 0,0 0-1 0 0,-1 0 1 0 0,0 0-1 0 0,-1 0 1 0 0,0-1-1 0 0,-1 1 1 0 0,0 0-1 0 0,-1-1 1 0 0,0 1-1 0 0,0-1 1 0 0,-1 1-1 0 0,-1-1 1 0 0,0 1-1 0 0,0 0 1 0 0,-1 0-1 0 0,0 0 1 0 0,-1 0-1 0 0,0 0 0 0 0,0 1 1 0 0,-4-5 26 0 0,6 11 23 0 0,0 0-1 0 0,0 0 1 0 0,0 1-1 0 0,-1-1 1 0 0,1 0 0 0 0,-1 1-1 0 0,0 0 1 0 0,1 0-1 0 0,-1 0 1 0 0,0 0 0 0 0,0 0-1 0 0,-1 0 1 0 0,1 1 0 0 0,0 0-1 0 0,0-1 1 0 0,-1 1-1 0 0,1 0 1 0 0,-1 1 0 0 0,1-1-1 0 0,-1 1 1 0 0,1-1-1 0 0,-4 1-22 0 0,1 65-92 0 0,14-47 308 0 0,1-1 0 0 0,1-1 0 0 0,0 1 0 0 0,1-2 0 0 0,1 0-1 0 0,0 0 1 0 0,1-1 0 0 0,1 0 0 0 0,0-1 0 0 0,1-1 0 0 0,0 0-1 0 0,5 2-215 0 0,-14-9 18 0 0,189 142 117 0 0,-121-92-2419 0 0,-2 0-3789 0 0,-43-33-4804 0 0</inkml:trace>
  <inkml:trace contextRef="#ctx0" brushRef="#br1" timeOffset="70975.134">24949 6841 0 0 0,'0'0'248'0'0,"0"0"810"0"0,0 0 17 0 0,0 0 78 0 0,0 0 294 0 0,0 0 329 0 0,0 0 209 0 0,0 0 31 0 0,0 0-107 0 0,0 0-184 0 0,0 0-206 0 0,0 0-212 0 0,0 0-200 0 0,20-11-188 0 0,61-34-193 0 0,-61 34-205 0 0,-20 11-197 0 0,0 0-168 0 0,-108 70-3078 0 0,72-44 2982 0 0,1 2-1 0 0,2 1 0 0 0,0 2 1 0 0,3 1-1 0 0,0 1 1 0 0,2 2-1 0 0,2 1 0 0 0,1 1 1 0 0,2 0-1 0 0,1 2 0 0 0,3 1 1 0 0,1 1-1 0 0,1 0 1 0 0,3 1-1 0 0,-9 42-59 0 0,19-61 103 0 0,1 1 0 0 0,2 0-1 0 0,0 0 1 0 0,1 0 0 0 0,1-1 0 0 0,1 1 0 0 0,2 0 0 0 0,0-1-1 0 0,1 1 1 0 0,2-1 0 0 0,0-1 0 0 0,2 1 0 0 0,0-1-1 0 0,2 1-102 0 0,-5-12 224 0 0,1-1 0 0 0,1 1 0 0 0,-1-1 0 0 0,2-1 0 0 0,-1 1 0 0 0,2-1 0 0 0,-1-1 0 0 0,1 0 0 0 0,0 0 0 0 0,1-1 0 0 0,-1 0 0 0 0,2-1 0 0 0,-1 0 0 0 0,0-1 0 0 0,1 0 0 0 0,0-1 0 0 0,10 2-224 0 0,58 4 2581 0 0,-80-10-2306 0 0,0 0-24 0 0,0 0-38 0 0,0 0-30 0 0,0 0-60 0 0,-49-28-3145 0 0,8 23-858 0 0,14 5-1669 0 0,13 0 341 0 0,6 0-4946 0 0</inkml:trace>
  <inkml:trace contextRef="#ctx0" brushRef="#br1" timeOffset="71471.027">25999 7150 5017 0 0,'0'0'3110'0'0,"0"0"-184"0"0,0 0-284 0 0,0 0-398 0 0,0 0-455 0 0,0 0-440 0 0,0 0-488 0 0,0 0-467 0 0,0 0-452 0 0,0 0-366 0 0,0 0-291 0 0,0 0-140 0 0,9-8 125 0 0,21-14 247 0 0,-50 58 556 0 0,-128 158 559 0 0,-8-7 1 0 0,-53 38-633 0 0,125-147 636 0 0,84-77-305 0 0,0-1 129 0 0,0 0 139 0 0,0 0 176 0 0,11-25 825 0 0,24-14-3577 0 0,-24 29 1358 0 0,-6 4 129 0 0,38-41-3774 0 0,-16 15-2286 0 0,-15 18-1372 0 0</inkml:trace>
  <inkml:trace contextRef="#ctx0" brushRef="#br1" timeOffset="71733.709">25470 7261 8154 0 0,'0'0'3079'0'0,"0"0"-72"0"0,0 0-491 0 0,0 0-625 0 0,0 0-655 0 0,0 0-659 0 0,0 0-553 0 0,0 0-341 0 0,0 0-122 0 0,0 0 103 0 0,0 0 232 0 0,0 0 215 0 0,0 0 148 0 0,13 12 50 0 0,253 249 2066 0 0,-22-73-864 0 0,-243-188-1731 0 0,3 1 2014 0 0,-4-3-4779 0 0,0-1-3882 0 0,0 3-2787 0 0</inkml:trace>
  <inkml:trace contextRef="#ctx0" brushRef="#br1" timeOffset="72020.584">26495 7672 17060 0 0,'0'0'224'0'0,"0"0"-268"0"0,0 0-432 0 0,0 0-461 0 0,0 0-294 0 0,0 0 193 0 0,0 0 521 0 0,0 0 684 0 0,0 0 628 0 0,0 0 263 0 0,0 0-44 0 0,0 0-131 0 0,-3 12-137 0 0,-72 154 1636 0 0,35-118-2276 0 0,-2-2 0 0 0,-2-2 0 0 0,-1-2 0 0 0,-3-2 1 0 0,-33 21-107 0 0,8-11-3629 0 0,-1-2-3412 0 0,52-34-2906 0 0</inkml:trace>
  <inkml:trace contextRef="#ctx0" brushRef="#br1" timeOffset="73482.233">26786 7114 8138 0 0,'0'0'2299'0'0,"0"0"-268"0"0,0 0-465 0 0,0 0-474 0 0,0 0-563 0 0,0 0-675 0 0,0 0-713 0 0,0 0-612 0 0,0 0-90 0 0,0 0 351 0 0,0 0 599 0 0,0 0 668 0 0,0 0 309 0 0,-3 15 38 0 0,-16 117 715 0 0,19-93-682 0 0,-2-24-316 0 0,0 0 0 0 0,1 0-1 0 0,1 1 1 0 0,0-1 0 0 0,2 1-1 0 0,-1-1 1 0 0,2 0 0 0 0,0 0 0 0 0,1 0-1 0 0,0 0 1 0 0,1-1 0 0 0,1 0 0 0 0,0 0-1 0 0,1 0 1 0 0,1 0 0 0 0,0-1-1 0 0,4 4-120 0 0,-10-15 180 0 0,1-1 0 0 0,0 1 0 0 0,0-1 0 0 0,0 1 0 0 0,0-1 0 0 0,0 0 0 0 0,0 0 0 0 0,0 0 0 0 0,0 0 0 0 0,0-1 0 0 0,0 1 0 0 0,1-1 0 0 0,-1 0 0 0 0,0 0 0 0 0,0 0 0 0 0,1 0 0 0 0,-1-1 0 0 0,0 1 0 0 0,0-1 0 0 0,0 0 0 0 0,0 0-1 0 0,0 0 1 0 0,0 0 0 0 0,0 0 0 0 0,0-1 0 0 0,0 1 0 0 0,0-1 0 0 0,0 0-180 0 0,75-58 1737 0 0,-60 44-1607 0 0,-1-1-1 0 0,-1-1 0 0 0,0-1 1 0 0,-2 0-1 0 0,0 0 0 0 0,-1-2 0 0 0,-1 0 1 0 0,-1 0-1 0 0,0-1 0 0 0,-2 0 1 0 0,-1-1-1 0 0,-1 0 0 0 0,-1 0 0 0 0,0-1 1 0 0,-2 0-1 0 0,-1 1 0 0 0,-1-6-129 0 0,-2 29-573 0 0,-4 26-3104 0 0,-13 395 3564 0 0,8-261 236 0 0,-8-1 0 0 0,-33 135-123 0 0,35-208-28 0 0,15-84 95 0 0,-1 0 0 0 0,1-1 0 0 0,0 1-1 0 0,-1 0 1 0 0,1 0 0 0 0,-1 0-1 0 0,0 0 1 0 0,0 0 0 0 0,1-1-1 0 0,-1 1 1 0 0,0 0 0 0 0,0 0 0 0 0,-1-1-1 0 0,1 1 1 0 0,0-1 0 0 0,-1 1-1 0 0,1-1 1 0 0,0 0 0 0 0,-1 0-1 0 0,0 1 1 0 0,1-1 0 0 0,-1 0 0 0 0,0 0-1 0 0,1-1 1 0 0,-1 1 0 0 0,0 0-1 0 0,0 0 1 0 0,0-1 0 0 0,0 1-1 0 0,0-1 1 0 0,0 0 0 0 0,0 1 0 0 0,0-1-1 0 0,0 0 1 0 0,0 0 0 0 0,1-1-1 0 0,-1 1 1 0 0,0 0 0 0 0,0 0 0 0 0,0-1-1 0 0,0 1 1 0 0,0-1 0 0 0,0 0-1 0 0,0 0 1 0 0,1 0 0 0 0,-1 1-1 0 0,0-1 1 0 0,1-1 0 0 0,-1 1 0 0 0,0 0-1 0 0,1 0 1 0 0,0-1 0 0 0,-1 1-1 0 0,1-1 1 0 0,0 1 0 0 0,0-1-1 0 0,-1 1 1 0 0,1-1 0 0 0,0 0 0 0 0,1 0-1 0 0,-2 0-66 0 0,-18-11-130 0 0,0 1-1 0 0,-2 0 0 0 0,1 2 1 0 0,-1 1-1 0 0,-1 0 1 0 0,0 2-1 0 0,0 1 1 0 0,-4 0 130 0 0,-117 4-7944 0 0,117 11 946 0 0,18-6-146 0 0</inkml:trace>
  <inkml:trace contextRef="#ctx0" brushRef="#br1" timeOffset="73730.309">27541 8031 3001 0 0,'0'0'785'0'0,"0"0"-840"0"0,0 0 186 0 0,0 0 456 0 0,0 0 248 0 0,0 0 197 0 0,0 0 163 0 0,0 0 119 0 0,-9 29 6 0 0,-28 91-188 0 0,33-108-894 0 0,-1-1 0 0 0,0 1 0 0 0,0-1 0 0 0,-1 0 0 0 0,0-1 0 0 0,-1 0 0 0 0,0 0 0 0 0,-1 0 0 0 0,0-1 0 0 0,0 0 0 0 0,-8 6-238 0 0,-5 5 345 0 0,-210 182 815 0 0,128-122-9212 0 0,89-70 704 0 0</inkml:trace>
  <inkml:trace contextRef="#ctx0" brushRef="#br1" timeOffset="74246.571">27920 7062 18388 0 0,'0'0'1435'0'0,"0"0"-231"0"0,0 0-193 0 0,0 0-368 0 0,0 0-384 0 0,0 0-279 0 0,0 0-263 0 0,0 0-232 0 0,0 0-172 0 0,0 0-110 0 0,0 0 82 0 0,0 0 215 0 0,-1-9 257 0 0,1 6 223 0 0,0 1 31 0 0,-1 1-1 0 0,1 0 1 0 0,0-1-1 0 0,0 1 1 0 0,-1 0-1 0 0,1-1 1 0 0,0 1-1 0 0,0 0 1 0 0,0-1-1 0 0,1 1 1 0 0,-1 0-1 0 0,0-1 1 0 0,0 1 0 0 0,1 0-1 0 0,-1-1 1 0 0,1 1-1 0 0,-1 0 1 0 0,1-1-1 0 0,0 1 1 0 0,-1 0-1 0 0,1 0 1 0 0,0 0-1 0 0,0 0 1 0 0,0 0-1 0 0,0 0 1 0 0,0 0 0 0 0,0 0-1 0 0,0 0 1 0 0,0 0-1 0 0,0 0 1 0 0,0 1-1 0 0,0-1 1 0 0,1 1-1 0 0,-1-1 1 0 0,0 0-1 0 0,0 1 1 0 0,1 0-1 0 0,-1-1 1 0 0,0 1 0 0 0,1 0-1 0 0,-1 0 1 0 0,0 0-1 0 0,1 0 1 0 0,-1 0-1 0 0,1 0 1 0 0,-1 0-1 0 0,0 0 1 0 0,1 0-1 0 0,-1 1 1 0 0,0-1-1 0 0,1 0 1 0 0,-1 1 0 0 0,0 0-1 0 0,0-1 1 0 0,1 1-1 0 0,-1 0 1 0 0,0-1-1 0 0,0 1 1 0 0,0 0-1 0 0,1 0-10 0 0,366 56 362 0 0,-367-57-392 0 0,0 0 0 0 0,0 0 0 0 0,0 1 0 0 0,0-1 0 0 0,-1 0 0 0 0,1 1 0 0 0,0-1 0 0 0,0 1 0 0 0,0-1 0 0 0,0 1 0 0 0,-1-1 0 0 0,1 1 0 0 0,0-1 0 0 0,0 1 0 0 0,-1 0 0 0 0,1 0 0 0 0,-1-1 0 0 0,1 1 0 0 0,-1 0 0 0 0,1 0 0 0 0,-1 0 0 0 0,1-1 0 0 0,-1 1 0 0 0,1 0 0 0 0,-1 0 0 0 0,0 0 0 0 0,0 0 0 0 0,0 0 0 0 0,1 0 0 0 0,-1 0 0 0 0,0 0 0 0 0,0 0 0 0 0,0 0 0 0 0,0 0 0 0 0,0 0 0 0 0,-1-1 0 0 0,1 1 0 0 0,0 0 0 0 0,0 0 0 0 0,-1 0 0 0 0,1 0 0 0 0,0 0 0 0 0,-1 0 0 0 0,1 0 0 0 0,-1-1 0 0 0,1 1 0 0 0,-1 0 0 0 0,1 0 0 0 0,-1-1 0 0 0,0 1 0 0 0,1 0 0 0 0,-1-1 0 0 0,0 1 0 0 0,0 0 0 0 0,0-1 30 0 0,-43 46 48 0 0,40-43-32 0 0,-97 85 235 0 0,42-40-219 0 0,1 2 1 0 0,2 2-1 0 0,3 3 0 0 0,2 2 1 0 0,3 2-1 0 0,2 3 0 0 0,-23 44-32 0 0,67-105 16 0 0,1 1 0 0 0,-1-1 0 0 0,1 1 0 0 0,0 0 0 0 0,0 0 0 0 0,0-1 0 0 0,0 1 0 0 0,0 0 0 0 0,0 0 0 0 0,0 0 0 0 0,1 0 0 0 0,-1 0 0 0 0,1 0 0 0 0,-1 0 0 0 0,1 1 0 0 0,0-1 0 0 0,0 0 0 0 0,0 0 0 0 0,0 0 0 0 0,0 0 0 0 0,0 0 0 0 0,1 0 0 0 0,-1 0 0 0 0,1 0 0 0 0,-1 0 0 0 0,1 0 0 0 0,0 0 0 0 0,0 0 0 0 0,0 0 0 0 0,0 0 0 0 0,0 0 0 0 0,0-1 0 0 0,0 1 0 0 0,1 0 0 0 0,-1-1 0 0 0,1 1 0 0 0,-1-1 0 0 0,1 0 0 0 0,0 1 0 0 0,-1-1 0 0 0,1 0 0 0 0,0 0 0 0 0,0 0 0 0 0,0 0 0 0 0,0 0-1 0 0,0 0 1 0 0,0-1 0 0 0,0 1 0 0 0,0-1 0 0 0,0 0 0 0 0,0 1 0 0 0,0-1 0 0 0,0 0 0 0 0,0 0 0 0 0,0 0 0 0 0,1 0 0 0 0,-1-1-16 0 0,68 6 217 0 0,1-3 0 0 0,-1-4-1 0 0,1-3 1 0 0,64-12-217 0 0,-73 9-233 0 0,-46 7-141 0 0,24-3-343 0 0,-21-4-3684 0 0,-19 8 116 0 0,0-1 966 0 0,0 1 3299 0 0,-1-1-7454 0 0</inkml:trace>
  <inkml:trace contextRef="#ctx0" brushRef="#br1" timeOffset="74502.75">27826 7484 24541 0 0,'0'0'80'0'0,"0"0"-145"0"0,0 0-112 0 0,0 0-48 0 0,0 0 63 0 0,27 1 87 0 0,186 18-48 0 0,-158-10-542 0 0,70 10 360 0 0,-83-15-3790 0 0,0-3-4048 0 0,-32-1-2227 0 0</inkml:trace>
  <inkml:trace contextRef="#ctx0" brushRef="#br1" timeOffset="74718.258">28476 6778 23117 0 0,'0'0'75'0'0,"0"0"-391"0"0,0 0-182 0 0,0 0-63 0 0,0 0 146 0 0,0 0 244 0 0,30 14 67 0 0,96 44 11 0 0,-115-52 73 0 0,0 0 1 0 0,0 0-1 0 0,-1 1 1 0 0,1 0-1 0 0,-2 1 1 0 0,1 0-1 0 0,-1 0 0 0 0,0 1 1 0 0,-1 1-1 0 0,0-1 1 0 0,6 11 19 0 0,-2-4-13 0 0,4 13 70 0 0,-1 0 1 0 0,-1 1 0 0 0,-2 0-1 0 0,-1 1 1 0 0,-2 0 0 0 0,-1 1-1 0 0,-1 0 1 0 0,-2 0 0 0 0,-1 1-1 0 0,-2-1 1 0 0,-1 1-1 0 0,-1 0 1 0 0,-2-1 0 0 0,-1 1-1 0 0,-2-1 1 0 0,-1 0 0 0 0,-1 0-1 0 0,-3 3-57 0 0,0 3 10 0 0,-2-1-1 0 0,-1 0 1 0 0,-2 0-1 0 0,-1-1 1 0 0,-2-1 0 0 0,-1-1-1 0 0,-2-1 1 0 0,-2-1-1 0 0,0 0 1 0 0,-3-2-1 0 0,-10 10-9 0 0,-212 172-1238 0 0,161-150-1455 0 0,-1-3-5590 0 0,26-19-1451 0 0</inkml:trace>
  <inkml:trace contextRef="#ctx0" brushRef="#br1" timeOffset="76091.315">23198 8872 9874 0 0,'0'0'2242'0'0,"0"0"-1393"0"0,0 0-120 0 0,0 0 349 0 0,0 0 247 0 0,0 0 67 0 0,0 0-198 0 0,0 0-542 0 0,0 0-531 0 0,0 0-301 0 0,0 0 9 0 0,7-16 309 0 0,-5 11-114 0 0,0 0 27 0 0,0-1 0 0 0,0 1 1 0 0,0 0-1 0 0,1 0 0 0 0,0 0 0 0 0,0 0 0 0 0,1 0 0 0 0,-1 1 0 0 0,1 0 0 0 0,0-1 0 0 0,0 1 0 0 0,0 1 0 0 0,1-1 0 0 0,-1 0 0 0 0,1 1 0 0 0,0 0 0 0 0,0 0 0 0 0,0 1 0 0 0,1-1 1 0 0,-1 1-1 0 0,0 0 0 0 0,1 1 0 0 0,2-1-51 0 0,279-42 874 0 0,0 13 1 0 0,2 13 0 0 0,128 14-875 0 0,-368 3 75 0 0,1693 30 441 0 0,-1031-9-349 0 0,-162-14-473 0 0,386-52 306 0 0,-863 39-488 0 0,55-5-340 0 0,-43 8-6557 0 0,-65 3-3519 0 0</inkml:trace>
  <inkml:trace contextRef="#ctx0" brushRef="#br0" timeOffset="82291.595">26170 10384 11458 0 0,'0'0'1659'0'0,"0"0"126"0"0,0 0-93 0 0,0 0-358 0 0,0 0-311 0 0,0 0-207 0 0,0 0-213 0 0,0 0-202 0 0,0 0-165 0 0,0 0-172 0 0,0 0-187 0 0,-7-14-207 0 0,-18-40-102 0 0,97 64 413 0 0,0-3 475 0 0,1-2 1 0 0,-1-4-1 0 0,1-3 1 0 0,63-10-457 0 0,-61 5 74 0 0,-22 3-406 0 0,258-14-718 0 0,-208 18-2789 0 0,-1 6-3853 0 0,-67-3-1462 0 0</inkml:trace>
  <inkml:trace contextRef="#ctx0" brushRef="#br0" timeOffset="83509.486">2772 2718 0 0 0,'0'0'0'0'0,"0"0"0"0"0,0 0 0 0 0,0 0 0 0 0</inkml:trace>
  <inkml:trace contextRef="#ctx0" brushRef="#br0" timeOffset="83681.253">2800 2619 0 0 0,'0'0'696'0'0,"0"0"440"0"0,0 0-479 0 0,0 0-313 0 0,-92 151-112 0 0,68-107-80 0 0,1 6 56 0 0,-2 5-32 0 0,1 4 8 0 0,0 3-16 0 0,5 2-72 0 0,0-1-24 0 0,4 1-176 0 0,2-2-224 0 0,2-16-416 0 0,7-15-2201 0 0</inkml:trace>
  <inkml:trace contextRef="#ctx0" brushRef="#br0" timeOffset="83860.206">2707 5546 0 0 0,'0'0'0'0'0,"0"0"0"0"0,0 0 0 0 0,186 178 0 0 0,-162-156 0 0 0</inkml:trace>
  <inkml:trace contextRef="#ctx0" brushRef="#br0" timeOffset="84008.758">3150 6058 0 0 0,'92'206'0'0'0,"-69"-161"0"0"0,1-1 1 0 0,2-1-1 0 0,3-2 0 0 0,1-1 1 0 0,1-1-1 0 0,24 21 0 0 0,-12-20 77 0 0,1-1 0 0 0,2-3 0 0 0,1-2 0 0 0,2-2 0 0 0,1-2 0 0 0,1-2 0 0 0,2-2-1 0 0,41 13-76 0 0,45 6 39 0 0,1-5 0 0 0,124 16-39 0 0,-180-39-562 0 0,-38-7 429 0 0</inkml:trace>
  <inkml:trace contextRef="#ctx0" brushRef="#br0" timeOffset="84163.552">6467 7392 3497 0 0,'0'0'1472'0'0,"0"0"0"0"0,204 9-79 0 0,-126-1-865 0 0,-2 2-216 0 0,-1 2-160 0 0,5 1-16 0 0,5 2-8 0 0,-3 0 16 0 0,7 0-64 0 0,0-1-64 0 0,1 1-128 0 0,2-2-184 0 0,0 1-192 0 0,1-1-344 0 0,1 2-401 0 0,-26-5-327 0 0,-19-1-3249 0 0</inkml:trace>
  <inkml:trace contextRef="#ctx0" brushRef="#br0" timeOffset="84327.815">10400 7801 10322 0 0,'0'0'736'0'0,"154"-8"9"0"0,-58 5-281 0 0,9 2-168 0 0,5 1-8 0 0,1 0-56 0 0,7-2-24 0 0,6 2-80 0 0,-1-1-312 0 0,4-2-480 0 0,-2 1-569 0 0,-3-2-647 0 0,0 1-360 0 0,-32 0-2794 0 0,-29 2 2850 0 0</inkml:trace>
  <inkml:trace contextRef="#ctx0" brushRef="#br0" timeOffset="84729.169">13732 7598 2104 0 0,'31'-1'741'0'0,"455"-10"819"0"0,93 29-1366 0 0,-321-3-321 0 0,2-11-1 0 0,-1-12 1 0 0,164-28 127 0 0,52-44 8023 0 0,-160 19-7803 0 0,-261 50-1765 0 0,0-2-1 0 0,-1-3 1 0 0,-1-1-1 0 0,0-4 1 0 0,-2-1-1 0 0,29-18 1546 0 0,-50 22 332 0 0,-1-1 0 0 0,-1-1 0 0 0,-1-1 1 0 0,0-1-1 0 0,-2-2 0 0 0,-1 0 0 0 0,7-11-332 0 0,115-168 7669 0 0,-102 138-6867 0 0,3 1 1 0 0,2 2-1 0 0,3 3 0 0 0,13-9-802 0 0,154-122-2361 0 0,-130 118-154 0 0,-4-3 0 0 0,-2-4 0 0 0,-4-4 0 0 0,5-14 2515 0 0,120-220-3228 0 0,-181 278 2487 0 0</inkml:trace>
  <inkml:trace contextRef="#ctx0" brushRef="#br0" timeOffset="84895.673">18865 4820 4585 0 0,'0'-30'2589'0'0,"-9"-525"7929"0"0,-1 438-8979 0 0,-6 1 0 0 0,-4 1 0 0 0,-30-91-1539 0 0,37 164-39 0 0,-1 1 1 0 0,-3 0-1 0 0,-1 2 1 0 0,-1 0 0 0 0,-3 0-1 0 0,-1 2 1 0 0,-2 1-1 0 0,-1 1 1 0 0,-2 1-1 0 0,-1 2 1 0 0,-27-24 38 0 0,-145-84-2511 0 0,60 64-4072 0 0,82 47-3536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16:24.18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49 19012 0 0,'0'0'534'0'0,"0"0"-94"0"0,0 0-464 0 0,0 0-645 0 0,0 0-279 0 0,0 0 21 0 0,0 0 245 0 0,0 0 370 0 0,0 0 61 0 0,0 0-21 0 0,0 0 48 0 0,0 0 90 0 0,8 27 85 0 0,27 86 100 0 0,-32-101 15 0 0,-1 1 0 0 0,0-1 0 0 0,0 0 0 0 0,-1 1 0 0 0,-1-1 0 0 0,0 1 0 0 0,-1-1 0 0 0,0 1 1 0 0,-1-1-1 0 0,0 0 0 0 0,-1 0 0 0 0,-3 8-66 0 0,-7 43 255 0 0,11-46-195 0 0,0-10-18 0 0,0 0 0 0 0,1 1-1 0 0,0-1 1 0 0,1 1 0 0 0,-1 0-1 0 0,1-1 1 0 0,1 1 0 0 0,-1-1-1 0 0,1 1 1 0 0,1 0 0 0 0,0-1-1 0 0,0 0 1 0 0,0 1 0 0 0,1-1-1 0 0,0 0-41 0 0,0-7 150 0 0,1-1-1 0 0,0 1 0 0 0,0-1 0 0 0,-1 0 0 0 0,1 0 1 0 0,0 0-1 0 0,-1 0 0 0 0,1-1 0 0 0,-1 0 1 0 0,0 1-1 0 0,1-1 0 0 0,-1 0 0 0 0,0-1 0 0 0,0 1 1 0 0,0 0-1 0 0,-1-1 0 0 0,1 0 0 0 0,0 0 1 0 0,-1 0-1 0 0,0 0 0 0 0,0 0 0 0 0,0 0 0 0 0,1-3-149 0 0,2 1 124 0 0,19-21-285 0 0,-1-2 0 0 0,-2 0 0 0 0,0-2 0 0 0,-2 0 0 0 0,-1-1 0 0 0,-1-1 0 0 0,-2 0 0 0 0,3-13 161 0 0,-1 49-3242 0 0,11 55 3324 0 0,-26-54-147 0 0,6 18 148 0 0,0 1-1 0 0,2-2 1 0 0,0 1 0 0 0,1-1 0 0 0,2-1-1 0 0,0 0 1 0 0,1-1 0 0 0,1 0-1 0 0,1-1 1 0 0,1-1 0 0 0,0 0 0 0 0,2-2-1 0 0,0 0 1 0 0,0-1 0 0 0,2-1 0 0 0,-1 0-1 0 0,2-2 1 0 0,0 0 0 0 0,0-2 0 0 0,1-1-1 0 0,0 0 1 0 0,1-2 0 0 0,2 0-83 0 0,-8-2 192 0 0,-1-2 0 0 0,1 0 1 0 0,0-1-1 0 0,0-1 0 0 0,1 0 1 0 0,-1-2-1 0 0,0 0 0 0 0,0-1 0 0 0,0 0 1 0 0,0-2-1 0 0,-1 0 0 0 0,1-1 0 0 0,-1-1 1 0 0,0 0-1 0 0,0-2 0 0 0,-1 0 1 0 0,3-2-193 0 0,-14 5 80 0 0,0 0 0 0 0,0 0 0 0 0,-1 0 1 0 0,0-1-1 0 0,0 0 0 0 0,0 1 1 0 0,-1-1-1 0 0,0 0 0 0 0,0-1 1 0 0,0 1-1 0 0,-1-1 0 0 0,0 1 0 0 0,0-1 1 0 0,-1 1-1 0 0,0-1 0 0 0,0 0 1 0 0,-1 0-1 0 0,1 0 0 0 0,-1 0 0 0 0,-1 1 1 0 0,0-1-1 0 0,1 0 0 0 0,-2 0 1 0 0,1 1-1 0 0,-1-1 0 0 0,0 0 1 0 0,-1 1-1 0 0,0-1-80 0 0,-103-164 169 0 0,-28 43-145 0 0,136 125-29 0 0,-1 0 0 0 0,1 1 0 0 0,-1-1 0 0 0,1 1 0 0 0,0-1-1 0 0,0 1 1 0 0,0-1 0 0 0,1 1 0 0 0,-1 0 0 0 0,0 0 0 0 0,1 0-1 0 0,0 0 1 0 0,-1 1 0 0 0,1-1 0 0 0,0 1 0 0 0,0-1 0 0 0,0 1-1 0 0,0 0 1 0 0,0 0 0 0 0,0 1 0 0 0,0-1 0 0 0,0 0-1 0 0,0 1 1 0 0,0 0 0 0 0,0 0 0 0 0,2 0 5 0 0,4-3 29 0 0,112-28-6 0 0,2 6-1 0 0,1 4 1 0 0,0 6 0 0 0,1 6-1 0 0,78 5-22 0 0,-201 3-101 0 0,0 0 0 0 0,0 1 0 0 0,0-1 0 0 0,1 0 0 0 0,-1 1 0 0 0,0-1 0 0 0,1 1 0 0 0,-1 0 0 0 0,0 0 0 0 0,1 0 0 0 0,-1 0 0 0 0,0 0 0 0 0,1 0 0 0 0,-1 1 0 0 0,0-1 0 0 0,1 1 0 0 0,-1 0 0 0 0,0 0 0 0 0,0-1 0 0 0,0 1 0 0 0,0 1 0 0 0,0-1 0 0 0,0 0 0 0 0,0 0 0 0 0,0 1 0 0 0,0-1 0 0 0,0 1 0 0 0,-1 0 0 0 0,1-1 0 0 0,-1 1 0 0 0,1 0 0 0 0,-1 0 0 0 0,0 0-1 0 0,0 0 1 0 0,1 0 0 0 0,-2 0 0 0 0,1 0 0 0 0,0 1 0 0 0,0-1 0 0 0,-1 0 0 0 0,1 0 0 0 0,-1 1 0 0 0,1-1 0 0 0,-1 0 0 0 0,0 1 0 0 0,0-1 0 0 0,0 0 0 0 0,0 1 0 0 0,-1 1 101 0 0,-36 40-7072 0 0,20-27-2848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5:37.2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245 202 16363 0 0,'0'0'687'0'0,"0"0"-71"0"0,0 0-358 0 0,0 0-500 0 0,0 0-315 0 0,0 0-122 0 0,0 0 119 0 0,0 0 297 0 0,27-18 125 0 0,89-55 48 0 0,-8 39-71 0 0,-79 32 146 0 0,-13 0 69 0 0,229-32 680 0 0,2 11 0 0 0,34 9-734 0 0,-166 12-109 0 0,1 5-1 0 0,-1 5 1 0 0,0 5-1 0 0,52 15 110 0 0,-119-10-296 0 0,-47-18 523 0 0,-1 0 76 0 0,0 0-10 0 0,0 0-73 0 0,0 0-98 0 0,-9 39-1268 0 0,8 19 996 0 0,2-1 0 0 0,2 0 0 0 0,3 0 0 0 0,11 43 150 0 0,2 25-36 0 0,31 240 3 0 0,-2-29 116 0 0,-14 1 0 0 0,-13 85-83 0 0,-42 403 1007 0 0,39 57 1314 0 0,-18-882-1516 0 0,0 0-61 0 0,0 0-184 0 0,0 0-157 0 0,0 0-63 0 0,0 0 4 0 0,0 0 18 0 0,0 0 18 0 0,-34-19 521 0 0,-15-1-911 0 0,-1 2 1 0 0,-1 2-1 0 0,0 2 0 0 0,-1 3 0 0 0,-1 2 0 0 0,1 2 0 0 0,-16 2 10 0 0,-22-3-99 0 0,0 4 0 0 0,-1 5 0 0 0,1 3 0 0 0,-1 4 0 0 0,2 4 1 0 0,-83 22 98 0 0,-774 237-228 0 0,888-246-879 0 0,93-9-3134 0 0,126-4-4638 0 0,-150-12 7629 0 0,15 0-6073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5:38.1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894 319 1016 0 0,'0'0'1837'0'0,"0"0"-738"0"0,0 0-383 0 0,0 0-116 0 0,19-28-84 0 0,57-85-91 0 0,62-43 3731 0 0,-135 152-3809 0 0,12-13 1636 0 0,-17 25-2535 0 0,-241 314 2740 0 0,68-98-1976 0 0,-404 554 49 0 0,555-742-273 0 0,5-10-32 0 0,0 1-1 0 0,2 0 0 0 0,2 2 0 0 0,0 0 1 0 0,2 0-1 0 0,1 1 0 0 0,1 4 45 0 0,11-35-2 0 0,0 1 0 0 0,1-1 0 0 0,-1 1-1 0 0,1-1 1 0 0,-1 1 0 0 0,1-1 0 0 0,0 1 0 0 0,-1 0 0 0 0,1-1-1 0 0,-1 1 1 0 0,1 0 0 0 0,0 0 0 0 0,-1-1 0 0 0,1 1 0 0 0,0 0-1 0 0,-1 0 1 0 0,1 0 0 0 0,0 0 0 0 0,-1 0 0 0 0,1 0 0 0 0,0 0 0 0 0,-1 0-1 0 0,1 0 1 0 0,0 0 0 0 0,-1 0 0 0 0,1 1 0 0 0,0-1 0 0 0,-1 0-1 0 0,1 0 1 0 0,0 1 0 0 0,-1-1 0 0 0,1 0 0 0 0,-1 1 0 0 0,1-1-1 0 0,-1 0 1 0 0,1 1 0 0 0,-1-1 0 0 0,1 1 0 0 0,-1-1 0 0 0,1 1-1 0 0,-1-1 1 0 0,1 1 0 0 0,-1-1 0 0 0,0 1 0 0 0,1 0 0 0 0,-1-1-1 0 0,0 1 1 0 0,0 0 0 0 0,1-1 0 0 0,-1 1 0 0 0,0 0 0 0 0,0-1 0 0 0,0 1-1 0 0,0 0 1 0 0,0-1 0 0 0,0 1 0 0 0,0 0 0 0 0,0-1 0 0 0,0 1-1 0 0,0 0 1 0 0,0-1 0 0 0,0 1 0 0 0,-1 0 0 0 0,1-1 0 0 0,0 1-1 0 0,0-1 1 0 0,-1 1 2 0 0,54-39 1175 0 0,-47 33-1173 0 0,482-441 177 0 0,-414 377-218 0 0,0-2 41 0 0,3 3 1 0 0,2 3-1 0 0,4 4 1 0 0,43-23-3 0 0,-115 78-41 0 0,82-23-1703 0 0,-83 105 1479 0 0,-20-40 569 0 0,-1 0 1 0 0,-2 0-1 0 0,-1-1 0 0 0,-2-1 1 0 0,-2 0-1 0 0,-16 23-304 0 0,9-13 161 0 0,-233 392 1113 0 0,-187 226-1274 0 0,439-653-3 0 0,-5 4-22 0 0,1 0 0 0 0,0 0-1 0 0,1 1 1 0 0,0 0 0 0 0,1 0 0 0 0,1 1-1 0 0,0 0 1 0 0,1 1 0 0 0,1-1 0 0 0,0 1-1 0 0,1 0 1 0 0,1 0 0 0 0,1 1 0 0 0,0 3 25 0 0,2-16-53 0 0,1 0 0 0 0,1 0 0 0 0,-1 0 0 0 0,1 0 0 0 0,-1 0 0 0 0,1 0 0 0 0,0-1 0 0 0,1 1 0 0 0,-1-1 1 0 0,1 1-1 0 0,-1-1 0 0 0,1 0 0 0 0,0 0 0 0 0,0 0 0 0 0,0 0 0 0 0,1 0 0 0 0,-1-1 0 0 0,1 1 0 0 0,-1-1 1 0 0,1 0-1 0 0,0 0 0 0 0,0-1 0 0 0,0 1 0 0 0,0-1 0 0 0,0 0 0 0 0,0 0 0 0 0,0 0 0 0 0,1 0 0 0 0,-1-1 1 0 0,0 1-1 0 0,0-1 0 0 0,1-1 0 0 0,-1 1 0 0 0,1-1 53 0 0,151-18-1550 0 0,-34-23 527 0 0,-2-5 1 0 0,-3-6 0 0 0,-2-5 0 0 0,100-67 1022 0 0,-4 5 872 0 0,-72 44 2377 0 0,-167 121-2141 0 0,-331 360 2089 0 0,-249 252-2721 0 0,524-535-862 0 0,76-76-2577 0 0,21 0-4060 0 0,-1-26-585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5:44.11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455 148 0 0 0,'0'0'1196'0'0,"0"0"-81"0"0,0 0-127 0 0,0 0 43 0 0,0 0 53 0 0,6-25 119 0 0,15-73-5 0 0,-9 73-3854 0 0,9 35 2982 0 0,-12-2-433 0 0,158 36 1052 0 0,100-42-185 0 0,-239-3-727 0 0,431-24 1378 0 0,-217 42-1465 0 0,-1 10 1 0 0,-2 11-1 0 0,-2 11 0 0 0,-1 9 1 0 0,129 56 53 0 0,-236-77-55 0 0,269 63 60 0 0,152 8-5 0 0,-362-73 58 0 0,926 145 825 0 0,-739-141 250 0 0,0-16 0 0 0,210-20-1133 0 0,-159-19 812 0 0,-420 18-842 0 0,0 0 0 0 0,0 0-1 0 0,0 0 1 0 0,-1 1 0 0 0,1-1 0 0 0,-1 2 0 0 0,1-1-1 0 0,-1 0 1 0 0,0 1 0 0 0,0 0 0 0 0,-1 0 0 0 0,1 1-1 0 0,-1-1 1 0 0,0 1 0 0 0,0 0 0 0 0,0 0 0 0 0,-1 0 0 0 0,0 0-1 0 0,0 1 1 0 0,0 0 0 0 0,0-1 0 0 0,-1 1 0 0 0,0 0-1 0 0,0 0 1 0 0,0 3 30 0 0,29 51 105 0 0,115 61-123 0 0,-73-71 138 0 0,-36-22-83 0 0,0-2 1 0 0,1-1-1 0 0,2-3 0 0 0,1 0 1 0 0,0-3-1 0 0,1-1 0 0 0,1-2 1 0 0,13 1-38 0 0,-43-14 34 0 0,5-1-65 0 0,1 1 1 0 0,-1 1-1 0 0,1 1 1 0 0,-1 0-1 0 0,0 1 1 0 0,-1 1-1 0 0,0 1 1 0 0,0 0-1 0 0,-1 2 1 0 0,0-1-1 0 0,0 2 1 0 0,-1 0-1 0 0,0 1 1 0 0,-1 1-1 0 0,-1 0 1 0 0,0 0-1 0 0,0 1 1 0 0,-2 1-1 0 0,8 12 31 0 0,5 34-10 0 0,-2 1-1 0 0,-3 1 1 0 0,-2 0-1 0 0,-4 1 1 0 0,-2 1-1 0 0,-3 0 0 0 0,-3 0 1 0 0,-3 3 10 0 0,3-12-15 0 0,203 1775-230 0 0,-147-1430 309 0 0,-18 2-1 0 0,-17 2 1 0 0,-19 42-64 0 0,-71 753 264 0 0,90-348 164 0 0,-5 219 53 0 0,-45-753-289 0 0,-43 180-192 0 0,21-176 216 0 0,5 2 13 0 0,-68 464 156 0 0,-2-270-18 0 0,-30-18 539 0 0,139-495-783 0 0,0 0 0 0 0,0 0 0 0 0,-1-1-1 0 0,0 1 1 0 0,0 0 0 0 0,0-1-1 0 0,0 0 1 0 0,-1 1 0 0 0,0-1-1 0 0,0-1 1 0 0,0 1 0 0 0,0-1-1 0 0,-1 1 1 0 0,1-1 0 0 0,-1 0 0 0 0,0-1-1 0 0,1 1 1 0 0,-2-1 0 0 0,1 0-1 0 0,0 0 1 0 0,0-1 0 0 0,0 0-1 0 0,-1 1 1 0 0,-4-1-123 0 0,-176 59-107 0 0,2 7-1 0 0,3 9 0 0 0,-55 37 108 0 0,39-20-102 0 0,64-31 2 0 0,-2-6 1 0 0,-3-6 0 0 0,-2-6-1 0 0,-30 1 100 0 0,-147 5 180 0 0,-2-14-1 0 0,-1-14 0 0 0,-14-13-179 0 0,181-4 58 0 0,-1285 98 224 0 0,-907 146 307 0 0,1595-134-1350 0 0,440-30-8804 0 0,274-74 1554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5:44.69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2285 207 5001 0 0,'0'0'101'0'0,"0"0"-77"0"0,0 0-30 0 0,28-25-10 0 0,93-79-6 0 0,-113 98 18 0 0,0-1 0 0 0,0 1 0 0 0,1 0 0 0 0,0 0 1 0 0,0 1-1 0 0,0 1 0 0 0,0-1 0 0 0,1 2 0 0 0,0-1 0 0 0,0 1 0 0 0,0 1 0 0 0,0-1 0 0 0,1 2 4 0 0,9-3-22 0 0,-16 2-1 0 0,0 0 1 0 0,0 0-1 0 0,-1 1 1 0 0,1 0-1 0 0,0 0 1 0 0,0 0-1 0 0,0 0 0 0 0,0 0 1 0 0,0 1-1 0 0,0-1 1 0 0,0 1-1 0 0,1 1 1 0 0,-1-1-1 0 0,0 0 0 0 0,0 1 1 0 0,0 0-1 0 0,0 0 1 0 0,0 0-1 0 0,0 0 1 0 0,-1 1-1 0 0,1-1 0 0 0,0 1 1 0 0,-1 0-1 0 0,1 0 1 0 0,-1 1-1 0 0,1-1 1 0 0,-1 1-1 0 0,0-1 0 0 0,0 1 1 0 0,0 0-1 0 0,-1 0 1 0 0,1 0-1 0 0,-1 1 1 0 0,1-1-1 0 0,-1 1 0 0 0,0-1 1 0 0,-1 1-1 0 0,1 0 1 0 0,-1-1-1 0 0,1 3 23 0 0,-3 14 93 0 0,-2-1 0 0 0,0 0-1 0 0,-1 0 1 0 0,-1 0 0 0 0,-1 0-1 0 0,0 0 1 0 0,-1-1 0 0 0,-2 0-1 0 0,1-1 1 0 0,-2 0 0 0 0,-1 0-1 0 0,0-1 1 0 0,0-1 0 0 0,-11 11-93 0 0,19-22 12 0 0,-394 466 773 0 0,180-226-677 0 0,-330 419 298 0 0,-189 334-406 0 0,564-745 146 0 0,12 7 1 0 0,-78 178-147 0 0,214-386-380 0 0,3 0-1 0 0,1 1 1 0 0,3 1 0 0 0,2 1-1 0 0,3 1 1 0 0,2-1-1 0 0,2 2 1 0 0,3-1 380 0 0,4-2-3965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5:45.22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4094 467 13187 0 0,'46'-31'26'0'0,"338"-215"-143"0"0,-339 219-14 0 0,2 2-1 0 0,0 1 0 0 0,1 3 1 0 0,1 2-1 0 0,1 2 1 0 0,1 2-1 0 0,0 2 0 0 0,1 3 1 0 0,0 2-1 0 0,0 2 1 0 0,1 3-1 0 0,24 2 132 0 0,-69 1-38 0 0,0 0 0 0 0,0 0 0 0 0,0 1 1 0 0,-1 0-1 0 0,1 1 0 0 0,0 0 0 0 0,0 0 0 0 0,-1 1 0 0 0,1 0 0 0 0,-1 0 0 0 0,0 0 0 0 0,0 1 0 0 0,0 0 1 0 0,0 1-1 0 0,-1 0 0 0 0,0 0 0 0 0,0 0 0 0 0,0 0 0 0 0,-1 1 0 0 0,1 0 0 0 0,-1 0 0 0 0,-1 1 0 0 0,1-1 1 0 0,-1 1-1 0 0,0 0 0 0 0,-1 0 0 0 0,1 1 0 0 0,-2-1 0 0 0,1 1 0 0 0,-1-1 0 0 0,1 5 38 0 0,-5 18 63 0 0,0-1-1 0 0,-2 0 1 0 0,-2 0-1 0 0,0 0 1 0 0,-2 0-1 0 0,-1-1 1 0 0,-2 0-1 0 0,0-1 1 0 0,-2 0-1 0 0,-1-1 1 0 0,-1-1-1 0 0,-1 0 1 0 0,-1-1-1 0 0,-9 10-62 0 0,-133 177 231 0 0,-9-8-1 0 0,-8-6 1 0 0,-54 35-231 0 0,159-160 28 0 0,-2464 2430 378 0 0,1712-1639-429 0 0,819-859 14 0 0,-37 39-129 0 0,1 3 0 0 0,2 0 0 0 0,2 3 0 0 0,3 1 0 0 0,1 1 0 0 0,3 2 0 0 0,2 1 0 0 0,3 1 0 0 0,-1 7 138 0 0,23-58-84 0 0,0 0 0 0 0,0 0 0 0 0,0 0 0 0 0,0 0 0 0 0,0 1 0 0 0,1-1 0 0 0,0 0 0 0 0,0 1 0 0 0,0-1 1 0 0,1 1-1 0 0,-1 0 0 0 0,1-1 0 0 0,0 1 0 0 0,0-1 0 0 0,1 1 0 0 0,0-1 0 0 0,-1 1 0 0 0,1-1 0 0 0,1 1 0 0 0,-1-1 0 0 0,1 0 0 0 0,-1 0 0 0 0,1 1 0 0 0,1-1 0 0 0,-1 0 0 0 0,0-1 0 0 0,1 1 0 0 0,0 0 0 0 0,0-1 0 0 0,0 0 1 0 0,0 1-1 0 0,1-1 0 0 0,-1 0 0 0 0,1-1 0 0 0,-1 1 0 0 0,1-1 0 0 0,0 1 0 0 0,0-1 0 0 0,1 0 0 0 0,3 1 84 0 0,16-4-11 0 0,1-1-1 0 0,-1-1 1 0 0,0-1 0 0 0,0-1-1 0 0,0-1 1 0 0,-1-1 0 0 0,0-1-1 0 0,0-2 1 0 0,-1 0 0 0 0,0-1-1 0 0,-1-1 1 0 0,0-1 0 0 0,5-5 11 0 0,-7 7-10 0 0,330-208 268 0 0,78-78-258 0 0,-206 141 174 0 0,4-3-20 0 0,282-201 959 0 0,16 22 0 0 0,298-131-1113 0 0,-805 461 0 0 0,17-10-111 0 0,1 1 1 0 0,1 1 0 0 0,1 2-1 0 0,0 2 1 0 0,0 1-1 0 0,1 2 1 0 0,27-3 110 0 0,-62 12-8 0 0,1 0-1 0 0,-1 1 1 0 0,0-1 0 0 0,0 1 0 0 0,0-1 0 0 0,0 1 0 0 0,0 0 0 0 0,0 0 0 0 0,0 0 0 0 0,0 0-1 0 0,0 0 1 0 0,0 0 0 0 0,0 1 0 0 0,-1-1 0 0 0,1 1 0 0 0,-1-1 0 0 0,1 1 0 0 0,-1 0-1 0 0,1-1 1 0 0,-1 1 0 0 0,0 0 0 0 0,0 0 0 0 0,0 0 0 0 0,0 0 0 0 0,0 0 0 0 0,0 0 0 0 0,-1 0-1 0 0,1 0 1 0 0,-1 0 0 0 0,1 0 0 0 0,-1 1 0 0 0,0-1 0 0 0,0 0 0 0 0,0 0 0 0 0,0 0 0 0 0,0 1-1 0 0,0-1 1 0 0,-1 0 0 0 0,1 0 0 0 0,-1 0 0 0 0,1 0 0 0 0,-1 0 0 0 0,0 0 0 0 0,0 0-1 0 0,0 0 1 0 0,0 0 0 0 0,0 0 0 0 0,-1 0 0 0 0,1 0 0 0 0,0-1 0 0 0,-1 1 0 0 0,1 0 0 0 0,-1-1-1 0 0,0 0 1 0 0,1 1 0 0 0,-1-1 0 0 0,0 0 0 0 0,0 0 8 0 0,-39 52 402 0 0,-1-1 0 0 0,-3-3 0 0 0,-2-1-1 0 0,-3-3 1 0 0,-39 28-402 0 0,54-44 103 0 0,-1169 931 942 0 0,131-97-744 0 0,-217 283-301 0 0,1268-1125 6 0 0,-67 60-7 0 0,3 4 1 0 0,4 3-1 0 0,4 4 1 0 0,4 3-1 0 0,4 4 1 0 0,-13 31 0 0 0,75-115-215 0 0,0 0 0 0 0,1 1 0 0 0,1 0 1 0 0,0 0-1 0 0,1 1 0 0 0,1 0 0 0 0,0-1 0 0 0,1 1 1 0 0,1 1-1 0 0,1-1 0 0 0,1 6 215 0 0,0-16-269 0 0,1-1-1 0 0,1 1 1 0 0,-1 0 0 0 0,1 0-1 0 0,0-1 1 0 0,1 1 0 0 0,-1-1-1 0 0,1 0 1 0 0,1 0 0 0 0,-1 0-1 0 0,1 0 1 0 0,0 0 0 0 0,0-1-1 0 0,1 1 1 0 0,0-1 0 0 0,0 0-1 0 0,0-1 1 0 0,5 4 269 0 0,19 11-5372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5:45.57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0 720 5249 0 0,'59'-33'614'0'0,"204"-117"1856"0"0,6 11 0 0 0,5 11 0 0 0,213-63-2470 0 0,-433 173-31 0 0,1 2-1 0 0,0 2 0 0 0,2 3 1 0 0,-1 2-1 0 0,1 3 0 0 0,0 2 0 0 0,0 3 1 0 0,1 2-1 0 0,-1 3 0 0 0,5 3 32 0 0,-46-4-59 0 0,-1 2-1 0 0,1-1 1 0 0,-1 2-1 0 0,0 0 1 0 0,0 1-1 0 0,0 1 1 0 0,-1 0-1 0 0,0 0 1 0 0,-1 2-1 0 0,0 0 1 0 0,0 0-1 0 0,-1 1 1 0 0,-1 1-1 0 0,0 0 1 0 0,0 0-1 0 0,-1 1 1 0 0,-1 1-1 0 0,0-1 1 0 0,-1 1-1 0 0,0 1 1 0 0,-1 0-1 0 0,-1 0 1 0 0,0 0-1 0 0,-1 1 1 0 0,-1-1-1 0 0,-1 1 1 0 0,0 0-1 0 0,0 9 60 0 0,-1 16 38 0 0,-1 0-1 0 0,-3 0 1 0 0,-1 0-1 0 0,-2 0 0 0 0,-2 0 1 0 0,-1-1-1 0 0,-3 0 0 0 0,-1 0 1 0 0,-2-1-1 0 0,-14 26-37 0 0,-208 364 691 0 0,228-416-677 0 0,-264 407 348 0 0,78-127-49 0 0,-107 226-313 0 0,284-490-42 0 0,1 0 0 0 0,1 1 0 0 0,2 0 0 0 0,1 1 0 0 0,2 1 0 0 0,1 0 0 0 0,1 0 0 0 0,2 1-1 0 0,1-1 1 0 0,2 1 0 0 0,1 15 42 0 0,3-40 1 0 0,0-1 0 0 0,1 1 0 0 0,0 0 0 0 0,0 0 0 0 0,1-1 0 0 0,-1 0 0 0 0,2 1 0 0 0,-1-1 0 0 0,1 0 0 0 0,0-1 0 0 0,1 1-1 0 0,0-1 1 0 0,0 1 0 0 0,0-2 0 0 0,1 1 0 0 0,-1 0 0 0 0,1-1 0 0 0,1 0 0 0 0,-1-1 0 0 0,1 1 0 0 0,0-1 0 0 0,0-1 0 0 0,0 1 0 0 0,0-1 0 0 0,1 0 0 0 0,-1-1-1 0 0,1 0 1 0 0,0 0 0 0 0,-1 0 0 0 0,1-1 0 0 0,8 0-1 0 0,17 2 71 0 0,0-1 0 0 0,1-1 1 0 0,0-2-1 0 0,-1-2 0 0 0,0-1 0 0 0,1-1 0 0 0,2-3-71 0 0,123-34 201 0 0,-2-8 0 0 0,-3-6 1 0 0,4-10-202 0 0,297-103 962 0 0,-428 159-961 0 0,1 1 0 0 0,-1 1-1 0 0,2 1 1 0 0,-1 2 0 0 0,0 1 0 0 0,1 1 0 0 0,0 1 0 0 0,0 2 0 0 0,0 1 0 0 0,-1 1 0 0 0,1 1-1 0 0,10 4 0 0 0,-32-5-10 0 0,0 1 0 0 0,0 1 0 0 0,-1-1 0 0 0,1 1-1 0 0,-1 0 1 0 0,0 0 0 0 0,0 1 0 0 0,-1 0-1 0 0,1 0 1 0 0,-1 0 0 0 0,0 1 0 0 0,-1-1-1 0 0,1 1 1 0 0,-1 0 0 0 0,0 1 0 0 0,-1-1 0 0 0,1 1-1 0 0,-1 0 1 0 0,-1-1 0 0 0,1 1 0 0 0,-1 1-1 0 0,0-1 1 0 0,-1 0 0 0 0,0 0 0 0 0,0 1-1 0 0,0-1 1 0 0,-1 0 0 0 0,0 1 0 0 0,-1-1 0 0 0,1 0-1 0 0,-2 1 1 0 0,1-1 0 0 0,-1 2 10 0 0,-5 25 106 0 0,-1 1 0 0 0,-1-2 1 0 0,-2 1-1 0 0,-2-2 0 0 0,0 1 1 0 0,-10 12-107 0 0,-75 121 235 0 0,-7-4-1 0 0,-7-5 1 0 0,-122 130-235 0 0,207-254-63 0 0,-218 255-1535 0 0,79-101-2877 0 0,83-94-3502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5:46.31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5946 1 6681 0 0,'0'0'619'0'0,"0"0"-853"0"0,0 0-425 0 0,0 0 169 0 0,0 0 497 0 0,0 0 140 0 0,-4 27 58 0 0,-24 164 203 0 0,1-54-77 0 0,-6-1-1 0 0,-5-1 1 0 0,-6-2-1 0 0,-7-2 1 0 0,-4-3-1 0 0,-25 33-330 0 0,-56 84 176 0 0,-10-7-1 0 0,-118 142-175 0 0,89-155-487 0 0,-172 169 487 0 0,318-363-35 0 0,-12 9-64 0 0,1 3 1 0 0,2 1 0 0 0,2 1-1 0 0,3 2 1 0 0,1 2 0 0 0,-17 37 98 0 0,46-83-41 0 0,1 1 0 0 0,0 0 1 0 0,0-1-1 0 0,0 1 0 0 0,0 1 1 0 0,0-1-1 0 0,1 0 1 0 0,0 0-1 0 0,0 0 0 0 0,0 1 1 0 0,0-1-1 0 0,1 0 0 0 0,0 1 1 0 0,-1-1-1 0 0,2 1 0 0 0,-1-1 1 0 0,0 1-1 0 0,1-1 1 0 0,0 0-1 0 0,0 1 0 0 0,0-1 1 0 0,1 0-1 0 0,-1 0 0 0 0,1 0 1 0 0,0 0-1 0 0,0 0 0 0 0,1 0 1 0 0,-1-1-1 0 0,1 1 1 0 0,0-1-1 0 0,0 1 0 0 0,0-1 1 0 0,0 0-1 0 0,0 0 0 0 0,1-1 1 0 0,3 3 40 0 0,15 2-31 0 0,2-1 0 0 0,-1-1 1 0 0,1-1-1 0 0,-1-2 0 0 0,1 0 1 0 0,0-1-1 0 0,0-1 0 0 0,0-2 1 0 0,0 0-1 0 0,3-2 31 0 0,-4 2-17 0 0,225-26-33 0 0,-122 11 456 0 0,0 6 0 0 0,124 4-406 0 0,-227 8 13 0 0,0 1-1 0 0,-1 1 1 0 0,1 1-1 0 0,-1 1 1 0 0,0 1-1 0 0,0 1 0 0 0,-1 1 1 0 0,0 1-1 0 0,0 1 1 0 0,4 3-13 0 0,-17-8 16 0 0,0 0 0 0 0,0 0-1 0 0,-1 1 1 0 0,0 0 0 0 0,0 1 0 0 0,0-1 0 0 0,-1 1 0 0 0,0 0 0 0 0,-1 1 0 0 0,1 0 0 0 0,-1 0 0 0 0,-1 0 0 0 0,1 0 0 0 0,-2 1 0 0 0,1-1 0 0 0,-1 1 0 0 0,0 0 0 0 0,-1 0 0 0 0,0 0 0 0 0,-1 0 0 0 0,1 1-1 0 0,-2-1 1 0 0,1 0 0 0 0,-1 1 0 0 0,-1-1 0 0 0,0 2-16 0 0,-8 25 168 0 0,-2 0 0 0 0,-1-1-1 0 0,-2 0 1 0 0,-2-1 0 0 0,-1-1-1 0 0,-1 0 1 0 0,-1-1 0 0 0,-3-1-1 0 0,0-1 1 0 0,-2-2 0 0 0,-20 20-168 0 0,40-43 17 0 0,-204 225 878 0 0,-11-9 1 0 0,-231 179-896 0 0,283-256 203 0 0,-2073 1843 965 0 0,1755-1558-157 0 0,-465 311-1011 0 0,886-692 164 0 0,-3-3 0 0 0,-1-3 1 0 0,-2-3-1 0 0,-2-3 0 0 0,-1-4 0 0 0,-2-2 0 0 0,-6-2-164 0 0,74-26 26 0 0,-97 0 194 0 0,103-4-440 0 0,0 0-1 0 0,1 0 1 0 0,0 0 0 0 0,-1 0 0 0 0,1 0-1 0 0,0 0 1 0 0,0 0 0 0 0,0 0 0 0 0,0 0 0 0 0,0 0-1 0 0,0 0 1 0 0,1 0 0 0 0,-1 0 0 0 0,1 0-1 0 0,-1 0 1 0 0,1 0 0 0 0,0 0 0 0 0,0 0-1 0 0,0 0 1 0 0,0 1 0 0 0,0-1 0 0 0,0 0 0 0 0,0 1-1 0 0,1-1 1 0 0,-1 1 0 0 0,1-1 0 0 0,-1 1-1 0 0,1 0 1 0 0,-1-1 0 0 0,1 1 0 0 0,0 0-1 0 0,0 0 1 0 0,-1 0 0 0 0,1 0 0 0 0,0 1 0 0 0,0-1-1 0 0,0 0 1 0 0,0 1 0 0 0,0-1 0 0 0,0 1 220 0 0,-2 0-22 0 0,23-13-5997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4:43.726"/>
    </inkml:context>
    <inkml:brush xml:id="br0">
      <inkml:brushProperty name="width" value="0.1" units="cm"/>
      <inkml:brushProperty name="height" value="0.1" units="cm"/>
      <inkml:brushProperty name="color" value="#FF0066"/>
    </inkml:brush>
    <inkml:brush xml:id="br1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10246 5054 11931 0 0,'0'0'4016'0'0,"0"0"-2301"0"0,0 0-1765 0 0,0 0-1233 0 0,0 0-278 0 0,0 0 217 0 0,0 0 535 0 0,0 0 710 0 0,0 0 158 0 0,0 0-9 0 0,0 0 28 0 0,0 0 24 0 0,0 0 17 0 0,9 28 2 0 0,40 140 92 0 0,-29-91 488 0 0,-20-77-301 0 0,5-2 3365 0 0,17-14-2550 0 0,56-72-737 0 0,-61 65-562 0 0,1 2 1 0 0,0 0-1 0 0,2 1 0 0 0,0 1 0 0 0,1 1 0 0 0,1 1 1 0 0,1 1-1 0 0,12-6 84 0 0,-32 20-19 0 0,0 1 0 0 0,0 0-1 0 0,1 0 1 0 0,-1 1 0 0 0,0-1 0 0 0,1 0 0 0 0,-1 1 0 0 0,1 0 0 0 0,-1 0 0 0 0,0 0 0 0 0,1 0 0 0 0,-1 1 0 0 0,1-1 0 0 0,-1 1-1 0 0,0 0 1 0 0,0 0 0 0 0,1 0 0 0 0,-1 0 0 0 0,0 1 0 0 0,0 0 0 0 0,0-1 0 0 0,0 1 0 0 0,0 0 0 0 0,-1 0 0 0 0,1 0-1 0 0,0 1 1 0 0,-1-1 0 0 0,0 0 0 0 0,0 1 0 0 0,1 0 0 0 0,-1 0 0 0 0,-1-1 0 0 0,1 1 0 0 0,0 0 0 0 0,-1 1 0 0 0,1-1 19 0 0,48 123 378 0 0,-50-125-380 0 0,66 183-74 0 0,-24-113-8044 0 0,-33-57-1816 0 0</inkml:trace>
  <inkml:trace contextRef="#ctx0" brushRef="#br0" timeOffset="-659.378">9502 5002 8970 0 0,'0'0'733'0'0,"0"0"-353"0"0,0 0-425 0 0,0 0-126 0 0,0 0 51 0 0,0 0 143 0 0,0 0 184 0 0,0 0 169 0 0,0 0 87 0 0,0 0-15 0 0,0 0-118 0 0,0 0-228 0 0,0 0-316 0 0,8-10-335 0 0,23-26-39 0 0,-34 78 416 0 0,-4-19 287 0 0,-1 1 0 0 0,-1-2 1 0 0,-1 1-1 0 0,-1-1 0 0 0,-1-1 0 0 0,0 0 0 0 0,-2-1 1 0 0,0 0-1 0 0,-2-1 0 0 0,0 0 0 0 0,-1-2 1 0 0,-1 0-1 0 0,0-1 0 0 0,-1 0 0 0 0,-13 6-115 0 0,-57 4-274 0 0,53-36-4404 0 0,32 7-2255 0 0</inkml:trace>
  <inkml:trace contextRef="#ctx0" brushRef="#br0" timeOffset="-415.191">9286 4940 13795 0 0,'0'0'2075'0'0,"0"0"-1055"0"0,0 0-1651 0 0,0 0-944 0 0,0 0-113 0 0,0 0 427 0 0,0 0 835 0 0,0 0 517 0 0,0 0 135 0 0,0 0 9 0 0,10 30-15 0 0,69 196 608 0 0,-3-68 298 0 0,-16-59-7190 0 0,-50-83-1907 0 0</inkml:trace>
  <inkml:trace contextRef="#ctx0" brushRef="#br0" timeOffset="31291.945">1999 7883 12979 0 0,'0'0'349'0'0,"0"0"-175"0"0,0 0-226 0 0,0 0-297 0 0,0 0-487 0 0,0 0-461 0 0,0 0-397 0 0,0 0-114 0 0,0 0 277 0 0,0 0 449 0 0,0 0 466 0 0,0 0 325 0 0,-17 7 200 0 0,-84 31 98 0 0,94-34-710 0 0,3-1-2456 0 0</inkml:trace>
  <inkml:trace contextRef="#ctx0" brushRef="#br0" timeOffset="31531.217">1301 8292 13411 0 0,'0'0'-192'0'0,"0"0"-120"0"0,0 0 56 0 0,0 0-328 0 0,0 0-705 0 0,0 0-711 0 0,0 0-249 0 0,-157 155-319 0 0,151-142-1393 0 0</inkml:trace>
  <inkml:trace contextRef="#ctx0" brushRef="#br0" timeOffset="31786.142">879 9381 9394 0 0,'0'0'728'0'0,"0"0"-528"0"0,0 0-56 0 0,0 0-96 0 0,-71 187-640 0 0,68-141-896 0 0,3-10-761 0 0,0-13-3936 0 0</inkml:trace>
  <inkml:trace contextRef="#ctx0" brushRef="#br0" timeOffset="32057.799">823 10344 0 0 0,'0'0'1724'0'0,"0"0"67"0"0,0 0-549 0 0,-2 29-320 0 0,-6 201 650 0 0,15-189-1672 0 0,2-1 0 0 0,1 0 1 0 0,2 0-1 0 0,2-1 0 0 0,2 0 0 0 0,1-1 1 0 0,2-2-1 0 0,2 1 0 0 0,6 6 100 0 0,24 49-2189 0 0,15 24-15 0 0,-46-87 1986 0 0,-2 1 0 0 0,-1 0 1 0 0,-1 2-1 0 0,-2 0 0 0 0,-1 0 0 0 0,-2 2 1 0 0,-1-1-1 0 0,-2 1 0 0 0,4 30 218 0 0,-15 299 1552 0 0,1-327-3104 0 0</inkml:trace>
  <inkml:trace contextRef="#ctx0" brushRef="#br0" timeOffset="32058.799">1511 13097 15387 0 0,'0'0'1174'0'0,"0"0"-1186"0"0,0 0-212 0 0,0 0 220 0 0,10 26 104 0 0,36 85 1 0 0,54 18-860 0 0,-75-94-104 0 0,-1 1-1 0 0,-1 2 0 0 0,-2 0 0 0 0,-2 1 0 0 0,-2 1 1 0 0,-1 1-1 0 0,-2 0 0 0 0,-2 1 0 0 0,-2 0 1 0 0,-1 1-1 0 0,-3 0 0 0 0,-1 0 0 0 0,-1 31 864 0 0,-3-46-4534 0 0</inkml:trace>
  <inkml:trace contextRef="#ctx0" brushRef="#br0" timeOffset="32323.075">1666 14526 2633 0 0,'0'0'2508'0'0,"0"0"-614"0"0,0 0-553 0 0,0 0-444 0 0,-26 26-381 0 0,-81 84-268 0 0,39-6-175 0 0,59-78-221 0 0,-92 175-629 0 0,11-78 4085 0 0,84-118-3224 0 0,1 0-1 0 0,0 1 0 0 0,0 0 1 0 0,0 0-1 0 0,1 0 0 0 0,0 0 1 0 0,0 1-1 0 0,0 0 0 0 0,1 0 1 0 0,0 0-1 0 0,1 0 0 0 0,-1 0 1 0 0,1 0-1 0 0,1 1 0 0 0,-1-1 1 0 0,1 1-1 0 0,1 0 0 0 0,-1-1 1 0 0,1 1-1 0 0,1-1 0 0 0,-1 1 1 0 0,1 0-1 0 0,1-1 0 0 0,-1 1 1 0 0,1-1-1 0 0,1 0 0 0 0,-1 0 1 0 0,1 0-1 0 0,0 0 0 0 0,1 0 1 0 0,2 3-84 0 0,15 18 16 0 0,-1 2 0 0 0,-2 0 0 0 0,-1 1 0 0 0,-1 1 0 0 0,-1 0 0 0 0,-2 1 0 0 0,-2 1 1 0 0,-1 0-1 0 0,-1 0 0 0 0,-2 1 0 0 0,1 17-16 0 0,-8-49-111 0 0,32 130-207 0 0,-5-80-7192 0 0,-21-45 195 0 0</inkml:trace>
  <inkml:trace contextRef="#ctx0" brushRef="#br0" timeOffset="-3513.359">6648 5236 2529 0 0,'0'0'804'0'0,"0"0"-579"0"0,0 0-352 0 0,0 0-99 0 0,0 0 83 0 0,0 0 98 0 0,0 0-15 0 0,0 0-30 0 0,0 0-24 0 0,0 0-5 0 0,0 0 8 0 0,0 0 14 0 0,0 0 12 0 0,8 1 22 0 0,52 19-983 0 0,-57-19-186 0 0</inkml:trace>
  <inkml:trace contextRef="#ctx0" brushRef="#br0" timeOffset="-2179.746">6721 5199 744 0 0,'0'0'1741'0'0,"0"0"-559"0"0,0 0-377 0 0,0 0-120 0 0,0 0-106 0 0,0 0-115 0 0,0 0-117 0 0,0 0-26 0 0,0 0-9 0 0,0 0 59 0 0,0 0 112 0 0,25-10 102 0 0,76-31 97 0 0,-98 41-483 0 0,0-1 1 0 0,0 0-1 0 0,0 0 1 0 0,0 0-1 0 0,-1-1 1 0 0,1 1 0 0 0,0-1-1 0 0,-1 1 1 0 0,1-1-1 0 0,-1 0 1 0 0,0 0-1 0 0,1 0 1 0 0,-1 0 0 0 0,0 0-1 0 0,0-1 1 0 0,0 1-1 0 0,-1-1 1 0 0,1 1-1 0 0,-1-1 1 0 0,1 0 0 0 0,-1 1-1 0 0,0-1 1 0 0,0 0-1 0 0,0 0 1 0 0,0 0-1 0 0,-1 0 1 0 0,1 0 0 0 0,-1 0-1 0 0,0 0 1 0 0,1 0-1 0 0,-1 0 1 0 0,-1 0-1 0 0,1 0 1 0 0,0 0 0 0 0,-1-2-200 0 0,0-10 904 0 0,-2 9-922 0 0,0 0 0 0 0,0 0 0 0 0,0 0 0 0 0,-1 0 1 0 0,0 1-1 0 0,0-1 0 0 0,0 1 0 0 0,0 0 0 0 0,-1 1 0 0 0,0-1 0 0 0,0 1 0 0 0,0 0 0 0 0,-1 0 0 0 0,0 0 0 0 0,1 1 0 0 0,-1 0 0 0 0,0 0 0 0 0,-1 0 0 0 0,1 1 0 0 0,0 0 0 0 0,-1 0 0 0 0,1 1 0 0 0,-1 0 0 0 0,1 0 0 0 0,-1 0 0 0 0,0 1 0 0 0,1 0 0 0 0,-1 0 0 0 0,0 1 0 0 0,1 0 0 0 0,-1 0 0 0 0,0 0 0 0 0,1 1 0 0 0,0 0 1 0 0,-1 0-1 0 0,-1 2 18 0 0,-6 0-126 0 0,1 1 0 0 0,0 0 0 0 0,0 1 1 0 0,1 0-1 0 0,0 1 0 0 0,0 0 0 0 0,1 1 1 0 0,-1 1-1 0 0,2 0 0 0 0,-1 0 0 0 0,1 1 1 0 0,1 0-1 0 0,0 1 0 0 0,0 0 0 0 0,1 0 1 0 0,1 1-1 0 0,0 0 0 0 0,0 0 0 0 0,1 1 1 0 0,1 0-1 0 0,0 0 0 0 0,1 0 0 0 0,0 1 1 0 0,1-1-1 0 0,0 1 0 0 0,1 0 1 0 0,1 0-1 0 0,0 10 126 0 0,1-12 12 0 0,0 1 0 0 0,1 0 0 0 0,1-1 0 0 0,0 1 0 0 0,0-1 0 0 0,2 1-1 0 0,-1-1 1 0 0,1 0 0 0 0,1-1 0 0 0,0 1 0 0 0,1-1 0 0 0,0 0 0 0 0,1 0 0 0 0,0 0 0 0 0,0-1 0 0 0,1 0 0 0 0,1-1 0 0 0,0 0 0 0 0,0 0 0 0 0,1-1 0 0 0,-1 0 0 0 0,2-1 0 0 0,-1 0 0 0 0,1 0 0 0 0,0-1 0 0 0,1-1 0 0 0,-1 0 0 0 0,1 0 0 0 0,0-1 0 0 0,11 2-12 0 0,-8-4 238 0 0,0 0 1 0 0,-1-1-1 0 0,1-1 1 0 0,0 0 0 0 0,0-1-1 0 0,0-1 1 0 0,-1 0-1 0 0,1-1 1 0 0,-1 0 0 0 0,1-1-1 0 0,-1-1 1 0 0,0 0-1 0 0,-1-1 1 0 0,1-1 0 0 0,-1 0-1 0 0,-1-1 1 0 0,1 0-1 0 0,-1-1 1 0 0,0 0 0 0 0,-1-1-1 0 0,-1 0 1 0 0,1-1-1 0 0,-1 0 1 0 0,6-10-239 0 0,194-250 499 0 0,-210 272-621 0 0,0-1 0 0 0,0 1-1 0 0,0-1 1 0 0,0 1 0 0 0,0-1 0 0 0,0 1 0 0 0,0-1 0 0 0,0 1 0 0 0,1-1-1 0 0,-1 0 1 0 0,0 1 0 0 0,0-1 0 0 0,0 1 0 0 0,0-1 0 0 0,1 1 0 0 0,-1-1-1 0 0,0 0 1 0 0,0 1 0 0 0,1-1 0 0 0,-1 1 0 0 0,0-1 0 0 0,1 0 0 0 0,-1 0-1 0 0,1 1 1 0 0,-1-1 0 0 0,0 0 0 0 0,1 1 0 0 0,-1-1 0 0 0,1 0 0 0 0,-1 0-1 0 0,0 0 1 0 0,1 0 0 0 0,-1 1 0 0 0,1-1 0 0 0,-1 0 0 0 0,1 0 0 0 0,-1 0 0 0 0,1 0-1 0 0,-1 0 1 0 0,1 0 0 0 0,-1 0 0 0 0,1 0 0 0 0,-1 0 0 0 0,1 0 0 0 0,-1-1-1 0 0,1 1 1 0 0,-1 0 0 0 0,0 0 0 0 0,1 0 0 0 0,-1-1 0 0 0,1 1 0 0 0,-1 0-1 0 0,0 0 1 0 0,1-1 0 0 0,-1 1 122 0 0,2 11 1099 0 0,4 39-1097 0 0,-6-36 9 0 0,0 0 0 0 0,1 0 0 0 0,1 0 0 0 0,0 0 0 0 0,1 0 0 0 0,0-1 0 0 0,2 1 0 0 0,-1-1 0 0 0,1 0 0 0 0,1 0 0 0 0,1-1 0 0 0,-1 0 0 0 0,2 0 0 0 0,0 0 0 0 0,5 5-11 0 0,-11-16 142 0 0,0 1 0 0 0,0-1 0 0 0,0 1 0 0 0,1-1 0 0 0,-1 0 0 0 0,1 0 0 0 0,-1 0 1 0 0,1 0-1 0 0,-1-1 0 0 0,1 1 0 0 0,0 0 0 0 0,-1-1 0 0 0,1 0 0 0 0,0 0 0 0 0,-1 0 0 0 0,1 0 0 0 0,0 0 0 0 0,-1 0 0 0 0,1-1 0 0 0,-1 1 0 0 0,1-1 0 0 0,0 0 0 0 0,-1 0 1 0 0,1 0-1 0 0,-1 0 0 0 0,0 0 0 0 0,1 0 0 0 0,-1-1 0 0 0,0 1 0 0 0,0-1 0 0 0,0 0 0 0 0,0 1 0 0 0,0-1 0 0 0,0 0 0 0 0,0 0 0 0 0,0 0 0 0 0,-1-1 0 0 0,1 1 1 0 0,-1 0-1 0 0,1-2-142 0 0,53-102 1243 0 0,-53 101-1320 0 0,70-112-855 0 0,-39 128-3517 0 0,-2 57 4187 0 0,-29-61 114 0 0,15 47 205 0 0,-14-39-33 0 0,1 0-1 0 0,1 0 1 0 0,0 0 0 0 0,1 0-1 0 0,0-1 1 0 0,2 1-1 0 0,-1-2 1 0 0,2 1-1 0 0,0-1 1 0 0,0-1-24 0 0,-7-10 122 0 0,-1-1 0 0 0,1 0-1 0 0,0 0 1 0 0,-1 0 0 0 0,1 0 0 0 0,0 0 0 0 0,0 0 0 0 0,0-1-1 0 0,0 1 1 0 0,0 0 0 0 0,0-1 0 0 0,0 0 0 0 0,0 1 0 0 0,0-1-1 0 0,0 0 1 0 0,0 0 0 0 0,0 0 0 0 0,0 0 0 0 0,0-1 0 0 0,0 1-1 0 0,-1 0 1 0 0,1-1 0 0 0,0 0 0 0 0,0 1 0 0 0,0-1 0 0 0,0 0-1 0 0,0 0 1 0 0,-1 0 0 0 0,1 0 0 0 0,0 0 0 0 0,-1 0 0 0 0,1 0-1 0 0,-1-1 1 0 0,1 1 0 0 0,-1-1 0 0 0,0 1 0 0 0,1-1 0 0 0,-1 0-122 0 0,53-70 726 0 0,-49 65-737 0 0,113-211 186 0 0,-116 217-249 0 0,0 1 0 0 0,0 0 0 0 0,0-1 0 0 0,0 1 0 0 0,0 0 1 0 0,0 0-1 0 0,0 0 0 0 0,0 0 0 0 0,1 0 0 0 0,-1 1 0 0 0,0-1 0 0 0,0 1 0 0 0,0-1 1 0 0,0 1-1 0 0,0 0 0 0 0,0 0 0 0 0,0 0 0 0 0,-1 0 0 0 0,1 0 0 0 0,0 0 0 0 0,0 0 1 0 0,-1 0-1 0 0,1 1 0 0 0,-1-1 0 0 0,1 1 0 0 0,-1-1 0 0 0,1 1 0 0 0,-1 0 0 0 0,0 0 0 0 0,0-1 1 0 0,0 1-1 0 0,0 0 0 0 0,0 0 0 0 0,0 0 0 0 0,-1 0 0 0 0,1 0 0 0 0,-1 0 0 0 0,1 0 1 0 0,-1 0-1 0 0,0 1 0 0 0,0-1 74 0 0,6 9-76 0 0,90 221 528 0 0,-75-130-9247 0 0,-18-87-783 0 0</inkml:trace>
  <inkml:trace contextRef="#ctx0" brushRef="#br0" timeOffset="-17413.95">2756 1401 688 0 0,'0'0'2233'0'0,"0"0"-789"0"0,0 0-440 0 0,0 0-284 0 0,0 0-246 0 0,0 0-216 0 0,0 0-123 0 0,0 0-53 0 0,0 0-37 0 0,0 0 59 0 0,-1-4 28 0 0,-4-10-1018 0 0,2 41 734 0 0,3-27 223 0 0,-3 56 684 0 0,-20 628-531 0 0,-51 11 787 0 0,61-213-1033 0 0,15-303 451 0 0,14 209-299 0 0,-5 59 30 0 0,-8-269 44 0 0,1 389 192 0 0,-58-103 287 0 0,29 112 819 0 0,12-351-419 0 0,15 203-1083 0 0,17-50 724 0 0,38 455-432 0 0,-50 60 3279 0 0,-7-880-3512 0 0,0 89 547 0 0,-5 0 1 0 0,-4-1-1 0 0,-19 83-606 0 0,6-79 311 0 0,6 2 0 0 0,3 0 1 0 0,5 23-312 0 0,-9-7 1041 0 0,-3-70 374 0 0,20-52-1356 0 0,0-1 42 0 0,0 0 45 0 0,0 0 68 0 0,0 0 38 0 0,0 0 11 0 0,0 0-7 0 0,0 0-33 0 0,0 0-19 0 0,0 0-25 0 0,-9-17 2490 0 0,6 13-7298 0 0,2 1-5470 0 0,1 2-317 0 0</inkml:trace>
  <inkml:trace contextRef="#ctx0" brushRef="#br0" timeOffset="-15763.331">2815 1443 2617 0 0,'0'0'1529'0'0,"0"0"-406"0"0,0 0-243 0 0,0 0-192 0 0,0 0-113 0 0,0 0 4 0 0,0 0 61 0 0,0 0 43 0 0,0 0 40 0 0,0 0 13 0 0,0 0-16 0 0,-3-15-4 0 0,-16-71 1671 0 0,47 150-1750 0 0,2-42-562 0 0,0 0 1 0 0,2-2 0 0 0,1-2 0 0 0,0-1-1 0 0,1-1 1 0 0,1-2 0 0 0,0-1 0 0 0,1-2-1 0 0,0-1 1 0 0,0-3 0 0 0,1 0 0 0 0,0-2-1 0 0,1-2 1 0 0,29-2-76 0 0,37 11 32 0 0,53-1 316 0 0,1-6 0 0 0,102-11-348 0 0,-77 0 27 0 0,-117 5 108 0 0,-1-2 0 0 0,0-3 0 0 0,-1-3 0 0 0,1-3 0 0 0,-2-3 0 0 0,4-4-135 0 0,-58 16 143 0 0,-1 0-1 0 0,0-1 0 0 0,0-1 0 0 0,-1 1 1 0 0,1-1-1 0 0,-1 0 0 0 0,0-1 1 0 0,0 1-1 0 0,-1-1 0 0 0,0-1 0 0 0,0 1 1 0 0,0-1-1 0 0,-1 0 0 0 0,0-1 0 0 0,0 1 1 0 0,-1-1-1 0 0,0 0 0 0 0,0 0 0 0 0,-1 0 1 0 0,0-1-1 0 0,0 1 0 0 0,-1-1 0 0 0,0 0 1 0 0,-1 1-1 0 0,0-1 0 0 0,0 0 0 0 0,-1 0 1 0 0,0 0-1 0 0,-1 0 0 0 0,0-2-142 0 0,0-7 11 0 0,-1-1-1 0 0,-1 1 0 0 0,-1 0 1 0 0,-1 0-1 0 0,0 0 1 0 0,-1 1-1 0 0,-1 0 1 0 0,-1 0-1 0 0,0 0 1 0 0,-1 1-1 0 0,-1 0 0 0 0,0 1 1 0 0,-1 0-1 0 0,-1 1 1 0 0,0 0-1 0 0,-1 1 1 0 0,-1 0-1 0 0,0 1 1 0 0,0 1-1 0 0,-1 0 0 0 0,-1 1 1 0 0,0 0-1 0 0,0 1 1 0 0,-8-2-11 0 0,-52-11-43 0 0,-2 2 1 0 0,0 5-1 0 0,-1 2 1 0 0,0 4-1 0 0,0 4 1 0 0,-1 2-1 0 0,-54 8 43 0 0,6 5-103 0 0,0 5 0 0 0,2 6-1 0 0,0 6 1 0 0,-5 6 103 0 0,109-27 3 0 0,-82 18-40 0 0,6-2-83 0 0,1 3 0 0 0,2 5-1 0 0,-66 30 121 0 0,99-24-1454 0 0,27-6-3780 0 0,24-14-4268 0 0</inkml:trace>
  <inkml:trace contextRef="#ctx0" brushRef="#br0" timeOffset="-13491.73">4691 1517 0 0 0,'0'0'1066'0'0,"0"0"19"0"0,0 0-317 0 0,0 0-165 0 0,0 0-77 0 0,0 0-24 0 0,0 0 1 0 0,0 0 64 0 0,0 0 101 0 0,0 0 88 0 0,0 0 58 0 0,2-11 5 0 0,1-3-441 0 0,1-8-91 0 0,-3-4 3474 0 0,-1 26-3185 0 0,0 0-157 0 0,0 0-207 0 0,0 0-274 0 0,0 0-347 0 0,0 0-405 0 0,0 0-343 0 0,0 7-1357 0 0,1 25 2245 0 0,31 153 246 0 0,-42 319 1019 0 0,20 70-748 0 0,-11-393-72 0 0,12 91-101 0 0,-3-158 19 0 0,-6 0-1 0 0,-4 0 1 0 0,-5 1 0 0 0,-17 78-94 0 0,2-65 82 0 0,5 1 1 0 0,6 0 0 0 0,6 28-83 0 0,47 636 249 0 0,-41 583 405 0 0,-22-769-60 0 0,52 480 1031 0 0,-15-269-169 0 0,-42-251-1091 0 0,18-507-219 0 0,-2 1 0 0 0,-4-2-1 0 0,-1 0 1 0 0,-4 0-1 0 0,-2-2 1 0 0,-2 0-1 0 0,-3-2 1 0 0,-7 8-146 0 0,-93 200 512 0 0,112-241-273 0 0,-1-1 0 0 0,-1-1 0 0 0,-1 0 0 0 0,0-1 1 0 0,-2-1-1 0 0,0-1 0 0 0,-1 0 0 0 0,0-2 0 0 0,-2 0 0 0 0,1-1 1 0 0,-2-2-1 0 0,0 0 0 0 0,0-1 0 0 0,-1-1 0 0 0,-17 3-239 0 0,12-8 197 0 0,-1-2 0 0 0,1 0 0 0 0,-1-3-1 0 0,1 0 1 0 0,0-2 0 0 0,-1-1 0 0 0,1-1-1 0 0,-11-4-196 0 0,-43-5 175 0 0,-460-92 817 0 0,441 86-923 0 0,-122-40 371 0 0,212 52-380 0 0,1 0 0 0 0,1-1 0 0 0,-1-1 0 0 0,2 0 0 0 0,-1 0-1 0 0,1-1 1 0 0,0 0 0 0 0,1 0 0 0 0,1-1 0 0 0,-1 0 0 0 0,2 0 0 0 0,-1-1-1 0 0,2 0 1 0 0,-1 0 0 0 0,0-7-60 0 0,-83-117 516 0 0,67 122-1574 0 0,25 29-4116 0 0,27 31-6361 0 0,-21-37 3251 0 0</inkml:trace>
  <inkml:trace contextRef="#ctx0" brushRef="#br0" timeOffset="-11605.452">4599 3768 1000 0 0,'0'0'120'0'0,"0"0"-313"0"0,0 0-277 0 0,10-6 200 0 0,42-28 2432 0 0,-27-24 6600 0 0,-70 16-5351 0 0,14 35-3420 0 0,0 1 0 0 0,0 1 0 0 0,0 2 0 0 0,-1 2 0 0 0,1 0 0 0 0,-18 3 9 0 0,-8-1-128 0 0,57 0 41 0 0,1-1-1 0 0,-1 0 0 0 0,0 1 0 0 0,1-1 0 0 0,-1 1 0 0 0,0-1 0 0 0,1 0 0 0 0,-1 1 1 0 0,0-1-1 0 0,0 1 0 0 0,0-1 0 0 0,1 1 0 0 0,-1-1 0 0 0,0 1 0 0 0,0-1 0 0 0,0 1 1 0 0,0-1-1 0 0,0 1 0 0 0,0-1 0 0 0,0 1 0 0 0,0-1 0 0 0,0 1 0 0 0,0-1 1 0 0,0 1-1 0 0,0-1 0 0 0,0 1 0 0 0,0-1 0 0 0,-1 1 0 0 0,1-1 0 0 0,0 1 0 0 0,0-1 1 0 0,-1 1-1 0 0,1-1 0 0 0,0 1 0 0 0,0-1 0 0 0,-1 0 0 0 0,1 1 0 0 0,-1-1 0 0 0,1 0 1 0 0,0 1-1 0 0,-1-1 0 0 0,1 0 0 0 0,-1 1 0 0 0,1-1 0 0 0,-1 0 0 0 0,1 0 1 0 0,0 1-1 0 0,-1-1 0 0 0,1 0 0 0 0,-1 0 0 0 0,1 0 0 0 0,-1 0 0 0 0,1 0 0 0 0,-1 0 1 0 0,0 0-1 0 0,1 0 0 0 0,-1 0 0 0 0,1 0 0 0 0,-1 0 0 0 0,1 0 88 0 0,19 8 505 0 0,54-3-213 0 0,0-3-1 0 0,0-3 1 0 0,-1-3 0 0 0,1-3 0 0 0,14-6-292 0 0,-25 1-67 0 0,44-3 2532 0 0,-105 15-1076 0 0,-1 0 253 0 0,-9-4 2146 0 0,-25-5-4206 0 0,-1 6 262 0 0,-1 1-1 0 0,1 2 1 0 0,-1 2 0 0 0,0 1-1 0 0,1 1 1 0 0,0 2 0 0 0,0 2 156 0 0,-20 2 22 0 0,53-1-5444 0 0,36 22 5261 0 0,-9-19 347 0 0,0-2 0 0 0,1 0 0 0 0,0-1 0 0 0,1-2 0 0 0,0-1 0 0 0,0-1 0 0 0,0-1 0 0 0,1-1 0 0 0,-1-2 0 0 0,1-1 0 0 0,10-1-186 0 0,-37 1 100 0 0,1 0-1 0 0,-1 1 1 0 0,1-1 0 0 0,0 0 0 0 0,-1 0 0 0 0,1-1-1 0 0,0 1 1 0 0,-1 0 0 0 0,1 0 0 0 0,0-1 0 0 0,-1 1-1 0 0,1-1 1 0 0,-1 1 0 0 0,1-1 0 0 0,-1 0-1 0 0,1 0 1 0 0,-1 1 0 0 0,1-1 0 0 0,-1 0 0 0 0,0 0-1 0 0,0-1 1 0 0,1 1 0 0 0,-1 0 0 0 0,0 0-1 0 0,0 0 1 0 0,0-1 0 0 0,0 1 0 0 0,0-1 0 0 0,-1 1-1 0 0,1-1 1 0 0,0 1 0 0 0,-1-1 0 0 0,1 1 0 0 0,-1-1-1 0 0,1 1 1 0 0,-1-1 0 0 0,0 0 0 0 0,0 1-1 0 0,1-1 1 0 0,-1 0 0 0 0,0 1 0 0 0,-1-1 0 0 0,1 0-1 0 0,0 1 1 0 0,0-1 0 0 0,-1 0 0 0 0,1 1-1 0 0,-1-1 1 0 0,1 1 0 0 0,-1-1 0 0 0,0 1 0 0 0,0-1-1 0 0,0 1 1 0 0,0-1-100 0 0,-35-23-330 0 0,11 19 185 0 0,0 1 0 0 0,0 1 0 0 0,0 1 0 0 0,0 1 0 0 0,-1 1-1 0 0,1 2 1 0 0,-1 0 0 0 0,1 2 0 0 0,0 1 0 0 0,0 1 0 0 0,0 1-1 0 0,1 1 1 0 0,-18 7 145 0 0,-35 40-1543 0 0,66-18-1357 0 0,43 0-4074 0 0,-21-30-2 0 0</inkml:trace>
  <inkml:trace contextRef="#ctx0" brushRef="#br0" timeOffset="-10741.589">4515 6762 0 0 0,'0'0'69'0'0,"0"0"89"0"0,0 0 24 0 0,0 0-30 0 0,0 0-16 0 0,0 0 73 0 0,0 0 76 0 0,0 0 132 0 0,0 0 145 0 0,0 0 2 0 0,1 7-5 0 0,2 3-176 0 0,1 4-218 0 0,-8-14 4088 0 0,-20-10-403 0 0,13 52-8481 0 0,11-28 5498 0 0,3 11-3813 0 0,-2-19-2288 0 0</inkml:trace>
  <inkml:trace contextRef="#ctx0" brushRef="#br0" timeOffset="-9639.484">4540 7415 3881 0 0,'0'0'2238'0'0,"0"0"-483"0"0,0 0-238 0 0,0 0-170 0 0,0 0-242 0 0,0 0-343 0 0,0 0-430 0 0,0 0-405 0 0,0 0-378 0 0,0 0-230 0 0,0 0 51 0 0,0 0 182 0 0,0 0 284 0 0,5 3 242 0 0,5 4 80 0 0,1 0 1 0 0,1-1-1 0 0,-1-1 1 0 0,1 0-1 0 0,0 0 1 0 0,0-1-1 0 0,0-1 1 0 0,1 0-1 0 0,-1-1 1 0 0,1 0-1 0 0,-1-1 1 0 0,1 0-1 0 0,0-1 1 0 0,0-1 0 0 0,2 0-159 0 0,54 4 242 0 0,-64 0 5180 0 0,-89 2-5280 0 0,-212 2-33 0 0,295 1-4686 0 0,33 16 4664 0 0,179 25 1210 0 0,-122-36-1147 0 0,28 6 1429 0 0,-117-19-464 0 0,-2-2 1741 0 0,-12-10-2426 0 0,-7 2-483 0 0,0 0 1 0 0,-1 1-1 0 0,0 1 0 0 0,0 1 0 0 0,-1 2 1 0 0,1 0-1 0 0,-2 1 0 0 0,1 1 1 0 0,0 1-1 0 0,0 1 0 0 0,-1 1 0 0 0,1 1 1 0 0,-2 2 52 0 0,-9-3 1 0 0,-96 12-288 0 0,134-6-2668 0 0,28 11 2593 0 0,-7-9 498 0 0,1-1 0 0 0,0-1 0 0 0,1-1 0 0 0,-1-1-1 0 0,1-2 1 0 0,0-1 0 0 0,-1-1 0 0 0,5-1-136 0 0,42 2 76 0 0,119 2 1558 0 0,-221-24 1977 0 0,14 9-3643 0 0,-9 0-16 0 0,0 1 0 0 0,-1 1 0 0 0,0 1 0 0 0,-1 2 0 0 0,1 0-1 0 0,-2 1 1 0 0,1 2 0 0 0,-26-1 48 0 0,-133-33 300 0 0,258 16-6736 0 0,-1 13-468 0 0,-45 6-2869 0 0</inkml:trace>
  <inkml:trace contextRef="#ctx0" brushRef="#br0" timeOffset="-8142.535">3722 3089 4129 0 0,'0'0'2402'0'0,"0"0"-763"0"0,0 0-507 0 0,0 0-463 0 0,0 0-538 0 0,0 0-499 0 0,0 0-391 0 0,0 0-161 0 0,0 0 191 0 0,0 0 278 0 0,0 0 329 0 0,0 0 289 0 0,-8 14 83 0 0,-75 152 636 0 0,7 3 0 0 0,-13 59-886 0 0,78-198 49 0 0,-44 138 1653 0 0,54-175 4829 0 0,-2-5-4926 0 0,-4-20-2170 0 0,7-32 567 0 0,2-1 0 0 0,4 1 0 0 0,2 0 0 0 0,3 1 0 0 0,8-23-2 0 0,24-166 1219 0 0,-44 227-1115 0 0,4 35-5006 0 0,-3-10 4871 0 0,17 66 112 0 0,2-2 0 0 0,2 0 0 0 0,4-2 0 0 0,2 0 0 0 0,3-2 0 0 0,2-1 0 0 0,29 37-81 0 0,132 170 608 0 0,-210-279 4884 0 0,-24-6-5718 0 0,25 12 587 0 0,-14-7-413 0 0,-1 1-1 0 0,0 2 1 0 0,-1 1 0 0 0,0 1 0 0 0,0 2-1 0 0,-1 2 1 0 0,0 0 0 0 0,0 2 0 0 0,-1 2-1 0 0,1 1 1 0 0,-21 3 52 0 0,49-2-148 0 0,1 0 1 0 0,0 0-1 0 0,-1 0 0 0 0,1 0 0 0 0,0 0 0 0 0,0 1 1 0 0,0 0-1 0 0,0 0 0 0 0,0 0 0 0 0,0 0 0 0 0,0 1 1 0 0,1 0-1 0 0,-1-1 0 0 0,1 1 0 0 0,0 1 0 0 0,0-1 1 0 0,0 0-1 0 0,0 1 0 0 0,1-1 0 0 0,-1 1 0 0 0,1 0 1 0 0,0 0-1 0 0,-2 3 148 0 0,-3 28-4356 0 0,12 3-3675 0 0,1-22 2926 0 0</inkml:trace>
  <inkml:trace contextRef="#ctx0" brushRef="#br0" timeOffset="-7022.503">3361 7392 10706 0 0,'0'0'1347'0'0,"0"0"-239"0"0,0 0-326 0 0,0 0-298 0 0,0 0-229 0 0,0 0-273 0 0,0 0-243 0 0,0 0-162 0 0,0 0-127 0 0,0 0-81 0 0,0 0-20 0 0,0 0 60 0 0,0 0 160 0 0,-2-4 243 0 0,-9 201 1877 0 0,29 15-1321 0 0,-15-208 8378 0 0,-16-83-8182 0 0,-71-265-249 0 0,80 261-962 0 0,23 66-1115 0 0,32 14 333 0 0,-43 3 1190 0 0,22 4 101 0 0,1 1-1 0 0,-1 2 1 0 0,-1 1 0 0 0,0 1 0 0 0,0 1 0 0 0,-1 1 0 0 0,0 2 0 0 0,0 1 0 0 0,10 9 138 0 0,67 58-531 0 0,-106-76 612 0 0,-1-1 1 0 0,0 0-1 0 0,0 0 1 0 0,0 0 0 0 0,0-1-1 0 0,-1 1 1 0 0,0 0-1 0 0,1-1 1 0 0,-1 0-1 0 0,-1 1 1 0 0,1-1-1 0 0,0-1 1 0 0,-1 1-1 0 0,1 0 1 0 0,-1-1-1 0 0,0 0 1 0 0,0 1-1 0 0,0-2 1 0 0,0 1-1 0 0,0 0 1 0 0,0-1-1 0 0,-1 0 1 0 0,1 0 0 0 0,0 0-1 0 0,-1 0 1 0 0,-2-1-82 0 0,-4 4 27 0 0,-223 95 77 0 0,236-88-2480 0 0,55-3 2390 0 0,-26-7 97 0 0,-13-3-152 0 0,0 0 0 0 0,1 1 1 0 0,-1 1-1 0 0,0 1 0 0 0,1 0 1 0 0,-1 1-1 0 0,0 1 0 0 0,0 1 1 0 0,0 1-1 0 0,-1 0 0 0 0,0 1 1 0 0,0 1-1 0 0,0 1 0 0 0,-1 0 1 0 0,0 1-1 0 0,0 1 0 0 0,-1 0 1 0 0,-1 1-1 0 0,1 1 0 0 0,-2 0 1 0 0,0 1-1 0 0,0 0 0 0 0,-1 1 1 0 0,-1 1 40 0 0,-6-7 33 0 0,0 0 0 0 0,-1 1 1 0 0,0 0-1 0 0,0 0 0 0 0,-1 0 1 0 0,0 0-1 0 0,-1 0 0 0 0,0 1 1 0 0,0-1-1 0 0,-1 1 0 0 0,0-1 1 0 0,-1 1-1 0 0,0 0 0 0 0,-1-1 1 0 0,-1 9-34 0 0,-3-12 182 0 0,-1 0 0 0 0,0 0 0 0 0,0-1 0 0 0,0 0 0 0 0,-1 0 0 0 0,0 0 0 0 0,0-1 0 0 0,0 0 0 0 0,-1-1 0 0 0,1 1 0 0 0,-1-1 0 0 0,0-1 0 0 0,1 0 0 0 0,-1 0 0 0 0,0 0 0 0 0,-1-1 0 0 0,1 0 1 0 0,0 0-1 0 0,0-1 0 0 0,-4-1-182 0 0,-56 1 545 0 0,1-4 1 0 0,0-3-1 0 0,0-3 1 0 0,0-2 0 0 0,2-3-1 0 0,-1-4 1 0 0,2-2 0 0 0,-48-23-546 0 0,-5-17-491 0 0,158 42-6292 0 0,70 1-2592 0 0,-84 15 1725 0 0</inkml:trace>
  <inkml:trace contextRef="#ctx0" brushRef="#br0" timeOffset="-5914.597">5592 3710 1752 0 0,'0'0'1663'0'0,"0"0"-476"0"0,0 0-225 0 0,0 0-133 0 0,0 0-140 0 0,0 0-141 0 0,0 0-124 0 0,0 0-111 0 0,0 0-73 0 0,0 0-64 0 0,0 0-58 0 0,0 0-45 0 0,0 0-69 0 0,-2-5-101 0 0,-6-16-154 0 0,6 16-209 0 0,2 5-230 0 0,0 0-158 0 0,0 0 63 0 0,5 16-1668 0 0,-1-12-941 0 0</inkml:trace>
  <inkml:trace contextRef="#ctx0" brushRef="#br0" timeOffset="-5720.363">5592 3710 11546 0 0</inkml:trace>
  <inkml:trace contextRef="#ctx0" brushRef="#br0" timeOffset="-5085.517">5592 3710 11546 0 0,'18'58'919'0'0,"-18"-58"-2032"0"0,0 0-484 0 0,0 0 13 0 0,2 37 34 0 0,38 325 2035 0 0,-32 646-83 0 0,-58 734 120 0 0,77-1532 994 0 0,-44-222-811 0 0,-27-20-4688 0 0,-81-31-623 0 0,34 46 6085 0 0,86 74-875 0 0,15-20-96 0 0,2-1 1 0 0,1-1-1 0 0,2 0 1 0 0,1 0-1 0 0,2-2 1 0 0,1 0-1 0 0,2-1 0 0 0,13 15-508 0 0,-16-20 216 0 0,118 147 1498 0 0,-131-175 7501 0 0,-2-8-4807 0 0,3-42-5180 0 0,-5 31 1628 0 0,0 16-852 0 0,1-44-111 0 0,2 1 0 0 0,2 0 0 0 0,2 0 0 0 0,2 1-1 0 0,2 0 1 0 0,2 0 0 0 0,2 2 0 0 0,2 0 0 0 0,2 1 0 0 0,2 1 0 0 0,1 0-1 0 0,18-20 108 0 0,25 8-3869 0 0,-15 32-6166 0 0,-38 18 1772 0 0</inkml:trace>
  <inkml:trace contextRef="#ctx0" brushRef="#br0" timeOffset="-4439.581">5503 3852 9026 0 0,'0'0'565'0'0,"0"0"-639"0"0,0 0-542 0 0,0 0-323 0 0,0 0 7 0 0,0 0 209 0 0,0 0 352 0 0,0 0 436 0 0,0 0 222 0 0,0 0 52 0 0,0 0-27 0 0,0 0-31 0 0,0 0-6 0 0,0 0-40 0 0,0 0-14 0 0,-5 28-18 0 0,-15 86-37 0 0,18-105-107 0 0,0-1 0 0 0,0 0 0 0 0,-1 0-1 0 0,0 0 1 0 0,0 0 0 0 0,-1 0 0 0 0,0-1-1 0 0,-1 0 1 0 0,1 1 0 0 0,-1-2 0 0 0,-1 1-1 0 0,1 0 1 0 0,-1-1 0 0 0,-2 2-59 0 0,-10 11 264 0 0,-41 35 623 0 0,31-44 3231 0 0,26-58-2141 0 0,4 27-1963 0 0,0 1 0 0 0,1 0-1 0 0,0-1 1 0 0,2 1 0 0 0,1 1 0 0 0,0-1 0 0 0,1 1 0 0 0,2 0-1 0 0,-1 1 1 0 0,2 0 0 0 0,1 0 0 0 0,0 1 0 0 0,11-13-14 0 0,-18 26-58 0 0,-1 0-1 0 0,0 0 1 0 0,1 0 0 0 0,0 1 0 0 0,0 0 0 0 0,0-1-1 0 0,0 2 1 0 0,1-1 0 0 0,-1 0 0 0 0,1 1 0 0 0,-1 0-1 0 0,1 0 1 0 0,0 0 0 0 0,0 1 0 0 0,0-1 0 0 0,0 1-1 0 0,0 0 1 0 0,0 1 0 0 0,0-1 0 0 0,1 1 0 0 0,-1 0-1 0 0,0 0 1 0 0,0 1 0 0 0,0 0 0 0 0,0 0 0 0 0,0 0-1 0 0,0 0 1 0 0,0 1 0 0 0,0-1 0 0 0,0 1 0 0 0,-1 1-1 0 0,1-1 1 0 0,-1 1 0 0 0,1-1 0 0 0,-1 1 0 0 0,0 1-1 0 0,0-1 1 0 0,0 1 0 0 0,0-1 58 0 0,320 222 43 0 0,-282-196-5278 0 0,-29-20-3792 0 0</inkml:trace>
  <inkml:trace contextRef="#ctx0" brushRef="#br0" timeOffset="9795.391">4956 3772 1592 0 0,'0'0'2472'0'0,"0"0"-1402"0"0,0 0-588 0 0,0 0-261 0 0,0 0-91 0 0,0 0 23 0 0,0 0 74 0 0,0 0 54 0 0,0 0 10 0 0,0 0-40 0 0,0 0-17 0 0,22-9-26 0 0,67-29-32 0 0,-77 33-173 0 0,0 2-1 0 0,0-1 1 0 0,0 1-1 0 0,0 1 0 0 0,0 0 1 0 0,1 1-1 0 0,-1 0 1 0 0,1 1-1 0 0,-1 1 0 0 0,1 0 1 0 0,-1 0-1 0 0,0 1 1 0 0,1 1-1 0 0,-1 0 0 0 0,0 0 1 0 0,0 1-1 0 0,-1 1 1 0 0,0 0-1 0 0,1 1 0 0 0,-1 0 1 0 0,-1 1-1 0 0,0 0 1 0 0,0 0-1 0 0,0 1 0 0 0,2 2-2 0 0,33 31 12 0 0,-2 2-1 0 0,-2 1 1 0 0,-2 3-1 0 0,-2 1 1 0 0,-1 1-1 0 0,-3 2 1 0 0,-3 2-1 0 0,-1 0 0 0 0,-2 5-11 0 0,66 110 19 0 0,-33-73 15 0 0,-5 1-1 0 0,-4 3 1 0 0,-5 3 0 0 0,-4 1 0 0 0,12 53-34 0 0,100 504-1979 0 0,-147-645 1977 0 0,-2 1 0 0 0,0 0 0 0 0,0 1 0 0 0,-2-1 0 0 0,0 1-1 0 0,-1 0 1 0 0,0 0 0 0 0,-2 0 0 0 0,0 0 0 0 0,-1-1 0 0 0,0 1 0 0 0,-2 0 0 0 0,0 0 0 0 0,0-1 0 0 0,-2 1 0 0 0,0-1-1 0 0,-1 0 1 0 0,0-1 0 0 0,-2 1 0 0 0,1-1 0 0 0,-2-1 0 0 0,0 0 0 0 0,-5 5 2 0 0,-35 24 657 0 0,-2-4-1 0 0,-2-1 1 0 0,-1-3-1 0 0,-2-2 1 0 0,-1-2-1 0 0,-1-3 1 0 0,-36 10-657 0 0,-118 63 158 0 0,200-94-261 0 0,-43 20 17 0 0,2 3 0 0 0,1 1 0 0 0,2 4 0 0 0,1 1-1 0 0,-22 22 87 0 0,-30 76-5466 0 0,90-114 600 0 0</inkml:trace>
  <inkml:trace contextRef="#ctx0" brushRef="#br0" timeOffset="10593.764">5465 3817 5769 0 0,'0'0'514'0'0,"0"0"-24"0"0,0 0 23 0 0,0 0 59 0 0,0 0 49 0 0,0 0 38 0 0,0 0 34 0 0,0 0 10 0 0,0 0 56 0 0,0 0 60 0 0,0 0 18 0 0,0 0-58 0 0,-25-21-57 0 0,-75-62-38 0 0,101 83-715 0 0,-1-1 0 0 0,1 1 0 0 0,-1 0 1 0 0,1-1-1 0 0,-1 1 0 0 0,1 0 0 0 0,-1-1 0 0 0,0 1 1 0 0,1 0-1 0 0,-1-1 0 0 0,1 1 0 0 0,-1-1 0 0 0,0 1 1 0 0,1-1-1 0 0,-1 1 0 0 0,0-1 0 0 0,0 1 0 0 0,1-1 1 0 0,-1 1-1 0 0,0-1 0 0 0,0 1 0 0 0,0-1 0 0 0,0 1 1 0 0,0-1-1 0 0,0 0 0 0 0,0 1 0 0 0,0-1 0 0 0,0 1 1 0 0,0-1-1 0 0,0 1 0 0 0,0-1 0 0 0,0 1 0 0 0,0-1 1 0 0,0 0-1 0 0,-1 1 0 0 0,1-1 0 0 0,0 1 0 0 0,0-1 1 0 0,-1 1-1 0 0,1-1 0 0 0,0 1 0 0 0,-1-1 0 0 0,1 1 0 0 0,0 0 1 0 0,-1-1-1 0 0,1 1 0 0 0,-1 0 0 0 0,1-1 0 0 0,-1 1 1 0 0,1 0-1 0 0,0-1 0 0 0,-1 1 0 0 0,0 0 0 0 0,1 0 1 0 0,-1-1-1 0 0,1 1 0 0 0,-1 0 0 0 0,0 0 31 0 0,44 7-331 0 0,-40-6 332 0 0,102 22 9 0 0,-1 6-1 0 0,-1 3 0 0 0,-2 6 1 0 0,-1 3-1 0 0,-2 5 0 0 0,85 55-9 0 0,-149-78-29 0 0,-1 1 0 0 0,-2 2-1 0 0,0 0 1 0 0,-2 3-1 0 0,-1 0 1 0 0,-2 1-1 0 0,0 2 1 0 0,-3 1 0 0 0,0 1-1 0 0,-2 0 1 0 0,-2 2-1 0 0,-1 0 1 0 0,-2 1 0 0 0,-1 1-1 0 0,-2 1 1 0 0,2 15 29 0 0,40 174-1456 0 0,-9 2 0 0 0,-10 2 0 0 0,2 174 1456 0 0,-32-329 33 0 0,-3 1 0 0 0,-3 0 0 0 0,-4 0 0 0 0,-4 0 0 0 0,-2-1-1 0 0,-4 0 1 0 0,-4-2 0 0 0,-2 1 0 0 0,-6 1-33 0 0,18-58 96 0 0,-2 0 0 0 0,0 0 0 0 0,-1-1 1 0 0,-1-1-1 0 0,0 0 0 0 0,-2 0 0 0 0,0-2 0 0 0,-1 1 0 0 0,0-2 0 0 0,-1 0 0 0 0,0-1 0 0 0,-2 0 0 0 0,1-2 0 0 0,-1 0 1 0 0,-1-1-1 0 0,0-1 0 0 0,0 0 0 0 0,-18 4-96 0 0,-189 69 1285 0 0,76-31-853 0 0,3 7 1 0 0,-74 44-433 0 0,81-23-1967 0 0,52-23-3232 0 0,58-35-46 0 0</inkml:trace>
  <inkml:trace contextRef="#ctx0" brushRef="#br1" timeOffset="12850.391">4978 3888 2072 0 0,'0'0'1655'0'0,"0"0"-684"0"0,0 0-185 0 0,0 0 61 0 0,0 0 128 0 0,0 0 99 0 0,0 0 73 0 0,0 0 66 0 0,0 0 3 0 0,0 0-93 0 0,0 0-208 0 0,7-17-283 0 0,30-67-187 0 0,-37 84-766 0 0,0 0-451 0 0,6 12-2824 0 0,11 11 3182 0 0,-8-11 199 0 0,29 35 346 0 0,1-2 1 0 0,3-1 0 0 0,1-3-1 0 0,2-1 1 0 0,2-2 0 0 0,2-2-1 0 0,29 15-131 0 0,64 50 144 0 0,-85-56-203 0 0,-1 2-1 0 0,-3 2 1 0 0,-2 3-1 0 0,-2 2 1 0 0,27 40 59 0 0,-53-59 24 0 0,-2 1-1 0 0,-2 1 1 0 0,-1 1 0 0 0,-2 0 0 0 0,-2 1-1 0 0,-1 1 1 0 0,-2 1 0 0 0,-2-1 0 0 0,-2 1-1 0 0,-1 1 1 0 0,-3-1 0 0 0,-1 1 0 0 0,-3 34-24 0 0,-9 71 156 0 0,-6-2-1 0 0,-7 0 1 0 0,-15 39-156 0 0,19-90-236 0 0,10-43 234 0 0,-3 0 0 0 0,-1 0 0 0 0,-3-1 0 0 0,-1-1 0 0 0,-3-1 0 0 0,-2 0 0 0 0,-2-2 0 0 0,-2-1 0 0 0,-2-1 0 0 0,-2-1 0 0 0,-2-1 0 0 0,-1-2 0 0 0,-2-1 0 0 0,-32 26 2 0 0,-336 224 362 0 0,214-163-3479 0 0,135-87-265 0 0,38-28-1514 0 0</inkml:trace>
  <inkml:trace contextRef="#ctx0" brushRef="#br1" timeOffset="13552.063">5337 4086 0 0 0,'103'-202'768'0'0,"-95"188"138"0"0,-1 0-1 0 0,0-1 0 0 0,-1 0 1 0 0,0 0-1 0 0,-2 0 1 0 0,0-1-1 0 0,0 1 0 0 0,-1-1 1 0 0,-1 0-1 0 0,-1 0 1 0 0,0-1-906 0 0,-1 14 221 0 0,0 1-87 0 0,1 1 0 0 0,-1-1 0 0 0,0 0 0 0 0,1 0 1 0 0,-1 0-1 0 0,0 1 0 0 0,0-1 0 0 0,0 0 0 0 0,-1 0 0 0 0,1 0 0 0 0,0 1 1 0 0,-1-1-1 0 0,1 0 0 0 0,-1 0 0 0 0,1 1 0 0 0,-1-1 0 0 0,0 0 0 0 0,0 1 1 0 0,0-1-1 0 0,0 1 0 0 0,0-1 0 0 0,0 1 0 0 0,0-1 0 0 0,0 1 0 0 0,-1 0 1 0 0,1 0-1 0 0,0-1 0 0 0,-1 1 0 0 0,1 0 0 0 0,-1 0 0 0 0,-1 0-134 0 0,3 1-1215 0 0,10 35-2024 0 0,44 45 3288 0 0,-28-56-30 0 0,2-1 0 0 0,0 0-1 0 0,1-3 1 0 0,1 0-1 0 0,1-2 1 0 0,1-1 0 0 0,0-1-1 0 0,2-2 1 0 0,-1-2 0 0 0,6 1-19 0 0,98 44-209 0 0,-95-36 155 0 0,-1 3 0 0 0,-1 1 0 0 0,-1 2 0 0 0,-2 1 0 0 0,0 2 0 0 0,-2 2 0 0 0,-1 1 0 0 0,-2 2 0 0 0,-1 1 1 0 0,-2 1-1 0 0,-2 2 0 0 0,-1 1 0 0 0,-2 0 0 0 0,-2 2 0 0 0,-2 1 0 0 0,-2 1 0 0 0,-1 0 0 0 0,-3 1 0 0 0,-1 1 54 0 0,177 629-2351 0 0,-180-650 2221 0 0,-1 0-1 0 0,-1 1 0 0 0,-1 0 1 0 0,-2 1-1 0 0,-1-1 1 0 0,0 1-1 0 0,-2 0 0 0 0,-1 0 1 0 0,-2 0-1 0 0,0 0 1 0 0,-2 0-1 0 0,-1-1 0 0 0,-1 1 1 0 0,-6 18 130 0 0,-45 85 375 0 0,-6-4-1 0 0,-5-2 1 0 0,-6-1-375 0 0,-169 203-3555 0 0,218-296 510 0 0</inkml:trace>
  <inkml:trace contextRef="#ctx0" brushRef="#br1" timeOffset="14916.426">5327 5 960 0 0,'0'0'959'0'0,"0"0"-428"0"0,0 0-275 0 0,0 0-145 0 0,0 0-94 0 0,0 0-52 0 0,0 0-39 0 0,0 0 6 0 0,0 0-10 0 0,0 0-56 0 0,0 0-37 0 0,0 0-23 0 0,0 0 46 0 0,11-5 669 0 0,25 13 369 0 0,-12-7-3780 0 0,-21-1 2437 0 0</inkml:trace>
  <inkml:trace contextRef="#ctx0" brushRef="#br1" timeOffset="16572.657">5440 8 1552 0 0,'0'0'243'0'0,"0"0"-220"0"0,0 0 45 0 0,0 0 38 0 0,0 0-31 0 0,0 0-28 0 0,0 0-3 0 0,0 0-12 0 0,0 0-12 0 0,0 0 2 0 0,0 0 2 0 0,-5 23 3 0 0,-11 70 5 0 0,15-91-26 0 0,0 1 0 0 0,1-1 0 0 0,-1 1 0 0 0,1-1 0 0 0,-1 1 0 0 0,1-1 0 0 0,0 1 0 0 0,0-1 0 0 0,0 1 0 0 0,0-1 0 0 0,0 1 0 0 0,1-1 0 0 0,-1 1 0 0 0,1-1 0 0 0,0 0 0 0 0,0 1 0 0 0,0-1 0 0 0,0 0 0 0 0,0 1-1 0 0,0-1 1 0 0,0 0 0 0 0,1 0 0 0 0,-1 0 0 0 0,1 0 0 0 0,0 0 0 0 0,-1 0 0 0 0,1-1 0 0 0,0 1 0 0 0,0-1 0 0 0,0 1 0 0 0,0-1 0 0 0,0 1 0 0 0,1-1 0 0 0,-1 0 0 0 0,0 0 0 0 0,1 0 0 0 0,-1-1 0 0 0,0 1 0 0 0,1 0 0 0 0,-1-1 0 0 0,1 0 0 0 0,1 1-6 0 0,26 12 580 0 0,-30-13-221 0 0,0 0 266 0 0,-16 22 2074 0 0,5-7-2597 0 0,7-11-91 0 0,0 0 1 0 0,0 0-1 0 0,0 0 1 0 0,0 0-1 0 0,1 1 1 0 0,-1 0-1 0 0,1-1 0 0 0,0 1 1 0 0,1 0-1 0 0,-1 0 1 0 0,1 1-1 0 0,0-1 1 0 0,0 0-1 0 0,1 1 1 0 0,0-1-1 0 0,0 1 1 0 0,0 0-1 0 0,0-1 0 0 0,1 1 1 0 0,0 0-1 0 0,0-1 1 0 0,1 1-1 0 0,-1 0 1 0 0,1-1-1 0 0,1 1 1 0 0,-1-1-1 0 0,1 1 1 0 0,0-1-1 0 0,0 0 0 0 0,0 0 1 0 0,1 0-1 0 0,0 0 1 0 0,0 0-1 0 0,0 0 1 0 0,0-1-1 0 0,1 1 1 0 0,0-1-1 0 0,0 0 1 0 0,0 0-12 0 0,143 55 290 0 0,-146-54-264 0 0,1-1 0 0 0,-1 1 0 0 0,-1-1 0 0 0,1 1 0 0 0,-1-1 0 0 0,0 1 0 0 0,0-1 0 0 0,0 1 0 0 0,0-1 0 0 0,-1 1 0 0 0,0 0 0 0 0,0-1 0 0 0,0 0 0 0 0,0 1-1 0 0,-1-1 1 0 0,0 0 0 0 0,0 0 0 0 0,0 0 0 0 0,0 0 0 0 0,-1 0 0 0 0,1 0 0 0 0,-3 2-26 0 0,-4 5 43 0 0,1 1-1 0 0,0-1 1 0 0,1 2 0 0 0,1-1-1 0 0,0 1 1 0 0,1-1-1 0 0,0 2 1 0 0,1-1 0 0 0,0 0-1 0 0,1 1 1 0 0,0 0-1 0 0,1 0 1 0 0,1 0 0 0 0,1-1-1 0 0,-1 1 1 0 0,2 0 0 0 0,0 0-1 0 0,1 0 1 0 0,0 0-1 0 0,1 0 1 0 0,1-1 0 0 0,3 9-43 0 0,0-12-104 0 0,-1 1 0 0 0,0-1 1 0 0,0 1-1 0 0,-1 0 1 0 0,-1 0-1 0 0,0 1 0 0 0,0-1 1 0 0,-1 1-1 0 0,-1 0 1 0 0,0 0-1 0 0,0 0 0 0 0,-1 0 1 0 0,-1 1 103 0 0,-4 99 400 0 0,1-75-238 0 0,2 0 0 0 0,1 0 0 0 0,2 0 0 0 0,1-1 0 0 0,2 1 0 0 0,8 29-162 0 0,-3-32 32 0 0,-1-11-45 0 0,-1 0 1 0 0,-1 1-1 0 0,-1 0 0 0 0,-1 0 0 0 0,-2 0 1 0 0,0 0-1 0 0,-1 1 0 0 0,-2-1 1 0 0,0 1-1 0 0,-2-1 0 0 0,-1 0 0 0 0,0 1 1 0 0,-4 8 12 0 0,-4 1-4 0 0,-13 36 129 0 0,2 1 1 0 0,4 2-1 0 0,4-1 0 0 0,1 8-125 0 0,11-58-3 0 0,0-1 1 0 0,2 1-1 0 0,0 0 0 0 0,2-1 1 0 0,0 1-1 0 0,1-1 0 0 0,1 0 1 0 0,2 1-1 0 0,0-2 0 0 0,1 1 1 0 0,0-1-1 0 0,2 0 0 0 0,1-1 1 0 0,0 0-1 0 0,1 0 0 0 0,5 4 3 0 0,-7-11-12 0 0,-1-3-1 0 0,0 0 0 0 0,0 1-1 0 0,-1-1 1 0 0,-1 1 0 0 0,0 1 0 0 0,0-1 0 0 0,-1 1 0 0 0,0 0 0 0 0,-1 0-1 0 0,0 1 1 0 0,-1-1 0 0 0,0 1 0 0 0,-1 0 0 0 0,0 0 0 0 0,-1-1-1 0 0,0 1 1 0 0,-1 8 13 0 0,-88 277 1787 0 0,73-252-1588 0 0,3-19-168 0 0,1 0 0 0 0,1 1 0 0 0,1 1 0 0 0,1-1 0 0 0,2 2 0 0 0,1-1 0 0 0,1 1 0 0 0,1-1 0 0 0,2 1 0 0 0,1 0 0 0 0,1 0 0 0 0,1-1 0 0 0,2 1 0 0 0,1-1 0 0 0,1 1 0 0 0,1-1 0 0 0,9 21-31 0 0,-15-48-2 0 0,9 13-33 0 0,-1-1 0 0 0,-1 1 0 0 0,0 1 0 0 0,-1-1 0 0 0,-1 1 0 0 0,0 0 0 0 0,-1 1 0 0 0,-1 0 0 0 0,0-1 0 0 0,-1 1 0 0 0,0 1 0 0 0,-2-1 0 0 0,0 0 0 0 0,-1 0 0 0 0,0 1 0 0 0,-1-1 0 0 0,-1 0 0 0 0,-3 11 35 0 0,-117 276 607 0 0,94-246-598 0 0,2 0 1 0 0,2 2 0 0 0,3 0 0 0 0,3 1 0 0 0,2 1 0 0 0,3 1-1 0 0,3 0 1 0 0,0 27-10 0 0,48 413-2332 0 0,-41-466 2421 0 0,-2-1 1 0 0,-1 0-1 0 0,-1 1 1 0 0,-2-2-1 0 0,-2 0 1 0 0,-9 20-90 0 0,-29 111 466 0 0,37-109-422 0 0,3 0 1 0 0,3 0-1 0 0,2 1 1 0 0,2-1-1 0 0,3 1 1 0 0,2 0-1 0 0,3-1 1 0 0,12 48-45 0 0,-7-61 12 0 0,-1 1 0 0 0,-2 1 0 0 0,-3 0 0 0 0,-1 0 0 0 0,-2 0 0 0 0,-2 0 0 0 0,-2 1 0 0 0,-2-1 0 0 0,-2-1 0 0 0,-2 1 0 0 0,-2-1 0 0 0,-3 2-12 0 0,-74 185 846 0 0,43-124-382 0 0,5 2-1 0 0,-24 109-463 0 0,56-183-260 0 0,1 0 0 0 0,1 1 0 0 0,2-1 0 0 0,2 1 0 0 0,1 0 0 0 0,2-1 0 0 0,1 1 0 0 0,2-1 0 0 0,1 0 0 0 0,2 0 0 0 0,9 23 260 0 0,-9-37-221 0 0,1 0 0 0 0,1-1-1 0 0,1 0 1 0 0,1 0 0 0 0,1-2 0 0 0,0 1 0 0 0,1-2 0 0 0,1 0 0 0 0,1 0 0 0 0,0-2 0 0 0,1 0-1 0 0,1-1 1 0 0,0 0 0 0 0,1-2 0 0 0,18 10 221 0 0,-35-21 123 0 0,1 1 0 0 0,-1-1-1 0 0,0 1 1 0 0,1 0 0 0 0,-1 0 0 0 0,0 0 0 0 0,0 0-1 0 0,0 0 1 0 0,-1 0 0 0 0,1 0 0 0 0,0 1 0 0 0,-1-1-1 0 0,0 1 1 0 0,1-1 0 0 0,-1 1 0 0 0,0 0 0 0 0,0-1-1 0 0,0 1 1 0 0,-1 0 0 0 0,1 0 0 0 0,-1 0 0 0 0,0-1-1 0 0,1 1 1 0 0,-1 0 0 0 0,0 0 0 0 0,-1 0-1 0 0,1 0 1 0 0,0 0 0 0 0,-1-1 0 0 0,0 1 0 0 0,1 0-1 0 0,-1 0 1 0 0,0-1 0 0 0,-1 1 0 0 0,1-1 0 0 0,0 1-1 0 0,-1-1 1 0 0,1 1 0 0 0,-1-1 0 0 0,-1 2-123 0 0,-1 6-110 0 0,-72 230 884 0 0,64-178-1276 0 0,2 1 1 0 0,3 1-1 0 0,3-1 1 0 0,3 1-1 0 0,2 0 0 0 0,3-1 1 0 0,3 0-1 0 0,4 6 502 0 0,-8-57 142 0 0,0 1 0 0 0,-1 0 1 0 0,-1 0-1 0 0,0-1 0 0 0,-1 1 0 0 0,0 0 1 0 0,-1 0-1 0 0,0 0 0 0 0,-1 0 0 0 0,0 0 0 0 0,-1-1 1 0 0,-1 1-1 0 0,0-1 0 0 0,-1 0 0 0 0,0 0 0 0 0,-1 0 1 0 0,0-1-1 0 0,-1 0 0 0 0,-4 6-142 0 0,-251 317 4714 0 0,220-270-4837 0 0,2 2 0 0 0,3 1-1 0 0,3 2 1 0 0,3 1 0 0 0,3 2-1 0 0,-9 43 124 0 0,33-102-241 0 0,0 0-1 0 0,0 0 1 0 0,2 1-1 0 0,-1-1 1 0 0,2 1 0 0 0,0 0-1 0 0,1-1 1 0 0,0 1-1 0 0,1 0 1 0 0,0 0-1 0 0,1-1 1 0 0,1 1-1 0 0,0-1 1 0 0,1 0 0 0 0,0 0-1 0 0,1 0 1 0 0,1 0-1 0 0,0-1 1 0 0,0 0-1 0 0,1 0 1 0 0,1-1-1 0 0,0 1 1 0 0,1-2 0 0 0,8 10 241 0 0,33 32-197 0 0,-48-48 415 0 0,0 0 0 0 0,1 0 0 0 0,-2 0 0 0 0,1 0 0 0 0,0 1 0 0 0,-1-1 0 0 0,0 0 0 0 0,0 1-1 0 0,0-1 1 0 0,0 1 0 0 0,-1-1 0 0 0,0 1 0 0 0,0-1 0 0 0,0 1 0 0 0,0-1 0 0 0,-1 1 0 0 0,0-1 0 0 0,0 1 0 0 0,0-1 0 0 0,0 1 0 0 0,-1-1 0 0 0,0 1-218 0 0,-59 152 2189 0 0,-32 97-966 0 0,84-221-1700 0 0,1 0 1 0 0,2 0 0 0 0,1 1-1 0 0,2 0 1 0 0,1 0-1 0 0,3 32 477 0 0,25 39-8112 0 0,-18-85 2008 0 0</inkml:trace>
  <inkml:trace contextRef="#ctx0" brushRef="#br1" timeOffset="17909.578">4839 12113 0 0 0,'0'0'684'0'0,"0"0"-182"0"0,0 0-208 0 0,0 0-99 0 0,0 0-6 0 0,0 0 11 0 0,0 0 38 0 0,0 0 31 0 0,0 0 18 0 0,0 0 17 0 0,12 11 44 0 0,37 36 37 0 0,-28-34-1526 0 0,4-7 6214 0 0,-23-7 1086 0 0,-23 0-5373 0 0,12 2-773 0 0,-1-1 0 0 0,1 1-1 0 0,0 1 1 0 0,0 0-1 0 0,0 0 1 0 0,0 1 0 0 0,0 0-1 0 0,0 0 1 0 0,0 1-1 0 0,1 0 1 0 0,0 1-1 0 0,0 0 1 0 0,0 0 0 0 0,0 1-1 0 0,1 0 1 0 0,0 0-1 0 0,0 0 1 0 0,1 1-1 0 0,0 0 1 0 0,0 1 0 0 0,0-1-1 0 0,1 1 1 0 0,0 0-1 0 0,0 2-12 0 0,-4 8 27 0 0,0 1 0 0 0,1 0-1 0 0,2 1 1 0 0,-1-1-1 0 0,2 1 1 0 0,1 0 0 0 0,0 1-1 0 0,2-1 1 0 0,0 1 0 0 0,1 11-27 0 0,4 9 104 0 0,1-1 1 0 0,2 0-1 0 0,2 0 1 0 0,2 0 0 0 0,1-1-1 0 0,2 0 1 0 0,16 31-105 0 0,-3 40-154 0 0,-23-72-2967 0 0,-2-1-4324 0 0,-1-28 2092 0 0</inkml:trace>
  <inkml:trace contextRef="#ctx0" brushRef="#br0" timeOffset="29066.126">2519 10145 0 0 0,'0'0'2565'0'0,"0"0"-1044"0"0,0 0-498 0 0,0 0-17 0 0,0 0-11 0 0,0 0-147 0 0,0 0-199 0 0,0 0-167 0 0,0 0-154 0 0,0 0-152 0 0,0 0-171 0 0,-7-8-192 0 0,-21-24-93 0 0,21 24-359 0 0,15 124-1933 0 0,0 1 3233 0 0,-1 545 876 0 0,50 127-1471 0 0,-54-161 1519 0 0,69-149-1121 0 0,-34-264-126 0 0,-10 1 0 0 0,-5 82-338 0 0,-33 602 1042 0 0,45 16-332 0 0,-38-797-389 0 0,-5 0-1 0 0,-5-1 1 0 0,-5-1-1 0 0,-7 7-320 0 0,10-32 40 0 0,4 1 0 0 0,4 0 0 0 0,4 62-40 0 0,3-59 91 0 0,-5 0-1 0 0,-4-1 1 0 0,-10 38-91 0 0,-42 317 131 0 0,28-315-302 0 0,34-121 168 0 0,0 1 0 0 0,-2 0 1 0 0,0-1-1 0 0,0 1 0 0 0,-2-1 0 0 0,0 1 0 0 0,0-1 1 0 0,-1 0-1 0 0,-1 0 0 0 0,-6 12 3 0 0,-30 49-15 0 0,-47 129-438 0 0,87-200 429 0 0,0 0 1 0 0,0 0-1 0 0,1 0 0 0 0,0 0 1 0 0,-1 0-1 0 0,1 0 0 0 0,1 0 1 0 0,-1 0-1 0 0,1 0 0 0 0,-1 0 0 0 0,1 0 1 0 0,0 0-1 0 0,0 0 0 0 0,1 0 1 0 0,-1 0-1 0 0,1-1 0 0 0,0 1 1 0 0,0-1-1 0 0,0 1 0 0 0,1-1 1 0 0,-1 0-1 0 0,1 1 0 0 0,0-1 1 0 0,-1-1-1 0 0,2 1 0 0 0,-1 0 1 0 0,0-1-1 0 0,0 0 0 0 0,1 1 1 0 0,-1-1-1 0 0,1 0 0 0 0,-1-1 0 0 0,1 1 1 0 0,0-1-1 0 0,0 0 0 0 0,0 0 1 0 0,0 0 23 0 0,92 6 3372 0 0,13 2-3533 0 0,78 43 589 0 0,168 28 363 0 0,-201-66-757 0 0,59 6 832 0 0,197-8-866 0 0,-369-19 156 0 0,-1-2 0 0 0,0-2 0 0 0,0-2 0 0 0,-1-1 0 0 0,-1-2 0 0 0,0-1 0 0 0,-1-2-1 0 0,-1-2 1 0 0,-1-1 0 0 0,-1-2 0 0 0,-1-1 0 0 0,-2-2 0 0 0,0-1 0 0 0,-2-1 0 0 0,0-2 0 0 0,13-21-156 0 0,157-134 337 0 0,-92 114-996 0 0,-100 111-5340 0 0,-7-24 502 0 0,-2-3-3433 0 0</inkml:trace>
  <inkml:trace contextRef="#ctx0" brushRef="#br0" timeOffset="30141.15">4815 10054 4449 0 0,'0'0'695'0'0,"0"0"44"0"0,0 0-53 0 0,0 0-45 0 0,0 0-16 0 0,0 0-29 0 0,0 0-16 0 0,0 0 14 0 0,0 0 39 0 0,-20-25 1 0 0,-62-77 38 0 0,40 41 4289 0 0,41 67-8434 0 0,3 23 2940 0 0,34 326 1079 0 0,-5 342 1964 0 0,-54 623-2510 0 0,4-806 244 0 0,23 235 119 0 0,33-1 0 0 0,33 3-363 0 0,25 82 75 0 0,-74-713-12 0 0,-5 0 0 0 0,-6 1 0 0 0,-4 0 0 0 0,-6 0 1 0 0,-15 115-64 0 0,6-176 647 0 0,3 0 0 0 0,2 0 0 0 0,3 0 0 0 0,7 54-647 0 0,-25 90 1901 0 0,5-97-2200 0 0,10-35-3384 0 0,-1 9-9156 0 0,3-66 8255 0 0</inkml:trace>
  <inkml:trace contextRef="#ctx0" brushRef="#br0" timeOffset="31037.719">2379 7885 64 0 0,'0'0'547'0'0,"0"0"-318"0"0,0 0-437 0 0,0 0-149 0 0,0 0 1132 0 0,-4-12 665 0 0,-16-51 556 0 0,17 58-833 0 0,0 2-3498 0 0,3 3-979 0 0</inkml:trace>
  <inkml:trace contextRef="#ctx0" brushRef="#br0" timeOffset="33689.025">2564 17209 0 0 0,'0'0'1666'0'0,"0"0"-355"0"0,0 0-116 0 0,0 0 2 0 0,0 0 2 0 0,0 0-11 0 0,0 0-25 0 0,0 0-17 0 0,0 0-25 0 0,0 0-67 0 0,0 0-32 0 0,0 0-34 0 0,0 0-51 0 0,-11-5-46 0 0,-32-17-47 0 0,24 2 1917 0 0,29 21-1544 0 0,171 122-190 0 0,-137-97-887 0 0,1-2-1 0 0,1-2 0 0 0,1-2 1 0 0,1-2-1 0 0,0-2 1 0 0,1-2-1 0 0,1-3 0 0 0,0-1 1 0 0,0-3-1 0 0,1-2 0 0 0,0-2 1 0 0,9-3-140 0 0,574-19 584 0 0,-518 4-380 0 0,0-4 1 0 0,-2-6-1 0 0,-1-4 1 0 0,-1-5-1 0 0,-2-5 0 0 0,8-9-204 0 0,-115 47 6 0 0,-21-3-1155 0 0,-16 3-9987 0 0,23 1-243 0 0</inkml:trace>
  <inkml:trace contextRef="#ctx0" brushRef="#br0" timeOffset="32600.137">1638 16492 864 0 0,'0'0'192'0'0,"0"0"-64"0"0,0 0-56 0 0,0 0-16 0 0,0 0-40 0 0,25 158-72 0 0,-21-145-232 0 0,1-2-696 0 0</inkml:trace>
  <inkml:trace contextRef="#ctx0" brushRef="#br0" timeOffset="32871.336">1962 17000 4769 0 0,'0'0'2866'0'0,"0"0"-148"0"0,0 0-312 0 0,0 0-373 0 0,0 0-425 0 0,0 0-404 0 0,0 0-349 0 0,0 0-318 0 0,0 0-209 0 0,0 0-142 0 0,0 0-89 0 0,0 0-36 0 0,0 0 1 0 0,-5-6 38 0 0,-14-20 85 0 0,15 20 66 0 0,4 6 22 0 0,0 0-45 0 0,0 0-76 0 0,0 0-80 0 0,0 0-80 0 0,0 0-79 0 0,0 0-71 0 0,0 0-60 0 0,24 24-2533 0 0,0-15-2748 0 0,-19-7 1902 0 0,1 1-5076 0 0</inkml:trace>
  <inkml:trace contextRef="#ctx0" brushRef="#br0" timeOffset="34902.533">243 16811 5505 0 0,'0'0'3857'0'0,"0"0"-2185"0"0,0 0-1005 0 0,0 0-408 0 0,0 0-184 0 0,0 0-59 0 0,0 0-7 0 0,0 0 20 0 0,0 0 69 0 0,0 0 60 0 0,0 0 82 0 0,0 0 82 0 0,-14 22 50 0 0,-42 71 19 0 0,33 24 540 0 0,24-91-808 0 0,22 310 288 0 0,-23-336-408 0 0,0 0 0 0 0,0-1 0 0 0,0 1 0 0 0,1 0 0 0 0,-1 0 0 0 0,0 0 0 0 0,0-1 0 0 0,1 1 1 0 0,-1 0-1 0 0,0 0 0 0 0,1 0 0 0 0,-1 0 0 0 0,0 0 0 0 0,0 0 0 0 0,1 0 0 0 0,-1 0 0 0 0,0-1 0 0 0,1 1 0 0 0,-1 0 0 0 0,0 0 0 0 0,1 0 0 0 0,-1 1 0 0 0,0-1 0 0 0,1 0 0 0 0,-1 0 0 0 0,0 0 0 0 0,0 0 0 0 0,1 0 0 0 0,-1 0 0 0 0,0 0 0 0 0,1 0 0 0 0,-1 1 0 0 0,0-1 0 0 0,0 0 0 0 0,1 0 0 0 0,-1 0 0 0 0,0 1-3 0 0,7-55-5844 0 0,-4 33 1490 0 0,-2 7-695 0 0</inkml:trace>
  <inkml:trace contextRef="#ctx0" brushRef="#br0" timeOffset="35539.071">113 16659 16748 0 0,'0'0'938'0'0,"0"0"-205"0"0,0 0-309 0 0,0 0-276 0 0,0 0-316 0 0,0 0-342 0 0,0 0-221 0 0,0 0 37 0 0,0 0 202 0 0,0 0 269 0 0,0 0 209 0 0,0 0 28 0 0,0 0 3 0 0,7 1 8 0 0,265 79 517 0 0,-18-38-66 0 0,-253-42-465 0 0,0 0-1 0 0,0 0 1 0 0,0 0-1 0 0,-1 1 1 0 0,1-1 0 0 0,0 0-1 0 0,0 1 1 0 0,0-1-1 0 0,0 1 1 0 0,0-1-1 0 0,0 1 1 0 0,-1-1 0 0 0,1 1-1 0 0,0 0 1 0 0,0-1-1 0 0,-1 1 1 0 0,1 0 0 0 0,-1-1-1 0 0,1 1 1 0 0,0 0-1 0 0,-1 0 1 0 0,1 0-1 0 0,-1 0 1 0 0,0-1 0 0 0,1 1-1 0 0,-1 0 1 0 0,0 0-1 0 0,1 0 1 0 0,-1 0 0 0 0,0 0-1 0 0,0 0 1 0 0,0 0-1 0 0,0 0 1 0 0,0 0 0 0 0,0 0-1 0 0,0 0 1 0 0,0 0-1 0 0,0 0 1 0 0,-1 0-1 0 0,1 0 1 0 0,0 0 0 0 0,-1 0-1 0 0,1-1 1 0 0,0 1-1 0 0,-1 0 1 0 0,1 0 0 0 0,-1 0-1 0 0,1 0 1 0 0,-1-1-1 0 0,0 1 1 0 0,1 0-1 0 0,-1-1 1 0 0,0 1 0 0 0,0 0-1 0 0,1-1 1 0 0,-2 1-11 0 0,-56 42 862 0 0,44-34-751 0 0,-247 156 155 0 0,300-151-1607 0 0,67-5 1637 0 0,62 19-241 0 0,-141-14-64 0 0,0 1 0 0 0,-2 0 1 0 0,0 2-1 0 0,0 1 1 0 0,-2 1-1 0 0,0 1 0 0 0,-1 1 1 0 0,-2 1-1 0 0,0 1 1 0 0,-1 1-1 0 0,-1 0 1 0 0,-1 1-1 0 0,-2 1 0 0 0,0 1 1 0 0,-2 0-1 0 0,0 4 9 0 0,-10-27 122 0 0,-1 0 0 0 0,1 0 0 0 0,-1 1-1 0 0,0-1 1 0 0,0 1 0 0 0,-1-1 0 0 0,1 1-1 0 0,-1 0 1 0 0,0 0 0 0 0,0-1 0 0 0,-1 1 0 0 0,1 0-1 0 0,-1 0 1 0 0,0 0 0 0 0,-1 0 0 0 0,1 0-1 0 0,-1 0 1 0 0,0 0 0 0 0,0-1 0 0 0,0 1 0 0 0,-1 0-1 0 0,0-1 1 0 0,0 1 0 0 0,0-1 0 0 0,0 1-1 0 0,-1-1 1 0 0,1 0 0 0 0,-1 0 0 0 0,0 0 0 0 0,-1-1-1 0 0,1 1 1 0 0,-1-1 0 0 0,1 1 0 0 0,-1-1 0 0 0,0 0-1 0 0,0-1 1 0 0,0 1 0 0 0,-1-1 0 0 0,1 1-1 0 0,-1-1 1 0 0,-1 0-122 0 0,-29 5 284 0 0,-1-2 0 0 0,0-2 1 0 0,0-1-1 0 0,0-2 0 0 0,0-1 0 0 0,0-2 0 0 0,0-2 0 0 0,1-1 0 0 0,-27-8-284 0 0,59 13 12 0 0,-66-11 211 0 0,5 2-129 0 0,1-2-1 0 0,0-3 1 0 0,1-2 0 0 0,1-4 0 0 0,0-1-1 0 0,-30-19-93 0 0,92 41-21 0 0,-1 0-1 0 0,1-1 0 0 0,0 1 1 0 0,0 0-1 0 0,-1-1 0 0 0,1 1 1 0 0,0-1-1 0 0,-1 1 0 0 0,1 0 1 0 0,0-1-1 0 0,-1 1 0 0 0,1-1 1 0 0,-1 0-1 0 0,1 1 0 0 0,-1-1 1 0 0,1 1-1 0 0,-1-1 0 0 0,1 0 1 0 0,-1 1-1 0 0,1-1 0 0 0,-1 0 1 0 0,0 0-1 0 0,0 1 0 0 0,1-1 1 0 0,-1 0-1 0 0,0 0 0 0 0,0 0 1 0 0,0 1-1 0 0,0-1 0 0 0,0 0 1 0 0,0 0-1 0 0,0 1 0 0 0,0-1 1 0 0,0 0-1 0 0,0 0 0 0 0,0 0 1 0 0,-1 1-1 0 0,1-1 0 0 0,0 0 1 0 0,0 0-1 0 0,-1 1 0 0 0,1-1 1 0 0,-1 0-1 0 0,1 1 0 0 0,0-1 1 0 0,-1 0-1 0 0,0 1 0 0 0,1-1 0 0 0,-1 1 1 0 0,1-1-1 0 0,-1 1 0 0 0,1-1 1 0 0,-1 1-1 0 0,0-1 0 0 0,0 1 1 0 0,1 0-1 0 0,-1-1 0 0 0,0 1 1 0 0,1 0-1 0 0,-1-1 0 0 0,0 1 1 0 0,0 0-1 0 0,0 0 0 0 0,1 0 1 0 0,-1 0-1 0 0,0 0 0 0 0,0 0 23 0 0,70-12-1819 0 0,-59 11 1772 0 0,128-9-4565 0 0,-88 8-842 0 0,-16-1-4995 0 0</inkml:trace>
  <inkml:trace contextRef="#ctx0" brushRef="#br0" timeOffset="36179.077">954 16131 8218 0 0,'0'0'2010'0'0,"0"0"-279"0"0,0 0-322 0 0,0 0-183 0 0,0 0-123 0 0,0 0-176 0 0,0 0-289 0 0,0 0-299 0 0,0 0-210 0 0,0 0-109 0 0,0 0-14 0 0,0 0 112 0 0,-10 6 128 0 0,1-3-169 0 0,6-2-46 0 0,0 1 0 0 0,0-1 0 0 0,0 0 0 0 0,0 1 0 0 0,0 0 0 0 0,1 0 0 0 0,-1 0 0 0 0,0 0 0 0 0,1 0-1 0 0,-1 0 1 0 0,1 1 0 0 0,0-1 0 0 0,0 1 0 0 0,0-1 0 0 0,0 1 0 0 0,0 0 0 0 0,0 0 0 0 0,1 0 0 0 0,0 0 0 0 0,-1 0-1 0 0,1 0 1 0 0,0 3-31 0 0,-12 98 506 0 0,5 0 0 0 0,4 0 0 0 0,5 0-1 0 0,5 7-505 0 0,-2-82 707 0 0,2-43 1958 0 0,30-196-2581 0 0,3-77-215 0 0,-58 537-196 0 0,29-80-281 0 0,15-61-7040 0 0,-14-78-3529 0 0</inkml:trace>
  <inkml:trace contextRef="#ctx0" brushRef="#br1" timeOffset="39746.485">5585 3610 4969 0 0,'0'0'1592'0'0,"0"0"-706"0"0,0 0-467 0 0,0 0-233 0 0,0 0-64 0 0,0 0-28 0 0,0 0-30 0 0,0 0-29 0 0,0 0-16 0 0,25-11-1 0 0,81-33 10 0 0,5 32-305 0 0,20 38-4567 0 0,-118-22 1533 0 0</inkml:trace>
  <inkml:trace contextRef="#ctx0" brushRef="#br1" timeOffset="40014.802">6616 3737 1440 0 0,'0'0'1774'0'0,"0"0"-330"0"0,0 0-211 0 0,28 7-125 0 0,178 51 1216 0 0,235 91 206 0 0,-307-114-2192 0 0,-15-6-752 0 0,-2 6-1 0 0,100 44 415 0 0,-159-48-340 0 0,-2 3-1 0 0,-1 1 1 0 0,-2 4-1 0 0,-2 1 1 0 0,17 19 340 0 0,19 14-4732 0 0,37 45-196 0 0,-113-105 4928 0 0</inkml:trace>
  <inkml:trace contextRef="#ctx0" brushRef="#br1" timeOffset="40261.041">8509 4688 0 0 0,'0'0'0'0'0,"0"0"944"0"0,0 0 96 0 0,0 0-255 0 0,76 154-305 0 0,-59-124-168 0 0,7-1-8 0 0,3 4 72 0 0,1 2 24 0 0,4 2-136 0 0,2 2-240 0 0,5 1-464 0 0,4-2-376 0 0,-11-8-1041 0 0,-10-13 41 0 0</inkml:trace>
  <inkml:trace contextRef="#ctx0" brushRef="#br1" timeOffset="40811.512">9515 5635 672 0 0,'0'0'1938'0'0,"0"0"-570"0"0,0 0-273 0 0,29 17-125 0 0,192 115 619 0 0,38 0 74 0 0,-203-109-1876 0 0,-1 3 1 0 0,-1 1-1 0 0,-2 3 0 0 0,-1 3 0 0 0,-1 1 0 0 0,-2 3 0 0 0,-1 2 0 0 0,9 13 213 0 0,7 16-313 0 0,-21-26-19 0 0,-2 2-1 0 0,-1 2 1 0 0,-3 1 0 0 0,-1 2-1 0 0,-3 2 1 0 0,7 18 332 0 0,-20-14 789 0 0,-2 0 0 0 0,-3 1 0 0 0,-3 0 0 0 0,-2 1 0 0 0,-2 0 0 0 0,-1 54-789 0 0,0-25 322 0 0,49 474-1880 0 0,-46-487 1351 0 0,-1 7 68 0 0,3 0 0 0 0,4-1 0 0 0,3 0 0 0 0,4-2 1 0 0,24 56 138 0 0,68 137 1436 0 0,-78-98 72 0 0,-8 1 1 0 0,6 168-1509 0 0,-38-241 20 0 0,-4 0 1 0 0,-5 0-1 0 0,-4-1 1 0 0,-4-1-1 0 0,-5-1 1 0 0,-4-1-1 0 0,-4-2 1 0 0,-30 56-21 0 0,49-110 20 0 0,-21 79-142 0 0,5 1 0 0 0,6 2 0 0 0,5 0 0 0 0,5 1 0 0 0,6 1 0 0 0,5 0-1 0 0,6 0 1 0 0,11 67 122 0 0,5 209 1097 0 0,-6 16-11461 0 0,-14-388 8089 0 0</inkml:trace>
  <inkml:trace contextRef="#ctx0" brushRef="#br1" timeOffset="41061.525">10530 13092 0 0 0,'0'0'1360'0'0,"0"0"-166"0"0,-28 31-71 0 0,-173 193 2073 0 0,105-105-1505 0 0,6 5-1 0 0,-47 89-1690 0 0,-129 108 2149 0 0,197-214-3273 0 0,29-33-5145 0 0,40-74 6144 0 0,-10 19-4760 0 0</inkml:trace>
  <inkml:trace contextRef="#ctx0" brushRef="#br1" timeOffset="41331.643">7907 15681 9386 0 0,'0'0'1871'0'0,"0"0"-261"0"0,-27 18-455 0 0,-171 117 924 0 0,186-125-2138 0 0,-114 88-209 0 0,87-63-3243 0 0,2 3-3784 0 0,32-32 2327 0 0</inkml:trace>
  <inkml:trace contextRef="#ctx0" brushRef="#br1" timeOffset="41501.799">7178 16157 6009 0 0,'0'0'3185'0'0,"0"0"-705"0"0,0 0-639 0 0,-176 71-593 0 0,128-49-480 0 0,4 4-352 0 0,-2-1-240 0 0,5 1-128 0 0,-1 2-88 0 0,-1 2-152 0 0,-2 0-296 0 0,2 2-288 0 0,-5 1-400 0 0,2-1-472 0 0,-4 2-681 0 0,-2-1-216 0 0,11-7 9 0 0,11-8-1905 0 0</inkml:trace>
  <inkml:trace contextRef="#ctx0" brushRef="#br1" timeOffset="42275.432">5061 3475 8114 0 0,'0'0'516'0'0,"0"0"-288"0"0,0 0-159 0 0,0 0-163 0 0,0 0-223 0 0,0 0-163 0 0,0 0-40 0 0,0 0 64 0 0,0 0 135 0 0,0 0 95 0 0,0 0 34 0 0,-9-1 102 0 0,-25-5 236 0 0,66 9 3939 0 0,28 1-2970 0 0,32 3-1291 0 0,474 30-3592 0 0,369-30 3768 0 0,-523-9-3668 0 0,-345 2-297 0 0</inkml:trace>
  <inkml:trace contextRef="#ctx0" brushRef="#br1" timeOffset="42899.505">9247 3596 5345 0 0,'0'0'1628'0'0,"0"0"-253"0"0,0 0-270 0 0,30 13-214 0 0,94 42-158 0 0,18 50 435 0 0,-104-66-898 0 0,-10-12 267 0 0,222 203-283 0 0,-122-115-3291 0 0,5-6 1 0 0,5-6 0 0 0,95 51 3036 0 0,-166-115-372 0 0,123 70 2626 0 0,-5 7-1 0 0,-5 9 0 0 0,89 84-2253 0 0,625 595-179 0 0,-790-703 307 0 0,-5 3-1 0 0,-5 6 1 0 0,-4 3 0 0 0,-5 4-1 0 0,-6 3 1 0 0,-5 5-128 0 0,178 375 769 0 0,-61-111-6547 0 0,90 99 87 0 0,-152-285 5896 0 0,-20 37 7090 0 0,-88-163-6272 0 0,-3 2 1 0 0,-4 0-1 0 0,4 77-1023 0 0,-8-11 244 0 0,-6 0 0 0 0,-6 0 1 0 0,-7 0-1 0 0,-6-1 0 0 0,-6 1-244 0 0,-6-39 58 0 0,-5-2 1 0 0,-4-1 0 0 0,-5-2-1 0 0,-4-2 1 0 0,-44 70-59 0 0,24-41 136 0 0,-152 345-225 0 0,95-155-5942 0 0,104-260 211 0 0</inkml:trace>
  <inkml:trace contextRef="#ctx0" brushRef="#br1" timeOffset="43260.7">11238 13919 5025 0 0,'0'0'979'0'0,"0"0"-276"0"0,-28 14-344 0 0,-202 98-512 0 0,-26 5 3635 0 0,-37 20 3748 0 0,107-27-7151 0 0,-138 149-280 0 0,239-183-688 0 0,-4-4 0 0 0,-3-4 1 0 0,-88 49 888 0 0,-62 9-238 0 0,-65 36-1251 0 0,113-38-6833 0 0,165-103 3534 0 0</inkml:trace>
  <inkml:trace contextRef="#ctx0" brushRef="#br1" timeOffset="43520.605">7910 15752 10418 0 0,'0'0'2857'0'0,"0"0"-481"0"0,-213 19-695 0 0,124-9-505 0 0,0 2-424 0 0,-4 3-392 0 0,-6 3-152 0 0,-6 0-104 0 0,-4 4-16 0 0,-4 1-32 0 0,-2 6-56 0 0,-9 3-184 0 0,-4 7-568 0 0,-8 2-1200 0 0,33-7-2417 0 0,32-10-7218 0 0</inkml:trace>
  <inkml:trace contextRef="#ctx0" brushRef="#br0" timeOffset="67306.825">9848 4133 5977 0 0,'0'0'1513'0'0,"0"0"-249"0"0,0 0-75 0 0,0 0-191 0 0,0 0-192 0 0,0 0-189 0 0,0 0-176 0 0,0 0-131 0 0,0 0-102 0 0,0 0-93 0 0,0 0-77 0 0,-8-15-24 0 0,-24-46 43 0 0,25 46-17 0 0,7 15-24 0 0,0 0-119 0 0,0 0-290 0 0,0 0-311 0 0,0 0-171 0 0,35 151-679 0 0,-25-55 1722 0 0,-5 0 0 0 0,-3 0-1 0 0,-5-1 1 0 0,-4 1 0 0 0,-4-1-1 0 0,-22 86-167 0 0,-4 67 182 0 0,-39 461 3156 0 0,22 241-3338 0 0,67-75 1026 0 0,-22 250 630 0 0,87-23-1128 0 0,-130-425 134 0 0,49-498-314 0 0,7 0 0 0 0,18 89-348 0 0,5 203 341 0 0,-59-31-64 0 0,-50 208 147 0 0,25 61-424 0 0,47-286 637 0 0,-19 239 1258 0 0,-4-434-1316 0 0,14-121-570 0 0,5 1-1 0 0,5 0 0 0 0,4 1 0 0 0,7 55-8 0 0,12-100-2224 0 0,3-24-6655 0 0,-10-27-2080 0 0</inkml:trace>
  <inkml:trace contextRef="#ctx0" brushRef="#br0" timeOffset="67874.656">12212 4842 12379 0 0,'0'0'2651'0'0,"0"0"-2016"0"0,0 0-553 0 0,0 0-43 0 0,0 0-15 0 0,0 0-7 0 0,0 0 2 0 0,0 0 22 0 0,0 0 57 0 0,0 0 36 0 0,0 0 17 0 0,0-13-37 0 0,2-37-120 0 0,-26 65-1677 0 0,-225 224 2667 0 0,-10-12 1 0 0,-73 38-985 0 0,-864 700 2055 0 0,1152-928-2477 0 0,0 1 0 0 0,3 2 1 0 0,1 2-1 0 0,3 2 0 0 0,1 1 1 0 0,-6 13 421 0 0,20-8-6070 0 0,19-39-832 0 0</inkml:trace>
  <inkml:trace contextRef="#ctx0" brushRef="#br0" timeOffset="68203.31">12857 5585 15091 0 0,'0'0'-316'0'0,"0"0"-13"0"0,0 0 145 0 0,0 0 121 0 0,-31 29 76 0 0,-101 97 54 0 0,-345 372 1096 0 0,-260 237 772 0 0,-636 591-661 0 0,1215-1136-2139 0 0,119-119-2214 0 0,14 4-3949 0 0,20-50-651 0 0</inkml:trace>
  <inkml:trace contextRef="#ctx0" brushRef="#br0" timeOffset="68539.374">12904 8200 10098 0 0,'0'0'2567'0'0,"0"0"-892"0"0,-32 12-262 0 0,-106 41-348 0 0,78-26-712 0 0,1 2-1 0 0,2 3 1 0 0,1 2-1 0 0,1 2 1 0 0,3 3-1 0 0,-14 15-352 0 0,41-34 43 0 0,-203 179 106 0 0,10 10-1 0 0,8 9 1 0 0,6 16-149 0 0,38-50 78 0 0,-173 203-867 0 0,-44 94 789 0 0,252-275-3024 0 0,60-62-5516 0 0,56-109 1393 0 0</inkml:trace>
  <inkml:trace contextRef="#ctx0" brushRef="#br0" timeOffset="68876.265">13067 9866 13427 0 0,'0'0'2170'0'0,"0"0"-1424"0"0,0 0-444 0 0,-29 14-86 0 0,-93 47-47 0 0,-16 47 143 0 0,100-71-234 0 0,-781 809 364 0 0,569-576-350 0 0,-833 895 135 0 0,877-921-966 0 0,86-74-6159 0 0,95-130-2414 0 0</inkml:trace>
  <inkml:trace contextRef="#ctx0" brushRef="#br0" timeOffset="69210.502">12389 12533 19612 0 0,'0'0'292'0'0,"0"0"-68"0"0,0 0-100 0 0,0 0-53 0 0,0 0-11 0 0,-29 23 9 0 0,-97 76 1 0 0,-53 98 78 0 0,-122 157 164 0 0,-15-13 0 0 0,-222 177-312 0 0,486-472-280 0 0,-723 666-304 0 0,460-394-6208 0 0,269-269-2989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8:44.8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11594 0 0,'0'0'2006'0'0,"0"0"-83"0"0,0 0-392 0 0,0 0-561 0 0,0 0-554 0 0,0 0-689 0 0,0 0-725 0 0,0 0-272 0 0,0 0 206 0 0,0 0 508 0 0,0 0 611 0 0,0 0 345 0 0,0 0 24 0 0,1 16-68 0 0,17 288 558 0 0,-17-36-1256 0 0,3-257-1706 0 0,3-9-4694 0 0,-5-2-554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18T08:48:46.3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107 197 10042 0 0,'0'0'368'0'0,"0"0"206"0"0,0 0 99 0 0,0 0 11 0 0,0 0-2 0 0,-3-26-46 0 0,-7-77-29 0 0,9 101-607 0 0,1 0 1 0 0,0 0-1 0 0,-1 0 0 0 0,1 0 1 0 0,0 0-1 0 0,0-1 1 0 0,0 1-1 0 0,0 0 1 0 0,1 0-1 0 0,-1 0 1 0 0,1 0-1 0 0,-1 0 0 0 0,1 0 1 0 0,0 0-1 0 0,-1 0 1 0 0,1 0-1 0 0,0 0 1 0 0,1 0-1 0 0,-1 0 1 0 0,0 0-1 0 0,0 1 0 0 0,1-1 1 0 0,-1 0-1 0 0,1 1 1 0 0,-1-1-1 0 0,1 1 1 0 0,0 0-1 0 0,0-1 1 0 0,-1 1-1 0 0,1 0 0 0 0,0 0 1 0 0,0 0-1 0 0,0 1 1 0 0,0-1-1 0 0,0 0 1 0 0,0 1-1 0 0,1-1 1 0 0,-1 1-1 0 0,0 0 0 0 0,0-1 1 0 0,0 1-1 0 0,0 0 1 0 0,0 1-1 0 0,1-1 1 0 0,-1 0-1 0 0,0 0 1 0 0,0 1-1 0 0,0 0 0 0 0,0-1 1 0 0,0 1-1 0 0,0 0 1 0 0,0 0-1 0 0,0 0 1 0 0,0 0-1 0 0,0 0 1 0 0,0 0-1 0 0,0 1 0 0 0,8 16 58 0 0,-1 0 0 0 0,0 0 0 0 0,-2 1 1 0 0,0 0-1 0 0,-1 1 0 0 0,0 0 0 0 0,-2 0 0 0 0,0 0 0 0 0,-2 0 1 0 0,0 0-1 0 0,-1 1 0 0 0,-1-1 0 0 0,-1 1 0 0 0,-1-1 0 0 0,-4 20-58 0 0,-8 55 16 0 0,-4-1-1 0 0,-4-1 1 0 0,-4-1-1 0 0,-5-2 1 0 0,-34 74-16 0 0,27-89 592 0 0,31-79 1859 0 0,1-35-2375 0 0,3-1-205 0 0,2 0 1 0 0,1 0-1 0 0,3 0 1 0 0,1 0-1 0 0,2 0 1 0 0,1 1-1 0 0,2 0 1 0 0,2 0-1 0 0,2 1 1 0 0,1 1-1 0 0,2 0 1 0 0,2 1-1 0 0,1 0 1 0 0,13-16 128 0 0,-30 47-62 0 0,1 1 0 0 0,0-1 1 0 0,0 0-1 0 0,0 1 0 0 0,1 0 0 0 0,0 0 0 0 0,-1 0 1 0 0,1 0-1 0 0,1 0 0 0 0,-1 1 0 0 0,0 0 1 0 0,1 0-1 0 0,0 0 0 0 0,0 0 0 0 0,0 1 0 0 0,0 0 1 0 0,0 0-1 0 0,0 0 0 0 0,0 1 0 0 0,1 0 1 0 0,-1 0-1 0 0,1 0 0 0 0,-1 0 0 0 0,1 1 0 0 0,-1 0 1 0 0,1 0-1 0 0,-1 1 0 0 0,1-1 0 0 0,-1 1 0 0 0,0 0 1 0 0,1 1-1 0 0,-1-1 0 0 0,0 1 0 0 0,0 0 1 0 0,0 0-1 0 0,0 1 0 0 0,4 2 62 0 0,29 28 413 0 0,-2 1 1 0 0,-2 2-1 0 0,-1 1 1 0 0,-2 1-1 0 0,14 26-413 0 0,21 22 215 0 0,-40-53-104 0 0,98 105-131 0 0,-118-133 97 0 0,0 0 0 0 0,0-1-1 0 0,0 0 1 0 0,0 0-1 0 0,0 0 1 0 0,1-1-1 0 0,0 0 1 0 0,0 0-1 0 0,-1-1 1 0 0,2 0 0 0 0,-1 0-1 0 0,0 0 1 0 0,0-1-1 0 0,1 0 1 0 0,-1-1-1 0 0,0 0 1 0 0,1 0-1 0 0,-1 0 1 0 0,0-1 0 0 0,1 0-1 0 0,-1 0 1 0 0,0-1-1 0 0,0 0-76 0 0,5-6 207 0 0,0 0 1 0 0,-1-1-1 0 0,0-1 0 0 0,0 0 0 0 0,-1 0 0 0 0,0-1 0 0 0,-1 0 0 0 0,0-1 0 0 0,-1 0 0 0 0,0 0 1 0 0,-1-1-1 0 0,-1 0 0 0 0,0 0 0 0 0,0 0 0 0 0,-2-1 0 0 0,1 0 0 0 0,-2 0 0 0 0,0 0 0 0 0,0 0 1 0 0,-2-1-1 0 0,0 1 0 0 0,0-1 0 0 0,-1-1-207 0 0,0-13 5 0 0,-1-1-1 0 0,-2 1 1 0 0,0 0-1 0 0,-2 0 1 0 0,-1 0 0 0 0,-2 0-1 0 0,-1 1 1 0 0,0 0 0 0 0,-3 1-1 0 0,0 0 1 0 0,-1 1-1 0 0,-2 0 1 0 0,-1 1 0 0 0,0 1-1 0 0,-2 1 1 0 0,-1 0 0 0 0,-11-9-5 0 0,-91-84-1370 0 0,119 122-3081 0 0,23 33 1917 0 0,69 49-6754 0 0,-70-75 3679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8" Type="http://schemas.openxmlformats.org/officeDocument/2006/relationships/customXml" Target="../ink/ink4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1.xml"/><Relationship Id="rId13" Type="http://schemas.openxmlformats.org/officeDocument/2006/relationships/image" Target="../media/image104.png"/><Relationship Id="rId18" Type="http://schemas.openxmlformats.org/officeDocument/2006/relationships/customXml" Target="../ink/ink106.xml"/><Relationship Id="rId3" Type="http://schemas.openxmlformats.org/officeDocument/2006/relationships/image" Target="../media/image99.png"/><Relationship Id="rId7" Type="http://schemas.openxmlformats.org/officeDocument/2006/relationships/image" Target="../media/image101.png"/><Relationship Id="rId12" Type="http://schemas.openxmlformats.org/officeDocument/2006/relationships/customXml" Target="../ink/ink103.xml"/><Relationship Id="rId17" Type="http://schemas.openxmlformats.org/officeDocument/2006/relationships/image" Target="../media/image106.png"/><Relationship Id="rId2" Type="http://schemas.openxmlformats.org/officeDocument/2006/relationships/customXml" Target="../ink/ink98.xml"/><Relationship Id="rId16" Type="http://schemas.openxmlformats.org/officeDocument/2006/relationships/customXml" Target="../ink/ink10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0.xml"/><Relationship Id="rId11" Type="http://schemas.openxmlformats.org/officeDocument/2006/relationships/image" Target="../media/image103.png"/><Relationship Id="rId5" Type="http://schemas.openxmlformats.org/officeDocument/2006/relationships/image" Target="../media/image100.png"/><Relationship Id="rId15" Type="http://schemas.openxmlformats.org/officeDocument/2006/relationships/image" Target="../media/image105.png"/><Relationship Id="rId10" Type="http://schemas.openxmlformats.org/officeDocument/2006/relationships/customXml" Target="../ink/ink102.xml"/><Relationship Id="rId19" Type="http://schemas.openxmlformats.org/officeDocument/2006/relationships/image" Target="../media/image107.png"/><Relationship Id="rId4" Type="http://schemas.openxmlformats.org/officeDocument/2006/relationships/customXml" Target="../ink/ink99.xml"/><Relationship Id="rId9" Type="http://schemas.openxmlformats.org/officeDocument/2006/relationships/image" Target="../media/image102.png"/><Relationship Id="rId14" Type="http://schemas.openxmlformats.org/officeDocument/2006/relationships/customXml" Target="../ink/ink1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2" Type="http://schemas.openxmlformats.org/officeDocument/2006/relationships/customXml" Target="../ink/ink10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9.xml"/><Relationship Id="rId5" Type="http://schemas.openxmlformats.org/officeDocument/2006/relationships/image" Target="../media/image109.png"/><Relationship Id="rId4" Type="http://schemas.openxmlformats.org/officeDocument/2006/relationships/customXml" Target="../ink/ink10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customXml" Target="../ink/ink1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2.xml"/><Relationship Id="rId5" Type="http://schemas.openxmlformats.org/officeDocument/2006/relationships/image" Target="../media/image111.png"/><Relationship Id="rId4" Type="http://schemas.openxmlformats.org/officeDocument/2006/relationships/customXml" Target="../ink/ink1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6.xml"/><Relationship Id="rId13" Type="http://schemas.openxmlformats.org/officeDocument/2006/relationships/image" Target="../media/image118.png"/><Relationship Id="rId18" Type="http://schemas.openxmlformats.org/officeDocument/2006/relationships/customXml" Target="../ink/ink121.xml"/><Relationship Id="rId3" Type="http://schemas.openxmlformats.org/officeDocument/2006/relationships/image" Target="../media/image113.png"/><Relationship Id="rId7" Type="http://schemas.openxmlformats.org/officeDocument/2006/relationships/image" Target="../media/image115.png"/><Relationship Id="rId12" Type="http://schemas.openxmlformats.org/officeDocument/2006/relationships/customXml" Target="../ink/ink118.xml"/><Relationship Id="rId17" Type="http://schemas.openxmlformats.org/officeDocument/2006/relationships/image" Target="../media/image120.png"/><Relationship Id="rId2" Type="http://schemas.openxmlformats.org/officeDocument/2006/relationships/customXml" Target="../ink/ink113.xml"/><Relationship Id="rId16" Type="http://schemas.openxmlformats.org/officeDocument/2006/relationships/customXml" Target="../ink/ink12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5.xml"/><Relationship Id="rId11" Type="http://schemas.openxmlformats.org/officeDocument/2006/relationships/image" Target="../media/image117.png"/><Relationship Id="rId5" Type="http://schemas.openxmlformats.org/officeDocument/2006/relationships/image" Target="../media/image114.png"/><Relationship Id="rId15" Type="http://schemas.openxmlformats.org/officeDocument/2006/relationships/image" Target="../media/image119.png"/><Relationship Id="rId10" Type="http://schemas.openxmlformats.org/officeDocument/2006/relationships/customXml" Target="../ink/ink117.xml"/><Relationship Id="rId19" Type="http://schemas.openxmlformats.org/officeDocument/2006/relationships/image" Target="../media/image121.png"/><Relationship Id="rId4" Type="http://schemas.openxmlformats.org/officeDocument/2006/relationships/customXml" Target="../ink/ink114.xml"/><Relationship Id="rId9" Type="http://schemas.openxmlformats.org/officeDocument/2006/relationships/image" Target="../media/image116.png"/><Relationship Id="rId14" Type="http://schemas.openxmlformats.org/officeDocument/2006/relationships/customXml" Target="../ink/ink1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customXml" Target="../ink/ink12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.png"/><Relationship Id="rId18" Type="http://schemas.openxmlformats.org/officeDocument/2006/relationships/customXml" Target="../ink/ink131.xml"/><Relationship Id="rId26" Type="http://schemas.openxmlformats.org/officeDocument/2006/relationships/customXml" Target="../ink/ink135.xml"/><Relationship Id="rId39" Type="http://schemas.openxmlformats.org/officeDocument/2006/relationships/image" Target="../media/image141.png"/><Relationship Id="rId21" Type="http://schemas.openxmlformats.org/officeDocument/2006/relationships/image" Target="../media/image132.png"/><Relationship Id="rId34" Type="http://schemas.openxmlformats.org/officeDocument/2006/relationships/customXml" Target="../ink/ink139.xml"/><Relationship Id="rId7" Type="http://schemas.openxmlformats.org/officeDocument/2006/relationships/image" Target="../media/image125.png"/><Relationship Id="rId12" Type="http://schemas.openxmlformats.org/officeDocument/2006/relationships/customXml" Target="../ink/ink128.xml"/><Relationship Id="rId17" Type="http://schemas.openxmlformats.org/officeDocument/2006/relationships/image" Target="../media/image130.png"/><Relationship Id="rId25" Type="http://schemas.openxmlformats.org/officeDocument/2006/relationships/image" Target="../media/image134.png"/><Relationship Id="rId33" Type="http://schemas.openxmlformats.org/officeDocument/2006/relationships/image" Target="../media/image138.png"/><Relationship Id="rId38" Type="http://schemas.openxmlformats.org/officeDocument/2006/relationships/customXml" Target="../ink/ink141.xml"/><Relationship Id="rId2" Type="http://schemas.openxmlformats.org/officeDocument/2006/relationships/customXml" Target="../ink/ink123.xml"/><Relationship Id="rId16" Type="http://schemas.openxmlformats.org/officeDocument/2006/relationships/customXml" Target="../ink/ink130.xml"/><Relationship Id="rId20" Type="http://schemas.openxmlformats.org/officeDocument/2006/relationships/customXml" Target="../ink/ink132.xml"/><Relationship Id="rId29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5.xml"/><Relationship Id="rId11" Type="http://schemas.openxmlformats.org/officeDocument/2006/relationships/image" Target="../media/image127.png"/><Relationship Id="rId24" Type="http://schemas.openxmlformats.org/officeDocument/2006/relationships/customXml" Target="../ink/ink134.xml"/><Relationship Id="rId32" Type="http://schemas.openxmlformats.org/officeDocument/2006/relationships/customXml" Target="../ink/ink138.xml"/><Relationship Id="rId37" Type="http://schemas.openxmlformats.org/officeDocument/2006/relationships/image" Target="../media/image140.png"/><Relationship Id="rId5" Type="http://schemas.openxmlformats.org/officeDocument/2006/relationships/image" Target="../media/image124.png"/><Relationship Id="rId15" Type="http://schemas.openxmlformats.org/officeDocument/2006/relationships/image" Target="../media/image129.png"/><Relationship Id="rId23" Type="http://schemas.openxmlformats.org/officeDocument/2006/relationships/image" Target="../media/image133.png"/><Relationship Id="rId28" Type="http://schemas.openxmlformats.org/officeDocument/2006/relationships/customXml" Target="../ink/ink136.xml"/><Relationship Id="rId36" Type="http://schemas.openxmlformats.org/officeDocument/2006/relationships/customXml" Target="../ink/ink140.xml"/><Relationship Id="rId10" Type="http://schemas.openxmlformats.org/officeDocument/2006/relationships/customXml" Target="../ink/ink127.xml"/><Relationship Id="rId19" Type="http://schemas.openxmlformats.org/officeDocument/2006/relationships/image" Target="../media/image131.png"/><Relationship Id="rId31" Type="http://schemas.openxmlformats.org/officeDocument/2006/relationships/image" Target="../media/image137.png"/><Relationship Id="rId4" Type="http://schemas.openxmlformats.org/officeDocument/2006/relationships/customXml" Target="../ink/ink124.xml"/><Relationship Id="rId9" Type="http://schemas.openxmlformats.org/officeDocument/2006/relationships/image" Target="../media/image126.png"/><Relationship Id="rId14" Type="http://schemas.openxmlformats.org/officeDocument/2006/relationships/customXml" Target="../ink/ink129.xml"/><Relationship Id="rId22" Type="http://schemas.openxmlformats.org/officeDocument/2006/relationships/customXml" Target="../ink/ink133.xml"/><Relationship Id="rId27" Type="http://schemas.openxmlformats.org/officeDocument/2006/relationships/image" Target="../media/image135.png"/><Relationship Id="rId30" Type="http://schemas.openxmlformats.org/officeDocument/2006/relationships/customXml" Target="../ink/ink137.xml"/><Relationship Id="rId35" Type="http://schemas.openxmlformats.org/officeDocument/2006/relationships/image" Target="../media/image139.png"/><Relationship Id="rId8" Type="http://schemas.openxmlformats.org/officeDocument/2006/relationships/customXml" Target="../ink/ink126.xml"/><Relationship Id="rId3" Type="http://schemas.openxmlformats.org/officeDocument/2006/relationships/image" Target="../media/image1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customXml" Target="../ink/ink147.xml"/><Relationship Id="rId18" Type="http://schemas.openxmlformats.org/officeDocument/2006/relationships/image" Target="../media/image150.png"/><Relationship Id="rId26" Type="http://schemas.openxmlformats.org/officeDocument/2006/relationships/image" Target="../media/image154.png"/><Relationship Id="rId3" Type="http://schemas.openxmlformats.org/officeDocument/2006/relationships/customXml" Target="../ink/ink142.xml"/><Relationship Id="rId21" Type="http://schemas.openxmlformats.org/officeDocument/2006/relationships/customXml" Target="../ink/ink151.xml"/><Relationship Id="rId7" Type="http://schemas.openxmlformats.org/officeDocument/2006/relationships/customXml" Target="../ink/ink144.xml"/><Relationship Id="rId12" Type="http://schemas.openxmlformats.org/officeDocument/2006/relationships/image" Target="../media/image147.png"/><Relationship Id="rId17" Type="http://schemas.openxmlformats.org/officeDocument/2006/relationships/customXml" Target="../ink/ink149.xml"/><Relationship Id="rId25" Type="http://schemas.openxmlformats.org/officeDocument/2006/relationships/customXml" Target="../ink/ink153.xml"/><Relationship Id="rId2" Type="http://schemas.openxmlformats.org/officeDocument/2006/relationships/image" Target="../media/image142.png"/><Relationship Id="rId16" Type="http://schemas.openxmlformats.org/officeDocument/2006/relationships/image" Target="../media/image149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11" Type="http://schemas.openxmlformats.org/officeDocument/2006/relationships/customXml" Target="../ink/ink146.xml"/><Relationship Id="rId24" Type="http://schemas.openxmlformats.org/officeDocument/2006/relationships/image" Target="../media/image153.png"/><Relationship Id="rId5" Type="http://schemas.openxmlformats.org/officeDocument/2006/relationships/customXml" Target="../ink/ink143.xml"/><Relationship Id="rId15" Type="http://schemas.openxmlformats.org/officeDocument/2006/relationships/customXml" Target="../ink/ink148.xml"/><Relationship Id="rId23" Type="http://schemas.openxmlformats.org/officeDocument/2006/relationships/customXml" Target="../ink/ink152.xml"/><Relationship Id="rId28" Type="http://schemas.openxmlformats.org/officeDocument/2006/relationships/image" Target="../media/image155.png"/><Relationship Id="rId10" Type="http://schemas.openxmlformats.org/officeDocument/2006/relationships/image" Target="../media/image146.png"/><Relationship Id="rId19" Type="http://schemas.openxmlformats.org/officeDocument/2006/relationships/customXml" Target="../ink/ink150.xml"/><Relationship Id="rId4" Type="http://schemas.openxmlformats.org/officeDocument/2006/relationships/image" Target="../media/image143.png"/><Relationship Id="rId9" Type="http://schemas.openxmlformats.org/officeDocument/2006/relationships/customXml" Target="../ink/ink145.xml"/><Relationship Id="rId14" Type="http://schemas.openxmlformats.org/officeDocument/2006/relationships/image" Target="../media/image148.png"/><Relationship Id="rId22" Type="http://schemas.openxmlformats.org/officeDocument/2006/relationships/image" Target="../media/image152.png"/><Relationship Id="rId27" Type="http://schemas.openxmlformats.org/officeDocument/2006/relationships/customXml" Target="../ink/ink1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customXml" Target="../ink/ink15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9.xml"/><Relationship Id="rId13" Type="http://schemas.openxmlformats.org/officeDocument/2006/relationships/image" Target="../media/image162.png"/><Relationship Id="rId18" Type="http://schemas.openxmlformats.org/officeDocument/2006/relationships/customXml" Target="../ink/ink164.xml"/><Relationship Id="rId3" Type="http://schemas.openxmlformats.org/officeDocument/2006/relationships/image" Target="../media/image157.png"/><Relationship Id="rId21" Type="http://schemas.openxmlformats.org/officeDocument/2006/relationships/image" Target="../media/image166.png"/><Relationship Id="rId7" Type="http://schemas.openxmlformats.org/officeDocument/2006/relationships/image" Target="../media/image159.png"/><Relationship Id="rId12" Type="http://schemas.openxmlformats.org/officeDocument/2006/relationships/customXml" Target="../ink/ink161.xml"/><Relationship Id="rId17" Type="http://schemas.openxmlformats.org/officeDocument/2006/relationships/image" Target="../media/image164.png"/><Relationship Id="rId2" Type="http://schemas.openxmlformats.org/officeDocument/2006/relationships/customXml" Target="../ink/ink156.xml"/><Relationship Id="rId16" Type="http://schemas.openxmlformats.org/officeDocument/2006/relationships/customXml" Target="../ink/ink163.xml"/><Relationship Id="rId20" Type="http://schemas.openxmlformats.org/officeDocument/2006/relationships/customXml" Target="../ink/ink16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8.xml"/><Relationship Id="rId11" Type="http://schemas.openxmlformats.org/officeDocument/2006/relationships/image" Target="../media/image161.png"/><Relationship Id="rId5" Type="http://schemas.openxmlformats.org/officeDocument/2006/relationships/image" Target="../media/image158.png"/><Relationship Id="rId15" Type="http://schemas.openxmlformats.org/officeDocument/2006/relationships/image" Target="../media/image163.png"/><Relationship Id="rId10" Type="http://schemas.openxmlformats.org/officeDocument/2006/relationships/customXml" Target="../ink/ink160.xml"/><Relationship Id="rId19" Type="http://schemas.openxmlformats.org/officeDocument/2006/relationships/image" Target="../media/image165.png"/><Relationship Id="rId4" Type="http://schemas.openxmlformats.org/officeDocument/2006/relationships/customXml" Target="../ink/ink157.xml"/><Relationship Id="rId9" Type="http://schemas.openxmlformats.org/officeDocument/2006/relationships/image" Target="../media/image160.png"/><Relationship Id="rId14" Type="http://schemas.openxmlformats.org/officeDocument/2006/relationships/customXml" Target="../ink/ink16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customXml" Target="../ink/ink172.xml"/><Relationship Id="rId18" Type="http://schemas.openxmlformats.org/officeDocument/2006/relationships/image" Target="../media/image174.png"/><Relationship Id="rId3" Type="http://schemas.openxmlformats.org/officeDocument/2006/relationships/image" Target="../media/image167.png"/><Relationship Id="rId21" Type="http://schemas.openxmlformats.org/officeDocument/2006/relationships/customXml" Target="../ink/ink176.xml"/><Relationship Id="rId7" Type="http://schemas.openxmlformats.org/officeDocument/2006/relationships/customXml" Target="../ink/ink169.xml"/><Relationship Id="rId12" Type="http://schemas.openxmlformats.org/officeDocument/2006/relationships/image" Target="../media/image171.png"/><Relationship Id="rId17" Type="http://schemas.openxmlformats.org/officeDocument/2006/relationships/customXml" Target="../ink/ink174.xml"/><Relationship Id="rId2" Type="http://schemas.openxmlformats.org/officeDocument/2006/relationships/customXml" Target="../ink/ink166.xml"/><Relationship Id="rId16" Type="http://schemas.openxmlformats.org/officeDocument/2006/relationships/image" Target="../media/image173.png"/><Relationship Id="rId20" Type="http://schemas.openxmlformats.org/officeDocument/2006/relationships/image" Target="../media/image17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8.xml"/><Relationship Id="rId11" Type="http://schemas.openxmlformats.org/officeDocument/2006/relationships/customXml" Target="../ink/ink171.xml"/><Relationship Id="rId24" Type="http://schemas.openxmlformats.org/officeDocument/2006/relationships/image" Target="../media/image177.png"/><Relationship Id="rId5" Type="http://schemas.openxmlformats.org/officeDocument/2006/relationships/image" Target="../media/image168.png"/><Relationship Id="rId15" Type="http://schemas.openxmlformats.org/officeDocument/2006/relationships/customXml" Target="../ink/ink173.xml"/><Relationship Id="rId23" Type="http://schemas.openxmlformats.org/officeDocument/2006/relationships/customXml" Target="../ink/ink177.xml"/><Relationship Id="rId10" Type="http://schemas.openxmlformats.org/officeDocument/2006/relationships/image" Target="../media/image170.png"/><Relationship Id="rId19" Type="http://schemas.openxmlformats.org/officeDocument/2006/relationships/customXml" Target="../ink/ink175.xml"/><Relationship Id="rId4" Type="http://schemas.openxmlformats.org/officeDocument/2006/relationships/customXml" Target="../ink/ink167.xml"/><Relationship Id="rId9" Type="http://schemas.openxmlformats.org/officeDocument/2006/relationships/customXml" Target="../ink/ink170.xml"/><Relationship Id="rId14" Type="http://schemas.openxmlformats.org/officeDocument/2006/relationships/image" Target="../media/image172.png"/><Relationship Id="rId22" Type="http://schemas.openxmlformats.org/officeDocument/2006/relationships/image" Target="../media/image17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9" Type="http://schemas.openxmlformats.org/officeDocument/2006/relationships/image" Target="../media/image37.png"/><Relationship Id="rId21" Type="http://schemas.openxmlformats.org/officeDocument/2006/relationships/image" Target="../media/image28.png"/><Relationship Id="rId34" Type="http://schemas.openxmlformats.org/officeDocument/2006/relationships/customXml" Target="../ink/ink35.xml"/><Relationship Id="rId42" Type="http://schemas.openxmlformats.org/officeDocument/2006/relationships/customXml" Target="../ink/ink39.xml"/><Relationship Id="rId47" Type="http://schemas.openxmlformats.org/officeDocument/2006/relationships/image" Target="../media/image41.png"/><Relationship Id="rId50" Type="http://schemas.openxmlformats.org/officeDocument/2006/relationships/customXml" Target="../ink/ink43.xml"/><Relationship Id="rId7" Type="http://schemas.openxmlformats.org/officeDocument/2006/relationships/image" Target="../media/image21.png"/><Relationship Id="rId2" Type="http://schemas.openxmlformats.org/officeDocument/2006/relationships/customXml" Target="../ink/ink19.xml"/><Relationship Id="rId16" Type="http://schemas.openxmlformats.org/officeDocument/2006/relationships/customXml" Target="../ink/ink26.xml"/><Relationship Id="rId29" Type="http://schemas.openxmlformats.org/officeDocument/2006/relationships/image" Target="../media/image32.png"/><Relationship Id="rId11" Type="http://schemas.openxmlformats.org/officeDocument/2006/relationships/image" Target="../media/image23.png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37" Type="http://schemas.openxmlformats.org/officeDocument/2006/relationships/image" Target="../media/image36.png"/><Relationship Id="rId40" Type="http://schemas.openxmlformats.org/officeDocument/2006/relationships/customXml" Target="../ink/ink38.xml"/><Relationship Id="rId45" Type="http://schemas.openxmlformats.org/officeDocument/2006/relationships/image" Target="../media/image40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28" Type="http://schemas.openxmlformats.org/officeDocument/2006/relationships/customXml" Target="../ink/ink32.xml"/><Relationship Id="rId36" Type="http://schemas.openxmlformats.org/officeDocument/2006/relationships/customXml" Target="../ink/ink36.xml"/><Relationship Id="rId49" Type="http://schemas.openxmlformats.org/officeDocument/2006/relationships/image" Target="../media/image42.png"/><Relationship Id="rId10" Type="http://schemas.openxmlformats.org/officeDocument/2006/relationships/customXml" Target="../ink/ink23.xml"/><Relationship Id="rId19" Type="http://schemas.openxmlformats.org/officeDocument/2006/relationships/image" Target="../media/image27.png"/><Relationship Id="rId31" Type="http://schemas.openxmlformats.org/officeDocument/2006/relationships/image" Target="../media/image33.png"/><Relationship Id="rId44" Type="http://schemas.openxmlformats.org/officeDocument/2006/relationships/customXml" Target="../ink/ink40.xml"/><Relationship Id="rId4" Type="http://schemas.openxmlformats.org/officeDocument/2006/relationships/customXml" Target="../ink/ink20.xml"/><Relationship Id="rId9" Type="http://schemas.openxmlformats.org/officeDocument/2006/relationships/image" Target="../media/image22.png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31.png"/><Relationship Id="rId30" Type="http://schemas.openxmlformats.org/officeDocument/2006/relationships/customXml" Target="../ink/ink33.xml"/><Relationship Id="rId35" Type="http://schemas.openxmlformats.org/officeDocument/2006/relationships/image" Target="../media/image35.png"/><Relationship Id="rId43" Type="http://schemas.openxmlformats.org/officeDocument/2006/relationships/image" Target="../media/image39.png"/><Relationship Id="rId48" Type="http://schemas.openxmlformats.org/officeDocument/2006/relationships/customXml" Target="../ink/ink42.xml"/><Relationship Id="rId8" Type="http://schemas.openxmlformats.org/officeDocument/2006/relationships/customXml" Target="../ink/ink22.xml"/><Relationship Id="rId51" Type="http://schemas.openxmlformats.org/officeDocument/2006/relationships/image" Target="../media/image43.png"/><Relationship Id="rId3" Type="http://schemas.openxmlformats.org/officeDocument/2006/relationships/image" Target="../media/image19.png"/><Relationship Id="rId12" Type="http://schemas.openxmlformats.org/officeDocument/2006/relationships/customXml" Target="../ink/ink24.xml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33" Type="http://schemas.openxmlformats.org/officeDocument/2006/relationships/image" Target="../media/image34.png"/><Relationship Id="rId38" Type="http://schemas.openxmlformats.org/officeDocument/2006/relationships/customXml" Target="../ink/ink37.xml"/><Relationship Id="rId46" Type="http://schemas.openxmlformats.org/officeDocument/2006/relationships/customXml" Target="../ink/ink41.xml"/><Relationship Id="rId20" Type="http://schemas.openxmlformats.org/officeDocument/2006/relationships/customXml" Target="../ink/ink28.xml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customXml" Target="../ink/ink17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2.xml"/><Relationship Id="rId13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1.png"/><Relationship Id="rId12" Type="http://schemas.openxmlformats.org/officeDocument/2006/relationships/customXml" Target="../ink/ink184.xml"/><Relationship Id="rId2" Type="http://schemas.openxmlformats.org/officeDocument/2006/relationships/customXml" Target="../ink/ink17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1.xml"/><Relationship Id="rId11" Type="http://schemas.openxmlformats.org/officeDocument/2006/relationships/image" Target="../media/image183.png"/><Relationship Id="rId5" Type="http://schemas.openxmlformats.org/officeDocument/2006/relationships/image" Target="../media/image180.png"/><Relationship Id="rId15" Type="http://schemas.openxmlformats.org/officeDocument/2006/relationships/image" Target="../media/image185.png"/><Relationship Id="rId10" Type="http://schemas.openxmlformats.org/officeDocument/2006/relationships/customXml" Target="../ink/ink183.xml"/><Relationship Id="rId4" Type="http://schemas.openxmlformats.org/officeDocument/2006/relationships/customXml" Target="../ink/ink180.xml"/><Relationship Id="rId9" Type="http://schemas.openxmlformats.org/officeDocument/2006/relationships/image" Target="../media/image182.png"/><Relationship Id="rId14" Type="http://schemas.openxmlformats.org/officeDocument/2006/relationships/customXml" Target="../ink/ink185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8.xml"/><Relationship Id="rId21" Type="http://schemas.openxmlformats.org/officeDocument/2006/relationships/image" Target="../media/image195.png"/><Relationship Id="rId34" Type="http://schemas.openxmlformats.org/officeDocument/2006/relationships/customXml" Target="../ink/ink202.xml"/><Relationship Id="rId42" Type="http://schemas.openxmlformats.org/officeDocument/2006/relationships/customXml" Target="../ink/ink206.xml"/><Relationship Id="rId47" Type="http://schemas.openxmlformats.org/officeDocument/2006/relationships/image" Target="../media/image208.png"/><Relationship Id="rId50" Type="http://schemas.openxmlformats.org/officeDocument/2006/relationships/customXml" Target="../ink/ink210.xml"/><Relationship Id="rId55" Type="http://schemas.openxmlformats.org/officeDocument/2006/relationships/image" Target="../media/image212.png"/><Relationship Id="rId63" Type="http://schemas.openxmlformats.org/officeDocument/2006/relationships/image" Target="../media/image216.png"/><Relationship Id="rId7" Type="http://schemas.openxmlformats.org/officeDocument/2006/relationships/image" Target="../media/image188.png"/><Relationship Id="rId2" Type="http://schemas.openxmlformats.org/officeDocument/2006/relationships/customXml" Target="../ink/ink186.xml"/><Relationship Id="rId16" Type="http://schemas.openxmlformats.org/officeDocument/2006/relationships/customXml" Target="../ink/ink193.xml"/><Relationship Id="rId29" Type="http://schemas.openxmlformats.org/officeDocument/2006/relationships/image" Target="../media/image199.png"/><Relationship Id="rId11" Type="http://schemas.openxmlformats.org/officeDocument/2006/relationships/image" Target="../media/image190.png"/><Relationship Id="rId24" Type="http://schemas.openxmlformats.org/officeDocument/2006/relationships/customXml" Target="../ink/ink197.xml"/><Relationship Id="rId32" Type="http://schemas.openxmlformats.org/officeDocument/2006/relationships/customXml" Target="../ink/ink201.xml"/><Relationship Id="rId37" Type="http://schemas.openxmlformats.org/officeDocument/2006/relationships/image" Target="../media/image203.png"/><Relationship Id="rId40" Type="http://schemas.openxmlformats.org/officeDocument/2006/relationships/customXml" Target="../ink/ink205.xml"/><Relationship Id="rId45" Type="http://schemas.openxmlformats.org/officeDocument/2006/relationships/image" Target="../media/image207.png"/><Relationship Id="rId53" Type="http://schemas.openxmlformats.org/officeDocument/2006/relationships/image" Target="../media/image211.png"/><Relationship Id="rId58" Type="http://schemas.openxmlformats.org/officeDocument/2006/relationships/customXml" Target="../ink/ink214.xml"/><Relationship Id="rId5" Type="http://schemas.openxmlformats.org/officeDocument/2006/relationships/image" Target="../media/image187.png"/><Relationship Id="rId61" Type="http://schemas.openxmlformats.org/officeDocument/2006/relationships/image" Target="../media/image215.png"/><Relationship Id="rId19" Type="http://schemas.openxmlformats.org/officeDocument/2006/relationships/image" Target="../media/image194.png"/><Relationship Id="rId14" Type="http://schemas.openxmlformats.org/officeDocument/2006/relationships/customXml" Target="../ink/ink192.xml"/><Relationship Id="rId22" Type="http://schemas.openxmlformats.org/officeDocument/2006/relationships/customXml" Target="../ink/ink196.xml"/><Relationship Id="rId27" Type="http://schemas.openxmlformats.org/officeDocument/2006/relationships/image" Target="../media/image198.png"/><Relationship Id="rId30" Type="http://schemas.openxmlformats.org/officeDocument/2006/relationships/customXml" Target="../ink/ink200.xml"/><Relationship Id="rId35" Type="http://schemas.openxmlformats.org/officeDocument/2006/relationships/image" Target="../media/image202.png"/><Relationship Id="rId43" Type="http://schemas.openxmlformats.org/officeDocument/2006/relationships/image" Target="../media/image206.png"/><Relationship Id="rId48" Type="http://schemas.openxmlformats.org/officeDocument/2006/relationships/customXml" Target="../ink/ink209.xml"/><Relationship Id="rId56" Type="http://schemas.openxmlformats.org/officeDocument/2006/relationships/customXml" Target="../ink/ink213.xml"/><Relationship Id="rId64" Type="http://schemas.openxmlformats.org/officeDocument/2006/relationships/customXml" Target="../ink/ink217.xml"/><Relationship Id="rId8" Type="http://schemas.openxmlformats.org/officeDocument/2006/relationships/customXml" Target="../ink/ink189.xml"/><Relationship Id="rId51" Type="http://schemas.openxmlformats.org/officeDocument/2006/relationships/image" Target="../media/image210.png"/><Relationship Id="rId3" Type="http://schemas.openxmlformats.org/officeDocument/2006/relationships/image" Target="../media/image186.png"/><Relationship Id="rId12" Type="http://schemas.openxmlformats.org/officeDocument/2006/relationships/customXml" Target="../ink/ink191.xml"/><Relationship Id="rId17" Type="http://schemas.openxmlformats.org/officeDocument/2006/relationships/image" Target="../media/image193.png"/><Relationship Id="rId25" Type="http://schemas.openxmlformats.org/officeDocument/2006/relationships/image" Target="../media/image197.png"/><Relationship Id="rId33" Type="http://schemas.openxmlformats.org/officeDocument/2006/relationships/image" Target="../media/image201.png"/><Relationship Id="rId38" Type="http://schemas.openxmlformats.org/officeDocument/2006/relationships/customXml" Target="../ink/ink204.xml"/><Relationship Id="rId46" Type="http://schemas.openxmlformats.org/officeDocument/2006/relationships/customXml" Target="../ink/ink208.xml"/><Relationship Id="rId59" Type="http://schemas.openxmlformats.org/officeDocument/2006/relationships/image" Target="../media/image214.png"/><Relationship Id="rId20" Type="http://schemas.openxmlformats.org/officeDocument/2006/relationships/customXml" Target="../ink/ink195.xml"/><Relationship Id="rId41" Type="http://schemas.openxmlformats.org/officeDocument/2006/relationships/image" Target="../media/image205.png"/><Relationship Id="rId54" Type="http://schemas.openxmlformats.org/officeDocument/2006/relationships/customXml" Target="../ink/ink212.xml"/><Relationship Id="rId62" Type="http://schemas.openxmlformats.org/officeDocument/2006/relationships/customXml" Target="../ink/ink2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8.xml"/><Relationship Id="rId15" Type="http://schemas.openxmlformats.org/officeDocument/2006/relationships/image" Target="../media/image192.png"/><Relationship Id="rId23" Type="http://schemas.openxmlformats.org/officeDocument/2006/relationships/image" Target="../media/image196.png"/><Relationship Id="rId28" Type="http://schemas.openxmlformats.org/officeDocument/2006/relationships/customXml" Target="../ink/ink199.xml"/><Relationship Id="rId36" Type="http://schemas.openxmlformats.org/officeDocument/2006/relationships/customXml" Target="../ink/ink203.xml"/><Relationship Id="rId49" Type="http://schemas.openxmlformats.org/officeDocument/2006/relationships/image" Target="../media/image209.png"/><Relationship Id="rId57" Type="http://schemas.openxmlformats.org/officeDocument/2006/relationships/image" Target="../media/image213.png"/><Relationship Id="rId10" Type="http://schemas.openxmlformats.org/officeDocument/2006/relationships/customXml" Target="../ink/ink190.xml"/><Relationship Id="rId31" Type="http://schemas.openxmlformats.org/officeDocument/2006/relationships/image" Target="../media/image200.png"/><Relationship Id="rId44" Type="http://schemas.openxmlformats.org/officeDocument/2006/relationships/customXml" Target="../ink/ink207.xml"/><Relationship Id="rId52" Type="http://schemas.openxmlformats.org/officeDocument/2006/relationships/customXml" Target="../ink/ink211.xml"/><Relationship Id="rId60" Type="http://schemas.openxmlformats.org/officeDocument/2006/relationships/customXml" Target="../ink/ink215.xml"/><Relationship Id="rId65" Type="http://schemas.openxmlformats.org/officeDocument/2006/relationships/image" Target="../media/image217.png"/><Relationship Id="rId4" Type="http://schemas.openxmlformats.org/officeDocument/2006/relationships/customXml" Target="../ink/ink187.xml"/><Relationship Id="rId9" Type="http://schemas.openxmlformats.org/officeDocument/2006/relationships/image" Target="../media/image189.png"/><Relationship Id="rId13" Type="http://schemas.openxmlformats.org/officeDocument/2006/relationships/image" Target="../media/image191.png"/><Relationship Id="rId18" Type="http://schemas.openxmlformats.org/officeDocument/2006/relationships/customXml" Target="../ink/ink194.xml"/><Relationship Id="rId39" Type="http://schemas.openxmlformats.org/officeDocument/2006/relationships/image" Target="../media/image20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customXml" Target="../ink/ink2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2.xml"/><Relationship Id="rId13" Type="http://schemas.openxmlformats.org/officeDocument/2006/relationships/image" Target="../media/image224.png"/><Relationship Id="rId18" Type="http://schemas.openxmlformats.org/officeDocument/2006/relationships/customXml" Target="../ink/ink227.xml"/><Relationship Id="rId3" Type="http://schemas.openxmlformats.org/officeDocument/2006/relationships/image" Target="../media/image219.png"/><Relationship Id="rId21" Type="http://schemas.openxmlformats.org/officeDocument/2006/relationships/image" Target="../media/image228.png"/><Relationship Id="rId7" Type="http://schemas.openxmlformats.org/officeDocument/2006/relationships/image" Target="../media/image221.png"/><Relationship Id="rId12" Type="http://schemas.openxmlformats.org/officeDocument/2006/relationships/customXml" Target="../ink/ink224.xml"/><Relationship Id="rId17" Type="http://schemas.openxmlformats.org/officeDocument/2006/relationships/image" Target="../media/image226.png"/><Relationship Id="rId25" Type="http://schemas.openxmlformats.org/officeDocument/2006/relationships/image" Target="../media/image230.png"/><Relationship Id="rId2" Type="http://schemas.openxmlformats.org/officeDocument/2006/relationships/customXml" Target="../ink/ink219.xml"/><Relationship Id="rId16" Type="http://schemas.openxmlformats.org/officeDocument/2006/relationships/customXml" Target="../ink/ink226.xml"/><Relationship Id="rId20" Type="http://schemas.openxmlformats.org/officeDocument/2006/relationships/customXml" Target="../ink/ink22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1.xml"/><Relationship Id="rId11" Type="http://schemas.openxmlformats.org/officeDocument/2006/relationships/image" Target="../media/image223.png"/><Relationship Id="rId24" Type="http://schemas.openxmlformats.org/officeDocument/2006/relationships/customXml" Target="../ink/ink230.xml"/><Relationship Id="rId5" Type="http://schemas.openxmlformats.org/officeDocument/2006/relationships/image" Target="../media/image220.png"/><Relationship Id="rId15" Type="http://schemas.openxmlformats.org/officeDocument/2006/relationships/image" Target="../media/image225.png"/><Relationship Id="rId23" Type="http://schemas.openxmlformats.org/officeDocument/2006/relationships/image" Target="../media/image229.png"/><Relationship Id="rId10" Type="http://schemas.openxmlformats.org/officeDocument/2006/relationships/customXml" Target="../ink/ink223.xml"/><Relationship Id="rId19" Type="http://schemas.openxmlformats.org/officeDocument/2006/relationships/image" Target="../media/image227.png"/><Relationship Id="rId4" Type="http://schemas.openxmlformats.org/officeDocument/2006/relationships/customXml" Target="../ink/ink220.xml"/><Relationship Id="rId9" Type="http://schemas.openxmlformats.org/officeDocument/2006/relationships/image" Target="../media/image222.png"/><Relationship Id="rId14" Type="http://schemas.openxmlformats.org/officeDocument/2006/relationships/customXml" Target="../ink/ink225.xml"/><Relationship Id="rId22" Type="http://schemas.openxmlformats.org/officeDocument/2006/relationships/customXml" Target="../ink/ink2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customXml" Target="../ink/ink23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5.xml"/><Relationship Id="rId3" Type="http://schemas.openxmlformats.org/officeDocument/2006/relationships/image" Target="../media/image232.png"/><Relationship Id="rId7" Type="http://schemas.openxmlformats.org/officeDocument/2006/relationships/image" Target="../media/image234.png"/><Relationship Id="rId2" Type="http://schemas.openxmlformats.org/officeDocument/2006/relationships/customXml" Target="../ink/ink23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4.xml"/><Relationship Id="rId5" Type="http://schemas.openxmlformats.org/officeDocument/2006/relationships/image" Target="../media/image233.png"/><Relationship Id="rId4" Type="http://schemas.openxmlformats.org/officeDocument/2006/relationships/customXml" Target="../ink/ink233.xml"/><Relationship Id="rId9" Type="http://schemas.openxmlformats.org/officeDocument/2006/relationships/image" Target="../media/image2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customXml" Target="../ink/ink23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customXml" Target="../ink/ink23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1.xml"/><Relationship Id="rId3" Type="http://schemas.openxmlformats.org/officeDocument/2006/relationships/image" Target="../media/image238.png"/><Relationship Id="rId7" Type="http://schemas.openxmlformats.org/officeDocument/2006/relationships/image" Target="../media/image240.png"/><Relationship Id="rId2" Type="http://schemas.openxmlformats.org/officeDocument/2006/relationships/customXml" Target="../ink/ink23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0.xml"/><Relationship Id="rId5" Type="http://schemas.openxmlformats.org/officeDocument/2006/relationships/image" Target="../media/image239.png"/><Relationship Id="rId4" Type="http://schemas.openxmlformats.org/officeDocument/2006/relationships/customXml" Target="../ink/ink239.xml"/><Relationship Id="rId9" Type="http://schemas.openxmlformats.org/officeDocument/2006/relationships/image" Target="../media/image2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customXml" Target="../ink/ink50.xml"/><Relationship Id="rId17" Type="http://schemas.openxmlformats.org/officeDocument/2006/relationships/image" Target="../media/image52.png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7.xml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10" Type="http://schemas.openxmlformats.org/officeDocument/2006/relationships/customXml" Target="../ink/ink49.xml"/><Relationship Id="rId4" Type="http://schemas.openxmlformats.org/officeDocument/2006/relationships/customXml" Target="../ink/ink46.xml"/><Relationship Id="rId9" Type="http://schemas.openxmlformats.org/officeDocument/2006/relationships/image" Target="../media/image48.png"/><Relationship Id="rId14" Type="http://schemas.openxmlformats.org/officeDocument/2006/relationships/customXml" Target="../ink/ink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customXml" Target="../ink/ink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7.xml"/><Relationship Id="rId5" Type="http://schemas.openxmlformats.org/officeDocument/2006/relationships/image" Target="../media/image56.png"/><Relationship Id="rId4" Type="http://schemas.openxmlformats.org/officeDocument/2006/relationships/customXml" Target="../ink/ink5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customXml" Target="../ink/ink63.xml"/><Relationship Id="rId18" Type="http://schemas.openxmlformats.org/officeDocument/2006/relationships/image" Target="../media/image66.png"/><Relationship Id="rId26" Type="http://schemas.openxmlformats.org/officeDocument/2006/relationships/image" Target="../media/image70.png"/><Relationship Id="rId3" Type="http://schemas.openxmlformats.org/officeDocument/2006/relationships/customXml" Target="../ink/ink58.xml"/><Relationship Id="rId21" Type="http://schemas.openxmlformats.org/officeDocument/2006/relationships/customXml" Target="../ink/ink67.xml"/><Relationship Id="rId7" Type="http://schemas.openxmlformats.org/officeDocument/2006/relationships/customXml" Target="../ink/ink60.xml"/><Relationship Id="rId12" Type="http://schemas.openxmlformats.org/officeDocument/2006/relationships/image" Target="../media/image63.png"/><Relationship Id="rId17" Type="http://schemas.openxmlformats.org/officeDocument/2006/relationships/customXml" Target="../ink/ink65.xml"/><Relationship Id="rId25" Type="http://schemas.openxmlformats.org/officeDocument/2006/relationships/customXml" Target="../ink/ink69.xml"/><Relationship Id="rId2" Type="http://schemas.openxmlformats.org/officeDocument/2006/relationships/image" Target="../media/image58.png"/><Relationship Id="rId16" Type="http://schemas.openxmlformats.org/officeDocument/2006/relationships/image" Target="../media/image65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customXml" Target="../ink/ink62.xml"/><Relationship Id="rId24" Type="http://schemas.openxmlformats.org/officeDocument/2006/relationships/image" Target="../media/image69.png"/><Relationship Id="rId5" Type="http://schemas.openxmlformats.org/officeDocument/2006/relationships/customXml" Target="../ink/ink59.xml"/><Relationship Id="rId15" Type="http://schemas.openxmlformats.org/officeDocument/2006/relationships/customXml" Target="../ink/ink64.xml"/><Relationship Id="rId23" Type="http://schemas.openxmlformats.org/officeDocument/2006/relationships/customXml" Target="../ink/ink68.xml"/><Relationship Id="rId10" Type="http://schemas.openxmlformats.org/officeDocument/2006/relationships/image" Target="../media/image62.png"/><Relationship Id="rId19" Type="http://schemas.openxmlformats.org/officeDocument/2006/relationships/customXml" Target="../ink/ink66.xml"/><Relationship Id="rId4" Type="http://schemas.openxmlformats.org/officeDocument/2006/relationships/image" Target="../media/image59.png"/><Relationship Id="rId9" Type="http://schemas.openxmlformats.org/officeDocument/2006/relationships/customXml" Target="../ink/ink61.xml"/><Relationship Id="rId14" Type="http://schemas.openxmlformats.org/officeDocument/2006/relationships/image" Target="../media/image64.png"/><Relationship Id="rId22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customXml" Target="../ink/ink78.xml"/><Relationship Id="rId26" Type="http://schemas.openxmlformats.org/officeDocument/2006/relationships/customXml" Target="../ink/ink82.xml"/><Relationship Id="rId39" Type="http://schemas.openxmlformats.org/officeDocument/2006/relationships/image" Target="../media/image89.png"/><Relationship Id="rId21" Type="http://schemas.openxmlformats.org/officeDocument/2006/relationships/image" Target="../media/image80.png"/><Relationship Id="rId34" Type="http://schemas.openxmlformats.org/officeDocument/2006/relationships/customXml" Target="../ink/ink86.xml"/><Relationship Id="rId7" Type="http://schemas.openxmlformats.org/officeDocument/2006/relationships/image" Target="../media/image73.png"/><Relationship Id="rId2" Type="http://schemas.openxmlformats.org/officeDocument/2006/relationships/customXml" Target="../ink/ink70.xml"/><Relationship Id="rId16" Type="http://schemas.openxmlformats.org/officeDocument/2006/relationships/customXml" Target="../ink/ink77.xml"/><Relationship Id="rId20" Type="http://schemas.openxmlformats.org/officeDocument/2006/relationships/customXml" Target="../ink/ink79.xml"/><Relationship Id="rId29" Type="http://schemas.openxmlformats.org/officeDocument/2006/relationships/image" Target="../media/image84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2.xml"/><Relationship Id="rId11" Type="http://schemas.openxmlformats.org/officeDocument/2006/relationships/image" Target="../media/image75.png"/><Relationship Id="rId24" Type="http://schemas.openxmlformats.org/officeDocument/2006/relationships/customXml" Target="../ink/ink81.xml"/><Relationship Id="rId32" Type="http://schemas.openxmlformats.org/officeDocument/2006/relationships/customXml" Target="../ink/ink85.xml"/><Relationship Id="rId37" Type="http://schemas.openxmlformats.org/officeDocument/2006/relationships/image" Target="../media/image88.png"/><Relationship Id="rId40" Type="http://schemas.openxmlformats.org/officeDocument/2006/relationships/customXml" Target="../ink/ink89.xml"/><Relationship Id="rId5" Type="http://schemas.openxmlformats.org/officeDocument/2006/relationships/image" Target="../media/image72.png"/><Relationship Id="rId15" Type="http://schemas.openxmlformats.org/officeDocument/2006/relationships/image" Target="../media/image77.png"/><Relationship Id="rId23" Type="http://schemas.openxmlformats.org/officeDocument/2006/relationships/image" Target="../media/image81.png"/><Relationship Id="rId28" Type="http://schemas.openxmlformats.org/officeDocument/2006/relationships/customXml" Target="../ink/ink83.xml"/><Relationship Id="rId36" Type="http://schemas.openxmlformats.org/officeDocument/2006/relationships/customXml" Target="../ink/ink87.xml"/><Relationship Id="rId10" Type="http://schemas.openxmlformats.org/officeDocument/2006/relationships/customXml" Target="../ink/ink74.xml"/><Relationship Id="rId19" Type="http://schemas.openxmlformats.org/officeDocument/2006/relationships/image" Target="../media/image79.png"/><Relationship Id="rId31" Type="http://schemas.openxmlformats.org/officeDocument/2006/relationships/image" Target="../media/image85.png"/><Relationship Id="rId4" Type="http://schemas.openxmlformats.org/officeDocument/2006/relationships/customXml" Target="../ink/ink71.xml"/><Relationship Id="rId9" Type="http://schemas.openxmlformats.org/officeDocument/2006/relationships/image" Target="../media/image74.png"/><Relationship Id="rId14" Type="http://schemas.openxmlformats.org/officeDocument/2006/relationships/customXml" Target="../ink/ink76.xml"/><Relationship Id="rId22" Type="http://schemas.openxmlformats.org/officeDocument/2006/relationships/customXml" Target="../ink/ink80.xml"/><Relationship Id="rId27" Type="http://schemas.openxmlformats.org/officeDocument/2006/relationships/image" Target="../media/image83.png"/><Relationship Id="rId30" Type="http://schemas.openxmlformats.org/officeDocument/2006/relationships/customXml" Target="../ink/ink84.xml"/><Relationship Id="rId35" Type="http://schemas.openxmlformats.org/officeDocument/2006/relationships/image" Target="../media/image87.png"/><Relationship Id="rId8" Type="http://schemas.openxmlformats.org/officeDocument/2006/relationships/customXml" Target="../ink/ink73.xml"/><Relationship Id="rId3" Type="http://schemas.openxmlformats.org/officeDocument/2006/relationships/image" Target="../media/image71.png"/><Relationship Id="rId12" Type="http://schemas.openxmlformats.org/officeDocument/2006/relationships/customXml" Target="../ink/ink75.xml"/><Relationship Id="rId17" Type="http://schemas.openxmlformats.org/officeDocument/2006/relationships/image" Target="../media/image78.png"/><Relationship Id="rId25" Type="http://schemas.openxmlformats.org/officeDocument/2006/relationships/image" Target="../media/image82.png"/><Relationship Id="rId33" Type="http://schemas.openxmlformats.org/officeDocument/2006/relationships/image" Target="../media/image86.png"/><Relationship Id="rId38" Type="http://schemas.openxmlformats.org/officeDocument/2006/relationships/customXml" Target="../ink/ink8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13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12" Type="http://schemas.openxmlformats.org/officeDocument/2006/relationships/customXml" Target="../ink/ink95.xml"/><Relationship Id="rId17" Type="http://schemas.openxmlformats.org/officeDocument/2006/relationships/image" Target="../media/image98.png"/><Relationship Id="rId2" Type="http://schemas.openxmlformats.org/officeDocument/2006/relationships/customXml" Target="../ink/ink90.xml"/><Relationship Id="rId16" Type="http://schemas.openxmlformats.org/officeDocument/2006/relationships/customXml" Target="../ink/ink9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2.xml"/><Relationship Id="rId11" Type="http://schemas.openxmlformats.org/officeDocument/2006/relationships/image" Target="../media/image95.png"/><Relationship Id="rId5" Type="http://schemas.openxmlformats.org/officeDocument/2006/relationships/image" Target="../media/image92.png"/><Relationship Id="rId15" Type="http://schemas.openxmlformats.org/officeDocument/2006/relationships/image" Target="../media/image97.png"/><Relationship Id="rId10" Type="http://schemas.openxmlformats.org/officeDocument/2006/relationships/customXml" Target="../ink/ink94.xml"/><Relationship Id="rId4" Type="http://schemas.openxmlformats.org/officeDocument/2006/relationships/customXml" Target="../ink/ink91.xml"/><Relationship Id="rId9" Type="http://schemas.openxmlformats.org/officeDocument/2006/relationships/image" Target="../media/image94.png"/><Relationship Id="rId14" Type="http://schemas.openxmlformats.org/officeDocument/2006/relationships/customXml" Target="../ink/ink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F7B4FD80-2D3C-4E51-9E2A-7B228B81F6B0}"/>
                  </a:ext>
                </a:extLst>
              </p14:cNvPr>
              <p14:cNvContentPartPr/>
              <p14:nvPr/>
            </p14:nvContentPartPr>
            <p14:xfrm>
              <a:off x="1513119" y="702129"/>
              <a:ext cx="903960" cy="101196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F7B4FD80-2D3C-4E51-9E2A-7B228B81F6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5126" y="684489"/>
                <a:ext cx="939586" cy="10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D64A0E95-9095-4E07-8724-B95D77A606AD}"/>
                  </a:ext>
                </a:extLst>
              </p14:cNvPr>
              <p14:cNvContentPartPr/>
              <p14:nvPr/>
            </p14:nvContentPartPr>
            <p14:xfrm>
              <a:off x="7092039" y="341049"/>
              <a:ext cx="246240" cy="20880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D64A0E95-9095-4E07-8724-B95D77A606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74039" y="323379"/>
                <a:ext cx="281880" cy="244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3EBA9D52-BDE0-45D6-AE61-8835A8A0B722}"/>
                  </a:ext>
                </a:extLst>
              </p14:cNvPr>
              <p14:cNvContentPartPr/>
              <p14:nvPr/>
            </p14:nvContentPartPr>
            <p14:xfrm>
              <a:off x="4327959" y="155289"/>
              <a:ext cx="2289600" cy="47088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3EBA9D52-BDE0-45D6-AE61-8835A8A0B7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0319" y="137289"/>
                <a:ext cx="23252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2BE3D016-6E80-4D49-9EB7-F64686F7C43E}"/>
                  </a:ext>
                </a:extLst>
              </p14:cNvPr>
              <p14:cNvContentPartPr/>
              <p14:nvPr/>
            </p14:nvContentPartPr>
            <p14:xfrm>
              <a:off x="10389999" y="737409"/>
              <a:ext cx="982080" cy="284040"/>
            </p14:xfrm>
          </p:contentPart>
        </mc:Choice>
        <mc:Fallback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2BE3D016-6E80-4D49-9EB7-F64686F7C43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72006" y="719769"/>
                <a:ext cx="1017707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4290AD1D-3420-419B-A040-DA55E77CCAC0}"/>
                  </a:ext>
                </a:extLst>
              </p14:cNvPr>
              <p14:cNvContentPartPr/>
              <p14:nvPr/>
            </p14:nvContentPartPr>
            <p14:xfrm>
              <a:off x="8316039" y="737409"/>
              <a:ext cx="1847160" cy="32112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4290AD1D-3420-419B-A040-DA55E77CCA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98396" y="719409"/>
                <a:ext cx="1882807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8C3B816F-89DB-4276-8B41-FE9377DB6DFB}"/>
                  </a:ext>
                </a:extLst>
              </p14:cNvPr>
              <p14:cNvContentPartPr/>
              <p14:nvPr/>
            </p14:nvContentPartPr>
            <p14:xfrm>
              <a:off x="7851639" y="237729"/>
              <a:ext cx="3722040" cy="38916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8C3B816F-89DB-4276-8B41-FE9377DB6D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33639" y="220089"/>
                <a:ext cx="375768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E61C7F11-3881-4BC3-A495-5EBDD15CB690}"/>
                  </a:ext>
                </a:extLst>
              </p14:cNvPr>
              <p14:cNvContentPartPr/>
              <p14:nvPr/>
            </p14:nvContentPartPr>
            <p14:xfrm>
              <a:off x="3133119" y="1199649"/>
              <a:ext cx="299160" cy="24840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E61C7F11-3881-4BC3-A495-5EBDD15CB6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5119" y="1181649"/>
                <a:ext cx="3348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92E198DE-6CBC-4CE9-AF09-986C1F3CFE8D}"/>
                  </a:ext>
                </a:extLst>
              </p14:cNvPr>
              <p14:cNvContentPartPr/>
              <p14:nvPr/>
            </p14:nvContentPartPr>
            <p14:xfrm>
              <a:off x="5676159" y="842889"/>
              <a:ext cx="381960" cy="65736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92E198DE-6CBC-4CE9-AF09-986C1F3CFE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58519" y="824889"/>
                <a:ext cx="41760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F694E971-1080-49F2-A000-6173019829F5}"/>
                  </a:ext>
                </a:extLst>
              </p14:cNvPr>
              <p14:cNvContentPartPr/>
              <p14:nvPr/>
            </p14:nvContentPartPr>
            <p14:xfrm>
              <a:off x="6293559" y="1289649"/>
              <a:ext cx="662400" cy="25020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F694E971-1080-49F2-A000-6173019829F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75919" y="1272009"/>
                <a:ext cx="6980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6F3CDA4D-7F0B-4312-8EE9-4C7813AF5194}"/>
                  </a:ext>
                </a:extLst>
              </p14:cNvPr>
              <p14:cNvContentPartPr/>
              <p14:nvPr/>
            </p14:nvContentPartPr>
            <p14:xfrm>
              <a:off x="3865359" y="831009"/>
              <a:ext cx="527760" cy="586080"/>
            </p14:xfrm>
          </p:contentPart>
        </mc:Choice>
        <mc:Fallback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6F3CDA4D-7F0B-4312-8EE9-4C7813AF519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47371" y="813369"/>
                <a:ext cx="563376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5" name="Input penna 94">
                <a:extLst>
                  <a:ext uri="{FF2B5EF4-FFF2-40B4-BE49-F238E27FC236}">
                    <a16:creationId xmlns:a16="http://schemas.microsoft.com/office/drawing/2014/main" id="{7EAE7A40-F5FD-427B-945D-3067FC2B98D6}"/>
                  </a:ext>
                </a:extLst>
              </p14:cNvPr>
              <p14:cNvContentPartPr/>
              <p14:nvPr/>
            </p14:nvContentPartPr>
            <p14:xfrm>
              <a:off x="1074999" y="1850529"/>
              <a:ext cx="6512400" cy="4035960"/>
            </p14:xfrm>
          </p:contentPart>
        </mc:Choice>
        <mc:Fallback>
          <p:pic>
            <p:nvPicPr>
              <p:cNvPr id="95" name="Input penna 94">
                <a:extLst>
                  <a:ext uri="{FF2B5EF4-FFF2-40B4-BE49-F238E27FC236}">
                    <a16:creationId xmlns:a16="http://schemas.microsoft.com/office/drawing/2014/main" id="{7EAE7A40-F5FD-427B-945D-3067FC2B98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57359" y="1832529"/>
                <a:ext cx="6548040" cy="40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8" name="Input penna 97">
                <a:extLst>
                  <a:ext uri="{FF2B5EF4-FFF2-40B4-BE49-F238E27FC236}">
                    <a16:creationId xmlns:a16="http://schemas.microsoft.com/office/drawing/2014/main" id="{0BDDBB34-6BC1-4411-8EC3-F9C45A1E1FC1}"/>
                  </a:ext>
                </a:extLst>
              </p14:cNvPr>
              <p14:cNvContentPartPr/>
              <p14:nvPr/>
            </p14:nvContentPartPr>
            <p14:xfrm>
              <a:off x="8232159" y="2177049"/>
              <a:ext cx="555120" cy="3070800"/>
            </p14:xfrm>
          </p:contentPart>
        </mc:Choice>
        <mc:Fallback>
          <p:pic>
            <p:nvPicPr>
              <p:cNvPr id="98" name="Input penna 97">
                <a:extLst>
                  <a:ext uri="{FF2B5EF4-FFF2-40B4-BE49-F238E27FC236}">
                    <a16:creationId xmlns:a16="http://schemas.microsoft.com/office/drawing/2014/main" id="{0BDDBB34-6BC1-4411-8EC3-F9C45A1E1FC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14159" y="2159049"/>
                <a:ext cx="590760" cy="31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DFDAF865-8322-48BF-9E0B-3A6B981CBA2F}"/>
                  </a:ext>
                </a:extLst>
              </p14:cNvPr>
              <p14:cNvContentPartPr/>
              <p14:nvPr/>
            </p14:nvContentPartPr>
            <p14:xfrm>
              <a:off x="9033159" y="3221409"/>
              <a:ext cx="403200" cy="677160"/>
            </p14:xfrm>
          </p:contentPart>
        </mc:Choice>
        <mc:Fallback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DFDAF865-8322-48BF-9E0B-3A6B981CBA2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15159" y="3203778"/>
                <a:ext cx="438840" cy="712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3" name="Input penna 102">
                <a:extLst>
                  <a:ext uri="{FF2B5EF4-FFF2-40B4-BE49-F238E27FC236}">
                    <a16:creationId xmlns:a16="http://schemas.microsoft.com/office/drawing/2014/main" id="{46F351CC-7128-406B-A8D4-1F655B7133C0}"/>
                  </a:ext>
                </a:extLst>
              </p14:cNvPr>
              <p14:cNvContentPartPr/>
              <p14:nvPr/>
            </p14:nvContentPartPr>
            <p14:xfrm>
              <a:off x="9739839" y="3591489"/>
              <a:ext cx="198360" cy="21960"/>
            </p14:xfrm>
          </p:contentPart>
        </mc:Choice>
        <mc:Fallback>
          <p:pic>
            <p:nvPicPr>
              <p:cNvPr id="103" name="Input penna 102">
                <a:extLst>
                  <a:ext uri="{FF2B5EF4-FFF2-40B4-BE49-F238E27FC236}">
                    <a16:creationId xmlns:a16="http://schemas.microsoft.com/office/drawing/2014/main" id="{46F351CC-7128-406B-A8D4-1F655B7133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721839" y="3573489"/>
                <a:ext cx="2340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4" name="Input penna 103">
                <a:extLst>
                  <a:ext uri="{FF2B5EF4-FFF2-40B4-BE49-F238E27FC236}">
                    <a16:creationId xmlns:a16="http://schemas.microsoft.com/office/drawing/2014/main" id="{4F4DFBA4-9A96-4B82-91C9-DBDC374457CA}"/>
                  </a:ext>
                </a:extLst>
              </p14:cNvPr>
              <p14:cNvContentPartPr/>
              <p14:nvPr/>
            </p14:nvContentPartPr>
            <p14:xfrm>
              <a:off x="9659199" y="3786609"/>
              <a:ext cx="284040" cy="16200"/>
            </p14:xfrm>
          </p:contentPart>
        </mc:Choice>
        <mc:Fallback>
          <p:pic>
            <p:nvPicPr>
              <p:cNvPr id="104" name="Input penna 103">
                <a:extLst>
                  <a:ext uri="{FF2B5EF4-FFF2-40B4-BE49-F238E27FC236}">
                    <a16:creationId xmlns:a16="http://schemas.microsoft.com/office/drawing/2014/main" id="{4F4DFBA4-9A96-4B82-91C9-DBDC374457C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641559" y="3768969"/>
                <a:ext cx="3196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7" name="Input penna 106">
                <a:extLst>
                  <a:ext uri="{FF2B5EF4-FFF2-40B4-BE49-F238E27FC236}">
                    <a16:creationId xmlns:a16="http://schemas.microsoft.com/office/drawing/2014/main" id="{575F15AD-7EAE-4E93-ADA5-1877123D4F21}"/>
                  </a:ext>
                </a:extLst>
              </p14:cNvPr>
              <p14:cNvContentPartPr/>
              <p14:nvPr/>
            </p14:nvContentPartPr>
            <p14:xfrm>
              <a:off x="10226559" y="3918369"/>
              <a:ext cx="730440" cy="38160"/>
            </p14:xfrm>
          </p:contentPart>
        </mc:Choice>
        <mc:Fallback>
          <p:pic>
            <p:nvPicPr>
              <p:cNvPr id="107" name="Input penna 106">
                <a:extLst>
                  <a:ext uri="{FF2B5EF4-FFF2-40B4-BE49-F238E27FC236}">
                    <a16:creationId xmlns:a16="http://schemas.microsoft.com/office/drawing/2014/main" id="{575F15AD-7EAE-4E93-ADA5-1877123D4F2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08919" y="3900369"/>
                <a:ext cx="7660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0" name="Input penna 109">
                <a:extLst>
                  <a:ext uri="{FF2B5EF4-FFF2-40B4-BE49-F238E27FC236}">
                    <a16:creationId xmlns:a16="http://schemas.microsoft.com/office/drawing/2014/main" id="{66FE5B31-6B6C-4FFD-879F-06D84E4D120A}"/>
                  </a:ext>
                </a:extLst>
              </p14:cNvPr>
              <p14:cNvContentPartPr/>
              <p14:nvPr/>
            </p14:nvContentPartPr>
            <p14:xfrm>
              <a:off x="10270119" y="3281529"/>
              <a:ext cx="670680" cy="520200"/>
            </p14:xfrm>
          </p:contentPart>
        </mc:Choice>
        <mc:Fallback>
          <p:pic>
            <p:nvPicPr>
              <p:cNvPr id="110" name="Input penna 109">
                <a:extLst>
                  <a:ext uri="{FF2B5EF4-FFF2-40B4-BE49-F238E27FC236}">
                    <a16:creationId xmlns:a16="http://schemas.microsoft.com/office/drawing/2014/main" id="{66FE5B31-6B6C-4FFD-879F-06D84E4D120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52119" y="3263541"/>
                <a:ext cx="706320" cy="555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13" name="Input penna 112">
                <a:extLst>
                  <a:ext uri="{FF2B5EF4-FFF2-40B4-BE49-F238E27FC236}">
                    <a16:creationId xmlns:a16="http://schemas.microsoft.com/office/drawing/2014/main" id="{E412331F-6F94-452E-939E-C16534285D65}"/>
                  </a:ext>
                </a:extLst>
              </p14:cNvPr>
              <p14:cNvContentPartPr/>
              <p14:nvPr/>
            </p14:nvContentPartPr>
            <p14:xfrm>
              <a:off x="10360479" y="4138329"/>
              <a:ext cx="1007280" cy="591120"/>
            </p14:xfrm>
          </p:contentPart>
        </mc:Choice>
        <mc:Fallback>
          <p:pic>
            <p:nvPicPr>
              <p:cNvPr id="113" name="Input penna 112">
                <a:extLst>
                  <a:ext uri="{FF2B5EF4-FFF2-40B4-BE49-F238E27FC236}">
                    <a16:creationId xmlns:a16="http://schemas.microsoft.com/office/drawing/2014/main" id="{E412331F-6F94-452E-939E-C16534285D6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342839" y="4120689"/>
                <a:ext cx="1042920" cy="62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4F23D12A-1EE1-41F2-AB1E-8495CE855C8D}"/>
                  </a:ext>
                </a:extLst>
              </p14:cNvPr>
              <p14:cNvContentPartPr/>
              <p14:nvPr/>
            </p14:nvContentPartPr>
            <p14:xfrm>
              <a:off x="9419799" y="2799489"/>
              <a:ext cx="12240" cy="21672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4F23D12A-1EE1-41F2-AB1E-8495CE855C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1799" y="2781489"/>
                <a:ext cx="478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83DA5133-22E9-4A9A-A4E6-01955E481172}"/>
                  </a:ext>
                </a:extLst>
              </p14:cNvPr>
              <p14:cNvContentPartPr/>
              <p14:nvPr/>
            </p14:nvContentPartPr>
            <p14:xfrm>
              <a:off x="8426559" y="3371529"/>
              <a:ext cx="392400" cy="37980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83DA5133-22E9-4A9A-A4E6-01955E4811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8919" y="3353529"/>
                <a:ext cx="42804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DEABED02-7E73-4261-95AC-5BC6586A3511}"/>
                  </a:ext>
                </a:extLst>
              </p14:cNvPr>
              <p14:cNvContentPartPr/>
              <p14:nvPr/>
            </p14:nvContentPartPr>
            <p14:xfrm>
              <a:off x="8989959" y="3383049"/>
              <a:ext cx="217440" cy="27612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DEABED02-7E73-4261-95AC-5BC6586A35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72319" y="3365409"/>
                <a:ext cx="2530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99CDCCE4-F8CC-4DA3-8094-7B6558B089C5}"/>
                  </a:ext>
                </a:extLst>
              </p14:cNvPr>
              <p14:cNvContentPartPr/>
              <p14:nvPr/>
            </p14:nvContentPartPr>
            <p14:xfrm>
              <a:off x="9433119" y="3341649"/>
              <a:ext cx="324360" cy="28836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99CDCCE4-F8CC-4DA3-8094-7B6558B089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15119" y="3324009"/>
                <a:ext cx="3600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6B4175C4-1C3D-47FE-A471-B52CF3CA4E87}"/>
                  </a:ext>
                </a:extLst>
              </p14:cNvPr>
              <p14:cNvContentPartPr/>
              <p14:nvPr/>
            </p14:nvContentPartPr>
            <p14:xfrm>
              <a:off x="10240239" y="3317169"/>
              <a:ext cx="1927440" cy="37224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6B4175C4-1C3D-47FE-A471-B52CF3CA4E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22596" y="3299186"/>
                <a:ext cx="1963087" cy="407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E6141EFC-5720-4718-9B40-7571BCE730C5}"/>
                  </a:ext>
                </a:extLst>
              </p14:cNvPr>
              <p14:cNvContentPartPr/>
              <p14:nvPr/>
            </p14:nvContentPartPr>
            <p14:xfrm>
              <a:off x="9595839" y="2752689"/>
              <a:ext cx="669600" cy="24228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E6141EFC-5720-4718-9B40-7571BCE730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78199" y="2734689"/>
                <a:ext cx="7052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2056FB4F-41B1-4962-BEDD-DD004B22D5C2}"/>
                  </a:ext>
                </a:extLst>
              </p14:cNvPr>
              <p14:cNvContentPartPr/>
              <p14:nvPr/>
            </p14:nvContentPartPr>
            <p14:xfrm>
              <a:off x="7625199" y="2539929"/>
              <a:ext cx="1482840" cy="50292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2056FB4F-41B1-4962-BEDD-DD004B22D5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07199" y="2521929"/>
                <a:ext cx="151848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8CC20135-C43A-4036-8E5A-AC8D09AEEBC5}"/>
                  </a:ext>
                </a:extLst>
              </p14:cNvPr>
              <p14:cNvContentPartPr/>
              <p14:nvPr/>
            </p14:nvContentPartPr>
            <p14:xfrm>
              <a:off x="4860399" y="622929"/>
              <a:ext cx="2169720" cy="5212080"/>
            </p14:xfrm>
          </p:contentPart>
        </mc:Choice>
        <mc:Fallback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8CC20135-C43A-4036-8E5A-AC8D09AEEB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42759" y="605289"/>
                <a:ext cx="2205360" cy="52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F598E6BA-E643-41EE-9F95-A2CC05CAA2F1}"/>
                  </a:ext>
                </a:extLst>
              </p14:cNvPr>
              <p14:cNvContentPartPr/>
              <p14:nvPr/>
            </p14:nvContentPartPr>
            <p14:xfrm>
              <a:off x="263199" y="674409"/>
              <a:ext cx="2917080" cy="4980600"/>
            </p14:xfrm>
          </p:contentPart>
        </mc:Choice>
        <mc:Fallback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F598E6BA-E643-41EE-9F95-A2CC05CAA2F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5559" y="656769"/>
                <a:ext cx="2952720" cy="50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39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13114F68-0BF8-474E-BF19-537BD3773FC4}"/>
                  </a:ext>
                </a:extLst>
              </p14:cNvPr>
              <p14:cNvContentPartPr/>
              <p14:nvPr/>
            </p14:nvContentPartPr>
            <p14:xfrm>
              <a:off x="1523199" y="3027369"/>
              <a:ext cx="5725080" cy="35388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13114F68-0BF8-474E-BF19-537BD3773F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199" y="3009729"/>
                <a:ext cx="576072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A3CE83AB-1B48-4C08-9EA7-4002540590DE}"/>
                  </a:ext>
                </a:extLst>
              </p14:cNvPr>
              <p14:cNvContentPartPr/>
              <p14:nvPr/>
            </p14:nvContentPartPr>
            <p14:xfrm>
              <a:off x="3368199" y="3666369"/>
              <a:ext cx="3287520" cy="41256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A3CE83AB-1B48-4C08-9EA7-4002540590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0557" y="3648369"/>
                <a:ext cx="3323164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7045DBAF-47A0-4A1D-AB08-B530C8C0FA26}"/>
                  </a:ext>
                </a:extLst>
              </p14:cNvPr>
              <p14:cNvContentPartPr/>
              <p14:nvPr/>
            </p14:nvContentPartPr>
            <p14:xfrm>
              <a:off x="1011279" y="423129"/>
              <a:ext cx="6963840" cy="234252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7045DBAF-47A0-4A1D-AB08-B530C8C0FA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3280" y="405489"/>
                <a:ext cx="6999478" cy="237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450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13114F68-0BF8-474E-BF19-537BD3773FC4}"/>
                  </a:ext>
                </a:extLst>
              </p14:cNvPr>
              <p14:cNvContentPartPr/>
              <p14:nvPr/>
            </p14:nvContentPartPr>
            <p14:xfrm>
              <a:off x="1523199" y="3027369"/>
              <a:ext cx="5725080" cy="35388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13114F68-0BF8-474E-BF19-537BD3773F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199" y="3009729"/>
                <a:ext cx="576072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7045DBAF-47A0-4A1D-AB08-B530C8C0FA26}"/>
                  </a:ext>
                </a:extLst>
              </p14:cNvPr>
              <p14:cNvContentPartPr/>
              <p14:nvPr/>
            </p14:nvContentPartPr>
            <p14:xfrm>
              <a:off x="1011279" y="423129"/>
              <a:ext cx="6964200" cy="119556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7045DBAF-47A0-4A1D-AB08-B530C8C0FA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3279" y="405489"/>
                <a:ext cx="6999840" cy="12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74D6F77D-7681-450A-B53E-90CBA6C17B87}"/>
                  </a:ext>
                </a:extLst>
              </p14:cNvPr>
              <p14:cNvContentPartPr/>
              <p14:nvPr/>
            </p14:nvContentPartPr>
            <p14:xfrm>
              <a:off x="1322679" y="1639569"/>
              <a:ext cx="9855360" cy="3241080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74D6F77D-7681-450A-B53E-90CBA6C17B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5038" y="1621569"/>
                <a:ext cx="9891001" cy="32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583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16D5399E-5BEC-484A-AF84-09FC2979976E}"/>
                  </a:ext>
                </a:extLst>
              </p14:cNvPr>
              <p14:cNvContentPartPr/>
              <p14:nvPr/>
            </p14:nvContentPartPr>
            <p14:xfrm>
              <a:off x="4998279" y="374169"/>
              <a:ext cx="2523600" cy="55440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16D5399E-5BEC-484A-AF84-09FC297997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0639" y="356157"/>
                <a:ext cx="2559240" cy="590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8FAA4F69-2780-4EB8-AAAA-752F3625F6D4}"/>
                  </a:ext>
                </a:extLst>
              </p14:cNvPr>
              <p14:cNvContentPartPr/>
              <p14:nvPr/>
            </p14:nvContentPartPr>
            <p14:xfrm>
              <a:off x="3193239" y="364449"/>
              <a:ext cx="1470960" cy="55476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8FAA4F69-2780-4EB8-AAAA-752F3625F6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5239" y="346809"/>
                <a:ext cx="150660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EFDE77B6-A97F-4E29-AE82-66AAB90860F7}"/>
                  </a:ext>
                </a:extLst>
              </p14:cNvPr>
              <p14:cNvContentPartPr/>
              <p14:nvPr/>
            </p14:nvContentPartPr>
            <p14:xfrm>
              <a:off x="824439" y="1251129"/>
              <a:ext cx="2647440" cy="60048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EFDE77B6-A97F-4E29-AE82-66AAB90860F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6441" y="1233489"/>
                <a:ext cx="2683075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8BE9E6E7-3678-4738-9F38-FE425D730645}"/>
                  </a:ext>
                </a:extLst>
              </p14:cNvPr>
              <p14:cNvContentPartPr/>
              <p14:nvPr/>
            </p14:nvContentPartPr>
            <p14:xfrm>
              <a:off x="8805999" y="1206129"/>
              <a:ext cx="2595600" cy="69624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8BE9E6E7-3678-4738-9F38-FE425D7306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88357" y="1188138"/>
                <a:ext cx="2631245" cy="731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A6E2EB83-6451-4713-9A9E-20C4A3EE30DC}"/>
                  </a:ext>
                </a:extLst>
              </p14:cNvPr>
              <p14:cNvContentPartPr/>
              <p14:nvPr/>
            </p14:nvContentPartPr>
            <p14:xfrm>
              <a:off x="5379159" y="1326369"/>
              <a:ext cx="2623320" cy="355320"/>
            </p14:xfrm>
          </p:contentPart>
        </mc:Choice>
        <mc:Fallback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A6E2EB83-6451-4713-9A9E-20C4A3EE30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61519" y="1308387"/>
                <a:ext cx="2658960" cy="390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D57EE12B-0613-4D5C-BF7B-D7433E4F4C05}"/>
                  </a:ext>
                </a:extLst>
              </p14:cNvPr>
              <p14:cNvContentPartPr/>
              <p14:nvPr/>
            </p14:nvContentPartPr>
            <p14:xfrm>
              <a:off x="4210239" y="1145649"/>
              <a:ext cx="648720" cy="595800"/>
            </p14:xfrm>
          </p:contentPart>
        </mc:Choice>
        <mc:Fallback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D57EE12B-0613-4D5C-BF7B-D7433E4F4C0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92599" y="1128009"/>
                <a:ext cx="68436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3" name="Input penna 122">
                <a:extLst>
                  <a:ext uri="{FF2B5EF4-FFF2-40B4-BE49-F238E27FC236}">
                    <a16:creationId xmlns:a16="http://schemas.microsoft.com/office/drawing/2014/main" id="{B441F6A3-006D-4DD0-BF53-DDE7A5D98970}"/>
                  </a:ext>
                </a:extLst>
              </p14:cNvPr>
              <p14:cNvContentPartPr/>
              <p14:nvPr/>
            </p14:nvContentPartPr>
            <p14:xfrm>
              <a:off x="432039" y="3881289"/>
              <a:ext cx="880920" cy="955440"/>
            </p14:xfrm>
          </p:contentPart>
        </mc:Choice>
        <mc:Fallback>
          <p:pic>
            <p:nvPicPr>
              <p:cNvPr id="123" name="Input penna 122">
                <a:extLst>
                  <a:ext uri="{FF2B5EF4-FFF2-40B4-BE49-F238E27FC236}">
                    <a16:creationId xmlns:a16="http://schemas.microsoft.com/office/drawing/2014/main" id="{B441F6A3-006D-4DD0-BF53-DDE7A5D9897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4399" y="3863649"/>
                <a:ext cx="916560" cy="9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3" name="Input penna 132">
                <a:extLst>
                  <a:ext uri="{FF2B5EF4-FFF2-40B4-BE49-F238E27FC236}">
                    <a16:creationId xmlns:a16="http://schemas.microsoft.com/office/drawing/2014/main" id="{87880320-BF00-4FE5-8EC4-A1CD260927A8}"/>
                  </a:ext>
                </a:extLst>
              </p14:cNvPr>
              <p14:cNvContentPartPr/>
              <p14:nvPr/>
            </p14:nvContentPartPr>
            <p14:xfrm>
              <a:off x="528159" y="3158769"/>
              <a:ext cx="304920" cy="41400"/>
            </p14:xfrm>
          </p:contentPart>
        </mc:Choice>
        <mc:Fallback>
          <p:pic>
            <p:nvPicPr>
              <p:cNvPr id="133" name="Input penna 132">
                <a:extLst>
                  <a:ext uri="{FF2B5EF4-FFF2-40B4-BE49-F238E27FC236}">
                    <a16:creationId xmlns:a16="http://schemas.microsoft.com/office/drawing/2014/main" id="{87880320-BF00-4FE5-8EC4-A1CD260927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0519" y="3141129"/>
                <a:ext cx="3405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4" name="Input penna 133">
                <a:extLst>
                  <a:ext uri="{FF2B5EF4-FFF2-40B4-BE49-F238E27FC236}">
                    <a16:creationId xmlns:a16="http://schemas.microsoft.com/office/drawing/2014/main" id="{297B275D-6C02-4DD7-9E36-5666F34FFF9F}"/>
                  </a:ext>
                </a:extLst>
              </p14:cNvPr>
              <p14:cNvContentPartPr/>
              <p14:nvPr/>
            </p14:nvContentPartPr>
            <p14:xfrm>
              <a:off x="1806879" y="2053209"/>
              <a:ext cx="9992520" cy="4724640"/>
            </p14:xfrm>
          </p:contentPart>
        </mc:Choice>
        <mc:Fallback>
          <p:pic>
            <p:nvPicPr>
              <p:cNvPr id="134" name="Input penna 133">
                <a:extLst>
                  <a:ext uri="{FF2B5EF4-FFF2-40B4-BE49-F238E27FC236}">
                    <a16:creationId xmlns:a16="http://schemas.microsoft.com/office/drawing/2014/main" id="{297B275D-6C02-4DD7-9E36-5666F34FFF9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8879" y="2035569"/>
                <a:ext cx="10028160" cy="47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6227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7" name="Input penna 146">
                <a:extLst>
                  <a:ext uri="{FF2B5EF4-FFF2-40B4-BE49-F238E27FC236}">
                    <a16:creationId xmlns:a16="http://schemas.microsoft.com/office/drawing/2014/main" id="{8C40D881-0833-4377-939B-E9C78AD714FA}"/>
                  </a:ext>
                </a:extLst>
              </p14:cNvPr>
              <p14:cNvContentPartPr/>
              <p14:nvPr/>
            </p14:nvContentPartPr>
            <p14:xfrm>
              <a:off x="259599" y="394329"/>
              <a:ext cx="11327760" cy="5760000"/>
            </p14:xfrm>
          </p:contentPart>
        </mc:Choice>
        <mc:Fallback>
          <p:pic>
            <p:nvPicPr>
              <p:cNvPr id="147" name="Input penna 146">
                <a:extLst>
                  <a:ext uri="{FF2B5EF4-FFF2-40B4-BE49-F238E27FC236}">
                    <a16:creationId xmlns:a16="http://schemas.microsoft.com/office/drawing/2014/main" id="{8C40D881-0833-4377-939B-E9C78AD714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599" y="376329"/>
                <a:ext cx="11363400" cy="57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8784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24ACCC0C-D28D-46B3-BD93-6326EB8BFA15}"/>
                  </a:ext>
                </a:extLst>
              </p14:cNvPr>
              <p14:cNvContentPartPr/>
              <p14:nvPr/>
            </p14:nvContentPartPr>
            <p14:xfrm>
              <a:off x="8691519" y="408729"/>
              <a:ext cx="28440" cy="2556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24ACCC0C-D28D-46B3-BD93-6326EB8BFA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3879" y="391089"/>
                <a:ext cx="640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D07F350C-E311-4C2C-A7C5-BE83CD599A81}"/>
                  </a:ext>
                </a:extLst>
              </p14:cNvPr>
              <p14:cNvContentPartPr/>
              <p14:nvPr/>
            </p14:nvContentPartPr>
            <p14:xfrm>
              <a:off x="8902119" y="414489"/>
              <a:ext cx="441720" cy="43056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D07F350C-E311-4C2C-A7C5-BE83CD599A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84119" y="396849"/>
                <a:ext cx="47736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9675BE3F-FD83-4789-851A-86DBD8512C0F}"/>
                  </a:ext>
                </a:extLst>
              </p14:cNvPr>
              <p14:cNvContentPartPr/>
              <p14:nvPr/>
            </p14:nvContentPartPr>
            <p14:xfrm>
              <a:off x="7313439" y="511689"/>
              <a:ext cx="1436760" cy="28944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9675BE3F-FD83-4789-851A-86DBD8512C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5439" y="493689"/>
                <a:ext cx="14724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9D8586B6-6561-437A-BEAA-4D81AD295709}"/>
                  </a:ext>
                </a:extLst>
              </p14:cNvPr>
              <p14:cNvContentPartPr/>
              <p14:nvPr/>
            </p14:nvContentPartPr>
            <p14:xfrm>
              <a:off x="4470159" y="293169"/>
              <a:ext cx="1881360" cy="59328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9D8586B6-6561-437A-BEAA-4D81AD2957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52519" y="275518"/>
                <a:ext cx="1917000" cy="628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3DEB4AB4-4E5F-4F10-ABAC-2160E4E6534B}"/>
                  </a:ext>
                </a:extLst>
              </p14:cNvPr>
              <p14:cNvContentPartPr/>
              <p14:nvPr/>
            </p14:nvContentPartPr>
            <p14:xfrm>
              <a:off x="2870319" y="392889"/>
              <a:ext cx="842760" cy="52272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3DEB4AB4-4E5F-4F10-ABAC-2160E4E6534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2679" y="374889"/>
                <a:ext cx="87840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885E0D6B-E4D8-4DF2-9B39-ADA8A5126A10}"/>
                  </a:ext>
                </a:extLst>
              </p14:cNvPr>
              <p14:cNvContentPartPr/>
              <p14:nvPr/>
            </p14:nvContentPartPr>
            <p14:xfrm>
              <a:off x="2389719" y="1539849"/>
              <a:ext cx="16200" cy="15048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885E0D6B-E4D8-4DF2-9B39-ADA8A5126A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71719" y="1522209"/>
                <a:ext cx="51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2" name="Input penna 61">
                <a:extLst>
                  <a:ext uri="{FF2B5EF4-FFF2-40B4-BE49-F238E27FC236}">
                    <a16:creationId xmlns:a16="http://schemas.microsoft.com/office/drawing/2014/main" id="{ABD85DA6-929B-4CB3-84D5-5294F2C68909}"/>
                  </a:ext>
                </a:extLst>
              </p14:cNvPr>
              <p14:cNvContentPartPr/>
              <p14:nvPr/>
            </p14:nvContentPartPr>
            <p14:xfrm>
              <a:off x="1701039" y="2757369"/>
              <a:ext cx="649800" cy="456840"/>
            </p14:xfrm>
          </p:contentPart>
        </mc:Choice>
        <mc:Fallback>
          <p:pic>
            <p:nvPicPr>
              <p:cNvPr id="62" name="Input penna 61">
                <a:extLst>
                  <a:ext uri="{FF2B5EF4-FFF2-40B4-BE49-F238E27FC236}">
                    <a16:creationId xmlns:a16="http://schemas.microsoft.com/office/drawing/2014/main" id="{ABD85DA6-929B-4CB3-84D5-5294F2C6890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83049" y="2739715"/>
                <a:ext cx="685420" cy="492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982DA399-DB76-4C66-9580-EEB7A99A2336}"/>
                  </a:ext>
                </a:extLst>
              </p14:cNvPr>
              <p14:cNvContentPartPr/>
              <p14:nvPr/>
            </p14:nvContentPartPr>
            <p14:xfrm>
              <a:off x="1697079" y="1281369"/>
              <a:ext cx="556920" cy="407880"/>
            </p14:xfrm>
          </p:contentPart>
        </mc:Choice>
        <mc:Fallback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id="{982DA399-DB76-4C66-9580-EEB7A99A233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79439" y="1263369"/>
                <a:ext cx="5925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914077DE-359D-4CC9-A046-7DA9C138AAB7}"/>
                  </a:ext>
                </a:extLst>
              </p14:cNvPr>
              <p14:cNvContentPartPr/>
              <p14:nvPr/>
            </p14:nvContentPartPr>
            <p14:xfrm>
              <a:off x="612399" y="1935129"/>
              <a:ext cx="1584360" cy="603720"/>
            </p14:xfrm>
          </p:contentPart>
        </mc:Choice>
        <mc:Fallback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914077DE-359D-4CC9-A046-7DA9C138AAB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4759" y="1917129"/>
                <a:ext cx="162000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1DD43CFF-00A2-49EF-B4A3-0262991BBA31}"/>
                  </a:ext>
                </a:extLst>
              </p14:cNvPr>
              <p14:cNvContentPartPr/>
              <p14:nvPr/>
            </p14:nvContentPartPr>
            <p14:xfrm>
              <a:off x="1654239" y="3982809"/>
              <a:ext cx="73800" cy="180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1DD43CFF-00A2-49EF-B4A3-0262991BBA3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36239" y="3964809"/>
                <a:ext cx="1094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0" name="Input penna 69">
                <a:extLst>
                  <a:ext uri="{FF2B5EF4-FFF2-40B4-BE49-F238E27FC236}">
                    <a16:creationId xmlns:a16="http://schemas.microsoft.com/office/drawing/2014/main" id="{2D543BAF-08B4-40FE-BF6F-32E0EC0C6A6C}"/>
                  </a:ext>
                </a:extLst>
              </p14:cNvPr>
              <p14:cNvContentPartPr/>
              <p14:nvPr/>
            </p14:nvContentPartPr>
            <p14:xfrm>
              <a:off x="1842159" y="3940689"/>
              <a:ext cx="410400" cy="46440"/>
            </p14:xfrm>
          </p:contentPart>
        </mc:Choice>
        <mc:Fallback>
          <p:pic>
            <p:nvPicPr>
              <p:cNvPr id="70" name="Input penna 69">
                <a:extLst>
                  <a:ext uri="{FF2B5EF4-FFF2-40B4-BE49-F238E27FC236}">
                    <a16:creationId xmlns:a16="http://schemas.microsoft.com/office/drawing/2014/main" id="{2D543BAF-08B4-40FE-BF6F-32E0EC0C6A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24159" y="3922689"/>
                <a:ext cx="4460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0EEF68EE-A7ED-4600-89C6-575EC8BB1A5A}"/>
                  </a:ext>
                </a:extLst>
              </p14:cNvPr>
              <p14:cNvContentPartPr/>
              <p14:nvPr/>
            </p14:nvContentPartPr>
            <p14:xfrm>
              <a:off x="1354359" y="3929889"/>
              <a:ext cx="180000" cy="64800"/>
            </p14:xfrm>
          </p:contentPart>
        </mc:Choice>
        <mc:Fallback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0EEF68EE-A7ED-4600-89C6-575EC8BB1A5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36395" y="3912249"/>
                <a:ext cx="215569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8" name="Input penna 77">
                <a:extLst>
                  <a:ext uri="{FF2B5EF4-FFF2-40B4-BE49-F238E27FC236}">
                    <a16:creationId xmlns:a16="http://schemas.microsoft.com/office/drawing/2014/main" id="{7B956934-1992-4A58-B62D-F89BF2C3597C}"/>
                  </a:ext>
                </a:extLst>
              </p14:cNvPr>
              <p14:cNvContentPartPr/>
              <p14:nvPr/>
            </p14:nvContentPartPr>
            <p14:xfrm>
              <a:off x="1980759" y="5090529"/>
              <a:ext cx="362160" cy="473400"/>
            </p14:xfrm>
          </p:contentPart>
        </mc:Choice>
        <mc:Fallback>
          <p:pic>
            <p:nvPicPr>
              <p:cNvPr id="78" name="Input penna 77">
                <a:extLst>
                  <a:ext uri="{FF2B5EF4-FFF2-40B4-BE49-F238E27FC236}">
                    <a16:creationId xmlns:a16="http://schemas.microsoft.com/office/drawing/2014/main" id="{7B956934-1992-4A58-B62D-F89BF2C3597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62759" y="5072529"/>
                <a:ext cx="3978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2" name="Input penna 91">
                <a:extLst>
                  <a:ext uri="{FF2B5EF4-FFF2-40B4-BE49-F238E27FC236}">
                    <a16:creationId xmlns:a16="http://schemas.microsoft.com/office/drawing/2014/main" id="{14943820-B13A-4EDF-9973-3E14F47302FC}"/>
                  </a:ext>
                </a:extLst>
              </p14:cNvPr>
              <p14:cNvContentPartPr/>
              <p14:nvPr/>
            </p14:nvContentPartPr>
            <p14:xfrm>
              <a:off x="5231199" y="4998729"/>
              <a:ext cx="531720" cy="979200"/>
            </p14:xfrm>
          </p:contentPart>
        </mc:Choice>
        <mc:Fallback>
          <p:pic>
            <p:nvPicPr>
              <p:cNvPr id="92" name="Input penna 91">
                <a:extLst>
                  <a:ext uri="{FF2B5EF4-FFF2-40B4-BE49-F238E27FC236}">
                    <a16:creationId xmlns:a16="http://schemas.microsoft.com/office/drawing/2014/main" id="{14943820-B13A-4EDF-9973-3E14F47302F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13199" y="4981089"/>
                <a:ext cx="567360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3" name="Input penna 92">
                <a:extLst>
                  <a:ext uri="{FF2B5EF4-FFF2-40B4-BE49-F238E27FC236}">
                    <a16:creationId xmlns:a16="http://schemas.microsoft.com/office/drawing/2014/main" id="{8BA91F65-62AD-4D3E-90FE-8DB98EF8DBE7}"/>
                  </a:ext>
                </a:extLst>
              </p14:cNvPr>
              <p14:cNvContentPartPr/>
              <p14:nvPr/>
            </p14:nvContentPartPr>
            <p14:xfrm>
              <a:off x="4793439" y="5424969"/>
              <a:ext cx="226080" cy="121680"/>
            </p14:xfrm>
          </p:contentPart>
        </mc:Choice>
        <mc:Fallback>
          <p:pic>
            <p:nvPicPr>
              <p:cNvPr id="93" name="Input penna 92">
                <a:extLst>
                  <a:ext uri="{FF2B5EF4-FFF2-40B4-BE49-F238E27FC236}">
                    <a16:creationId xmlns:a16="http://schemas.microsoft.com/office/drawing/2014/main" id="{8BA91F65-62AD-4D3E-90FE-8DB98EF8DBE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75439" y="5407022"/>
                <a:ext cx="261720" cy="157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4" name="Input penna 93">
                <a:extLst>
                  <a:ext uri="{FF2B5EF4-FFF2-40B4-BE49-F238E27FC236}">
                    <a16:creationId xmlns:a16="http://schemas.microsoft.com/office/drawing/2014/main" id="{5A1A1701-AD95-48DE-BF38-8B042EBB0074}"/>
                  </a:ext>
                </a:extLst>
              </p14:cNvPr>
              <p14:cNvContentPartPr/>
              <p14:nvPr/>
            </p14:nvContentPartPr>
            <p14:xfrm>
              <a:off x="2513199" y="5367369"/>
              <a:ext cx="2135160" cy="640800"/>
            </p14:xfrm>
          </p:contentPart>
        </mc:Choice>
        <mc:Fallback>
          <p:pic>
            <p:nvPicPr>
              <p:cNvPr id="94" name="Input penna 93">
                <a:extLst>
                  <a:ext uri="{FF2B5EF4-FFF2-40B4-BE49-F238E27FC236}">
                    <a16:creationId xmlns:a16="http://schemas.microsoft.com/office/drawing/2014/main" id="{5A1A1701-AD95-48DE-BF38-8B042EBB007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95559" y="5349379"/>
                <a:ext cx="2170800" cy="6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5" name="Input penna 94">
                <a:extLst>
                  <a:ext uri="{FF2B5EF4-FFF2-40B4-BE49-F238E27FC236}">
                    <a16:creationId xmlns:a16="http://schemas.microsoft.com/office/drawing/2014/main" id="{2F6D3DD1-147E-4AED-A4FD-E6564EA09E95}"/>
                  </a:ext>
                </a:extLst>
              </p14:cNvPr>
              <p14:cNvContentPartPr/>
              <p14:nvPr/>
            </p14:nvContentPartPr>
            <p14:xfrm>
              <a:off x="2588799" y="1985889"/>
              <a:ext cx="919440" cy="1968480"/>
            </p14:xfrm>
          </p:contentPart>
        </mc:Choice>
        <mc:Fallback>
          <p:pic>
            <p:nvPicPr>
              <p:cNvPr id="95" name="Input penna 94">
                <a:extLst>
                  <a:ext uri="{FF2B5EF4-FFF2-40B4-BE49-F238E27FC236}">
                    <a16:creationId xmlns:a16="http://schemas.microsoft.com/office/drawing/2014/main" id="{2F6D3DD1-147E-4AED-A4FD-E6564EA09E9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71159" y="1967889"/>
                <a:ext cx="955080" cy="20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5" name="Input penna 174">
                <a:extLst>
                  <a:ext uri="{FF2B5EF4-FFF2-40B4-BE49-F238E27FC236}">
                    <a16:creationId xmlns:a16="http://schemas.microsoft.com/office/drawing/2014/main" id="{90D56BA3-4BDE-4F86-AA7E-911AC21A84A8}"/>
                  </a:ext>
                </a:extLst>
              </p14:cNvPr>
              <p14:cNvContentPartPr/>
              <p14:nvPr/>
            </p14:nvContentPartPr>
            <p14:xfrm>
              <a:off x="4750599" y="1405929"/>
              <a:ext cx="788760" cy="566280"/>
            </p14:xfrm>
          </p:contentPart>
        </mc:Choice>
        <mc:Fallback>
          <p:pic>
            <p:nvPicPr>
              <p:cNvPr id="175" name="Input penna 174">
                <a:extLst>
                  <a:ext uri="{FF2B5EF4-FFF2-40B4-BE49-F238E27FC236}">
                    <a16:creationId xmlns:a16="http://schemas.microsoft.com/office/drawing/2014/main" id="{90D56BA3-4BDE-4F86-AA7E-911AC21A84A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32599" y="1388289"/>
                <a:ext cx="82440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77" name="Input penna 176">
                <a:extLst>
                  <a:ext uri="{FF2B5EF4-FFF2-40B4-BE49-F238E27FC236}">
                    <a16:creationId xmlns:a16="http://schemas.microsoft.com/office/drawing/2014/main" id="{678BC2AB-7888-43A5-BAE2-E3E375EF14E5}"/>
                  </a:ext>
                </a:extLst>
              </p14:cNvPr>
              <p14:cNvContentPartPr/>
              <p14:nvPr/>
            </p14:nvContentPartPr>
            <p14:xfrm>
              <a:off x="5962719" y="1105689"/>
              <a:ext cx="5230800" cy="4698000"/>
            </p14:xfrm>
          </p:contentPart>
        </mc:Choice>
        <mc:Fallback>
          <p:pic>
            <p:nvPicPr>
              <p:cNvPr id="177" name="Input penna 176">
                <a:extLst>
                  <a:ext uri="{FF2B5EF4-FFF2-40B4-BE49-F238E27FC236}">
                    <a16:creationId xmlns:a16="http://schemas.microsoft.com/office/drawing/2014/main" id="{678BC2AB-7888-43A5-BAE2-E3E375EF14E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44719" y="1088049"/>
                <a:ext cx="5266440" cy="47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3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EC974F5-5C60-42E1-9361-E73F1B5E7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6" t="13333" r="23326" b="24048"/>
          <a:stretch/>
        </p:blipFill>
        <p:spPr>
          <a:xfrm>
            <a:off x="-199406" y="481692"/>
            <a:ext cx="8984177" cy="52333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6E8B1DDB-DC2C-4EB7-86C0-20B47D6E5744}"/>
                  </a:ext>
                </a:extLst>
              </p14:cNvPr>
              <p14:cNvContentPartPr/>
              <p14:nvPr/>
            </p14:nvContentPartPr>
            <p14:xfrm>
              <a:off x="5208377" y="1228809"/>
              <a:ext cx="653040" cy="53964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6E8B1DDB-DC2C-4EB7-86C0-20B47D6E57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0737" y="1211169"/>
                <a:ext cx="68868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268AA8AE-BB6F-40B6-89DD-3EF1002A308B}"/>
                  </a:ext>
                </a:extLst>
              </p14:cNvPr>
              <p14:cNvContentPartPr/>
              <p14:nvPr/>
            </p14:nvContentPartPr>
            <p14:xfrm>
              <a:off x="7313657" y="1309809"/>
              <a:ext cx="973440" cy="20628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268AA8AE-BB6F-40B6-89DD-3EF1002A30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5664" y="1291809"/>
                <a:ext cx="1009067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CBBD1EE6-BA7A-4227-B49A-DAD04F2AB8B2}"/>
                  </a:ext>
                </a:extLst>
              </p14:cNvPr>
              <p14:cNvContentPartPr/>
              <p14:nvPr/>
            </p14:nvContentPartPr>
            <p14:xfrm>
              <a:off x="7072817" y="686649"/>
              <a:ext cx="71280" cy="375840"/>
            </p14:xfrm>
          </p:contentPart>
        </mc:Choice>
        <mc:Fallback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CBBD1EE6-BA7A-4227-B49A-DAD04F2AB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54817" y="669009"/>
                <a:ext cx="10692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811E8CF1-268B-4D4E-9E3D-1EF5C198A13A}"/>
                  </a:ext>
                </a:extLst>
              </p14:cNvPr>
              <p14:cNvContentPartPr/>
              <p14:nvPr/>
            </p14:nvContentPartPr>
            <p14:xfrm>
              <a:off x="8517497" y="1000929"/>
              <a:ext cx="2838600" cy="708120"/>
            </p14:xfrm>
          </p:contentPart>
        </mc:Choice>
        <mc:Fallback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811E8CF1-268B-4D4E-9E3D-1EF5C198A1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99857" y="983289"/>
                <a:ext cx="287424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4663FA2C-2543-4EFE-9542-230B45464A8E}"/>
                  </a:ext>
                </a:extLst>
              </p14:cNvPr>
              <p14:cNvContentPartPr/>
              <p14:nvPr/>
            </p14:nvContentPartPr>
            <p14:xfrm>
              <a:off x="8112857" y="267609"/>
              <a:ext cx="240120" cy="202680"/>
            </p14:xfrm>
          </p:contentPart>
        </mc:Choice>
        <mc:Fallback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4663FA2C-2543-4EFE-9542-230B45464A8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95217" y="249969"/>
                <a:ext cx="2757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32981863-75BA-48E6-A639-FD16C1C5EFD8}"/>
                  </a:ext>
                </a:extLst>
              </p14:cNvPr>
              <p14:cNvContentPartPr/>
              <p14:nvPr/>
            </p14:nvContentPartPr>
            <p14:xfrm>
              <a:off x="7068497" y="139809"/>
              <a:ext cx="861840" cy="35388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32981863-75BA-48E6-A639-FD16C1C5EFD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50857" y="121809"/>
                <a:ext cx="8974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5DADF81F-61FD-48D1-B508-5F4F63DE27A7}"/>
                  </a:ext>
                </a:extLst>
              </p14:cNvPr>
              <p14:cNvContentPartPr/>
              <p14:nvPr/>
            </p14:nvContentPartPr>
            <p14:xfrm>
              <a:off x="7305377" y="2132049"/>
              <a:ext cx="979560" cy="144720"/>
            </p14:xfrm>
          </p:contentPart>
        </mc:Choice>
        <mc:Fallback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5DADF81F-61FD-48D1-B508-5F4F63DE27A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87737" y="2114409"/>
                <a:ext cx="10152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5C0C224A-9412-4820-AE43-E9A94E8C18B1}"/>
                  </a:ext>
                </a:extLst>
              </p14:cNvPr>
              <p14:cNvContentPartPr/>
              <p14:nvPr/>
            </p14:nvContentPartPr>
            <p14:xfrm>
              <a:off x="8448017" y="1771689"/>
              <a:ext cx="3553560" cy="711360"/>
            </p14:xfrm>
          </p:contentPart>
        </mc:Choice>
        <mc:Fallback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5C0C224A-9412-4820-AE43-E9A94E8C18B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30017" y="1753698"/>
                <a:ext cx="3589200" cy="746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64E37634-F2C0-4A10-A5C2-B16F3D0E259C}"/>
                  </a:ext>
                </a:extLst>
              </p14:cNvPr>
              <p14:cNvContentPartPr/>
              <p14:nvPr/>
            </p14:nvContentPartPr>
            <p14:xfrm>
              <a:off x="6267857" y="2420049"/>
              <a:ext cx="387360" cy="42912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64E37634-F2C0-4A10-A5C2-B16F3D0E25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14217" y="2312409"/>
                <a:ext cx="4950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0" name="Input penna 69">
                <a:extLst>
                  <a:ext uri="{FF2B5EF4-FFF2-40B4-BE49-F238E27FC236}">
                    <a16:creationId xmlns:a16="http://schemas.microsoft.com/office/drawing/2014/main" id="{BF95F4D7-B910-4C19-95BC-0086BC4D4B89}"/>
                  </a:ext>
                </a:extLst>
              </p14:cNvPr>
              <p14:cNvContentPartPr/>
              <p14:nvPr/>
            </p14:nvContentPartPr>
            <p14:xfrm>
              <a:off x="5983097" y="2867529"/>
              <a:ext cx="294840" cy="318600"/>
            </p14:xfrm>
          </p:contentPart>
        </mc:Choice>
        <mc:Fallback>
          <p:pic>
            <p:nvPicPr>
              <p:cNvPr id="70" name="Input penna 69">
                <a:extLst>
                  <a:ext uri="{FF2B5EF4-FFF2-40B4-BE49-F238E27FC236}">
                    <a16:creationId xmlns:a16="http://schemas.microsoft.com/office/drawing/2014/main" id="{BF95F4D7-B910-4C19-95BC-0086BC4D4B8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29457" y="2759889"/>
                <a:ext cx="40248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5" name="Input penna 84">
                <a:extLst>
                  <a:ext uri="{FF2B5EF4-FFF2-40B4-BE49-F238E27FC236}">
                    <a16:creationId xmlns:a16="http://schemas.microsoft.com/office/drawing/2014/main" id="{F782304A-30B8-4BCF-967C-BB8C8CC54916}"/>
                  </a:ext>
                </a:extLst>
              </p14:cNvPr>
              <p14:cNvContentPartPr/>
              <p14:nvPr/>
            </p14:nvContentPartPr>
            <p14:xfrm>
              <a:off x="1075577" y="5785329"/>
              <a:ext cx="3707640" cy="445680"/>
            </p14:xfrm>
          </p:contentPart>
        </mc:Choice>
        <mc:Fallback>
          <p:pic>
            <p:nvPicPr>
              <p:cNvPr id="85" name="Input penna 84">
                <a:extLst>
                  <a:ext uri="{FF2B5EF4-FFF2-40B4-BE49-F238E27FC236}">
                    <a16:creationId xmlns:a16="http://schemas.microsoft.com/office/drawing/2014/main" id="{F782304A-30B8-4BCF-967C-BB8C8CC5491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57577" y="5767344"/>
                <a:ext cx="3743280" cy="481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8" name="Input penna 87">
                <a:extLst>
                  <a:ext uri="{FF2B5EF4-FFF2-40B4-BE49-F238E27FC236}">
                    <a16:creationId xmlns:a16="http://schemas.microsoft.com/office/drawing/2014/main" id="{4FCE8C08-40C8-4B86-8D04-AF915EE73C11}"/>
                  </a:ext>
                </a:extLst>
              </p14:cNvPr>
              <p14:cNvContentPartPr/>
              <p14:nvPr/>
            </p14:nvContentPartPr>
            <p14:xfrm>
              <a:off x="5150777" y="5852289"/>
              <a:ext cx="754920" cy="220320"/>
            </p14:xfrm>
          </p:contentPart>
        </mc:Choice>
        <mc:Fallback>
          <p:pic>
            <p:nvPicPr>
              <p:cNvPr id="88" name="Input penna 87">
                <a:extLst>
                  <a:ext uri="{FF2B5EF4-FFF2-40B4-BE49-F238E27FC236}">
                    <a16:creationId xmlns:a16="http://schemas.microsoft.com/office/drawing/2014/main" id="{4FCE8C08-40C8-4B86-8D04-AF915EE73C1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33137" y="5834649"/>
                <a:ext cx="7905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3" name="Input penna 102">
                <a:extLst>
                  <a:ext uri="{FF2B5EF4-FFF2-40B4-BE49-F238E27FC236}">
                    <a16:creationId xmlns:a16="http://schemas.microsoft.com/office/drawing/2014/main" id="{E0C8426B-34FA-4046-9320-78D51EBB5E72}"/>
                  </a:ext>
                </a:extLst>
              </p14:cNvPr>
              <p14:cNvContentPartPr/>
              <p14:nvPr/>
            </p14:nvContentPartPr>
            <p14:xfrm>
              <a:off x="6281897" y="5580489"/>
              <a:ext cx="3623760" cy="806400"/>
            </p14:xfrm>
          </p:contentPart>
        </mc:Choice>
        <mc:Fallback>
          <p:pic>
            <p:nvPicPr>
              <p:cNvPr id="103" name="Input penna 102">
                <a:extLst>
                  <a:ext uri="{FF2B5EF4-FFF2-40B4-BE49-F238E27FC236}">
                    <a16:creationId xmlns:a16="http://schemas.microsoft.com/office/drawing/2014/main" id="{E0C8426B-34FA-4046-9320-78D51EBB5E7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64257" y="5562489"/>
                <a:ext cx="3659400" cy="8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861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4" name="Input penna 123">
                <a:extLst>
                  <a:ext uri="{FF2B5EF4-FFF2-40B4-BE49-F238E27FC236}">
                    <a16:creationId xmlns:a16="http://schemas.microsoft.com/office/drawing/2014/main" id="{412C86AF-7CF5-4D4A-85DA-9137B776C860}"/>
                  </a:ext>
                </a:extLst>
              </p14:cNvPr>
              <p14:cNvContentPartPr/>
              <p14:nvPr/>
            </p14:nvContentPartPr>
            <p14:xfrm>
              <a:off x="495759" y="392169"/>
              <a:ext cx="11399400" cy="5690880"/>
            </p14:xfrm>
          </p:contentPart>
        </mc:Choice>
        <mc:Fallback>
          <p:pic>
            <p:nvPicPr>
              <p:cNvPr id="124" name="Input penna 123">
                <a:extLst>
                  <a:ext uri="{FF2B5EF4-FFF2-40B4-BE49-F238E27FC236}">
                    <a16:creationId xmlns:a16="http://schemas.microsoft.com/office/drawing/2014/main" id="{412C86AF-7CF5-4D4A-85DA-9137B776C8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118" y="374528"/>
                <a:ext cx="11435041" cy="57265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8999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7EA35A10-0F2F-4377-8AAB-628B7E5463A4}"/>
                  </a:ext>
                </a:extLst>
              </p14:cNvPr>
              <p14:cNvContentPartPr/>
              <p14:nvPr/>
            </p14:nvContentPartPr>
            <p14:xfrm>
              <a:off x="6020679" y="1496289"/>
              <a:ext cx="20160" cy="25668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7EA35A10-0F2F-4377-8AAB-628B7E5463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2679" y="1478289"/>
                <a:ext cx="5580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55222466-209A-41B3-9ED3-364968167768}"/>
                  </a:ext>
                </a:extLst>
              </p14:cNvPr>
              <p14:cNvContentPartPr/>
              <p14:nvPr/>
            </p14:nvContentPartPr>
            <p14:xfrm>
              <a:off x="6252519" y="1461009"/>
              <a:ext cx="335520" cy="25848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55222466-209A-41B3-9ED3-3649681677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4519" y="1443369"/>
                <a:ext cx="37116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D6C1843D-E424-44C6-99F0-568BBFC07E4D}"/>
                  </a:ext>
                </a:extLst>
              </p14:cNvPr>
              <p14:cNvContentPartPr/>
              <p14:nvPr/>
            </p14:nvContentPartPr>
            <p14:xfrm>
              <a:off x="6975399" y="1293969"/>
              <a:ext cx="1656360" cy="446040"/>
            </p14:xfrm>
          </p:contentPart>
        </mc:Choice>
        <mc:Fallback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D6C1843D-E424-44C6-99F0-568BBFC07E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57403" y="1276329"/>
                <a:ext cx="1691992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8332EA50-2ED8-4D0B-B369-AEA09EEDAB32}"/>
                  </a:ext>
                </a:extLst>
              </p14:cNvPr>
              <p14:cNvContentPartPr/>
              <p14:nvPr/>
            </p14:nvContentPartPr>
            <p14:xfrm>
              <a:off x="6354759" y="555249"/>
              <a:ext cx="3874680" cy="44676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8332EA50-2ED8-4D0B-B369-AEA09EEDAB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37119" y="537595"/>
                <a:ext cx="3910320" cy="48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84CC7D87-9518-44B7-B9DD-35AA8149EB20}"/>
                  </a:ext>
                </a:extLst>
              </p14:cNvPr>
              <p14:cNvContentPartPr/>
              <p14:nvPr/>
            </p14:nvContentPartPr>
            <p14:xfrm>
              <a:off x="3327519" y="420249"/>
              <a:ext cx="2495520" cy="137052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84CC7D87-9518-44B7-B9DD-35AA8149EB2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09522" y="402249"/>
                <a:ext cx="2531155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8C93C44F-16EF-45C0-92A3-9492C84C6127}"/>
                  </a:ext>
                </a:extLst>
              </p14:cNvPr>
              <p14:cNvContentPartPr/>
              <p14:nvPr/>
            </p14:nvContentPartPr>
            <p14:xfrm>
              <a:off x="2412039" y="2120529"/>
              <a:ext cx="922680" cy="268560"/>
            </p14:xfrm>
          </p:contentPart>
        </mc:Choice>
        <mc:Fallback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8C93C44F-16EF-45C0-92A3-9492C84C61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94039" y="2102529"/>
                <a:ext cx="95832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278446FB-37B1-493C-982D-61BFE8E7449B}"/>
                  </a:ext>
                </a:extLst>
              </p14:cNvPr>
              <p14:cNvContentPartPr/>
              <p14:nvPr/>
            </p14:nvContentPartPr>
            <p14:xfrm>
              <a:off x="1378479" y="1944849"/>
              <a:ext cx="837720" cy="516240"/>
            </p14:xfrm>
          </p:contentPart>
        </mc:Choice>
        <mc:Fallback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278446FB-37B1-493C-982D-61BFE8E74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60839" y="1927209"/>
                <a:ext cx="87336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399BAC75-C6EB-4413-B6AE-3D0D5A626040}"/>
                  </a:ext>
                </a:extLst>
              </p14:cNvPr>
              <p14:cNvContentPartPr/>
              <p14:nvPr/>
            </p14:nvContentPartPr>
            <p14:xfrm>
              <a:off x="8636799" y="1989129"/>
              <a:ext cx="1883160" cy="425520"/>
            </p14:xfrm>
          </p:contentPart>
        </mc:Choice>
        <mc:Fallback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399BAC75-C6EB-4413-B6AE-3D0D5A6260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18799" y="1971144"/>
                <a:ext cx="1918800" cy="461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9" name="Input penna 78">
                <a:extLst>
                  <a:ext uri="{FF2B5EF4-FFF2-40B4-BE49-F238E27FC236}">
                    <a16:creationId xmlns:a16="http://schemas.microsoft.com/office/drawing/2014/main" id="{FC1504C9-F91F-4AAC-A367-8C4496A3FDBA}"/>
                  </a:ext>
                </a:extLst>
              </p14:cNvPr>
              <p14:cNvContentPartPr/>
              <p14:nvPr/>
            </p14:nvContentPartPr>
            <p14:xfrm>
              <a:off x="8819319" y="2623089"/>
              <a:ext cx="2397600" cy="3675600"/>
            </p14:xfrm>
          </p:contentPart>
        </mc:Choice>
        <mc:Fallback>
          <p:pic>
            <p:nvPicPr>
              <p:cNvPr id="79" name="Input penna 78">
                <a:extLst>
                  <a:ext uri="{FF2B5EF4-FFF2-40B4-BE49-F238E27FC236}">
                    <a16:creationId xmlns:a16="http://schemas.microsoft.com/office/drawing/2014/main" id="{FC1504C9-F91F-4AAC-A367-8C4496A3FDB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01676" y="2605089"/>
                <a:ext cx="2433245" cy="37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3" name="Input penna 82">
                <a:extLst>
                  <a:ext uri="{FF2B5EF4-FFF2-40B4-BE49-F238E27FC236}">
                    <a16:creationId xmlns:a16="http://schemas.microsoft.com/office/drawing/2014/main" id="{E8956618-BF2A-47B2-91D1-49BA8D2DB558}"/>
                  </a:ext>
                </a:extLst>
              </p14:cNvPr>
              <p14:cNvContentPartPr/>
              <p14:nvPr/>
            </p14:nvContentPartPr>
            <p14:xfrm>
              <a:off x="1679079" y="2865009"/>
              <a:ext cx="1558080" cy="2297160"/>
            </p14:xfrm>
          </p:contentPart>
        </mc:Choice>
        <mc:Fallback>
          <p:pic>
            <p:nvPicPr>
              <p:cNvPr id="83" name="Input penna 82">
                <a:extLst>
                  <a:ext uri="{FF2B5EF4-FFF2-40B4-BE49-F238E27FC236}">
                    <a16:creationId xmlns:a16="http://schemas.microsoft.com/office/drawing/2014/main" id="{E8956618-BF2A-47B2-91D1-49BA8D2DB5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61439" y="2847369"/>
                <a:ext cx="1593720" cy="233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12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8D7CC49C-AEC4-4ACF-BE86-09ED1CD47E38}"/>
                  </a:ext>
                </a:extLst>
              </p14:cNvPr>
              <p14:cNvContentPartPr/>
              <p14:nvPr/>
            </p14:nvContentPartPr>
            <p14:xfrm>
              <a:off x="5299959" y="968529"/>
              <a:ext cx="486000" cy="19512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8D7CC49C-AEC4-4ACF-BE86-09ED1CD47E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1959" y="950889"/>
                <a:ext cx="521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C08C9981-8EBE-4309-A83D-C34969B31D06}"/>
                  </a:ext>
                </a:extLst>
              </p14:cNvPr>
              <p14:cNvContentPartPr/>
              <p14:nvPr/>
            </p14:nvContentPartPr>
            <p14:xfrm>
              <a:off x="5229759" y="665049"/>
              <a:ext cx="360" cy="36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C08C9981-8EBE-4309-A83D-C34969B31D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1759" y="64704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6EBDD9EF-98F6-4346-8826-AFCA44F9CB33}"/>
                  </a:ext>
                </a:extLst>
              </p14:cNvPr>
              <p14:cNvContentPartPr/>
              <p14:nvPr/>
            </p14:nvContentPartPr>
            <p14:xfrm>
              <a:off x="6665439" y="688809"/>
              <a:ext cx="360" cy="36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6EBDD9EF-98F6-4346-8826-AFCA44F9CB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47439" y="67116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007091B2-99B6-4384-AFC1-1050A64422EE}"/>
                  </a:ext>
                </a:extLst>
              </p14:cNvPr>
              <p14:cNvContentPartPr/>
              <p14:nvPr/>
            </p14:nvContentPartPr>
            <p14:xfrm>
              <a:off x="3800919" y="931089"/>
              <a:ext cx="903240" cy="18756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007091B2-99B6-4384-AFC1-1050A64422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2926" y="913449"/>
                <a:ext cx="938866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93586279-07BD-46C4-87CC-6C4CC7883CC8}"/>
                  </a:ext>
                </a:extLst>
              </p14:cNvPr>
              <p14:cNvContentPartPr/>
              <p14:nvPr/>
            </p14:nvContentPartPr>
            <p14:xfrm>
              <a:off x="2678439" y="574329"/>
              <a:ext cx="934560" cy="56772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93586279-07BD-46C4-87CC-6C4CC7883C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60439" y="556678"/>
                <a:ext cx="970200" cy="603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87361A2F-C012-466E-84C9-D5E3FC2D78DF}"/>
                  </a:ext>
                </a:extLst>
              </p14:cNvPr>
              <p14:cNvContentPartPr/>
              <p14:nvPr/>
            </p14:nvContentPartPr>
            <p14:xfrm>
              <a:off x="1545879" y="521409"/>
              <a:ext cx="974160" cy="65520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87361A2F-C012-466E-84C9-D5E3FC2D78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28232" y="503409"/>
                <a:ext cx="1009813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68816A09-0E57-4C9B-AEBD-6668E7E2445D}"/>
                  </a:ext>
                </a:extLst>
              </p14:cNvPr>
              <p14:cNvContentPartPr/>
              <p14:nvPr/>
            </p14:nvContentPartPr>
            <p14:xfrm>
              <a:off x="7743279" y="691689"/>
              <a:ext cx="60480" cy="1692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68816A09-0E57-4C9B-AEBD-6668E7E244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25279" y="673689"/>
                <a:ext cx="961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1FED49CB-4C61-4418-BA0A-01EEF4482E7F}"/>
                  </a:ext>
                </a:extLst>
              </p14:cNvPr>
              <p14:cNvContentPartPr/>
              <p14:nvPr/>
            </p14:nvContentPartPr>
            <p14:xfrm>
              <a:off x="6208239" y="797529"/>
              <a:ext cx="2340720" cy="30708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1FED49CB-4C61-4418-BA0A-01EEF4482E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90239" y="779889"/>
                <a:ext cx="23763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3B4A32B2-1F6A-42A8-961D-094792D7C3E9}"/>
                  </a:ext>
                </a:extLst>
              </p14:cNvPr>
              <p14:cNvContentPartPr/>
              <p14:nvPr/>
            </p14:nvContentPartPr>
            <p14:xfrm>
              <a:off x="9673599" y="1913889"/>
              <a:ext cx="1732320" cy="1570680"/>
            </p14:xfrm>
          </p:contentPart>
        </mc:Choice>
        <mc:Fallback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3B4A32B2-1F6A-42A8-961D-094792D7C3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55959" y="1895889"/>
                <a:ext cx="1767960" cy="16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5EF08062-1FC8-40FA-8275-786E9C4A6548}"/>
                  </a:ext>
                </a:extLst>
              </p14:cNvPr>
              <p14:cNvContentPartPr/>
              <p14:nvPr/>
            </p14:nvContentPartPr>
            <p14:xfrm>
              <a:off x="6981879" y="1777089"/>
              <a:ext cx="2482200" cy="1779840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5EF08062-1FC8-40FA-8275-786E9C4A654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64236" y="1759445"/>
                <a:ext cx="2517845" cy="1815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4" name="Input penna 83">
                <a:extLst>
                  <a:ext uri="{FF2B5EF4-FFF2-40B4-BE49-F238E27FC236}">
                    <a16:creationId xmlns:a16="http://schemas.microsoft.com/office/drawing/2014/main" id="{A0E6158B-F7CD-469D-B9B3-64CC9F13C54E}"/>
                  </a:ext>
                </a:extLst>
              </p14:cNvPr>
              <p14:cNvContentPartPr/>
              <p14:nvPr/>
            </p14:nvContentPartPr>
            <p14:xfrm>
              <a:off x="7023279" y="3767529"/>
              <a:ext cx="1635840" cy="1799280"/>
            </p14:xfrm>
          </p:contentPart>
        </mc:Choice>
        <mc:Fallback>
          <p:pic>
            <p:nvPicPr>
              <p:cNvPr id="84" name="Input penna 83">
                <a:extLst>
                  <a:ext uri="{FF2B5EF4-FFF2-40B4-BE49-F238E27FC236}">
                    <a16:creationId xmlns:a16="http://schemas.microsoft.com/office/drawing/2014/main" id="{A0E6158B-F7CD-469D-B9B3-64CC9F13C54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05279" y="3749889"/>
                <a:ext cx="1671480" cy="18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6" name="Input penna 85">
                <a:extLst>
                  <a:ext uri="{FF2B5EF4-FFF2-40B4-BE49-F238E27FC236}">
                    <a16:creationId xmlns:a16="http://schemas.microsoft.com/office/drawing/2014/main" id="{7DE80E3C-D10D-4416-A9AF-24BC8E750ECC}"/>
                  </a:ext>
                </a:extLst>
              </p14:cNvPr>
              <p14:cNvContentPartPr/>
              <p14:nvPr/>
            </p14:nvContentPartPr>
            <p14:xfrm>
              <a:off x="611679" y="1642809"/>
              <a:ext cx="5652360" cy="4043160"/>
            </p14:xfrm>
          </p:contentPart>
        </mc:Choice>
        <mc:Fallback>
          <p:pic>
            <p:nvPicPr>
              <p:cNvPr id="86" name="Input penna 85">
                <a:extLst>
                  <a:ext uri="{FF2B5EF4-FFF2-40B4-BE49-F238E27FC236}">
                    <a16:creationId xmlns:a16="http://schemas.microsoft.com/office/drawing/2014/main" id="{7DE80E3C-D10D-4416-A9AF-24BC8E750EC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3679" y="1624811"/>
                <a:ext cx="5688000" cy="40787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799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A3A1B6DA-166A-4D0C-A497-2DF6C54361D0}"/>
                  </a:ext>
                </a:extLst>
              </p14:cNvPr>
              <p14:cNvContentPartPr/>
              <p14:nvPr/>
            </p14:nvContentPartPr>
            <p14:xfrm>
              <a:off x="3848079" y="549129"/>
              <a:ext cx="240120" cy="29520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A3A1B6DA-166A-4D0C-A497-2DF6C54361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0439" y="531129"/>
                <a:ext cx="27576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5F4DEE9D-9924-4BC5-8192-64ECD31E52C0}"/>
                  </a:ext>
                </a:extLst>
              </p14:cNvPr>
              <p14:cNvContentPartPr/>
              <p14:nvPr/>
            </p14:nvContentPartPr>
            <p14:xfrm>
              <a:off x="4911519" y="597729"/>
              <a:ext cx="272880" cy="27288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5F4DEE9D-9924-4BC5-8192-64ECD31E52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3519" y="580089"/>
                <a:ext cx="30852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86EEC46B-B72E-4499-A045-1D6C5C8E405E}"/>
                  </a:ext>
                </a:extLst>
              </p14:cNvPr>
              <p14:cNvContentPartPr/>
              <p14:nvPr/>
            </p14:nvContentPartPr>
            <p14:xfrm>
              <a:off x="5409399" y="523929"/>
              <a:ext cx="311040" cy="34128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86EEC46B-B72E-4499-A045-1D6C5C8E40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91759" y="505929"/>
                <a:ext cx="3466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9AD73F0F-674E-4625-A0D7-67E8E6804B1B}"/>
                  </a:ext>
                </a:extLst>
              </p14:cNvPr>
              <p14:cNvContentPartPr/>
              <p14:nvPr/>
            </p14:nvContentPartPr>
            <p14:xfrm>
              <a:off x="8215599" y="512049"/>
              <a:ext cx="238680" cy="21564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9AD73F0F-674E-4625-A0D7-67E8E6804B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97599" y="494409"/>
                <a:ext cx="2743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2A145FCB-D414-4D7C-B1CA-1EF0B7EB5F8D}"/>
                  </a:ext>
                </a:extLst>
              </p14:cNvPr>
              <p14:cNvContentPartPr/>
              <p14:nvPr/>
            </p14:nvContentPartPr>
            <p14:xfrm>
              <a:off x="6961359" y="444729"/>
              <a:ext cx="1108440" cy="28620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2A145FCB-D414-4D7C-B1CA-1EF0B7EB5F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43719" y="426729"/>
                <a:ext cx="11440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C417F04D-BB87-4FAB-81BB-0ABACFDEC40C}"/>
                  </a:ext>
                </a:extLst>
              </p14:cNvPr>
              <p14:cNvContentPartPr/>
              <p14:nvPr/>
            </p14:nvContentPartPr>
            <p14:xfrm>
              <a:off x="5885319" y="504489"/>
              <a:ext cx="290160" cy="31752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C417F04D-BB87-4FAB-81BB-0ABACFDEC4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67319" y="486829"/>
                <a:ext cx="325800" cy="3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10673C8B-3E11-4070-A804-874E6558E96C}"/>
                  </a:ext>
                </a:extLst>
              </p14:cNvPr>
              <p14:cNvContentPartPr/>
              <p14:nvPr/>
            </p14:nvContentPartPr>
            <p14:xfrm>
              <a:off x="4285839" y="549849"/>
              <a:ext cx="399960" cy="27432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10673C8B-3E11-4070-A804-874E6558E96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67839" y="532209"/>
                <a:ext cx="4356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5F1406DF-C602-48E2-B499-DA4137FA5D5B}"/>
                  </a:ext>
                </a:extLst>
              </p14:cNvPr>
              <p14:cNvContentPartPr/>
              <p14:nvPr/>
            </p14:nvContentPartPr>
            <p14:xfrm>
              <a:off x="2575839" y="274449"/>
              <a:ext cx="1073880" cy="56124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5F1406DF-C602-48E2-B499-DA4137FA5D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58199" y="256798"/>
                <a:ext cx="1109520" cy="596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F5C759F6-B1BB-4CE3-838A-156DF9F1B3B1}"/>
                  </a:ext>
                </a:extLst>
              </p14:cNvPr>
              <p14:cNvContentPartPr/>
              <p14:nvPr/>
            </p14:nvContentPartPr>
            <p14:xfrm>
              <a:off x="10059519" y="344649"/>
              <a:ext cx="985680" cy="36936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F5C759F6-B1BB-4CE3-838A-156DF9F1B3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41879" y="327009"/>
                <a:ext cx="102132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0795BF20-6001-4EA6-9870-3CCA4254F472}"/>
                  </a:ext>
                </a:extLst>
              </p14:cNvPr>
              <p14:cNvContentPartPr/>
              <p14:nvPr/>
            </p14:nvContentPartPr>
            <p14:xfrm>
              <a:off x="8635719" y="469569"/>
              <a:ext cx="1256040" cy="30528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0795BF20-6001-4EA6-9870-3CCA4254F4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18079" y="451929"/>
                <a:ext cx="12916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855E2BF3-1C94-49B4-871E-1667031AA425}"/>
                  </a:ext>
                </a:extLst>
              </p14:cNvPr>
              <p14:cNvContentPartPr/>
              <p14:nvPr/>
            </p14:nvContentPartPr>
            <p14:xfrm>
              <a:off x="1723719" y="1589529"/>
              <a:ext cx="1140480" cy="115668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855E2BF3-1C94-49B4-871E-1667031AA4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05725" y="1571889"/>
                <a:ext cx="1176109" cy="11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501150DD-CD53-4A07-8BBC-3EDC094297EE}"/>
                  </a:ext>
                </a:extLst>
              </p14:cNvPr>
              <p14:cNvContentPartPr/>
              <p14:nvPr/>
            </p14:nvContentPartPr>
            <p14:xfrm>
              <a:off x="3380799" y="1952409"/>
              <a:ext cx="241920" cy="39960"/>
            </p14:xfrm>
          </p:contentPart>
        </mc:Choice>
        <mc:Fallback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501150DD-CD53-4A07-8BBC-3EDC094297E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63159" y="1934409"/>
                <a:ext cx="2775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75FD9848-29C6-4971-BC69-A8020161D9CC}"/>
                  </a:ext>
                </a:extLst>
              </p14:cNvPr>
              <p14:cNvContentPartPr/>
              <p14:nvPr/>
            </p14:nvContentPartPr>
            <p14:xfrm>
              <a:off x="3422559" y="2118369"/>
              <a:ext cx="251640" cy="3024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75FD9848-29C6-4971-BC69-A8020161D9C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04919" y="2100369"/>
                <a:ext cx="2872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798529D7-B76C-4EC9-885A-76E99CB5EE51}"/>
                  </a:ext>
                </a:extLst>
              </p14:cNvPr>
              <p14:cNvContentPartPr/>
              <p14:nvPr/>
            </p14:nvContentPartPr>
            <p14:xfrm>
              <a:off x="4228959" y="1519689"/>
              <a:ext cx="276120" cy="948960"/>
            </p14:xfrm>
          </p:contentPart>
        </mc:Choice>
        <mc:Fallback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798529D7-B76C-4EC9-885A-76E99CB5EE5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10959" y="1501689"/>
                <a:ext cx="311760" cy="9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6A4048E5-2D9D-4948-ADC9-64F406B361DE}"/>
                  </a:ext>
                </a:extLst>
              </p14:cNvPr>
              <p14:cNvContentPartPr/>
              <p14:nvPr/>
            </p14:nvContentPartPr>
            <p14:xfrm>
              <a:off x="4720359" y="1753689"/>
              <a:ext cx="463320" cy="479520"/>
            </p14:xfrm>
          </p:contentPart>
        </mc:Choice>
        <mc:Fallback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6A4048E5-2D9D-4948-ADC9-64F406B361D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02719" y="1736062"/>
                <a:ext cx="498960" cy="515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DEA7D1FF-B420-4DDD-A531-862751EB6506}"/>
                  </a:ext>
                </a:extLst>
              </p14:cNvPr>
              <p14:cNvContentPartPr/>
              <p14:nvPr/>
            </p14:nvContentPartPr>
            <p14:xfrm>
              <a:off x="5405079" y="2045289"/>
              <a:ext cx="68040" cy="42840"/>
            </p14:xfrm>
          </p:contentPart>
        </mc:Choice>
        <mc:Fallback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DEA7D1FF-B420-4DDD-A531-862751EB650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87439" y="2027289"/>
                <a:ext cx="1036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3B5E2B72-5F40-434D-B921-7C3BDFD14AD9}"/>
                  </a:ext>
                </a:extLst>
              </p14:cNvPr>
              <p14:cNvContentPartPr/>
              <p14:nvPr/>
            </p14:nvContentPartPr>
            <p14:xfrm>
              <a:off x="5869119" y="1419969"/>
              <a:ext cx="1241640" cy="1009440"/>
            </p14:xfrm>
          </p:contentPart>
        </mc:Choice>
        <mc:Fallback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3B5E2B72-5F40-434D-B921-7C3BDFD14AD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51124" y="1402329"/>
                <a:ext cx="127727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5227EB46-8105-4505-AAC7-4F55D8F9DBE9}"/>
                  </a:ext>
                </a:extLst>
              </p14:cNvPr>
              <p14:cNvContentPartPr/>
              <p14:nvPr/>
            </p14:nvContentPartPr>
            <p14:xfrm>
              <a:off x="5297439" y="2755569"/>
              <a:ext cx="930240" cy="864720"/>
            </p14:xfrm>
          </p:contentPart>
        </mc:Choice>
        <mc:Fallback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5227EB46-8105-4505-AAC7-4F55D8F9DBE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79792" y="2737922"/>
                <a:ext cx="965894" cy="900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91DD5CB6-E7EB-48D8-A4EF-7EF60EEC421B}"/>
                  </a:ext>
                </a:extLst>
              </p14:cNvPr>
              <p14:cNvContentPartPr/>
              <p14:nvPr/>
            </p14:nvContentPartPr>
            <p14:xfrm>
              <a:off x="4234359" y="2562969"/>
              <a:ext cx="3131640" cy="95400"/>
            </p14:xfrm>
          </p:contentPart>
        </mc:Choice>
        <mc:Fallback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91DD5CB6-E7EB-48D8-A4EF-7EF60EEC42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16359" y="2544969"/>
                <a:ext cx="31672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330F746D-69E8-449D-8A03-BEB53EC4FDB5}"/>
                  </a:ext>
                </a:extLst>
              </p14:cNvPr>
              <p14:cNvContentPartPr/>
              <p14:nvPr/>
            </p14:nvContentPartPr>
            <p14:xfrm>
              <a:off x="1125759" y="4885689"/>
              <a:ext cx="1753920" cy="12168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330F746D-69E8-449D-8A03-BEB53EC4FD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8119" y="4867689"/>
                <a:ext cx="17895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E1B81779-D072-4E46-9725-02C915F36D0F}"/>
                  </a:ext>
                </a:extLst>
              </p14:cNvPr>
              <p14:cNvContentPartPr/>
              <p14:nvPr/>
            </p14:nvContentPartPr>
            <p14:xfrm>
              <a:off x="1046199" y="3820089"/>
              <a:ext cx="2050560" cy="950040"/>
            </p14:xfrm>
          </p:contentPart>
        </mc:Choice>
        <mc:Fallback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E1B81779-D072-4E46-9725-02C915F36D0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28559" y="3802449"/>
                <a:ext cx="2086200" cy="9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0" name="Input penna 79">
                <a:extLst>
                  <a:ext uri="{FF2B5EF4-FFF2-40B4-BE49-F238E27FC236}">
                    <a16:creationId xmlns:a16="http://schemas.microsoft.com/office/drawing/2014/main" id="{0CB8315B-5F50-4A0E-84F7-EB99E3139F83}"/>
                  </a:ext>
                </a:extLst>
              </p14:cNvPr>
              <p14:cNvContentPartPr/>
              <p14:nvPr/>
            </p14:nvContentPartPr>
            <p14:xfrm>
              <a:off x="9147279" y="1034409"/>
              <a:ext cx="831600" cy="496080"/>
            </p14:xfrm>
          </p:contentPart>
        </mc:Choice>
        <mc:Fallback>
          <p:pic>
            <p:nvPicPr>
              <p:cNvPr id="80" name="Input penna 79">
                <a:extLst>
                  <a:ext uri="{FF2B5EF4-FFF2-40B4-BE49-F238E27FC236}">
                    <a16:creationId xmlns:a16="http://schemas.microsoft.com/office/drawing/2014/main" id="{0CB8315B-5F50-4A0E-84F7-EB99E3139F8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129631" y="1016769"/>
                <a:ext cx="867255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1" name="Input penna 80">
                <a:extLst>
                  <a:ext uri="{FF2B5EF4-FFF2-40B4-BE49-F238E27FC236}">
                    <a16:creationId xmlns:a16="http://schemas.microsoft.com/office/drawing/2014/main" id="{A5A996D0-E527-45C3-B9F7-05CAB0D7A7D6}"/>
                  </a:ext>
                </a:extLst>
              </p14:cNvPr>
              <p14:cNvContentPartPr/>
              <p14:nvPr/>
            </p14:nvContentPartPr>
            <p14:xfrm>
              <a:off x="7355559" y="1294329"/>
              <a:ext cx="1409040" cy="474840"/>
            </p14:xfrm>
          </p:contentPart>
        </mc:Choice>
        <mc:Fallback>
          <p:pic>
            <p:nvPicPr>
              <p:cNvPr id="81" name="Input penna 80">
                <a:extLst>
                  <a:ext uri="{FF2B5EF4-FFF2-40B4-BE49-F238E27FC236}">
                    <a16:creationId xmlns:a16="http://schemas.microsoft.com/office/drawing/2014/main" id="{A5A996D0-E527-45C3-B9F7-05CAB0D7A7D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37559" y="1276689"/>
                <a:ext cx="144468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9" name="Input penna 98">
                <a:extLst>
                  <a:ext uri="{FF2B5EF4-FFF2-40B4-BE49-F238E27FC236}">
                    <a16:creationId xmlns:a16="http://schemas.microsoft.com/office/drawing/2014/main" id="{71782E93-6B01-42E6-BE88-EC70DA4ED78D}"/>
                  </a:ext>
                </a:extLst>
              </p14:cNvPr>
              <p14:cNvContentPartPr/>
              <p14:nvPr/>
            </p14:nvContentPartPr>
            <p14:xfrm>
              <a:off x="8597919" y="3579609"/>
              <a:ext cx="2514960" cy="2436840"/>
            </p14:xfrm>
          </p:contentPart>
        </mc:Choice>
        <mc:Fallback>
          <p:pic>
            <p:nvPicPr>
              <p:cNvPr id="99" name="Input penna 98">
                <a:extLst>
                  <a:ext uri="{FF2B5EF4-FFF2-40B4-BE49-F238E27FC236}">
                    <a16:creationId xmlns:a16="http://schemas.microsoft.com/office/drawing/2014/main" id="{71782E93-6B01-42E6-BE88-EC70DA4ED78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579922" y="3561966"/>
                <a:ext cx="2550595" cy="2472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13" name="Input penna 112">
                <a:extLst>
                  <a:ext uri="{FF2B5EF4-FFF2-40B4-BE49-F238E27FC236}">
                    <a16:creationId xmlns:a16="http://schemas.microsoft.com/office/drawing/2014/main" id="{8845EC67-BA36-4628-AB0B-62D896354D59}"/>
                  </a:ext>
                </a:extLst>
              </p14:cNvPr>
              <p14:cNvContentPartPr/>
              <p14:nvPr/>
            </p14:nvContentPartPr>
            <p14:xfrm>
              <a:off x="3622719" y="4062369"/>
              <a:ext cx="4737960" cy="2748960"/>
            </p14:xfrm>
          </p:contentPart>
        </mc:Choice>
        <mc:Fallback>
          <p:pic>
            <p:nvPicPr>
              <p:cNvPr id="113" name="Input penna 112">
                <a:extLst>
                  <a:ext uri="{FF2B5EF4-FFF2-40B4-BE49-F238E27FC236}">
                    <a16:creationId xmlns:a16="http://schemas.microsoft.com/office/drawing/2014/main" id="{8845EC67-BA36-4628-AB0B-62D896354D5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04720" y="4044369"/>
                <a:ext cx="4773597" cy="27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723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4CF4E70D-5960-4A1C-B53D-44A994A54D2F}"/>
                  </a:ext>
                </a:extLst>
              </p14:cNvPr>
              <p14:cNvContentPartPr/>
              <p14:nvPr/>
            </p14:nvContentPartPr>
            <p14:xfrm>
              <a:off x="887799" y="330609"/>
              <a:ext cx="10278000" cy="6317280"/>
            </p14:xfrm>
          </p:contentPart>
        </mc:Choice>
        <mc:Fallback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4CF4E70D-5960-4A1C-B53D-44A994A54D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0159" y="312968"/>
                <a:ext cx="10313640" cy="63529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5623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4103DC6F-1EF7-49FF-B3C0-ED8A8A5A351E}"/>
                  </a:ext>
                </a:extLst>
              </p14:cNvPr>
              <p14:cNvContentPartPr/>
              <p14:nvPr/>
            </p14:nvContentPartPr>
            <p14:xfrm>
              <a:off x="2033679" y="2667009"/>
              <a:ext cx="446040" cy="22176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4103DC6F-1EF7-49FF-B3C0-ED8A8A5A35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6039" y="2649009"/>
                <a:ext cx="4816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43BA26F6-441E-4AFF-B69C-5ED3B94C4E62}"/>
                  </a:ext>
                </a:extLst>
              </p14:cNvPr>
              <p14:cNvContentPartPr/>
              <p14:nvPr/>
            </p14:nvContentPartPr>
            <p14:xfrm>
              <a:off x="1975359" y="2982729"/>
              <a:ext cx="504720" cy="17964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43BA26F6-441E-4AFF-B69C-5ED3B94C4E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7359" y="2964729"/>
                <a:ext cx="5403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A6C669FF-2370-4355-85D1-8A23D7347C3C}"/>
                  </a:ext>
                </a:extLst>
              </p14:cNvPr>
              <p14:cNvContentPartPr/>
              <p14:nvPr/>
            </p14:nvContentPartPr>
            <p14:xfrm>
              <a:off x="524919" y="2452449"/>
              <a:ext cx="1201320" cy="106632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A6C669FF-2370-4355-85D1-8A23D7347C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919" y="2434449"/>
                <a:ext cx="1236960" cy="11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EF76233E-6E6E-4507-AB5E-68091091E0E0}"/>
                  </a:ext>
                </a:extLst>
              </p14:cNvPr>
              <p14:cNvContentPartPr/>
              <p14:nvPr/>
            </p14:nvContentPartPr>
            <p14:xfrm>
              <a:off x="2373879" y="351489"/>
              <a:ext cx="7666200" cy="1650240"/>
            </p14:xfrm>
          </p:contentPart>
        </mc:Choice>
        <mc:Fallback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EF76233E-6E6E-4507-AB5E-68091091E0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55879" y="333489"/>
                <a:ext cx="7701840" cy="16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2766EF52-0656-4ACA-98DE-1FE2827FAE00}"/>
                  </a:ext>
                </a:extLst>
              </p14:cNvPr>
              <p14:cNvContentPartPr/>
              <p14:nvPr/>
            </p14:nvContentPartPr>
            <p14:xfrm>
              <a:off x="1840359" y="5224089"/>
              <a:ext cx="341280" cy="356040"/>
            </p14:xfrm>
          </p:contentPart>
        </mc:Choice>
        <mc:Fallback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2766EF52-0656-4ACA-98DE-1FE2827FAE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22719" y="5206089"/>
                <a:ext cx="3769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921B7729-DCD4-4DF3-BB60-A214AC2B0DE3}"/>
                  </a:ext>
                </a:extLst>
              </p14:cNvPr>
              <p14:cNvContentPartPr/>
              <p14:nvPr/>
            </p14:nvContentPartPr>
            <p14:xfrm>
              <a:off x="921999" y="4760049"/>
              <a:ext cx="504000" cy="992520"/>
            </p14:xfrm>
          </p:contentPart>
        </mc:Choice>
        <mc:Fallback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921B7729-DCD4-4DF3-BB60-A214AC2B0DE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3999" y="4742409"/>
                <a:ext cx="539640" cy="10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9" name="Input penna 78">
                <a:extLst>
                  <a:ext uri="{FF2B5EF4-FFF2-40B4-BE49-F238E27FC236}">
                    <a16:creationId xmlns:a16="http://schemas.microsoft.com/office/drawing/2014/main" id="{C80113DB-5D02-4D3F-B282-80C9100EDF76}"/>
                  </a:ext>
                </a:extLst>
              </p14:cNvPr>
              <p14:cNvContentPartPr/>
              <p14:nvPr/>
            </p14:nvContentPartPr>
            <p14:xfrm>
              <a:off x="2865999" y="2152569"/>
              <a:ext cx="8893800" cy="4458960"/>
            </p14:xfrm>
          </p:contentPart>
        </mc:Choice>
        <mc:Fallback>
          <p:pic>
            <p:nvPicPr>
              <p:cNvPr id="79" name="Input penna 78">
                <a:extLst>
                  <a:ext uri="{FF2B5EF4-FFF2-40B4-BE49-F238E27FC236}">
                    <a16:creationId xmlns:a16="http://schemas.microsoft.com/office/drawing/2014/main" id="{C80113DB-5D02-4D3F-B282-80C9100EDF7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8359" y="2134569"/>
                <a:ext cx="8929440" cy="44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2861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32800115-DFE5-44BE-BF3F-AC9CA6B14940}"/>
                  </a:ext>
                </a:extLst>
              </p14:cNvPr>
              <p14:cNvContentPartPr/>
              <p14:nvPr/>
            </p14:nvContentPartPr>
            <p14:xfrm>
              <a:off x="4844919" y="988689"/>
              <a:ext cx="781560" cy="65556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32800115-DFE5-44BE-BF3F-AC9CA6B149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7271" y="970689"/>
                <a:ext cx="817216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FFF86555-F8F6-467C-B461-33F372733975}"/>
                  </a:ext>
                </a:extLst>
              </p14:cNvPr>
              <p14:cNvContentPartPr/>
              <p14:nvPr/>
            </p14:nvContentPartPr>
            <p14:xfrm>
              <a:off x="1894719" y="878529"/>
              <a:ext cx="2493000" cy="146052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FFF86555-F8F6-467C-B461-33F3727339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7076" y="860529"/>
                <a:ext cx="2528645" cy="14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9C7CBE91-DFA5-470B-9DA5-DC6E50540F74}"/>
                  </a:ext>
                </a:extLst>
              </p14:cNvPr>
              <p14:cNvContentPartPr/>
              <p14:nvPr/>
            </p14:nvContentPartPr>
            <p14:xfrm>
              <a:off x="8224599" y="1150689"/>
              <a:ext cx="210240" cy="1368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9C7CBE91-DFA5-470B-9DA5-DC6E50540F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06959" y="1132689"/>
                <a:ext cx="2458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93FBB869-61D3-4181-A126-4CCA586081F8}"/>
                  </a:ext>
                </a:extLst>
              </p14:cNvPr>
              <p14:cNvContentPartPr/>
              <p14:nvPr/>
            </p14:nvContentPartPr>
            <p14:xfrm>
              <a:off x="8395599" y="981129"/>
              <a:ext cx="31680" cy="8568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93FBB869-61D3-4181-A126-4CCA586081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77599" y="963489"/>
                <a:ext cx="67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668DC89C-7B82-4EBD-A940-CEA5C8B7CE12}"/>
                  </a:ext>
                </a:extLst>
              </p14:cNvPr>
              <p14:cNvContentPartPr/>
              <p14:nvPr/>
            </p14:nvContentPartPr>
            <p14:xfrm>
              <a:off x="8287239" y="1366689"/>
              <a:ext cx="46800" cy="4500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668DC89C-7B82-4EBD-A940-CEA5C8B7CE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69599" y="1349049"/>
                <a:ext cx="824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63002BC7-F0F5-4C39-AFCD-3B952D3310B2}"/>
                  </a:ext>
                </a:extLst>
              </p14:cNvPr>
              <p14:cNvContentPartPr/>
              <p14:nvPr/>
            </p14:nvContentPartPr>
            <p14:xfrm>
              <a:off x="10737039" y="1100649"/>
              <a:ext cx="451440" cy="13248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63002BC7-F0F5-4C39-AFCD-3B952D3310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19399" y="1082649"/>
                <a:ext cx="4870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EF88330F-3E22-4734-9FDE-34A61D51D9D1}"/>
                  </a:ext>
                </a:extLst>
              </p14:cNvPr>
              <p14:cNvContentPartPr/>
              <p14:nvPr/>
            </p14:nvContentPartPr>
            <p14:xfrm>
              <a:off x="8739039" y="910569"/>
              <a:ext cx="1479600" cy="41076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EF88330F-3E22-4734-9FDE-34A61D51D9D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21399" y="892585"/>
                <a:ext cx="1515240" cy="446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4A4C4643-4458-48EC-8776-E8B4A24D8455}"/>
                  </a:ext>
                </a:extLst>
              </p14:cNvPr>
              <p14:cNvContentPartPr/>
              <p14:nvPr/>
            </p14:nvContentPartPr>
            <p14:xfrm>
              <a:off x="6223719" y="954129"/>
              <a:ext cx="1788480" cy="55728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4A4C4643-4458-48EC-8776-E8B4A24D84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05723" y="936141"/>
                <a:ext cx="1824113" cy="592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8A171CD5-B0D0-4237-A589-890CC56122DB}"/>
                  </a:ext>
                </a:extLst>
              </p14:cNvPr>
              <p14:cNvContentPartPr/>
              <p14:nvPr/>
            </p14:nvContentPartPr>
            <p14:xfrm>
              <a:off x="11404839" y="1042329"/>
              <a:ext cx="311760" cy="21672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8A171CD5-B0D0-4237-A589-890CC56122D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87199" y="1024689"/>
                <a:ext cx="3474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99F802BB-7546-4897-B782-6D71F8F15C23}"/>
                  </a:ext>
                </a:extLst>
              </p14:cNvPr>
              <p14:cNvContentPartPr/>
              <p14:nvPr/>
            </p14:nvContentPartPr>
            <p14:xfrm>
              <a:off x="11729919" y="726249"/>
              <a:ext cx="201240" cy="19152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99F802BB-7546-4897-B782-6D71F8F15C2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711919" y="708249"/>
                <a:ext cx="2368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ADD88B05-DDEA-4498-990A-B4715A4DF0DF}"/>
                  </a:ext>
                </a:extLst>
              </p14:cNvPr>
              <p14:cNvContentPartPr/>
              <p14:nvPr/>
            </p14:nvContentPartPr>
            <p14:xfrm>
              <a:off x="4577079" y="3174609"/>
              <a:ext cx="435240" cy="818280"/>
            </p14:xfrm>
          </p:contentPart>
        </mc:Choice>
        <mc:Fallback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ADD88B05-DDEA-4498-990A-B4715A4DF0D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59439" y="3156609"/>
                <a:ext cx="470880" cy="85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264C1309-A472-4A44-84D3-8B787D7409A9}"/>
                  </a:ext>
                </a:extLst>
              </p14:cNvPr>
              <p14:cNvContentPartPr/>
              <p14:nvPr/>
            </p14:nvContentPartPr>
            <p14:xfrm>
              <a:off x="5509839" y="3833409"/>
              <a:ext cx="302400" cy="720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264C1309-A472-4A44-84D3-8B787D7409A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91839" y="3815769"/>
                <a:ext cx="3380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A789E258-3D2B-4FCB-8F0F-5D1CCCE0AA45}"/>
                  </a:ext>
                </a:extLst>
              </p14:cNvPr>
              <p14:cNvContentPartPr/>
              <p14:nvPr/>
            </p14:nvContentPartPr>
            <p14:xfrm>
              <a:off x="7890159" y="3598689"/>
              <a:ext cx="396360" cy="53640"/>
            </p14:xfrm>
          </p:contentPart>
        </mc:Choice>
        <mc:Fallback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A789E258-3D2B-4FCB-8F0F-5D1CCCE0AA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72519" y="3581049"/>
                <a:ext cx="432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403CE5F6-E92F-4313-8E5B-DE41339504E5}"/>
                  </a:ext>
                </a:extLst>
              </p14:cNvPr>
              <p14:cNvContentPartPr/>
              <p14:nvPr/>
            </p14:nvContentPartPr>
            <p14:xfrm>
              <a:off x="8040639" y="3370809"/>
              <a:ext cx="12960" cy="7056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403CE5F6-E92F-4313-8E5B-DE41339504E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22999" y="3353169"/>
                <a:ext cx="486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7F4067B6-3CA7-4951-A877-72FE2441AC11}"/>
                  </a:ext>
                </a:extLst>
              </p14:cNvPr>
              <p14:cNvContentPartPr/>
              <p14:nvPr/>
            </p14:nvContentPartPr>
            <p14:xfrm>
              <a:off x="8040999" y="3741609"/>
              <a:ext cx="19440" cy="128160"/>
            </p14:xfrm>
          </p:contentPart>
        </mc:Choice>
        <mc:Fallback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7F4067B6-3CA7-4951-A877-72FE2441AC1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22999" y="3723609"/>
                <a:ext cx="55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56868667-DECC-4FC3-8035-65336E64A939}"/>
                  </a:ext>
                </a:extLst>
              </p14:cNvPr>
              <p14:cNvContentPartPr/>
              <p14:nvPr/>
            </p14:nvContentPartPr>
            <p14:xfrm>
              <a:off x="10173639" y="3599409"/>
              <a:ext cx="487800" cy="189360"/>
            </p14:xfrm>
          </p:contentPart>
        </mc:Choice>
        <mc:Fallback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56868667-DECC-4FC3-8035-65336E64A9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155999" y="3581409"/>
                <a:ext cx="5234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9A4D985B-A48B-4D4C-8E9F-2E0F9A0B9867}"/>
                  </a:ext>
                </a:extLst>
              </p14:cNvPr>
              <p14:cNvContentPartPr/>
              <p14:nvPr/>
            </p14:nvContentPartPr>
            <p14:xfrm>
              <a:off x="8580279" y="3416169"/>
              <a:ext cx="970200" cy="449280"/>
            </p14:xfrm>
          </p:contentPart>
        </mc:Choice>
        <mc:Fallback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9A4D985B-A48B-4D4C-8E9F-2E0F9A0B986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62632" y="3398155"/>
                <a:ext cx="1005853" cy="484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1C0DC7D8-5676-4674-8F88-01FE443CEE82}"/>
                  </a:ext>
                </a:extLst>
              </p14:cNvPr>
              <p14:cNvContentPartPr/>
              <p14:nvPr/>
            </p14:nvContentPartPr>
            <p14:xfrm>
              <a:off x="6382119" y="3464049"/>
              <a:ext cx="968760" cy="655920"/>
            </p14:xfrm>
          </p:contentPart>
        </mc:Choice>
        <mc:Fallback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1C0DC7D8-5676-4674-8F88-01FE443CEE8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64479" y="3446049"/>
                <a:ext cx="100440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48B08859-8561-425C-A5BF-3C8D15DCAFDD}"/>
                  </a:ext>
                </a:extLst>
              </p14:cNvPr>
              <p14:cNvContentPartPr/>
              <p14:nvPr/>
            </p14:nvContentPartPr>
            <p14:xfrm>
              <a:off x="5458719" y="3673929"/>
              <a:ext cx="406800" cy="2700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48B08859-8561-425C-A5BF-3C8D15DCAFD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40719" y="3655929"/>
                <a:ext cx="4424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EA6C659C-C172-4C35-A517-3093724FED38}"/>
                  </a:ext>
                </a:extLst>
              </p14:cNvPr>
              <p14:cNvContentPartPr/>
              <p14:nvPr/>
            </p14:nvContentPartPr>
            <p14:xfrm>
              <a:off x="6613599" y="4801809"/>
              <a:ext cx="58680" cy="71640"/>
            </p14:xfrm>
          </p:contentPart>
        </mc:Choice>
        <mc:Fallback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EA6C659C-C172-4C35-A517-3093724FED3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95959" y="4783809"/>
                <a:ext cx="94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4A5D4202-CB84-4ED9-B0E6-A7A0AA84CA2C}"/>
                  </a:ext>
                </a:extLst>
              </p14:cNvPr>
              <p14:cNvContentPartPr/>
              <p14:nvPr/>
            </p14:nvContentPartPr>
            <p14:xfrm>
              <a:off x="4440279" y="4767609"/>
              <a:ext cx="874440" cy="1422000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4A5D4202-CB84-4ED9-B0E6-A7A0AA84CA2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22639" y="4749965"/>
                <a:ext cx="910080" cy="1457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4379CFA4-405A-4489-9293-70E1B6E2E0A8}"/>
                  </a:ext>
                </a:extLst>
              </p14:cNvPr>
              <p14:cNvContentPartPr/>
              <p14:nvPr/>
            </p14:nvContentPartPr>
            <p14:xfrm>
              <a:off x="5607759" y="5228409"/>
              <a:ext cx="309240" cy="203040"/>
            </p14:xfrm>
          </p:contentPart>
        </mc:Choice>
        <mc:Fallback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4379CFA4-405A-4489-9293-70E1B6E2E0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89759" y="5210409"/>
                <a:ext cx="3448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AB11CF24-08DA-4EFA-923A-6FF06E276EAB}"/>
                  </a:ext>
                </a:extLst>
              </p14:cNvPr>
              <p14:cNvContentPartPr/>
              <p14:nvPr/>
            </p14:nvContentPartPr>
            <p14:xfrm>
              <a:off x="6904479" y="4894329"/>
              <a:ext cx="60480" cy="354960"/>
            </p14:xfrm>
          </p:contentPart>
        </mc:Choice>
        <mc:Fallback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AB11CF24-08DA-4EFA-923A-6FF06E276EA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86479" y="4876689"/>
                <a:ext cx="961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BD7C24FA-91AD-41B1-985A-5AE9E6672E3B}"/>
                  </a:ext>
                </a:extLst>
              </p14:cNvPr>
              <p14:cNvContentPartPr/>
              <p14:nvPr/>
            </p14:nvContentPartPr>
            <p14:xfrm>
              <a:off x="7134879" y="4951929"/>
              <a:ext cx="272880" cy="385200"/>
            </p14:xfrm>
          </p:contentPart>
        </mc:Choice>
        <mc:Fallback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BD7C24FA-91AD-41B1-985A-5AE9E6672E3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16879" y="4934289"/>
                <a:ext cx="3085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CFA455AB-DAA4-4EA2-B7C0-CD98E5251A5C}"/>
                  </a:ext>
                </a:extLst>
              </p14:cNvPr>
              <p14:cNvContentPartPr/>
              <p14:nvPr/>
            </p14:nvContentPartPr>
            <p14:xfrm>
              <a:off x="7916439" y="5115009"/>
              <a:ext cx="460440" cy="12600"/>
            </p14:xfrm>
          </p:contentPart>
        </mc:Choice>
        <mc:Fallback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CFA455AB-DAA4-4EA2-B7C0-CD98E5251A5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98439" y="5097369"/>
                <a:ext cx="496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AAC4C3A5-670F-459C-9599-F7114DB41CFB}"/>
                  </a:ext>
                </a:extLst>
              </p14:cNvPr>
              <p14:cNvContentPartPr/>
              <p14:nvPr/>
            </p14:nvContentPartPr>
            <p14:xfrm>
              <a:off x="8151159" y="4890729"/>
              <a:ext cx="36720" cy="94680"/>
            </p14:xfrm>
          </p:contentPart>
        </mc:Choice>
        <mc:Fallback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AAC4C3A5-670F-459C-9599-F7114DB41CF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33159" y="4872729"/>
                <a:ext cx="72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261033F4-2E1E-42FD-92BD-A83A25B9DBFC}"/>
                  </a:ext>
                </a:extLst>
              </p14:cNvPr>
              <p14:cNvContentPartPr/>
              <p14:nvPr/>
            </p14:nvContentPartPr>
            <p14:xfrm>
              <a:off x="8186799" y="5305449"/>
              <a:ext cx="7200" cy="31680"/>
            </p14:xfrm>
          </p:contentPart>
        </mc:Choice>
        <mc:Fallback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261033F4-2E1E-42FD-92BD-A83A25B9DBF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169159" y="5287809"/>
                <a:ext cx="428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D142BB41-E704-44A5-A41E-39449E07DD56}"/>
                  </a:ext>
                </a:extLst>
              </p14:cNvPr>
              <p14:cNvContentPartPr/>
              <p14:nvPr/>
            </p14:nvContentPartPr>
            <p14:xfrm>
              <a:off x="8820039" y="4847529"/>
              <a:ext cx="44280" cy="396360"/>
            </p14:xfrm>
          </p:contentPart>
        </mc:Choice>
        <mc:Fallback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D142BB41-E704-44A5-A41E-39449E07DD5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802039" y="4829889"/>
                <a:ext cx="799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5C14A2E6-3268-4BC0-AB5C-B4D7F850F3AC}"/>
                  </a:ext>
                </a:extLst>
              </p14:cNvPr>
              <p14:cNvContentPartPr/>
              <p14:nvPr/>
            </p14:nvContentPartPr>
            <p14:xfrm>
              <a:off x="9683319" y="4938249"/>
              <a:ext cx="335160" cy="293040"/>
            </p14:xfrm>
          </p:contentPart>
        </mc:Choice>
        <mc:Fallback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5C14A2E6-3268-4BC0-AB5C-B4D7F850F3A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665679" y="4920249"/>
                <a:ext cx="3708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1C8D160A-961C-4EBA-A4E6-0A5C5836C223}"/>
                  </a:ext>
                </a:extLst>
              </p14:cNvPr>
              <p14:cNvContentPartPr/>
              <p14:nvPr/>
            </p14:nvContentPartPr>
            <p14:xfrm>
              <a:off x="9788079" y="4842489"/>
              <a:ext cx="309240" cy="2088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1C8D160A-961C-4EBA-A4E6-0A5C5836C22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770439" y="4824489"/>
                <a:ext cx="3448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D780FEEB-8462-44C2-9372-2A73123464B8}"/>
                  </a:ext>
                </a:extLst>
              </p14:cNvPr>
              <p14:cNvContentPartPr/>
              <p14:nvPr/>
            </p14:nvContentPartPr>
            <p14:xfrm>
              <a:off x="10474599" y="5009529"/>
              <a:ext cx="628200" cy="24048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D780FEEB-8462-44C2-9372-2A73123464B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456959" y="4991529"/>
                <a:ext cx="6638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8C6E3604-59DA-4CE1-993B-0C01EDC1DCD6}"/>
                  </a:ext>
                </a:extLst>
              </p14:cNvPr>
              <p14:cNvContentPartPr/>
              <p14:nvPr/>
            </p14:nvContentPartPr>
            <p14:xfrm>
              <a:off x="9050079" y="4848249"/>
              <a:ext cx="463320" cy="413640"/>
            </p14:xfrm>
          </p:contentPart>
        </mc:Choice>
        <mc:Fallback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8C6E3604-59DA-4CE1-993B-0C01EDC1DCD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032065" y="4830265"/>
                <a:ext cx="498988" cy="4492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3091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5" name="Input penna 94">
                <a:extLst>
                  <a:ext uri="{FF2B5EF4-FFF2-40B4-BE49-F238E27FC236}">
                    <a16:creationId xmlns:a16="http://schemas.microsoft.com/office/drawing/2014/main" id="{6C9F849A-E93C-4CAB-9A41-9DB633ECDC6B}"/>
                  </a:ext>
                </a:extLst>
              </p14:cNvPr>
              <p14:cNvContentPartPr/>
              <p14:nvPr/>
            </p14:nvContentPartPr>
            <p14:xfrm>
              <a:off x="1712559" y="399369"/>
              <a:ext cx="8813880" cy="6256440"/>
            </p14:xfrm>
          </p:contentPart>
        </mc:Choice>
        <mc:Fallback>
          <p:pic>
            <p:nvPicPr>
              <p:cNvPr id="95" name="Input penna 94">
                <a:extLst>
                  <a:ext uri="{FF2B5EF4-FFF2-40B4-BE49-F238E27FC236}">
                    <a16:creationId xmlns:a16="http://schemas.microsoft.com/office/drawing/2014/main" id="{6C9F849A-E93C-4CAB-9A41-9DB633ECDC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4560" y="381369"/>
                <a:ext cx="8849519" cy="629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3477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B2920A5C-4AF6-4FA1-94AA-5A441DC53F01}"/>
                  </a:ext>
                </a:extLst>
              </p14:cNvPr>
              <p14:cNvContentPartPr/>
              <p14:nvPr/>
            </p14:nvContentPartPr>
            <p14:xfrm>
              <a:off x="1990119" y="361929"/>
              <a:ext cx="486000" cy="36720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B2920A5C-4AF6-4FA1-94AA-5A441DC53F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2479" y="343929"/>
                <a:ext cx="52164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E803100E-2F94-4805-A5C1-89E750ECAC05}"/>
                  </a:ext>
                </a:extLst>
              </p14:cNvPr>
              <p14:cNvContentPartPr/>
              <p14:nvPr/>
            </p14:nvContentPartPr>
            <p14:xfrm>
              <a:off x="2684559" y="357609"/>
              <a:ext cx="61560" cy="36180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E803100E-2F94-4805-A5C1-89E750ECAC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6559" y="339969"/>
                <a:ext cx="972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16876A10-FDA4-4AF5-AA17-C8E5047E6C5D}"/>
                  </a:ext>
                </a:extLst>
              </p14:cNvPr>
              <p14:cNvContentPartPr/>
              <p14:nvPr/>
            </p14:nvContentPartPr>
            <p14:xfrm>
              <a:off x="6784239" y="575049"/>
              <a:ext cx="500040" cy="15516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16876A10-FDA4-4AF5-AA17-C8E5047E6C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66239" y="557049"/>
                <a:ext cx="5356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B15940EC-849B-49C1-986B-C4886FDAF08B}"/>
                  </a:ext>
                </a:extLst>
              </p14:cNvPr>
              <p14:cNvContentPartPr/>
              <p14:nvPr/>
            </p14:nvContentPartPr>
            <p14:xfrm>
              <a:off x="5705679" y="1030089"/>
              <a:ext cx="4110480" cy="114912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B15940EC-849B-49C1-986B-C4886FDAF0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88039" y="1012449"/>
                <a:ext cx="4146120" cy="11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EAD24142-0340-4464-88D8-7F76B7565F4A}"/>
                  </a:ext>
                </a:extLst>
              </p14:cNvPr>
              <p14:cNvContentPartPr/>
              <p14:nvPr/>
            </p14:nvContentPartPr>
            <p14:xfrm>
              <a:off x="5525319" y="381009"/>
              <a:ext cx="1065600" cy="36648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EAD24142-0340-4464-88D8-7F76B7565F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07319" y="363369"/>
                <a:ext cx="110124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1BEAB7C6-1BFF-4695-9772-A934D16C3A95}"/>
                  </a:ext>
                </a:extLst>
              </p14:cNvPr>
              <p14:cNvContentPartPr/>
              <p14:nvPr/>
            </p14:nvContentPartPr>
            <p14:xfrm>
              <a:off x="3941319" y="365889"/>
              <a:ext cx="808200" cy="314280"/>
            </p14:xfrm>
          </p:contentPart>
        </mc:Choice>
        <mc:Fallback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1BEAB7C6-1BFF-4695-9772-A934D16C3A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23679" y="347889"/>
                <a:ext cx="84384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11EC7BDA-5DAA-4107-B81E-9957BB5991B9}"/>
                  </a:ext>
                </a:extLst>
              </p14:cNvPr>
              <p14:cNvContentPartPr/>
              <p14:nvPr/>
            </p14:nvContentPartPr>
            <p14:xfrm>
              <a:off x="2941239" y="377409"/>
              <a:ext cx="821160" cy="32688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11EC7BDA-5DAA-4107-B81E-9957BB599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23239" y="359409"/>
                <a:ext cx="8568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A7CE93C2-07EA-43E8-B4D5-1257DE2E832A}"/>
                  </a:ext>
                </a:extLst>
              </p14:cNvPr>
              <p14:cNvContentPartPr/>
              <p14:nvPr/>
            </p14:nvContentPartPr>
            <p14:xfrm>
              <a:off x="3010719" y="1347609"/>
              <a:ext cx="1919520" cy="708120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A7CE93C2-07EA-43E8-B4D5-1257DE2E832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93079" y="1329969"/>
                <a:ext cx="19551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36400A09-E460-4208-B43F-EB76B3687F90}"/>
                  </a:ext>
                </a:extLst>
              </p14:cNvPr>
              <p14:cNvContentPartPr/>
              <p14:nvPr/>
            </p14:nvContentPartPr>
            <p14:xfrm>
              <a:off x="6410919" y="3843489"/>
              <a:ext cx="301320" cy="30960"/>
            </p14:xfrm>
          </p:contentPart>
        </mc:Choice>
        <mc:Fallback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36400A09-E460-4208-B43F-EB76B3687F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2919" y="3825489"/>
                <a:ext cx="3369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9A557B89-0C88-4E71-9C8D-4D46846FAA0B}"/>
                  </a:ext>
                </a:extLst>
              </p14:cNvPr>
              <p14:cNvContentPartPr/>
              <p14:nvPr/>
            </p14:nvContentPartPr>
            <p14:xfrm>
              <a:off x="6405879" y="3985689"/>
              <a:ext cx="394560" cy="2124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9A557B89-0C88-4E71-9C8D-4D46846FAA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88239" y="3968049"/>
                <a:ext cx="430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2B9D7C8E-8DF0-4727-A6C3-1214671895E7}"/>
                  </a:ext>
                </a:extLst>
              </p14:cNvPr>
              <p14:cNvContentPartPr/>
              <p14:nvPr/>
            </p14:nvContentPartPr>
            <p14:xfrm>
              <a:off x="7194639" y="3745209"/>
              <a:ext cx="1380960" cy="350280"/>
            </p14:xfrm>
          </p:contentPart>
        </mc:Choice>
        <mc:Fallback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2B9D7C8E-8DF0-4727-A6C3-1214671895E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77004" y="3727209"/>
                <a:ext cx="1416591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1202114A-1ADF-45E2-9835-C019BABA600A}"/>
                  </a:ext>
                </a:extLst>
              </p14:cNvPr>
              <p14:cNvContentPartPr/>
              <p14:nvPr/>
            </p14:nvContentPartPr>
            <p14:xfrm>
              <a:off x="781959" y="2295489"/>
              <a:ext cx="5048280" cy="2838240"/>
            </p14:xfrm>
          </p:contentPart>
        </mc:Choice>
        <mc:Fallback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id="{1202114A-1ADF-45E2-9835-C019BABA60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3960" y="2277849"/>
                <a:ext cx="5083917" cy="28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2427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8" name="Input penna 167">
                <a:extLst>
                  <a:ext uri="{FF2B5EF4-FFF2-40B4-BE49-F238E27FC236}">
                    <a16:creationId xmlns:a16="http://schemas.microsoft.com/office/drawing/2014/main" id="{BD56E2FB-F643-41BB-A2B5-536466FB2A8C}"/>
                  </a:ext>
                </a:extLst>
              </p14:cNvPr>
              <p14:cNvContentPartPr/>
              <p14:nvPr/>
            </p14:nvContentPartPr>
            <p14:xfrm>
              <a:off x="570279" y="571089"/>
              <a:ext cx="11147400" cy="5870520"/>
            </p14:xfrm>
          </p:contentPart>
        </mc:Choice>
        <mc:Fallback>
          <p:pic>
            <p:nvPicPr>
              <p:cNvPr id="168" name="Input penna 167">
                <a:extLst>
                  <a:ext uri="{FF2B5EF4-FFF2-40B4-BE49-F238E27FC236}">
                    <a16:creationId xmlns:a16="http://schemas.microsoft.com/office/drawing/2014/main" id="{BD56E2FB-F643-41BB-A2B5-536466FB2A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640" y="553089"/>
                <a:ext cx="11183039" cy="59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241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0F191920-498E-405E-9214-77271AD9E3D9}"/>
                  </a:ext>
                </a:extLst>
              </p14:cNvPr>
              <p14:cNvContentPartPr/>
              <p14:nvPr/>
            </p14:nvContentPartPr>
            <p14:xfrm>
              <a:off x="982479" y="2114409"/>
              <a:ext cx="1116720" cy="113796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0F191920-498E-405E-9214-77271AD9E3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4479" y="2096409"/>
                <a:ext cx="115236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1" name="Input penna 80">
                <a:extLst>
                  <a:ext uri="{FF2B5EF4-FFF2-40B4-BE49-F238E27FC236}">
                    <a16:creationId xmlns:a16="http://schemas.microsoft.com/office/drawing/2014/main" id="{7AB3D65D-F242-4409-A92D-4693C098EFB3}"/>
                  </a:ext>
                </a:extLst>
              </p14:cNvPr>
              <p14:cNvContentPartPr/>
              <p14:nvPr/>
            </p14:nvContentPartPr>
            <p14:xfrm>
              <a:off x="6087999" y="457329"/>
              <a:ext cx="5736960" cy="4379760"/>
            </p14:xfrm>
          </p:contentPart>
        </mc:Choice>
        <mc:Fallback>
          <p:pic>
            <p:nvPicPr>
              <p:cNvPr id="81" name="Input penna 80">
                <a:extLst>
                  <a:ext uri="{FF2B5EF4-FFF2-40B4-BE49-F238E27FC236}">
                    <a16:creationId xmlns:a16="http://schemas.microsoft.com/office/drawing/2014/main" id="{7AB3D65D-F242-4409-A92D-4693C098EF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0359" y="439330"/>
                <a:ext cx="5772600" cy="4415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9" name="Input penna 88">
                <a:extLst>
                  <a:ext uri="{FF2B5EF4-FFF2-40B4-BE49-F238E27FC236}">
                    <a16:creationId xmlns:a16="http://schemas.microsoft.com/office/drawing/2014/main" id="{A0065DD5-B9C2-4DF9-A850-81DB00F76705}"/>
                  </a:ext>
                </a:extLst>
              </p14:cNvPr>
              <p14:cNvContentPartPr/>
              <p14:nvPr/>
            </p14:nvContentPartPr>
            <p14:xfrm>
              <a:off x="1911999" y="4856889"/>
              <a:ext cx="1441080" cy="361440"/>
            </p14:xfrm>
          </p:contentPart>
        </mc:Choice>
        <mc:Fallback>
          <p:pic>
            <p:nvPicPr>
              <p:cNvPr id="89" name="Input penna 88">
                <a:extLst>
                  <a:ext uri="{FF2B5EF4-FFF2-40B4-BE49-F238E27FC236}">
                    <a16:creationId xmlns:a16="http://schemas.microsoft.com/office/drawing/2014/main" id="{A0065DD5-B9C2-4DF9-A850-81DB00F767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94003" y="4838889"/>
                <a:ext cx="1476711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0" name="Input penna 89">
                <a:extLst>
                  <a:ext uri="{FF2B5EF4-FFF2-40B4-BE49-F238E27FC236}">
                    <a16:creationId xmlns:a16="http://schemas.microsoft.com/office/drawing/2014/main" id="{4B487D83-A93A-4D8C-A479-E66BDAF12B4A}"/>
                  </a:ext>
                </a:extLst>
              </p14:cNvPr>
              <p14:cNvContentPartPr/>
              <p14:nvPr/>
            </p14:nvContentPartPr>
            <p14:xfrm>
              <a:off x="3760959" y="3844209"/>
              <a:ext cx="1853640" cy="815040"/>
            </p14:xfrm>
          </p:contentPart>
        </mc:Choice>
        <mc:Fallback>
          <p:pic>
            <p:nvPicPr>
              <p:cNvPr id="90" name="Input penna 89">
                <a:extLst>
                  <a:ext uri="{FF2B5EF4-FFF2-40B4-BE49-F238E27FC236}">
                    <a16:creationId xmlns:a16="http://schemas.microsoft.com/office/drawing/2014/main" id="{4B487D83-A93A-4D8C-A479-E66BDAF12B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42959" y="3826569"/>
                <a:ext cx="1889280" cy="85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7257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5" name="Input penna 84">
                <a:extLst>
                  <a:ext uri="{FF2B5EF4-FFF2-40B4-BE49-F238E27FC236}">
                    <a16:creationId xmlns:a16="http://schemas.microsoft.com/office/drawing/2014/main" id="{36098FB9-8D76-4ED1-B9B6-8E33AD444881}"/>
                  </a:ext>
                </a:extLst>
              </p14:cNvPr>
              <p14:cNvContentPartPr/>
              <p14:nvPr/>
            </p14:nvContentPartPr>
            <p14:xfrm>
              <a:off x="3032679" y="188409"/>
              <a:ext cx="7509240" cy="6525720"/>
            </p14:xfrm>
          </p:contentPart>
        </mc:Choice>
        <mc:Fallback>
          <p:pic>
            <p:nvPicPr>
              <p:cNvPr id="85" name="Input penna 84">
                <a:extLst>
                  <a:ext uri="{FF2B5EF4-FFF2-40B4-BE49-F238E27FC236}">
                    <a16:creationId xmlns:a16="http://schemas.microsoft.com/office/drawing/2014/main" id="{36098FB9-8D76-4ED1-B9B6-8E33AD4448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5039" y="170768"/>
                <a:ext cx="7544880" cy="65613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4472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6C689C59-4C6B-415A-8FE0-B2DFB65215A2}"/>
                  </a:ext>
                </a:extLst>
              </p14:cNvPr>
              <p14:cNvContentPartPr/>
              <p14:nvPr/>
            </p14:nvContentPartPr>
            <p14:xfrm>
              <a:off x="2975079" y="558489"/>
              <a:ext cx="4379760" cy="604836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6C689C59-4C6B-415A-8FE0-B2DFB65215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7078" y="540489"/>
                <a:ext cx="4415403" cy="60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8662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096D86-52C2-8298-A526-C790ECF345B6}"/>
              </a:ext>
            </a:extLst>
          </p:cNvPr>
          <p:cNvSpPr txBox="1"/>
          <p:nvPr/>
        </p:nvSpPr>
        <p:spPr>
          <a:xfrm>
            <a:off x="2499895" y="1590841"/>
            <a:ext cx="8021052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dirty="0">
                <a:cs typeface="Calibri"/>
              </a:rPr>
              <a:t>SSP= -K log (</a:t>
            </a:r>
            <a:r>
              <a:rPr lang="it-IT" sz="3200" dirty="0" err="1">
                <a:cs typeface="Calibri"/>
              </a:rPr>
              <a:t>Rmf</a:t>
            </a:r>
            <a:r>
              <a:rPr lang="it-IT" sz="3200" dirty="0">
                <a:cs typeface="Calibri"/>
              </a:rPr>
              <a:t>/</a:t>
            </a:r>
            <a:r>
              <a:rPr lang="it-IT" sz="3200" dirty="0" err="1">
                <a:cs typeface="Calibri"/>
              </a:rPr>
              <a:t>Rw</a:t>
            </a:r>
            <a:r>
              <a:rPr lang="it-IT" sz="3200" dirty="0">
                <a:cs typeface="Calibri"/>
              </a:rPr>
              <a:t>)</a:t>
            </a:r>
          </a:p>
          <a:p>
            <a:endParaRPr lang="it-IT" sz="3200" dirty="0">
              <a:cs typeface="Calibri"/>
            </a:endParaRPr>
          </a:p>
          <a:p>
            <a:endParaRPr lang="it-IT" sz="3200" dirty="0">
              <a:cs typeface="Calibri"/>
            </a:endParaRPr>
          </a:p>
          <a:p>
            <a:r>
              <a:rPr lang="it-IT" sz="3200" dirty="0">
                <a:cs typeface="Calibri"/>
              </a:rPr>
              <a:t>K= (0.133 Tf) +60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246205CA-777D-4F8D-95D5-5E74AB13BDE9}"/>
                  </a:ext>
                </a:extLst>
              </p14:cNvPr>
              <p14:cNvContentPartPr/>
              <p14:nvPr/>
            </p14:nvContentPartPr>
            <p14:xfrm>
              <a:off x="5289159" y="319449"/>
              <a:ext cx="6478920" cy="271296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246205CA-777D-4F8D-95D5-5E74AB13BD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1519" y="301811"/>
                <a:ext cx="6514560" cy="2748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9" name="Input penna 98">
                <a:extLst>
                  <a:ext uri="{FF2B5EF4-FFF2-40B4-BE49-F238E27FC236}">
                    <a16:creationId xmlns:a16="http://schemas.microsoft.com/office/drawing/2014/main" id="{38CEDD8F-D83C-4420-9EAA-8A3D1231B4BB}"/>
                  </a:ext>
                </a:extLst>
              </p14:cNvPr>
              <p14:cNvContentPartPr/>
              <p14:nvPr/>
            </p14:nvContentPartPr>
            <p14:xfrm>
              <a:off x="981399" y="258609"/>
              <a:ext cx="2038680" cy="1991880"/>
            </p14:xfrm>
          </p:contentPart>
        </mc:Choice>
        <mc:Fallback>
          <p:pic>
            <p:nvPicPr>
              <p:cNvPr id="99" name="Input penna 98">
                <a:extLst>
                  <a:ext uri="{FF2B5EF4-FFF2-40B4-BE49-F238E27FC236}">
                    <a16:creationId xmlns:a16="http://schemas.microsoft.com/office/drawing/2014/main" id="{38CEDD8F-D83C-4420-9EAA-8A3D1231B4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756" y="240612"/>
                <a:ext cx="2074326" cy="2027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1" name="Input penna 100">
                <a:extLst>
                  <a:ext uri="{FF2B5EF4-FFF2-40B4-BE49-F238E27FC236}">
                    <a16:creationId xmlns:a16="http://schemas.microsoft.com/office/drawing/2014/main" id="{85206C78-2A73-41E1-BF08-B98B994A6E53}"/>
                  </a:ext>
                </a:extLst>
              </p14:cNvPr>
              <p14:cNvContentPartPr/>
              <p14:nvPr/>
            </p14:nvContentPartPr>
            <p14:xfrm>
              <a:off x="1239159" y="2393769"/>
              <a:ext cx="888480" cy="346320"/>
            </p14:xfrm>
          </p:contentPart>
        </mc:Choice>
        <mc:Fallback>
          <p:pic>
            <p:nvPicPr>
              <p:cNvPr id="101" name="Input penna 100">
                <a:extLst>
                  <a:ext uri="{FF2B5EF4-FFF2-40B4-BE49-F238E27FC236}">
                    <a16:creationId xmlns:a16="http://schemas.microsoft.com/office/drawing/2014/main" id="{85206C78-2A73-41E1-BF08-B98B994A6E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1519" y="2376129"/>
                <a:ext cx="9241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6" name="Input penna 145">
                <a:extLst>
                  <a:ext uri="{FF2B5EF4-FFF2-40B4-BE49-F238E27FC236}">
                    <a16:creationId xmlns:a16="http://schemas.microsoft.com/office/drawing/2014/main" id="{33750D94-AAB1-47B7-89DE-1E5AB0134351}"/>
                  </a:ext>
                </a:extLst>
              </p14:cNvPr>
              <p14:cNvContentPartPr/>
              <p14:nvPr/>
            </p14:nvContentPartPr>
            <p14:xfrm>
              <a:off x="1427799" y="3427689"/>
              <a:ext cx="9908640" cy="3164040"/>
            </p14:xfrm>
          </p:contentPart>
        </mc:Choice>
        <mc:Fallback>
          <p:pic>
            <p:nvPicPr>
              <p:cNvPr id="146" name="Input penna 145">
                <a:extLst>
                  <a:ext uri="{FF2B5EF4-FFF2-40B4-BE49-F238E27FC236}">
                    <a16:creationId xmlns:a16="http://schemas.microsoft.com/office/drawing/2014/main" id="{33750D94-AAB1-47B7-89DE-1E5AB01343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0159" y="3410051"/>
                <a:ext cx="9944280" cy="31996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83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4" name="Input penna 153">
                <a:extLst>
                  <a:ext uri="{FF2B5EF4-FFF2-40B4-BE49-F238E27FC236}">
                    <a16:creationId xmlns:a16="http://schemas.microsoft.com/office/drawing/2014/main" id="{263BE637-7FAF-444E-941A-95932EC9358B}"/>
                  </a:ext>
                </a:extLst>
              </p14:cNvPr>
              <p14:cNvContentPartPr/>
              <p14:nvPr/>
            </p14:nvContentPartPr>
            <p14:xfrm>
              <a:off x="88239" y="563889"/>
              <a:ext cx="11830680" cy="5937120"/>
            </p14:xfrm>
          </p:contentPart>
        </mc:Choice>
        <mc:Fallback>
          <p:pic>
            <p:nvPicPr>
              <p:cNvPr id="154" name="Input penna 153">
                <a:extLst>
                  <a:ext uri="{FF2B5EF4-FFF2-40B4-BE49-F238E27FC236}">
                    <a16:creationId xmlns:a16="http://schemas.microsoft.com/office/drawing/2014/main" id="{263BE637-7FAF-444E-941A-95932EC935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98" y="545889"/>
                <a:ext cx="11866321" cy="597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07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6016B72F-920B-4617-A8E5-6668B969D723}"/>
                  </a:ext>
                </a:extLst>
              </p14:cNvPr>
              <p14:cNvContentPartPr/>
              <p14:nvPr/>
            </p14:nvContentPartPr>
            <p14:xfrm>
              <a:off x="3944199" y="402969"/>
              <a:ext cx="587160" cy="61776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6016B72F-920B-4617-A8E5-6668B969D7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6559" y="385329"/>
                <a:ext cx="62280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F795FC32-65A0-48B3-8477-D8638784F73A}"/>
                  </a:ext>
                </a:extLst>
              </p14:cNvPr>
              <p14:cNvContentPartPr/>
              <p14:nvPr/>
            </p14:nvContentPartPr>
            <p14:xfrm>
              <a:off x="4744479" y="630129"/>
              <a:ext cx="388800" cy="36648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F795FC32-65A0-48B3-8477-D8638784F7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6479" y="612489"/>
                <a:ext cx="42444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876E726A-B340-4195-88E6-CB20DB7430BA}"/>
                  </a:ext>
                </a:extLst>
              </p14:cNvPr>
              <p14:cNvContentPartPr/>
              <p14:nvPr/>
            </p14:nvContentPartPr>
            <p14:xfrm>
              <a:off x="5406879" y="675129"/>
              <a:ext cx="239400" cy="39204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876E726A-B340-4195-88E6-CB20DB7430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8879" y="657129"/>
                <a:ext cx="275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2D1880CB-62D5-401D-BA1B-EFF573AE4653}"/>
                  </a:ext>
                </a:extLst>
              </p14:cNvPr>
              <p14:cNvContentPartPr/>
              <p14:nvPr/>
            </p14:nvContentPartPr>
            <p14:xfrm>
              <a:off x="6009159" y="725529"/>
              <a:ext cx="16920" cy="34308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2D1880CB-62D5-401D-BA1B-EFF573AE46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91519" y="707889"/>
                <a:ext cx="525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B9DB31EE-F35B-494F-9CFE-1D8CD5CD8E15}"/>
                  </a:ext>
                </a:extLst>
              </p14:cNvPr>
              <p14:cNvContentPartPr/>
              <p14:nvPr/>
            </p14:nvContentPartPr>
            <p14:xfrm>
              <a:off x="7170519" y="582249"/>
              <a:ext cx="945360" cy="46368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B9DB31EE-F35B-494F-9CFE-1D8CD5CD8E1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2872" y="564609"/>
                <a:ext cx="981014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F41A4483-F3F4-40FB-AEFB-06FF2C086950}"/>
                  </a:ext>
                </a:extLst>
              </p14:cNvPr>
              <p14:cNvContentPartPr/>
              <p14:nvPr/>
            </p14:nvContentPartPr>
            <p14:xfrm>
              <a:off x="6542319" y="639849"/>
              <a:ext cx="437040" cy="38988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F41A4483-F3F4-40FB-AEFB-06FF2C0869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24319" y="621849"/>
                <a:ext cx="4726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4532BAA2-CB28-422D-9955-B9265251FF48}"/>
                  </a:ext>
                </a:extLst>
              </p14:cNvPr>
              <p14:cNvContentPartPr/>
              <p14:nvPr/>
            </p14:nvContentPartPr>
            <p14:xfrm>
              <a:off x="6887559" y="1578009"/>
              <a:ext cx="3889440" cy="4252320"/>
            </p14:xfrm>
          </p:contentPart>
        </mc:Choice>
        <mc:Fallback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4532BAA2-CB28-422D-9955-B9265251FF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69559" y="1560369"/>
                <a:ext cx="3925080" cy="42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5FB47215-6FDF-4287-9F44-C6A1EE4E40F4}"/>
                  </a:ext>
                </a:extLst>
              </p14:cNvPr>
              <p14:cNvContentPartPr/>
              <p14:nvPr/>
            </p14:nvContentPartPr>
            <p14:xfrm>
              <a:off x="3366759" y="1361649"/>
              <a:ext cx="3304440" cy="4902840"/>
            </p14:xfrm>
          </p:contentPart>
        </mc:Choice>
        <mc:Fallback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5FB47215-6FDF-4287-9F44-C6A1EE4E40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48759" y="1343649"/>
                <a:ext cx="3340080" cy="493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039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77A7A7A5-ACBB-4139-9334-B45B70B0460A}"/>
                  </a:ext>
                </a:extLst>
              </p14:cNvPr>
              <p14:cNvContentPartPr/>
              <p14:nvPr/>
            </p14:nvContentPartPr>
            <p14:xfrm>
              <a:off x="343479" y="105249"/>
              <a:ext cx="9883080" cy="72108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77A7A7A5-ACBB-4139-9334-B45B70B046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839" y="87258"/>
                <a:ext cx="9918720" cy="756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CBE737C8-6E54-45F7-84AA-FC9B1FC908AA}"/>
                  </a:ext>
                </a:extLst>
              </p14:cNvPr>
              <p14:cNvContentPartPr/>
              <p14:nvPr/>
            </p14:nvContentPartPr>
            <p14:xfrm>
              <a:off x="285879" y="1067169"/>
              <a:ext cx="10290600" cy="4753800"/>
            </p14:xfrm>
          </p:contentPart>
        </mc:Choice>
        <mc:Fallback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CBE737C8-6E54-45F7-84AA-FC9B1FC908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239" y="1049169"/>
                <a:ext cx="10326240" cy="478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234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4" name="Input penna 93">
                <a:extLst>
                  <a:ext uri="{FF2B5EF4-FFF2-40B4-BE49-F238E27FC236}">
                    <a16:creationId xmlns:a16="http://schemas.microsoft.com/office/drawing/2014/main" id="{D782468C-1ABF-41BD-8390-619868F44C9F}"/>
                  </a:ext>
                </a:extLst>
              </p14:cNvPr>
              <p14:cNvContentPartPr/>
              <p14:nvPr/>
            </p14:nvContentPartPr>
            <p14:xfrm>
              <a:off x="1323759" y="4456929"/>
              <a:ext cx="567720" cy="201240"/>
            </p14:xfrm>
          </p:contentPart>
        </mc:Choice>
        <mc:Fallback>
          <p:pic>
            <p:nvPicPr>
              <p:cNvPr id="94" name="Input penna 93">
                <a:extLst>
                  <a:ext uri="{FF2B5EF4-FFF2-40B4-BE49-F238E27FC236}">
                    <a16:creationId xmlns:a16="http://schemas.microsoft.com/office/drawing/2014/main" id="{D782468C-1ABF-41BD-8390-619868F44C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0119" y="4349289"/>
                <a:ext cx="6753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5" name="Input penna 94">
                <a:extLst>
                  <a:ext uri="{FF2B5EF4-FFF2-40B4-BE49-F238E27FC236}">
                    <a16:creationId xmlns:a16="http://schemas.microsoft.com/office/drawing/2014/main" id="{F38CAF4D-D038-4234-847B-E35E08C0E295}"/>
                  </a:ext>
                </a:extLst>
              </p14:cNvPr>
              <p14:cNvContentPartPr/>
              <p14:nvPr/>
            </p14:nvContentPartPr>
            <p14:xfrm>
              <a:off x="1884639" y="4358649"/>
              <a:ext cx="65880" cy="49320"/>
            </p14:xfrm>
          </p:contentPart>
        </mc:Choice>
        <mc:Fallback>
          <p:pic>
            <p:nvPicPr>
              <p:cNvPr id="95" name="Input penna 94">
                <a:extLst>
                  <a:ext uri="{FF2B5EF4-FFF2-40B4-BE49-F238E27FC236}">
                    <a16:creationId xmlns:a16="http://schemas.microsoft.com/office/drawing/2014/main" id="{F38CAF4D-D038-4234-847B-E35E08C0E2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0999" y="4251009"/>
                <a:ext cx="1735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1" name="Input penna 130">
                <a:extLst>
                  <a:ext uri="{FF2B5EF4-FFF2-40B4-BE49-F238E27FC236}">
                    <a16:creationId xmlns:a16="http://schemas.microsoft.com/office/drawing/2014/main" id="{6CF793C8-4138-4D20-AE6E-DD03BC046F43}"/>
                  </a:ext>
                </a:extLst>
              </p14:cNvPr>
              <p14:cNvContentPartPr/>
              <p14:nvPr/>
            </p14:nvContentPartPr>
            <p14:xfrm>
              <a:off x="164199" y="432129"/>
              <a:ext cx="11450520" cy="5603400"/>
            </p14:xfrm>
          </p:contentPart>
        </mc:Choice>
        <mc:Fallback>
          <p:pic>
            <p:nvPicPr>
              <p:cNvPr id="131" name="Input penna 130">
                <a:extLst>
                  <a:ext uri="{FF2B5EF4-FFF2-40B4-BE49-F238E27FC236}">
                    <a16:creationId xmlns:a16="http://schemas.microsoft.com/office/drawing/2014/main" id="{6CF793C8-4138-4D20-AE6E-DD03BC046F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200" y="414488"/>
                <a:ext cx="11486159" cy="56390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451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E7FEAD3-BDFF-4D6B-981D-A8B70451D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3" t="26547" r="24464" b="3333"/>
          <a:stretch/>
        </p:blipFill>
        <p:spPr>
          <a:xfrm>
            <a:off x="1249136" y="269421"/>
            <a:ext cx="7037614" cy="48087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5" name="Input penna 134">
                <a:extLst>
                  <a:ext uri="{FF2B5EF4-FFF2-40B4-BE49-F238E27FC236}">
                    <a16:creationId xmlns:a16="http://schemas.microsoft.com/office/drawing/2014/main" id="{52B6B02A-D96C-4D35-836E-4DFC82FC55AC}"/>
                  </a:ext>
                </a:extLst>
              </p14:cNvPr>
              <p14:cNvContentPartPr/>
              <p14:nvPr/>
            </p14:nvContentPartPr>
            <p14:xfrm>
              <a:off x="3975519" y="3417609"/>
              <a:ext cx="8057160" cy="3219120"/>
            </p14:xfrm>
          </p:contentPart>
        </mc:Choice>
        <mc:Fallback>
          <p:pic>
            <p:nvPicPr>
              <p:cNvPr id="135" name="Input penna 134">
                <a:extLst>
                  <a:ext uri="{FF2B5EF4-FFF2-40B4-BE49-F238E27FC236}">
                    <a16:creationId xmlns:a16="http://schemas.microsoft.com/office/drawing/2014/main" id="{52B6B02A-D96C-4D35-836E-4DFC82FC55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7878" y="3399969"/>
                <a:ext cx="8092802" cy="32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9" name="Input penna 168">
                <a:extLst>
                  <a:ext uri="{FF2B5EF4-FFF2-40B4-BE49-F238E27FC236}">
                    <a16:creationId xmlns:a16="http://schemas.microsoft.com/office/drawing/2014/main" id="{21E28F14-7AEF-4359-A267-52C8CD8C9675}"/>
                  </a:ext>
                </a:extLst>
              </p14:cNvPr>
              <p14:cNvContentPartPr/>
              <p14:nvPr/>
            </p14:nvContentPartPr>
            <p14:xfrm>
              <a:off x="9264639" y="332049"/>
              <a:ext cx="2903040" cy="422280"/>
            </p14:xfrm>
          </p:contentPart>
        </mc:Choice>
        <mc:Fallback>
          <p:pic>
            <p:nvPicPr>
              <p:cNvPr id="169" name="Input penna 168">
                <a:extLst>
                  <a:ext uri="{FF2B5EF4-FFF2-40B4-BE49-F238E27FC236}">
                    <a16:creationId xmlns:a16="http://schemas.microsoft.com/office/drawing/2014/main" id="{21E28F14-7AEF-4359-A267-52C8CD8C96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46999" y="314049"/>
                <a:ext cx="293868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0" name="Input penna 169">
                <a:extLst>
                  <a:ext uri="{FF2B5EF4-FFF2-40B4-BE49-F238E27FC236}">
                    <a16:creationId xmlns:a16="http://schemas.microsoft.com/office/drawing/2014/main" id="{B81506F3-54E5-4A3C-8469-FCECC3B73F1E}"/>
                  </a:ext>
                </a:extLst>
              </p14:cNvPr>
              <p14:cNvContentPartPr/>
              <p14:nvPr/>
            </p14:nvContentPartPr>
            <p14:xfrm>
              <a:off x="9030279" y="980769"/>
              <a:ext cx="2856240" cy="1846800"/>
            </p14:xfrm>
          </p:contentPart>
        </mc:Choice>
        <mc:Fallback>
          <p:pic>
            <p:nvPicPr>
              <p:cNvPr id="170" name="Input penna 169">
                <a:extLst>
                  <a:ext uri="{FF2B5EF4-FFF2-40B4-BE49-F238E27FC236}">
                    <a16:creationId xmlns:a16="http://schemas.microsoft.com/office/drawing/2014/main" id="{B81506F3-54E5-4A3C-8469-FCECC3B73F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12639" y="963126"/>
                <a:ext cx="2891880" cy="188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1" name="Input penna 170">
                <a:extLst>
                  <a:ext uri="{FF2B5EF4-FFF2-40B4-BE49-F238E27FC236}">
                    <a16:creationId xmlns:a16="http://schemas.microsoft.com/office/drawing/2014/main" id="{03DB22E7-D524-4CC3-81B6-2112B7A0860A}"/>
                  </a:ext>
                </a:extLst>
              </p14:cNvPr>
              <p14:cNvContentPartPr/>
              <p14:nvPr/>
            </p14:nvContentPartPr>
            <p14:xfrm>
              <a:off x="5886759" y="5153169"/>
              <a:ext cx="344520" cy="49680"/>
            </p14:xfrm>
          </p:contentPart>
        </mc:Choice>
        <mc:Fallback>
          <p:pic>
            <p:nvPicPr>
              <p:cNvPr id="171" name="Input penna 170">
                <a:extLst>
                  <a:ext uri="{FF2B5EF4-FFF2-40B4-BE49-F238E27FC236}">
                    <a16:creationId xmlns:a16="http://schemas.microsoft.com/office/drawing/2014/main" id="{03DB22E7-D524-4CC3-81B6-2112B7A086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32759" y="5045529"/>
                <a:ext cx="4521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6" name="Input penna 175">
                <a:extLst>
                  <a:ext uri="{FF2B5EF4-FFF2-40B4-BE49-F238E27FC236}">
                    <a16:creationId xmlns:a16="http://schemas.microsoft.com/office/drawing/2014/main" id="{63B0C681-400E-4AE5-8852-998E8984F832}"/>
                  </a:ext>
                </a:extLst>
              </p14:cNvPr>
              <p14:cNvContentPartPr/>
              <p14:nvPr/>
            </p14:nvContentPartPr>
            <p14:xfrm>
              <a:off x="239799" y="1638129"/>
              <a:ext cx="36000" cy="62640"/>
            </p14:xfrm>
          </p:contentPart>
        </mc:Choice>
        <mc:Fallback>
          <p:pic>
            <p:nvPicPr>
              <p:cNvPr id="176" name="Input penna 175">
                <a:extLst>
                  <a:ext uri="{FF2B5EF4-FFF2-40B4-BE49-F238E27FC236}">
                    <a16:creationId xmlns:a16="http://schemas.microsoft.com/office/drawing/2014/main" id="{63B0C681-400E-4AE5-8852-998E8984F8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1799" y="1620129"/>
                <a:ext cx="716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1" name="Input penna 180">
                <a:extLst>
                  <a:ext uri="{FF2B5EF4-FFF2-40B4-BE49-F238E27FC236}">
                    <a16:creationId xmlns:a16="http://schemas.microsoft.com/office/drawing/2014/main" id="{11351D46-9F52-4C91-A712-CA7C36D9F5A0}"/>
                  </a:ext>
                </a:extLst>
              </p14:cNvPr>
              <p14:cNvContentPartPr/>
              <p14:nvPr/>
            </p14:nvContentPartPr>
            <p14:xfrm>
              <a:off x="1294239" y="1717689"/>
              <a:ext cx="94680" cy="28440"/>
            </p14:xfrm>
          </p:contentPart>
        </mc:Choice>
        <mc:Fallback>
          <p:pic>
            <p:nvPicPr>
              <p:cNvPr id="181" name="Input penna 180">
                <a:extLst>
                  <a:ext uri="{FF2B5EF4-FFF2-40B4-BE49-F238E27FC236}">
                    <a16:creationId xmlns:a16="http://schemas.microsoft.com/office/drawing/2014/main" id="{11351D46-9F52-4C91-A712-CA7C36D9F5A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76239" y="1700049"/>
                <a:ext cx="1303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4" name="Input penna 183">
                <a:extLst>
                  <a:ext uri="{FF2B5EF4-FFF2-40B4-BE49-F238E27FC236}">
                    <a16:creationId xmlns:a16="http://schemas.microsoft.com/office/drawing/2014/main" id="{A4BF5D8C-1E79-4EF3-8AE3-7DC76FB7E14B}"/>
                  </a:ext>
                </a:extLst>
              </p14:cNvPr>
              <p14:cNvContentPartPr/>
              <p14:nvPr/>
            </p14:nvContentPartPr>
            <p14:xfrm>
              <a:off x="394239" y="227649"/>
              <a:ext cx="5622840" cy="1329840"/>
            </p14:xfrm>
          </p:contentPart>
        </mc:Choice>
        <mc:Fallback>
          <p:pic>
            <p:nvPicPr>
              <p:cNvPr id="184" name="Input penna 183">
                <a:extLst>
                  <a:ext uri="{FF2B5EF4-FFF2-40B4-BE49-F238E27FC236}">
                    <a16:creationId xmlns:a16="http://schemas.microsoft.com/office/drawing/2014/main" id="{A4BF5D8C-1E79-4EF3-8AE3-7DC76FB7E1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6239" y="210009"/>
                <a:ext cx="5658480" cy="13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6" name="Input penna 185">
                <a:extLst>
                  <a:ext uri="{FF2B5EF4-FFF2-40B4-BE49-F238E27FC236}">
                    <a16:creationId xmlns:a16="http://schemas.microsoft.com/office/drawing/2014/main" id="{2664CEA6-CC9C-4E26-B16A-D4CEA54DE5AE}"/>
                  </a:ext>
                </a:extLst>
              </p14:cNvPr>
              <p14:cNvContentPartPr/>
              <p14:nvPr/>
            </p14:nvContentPartPr>
            <p14:xfrm>
              <a:off x="343479" y="1812009"/>
              <a:ext cx="1391400" cy="690840"/>
            </p14:xfrm>
          </p:contentPart>
        </mc:Choice>
        <mc:Fallback>
          <p:pic>
            <p:nvPicPr>
              <p:cNvPr id="186" name="Input penna 185">
                <a:extLst>
                  <a:ext uri="{FF2B5EF4-FFF2-40B4-BE49-F238E27FC236}">
                    <a16:creationId xmlns:a16="http://schemas.microsoft.com/office/drawing/2014/main" id="{2664CEA6-CC9C-4E26-B16A-D4CEA54DE5A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5839" y="1794018"/>
                <a:ext cx="1427040" cy="726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7" name="Input penna 186">
                <a:extLst>
                  <a:ext uri="{FF2B5EF4-FFF2-40B4-BE49-F238E27FC236}">
                    <a16:creationId xmlns:a16="http://schemas.microsoft.com/office/drawing/2014/main" id="{C8D0FBD0-24D8-413B-8C20-7CC273527821}"/>
                  </a:ext>
                </a:extLst>
              </p14:cNvPr>
              <p14:cNvContentPartPr/>
              <p14:nvPr/>
            </p14:nvContentPartPr>
            <p14:xfrm>
              <a:off x="555879" y="2638929"/>
              <a:ext cx="284760" cy="44640"/>
            </p14:xfrm>
          </p:contentPart>
        </mc:Choice>
        <mc:Fallback>
          <p:pic>
            <p:nvPicPr>
              <p:cNvPr id="187" name="Input penna 186">
                <a:extLst>
                  <a:ext uri="{FF2B5EF4-FFF2-40B4-BE49-F238E27FC236}">
                    <a16:creationId xmlns:a16="http://schemas.microsoft.com/office/drawing/2014/main" id="{C8D0FBD0-24D8-413B-8C20-7CC27352782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8239" y="2621289"/>
                <a:ext cx="3204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8" name="Input penna 187">
                <a:extLst>
                  <a:ext uri="{FF2B5EF4-FFF2-40B4-BE49-F238E27FC236}">
                    <a16:creationId xmlns:a16="http://schemas.microsoft.com/office/drawing/2014/main" id="{029ED8A3-92CE-4DD1-827B-7AF21CFA7576}"/>
                  </a:ext>
                </a:extLst>
              </p14:cNvPr>
              <p14:cNvContentPartPr/>
              <p14:nvPr/>
            </p14:nvContentPartPr>
            <p14:xfrm>
              <a:off x="552639" y="2742969"/>
              <a:ext cx="271080" cy="50040"/>
            </p14:xfrm>
          </p:contentPart>
        </mc:Choice>
        <mc:Fallback>
          <p:pic>
            <p:nvPicPr>
              <p:cNvPr id="188" name="Input penna 187">
                <a:extLst>
                  <a:ext uri="{FF2B5EF4-FFF2-40B4-BE49-F238E27FC236}">
                    <a16:creationId xmlns:a16="http://schemas.microsoft.com/office/drawing/2014/main" id="{029ED8A3-92CE-4DD1-827B-7AF21CFA75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4999" y="2724969"/>
                <a:ext cx="3067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7" name="Input penna 236">
                <a:extLst>
                  <a:ext uri="{FF2B5EF4-FFF2-40B4-BE49-F238E27FC236}">
                    <a16:creationId xmlns:a16="http://schemas.microsoft.com/office/drawing/2014/main" id="{E8CD649D-1C0D-4A66-90BE-008C02635AEE}"/>
                  </a:ext>
                </a:extLst>
              </p14:cNvPr>
              <p14:cNvContentPartPr/>
              <p14:nvPr/>
            </p14:nvContentPartPr>
            <p14:xfrm>
              <a:off x="141519" y="4788849"/>
              <a:ext cx="3625200" cy="1767240"/>
            </p14:xfrm>
          </p:contentPart>
        </mc:Choice>
        <mc:Fallback>
          <p:pic>
            <p:nvPicPr>
              <p:cNvPr id="237" name="Input penna 236">
                <a:extLst>
                  <a:ext uri="{FF2B5EF4-FFF2-40B4-BE49-F238E27FC236}">
                    <a16:creationId xmlns:a16="http://schemas.microsoft.com/office/drawing/2014/main" id="{E8CD649D-1C0D-4A66-90BE-008C02635AE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3877" y="4771209"/>
                <a:ext cx="3660844" cy="18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38" name="Input penna 237">
                <a:extLst>
                  <a:ext uri="{FF2B5EF4-FFF2-40B4-BE49-F238E27FC236}">
                    <a16:creationId xmlns:a16="http://schemas.microsoft.com/office/drawing/2014/main" id="{7C999EF8-88B8-480D-81C6-9872D662CA81}"/>
                  </a:ext>
                </a:extLst>
              </p14:cNvPr>
              <p14:cNvContentPartPr/>
              <p14:nvPr/>
            </p14:nvContentPartPr>
            <p14:xfrm>
              <a:off x="170679" y="2909649"/>
              <a:ext cx="1677960" cy="1755360"/>
            </p14:xfrm>
          </p:contentPart>
        </mc:Choice>
        <mc:Fallback>
          <p:pic>
            <p:nvPicPr>
              <p:cNvPr id="238" name="Input penna 237">
                <a:extLst>
                  <a:ext uri="{FF2B5EF4-FFF2-40B4-BE49-F238E27FC236}">
                    <a16:creationId xmlns:a16="http://schemas.microsoft.com/office/drawing/2014/main" id="{7C999EF8-88B8-480D-81C6-9872D662CA8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3039" y="2891653"/>
                <a:ext cx="1713600" cy="17909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097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2176EB99-9D7A-4E1B-BD4A-C082ECB0B03B}"/>
                  </a:ext>
                </a:extLst>
              </p14:cNvPr>
              <p14:cNvContentPartPr/>
              <p14:nvPr/>
            </p14:nvContentPartPr>
            <p14:xfrm>
              <a:off x="884199" y="2774649"/>
              <a:ext cx="334800" cy="68112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2176EB99-9D7A-4E1B-BD4A-C082ECB0B0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559" y="2757009"/>
                <a:ext cx="37044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3B456E30-48A3-4EDA-A99E-8F1661252560}"/>
                  </a:ext>
                </a:extLst>
              </p14:cNvPr>
              <p14:cNvContentPartPr/>
              <p14:nvPr/>
            </p14:nvContentPartPr>
            <p14:xfrm>
              <a:off x="2997759" y="5461329"/>
              <a:ext cx="497160" cy="30960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3B456E30-48A3-4EDA-A99E-8F16612525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9759" y="5443329"/>
                <a:ext cx="5328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B6C96CED-E222-4BAB-800A-18DD6DC1AC82}"/>
                  </a:ext>
                </a:extLst>
              </p14:cNvPr>
              <p14:cNvContentPartPr/>
              <p14:nvPr/>
            </p14:nvContentPartPr>
            <p14:xfrm>
              <a:off x="3725679" y="5505609"/>
              <a:ext cx="39240" cy="14148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B6C96CED-E222-4BAB-800A-18DD6DC1AC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8039" y="5487969"/>
                <a:ext cx="74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5CDBE93B-9B77-4A85-B849-D6CB569BFD59}"/>
                  </a:ext>
                </a:extLst>
              </p14:cNvPr>
              <p14:cNvContentPartPr/>
              <p14:nvPr/>
            </p14:nvContentPartPr>
            <p14:xfrm>
              <a:off x="3936999" y="5420289"/>
              <a:ext cx="1369080" cy="33048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5CDBE93B-9B77-4A85-B849-D6CB569BFD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9359" y="5402630"/>
                <a:ext cx="1404720" cy="36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3C0BD1D1-89B8-4E3B-AB64-CD6BD2AD67B6}"/>
                  </a:ext>
                </a:extLst>
              </p14:cNvPr>
              <p14:cNvContentPartPr/>
              <p14:nvPr/>
            </p14:nvContentPartPr>
            <p14:xfrm>
              <a:off x="7323519" y="5486169"/>
              <a:ext cx="9000" cy="19692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3C0BD1D1-89B8-4E3B-AB64-CD6BD2AD67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05879" y="5468169"/>
                <a:ext cx="446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61AE19B4-B749-4F9C-A5DA-E9F580F2485F}"/>
                  </a:ext>
                </a:extLst>
              </p14:cNvPr>
              <p14:cNvContentPartPr/>
              <p14:nvPr/>
            </p14:nvContentPartPr>
            <p14:xfrm>
              <a:off x="8512239" y="5477889"/>
              <a:ext cx="201600" cy="21564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61AE19B4-B749-4F9C-A5DA-E9F580F248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94239" y="5459889"/>
                <a:ext cx="2372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9B1A26F2-E0F6-49CF-B258-C9B1BEFFA9FD}"/>
                  </a:ext>
                </a:extLst>
              </p14:cNvPr>
              <p14:cNvContentPartPr/>
              <p14:nvPr/>
            </p14:nvContentPartPr>
            <p14:xfrm>
              <a:off x="8852439" y="5500569"/>
              <a:ext cx="26280" cy="23364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9B1A26F2-E0F6-49CF-B258-C9B1BEFFA9F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34799" y="5482569"/>
                <a:ext cx="619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2D23A9CD-F6FD-4DC1-93D1-3CB5E10A5A77}"/>
                  </a:ext>
                </a:extLst>
              </p14:cNvPr>
              <p14:cNvContentPartPr/>
              <p14:nvPr/>
            </p14:nvContentPartPr>
            <p14:xfrm>
              <a:off x="9568119" y="5525409"/>
              <a:ext cx="296640" cy="21420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2D23A9CD-F6FD-4DC1-93D1-3CB5E10A5A7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50119" y="5507769"/>
                <a:ext cx="3322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F6565C99-8C84-448B-AAA9-2C98B0CDA2A6}"/>
                  </a:ext>
                </a:extLst>
              </p14:cNvPr>
              <p14:cNvContentPartPr/>
              <p14:nvPr/>
            </p14:nvContentPartPr>
            <p14:xfrm>
              <a:off x="9604479" y="5328489"/>
              <a:ext cx="297360" cy="9288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F6565C99-8C84-448B-AAA9-2C98B0CDA2A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86479" y="5310489"/>
                <a:ext cx="333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DE799E65-09EC-4AFD-B905-363F0F3B9517}"/>
                  </a:ext>
                </a:extLst>
              </p14:cNvPr>
              <p14:cNvContentPartPr/>
              <p14:nvPr/>
            </p14:nvContentPartPr>
            <p14:xfrm>
              <a:off x="7615479" y="6090969"/>
              <a:ext cx="78480" cy="21492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DE799E65-09EC-4AFD-B905-363F0F3B951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97479" y="6073329"/>
                <a:ext cx="1141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05178E1E-3243-4C0F-AC26-79BAD15F4EA0}"/>
                  </a:ext>
                </a:extLst>
              </p14:cNvPr>
              <p14:cNvContentPartPr/>
              <p14:nvPr/>
            </p14:nvContentPartPr>
            <p14:xfrm>
              <a:off x="7903839" y="6020409"/>
              <a:ext cx="516960" cy="30492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05178E1E-3243-4C0F-AC26-79BAD15F4EA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85839" y="6002409"/>
                <a:ext cx="55260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B1A8D30D-40DB-427A-BC37-150987540BCD}"/>
                  </a:ext>
                </a:extLst>
              </p14:cNvPr>
              <p14:cNvContentPartPr/>
              <p14:nvPr/>
            </p14:nvContentPartPr>
            <p14:xfrm>
              <a:off x="5342079" y="6007809"/>
              <a:ext cx="2112840" cy="35136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B1A8D30D-40DB-427A-BC37-150987540BC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24076" y="5990169"/>
                <a:ext cx="2148486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5EA71CFA-A25F-4EC7-8B02-8A2A7FC40074}"/>
                  </a:ext>
                </a:extLst>
              </p14:cNvPr>
              <p14:cNvContentPartPr/>
              <p14:nvPr/>
            </p14:nvContentPartPr>
            <p14:xfrm>
              <a:off x="9114519" y="5473209"/>
              <a:ext cx="283680" cy="25704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5EA71CFA-A25F-4EC7-8B02-8A2A7FC400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96519" y="5455209"/>
                <a:ext cx="3193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58E5D6F2-C85E-4497-A472-B15AAA2F8D8B}"/>
                  </a:ext>
                </a:extLst>
              </p14:cNvPr>
              <p14:cNvContentPartPr/>
              <p14:nvPr/>
            </p14:nvContentPartPr>
            <p14:xfrm>
              <a:off x="7566879" y="5409849"/>
              <a:ext cx="725040" cy="321120"/>
            </p14:xfrm>
          </p:contentPart>
        </mc:Choice>
        <mc:Fallback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58E5D6F2-C85E-4497-A472-B15AAA2F8D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49239" y="5391849"/>
                <a:ext cx="7606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A27B4F2E-9347-4CF1-BCBF-C8CB71F7AA00}"/>
                  </a:ext>
                </a:extLst>
              </p14:cNvPr>
              <p14:cNvContentPartPr/>
              <p14:nvPr/>
            </p14:nvContentPartPr>
            <p14:xfrm>
              <a:off x="6103839" y="5257569"/>
              <a:ext cx="1077840" cy="41436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A27B4F2E-9347-4CF1-BCBF-C8CB71F7AA0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86199" y="5239929"/>
                <a:ext cx="111348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0" name="Input penna 89">
                <a:extLst>
                  <a:ext uri="{FF2B5EF4-FFF2-40B4-BE49-F238E27FC236}">
                    <a16:creationId xmlns:a16="http://schemas.microsoft.com/office/drawing/2014/main" id="{BFB7C527-DD84-405A-B5A8-309BF4F6599B}"/>
                  </a:ext>
                </a:extLst>
              </p14:cNvPr>
              <p14:cNvContentPartPr/>
              <p14:nvPr/>
            </p14:nvContentPartPr>
            <p14:xfrm>
              <a:off x="2436879" y="1179489"/>
              <a:ext cx="51480" cy="1481400"/>
            </p14:xfrm>
          </p:contentPart>
        </mc:Choice>
        <mc:Fallback>
          <p:pic>
            <p:nvPicPr>
              <p:cNvPr id="90" name="Input penna 89">
                <a:extLst>
                  <a:ext uri="{FF2B5EF4-FFF2-40B4-BE49-F238E27FC236}">
                    <a16:creationId xmlns:a16="http://schemas.microsoft.com/office/drawing/2014/main" id="{BFB7C527-DD84-405A-B5A8-309BF4F6599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83239" y="1071489"/>
                <a:ext cx="159120" cy="16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1" name="Input penna 90">
                <a:extLst>
                  <a:ext uri="{FF2B5EF4-FFF2-40B4-BE49-F238E27FC236}">
                    <a16:creationId xmlns:a16="http://schemas.microsoft.com/office/drawing/2014/main" id="{37C46895-5723-4394-85BA-1793A404F0DC}"/>
                  </a:ext>
                </a:extLst>
              </p14:cNvPr>
              <p14:cNvContentPartPr/>
              <p14:nvPr/>
            </p14:nvContentPartPr>
            <p14:xfrm>
              <a:off x="2524719" y="2833689"/>
              <a:ext cx="5682600" cy="59400"/>
            </p14:xfrm>
          </p:contentPart>
        </mc:Choice>
        <mc:Fallback>
          <p:pic>
            <p:nvPicPr>
              <p:cNvPr id="91" name="Input penna 90">
                <a:extLst>
                  <a:ext uri="{FF2B5EF4-FFF2-40B4-BE49-F238E27FC236}">
                    <a16:creationId xmlns:a16="http://schemas.microsoft.com/office/drawing/2014/main" id="{37C46895-5723-4394-85BA-1793A404F0D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71079" y="2726049"/>
                <a:ext cx="57902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2" name="Input penna 91">
                <a:extLst>
                  <a:ext uri="{FF2B5EF4-FFF2-40B4-BE49-F238E27FC236}">
                    <a16:creationId xmlns:a16="http://schemas.microsoft.com/office/drawing/2014/main" id="{A82DBD7D-DC2E-4D72-AE7A-2F7A2C61CF9D}"/>
                  </a:ext>
                </a:extLst>
              </p14:cNvPr>
              <p14:cNvContentPartPr/>
              <p14:nvPr/>
            </p14:nvContentPartPr>
            <p14:xfrm>
              <a:off x="8104359" y="1301889"/>
              <a:ext cx="146880" cy="1629000"/>
            </p14:xfrm>
          </p:contentPart>
        </mc:Choice>
        <mc:Fallback>
          <p:pic>
            <p:nvPicPr>
              <p:cNvPr id="92" name="Input penna 91">
                <a:extLst>
                  <a:ext uri="{FF2B5EF4-FFF2-40B4-BE49-F238E27FC236}">
                    <a16:creationId xmlns:a16="http://schemas.microsoft.com/office/drawing/2014/main" id="{A82DBD7D-DC2E-4D72-AE7A-2F7A2C61CF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50359" y="1193889"/>
                <a:ext cx="25452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4" name="Input penna 143">
                <a:extLst>
                  <a:ext uri="{FF2B5EF4-FFF2-40B4-BE49-F238E27FC236}">
                    <a16:creationId xmlns:a16="http://schemas.microsoft.com/office/drawing/2014/main" id="{2279F357-EE3E-4C02-834C-554B196C2432}"/>
                  </a:ext>
                </a:extLst>
              </p14:cNvPr>
              <p14:cNvContentPartPr/>
              <p14:nvPr/>
            </p14:nvContentPartPr>
            <p14:xfrm>
              <a:off x="794199" y="6044169"/>
              <a:ext cx="3388320" cy="730440"/>
            </p14:xfrm>
          </p:contentPart>
        </mc:Choice>
        <mc:Fallback>
          <p:pic>
            <p:nvPicPr>
              <p:cNvPr id="144" name="Input penna 143">
                <a:extLst>
                  <a:ext uri="{FF2B5EF4-FFF2-40B4-BE49-F238E27FC236}">
                    <a16:creationId xmlns:a16="http://schemas.microsoft.com/office/drawing/2014/main" id="{2279F357-EE3E-4C02-834C-554B196C243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6199" y="6026529"/>
                <a:ext cx="3423960" cy="7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2" name="Input penna 231">
                <a:extLst>
                  <a:ext uri="{FF2B5EF4-FFF2-40B4-BE49-F238E27FC236}">
                    <a16:creationId xmlns:a16="http://schemas.microsoft.com/office/drawing/2014/main" id="{43562F79-5E86-47F2-8329-C27CD96E94B8}"/>
                  </a:ext>
                </a:extLst>
              </p14:cNvPr>
              <p14:cNvContentPartPr/>
              <p14:nvPr/>
            </p14:nvContentPartPr>
            <p14:xfrm>
              <a:off x="1477119" y="247449"/>
              <a:ext cx="10470600" cy="4379040"/>
            </p14:xfrm>
          </p:contentPart>
        </mc:Choice>
        <mc:Fallback>
          <p:pic>
            <p:nvPicPr>
              <p:cNvPr id="232" name="Input penna 231">
                <a:extLst>
                  <a:ext uri="{FF2B5EF4-FFF2-40B4-BE49-F238E27FC236}">
                    <a16:creationId xmlns:a16="http://schemas.microsoft.com/office/drawing/2014/main" id="{43562F79-5E86-47F2-8329-C27CD96E94B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59119" y="229808"/>
                <a:ext cx="10506240" cy="44146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702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5D2D0A44-DEDD-420C-9A2B-65BFDE531283}"/>
                  </a:ext>
                </a:extLst>
              </p14:cNvPr>
              <p14:cNvContentPartPr/>
              <p14:nvPr/>
            </p14:nvContentPartPr>
            <p14:xfrm>
              <a:off x="3462879" y="1401249"/>
              <a:ext cx="785160" cy="143352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5D2D0A44-DEDD-420C-9A2B-65BFDE5312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8879" y="1293249"/>
                <a:ext cx="892800" cy="16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930F839B-BEAE-47DB-975D-B6C3D3148E97}"/>
                  </a:ext>
                </a:extLst>
              </p14:cNvPr>
              <p14:cNvContentPartPr/>
              <p14:nvPr/>
            </p14:nvContentPartPr>
            <p14:xfrm>
              <a:off x="3641439" y="1502049"/>
              <a:ext cx="560520" cy="1179360"/>
            </p14:xfrm>
          </p:contentPart>
        </mc:Choice>
        <mc:Fallback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930F839B-BEAE-47DB-975D-B6C3D3148E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7799" y="1394409"/>
                <a:ext cx="668160" cy="13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6BC2FE09-5E48-4328-A0D6-364829740109}"/>
                  </a:ext>
                </a:extLst>
              </p14:cNvPr>
              <p14:cNvContentPartPr/>
              <p14:nvPr/>
            </p14:nvContentPartPr>
            <p14:xfrm>
              <a:off x="3533799" y="1239249"/>
              <a:ext cx="3126600" cy="4870800"/>
            </p14:xfrm>
          </p:contentPart>
        </mc:Choice>
        <mc:Fallback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6BC2FE09-5E48-4328-A0D6-3648297401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0159" y="1131249"/>
                <a:ext cx="3234240" cy="50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91CA4EB1-A587-4D1C-9415-382512638D1C}"/>
                  </a:ext>
                </a:extLst>
              </p14:cNvPr>
              <p14:cNvContentPartPr/>
              <p14:nvPr/>
            </p14:nvContentPartPr>
            <p14:xfrm>
              <a:off x="4055799" y="1572969"/>
              <a:ext cx="979920" cy="151452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91CA4EB1-A587-4D1C-9415-382512638D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02159" y="1464969"/>
                <a:ext cx="1087560" cy="17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0" name="Input penna 69">
                <a:extLst>
                  <a:ext uri="{FF2B5EF4-FFF2-40B4-BE49-F238E27FC236}">
                    <a16:creationId xmlns:a16="http://schemas.microsoft.com/office/drawing/2014/main" id="{D3C53292-5054-469C-88C5-997847906D9B}"/>
                  </a:ext>
                </a:extLst>
              </p14:cNvPr>
              <p14:cNvContentPartPr/>
              <p14:nvPr/>
            </p14:nvContentPartPr>
            <p14:xfrm>
              <a:off x="4072359" y="2099289"/>
              <a:ext cx="1938600" cy="2779920"/>
            </p14:xfrm>
          </p:contentPart>
        </mc:Choice>
        <mc:Fallback>
          <p:pic>
            <p:nvPicPr>
              <p:cNvPr id="70" name="Input penna 69">
                <a:extLst>
                  <a:ext uri="{FF2B5EF4-FFF2-40B4-BE49-F238E27FC236}">
                    <a16:creationId xmlns:a16="http://schemas.microsoft.com/office/drawing/2014/main" id="{D3C53292-5054-469C-88C5-997847906D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8719" y="1991649"/>
                <a:ext cx="2046240" cy="29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E6196BCF-AF74-467B-9AD2-769A990F54A3}"/>
                  </a:ext>
                </a:extLst>
              </p14:cNvPr>
              <p14:cNvContentPartPr/>
              <p14:nvPr/>
            </p14:nvContentPartPr>
            <p14:xfrm>
              <a:off x="4790919" y="4307169"/>
              <a:ext cx="1110240" cy="1596960"/>
            </p14:xfrm>
          </p:contentPart>
        </mc:Choice>
        <mc:Fallback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E6196BCF-AF74-467B-9AD2-769A990F54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36919" y="4199169"/>
                <a:ext cx="1217880" cy="18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53E36F35-5EB3-45C0-A9B3-E1007CCC172C}"/>
                  </a:ext>
                </a:extLst>
              </p14:cNvPr>
              <p14:cNvContentPartPr/>
              <p14:nvPr/>
            </p14:nvContentPartPr>
            <p14:xfrm>
              <a:off x="4181079" y="2586729"/>
              <a:ext cx="2140560" cy="2988000"/>
            </p14:xfrm>
          </p:contentPart>
        </mc:Choice>
        <mc:Fallback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id="{53E36F35-5EB3-45C0-A9B3-E1007CCC172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27439" y="2479089"/>
                <a:ext cx="2248200" cy="32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9" name="Input penna 78">
                <a:extLst>
                  <a:ext uri="{FF2B5EF4-FFF2-40B4-BE49-F238E27FC236}">
                    <a16:creationId xmlns:a16="http://schemas.microsoft.com/office/drawing/2014/main" id="{C92B226A-65C0-4A47-B4AD-1E076DACD1D5}"/>
                  </a:ext>
                </a:extLst>
              </p14:cNvPr>
              <p14:cNvContentPartPr/>
              <p14:nvPr/>
            </p14:nvContentPartPr>
            <p14:xfrm>
              <a:off x="1843239" y="119649"/>
              <a:ext cx="5021640" cy="6562440"/>
            </p14:xfrm>
          </p:contentPart>
        </mc:Choice>
        <mc:Fallback>
          <p:pic>
            <p:nvPicPr>
              <p:cNvPr id="79" name="Input penna 78">
                <a:extLst>
                  <a:ext uri="{FF2B5EF4-FFF2-40B4-BE49-F238E27FC236}">
                    <a16:creationId xmlns:a16="http://schemas.microsoft.com/office/drawing/2014/main" id="{C92B226A-65C0-4A47-B4AD-1E076DACD1D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5599" y="101649"/>
                <a:ext cx="5057280" cy="65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7364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</Words>
  <Application>Microsoft Office PowerPoint</Application>
  <PresentationFormat>Widescreen</PresentationFormat>
  <Paragraphs>4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PIPAN MICHELE</cp:lastModifiedBy>
  <cp:revision>26</cp:revision>
  <dcterms:created xsi:type="dcterms:W3CDTF">2022-11-18T07:57:27Z</dcterms:created>
  <dcterms:modified xsi:type="dcterms:W3CDTF">2022-11-18T09:53:31Z</dcterms:modified>
</cp:coreProperties>
</file>