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3"/>
  </p:notesMasterIdLst>
  <p:sldIdLst>
    <p:sldId id="331" r:id="rId2"/>
    <p:sldId id="332" r:id="rId3"/>
    <p:sldId id="257" r:id="rId4"/>
    <p:sldId id="325" r:id="rId5"/>
    <p:sldId id="352" r:id="rId6"/>
    <p:sldId id="334" r:id="rId7"/>
    <p:sldId id="259" r:id="rId8"/>
    <p:sldId id="333" r:id="rId9"/>
    <p:sldId id="326" r:id="rId10"/>
    <p:sldId id="263" r:id="rId11"/>
    <p:sldId id="261" r:id="rId12"/>
    <p:sldId id="335" r:id="rId13"/>
    <p:sldId id="264" r:id="rId14"/>
    <p:sldId id="344" r:id="rId15"/>
    <p:sldId id="262" r:id="rId16"/>
    <p:sldId id="288" r:id="rId17"/>
    <p:sldId id="345" r:id="rId18"/>
    <p:sldId id="336" r:id="rId19"/>
    <p:sldId id="353" r:id="rId20"/>
    <p:sldId id="310" r:id="rId21"/>
    <p:sldId id="312" r:id="rId22"/>
    <p:sldId id="347" r:id="rId23"/>
    <p:sldId id="346" r:id="rId24"/>
    <p:sldId id="339" r:id="rId25"/>
    <p:sldId id="343" r:id="rId26"/>
    <p:sldId id="348" r:id="rId27"/>
    <p:sldId id="342" r:id="rId28"/>
    <p:sldId id="273" r:id="rId29"/>
    <p:sldId id="350" r:id="rId30"/>
    <p:sldId id="286" r:id="rId31"/>
    <p:sldId id="351" r:id="rId3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715"/>
  </p:normalViewPr>
  <p:slideViewPr>
    <p:cSldViewPr>
      <p:cViewPr varScale="1">
        <p:scale>
          <a:sx n="110" d="100"/>
          <a:sy n="110" d="100"/>
        </p:scale>
        <p:origin x="155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53140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96" y="2195661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FBA86D-B621-8C43-AAA1-E0E94177C54D}"/>
              </a:ext>
            </a:extLst>
          </p:cNvPr>
          <p:cNvSpPr txBox="1"/>
          <p:nvPr/>
        </p:nvSpPr>
        <p:spPr>
          <a:xfrm>
            <a:off x="1516054" y="3394863"/>
            <a:ext cx="1404552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dell’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B20BCA-8F38-404D-B9CB-9AA18417ED9D}"/>
              </a:ext>
            </a:extLst>
          </p:cNvPr>
          <p:cNvSpPr/>
          <p:nvPr/>
        </p:nvSpPr>
        <p:spPr bwMode="auto">
          <a:xfrm>
            <a:off x="1439912" y="3131765"/>
            <a:ext cx="1556836" cy="14401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92" y="1115542"/>
            <a:ext cx="9073008" cy="6264696"/>
          </a:xfrm>
        </p:spPr>
        <p:txBody>
          <a:bodyPr/>
          <a:lstStyle/>
          <a:p>
            <a:r>
              <a:rPr lang="it-IT" sz="19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19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19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CORRISPONDENTE PARI della 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19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19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</p:spTree>
    <p:extLst>
      <p:ext uri="{BB962C8B-B14F-4D97-AF65-F5344CB8AC3E}">
        <p14:creationId xmlns:p14="http://schemas.microsoft.com/office/powerpoint/2010/main" val="305450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56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PARASIMPATICO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87" y="1115541"/>
            <a:ext cx="9145017" cy="6300117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CEFALICO (CRANICO)- SACRALE (S2-S4, LAMINA VI, Corno Grigio Laterale)</a:t>
            </a:r>
          </a:p>
          <a:p>
            <a:endParaRPr lang="it-IT" sz="20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Pirenoforo del NEURONE PREGANGLIARE si trova in: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DI NERVI CRANICI : III (Oculomotore), VII (Faciale), IX (Glossofaringeo) e X (Vago)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MIELOMERI S2, S3, S4</a:t>
            </a:r>
          </a:p>
          <a:p>
            <a:endParaRPr lang="it-IT" sz="20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FIBRE PREGANGLIARI si dipartono da :</a:t>
            </a:r>
          </a:p>
          <a:p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NUCLEI PARASIMPATICI dei NERVI CRANICI III (Oculomotore), VII (Intermediario del Faciale), IX (Glossofaringeo), X (Vago) e giungono, rispettivamente ai Gangli CILIARE (III), CILIARE e PTERIGOPALATINO (VII), OTICO (IX),  ADDOMINALI prossimi agli Organi Effettori (X).</a:t>
            </a:r>
          </a:p>
          <a:p>
            <a:pPr marL="0" indent="0"/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MIELOMERI S2, S3, S4 per la innervazione PARASIMPATICA di ORGANI ADDOMINO-PELVICI (quelli che non ricevono innervazione dal Nervo Vago), con FIBRE PREGANGLIARI che raggiungo GANGLI situati molto vicini o anche all’interno degli Organi Effettori.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si incrementa in ASSENZA di LUCE </a:t>
            </a: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 diminuisce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durante il GIORNO.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</a:t>
            </a: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" y="-1"/>
            <a:ext cx="7942909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1702A1-76EF-D74A-ADDC-B313CEFED487}"/>
              </a:ext>
            </a:extLst>
          </p:cNvPr>
          <p:cNvSpPr/>
          <p:nvPr/>
        </p:nvSpPr>
        <p:spPr bwMode="auto">
          <a:xfrm>
            <a:off x="1367904" y="1043533"/>
            <a:ext cx="20882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16D771-D99A-0042-8201-9B10D90B7D47}"/>
              </a:ext>
            </a:extLst>
          </p:cNvPr>
          <p:cNvSpPr/>
          <p:nvPr/>
        </p:nvSpPr>
        <p:spPr bwMode="auto">
          <a:xfrm>
            <a:off x="1367904" y="1331565"/>
            <a:ext cx="2088232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E8FF1CE-2AAE-C148-9175-D2402C81F194}"/>
              </a:ext>
            </a:extLst>
          </p:cNvPr>
          <p:cNvSpPr/>
          <p:nvPr/>
        </p:nvSpPr>
        <p:spPr bwMode="auto">
          <a:xfrm>
            <a:off x="3456136" y="1043533"/>
            <a:ext cx="5184576" cy="1080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049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36687</TotalTime>
  <Words>862</Words>
  <Application>Microsoft Macintosh PowerPoint</Application>
  <PresentationFormat>Personalizzato</PresentationFormat>
  <Paragraphs>89</Paragraphs>
  <Slides>31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Microsoft YaHei</vt:lpstr>
      <vt:lpstr>ＭＳ Ｐゴシック</vt:lpstr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TALAMO</vt:lpstr>
      <vt:lpstr>Presentazione standard di PowerPoint</vt:lpstr>
      <vt:lpstr>Suddivisione topografica dei  nuclei talamici</vt:lpstr>
      <vt:lpstr>Presentazione standard di PowerPoint</vt:lpstr>
      <vt:lpstr>I P O T A L A M O</vt:lpstr>
      <vt:lpstr>COINVOLGIMENTO DELL’IPOTALAMO  NELLE  ATTIVITA’ DEL SISTEMA NERVOSO FUNZIONALE DELL’IPOTALAMO</vt:lpstr>
      <vt:lpstr>Presentazione standard di PowerPoint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ORGANIZZAZIONE GENERALE del SNA ORTOSIMPATICO</vt:lpstr>
      <vt:lpstr>Presentazione standard di PowerPoint</vt:lpstr>
      <vt:lpstr>Presentazione standard di PowerPoint</vt:lpstr>
      <vt:lpstr>Presentazione standard di PowerPoint</vt:lpstr>
      <vt:lpstr>ORGANIZZAZIONE GENERALE del SNA PARASIMPATICO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168</cp:revision>
  <cp:lastPrinted>1601-01-01T00:00:00Z</cp:lastPrinted>
  <dcterms:created xsi:type="dcterms:W3CDTF">2014-12-18T06:36:09Z</dcterms:created>
  <dcterms:modified xsi:type="dcterms:W3CDTF">2022-11-30T05:54:58Z</dcterms:modified>
</cp:coreProperties>
</file>