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6"/>
  </p:notesMasterIdLst>
  <p:sldIdLst>
    <p:sldId id="315" r:id="rId2"/>
    <p:sldId id="316" r:id="rId3"/>
    <p:sldId id="275" r:id="rId4"/>
    <p:sldId id="317" r:id="rId5"/>
    <p:sldId id="276" r:id="rId6"/>
    <p:sldId id="277" r:id="rId7"/>
    <p:sldId id="319" r:id="rId8"/>
    <p:sldId id="278" r:id="rId9"/>
    <p:sldId id="279" r:id="rId10"/>
    <p:sldId id="321" r:id="rId11"/>
    <p:sldId id="280" r:id="rId12"/>
    <p:sldId id="322" r:id="rId13"/>
    <p:sldId id="285" r:id="rId14"/>
    <p:sldId id="286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15"/>
  </p:normalViewPr>
  <p:slideViewPr>
    <p:cSldViewPr>
      <p:cViewPr varScale="1">
        <p:scale>
          <a:sx n="122" d="100"/>
          <a:sy n="122" d="100"/>
        </p:scale>
        <p:origin x="124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9F74C-2E1C-2248-A4A3-EDFC273C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17" y="0"/>
            <a:ext cx="9143999" cy="1052736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INTERAZIONI CELLULARI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nella CORTECCIA CEREBELLARE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B78E6A-6CEA-174B-B299-B8E20D966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5481736"/>
          </a:xfrm>
        </p:spPr>
        <p:txBody>
          <a:bodyPr/>
          <a:lstStyle/>
          <a:p>
            <a:r>
              <a:rPr lang="it-IT" sz="2200" b="1" dirty="0">
                <a:solidFill>
                  <a:schemeClr val="tx1"/>
                </a:solidFill>
                <a:latin typeface="Comic Sans MS" panose="030F0902030302020204" pitchFamily="66" charset="0"/>
              </a:rPr>
              <a:t>Le uniche cellule PROIETTIVE al di fuori della Corteccia Cerebellare sono le CELLULE di PURKINJE. Esse esercitano un’ AZIONE INIBITORIA, a seconda delle sezioni Morfo-Funzionali del Cervelletto, o sui NUCLEI VESTIBOLARI del Tronco Encefalico, o sui NUCLEI CEREBELLARI PROFONDI.</a:t>
            </a:r>
          </a:p>
          <a:p>
            <a:r>
              <a:rPr lang="it-IT" sz="2200" b="1" dirty="0">
                <a:solidFill>
                  <a:schemeClr val="tx1"/>
                </a:solidFill>
                <a:latin typeface="Comic Sans MS" panose="030F0902030302020204" pitchFamily="66" charset="0"/>
              </a:rPr>
              <a:t>Tutte le altre cellule NON sono proiettive e, di queste, le uniche Cellule </a:t>
            </a:r>
            <a:r>
              <a:rPr lang="it-IT" sz="22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2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i GRANULI (come pure </a:t>
            </a:r>
            <a:r>
              <a:rPr lang="it-IT" sz="22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2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le Fibre Afferenti).</a:t>
            </a:r>
          </a:p>
          <a:p>
            <a:r>
              <a:rPr lang="it-IT" sz="2200" b="1" dirty="0">
                <a:solidFill>
                  <a:schemeClr val="tx1"/>
                </a:solidFill>
                <a:latin typeface="Comic Sans MS" panose="030F0902030302020204" pitchFamily="66" charset="0"/>
              </a:rPr>
              <a:t>Nella complessità funzionale, le CELLULE di PURKINJE saranno PIU’ o MENO INIBITORIE sui distretti di proiezione a seconda della «somma algebrica» delle diverse eccitazioni-inibizioni attuate dalla interazione delle altre cellule corticali.</a:t>
            </a:r>
          </a:p>
        </p:txBody>
      </p:sp>
    </p:spTree>
    <p:extLst>
      <p:ext uri="{BB962C8B-B14F-4D97-AF65-F5344CB8AC3E}">
        <p14:creationId xmlns:p14="http://schemas.microsoft.com/office/powerpoint/2010/main" val="300956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73792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comprende la Corteccia del LOBO FLOCCULO-NODULARE e un collegamento diretto con i NUCLEI VESTIBOLARI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comprende la Corteccia del VERME e le AREE CONTIGUE (PARAVERMIANE) degli Emisferi, e i NUCLEI PROFONDI del FASTIGIO, GLOBOSO ed EMBOLIFORME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comprende la Corteccia del Maggior Volume degli EMISFERI CEREBELLARI e il NUCLEO DENTATO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SISTEMA 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che riguardano la posizione nello spazio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-171400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548680"/>
            <a:ext cx="7704856" cy="594928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 che, sulla Faccia Inferiore, in posizione anteriore presenta il LOBO FLOCCULO-NODULARE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(</a:t>
            </a:r>
            <a:r>
              <a:rPr lang="it-IT" sz="24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4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)</a:t>
            </a: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4211638" cy="5870575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CERVELLETTO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PROFONDI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3" y="78663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7800" y="3429000"/>
            <a:ext cx="896461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0160" rIns="0" bIns="0"/>
          <a:lstStyle>
            <a:lvl1pPr marL="342900" indent="-3317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  <a:r>
              <a:rPr lang="it-IT" altLang="it-IT" sz="26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In disposizione medio-laterale:</a:t>
            </a:r>
            <a:endParaRPr lang="it-IT" altLang="it-IT" sz="2600" b="1" dirty="0">
              <a:solidFill>
                <a:srgbClr val="E6E6E6"/>
              </a:solidFill>
              <a:latin typeface="Copperplate Gothic Bold" panose="020E0705020206020404" pitchFamily="34" charset="77"/>
              <a:cs typeface="Arial Unicode MS" pitchFamily="32" charset="0"/>
            </a:endParaRP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600" b="1" dirty="0">
                <a:solidFill>
                  <a:srgbClr val="E6E6E6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	</a:t>
            </a:r>
            <a:r>
              <a:rPr lang="it-IT" altLang="it-IT" sz="26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del FASTIGIO (o del Tetto)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6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 </a:t>
            </a:r>
            <a:r>
              <a:rPr lang="it-IT" altLang="it-IT" sz="26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GLOBOSO e NUCLEO EMBOLIFORME</a:t>
            </a:r>
            <a:r>
              <a:rPr lang="it-IT" altLang="it-IT" sz="26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(nell’ insieme, </a:t>
            </a:r>
            <a:r>
              <a:rPr lang="it-IT" altLang="it-IT" sz="26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INTERPOSITO o INTERPOSTO)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6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NUCLEO DENTATO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1393" y="99137"/>
            <a:ext cx="303688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hangingPunct="0">
              <a:lnSpc>
                <a:spcPct val="93000"/>
              </a:lnSpc>
              <a:buClrTx/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NUCLEI  PROFONDI  DEL  CERVELLETTO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00563" y="549275"/>
            <a:ext cx="4643437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860800"/>
            <a:ext cx="450056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granulare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14409</TotalTime>
  <Words>766</Words>
  <Application>Microsoft Macintosh PowerPoint</Application>
  <PresentationFormat>Presentazione su schermo (4:3)</PresentationFormat>
  <Paragraphs>120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5" baseType="lpstr">
      <vt:lpstr>Arial Unicode MS</vt:lpstr>
      <vt:lpstr>SimSun</vt:lpstr>
      <vt:lpstr>Arial</vt:lpstr>
      <vt:lpstr>Arial Black</vt:lpstr>
      <vt:lpstr>Comic Sans MS</vt:lpstr>
      <vt:lpstr>Copperplate Gothic Bold</vt:lpstr>
      <vt:lpstr>Gurmukhi MN</vt:lpstr>
      <vt:lpstr>Lucida Sans Unicode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MORFOLOGIA MACROSCOPICA</vt:lpstr>
      <vt:lpstr>CERVELLETTO Sostanza Grigia  è rappresentata da:   NUCLEI  PROFONDI     CORTECCIA  CEREBELLARE  Sostanza Bianca dall’ ARBOR  VITAE    </vt:lpstr>
      <vt:lpstr>Presentazione standard di PowerPoint</vt:lpstr>
      <vt:lpstr>CORTECCIA  CEREBELLARE</vt:lpstr>
      <vt:lpstr>Presentazione standard di PowerPoint</vt:lpstr>
      <vt:lpstr>Presentazione standard di PowerPoint</vt:lpstr>
      <vt:lpstr>INTERAZIONI CELLULARI  nella CORTECCIA CEREBELLARE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313</cp:revision>
  <cp:lastPrinted>1601-01-01T00:00:00Z</cp:lastPrinted>
  <dcterms:created xsi:type="dcterms:W3CDTF">2003-10-27T08:43:16Z</dcterms:created>
  <dcterms:modified xsi:type="dcterms:W3CDTF">2022-12-04T17:11:10Z</dcterms:modified>
</cp:coreProperties>
</file>