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44FFC-AA19-456E-8754-B0BD6F04AB6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40F8BF-006F-4C04-A4BB-D31EB8F157C3}">
      <dgm:prSet/>
      <dgm:spPr/>
      <dgm:t>
        <a:bodyPr/>
        <a:lstStyle/>
        <a:p>
          <a:r>
            <a:rPr lang="it-IT" b="1" i="0" dirty="0" err="1"/>
            <a:t>Praten</a:t>
          </a:r>
          <a:r>
            <a:rPr lang="it-IT" b="1" i="0" dirty="0"/>
            <a:t> (</a:t>
          </a:r>
          <a:r>
            <a:rPr lang="it-IT" b="1" i="0" dirty="0" err="1"/>
            <a:t>pra</a:t>
          </a:r>
          <a:r>
            <a:rPr lang="it-IT" b="1" i="0" dirty="0"/>
            <a:t> – </a:t>
          </a:r>
          <a:r>
            <a:rPr lang="it-IT" b="1" i="0" dirty="0" err="1"/>
            <a:t>ten</a:t>
          </a:r>
          <a:r>
            <a:rPr lang="it-IT" b="1" i="0" dirty="0"/>
            <a:t>) </a:t>
          </a:r>
          <a:endParaRPr lang="en-US" dirty="0"/>
        </a:p>
      </dgm:t>
    </dgm:pt>
    <dgm:pt modelId="{1A9BF3E0-FE41-4DE9-AD80-D56FD321B7F8}" type="parTrans" cxnId="{2F47EB61-029B-408F-8E11-18405AC2D027}">
      <dgm:prSet/>
      <dgm:spPr/>
      <dgm:t>
        <a:bodyPr/>
        <a:lstStyle/>
        <a:p>
          <a:endParaRPr lang="en-US"/>
        </a:p>
      </dgm:t>
    </dgm:pt>
    <dgm:pt modelId="{C6901209-5C7D-440B-984F-7D6E462B257B}" type="sibTrans" cxnId="{2F47EB61-029B-408F-8E11-18405AC2D027}">
      <dgm:prSet/>
      <dgm:spPr/>
      <dgm:t>
        <a:bodyPr/>
        <a:lstStyle/>
        <a:p>
          <a:endParaRPr lang="en-US"/>
        </a:p>
      </dgm:t>
    </dgm:pt>
    <dgm:pt modelId="{DC4B8548-0D00-45C5-B853-27435A7E4736}">
      <dgm:prSet/>
      <dgm:spPr/>
      <dgm:t>
        <a:bodyPr/>
        <a:lstStyle/>
        <a:p>
          <a:r>
            <a:rPr lang="it-IT" b="0" i="0" dirty="0" err="1"/>
            <a:t>Ik</a:t>
          </a:r>
          <a:r>
            <a:rPr lang="it-IT" b="0" i="0" dirty="0"/>
            <a:t> </a:t>
          </a:r>
          <a:r>
            <a:rPr lang="it-IT" b="0" i="0" dirty="0" err="1"/>
            <a:t>pr</a:t>
          </a:r>
          <a:r>
            <a:rPr lang="it-IT" b="1" i="0" dirty="0" err="1"/>
            <a:t>aa</a:t>
          </a:r>
          <a:r>
            <a:rPr lang="it-IT" b="0" i="0" dirty="0" err="1"/>
            <a:t>tte</a:t>
          </a:r>
          <a:endParaRPr lang="en-US" dirty="0"/>
        </a:p>
      </dgm:t>
    </dgm:pt>
    <dgm:pt modelId="{BCC0532F-FDBB-4167-ABC9-6D14AE5CE33B}" type="parTrans" cxnId="{39605DF3-9457-4770-BF9F-A6C5C3FDB62D}">
      <dgm:prSet/>
      <dgm:spPr/>
      <dgm:t>
        <a:bodyPr/>
        <a:lstStyle/>
        <a:p>
          <a:endParaRPr lang="en-US"/>
        </a:p>
      </dgm:t>
    </dgm:pt>
    <dgm:pt modelId="{FDB97016-51C6-4E48-B31E-B55DC425424B}" type="sibTrans" cxnId="{39605DF3-9457-4770-BF9F-A6C5C3FDB62D}">
      <dgm:prSet/>
      <dgm:spPr/>
      <dgm:t>
        <a:bodyPr/>
        <a:lstStyle/>
        <a:p>
          <a:endParaRPr lang="en-US"/>
        </a:p>
      </dgm:t>
    </dgm:pt>
    <dgm:pt modelId="{5D2B8351-29D6-4C97-9EFB-E9E62240CAA1}">
      <dgm:prSet/>
      <dgm:spPr/>
      <dgm:t>
        <a:bodyPr/>
        <a:lstStyle/>
        <a:p>
          <a:r>
            <a:rPr lang="it-IT" b="0" i="0"/>
            <a:t>Jij/je praatte</a:t>
          </a:r>
          <a:endParaRPr lang="en-US"/>
        </a:p>
      </dgm:t>
    </dgm:pt>
    <dgm:pt modelId="{58BADA1D-0434-4C33-86D0-F3C932963592}" type="parTrans" cxnId="{9F92E7DA-F0CE-4AD2-BDC2-E686EAB6DEF2}">
      <dgm:prSet/>
      <dgm:spPr/>
      <dgm:t>
        <a:bodyPr/>
        <a:lstStyle/>
        <a:p>
          <a:endParaRPr lang="en-US"/>
        </a:p>
      </dgm:t>
    </dgm:pt>
    <dgm:pt modelId="{5DC326EC-6EFB-429E-A5EA-CD7F979029A7}" type="sibTrans" cxnId="{9F92E7DA-F0CE-4AD2-BDC2-E686EAB6DEF2}">
      <dgm:prSet/>
      <dgm:spPr/>
      <dgm:t>
        <a:bodyPr/>
        <a:lstStyle/>
        <a:p>
          <a:endParaRPr lang="en-US"/>
        </a:p>
      </dgm:t>
    </dgm:pt>
    <dgm:pt modelId="{CBD74FEE-B806-40FC-87A2-B03276830D4B}">
      <dgm:prSet/>
      <dgm:spPr/>
      <dgm:t>
        <a:bodyPr/>
        <a:lstStyle/>
        <a:p>
          <a:r>
            <a:rPr lang="it-IT" b="0" i="0"/>
            <a:t>Hij/zij/het praatte</a:t>
          </a:r>
          <a:endParaRPr lang="en-US"/>
        </a:p>
      </dgm:t>
    </dgm:pt>
    <dgm:pt modelId="{AAF7D76D-7E70-448A-B227-23152957BCFA}" type="parTrans" cxnId="{52242780-F662-47EF-9972-B0E2F08E6AC2}">
      <dgm:prSet/>
      <dgm:spPr/>
      <dgm:t>
        <a:bodyPr/>
        <a:lstStyle/>
        <a:p>
          <a:endParaRPr lang="en-US"/>
        </a:p>
      </dgm:t>
    </dgm:pt>
    <dgm:pt modelId="{A6BB3B1E-5654-47C9-BC95-F205B2DF23E0}" type="sibTrans" cxnId="{52242780-F662-47EF-9972-B0E2F08E6AC2}">
      <dgm:prSet/>
      <dgm:spPr/>
      <dgm:t>
        <a:bodyPr/>
        <a:lstStyle/>
        <a:p>
          <a:endParaRPr lang="en-US"/>
        </a:p>
      </dgm:t>
    </dgm:pt>
    <dgm:pt modelId="{C8286245-9913-4E15-AEB6-D7AA43408C0E}">
      <dgm:prSet/>
      <dgm:spPr/>
      <dgm:t>
        <a:bodyPr/>
        <a:lstStyle/>
        <a:p>
          <a:r>
            <a:rPr lang="it-IT" b="0" i="0"/>
            <a:t>Wij praatten</a:t>
          </a:r>
          <a:endParaRPr lang="en-US"/>
        </a:p>
      </dgm:t>
    </dgm:pt>
    <dgm:pt modelId="{70BDD4C3-6844-4831-88FC-9BA7438CED27}" type="parTrans" cxnId="{7D237B78-54EB-4D25-937E-59055A179040}">
      <dgm:prSet/>
      <dgm:spPr/>
      <dgm:t>
        <a:bodyPr/>
        <a:lstStyle/>
        <a:p>
          <a:endParaRPr lang="en-US"/>
        </a:p>
      </dgm:t>
    </dgm:pt>
    <dgm:pt modelId="{3700CC69-1716-4E84-BDED-BE607EE81D39}" type="sibTrans" cxnId="{7D237B78-54EB-4D25-937E-59055A179040}">
      <dgm:prSet/>
      <dgm:spPr/>
      <dgm:t>
        <a:bodyPr/>
        <a:lstStyle/>
        <a:p>
          <a:endParaRPr lang="en-US"/>
        </a:p>
      </dgm:t>
    </dgm:pt>
    <dgm:pt modelId="{A04D17A3-50CC-4199-86B6-7AF192602CF1}">
      <dgm:prSet/>
      <dgm:spPr/>
      <dgm:t>
        <a:bodyPr/>
        <a:lstStyle/>
        <a:p>
          <a:r>
            <a:rPr lang="it-IT" b="0" i="0"/>
            <a:t>Jullie praatten</a:t>
          </a:r>
          <a:endParaRPr lang="en-US"/>
        </a:p>
      </dgm:t>
    </dgm:pt>
    <dgm:pt modelId="{FF9EF5A2-A686-4312-BD60-B07C3FF1F6E1}" type="parTrans" cxnId="{475EF134-1310-47C6-AC8D-3736F2F57568}">
      <dgm:prSet/>
      <dgm:spPr/>
      <dgm:t>
        <a:bodyPr/>
        <a:lstStyle/>
        <a:p>
          <a:endParaRPr lang="en-US"/>
        </a:p>
      </dgm:t>
    </dgm:pt>
    <dgm:pt modelId="{E37628AB-0CD5-4A84-9B13-DB91C0A76261}" type="sibTrans" cxnId="{475EF134-1310-47C6-AC8D-3736F2F57568}">
      <dgm:prSet/>
      <dgm:spPr/>
      <dgm:t>
        <a:bodyPr/>
        <a:lstStyle/>
        <a:p>
          <a:endParaRPr lang="en-US"/>
        </a:p>
      </dgm:t>
    </dgm:pt>
    <dgm:pt modelId="{B2C26C07-F420-4D30-AD7F-2B0DD8808133}">
      <dgm:prSet/>
      <dgm:spPr/>
      <dgm:t>
        <a:bodyPr/>
        <a:lstStyle/>
        <a:p>
          <a:r>
            <a:rPr lang="it-IT" b="0" i="0"/>
            <a:t>Zij praatten</a:t>
          </a:r>
          <a:endParaRPr lang="en-US"/>
        </a:p>
      </dgm:t>
    </dgm:pt>
    <dgm:pt modelId="{8B06FAE1-A9DE-4219-AEBC-D90C9F6258C2}" type="parTrans" cxnId="{41072C48-D789-4209-93A6-2240454A2939}">
      <dgm:prSet/>
      <dgm:spPr/>
      <dgm:t>
        <a:bodyPr/>
        <a:lstStyle/>
        <a:p>
          <a:endParaRPr lang="en-US"/>
        </a:p>
      </dgm:t>
    </dgm:pt>
    <dgm:pt modelId="{BA58E0BA-A80E-4FA4-8001-A7C17A2B6766}" type="sibTrans" cxnId="{41072C48-D789-4209-93A6-2240454A2939}">
      <dgm:prSet/>
      <dgm:spPr/>
      <dgm:t>
        <a:bodyPr/>
        <a:lstStyle/>
        <a:p>
          <a:endParaRPr lang="en-US"/>
        </a:p>
      </dgm:t>
    </dgm:pt>
    <dgm:pt modelId="{D00844F3-AFB9-4D62-94EE-9ABF8D4F772F}" type="pres">
      <dgm:prSet presAssocID="{18644FFC-AA19-456E-8754-B0BD6F04AB63}" presName="vert0" presStyleCnt="0">
        <dgm:presLayoutVars>
          <dgm:dir/>
          <dgm:animOne val="branch"/>
          <dgm:animLvl val="lvl"/>
        </dgm:presLayoutVars>
      </dgm:prSet>
      <dgm:spPr/>
    </dgm:pt>
    <dgm:pt modelId="{3F2161D6-6459-49F4-B7EA-06D2567662DC}" type="pres">
      <dgm:prSet presAssocID="{5940F8BF-006F-4C04-A4BB-D31EB8F157C3}" presName="thickLine" presStyleLbl="alignNode1" presStyleIdx="0" presStyleCnt="7"/>
      <dgm:spPr/>
    </dgm:pt>
    <dgm:pt modelId="{3B193291-68C9-4683-A403-1BF10CCA868F}" type="pres">
      <dgm:prSet presAssocID="{5940F8BF-006F-4C04-A4BB-D31EB8F157C3}" presName="horz1" presStyleCnt="0"/>
      <dgm:spPr/>
    </dgm:pt>
    <dgm:pt modelId="{FCF8D0EC-DE5B-4533-B897-6C99122BCBB2}" type="pres">
      <dgm:prSet presAssocID="{5940F8BF-006F-4C04-A4BB-D31EB8F157C3}" presName="tx1" presStyleLbl="revTx" presStyleIdx="0" presStyleCnt="7"/>
      <dgm:spPr/>
    </dgm:pt>
    <dgm:pt modelId="{D9F5B6E9-C511-4094-9E9C-A5AC0BB88F34}" type="pres">
      <dgm:prSet presAssocID="{5940F8BF-006F-4C04-A4BB-D31EB8F157C3}" presName="vert1" presStyleCnt="0"/>
      <dgm:spPr/>
    </dgm:pt>
    <dgm:pt modelId="{0AEC0C48-C1F6-4EAD-93AF-B5A42002B1C3}" type="pres">
      <dgm:prSet presAssocID="{DC4B8548-0D00-45C5-B853-27435A7E4736}" presName="thickLine" presStyleLbl="alignNode1" presStyleIdx="1" presStyleCnt="7"/>
      <dgm:spPr/>
    </dgm:pt>
    <dgm:pt modelId="{F6010095-5D85-461B-AFD4-4852070BEEB3}" type="pres">
      <dgm:prSet presAssocID="{DC4B8548-0D00-45C5-B853-27435A7E4736}" presName="horz1" presStyleCnt="0"/>
      <dgm:spPr/>
    </dgm:pt>
    <dgm:pt modelId="{80FD1AE3-442E-49A6-924F-6015C64932BE}" type="pres">
      <dgm:prSet presAssocID="{DC4B8548-0D00-45C5-B853-27435A7E4736}" presName="tx1" presStyleLbl="revTx" presStyleIdx="1" presStyleCnt="7"/>
      <dgm:spPr/>
    </dgm:pt>
    <dgm:pt modelId="{7675FEDC-274B-4E4A-89C1-41D2A3BA65BC}" type="pres">
      <dgm:prSet presAssocID="{DC4B8548-0D00-45C5-B853-27435A7E4736}" presName="vert1" presStyleCnt="0"/>
      <dgm:spPr/>
    </dgm:pt>
    <dgm:pt modelId="{1BFA6178-B3B9-4033-B0E8-C4A7CB246622}" type="pres">
      <dgm:prSet presAssocID="{5D2B8351-29D6-4C97-9EFB-E9E62240CAA1}" presName="thickLine" presStyleLbl="alignNode1" presStyleIdx="2" presStyleCnt="7"/>
      <dgm:spPr/>
    </dgm:pt>
    <dgm:pt modelId="{53172274-8038-4AF1-8A20-8A9F728E30F7}" type="pres">
      <dgm:prSet presAssocID="{5D2B8351-29D6-4C97-9EFB-E9E62240CAA1}" presName="horz1" presStyleCnt="0"/>
      <dgm:spPr/>
    </dgm:pt>
    <dgm:pt modelId="{4D927851-9543-4C51-99D7-7541513B4867}" type="pres">
      <dgm:prSet presAssocID="{5D2B8351-29D6-4C97-9EFB-E9E62240CAA1}" presName="tx1" presStyleLbl="revTx" presStyleIdx="2" presStyleCnt="7"/>
      <dgm:spPr/>
    </dgm:pt>
    <dgm:pt modelId="{D9786282-C080-4C8B-838C-B20D87EA0856}" type="pres">
      <dgm:prSet presAssocID="{5D2B8351-29D6-4C97-9EFB-E9E62240CAA1}" presName="vert1" presStyleCnt="0"/>
      <dgm:spPr/>
    </dgm:pt>
    <dgm:pt modelId="{11A6D198-D5C5-48A4-AD51-C97B66C52A78}" type="pres">
      <dgm:prSet presAssocID="{CBD74FEE-B806-40FC-87A2-B03276830D4B}" presName="thickLine" presStyleLbl="alignNode1" presStyleIdx="3" presStyleCnt="7"/>
      <dgm:spPr/>
    </dgm:pt>
    <dgm:pt modelId="{5EAFC572-80D9-42BB-AF06-C9CC81FD0224}" type="pres">
      <dgm:prSet presAssocID="{CBD74FEE-B806-40FC-87A2-B03276830D4B}" presName="horz1" presStyleCnt="0"/>
      <dgm:spPr/>
    </dgm:pt>
    <dgm:pt modelId="{CBCE5916-0614-4558-9358-D59C882B4C49}" type="pres">
      <dgm:prSet presAssocID="{CBD74FEE-B806-40FC-87A2-B03276830D4B}" presName="tx1" presStyleLbl="revTx" presStyleIdx="3" presStyleCnt="7"/>
      <dgm:spPr/>
    </dgm:pt>
    <dgm:pt modelId="{947D7839-EDF5-44F4-A352-8AE4A117879F}" type="pres">
      <dgm:prSet presAssocID="{CBD74FEE-B806-40FC-87A2-B03276830D4B}" presName="vert1" presStyleCnt="0"/>
      <dgm:spPr/>
    </dgm:pt>
    <dgm:pt modelId="{96F1760D-0AAD-41EC-B52C-7479384167C6}" type="pres">
      <dgm:prSet presAssocID="{C8286245-9913-4E15-AEB6-D7AA43408C0E}" presName="thickLine" presStyleLbl="alignNode1" presStyleIdx="4" presStyleCnt="7"/>
      <dgm:spPr/>
    </dgm:pt>
    <dgm:pt modelId="{47263DF0-BC02-4118-9261-13C418598D22}" type="pres">
      <dgm:prSet presAssocID="{C8286245-9913-4E15-AEB6-D7AA43408C0E}" presName="horz1" presStyleCnt="0"/>
      <dgm:spPr/>
    </dgm:pt>
    <dgm:pt modelId="{3E2443F7-E66F-44C8-998B-390635C1F4C2}" type="pres">
      <dgm:prSet presAssocID="{C8286245-9913-4E15-AEB6-D7AA43408C0E}" presName="tx1" presStyleLbl="revTx" presStyleIdx="4" presStyleCnt="7"/>
      <dgm:spPr/>
    </dgm:pt>
    <dgm:pt modelId="{E3BECDC6-41AC-4E0C-8519-FC7492FFF67A}" type="pres">
      <dgm:prSet presAssocID="{C8286245-9913-4E15-AEB6-D7AA43408C0E}" presName="vert1" presStyleCnt="0"/>
      <dgm:spPr/>
    </dgm:pt>
    <dgm:pt modelId="{2DC53E09-FA86-4E6E-BFB1-FA3E1FD8043C}" type="pres">
      <dgm:prSet presAssocID="{A04D17A3-50CC-4199-86B6-7AF192602CF1}" presName="thickLine" presStyleLbl="alignNode1" presStyleIdx="5" presStyleCnt="7"/>
      <dgm:spPr/>
    </dgm:pt>
    <dgm:pt modelId="{2F82C346-1C86-466B-A671-84B9A074CBEF}" type="pres">
      <dgm:prSet presAssocID="{A04D17A3-50CC-4199-86B6-7AF192602CF1}" presName="horz1" presStyleCnt="0"/>
      <dgm:spPr/>
    </dgm:pt>
    <dgm:pt modelId="{7A9F6ED0-BCB4-4652-A44D-5D0312D5BE4C}" type="pres">
      <dgm:prSet presAssocID="{A04D17A3-50CC-4199-86B6-7AF192602CF1}" presName="tx1" presStyleLbl="revTx" presStyleIdx="5" presStyleCnt="7"/>
      <dgm:spPr/>
    </dgm:pt>
    <dgm:pt modelId="{0673833A-73A1-4A35-9CA0-52818AC71BE8}" type="pres">
      <dgm:prSet presAssocID="{A04D17A3-50CC-4199-86B6-7AF192602CF1}" presName="vert1" presStyleCnt="0"/>
      <dgm:spPr/>
    </dgm:pt>
    <dgm:pt modelId="{769178B3-A7DD-426C-9D41-DFDF9BE79129}" type="pres">
      <dgm:prSet presAssocID="{B2C26C07-F420-4D30-AD7F-2B0DD8808133}" presName="thickLine" presStyleLbl="alignNode1" presStyleIdx="6" presStyleCnt="7"/>
      <dgm:spPr/>
    </dgm:pt>
    <dgm:pt modelId="{25160592-5F07-4325-8EB4-9BF16557D343}" type="pres">
      <dgm:prSet presAssocID="{B2C26C07-F420-4D30-AD7F-2B0DD8808133}" presName="horz1" presStyleCnt="0"/>
      <dgm:spPr/>
    </dgm:pt>
    <dgm:pt modelId="{2FC508D5-C727-46A5-94B6-02028D4D5339}" type="pres">
      <dgm:prSet presAssocID="{B2C26C07-F420-4D30-AD7F-2B0DD8808133}" presName="tx1" presStyleLbl="revTx" presStyleIdx="6" presStyleCnt="7"/>
      <dgm:spPr/>
    </dgm:pt>
    <dgm:pt modelId="{16B538FE-D4AA-4658-B35D-BBD37A41119C}" type="pres">
      <dgm:prSet presAssocID="{B2C26C07-F420-4D30-AD7F-2B0DD8808133}" presName="vert1" presStyleCnt="0"/>
      <dgm:spPr/>
    </dgm:pt>
  </dgm:ptLst>
  <dgm:cxnLst>
    <dgm:cxn modelId="{475EF134-1310-47C6-AC8D-3736F2F57568}" srcId="{18644FFC-AA19-456E-8754-B0BD6F04AB63}" destId="{A04D17A3-50CC-4199-86B6-7AF192602CF1}" srcOrd="5" destOrd="0" parTransId="{FF9EF5A2-A686-4312-BD60-B07C3FF1F6E1}" sibTransId="{E37628AB-0CD5-4A84-9B13-DB91C0A76261}"/>
    <dgm:cxn modelId="{D671603A-BF80-4610-A815-CD174EEE52F8}" type="presOf" srcId="{18644FFC-AA19-456E-8754-B0BD6F04AB63}" destId="{D00844F3-AFB9-4D62-94EE-9ABF8D4F772F}" srcOrd="0" destOrd="0" presId="urn:microsoft.com/office/officeart/2008/layout/LinedList"/>
    <dgm:cxn modelId="{2F47EB61-029B-408F-8E11-18405AC2D027}" srcId="{18644FFC-AA19-456E-8754-B0BD6F04AB63}" destId="{5940F8BF-006F-4C04-A4BB-D31EB8F157C3}" srcOrd="0" destOrd="0" parTransId="{1A9BF3E0-FE41-4DE9-AD80-D56FD321B7F8}" sibTransId="{C6901209-5C7D-440B-984F-7D6E462B257B}"/>
    <dgm:cxn modelId="{41072C48-D789-4209-93A6-2240454A2939}" srcId="{18644FFC-AA19-456E-8754-B0BD6F04AB63}" destId="{B2C26C07-F420-4D30-AD7F-2B0DD8808133}" srcOrd="6" destOrd="0" parTransId="{8B06FAE1-A9DE-4219-AEBC-D90C9F6258C2}" sibTransId="{BA58E0BA-A80E-4FA4-8001-A7C17A2B6766}"/>
    <dgm:cxn modelId="{7D237B78-54EB-4D25-937E-59055A179040}" srcId="{18644FFC-AA19-456E-8754-B0BD6F04AB63}" destId="{C8286245-9913-4E15-AEB6-D7AA43408C0E}" srcOrd="4" destOrd="0" parTransId="{70BDD4C3-6844-4831-88FC-9BA7438CED27}" sibTransId="{3700CC69-1716-4E84-BDED-BE607EE81D39}"/>
    <dgm:cxn modelId="{5C76DB7E-56A9-4650-991C-FA11E10D749A}" type="presOf" srcId="{B2C26C07-F420-4D30-AD7F-2B0DD8808133}" destId="{2FC508D5-C727-46A5-94B6-02028D4D5339}" srcOrd="0" destOrd="0" presId="urn:microsoft.com/office/officeart/2008/layout/LinedList"/>
    <dgm:cxn modelId="{52242780-F662-47EF-9972-B0E2F08E6AC2}" srcId="{18644FFC-AA19-456E-8754-B0BD6F04AB63}" destId="{CBD74FEE-B806-40FC-87A2-B03276830D4B}" srcOrd="3" destOrd="0" parTransId="{AAF7D76D-7E70-448A-B227-23152957BCFA}" sibTransId="{A6BB3B1E-5654-47C9-BC95-F205B2DF23E0}"/>
    <dgm:cxn modelId="{6B2327B7-3534-417E-AA58-3CC521C9DAA0}" type="presOf" srcId="{5D2B8351-29D6-4C97-9EFB-E9E62240CAA1}" destId="{4D927851-9543-4C51-99D7-7541513B4867}" srcOrd="0" destOrd="0" presId="urn:microsoft.com/office/officeart/2008/layout/LinedList"/>
    <dgm:cxn modelId="{536DA2B7-55CE-4C55-808F-58168AEDA9B1}" type="presOf" srcId="{A04D17A3-50CC-4199-86B6-7AF192602CF1}" destId="{7A9F6ED0-BCB4-4652-A44D-5D0312D5BE4C}" srcOrd="0" destOrd="0" presId="urn:microsoft.com/office/officeart/2008/layout/LinedList"/>
    <dgm:cxn modelId="{681912B8-C75D-4FC5-BEE7-08C1297C6B36}" type="presOf" srcId="{C8286245-9913-4E15-AEB6-D7AA43408C0E}" destId="{3E2443F7-E66F-44C8-998B-390635C1F4C2}" srcOrd="0" destOrd="0" presId="urn:microsoft.com/office/officeart/2008/layout/LinedList"/>
    <dgm:cxn modelId="{0F9D3FBF-EBFF-4859-AA94-5F71EAC2608C}" type="presOf" srcId="{5940F8BF-006F-4C04-A4BB-D31EB8F157C3}" destId="{FCF8D0EC-DE5B-4533-B897-6C99122BCBB2}" srcOrd="0" destOrd="0" presId="urn:microsoft.com/office/officeart/2008/layout/LinedList"/>
    <dgm:cxn modelId="{768632D7-187A-4EA2-8A25-E3BCDDE4E350}" type="presOf" srcId="{CBD74FEE-B806-40FC-87A2-B03276830D4B}" destId="{CBCE5916-0614-4558-9358-D59C882B4C49}" srcOrd="0" destOrd="0" presId="urn:microsoft.com/office/officeart/2008/layout/LinedList"/>
    <dgm:cxn modelId="{9F92E7DA-F0CE-4AD2-BDC2-E686EAB6DEF2}" srcId="{18644FFC-AA19-456E-8754-B0BD6F04AB63}" destId="{5D2B8351-29D6-4C97-9EFB-E9E62240CAA1}" srcOrd="2" destOrd="0" parTransId="{58BADA1D-0434-4C33-86D0-F3C932963592}" sibTransId="{5DC326EC-6EFB-429E-A5EA-CD7F979029A7}"/>
    <dgm:cxn modelId="{7253CBDB-BDCB-48FA-97B3-60E4EC8F7FE9}" type="presOf" srcId="{DC4B8548-0D00-45C5-B853-27435A7E4736}" destId="{80FD1AE3-442E-49A6-924F-6015C64932BE}" srcOrd="0" destOrd="0" presId="urn:microsoft.com/office/officeart/2008/layout/LinedList"/>
    <dgm:cxn modelId="{39605DF3-9457-4770-BF9F-A6C5C3FDB62D}" srcId="{18644FFC-AA19-456E-8754-B0BD6F04AB63}" destId="{DC4B8548-0D00-45C5-B853-27435A7E4736}" srcOrd="1" destOrd="0" parTransId="{BCC0532F-FDBB-4167-ABC9-6D14AE5CE33B}" sibTransId="{FDB97016-51C6-4E48-B31E-B55DC425424B}"/>
    <dgm:cxn modelId="{45A5B47B-09EB-4272-A539-42F2D0027573}" type="presParOf" srcId="{D00844F3-AFB9-4D62-94EE-9ABF8D4F772F}" destId="{3F2161D6-6459-49F4-B7EA-06D2567662DC}" srcOrd="0" destOrd="0" presId="urn:microsoft.com/office/officeart/2008/layout/LinedList"/>
    <dgm:cxn modelId="{C9D39AEC-2FBE-4D8C-92D6-4E4079B4B339}" type="presParOf" srcId="{D00844F3-AFB9-4D62-94EE-9ABF8D4F772F}" destId="{3B193291-68C9-4683-A403-1BF10CCA868F}" srcOrd="1" destOrd="0" presId="urn:microsoft.com/office/officeart/2008/layout/LinedList"/>
    <dgm:cxn modelId="{AD64AFD6-8B9E-4A40-8B5A-6FAA011CFF1D}" type="presParOf" srcId="{3B193291-68C9-4683-A403-1BF10CCA868F}" destId="{FCF8D0EC-DE5B-4533-B897-6C99122BCBB2}" srcOrd="0" destOrd="0" presId="urn:microsoft.com/office/officeart/2008/layout/LinedList"/>
    <dgm:cxn modelId="{C846B7DA-7F44-44F2-9D3D-92471B209E8F}" type="presParOf" srcId="{3B193291-68C9-4683-A403-1BF10CCA868F}" destId="{D9F5B6E9-C511-4094-9E9C-A5AC0BB88F34}" srcOrd="1" destOrd="0" presId="urn:microsoft.com/office/officeart/2008/layout/LinedList"/>
    <dgm:cxn modelId="{677F90FE-B538-41F9-9C15-8AE0341D73E2}" type="presParOf" srcId="{D00844F3-AFB9-4D62-94EE-9ABF8D4F772F}" destId="{0AEC0C48-C1F6-4EAD-93AF-B5A42002B1C3}" srcOrd="2" destOrd="0" presId="urn:microsoft.com/office/officeart/2008/layout/LinedList"/>
    <dgm:cxn modelId="{20BD4703-48A4-4A0D-BDE8-09E818102C81}" type="presParOf" srcId="{D00844F3-AFB9-4D62-94EE-9ABF8D4F772F}" destId="{F6010095-5D85-461B-AFD4-4852070BEEB3}" srcOrd="3" destOrd="0" presId="urn:microsoft.com/office/officeart/2008/layout/LinedList"/>
    <dgm:cxn modelId="{A61FB605-D724-48B4-A597-ED1702A86B91}" type="presParOf" srcId="{F6010095-5D85-461B-AFD4-4852070BEEB3}" destId="{80FD1AE3-442E-49A6-924F-6015C64932BE}" srcOrd="0" destOrd="0" presId="urn:microsoft.com/office/officeart/2008/layout/LinedList"/>
    <dgm:cxn modelId="{75B06D5D-5992-4168-991E-FBD392A090B6}" type="presParOf" srcId="{F6010095-5D85-461B-AFD4-4852070BEEB3}" destId="{7675FEDC-274B-4E4A-89C1-41D2A3BA65BC}" srcOrd="1" destOrd="0" presId="urn:microsoft.com/office/officeart/2008/layout/LinedList"/>
    <dgm:cxn modelId="{1F33F8B6-8539-4E90-BCCC-4ADD9B82DEFD}" type="presParOf" srcId="{D00844F3-AFB9-4D62-94EE-9ABF8D4F772F}" destId="{1BFA6178-B3B9-4033-B0E8-C4A7CB246622}" srcOrd="4" destOrd="0" presId="urn:microsoft.com/office/officeart/2008/layout/LinedList"/>
    <dgm:cxn modelId="{145B383E-411B-4410-AD92-7CDBD05DC3BA}" type="presParOf" srcId="{D00844F3-AFB9-4D62-94EE-9ABF8D4F772F}" destId="{53172274-8038-4AF1-8A20-8A9F728E30F7}" srcOrd="5" destOrd="0" presId="urn:microsoft.com/office/officeart/2008/layout/LinedList"/>
    <dgm:cxn modelId="{FE30E9F6-FC5B-41A8-9E81-40D39605D5B3}" type="presParOf" srcId="{53172274-8038-4AF1-8A20-8A9F728E30F7}" destId="{4D927851-9543-4C51-99D7-7541513B4867}" srcOrd="0" destOrd="0" presId="urn:microsoft.com/office/officeart/2008/layout/LinedList"/>
    <dgm:cxn modelId="{5E24CD37-CA45-47FF-B5C4-F5ED427DD05E}" type="presParOf" srcId="{53172274-8038-4AF1-8A20-8A9F728E30F7}" destId="{D9786282-C080-4C8B-838C-B20D87EA0856}" srcOrd="1" destOrd="0" presId="urn:microsoft.com/office/officeart/2008/layout/LinedList"/>
    <dgm:cxn modelId="{23541C06-C36F-4294-A2AD-53F22E7A10D3}" type="presParOf" srcId="{D00844F3-AFB9-4D62-94EE-9ABF8D4F772F}" destId="{11A6D198-D5C5-48A4-AD51-C97B66C52A78}" srcOrd="6" destOrd="0" presId="urn:microsoft.com/office/officeart/2008/layout/LinedList"/>
    <dgm:cxn modelId="{DC0DA7E6-3FE0-443B-A4A0-16DDB8112514}" type="presParOf" srcId="{D00844F3-AFB9-4D62-94EE-9ABF8D4F772F}" destId="{5EAFC572-80D9-42BB-AF06-C9CC81FD0224}" srcOrd="7" destOrd="0" presId="urn:microsoft.com/office/officeart/2008/layout/LinedList"/>
    <dgm:cxn modelId="{6920A8C6-B7A2-46A5-850D-9F72C99B143A}" type="presParOf" srcId="{5EAFC572-80D9-42BB-AF06-C9CC81FD0224}" destId="{CBCE5916-0614-4558-9358-D59C882B4C49}" srcOrd="0" destOrd="0" presId="urn:microsoft.com/office/officeart/2008/layout/LinedList"/>
    <dgm:cxn modelId="{464F1993-D283-4152-AE7B-5992FA8B3AF5}" type="presParOf" srcId="{5EAFC572-80D9-42BB-AF06-C9CC81FD0224}" destId="{947D7839-EDF5-44F4-A352-8AE4A117879F}" srcOrd="1" destOrd="0" presId="urn:microsoft.com/office/officeart/2008/layout/LinedList"/>
    <dgm:cxn modelId="{1768F11D-30E2-4AC0-9F11-80C68417CE09}" type="presParOf" srcId="{D00844F3-AFB9-4D62-94EE-9ABF8D4F772F}" destId="{96F1760D-0AAD-41EC-B52C-7479384167C6}" srcOrd="8" destOrd="0" presId="urn:microsoft.com/office/officeart/2008/layout/LinedList"/>
    <dgm:cxn modelId="{E33A7761-F258-42CA-8746-08DB6E151592}" type="presParOf" srcId="{D00844F3-AFB9-4D62-94EE-9ABF8D4F772F}" destId="{47263DF0-BC02-4118-9261-13C418598D22}" srcOrd="9" destOrd="0" presId="urn:microsoft.com/office/officeart/2008/layout/LinedList"/>
    <dgm:cxn modelId="{01EFC8F6-D5A6-444B-AF50-2EB404FA9772}" type="presParOf" srcId="{47263DF0-BC02-4118-9261-13C418598D22}" destId="{3E2443F7-E66F-44C8-998B-390635C1F4C2}" srcOrd="0" destOrd="0" presId="urn:microsoft.com/office/officeart/2008/layout/LinedList"/>
    <dgm:cxn modelId="{0B733594-507F-428A-B208-859E6EF1A5C4}" type="presParOf" srcId="{47263DF0-BC02-4118-9261-13C418598D22}" destId="{E3BECDC6-41AC-4E0C-8519-FC7492FFF67A}" srcOrd="1" destOrd="0" presId="urn:microsoft.com/office/officeart/2008/layout/LinedList"/>
    <dgm:cxn modelId="{4DABD0A4-5D28-423F-B489-4E1EACE05E46}" type="presParOf" srcId="{D00844F3-AFB9-4D62-94EE-9ABF8D4F772F}" destId="{2DC53E09-FA86-4E6E-BFB1-FA3E1FD8043C}" srcOrd="10" destOrd="0" presId="urn:microsoft.com/office/officeart/2008/layout/LinedList"/>
    <dgm:cxn modelId="{71DB99DE-F585-4AA6-938C-E8C3A5F51A65}" type="presParOf" srcId="{D00844F3-AFB9-4D62-94EE-9ABF8D4F772F}" destId="{2F82C346-1C86-466B-A671-84B9A074CBEF}" srcOrd="11" destOrd="0" presId="urn:microsoft.com/office/officeart/2008/layout/LinedList"/>
    <dgm:cxn modelId="{E9C71E8A-1155-45C8-92B5-0384E9BC2151}" type="presParOf" srcId="{2F82C346-1C86-466B-A671-84B9A074CBEF}" destId="{7A9F6ED0-BCB4-4652-A44D-5D0312D5BE4C}" srcOrd="0" destOrd="0" presId="urn:microsoft.com/office/officeart/2008/layout/LinedList"/>
    <dgm:cxn modelId="{1B9FEF33-5219-4AF0-99CA-0E7E98ABF726}" type="presParOf" srcId="{2F82C346-1C86-466B-A671-84B9A074CBEF}" destId="{0673833A-73A1-4A35-9CA0-52818AC71BE8}" srcOrd="1" destOrd="0" presId="urn:microsoft.com/office/officeart/2008/layout/LinedList"/>
    <dgm:cxn modelId="{50DC4B62-02D2-4492-B06F-30D5391EA36B}" type="presParOf" srcId="{D00844F3-AFB9-4D62-94EE-9ABF8D4F772F}" destId="{769178B3-A7DD-426C-9D41-DFDF9BE79129}" srcOrd="12" destOrd="0" presId="urn:microsoft.com/office/officeart/2008/layout/LinedList"/>
    <dgm:cxn modelId="{06189B61-052C-4A67-B401-D29D90633B47}" type="presParOf" srcId="{D00844F3-AFB9-4D62-94EE-9ABF8D4F772F}" destId="{25160592-5F07-4325-8EB4-9BF16557D343}" srcOrd="13" destOrd="0" presId="urn:microsoft.com/office/officeart/2008/layout/LinedList"/>
    <dgm:cxn modelId="{7DE53BF8-4214-4722-84C1-FB7750D6DD7A}" type="presParOf" srcId="{25160592-5F07-4325-8EB4-9BF16557D343}" destId="{2FC508D5-C727-46A5-94B6-02028D4D5339}" srcOrd="0" destOrd="0" presId="urn:microsoft.com/office/officeart/2008/layout/LinedList"/>
    <dgm:cxn modelId="{26F1489C-6E1C-4E14-9A7E-5DFDFE567BD0}" type="presParOf" srcId="{25160592-5F07-4325-8EB4-9BF16557D343}" destId="{16B538FE-D4AA-4658-B35D-BBD37A411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161D6-6459-49F4-B7EA-06D2567662DC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D0EC-DE5B-4533-B897-6C99122BCBB2}">
      <dsp:nvSpPr>
        <dsp:cNvPr id="0" name=""/>
        <dsp:cNvSpPr/>
      </dsp:nvSpPr>
      <dsp:spPr>
        <a:xfrm>
          <a:off x="0" y="713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1" i="0" kern="1200" dirty="0" err="1"/>
            <a:t>Praten</a:t>
          </a:r>
          <a:r>
            <a:rPr lang="it-IT" sz="3800" b="1" i="0" kern="1200" dirty="0"/>
            <a:t> (</a:t>
          </a:r>
          <a:r>
            <a:rPr lang="it-IT" sz="3800" b="1" i="0" kern="1200" dirty="0" err="1"/>
            <a:t>pra</a:t>
          </a:r>
          <a:r>
            <a:rPr lang="it-IT" sz="3800" b="1" i="0" kern="1200" dirty="0"/>
            <a:t> – </a:t>
          </a:r>
          <a:r>
            <a:rPr lang="it-IT" sz="3800" b="1" i="0" kern="1200" dirty="0" err="1"/>
            <a:t>ten</a:t>
          </a:r>
          <a:r>
            <a:rPr lang="it-IT" sz="3800" b="1" i="0" kern="1200" dirty="0"/>
            <a:t>) </a:t>
          </a:r>
          <a:endParaRPr lang="en-US" sz="3800" kern="1200" dirty="0"/>
        </a:p>
      </dsp:txBody>
      <dsp:txXfrm>
        <a:off x="0" y="713"/>
        <a:ext cx="7003777" cy="834596"/>
      </dsp:txXfrm>
    </dsp:sp>
    <dsp:sp modelId="{0AEC0C48-C1F6-4EAD-93AF-B5A42002B1C3}">
      <dsp:nvSpPr>
        <dsp:cNvPr id="0" name=""/>
        <dsp:cNvSpPr/>
      </dsp:nvSpPr>
      <dsp:spPr>
        <a:xfrm>
          <a:off x="0" y="83531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D1AE3-442E-49A6-924F-6015C64932BE}">
      <dsp:nvSpPr>
        <dsp:cNvPr id="0" name=""/>
        <dsp:cNvSpPr/>
      </dsp:nvSpPr>
      <dsp:spPr>
        <a:xfrm>
          <a:off x="0" y="83531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 dirty="0" err="1"/>
            <a:t>Ik</a:t>
          </a:r>
          <a:r>
            <a:rPr lang="it-IT" sz="3800" b="0" i="0" kern="1200" dirty="0"/>
            <a:t> </a:t>
          </a:r>
          <a:r>
            <a:rPr lang="it-IT" sz="3800" b="0" i="0" kern="1200" dirty="0" err="1"/>
            <a:t>pr</a:t>
          </a:r>
          <a:r>
            <a:rPr lang="it-IT" sz="3800" b="1" i="0" kern="1200" dirty="0" err="1"/>
            <a:t>aa</a:t>
          </a:r>
          <a:r>
            <a:rPr lang="it-IT" sz="3800" b="0" i="0" kern="1200" dirty="0" err="1"/>
            <a:t>tte</a:t>
          </a:r>
          <a:endParaRPr lang="en-US" sz="3800" kern="1200" dirty="0"/>
        </a:p>
      </dsp:txBody>
      <dsp:txXfrm>
        <a:off x="0" y="835310"/>
        <a:ext cx="7003777" cy="834596"/>
      </dsp:txXfrm>
    </dsp:sp>
    <dsp:sp modelId="{1BFA6178-B3B9-4033-B0E8-C4A7CB246622}">
      <dsp:nvSpPr>
        <dsp:cNvPr id="0" name=""/>
        <dsp:cNvSpPr/>
      </dsp:nvSpPr>
      <dsp:spPr>
        <a:xfrm>
          <a:off x="0" y="166990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7851-9543-4C51-99D7-7541513B4867}">
      <dsp:nvSpPr>
        <dsp:cNvPr id="0" name=""/>
        <dsp:cNvSpPr/>
      </dsp:nvSpPr>
      <dsp:spPr>
        <a:xfrm>
          <a:off x="0" y="166990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Jij/je praatte</a:t>
          </a:r>
          <a:endParaRPr lang="en-US" sz="3800" kern="1200"/>
        </a:p>
      </dsp:txBody>
      <dsp:txXfrm>
        <a:off x="0" y="1669907"/>
        <a:ext cx="7003777" cy="834596"/>
      </dsp:txXfrm>
    </dsp:sp>
    <dsp:sp modelId="{11A6D198-D5C5-48A4-AD51-C97B66C52A78}">
      <dsp:nvSpPr>
        <dsp:cNvPr id="0" name=""/>
        <dsp:cNvSpPr/>
      </dsp:nvSpPr>
      <dsp:spPr>
        <a:xfrm>
          <a:off x="0" y="250450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E5916-0614-4558-9358-D59C882B4C49}">
      <dsp:nvSpPr>
        <dsp:cNvPr id="0" name=""/>
        <dsp:cNvSpPr/>
      </dsp:nvSpPr>
      <dsp:spPr>
        <a:xfrm>
          <a:off x="0" y="250450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Hij/zij/het praatte</a:t>
          </a:r>
          <a:endParaRPr lang="en-US" sz="3800" kern="1200"/>
        </a:p>
      </dsp:txBody>
      <dsp:txXfrm>
        <a:off x="0" y="2504504"/>
        <a:ext cx="7003777" cy="834596"/>
      </dsp:txXfrm>
    </dsp:sp>
    <dsp:sp modelId="{96F1760D-0AAD-41EC-B52C-7479384167C6}">
      <dsp:nvSpPr>
        <dsp:cNvPr id="0" name=""/>
        <dsp:cNvSpPr/>
      </dsp:nvSpPr>
      <dsp:spPr>
        <a:xfrm>
          <a:off x="0" y="3339100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443F7-E66F-44C8-998B-390635C1F4C2}">
      <dsp:nvSpPr>
        <dsp:cNvPr id="0" name=""/>
        <dsp:cNvSpPr/>
      </dsp:nvSpPr>
      <dsp:spPr>
        <a:xfrm>
          <a:off x="0" y="3339100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Wij praatten</a:t>
          </a:r>
          <a:endParaRPr lang="en-US" sz="3800" kern="1200"/>
        </a:p>
      </dsp:txBody>
      <dsp:txXfrm>
        <a:off x="0" y="3339100"/>
        <a:ext cx="7003777" cy="834596"/>
      </dsp:txXfrm>
    </dsp:sp>
    <dsp:sp modelId="{2DC53E09-FA86-4E6E-BFB1-FA3E1FD8043C}">
      <dsp:nvSpPr>
        <dsp:cNvPr id="0" name=""/>
        <dsp:cNvSpPr/>
      </dsp:nvSpPr>
      <dsp:spPr>
        <a:xfrm>
          <a:off x="0" y="4173697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F6ED0-BCB4-4652-A44D-5D0312D5BE4C}">
      <dsp:nvSpPr>
        <dsp:cNvPr id="0" name=""/>
        <dsp:cNvSpPr/>
      </dsp:nvSpPr>
      <dsp:spPr>
        <a:xfrm>
          <a:off x="0" y="4173697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Jullie praatten</a:t>
          </a:r>
          <a:endParaRPr lang="en-US" sz="3800" kern="1200"/>
        </a:p>
      </dsp:txBody>
      <dsp:txXfrm>
        <a:off x="0" y="4173697"/>
        <a:ext cx="7003777" cy="834596"/>
      </dsp:txXfrm>
    </dsp:sp>
    <dsp:sp modelId="{769178B3-A7DD-426C-9D41-DFDF9BE79129}">
      <dsp:nvSpPr>
        <dsp:cNvPr id="0" name=""/>
        <dsp:cNvSpPr/>
      </dsp:nvSpPr>
      <dsp:spPr>
        <a:xfrm>
          <a:off x="0" y="500829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508D5-C727-46A5-94B6-02028D4D5339}">
      <dsp:nvSpPr>
        <dsp:cNvPr id="0" name=""/>
        <dsp:cNvSpPr/>
      </dsp:nvSpPr>
      <dsp:spPr>
        <a:xfrm>
          <a:off x="0" y="5008294"/>
          <a:ext cx="7003777" cy="83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b="0" i="0" kern="1200"/>
            <a:t>Zij praatten</a:t>
          </a:r>
          <a:endParaRPr lang="en-US" sz="3800" kern="1200"/>
        </a:p>
      </dsp:txBody>
      <dsp:txXfrm>
        <a:off x="0" y="5008294"/>
        <a:ext cx="7003777" cy="834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9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720665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gita.com/story.php?title=Fotografia_-_Sfondi_per_desktop_ris-_1920A1080_-_Uno_sprazzo_di_verde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entrum,_5211_'s-Hertogenbosch,_Netherlands_-_panoramio_(5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icco/5820691438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57756&amp;picture=bruges-holland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c/8mh4qpvx1h1dnjcvjx59khdc0000gn/T/com.microsoft.Word/WebArchiveCopyPasteTempFiles/9k=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6" y="0"/>
            <a:ext cx="62305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74CB37E-48D2-404C-6911-8B69965E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4785546" cy="3155419"/>
          </a:xfrm>
        </p:spPr>
        <p:txBody>
          <a:bodyPr anchor="b">
            <a:normAutofit/>
          </a:bodyPr>
          <a:lstStyle/>
          <a:p>
            <a:pPr algn="l"/>
            <a:r>
              <a:rPr lang="it-IT" dirty="0" err="1">
                <a:solidFill>
                  <a:srgbClr val="FFFFFF"/>
                </a:solidFill>
              </a:rPr>
              <a:t>Les</a:t>
            </a:r>
            <a:r>
              <a:rPr lang="it-IT" dirty="0">
                <a:solidFill>
                  <a:srgbClr val="FFFFFF"/>
                </a:solidFill>
              </a:rPr>
              <a:t> 8 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BB59BC-6905-0D40-C70D-C501A667C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784"/>
            <a:ext cx="4785545" cy="2054306"/>
          </a:xfrm>
        </p:spPr>
        <p:txBody>
          <a:bodyPr anchor="t">
            <a:normAutofit/>
          </a:bodyPr>
          <a:lstStyle/>
          <a:p>
            <a:pPr algn="l"/>
            <a:r>
              <a:rPr lang="it-IT" sz="2200" dirty="0">
                <a:solidFill>
                  <a:srgbClr val="FFFFFF"/>
                </a:solidFill>
              </a:rPr>
              <a:t>21 </a:t>
            </a:r>
            <a:r>
              <a:rPr lang="it-IT" sz="2200" dirty="0" err="1">
                <a:solidFill>
                  <a:srgbClr val="FFFFFF"/>
                </a:solidFill>
              </a:rPr>
              <a:t>november</a:t>
            </a:r>
            <a:r>
              <a:rPr lang="it-IT" sz="2200" dirty="0">
                <a:solidFill>
                  <a:srgbClr val="FFFFFF"/>
                </a:solidFill>
              </a:rPr>
              <a:t> 2022</a:t>
            </a:r>
          </a:p>
        </p:txBody>
      </p:sp>
      <p:pic>
        <p:nvPicPr>
          <p:cNvPr id="4" name="Picture 3" descr="Arte tridimensionale con onde">
            <a:extLst>
              <a:ext uri="{FF2B5EF4-FFF2-40B4-BE49-F238E27FC236}">
                <a16:creationId xmlns:a16="http://schemas.microsoft.com/office/drawing/2014/main" id="{D90E31CB-B4DA-A2C9-8216-37EA0E01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7" r="3" b="14514"/>
          <a:stretch/>
        </p:blipFill>
        <p:spPr>
          <a:xfrm>
            <a:off x="6143776" y="10"/>
            <a:ext cx="606900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088D227-BC76-EFAF-5AE6-4C088745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it-IT" sz="4000" dirty="0"/>
              <a:t>Attenzione ai verbi con le vocali lunghe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70C2B41-B42C-FFEC-EFF3-1577C03B3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36803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12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C3EE975-83D9-F85C-AA07-3D7E716F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it-IT" dirty="0"/>
              <a:t>UITKIJKEN!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D231A-F82F-ECEE-02A0-5212FC5D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-v/-</a:t>
            </a:r>
            <a:r>
              <a:rPr lang="nl-NL" sz="1800" b="1" dirty="0" err="1">
                <a:cs typeface="Calibri" panose="020F0502020204030204" pitchFamily="34" charset="0"/>
              </a:rPr>
              <a:t>z</a:t>
            </a:r>
            <a:r>
              <a:rPr lang="nl-NL" sz="1800" b="1" dirty="0"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V &gt; F</a:t>
            </a:r>
            <a:r>
              <a:rPr lang="nl-NL" sz="1800" dirty="0">
                <a:cs typeface="Calibri" panose="020F0502020204030204" pitchFamily="34" charset="0"/>
              </a:rPr>
              <a:t>: geloven – </a:t>
            </a:r>
            <a:r>
              <a:rPr lang="nl-NL" sz="1800" b="1" dirty="0">
                <a:cs typeface="Calibri" panose="020F0502020204030204" pitchFamily="34" charset="0"/>
              </a:rPr>
              <a:t>geloofde </a:t>
            </a:r>
          </a:p>
          <a:p>
            <a:pPr>
              <a:lnSpc>
                <a:spcPct val="100000"/>
              </a:lnSpc>
            </a:pPr>
            <a:r>
              <a:rPr lang="nl-NL" sz="1800" b="1" dirty="0" err="1">
                <a:cs typeface="Calibri" panose="020F0502020204030204" pitchFamily="34" charset="0"/>
              </a:rPr>
              <a:t>Finisce</a:t>
            </a:r>
            <a:r>
              <a:rPr lang="nl-NL" sz="1800" b="1" dirty="0">
                <a:cs typeface="Calibri" panose="020F0502020204030204" pitchFamily="34" charset="0"/>
              </a:rPr>
              <a:t> con –f, ma per la </a:t>
            </a:r>
            <a:r>
              <a:rPr lang="nl-NL" sz="1800" b="1" dirty="0" err="1">
                <a:cs typeface="Calibri" panose="020F0502020204030204" pitchFamily="34" charset="0"/>
              </a:rPr>
              <a:t>desinenza</a:t>
            </a:r>
            <a:r>
              <a:rPr lang="nl-NL" sz="1800" b="1" dirty="0">
                <a:cs typeface="Calibri" panose="020F0502020204030204" pitchFamily="34" charset="0"/>
              </a:rPr>
              <a:t> del </a:t>
            </a:r>
            <a:r>
              <a:rPr lang="nl-NL" sz="1800" b="1" dirty="0" err="1">
                <a:cs typeface="Calibri" panose="020F0502020204030204" pitchFamily="34" charset="0"/>
              </a:rPr>
              <a:t>passato</a:t>
            </a:r>
            <a:r>
              <a:rPr lang="nl-NL" sz="1800" b="1" dirty="0">
                <a:cs typeface="Calibri" panose="020F0502020204030204" pitchFamily="34" charset="0"/>
              </a:rPr>
              <a:t> mi </a:t>
            </a:r>
            <a:r>
              <a:rPr lang="nl-NL" sz="1800" b="1" dirty="0" err="1">
                <a:cs typeface="Calibri" panose="020F0502020204030204" pitchFamily="34" charset="0"/>
              </a:rPr>
              <a:t>baso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r>
              <a:rPr lang="nl-NL" sz="1800" b="1" dirty="0" err="1">
                <a:cs typeface="Calibri" panose="020F0502020204030204" pitchFamily="34" charset="0"/>
              </a:rPr>
              <a:t>su</a:t>
            </a:r>
            <a:r>
              <a:rPr lang="nl-NL" sz="1800" b="1" dirty="0">
                <a:cs typeface="Calibri" panose="020F0502020204030204" pitchFamily="34" charset="0"/>
              </a:rPr>
              <a:t> ‘geloven’ </a:t>
            </a:r>
          </a:p>
          <a:p>
            <a:pPr>
              <a:lnSpc>
                <a:spcPct val="100000"/>
              </a:lnSpc>
            </a:pPr>
            <a:r>
              <a:rPr lang="nl-NL" sz="1800" dirty="0">
                <a:cs typeface="Calibri" panose="020F0502020204030204" pitchFamily="34" charset="0"/>
              </a:rPr>
              <a:t>beleven-beleefde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8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b="1" dirty="0">
                <a:cs typeface="Calibri" panose="020F0502020204030204" pitchFamily="34" charset="0"/>
              </a:rPr>
              <a:t>Z &gt; S</a:t>
            </a:r>
            <a:r>
              <a:rPr lang="nl-NL" sz="1800" dirty="0">
                <a:cs typeface="Calibri" panose="020F0502020204030204" pitchFamily="34" charset="0"/>
              </a:rPr>
              <a:t>: vrezen - vreesde</a:t>
            </a:r>
            <a:endParaRPr lang="it-IT" sz="18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800" dirty="0">
                <a:cs typeface="Calibri" panose="020F0502020204030204" pitchFamily="34" charset="0"/>
              </a:rPr>
              <a:t>lozen, verhuizen</a:t>
            </a:r>
            <a:endParaRPr lang="it-IT" sz="1800" dirty="0"/>
          </a:p>
          <a:p>
            <a:pPr marL="0" indent="0">
              <a:lnSpc>
                <a:spcPct val="100000"/>
              </a:lnSpc>
              <a:buNone/>
            </a:pPr>
            <a:endParaRPr lang="it-IT" sz="1800" dirty="0"/>
          </a:p>
        </p:txBody>
      </p:sp>
      <p:pic>
        <p:nvPicPr>
          <p:cNvPr id="8" name="Immagine 7" descr="Immagine che contiene esterni, acqua, cielo, casa&#10;&#10;Descrizione generata automaticamente">
            <a:extLst>
              <a:ext uri="{FF2B5EF4-FFF2-40B4-BE49-F238E27FC236}">
                <a16:creationId xmlns:a16="http://schemas.microsoft.com/office/drawing/2014/main" id="{978841EE-AC0D-C84D-35FE-C4E0EF490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423" r="31689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8875360-8431-DCE8-9761-E56583E3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it-IT"/>
              <a:t>ONTHOU!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7C27B0-87E1-2030-182A-B9CC5424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700" b="1" i="1">
                <a:cs typeface="Calibri" panose="020F0502020204030204" pitchFamily="34" charset="0"/>
              </a:rPr>
              <a:t>–elen/-eren/enen</a:t>
            </a:r>
          </a:p>
          <a:p>
            <a:pPr>
              <a:lnSpc>
                <a:spcPct val="100000"/>
              </a:lnSpc>
            </a:pPr>
            <a:r>
              <a:rPr lang="nl-NL" sz="1700">
                <a:cs typeface="Calibri" panose="020F0502020204030204" pitchFamily="34" charset="0"/>
              </a:rPr>
              <a:t>regelen - regelde 	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7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700">
                <a:cs typeface="Calibri" panose="020F0502020204030204" pitchFamily="34" charset="0"/>
              </a:rPr>
              <a:t>hongeren – hongerde </a:t>
            </a:r>
          </a:p>
          <a:p>
            <a:pPr>
              <a:lnSpc>
                <a:spcPct val="100000"/>
              </a:lnSpc>
            </a:pPr>
            <a:r>
              <a:rPr lang="nl-NL" sz="1700">
                <a:cs typeface="Calibri" panose="020F0502020204030204" pitchFamily="34" charset="0"/>
              </a:rPr>
              <a:t>regeren - regeerde</a:t>
            </a:r>
            <a:endParaRPr lang="it-IT" sz="17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l-NL" sz="17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700">
                <a:cs typeface="Calibri" panose="020F0502020204030204" pitchFamily="34" charset="0"/>
              </a:rPr>
              <a:t>rekenen - rekende		</a:t>
            </a:r>
            <a:endParaRPr lang="it-IT" sz="17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NL" sz="1700">
                <a:cs typeface="Calibri" panose="020F0502020204030204" pitchFamily="34" charset="0"/>
              </a:rPr>
              <a:t>verlenen - verleende </a:t>
            </a:r>
            <a:endParaRPr lang="it-IT" sz="17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l-NL" sz="1700">
              <a:cs typeface="Calibri" panose="020F0502020204030204" pitchFamily="34" charset="0"/>
            </a:endParaRPr>
          </a:p>
        </p:txBody>
      </p:sp>
      <p:pic>
        <p:nvPicPr>
          <p:cNvPr id="10" name="Immagine 9" descr="Immagine che contiene albero, percorso, pianta&#10;&#10;Descrizione generata automaticamente">
            <a:extLst>
              <a:ext uri="{FF2B5EF4-FFF2-40B4-BE49-F238E27FC236}">
                <a16:creationId xmlns:a16="http://schemas.microsoft.com/office/drawing/2014/main" id="{EDCAE5CA-84C5-CBA5-9FB7-1057FCBD5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745" r="18530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687177-F702-448F-8EF6-F096F2FC6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78AB25-4A75-4173-8E4D-36502001B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9364C2-7251-4B95-A5A4-20323B3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520B8-7131-C213-63AA-B99600B2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1" y="731521"/>
            <a:ext cx="7159015" cy="508148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Hopen</a:t>
            </a:r>
            <a:r>
              <a:rPr lang="it-IT" sz="1900" dirty="0"/>
              <a:t>)        …… u </a:t>
            </a:r>
            <a:r>
              <a:rPr lang="it-IT" sz="1900" dirty="0" err="1"/>
              <a:t>ook</a:t>
            </a:r>
            <a:r>
              <a:rPr lang="it-IT" sz="1900" dirty="0"/>
              <a:t> op </a:t>
            </a:r>
            <a:r>
              <a:rPr lang="it-IT" sz="1900" dirty="0" err="1"/>
              <a:t>mooi</a:t>
            </a:r>
            <a:r>
              <a:rPr lang="it-IT" sz="1900" dirty="0"/>
              <a:t> </a:t>
            </a:r>
            <a:r>
              <a:rPr lang="it-IT" sz="1900" dirty="0" err="1"/>
              <a:t>weer</a:t>
            </a:r>
            <a:r>
              <a:rPr lang="it-IT" sz="1900" dirty="0"/>
              <a:t>? </a:t>
            </a:r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Wonen</a:t>
            </a:r>
            <a:r>
              <a:rPr lang="it-IT" sz="1900" dirty="0"/>
              <a:t>)       </a:t>
            </a:r>
            <a:r>
              <a:rPr lang="it-IT" sz="1900" dirty="0" err="1"/>
              <a:t>Waar</a:t>
            </a:r>
            <a:r>
              <a:rPr lang="it-IT" sz="1900" dirty="0"/>
              <a:t> ………..</a:t>
            </a:r>
            <a:r>
              <a:rPr lang="it-IT" sz="1900" dirty="0" err="1"/>
              <a:t>jullie</a:t>
            </a:r>
            <a:r>
              <a:rPr lang="it-IT" sz="1900" dirty="0"/>
              <a:t> </a:t>
            </a:r>
            <a:r>
              <a:rPr lang="it-IT" sz="1900" dirty="0" err="1"/>
              <a:t>vorig</a:t>
            </a:r>
            <a:r>
              <a:rPr lang="it-IT" sz="1900" dirty="0"/>
              <a:t> </a:t>
            </a:r>
            <a:r>
              <a:rPr lang="it-IT" sz="1900" dirty="0" err="1"/>
              <a:t>jaar</a:t>
            </a:r>
            <a:r>
              <a:rPr lang="it-IT" sz="1900" dirty="0"/>
              <a:t>? </a:t>
            </a:r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Fietsen</a:t>
            </a:r>
            <a:r>
              <a:rPr lang="it-IT" sz="1900" dirty="0"/>
              <a:t>)        </a:t>
            </a:r>
            <a:r>
              <a:rPr lang="it-IT" sz="1900" dirty="0" err="1"/>
              <a:t>Hoeveel</a:t>
            </a:r>
            <a:r>
              <a:rPr lang="it-IT" sz="1900" dirty="0"/>
              <a:t> </a:t>
            </a:r>
            <a:r>
              <a:rPr lang="it-IT" sz="1900" dirty="0" err="1"/>
              <a:t>dagen</a:t>
            </a:r>
            <a:r>
              <a:rPr lang="it-IT" sz="1900" dirty="0"/>
              <a:t> ……….. </a:t>
            </a:r>
            <a:r>
              <a:rPr lang="it-IT" sz="1900" dirty="0" err="1"/>
              <a:t>hij</a:t>
            </a:r>
            <a:r>
              <a:rPr lang="it-IT" sz="1900" dirty="0"/>
              <a:t> in de </a:t>
            </a:r>
            <a:r>
              <a:rPr lang="it-IT" sz="1900" dirty="0" err="1"/>
              <a:t>vakantie</a:t>
            </a:r>
            <a:r>
              <a:rPr lang="it-IT" sz="1900" dirty="0"/>
              <a:t>? </a:t>
            </a:r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Printen</a:t>
            </a:r>
            <a:r>
              <a:rPr lang="it-IT" sz="1900" dirty="0"/>
              <a:t>)         </a:t>
            </a:r>
            <a:r>
              <a:rPr lang="it-IT" sz="1900" dirty="0" err="1"/>
              <a:t>Mijn</a:t>
            </a:r>
            <a:r>
              <a:rPr lang="it-IT" sz="1900" dirty="0"/>
              <a:t> collega ……… de </a:t>
            </a:r>
            <a:r>
              <a:rPr lang="it-IT" sz="1900" dirty="0" err="1"/>
              <a:t>tekst</a:t>
            </a:r>
            <a:endParaRPr lang="it-IT" sz="1900" dirty="0"/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Loven</a:t>
            </a:r>
            <a:r>
              <a:rPr lang="it-IT" sz="1900" dirty="0"/>
              <a:t>)          </a:t>
            </a:r>
            <a:r>
              <a:rPr lang="it-IT" sz="1900" dirty="0" err="1"/>
              <a:t>Hij</a:t>
            </a:r>
            <a:r>
              <a:rPr lang="it-IT" sz="1900" dirty="0"/>
              <a:t> …….. de </a:t>
            </a:r>
            <a:r>
              <a:rPr lang="it-IT" sz="1900" dirty="0" err="1"/>
              <a:t>winnaar</a:t>
            </a:r>
            <a:r>
              <a:rPr lang="it-IT" sz="1900" dirty="0"/>
              <a:t> </a:t>
            </a:r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Sturen</a:t>
            </a:r>
            <a:r>
              <a:rPr lang="it-IT" sz="1900" dirty="0"/>
              <a:t>)         </a:t>
            </a:r>
            <a:r>
              <a:rPr lang="it-IT" sz="1900" dirty="0" err="1"/>
              <a:t>Jullie</a:t>
            </a:r>
            <a:r>
              <a:rPr lang="it-IT" sz="1900" dirty="0"/>
              <a:t> …… </a:t>
            </a:r>
            <a:r>
              <a:rPr lang="it-IT" sz="1900" dirty="0" err="1"/>
              <a:t>een</a:t>
            </a:r>
            <a:r>
              <a:rPr lang="it-IT" sz="1900" dirty="0"/>
              <a:t> </a:t>
            </a:r>
            <a:r>
              <a:rPr lang="it-IT" sz="1900" dirty="0" err="1"/>
              <a:t>bericht</a:t>
            </a:r>
            <a:endParaRPr lang="it-IT" sz="1900" dirty="0"/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Bouwen</a:t>
            </a:r>
            <a:r>
              <a:rPr lang="it-IT" sz="1900" dirty="0"/>
              <a:t>)     De </a:t>
            </a:r>
            <a:r>
              <a:rPr lang="it-IT" sz="1900" dirty="0" err="1"/>
              <a:t>kinderen</a:t>
            </a:r>
            <a:r>
              <a:rPr lang="it-IT" sz="1900" dirty="0"/>
              <a:t> ….</a:t>
            </a:r>
            <a:r>
              <a:rPr lang="it-IT" sz="1900" dirty="0" err="1"/>
              <a:t>een</a:t>
            </a:r>
            <a:r>
              <a:rPr lang="it-IT" sz="1900" dirty="0"/>
              <a:t> </a:t>
            </a:r>
            <a:r>
              <a:rPr lang="it-IT" sz="1900" dirty="0" err="1"/>
              <a:t>zandkasteel</a:t>
            </a:r>
            <a:r>
              <a:rPr lang="it-IT" sz="1900" dirty="0"/>
              <a:t> op </a:t>
            </a:r>
            <a:r>
              <a:rPr lang="it-IT" sz="1900" dirty="0" err="1"/>
              <a:t>het</a:t>
            </a:r>
            <a:r>
              <a:rPr lang="it-IT" sz="1900" dirty="0"/>
              <a:t> </a:t>
            </a:r>
            <a:r>
              <a:rPr lang="it-IT" sz="1900" dirty="0" err="1"/>
              <a:t>strand</a:t>
            </a:r>
            <a:endParaRPr lang="it-IT" sz="1900" dirty="0"/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Reizen</a:t>
            </a:r>
            <a:r>
              <a:rPr lang="it-IT" sz="1900" dirty="0"/>
              <a:t>)        De </a:t>
            </a:r>
            <a:r>
              <a:rPr lang="it-IT" sz="1900" dirty="0" err="1"/>
              <a:t>toeristen</a:t>
            </a:r>
            <a:r>
              <a:rPr lang="it-IT" sz="1900" dirty="0"/>
              <a:t> ….. </a:t>
            </a:r>
            <a:r>
              <a:rPr lang="it-IT" sz="1900" dirty="0" err="1"/>
              <a:t>met</a:t>
            </a:r>
            <a:r>
              <a:rPr lang="it-IT" sz="1900" dirty="0"/>
              <a:t> de bus</a:t>
            </a:r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Betalen</a:t>
            </a:r>
            <a:r>
              <a:rPr lang="it-IT" sz="1900" dirty="0"/>
              <a:t>)      </a:t>
            </a:r>
            <a:r>
              <a:rPr lang="it-IT" sz="1900" dirty="0" err="1"/>
              <a:t>Vorig</a:t>
            </a:r>
            <a:r>
              <a:rPr lang="it-IT" sz="1900" dirty="0"/>
              <a:t> </a:t>
            </a:r>
            <a:r>
              <a:rPr lang="it-IT" sz="1900" dirty="0" err="1"/>
              <a:t>jaar</a:t>
            </a:r>
            <a:r>
              <a:rPr lang="it-IT" sz="1900" dirty="0"/>
              <a:t> …… </a:t>
            </a:r>
            <a:r>
              <a:rPr lang="it-IT" sz="1900" dirty="0" err="1"/>
              <a:t>ze</a:t>
            </a:r>
            <a:r>
              <a:rPr lang="it-IT" sz="1900" dirty="0"/>
              <a:t> </a:t>
            </a:r>
            <a:r>
              <a:rPr lang="it-IT" sz="1900" dirty="0" err="1"/>
              <a:t>veel</a:t>
            </a:r>
            <a:r>
              <a:rPr lang="it-IT" sz="1900" dirty="0"/>
              <a:t> </a:t>
            </a:r>
            <a:r>
              <a:rPr lang="it-IT" sz="1900" dirty="0" err="1"/>
              <a:t>geld</a:t>
            </a:r>
            <a:r>
              <a:rPr lang="it-IT" sz="1900" dirty="0"/>
              <a:t> </a:t>
            </a:r>
            <a:r>
              <a:rPr lang="it-IT" sz="1900" dirty="0" err="1"/>
              <a:t>aan</a:t>
            </a:r>
            <a:r>
              <a:rPr lang="it-IT" sz="1900" dirty="0"/>
              <a:t> </a:t>
            </a:r>
            <a:r>
              <a:rPr lang="it-IT" sz="1900" dirty="0" err="1"/>
              <a:t>verwarming</a:t>
            </a:r>
            <a:endParaRPr lang="it-IT" sz="1900" dirty="0"/>
          </a:p>
          <a:p>
            <a:pPr>
              <a:lnSpc>
                <a:spcPct val="100000"/>
              </a:lnSpc>
            </a:pPr>
            <a:r>
              <a:rPr lang="it-IT" sz="1900" dirty="0"/>
              <a:t>(</a:t>
            </a:r>
            <a:r>
              <a:rPr lang="it-IT" sz="1900" dirty="0" err="1"/>
              <a:t>Maken</a:t>
            </a:r>
            <a:r>
              <a:rPr lang="it-IT" sz="1900" dirty="0"/>
              <a:t>)        </a:t>
            </a:r>
            <a:r>
              <a:rPr lang="it-IT" sz="1900" dirty="0" err="1"/>
              <a:t>Gisteren</a:t>
            </a:r>
            <a:r>
              <a:rPr lang="it-IT" sz="1900" dirty="0"/>
              <a:t> ….. de </a:t>
            </a:r>
            <a:r>
              <a:rPr lang="it-IT" sz="1900" dirty="0" err="1"/>
              <a:t>buren</a:t>
            </a:r>
            <a:r>
              <a:rPr lang="it-IT" sz="1900" dirty="0"/>
              <a:t> </a:t>
            </a:r>
            <a:r>
              <a:rPr lang="it-IT" sz="1900" dirty="0" err="1"/>
              <a:t>ruzie</a:t>
            </a:r>
            <a:endParaRPr lang="it-IT" sz="1900" dirty="0"/>
          </a:p>
        </p:txBody>
      </p:sp>
      <p:pic>
        <p:nvPicPr>
          <p:cNvPr id="5" name="Picture 4" descr="Oude fiets die staat geparkeerd op een plattelandsweg bij zonsondergang">
            <a:extLst>
              <a:ext uri="{FF2B5EF4-FFF2-40B4-BE49-F238E27FC236}">
                <a16:creationId xmlns:a16="http://schemas.microsoft.com/office/drawing/2014/main" id="{F98B3BE3-FE9A-16C5-0269-92C435081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36" r="7201" b="-2"/>
          <a:stretch/>
        </p:blipFill>
        <p:spPr>
          <a:xfrm>
            <a:off x="7331070" y="33426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8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6F48F9-9D33-5528-43CA-E952AC62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1219200"/>
            <a:ext cx="9067799" cy="1259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HEBBEN / ZIJN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DE8F695-F0DB-70A6-E16D-AA9D43F96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59698"/>
              </p:ext>
            </p:extLst>
          </p:nvPr>
        </p:nvGraphicFramePr>
        <p:xfrm>
          <a:off x="2070100" y="2721206"/>
          <a:ext cx="8128000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873235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35378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Ik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had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Ik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was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7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Jij</a:t>
                      </a:r>
                      <a:r>
                        <a:rPr lang="it-IT" dirty="0"/>
                        <a:t> / je </a:t>
                      </a:r>
                      <a:r>
                        <a:rPr lang="it-IT" dirty="0" err="1"/>
                        <a:t>had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Jij</a:t>
                      </a:r>
                      <a:r>
                        <a:rPr lang="it-IT" dirty="0"/>
                        <a:t> /je </a:t>
                      </a:r>
                      <a:r>
                        <a:rPr lang="it-IT" dirty="0" err="1"/>
                        <a:t>was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Hij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het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had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Hij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het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was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1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Wij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hadden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Wij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waren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2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Jullie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hadden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Jullie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waren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5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Zij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hadden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Zij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waren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6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3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481353-10BE-A4BC-D8DF-123F7C7A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52880"/>
            <a:ext cx="11274612" cy="4692333"/>
          </a:xfrm>
        </p:spPr>
        <p:txBody>
          <a:bodyPr/>
          <a:lstStyle/>
          <a:p>
            <a:r>
              <a:rPr lang="it-IT" dirty="0" err="1"/>
              <a:t>Ik</a:t>
            </a:r>
            <a:r>
              <a:rPr lang="it-IT" dirty="0"/>
              <a:t> …… </a:t>
            </a:r>
            <a:r>
              <a:rPr lang="it-IT" dirty="0" err="1"/>
              <a:t>ziek</a:t>
            </a:r>
            <a:r>
              <a:rPr lang="it-IT" dirty="0"/>
              <a:t> </a:t>
            </a:r>
          </a:p>
          <a:p>
            <a:r>
              <a:rPr lang="it-IT" dirty="0"/>
              <a:t>Astrid en Willem ….. te </a:t>
            </a:r>
            <a:r>
              <a:rPr lang="it-IT" dirty="0" err="1"/>
              <a:t>weinig</a:t>
            </a:r>
            <a:r>
              <a:rPr lang="it-IT" dirty="0"/>
              <a:t> </a:t>
            </a:r>
            <a:r>
              <a:rPr lang="it-IT" dirty="0" err="1"/>
              <a:t>plaats</a:t>
            </a:r>
            <a:r>
              <a:rPr lang="it-IT" dirty="0"/>
              <a:t> in </a:t>
            </a:r>
            <a:r>
              <a:rPr lang="it-IT" dirty="0" err="1"/>
              <a:t>hun</a:t>
            </a:r>
            <a:r>
              <a:rPr lang="it-IT" dirty="0"/>
              <a:t> </a:t>
            </a:r>
            <a:r>
              <a:rPr lang="it-IT" dirty="0" err="1"/>
              <a:t>flat</a:t>
            </a:r>
            <a:r>
              <a:rPr lang="it-IT" dirty="0"/>
              <a:t> </a:t>
            </a:r>
          </a:p>
          <a:p>
            <a:r>
              <a:rPr lang="it-IT" dirty="0"/>
              <a:t>De </a:t>
            </a:r>
            <a:r>
              <a:rPr lang="it-IT" dirty="0" err="1"/>
              <a:t>huur</a:t>
            </a:r>
            <a:r>
              <a:rPr lang="it-IT" dirty="0"/>
              <a:t> …. </a:t>
            </a:r>
            <a:r>
              <a:rPr lang="it-IT" dirty="0" err="1"/>
              <a:t>niet</a:t>
            </a:r>
            <a:r>
              <a:rPr lang="it-IT" dirty="0"/>
              <a:t> </a:t>
            </a:r>
            <a:r>
              <a:rPr lang="it-IT" dirty="0" err="1"/>
              <a:t>hoog</a:t>
            </a:r>
            <a:r>
              <a:rPr lang="it-IT" dirty="0"/>
              <a:t>, </a:t>
            </a:r>
            <a:r>
              <a:rPr lang="it-IT" dirty="0" err="1"/>
              <a:t>maar</a:t>
            </a:r>
            <a:r>
              <a:rPr lang="it-IT" dirty="0"/>
              <a:t> de </a:t>
            </a:r>
            <a:r>
              <a:rPr lang="it-IT" dirty="0" err="1"/>
              <a:t>flat</a:t>
            </a:r>
            <a:r>
              <a:rPr lang="it-IT" dirty="0"/>
              <a:t> ….. </a:t>
            </a:r>
            <a:r>
              <a:rPr lang="it-IT" dirty="0" err="1"/>
              <a:t>veel</a:t>
            </a:r>
            <a:r>
              <a:rPr lang="it-IT" dirty="0"/>
              <a:t> </a:t>
            </a:r>
            <a:r>
              <a:rPr lang="it-IT" dirty="0" err="1"/>
              <a:t>nadelen</a:t>
            </a:r>
            <a:r>
              <a:rPr lang="it-IT" dirty="0"/>
              <a:t> </a:t>
            </a:r>
          </a:p>
          <a:p>
            <a:r>
              <a:rPr lang="it-IT" dirty="0"/>
              <a:t>Amber en Peter …… </a:t>
            </a:r>
            <a:r>
              <a:rPr lang="it-IT" dirty="0" err="1"/>
              <a:t>mooie</a:t>
            </a:r>
            <a:r>
              <a:rPr lang="it-IT" dirty="0"/>
              <a:t> </a:t>
            </a:r>
            <a:r>
              <a:rPr lang="it-IT" dirty="0" err="1"/>
              <a:t>cijfers</a:t>
            </a:r>
            <a:r>
              <a:rPr lang="it-IT" dirty="0"/>
              <a:t> voor </a:t>
            </a:r>
            <a:r>
              <a:rPr lang="it-IT" dirty="0" err="1"/>
              <a:t>hun</a:t>
            </a:r>
            <a:r>
              <a:rPr lang="it-IT" dirty="0"/>
              <a:t> </a:t>
            </a:r>
            <a:r>
              <a:rPr lang="it-IT" dirty="0" err="1"/>
              <a:t>examens</a:t>
            </a:r>
            <a:r>
              <a:rPr lang="it-IT" dirty="0"/>
              <a:t> </a:t>
            </a:r>
          </a:p>
          <a:p>
            <a:r>
              <a:rPr lang="it-IT" dirty="0"/>
              <a:t>De </a:t>
            </a:r>
            <a:r>
              <a:rPr lang="it-IT" dirty="0" err="1"/>
              <a:t>kamers</a:t>
            </a:r>
            <a:r>
              <a:rPr lang="it-IT" dirty="0"/>
              <a:t> ….. </a:t>
            </a:r>
            <a:r>
              <a:rPr lang="it-IT" dirty="0" err="1"/>
              <a:t>grote</a:t>
            </a:r>
            <a:r>
              <a:rPr lang="it-IT" dirty="0"/>
              <a:t> ramen </a:t>
            </a:r>
          </a:p>
          <a:p>
            <a:r>
              <a:rPr lang="it-IT" dirty="0"/>
              <a:t>De </a:t>
            </a:r>
            <a:r>
              <a:rPr lang="it-IT" dirty="0" err="1"/>
              <a:t>trein</a:t>
            </a:r>
            <a:r>
              <a:rPr lang="it-IT" dirty="0"/>
              <a:t> ….. </a:t>
            </a:r>
            <a:r>
              <a:rPr lang="it-IT" dirty="0" err="1"/>
              <a:t>mooi</a:t>
            </a:r>
            <a:r>
              <a:rPr lang="it-IT" dirty="0"/>
              <a:t> op </a:t>
            </a:r>
            <a:r>
              <a:rPr lang="it-IT" dirty="0" err="1"/>
              <a:t>tijd</a:t>
            </a:r>
            <a:r>
              <a:rPr lang="it-IT" dirty="0"/>
              <a:t> </a:t>
            </a:r>
          </a:p>
          <a:p>
            <a:r>
              <a:rPr lang="it-IT" dirty="0"/>
              <a:t>De </a:t>
            </a:r>
            <a:r>
              <a:rPr lang="it-IT" dirty="0" err="1"/>
              <a:t>kleine</a:t>
            </a:r>
            <a:r>
              <a:rPr lang="it-IT" dirty="0"/>
              <a:t> </a:t>
            </a:r>
            <a:r>
              <a:rPr lang="it-IT" dirty="0" err="1"/>
              <a:t>kinderen</a:t>
            </a:r>
            <a:r>
              <a:rPr lang="it-IT" dirty="0"/>
              <a:t> …..bang voor die </a:t>
            </a:r>
            <a:r>
              <a:rPr lang="it-IT" dirty="0" err="1"/>
              <a:t>honden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9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Segnaposto contenuto 4" descr="Immagine che contiene albero, esterni, acqua, edificio&#10;&#10;Descrizione generata automaticamente">
            <a:extLst>
              <a:ext uri="{FF2B5EF4-FFF2-40B4-BE49-F238E27FC236}">
                <a16:creationId xmlns:a16="http://schemas.microsoft.com/office/drawing/2014/main" id="{797DF1AF-D33F-C883-3025-C4368FDA0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83" b="133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F9D67-7B31-A10F-9956-512AB1A3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0">
                <a:solidFill>
                  <a:srgbClr val="FFFFFF"/>
                </a:solidFill>
                <a:effectLst/>
              </a:rPr>
              <a:t>'s-Hertogenbosch 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2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8FBD81D-A0DE-9608-DE15-0607728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it-IT" dirty="0"/>
              <a:t>Morfologie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F0025B-D92D-B826-992B-9F1C8A3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scholier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Leren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(insegnare e imparare) </a:t>
            </a:r>
          </a:p>
          <a:p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SAMENSTELLINGEN </a:t>
            </a:r>
          </a:p>
          <a:p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leermethode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leerstof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schooltas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schoolgebouw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pic>
        <p:nvPicPr>
          <p:cNvPr id="5" name="Segnaposto contenuto 4" descr="Immagine che contiene esterni, erba, cielo, terra&#10;&#10;Descrizione generata automaticamente">
            <a:extLst>
              <a:ext uri="{FF2B5EF4-FFF2-40B4-BE49-F238E27FC236}">
                <a16:creationId xmlns:a16="http://schemas.microsoft.com/office/drawing/2014/main" id="{99F6BE38-5673-13F6-ACDE-7B9CFAEF5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34" r="27586" b="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8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EE0DC-A4D4-D5E1-C45B-37FB0352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Verleden</a:t>
            </a:r>
            <a:r>
              <a:rPr lang="it-IT" dirty="0"/>
              <a:t> </a:t>
            </a:r>
            <a:r>
              <a:rPr lang="it-IT" dirty="0" err="1"/>
              <a:t>tijd</a:t>
            </a:r>
            <a:r>
              <a:rPr lang="it-IT" dirty="0"/>
              <a:t> (verbi regolari)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B441C6-152F-CEBF-82C3-42FE45E42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forma con due desinenze </a:t>
            </a:r>
          </a:p>
          <a:p>
            <a:pPr marL="0" indent="0">
              <a:buNone/>
            </a:pPr>
            <a:r>
              <a:rPr lang="it-IT" b="1" dirty="0"/>
              <a:t>SINGOLARE</a:t>
            </a:r>
            <a:r>
              <a:rPr lang="it-IT" dirty="0"/>
              <a:t>: - TE, - DE (</a:t>
            </a:r>
            <a:r>
              <a:rPr lang="it-IT" dirty="0" err="1"/>
              <a:t>ik</a:t>
            </a:r>
            <a:r>
              <a:rPr lang="it-IT" dirty="0"/>
              <a:t> </a:t>
            </a:r>
            <a:r>
              <a:rPr lang="it-IT" dirty="0" err="1"/>
              <a:t>maakte</a:t>
            </a:r>
            <a:r>
              <a:rPr lang="it-IT" dirty="0"/>
              <a:t>, </a:t>
            </a:r>
            <a:r>
              <a:rPr lang="it-IT" dirty="0" err="1"/>
              <a:t>ik</a:t>
            </a:r>
            <a:r>
              <a:rPr lang="it-IT" dirty="0"/>
              <a:t> </a:t>
            </a:r>
            <a:r>
              <a:rPr lang="it-IT" dirty="0" err="1"/>
              <a:t>vertaalde</a:t>
            </a:r>
            <a:r>
              <a:rPr lang="it-IT" dirty="0"/>
              <a:t>) </a:t>
            </a:r>
          </a:p>
          <a:p>
            <a:pPr marL="0" indent="0">
              <a:buNone/>
            </a:pPr>
            <a:r>
              <a:rPr lang="it-IT" b="1" dirty="0"/>
              <a:t>PLURALE</a:t>
            </a:r>
            <a:r>
              <a:rPr lang="it-IT" dirty="0"/>
              <a:t>: -TEN, - DEN (</a:t>
            </a:r>
            <a:r>
              <a:rPr lang="it-IT" dirty="0" err="1"/>
              <a:t>wij</a:t>
            </a:r>
            <a:r>
              <a:rPr lang="it-IT" dirty="0"/>
              <a:t> </a:t>
            </a:r>
            <a:r>
              <a:rPr lang="it-IT" dirty="0" err="1"/>
              <a:t>maakten</a:t>
            </a:r>
            <a:r>
              <a:rPr lang="it-IT" dirty="0"/>
              <a:t>, </a:t>
            </a:r>
            <a:r>
              <a:rPr lang="it-IT" dirty="0" err="1"/>
              <a:t>wij</a:t>
            </a:r>
            <a:r>
              <a:rPr lang="it-IT" dirty="0"/>
              <a:t> </a:t>
            </a:r>
            <a:r>
              <a:rPr lang="it-IT" dirty="0" err="1"/>
              <a:t>vertaalden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/>
              <a:t>Enkele</a:t>
            </a:r>
            <a:r>
              <a:rPr lang="it-IT" b="1" dirty="0"/>
              <a:t> </a:t>
            </a:r>
            <a:r>
              <a:rPr lang="it-IT" b="1" dirty="0" err="1"/>
              <a:t>voorbeelden</a:t>
            </a:r>
            <a:r>
              <a:rPr lang="it-IT" b="1" dirty="0"/>
              <a:t>: </a:t>
            </a:r>
          </a:p>
          <a:p>
            <a:pPr marL="0" indent="0">
              <a:buNone/>
            </a:pPr>
            <a:r>
              <a:rPr lang="it-IT" dirty="0" err="1"/>
              <a:t>Jullie</a:t>
            </a:r>
            <a:r>
              <a:rPr lang="it-IT" dirty="0"/>
              <a:t> </a:t>
            </a:r>
            <a:r>
              <a:rPr lang="it-IT" dirty="0" err="1"/>
              <a:t>pakten</a:t>
            </a:r>
            <a:r>
              <a:rPr lang="it-IT" dirty="0"/>
              <a:t> de </a:t>
            </a:r>
            <a:r>
              <a:rPr lang="it-IT" dirty="0" err="1"/>
              <a:t>trein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Zij</a:t>
            </a:r>
            <a:r>
              <a:rPr lang="it-IT" dirty="0"/>
              <a:t> </a:t>
            </a:r>
            <a:r>
              <a:rPr lang="it-IT" dirty="0" err="1"/>
              <a:t>vertaalden</a:t>
            </a:r>
            <a:r>
              <a:rPr lang="it-IT" dirty="0"/>
              <a:t> de </a:t>
            </a:r>
            <a:r>
              <a:rPr lang="it-IT" dirty="0" err="1"/>
              <a:t>tekst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53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824B018-CF4F-BAFD-EFDD-A3118000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Morfologie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C7E00-BF1F-87AF-8B9C-E55FCC12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716366"/>
            <a:ext cx="5408706" cy="5396722"/>
          </a:xfrm>
        </p:spPr>
        <p:txBody>
          <a:bodyPr anchor="ctr">
            <a:normAutofit/>
          </a:bodyPr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Jij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slaag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Zij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heeft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Jullie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arriveer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6407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AA2C86C-71EB-0BD7-A8BD-DB7D0600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it-IT" dirty="0"/>
              <a:t>TWEE VORMEN 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B8E189-5AF8-8B26-AD00-2E675193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18" y="3124200"/>
            <a:ext cx="6212720" cy="3156166"/>
          </a:xfrm>
        </p:spPr>
        <p:txBody>
          <a:bodyPr anchor="ctr">
            <a:normAutofit/>
          </a:bodyPr>
          <a:lstStyle/>
          <a:p>
            <a:r>
              <a:rPr lang="it-IT" sz="1800" dirty="0"/>
              <a:t>Preterito (passato remoto) </a:t>
            </a:r>
          </a:p>
          <a:p>
            <a:r>
              <a:rPr lang="it-IT" sz="1800" dirty="0"/>
              <a:t>Perfetto (passato prossimo) </a:t>
            </a:r>
          </a:p>
          <a:p>
            <a:endParaRPr lang="it-IT" sz="1800" dirty="0"/>
          </a:p>
          <a:p>
            <a:pPr marL="342900" indent="-342900">
              <a:buFont typeface="Wingdings" pitchFamily="2" charset="2"/>
              <a:buChar char="v"/>
            </a:pPr>
            <a:r>
              <a:rPr lang="nl-NL" sz="1800" b="1" dirty="0" err="1">
                <a:cs typeface="Calibri" panose="020F0502020204030204" pitchFamily="34" charset="0"/>
              </a:rPr>
              <a:t>Verbi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r>
              <a:rPr lang="nl-NL" sz="1800" b="1" dirty="0" err="1">
                <a:cs typeface="Calibri" panose="020F0502020204030204" pitchFamily="34" charset="0"/>
              </a:rPr>
              <a:t>regolari</a:t>
            </a:r>
            <a:r>
              <a:rPr lang="nl-NL" sz="1800" b="1" dirty="0">
                <a:cs typeface="Calibri" panose="020F0502020204030204" pitchFamily="34" charset="0"/>
              </a:rPr>
              <a:t> (</a:t>
            </a:r>
            <a:r>
              <a:rPr lang="nl-NL" sz="1800" b="1" dirty="0" err="1">
                <a:cs typeface="Calibri" panose="020F0502020204030204" pitchFamily="34" charset="0"/>
              </a:rPr>
              <a:t>deboli</a:t>
            </a:r>
            <a:r>
              <a:rPr lang="nl-NL" sz="1800" b="1" dirty="0">
                <a:cs typeface="Calibri" panose="020F0502020204030204" pitchFamily="34" charset="0"/>
              </a:rPr>
              <a:t>) &gt; cambio di </a:t>
            </a:r>
            <a:r>
              <a:rPr lang="nl-NL" sz="1800" b="1" dirty="0" err="1">
                <a:cs typeface="Calibri" panose="020F0502020204030204" pitchFamily="34" charset="0"/>
              </a:rPr>
              <a:t>desinenza</a:t>
            </a:r>
            <a:endParaRPr lang="nl-NL" sz="1800" b="1" dirty="0"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nl-NL" sz="1800" b="1" dirty="0" err="1">
                <a:cs typeface="Calibri" panose="020F0502020204030204" pitchFamily="34" charset="0"/>
              </a:rPr>
              <a:t>Verbi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r>
              <a:rPr lang="nl-NL" sz="1800" b="1" dirty="0" err="1">
                <a:cs typeface="Calibri" panose="020F0502020204030204" pitchFamily="34" charset="0"/>
              </a:rPr>
              <a:t>irregolari</a:t>
            </a:r>
            <a:r>
              <a:rPr lang="nl-NL" sz="1800" b="1" dirty="0">
                <a:cs typeface="Calibri" panose="020F0502020204030204" pitchFamily="34" charset="0"/>
              </a:rPr>
              <a:t> (forti) &gt; </a:t>
            </a:r>
            <a:r>
              <a:rPr lang="nl-NL" sz="1800" b="1" dirty="0" err="1">
                <a:cs typeface="Calibri" panose="020F0502020204030204" pitchFamily="34" charset="0"/>
              </a:rPr>
              <a:t>cambiamento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r>
              <a:rPr lang="nl-NL" sz="1800" b="1" dirty="0" err="1">
                <a:cs typeface="Calibri" panose="020F0502020204030204" pitchFamily="34" charset="0"/>
              </a:rPr>
              <a:t>vocalico</a:t>
            </a:r>
            <a:r>
              <a:rPr lang="nl-NL" sz="1800" b="1" dirty="0">
                <a:cs typeface="Calibri" panose="020F0502020204030204" pitchFamily="34" charset="0"/>
              </a:rPr>
              <a:t> </a:t>
            </a:r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 descr="Immagine che contiene acqua, esterni, edificio, cielo&#10;&#10;Descrizione generata automaticamente">
            <a:extLst>
              <a:ext uri="{FF2B5EF4-FFF2-40B4-BE49-F238E27FC236}">
                <a16:creationId xmlns:a16="http://schemas.microsoft.com/office/drawing/2014/main" id="{7097FD6E-7696-C19D-CD96-1370463295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280" r="26420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4" name="Rectangle 1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87ED4C-27F7-9845-DA4B-4847CB33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1"/>
            <a:ext cx="5410200" cy="85851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EZELSBRUGGETJE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636040-D1A2-AC78-BCD8-2DDAAE21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75" y="2113280"/>
            <a:ext cx="5886025" cy="367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cs typeface="Calibri" panose="020F0502020204030204" pitchFamily="34" charset="0"/>
              </a:rPr>
              <a:t>‘T KOFSCHIP – ‘T EX KOFSCHIP (t, k, f, s, c, h, p, x) </a:t>
            </a:r>
          </a:p>
          <a:p>
            <a:r>
              <a:rPr lang="it-IT" sz="1800" b="1" dirty="0">
                <a:cs typeface="Calibri" panose="020F0502020204030204" pitchFamily="34" charset="0"/>
              </a:rPr>
              <a:t>-te(n)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poetsen, (ver)wachten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zetten, pakken, kloppen</a:t>
            </a:r>
            <a:endParaRPr lang="it-IT" sz="1800" dirty="0"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kapen, praten, stoten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1800" i="1" dirty="0">
                <a:cs typeface="Calibri" panose="020F0502020204030204" pitchFamily="34" charset="0"/>
              </a:rPr>
              <a:t>lachen</a:t>
            </a:r>
          </a:p>
          <a:p>
            <a:pPr lvl="0"/>
            <a:r>
              <a:rPr lang="nl-NL" sz="1800" b="1" dirty="0">
                <a:cs typeface="Calibri" panose="020F0502020204030204" pitchFamily="34" charset="0"/>
              </a:rPr>
              <a:t>-de(n)</a:t>
            </a:r>
          </a:p>
          <a:p>
            <a:r>
              <a:rPr lang="it-IT" sz="1800" i="1" dirty="0" err="1">
                <a:cs typeface="Calibri" panose="020F0502020204030204" pitchFamily="34" charset="0"/>
              </a:rPr>
              <a:t>laden</a:t>
            </a:r>
            <a:r>
              <a:rPr lang="it-IT" sz="1800" i="1" dirty="0">
                <a:cs typeface="Calibri" panose="020F0502020204030204" pitchFamily="34" charset="0"/>
              </a:rPr>
              <a:t>, </a:t>
            </a:r>
            <a:r>
              <a:rPr lang="it-IT" sz="1800" i="1" dirty="0" err="1">
                <a:cs typeface="Calibri" panose="020F0502020204030204" pitchFamily="34" charset="0"/>
              </a:rPr>
              <a:t>landen</a:t>
            </a:r>
            <a:r>
              <a:rPr lang="it-IT" sz="1800" i="1" dirty="0">
                <a:cs typeface="Calibri" panose="020F050202020403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Immagine 1" descr="TopTaal - Wat is een ezelsbruggetje? Een brug voor... | Facebook">
            <a:extLst>
              <a:ext uri="{FF2B5EF4-FFF2-40B4-BE49-F238E27FC236}">
                <a16:creationId xmlns:a16="http://schemas.microsoft.com/office/drawing/2014/main" id="{5B192D0F-E173-E3A6-9056-85F71AE0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477758"/>
            <a:ext cx="4209625" cy="39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2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FCAEF-583B-2B73-1722-EF1AAE0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Voorbeelden</a:t>
            </a:r>
            <a:r>
              <a:rPr lang="it-IT" dirty="0"/>
              <a:t>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610EC91-3855-84A9-8873-F4EE0BAC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21834"/>
              </p:ext>
            </p:extLst>
          </p:nvPr>
        </p:nvGraphicFramePr>
        <p:xfrm>
          <a:off x="1198880" y="2324946"/>
          <a:ext cx="9306560" cy="2736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312">
                  <a:extLst>
                    <a:ext uri="{9D8B030D-6E8A-4147-A177-3AD203B41FA5}">
                      <a16:colId xmlns:a16="http://schemas.microsoft.com/office/drawing/2014/main" val="3574331104"/>
                    </a:ext>
                  </a:extLst>
                </a:gridCol>
                <a:gridCol w="2039952">
                  <a:extLst>
                    <a:ext uri="{9D8B030D-6E8A-4147-A177-3AD203B41FA5}">
                      <a16:colId xmlns:a16="http://schemas.microsoft.com/office/drawing/2014/main" val="2421377778"/>
                    </a:ext>
                  </a:extLst>
                </a:gridCol>
                <a:gridCol w="1682672">
                  <a:extLst>
                    <a:ext uri="{9D8B030D-6E8A-4147-A177-3AD203B41FA5}">
                      <a16:colId xmlns:a16="http://schemas.microsoft.com/office/drawing/2014/main" val="2804279312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046098110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205080948"/>
                    </a:ext>
                  </a:extLst>
                </a:gridCol>
              </a:tblGrid>
              <a:tr h="343418">
                <a:tc>
                  <a:txBody>
                    <a:bodyPr/>
                    <a:lstStyle/>
                    <a:p>
                      <a:r>
                        <a:rPr lang="it-IT" dirty="0" err="1"/>
                        <a:t>Poetsen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Wachten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Zetten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Pakken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Kloppen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16334"/>
                  </a:ext>
                </a:extLst>
              </a:tr>
              <a:tr h="2370996">
                <a:tc>
                  <a:txBody>
                    <a:bodyPr/>
                    <a:lstStyle/>
                    <a:p>
                      <a:r>
                        <a:rPr lang="it-IT" dirty="0" err="1"/>
                        <a:t>Ik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Jij</a:t>
                      </a:r>
                      <a:r>
                        <a:rPr lang="it-IT" dirty="0"/>
                        <a:t>/je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Hij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zij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het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</a:t>
                      </a:r>
                      <a:endParaRPr lang="it-IT" dirty="0"/>
                    </a:p>
                    <a:p>
                      <a:r>
                        <a:rPr lang="it-IT" dirty="0" err="1"/>
                        <a:t>Wij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endParaRPr lang="it-IT" dirty="0"/>
                    </a:p>
                    <a:p>
                      <a:r>
                        <a:rPr lang="it-IT" dirty="0" err="1"/>
                        <a:t>Jullie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r>
                        <a:rPr lang="it-IT" dirty="0"/>
                        <a:t> </a:t>
                      </a:r>
                    </a:p>
                    <a:p>
                      <a:r>
                        <a:rPr lang="it-IT" dirty="0" err="1"/>
                        <a:t>Zij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poetsten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wachtte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wachtten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zette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zetten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Ik pakte</a:t>
                      </a:r>
                    </a:p>
                    <a:p>
                      <a:r>
                        <a:rPr lang="nl-NL" dirty="0"/>
                        <a:t>Jij/je pakte</a:t>
                      </a:r>
                    </a:p>
                    <a:p>
                      <a:r>
                        <a:rPr lang="nl-NL" dirty="0"/>
                        <a:t>Hij pakte</a:t>
                      </a:r>
                    </a:p>
                    <a:p>
                      <a:r>
                        <a:rPr lang="nl-NL" dirty="0"/>
                        <a:t>Wij pakten</a:t>
                      </a:r>
                    </a:p>
                    <a:p>
                      <a:r>
                        <a:rPr lang="nl-NL" dirty="0"/>
                        <a:t>Jullie pakten</a:t>
                      </a:r>
                    </a:p>
                    <a:p>
                      <a:r>
                        <a:rPr lang="nl-NL" dirty="0"/>
                        <a:t>Zij pakten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Jij/je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klopte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klopten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3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FCAEF-583B-2B73-1722-EF1AAE00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Voorbeelden</a:t>
            </a:r>
            <a:r>
              <a:rPr lang="it-IT" dirty="0"/>
              <a:t> - de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610EC91-3855-84A9-8873-F4EE0BAC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51372"/>
              </p:ext>
            </p:extLst>
          </p:nvPr>
        </p:nvGraphicFramePr>
        <p:xfrm>
          <a:off x="1198880" y="2324946"/>
          <a:ext cx="9306560" cy="31021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1312">
                  <a:extLst>
                    <a:ext uri="{9D8B030D-6E8A-4147-A177-3AD203B41FA5}">
                      <a16:colId xmlns:a16="http://schemas.microsoft.com/office/drawing/2014/main" val="3574331104"/>
                    </a:ext>
                  </a:extLst>
                </a:gridCol>
                <a:gridCol w="2009648">
                  <a:extLst>
                    <a:ext uri="{9D8B030D-6E8A-4147-A177-3AD203B41FA5}">
                      <a16:colId xmlns:a16="http://schemas.microsoft.com/office/drawing/2014/main" val="2421377778"/>
                    </a:ext>
                  </a:extLst>
                </a:gridCol>
                <a:gridCol w="1712976">
                  <a:extLst>
                    <a:ext uri="{9D8B030D-6E8A-4147-A177-3AD203B41FA5}">
                      <a16:colId xmlns:a16="http://schemas.microsoft.com/office/drawing/2014/main" val="2804279312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046098110"/>
                    </a:ext>
                  </a:extLst>
                </a:gridCol>
                <a:gridCol w="1861312">
                  <a:extLst>
                    <a:ext uri="{9D8B030D-6E8A-4147-A177-3AD203B41FA5}">
                      <a16:colId xmlns:a16="http://schemas.microsoft.com/office/drawing/2014/main" val="3205080948"/>
                    </a:ext>
                  </a:extLst>
                </a:gridCol>
              </a:tblGrid>
              <a:tr h="343418">
                <a:tc>
                  <a:txBody>
                    <a:bodyPr/>
                    <a:lstStyle/>
                    <a:p>
                      <a:r>
                        <a:rPr lang="it-IT" dirty="0" err="1"/>
                        <a:t>Remmen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Lenen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Aaien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16334"/>
                  </a:ext>
                </a:extLst>
              </a:tr>
              <a:tr h="2370996">
                <a:tc>
                  <a:txBody>
                    <a:bodyPr/>
                    <a:lstStyle/>
                    <a:p>
                      <a:r>
                        <a:rPr lang="nl-NL" dirty="0"/>
                        <a:t>Ik remde</a:t>
                      </a:r>
                    </a:p>
                    <a:p>
                      <a:r>
                        <a:rPr lang="nl-NL" dirty="0"/>
                        <a:t>Jij remde</a:t>
                      </a:r>
                    </a:p>
                    <a:p>
                      <a:r>
                        <a:rPr lang="nl-NL" dirty="0"/>
                        <a:t>Hij remde</a:t>
                      </a:r>
                    </a:p>
                    <a:p>
                      <a:r>
                        <a:rPr lang="nl-NL" dirty="0"/>
                        <a:t>Wij remden</a:t>
                      </a:r>
                    </a:p>
                    <a:p>
                      <a:r>
                        <a:rPr lang="nl-NL" dirty="0"/>
                        <a:t>Jullie remden</a:t>
                      </a:r>
                    </a:p>
                    <a:p>
                      <a:r>
                        <a:rPr lang="nl-NL" dirty="0"/>
                        <a:t>Zij remden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leidde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leidden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leidden</a:t>
                      </a:r>
                    </a:p>
                    <a:p>
                      <a:pPr marL="0" algn="l" defTabSz="914400" rtl="0" eaLnBrk="1" latinLnBrk="0" hangingPunct="1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leidden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Jij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Hij leende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Jullie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 leenden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 laadde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Jullie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 laadden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Jij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Hij aaide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Wij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Jullie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Zij aaiden</a:t>
                      </a:r>
                      <a:endParaRPr lang="it-IT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3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297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602</Words>
  <Application>Microsoft Office PowerPoint</Application>
  <PresentationFormat>Widescreen</PresentationFormat>
  <Paragraphs>165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AvenirNext LT Pro Medium</vt:lpstr>
      <vt:lpstr>Calibri</vt:lpstr>
      <vt:lpstr>Sabon Next LT</vt:lpstr>
      <vt:lpstr>Wingdings</vt:lpstr>
      <vt:lpstr>DappledVTI</vt:lpstr>
      <vt:lpstr>Les 8  </vt:lpstr>
      <vt:lpstr>'s-Hertogenbosch </vt:lpstr>
      <vt:lpstr>Morfologie</vt:lpstr>
      <vt:lpstr>Verleden tijd (verbi regolari) </vt:lpstr>
      <vt:lpstr>Morfologie</vt:lpstr>
      <vt:lpstr>TWEE VORMEN </vt:lpstr>
      <vt:lpstr>EZELSBRUGGETJE</vt:lpstr>
      <vt:lpstr>Voorbeelden </vt:lpstr>
      <vt:lpstr>Voorbeelden - de</vt:lpstr>
      <vt:lpstr>Attenzione ai verbi con le vocali lunghe</vt:lpstr>
      <vt:lpstr>UITKIJKEN! </vt:lpstr>
      <vt:lpstr>ONTHOU! </vt:lpstr>
      <vt:lpstr>Presentazione standard di PowerPoint</vt:lpstr>
      <vt:lpstr>HEBBEN / ZIJN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8  </dc:title>
  <dc:creator>GENTILE PAOLA</dc:creator>
  <cp:lastModifiedBy>GENTILE PAOLA</cp:lastModifiedBy>
  <cp:revision>41</cp:revision>
  <dcterms:created xsi:type="dcterms:W3CDTF">2022-11-21T16:58:49Z</dcterms:created>
  <dcterms:modified xsi:type="dcterms:W3CDTF">2022-12-05T13:50:38Z</dcterms:modified>
</cp:coreProperties>
</file>