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65" r:id="rId3"/>
    <p:sldId id="264" r:id="rId4"/>
    <p:sldId id="257" r:id="rId5"/>
    <p:sldId id="263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B6A6B-C606-44F7-93A7-E946EE0189E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4F0547-E207-4F9A-8FE9-19774ED6F016}">
      <dgm:prSet/>
      <dgm:spPr/>
      <dgm:t>
        <a:bodyPr/>
        <a:lstStyle/>
        <a:p>
          <a:r>
            <a:rPr lang="it-IT"/>
            <a:t>In</a:t>
          </a:r>
          <a:endParaRPr lang="en-US"/>
        </a:p>
      </dgm:t>
    </dgm:pt>
    <dgm:pt modelId="{F19C66F1-A646-4E20-8450-AB625AF5406F}" type="parTrans" cxnId="{AD1721B5-C0A3-4270-B400-FD625F9DB119}">
      <dgm:prSet/>
      <dgm:spPr/>
      <dgm:t>
        <a:bodyPr/>
        <a:lstStyle/>
        <a:p>
          <a:endParaRPr lang="en-US"/>
        </a:p>
      </dgm:t>
    </dgm:pt>
    <dgm:pt modelId="{302EE825-5F08-40E0-B20C-653B07BDFD39}" type="sibTrans" cxnId="{AD1721B5-C0A3-4270-B400-FD625F9DB119}">
      <dgm:prSet/>
      <dgm:spPr/>
      <dgm:t>
        <a:bodyPr/>
        <a:lstStyle/>
        <a:p>
          <a:endParaRPr lang="en-US"/>
        </a:p>
      </dgm:t>
    </dgm:pt>
    <dgm:pt modelId="{56C431CA-99BD-4430-8332-8DE35CA9313D}">
      <dgm:prSet/>
      <dgm:spPr/>
      <dgm:t>
        <a:bodyPr/>
        <a:lstStyle/>
        <a:p>
          <a:r>
            <a:rPr lang="it-IT"/>
            <a:t>Naar</a:t>
          </a:r>
          <a:endParaRPr lang="en-US"/>
        </a:p>
      </dgm:t>
    </dgm:pt>
    <dgm:pt modelId="{96F22287-3A51-4545-9826-2269CF11040F}" type="parTrans" cxnId="{5BC04BE7-0797-4102-AFB9-D5EF541593FC}">
      <dgm:prSet/>
      <dgm:spPr/>
      <dgm:t>
        <a:bodyPr/>
        <a:lstStyle/>
        <a:p>
          <a:endParaRPr lang="en-US"/>
        </a:p>
      </dgm:t>
    </dgm:pt>
    <dgm:pt modelId="{BD344C44-7742-486C-9B68-D52FB31B296C}" type="sibTrans" cxnId="{5BC04BE7-0797-4102-AFB9-D5EF541593FC}">
      <dgm:prSet/>
      <dgm:spPr/>
      <dgm:t>
        <a:bodyPr/>
        <a:lstStyle/>
        <a:p>
          <a:endParaRPr lang="en-US"/>
        </a:p>
      </dgm:t>
    </dgm:pt>
    <dgm:pt modelId="{5D31C9BE-E0DE-40F3-BAF2-ED0483CA6D77}">
      <dgm:prSet/>
      <dgm:spPr/>
      <dgm:t>
        <a:bodyPr/>
        <a:lstStyle/>
        <a:p>
          <a:r>
            <a:rPr lang="it-IT"/>
            <a:t>Aan</a:t>
          </a:r>
          <a:endParaRPr lang="en-US"/>
        </a:p>
      </dgm:t>
    </dgm:pt>
    <dgm:pt modelId="{8546353B-F74B-4AD5-BAC5-2557877369FD}" type="parTrans" cxnId="{D0BB7952-9E46-43E5-952D-674433FC8F08}">
      <dgm:prSet/>
      <dgm:spPr/>
      <dgm:t>
        <a:bodyPr/>
        <a:lstStyle/>
        <a:p>
          <a:endParaRPr lang="en-US"/>
        </a:p>
      </dgm:t>
    </dgm:pt>
    <dgm:pt modelId="{01CFB1B8-C063-43E5-A3A3-26794AC9004D}" type="sibTrans" cxnId="{D0BB7952-9E46-43E5-952D-674433FC8F08}">
      <dgm:prSet/>
      <dgm:spPr/>
      <dgm:t>
        <a:bodyPr/>
        <a:lstStyle/>
        <a:p>
          <a:endParaRPr lang="en-US"/>
        </a:p>
      </dgm:t>
    </dgm:pt>
    <dgm:pt modelId="{E16592D6-63F4-449E-93DE-37DBEEB4EC5C}">
      <dgm:prSet/>
      <dgm:spPr/>
      <dgm:t>
        <a:bodyPr/>
        <a:lstStyle/>
        <a:p>
          <a:r>
            <a:rPr lang="it-IT"/>
            <a:t>Van </a:t>
          </a:r>
          <a:endParaRPr lang="en-US"/>
        </a:p>
      </dgm:t>
    </dgm:pt>
    <dgm:pt modelId="{D5F15F40-678C-4346-8AC8-2B90C776845F}" type="parTrans" cxnId="{0EF61469-DEED-48C2-8E4B-1F5C759AD76C}">
      <dgm:prSet/>
      <dgm:spPr/>
      <dgm:t>
        <a:bodyPr/>
        <a:lstStyle/>
        <a:p>
          <a:endParaRPr lang="en-US"/>
        </a:p>
      </dgm:t>
    </dgm:pt>
    <dgm:pt modelId="{08B6346B-D18D-40BD-8923-337CDFA83829}" type="sibTrans" cxnId="{0EF61469-DEED-48C2-8E4B-1F5C759AD76C}">
      <dgm:prSet/>
      <dgm:spPr/>
      <dgm:t>
        <a:bodyPr/>
        <a:lstStyle/>
        <a:p>
          <a:endParaRPr lang="en-US"/>
        </a:p>
      </dgm:t>
    </dgm:pt>
    <dgm:pt modelId="{9CE4DADD-22FD-4F15-B0FF-E3BDD446D14A}">
      <dgm:prSet/>
      <dgm:spPr/>
      <dgm:t>
        <a:bodyPr/>
        <a:lstStyle/>
        <a:p>
          <a:r>
            <a:rPr lang="it-IT"/>
            <a:t>Met </a:t>
          </a:r>
          <a:endParaRPr lang="en-US"/>
        </a:p>
      </dgm:t>
    </dgm:pt>
    <dgm:pt modelId="{F102DCB4-D824-4CBD-B32D-2A05E4CF325E}" type="parTrans" cxnId="{3F3223E3-592F-474B-8245-12BB02DE55AE}">
      <dgm:prSet/>
      <dgm:spPr/>
      <dgm:t>
        <a:bodyPr/>
        <a:lstStyle/>
        <a:p>
          <a:endParaRPr lang="en-US"/>
        </a:p>
      </dgm:t>
    </dgm:pt>
    <dgm:pt modelId="{B6C3C783-FC86-488B-9866-8B646B81993E}" type="sibTrans" cxnId="{3F3223E3-592F-474B-8245-12BB02DE55AE}">
      <dgm:prSet/>
      <dgm:spPr/>
      <dgm:t>
        <a:bodyPr/>
        <a:lstStyle/>
        <a:p>
          <a:endParaRPr lang="en-US"/>
        </a:p>
      </dgm:t>
    </dgm:pt>
    <dgm:pt modelId="{F3661470-6B2F-42AD-9CF0-29D557824442}">
      <dgm:prSet/>
      <dgm:spPr/>
      <dgm:t>
        <a:bodyPr/>
        <a:lstStyle/>
        <a:p>
          <a:r>
            <a:rPr lang="it-IT"/>
            <a:t>Zonder</a:t>
          </a:r>
          <a:endParaRPr lang="en-US"/>
        </a:p>
      </dgm:t>
    </dgm:pt>
    <dgm:pt modelId="{BD5465CC-4379-4B15-BDCA-A9902CBFAEB0}" type="parTrans" cxnId="{D965B70C-99B2-438A-9888-A2EF9CC1269A}">
      <dgm:prSet/>
      <dgm:spPr/>
      <dgm:t>
        <a:bodyPr/>
        <a:lstStyle/>
        <a:p>
          <a:endParaRPr lang="en-US"/>
        </a:p>
      </dgm:t>
    </dgm:pt>
    <dgm:pt modelId="{049478C8-1552-4E1F-A2EB-759D14DBA487}" type="sibTrans" cxnId="{D965B70C-99B2-438A-9888-A2EF9CC1269A}">
      <dgm:prSet/>
      <dgm:spPr/>
      <dgm:t>
        <a:bodyPr/>
        <a:lstStyle/>
        <a:p>
          <a:endParaRPr lang="en-US"/>
        </a:p>
      </dgm:t>
    </dgm:pt>
    <dgm:pt modelId="{0F540C0D-FCB8-467B-B314-15B0836A83B8}">
      <dgm:prSet/>
      <dgm:spPr/>
      <dgm:t>
        <a:bodyPr/>
        <a:lstStyle/>
        <a:p>
          <a:r>
            <a:rPr lang="it-IT"/>
            <a:t>Op</a:t>
          </a:r>
          <a:endParaRPr lang="en-US"/>
        </a:p>
      </dgm:t>
    </dgm:pt>
    <dgm:pt modelId="{41BA23E5-501D-4D64-884B-F1B8C8FEB7B3}" type="parTrans" cxnId="{660242EC-C480-4E1E-8802-B05E3B086192}">
      <dgm:prSet/>
      <dgm:spPr/>
      <dgm:t>
        <a:bodyPr/>
        <a:lstStyle/>
        <a:p>
          <a:endParaRPr lang="en-US"/>
        </a:p>
      </dgm:t>
    </dgm:pt>
    <dgm:pt modelId="{B189FCEA-324D-4729-A052-CE76950647C4}" type="sibTrans" cxnId="{660242EC-C480-4E1E-8802-B05E3B086192}">
      <dgm:prSet/>
      <dgm:spPr/>
      <dgm:t>
        <a:bodyPr/>
        <a:lstStyle/>
        <a:p>
          <a:endParaRPr lang="en-US"/>
        </a:p>
      </dgm:t>
    </dgm:pt>
    <dgm:pt modelId="{CA69F554-2D55-4394-8FB4-4412CCCB43DE}">
      <dgm:prSet/>
      <dgm:spPr/>
      <dgm:t>
        <a:bodyPr/>
        <a:lstStyle/>
        <a:p>
          <a:r>
            <a:rPr lang="it-IT"/>
            <a:t>Onder</a:t>
          </a:r>
          <a:endParaRPr lang="en-US"/>
        </a:p>
      </dgm:t>
    </dgm:pt>
    <dgm:pt modelId="{8478EFEC-F839-4616-AAEF-64754F032DF8}" type="parTrans" cxnId="{0B73F91B-2F09-4066-94ED-F6233336E04A}">
      <dgm:prSet/>
      <dgm:spPr/>
      <dgm:t>
        <a:bodyPr/>
        <a:lstStyle/>
        <a:p>
          <a:endParaRPr lang="en-US"/>
        </a:p>
      </dgm:t>
    </dgm:pt>
    <dgm:pt modelId="{4AB94F48-AE72-40A2-BA64-7E19DBB71699}" type="sibTrans" cxnId="{0B73F91B-2F09-4066-94ED-F6233336E04A}">
      <dgm:prSet/>
      <dgm:spPr/>
      <dgm:t>
        <a:bodyPr/>
        <a:lstStyle/>
        <a:p>
          <a:endParaRPr lang="en-US"/>
        </a:p>
      </dgm:t>
    </dgm:pt>
    <dgm:pt modelId="{26FEAD8C-B25E-433B-AE11-FEA00F65430C}">
      <dgm:prSet/>
      <dgm:spPr/>
      <dgm:t>
        <a:bodyPr/>
        <a:lstStyle/>
        <a:p>
          <a:r>
            <a:rPr lang="it-IT"/>
            <a:t>Voor </a:t>
          </a:r>
          <a:endParaRPr lang="en-US"/>
        </a:p>
      </dgm:t>
    </dgm:pt>
    <dgm:pt modelId="{860492C8-0012-4116-BBFA-7CF7AE0F7B3A}" type="parTrans" cxnId="{2DE81E8C-C1A8-4481-BE7D-2E39D592F5C0}">
      <dgm:prSet/>
      <dgm:spPr/>
      <dgm:t>
        <a:bodyPr/>
        <a:lstStyle/>
        <a:p>
          <a:endParaRPr lang="en-US"/>
        </a:p>
      </dgm:t>
    </dgm:pt>
    <dgm:pt modelId="{AD67E9D8-05E1-488A-B4AF-C686956DCC0C}" type="sibTrans" cxnId="{2DE81E8C-C1A8-4481-BE7D-2E39D592F5C0}">
      <dgm:prSet/>
      <dgm:spPr/>
      <dgm:t>
        <a:bodyPr/>
        <a:lstStyle/>
        <a:p>
          <a:endParaRPr lang="en-US"/>
        </a:p>
      </dgm:t>
    </dgm:pt>
    <dgm:pt modelId="{D3AC97FD-1B8A-48C2-9C18-1E2D1BDE84B2}">
      <dgm:prSet/>
      <dgm:spPr/>
      <dgm:t>
        <a:bodyPr/>
        <a:lstStyle/>
        <a:p>
          <a:r>
            <a:rPr lang="it-IT"/>
            <a:t>Na</a:t>
          </a:r>
          <a:endParaRPr lang="en-US"/>
        </a:p>
      </dgm:t>
    </dgm:pt>
    <dgm:pt modelId="{2BE4385F-928A-474D-9BEE-87B038481CF4}" type="parTrans" cxnId="{52881BDA-1029-4275-86C3-267441A03A7D}">
      <dgm:prSet/>
      <dgm:spPr/>
      <dgm:t>
        <a:bodyPr/>
        <a:lstStyle/>
        <a:p>
          <a:endParaRPr lang="en-US"/>
        </a:p>
      </dgm:t>
    </dgm:pt>
    <dgm:pt modelId="{6CD22539-9F5C-4CE5-83AF-D3715F577FB3}" type="sibTrans" cxnId="{52881BDA-1029-4275-86C3-267441A03A7D}">
      <dgm:prSet/>
      <dgm:spPr/>
      <dgm:t>
        <a:bodyPr/>
        <a:lstStyle/>
        <a:p>
          <a:endParaRPr lang="en-US"/>
        </a:p>
      </dgm:t>
    </dgm:pt>
    <dgm:pt modelId="{73680E74-D64A-4917-90B9-FF7E1661A0A2}">
      <dgm:prSet/>
      <dgm:spPr/>
      <dgm:t>
        <a:bodyPr/>
        <a:lstStyle/>
        <a:p>
          <a:r>
            <a:rPr lang="it-IT"/>
            <a:t>Naast</a:t>
          </a:r>
          <a:endParaRPr lang="en-US"/>
        </a:p>
      </dgm:t>
    </dgm:pt>
    <dgm:pt modelId="{9D63D7BC-934B-4E12-B3E1-28321434C9DE}" type="parTrans" cxnId="{A216941A-B856-4527-AE2F-55EEA6748908}">
      <dgm:prSet/>
      <dgm:spPr/>
      <dgm:t>
        <a:bodyPr/>
        <a:lstStyle/>
        <a:p>
          <a:endParaRPr lang="en-US"/>
        </a:p>
      </dgm:t>
    </dgm:pt>
    <dgm:pt modelId="{D4C431C4-E6A7-459C-9081-E8271497DF96}" type="sibTrans" cxnId="{A216941A-B856-4527-AE2F-55EEA6748908}">
      <dgm:prSet/>
      <dgm:spPr/>
      <dgm:t>
        <a:bodyPr/>
        <a:lstStyle/>
        <a:p>
          <a:endParaRPr lang="en-US"/>
        </a:p>
      </dgm:t>
    </dgm:pt>
    <dgm:pt modelId="{61517706-CE11-4186-9722-68E73EDF0143}">
      <dgm:prSet/>
      <dgm:spPr/>
      <dgm:t>
        <a:bodyPr/>
        <a:lstStyle/>
        <a:p>
          <a:r>
            <a:rPr lang="it-IT"/>
            <a:t>Achter</a:t>
          </a:r>
          <a:endParaRPr lang="en-US"/>
        </a:p>
      </dgm:t>
    </dgm:pt>
    <dgm:pt modelId="{C2535500-4AAC-4B96-A091-317E7CAD93E3}" type="parTrans" cxnId="{DD20E8E4-9D39-4DD1-94FE-8B667AF37EE6}">
      <dgm:prSet/>
      <dgm:spPr/>
      <dgm:t>
        <a:bodyPr/>
        <a:lstStyle/>
        <a:p>
          <a:endParaRPr lang="en-US"/>
        </a:p>
      </dgm:t>
    </dgm:pt>
    <dgm:pt modelId="{522861C4-6E5F-488C-81EA-52DEEFF725C5}" type="sibTrans" cxnId="{DD20E8E4-9D39-4DD1-94FE-8B667AF37EE6}">
      <dgm:prSet/>
      <dgm:spPr/>
      <dgm:t>
        <a:bodyPr/>
        <a:lstStyle/>
        <a:p>
          <a:endParaRPr lang="en-US"/>
        </a:p>
      </dgm:t>
    </dgm:pt>
    <dgm:pt modelId="{0BF5B850-9009-4693-A77F-6377B93A0255}">
      <dgm:prSet/>
      <dgm:spPr/>
      <dgm:t>
        <a:bodyPr/>
        <a:lstStyle/>
        <a:p>
          <a:r>
            <a:rPr lang="it-IT"/>
            <a:t>Over </a:t>
          </a:r>
          <a:endParaRPr lang="en-US"/>
        </a:p>
      </dgm:t>
    </dgm:pt>
    <dgm:pt modelId="{89C42CAE-90EC-4557-9522-9EC3E13BC09F}" type="parTrans" cxnId="{73B8AF64-41AE-469D-8355-14C24FD28416}">
      <dgm:prSet/>
      <dgm:spPr/>
      <dgm:t>
        <a:bodyPr/>
        <a:lstStyle/>
        <a:p>
          <a:endParaRPr lang="en-US"/>
        </a:p>
      </dgm:t>
    </dgm:pt>
    <dgm:pt modelId="{E4C632FF-6AE1-4ECA-9F5F-B8832BFE0FE6}" type="sibTrans" cxnId="{73B8AF64-41AE-469D-8355-14C24FD28416}">
      <dgm:prSet/>
      <dgm:spPr/>
      <dgm:t>
        <a:bodyPr/>
        <a:lstStyle/>
        <a:p>
          <a:endParaRPr lang="en-US"/>
        </a:p>
      </dgm:t>
    </dgm:pt>
    <dgm:pt modelId="{3DC112D2-392E-40CF-825B-BA5B39C0C001}">
      <dgm:prSet/>
      <dgm:spPr/>
      <dgm:t>
        <a:bodyPr/>
        <a:lstStyle/>
        <a:p>
          <a:r>
            <a:rPr lang="it-IT"/>
            <a:t>Om</a:t>
          </a:r>
          <a:endParaRPr lang="en-US"/>
        </a:p>
      </dgm:t>
    </dgm:pt>
    <dgm:pt modelId="{502E5A21-7B17-41FD-B133-3426A30B7558}" type="parTrans" cxnId="{71B7469A-24B0-4C7C-BC2B-D0B928D49CD4}">
      <dgm:prSet/>
      <dgm:spPr/>
      <dgm:t>
        <a:bodyPr/>
        <a:lstStyle/>
        <a:p>
          <a:endParaRPr lang="en-US"/>
        </a:p>
      </dgm:t>
    </dgm:pt>
    <dgm:pt modelId="{0A131448-94B2-4AF0-BB09-63A70204B91B}" type="sibTrans" cxnId="{71B7469A-24B0-4C7C-BC2B-D0B928D49CD4}">
      <dgm:prSet/>
      <dgm:spPr/>
      <dgm:t>
        <a:bodyPr/>
        <a:lstStyle/>
        <a:p>
          <a:endParaRPr lang="en-US"/>
        </a:p>
      </dgm:t>
    </dgm:pt>
    <dgm:pt modelId="{4EBDF0F9-F138-406E-982C-365156833CAD}" type="pres">
      <dgm:prSet presAssocID="{2C3B6A6B-C606-44F7-93A7-E946EE0189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61C2AE6-DBC8-4D9A-AF10-87D13A9FCE9E}" type="pres">
      <dgm:prSet presAssocID="{B04F0547-E207-4F9A-8FE9-19774ED6F016}" presName="node" presStyleLbl="node1" presStyleIdx="0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D79BD7-1D07-4675-A1A2-23E9E5592171}" type="pres">
      <dgm:prSet presAssocID="{302EE825-5F08-40E0-B20C-653B07BDFD39}" presName="sibTrans" presStyleCnt="0"/>
      <dgm:spPr/>
    </dgm:pt>
    <dgm:pt modelId="{CA972DE5-1602-4555-8BAC-1CC1859EC55D}" type="pres">
      <dgm:prSet presAssocID="{56C431CA-99BD-4430-8332-8DE35CA9313D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EE679C-C1BD-4395-8021-E56FC7F5A5A6}" type="pres">
      <dgm:prSet presAssocID="{BD344C44-7742-486C-9B68-D52FB31B296C}" presName="sibTrans" presStyleCnt="0"/>
      <dgm:spPr/>
    </dgm:pt>
    <dgm:pt modelId="{060C3972-34E8-4795-A98E-117CC759EA19}" type="pres">
      <dgm:prSet presAssocID="{5D31C9BE-E0DE-40F3-BAF2-ED0483CA6D77}" presName="node" presStyleLbl="node1" presStyleIdx="2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622B71-931C-4D47-B434-A8DA5D13824D}" type="pres">
      <dgm:prSet presAssocID="{01CFB1B8-C063-43E5-A3A3-26794AC9004D}" presName="sibTrans" presStyleCnt="0"/>
      <dgm:spPr/>
    </dgm:pt>
    <dgm:pt modelId="{E80A5F9A-A694-43B1-AC99-F1EFA0969725}" type="pres">
      <dgm:prSet presAssocID="{E16592D6-63F4-449E-93DE-37DBEEB4EC5C}" presName="node" presStyleLbl="node1" presStyleIdx="3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294A23-B1B3-47EE-8AB6-782AE7E6F450}" type="pres">
      <dgm:prSet presAssocID="{08B6346B-D18D-40BD-8923-337CDFA83829}" presName="sibTrans" presStyleCnt="0"/>
      <dgm:spPr/>
    </dgm:pt>
    <dgm:pt modelId="{BB14DF3C-2C03-4555-86D3-42A0A1A7D9D0}" type="pres">
      <dgm:prSet presAssocID="{9CE4DADD-22FD-4F15-B0FF-E3BDD446D14A}" presName="node" presStyleLbl="node1" presStyleIdx="4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C1F63C-9FC1-462B-8FA8-254622983E58}" type="pres">
      <dgm:prSet presAssocID="{B6C3C783-FC86-488B-9866-8B646B81993E}" presName="sibTrans" presStyleCnt="0"/>
      <dgm:spPr/>
    </dgm:pt>
    <dgm:pt modelId="{17E416CA-1757-4CB0-80BB-BCF715134929}" type="pres">
      <dgm:prSet presAssocID="{F3661470-6B2F-42AD-9CF0-29D557824442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9F7899-907C-47D9-98A7-7C2760BF543F}" type="pres">
      <dgm:prSet presAssocID="{049478C8-1552-4E1F-A2EB-759D14DBA487}" presName="sibTrans" presStyleCnt="0"/>
      <dgm:spPr/>
    </dgm:pt>
    <dgm:pt modelId="{97CDB519-5151-4BEE-8F82-0ACD56E84CAC}" type="pres">
      <dgm:prSet presAssocID="{0F540C0D-FCB8-467B-B314-15B0836A83B8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950F31-941D-4EB6-9121-E51577264526}" type="pres">
      <dgm:prSet presAssocID="{B189FCEA-324D-4729-A052-CE76950647C4}" presName="sibTrans" presStyleCnt="0"/>
      <dgm:spPr/>
    </dgm:pt>
    <dgm:pt modelId="{D6B31A2C-325C-41A2-BEC3-AA81970AEC2A}" type="pres">
      <dgm:prSet presAssocID="{CA69F554-2D55-4394-8FB4-4412CCCB43DE}" presName="node" presStyleLbl="node1" presStyleIdx="7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F2D1A3-10F1-434F-8FC8-5628956F8938}" type="pres">
      <dgm:prSet presAssocID="{4AB94F48-AE72-40A2-BA64-7E19DBB71699}" presName="sibTrans" presStyleCnt="0"/>
      <dgm:spPr/>
    </dgm:pt>
    <dgm:pt modelId="{797DC39A-EE3B-42E7-BECE-680F4A487D2B}" type="pres">
      <dgm:prSet presAssocID="{26FEAD8C-B25E-433B-AE11-FEA00F65430C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3D26D4-425C-4FE1-82CA-3B7FA91446C1}" type="pres">
      <dgm:prSet presAssocID="{AD67E9D8-05E1-488A-B4AF-C686956DCC0C}" presName="sibTrans" presStyleCnt="0"/>
      <dgm:spPr/>
    </dgm:pt>
    <dgm:pt modelId="{223975B2-2702-472B-AB4E-26573806C843}" type="pres">
      <dgm:prSet presAssocID="{D3AC97FD-1B8A-48C2-9C18-1E2D1BDE84B2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F73596-6EDE-4B7B-B812-27C569D209ED}" type="pres">
      <dgm:prSet presAssocID="{6CD22539-9F5C-4CE5-83AF-D3715F577FB3}" presName="sibTrans" presStyleCnt="0"/>
      <dgm:spPr/>
    </dgm:pt>
    <dgm:pt modelId="{77434BF8-7999-4996-A806-24941669BB4C}" type="pres">
      <dgm:prSet presAssocID="{73680E74-D64A-4917-90B9-FF7E1661A0A2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93ADC6-8945-482F-AEDE-B47B896DBD0E}" type="pres">
      <dgm:prSet presAssocID="{D4C431C4-E6A7-459C-9081-E8271497DF96}" presName="sibTrans" presStyleCnt="0"/>
      <dgm:spPr/>
    </dgm:pt>
    <dgm:pt modelId="{F038C911-FD90-4269-81D1-54DAB2AC4AC0}" type="pres">
      <dgm:prSet presAssocID="{61517706-CE11-4186-9722-68E73EDF0143}" presName="node" presStyleLbl="node1" presStyleIdx="11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8E6282A-9A5D-4999-8AF5-B172CA4ED7DE}" type="pres">
      <dgm:prSet presAssocID="{522861C4-6E5F-488C-81EA-52DEEFF725C5}" presName="sibTrans" presStyleCnt="0"/>
      <dgm:spPr/>
    </dgm:pt>
    <dgm:pt modelId="{94169085-E12B-4A48-AA9F-13E4B71B579C}" type="pres">
      <dgm:prSet presAssocID="{0BF5B850-9009-4693-A77F-6377B93A0255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77BC08-DA2E-4EA8-AE55-C95606C21151}" type="pres">
      <dgm:prSet presAssocID="{E4C632FF-6AE1-4ECA-9F5F-B8832BFE0FE6}" presName="sibTrans" presStyleCnt="0"/>
      <dgm:spPr/>
    </dgm:pt>
    <dgm:pt modelId="{9AC7E54C-ACA2-4069-8F5B-773906F8693B}" type="pres">
      <dgm:prSet presAssocID="{3DC112D2-392E-40CF-825B-BA5B39C0C001}" presName="node" presStyleLbl="node1" presStyleIdx="13" presStyleCnt="1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B73F91B-2F09-4066-94ED-F6233336E04A}" srcId="{2C3B6A6B-C606-44F7-93A7-E946EE0189E7}" destId="{CA69F554-2D55-4394-8FB4-4412CCCB43DE}" srcOrd="7" destOrd="0" parTransId="{8478EFEC-F839-4616-AAEF-64754F032DF8}" sibTransId="{4AB94F48-AE72-40A2-BA64-7E19DBB71699}"/>
    <dgm:cxn modelId="{C5F36EA0-6512-4E66-8F05-1EFF734BB98C}" type="presOf" srcId="{E16592D6-63F4-449E-93DE-37DBEEB4EC5C}" destId="{E80A5F9A-A694-43B1-AC99-F1EFA0969725}" srcOrd="0" destOrd="0" presId="urn:microsoft.com/office/officeart/2005/8/layout/default"/>
    <dgm:cxn modelId="{73B8AF64-41AE-469D-8355-14C24FD28416}" srcId="{2C3B6A6B-C606-44F7-93A7-E946EE0189E7}" destId="{0BF5B850-9009-4693-A77F-6377B93A0255}" srcOrd="12" destOrd="0" parTransId="{89C42CAE-90EC-4557-9522-9EC3E13BC09F}" sibTransId="{E4C632FF-6AE1-4ECA-9F5F-B8832BFE0FE6}"/>
    <dgm:cxn modelId="{C2C4FD0A-14B6-4AB4-B256-5529FB8E52C2}" type="presOf" srcId="{D3AC97FD-1B8A-48C2-9C18-1E2D1BDE84B2}" destId="{223975B2-2702-472B-AB4E-26573806C843}" srcOrd="0" destOrd="0" presId="urn:microsoft.com/office/officeart/2005/8/layout/default"/>
    <dgm:cxn modelId="{5BC04BE7-0797-4102-AFB9-D5EF541593FC}" srcId="{2C3B6A6B-C606-44F7-93A7-E946EE0189E7}" destId="{56C431CA-99BD-4430-8332-8DE35CA9313D}" srcOrd="1" destOrd="0" parTransId="{96F22287-3A51-4545-9826-2269CF11040F}" sibTransId="{BD344C44-7742-486C-9B68-D52FB31B296C}"/>
    <dgm:cxn modelId="{52881BDA-1029-4275-86C3-267441A03A7D}" srcId="{2C3B6A6B-C606-44F7-93A7-E946EE0189E7}" destId="{D3AC97FD-1B8A-48C2-9C18-1E2D1BDE84B2}" srcOrd="9" destOrd="0" parTransId="{2BE4385F-928A-474D-9BEE-87B038481CF4}" sibTransId="{6CD22539-9F5C-4CE5-83AF-D3715F577FB3}"/>
    <dgm:cxn modelId="{1B94D277-AD4C-4355-97FE-905A0C3601D0}" type="presOf" srcId="{B04F0547-E207-4F9A-8FE9-19774ED6F016}" destId="{B61C2AE6-DBC8-4D9A-AF10-87D13A9FCE9E}" srcOrd="0" destOrd="0" presId="urn:microsoft.com/office/officeart/2005/8/layout/default"/>
    <dgm:cxn modelId="{D0BB7952-9E46-43E5-952D-674433FC8F08}" srcId="{2C3B6A6B-C606-44F7-93A7-E946EE0189E7}" destId="{5D31C9BE-E0DE-40F3-BAF2-ED0483CA6D77}" srcOrd="2" destOrd="0" parTransId="{8546353B-F74B-4AD5-BAC5-2557877369FD}" sibTransId="{01CFB1B8-C063-43E5-A3A3-26794AC9004D}"/>
    <dgm:cxn modelId="{A216941A-B856-4527-AE2F-55EEA6748908}" srcId="{2C3B6A6B-C606-44F7-93A7-E946EE0189E7}" destId="{73680E74-D64A-4917-90B9-FF7E1661A0A2}" srcOrd="10" destOrd="0" parTransId="{9D63D7BC-934B-4E12-B3E1-28321434C9DE}" sibTransId="{D4C431C4-E6A7-459C-9081-E8271497DF96}"/>
    <dgm:cxn modelId="{51E5CF95-A528-42B4-AE7D-644E30E43CEC}" type="presOf" srcId="{F3661470-6B2F-42AD-9CF0-29D557824442}" destId="{17E416CA-1757-4CB0-80BB-BCF715134929}" srcOrd="0" destOrd="0" presId="urn:microsoft.com/office/officeart/2005/8/layout/default"/>
    <dgm:cxn modelId="{3C4A793F-527B-4C11-B655-C7CF4559BFC4}" type="presOf" srcId="{9CE4DADD-22FD-4F15-B0FF-E3BDD446D14A}" destId="{BB14DF3C-2C03-4555-86D3-42A0A1A7D9D0}" srcOrd="0" destOrd="0" presId="urn:microsoft.com/office/officeart/2005/8/layout/default"/>
    <dgm:cxn modelId="{48E1AFDB-243B-44E6-B8BA-3198C283331C}" type="presOf" srcId="{2C3B6A6B-C606-44F7-93A7-E946EE0189E7}" destId="{4EBDF0F9-F138-406E-982C-365156833CAD}" srcOrd="0" destOrd="0" presId="urn:microsoft.com/office/officeart/2005/8/layout/default"/>
    <dgm:cxn modelId="{0EF61469-DEED-48C2-8E4B-1F5C759AD76C}" srcId="{2C3B6A6B-C606-44F7-93A7-E946EE0189E7}" destId="{E16592D6-63F4-449E-93DE-37DBEEB4EC5C}" srcOrd="3" destOrd="0" parTransId="{D5F15F40-678C-4346-8AC8-2B90C776845F}" sibTransId="{08B6346B-D18D-40BD-8923-337CDFA83829}"/>
    <dgm:cxn modelId="{2C9C322E-3CA2-4697-9C31-3B7795B59AED}" type="presOf" srcId="{26FEAD8C-B25E-433B-AE11-FEA00F65430C}" destId="{797DC39A-EE3B-42E7-BECE-680F4A487D2B}" srcOrd="0" destOrd="0" presId="urn:microsoft.com/office/officeart/2005/8/layout/default"/>
    <dgm:cxn modelId="{FC60075D-5213-488F-BCED-1675354B97B3}" type="presOf" srcId="{5D31C9BE-E0DE-40F3-BAF2-ED0483CA6D77}" destId="{060C3972-34E8-4795-A98E-117CC759EA19}" srcOrd="0" destOrd="0" presId="urn:microsoft.com/office/officeart/2005/8/layout/default"/>
    <dgm:cxn modelId="{78A08E7B-FDBE-4EC4-8161-8F655FB8A513}" type="presOf" srcId="{61517706-CE11-4186-9722-68E73EDF0143}" destId="{F038C911-FD90-4269-81D1-54DAB2AC4AC0}" srcOrd="0" destOrd="0" presId="urn:microsoft.com/office/officeart/2005/8/layout/default"/>
    <dgm:cxn modelId="{D965B70C-99B2-438A-9888-A2EF9CC1269A}" srcId="{2C3B6A6B-C606-44F7-93A7-E946EE0189E7}" destId="{F3661470-6B2F-42AD-9CF0-29D557824442}" srcOrd="5" destOrd="0" parTransId="{BD5465CC-4379-4B15-BDCA-A9902CBFAEB0}" sibTransId="{049478C8-1552-4E1F-A2EB-759D14DBA487}"/>
    <dgm:cxn modelId="{5F26EABB-F15F-42CB-A677-6B7E992F59B2}" type="presOf" srcId="{CA69F554-2D55-4394-8FB4-4412CCCB43DE}" destId="{D6B31A2C-325C-41A2-BEC3-AA81970AEC2A}" srcOrd="0" destOrd="0" presId="urn:microsoft.com/office/officeart/2005/8/layout/default"/>
    <dgm:cxn modelId="{71B7469A-24B0-4C7C-BC2B-D0B928D49CD4}" srcId="{2C3B6A6B-C606-44F7-93A7-E946EE0189E7}" destId="{3DC112D2-392E-40CF-825B-BA5B39C0C001}" srcOrd="13" destOrd="0" parTransId="{502E5A21-7B17-41FD-B133-3426A30B7558}" sibTransId="{0A131448-94B2-4AF0-BB09-63A70204B91B}"/>
    <dgm:cxn modelId="{DD20E8E4-9D39-4DD1-94FE-8B667AF37EE6}" srcId="{2C3B6A6B-C606-44F7-93A7-E946EE0189E7}" destId="{61517706-CE11-4186-9722-68E73EDF0143}" srcOrd="11" destOrd="0" parTransId="{C2535500-4AAC-4B96-A091-317E7CAD93E3}" sibTransId="{522861C4-6E5F-488C-81EA-52DEEFF725C5}"/>
    <dgm:cxn modelId="{2DE81E8C-C1A8-4481-BE7D-2E39D592F5C0}" srcId="{2C3B6A6B-C606-44F7-93A7-E946EE0189E7}" destId="{26FEAD8C-B25E-433B-AE11-FEA00F65430C}" srcOrd="8" destOrd="0" parTransId="{860492C8-0012-4116-BBFA-7CF7AE0F7B3A}" sibTransId="{AD67E9D8-05E1-488A-B4AF-C686956DCC0C}"/>
    <dgm:cxn modelId="{660242EC-C480-4E1E-8802-B05E3B086192}" srcId="{2C3B6A6B-C606-44F7-93A7-E946EE0189E7}" destId="{0F540C0D-FCB8-467B-B314-15B0836A83B8}" srcOrd="6" destOrd="0" parTransId="{41BA23E5-501D-4D64-884B-F1B8C8FEB7B3}" sibTransId="{B189FCEA-324D-4729-A052-CE76950647C4}"/>
    <dgm:cxn modelId="{85B41CB3-4A55-422E-8786-D7B861C4E115}" type="presOf" srcId="{0BF5B850-9009-4693-A77F-6377B93A0255}" destId="{94169085-E12B-4A48-AA9F-13E4B71B579C}" srcOrd="0" destOrd="0" presId="urn:microsoft.com/office/officeart/2005/8/layout/default"/>
    <dgm:cxn modelId="{AD1721B5-C0A3-4270-B400-FD625F9DB119}" srcId="{2C3B6A6B-C606-44F7-93A7-E946EE0189E7}" destId="{B04F0547-E207-4F9A-8FE9-19774ED6F016}" srcOrd="0" destOrd="0" parTransId="{F19C66F1-A646-4E20-8450-AB625AF5406F}" sibTransId="{302EE825-5F08-40E0-B20C-653B07BDFD39}"/>
    <dgm:cxn modelId="{EE829E59-209B-4E0F-9C94-6BC25D55E46E}" type="presOf" srcId="{3DC112D2-392E-40CF-825B-BA5B39C0C001}" destId="{9AC7E54C-ACA2-4069-8F5B-773906F8693B}" srcOrd="0" destOrd="0" presId="urn:microsoft.com/office/officeart/2005/8/layout/default"/>
    <dgm:cxn modelId="{0646FDCB-EE6C-48A2-967E-F70E7FA30EEF}" type="presOf" srcId="{0F540C0D-FCB8-467B-B314-15B0836A83B8}" destId="{97CDB519-5151-4BEE-8F82-0ACD56E84CAC}" srcOrd="0" destOrd="0" presId="urn:microsoft.com/office/officeart/2005/8/layout/default"/>
    <dgm:cxn modelId="{3F3223E3-592F-474B-8245-12BB02DE55AE}" srcId="{2C3B6A6B-C606-44F7-93A7-E946EE0189E7}" destId="{9CE4DADD-22FD-4F15-B0FF-E3BDD446D14A}" srcOrd="4" destOrd="0" parTransId="{F102DCB4-D824-4CBD-B32D-2A05E4CF325E}" sibTransId="{B6C3C783-FC86-488B-9866-8B646B81993E}"/>
    <dgm:cxn modelId="{D051547D-4372-43D9-B77C-D88B33A43C09}" type="presOf" srcId="{56C431CA-99BD-4430-8332-8DE35CA9313D}" destId="{CA972DE5-1602-4555-8BAC-1CC1859EC55D}" srcOrd="0" destOrd="0" presId="urn:microsoft.com/office/officeart/2005/8/layout/default"/>
    <dgm:cxn modelId="{4F665957-6437-477B-BBD3-51283934AAC7}" type="presOf" srcId="{73680E74-D64A-4917-90B9-FF7E1661A0A2}" destId="{77434BF8-7999-4996-A806-24941669BB4C}" srcOrd="0" destOrd="0" presId="urn:microsoft.com/office/officeart/2005/8/layout/default"/>
    <dgm:cxn modelId="{EF74C372-1E99-421B-B8A5-E524847A315C}" type="presParOf" srcId="{4EBDF0F9-F138-406E-982C-365156833CAD}" destId="{B61C2AE6-DBC8-4D9A-AF10-87D13A9FCE9E}" srcOrd="0" destOrd="0" presId="urn:microsoft.com/office/officeart/2005/8/layout/default"/>
    <dgm:cxn modelId="{D1494E6B-B215-4853-B9C7-F12B0FF16B42}" type="presParOf" srcId="{4EBDF0F9-F138-406E-982C-365156833CAD}" destId="{2CD79BD7-1D07-4675-A1A2-23E9E5592171}" srcOrd="1" destOrd="0" presId="urn:microsoft.com/office/officeart/2005/8/layout/default"/>
    <dgm:cxn modelId="{DCF492E6-F9F7-428A-B56C-15270EE2BD2A}" type="presParOf" srcId="{4EBDF0F9-F138-406E-982C-365156833CAD}" destId="{CA972DE5-1602-4555-8BAC-1CC1859EC55D}" srcOrd="2" destOrd="0" presId="urn:microsoft.com/office/officeart/2005/8/layout/default"/>
    <dgm:cxn modelId="{20945006-959F-4F3B-81C0-4D266484C6B4}" type="presParOf" srcId="{4EBDF0F9-F138-406E-982C-365156833CAD}" destId="{97EE679C-C1BD-4395-8021-E56FC7F5A5A6}" srcOrd="3" destOrd="0" presId="urn:microsoft.com/office/officeart/2005/8/layout/default"/>
    <dgm:cxn modelId="{9F17B7A3-6A5B-4BDB-9127-0C531DC89F0B}" type="presParOf" srcId="{4EBDF0F9-F138-406E-982C-365156833CAD}" destId="{060C3972-34E8-4795-A98E-117CC759EA19}" srcOrd="4" destOrd="0" presId="urn:microsoft.com/office/officeart/2005/8/layout/default"/>
    <dgm:cxn modelId="{9DBFFD86-4F64-4F0B-831F-AE54FD458778}" type="presParOf" srcId="{4EBDF0F9-F138-406E-982C-365156833CAD}" destId="{B2622B71-931C-4D47-B434-A8DA5D13824D}" srcOrd="5" destOrd="0" presId="urn:microsoft.com/office/officeart/2005/8/layout/default"/>
    <dgm:cxn modelId="{F999308A-974D-4973-B663-32D5AB7CCB4F}" type="presParOf" srcId="{4EBDF0F9-F138-406E-982C-365156833CAD}" destId="{E80A5F9A-A694-43B1-AC99-F1EFA0969725}" srcOrd="6" destOrd="0" presId="urn:microsoft.com/office/officeart/2005/8/layout/default"/>
    <dgm:cxn modelId="{DAA8CD0F-AF7D-4E80-97BE-843C7711D183}" type="presParOf" srcId="{4EBDF0F9-F138-406E-982C-365156833CAD}" destId="{5A294A23-B1B3-47EE-8AB6-782AE7E6F450}" srcOrd="7" destOrd="0" presId="urn:microsoft.com/office/officeart/2005/8/layout/default"/>
    <dgm:cxn modelId="{B3677B82-4C96-49FB-A54A-87FF646D3CA4}" type="presParOf" srcId="{4EBDF0F9-F138-406E-982C-365156833CAD}" destId="{BB14DF3C-2C03-4555-86D3-42A0A1A7D9D0}" srcOrd="8" destOrd="0" presId="urn:microsoft.com/office/officeart/2005/8/layout/default"/>
    <dgm:cxn modelId="{D75F24B3-1792-4B62-B7E0-8343C6DE4B3B}" type="presParOf" srcId="{4EBDF0F9-F138-406E-982C-365156833CAD}" destId="{90C1F63C-9FC1-462B-8FA8-254622983E58}" srcOrd="9" destOrd="0" presId="urn:microsoft.com/office/officeart/2005/8/layout/default"/>
    <dgm:cxn modelId="{4EFE5E83-4296-4589-AFF6-77B2ADFC1488}" type="presParOf" srcId="{4EBDF0F9-F138-406E-982C-365156833CAD}" destId="{17E416CA-1757-4CB0-80BB-BCF715134929}" srcOrd="10" destOrd="0" presId="urn:microsoft.com/office/officeart/2005/8/layout/default"/>
    <dgm:cxn modelId="{5820E83E-8F07-4EF1-91E2-B49F9595A2E7}" type="presParOf" srcId="{4EBDF0F9-F138-406E-982C-365156833CAD}" destId="{119F7899-907C-47D9-98A7-7C2760BF543F}" srcOrd="11" destOrd="0" presId="urn:microsoft.com/office/officeart/2005/8/layout/default"/>
    <dgm:cxn modelId="{D05131D3-6179-4D3B-8AC1-03C5D482537A}" type="presParOf" srcId="{4EBDF0F9-F138-406E-982C-365156833CAD}" destId="{97CDB519-5151-4BEE-8F82-0ACD56E84CAC}" srcOrd="12" destOrd="0" presId="urn:microsoft.com/office/officeart/2005/8/layout/default"/>
    <dgm:cxn modelId="{3EFD0ED0-1E16-4DF4-8A60-4EECB95F8015}" type="presParOf" srcId="{4EBDF0F9-F138-406E-982C-365156833CAD}" destId="{0B950F31-941D-4EB6-9121-E51577264526}" srcOrd="13" destOrd="0" presId="urn:microsoft.com/office/officeart/2005/8/layout/default"/>
    <dgm:cxn modelId="{1AA4BDF6-DEE6-4B5E-B8E5-326B88D2C176}" type="presParOf" srcId="{4EBDF0F9-F138-406E-982C-365156833CAD}" destId="{D6B31A2C-325C-41A2-BEC3-AA81970AEC2A}" srcOrd="14" destOrd="0" presId="urn:microsoft.com/office/officeart/2005/8/layout/default"/>
    <dgm:cxn modelId="{6429B2D2-483C-4F83-855D-804BE5392C8C}" type="presParOf" srcId="{4EBDF0F9-F138-406E-982C-365156833CAD}" destId="{BBF2D1A3-10F1-434F-8FC8-5628956F8938}" srcOrd="15" destOrd="0" presId="urn:microsoft.com/office/officeart/2005/8/layout/default"/>
    <dgm:cxn modelId="{535E990D-D54C-4D14-B797-BA2217D54FFD}" type="presParOf" srcId="{4EBDF0F9-F138-406E-982C-365156833CAD}" destId="{797DC39A-EE3B-42E7-BECE-680F4A487D2B}" srcOrd="16" destOrd="0" presId="urn:microsoft.com/office/officeart/2005/8/layout/default"/>
    <dgm:cxn modelId="{05B20241-2781-4693-B25D-87A9D97958DF}" type="presParOf" srcId="{4EBDF0F9-F138-406E-982C-365156833CAD}" destId="{7A3D26D4-425C-4FE1-82CA-3B7FA91446C1}" srcOrd="17" destOrd="0" presId="urn:microsoft.com/office/officeart/2005/8/layout/default"/>
    <dgm:cxn modelId="{41718CB4-76B6-4B70-836B-8378F85B2671}" type="presParOf" srcId="{4EBDF0F9-F138-406E-982C-365156833CAD}" destId="{223975B2-2702-472B-AB4E-26573806C843}" srcOrd="18" destOrd="0" presId="urn:microsoft.com/office/officeart/2005/8/layout/default"/>
    <dgm:cxn modelId="{26366079-FC57-466A-91CD-FF64B502DE2E}" type="presParOf" srcId="{4EBDF0F9-F138-406E-982C-365156833CAD}" destId="{1EF73596-6EDE-4B7B-B812-27C569D209ED}" srcOrd="19" destOrd="0" presId="urn:microsoft.com/office/officeart/2005/8/layout/default"/>
    <dgm:cxn modelId="{EAC86439-55D5-4A28-9B09-E6EC1FAAAE77}" type="presParOf" srcId="{4EBDF0F9-F138-406E-982C-365156833CAD}" destId="{77434BF8-7999-4996-A806-24941669BB4C}" srcOrd="20" destOrd="0" presId="urn:microsoft.com/office/officeart/2005/8/layout/default"/>
    <dgm:cxn modelId="{DD0CC76E-39A0-400C-BA57-B1EC76CDAF1F}" type="presParOf" srcId="{4EBDF0F9-F138-406E-982C-365156833CAD}" destId="{D293ADC6-8945-482F-AEDE-B47B896DBD0E}" srcOrd="21" destOrd="0" presId="urn:microsoft.com/office/officeart/2005/8/layout/default"/>
    <dgm:cxn modelId="{808164AA-C484-4102-8D05-157B197A665F}" type="presParOf" srcId="{4EBDF0F9-F138-406E-982C-365156833CAD}" destId="{F038C911-FD90-4269-81D1-54DAB2AC4AC0}" srcOrd="22" destOrd="0" presId="urn:microsoft.com/office/officeart/2005/8/layout/default"/>
    <dgm:cxn modelId="{E6903049-1EB3-41E8-A1C6-95EEA6D35FD3}" type="presParOf" srcId="{4EBDF0F9-F138-406E-982C-365156833CAD}" destId="{18E6282A-9A5D-4999-8AF5-B172CA4ED7DE}" srcOrd="23" destOrd="0" presId="urn:microsoft.com/office/officeart/2005/8/layout/default"/>
    <dgm:cxn modelId="{0875A7C6-DF40-47A8-BBD7-FD0BD4B49869}" type="presParOf" srcId="{4EBDF0F9-F138-406E-982C-365156833CAD}" destId="{94169085-E12B-4A48-AA9F-13E4B71B579C}" srcOrd="24" destOrd="0" presId="urn:microsoft.com/office/officeart/2005/8/layout/default"/>
    <dgm:cxn modelId="{75E8B071-99BE-43DB-BCB9-45F2556D3661}" type="presParOf" srcId="{4EBDF0F9-F138-406E-982C-365156833CAD}" destId="{F077BC08-DA2E-4EA8-AE55-C95606C21151}" srcOrd="25" destOrd="0" presId="urn:microsoft.com/office/officeart/2005/8/layout/default"/>
    <dgm:cxn modelId="{95CFE68B-36C1-4A32-8D82-DC2B18867963}" type="presParOf" srcId="{4EBDF0F9-F138-406E-982C-365156833CAD}" destId="{9AC7E54C-ACA2-4069-8F5B-773906F8693B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1FFF7-D559-4C69-A7EE-5DAFCBF6ECD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B89E233-457C-41E2-A80C-FF3D9964495C}">
      <dgm:prSet/>
      <dgm:spPr/>
      <dgm:t>
        <a:bodyPr/>
        <a:lstStyle/>
        <a:p>
          <a:r>
            <a:rPr lang="it-IT"/>
            <a:t>Zij lijken ….. Hun vader </a:t>
          </a:r>
          <a:endParaRPr lang="en-US"/>
        </a:p>
      </dgm:t>
    </dgm:pt>
    <dgm:pt modelId="{6DA4D751-931F-41FE-8EF6-E80385E1CF57}" type="parTrans" cxnId="{E1CD1270-40F1-4D82-A93B-A6C103444314}">
      <dgm:prSet/>
      <dgm:spPr/>
      <dgm:t>
        <a:bodyPr/>
        <a:lstStyle/>
        <a:p>
          <a:endParaRPr lang="en-US"/>
        </a:p>
      </dgm:t>
    </dgm:pt>
    <dgm:pt modelId="{C77E8E7E-060C-448D-8884-BA79553A0561}" type="sibTrans" cxnId="{E1CD1270-40F1-4D82-A93B-A6C103444314}">
      <dgm:prSet/>
      <dgm:spPr/>
      <dgm:t>
        <a:bodyPr/>
        <a:lstStyle/>
        <a:p>
          <a:endParaRPr lang="en-US"/>
        </a:p>
      </dgm:t>
    </dgm:pt>
    <dgm:pt modelId="{D8662EAE-5DCD-4446-90C0-AA834ACD7A27}">
      <dgm:prSet/>
      <dgm:spPr/>
      <dgm:t>
        <a:bodyPr/>
        <a:lstStyle/>
        <a:p>
          <a:r>
            <a:rPr lang="it-IT"/>
            <a:t>Ik fiets ….. Utrecht </a:t>
          </a:r>
          <a:endParaRPr lang="en-US"/>
        </a:p>
      </dgm:t>
    </dgm:pt>
    <dgm:pt modelId="{62DA03BD-1FB6-45F8-9105-D6930838C7B1}" type="parTrans" cxnId="{C566A4A5-368B-4770-A072-4538E5748C28}">
      <dgm:prSet/>
      <dgm:spPr/>
      <dgm:t>
        <a:bodyPr/>
        <a:lstStyle/>
        <a:p>
          <a:endParaRPr lang="en-US"/>
        </a:p>
      </dgm:t>
    </dgm:pt>
    <dgm:pt modelId="{8B66C231-0870-4559-B84B-352401DEC4E1}" type="sibTrans" cxnId="{C566A4A5-368B-4770-A072-4538E5748C28}">
      <dgm:prSet/>
      <dgm:spPr/>
      <dgm:t>
        <a:bodyPr/>
        <a:lstStyle/>
        <a:p>
          <a:endParaRPr lang="en-US"/>
        </a:p>
      </dgm:t>
    </dgm:pt>
    <dgm:pt modelId="{BFA509F9-C333-418A-9645-BDD04D9CC053}">
      <dgm:prSet/>
      <dgm:spPr/>
      <dgm:t>
        <a:bodyPr/>
        <a:lstStyle/>
        <a:p>
          <a:r>
            <a:rPr lang="it-IT"/>
            <a:t>Ik ga ….. Je mee </a:t>
          </a:r>
          <a:endParaRPr lang="en-US"/>
        </a:p>
      </dgm:t>
    </dgm:pt>
    <dgm:pt modelId="{1A969415-226D-4184-92A4-6A48169FB77A}" type="parTrans" cxnId="{CC181983-C5B1-4F7D-8DFC-5743B247F75A}">
      <dgm:prSet/>
      <dgm:spPr/>
      <dgm:t>
        <a:bodyPr/>
        <a:lstStyle/>
        <a:p>
          <a:endParaRPr lang="en-US"/>
        </a:p>
      </dgm:t>
    </dgm:pt>
    <dgm:pt modelId="{97E2B85B-7999-4D5C-9FCD-8876B866ED1D}" type="sibTrans" cxnId="{CC181983-C5B1-4F7D-8DFC-5743B247F75A}">
      <dgm:prSet/>
      <dgm:spPr/>
      <dgm:t>
        <a:bodyPr/>
        <a:lstStyle/>
        <a:p>
          <a:endParaRPr lang="en-US"/>
        </a:p>
      </dgm:t>
    </dgm:pt>
    <dgm:pt modelId="{608FD97E-21E5-40DD-A890-A334B0457C94}">
      <dgm:prSet/>
      <dgm:spPr/>
      <dgm:t>
        <a:bodyPr/>
        <a:lstStyle/>
        <a:p>
          <a:r>
            <a:rPr lang="it-IT"/>
            <a:t>….. het Nederlands kan ik niet leven</a:t>
          </a:r>
          <a:endParaRPr lang="en-US"/>
        </a:p>
      </dgm:t>
    </dgm:pt>
    <dgm:pt modelId="{2BE40317-8A50-4E8D-A0DE-792BE85F0D3F}" type="parTrans" cxnId="{B5B372E2-67E3-4E9E-8739-0D2D64B9EB5E}">
      <dgm:prSet/>
      <dgm:spPr/>
      <dgm:t>
        <a:bodyPr/>
        <a:lstStyle/>
        <a:p>
          <a:endParaRPr lang="en-US"/>
        </a:p>
      </dgm:t>
    </dgm:pt>
    <dgm:pt modelId="{891597F6-CDC7-4661-B1A4-BAD44A6BF54D}" type="sibTrans" cxnId="{B5B372E2-67E3-4E9E-8739-0D2D64B9EB5E}">
      <dgm:prSet/>
      <dgm:spPr/>
      <dgm:t>
        <a:bodyPr/>
        <a:lstStyle/>
        <a:p>
          <a:endParaRPr lang="en-US"/>
        </a:p>
      </dgm:t>
    </dgm:pt>
    <dgm:pt modelId="{87F0B674-F5CB-48F5-8809-D0134D4F1B5A}">
      <dgm:prSet/>
      <dgm:spPr/>
      <dgm:t>
        <a:bodyPr/>
        <a:lstStyle/>
        <a:p>
          <a:r>
            <a:rPr lang="it-IT"/>
            <a:t>Wij wonen ….. Trieste</a:t>
          </a:r>
          <a:endParaRPr lang="en-US"/>
        </a:p>
      </dgm:t>
    </dgm:pt>
    <dgm:pt modelId="{B9C4126E-7BC1-4059-B2EE-9B1F623AF1DD}" type="parTrans" cxnId="{0A1DB6B6-64F2-4B67-858C-A24747D927F8}">
      <dgm:prSet/>
      <dgm:spPr/>
      <dgm:t>
        <a:bodyPr/>
        <a:lstStyle/>
        <a:p>
          <a:endParaRPr lang="en-US"/>
        </a:p>
      </dgm:t>
    </dgm:pt>
    <dgm:pt modelId="{CE9865E7-4A4D-4704-85E4-7343CA205FBD}" type="sibTrans" cxnId="{0A1DB6B6-64F2-4B67-858C-A24747D927F8}">
      <dgm:prSet/>
      <dgm:spPr/>
      <dgm:t>
        <a:bodyPr/>
        <a:lstStyle/>
        <a:p>
          <a:endParaRPr lang="en-US"/>
        </a:p>
      </dgm:t>
    </dgm:pt>
    <dgm:pt modelId="{79BC6FC9-95A8-4D9D-B141-88A565A222D4}">
      <dgm:prSet/>
      <dgm:spPr/>
      <dgm:t>
        <a:bodyPr/>
        <a:lstStyle/>
        <a:p>
          <a:r>
            <a:rPr lang="it-IT"/>
            <a:t>Ik geef dit boek….. Jou</a:t>
          </a:r>
          <a:endParaRPr lang="en-US"/>
        </a:p>
      </dgm:t>
    </dgm:pt>
    <dgm:pt modelId="{4A145E50-53EC-470E-ABFF-FA8207A9187C}" type="parTrans" cxnId="{A93A8AE8-F2F2-4DF7-811E-1CFB42776D2C}">
      <dgm:prSet/>
      <dgm:spPr/>
      <dgm:t>
        <a:bodyPr/>
        <a:lstStyle/>
        <a:p>
          <a:endParaRPr lang="en-US"/>
        </a:p>
      </dgm:t>
    </dgm:pt>
    <dgm:pt modelId="{EADEE649-22B1-432F-BA2A-0A52239125F1}" type="sibTrans" cxnId="{A93A8AE8-F2F2-4DF7-811E-1CFB42776D2C}">
      <dgm:prSet/>
      <dgm:spPr/>
      <dgm:t>
        <a:bodyPr/>
        <a:lstStyle/>
        <a:p>
          <a:endParaRPr lang="en-US"/>
        </a:p>
      </dgm:t>
    </dgm:pt>
    <dgm:pt modelId="{9DC9CF98-D1D1-496D-8A5C-D3A2BC90380E}">
      <dgm:prSet/>
      <dgm:spPr/>
      <dgm:t>
        <a:bodyPr/>
        <a:lstStyle/>
        <a:p>
          <a:r>
            <a:rPr lang="it-IT"/>
            <a:t>Wij houden……klassieke films</a:t>
          </a:r>
          <a:endParaRPr lang="en-US"/>
        </a:p>
      </dgm:t>
    </dgm:pt>
    <dgm:pt modelId="{266C4DC9-5C79-4453-BC85-EE3966CD4120}" type="parTrans" cxnId="{9BF65A51-13BD-407A-B830-9ABA53B28ECB}">
      <dgm:prSet/>
      <dgm:spPr/>
      <dgm:t>
        <a:bodyPr/>
        <a:lstStyle/>
        <a:p>
          <a:endParaRPr lang="en-US"/>
        </a:p>
      </dgm:t>
    </dgm:pt>
    <dgm:pt modelId="{568BC0F4-BDC8-4506-865C-74E09FDFBEB6}" type="sibTrans" cxnId="{9BF65A51-13BD-407A-B830-9ABA53B28ECB}">
      <dgm:prSet/>
      <dgm:spPr/>
      <dgm:t>
        <a:bodyPr/>
        <a:lstStyle/>
        <a:p>
          <a:endParaRPr lang="en-US"/>
        </a:p>
      </dgm:t>
    </dgm:pt>
    <dgm:pt modelId="{9377CCCB-A576-4B4C-9915-5F999BDFE536}">
      <dgm:prSet/>
      <dgm:spPr/>
      <dgm:t>
        <a:bodyPr/>
        <a:lstStyle/>
        <a:p>
          <a:r>
            <a:rPr lang="it-IT"/>
            <a:t>De boeken liggen …..tafel </a:t>
          </a:r>
          <a:endParaRPr lang="en-US"/>
        </a:p>
      </dgm:t>
    </dgm:pt>
    <dgm:pt modelId="{1696395C-BBB5-464E-94B9-7FD8A355C433}" type="parTrans" cxnId="{4F342468-F63A-479C-A016-88A876CCCA76}">
      <dgm:prSet/>
      <dgm:spPr/>
      <dgm:t>
        <a:bodyPr/>
        <a:lstStyle/>
        <a:p>
          <a:endParaRPr lang="en-US"/>
        </a:p>
      </dgm:t>
    </dgm:pt>
    <dgm:pt modelId="{7BD965C2-41EE-4F0A-9C6A-CD1691C1F3A9}" type="sibTrans" cxnId="{4F342468-F63A-479C-A016-88A876CCCA76}">
      <dgm:prSet/>
      <dgm:spPr/>
      <dgm:t>
        <a:bodyPr/>
        <a:lstStyle/>
        <a:p>
          <a:endParaRPr lang="en-US"/>
        </a:p>
      </dgm:t>
    </dgm:pt>
    <dgm:pt modelId="{24548731-8381-499B-990D-79F3CE32FBF0}">
      <dgm:prSet/>
      <dgm:spPr/>
      <dgm:t>
        <a:bodyPr/>
        <a:lstStyle/>
        <a:p>
          <a:r>
            <a:rPr lang="it-IT"/>
            <a:t>Wat ligt ….de tafel? </a:t>
          </a:r>
          <a:endParaRPr lang="en-US"/>
        </a:p>
      </dgm:t>
    </dgm:pt>
    <dgm:pt modelId="{D0B723D5-DD07-46EB-8BA5-0D4D4F9CB84B}" type="parTrans" cxnId="{F3250874-F899-4D98-89FA-8CBB10F1B79C}">
      <dgm:prSet/>
      <dgm:spPr/>
      <dgm:t>
        <a:bodyPr/>
        <a:lstStyle/>
        <a:p>
          <a:endParaRPr lang="en-US"/>
        </a:p>
      </dgm:t>
    </dgm:pt>
    <dgm:pt modelId="{C6D9A7BB-DDB2-4BA1-9F51-EEFC4E1AC9B3}" type="sibTrans" cxnId="{F3250874-F899-4D98-89FA-8CBB10F1B79C}">
      <dgm:prSet/>
      <dgm:spPr/>
      <dgm:t>
        <a:bodyPr/>
        <a:lstStyle/>
        <a:p>
          <a:endParaRPr lang="en-US"/>
        </a:p>
      </dgm:t>
    </dgm:pt>
    <dgm:pt modelId="{439046F7-E17E-4CCD-9D8A-AEE8FDF75A29}">
      <dgm:prSet/>
      <dgm:spPr/>
      <dgm:t>
        <a:bodyPr/>
        <a:lstStyle/>
        <a:p>
          <a:r>
            <a:rPr lang="it-IT"/>
            <a:t>…het ontbijt gaan we sporten</a:t>
          </a:r>
          <a:endParaRPr lang="en-US"/>
        </a:p>
      </dgm:t>
    </dgm:pt>
    <dgm:pt modelId="{603C064D-7E4F-42E2-BCCA-382D213824E4}" type="parTrans" cxnId="{5F66F195-CBD9-4E90-BA7E-8E1C65FFE415}">
      <dgm:prSet/>
      <dgm:spPr/>
      <dgm:t>
        <a:bodyPr/>
        <a:lstStyle/>
        <a:p>
          <a:endParaRPr lang="en-US"/>
        </a:p>
      </dgm:t>
    </dgm:pt>
    <dgm:pt modelId="{69F54BBB-67AA-4F6E-8AB5-BA53F37C5930}" type="sibTrans" cxnId="{5F66F195-CBD9-4E90-BA7E-8E1C65FFE415}">
      <dgm:prSet/>
      <dgm:spPr/>
      <dgm:t>
        <a:bodyPr/>
        <a:lstStyle/>
        <a:p>
          <a:endParaRPr lang="en-US"/>
        </a:p>
      </dgm:t>
    </dgm:pt>
    <dgm:pt modelId="{EEC0699D-A433-4C09-92E3-FA6F5CC14219}" type="pres">
      <dgm:prSet presAssocID="{1FD1FFF7-D559-4C69-A7EE-5DAFCBF6EC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214A4C5-9553-4C9E-9746-D543E17DB90C}" type="pres">
      <dgm:prSet presAssocID="{7B89E233-457C-41E2-A80C-FF3D9964495C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E2B579A-21A7-4CEF-A19E-F61105908EBD}" type="pres">
      <dgm:prSet presAssocID="{C77E8E7E-060C-448D-8884-BA79553A0561}" presName="spacer" presStyleCnt="0"/>
      <dgm:spPr/>
    </dgm:pt>
    <dgm:pt modelId="{EEF35F51-59A4-40DE-97CC-92CB1C6BE369}" type="pres">
      <dgm:prSet presAssocID="{D8662EAE-5DCD-4446-90C0-AA834ACD7A27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B4706A-1176-41F1-8BFA-8A504AE0F306}" type="pres">
      <dgm:prSet presAssocID="{8B66C231-0870-4559-B84B-352401DEC4E1}" presName="spacer" presStyleCnt="0"/>
      <dgm:spPr/>
    </dgm:pt>
    <dgm:pt modelId="{6E6D0846-D8EF-4226-A2D8-5B7DAD9ACD28}" type="pres">
      <dgm:prSet presAssocID="{BFA509F9-C333-418A-9645-BDD04D9CC053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B77D6F-28C5-417A-BF40-E65841FC69B8}" type="pres">
      <dgm:prSet presAssocID="{97E2B85B-7999-4D5C-9FCD-8876B866ED1D}" presName="spacer" presStyleCnt="0"/>
      <dgm:spPr/>
    </dgm:pt>
    <dgm:pt modelId="{97F1CCDB-0ADA-424C-A3C0-04551F7C75E3}" type="pres">
      <dgm:prSet presAssocID="{608FD97E-21E5-40DD-A890-A334B0457C94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8FB957-0F24-496E-BE7D-906CBEFE46A2}" type="pres">
      <dgm:prSet presAssocID="{891597F6-CDC7-4661-B1A4-BAD44A6BF54D}" presName="spacer" presStyleCnt="0"/>
      <dgm:spPr/>
    </dgm:pt>
    <dgm:pt modelId="{DC36239B-EAC2-4BFD-B2FB-C04B171E307E}" type="pres">
      <dgm:prSet presAssocID="{87F0B674-F5CB-48F5-8809-D0134D4F1B5A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5298B5-DD7F-445E-9142-E72089445AC6}" type="pres">
      <dgm:prSet presAssocID="{CE9865E7-4A4D-4704-85E4-7343CA205FBD}" presName="spacer" presStyleCnt="0"/>
      <dgm:spPr/>
    </dgm:pt>
    <dgm:pt modelId="{F4FA31B1-70B2-4408-8406-22FA1E95BC93}" type="pres">
      <dgm:prSet presAssocID="{79BC6FC9-95A8-4D9D-B141-88A565A222D4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1676F26-A573-4B68-AA77-B61623A855CA}" type="pres">
      <dgm:prSet presAssocID="{EADEE649-22B1-432F-BA2A-0A52239125F1}" presName="spacer" presStyleCnt="0"/>
      <dgm:spPr/>
    </dgm:pt>
    <dgm:pt modelId="{91B23A69-F2E4-4EAC-9D23-361257B98755}" type="pres">
      <dgm:prSet presAssocID="{9DC9CF98-D1D1-496D-8A5C-D3A2BC90380E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CB52FF-9A1F-42E1-BBD7-786A460FE0F7}" type="pres">
      <dgm:prSet presAssocID="{568BC0F4-BDC8-4506-865C-74E09FDFBEB6}" presName="spacer" presStyleCnt="0"/>
      <dgm:spPr/>
    </dgm:pt>
    <dgm:pt modelId="{1CF7E551-A4BE-4092-89D3-33268FB2591B}" type="pres">
      <dgm:prSet presAssocID="{9377CCCB-A576-4B4C-9915-5F999BDFE536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1FD4A2-337E-44AA-9850-284A9BA299BF}" type="pres">
      <dgm:prSet presAssocID="{7BD965C2-41EE-4F0A-9C6A-CD1691C1F3A9}" presName="spacer" presStyleCnt="0"/>
      <dgm:spPr/>
    </dgm:pt>
    <dgm:pt modelId="{24E35037-7BFE-4BD7-8338-53904C32CFD4}" type="pres">
      <dgm:prSet presAssocID="{24548731-8381-499B-990D-79F3CE32FBF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55DC6E-13B2-41F8-8F28-BED7C016EE6C}" type="pres">
      <dgm:prSet presAssocID="{C6D9A7BB-DDB2-4BA1-9F51-EEFC4E1AC9B3}" presName="spacer" presStyleCnt="0"/>
      <dgm:spPr/>
    </dgm:pt>
    <dgm:pt modelId="{CB0A14A4-4861-4B79-BA25-444EA82EF11D}" type="pres">
      <dgm:prSet presAssocID="{439046F7-E17E-4CCD-9D8A-AEE8FDF75A29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CF93184-EE56-438B-9DAC-DCCAAB63D96A}" type="presOf" srcId="{7B89E233-457C-41E2-A80C-FF3D9964495C}" destId="{1214A4C5-9553-4C9E-9746-D543E17DB90C}" srcOrd="0" destOrd="0" presId="urn:microsoft.com/office/officeart/2005/8/layout/vList2"/>
    <dgm:cxn modelId="{C566A4A5-368B-4770-A072-4538E5748C28}" srcId="{1FD1FFF7-D559-4C69-A7EE-5DAFCBF6ECDE}" destId="{D8662EAE-5DCD-4446-90C0-AA834ACD7A27}" srcOrd="1" destOrd="0" parTransId="{62DA03BD-1FB6-45F8-9105-D6930838C7B1}" sibTransId="{8B66C231-0870-4559-B84B-352401DEC4E1}"/>
    <dgm:cxn modelId="{5F66F195-CBD9-4E90-BA7E-8E1C65FFE415}" srcId="{1FD1FFF7-D559-4C69-A7EE-5DAFCBF6ECDE}" destId="{439046F7-E17E-4CCD-9D8A-AEE8FDF75A29}" srcOrd="9" destOrd="0" parTransId="{603C064D-7E4F-42E2-BCCA-382D213824E4}" sibTransId="{69F54BBB-67AA-4F6E-8AB5-BA53F37C5930}"/>
    <dgm:cxn modelId="{D78B339A-9417-41EC-B88A-4FFE44FCC4A7}" type="presOf" srcId="{24548731-8381-499B-990D-79F3CE32FBF0}" destId="{24E35037-7BFE-4BD7-8338-53904C32CFD4}" srcOrd="0" destOrd="0" presId="urn:microsoft.com/office/officeart/2005/8/layout/vList2"/>
    <dgm:cxn modelId="{CC181983-C5B1-4F7D-8DFC-5743B247F75A}" srcId="{1FD1FFF7-D559-4C69-A7EE-5DAFCBF6ECDE}" destId="{BFA509F9-C333-418A-9645-BDD04D9CC053}" srcOrd="2" destOrd="0" parTransId="{1A969415-226D-4184-92A4-6A48169FB77A}" sibTransId="{97E2B85B-7999-4D5C-9FCD-8876B866ED1D}"/>
    <dgm:cxn modelId="{25789C5F-4C5C-4255-B797-813C376BC903}" type="presOf" srcId="{D8662EAE-5DCD-4446-90C0-AA834ACD7A27}" destId="{EEF35F51-59A4-40DE-97CC-92CB1C6BE369}" srcOrd="0" destOrd="0" presId="urn:microsoft.com/office/officeart/2005/8/layout/vList2"/>
    <dgm:cxn modelId="{198D19B3-6614-4AB5-8520-811A51159239}" type="presOf" srcId="{439046F7-E17E-4CCD-9D8A-AEE8FDF75A29}" destId="{CB0A14A4-4861-4B79-BA25-444EA82EF11D}" srcOrd="0" destOrd="0" presId="urn:microsoft.com/office/officeart/2005/8/layout/vList2"/>
    <dgm:cxn modelId="{5BFF1095-B046-4212-BB9D-8CD54F58E54D}" type="presOf" srcId="{87F0B674-F5CB-48F5-8809-D0134D4F1B5A}" destId="{DC36239B-EAC2-4BFD-B2FB-C04B171E307E}" srcOrd="0" destOrd="0" presId="urn:microsoft.com/office/officeart/2005/8/layout/vList2"/>
    <dgm:cxn modelId="{F3250874-F899-4D98-89FA-8CBB10F1B79C}" srcId="{1FD1FFF7-D559-4C69-A7EE-5DAFCBF6ECDE}" destId="{24548731-8381-499B-990D-79F3CE32FBF0}" srcOrd="8" destOrd="0" parTransId="{D0B723D5-DD07-46EB-8BA5-0D4D4F9CB84B}" sibTransId="{C6D9A7BB-DDB2-4BA1-9F51-EEFC4E1AC9B3}"/>
    <dgm:cxn modelId="{61A2E081-F7B4-45E8-ABA6-8581122135C1}" type="presOf" srcId="{1FD1FFF7-D559-4C69-A7EE-5DAFCBF6ECDE}" destId="{EEC0699D-A433-4C09-92E3-FA6F5CC14219}" srcOrd="0" destOrd="0" presId="urn:microsoft.com/office/officeart/2005/8/layout/vList2"/>
    <dgm:cxn modelId="{0A1DB6B6-64F2-4B67-858C-A24747D927F8}" srcId="{1FD1FFF7-D559-4C69-A7EE-5DAFCBF6ECDE}" destId="{87F0B674-F5CB-48F5-8809-D0134D4F1B5A}" srcOrd="4" destOrd="0" parTransId="{B9C4126E-7BC1-4059-B2EE-9B1F623AF1DD}" sibTransId="{CE9865E7-4A4D-4704-85E4-7343CA205FBD}"/>
    <dgm:cxn modelId="{A297C1CE-630E-457B-BDEF-753152364CBF}" type="presOf" srcId="{9DC9CF98-D1D1-496D-8A5C-D3A2BC90380E}" destId="{91B23A69-F2E4-4EAC-9D23-361257B98755}" srcOrd="0" destOrd="0" presId="urn:microsoft.com/office/officeart/2005/8/layout/vList2"/>
    <dgm:cxn modelId="{9BF65A51-13BD-407A-B830-9ABA53B28ECB}" srcId="{1FD1FFF7-D559-4C69-A7EE-5DAFCBF6ECDE}" destId="{9DC9CF98-D1D1-496D-8A5C-D3A2BC90380E}" srcOrd="6" destOrd="0" parTransId="{266C4DC9-5C79-4453-BC85-EE3966CD4120}" sibTransId="{568BC0F4-BDC8-4506-865C-74E09FDFBEB6}"/>
    <dgm:cxn modelId="{CBB727BE-C2E3-4C65-BBAB-F4FA40427941}" type="presOf" srcId="{BFA509F9-C333-418A-9645-BDD04D9CC053}" destId="{6E6D0846-D8EF-4226-A2D8-5B7DAD9ACD28}" srcOrd="0" destOrd="0" presId="urn:microsoft.com/office/officeart/2005/8/layout/vList2"/>
    <dgm:cxn modelId="{4F342468-F63A-479C-A016-88A876CCCA76}" srcId="{1FD1FFF7-D559-4C69-A7EE-5DAFCBF6ECDE}" destId="{9377CCCB-A576-4B4C-9915-5F999BDFE536}" srcOrd="7" destOrd="0" parTransId="{1696395C-BBB5-464E-94B9-7FD8A355C433}" sibTransId="{7BD965C2-41EE-4F0A-9C6A-CD1691C1F3A9}"/>
    <dgm:cxn modelId="{F41D6186-ADCC-4BA4-8547-3D611D2768B5}" type="presOf" srcId="{79BC6FC9-95A8-4D9D-B141-88A565A222D4}" destId="{F4FA31B1-70B2-4408-8406-22FA1E95BC93}" srcOrd="0" destOrd="0" presId="urn:microsoft.com/office/officeart/2005/8/layout/vList2"/>
    <dgm:cxn modelId="{B5B372E2-67E3-4E9E-8739-0D2D64B9EB5E}" srcId="{1FD1FFF7-D559-4C69-A7EE-5DAFCBF6ECDE}" destId="{608FD97E-21E5-40DD-A890-A334B0457C94}" srcOrd="3" destOrd="0" parTransId="{2BE40317-8A50-4E8D-A0DE-792BE85F0D3F}" sibTransId="{891597F6-CDC7-4661-B1A4-BAD44A6BF54D}"/>
    <dgm:cxn modelId="{A93A8AE8-F2F2-4DF7-811E-1CFB42776D2C}" srcId="{1FD1FFF7-D559-4C69-A7EE-5DAFCBF6ECDE}" destId="{79BC6FC9-95A8-4D9D-B141-88A565A222D4}" srcOrd="5" destOrd="0" parTransId="{4A145E50-53EC-470E-ABFF-FA8207A9187C}" sibTransId="{EADEE649-22B1-432F-BA2A-0A52239125F1}"/>
    <dgm:cxn modelId="{8F5C6FB3-1D33-4A69-88F9-C056F8DFBCFA}" type="presOf" srcId="{9377CCCB-A576-4B4C-9915-5F999BDFE536}" destId="{1CF7E551-A4BE-4092-89D3-33268FB2591B}" srcOrd="0" destOrd="0" presId="urn:microsoft.com/office/officeart/2005/8/layout/vList2"/>
    <dgm:cxn modelId="{C15C9DC6-4CB0-467C-BC37-6E14D5FDA9B2}" type="presOf" srcId="{608FD97E-21E5-40DD-A890-A334B0457C94}" destId="{97F1CCDB-0ADA-424C-A3C0-04551F7C75E3}" srcOrd="0" destOrd="0" presId="urn:microsoft.com/office/officeart/2005/8/layout/vList2"/>
    <dgm:cxn modelId="{E1CD1270-40F1-4D82-A93B-A6C103444314}" srcId="{1FD1FFF7-D559-4C69-A7EE-5DAFCBF6ECDE}" destId="{7B89E233-457C-41E2-A80C-FF3D9964495C}" srcOrd="0" destOrd="0" parTransId="{6DA4D751-931F-41FE-8EF6-E80385E1CF57}" sibTransId="{C77E8E7E-060C-448D-8884-BA79553A0561}"/>
    <dgm:cxn modelId="{3C6D2E27-14C3-4B06-A36A-6AD02A5E986B}" type="presParOf" srcId="{EEC0699D-A433-4C09-92E3-FA6F5CC14219}" destId="{1214A4C5-9553-4C9E-9746-D543E17DB90C}" srcOrd="0" destOrd="0" presId="urn:microsoft.com/office/officeart/2005/8/layout/vList2"/>
    <dgm:cxn modelId="{5B6C87A2-35FE-4FAD-A3D5-3F173F0D0168}" type="presParOf" srcId="{EEC0699D-A433-4C09-92E3-FA6F5CC14219}" destId="{4E2B579A-21A7-4CEF-A19E-F61105908EBD}" srcOrd="1" destOrd="0" presId="urn:microsoft.com/office/officeart/2005/8/layout/vList2"/>
    <dgm:cxn modelId="{E22F5BCC-CEA0-4D43-A461-11C91C4AF985}" type="presParOf" srcId="{EEC0699D-A433-4C09-92E3-FA6F5CC14219}" destId="{EEF35F51-59A4-40DE-97CC-92CB1C6BE369}" srcOrd="2" destOrd="0" presId="urn:microsoft.com/office/officeart/2005/8/layout/vList2"/>
    <dgm:cxn modelId="{2869C8C9-B58A-4562-BC65-4D0E079C82C2}" type="presParOf" srcId="{EEC0699D-A433-4C09-92E3-FA6F5CC14219}" destId="{EAB4706A-1176-41F1-8BFA-8A504AE0F306}" srcOrd="3" destOrd="0" presId="urn:microsoft.com/office/officeart/2005/8/layout/vList2"/>
    <dgm:cxn modelId="{99DA7952-7FE8-4A13-93AF-FCF8227FDEDF}" type="presParOf" srcId="{EEC0699D-A433-4C09-92E3-FA6F5CC14219}" destId="{6E6D0846-D8EF-4226-A2D8-5B7DAD9ACD28}" srcOrd="4" destOrd="0" presId="urn:microsoft.com/office/officeart/2005/8/layout/vList2"/>
    <dgm:cxn modelId="{D8A86D43-EEA3-484E-9C07-1026E4279411}" type="presParOf" srcId="{EEC0699D-A433-4C09-92E3-FA6F5CC14219}" destId="{99B77D6F-28C5-417A-BF40-E65841FC69B8}" srcOrd="5" destOrd="0" presId="urn:microsoft.com/office/officeart/2005/8/layout/vList2"/>
    <dgm:cxn modelId="{DF7C62E6-7571-4915-B2C9-D9BC1D5BD5D2}" type="presParOf" srcId="{EEC0699D-A433-4C09-92E3-FA6F5CC14219}" destId="{97F1CCDB-0ADA-424C-A3C0-04551F7C75E3}" srcOrd="6" destOrd="0" presId="urn:microsoft.com/office/officeart/2005/8/layout/vList2"/>
    <dgm:cxn modelId="{4FDAA1D5-CF03-42B0-B520-09FBB5B67661}" type="presParOf" srcId="{EEC0699D-A433-4C09-92E3-FA6F5CC14219}" destId="{AB8FB957-0F24-496E-BE7D-906CBEFE46A2}" srcOrd="7" destOrd="0" presId="urn:microsoft.com/office/officeart/2005/8/layout/vList2"/>
    <dgm:cxn modelId="{A3A93263-D106-4C0E-9247-02C73324E9F5}" type="presParOf" srcId="{EEC0699D-A433-4C09-92E3-FA6F5CC14219}" destId="{DC36239B-EAC2-4BFD-B2FB-C04B171E307E}" srcOrd="8" destOrd="0" presId="urn:microsoft.com/office/officeart/2005/8/layout/vList2"/>
    <dgm:cxn modelId="{11BBD1D8-BE40-456D-B006-0893D7C7850C}" type="presParOf" srcId="{EEC0699D-A433-4C09-92E3-FA6F5CC14219}" destId="{355298B5-DD7F-445E-9142-E72089445AC6}" srcOrd="9" destOrd="0" presId="urn:microsoft.com/office/officeart/2005/8/layout/vList2"/>
    <dgm:cxn modelId="{E23A14B5-C5EC-4ED8-824E-F013418A1970}" type="presParOf" srcId="{EEC0699D-A433-4C09-92E3-FA6F5CC14219}" destId="{F4FA31B1-70B2-4408-8406-22FA1E95BC93}" srcOrd="10" destOrd="0" presId="urn:microsoft.com/office/officeart/2005/8/layout/vList2"/>
    <dgm:cxn modelId="{6D87270E-CA90-4D8D-940C-F5424B90CFCA}" type="presParOf" srcId="{EEC0699D-A433-4C09-92E3-FA6F5CC14219}" destId="{B1676F26-A573-4B68-AA77-B61623A855CA}" srcOrd="11" destOrd="0" presId="urn:microsoft.com/office/officeart/2005/8/layout/vList2"/>
    <dgm:cxn modelId="{B548A08C-84D8-4654-AB61-7EFB1A5679D6}" type="presParOf" srcId="{EEC0699D-A433-4C09-92E3-FA6F5CC14219}" destId="{91B23A69-F2E4-4EAC-9D23-361257B98755}" srcOrd="12" destOrd="0" presId="urn:microsoft.com/office/officeart/2005/8/layout/vList2"/>
    <dgm:cxn modelId="{E981D0EF-8E5C-4B75-87B8-78A427AF3A95}" type="presParOf" srcId="{EEC0699D-A433-4C09-92E3-FA6F5CC14219}" destId="{8ECB52FF-9A1F-42E1-BBD7-786A460FE0F7}" srcOrd="13" destOrd="0" presId="urn:microsoft.com/office/officeart/2005/8/layout/vList2"/>
    <dgm:cxn modelId="{D5FECF7D-00BE-4125-BD4C-BA17E02E2ABD}" type="presParOf" srcId="{EEC0699D-A433-4C09-92E3-FA6F5CC14219}" destId="{1CF7E551-A4BE-4092-89D3-33268FB2591B}" srcOrd="14" destOrd="0" presId="urn:microsoft.com/office/officeart/2005/8/layout/vList2"/>
    <dgm:cxn modelId="{17D1B4AF-21DF-4803-9D8E-196DD17EC578}" type="presParOf" srcId="{EEC0699D-A433-4C09-92E3-FA6F5CC14219}" destId="{A81FD4A2-337E-44AA-9850-284A9BA299BF}" srcOrd="15" destOrd="0" presId="urn:microsoft.com/office/officeart/2005/8/layout/vList2"/>
    <dgm:cxn modelId="{A3C942A5-D7B5-4AC4-8001-88ADF37AF632}" type="presParOf" srcId="{EEC0699D-A433-4C09-92E3-FA6F5CC14219}" destId="{24E35037-7BFE-4BD7-8338-53904C32CFD4}" srcOrd="16" destOrd="0" presId="urn:microsoft.com/office/officeart/2005/8/layout/vList2"/>
    <dgm:cxn modelId="{F61183FA-0404-4D4A-BEF3-276DB3C885AC}" type="presParOf" srcId="{EEC0699D-A433-4C09-92E3-FA6F5CC14219}" destId="{1F55DC6E-13B2-41F8-8F28-BED7C016EE6C}" srcOrd="17" destOrd="0" presId="urn:microsoft.com/office/officeart/2005/8/layout/vList2"/>
    <dgm:cxn modelId="{7EDAE0F3-CAA1-48B9-8654-1504A601D204}" type="presParOf" srcId="{EEC0699D-A433-4C09-92E3-FA6F5CC14219}" destId="{CB0A14A4-4861-4B79-BA25-444EA82EF11D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C2AE6-DBC8-4D9A-AF10-87D13A9FCE9E}">
      <dsp:nvSpPr>
        <dsp:cNvPr id="0" name=""/>
        <dsp:cNvSpPr/>
      </dsp:nvSpPr>
      <dsp:spPr>
        <a:xfrm>
          <a:off x="145916" y="495"/>
          <a:ext cx="1850956" cy="11105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/>
            <a:t>In</a:t>
          </a:r>
          <a:endParaRPr lang="en-US" sz="4000" kern="1200"/>
        </a:p>
      </dsp:txBody>
      <dsp:txXfrm>
        <a:off x="145916" y="495"/>
        <a:ext cx="1850956" cy="1110574"/>
      </dsp:txXfrm>
    </dsp:sp>
    <dsp:sp modelId="{CA972DE5-1602-4555-8BAC-1CC1859EC55D}">
      <dsp:nvSpPr>
        <dsp:cNvPr id="0" name=""/>
        <dsp:cNvSpPr/>
      </dsp:nvSpPr>
      <dsp:spPr>
        <a:xfrm>
          <a:off x="2181969" y="495"/>
          <a:ext cx="1850956" cy="1110574"/>
        </a:xfrm>
        <a:prstGeom prst="rect">
          <a:avLst/>
        </a:prstGeom>
        <a:solidFill>
          <a:schemeClr val="accent2">
            <a:hueOff val="120817"/>
            <a:satOff val="-327"/>
            <a:lumOff val="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/>
            <a:t>Naar</a:t>
          </a:r>
          <a:endParaRPr lang="en-US" sz="4000" kern="1200"/>
        </a:p>
      </dsp:txBody>
      <dsp:txXfrm>
        <a:off x="2181969" y="495"/>
        <a:ext cx="1850956" cy="1110574"/>
      </dsp:txXfrm>
    </dsp:sp>
    <dsp:sp modelId="{060C3972-34E8-4795-A98E-117CC759EA19}">
      <dsp:nvSpPr>
        <dsp:cNvPr id="0" name=""/>
        <dsp:cNvSpPr/>
      </dsp:nvSpPr>
      <dsp:spPr>
        <a:xfrm>
          <a:off x="4218021" y="495"/>
          <a:ext cx="1850956" cy="1110574"/>
        </a:xfrm>
        <a:prstGeom prst="rect">
          <a:avLst/>
        </a:prstGeom>
        <a:solidFill>
          <a:schemeClr val="accent2">
            <a:hueOff val="241633"/>
            <a:satOff val="-654"/>
            <a:lumOff val="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/>
            <a:t>Aan</a:t>
          </a:r>
          <a:endParaRPr lang="en-US" sz="4000" kern="1200"/>
        </a:p>
      </dsp:txBody>
      <dsp:txXfrm>
        <a:off x="4218021" y="495"/>
        <a:ext cx="1850956" cy="1110574"/>
      </dsp:txXfrm>
    </dsp:sp>
    <dsp:sp modelId="{E80A5F9A-A694-43B1-AC99-F1EFA0969725}">
      <dsp:nvSpPr>
        <dsp:cNvPr id="0" name=""/>
        <dsp:cNvSpPr/>
      </dsp:nvSpPr>
      <dsp:spPr>
        <a:xfrm>
          <a:off x="6254074" y="495"/>
          <a:ext cx="1850956" cy="1110574"/>
        </a:xfrm>
        <a:prstGeom prst="rect">
          <a:avLst/>
        </a:prstGeom>
        <a:solidFill>
          <a:schemeClr val="accent2">
            <a:hueOff val="362450"/>
            <a:satOff val="-981"/>
            <a:lumOff val="7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/>
            <a:t>Van </a:t>
          </a:r>
          <a:endParaRPr lang="en-US" sz="4000" kern="1200"/>
        </a:p>
      </dsp:txBody>
      <dsp:txXfrm>
        <a:off x="6254074" y="495"/>
        <a:ext cx="1850956" cy="1110574"/>
      </dsp:txXfrm>
    </dsp:sp>
    <dsp:sp modelId="{BB14DF3C-2C03-4555-86D3-42A0A1A7D9D0}">
      <dsp:nvSpPr>
        <dsp:cNvPr id="0" name=""/>
        <dsp:cNvSpPr/>
      </dsp:nvSpPr>
      <dsp:spPr>
        <a:xfrm>
          <a:off x="8290126" y="495"/>
          <a:ext cx="1850956" cy="1110574"/>
        </a:xfrm>
        <a:prstGeom prst="rect">
          <a:avLst/>
        </a:prstGeom>
        <a:solidFill>
          <a:schemeClr val="accent2">
            <a:hueOff val="483266"/>
            <a:satOff val="-1309"/>
            <a:lumOff val="10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/>
            <a:t>Met </a:t>
          </a:r>
          <a:endParaRPr lang="en-US" sz="4000" kern="1200"/>
        </a:p>
      </dsp:txBody>
      <dsp:txXfrm>
        <a:off x="8290126" y="495"/>
        <a:ext cx="1850956" cy="1110574"/>
      </dsp:txXfrm>
    </dsp:sp>
    <dsp:sp modelId="{17E416CA-1757-4CB0-80BB-BCF715134929}">
      <dsp:nvSpPr>
        <dsp:cNvPr id="0" name=""/>
        <dsp:cNvSpPr/>
      </dsp:nvSpPr>
      <dsp:spPr>
        <a:xfrm>
          <a:off x="145916" y="1296165"/>
          <a:ext cx="1850956" cy="1110574"/>
        </a:xfrm>
        <a:prstGeom prst="rect">
          <a:avLst/>
        </a:prstGeom>
        <a:solidFill>
          <a:schemeClr val="accent2">
            <a:hueOff val="604083"/>
            <a:satOff val="-1636"/>
            <a:lumOff val="12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/>
            <a:t>Zonder</a:t>
          </a:r>
          <a:endParaRPr lang="en-US" sz="4000" kern="1200"/>
        </a:p>
      </dsp:txBody>
      <dsp:txXfrm>
        <a:off x="145916" y="1296165"/>
        <a:ext cx="1850956" cy="1110574"/>
      </dsp:txXfrm>
    </dsp:sp>
    <dsp:sp modelId="{97CDB519-5151-4BEE-8F82-0ACD56E84CAC}">
      <dsp:nvSpPr>
        <dsp:cNvPr id="0" name=""/>
        <dsp:cNvSpPr/>
      </dsp:nvSpPr>
      <dsp:spPr>
        <a:xfrm>
          <a:off x="2181969" y="1296165"/>
          <a:ext cx="1850956" cy="1110574"/>
        </a:xfrm>
        <a:prstGeom prst="rect">
          <a:avLst/>
        </a:prstGeom>
        <a:solidFill>
          <a:schemeClr val="accent2">
            <a:hueOff val="724900"/>
            <a:satOff val="-1963"/>
            <a:lumOff val="15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/>
            <a:t>Op</a:t>
          </a:r>
          <a:endParaRPr lang="en-US" sz="4000" kern="1200"/>
        </a:p>
      </dsp:txBody>
      <dsp:txXfrm>
        <a:off x="2181969" y="1296165"/>
        <a:ext cx="1850956" cy="1110574"/>
      </dsp:txXfrm>
    </dsp:sp>
    <dsp:sp modelId="{D6B31A2C-325C-41A2-BEC3-AA81970AEC2A}">
      <dsp:nvSpPr>
        <dsp:cNvPr id="0" name=""/>
        <dsp:cNvSpPr/>
      </dsp:nvSpPr>
      <dsp:spPr>
        <a:xfrm>
          <a:off x="4218021" y="1296165"/>
          <a:ext cx="1850956" cy="1110574"/>
        </a:xfrm>
        <a:prstGeom prst="rect">
          <a:avLst/>
        </a:prstGeom>
        <a:solidFill>
          <a:schemeClr val="accent2">
            <a:hueOff val="845716"/>
            <a:satOff val="-2290"/>
            <a:lumOff val="17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/>
            <a:t>Onder</a:t>
          </a:r>
          <a:endParaRPr lang="en-US" sz="4000" kern="1200"/>
        </a:p>
      </dsp:txBody>
      <dsp:txXfrm>
        <a:off x="4218021" y="1296165"/>
        <a:ext cx="1850956" cy="1110574"/>
      </dsp:txXfrm>
    </dsp:sp>
    <dsp:sp modelId="{797DC39A-EE3B-42E7-BECE-680F4A487D2B}">
      <dsp:nvSpPr>
        <dsp:cNvPr id="0" name=""/>
        <dsp:cNvSpPr/>
      </dsp:nvSpPr>
      <dsp:spPr>
        <a:xfrm>
          <a:off x="6254074" y="1296165"/>
          <a:ext cx="1850956" cy="1110574"/>
        </a:xfrm>
        <a:prstGeom prst="rect">
          <a:avLst/>
        </a:prstGeom>
        <a:solidFill>
          <a:schemeClr val="accent2">
            <a:hueOff val="966533"/>
            <a:satOff val="-2617"/>
            <a:lumOff val="20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/>
            <a:t>Voor </a:t>
          </a:r>
          <a:endParaRPr lang="en-US" sz="4000" kern="1200"/>
        </a:p>
      </dsp:txBody>
      <dsp:txXfrm>
        <a:off x="6254074" y="1296165"/>
        <a:ext cx="1850956" cy="1110574"/>
      </dsp:txXfrm>
    </dsp:sp>
    <dsp:sp modelId="{223975B2-2702-472B-AB4E-26573806C843}">
      <dsp:nvSpPr>
        <dsp:cNvPr id="0" name=""/>
        <dsp:cNvSpPr/>
      </dsp:nvSpPr>
      <dsp:spPr>
        <a:xfrm>
          <a:off x="8290126" y="1296165"/>
          <a:ext cx="1850956" cy="1110574"/>
        </a:xfrm>
        <a:prstGeom prst="rect">
          <a:avLst/>
        </a:prstGeom>
        <a:solidFill>
          <a:schemeClr val="accent2">
            <a:hueOff val="1087350"/>
            <a:satOff val="-2944"/>
            <a:lumOff val="2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/>
            <a:t>Na</a:t>
          </a:r>
          <a:endParaRPr lang="en-US" sz="4000" kern="1200"/>
        </a:p>
      </dsp:txBody>
      <dsp:txXfrm>
        <a:off x="8290126" y="1296165"/>
        <a:ext cx="1850956" cy="1110574"/>
      </dsp:txXfrm>
    </dsp:sp>
    <dsp:sp modelId="{77434BF8-7999-4996-A806-24941669BB4C}">
      <dsp:nvSpPr>
        <dsp:cNvPr id="0" name=""/>
        <dsp:cNvSpPr/>
      </dsp:nvSpPr>
      <dsp:spPr>
        <a:xfrm>
          <a:off x="1163942" y="2591835"/>
          <a:ext cx="1850956" cy="1110574"/>
        </a:xfrm>
        <a:prstGeom prst="rect">
          <a:avLst/>
        </a:prstGeom>
        <a:solidFill>
          <a:schemeClr val="accent2">
            <a:hueOff val="1208166"/>
            <a:satOff val="-3272"/>
            <a:lumOff val="2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/>
            <a:t>Naast</a:t>
          </a:r>
          <a:endParaRPr lang="en-US" sz="4000" kern="1200"/>
        </a:p>
      </dsp:txBody>
      <dsp:txXfrm>
        <a:off x="1163942" y="2591835"/>
        <a:ext cx="1850956" cy="1110574"/>
      </dsp:txXfrm>
    </dsp:sp>
    <dsp:sp modelId="{F038C911-FD90-4269-81D1-54DAB2AC4AC0}">
      <dsp:nvSpPr>
        <dsp:cNvPr id="0" name=""/>
        <dsp:cNvSpPr/>
      </dsp:nvSpPr>
      <dsp:spPr>
        <a:xfrm>
          <a:off x="3199995" y="2591835"/>
          <a:ext cx="1850956" cy="1110574"/>
        </a:xfrm>
        <a:prstGeom prst="rect">
          <a:avLst/>
        </a:prstGeom>
        <a:solidFill>
          <a:schemeClr val="accent2">
            <a:hueOff val="1328983"/>
            <a:satOff val="-3599"/>
            <a:lumOff val="28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/>
            <a:t>Achter</a:t>
          </a:r>
          <a:endParaRPr lang="en-US" sz="4000" kern="1200"/>
        </a:p>
      </dsp:txBody>
      <dsp:txXfrm>
        <a:off x="3199995" y="2591835"/>
        <a:ext cx="1850956" cy="1110574"/>
      </dsp:txXfrm>
    </dsp:sp>
    <dsp:sp modelId="{94169085-E12B-4A48-AA9F-13E4B71B579C}">
      <dsp:nvSpPr>
        <dsp:cNvPr id="0" name=""/>
        <dsp:cNvSpPr/>
      </dsp:nvSpPr>
      <dsp:spPr>
        <a:xfrm>
          <a:off x="5236047" y="2591835"/>
          <a:ext cx="1850956" cy="1110574"/>
        </a:xfrm>
        <a:prstGeom prst="rect">
          <a:avLst/>
        </a:prstGeom>
        <a:solidFill>
          <a:schemeClr val="accent2">
            <a:hueOff val="1449799"/>
            <a:satOff val="-3926"/>
            <a:lumOff val="30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/>
            <a:t>Over </a:t>
          </a:r>
          <a:endParaRPr lang="en-US" sz="4000" kern="1200"/>
        </a:p>
      </dsp:txBody>
      <dsp:txXfrm>
        <a:off x="5236047" y="2591835"/>
        <a:ext cx="1850956" cy="1110574"/>
      </dsp:txXfrm>
    </dsp:sp>
    <dsp:sp modelId="{9AC7E54C-ACA2-4069-8F5B-773906F8693B}">
      <dsp:nvSpPr>
        <dsp:cNvPr id="0" name=""/>
        <dsp:cNvSpPr/>
      </dsp:nvSpPr>
      <dsp:spPr>
        <a:xfrm>
          <a:off x="7272100" y="2591835"/>
          <a:ext cx="1850956" cy="1110574"/>
        </a:xfrm>
        <a:prstGeom prst="rect">
          <a:avLst/>
        </a:prstGeom>
        <a:solidFill>
          <a:schemeClr val="accent2">
            <a:hueOff val="1570616"/>
            <a:satOff val="-4253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kern="1200"/>
            <a:t>Om</a:t>
          </a:r>
          <a:endParaRPr lang="en-US" sz="4000" kern="1200"/>
        </a:p>
      </dsp:txBody>
      <dsp:txXfrm>
        <a:off x="7272100" y="2591835"/>
        <a:ext cx="1850956" cy="1110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4A4C5-9553-4C9E-9746-D543E17DB90C}">
      <dsp:nvSpPr>
        <dsp:cNvPr id="0" name=""/>
        <dsp:cNvSpPr/>
      </dsp:nvSpPr>
      <dsp:spPr>
        <a:xfrm>
          <a:off x="0" y="75334"/>
          <a:ext cx="4199181" cy="4557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/>
            <a:t>Zij lijken ….. Hun vader </a:t>
          </a:r>
          <a:endParaRPr lang="en-US" sz="1900" kern="1200"/>
        </a:p>
      </dsp:txBody>
      <dsp:txXfrm>
        <a:off x="22246" y="97580"/>
        <a:ext cx="4154689" cy="411223"/>
      </dsp:txXfrm>
    </dsp:sp>
    <dsp:sp modelId="{EEF35F51-59A4-40DE-97CC-92CB1C6BE369}">
      <dsp:nvSpPr>
        <dsp:cNvPr id="0" name=""/>
        <dsp:cNvSpPr/>
      </dsp:nvSpPr>
      <dsp:spPr>
        <a:xfrm>
          <a:off x="0" y="585769"/>
          <a:ext cx="4199181" cy="455715"/>
        </a:xfrm>
        <a:prstGeom prst="roundRect">
          <a:avLst/>
        </a:prstGeom>
        <a:solidFill>
          <a:schemeClr val="accent2">
            <a:hueOff val="174513"/>
            <a:satOff val="-473"/>
            <a:lumOff val="3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/>
            <a:t>Ik fiets ….. Utrecht </a:t>
          </a:r>
          <a:endParaRPr lang="en-US" sz="1900" kern="1200"/>
        </a:p>
      </dsp:txBody>
      <dsp:txXfrm>
        <a:off x="22246" y="608015"/>
        <a:ext cx="4154689" cy="411223"/>
      </dsp:txXfrm>
    </dsp:sp>
    <dsp:sp modelId="{6E6D0846-D8EF-4226-A2D8-5B7DAD9ACD28}">
      <dsp:nvSpPr>
        <dsp:cNvPr id="0" name=""/>
        <dsp:cNvSpPr/>
      </dsp:nvSpPr>
      <dsp:spPr>
        <a:xfrm>
          <a:off x="0" y="1096204"/>
          <a:ext cx="4199181" cy="455715"/>
        </a:xfrm>
        <a:prstGeom prst="roundRect">
          <a:avLst/>
        </a:prstGeom>
        <a:solidFill>
          <a:schemeClr val="accent2">
            <a:hueOff val="349026"/>
            <a:satOff val="-945"/>
            <a:lumOff val="7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/>
            <a:t>Ik ga ….. Je mee </a:t>
          </a:r>
          <a:endParaRPr lang="en-US" sz="1900" kern="1200"/>
        </a:p>
      </dsp:txBody>
      <dsp:txXfrm>
        <a:off x="22246" y="1118450"/>
        <a:ext cx="4154689" cy="411223"/>
      </dsp:txXfrm>
    </dsp:sp>
    <dsp:sp modelId="{97F1CCDB-0ADA-424C-A3C0-04551F7C75E3}">
      <dsp:nvSpPr>
        <dsp:cNvPr id="0" name=""/>
        <dsp:cNvSpPr/>
      </dsp:nvSpPr>
      <dsp:spPr>
        <a:xfrm>
          <a:off x="0" y="1606639"/>
          <a:ext cx="4199181" cy="455715"/>
        </a:xfrm>
        <a:prstGeom prst="roundRect">
          <a:avLst/>
        </a:prstGeom>
        <a:solidFill>
          <a:schemeClr val="accent2">
            <a:hueOff val="523539"/>
            <a:satOff val="-1418"/>
            <a:lumOff val="11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/>
            <a:t>….. het Nederlands kan ik niet leven</a:t>
          </a:r>
          <a:endParaRPr lang="en-US" sz="1900" kern="1200"/>
        </a:p>
      </dsp:txBody>
      <dsp:txXfrm>
        <a:off x="22246" y="1628885"/>
        <a:ext cx="4154689" cy="411223"/>
      </dsp:txXfrm>
    </dsp:sp>
    <dsp:sp modelId="{DC36239B-EAC2-4BFD-B2FB-C04B171E307E}">
      <dsp:nvSpPr>
        <dsp:cNvPr id="0" name=""/>
        <dsp:cNvSpPr/>
      </dsp:nvSpPr>
      <dsp:spPr>
        <a:xfrm>
          <a:off x="0" y="2117074"/>
          <a:ext cx="4199181" cy="455715"/>
        </a:xfrm>
        <a:prstGeom prst="roundRect">
          <a:avLst/>
        </a:prstGeom>
        <a:solidFill>
          <a:schemeClr val="accent2">
            <a:hueOff val="698052"/>
            <a:satOff val="-1890"/>
            <a:lumOff val="14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/>
            <a:t>Wij wonen ….. Trieste</a:t>
          </a:r>
          <a:endParaRPr lang="en-US" sz="1900" kern="1200"/>
        </a:p>
      </dsp:txBody>
      <dsp:txXfrm>
        <a:off x="22246" y="2139320"/>
        <a:ext cx="4154689" cy="411223"/>
      </dsp:txXfrm>
    </dsp:sp>
    <dsp:sp modelId="{F4FA31B1-70B2-4408-8406-22FA1E95BC93}">
      <dsp:nvSpPr>
        <dsp:cNvPr id="0" name=""/>
        <dsp:cNvSpPr/>
      </dsp:nvSpPr>
      <dsp:spPr>
        <a:xfrm>
          <a:off x="0" y="2627509"/>
          <a:ext cx="4199181" cy="455715"/>
        </a:xfrm>
        <a:prstGeom prst="roundRect">
          <a:avLst/>
        </a:prstGeom>
        <a:solidFill>
          <a:schemeClr val="accent2">
            <a:hueOff val="872565"/>
            <a:satOff val="-2363"/>
            <a:lumOff val="18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/>
            <a:t>Ik geef dit boek….. Jou</a:t>
          </a:r>
          <a:endParaRPr lang="en-US" sz="1900" kern="1200"/>
        </a:p>
      </dsp:txBody>
      <dsp:txXfrm>
        <a:off x="22246" y="2649755"/>
        <a:ext cx="4154689" cy="411223"/>
      </dsp:txXfrm>
    </dsp:sp>
    <dsp:sp modelId="{91B23A69-F2E4-4EAC-9D23-361257B98755}">
      <dsp:nvSpPr>
        <dsp:cNvPr id="0" name=""/>
        <dsp:cNvSpPr/>
      </dsp:nvSpPr>
      <dsp:spPr>
        <a:xfrm>
          <a:off x="0" y="3137944"/>
          <a:ext cx="4199181" cy="455715"/>
        </a:xfrm>
        <a:prstGeom prst="roundRect">
          <a:avLst/>
        </a:prstGeom>
        <a:solidFill>
          <a:schemeClr val="accent2">
            <a:hueOff val="1047077"/>
            <a:satOff val="-2835"/>
            <a:lumOff val="22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/>
            <a:t>Wij houden……klassieke films</a:t>
          </a:r>
          <a:endParaRPr lang="en-US" sz="1900" kern="1200"/>
        </a:p>
      </dsp:txBody>
      <dsp:txXfrm>
        <a:off x="22246" y="3160190"/>
        <a:ext cx="4154689" cy="411223"/>
      </dsp:txXfrm>
    </dsp:sp>
    <dsp:sp modelId="{1CF7E551-A4BE-4092-89D3-33268FB2591B}">
      <dsp:nvSpPr>
        <dsp:cNvPr id="0" name=""/>
        <dsp:cNvSpPr/>
      </dsp:nvSpPr>
      <dsp:spPr>
        <a:xfrm>
          <a:off x="0" y="3648379"/>
          <a:ext cx="4199181" cy="455715"/>
        </a:xfrm>
        <a:prstGeom prst="roundRect">
          <a:avLst/>
        </a:prstGeom>
        <a:solidFill>
          <a:schemeClr val="accent2">
            <a:hueOff val="1221590"/>
            <a:satOff val="-3308"/>
            <a:lumOff val="25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/>
            <a:t>De boeken liggen …..tafel </a:t>
          </a:r>
          <a:endParaRPr lang="en-US" sz="1900" kern="1200"/>
        </a:p>
      </dsp:txBody>
      <dsp:txXfrm>
        <a:off x="22246" y="3670625"/>
        <a:ext cx="4154689" cy="411223"/>
      </dsp:txXfrm>
    </dsp:sp>
    <dsp:sp modelId="{24E35037-7BFE-4BD7-8338-53904C32CFD4}">
      <dsp:nvSpPr>
        <dsp:cNvPr id="0" name=""/>
        <dsp:cNvSpPr/>
      </dsp:nvSpPr>
      <dsp:spPr>
        <a:xfrm>
          <a:off x="0" y="4158814"/>
          <a:ext cx="4199181" cy="455715"/>
        </a:xfrm>
        <a:prstGeom prst="roundRect">
          <a:avLst/>
        </a:prstGeom>
        <a:solidFill>
          <a:schemeClr val="accent2">
            <a:hueOff val="1396103"/>
            <a:satOff val="-3780"/>
            <a:lumOff val="29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/>
            <a:t>Wat ligt ….de tafel? </a:t>
          </a:r>
          <a:endParaRPr lang="en-US" sz="1900" kern="1200"/>
        </a:p>
      </dsp:txBody>
      <dsp:txXfrm>
        <a:off x="22246" y="4181060"/>
        <a:ext cx="4154689" cy="411223"/>
      </dsp:txXfrm>
    </dsp:sp>
    <dsp:sp modelId="{CB0A14A4-4861-4B79-BA25-444EA82EF11D}">
      <dsp:nvSpPr>
        <dsp:cNvPr id="0" name=""/>
        <dsp:cNvSpPr/>
      </dsp:nvSpPr>
      <dsp:spPr>
        <a:xfrm>
          <a:off x="0" y="4669249"/>
          <a:ext cx="4199181" cy="455715"/>
        </a:xfrm>
        <a:prstGeom prst="roundRect">
          <a:avLst/>
        </a:prstGeom>
        <a:solidFill>
          <a:schemeClr val="accent2">
            <a:hueOff val="1570616"/>
            <a:satOff val="-4253"/>
            <a:lumOff val="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kern="1200"/>
            <a:t>…het ontbijt gaan we sporten</a:t>
          </a:r>
          <a:endParaRPr lang="en-US" sz="1900" kern="1200"/>
        </a:p>
      </dsp:txBody>
      <dsp:txXfrm>
        <a:off x="22246" y="4691495"/>
        <a:ext cx="4154689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77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3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6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0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63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8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7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92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6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11/22/2022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6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sfromcamelidcountry.net/2016/10/08/landscaped-art-at-the-kroller-muller-museu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s06web.zoom.us/j/88043793583?pwd=NnMxMkcweG8rZUQwMU9PTjBvY2dTUT0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3minutosdearte.com/museos-asombrosos/museo-kroller-mulle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t/tramonto-lago-acqua-cielo-natura-1298272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://www.yourcast.fr/femme/ralph-lauren-gilet-6669.html" TargetMode="External"/><Relationship Id="rId7" Type="http://schemas.openxmlformats.org/officeDocument/2006/relationships/hyperlink" Target="https://www.pngall.com/jeans-png/download/4496" TargetMode="External"/><Relationship Id="rId12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dalfiloderbaalfilodilana.blogspot.com/p/i-nostri-prodotti.html" TargetMode="External"/><Relationship Id="rId5" Type="http://schemas.openxmlformats.org/officeDocument/2006/relationships/hyperlink" Target="https://www.wipradio.it/2019/06/14/sandali-con-calzini/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6.jpg"/><Relationship Id="rId9" Type="http://schemas.openxmlformats.org/officeDocument/2006/relationships/hyperlink" Target="https://commons.wikimedia.org/wiki/File:Mouwloze_klokkende_zomerjurk_met_diagonale_blauwe_en_witte_banen_met_geel-oranje_rozen_en_blauw-witte_stippen,_objectnr_2516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s://www.kochwiki.org/wiki/Zutat:Erdnussbutter" TargetMode="External"/><Relationship Id="rId7" Type="http://schemas.openxmlformats.org/officeDocument/2006/relationships/hyperlink" Target="https://commons.wikimedia.org/wiki/File:2014_Boterham_oude_kaas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hyperlink" Target="https://www.flickr.com/photos/39981541@N00/15456005529/" TargetMode="External"/><Relationship Id="rId5" Type="http://schemas.openxmlformats.org/officeDocument/2006/relationships/hyperlink" Target="https://en.wikipedia.org/wiki/Sprinkles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12.jpg"/><Relationship Id="rId9" Type="http://schemas.openxmlformats.org/officeDocument/2006/relationships/hyperlink" Target="https://commons.wikimedia.org/wiki/File:Household_products,_Het_Melkmeisje_Karnemelk_zeep_pic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testo, albero, esterni&#10;&#10;Descrizione generata automaticamente">
            <a:extLst>
              <a:ext uri="{FF2B5EF4-FFF2-40B4-BE49-F238E27FC236}">
                <a16:creationId xmlns:a16="http://schemas.microsoft.com/office/drawing/2014/main" id="{4E388A93-3360-ADCB-7269-B45A625FCC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7239" r="23636"/>
          <a:stretch/>
        </p:blipFill>
        <p:spPr>
          <a:xfrm>
            <a:off x="20" y="10"/>
            <a:ext cx="6095980" cy="6856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C99520-926D-D5E2-EE91-3F250CD961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8490" r="14829" b="1"/>
          <a:stretch/>
        </p:blipFill>
        <p:spPr>
          <a:xfrm>
            <a:off x="6096000" y="1571"/>
            <a:ext cx="6096000" cy="68564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052BD80-5BBC-A51B-B92B-B20733A3DF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878826"/>
            <a:ext cx="12191999" cy="2979173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FE2CF981-9EBE-C1C6-CC66-97A624D72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2254" y="125034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B634671-79A6-E52B-F293-8B3F34E0E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2106" y="2286001"/>
            <a:ext cx="3853981" cy="1376651"/>
          </a:xfrm>
        </p:spPr>
        <p:txBody>
          <a:bodyPr anchor="b">
            <a:normAutofit/>
          </a:bodyPr>
          <a:lstStyle/>
          <a:p>
            <a:pPr algn="ctr"/>
            <a:r>
              <a:rPr lang="it-IT" dirty="0" err="1"/>
              <a:t>Les</a:t>
            </a:r>
            <a:r>
              <a:rPr lang="it-IT" dirty="0"/>
              <a:t> 9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244E6F-9688-5474-DD8D-9680B160C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914" y="4249360"/>
            <a:ext cx="3048000" cy="877585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22 </a:t>
            </a:r>
            <a:r>
              <a:rPr lang="it-IT" dirty="0" err="1"/>
              <a:t>november</a:t>
            </a:r>
            <a:r>
              <a:rPr lang="it-IT" dirty="0"/>
              <a:t> 2022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5337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E887D9-3568-633B-8AA4-D24E82CBD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5335" y="395142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7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Kennismaking</a:t>
            </a:r>
            <a:r>
              <a:rPr lang="it-IT" dirty="0" smtClean="0"/>
              <a:t> </a:t>
            </a:r>
            <a:r>
              <a:rPr lang="it-IT" dirty="0" err="1" smtClean="0"/>
              <a:t>met</a:t>
            </a:r>
            <a:r>
              <a:rPr lang="it-IT" dirty="0" smtClean="0"/>
              <a:t> </a:t>
            </a:r>
            <a:r>
              <a:rPr lang="it-IT" dirty="0" err="1" smtClean="0"/>
              <a:t>kirsten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u="sng" dirty="0">
                <a:hlinkClick r:id="rId2"/>
              </a:rPr>
              <a:t>https://us06web.zoom.us/j/88043793583?pwd=NnMxMkcweG8rZUQwMU9PTjBvY2dTUT09</a:t>
            </a:r>
            <a:r>
              <a:rPr lang="it-IT" dirty="0"/>
              <a:t> 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01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DE455BB-E665-47A8-EB90-1E7021F3F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0" y="121921"/>
            <a:ext cx="4229100" cy="11410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2000" b="1" i="0" cap="all" dirty="0">
                <a:effectLst/>
                <a:latin typeface="ubuntu" panose="020B0604020202020204" pitchFamily="34" charset="0"/>
              </a:rPr>
              <a:t>HET KRÖLLER-MÜLLER MUSEUM</a:t>
            </a:r>
            <a:br>
              <a:rPr lang="nl-NL" sz="2000" b="1" i="0" cap="all" dirty="0">
                <a:effectLst/>
                <a:latin typeface="ubuntu" panose="020B0604020202020204" pitchFamily="34" charset="0"/>
              </a:rPr>
            </a:br>
            <a:endParaRPr lang="it-IT" sz="2000" dirty="0"/>
          </a:p>
        </p:txBody>
      </p:sp>
      <p:pic>
        <p:nvPicPr>
          <p:cNvPr id="5" name="Immagine 4" descr="Immagine che contiene testo, esterni, giallo&#10;&#10;Descrizione generata automaticamente">
            <a:extLst>
              <a:ext uri="{FF2B5EF4-FFF2-40B4-BE49-F238E27FC236}">
                <a16:creationId xmlns:a16="http://schemas.microsoft.com/office/drawing/2014/main" id="{32CF0578-3378-8A92-C126-DC85830DA8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0361" r="5192" b="-2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E56140E-8EE1-BE31-745D-450AF05FB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174117"/>
            <a:ext cx="6095999" cy="3689633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1C2076-75AC-9BBA-D292-7789A0D4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244" y="1329103"/>
            <a:ext cx="5081270" cy="45720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sz="1600" b="0" i="0" dirty="0">
                <a:effectLst/>
                <a:latin typeface="ubuntu" panose="020B0604020202020204" pitchFamily="34" charset="0"/>
              </a:rPr>
              <a:t>In het Kröller-Müller Museum sta je oog in oog met de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mooiste Vincent van Goghcollectie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 ter wereld en geniet je van topstukken van moderne meesters als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Claude Monet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,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Pablo Picasso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 en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Piet Mondriaan. 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Het museum is de schatkamer van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De Stijl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 en het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futurisme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, maar verrast ook met presentaties van hedendaagse kunstenaars.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600" b="0" i="0" dirty="0">
                <a:effectLst/>
                <a:latin typeface="ubuntu" panose="020B0604020202020204" pitchFamily="34" charset="0"/>
              </a:rPr>
              <a:t>In de uitgestrekte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beeldentuin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 ontdek je sculpturen van onder anderen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Barbara </a:t>
            </a:r>
            <a:r>
              <a:rPr lang="nl-NL" sz="1600" b="1" i="0" dirty="0" err="1">
                <a:effectLst/>
                <a:latin typeface="ubuntu" panose="020B0604020202020204" pitchFamily="34" charset="0"/>
              </a:rPr>
              <a:t>Hepworth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,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Jean </a:t>
            </a:r>
            <a:r>
              <a:rPr lang="nl-NL" sz="1600" b="1" i="0" dirty="0" err="1">
                <a:effectLst/>
                <a:latin typeface="ubuntu" panose="020B0604020202020204" pitchFamily="34" charset="0"/>
              </a:rPr>
              <a:t>Dubuffet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 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en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Marta Pan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600" b="0" i="0" dirty="0">
                <a:effectLst/>
                <a:latin typeface="ubuntu" panose="020B0604020202020204" pitchFamily="34" charset="0"/>
              </a:rPr>
              <a:t>Voor liefhebbers van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architectuur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 zijn er de museumgebouwen van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Henry van de Velde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 en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Wim Quist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, paviljoens van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Gerrit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Rietveld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 en </a:t>
            </a:r>
            <a:r>
              <a:rPr lang="nl-NL" sz="1600" b="1" i="0" dirty="0" err="1">
                <a:effectLst/>
                <a:latin typeface="ubuntu" panose="020B0604020202020204" pitchFamily="34" charset="0"/>
              </a:rPr>
              <a:t>Aldo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 van Eyck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 in de beeldentuin.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1600" b="0" i="0" dirty="0">
                <a:effectLst/>
                <a:latin typeface="ubuntu" panose="020B0604020202020204" pitchFamily="34" charset="0"/>
              </a:rPr>
              <a:t>Door de ligging midden op de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Veluwe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 en de unieke combinatie van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kunst en natuur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 is het Kröller-Müller een plek om te genieten en tot rust te komen. Een </a:t>
            </a:r>
            <a:r>
              <a:rPr lang="nl-NL" sz="1600" b="1" i="0" dirty="0">
                <a:effectLst/>
                <a:latin typeface="ubuntu" panose="020B0604020202020204" pitchFamily="34" charset="0"/>
              </a:rPr>
              <a:t>perfecte dag uit</a:t>
            </a:r>
            <a:r>
              <a:rPr lang="nl-NL" sz="1600" b="0" i="0" dirty="0">
                <a:effectLst/>
                <a:latin typeface="ubuntu" panose="020B0604020202020204" pitchFamily="34" charset="0"/>
              </a:rPr>
              <a:t> voor jong en oud!</a:t>
            </a:r>
          </a:p>
          <a:p>
            <a:pPr>
              <a:lnSpc>
                <a:spcPct val="110000"/>
              </a:lnSpc>
            </a:pPr>
            <a:endParaRPr lang="it-IT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F74279-E694-CEB1-ED9A-ADBEBAEB7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32457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55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50E44E-0137-1AA5-9AB9-F1412E18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0" y="354842"/>
            <a:ext cx="5224780" cy="1092958"/>
          </a:xfrm>
        </p:spPr>
        <p:txBody>
          <a:bodyPr>
            <a:normAutofit fontScale="90000"/>
          </a:bodyPr>
          <a:lstStyle/>
          <a:p>
            <a:r>
              <a:rPr lang="it-IT" dirty="0"/>
              <a:t>TANGCONSTRUCTIE – </a:t>
            </a:r>
            <a:r>
              <a:rPr lang="it-IT" dirty="0" err="1"/>
              <a:t>oefening</a:t>
            </a:r>
            <a:r>
              <a:rPr lang="it-IT" dirty="0"/>
              <a:t>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A4D85E-F98A-F670-16C3-7B2B0DA3A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1CF0CC-BF97-FA7C-EE20-085FEECC1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2235197"/>
            <a:ext cx="5374640" cy="446024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it-IT" dirty="0"/>
              <a:t>Ti posso chiedere qualcosa? ……. </a:t>
            </a:r>
            <a:r>
              <a:rPr lang="it-IT" dirty="0" err="1"/>
              <a:t>Ik</a:t>
            </a:r>
            <a:r>
              <a:rPr lang="it-IT" dirty="0"/>
              <a:t> je </a:t>
            </a:r>
            <a:r>
              <a:rPr lang="it-IT" dirty="0" err="1"/>
              <a:t>iets</a:t>
            </a:r>
            <a:r>
              <a:rPr lang="it-IT" dirty="0"/>
              <a:t> ……….? </a:t>
            </a:r>
          </a:p>
          <a:p>
            <a:pPr>
              <a:lnSpc>
                <a:spcPct val="110000"/>
              </a:lnSpc>
            </a:pPr>
            <a:r>
              <a:rPr lang="it-IT" dirty="0"/>
              <a:t>Mi può aiutare?........... U </a:t>
            </a:r>
            <a:r>
              <a:rPr lang="it-IT" dirty="0" err="1"/>
              <a:t>mij</a:t>
            </a:r>
            <a:r>
              <a:rPr lang="it-IT" dirty="0"/>
              <a:t> ……..? </a:t>
            </a:r>
          </a:p>
          <a:p>
            <a:pPr>
              <a:lnSpc>
                <a:spcPct val="110000"/>
              </a:lnSpc>
            </a:pPr>
            <a:r>
              <a:rPr lang="it-IT" dirty="0"/>
              <a:t>A che ora vuoi fare colazione? </a:t>
            </a:r>
            <a:r>
              <a:rPr lang="it-IT" dirty="0" err="1"/>
              <a:t>Hoe</a:t>
            </a:r>
            <a:r>
              <a:rPr lang="it-IT" dirty="0"/>
              <a:t> </a:t>
            </a:r>
            <a:r>
              <a:rPr lang="it-IT" dirty="0" err="1"/>
              <a:t>laat</a:t>
            </a:r>
            <a:r>
              <a:rPr lang="it-IT" dirty="0"/>
              <a:t> …… je ……? </a:t>
            </a:r>
          </a:p>
          <a:p>
            <a:pPr>
              <a:lnSpc>
                <a:spcPct val="110000"/>
              </a:lnSpc>
            </a:pPr>
            <a:r>
              <a:rPr lang="it-IT" dirty="0"/>
              <a:t>Che cosa vuoi preparare? ………… </a:t>
            </a:r>
            <a:r>
              <a:rPr lang="it-IT" dirty="0" err="1"/>
              <a:t>wil</a:t>
            </a:r>
            <a:r>
              <a:rPr lang="it-IT" dirty="0"/>
              <a:t> je……….? </a:t>
            </a:r>
          </a:p>
          <a:p>
            <a:pPr>
              <a:lnSpc>
                <a:spcPct val="110000"/>
              </a:lnSpc>
            </a:pPr>
            <a:r>
              <a:rPr lang="it-IT" dirty="0"/>
              <a:t>A che ora inizierà il film?........... De film………? </a:t>
            </a:r>
          </a:p>
          <a:p>
            <a:pPr>
              <a:lnSpc>
                <a:spcPct val="110000"/>
              </a:lnSpc>
            </a:pPr>
            <a:r>
              <a:rPr lang="it-IT" dirty="0"/>
              <a:t>Perché volete sempre svegliarvi presto?........ </a:t>
            </a:r>
            <a:r>
              <a:rPr lang="it-IT" dirty="0" err="1"/>
              <a:t>Jullie</a:t>
            </a:r>
            <a:r>
              <a:rPr lang="it-IT" dirty="0"/>
              <a:t>……</a:t>
            </a:r>
            <a:r>
              <a:rPr lang="it-IT" dirty="0" err="1"/>
              <a:t>vroeg</a:t>
            </a:r>
            <a:r>
              <a:rPr lang="it-IT" dirty="0"/>
              <a:t>…..? </a:t>
            </a:r>
          </a:p>
          <a:p>
            <a:pPr>
              <a:lnSpc>
                <a:spcPct val="110000"/>
              </a:lnSpc>
            </a:pPr>
            <a:r>
              <a:rPr lang="it-IT" dirty="0"/>
              <a:t>Con chi vuoi andare al cinema? …..</a:t>
            </a:r>
            <a:r>
              <a:rPr lang="it-IT" dirty="0" err="1"/>
              <a:t>Met</a:t>
            </a:r>
            <a:r>
              <a:rPr lang="it-IT" dirty="0"/>
              <a:t> </a:t>
            </a:r>
            <a:r>
              <a:rPr lang="it-IT" dirty="0" err="1"/>
              <a:t>wie</a:t>
            </a:r>
            <a:r>
              <a:rPr lang="it-IT" dirty="0"/>
              <a:t>…… je </a:t>
            </a:r>
            <a:r>
              <a:rPr lang="it-IT" dirty="0" err="1"/>
              <a:t>naar</a:t>
            </a:r>
            <a:r>
              <a:rPr lang="it-IT" dirty="0"/>
              <a:t> de </a:t>
            </a:r>
            <a:r>
              <a:rPr lang="it-IT" dirty="0" err="1"/>
              <a:t>bioscoop</a:t>
            </a:r>
            <a:r>
              <a:rPr lang="it-IT" dirty="0"/>
              <a:t>…….? </a:t>
            </a:r>
          </a:p>
        </p:txBody>
      </p:sp>
      <p:pic>
        <p:nvPicPr>
          <p:cNvPr id="5" name="Immagine 4" descr="Immagine che contiene albero, esterni, cielo, acqua&#10;&#10;Descrizione generata automaticamente">
            <a:extLst>
              <a:ext uri="{FF2B5EF4-FFF2-40B4-BE49-F238E27FC236}">
                <a16:creationId xmlns:a16="http://schemas.microsoft.com/office/drawing/2014/main" id="{4105553F-A32B-9025-6F8B-3B8E05D00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3795" r="26871" b="-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2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65DA11-7C12-D135-AB16-99513A425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066801"/>
            <a:ext cx="10287000" cy="5110162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HIER</a:t>
            </a:r>
          </a:p>
          <a:p>
            <a:pPr marL="0" indent="0">
              <a:buNone/>
            </a:pPr>
            <a:r>
              <a:rPr lang="nl-NL" dirty="0"/>
              <a:t>1. De spijkerbroek is te klein. </a:t>
            </a:r>
          </a:p>
          <a:p>
            <a:pPr marL="0" indent="0">
              <a:buNone/>
            </a:pPr>
            <a:r>
              <a:rPr lang="nl-NL" dirty="0"/>
              <a:t>2. Vind jij het vest leuk? </a:t>
            </a:r>
          </a:p>
          <a:p>
            <a:pPr marL="0" indent="0">
              <a:buNone/>
            </a:pPr>
            <a:r>
              <a:rPr lang="nl-NL" dirty="0"/>
              <a:t>3. De T-shirts zijn van katoen. </a:t>
            </a:r>
          </a:p>
          <a:p>
            <a:pPr marL="0" indent="0">
              <a:buNone/>
            </a:pPr>
            <a:r>
              <a:rPr lang="nl-NL" dirty="0"/>
              <a:t>4. De witte sokken zijn droog.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it-IT" b="1" dirty="0"/>
              <a:t>DAAR </a:t>
            </a:r>
          </a:p>
          <a:p>
            <a:pPr marL="342900" indent="-342900">
              <a:buAutoNum type="arabicPeriod"/>
            </a:pPr>
            <a:r>
              <a:rPr lang="it-IT" dirty="0" err="1"/>
              <a:t>Het</a:t>
            </a:r>
            <a:r>
              <a:rPr lang="it-IT" dirty="0"/>
              <a:t> </a:t>
            </a:r>
            <a:r>
              <a:rPr lang="it-IT" dirty="0" err="1"/>
              <a:t>uniform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te </a:t>
            </a:r>
            <a:r>
              <a:rPr lang="it-IT" dirty="0" err="1"/>
              <a:t>groot</a:t>
            </a:r>
            <a:endParaRPr lang="it-IT" dirty="0"/>
          </a:p>
          <a:p>
            <a:pPr marL="342900" indent="-342900">
              <a:buAutoNum type="arabicPeriod"/>
            </a:pPr>
            <a:r>
              <a:rPr lang="it-IT" dirty="0" err="1"/>
              <a:t>Wil</a:t>
            </a:r>
            <a:r>
              <a:rPr lang="it-IT" dirty="0"/>
              <a:t> je </a:t>
            </a:r>
            <a:r>
              <a:rPr lang="it-IT" dirty="0" err="1"/>
              <a:t>het</a:t>
            </a:r>
            <a:r>
              <a:rPr lang="it-IT" dirty="0"/>
              <a:t> </a:t>
            </a:r>
            <a:r>
              <a:rPr lang="it-IT" dirty="0" err="1"/>
              <a:t>jurkje</a:t>
            </a:r>
            <a:r>
              <a:rPr lang="it-IT" dirty="0"/>
              <a:t> </a:t>
            </a:r>
            <a:r>
              <a:rPr lang="it-IT" dirty="0" err="1"/>
              <a:t>ophangen</a:t>
            </a:r>
            <a:r>
              <a:rPr lang="it-IT" dirty="0"/>
              <a:t>? </a:t>
            </a:r>
          </a:p>
          <a:p>
            <a:pPr marL="342900" indent="-342900">
              <a:buAutoNum type="arabicPeriod"/>
            </a:pPr>
            <a:r>
              <a:rPr lang="it-IT" dirty="0"/>
              <a:t>De </a:t>
            </a:r>
            <a:r>
              <a:rPr lang="it-IT" dirty="0" err="1"/>
              <a:t>mutsen</a:t>
            </a:r>
            <a:r>
              <a:rPr lang="it-IT" dirty="0"/>
              <a:t> </a:t>
            </a:r>
            <a:r>
              <a:rPr lang="it-IT" dirty="0" err="1"/>
              <a:t>zijn</a:t>
            </a:r>
            <a:r>
              <a:rPr lang="it-IT" dirty="0"/>
              <a:t> van </a:t>
            </a:r>
            <a:r>
              <a:rPr lang="it-IT" dirty="0" err="1"/>
              <a:t>wol</a:t>
            </a:r>
            <a:r>
              <a:rPr lang="it-IT" dirty="0"/>
              <a:t> 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  <p:pic>
        <p:nvPicPr>
          <p:cNvPr id="5" name="Immagine 4" descr="Immagine che contiene abbigliamento, cuoio&#10;&#10;Descrizione generata automaticamente">
            <a:extLst>
              <a:ext uri="{FF2B5EF4-FFF2-40B4-BE49-F238E27FC236}">
                <a16:creationId xmlns:a16="http://schemas.microsoft.com/office/drawing/2014/main" id="{22B46868-F027-367B-47CE-CBE87586F9B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5036820" y="467360"/>
            <a:ext cx="2118360" cy="2824480"/>
          </a:xfrm>
          <a:prstGeom prst="rect">
            <a:avLst/>
          </a:prstGeom>
        </p:spPr>
      </p:pic>
      <p:pic>
        <p:nvPicPr>
          <p:cNvPr id="8" name="Immagine 7" descr="Immagine che contiene terra, pavimento, esterni, marciapiede&#10;&#10;Descrizione generata automaticamente">
            <a:extLst>
              <a:ext uri="{FF2B5EF4-FFF2-40B4-BE49-F238E27FC236}">
                <a16:creationId xmlns:a16="http://schemas.microsoft.com/office/drawing/2014/main" id="{6B635ABC-7C23-CC25-F8CA-6706D412CD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735570" y="1107442"/>
            <a:ext cx="3850969" cy="1677035"/>
          </a:xfrm>
          <a:prstGeom prst="rect">
            <a:avLst/>
          </a:prstGeom>
        </p:spPr>
      </p:pic>
      <p:pic>
        <p:nvPicPr>
          <p:cNvPr id="11" name="Immagine 10" descr="Immagine che contiene persona, calzoni, abbigliamento, inpiedi&#10;&#10;Descrizione generata automaticamente">
            <a:extLst>
              <a:ext uri="{FF2B5EF4-FFF2-40B4-BE49-F238E27FC236}">
                <a16:creationId xmlns:a16="http://schemas.microsoft.com/office/drawing/2014/main" id="{F9EA8001-4D34-753E-5A67-1B6CAC9B430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918966" y="2991797"/>
            <a:ext cx="2501948" cy="3185166"/>
          </a:xfrm>
          <a:prstGeom prst="rect">
            <a:avLst/>
          </a:prstGeom>
        </p:spPr>
      </p:pic>
      <p:pic>
        <p:nvPicPr>
          <p:cNvPr id="14" name="Immagine 13" descr="Immagine che contiene parete&#10;&#10;Descrizione generata automaticamente">
            <a:extLst>
              <a:ext uri="{FF2B5EF4-FFF2-40B4-BE49-F238E27FC236}">
                <a16:creationId xmlns:a16="http://schemas.microsoft.com/office/drawing/2014/main" id="{AF14DF74-A6FE-40CB-53D2-50B031341B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9494110" y="3246440"/>
            <a:ext cx="1880419" cy="2930523"/>
          </a:xfrm>
          <a:prstGeom prst="rect">
            <a:avLst/>
          </a:prstGeom>
        </p:spPr>
      </p:pic>
      <p:pic>
        <p:nvPicPr>
          <p:cNvPr id="17" name="Immagine 16" descr="Immagine che contiene echinoderma, invertebrato, rosa, panno&#10;&#10;Descrizione generata automaticamente">
            <a:extLst>
              <a:ext uri="{FF2B5EF4-FFF2-40B4-BE49-F238E27FC236}">
                <a16:creationId xmlns:a16="http://schemas.microsoft.com/office/drawing/2014/main" id="{C040E986-BDEE-596B-8FF5-D1B171D9D58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4445000" y="3712826"/>
            <a:ext cx="2614130" cy="196059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F2BD659-D331-98FE-67EA-49F8D41170D3}"/>
              </a:ext>
            </a:extLst>
          </p:cNvPr>
          <p:cNvSpPr txBox="1"/>
          <p:nvPr/>
        </p:nvSpPr>
        <p:spPr>
          <a:xfrm>
            <a:off x="1524000" y="6996498"/>
            <a:ext cx="487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11" tooltip="https://dalfiloderbaalfilodilana.blogspot.com/p/i-nostri-prodotti.html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12" tooltip="https://creativecommons.org/licenses/by-nc-sa/3.0/"/>
              </a:rPr>
              <a:t>CC BY-SA-NC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314705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4AA13D2-E21D-11B3-1925-371FBB3C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1"/>
            <a:ext cx="9144000" cy="86909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VOORZETSELS </a:t>
            </a:r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25D2F4-7A0E-ACA7-3A97-AEE028D257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D8F8DC0D-E494-7D8C-D186-53703A00E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052501"/>
              </p:ext>
            </p:extLst>
          </p:nvPr>
        </p:nvGraphicFramePr>
        <p:xfrm>
          <a:off x="952500" y="2393094"/>
          <a:ext cx="10287000" cy="370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444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D51C6D-A440-71F4-45C3-86809652EB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6858000"/>
          </a:xfrm>
          <a:prstGeom prst="rect">
            <a:avLst/>
          </a:prstGeom>
          <a:gradFill>
            <a:gsLst>
              <a:gs pos="20000">
                <a:schemeClr val="accent1">
                  <a:lumMod val="60000"/>
                  <a:lumOff val="40000"/>
                  <a:alpha val="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17A9E7-C314-126C-4881-0A667E008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828" y="1905000"/>
            <a:ext cx="3643951" cy="3026028"/>
          </a:xfrm>
        </p:spPr>
        <p:txBody>
          <a:bodyPr anchor="ctr">
            <a:normAutofit/>
          </a:bodyPr>
          <a:lstStyle/>
          <a:p>
            <a:pPr algn="ctr"/>
            <a:r>
              <a:rPr lang="it-IT" dirty="0"/>
              <a:t>KIES HET JUISTE VOORZETSEL</a:t>
            </a:r>
            <a:endParaRPr lang="it-IT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11385B88-7A79-C78F-6D7D-F2CB970B5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269235"/>
              </p:ext>
            </p:extLst>
          </p:nvPr>
        </p:nvGraphicFramePr>
        <p:xfrm>
          <a:off x="7040319" y="835862"/>
          <a:ext cx="4199181" cy="5200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54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6993AE5-4D5C-ABBB-7105-F73FC2852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450" y="406400"/>
            <a:ext cx="4229100" cy="1141004"/>
          </a:xfrm>
        </p:spPr>
        <p:txBody>
          <a:bodyPr>
            <a:normAutofit fontScale="90000"/>
          </a:bodyPr>
          <a:lstStyle/>
          <a:p>
            <a:r>
              <a:rPr lang="it-IT" dirty="0" err="1"/>
              <a:t>Eten</a:t>
            </a:r>
            <a:r>
              <a:rPr lang="it-IT" dirty="0"/>
              <a:t> en </a:t>
            </a:r>
            <a:r>
              <a:rPr lang="it-IT" dirty="0" err="1"/>
              <a:t>drinken</a:t>
            </a:r>
            <a:r>
              <a:rPr lang="it-IT" dirty="0"/>
              <a:t> in </a:t>
            </a:r>
            <a:r>
              <a:rPr lang="it-IT" dirty="0" err="1"/>
              <a:t>nederland</a:t>
            </a:r>
            <a:r>
              <a:rPr lang="it-IT" dirty="0"/>
              <a:t> </a:t>
            </a:r>
          </a:p>
        </p:txBody>
      </p:sp>
      <p:pic>
        <p:nvPicPr>
          <p:cNvPr id="5" name="Picture 4" descr="Lepel met granen en bessen">
            <a:extLst>
              <a:ext uri="{FF2B5EF4-FFF2-40B4-BE49-F238E27FC236}">
                <a16:creationId xmlns:a16="http://schemas.microsoft.com/office/drawing/2014/main" id="{EAABEF2C-DF8E-58DF-CA10-1C6612FC1D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58" r="9707" b="-1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56140E-8EE1-BE31-745D-450AF05FB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174117"/>
            <a:ext cx="6095999" cy="3689633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DA4135-9B3B-EB94-972C-22E4029D0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8004" y="1808480"/>
            <a:ext cx="4867276" cy="4622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err="1"/>
              <a:t>Ontbijt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Koffiekoek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Vleeswaren</a:t>
            </a:r>
            <a:r>
              <a:rPr lang="it-IT" dirty="0"/>
              <a:t> (</a:t>
            </a:r>
            <a:r>
              <a:rPr lang="it-IT" dirty="0" err="1"/>
              <a:t>charcuterie</a:t>
            </a:r>
            <a:r>
              <a:rPr lang="it-IT" dirty="0"/>
              <a:t>) </a:t>
            </a:r>
          </a:p>
          <a:p>
            <a:pPr marL="0" indent="0">
              <a:buNone/>
            </a:pPr>
            <a:r>
              <a:rPr lang="it-IT" dirty="0" err="1"/>
              <a:t>Boterham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Hagelslag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 err="1"/>
              <a:t>Pindakaas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 err="1"/>
              <a:t>Appelstroop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Karnemelk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 err="1"/>
              <a:t>Stamppot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Stofvlees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Sinaaasappelsap</a:t>
            </a:r>
            <a:r>
              <a:rPr lang="it-IT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F74279-E694-CEB1-ED9A-ADBEBAEB7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32457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4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5F2C22-C68E-9E98-B9D8-7901D4B9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Beschrijf</a:t>
            </a:r>
            <a:r>
              <a:rPr lang="it-IT" dirty="0"/>
              <a:t> je </a:t>
            </a:r>
            <a:r>
              <a:rPr lang="it-IT" dirty="0" err="1"/>
              <a:t>dag</a:t>
            </a:r>
            <a:r>
              <a:rPr lang="it-IT" dirty="0"/>
              <a:t> (KLEINE GROEPJES)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517AEB-2957-B69C-8974-506AD3C93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/>
              <a:t>SLEUTELWOORDEN: </a:t>
            </a:r>
          </a:p>
          <a:p>
            <a:pPr marL="0" indent="0">
              <a:buNone/>
            </a:pPr>
            <a:r>
              <a:rPr lang="it-IT"/>
              <a:t>‘s ochtends, ‘s middags, ‘s avonds, ‘s nachts</a:t>
            </a:r>
          </a:p>
          <a:p>
            <a:pPr marL="0" indent="0">
              <a:buNone/>
            </a:pPr>
            <a:r>
              <a:rPr lang="it-IT"/>
              <a:t>Opstaan: svegliarsi </a:t>
            </a:r>
          </a:p>
          <a:p>
            <a:pPr marL="0" indent="0">
              <a:buNone/>
            </a:pPr>
            <a:r>
              <a:rPr lang="it-IT"/>
              <a:t>Ontbijten: fare colazione</a:t>
            </a:r>
          </a:p>
          <a:p>
            <a:pPr marL="0" indent="0">
              <a:buNone/>
            </a:pPr>
            <a:r>
              <a:rPr lang="it-IT"/>
              <a:t>Lunchen: pranzare </a:t>
            </a:r>
          </a:p>
          <a:p>
            <a:pPr marL="0" indent="0">
              <a:buNone/>
            </a:pPr>
            <a:r>
              <a:rPr lang="it-IT"/>
              <a:t>Dineren: cenare 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Wat lust je (niet)? </a:t>
            </a:r>
          </a:p>
          <a:p>
            <a:pPr marL="0" indent="0">
              <a:buNone/>
            </a:pPr>
            <a:r>
              <a:rPr lang="it-IT"/>
              <a:t>Wat eet je bij het ontbijt/luch/diner?</a:t>
            </a:r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6" name="Immagine 5" descr="Immagine che contiene cibo, pezzo, metà, mangiato&#10;&#10;Descrizione generata automaticamente">
            <a:extLst>
              <a:ext uri="{FF2B5EF4-FFF2-40B4-BE49-F238E27FC236}">
                <a16:creationId xmlns:a16="http://schemas.microsoft.com/office/drawing/2014/main" id="{2401A501-F5CB-AE90-D467-B41CFF8C2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096000" y="2285997"/>
            <a:ext cx="2885681" cy="1625600"/>
          </a:xfrm>
          <a:prstGeom prst="rect">
            <a:avLst/>
          </a:prstGeom>
        </p:spPr>
      </p:pic>
      <p:pic>
        <p:nvPicPr>
          <p:cNvPr id="10" name="Immagine 9" descr="Immagine che contiene piatto, cioccolato, bevanda, tè&#10;&#10;Descrizione generata automaticamente">
            <a:extLst>
              <a:ext uri="{FF2B5EF4-FFF2-40B4-BE49-F238E27FC236}">
                <a16:creationId xmlns:a16="http://schemas.microsoft.com/office/drawing/2014/main" id="{9991591B-BC36-CCD6-E8F0-D898579B0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528810" y="2285997"/>
            <a:ext cx="2297430" cy="1571625"/>
          </a:xfrm>
          <a:prstGeom prst="rect">
            <a:avLst/>
          </a:prstGeom>
        </p:spPr>
      </p:pic>
      <p:pic>
        <p:nvPicPr>
          <p:cNvPr id="14" name="Immagine 13" descr="Immagine che contiene piatto, cibo, tavolo, pezzo&#10;&#10;Descrizione generata automaticamente">
            <a:extLst>
              <a:ext uri="{FF2B5EF4-FFF2-40B4-BE49-F238E27FC236}">
                <a16:creationId xmlns:a16="http://schemas.microsoft.com/office/drawing/2014/main" id="{F8CE6012-DD29-5F36-C4A6-D0F3BE4A6C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4771657" y="4217095"/>
            <a:ext cx="2889504" cy="2340864"/>
          </a:xfrm>
          <a:prstGeom prst="rect">
            <a:avLst/>
          </a:prstGeom>
        </p:spPr>
      </p:pic>
      <p:pic>
        <p:nvPicPr>
          <p:cNvPr id="17" name="Immagine 16" descr="Immagine che contiene testo, segnale, cornice&#10;&#10;Descrizione generata automaticamente">
            <a:extLst>
              <a:ext uri="{FF2B5EF4-FFF2-40B4-BE49-F238E27FC236}">
                <a16:creationId xmlns:a16="http://schemas.microsoft.com/office/drawing/2014/main" id="{AA02BDA0-49DB-016C-C68E-5C10513721F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8779002" y="4361005"/>
            <a:ext cx="1499616" cy="2006455"/>
          </a:xfrm>
          <a:prstGeom prst="rect">
            <a:avLst/>
          </a:prstGeom>
        </p:spPr>
      </p:pic>
      <p:pic>
        <p:nvPicPr>
          <p:cNvPr id="22" name="Immagine 21" descr="Immagine che contiene piatto, cibo, tavolo, interni&#10;&#10;Descrizione generata automaticamente">
            <a:extLst>
              <a:ext uri="{FF2B5EF4-FFF2-40B4-BE49-F238E27FC236}">
                <a16:creationId xmlns:a16="http://schemas.microsoft.com/office/drawing/2014/main" id="{395BD9DC-51A8-897A-4697-3D3D9F3D97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8779002" y="346793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56785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471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Trade Gothic Next Cond</vt:lpstr>
      <vt:lpstr>Trade Gothic Next Light</vt:lpstr>
      <vt:lpstr>ubuntu</vt:lpstr>
      <vt:lpstr>AfterglowVTI</vt:lpstr>
      <vt:lpstr>Les 9 </vt:lpstr>
      <vt:lpstr>Kennismaking met kirsten</vt:lpstr>
      <vt:lpstr>HET KRÖLLER-MÜLLER MUSEUM </vt:lpstr>
      <vt:lpstr>TANGCONSTRUCTIE – oefening </vt:lpstr>
      <vt:lpstr>Presentazione standard di PowerPoint</vt:lpstr>
      <vt:lpstr>VOORZETSELS </vt:lpstr>
      <vt:lpstr>KIES HET JUISTE VOORZETSEL</vt:lpstr>
      <vt:lpstr>Eten en drinken in nederland </vt:lpstr>
      <vt:lpstr>Beschrijf je dag (KLEINE GROEPJES)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9 </dc:title>
  <dc:creator>GENTILE PAOLA</dc:creator>
  <cp:lastModifiedBy>GENTILE PAOLA</cp:lastModifiedBy>
  <cp:revision>18</cp:revision>
  <dcterms:created xsi:type="dcterms:W3CDTF">2022-11-22T08:37:33Z</dcterms:created>
  <dcterms:modified xsi:type="dcterms:W3CDTF">2022-11-22T12:00:56Z</dcterms:modified>
</cp:coreProperties>
</file>