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340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5" r:id="rId15"/>
    <p:sldId id="339" r:id="rId16"/>
    <p:sldId id="258" r:id="rId17"/>
    <p:sldId id="259" r:id="rId18"/>
    <p:sldId id="261" r:id="rId19"/>
    <p:sldId id="333" r:id="rId20"/>
    <p:sldId id="334" r:id="rId21"/>
    <p:sldId id="336" r:id="rId22"/>
    <p:sldId id="262" r:id="rId23"/>
    <p:sldId id="263" r:id="rId24"/>
    <p:sldId id="265" r:id="rId25"/>
    <p:sldId id="264" r:id="rId26"/>
    <p:sldId id="271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0EA2F-6447-484F-AB08-795231A2A06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2B25991-3FAD-45AB-9B22-850E5BD9E982}">
      <dgm:prSet/>
      <dgm:spPr/>
      <dgm:t>
        <a:bodyPr/>
        <a:lstStyle/>
        <a:p>
          <a:r>
            <a:rPr lang="it-IT"/>
            <a:t>Meervoud met – EN </a:t>
          </a:r>
          <a:endParaRPr lang="en-US"/>
        </a:p>
      </dgm:t>
    </dgm:pt>
    <dgm:pt modelId="{8E42DF9E-FA58-423B-93DD-E97D062EAD25}" type="parTrans" cxnId="{6AE3F344-30E5-42CC-8817-7CE00B776E52}">
      <dgm:prSet/>
      <dgm:spPr/>
      <dgm:t>
        <a:bodyPr/>
        <a:lstStyle/>
        <a:p>
          <a:endParaRPr lang="en-US"/>
        </a:p>
      </dgm:t>
    </dgm:pt>
    <dgm:pt modelId="{7709E0C2-D9F3-4172-A2B3-DFC7E87A0791}" type="sibTrans" cxnId="{6AE3F344-30E5-42CC-8817-7CE00B776E52}">
      <dgm:prSet/>
      <dgm:spPr/>
      <dgm:t>
        <a:bodyPr/>
        <a:lstStyle/>
        <a:p>
          <a:endParaRPr lang="en-US"/>
        </a:p>
      </dgm:t>
    </dgm:pt>
    <dgm:pt modelId="{DBE435E2-DD8C-4B32-878F-C0A5A0110101}">
      <dgm:prSet/>
      <dgm:spPr/>
      <dgm:t>
        <a:bodyPr/>
        <a:lstStyle/>
        <a:p>
          <a:r>
            <a:rPr lang="it-IT"/>
            <a:t>Meervoud met – S </a:t>
          </a:r>
          <a:endParaRPr lang="en-US"/>
        </a:p>
      </dgm:t>
    </dgm:pt>
    <dgm:pt modelId="{935A172C-C709-404C-A4E7-819D6326F09A}" type="parTrans" cxnId="{FAC84C2A-2D4C-47E0-8832-45D235D27925}">
      <dgm:prSet/>
      <dgm:spPr/>
      <dgm:t>
        <a:bodyPr/>
        <a:lstStyle/>
        <a:p>
          <a:endParaRPr lang="en-US"/>
        </a:p>
      </dgm:t>
    </dgm:pt>
    <dgm:pt modelId="{D37ADCFA-5F8A-476A-98C6-6CD1FCA08962}" type="sibTrans" cxnId="{FAC84C2A-2D4C-47E0-8832-45D235D27925}">
      <dgm:prSet/>
      <dgm:spPr/>
      <dgm:t>
        <a:bodyPr/>
        <a:lstStyle/>
        <a:p>
          <a:endParaRPr lang="en-US"/>
        </a:p>
      </dgm:t>
    </dgm:pt>
    <dgm:pt modelId="{7126FFAC-DF4C-4B59-A11D-3364B49DE169}" type="pres">
      <dgm:prSet presAssocID="{3A30EA2F-6447-484F-AB08-795231A2A0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56CA07-21C0-4240-A218-E7EF912F2E96}" type="pres">
      <dgm:prSet presAssocID="{52B25991-3FAD-45AB-9B22-850E5BD9E982}" presName="hierRoot1" presStyleCnt="0"/>
      <dgm:spPr/>
    </dgm:pt>
    <dgm:pt modelId="{696F5ECF-D4AE-490B-8539-AD786EC9D773}" type="pres">
      <dgm:prSet presAssocID="{52B25991-3FAD-45AB-9B22-850E5BD9E982}" presName="composite" presStyleCnt="0"/>
      <dgm:spPr/>
    </dgm:pt>
    <dgm:pt modelId="{E7A633A5-E9DE-4D87-ABC2-C2D41959C14E}" type="pres">
      <dgm:prSet presAssocID="{52B25991-3FAD-45AB-9B22-850E5BD9E982}" presName="background" presStyleLbl="node0" presStyleIdx="0" presStyleCnt="2"/>
      <dgm:spPr/>
    </dgm:pt>
    <dgm:pt modelId="{B2A00F4F-73A2-4D69-BE25-5CAF12A318A1}" type="pres">
      <dgm:prSet presAssocID="{52B25991-3FAD-45AB-9B22-850E5BD9E982}" presName="text" presStyleLbl="fgAcc0" presStyleIdx="0" presStyleCnt="2">
        <dgm:presLayoutVars>
          <dgm:chPref val="3"/>
        </dgm:presLayoutVars>
      </dgm:prSet>
      <dgm:spPr/>
    </dgm:pt>
    <dgm:pt modelId="{43A073FF-987F-4158-AB37-12C28AA11888}" type="pres">
      <dgm:prSet presAssocID="{52B25991-3FAD-45AB-9B22-850E5BD9E982}" presName="hierChild2" presStyleCnt="0"/>
      <dgm:spPr/>
    </dgm:pt>
    <dgm:pt modelId="{6D8BBFAA-B0D8-4DFA-8EC4-90A274969591}" type="pres">
      <dgm:prSet presAssocID="{DBE435E2-DD8C-4B32-878F-C0A5A0110101}" presName="hierRoot1" presStyleCnt="0"/>
      <dgm:spPr/>
    </dgm:pt>
    <dgm:pt modelId="{F21FBE35-7751-45AF-AC7D-3FA40FFABECA}" type="pres">
      <dgm:prSet presAssocID="{DBE435E2-DD8C-4B32-878F-C0A5A0110101}" presName="composite" presStyleCnt="0"/>
      <dgm:spPr/>
    </dgm:pt>
    <dgm:pt modelId="{F905EAAE-20B9-4ADB-8680-A3CD9C9FD48B}" type="pres">
      <dgm:prSet presAssocID="{DBE435E2-DD8C-4B32-878F-C0A5A0110101}" presName="background" presStyleLbl="node0" presStyleIdx="1" presStyleCnt="2"/>
      <dgm:spPr/>
    </dgm:pt>
    <dgm:pt modelId="{50149A3F-AEC6-4DDA-BD52-2B437630503C}" type="pres">
      <dgm:prSet presAssocID="{DBE435E2-DD8C-4B32-878F-C0A5A0110101}" presName="text" presStyleLbl="fgAcc0" presStyleIdx="1" presStyleCnt="2">
        <dgm:presLayoutVars>
          <dgm:chPref val="3"/>
        </dgm:presLayoutVars>
      </dgm:prSet>
      <dgm:spPr/>
    </dgm:pt>
    <dgm:pt modelId="{A60B7583-8CE5-4E9F-AD39-8638CF9CD0D8}" type="pres">
      <dgm:prSet presAssocID="{DBE435E2-DD8C-4B32-878F-C0A5A0110101}" presName="hierChild2" presStyleCnt="0"/>
      <dgm:spPr/>
    </dgm:pt>
  </dgm:ptLst>
  <dgm:cxnLst>
    <dgm:cxn modelId="{FAC84C2A-2D4C-47E0-8832-45D235D27925}" srcId="{3A30EA2F-6447-484F-AB08-795231A2A06E}" destId="{DBE435E2-DD8C-4B32-878F-C0A5A0110101}" srcOrd="1" destOrd="0" parTransId="{935A172C-C709-404C-A4E7-819D6326F09A}" sibTransId="{D37ADCFA-5F8A-476A-98C6-6CD1FCA08962}"/>
    <dgm:cxn modelId="{D0A6EB2D-10D8-48C2-B4FB-A8AE8E777D4F}" type="presOf" srcId="{52B25991-3FAD-45AB-9B22-850E5BD9E982}" destId="{B2A00F4F-73A2-4D69-BE25-5CAF12A318A1}" srcOrd="0" destOrd="0" presId="urn:microsoft.com/office/officeart/2005/8/layout/hierarchy1"/>
    <dgm:cxn modelId="{6AE3F344-30E5-42CC-8817-7CE00B776E52}" srcId="{3A30EA2F-6447-484F-AB08-795231A2A06E}" destId="{52B25991-3FAD-45AB-9B22-850E5BD9E982}" srcOrd="0" destOrd="0" parTransId="{8E42DF9E-FA58-423B-93DD-E97D062EAD25}" sibTransId="{7709E0C2-D9F3-4172-A2B3-DFC7E87A0791}"/>
    <dgm:cxn modelId="{7A68866C-4D6E-4CD5-8AAF-3A142E579F64}" type="presOf" srcId="{DBE435E2-DD8C-4B32-878F-C0A5A0110101}" destId="{50149A3F-AEC6-4DDA-BD52-2B437630503C}" srcOrd="0" destOrd="0" presId="urn:microsoft.com/office/officeart/2005/8/layout/hierarchy1"/>
    <dgm:cxn modelId="{E47966CA-44F9-4E75-B029-371DDEE3F16E}" type="presOf" srcId="{3A30EA2F-6447-484F-AB08-795231A2A06E}" destId="{7126FFAC-DF4C-4B59-A11D-3364B49DE169}" srcOrd="0" destOrd="0" presId="urn:microsoft.com/office/officeart/2005/8/layout/hierarchy1"/>
    <dgm:cxn modelId="{FBED6679-8439-42C2-9A14-44F3CF363B5D}" type="presParOf" srcId="{7126FFAC-DF4C-4B59-A11D-3364B49DE169}" destId="{8A56CA07-21C0-4240-A218-E7EF912F2E96}" srcOrd="0" destOrd="0" presId="urn:microsoft.com/office/officeart/2005/8/layout/hierarchy1"/>
    <dgm:cxn modelId="{77F17F9F-CAEB-4412-A96D-3AF746A666E1}" type="presParOf" srcId="{8A56CA07-21C0-4240-A218-E7EF912F2E96}" destId="{696F5ECF-D4AE-490B-8539-AD786EC9D773}" srcOrd="0" destOrd="0" presId="urn:microsoft.com/office/officeart/2005/8/layout/hierarchy1"/>
    <dgm:cxn modelId="{F076CCC4-B5C1-4666-A4B2-F27850AA6355}" type="presParOf" srcId="{696F5ECF-D4AE-490B-8539-AD786EC9D773}" destId="{E7A633A5-E9DE-4D87-ABC2-C2D41959C14E}" srcOrd="0" destOrd="0" presId="urn:microsoft.com/office/officeart/2005/8/layout/hierarchy1"/>
    <dgm:cxn modelId="{BF23BBBC-FDAE-4299-AB5E-D8CBB05BDD2E}" type="presParOf" srcId="{696F5ECF-D4AE-490B-8539-AD786EC9D773}" destId="{B2A00F4F-73A2-4D69-BE25-5CAF12A318A1}" srcOrd="1" destOrd="0" presId="urn:microsoft.com/office/officeart/2005/8/layout/hierarchy1"/>
    <dgm:cxn modelId="{569955A5-205F-4071-8C09-053BE8A13709}" type="presParOf" srcId="{8A56CA07-21C0-4240-A218-E7EF912F2E96}" destId="{43A073FF-987F-4158-AB37-12C28AA11888}" srcOrd="1" destOrd="0" presId="urn:microsoft.com/office/officeart/2005/8/layout/hierarchy1"/>
    <dgm:cxn modelId="{FA112696-B987-470C-8D18-357287CAEFA5}" type="presParOf" srcId="{7126FFAC-DF4C-4B59-A11D-3364B49DE169}" destId="{6D8BBFAA-B0D8-4DFA-8EC4-90A274969591}" srcOrd="1" destOrd="0" presId="urn:microsoft.com/office/officeart/2005/8/layout/hierarchy1"/>
    <dgm:cxn modelId="{E5B79E74-C27F-471E-8F92-255E25F74807}" type="presParOf" srcId="{6D8BBFAA-B0D8-4DFA-8EC4-90A274969591}" destId="{F21FBE35-7751-45AF-AC7D-3FA40FFABECA}" srcOrd="0" destOrd="0" presId="urn:microsoft.com/office/officeart/2005/8/layout/hierarchy1"/>
    <dgm:cxn modelId="{931A311F-2F93-4821-AD88-603100716396}" type="presParOf" srcId="{F21FBE35-7751-45AF-AC7D-3FA40FFABECA}" destId="{F905EAAE-20B9-4ADB-8680-A3CD9C9FD48B}" srcOrd="0" destOrd="0" presId="urn:microsoft.com/office/officeart/2005/8/layout/hierarchy1"/>
    <dgm:cxn modelId="{54AF1ADF-A4CC-459A-A5ED-84FC8B5A39FD}" type="presParOf" srcId="{F21FBE35-7751-45AF-AC7D-3FA40FFABECA}" destId="{50149A3F-AEC6-4DDA-BD52-2B437630503C}" srcOrd="1" destOrd="0" presId="urn:microsoft.com/office/officeart/2005/8/layout/hierarchy1"/>
    <dgm:cxn modelId="{1F5A877A-0B10-482D-A137-EC4E33F37806}" type="presParOf" srcId="{6D8BBFAA-B0D8-4DFA-8EC4-90A274969591}" destId="{A60B7583-8CE5-4E9F-AD39-8638CF9CD0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690EC-7517-4FBB-9218-14DF7F13CA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943DCD-B5D4-495B-86FD-01A99FAA5B5C}">
      <dgm:prSet/>
      <dgm:spPr/>
      <dgm:t>
        <a:bodyPr/>
        <a:lstStyle/>
        <a:p>
          <a:r>
            <a:rPr lang="it-IT"/>
            <a:t>Parole che finiscono con –EM </a:t>
          </a:r>
          <a:endParaRPr lang="en-US"/>
        </a:p>
      </dgm:t>
    </dgm:pt>
    <dgm:pt modelId="{44B7ADF3-86D0-4AA7-84CE-BAC7F5CE0AC2}" type="parTrans" cxnId="{E62FEDCA-3E08-4003-BE5F-6EBA03F757D5}">
      <dgm:prSet/>
      <dgm:spPr/>
      <dgm:t>
        <a:bodyPr/>
        <a:lstStyle/>
        <a:p>
          <a:endParaRPr lang="en-US"/>
        </a:p>
      </dgm:t>
    </dgm:pt>
    <dgm:pt modelId="{25A6C08D-1D3F-4EBD-8423-E6CB59F3451E}" type="sibTrans" cxnId="{E62FEDCA-3E08-4003-BE5F-6EBA03F757D5}">
      <dgm:prSet/>
      <dgm:spPr/>
      <dgm:t>
        <a:bodyPr/>
        <a:lstStyle/>
        <a:p>
          <a:endParaRPr lang="en-US"/>
        </a:p>
      </dgm:t>
    </dgm:pt>
    <dgm:pt modelId="{4ACEA44D-8473-48BD-A381-8AB683B1BCB5}">
      <dgm:prSet/>
      <dgm:spPr/>
      <dgm:t>
        <a:bodyPr/>
        <a:lstStyle/>
        <a:p>
          <a:r>
            <a:rPr lang="it-IT"/>
            <a:t>Bezem (scopa) – bezems </a:t>
          </a:r>
          <a:endParaRPr lang="en-US"/>
        </a:p>
      </dgm:t>
    </dgm:pt>
    <dgm:pt modelId="{B052FC9E-D7F2-4770-8C4E-4CD346B67958}" type="parTrans" cxnId="{EDAC91F5-A5AA-4FC9-94F3-F30FAC93E571}">
      <dgm:prSet/>
      <dgm:spPr/>
      <dgm:t>
        <a:bodyPr/>
        <a:lstStyle/>
        <a:p>
          <a:endParaRPr lang="en-US"/>
        </a:p>
      </dgm:t>
    </dgm:pt>
    <dgm:pt modelId="{4064D381-C26A-4739-961B-EF712AABAA25}" type="sibTrans" cxnId="{EDAC91F5-A5AA-4FC9-94F3-F30FAC93E571}">
      <dgm:prSet/>
      <dgm:spPr/>
      <dgm:t>
        <a:bodyPr/>
        <a:lstStyle/>
        <a:p>
          <a:endParaRPr lang="en-US"/>
        </a:p>
      </dgm:t>
    </dgm:pt>
    <dgm:pt modelId="{39404A8B-813D-427F-8C36-0EBC39F7CEAA}" type="pres">
      <dgm:prSet presAssocID="{70B690EC-7517-4FBB-9218-14DF7F13CA9D}" presName="linear" presStyleCnt="0">
        <dgm:presLayoutVars>
          <dgm:dir/>
          <dgm:animLvl val="lvl"/>
          <dgm:resizeHandles val="exact"/>
        </dgm:presLayoutVars>
      </dgm:prSet>
      <dgm:spPr/>
    </dgm:pt>
    <dgm:pt modelId="{3A0962E1-782D-4F3D-B74C-0CF40B278945}" type="pres">
      <dgm:prSet presAssocID="{77943DCD-B5D4-495B-86FD-01A99FAA5B5C}" presName="parentLin" presStyleCnt="0"/>
      <dgm:spPr/>
    </dgm:pt>
    <dgm:pt modelId="{DB9B634F-2BC3-4ED3-B2DC-FA41417A60A8}" type="pres">
      <dgm:prSet presAssocID="{77943DCD-B5D4-495B-86FD-01A99FAA5B5C}" presName="parentLeftMargin" presStyleLbl="node1" presStyleIdx="0" presStyleCnt="2"/>
      <dgm:spPr/>
    </dgm:pt>
    <dgm:pt modelId="{9DB98F2A-6804-4569-8E0F-9B00C1BDE2FF}" type="pres">
      <dgm:prSet presAssocID="{77943DCD-B5D4-495B-86FD-01A99FAA5B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C2E308-7941-464B-86ED-180EC816F649}" type="pres">
      <dgm:prSet presAssocID="{77943DCD-B5D4-495B-86FD-01A99FAA5B5C}" presName="negativeSpace" presStyleCnt="0"/>
      <dgm:spPr/>
    </dgm:pt>
    <dgm:pt modelId="{DE9D6A82-FEB2-4151-874A-8BF73AD20273}" type="pres">
      <dgm:prSet presAssocID="{77943DCD-B5D4-495B-86FD-01A99FAA5B5C}" presName="childText" presStyleLbl="conFgAcc1" presStyleIdx="0" presStyleCnt="2">
        <dgm:presLayoutVars>
          <dgm:bulletEnabled val="1"/>
        </dgm:presLayoutVars>
      </dgm:prSet>
      <dgm:spPr/>
    </dgm:pt>
    <dgm:pt modelId="{82409626-0381-478D-8D03-0BDADC3ACD5A}" type="pres">
      <dgm:prSet presAssocID="{25A6C08D-1D3F-4EBD-8423-E6CB59F3451E}" presName="spaceBetweenRectangles" presStyleCnt="0"/>
      <dgm:spPr/>
    </dgm:pt>
    <dgm:pt modelId="{A00EC3F6-DD4E-4597-BEFA-3C96FDB10D1C}" type="pres">
      <dgm:prSet presAssocID="{4ACEA44D-8473-48BD-A381-8AB683B1BCB5}" presName="parentLin" presStyleCnt="0"/>
      <dgm:spPr/>
    </dgm:pt>
    <dgm:pt modelId="{457F142C-CE97-43EC-8EB4-AA3FB9F7AABF}" type="pres">
      <dgm:prSet presAssocID="{4ACEA44D-8473-48BD-A381-8AB683B1BCB5}" presName="parentLeftMargin" presStyleLbl="node1" presStyleIdx="0" presStyleCnt="2"/>
      <dgm:spPr/>
    </dgm:pt>
    <dgm:pt modelId="{5A4AD9AB-368E-4F49-948A-1AF90664950F}" type="pres">
      <dgm:prSet presAssocID="{4ACEA44D-8473-48BD-A381-8AB683B1BCB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576165C-2F5C-4EC8-89EC-C0A85032DC01}" type="pres">
      <dgm:prSet presAssocID="{4ACEA44D-8473-48BD-A381-8AB683B1BCB5}" presName="negativeSpace" presStyleCnt="0"/>
      <dgm:spPr/>
    </dgm:pt>
    <dgm:pt modelId="{7E65897D-6010-4B4F-8326-27AD14A96D87}" type="pres">
      <dgm:prSet presAssocID="{4ACEA44D-8473-48BD-A381-8AB683B1BCB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8F7536D-4386-4EEA-AAD5-B638BC7FC933}" type="presOf" srcId="{70B690EC-7517-4FBB-9218-14DF7F13CA9D}" destId="{39404A8B-813D-427F-8C36-0EBC39F7CEAA}" srcOrd="0" destOrd="0" presId="urn:microsoft.com/office/officeart/2005/8/layout/list1"/>
    <dgm:cxn modelId="{E62FEDCA-3E08-4003-BE5F-6EBA03F757D5}" srcId="{70B690EC-7517-4FBB-9218-14DF7F13CA9D}" destId="{77943DCD-B5D4-495B-86FD-01A99FAA5B5C}" srcOrd="0" destOrd="0" parTransId="{44B7ADF3-86D0-4AA7-84CE-BAC7F5CE0AC2}" sibTransId="{25A6C08D-1D3F-4EBD-8423-E6CB59F3451E}"/>
    <dgm:cxn modelId="{401191D9-15F4-4BF3-BA8E-31E40C6C4EC4}" type="presOf" srcId="{4ACEA44D-8473-48BD-A381-8AB683B1BCB5}" destId="{457F142C-CE97-43EC-8EB4-AA3FB9F7AABF}" srcOrd="0" destOrd="0" presId="urn:microsoft.com/office/officeart/2005/8/layout/list1"/>
    <dgm:cxn modelId="{CE0976E5-9377-4173-AFA3-DB16794B181D}" type="presOf" srcId="{4ACEA44D-8473-48BD-A381-8AB683B1BCB5}" destId="{5A4AD9AB-368E-4F49-948A-1AF90664950F}" srcOrd="1" destOrd="0" presId="urn:microsoft.com/office/officeart/2005/8/layout/list1"/>
    <dgm:cxn modelId="{EDAC91F5-A5AA-4FC9-94F3-F30FAC93E571}" srcId="{70B690EC-7517-4FBB-9218-14DF7F13CA9D}" destId="{4ACEA44D-8473-48BD-A381-8AB683B1BCB5}" srcOrd="1" destOrd="0" parTransId="{B052FC9E-D7F2-4770-8C4E-4CD346B67958}" sibTransId="{4064D381-C26A-4739-961B-EF712AABAA25}"/>
    <dgm:cxn modelId="{90B499F7-F4F9-4A69-87C5-C311B3130CF2}" type="presOf" srcId="{77943DCD-B5D4-495B-86FD-01A99FAA5B5C}" destId="{9DB98F2A-6804-4569-8E0F-9B00C1BDE2FF}" srcOrd="1" destOrd="0" presId="urn:microsoft.com/office/officeart/2005/8/layout/list1"/>
    <dgm:cxn modelId="{537874F9-4509-4486-9830-632CE1BEF5D9}" type="presOf" srcId="{77943DCD-B5D4-495B-86FD-01A99FAA5B5C}" destId="{DB9B634F-2BC3-4ED3-B2DC-FA41417A60A8}" srcOrd="0" destOrd="0" presId="urn:microsoft.com/office/officeart/2005/8/layout/list1"/>
    <dgm:cxn modelId="{2A2569FC-4ADF-4A2D-BF55-A7F7E305839D}" type="presParOf" srcId="{39404A8B-813D-427F-8C36-0EBC39F7CEAA}" destId="{3A0962E1-782D-4F3D-B74C-0CF40B278945}" srcOrd="0" destOrd="0" presId="urn:microsoft.com/office/officeart/2005/8/layout/list1"/>
    <dgm:cxn modelId="{3A95BB20-E4E3-4718-BE00-18B727099B6E}" type="presParOf" srcId="{3A0962E1-782D-4F3D-B74C-0CF40B278945}" destId="{DB9B634F-2BC3-4ED3-B2DC-FA41417A60A8}" srcOrd="0" destOrd="0" presId="urn:microsoft.com/office/officeart/2005/8/layout/list1"/>
    <dgm:cxn modelId="{3D64E6A3-7A80-4060-A74E-6306651DF9AB}" type="presParOf" srcId="{3A0962E1-782D-4F3D-B74C-0CF40B278945}" destId="{9DB98F2A-6804-4569-8E0F-9B00C1BDE2FF}" srcOrd="1" destOrd="0" presId="urn:microsoft.com/office/officeart/2005/8/layout/list1"/>
    <dgm:cxn modelId="{91ABA7D5-72B1-467D-AFAD-15368445DFCA}" type="presParOf" srcId="{39404A8B-813D-427F-8C36-0EBC39F7CEAA}" destId="{B6C2E308-7941-464B-86ED-180EC816F649}" srcOrd="1" destOrd="0" presId="urn:microsoft.com/office/officeart/2005/8/layout/list1"/>
    <dgm:cxn modelId="{E5D1C8B9-9180-4228-92B8-A9AB97BF8994}" type="presParOf" srcId="{39404A8B-813D-427F-8C36-0EBC39F7CEAA}" destId="{DE9D6A82-FEB2-4151-874A-8BF73AD20273}" srcOrd="2" destOrd="0" presId="urn:microsoft.com/office/officeart/2005/8/layout/list1"/>
    <dgm:cxn modelId="{67467502-1CEC-4CB2-B020-CADFDABCBB64}" type="presParOf" srcId="{39404A8B-813D-427F-8C36-0EBC39F7CEAA}" destId="{82409626-0381-478D-8D03-0BDADC3ACD5A}" srcOrd="3" destOrd="0" presId="urn:microsoft.com/office/officeart/2005/8/layout/list1"/>
    <dgm:cxn modelId="{3F2E9043-281E-4F7E-A973-0719ED2B585F}" type="presParOf" srcId="{39404A8B-813D-427F-8C36-0EBC39F7CEAA}" destId="{A00EC3F6-DD4E-4597-BEFA-3C96FDB10D1C}" srcOrd="4" destOrd="0" presId="urn:microsoft.com/office/officeart/2005/8/layout/list1"/>
    <dgm:cxn modelId="{8143E450-C6C7-4293-8BAB-C2D1F1BC26E2}" type="presParOf" srcId="{A00EC3F6-DD4E-4597-BEFA-3C96FDB10D1C}" destId="{457F142C-CE97-43EC-8EB4-AA3FB9F7AABF}" srcOrd="0" destOrd="0" presId="urn:microsoft.com/office/officeart/2005/8/layout/list1"/>
    <dgm:cxn modelId="{5F50600B-F6BB-4AFF-B899-DE8D5D22E9DB}" type="presParOf" srcId="{A00EC3F6-DD4E-4597-BEFA-3C96FDB10D1C}" destId="{5A4AD9AB-368E-4F49-948A-1AF90664950F}" srcOrd="1" destOrd="0" presId="urn:microsoft.com/office/officeart/2005/8/layout/list1"/>
    <dgm:cxn modelId="{446B4483-338C-4575-8BBC-C86CB3A1E571}" type="presParOf" srcId="{39404A8B-813D-427F-8C36-0EBC39F7CEAA}" destId="{5576165C-2F5C-4EC8-89EC-C0A85032DC01}" srcOrd="5" destOrd="0" presId="urn:microsoft.com/office/officeart/2005/8/layout/list1"/>
    <dgm:cxn modelId="{FB60D438-EF1C-4C34-A393-529D0FD4721C}" type="presParOf" srcId="{39404A8B-813D-427F-8C36-0EBC39F7CEAA}" destId="{7E65897D-6010-4B4F-8326-27AD14A96D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644FFC-AA19-456E-8754-B0BD6F04AB63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40F8BF-006F-4C04-A4BB-D31EB8F157C3}">
      <dgm:prSet/>
      <dgm:spPr/>
      <dgm:t>
        <a:bodyPr/>
        <a:lstStyle/>
        <a:p>
          <a:r>
            <a:rPr lang="it-IT" b="1" i="0" dirty="0" err="1"/>
            <a:t>Praten</a:t>
          </a:r>
          <a:r>
            <a:rPr lang="it-IT" b="1" i="0" dirty="0"/>
            <a:t> (</a:t>
          </a:r>
          <a:r>
            <a:rPr lang="it-IT" b="1" i="0" dirty="0" err="1"/>
            <a:t>pra</a:t>
          </a:r>
          <a:r>
            <a:rPr lang="it-IT" b="1" i="0" dirty="0"/>
            <a:t> – </a:t>
          </a:r>
          <a:r>
            <a:rPr lang="it-IT" b="1" i="0" dirty="0" err="1"/>
            <a:t>ten</a:t>
          </a:r>
          <a:r>
            <a:rPr lang="it-IT" b="1" i="0" dirty="0"/>
            <a:t>) </a:t>
          </a:r>
          <a:endParaRPr lang="en-US" dirty="0"/>
        </a:p>
      </dgm:t>
    </dgm:pt>
    <dgm:pt modelId="{1A9BF3E0-FE41-4DE9-AD80-D56FD321B7F8}" type="parTrans" cxnId="{2F47EB61-029B-408F-8E11-18405AC2D027}">
      <dgm:prSet/>
      <dgm:spPr/>
      <dgm:t>
        <a:bodyPr/>
        <a:lstStyle/>
        <a:p>
          <a:endParaRPr lang="en-US"/>
        </a:p>
      </dgm:t>
    </dgm:pt>
    <dgm:pt modelId="{C6901209-5C7D-440B-984F-7D6E462B257B}" type="sibTrans" cxnId="{2F47EB61-029B-408F-8E11-18405AC2D027}">
      <dgm:prSet/>
      <dgm:spPr/>
      <dgm:t>
        <a:bodyPr/>
        <a:lstStyle/>
        <a:p>
          <a:endParaRPr lang="en-US"/>
        </a:p>
      </dgm:t>
    </dgm:pt>
    <dgm:pt modelId="{DC4B8548-0D00-45C5-B853-27435A7E4736}">
      <dgm:prSet/>
      <dgm:spPr/>
      <dgm:t>
        <a:bodyPr/>
        <a:lstStyle/>
        <a:p>
          <a:r>
            <a:rPr lang="it-IT" b="0" i="0" dirty="0" err="1"/>
            <a:t>Ik</a:t>
          </a:r>
          <a:r>
            <a:rPr lang="it-IT" b="0" i="0" dirty="0"/>
            <a:t> </a:t>
          </a:r>
          <a:r>
            <a:rPr lang="it-IT" b="0" i="0" dirty="0" err="1"/>
            <a:t>pr</a:t>
          </a:r>
          <a:r>
            <a:rPr lang="it-IT" b="1" i="0" dirty="0" err="1"/>
            <a:t>aa</a:t>
          </a:r>
          <a:r>
            <a:rPr lang="it-IT" b="0" i="0" dirty="0" err="1"/>
            <a:t>tte</a:t>
          </a:r>
          <a:endParaRPr lang="en-US" dirty="0"/>
        </a:p>
      </dgm:t>
    </dgm:pt>
    <dgm:pt modelId="{BCC0532F-FDBB-4167-ABC9-6D14AE5CE33B}" type="parTrans" cxnId="{39605DF3-9457-4770-BF9F-A6C5C3FDB62D}">
      <dgm:prSet/>
      <dgm:spPr/>
      <dgm:t>
        <a:bodyPr/>
        <a:lstStyle/>
        <a:p>
          <a:endParaRPr lang="en-US"/>
        </a:p>
      </dgm:t>
    </dgm:pt>
    <dgm:pt modelId="{FDB97016-51C6-4E48-B31E-B55DC425424B}" type="sibTrans" cxnId="{39605DF3-9457-4770-BF9F-A6C5C3FDB62D}">
      <dgm:prSet/>
      <dgm:spPr/>
      <dgm:t>
        <a:bodyPr/>
        <a:lstStyle/>
        <a:p>
          <a:endParaRPr lang="en-US"/>
        </a:p>
      </dgm:t>
    </dgm:pt>
    <dgm:pt modelId="{5D2B8351-29D6-4C97-9EFB-E9E62240CAA1}">
      <dgm:prSet/>
      <dgm:spPr/>
      <dgm:t>
        <a:bodyPr/>
        <a:lstStyle/>
        <a:p>
          <a:r>
            <a:rPr lang="it-IT" b="0" i="0"/>
            <a:t>Jij/je praatte</a:t>
          </a:r>
          <a:endParaRPr lang="en-US"/>
        </a:p>
      </dgm:t>
    </dgm:pt>
    <dgm:pt modelId="{58BADA1D-0434-4C33-86D0-F3C932963592}" type="parTrans" cxnId="{9F92E7DA-F0CE-4AD2-BDC2-E686EAB6DEF2}">
      <dgm:prSet/>
      <dgm:spPr/>
      <dgm:t>
        <a:bodyPr/>
        <a:lstStyle/>
        <a:p>
          <a:endParaRPr lang="en-US"/>
        </a:p>
      </dgm:t>
    </dgm:pt>
    <dgm:pt modelId="{5DC326EC-6EFB-429E-A5EA-CD7F979029A7}" type="sibTrans" cxnId="{9F92E7DA-F0CE-4AD2-BDC2-E686EAB6DEF2}">
      <dgm:prSet/>
      <dgm:spPr/>
      <dgm:t>
        <a:bodyPr/>
        <a:lstStyle/>
        <a:p>
          <a:endParaRPr lang="en-US"/>
        </a:p>
      </dgm:t>
    </dgm:pt>
    <dgm:pt modelId="{CBD74FEE-B806-40FC-87A2-B03276830D4B}">
      <dgm:prSet/>
      <dgm:spPr/>
      <dgm:t>
        <a:bodyPr/>
        <a:lstStyle/>
        <a:p>
          <a:r>
            <a:rPr lang="it-IT" b="0" i="0"/>
            <a:t>Hij/zij/het praatte</a:t>
          </a:r>
          <a:endParaRPr lang="en-US"/>
        </a:p>
      </dgm:t>
    </dgm:pt>
    <dgm:pt modelId="{AAF7D76D-7E70-448A-B227-23152957BCFA}" type="parTrans" cxnId="{52242780-F662-47EF-9972-B0E2F08E6AC2}">
      <dgm:prSet/>
      <dgm:spPr/>
      <dgm:t>
        <a:bodyPr/>
        <a:lstStyle/>
        <a:p>
          <a:endParaRPr lang="en-US"/>
        </a:p>
      </dgm:t>
    </dgm:pt>
    <dgm:pt modelId="{A6BB3B1E-5654-47C9-BC95-F205B2DF23E0}" type="sibTrans" cxnId="{52242780-F662-47EF-9972-B0E2F08E6AC2}">
      <dgm:prSet/>
      <dgm:spPr/>
      <dgm:t>
        <a:bodyPr/>
        <a:lstStyle/>
        <a:p>
          <a:endParaRPr lang="en-US"/>
        </a:p>
      </dgm:t>
    </dgm:pt>
    <dgm:pt modelId="{C8286245-9913-4E15-AEB6-D7AA43408C0E}">
      <dgm:prSet/>
      <dgm:spPr/>
      <dgm:t>
        <a:bodyPr/>
        <a:lstStyle/>
        <a:p>
          <a:r>
            <a:rPr lang="it-IT" b="0" i="0"/>
            <a:t>Wij praatten</a:t>
          </a:r>
          <a:endParaRPr lang="en-US"/>
        </a:p>
      </dgm:t>
    </dgm:pt>
    <dgm:pt modelId="{70BDD4C3-6844-4831-88FC-9BA7438CED27}" type="parTrans" cxnId="{7D237B78-54EB-4D25-937E-59055A179040}">
      <dgm:prSet/>
      <dgm:spPr/>
      <dgm:t>
        <a:bodyPr/>
        <a:lstStyle/>
        <a:p>
          <a:endParaRPr lang="en-US"/>
        </a:p>
      </dgm:t>
    </dgm:pt>
    <dgm:pt modelId="{3700CC69-1716-4E84-BDED-BE607EE81D39}" type="sibTrans" cxnId="{7D237B78-54EB-4D25-937E-59055A179040}">
      <dgm:prSet/>
      <dgm:spPr/>
      <dgm:t>
        <a:bodyPr/>
        <a:lstStyle/>
        <a:p>
          <a:endParaRPr lang="en-US"/>
        </a:p>
      </dgm:t>
    </dgm:pt>
    <dgm:pt modelId="{A04D17A3-50CC-4199-86B6-7AF192602CF1}">
      <dgm:prSet/>
      <dgm:spPr/>
      <dgm:t>
        <a:bodyPr/>
        <a:lstStyle/>
        <a:p>
          <a:r>
            <a:rPr lang="it-IT" b="0" i="0"/>
            <a:t>Jullie praatten</a:t>
          </a:r>
          <a:endParaRPr lang="en-US"/>
        </a:p>
      </dgm:t>
    </dgm:pt>
    <dgm:pt modelId="{FF9EF5A2-A686-4312-BD60-B07C3FF1F6E1}" type="parTrans" cxnId="{475EF134-1310-47C6-AC8D-3736F2F57568}">
      <dgm:prSet/>
      <dgm:spPr/>
      <dgm:t>
        <a:bodyPr/>
        <a:lstStyle/>
        <a:p>
          <a:endParaRPr lang="en-US"/>
        </a:p>
      </dgm:t>
    </dgm:pt>
    <dgm:pt modelId="{E37628AB-0CD5-4A84-9B13-DB91C0A76261}" type="sibTrans" cxnId="{475EF134-1310-47C6-AC8D-3736F2F57568}">
      <dgm:prSet/>
      <dgm:spPr/>
      <dgm:t>
        <a:bodyPr/>
        <a:lstStyle/>
        <a:p>
          <a:endParaRPr lang="en-US"/>
        </a:p>
      </dgm:t>
    </dgm:pt>
    <dgm:pt modelId="{B2C26C07-F420-4D30-AD7F-2B0DD8808133}">
      <dgm:prSet/>
      <dgm:spPr/>
      <dgm:t>
        <a:bodyPr/>
        <a:lstStyle/>
        <a:p>
          <a:r>
            <a:rPr lang="it-IT" b="0" i="0"/>
            <a:t>Zij praatten</a:t>
          </a:r>
          <a:endParaRPr lang="en-US"/>
        </a:p>
      </dgm:t>
    </dgm:pt>
    <dgm:pt modelId="{8B06FAE1-A9DE-4219-AEBC-D90C9F6258C2}" type="parTrans" cxnId="{41072C48-D789-4209-93A6-2240454A2939}">
      <dgm:prSet/>
      <dgm:spPr/>
      <dgm:t>
        <a:bodyPr/>
        <a:lstStyle/>
        <a:p>
          <a:endParaRPr lang="en-US"/>
        </a:p>
      </dgm:t>
    </dgm:pt>
    <dgm:pt modelId="{BA58E0BA-A80E-4FA4-8001-A7C17A2B6766}" type="sibTrans" cxnId="{41072C48-D789-4209-93A6-2240454A2939}">
      <dgm:prSet/>
      <dgm:spPr/>
      <dgm:t>
        <a:bodyPr/>
        <a:lstStyle/>
        <a:p>
          <a:endParaRPr lang="en-US"/>
        </a:p>
      </dgm:t>
    </dgm:pt>
    <dgm:pt modelId="{D00844F3-AFB9-4D62-94EE-9ABF8D4F772F}" type="pres">
      <dgm:prSet presAssocID="{18644FFC-AA19-456E-8754-B0BD6F04AB63}" presName="vert0" presStyleCnt="0">
        <dgm:presLayoutVars>
          <dgm:dir/>
          <dgm:animOne val="branch"/>
          <dgm:animLvl val="lvl"/>
        </dgm:presLayoutVars>
      </dgm:prSet>
      <dgm:spPr/>
    </dgm:pt>
    <dgm:pt modelId="{3F2161D6-6459-49F4-B7EA-06D2567662DC}" type="pres">
      <dgm:prSet presAssocID="{5940F8BF-006F-4C04-A4BB-D31EB8F157C3}" presName="thickLine" presStyleLbl="alignNode1" presStyleIdx="0" presStyleCnt="7"/>
      <dgm:spPr/>
    </dgm:pt>
    <dgm:pt modelId="{3B193291-68C9-4683-A403-1BF10CCA868F}" type="pres">
      <dgm:prSet presAssocID="{5940F8BF-006F-4C04-A4BB-D31EB8F157C3}" presName="horz1" presStyleCnt="0"/>
      <dgm:spPr/>
    </dgm:pt>
    <dgm:pt modelId="{FCF8D0EC-DE5B-4533-B897-6C99122BCBB2}" type="pres">
      <dgm:prSet presAssocID="{5940F8BF-006F-4C04-A4BB-D31EB8F157C3}" presName="tx1" presStyleLbl="revTx" presStyleIdx="0" presStyleCnt="7"/>
      <dgm:spPr/>
    </dgm:pt>
    <dgm:pt modelId="{D9F5B6E9-C511-4094-9E9C-A5AC0BB88F34}" type="pres">
      <dgm:prSet presAssocID="{5940F8BF-006F-4C04-A4BB-D31EB8F157C3}" presName="vert1" presStyleCnt="0"/>
      <dgm:spPr/>
    </dgm:pt>
    <dgm:pt modelId="{0AEC0C48-C1F6-4EAD-93AF-B5A42002B1C3}" type="pres">
      <dgm:prSet presAssocID="{DC4B8548-0D00-45C5-B853-27435A7E4736}" presName="thickLine" presStyleLbl="alignNode1" presStyleIdx="1" presStyleCnt="7"/>
      <dgm:spPr/>
    </dgm:pt>
    <dgm:pt modelId="{F6010095-5D85-461B-AFD4-4852070BEEB3}" type="pres">
      <dgm:prSet presAssocID="{DC4B8548-0D00-45C5-B853-27435A7E4736}" presName="horz1" presStyleCnt="0"/>
      <dgm:spPr/>
    </dgm:pt>
    <dgm:pt modelId="{80FD1AE3-442E-49A6-924F-6015C64932BE}" type="pres">
      <dgm:prSet presAssocID="{DC4B8548-0D00-45C5-B853-27435A7E4736}" presName="tx1" presStyleLbl="revTx" presStyleIdx="1" presStyleCnt="7"/>
      <dgm:spPr/>
    </dgm:pt>
    <dgm:pt modelId="{7675FEDC-274B-4E4A-89C1-41D2A3BA65BC}" type="pres">
      <dgm:prSet presAssocID="{DC4B8548-0D00-45C5-B853-27435A7E4736}" presName="vert1" presStyleCnt="0"/>
      <dgm:spPr/>
    </dgm:pt>
    <dgm:pt modelId="{1BFA6178-B3B9-4033-B0E8-C4A7CB246622}" type="pres">
      <dgm:prSet presAssocID="{5D2B8351-29D6-4C97-9EFB-E9E62240CAA1}" presName="thickLine" presStyleLbl="alignNode1" presStyleIdx="2" presStyleCnt="7"/>
      <dgm:spPr/>
    </dgm:pt>
    <dgm:pt modelId="{53172274-8038-4AF1-8A20-8A9F728E30F7}" type="pres">
      <dgm:prSet presAssocID="{5D2B8351-29D6-4C97-9EFB-E9E62240CAA1}" presName="horz1" presStyleCnt="0"/>
      <dgm:spPr/>
    </dgm:pt>
    <dgm:pt modelId="{4D927851-9543-4C51-99D7-7541513B4867}" type="pres">
      <dgm:prSet presAssocID="{5D2B8351-29D6-4C97-9EFB-E9E62240CAA1}" presName="tx1" presStyleLbl="revTx" presStyleIdx="2" presStyleCnt="7"/>
      <dgm:spPr/>
    </dgm:pt>
    <dgm:pt modelId="{D9786282-C080-4C8B-838C-B20D87EA0856}" type="pres">
      <dgm:prSet presAssocID="{5D2B8351-29D6-4C97-9EFB-E9E62240CAA1}" presName="vert1" presStyleCnt="0"/>
      <dgm:spPr/>
    </dgm:pt>
    <dgm:pt modelId="{11A6D198-D5C5-48A4-AD51-C97B66C52A78}" type="pres">
      <dgm:prSet presAssocID="{CBD74FEE-B806-40FC-87A2-B03276830D4B}" presName="thickLine" presStyleLbl="alignNode1" presStyleIdx="3" presStyleCnt="7"/>
      <dgm:spPr/>
    </dgm:pt>
    <dgm:pt modelId="{5EAFC572-80D9-42BB-AF06-C9CC81FD0224}" type="pres">
      <dgm:prSet presAssocID="{CBD74FEE-B806-40FC-87A2-B03276830D4B}" presName="horz1" presStyleCnt="0"/>
      <dgm:spPr/>
    </dgm:pt>
    <dgm:pt modelId="{CBCE5916-0614-4558-9358-D59C882B4C49}" type="pres">
      <dgm:prSet presAssocID="{CBD74FEE-B806-40FC-87A2-B03276830D4B}" presName="tx1" presStyleLbl="revTx" presStyleIdx="3" presStyleCnt="7"/>
      <dgm:spPr/>
    </dgm:pt>
    <dgm:pt modelId="{947D7839-EDF5-44F4-A352-8AE4A117879F}" type="pres">
      <dgm:prSet presAssocID="{CBD74FEE-B806-40FC-87A2-B03276830D4B}" presName="vert1" presStyleCnt="0"/>
      <dgm:spPr/>
    </dgm:pt>
    <dgm:pt modelId="{96F1760D-0AAD-41EC-B52C-7479384167C6}" type="pres">
      <dgm:prSet presAssocID="{C8286245-9913-4E15-AEB6-D7AA43408C0E}" presName="thickLine" presStyleLbl="alignNode1" presStyleIdx="4" presStyleCnt="7"/>
      <dgm:spPr/>
    </dgm:pt>
    <dgm:pt modelId="{47263DF0-BC02-4118-9261-13C418598D22}" type="pres">
      <dgm:prSet presAssocID="{C8286245-9913-4E15-AEB6-D7AA43408C0E}" presName="horz1" presStyleCnt="0"/>
      <dgm:spPr/>
    </dgm:pt>
    <dgm:pt modelId="{3E2443F7-E66F-44C8-998B-390635C1F4C2}" type="pres">
      <dgm:prSet presAssocID="{C8286245-9913-4E15-AEB6-D7AA43408C0E}" presName="tx1" presStyleLbl="revTx" presStyleIdx="4" presStyleCnt="7"/>
      <dgm:spPr/>
    </dgm:pt>
    <dgm:pt modelId="{E3BECDC6-41AC-4E0C-8519-FC7492FFF67A}" type="pres">
      <dgm:prSet presAssocID="{C8286245-9913-4E15-AEB6-D7AA43408C0E}" presName="vert1" presStyleCnt="0"/>
      <dgm:spPr/>
    </dgm:pt>
    <dgm:pt modelId="{2DC53E09-FA86-4E6E-BFB1-FA3E1FD8043C}" type="pres">
      <dgm:prSet presAssocID="{A04D17A3-50CC-4199-86B6-7AF192602CF1}" presName="thickLine" presStyleLbl="alignNode1" presStyleIdx="5" presStyleCnt="7"/>
      <dgm:spPr/>
    </dgm:pt>
    <dgm:pt modelId="{2F82C346-1C86-466B-A671-84B9A074CBEF}" type="pres">
      <dgm:prSet presAssocID="{A04D17A3-50CC-4199-86B6-7AF192602CF1}" presName="horz1" presStyleCnt="0"/>
      <dgm:spPr/>
    </dgm:pt>
    <dgm:pt modelId="{7A9F6ED0-BCB4-4652-A44D-5D0312D5BE4C}" type="pres">
      <dgm:prSet presAssocID="{A04D17A3-50CC-4199-86B6-7AF192602CF1}" presName="tx1" presStyleLbl="revTx" presStyleIdx="5" presStyleCnt="7"/>
      <dgm:spPr/>
    </dgm:pt>
    <dgm:pt modelId="{0673833A-73A1-4A35-9CA0-52818AC71BE8}" type="pres">
      <dgm:prSet presAssocID="{A04D17A3-50CC-4199-86B6-7AF192602CF1}" presName="vert1" presStyleCnt="0"/>
      <dgm:spPr/>
    </dgm:pt>
    <dgm:pt modelId="{769178B3-A7DD-426C-9D41-DFDF9BE79129}" type="pres">
      <dgm:prSet presAssocID="{B2C26C07-F420-4D30-AD7F-2B0DD8808133}" presName="thickLine" presStyleLbl="alignNode1" presStyleIdx="6" presStyleCnt="7"/>
      <dgm:spPr/>
    </dgm:pt>
    <dgm:pt modelId="{25160592-5F07-4325-8EB4-9BF16557D343}" type="pres">
      <dgm:prSet presAssocID="{B2C26C07-F420-4D30-AD7F-2B0DD8808133}" presName="horz1" presStyleCnt="0"/>
      <dgm:spPr/>
    </dgm:pt>
    <dgm:pt modelId="{2FC508D5-C727-46A5-94B6-02028D4D5339}" type="pres">
      <dgm:prSet presAssocID="{B2C26C07-F420-4D30-AD7F-2B0DD8808133}" presName="tx1" presStyleLbl="revTx" presStyleIdx="6" presStyleCnt="7"/>
      <dgm:spPr/>
    </dgm:pt>
    <dgm:pt modelId="{16B538FE-D4AA-4658-B35D-BBD37A41119C}" type="pres">
      <dgm:prSet presAssocID="{B2C26C07-F420-4D30-AD7F-2B0DD8808133}" presName="vert1" presStyleCnt="0"/>
      <dgm:spPr/>
    </dgm:pt>
  </dgm:ptLst>
  <dgm:cxnLst>
    <dgm:cxn modelId="{475EF134-1310-47C6-AC8D-3736F2F57568}" srcId="{18644FFC-AA19-456E-8754-B0BD6F04AB63}" destId="{A04D17A3-50CC-4199-86B6-7AF192602CF1}" srcOrd="5" destOrd="0" parTransId="{FF9EF5A2-A686-4312-BD60-B07C3FF1F6E1}" sibTransId="{E37628AB-0CD5-4A84-9B13-DB91C0A76261}"/>
    <dgm:cxn modelId="{D671603A-BF80-4610-A815-CD174EEE52F8}" type="presOf" srcId="{18644FFC-AA19-456E-8754-B0BD6F04AB63}" destId="{D00844F3-AFB9-4D62-94EE-9ABF8D4F772F}" srcOrd="0" destOrd="0" presId="urn:microsoft.com/office/officeart/2008/layout/LinedList"/>
    <dgm:cxn modelId="{2F47EB61-029B-408F-8E11-18405AC2D027}" srcId="{18644FFC-AA19-456E-8754-B0BD6F04AB63}" destId="{5940F8BF-006F-4C04-A4BB-D31EB8F157C3}" srcOrd="0" destOrd="0" parTransId="{1A9BF3E0-FE41-4DE9-AD80-D56FD321B7F8}" sibTransId="{C6901209-5C7D-440B-984F-7D6E462B257B}"/>
    <dgm:cxn modelId="{41072C48-D789-4209-93A6-2240454A2939}" srcId="{18644FFC-AA19-456E-8754-B0BD6F04AB63}" destId="{B2C26C07-F420-4D30-AD7F-2B0DD8808133}" srcOrd="6" destOrd="0" parTransId="{8B06FAE1-A9DE-4219-AEBC-D90C9F6258C2}" sibTransId="{BA58E0BA-A80E-4FA4-8001-A7C17A2B6766}"/>
    <dgm:cxn modelId="{7D237B78-54EB-4D25-937E-59055A179040}" srcId="{18644FFC-AA19-456E-8754-B0BD6F04AB63}" destId="{C8286245-9913-4E15-AEB6-D7AA43408C0E}" srcOrd="4" destOrd="0" parTransId="{70BDD4C3-6844-4831-88FC-9BA7438CED27}" sibTransId="{3700CC69-1716-4E84-BDED-BE607EE81D39}"/>
    <dgm:cxn modelId="{5C76DB7E-56A9-4650-991C-FA11E10D749A}" type="presOf" srcId="{B2C26C07-F420-4D30-AD7F-2B0DD8808133}" destId="{2FC508D5-C727-46A5-94B6-02028D4D5339}" srcOrd="0" destOrd="0" presId="urn:microsoft.com/office/officeart/2008/layout/LinedList"/>
    <dgm:cxn modelId="{52242780-F662-47EF-9972-B0E2F08E6AC2}" srcId="{18644FFC-AA19-456E-8754-B0BD6F04AB63}" destId="{CBD74FEE-B806-40FC-87A2-B03276830D4B}" srcOrd="3" destOrd="0" parTransId="{AAF7D76D-7E70-448A-B227-23152957BCFA}" sibTransId="{A6BB3B1E-5654-47C9-BC95-F205B2DF23E0}"/>
    <dgm:cxn modelId="{6B2327B7-3534-417E-AA58-3CC521C9DAA0}" type="presOf" srcId="{5D2B8351-29D6-4C97-9EFB-E9E62240CAA1}" destId="{4D927851-9543-4C51-99D7-7541513B4867}" srcOrd="0" destOrd="0" presId="urn:microsoft.com/office/officeart/2008/layout/LinedList"/>
    <dgm:cxn modelId="{536DA2B7-55CE-4C55-808F-58168AEDA9B1}" type="presOf" srcId="{A04D17A3-50CC-4199-86B6-7AF192602CF1}" destId="{7A9F6ED0-BCB4-4652-A44D-5D0312D5BE4C}" srcOrd="0" destOrd="0" presId="urn:microsoft.com/office/officeart/2008/layout/LinedList"/>
    <dgm:cxn modelId="{681912B8-C75D-4FC5-BEE7-08C1297C6B36}" type="presOf" srcId="{C8286245-9913-4E15-AEB6-D7AA43408C0E}" destId="{3E2443F7-E66F-44C8-998B-390635C1F4C2}" srcOrd="0" destOrd="0" presId="urn:microsoft.com/office/officeart/2008/layout/LinedList"/>
    <dgm:cxn modelId="{0F9D3FBF-EBFF-4859-AA94-5F71EAC2608C}" type="presOf" srcId="{5940F8BF-006F-4C04-A4BB-D31EB8F157C3}" destId="{FCF8D0EC-DE5B-4533-B897-6C99122BCBB2}" srcOrd="0" destOrd="0" presId="urn:microsoft.com/office/officeart/2008/layout/LinedList"/>
    <dgm:cxn modelId="{768632D7-187A-4EA2-8A25-E3BCDDE4E350}" type="presOf" srcId="{CBD74FEE-B806-40FC-87A2-B03276830D4B}" destId="{CBCE5916-0614-4558-9358-D59C882B4C49}" srcOrd="0" destOrd="0" presId="urn:microsoft.com/office/officeart/2008/layout/LinedList"/>
    <dgm:cxn modelId="{9F92E7DA-F0CE-4AD2-BDC2-E686EAB6DEF2}" srcId="{18644FFC-AA19-456E-8754-B0BD6F04AB63}" destId="{5D2B8351-29D6-4C97-9EFB-E9E62240CAA1}" srcOrd="2" destOrd="0" parTransId="{58BADA1D-0434-4C33-86D0-F3C932963592}" sibTransId="{5DC326EC-6EFB-429E-A5EA-CD7F979029A7}"/>
    <dgm:cxn modelId="{7253CBDB-BDCB-48FA-97B3-60E4EC8F7FE9}" type="presOf" srcId="{DC4B8548-0D00-45C5-B853-27435A7E4736}" destId="{80FD1AE3-442E-49A6-924F-6015C64932BE}" srcOrd="0" destOrd="0" presId="urn:microsoft.com/office/officeart/2008/layout/LinedList"/>
    <dgm:cxn modelId="{39605DF3-9457-4770-BF9F-A6C5C3FDB62D}" srcId="{18644FFC-AA19-456E-8754-B0BD6F04AB63}" destId="{DC4B8548-0D00-45C5-B853-27435A7E4736}" srcOrd="1" destOrd="0" parTransId="{BCC0532F-FDBB-4167-ABC9-6D14AE5CE33B}" sibTransId="{FDB97016-51C6-4E48-B31E-B55DC425424B}"/>
    <dgm:cxn modelId="{45A5B47B-09EB-4272-A539-42F2D0027573}" type="presParOf" srcId="{D00844F3-AFB9-4D62-94EE-9ABF8D4F772F}" destId="{3F2161D6-6459-49F4-B7EA-06D2567662DC}" srcOrd="0" destOrd="0" presId="urn:microsoft.com/office/officeart/2008/layout/LinedList"/>
    <dgm:cxn modelId="{C9D39AEC-2FBE-4D8C-92D6-4E4079B4B339}" type="presParOf" srcId="{D00844F3-AFB9-4D62-94EE-9ABF8D4F772F}" destId="{3B193291-68C9-4683-A403-1BF10CCA868F}" srcOrd="1" destOrd="0" presId="urn:microsoft.com/office/officeart/2008/layout/LinedList"/>
    <dgm:cxn modelId="{AD64AFD6-8B9E-4A40-8B5A-6FAA011CFF1D}" type="presParOf" srcId="{3B193291-68C9-4683-A403-1BF10CCA868F}" destId="{FCF8D0EC-DE5B-4533-B897-6C99122BCBB2}" srcOrd="0" destOrd="0" presId="urn:microsoft.com/office/officeart/2008/layout/LinedList"/>
    <dgm:cxn modelId="{C846B7DA-7F44-44F2-9D3D-92471B209E8F}" type="presParOf" srcId="{3B193291-68C9-4683-A403-1BF10CCA868F}" destId="{D9F5B6E9-C511-4094-9E9C-A5AC0BB88F34}" srcOrd="1" destOrd="0" presId="urn:microsoft.com/office/officeart/2008/layout/LinedList"/>
    <dgm:cxn modelId="{677F90FE-B538-41F9-9C15-8AE0341D73E2}" type="presParOf" srcId="{D00844F3-AFB9-4D62-94EE-9ABF8D4F772F}" destId="{0AEC0C48-C1F6-4EAD-93AF-B5A42002B1C3}" srcOrd="2" destOrd="0" presId="urn:microsoft.com/office/officeart/2008/layout/LinedList"/>
    <dgm:cxn modelId="{20BD4703-48A4-4A0D-BDE8-09E818102C81}" type="presParOf" srcId="{D00844F3-AFB9-4D62-94EE-9ABF8D4F772F}" destId="{F6010095-5D85-461B-AFD4-4852070BEEB3}" srcOrd="3" destOrd="0" presId="urn:microsoft.com/office/officeart/2008/layout/LinedList"/>
    <dgm:cxn modelId="{A61FB605-D724-48B4-A597-ED1702A86B91}" type="presParOf" srcId="{F6010095-5D85-461B-AFD4-4852070BEEB3}" destId="{80FD1AE3-442E-49A6-924F-6015C64932BE}" srcOrd="0" destOrd="0" presId="urn:microsoft.com/office/officeart/2008/layout/LinedList"/>
    <dgm:cxn modelId="{75B06D5D-5992-4168-991E-FBD392A090B6}" type="presParOf" srcId="{F6010095-5D85-461B-AFD4-4852070BEEB3}" destId="{7675FEDC-274B-4E4A-89C1-41D2A3BA65BC}" srcOrd="1" destOrd="0" presId="urn:microsoft.com/office/officeart/2008/layout/LinedList"/>
    <dgm:cxn modelId="{1F33F8B6-8539-4E90-BCCC-4ADD9B82DEFD}" type="presParOf" srcId="{D00844F3-AFB9-4D62-94EE-9ABF8D4F772F}" destId="{1BFA6178-B3B9-4033-B0E8-C4A7CB246622}" srcOrd="4" destOrd="0" presId="urn:microsoft.com/office/officeart/2008/layout/LinedList"/>
    <dgm:cxn modelId="{145B383E-411B-4410-AD92-7CDBD05DC3BA}" type="presParOf" srcId="{D00844F3-AFB9-4D62-94EE-9ABF8D4F772F}" destId="{53172274-8038-4AF1-8A20-8A9F728E30F7}" srcOrd="5" destOrd="0" presId="urn:microsoft.com/office/officeart/2008/layout/LinedList"/>
    <dgm:cxn modelId="{FE30E9F6-FC5B-41A8-9E81-40D39605D5B3}" type="presParOf" srcId="{53172274-8038-4AF1-8A20-8A9F728E30F7}" destId="{4D927851-9543-4C51-99D7-7541513B4867}" srcOrd="0" destOrd="0" presId="urn:microsoft.com/office/officeart/2008/layout/LinedList"/>
    <dgm:cxn modelId="{5E24CD37-CA45-47FF-B5C4-F5ED427DD05E}" type="presParOf" srcId="{53172274-8038-4AF1-8A20-8A9F728E30F7}" destId="{D9786282-C080-4C8B-838C-B20D87EA0856}" srcOrd="1" destOrd="0" presId="urn:microsoft.com/office/officeart/2008/layout/LinedList"/>
    <dgm:cxn modelId="{23541C06-C36F-4294-A2AD-53F22E7A10D3}" type="presParOf" srcId="{D00844F3-AFB9-4D62-94EE-9ABF8D4F772F}" destId="{11A6D198-D5C5-48A4-AD51-C97B66C52A78}" srcOrd="6" destOrd="0" presId="urn:microsoft.com/office/officeart/2008/layout/LinedList"/>
    <dgm:cxn modelId="{DC0DA7E6-3FE0-443B-A4A0-16DDB8112514}" type="presParOf" srcId="{D00844F3-AFB9-4D62-94EE-9ABF8D4F772F}" destId="{5EAFC572-80D9-42BB-AF06-C9CC81FD0224}" srcOrd="7" destOrd="0" presId="urn:microsoft.com/office/officeart/2008/layout/LinedList"/>
    <dgm:cxn modelId="{6920A8C6-B7A2-46A5-850D-9F72C99B143A}" type="presParOf" srcId="{5EAFC572-80D9-42BB-AF06-C9CC81FD0224}" destId="{CBCE5916-0614-4558-9358-D59C882B4C49}" srcOrd="0" destOrd="0" presId="urn:microsoft.com/office/officeart/2008/layout/LinedList"/>
    <dgm:cxn modelId="{464F1993-D283-4152-AE7B-5992FA8B3AF5}" type="presParOf" srcId="{5EAFC572-80D9-42BB-AF06-C9CC81FD0224}" destId="{947D7839-EDF5-44F4-A352-8AE4A117879F}" srcOrd="1" destOrd="0" presId="urn:microsoft.com/office/officeart/2008/layout/LinedList"/>
    <dgm:cxn modelId="{1768F11D-30E2-4AC0-9F11-80C68417CE09}" type="presParOf" srcId="{D00844F3-AFB9-4D62-94EE-9ABF8D4F772F}" destId="{96F1760D-0AAD-41EC-B52C-7479384167C6}" srcOrd="8" destOrd="0" presId="urn:microsoft.com/office/officeart/2008/layout/LinedList"/>
    <dgm:cxn modelId="{E33A7761-F258-42CA-8746-08DB6E151592}" type="presParOf" srcId="{D00844F3-AFB9-4D62-94EE-9ABF8D4F772F}" destId="{47263DF0-BC02-4118-9261-13C418598D22}" srcOrd="9" destOrd="0" presId="urn:microsoft.com/office/officeart/2008/layout/LinedList"/>
    <dgm:cxn modelId="{01EFC8F6-D5A6-444B-AF50-2EB404FA9772}" type="presParOf" srcId="{47263DF0-BC02-4118-9261-13C418598D22}" destId="{3E2443F7-E66F-44C8-998B-390635C1F4C2}" srcOrd="0" destOrd="0" presId="urn:microsoft.com/office/officeart/2008/layout/LinedList"/>
    <dgm:cxn modelId="{0B733594-507F-428A-B208-859E6EF1A5C4}" type="presParOf" srcId="{47263DF0-BC02-4118-9261-13C418598D22}" destId="{E3BECDC6-41AC-4E0C-8519-FC7492FFF67A}" srcOrd="1" destOrd="0" presId="urn:microsoft.com/office/officeart/2008/layout/LinedList"/>
    <dgm:cxn modelId="{4DABD0A4-5D28-423F-B489-4E1EACE05E46}" type="presParOf" srcId="{D00844F3-AFB9-4D62-94EE-9ABF8D4F772F}" destId="{2DC53E09-FA86-4E6E-BFB1-FA3E1FD8043C}" srcOrd="10" destOrd="0" presId="urn:microsoft.com/office/officeart/2008/layout/LinedList"/>
    <dgm:cxn modelId="{71DB99DE-F585-4AA6-938C-E8C3A5F51A65}" type="presParOf" srcId="{D00844F3-AFB9-4D62-94EE-9ABF8D4F772F}" destId="{2F82C346-1C86-466B-A671-84B9A074CBEF}" srcOrd="11" destOrd="0" presId="urn:microsoft.com/office/officeart/2008/layout/LinedList"/>
    <dgm:cxn modelId="{E9C71E8A-1155-45C8-92B5-0384E9BC2151}" type="presParOf" srcId="{2F82C346-1C86-466B-A671-84B9A074CBEF}" destId="{7A9F6ED0-BCB4-4652-A44D-5D0312D5BE4C}" srcOrd="0" destOrd="0" presId="urn:microsoft.com/office/officeart/2008/layout/LinedList"/>
    <dgm:cxn modelId="{1B9FEF33-5219-4AF0-99CA-0E7E98ABF726}" type="presParOf" srcId="{2F82C346-1C86-466B-A671-84B9A074CBEF}" destId="{0673833A-73A1-4A35-9CA0-52818AC71BE8}" srcOrd="1" destOrd="0" presId="urn:microsoft.com/office/officeart/2008/layout/LinedList"/>
    <dgm:cxn modelId="{50DC4B62-02D2-4492-B06F-30D5391EA36B}" type="presParOf" srcId="{D00844F3-AFB9-4D62-94EE-9ABF8D4F772F}" destId="{769178B3-A7DD-426C-9D41-DFDF9BE79129}" srcOrd="12" destOrd="0" presId="urn:microsoft.com/office/officeart/2008/layout/LinedList"/>
    <dgm:cxn modelId="{06189B61-052C-4A67-B401-D29D90633B47}" type="presParOf" srcId="{D00844F3-AFB9-4D62-94EE-9ABF8D4F772F}" destId="{25160592-5F07-4325-8EB4-9BF16557D343}" srcOrd="13" destOrd="0" presId="urn:microsoft.com/office/officeart/2008/layout/LinedList"/>
    <dgm:cxn modelId="{7DE53BF8-4214-4722-84C1-FB7750D6DD7A}" type="presParOf" srcId="{25160592-5F07-4325-8EB4-9BF16557D343}" destId="{2FC508D5-C727-46A5-94B6-02028D4D5339}" srcOrd="0" destOrd="0" presId="urn:microsoft.com/office/officeart/2008/layout/LinedList"/>
    <dgm:cxn modelId="{26F1489C-6E1C-4E14-9A7E-5DFDFE567BD0}" type="presParOf" srcId="{25160592-5F07-4325-8EB4-9BF16557D343}" destId="{16B538FE-D4AA-4658-B35D-BBD37A4111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633A5-E9DE-4D87-ABC2-C2D41959C14E}">
      <dsp:nvSpPr>
        <dsp:cNvPr id="0" name=""/>
        <dsp:cNvSpPr/>
      </dsp:nvSpPr>
      <dsp:spPr>
        <a:xfrm>
          <a:off x="1283" y="314546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00F4F-73A2-4D69-BE25-5CAF12A318A1}">
      <dsp:nvSpPr>
        <dsp:cNvPr id="0" name=""/>
        <dsp:cNvSpPr/>
      </dsp:nvSpPr>
      <dsp:spPr>
        <a:xfrm>
          <a:off x="501904" y="790136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400" kern="1200"/>
            <a:t>Meervoud met – EN </a:t>
          </a:r>
          <a:endParaRPr lang="en-US" sz="6400" kern="1200"/>
        </a:p>
      </dsp:txBody>
      <dsp:txXfrm>
        <a:off x="585701" y="873933"/>
        <a:ext cx="4337991" cy="2693452"/>
      </dsp:txXfrm>
    </dsp:sp>
    <dsp:sp modelId="{F905EAAE-20B9-4ADB-8680-A3CD9C9FD48B}">
      <dsp:nvSpPr>
        <dsp:cNvPr id="0" name=""/>
        <dsp:cNvSpPr/>
      </dsp:nvSpPr>
      <dsp:spPr>
        <a:xfrm>
          <a:off x="5508110" y="314546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49A3F-AEC6-4DDA-BD52-2B437630503C}">
      <dsp:nvSpPr>
        <dsp:cNvPr id="0" name=""/>
        <dsp:cNvSpPr/>
      </dsp:nvSpPr>
      <dsp:spPr>
        <a:xfrm>
          <a:off x="6008730" y="790136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400" kern="1200"/>
            <a:t>Meervoud met – S </a:t>
          </a:r>
          <a:endParaRPr lang="en-US" sz="6400" kern="1200"/>
        </a:p>
      </dsp:txBody>
      <dsp:txXfrm>
        <a:off x="6092527" y="873933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D6A82-FEB2-4151-874A-8BF73AD20273}">
      <dsp:nvSpPr>
        <dsp:cNvPr id="0" name=""/>
        <dsp:cNvSpPr/>
      </dsp:nvSpPr>
      <dsp:spPr>
        <a:xfrm>
          <a:off x="0" y="696556"/>
          <a:ext cx="9950103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98F2A-6804-4569-8E0F-9B00C1BDE2FF}">
      <dsp:nvSpPr>
        <dsp:cNvPr id="0" name=""/>
        <dsp:cNvSpPr/>
      </dsp:nvSpPr>
      <dsp:spPr>
        <a:xfrm>
          <a:off x="497505" y="135676"/>
          <a:ext cx="6965072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63" tIns="0" rIns="26326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/>
            <a:t>Parole che finiscono con –EM </a:t>
          </a:r>
          <a:endParaRPr lang="en-US" sz="3800" kern="1200"/>
        </a:p>
      </dsp:txBody>
      <dsp:txXfrm>
        <a:off x="552265" y="190436"/>
        <a:ext cx="6855552" cy="1012240"/>
      </dsp:txXfrm>
    </dsp:sp>
    <dsp:sp modelId="{7E65897D-6010-4B4F-8326-27AD14A96D87}">
      <dsp:nvSpPr>
        <dsp:cNvPr id="0" name=""/>
        <dsp:cNvSpPr/>
      </dsp:nvSpPr>
      <dsp:spPr>
        <a:xfrm>
          <a:off x="0" y="2420237"/>
          <a:ext cx="9950103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AD9AB-368E-4F49-948A-1AF90664950F}">
      <dsp:nvSpPr>
        <dsp:cNvPr id="0" name=""/>
        <dsp:cNvSpPr/>
      </dsp:nvSpPr>
      <dsp:spPr>
        <a:xfrm>
          <a:off x="497505" y="1859356"/>
          <a:ext cx="6965072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63" tIns="0" rIns="26326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/>
            <a:t>Bezem (scopa) – bezems </a:t>
          </a:r>
          <a:endParaRPr lang="en-US" sz="3800" kern="1200"/>
        </a:p>
      </dsp:txBody>
      <dsp:txXfrm>
        <a:off x="552265" y="1914116"/>
        <a:ext cx="6855552" cy="1012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161D6-6459-49F4-B7EA-06D2567662DC}">
      <dsp:nvSpPr>
        <dsp:cNvPr id="0" name=""/>
        <dsp:cNvSpPr/>
      </dsp:nvSpPr>
      <dsp:spPr>
        <a:xfrm>
          <a:off x="0" y="713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8D0EC-DE5B-4533-B897-6C99122BCBB2}">
      <dsp:nvSpPr>
        <dsp:cNvPr id="0" name=""/>
        <dsp:cNvSpPr/>
      </dsp:nvSpPr>
      <dsp:spPr>
        <a:xfrm>
          <a:off x="0" y="713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1" i="0" kern="1200" dirty="0" err="1"/>
            <a:t>Praten</a:t>
          </a:r>
          <a:r>
            <a:rPr lang="it-IT" sz="3800" b="1" i="0" kern="1200" dirty="0"/>
            <a:t> (</a:t>
          </a:r>
          <a:r>
            <a:rPr lang="it-IT" sz="3800" b="1" i="0" kern="1200" dirty="0" err="1"/>
            <a:t>pra</a:t>
          </a:r>
          <a:r>
            <a:rPr lang="it-IT" sz="3800" b="1" i="0" kern="1200" dirty="0"/>
            <a:t> – </a:t>
          </a:r>
          <a:r>
            <a:rPr lang="it-IT" sz="3800" b="1" i="0" kern="1200" dirty="0" err="1"/>
            <a:t>ten</a:t>
          </a:r>
          <a:r>
            <a:rPr lang="it-IT" sz="3800" b="1" i="0" kern="1200" dirty="0"/>
            <a:t>) </a:t>
          </a:r>
          <a:endParaRPr lang="en-US" sz="3800" kern="1200" dirty="0"/>
        </a:p>
      </dsp:txBody>
      <dsp:txXfrm>
        <a:off x="0" y="713"/>
        <a:ext cx="7003777" cy="834596"/>
      </dsp:txXfrm>
    </dsp:sp>
    <dsp:sp modelId="{0AEC0C48-C1F6-4EAD-93AF-B5A42002B1C3}">
      <dsp:nvSpPr>
        <dsp:cNvPr id="0" name=""/>
        <dsp:cNvSpPr/>
      </dsp:nvSpPr>
      <dsp:spPr>
        <a:xfrm>
          <a:off x="0" y="835310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D1AE3-442E-49A6-924F-6015C64932BE}">
      <dsp:nvSpPr>
        <dsp:cNvPr id="0" name=""/>
        <dsp:cNvSpPr/>
      </dsp:nvSpPr>
      <dsp:spPr>
        <a:xfrm>
          <a:off x="0" y="835310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 dirty="0" err="1"/>
            <a:t>Ik</a:t>
          </a:r>
          <a:r>
            <a:rPr lang="it-IT" sz="3800" b="0" i="0" kern="1200" dirty="0"/>
            <a:t> </a:t>
          </a:r>
          <a:r>
            <a:rPr lang="it-IT" sz="3800" b="0" i="0" kern="1200" dirty="0" err="1"/>
            <a:t>pr</a:t>
          </a:r>
          <a:r>
            <a:rPr lang="it-IT" sz="3800" b="1" i="0" kern="1200" dirty="0" err="1"/>
            <a:t>aa</a:t>
          </a:r>
          <a:r>
            <a:rPr lang="it-IT" sz="3800" b="0" i="0" kern="1200" dirty="0" err="1"/>
            <a:t>tte</a:t>
          </a:r>
          <a:endParaRPr lang="en-US" sz="3800" kern="1200" dirty="0"/>
        </a:p>
      </dsp:txBody>
      <dsp:txXfrm>
        <a:off x="0" y="835310"/>
        <a:ext cx="7003777" cy="834596"/>
      </dsp:txXfrm>
    </dsp:sp>
    <dsp:sp modelId="{1BFA6178-B3B9-4033-B0E8-C4A7CB246622}">
      <dsp:nvSpPr>
        <dsp:cNvPr id="0" name=""/>
        <dsp:cNvSpPr/>
      </dsp:nvSpPr>
      <dsp:spPr>
        <a:xfrm>
          <a:off x="0" y="1669907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27851-9543-4C51-99D7-7541513B4867}">
      <dsp:nvSpPr>
        <dsp:cNvPr id="0" name=""/>
        <dsp:cNvSpPr/>
      </dsp:nvSpPr>
      <dsp:spPr>
        <a:xfrm>
          <a:off x="0" y="1669907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/>
            <a:t>Jij/je praatte</a:t>
          </a:r>
          <a:endParaRPr lang="en-US" sz="3800" kern="1200"/>
        </a:p>
      </dsp:txBody>
      <dsp:txXfrm>
        <a:off x="0" y="1669907"/>
        <a:ext cx="7003777" cy="834596"/>
      </dsp:txXfrm>
    </dsp:sp>
    <dsp:sp modelId="{11A6D198-D5C5-48A4-AD51-C97B66C52A78}">
      <dsp:nvSpPr>
        <dsp:cNvPr id="0" name=""/>
        <dsp:cNvSpPr/>
      </dsp:nvSpPr>
      <dsp:spPr>
        <a:xfrm>
          <a:off x="0" y="2504504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E5916-0614-4558-9358-D59C882B4C49}">
      <dsp:nvSpPr>
        <dsp:cNvPr id="0" name=""/>
        <dsp:cNvSpPr/>
      </dsp:nvSpPr>
      <dsp:spPr>
        <a:xfrm>
          <a:off x="0" y="2504504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/>
            <a:t>Hij/zij/het praatte</a:t>
          </a:r>
          <a:endParaRPr lang="en-US" sz="3800" kern="1200"/>
        </a:p>
      </dsp:txBody>
      <dsp:txXfrm>
        <a:off x="0" y="2504504"/>
        <a:ext cx="7003777" cy="834596"/>
      </dsp:txXfrm>
    </dsp:sp>
    <dsp:sp modelId="{96F1760D-0AAD-41EC-B52C-7479384167C6}">
      <dsp:nvSpPr>
        <dsp:cNvPr id="0" name=""/>
        <dsp:cNvSpPr/>
      </dsp:nvSpPr>
      <dsp:spPr>
        <a:xfrm>
          <a:off x="0" y="3339100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443F7-E66F-44C8-998B-390635C1F4C2}">
      <dsp:nvSpPr>
        <dsp:cNvPr id="0" name=""/>
        <dsp:cNvSpPr/>
      </dsp:nvSpPr>
      <dsp:spPr>
        <a:xfrm>
          <a:off x="0" y="3339100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/>
            <a:t>Wij praatten</a:t>
          </a:r>
          <a:endParaRPr lang="en-US" sz="3800" kern="1200"/>
        </a:p>
      </dsp:txBody>
      <dsp:txXfrm>
        <a:off x="0" y="3339100"/>
        <a:ext cx="7003777" cy="834596"/>
      </dsp:txXfrm>
    </dsp:sp>
    <dsp:sp modelId="{2DC53E09-FA86-4E6E-BFB1-FA3E1FD8043C}">
      <dsp:nvSpPr>
        <dsp:cNvPr id="0" name=""/>
        <dsp:cNvSpPr/>
      </dsp:nvSpPr>
      <dsp:spPr>
        <a:xfrm>
          <a:off x="0" y="4173697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F6ED0-BCB4-4652-A44D-5D0312D5BE4C}">
      <dsp:nvSpPr>
        <dsp:cNvPr id="0" name=""/>
        <dsp:cNvSpPr/>
      </dsp:nvSpPr>
      <dsp:spPr>
        <a:xfrm>
          <a:off x="0" y="4173697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/>
            <a:t>Jullie praatten</a:t>
          </a:r>
          <a:endParaRPr lang="en-US" sz="3800" kern="1200"/>
        </a:p>
      </dsp:txBody>
      <dsp:txXfrm>
        <a:off x="0" y="4173697"/>
        <a:ext cx="7003777" cy="834596"/>
      </dsp:txXfrm>
    </dsp:sp>
    <dsp:sp modelId="{769178B3-A7DD-426C-9D41-DFDF9BE79129}">
      <dsp:nvSpPr>
        <dsp:cNvPr id="0" name=""/>
        <dsp:cNvSpPr/>
      </dsp:nvSpPr>
      <dsp:spPr>
        <a:xfrm>
          <a:off x="0" y="5008294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508D5-C727-46A5-94B6-02028D4D5339}">
      <dsp:nvSpPr>
        <dsp:cNvPr id="0" name=""/>
        <dsp:cNvSpPr/>
      </dsp:nvSpPr>
      <dsp:spPr>
        <a:xfrm>
          <a:off x="0" y="5008294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/>
            <a:t>Zij praatten</a:t>
          </a:r>
          <a:endParaRPr lang="en-US" sz="3800" kern="1200"/>
        </a:p>
      </dsp:txBody>
      <dsp:txXfrm>
        <a:off x="0" y="5008294"/>
        <a:ext cx="7003777" cy="834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87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92D41A-E466-DB27-DCC0-C059D3B96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8C6DCA3-045A-A3EC-88F2-97B614635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B3693B-1E98-56C1-ABD9-D7DB52DF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C7F549-E26D-1AC4-08AD-7A3641C8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FE99E6-4290-0D58-F6EF-F8D14995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53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3AA3D0-8009-E7E2-6080-448240E3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08EE65-3AFC-15AA-2809-922C41AF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4DB3DB-819D-7F29-0CB9-212C21D3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002BD4-D7EE-B0DF-599C-AB1B0177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D4D99D-2E27-9FB6-6164-71A3F119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7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7117D-6429-E6FC-40FC-22303477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79B59F-B417-7C3F-F0BB-BA69A78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383CC9-6A4C-A6E8-077E-84BAA23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21B26A-024E-0A72-E104-122EA05B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512A0-1847-2420-B325-59FB511F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51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905E71-B32B-22E5-4956-248B5E39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8FCDB0-7597-36E8-A334-5E30059B5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535511-0FEC-A2DC-CCE1-1E44610CF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4DA11A-B919-A4C1-2587-F27B3314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E7EB3E-E09A-9466-232E-AC9AFBF1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F74712-ADD4-81AF-1F86-B2F2469B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32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1D89B4-4354-CDE1-5F5E-435A0101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A7CC4D-C3E6-AEF7-61BB-9B3A53CEE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D9B9A2-AA0B-870A-6417-74F3DBE9B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85D34B-FEC7-515A-9B09-4D6C4DA2D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F8549EE-627B-78A2-8C20-C0674DEA0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B4600E-DCBF-3DFD-DCA6-5F6C8BA9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8CD244-CE7B-DD56-721B-55981588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D1B8ED-0E30-8A4C-441F-4BE44A06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532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A8D8B0-9D2D-B5C3-87C7-E6D44BA0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F0CF09-2C44-C9B5-955C-4E6EAC91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6AB48-2BB1-6885-B1D3-DE34A9FE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E18000-B871-06F5-763D-A5828872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22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9889ACA-0D1D-72F6-0D48-50C3758A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5000A2-E999-81B6-C491-8D810DF9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7BB29C-9DA3-032F-A96B-4FB6D519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38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006F5-6789-75CE-A045-3E6C425D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FDFAD-166F-DAF3-C82F-C6A055B4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8031B7-C30C-25E0-79F7-2394EA458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850F3B-6129-80B7-1E92-AACACE9D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CE42EA-4136-9AD6-4230-A17833BD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8BA8FD-F6DC-116D-88C5-18D16BC9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51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20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593645-4E29-1478-E4F6-1449F40B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572DB40-0FE6-2619-C9B5-59D299ADF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286B76-9AB5-FF03-2E06-F568C1C74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8F50F5-E8E6-6099-C0D9-B6C986DE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FD7031-A156-95B6-C57F-D385CB72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32CB41-B3D5-F0D8-D400-A8B13240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167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0696E-C6DE-40AE-7EDD-AA265F1E7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37BC23-F40D-7121-C2EF-22349356E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237148-95AF-4565-03AC-DD858B7A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D11AB5-A16F-37E9-F142-51AEF306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BFE16F-23AE-E1A5-903D-25B02728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458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D941DCC-8BC6-9A35-5FA2-DAAA9A0C8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20B01B-1CFA-794A-886E-48CC7830E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336360-EF54-6EA3-7264-F0017196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988D2A-8179-6027-BB21-7E58F2B8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440F49-A54F-7549-9EDD-27981532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097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8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2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92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40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50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3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9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8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6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68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24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4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29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47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5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1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8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4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56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4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0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3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3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2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9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A209BE-5399-D7B1-CEF6-821C4533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83AC53-5F04-2B0D-54C6-BF922894A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F2665E-A445-0DE5-F4AC-11165AEF6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4839-D7BB-40FA-8461-C2F850F04311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94A334-7B01-3569-6460-3DB05D358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6A8D0F-F0FC-A7D0-B531-33DA0018D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A071-6587-4BAC-BD61-9292A9A37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9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6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netherlands-groningen-reitdiephaven-building-exterior-built-structure-wallpaper-eyyx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mfdy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qc/8mh4qpvx1h1dnjcvjx59khdc0000gn/T/com.microsoft.Word/WebArchiveCopyPasteTempFiles/9k=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Grieken" TargetMode="External"/><Relationship Id="rId3" Type="http://schemas.openxmlformats.org/officeDocument/2006/relationships/hyperlink" Target="https://nl.wikipedia.org/wiki/5_december" TargetMode="External"/><Relationship Id="rId7" Type="http://schemas.openxmlformats.org/officeDocument/2006/relationships/hyperlink" Target="https://nl.wikipedia.org/wiki/Nicolaas_van_Myra" TargetMode="External"/><Relationship Id="rId12" Type="http://schemas.openxmlformats.org/officeDocument/2006/relationships/hyperlink" Target="https://pixabay.com/nl/sint-en-piet-sinterklaas-piet-559519/" TargetMode="External"/><Relationship Id="rId2" Type="http://schemas.openxmlformats.org/officeDocument/2006/relationships/hyperlink" Target="https://nl.wikipedia.org/wiki/Sinterklaasfe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Belgi%C3%AB" TargetMode="External"/><Relationship Id="rId11" Type="http://schemas.openxmlformats.org/officeDocument/2006/relationships/image" Target="../media/image3.jpg"/><Relationship Id="rId5" Type="http://schemas.openxmlformats.org/officeDocument/2006/relationships/hyperlink" Target="https://nl.wikipedia.org/wiki/6_december" TargetMode="External"/><Relationship Id="rId10" Type="http://schemas.openxmlformats.org/officeDocument/2006/relationships/hyperlink" Target="https://nl.wikipedia.org/wiki/Paard_van_Sinterklaas_(paard)" TargetMode="External"/><Relationship Id="rId4" Type="http://schemas.openxmlformats.org/officeDocument/2006/relationships/hyperlink" Target="https://nl.wikipedia.org/wiki/Nederland" TargetMode="External"/><Relationship Id="rId9" Type="http://schemas.openxmlformats.org/officeDocument/2006/relationships/hyperlink" Target="https://nl.wikipedia.org/wiki/Anatoli%C3%AB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206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6F4257-8A8B-4687-A362-2FB0FD59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DB50B0-FCF9-E0C1-6A3C-426C598AF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1597961"/>
            <a:ext cx="3231633" cy="3162300"/>
          </a:xfrm>
        </p:spPr>
        <p:txBody>
          <a:bodyPr>
            <a:normAutofit/>
          </a:bodyPr>
          <a:lstStyle/>
          <a:p>
            <a:r>
              <a:rPr lang="it-IT" dirty="0"/>
              <a:t>RECAP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44823E-8D00-C2DF-E318-ED573DDCA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8" y="4902489"/>
            <a:ext cx="3231633" cy="985075"/>
          </a:xfrm>
        </p:spPr>
        <p:txBody>
          <a:bodyPr>
            <a:normAutofit/>
          </a:bodyPr>
          <a:lstStyle/>
          <a:p>
            <a:r>
              <a:rPr lang="it-IT" dirty="0"/>
              <a:t>5 </a:t>
            </a:r>
            <a:r>
              <a:rPr lang="it-IT" dirty="0" err="1"/>
              <a:t>december</a:t>
            </a:r>
            <a:r>
              <a:rPr lang="it-IT" dirty="0"/>
              <a:t> 2022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5B7E46-FCBF-464B-8083-9AF1A059E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5672" y="-1263"/>
            <a:ext cx="3484819" cy="3430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79A868-152F-4392-8D0D-C56B1C229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5672" y="3429000"/>
            <a:ext cx="348387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613F7046-4879-4110-98EC-7B7416E5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43582" y="340722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14A411-88B5-46A6-AD90-72073BCB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9837" y="3431225"/>
            <a:ext cx="3482163" cy="3430264"/>
          </a:xfrm>
          <a:custGeom>
            <a:avLst/>
            <a:gdLst>
              <a:gd name="connsiteX0" fmla="*/ 3478283 w 3482163"/>
              <a:gd name="connsiteY0" fmla="*/ 0 h 3430264"/>
              <a:gd name="connsiteX1" fmla="*/ 3482163 w 3482163"/>
              <a:gd name="connsiteY1" fmla="*/ 0 h 3430264"/>
              <a:gd name="connsiteX2" fmla="*/ 3482163 w 3482163"/>
              <a:gd name="connsiteY2" fmla="*/ 3430264 h 3430264"/>
              <a:gd name="connsiteX3" fmla="*/ 0 w 3482163"/>
              <a:gd name="connsiteY3" fmla="*/ 3430264 h 3430264"/>
              <a:gd name="connsiteX4" fmla="*/ 0 w 3482163"/>
              <a:gd name="connsiteY4" fmla="*/ 3426283 h 3430264"/>
              <a:gd name="connsiteX5" fmla="*/ 335407 w 3482163"/>
              <a:gd name="connsiteY5" fmla="*/ 3410137 h 3430264"/>
              <a:gd name="connsiteX6" fmla="*/ 3473897 w 3482163"/>
              <a:gd name="connsiteY6" fmla="*/ 170675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163" h="3430264">
                <a:moveTo>
                  <a:pt x="3478283" y="0"/>
                </a:moveTo>
                <a:lnTo>
                  <a:pt x="3482163" y="0"/>
                </a:lnTo>
                <a:lnTo>
                  <a:pt x="3482163" y="3430264"/>
                </a:lnTo>
                <a:lnTo>
                  <a:pt x="0" y="3430264"/>
                </a:lnTo>
                <a:lnTo>
                  <a:pt x="0" y="3426283"/>
                </a:lnTo>
                <a:lnTo>
                  <a:pt x="335407" y="3410137"/>
                </a:lnTo>
                <a:cubicBezTo>
                  <a:pt x="2041201" y="3245035"/>
                  <a:pt x="3386298" y="1871077"/>
                  <a:pt x="3473897" y="17067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Effetti fotografici luminosi colorati">
            <a:extLst>
              <a:ext uri="{FF2B5EF4-FFF2-40B4-BE49-F238E27FC236}">
                <a16:creationId xmlns:a16="http://schemas.microsoft.com/office/drawing/2014/main" id="{39FF4653-620C-B1D7-3199-6BAC1D3FD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1" r="43616" b="-2"/>
          <a:stretch/>
        </p:blipFill>
        <p:spPr>
          <a:xfrm>
            <a:off x="8699542" y="2"/>
            <a:ext cx="3492458" cy="6858001"/>
          </a:xfrm>
          <a:custGeom>
            <a:avLst/>
            <a:gdLst/>
            <a:ahLst/>
            <a:cxnLst/>
            <a:rect l="l" t="t" r="r" b="b"/>
            <a:pathLst>
              <a:path w="3492458" h="6858001">
                <a:moveTo>
                  <a:pt x="0" y="0"/>
                </a:moveTo>
                <a:lnTo>
                  <a:pt x="3492458" y="0"/>
                </a:lnTo>
                <a:lnTo>
                  <a:pt x="3492458" y="3430264"/>
                </a:lnTo>
                <a:lnTo>
                  <a:pt x="3488603" y="3430264"/>
                </a:lnTo>
                <a:lnTo>
                  <a:pt x="3484192" y="3601898"/>
                </a:lnTo>
                <a:cubicBezTo>
                  <a:pt x="3390753" y="5415660"/>
                  <a:pt x="1866561" y="6858001"/>
                  <a:pt x="0" y="6858001"/>
                </a:cubicBezTo>
                <a:lnTo>
                  <a:pt x="0" y="3430264"/>
                </a:lnTo>
                <a:lnTo>
                  <a:pt x="0" y="34252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84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8D8C92-A06C-CD6E-4751-6AABBCBA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EVEN OEFENEN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8B72BF-DFE5-FC7F-5093-A417122276CD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1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 err="1">
                <a:effectLst/>
              </a:rPr>
              <a:t>woordenboek</a:t>
            </a:r>
            <a:r>
              <a:rPr lang="en-US" sz="2400" b="0" i="0" dirty="0">
                <a:effectLst/>
              </a:rPr>
              <a:t> -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2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 err="1">
                <a:effectLst/>
              </a:rPr>
              <a:t>paard</a:t>
            </a:r>
            <a:r>
              <a:rPr lang="en-US" sz="2400" b="0" i="0" dirty="0">
                <a:effectLst/>
              </a:rPr>
              <a:t> -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3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 err="1">
                <a:effectLst/>
              </a:rPr>
              <a:t>mens</a:t>
            </a:r>
            <a:r>
              <a:rPr lang="en-US" sz="2400" b="0" i="0" dirty="0">
                <a:effectLst/>
              </a:rPr>
              <a:t> -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4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 err="1">
                <a:effectLst/>
              </a:rPr>
              <a:t>ei</a:t>
            </a:r>
            <a:r>
              <a:rPr lang="en-US" sz="2400" b="0" i="0" dirty="0">
                <a:effectLst/>
              </a:rPr>
              <a:t> -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5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 err="1">
                <a:effectLst/>
              </a:rPr>
              <a:t>eend</a:t>
            </a:r>
            <a:r>
              <a:rPr lang="en-US" sz="2400" b="0" i="0" dirty="0">
                <a:effectLst/>
              </a:rPr>
              <a:t> -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6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 err="1">
                <a:effectLst/>
              </a:rPr>
              <a:t>ezel</a:t>
            </a:r>
            <a:r>
              <a:rPr lang="en-US" sz="2400" b="0" i="0" dirty="0">
                <a:effectLst/>
              </a:rPr>
              <a:t> -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7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 err="1">
                <a:effectLst/>
              </a:rPr>
              <a:t>koek</a:t>
            </a:r>
            <a:r>
              <a:rPr lang="en-US" sz="2400" b="0" i="0" dirty="0">
                <a:effectLst/>
              </a:rPr>
              <a:t> -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8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 err="1">
                <a:effectLst/>
              </a:rPr>
              <a:t>schrift</a:t>
            </a:r>
            <a:r>
              <a:rPr lang="en-US" sz="2400" b="0" i="0" dirty="0">
                <a:effectLst/>
              </a:rPr>
              <a:t> -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9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 err="1">
                <a:effectLst/>
              </a:rPr>
              <a:t>beker</a:t>
            </a:r>
            <a:r>
              <a:rPr lang="en-US" sz="2400" b="0" i="0" dirty="0">
                <a:effectLst/>
              </a:rPr>
              <a:t> -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10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 err="1">
                <a:effectLst/>
              </a:rPr>
              <a:t>geit</a:t>
            </a:r>
            <a:r>
              <a:rPr lang="en-US" sz="2400" b="0" i="0" dirty="0">
                <a:effectLst/>
              </a:rPr>
              <a:t> -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7BD47C-B2D4-3974-11D0-31F3DFA7E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9" r="2687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2F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8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E09D-9C10-B687-F7BF-43603937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it-IT" sz="3600" b="1" dirty="0"/>
              <a:t>LET OP! </a:t>
            </a:r>
          </a:p>
        </p:txBody>
      </p:sp>
      <p:pic>
        <p:nvPicPr>
          <p:cNvPr id="5" name="Segnaposto contenuto 4" descr="Immagine che contiene acqua, scena, esterni, porto&#10;&#10;Descrizione generata automaticamente">
            <a:extLst>
              <a:ext uri="{FF2B5EF4-FFF2-40B4-BE49-F238E27FC236}">
                <a16:creationId xmlns:a16="http://schemas.microsoft.com/office/drawing/2014/main" id="{DC728835-9488-DC48-E1EC-9E7F4F1E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220" b="1718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3CF03D9-822F-5748-8286-5686B7C60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440" y="3752850"/>
            <a:ext cx="8061955" cy="293243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/>
              <a:t>Le parole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terminano</a:t>
            </a:r>
            <a:r>
              <a:rPr lang="en-US" sz="2400" dirty="0"/>
              <a:t> con </a:t>
            </a:r>
            <a:r>
              <a:rPr lang="en-US" sz="2400" b="1" dirty="0"/>
              <a:t>–F </a:t>
            </a:r>
            <a:r>
              <a:rPr lang="en-US" sz="2400" dirty="0"/>
              <a:t>o </a:t>
            </a:r>
            <a:r>
              <a:rPr lang="en-US" sz="2400" b="1" dirty="0"/>
              <a:t>–S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it-IT" sz="2400" dirty="0"/>
              <a:t>sonorizzano</a:t>
            </a:r>
            <a:r>
              <a:rPr lang="en-US" sz="2400" dirty="0"/>
              <a:t> al </a:t>
            </a:r>
            <a:r>
              <a:rPr lang="en-US" sz="2400" dirty="0" err="1"/>
              <a:t>plurale</a:t>
            </a:r>
            <a:r>
              <a:rPr lang="en-US" sz="2400" dirty="0"/>
              <a:t> e </a:t>
            </a:r>
            <a:r>
              <a:rPr lang="en-US" sz="2400" dirty="0" err="1"/>
              <a:t>mettono</a:t>
            </a:r>
            <a:r>
              <a:rPr lang="en-US" sz="2400" dirty="0"/>
              <a:t> </a:t>
            </a:r>
            <a:r>
              <a:rPr lang="en-US" sz="2400" b="1" dirty="0"/>
              <a:t>–V </a:t>
            </a:r>
            <a:r>
              <a:rPr lang="en-US" sz="2400" dirty="0"/>
              <a:t>e </a:t>
            </a:r>
            <a:r>
              <a:rPr lang="en-US" sz="2400" b="1" dirty="0"/>
              <a:t>-Z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DIE</a:t>
            </a:r>
            <a:r>
              <a:rPr lang="en-US" sz="2400" b="1" dirty="0"/>
              <a:t>F</a:t>
            </a:r>
            <a:r>
              <a:rPr lang="en-US" sz="2400" dirty="0"/>
              <a:t> (</a:t>
            </a:r>
            <a:r>
              <a:rPr lang="en-US" sz="2400" dirty="0" err="1"/>
              <a:t>ladro</a:t>
            </a:r>
            <a:r>
              <a:rPr lang="en-US" sz="2400" dirty="0"/>
              <a:t>) &gt; DIE</a:t>
            </a:r>
            <a:r>
              <a:rPr lang="en-US" sz="2400" b="1" dirty="0"/>
              <a:t>V</a:t>
            </a:r>
            <a:r>
              <a:rPr lang="en-US" sz="2400" dirty="0"/>
              <a:t>EN </a:t>
            </a:r>
          </a:p>
          <a:p>
            <a:pPr marL="0" indent="0">
              <a:buNone/>
            </a:pPr>
            <a:r>
              <a:rPr lang="en-US" sz="2400" dirty="0"/>
              <a:t>PRIJ</a:t>
            </a:r>
            <a:r>
              <a:rPr lang="en-US" sz="2400" b="1" dirty="0"/>
              <a:t>S</a:t>
            </a:r>
            <a:r>
              <a:rPr lang="en-US" sz="2400" dirty="0"/>
              <a:t> (</a:t>
            </a:r>
            <a:r>
              <a:rPr lang="en-US" sz="2400" dirty="0" err="1"/>
              <a:t>premio</a:t>
            </a:r>
            <a:r>
              <a:rPr lang="en-US" sz="2400" dirty="0"/>
              <a:t>) &gt; PRIJ</a:t>
            </a:r>
            <a:r>
              <a:rPr lang="en-US" sz="2400" b="1" dirty="0"/>
              <a:t>Z</a:t>
            </a:r>
            <a:r>
              <a:rPr lang="en-US" sz="2400" dirty="0"/>
              <a:t>EN </a:t>
            </a:r>
          </a:p>
          <a:p>
            <a:pPr marL="0" indent="0">
              <a:buNone/>
            </a:pPr>
            <a:r>
              <a:rPr lang="en-US" sz="2400" dirty="0"/>
              <a:t>SLAA</a:t>
            </a:r>
            <a:r>
              <a:rPr lang="en-US" sz="2400" b="1" dirty="0"/>
              <a:t>F</a:t>
            </a:r>
            <a:r>
              <a:rPr lang="en-US" sz="2400" dirty="0"/>
              <a:t> (</a:t>
            </a:r>
            <a:r>
              <a:rPr lang="en-US" sz="2400" dirty="0" err="1"/>
              <a:t>schiavo</a:t>
            </a:r>
            <a:r>
              <a:rPr lang="en-US" sz="2400" dirty="0"/>
              <a:t>) &gt; SLA</a:t>
            </a:r>
            <a:r>
              <a:rPr lang="en-US" sz="2400" b="1" dirty="0"/>
              <a:t>V</a:t>
            </a:r>
            <a:r>
              <a:rPr lang="en-US" sz="2400" dirty="0"/>
              <a:t>EN </a:t>
            </a:r>
          </a:p>
          <a:p>
            <a:pPr marL="0" indent="0">
              <a:buNone/>
            </a:pPr>
            <a:r>
              <a:rPr lang="en-US" sz="2400" dirty="0"/>
              <a:t>GRAA</a:t>
            </a:r>
            <a:r>
              <a:rPr lang="en-US" sz="2400" b="1" dirty="0"/>
              <a:t>F</a:t>
            </a:r>
            <a:r>
              <a:rPr lang="en-US" sz="2400" dirty="0"/>
              <a:t> (conte) &gt; GRA</a:t>
            </a:r>
            <a:r>
              <a:rPr lang="en-US" sz="2400" b="1" dirty="0"/>
              <a:t>V</a:t>
            </a:r>
            <a:r>
              <a:rPr lang="en-US" sz="2400" dirty="0"/>
              <a:t>EN </a:t>
            </a:r>
          </a:p>
          <a:p>
            <a:pPr marL="0" indent="0">
              <a:buNone/>
            </a:pPr>
            <a:r>
              <a:rPr lang="en-US" sz="2400" dirty="0">
                <a:highlight>
                  <a:srgbClr val="FF0000"/>
                </a:highlight>
              </a:rPr>
              <a:t>FOTOGRAA</a:t>
            </a:r>
            <a:r>
              <a:rPr lang="en-US" sz="2400" b="1" dirty="0">
                <a:highlight>
                  <a:srgbClr val="FF0000"/>
                </a:highlight>
              </a:rPr>
              <a:t>F</a:t>
            </a:r>
            <a:r>
              <a:rPr lang="en-US" sz="2400" dirty="0">
                <a:highlight>
                  <a:srgbClr val="FF0000"/>
                </a:highlight>
              </a:rPr>
              <a:t> &gt; FOTOGRA</a:t>
            </a:r>
            <a:r>
              <a:rPr lang="en-US" sz="2400" b="1" dirty="0">
                <a:highlight>
                  <a:srgbClr val="FF0000"/>
                </a:highlight>
              </a:rPr>
              <a:t>F</a:t>
            </a:r>
            <a:r>
              <a:rPr lang="en-US" sz="2400" dirty="0">
                <a:highlight>
                  <a:srgbClr val="FF0000"/>
                </a:highlight>
              </a:rPr>
              <a:t>EN</a:t>
            </a:r>
          </a:p>
          <a:p>
            <a:pPr marL="0" indent="0">
              <a:buNone/>
            </a:pPr>
            <a:r>
              <a:rPr lang="en-US" sz="2400" dirty="0">
                <a:highlight>
                  <a:srgbClr val="FF0000"/>
                </a:highlight>
              </a:rPr>
              <a:t>FILOSOO</a:t>
            </a:r>
            <a:r>
              <a:rPr lang="en-US" sz="2400" b="1" dirty="0">
                <a:highlight>
                  <a:srgbClr val="FF0000"/>
                </a:highlight>
              </a:rPr>
              <a:t>F </a:t>
            </a:r>
            <a:r>
              <a:rPr lang="en-US" sz="2400" dirty="0">
                <a:highlight>
                  <a:srgbClr val="FF0000"/>
                </a:highlight>
              </a:rPr>
              <a:t>&gt; FILOSO</a:t>
            </a:r>
            <a:r>
              <a:rPr lang="en-US" sz="2400" b="1" dirty="0">
                <a:highlight>
                  <a:srgbClr val="FF0000"/>
                </a:highlight>
              </a:rPr>
              <a:t>F</a:t>
            </a:r>
            <a:r>
              <a:rPr lang="en-US" sz="2400" dirty="0">
                <a:highlight>
                  <a:srgbClr val="FF0000"/>
                </a:highlight>
              </a:rPr>
              <a:t>EN </a:t>
            </a:r>
          </a:p>
        </p:txBody>
      </p:sp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2B9C9DE-2DBB-44CD-42AC-6D418AAFFC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23" y="5708566"/>
            <a:ext cx="945198" cy="8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E91F8B-82B3-1F71-1624-52A3E768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1783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RICAPITOLANDO</a:t>
            </a:r>
          </a:p>
        </p:txBody>
      </p:sp>
      <p:sp>
        <p:nvSpPr>
          <p:cNvPr id="2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667F1A-E7A5-1153-13E7-1B8675A584EB}"/>
              </a:ext>
            </a:extLst>
          </p:cNvPr>
          <p:cNvSpPr txBox="1"/>
          <p:nvPr/>
        </p:nvSpPr>
        <p:spPr>
          <a:xfrm>
            <a:off x="856114" y="2259708"/>
            <a:ext cx="11142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PLURALE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Sostantivi con –a, -i, -o, -u, -y --------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‘s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oma’s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baby’s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hobby’s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Sostantivi con –e, -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em, en,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------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cafés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lepels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computers,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drankjes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regels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Tutto il resto (tranne alcune eccezioni) ------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sillabe aperte hanno vocali lunghe (AA, OO, UU)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sillabe chiuse hanno vocali brevi  </a:t>
            </a:r>
          </a:p>
        </p:txBody>
      </p:sp>
    </p:spTree>
    <p:extLst>
      <p:ext uri="{BB962C8B-B14F-4D97-AF65-F5344CB8AC3E}">
        <p14:creationId xmlns:p14="http://schemas.microsoft.com/office/powerpoint/2010/main" val="38259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915BD4-5915-2A40-0113-6C43D88A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it-IT" sz="3400"/>
              <a:t>ALTRE REGOLE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11117A-13BC-7D38-0813-331CB7F07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Le parole con </a:t>
            </a:r>
            <a:r>
              <a:rPr lang="en-US" sz="1700" dirty="0" err="1"/>
              <a:t>vocali</a:t>
            </a:r>
            <a:r>
              <a:rPr lang="en-US" sz="1700" dirty="0"/>
              <a:t> </a:t>
            </a:r>
            <a:r>
              <a:rPr lang="en-US" sz="1700" dirty="0" err="1"/>
              <a:t>brevi</a:t>
            </a:r>
            <a:r>
              <a:rPr lang="en-US" sz="1700" dirty="0"/>
              <a:t> RADDOPPIANO la </a:t>
            </a:r>
            <a:r>
              <a:rPr lang="en-US" sz="1700" dirty="0" err="1"/>
              <a:t>consonante</a:t>
            </a:r>
            <a:r>
              <a:rPr lang="en-US" sz="1700" dirty="0"/>
              <a:t> finale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MAN &gt; MA</a:t>
            </a:r>
            <a:r>
              <a:rPr lang="en-US" sz="1700" b="1" dirty="0"/>
              <a:t>NN</a:t>
            </a:r>
            <a:r>
              <a:rPr lang="en-US" sz="1700" dirty="0"/>
              <a:t>EN</a:t>
            </a:r>
          </a:p>
          <a:p>
            <a:pPr marL="0" indent="0">
              <a:buNone/>
            </a:pPr>
            <a:r>
              <a:rPr lang="en-US" sz="1700" dirty="0"/>
              <a:t>POT &gt; PO</a:t>
            </a:r>
            <a:r>
              <a:rPr lang="en-US" sz="1700" b="1" dirty="0"/>
              <a:t>TT</a:t>
            </a:r>
            <a:r>
              <a:rPr lang="en-US" sz="1700" dirty="0"/>
              <a:t>EN</a:t>
            </a:r>
          </a:p>
          <a:p>
            <a:pPr marL="0" indent="0">
              <a:buNone/>
            </a:pPr>
            <a:r>
              <a:rPr lang="en-US" sz="1700" dirty="0"/>
              <a:t>ZUS &gt; ZU</a:t>
            </a:r>
            <a:r>
              <a:rPr lang="en-US" sz="1700" b="1" dirty="0"/>
              <a:t>SS</a:t>
            </a:r>
            <a:r>
              <a:rPr lang="en-US" sz="1700" dirty="0"/>
              <a:t>EN </a:t>
            </a:r>
          </a:p>
          <a:p>
            <a:pPr marL="0" indent="0">
              <a:buNone/>
            </a:pPr>
            <a:r>
              <a:rPr lang="en-US" sz="1700" dirty="0"/>
              <a:t>BOM &gt; BO</a:t>
            </a:r>
            <a:r>
              <a:rPr lang="en-US" sz="1700" b="1" dirty="0"/>
              <a:t>MM</a:t>
            </a:r>
            <a:r>
              <a:rPr lang="en-US" sz="1700" dirty="0"/>
              <a:t>EN</a:t>
            </a:r>
          </a:p>
          <a:p>
            <a:pPr marL="0" indent="0">
              <a:buNone/>
            </a:pPr>
            <a:r>
              <a:rPr lang="en-US" sz="1700" dirty="0"/>
              <a:t>VEL &gt; VE</a:t>
            </a:r>
            <a:r>
              <a:rPr lang="en-US" sz="1700" b="1" dirty="0"/>
              <a:t>LL</a:t>
            </a:r>
            <a:r>
              <a:rPr lang="en-US" sz="1700" dirty="0"/>
              <a:t>EN</a:t>
            </a:r>
          </a:p>
        </p:txBody>
      </p:sp>
      <p:pic>
        <p:nvPicPr>
          <p:cNvPr id="5" name="Segnaposto contenuto 4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2383D520-7C15-298F-5ABB-E3ABD87F3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636" r="11387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330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2" name="Picture 4" descr="Bruine houten bowlingbal pinnen en bowlingbal">
            <a:extLst>
              <a:ext uri="{FF2B5EF4-FFF2-40B4-BE49-F238E27FC236}">
                <a16:creationId xmlns:a16="http://schemas.microsoft.com/office/drawing/2014/main" id="{51B30885-3B5D-5817-6A72-F3F992623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"/>
          <a:stretch/>
        </p:blipFill>
        <p:spPr>
          <a:xfrm>
            <a:off x="4556292" y="10"/>
            <a:ext cx="7635708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9FFAAB-4F01-F45E-6B98-11822D17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5880778" cy="33605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/>
              <a:t>UITZONDERINGEN</a:t>
            </a:r>
            <a:br>
              <a:rPr lang="en-US" sz="3400" dirty="0"/>
            </a:br>
            <a:br>
              <a:rPr lang="en-US" sz="3400" dirty="0"/>
            </a:br>
            <a:r>
              <a:rPr lang="en-US" sz="1800" b="1" dirty="0"/>
              <a:t>-</a:t>
            </a:r>
            <a:r>
              <a:rPr lang="en-US" sz="1800" b="1" dirty="0" err="1"/>
              <a:t>heid</a:t>
            </a:r>
            <a:r>
              <a:rPr lang="en-US" sz="1800" b="1" dirty="0"/>
              <a:t> &gt; </a:t>
            </a:r>
            <a:r>
              <a:rPr lang="en-US" sz="1800" b="1" dirty="0" err="1"/>
              <a:t>heden</a:t>
            </a:r>
            <a:r>
              <a:rPr lang="en-US" sz="1800" b="1" dirty="0"/>
              <a:t> </a:t>
            </a:r>
            <a:br>
              <a:rPr lang="en-US" sz="1800" dirty="0"/>
            </a:br>
            <a:r>
              <a:rPr lang="en-US" sz="1800" dirty="0" err="1"/>
              <a:t>Mogelijkeid</a:t>
            </a:r>
            <a:r>
              <a:rPr lang="en-US" sz="1800" dirty="0"/>
              <a:t> (</a:t>
            </a:r>
            <a:r>
              <a:rPr lang="en-US" sz="1800" dirty="0" err="1"/>
              <a:t>possibilità</a:t>
            </a:r>
            <a:r>
              <a:rPr lang="en-US" sz="1800" dirty="0"/>
              <a:t>) &gt;</a:t>
            </a:r>
            <a:r>
              <a:rPr lang="en-US" sz="1800" dirty="0" err="1"/>
              <a:t>mogelijkheden</a:t>
            </a:r>
            <a:br>
              <a:rPr lang="en-US" sz="1800" dirty="0"/>
            </a:br>
            <a:r>
              <a:rPr lang="en-US" sz="1800" dirty="0" err="1"/>
              <a:t>Vrijheid</a:t>
            </a:r>
            <a:r>
              <a:rPr lang="en-US" sz="1800" dirty="0"/>
              <a:t> (</a:t>
            </a:r>
            <a:r>
              <a:rPr lang="en-US" sz="1800" dirty="0" err="1"/>
              <a:t>libertà</a:t>
            </a:r>
            <a:r>
              <a:rPr lang="en-US" sz="1800" dirty="0"/>
              <a:t>) &gt; </a:t>
            </a:r>
            <a:r>
              <a:rPr lang="en-US" sz="1800" dirty="0" err="1"/>
              <a:t>vrijheden</a:t>
            </a:r>
            <a:br>
              <a:rPr lang="en-US" sz="3400" dirty="0"/>
            </a:br>
            <a:br>
              <a:rPr lang="en-US" sz="3400" dirty="0"/>
            </a:br>
            <a:r>
              <a:rPr lang="en-US" sz="1800" b="1" dirty="0"/>
              <a:t>-</a:t>
            </a:r>
            <a:r>
              <a:rPr lang="en-US" sz="1800" b="1" dirty="0" err="1"/>
              <a:t>eren</a:t>
            </a:r>
            <a:r>
              <a:rPr lang="en-US" sz="1800" b="1" dirty="0"/>
              <a:t> </a:t>
            </a:r>
            <a:br>
              <a:rPr lang="en-US" sz="1800" dirty="0"/>
            </a:br>
            <a:r>
              <a:rPr lang="en-US" sz="1800" dirty="0" err="1"/>
              <a:t>Ei</a:t>
            </a:r>
            <a:r>
              <a:rPr lang="en-US" sz="1800" dirty="0"/>
              <a:t> (</a:t>
            </a:r>
            <a:r>
              <a:rPr lang="en-US" sz="1800" dirty="0" err="1"/>
              <a:t>uova</a:t>
            </a:r>
            <a:r>
              <a:rPr lang="en-US" sz="1800" dirty="0"/>
              <a:t>) &gt; </a:t>
            </a:r>
            <a:r>
              <a:rPr lang="en-US" sz="1800" dirty="0" err="1"/>
              <a:t>eieren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Kind (bambino) &gt; </a:t>
            </a:r>
            <a:r>
              <a:rPr lang="en-US" sz="1800" dirty="0" err="1"/>
              <a:t>kinderen</a:t>
            </a:r>
            <a:br>
              <a:rPr lang="en-US" sz="1800" dirty="0"/>
            </a:br>
            <a:r>
              <a:rPr lang="en-US" sz="1800" dirty="0"/>
              <a:t>Kalf (vitello) &gt; </a:t>
            </a:r>
            <a:r>
              <a:rPr lang="en-US" sz="1800" dirty="0" err="1"/>
              <a:t>kalveren</a:t>
            </a:r>
            <a:br>
              <a:rPr lang="en-US" sz="1800" dirty="0"/>
            </a:br>
            <a:r>
              <a:rPr lang="en-US" sz="1800" dirty="0"/>
              <a:t>Volk &gt; </a:t>
            </a:r>
            <a:r>
              <a:rPr lang="en-US" sz="1800" dirty="0" err="1"/>
              <a:t>volkeren</a:t>
            </a: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48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2" name="Picture 4" descr="Bruine houten bowlingbal pinnen en bowlingbal">
            <a:extLst>
              <a:ext uri="{FF2B5EF4-FFF2-40B4-BE49-F238E27FC236}">
                <a16:creationId xmlns:a16="http://schemas.microsoft.com/office/drawing/2014/main" id="{51B30885-3B5D-5817-6A72-F3F992623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8" r="3208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9FFAAB-4F01-F45E-6B98-11822D17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UITZONDERINGEN</a:t>
            </a:r>
            <a:br>
              <a:rPr lang="en-US" sz="3400" dirty="0"/>
            </a:br>
            <a:br>
              <a:rPr lang="en-US" sz="3400" dirty="0"/>
            </a:br>
            <a:r>
              <a:rPr lang="en-US" sz="3400" b="1" dirty="0"/>
              <a:t>-LID / LEDEN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 err="1"/>
              <a:t>Parlementslid</a:t>
            </a:r>
            <a:r>
              <a:rPr lang="en-US" sz="3400" dirty="0"/>
              <a:t> &gt; </a:t>
            </a:r>
            <a:r>
              <a:rPr lang="en-US" sz="3400" dirty="0" err="1"/>
              <a:t>parlementsleden</a:t>
            </a:r>
            <a:endParaRPr lang="en-US" sz="3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8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8D151A-B710-AF42-142A-1012A4E7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dirty="0"/>
              <a:t>VERKLEINWOORDEN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6AF962-50EF-F7E2-ECFC-6F52C89C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it-IT" sz="2400" dirty="0"/>
              <a:t>Parole che terminano in –k, -p, -t, d prendono –je (</a:t>
            </a:r>
            <a:r>
              <a:rPr lang="it-IT" sz="2400" dirty="0" err="1"/>
              <a:t>paard</a:t>
            </a:r>
            <a:r>
              <a:rPr lang="it-IT" sz="2400" dirty="0"/>
              <a:t> – </a:t>
            </a:r>
            <a:r>
              <a:rPr lang="it-IT" sz="2400" dirty="0" err="1"/>
              <a:t>paardje</a:t>
            </a:r>
            <a:r>
              <a:rPr lang="it-IT" sz="2400" dirty="0"/>
              <a:t>)  </a:t>
            </a:r>
          </a:p>
          <a:p>
            <a:r>
              <a:rPr lang="it-IT" sz="2400" dirty="0"/>
              <a:t>Parole che terminano in –m prendono –</a:t>
            </a:r>
            <a:r>
              <a:rPr lang="it-IT" sz="2400" dirty="0" err="1"/>
              <a:t>pje</a:t>
            </a:r>
            <a:endParaRPr lang="it-IT" sz="2400" dirty="0"/>
          </a:p>
          <a:p>
            <a:r>
              <a:rPr lang="it-IT" sz="2400" dirty="0"/>
              <a:t>Parole che terminano con –l oppure –r prendono –</a:t>
            </a:r>
            <a:r>
              <a:rPr lang="it-IT" sz="2400" dirty="0" err="1"/>
              <a:t>tje</a:t>
            </a:r>
            <a:r>
              <a:rPr lang="it-IT" sz="2400" dirty="0"/>
              <a:t> </a:t>
            </a:r>
          </a:p>
          <a:p>
            <a:r>
              <a:rPr lang="it-IT" sz="2400" dirty="0"/>
              <a:t>Allungamento vocalico (</a:t>
            </a:r>
            <a:r>
              <a:rPr lang="it-IT" sz="2400" dirty="0" err="1"/>
              <a:t>glas</a:t>
            </a:r>
            <a:r>
              <a:rPr lang="it-IT" sz="2400" dirty="0"/>
              <a:t> – </a:t>
            </a:r>
            <a:r>
              <a:rPr lang="it-IT" sz="2400" dirty="0" err="1"/>
              <a:t>glaasje</a:t>
            </a:r>
            <a:r>
              <a:rPr lang="it-IT" sz="2400" dirty="0"/>
              <a:t>) </a:t>
            </a:r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5" name="Picture 4" descr="Punto interrogativo su sfondo verde pastello">
            <a:extLst>
              <a:ext uri="{FF2B5EF4-FFF2-40B4-BE49-F238E27FC236}">
                <a16:creationId xmlns:a16="http://schemas.microsoft.com/office/drawing/2014/main" id="{8078CEB2-C801-602B-DF85-C8D46DFBC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48" r="465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8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3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948AEF-091E-0B93-950E-1450F5EA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24" y="-23814"/>
            <a:ext cx="6002110" cy="1495425"/>
          </a:xfrm>
        </p:spPr>
        <p:txBody>
          <a:bodyPr>
            <a:normAutofit/>
          </a:bodyPr>
          <a:lstStyle/>
          <a:p>
            <a:r>
              <a:rPr lang="it-IT" sz="4000" dirty="0"/>
              <a:t>EVEN OEFENEN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D21C4E-E991-FADD-6D74-C8A30FAD5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24" y="1268411"/>
            <a:ext cx="6002110" cy="3729034"/>
          </a:xfrm>
        </p:spPr>
        <p:txBody>
          <a:bodyPr>
            <a:noAutofit/>
          </a:bodyPr>
          <a:lstStyle/>
          <a:p>
            <a:r>
              <a:rPr lang="it-IT" sz="2000" dirty="0"/>
              <a:t>Mes (coltello) </a:t>
            </a:r>
          </a:p>
          <a:p>
            <a:r>
              <a:rPr lang="it-IT" sz="2000" dirty="0" err="1"/>
              <a:t>Vork</a:t>
            </a:r>
            <a:r>
              <a:rPr lang="it-IT" sz="2000" dirty="0"/>
              <a:t> (forchetta) </a:t>
            </a:r>
          </a:p>
          <a:p>
            <a:r>
              <a:rPr lang="it-IT" sz="2000" dirty="0" err="1"/>
              <a:t>Lepel</a:t>
            </a:r>
            <a:r>
              <a:rPr lang="it-IT" sz="2000" dirty="0"/>
              <a:t> (cucchiaio) </a:t>
            </a:r>
          </a:p>
          <a:p>
            <a:r>
              <a:rPr lang="it-IT" sz="2000" dirty="0"/>
              <a:t>Glas (bicchiere) </a:t>
            </a:r>
          </a:p>
          <a:p>
            <a:r>
              <a:rPr lang="it-IT" sz="2000" dirty="0" err="1"/>
              <a:t>Bord</a:t>
            </a:r>
            <a:r>
              <a:rPr lang="it-IT" sz="2000" dirty="0"/>
              <a:t> (piatto) </a:t>
            </a:r>
          </a:p>
          <a:p>
            <a:r>
              <a:rPr lang="it-IT" sz="2000" dirty="0" err="1"/>
              <a:t>Servet</a:t>
            </a:r>
            <a:r>
              <a:rPr lang="it-IT" sz="2000" dirty="0"/>
              <a:t> (tovagliolo) </a:t>
            </a:r>
          </a:p>
          <a:p>
            <a:r>
              <a:rPr lang="it-IT" sz="2000" dirty="0" err="1"/>
              <a:t>Brood</a:t>
            </a:r>
            <a:r>
              <a:rPr lang="it-IT" sz="2000" dirty="0"/>
              <a:t> (pane)</a:t>
            </a:r>
          </a:p>
          <a:p>
            <a:r>
              <a:rPr lang="it-IT" sz="2000" dirty="0"/>
              <a:t>Ei (uovo) </a:t>
            </a:r>
          </a:p>
          <a:p>
            <a:r>
              <a:rPr lang="it-IT" sz="2000" dirty="0" err="1"/>
              <a:t>Tafel</a:t>
            </a:r>
            <a:r>
              <a:rPr lang="it-IT" sz="2000" dirty="0"/>
              <a:t> (tavolo) </a:t>
            </a:r>
          </a:p>
          <a:p>
            <a:r>
              <a:rPr lang="it-IT" sz="2000" dirty="0" err="1"/>
              <a:t>Schotel</a:t>
            </a:r>
            <a:r>
              <a:rPr lang="it-IT" sz="2000" dirty="0"/>
              <a:t> (pirofila) </a:t>
            </a:r>
          </a:p>
          <a:p>
            <a:r>
              <a:rPr lang="it-IT" sz="2000" dirty="0"/>
              <a:t>Boom (albero) </a:t>
            </a:r>
          </a:p>
          <a:p>
            <a:r>
              <a:rPr lang="it-IT" sz="2000" dirty="0" err="1"/>
              <a:t>Kast</a:t>
            </a:r>
            <a:r>
              <a:rPr lang="it-IT" sz="2000" dirty="0"/>
              <a:t> (armadio) </a:t>
            </a:r>
          </a:p>
          <a:p>
            <a:r>
              <a:rPr lang="it-IT" sz="2000" dirty="0" err="1"/>
              <a:t>Raam</a:t>
            </a:r>
            <a:r>
              <a:rPr lang="it-IT" sz="2000" dirty="0"/>
              <a:t> (finestra) </a:t>
            </a:r>
          </a:p>
        </p:txBody>
      </p:sp>
      <p:pic>
        <p:nvPicPr>
          <p:cNvPr id="5" name="Picture 4" descr="Stilleven met houten lepels in een beker op een keukenblad">
            <a:extLst>
              <a:ext uri="{FF2B5EF4-FFF2-40B4-BE49-F238E27FC236}">
                <a16:creationId xmlns:a16="http://schemas.microsoft.com/office/drawing/2014/main" id="{3A6B9376-3EC1-DD9E-951F-C9D061E61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90" r="9316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46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A07F1F-D67B-A96E-8D62-728908F5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800"/>
              <a:t>TANGCONSTRUCTIE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AFF63E-9376-3AAE-F271-AD93A4251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b="0" i="0" u="none" strike="noStrike" dirty="0">
                <a:effectLst/>
              </a:rPr>
              <a:t>1. Ik graag naar Japan op vakantie gaan (willen).</a:t>
            </a:r>
            <a:r>
              <a:rPr lang="nl-NL" sz="2200" b="0" i="0" dirty="0">
                <a:effectLst/>
              </a:rPr>
              <a:t>​</a:t>
            </a:r>
            <a:br>
              <a:rPr lang="nl-NL" sz="2200" b="0" i="0" dirty="0">
                <a:effectLst/>
              </a:rPr>
            </a:br>
            <a:r>
              <a:rPr lang="nl-NL" sz="2200" b="0" i="0" u="none" strike="noStrike" dirty="0">
                <a:effectLst/>
              </a:rPr>
              <a:t>2. Waar is de telefoon? Zij dringend telefoneren (moeten).</a:t>
            </a:r>
            <a:r>
              <a:rPr lang="nl-NL" sz="2200" b="0" i="0" dirty="0">
                <a:effectLst/>
              </a:rPr>
              <a:t>​</a:t>
            </a:r>
            <a:br>
              <a:rPr lang="nl-NL" sz="2200" b="0" i="0" dirty="0">
                <a:effectLst/>
              </a:rPr>
            </a:br>
            <a:r>
              <a:rPr lang="nl-NL" sz="2200" b="0" i="0" u="none" strike="noStrike" dirty="0">
                <a:effectLst/>
              </a:rPr>
              <a:t>3. We elke dag een half uur studeren (moeten).</a:t>
            </a:r>
            <a:r>
              <a:rPr lang="nl-NL" sz="2200" b="0" i="0" dirty="0">
                <a:effectLst/>
              </a:rPr>
              <a:t>​</a:t>
            </a:r>
            <a:br>
              <a:rPr lang="nl-NL" sz="2200" b="0" i="0" dirty="0">
                <a:effectLst/>
              </a:rPr>
            </a:br>
            <a:r>
              <a:rPr lang="nl-NL" sz="2200" b="0" i="0" u="none" strike="noStrike" dirty="0">
                <a:effectLst/>
              </a:rPr>
              <a:t>4. Je mij goed verstaan (kunnen)?</a:t>
            </a:r>
            <a:r>
              <a:rPr lang="nl-NL" sz="2200" b="0" i="0" dirty="0">
                <a:effectLst/>
              </a:rPr>
              <a:t>​</a:t>
            </a:r>
            <a:br>
              <a:rPr lang="nl-NL" sz="2200" b="0" i="0" dirty="0">
                <a:effectLst/>
              </a:rPr>
            </a:br>
            <a:r>
              <a:rPr lang="nl-NL" sz="2200" b="0" i="0" u="none" strike="noStrike" dirty="0">
                <a:effectLst/>
              </a:rPr>
              <a:t>5. Ja, ik je goed verstaan (kunnen).</a:t>
            </a:r>
            <a:r>
              <a:rPr lang="nl-NL" sz="2200" b="0" i="0" dirty="0">
                <a:effectLst/>
              </a:rPr>
              <a:t>​</a:t>
            </a:r>
            <a:br>
              <a:rPr lang="nl-NL" sz="2200" b="0" i="0" dirty="0">
                <a:effectLst/>
              </a:rPr>
            </a:br>
            <a:r>
              <a:rPr lang="nl-NL" sz="2200" b="0" i="0" u="none" strike="noStrike" dirty="0">
                <a:effectLst/>
              </a:rPr>
              <a:t>6. De kinderen niet naar je luisteren (willen).</a:t>
            </a:r>
            <a:r>
              <a:rPr lang="nl-NL" sz="2200" b="0" i="0" dirty="0">
                <a:effectLst/>
              </a:rPr>
              <a:t>​</a:t>
            </a:r>
            <a:br>
              <a:rPr lang="nl-NL" sz="2200" b="0" i="0" dirty="0">
                <a:effectLst/>
              </a:rPr>
            </a:br>
            <a:r>
              <a:rPr lang="nl-NL" sz="2200" b="0" i="0" u="none" strike="noStrike" dirty="0">
                <a:effectLst/>
              </a:rPr>
              <a:t>7. Wij in deze wachtkamer roken (mogen)?</a:t>
            </a:r>
            <a:r>
              <a:rPr lang="nl-NL" sz="2200" b="0" i="0" dirty="0">
                <a:effectLst/>
              </a:rPr>
              <a:t>​</a:t>
            </a:r>
            <a:br>
              <a:rPr lang="nl-NL" sz="2200" b="0" i="0" dirty="0">
                <a:effectLst/>
              </a:rPr>
            </a:br>
            <a:r>
              <a:rPr lang="nl-NL" sz="2200" b="0" i="0" u="none" strike="noStrike" dirty="0">
                <a:effectLst/>
              </a:rPr>
              <a:t>8. Ja hoor, u hier roken maar alleen sigaretten (mogen).</a:t>
            </a:r>
            <a:r>
              <a:rPr lang="nl-NL" sz="2200" b="0" i="0" dirty="0">
                <a:effectLst/>
              </a:rPr>
              <a:t>​</a:t>
            </a:r>
            <a:br>
              <a:rPr lang="nl-NL" sz="2200" b="0" i="0" dirty="0">
                <a:effectLst/>
              </a:rPr>
            </a:br>
            <a:r>
              <a:rPr lang="nl-NL" sz="2200" b="0" i="0" u="none" strike="noStrike" dirty="0">
                <a:effectLst/>
              </a:rPr>
              <a:t>9. Hij morgen om zeven uur komen (kunnen).</a:t>
            </a:r>
            <a:r>
              <a:rPr lang="nl-NL" sz="2200" b="0" i="0" dirty="0">
                <a:effectLst/>
              </a:rPr>
              <a:t>​</a:t>
            </a:r>
            <a:br>
              <a:rPr lang="nl-NL" sz="2200" b="0" i="0" dirty="0">
                <a:effectLst/>
              </a:rPr>
            </a:br>
            <a:r>
              <a:rPr lang="nl-NL" sz="2200" b="0" i="0" u="none" strike="noStrike" dirty="0">
                <a:effectLst/>
              </a:rPr>
              <a:t>10. Ze snel naar huis gaan (willen).</a:t>
            </a:r>
            <a:endParaRPr lang="it-IT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7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87ED4C-27F7-9845-DA4B-4847CB33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1"/>
            <a:ext cx="5410200" cy="858519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EZELSBRUGGETJE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636040-D1A2-AC78-BCD8-2DDAAE21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975" y="2113280"/>
            <a:ext cx="5886025" cy="3677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>
                <a:cs typeface="Calibri" panose="020F0502020204030204" pitchFamily="34" charset="0"/>
              </a:rPr>
              <a:t>‘T KOFSCHIP – ‘T EX KOFSCHIP (t, k, f, s, c, h, p, x) </a:t>
            </a:r>
          </a:p>
          <a:p>
            <a:r>
              <a:rPr lang="it-IT" sz="1800" b="1" dirty="0">
                <a:cs typeface="Calibri" panose="020F0502020204030204" pitchFamily="34" charset="0"/>
              </a:rPr>
              <a:t>-te(n)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1800" i="1" dirty="0">
                <a:cs typeface="Calibri" panose="020F0502020204030204" pitchFamily="34" charset="0"/>
              </a:rPr>
              <a:t>poetsen, (ver)wachten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1800" i="1" dirty="0">
                <a:cs typeface="Calibri" panose="020F0502020204030204" pitchFamily="34" charset="0"/>
              </a:rPr>
              <a:t>zetten, pakken, kloppen</a:t>
            </a:r>
            <a:endParaRPr lang="it-IT" sz="1800" dirty="0"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1800" i="1" dirty="0">
                <a:cs typeface="Calibri" panose="020F0502020204030204" pitchFamily="34" charset="0"/>
              </a:rPr>
              <a:t>kapen, praten, stoten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1800" i="1" dirty="0">
                <a:cs typeface="Calibri" panose="020F0502020204030204" pitchFamily="34" charset="0"/>
              </a:rPr>
              <a:t>lachen</a:t>
            </a:r>
          </a:p>
          <a:p>
            <a:pPr lvl="0"/>
            <a:r>
              <a:rPr lang="nl-NL" sz="1800" b="1" dirty="0">
                <a:cs typeface="Calibri" panose="020F0502020204030204" pitchFamily="34" charset="0"/>
              </a:rPr>
              <a:t>-de(n)</a:t>
            </a:r>
          </a:p>
          <a:p>
            <a:r>
              <a:rPr lang="it-IT" sz="1800" i="1" dirty="0" err="1">
                <a:cs typeface="Calibri" panose="020F0502020204030204" pitchFamily="34" charset="0"/>
              </a:rPr>
              <a:t>laden</a:t>
            </a:r>
            <a:r>
              <a:rPr lang="it-IT" sz="1800" i="1" dirty="0">
                <a:cs typeface="Calibri" panose="020F0502020204030204" pitchFamily="34" charset="0"/>
              </a:rPr>
              <a:t>, </a:t>
            </a:r>
            <a:r>
              <a:rPr lang="it-IT" sz="1800" i="1" dirty="0" err="1">
                <a:cs typeface="Calibri" panose="020F0502020204030204" pitchFamily="34" charset="0"/>
              </a:rPr>
              <a:t>landen</a:t>
            </a:r>
            <a:r>
              <a:rPr lang="it-IT" sz="1800" i="1" dirty="0">
                <a:cs typeface="Calibri" panose="020F0502020204030204" pitchFamily="34" charset="0"/>
              </a:rPr>
              <a:t>, …</a:t>
            </a:r>
          </a:p>
          <a:p>
            <a:endParaRPr lang="en-US" sz="1800" dirty="0"/>
          </a:p>
        </p:txBody>
      </p:sp>
      <p:pic>
        <p:nvPicPr>
          <p:cNvPr id="4" name="Immagine 1" descr="TopTaal - Wat is een ezelsbruggetje? Een brug voor... | Facebook">
            <a:extLst>
              <a:ext uri="{FF2B5EF4-FFF2-40B4-BE49-F238E27FC236}">
                <a16:creationId xmlns:a16="http://schemas.microsoft.com/office/drawing/2014/main" id="{5B192D0F-E173-E3A6-9056-85F71AE0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477758"/>
            <a:ext cx="4209625" cy="39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2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799448-4F05-7B73-D07E-52D04BA5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762925"/>
          </a:xfrm>
        </p:spPr>
        <p:txBody>
          <a:bodyPr>
            <a:normAutofit/>
          </a:bodyPr>
          <a:lstStyle/>
          <a:p>
            <a:r>
              <a:rPr lang="it-IT" dirty="0"/>
              <a:t>SINTERKLAAS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21558-0619-15DC-5616-B6B252FC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676400"/>
            <a:ext cx="5781039" cy="46693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nl-NL" sz="1600" b="1" i="0" dirty="0">
                <a:effectLst/>
                <a:latin typeface="+mj-lt"/>
              </a:rPr>
              <a:t>Sinterklaas</a:t>
            </a:r>
            <a:r>
              <a:rPr lang="nl-NL" sz="1600" b="0" i="0" dirty="0">
                <a:effectLst/>
                <a:latin typeface="+mj-lt"/>
              </a:rPr>
              <a:t> (ook </a:t>
            </a:r>
            <a:r>
              <a:rPr lang="nl-NL" sz="1600" b="1" i="0" dirty="0">
                <a:effectLst/>
                <a:latin typeface="+mj-lt"/>
              </a:rPr>
              <a:t>Sint-Nicolaas</a:t>
            </a:r>
            <a:r>
              <a:rPr lang="nl-NL" sz="1600" dirty="0">
                <a:latin typeface="+mj-lt"/>
              </a:rPr>
              <a:t>) </a:t>
            </a:r>
            <a:r>
              <a:rPr lang="nl-NL" sz="1600" b="0" i="0" dirty="0">
                <a:effectLst/>
                <a:latin typeface="+mj-lt"/>
              </a:rPr>
              <a:t>is de hoofdpersoon van het </a:t>
            </a:r>
            <a:r>
              <a:rPr lang="nl-NL" sz="1600" b="1" dirty="0">
                <a:latin typeface="+mj-lt"/>
              </a:rPr>
              <a:t>S</a:t>
            </a:r>
            <a:r>
              <a:rPr lang="nl-NL" sz="1600" b="1" i="0" strike="noStrike" dirty="0">
                <a:effectLst/>
                <a:latin typeface="+mj-lt"/>
                <a:hlinkClick r:id="rId2" tooltip="Sinterklaasfee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interklaasfeest</a:t>
            </a:r>
            <a:r>
              <a:rPr lang="nl-NL" sz="1600" b="0" i="0" dirty="0">
                <a:effectLst/>
                <a:latin typeface="+mj-lt"/>
              </a:rPr>
              <a:t>. De dag 6 december gaat door als zijn verjaardag. Het feest houdt in dat in plaats van cadeautjes te ontvangen, geeft Sinterklaas cadeaus aan ieder kind dat het afgelopen jaar braaf is geweest.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nl-NL" sz="1600" b="0" i="0" dirty="0">
                <a:effectLst/>
                <a:latin typeface="+mj-lt"/>
              </a:rPr>
              <a:t>Het wordt gevierd op </a:t>
            </a:r>
            <a:r>
              <a:rPr lang="nl-NL" sz="1600" b="0" i="0" strike="noStrike" dirty="0">
                <a:effectLst/>
                <a:latin typeface="+mj-lt"/>
                <a:hlinkClick r:id="rId3" tooltip="5 decemb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december</a:t>
            </a:r>
            <a:r>
              <a:rPr lang="nl-NL" sz="1600" b="0" i="0" dirty="0">
                <a:effectLst/>
                <a:latin typeface="+mj-lt"/>
              </a:rPr>
              <a:t> (pakjesavond) in </a:t>
            </a:r>
            <a:r>
              <a:rPr lang="nl-NL" sz="1600" b="0" i="0" strike="noStrike" dirty="0">
                <a:effectLst/>
                <a:latin typeface="+mj-lt"/>
                <a:hlinkClick r:id="rId4" tooltip="Nederl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Nederland</a:t>
            </a:r>
            <a:r>
              <a:rPr lang="nl-NL" sz="1600" b="0" i="0" dirty="0">
                <a:effectLst/>
                <a:latin typeface="+mj-lt"/>
              </a:rPr>
              <a:t> en op </a:t>
            </a:r>
            <a:r>
              <a:rPr lang="nl-NL" sz="1600" b="0" i="0" strike="noStrike" dirty="0">
                <a:effectLst/>
                <a:latin typeface="+mj-lt"/>
                <a:hlinkClick r:id="rId5" tooltip="6 decemb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 december</a:t>
            </a:r>
            <a:r>
              <a:rPr lang="nl-NL" sz="1600" b="0" i="0" dirty="0">
                <a:effectLst/>
                <a:latin typeface="+mj-lt"/>
              </a:rPr>
              <a:t> in </a:t>
            </a:r>
            <a:r>
              <a:rPr lang="nl-NL" sz="1600" b="0" i="0" strike="noStrike" dirty="0">
                <a:effectLst/>
                <a:latin typeface="+mj-lt"/>
                <a:hlinkClick r:id="rId6" tooltip="België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België</a:t>
            </a:r>
            <a:r>
              <a:rPr lang="nl-NL" sz="1600" b="0" i="0" dirty="0">
                <a:effectLst/>
                <a:latin typeface="+mj-lt"/>
              </a:rPr>
              <a:t>. Sinterklaas is gebaseerd op de bisschop </a:t>
            </a:r>
            <a:r>
              <a:rPr lang="nl-NL" sz="1600" b="0" i="0" strike="noStrike" dirty="0">
                <a:effectLst/>
                <a:latin typeface="+mj-lt"/>
                <a:hlinkClick r:id="rId7" tooltip="Nicolaas van My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Nicolaas van Myra</a:t>
            </a:r>
            <a:r>
              <a:rPr lang="nl-NL" sz="1600" b="0" i="0" dirty="0">
                <a:effectLst/>
                <a:latin typeface="+mj-lt"/>
              </a:rPr>
              <a:t>, een </a:t>
            </a:r>
            <a:r>
              <a:rPr lang="nl-NL" sz="1600" b="0" i="0" strike="noStrike" dirty="0">
                <a:effectLst/>
                <a:latin typeface="+mj-lt"/>
                <a:hlinkClick r:id="rId8" tooltip="Griek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Griekse</a:t>
            </a:r>
            <a:r>
              <a:rPr lang="nl-NL" sz="1600" b="0" i="0" dirty="0">
                <a:effectLst/>
                <a:latin typeface="+mj-lt"/>
              </a:rPr>
              <a:t> heilige die in de derde/vierde eeuw na Christus in </a:t>
            </a:r>
            <a:r>
              <a:rPr lang="nl-NL" sz="1600" b="0" i="0" strike="noStrike" dirty="0">
                <a:effectLst/>
                <a:latin typeface="+mj-lt"/>
                <a:hlinkClick r:id="rId9" tooltip="Anatolië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Azië</a:t>
            </a:r>
            <a:r>
              <a:rPr lang="nl-NL" sz="1600" b="0" i="0" dirty="0">
                <a:effectLst/>
                <a:latin typeface="+mj-lt"/>
              </a:rPr>
              <a:t> leefde.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nl-NL" sz="1600" b="0" i="0" dirty="0">
                <a:effectLst/>
                <a:latin typeface="+mj-lt"/>
              </a:rPr>
              <a:t>Sinterklaas wordt voorgesteld als een statige oude man met een lange witte baard en lange haren en rode mantel. Hij rijdt op de daken van huizen op een </a:t>
            </a:r>
            <a:r>
              <a:rPr lang="nl-NL" sz="1600" b="0" i="0" strike="noStrike" dirty="0">
                <a:effectLst/>
                <a:latin typeface="+mj-lt"/>
                <a:hlinkClick r:id="rId10" tooltip="Paard van Sinterklaas (paard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paard </a:t>
            </a:r>
            <a:r>
              <a:rPr lang="nl-NL" sz="1600" b="0" i="0" dirty="0">
                <a:effectLst/>
                <a:latin typeface="+mj-lt"/>
              </a:rPr>
              <a:t>en heeft als helpers </a:t>
            </a:r>
            <a:r>
              <a:rPr lang="nl-NL" sz="1600" dirty="0">
                <a:latin typeface="+mj-lt"/>
              </a:rPr>
              <a:t>(Zwarte) Piet. </a:t>
            </a:r>
            <a:endParaRPr lang="nl-NL" sz="1600" b="0" i="0" dirty="0">
              <a:effectLst/>
              <a:latin typeface="+mj-lt"/>
            </a:endParaRPr>
          </a:p>
          <a:p>
            <a:pPr algn="just">
              <a:lnSpc>
                <a:spcPct val="110000"/>
              </a:lnSpc>
            </a:pPr>
            <a:endParaRPr lang="it-IT" sz="13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cappotto, vestito&#10;&#10;Descrizione generata automaticamente">
            <a:extLst>
              <a:ext uri="{FF2B5EF4-FFF2-40B4-BE49-F238E27FC236}">
                <a16:creationId xmlns:a16="http://schemas.microsoft.com/office/drawing/2014/main" id="{9DD8504C-1684-8B42-FFFB-4648BBB6F8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31220" r="17963" b="1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3423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FCAEF-583B-2B73-1722-EF1AAE00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Voorbeelden</a:t>
            </a:r>
            <a:r>
              <a:rPr lang="it-IT" dirty="0"/>
              <a:t>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E610EC91-3855-84A9-8873-F4EE0BAC57CE}"/>
              </a:ext>
            </a:extLst>
          </p:cNvPr>
          <p:cNvGraphicFramePr>
            <a:graphicFrameLocks noGrp="1"/>
          </p:cNvGraphicFramePr>
          <p:nvPr/>
        </p:nvGraphicFramePr>
        <p:xfrm>
          <a:off x="1198880" y="2324946"/>
          <a:ext cx="9306560" cy="27367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1312">
                  <a:extLst>
                    <a:ext uri="{9D8B030D-6E8A-4147-A177-3AD203B41FA5}">
                      <a16:colId xmlns:a16="http://schemas.microsoft.com/office/drawing/2014/main" val="3574331104"/>
                    </a:ext>
                  </a:extLst>
                </a:gridCol>
                <a:gridCol w="2039952">
                  <a:extLst>
                    <a:ext uri="{9D8B030D-6E8A-4147-A177-3AD203B41FA5}">
                      <a16:colId xmlns:a16="http://schemas.microsoft.com/office/drawing/2014/main" val="2421377778"/>
                    </a:ext>
                  </a:extLst>
                </a:gridCol>
                <a:gridCol w="1682672">
                  <a:extLst>
                    <a:ext uri="{9D8B030D-6E8A-4147-A177-3AD203B41FA5}">
                      <a16:colId xmlns:a16="http://schemas.microsoft.com/office/drawing/2014/main" val="2804279312"/>
                    </a:ext>
                  </a:extLst>
                </a:gridCol>
                <a:gridCol w="1861312">
                  <a:extLst>
                    <a:ext uri="{9D8B030D-6E8A-4147-A177-3AD203B41FA5}">
                      <a16:colId xmlns:a16="http://schemas.microsoft.com/office/drawing/2014/main" val="3046098110"/>
                    </a:ext>
                  </a:extLst>
                </a:gridCol>
                <a:gridCol w="1861312">
                  <a:extLst>
                    <a:ext uri="{9D8B030D-6E8A-4147-A177-3AD203B41FA5}">
                      <a16:colId xmlns:a16="http://schemas.microsoft.com/office/drawing/2014/main" val="3205080948"/>
                    </a:ext>
                  </a:extLst>
                </a:gridCol>
              </a:tblGrid>
              <a:tr h="343418">
                <a:tc>
                  <a:txBody>
                    <a:bodyPr/>
                    <a:lstStyle/>
                    <a:p>
                      <a:r>
                        <a:rPr lang="it-IT" dirty="0" err="1"/>
                        <a:t>Poetsen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Wachten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Zetten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Pakken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Kloppen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16334"/>
                  </a:ext>
                </a:extLst>
              </a:tr>
              <a:tr h="2370996">
                <a:tc>
                  <a:txBody>
                    <a:bodyPr/>
                    <a:lstStyle/>
                    <a:p>
                      <a:r>
                        <a:rPr lang="it-IT" dirty="0" err="1"/>
                        <a:t>Ik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poetste</a:t>
                      </a:r>
                      <a:endParaRPr lang="it-IT" dirty="0"/>
                    </a:p>
                    <a:p>
                      <a:r>
                        <a:rPr lang="it-IT" dirty="0" err="1"/>
                        <a:t>Jij</a:t>
                      </a:r>
                      <a:r>
                        <a:rPr lang="it-IT" dirty="0"/>
                        <a:t>/je </a:t>
                      </a:r>
                      <a:r>
                        <a:rPr lang="it-IT" dirty="0" err="1"/>
                        <a:t>poetste</a:t>
                      </a:r>
                      <a:endParaRPr lang="it-IT" dirty="0"/>
                    </a:p>
                    <a:p>
                      <a:r>
                        <a:rPr lang="it-IT" dirty="0" err="1"/>
                        <a:t>Hij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zij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het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poetste</a:t>
                      </a:r>
                      <a:endParaRPr lang="it-IT" dirty="0"/>
                    </a:p>
                    <a:p>
                      <a:r>
                        <a:rPr lang="it-IT" dirty="0" err="1"/>
                        <a:t>Wij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poetsten</a:t>
                      </a:r>
                      <a:endParaRPr lang="it-IT" dirty="0"/>
                    </a:p>
                    <a:p>
                      <a:r>
                        <a:rPr lang="it-IT" dirty="0" err="1"/>
                        <a:t>Jullie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poetsten</a:t>
                      </a:r>
                      <a:r>
                        <a:rPr lang="it-IT" dirty="0"/>
                        <a:t> </a:t>
                      </a:r>
                    </a:p>
                    <a:p>
                      <a:r>
                        <a:rPr lang="it-IT" dirty="0" err="1"/>
                        <a:t>Zij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poetsten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wachtte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Jij/je wachtte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wachtte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wachtten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Jullie wachtten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 wachtten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zette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Jij/je zette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zette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zetten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Jullie zetten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 zetten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Ik pakte</a:t>
                      </a:r>
                    </a:p>
                    <a:p>
                      <a:r>
                        <a:rPr lang="nl-NL" dirty="0"/>
                        <a:t>Jij/je pakte</a:t>
                      </a:r>
                    </a:p>
                    <a:p>
                      <a:r>
                        <a:rPr lang="nl-NL" dirty="0"/>
                        <a:t>Hij pakte</a:t>
                      </a:r>
                    </a:p>
                    <a:p>
                      <a:r>
                        <a:rPr lang="nl-NL" dirty="0"/>
                        <a:t>Wij pakten</a:t>
                      </a:r>
                    </a:p>
                    <a:p>
                      <a:r>
                        <a:rPr lang="nl-NL" dirty="0"/>
                        <a:t>Jullie pakten</a:t>
                      </a:r>
                    </a:p>
                    <a:p>
                      <a:r>
                        <a:rPr lang="nl-NL" dirty="0"/>
                        <a:t>Zij pakten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klopte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Jij/je klopte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klopte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klopten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Jullie klopten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 klopten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3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29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FCAEF-583B-2B73-1722-EF1AAE00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Voorbeelden</a:t>
            </a:r>
            <a:r>
              <a:rPr lang="it-IT" dirty="0"/>
              <a:t> - de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E610EC91-3855-84A9-8873-F4EE0BAC57CE}"/>
              </a:ext>
            </a:extLst>
          </p:cNvPr>
          <p:cNvGraphicFramePr>
            <a:graphicFrameLocks noGrp="1"/>
          </p:cNvGraphicFramePr>
          <p:nvPr/>
        </p:nvGraphicFramePr>
        <p:xfrm>
          <a:off x="1198880" y="2324946"/>
          <a:ext cx="9306560" cy="31021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1312">
                  <a:extLst>
                    <a:ext uri="{9D8B030D-6E8A-4147-A177-3AD203B41FA5}">
                      <a16:colId xmlns:a16="http://schemas.microsoft.com/office/drawing/2014/main" val="3574331104"/>
                    </a:ext>
                  </a:extLst>
                </a:gridCol>
                <a:gridCol w="2009648">
                  <a:extLst>
                    <a:ext uri="{9D8B030D-6E8A-4147-A177-3AD203B41FA5}">
                      <a16:colId xmlns:a16="http://schemas.microsoft.com/office/drawing/2014/main" val="2421377778"/>
                    </a:ext>
                  </a:extLst>
                </a:gridCol>
                <a:gridCol w="1712976">
                  <a:extLst>
                    <a:ext uri="{9D8B030D-6E8A-4147-A177-3AD203B41FA5}">
                      <a16:colId xmlns:a16="http://schemas.microsoft.com/office/drawing/2014/main" val="2804279312"/>
                    </a:ext>
                  </a:extLst>
                </a:gridCol>
                <a:gridCol w="1861312">
                  <a:extLst>
                    <a:ext uri="{9D8B030D-6E8A-4147-A177-3AD203B41FA5}">
                      <a16:colId xmlns:a16="http://schemas.microsoft.com/office/drawing/2014/main" val="3046098110"/>
                    </a:ext>
                  </a:extLst>
                </a:gridCol>
                <a:gridCol w="1861312">
                  <a:extLst>
                    <a:ext uri="{9D8B030D-6E8A-4147-A177-3AD203B41FA5}">
                      <a16:colId xmlns:a16="http://schemas.microsoft.com/office/drawing/2014/main" val="3205080948"/>
                    </a:ext>
                  </a:extLst>
                </a:gridCol>
              </a:tblGrid>
              <a:tr h="343418">
                <a:tc>
                  <a:txBody>
                    <a:bodyPr/>
                    <a:lstStyle/>
                    <a:p>
                      <a:r>
                        <a:rPr lang="it-IT" dirty="0" err="1"/>
                        <a:t>Remmen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Lenen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Aaien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16334"/>
                  </a:ext>
                </a:extLst>
              </a:tr>
              <a:tr h="2370996">
                <a:tc>
                  <a:txBody>
                    <a:bodyPr/>
                    <a:lstStyle/>
                    <a:p>
                      <a:r>
                        <a:rPr lang="nl-NL" dirty="0"/>
                        <a:t>Ik remde</a:t>
                      </a:r>
                    </a:p>
                    <a:p>
                      <a:r>
                        <a:rPr lang="nl-NL" dirty="0"/>
                        <a:t>Jij remde</a:t>
                      </a:r>
                    </a:p>
                    <a:p>
                      <a:r>
                        <a:rPr lang="nl-NL" dirty="0"/>
                        <a:t>Hij remde</a:t>
                      </a:r>
                    </a:p>
                    <a:p>
                      <a:r>
                        <a:rPr lang="nl-NL" dirty="0"/>
                        <a:t>Wij remden</a:t>
                      </a:r>
                    </a:p>
                    <a:p>
                      <a:r>
                        <a:rPr lang="nl-NL" dirty="0"/>
                        <a:t>Jullie remden</a:t>
                      </a:r>
                    </a:p>
                    <a:p>
                      <a:r>
                        <a:rPr lang="nl-NL" dirty="0"/>
                        <a:t>Zij remden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leidde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Jij leidde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leidde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leidden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Jullie leidden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 leidden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leende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Jij leende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leende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leenden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Jullie leenden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 leenden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 laadde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Jij laadde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Hij laadde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Wij laadden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Jullie laadden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Zij laadden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 aaide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Jij aaide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Hij aaide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Wij aaiden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Jullie aaiden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Zij aaiden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3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2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088D227-BC76-EFAF-5AE6-4C088745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it-IT" sz="4000" dirty="0"/>
              <a:t>Attenzione ai verbi con le vocali lunghe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70C2B41-B42C-FFEC-EFF3-1577C03B3B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123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3EE975-83D9-F85C-AA07-3D7E716F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it-IT" dirty="0"/>
              <a:t>UITKIJKEN!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1D231A-F82F-ECEE-02A0-5212FC5D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800" b="1" dirty="0">
                <a:cs typeface="Calibri" panose="020F0502020204030204" pitchFamily="34" charset="0"/>
              </a:rPr>
              <a:t>-v/-</a:t>
            </a:r>
            <a:r>
              <a:rPr lang="nl-NL" sz="1800" b="1" dirty="0" err="1">
                <a:cs typeface="Calibri" panose="020F0502020204030204" pitchFamily="34" charset="0"/>
              </a:rPr>
              <a:t>z</a:t>
            </a:r>
            <a:r>
              <a:rPr lang="nl-NL" sz="1800" b="1" dirty="0">
                <a:cs typeface="Calibri" panose="020F0502020204030204" pitchFamily="34" charset="0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nl-NL" sz="1800" b="1" dirty="0">
                <a:cs typeface="Calibri" panose="020F0502020204030204" pitchFamily="34" charset="0"/>
              </a:rPr>
              <a:t>V &gt; F</a:t>
            </a:r>
            <a:r>
              <a:rPr lang="nl-NL" sz="1800" dirty="0">
                <a:cs typeface="Calibri" panose="020F0502020204030204" pitchFamily="34" charset="0"/>
              </a:rPr>
              <a:t>: geloven – </a:t>
            </a:r>
            <a:r>
              <a:rPr lang="nl-NL" sz="1800" b="1" dirty="0">
                <a:cs typeface="Calibri" panose="020F0502020204030204" pitchFamily="34" charset="0"/>
              </a:rPr>
              <a:t>geloofde </a:t>
            </a:r>
          </a:p>
          <a:p>
            <a:pPr>
              <a:lnSpc>
                <a:spcPct val="100000"/>
              </a:lnSpc>
            </a:pPr>
            <a:r>
              <a:rPr lang="nl-NL" sz="1800" b="1" dirty="0" err="1">
                <a:cs typeface="Calibri" panose="020F0502020204030204" pitchFamily="34" charset="0"/>
              </a:rPr>
              <a:t>Finisce</a:t>
            </a:r>
            <a:r>
              <a:rPr lang="nl-NL" sz="1800" b="1" dirty="0">
                <a:cs typeface="Calibri" panose="020F0502020204030204" pitchFamily="34" charset="0"/>
              </a:rPr>
              <a:t> con –f, ma per la </a:t>
            </a:r>
            <a:r>
              <a:rPr lang="nl-NL" sz="1800" b="1" dirty="0" err="1">
                <a:cs typeface="Calibri" panose="020F0502020204030204" pitchFamily="34" charset="0"/>
              </a:rPr>
              <a:t>desinenza</a:t>
            </a:r>
            <a:r>
              <a:rPr lang="nl-NL" sz="1800" b="1" dirty="0">
                <a:cs typeface="Calibri" panose="020F0502020204030204" pitchFamily="34" charset="0"/>
              </a:rPr>
              <a:t> del </a:t>
            </a:r>
            <a:r>
              <a:rPr lang="nl-NL" sz="1800" b="1" dirty="0" err="1">
                <a:cs typeface="Calibri" panose="020F0502020204030204" pitchFamily="34" charset="0"/>
              </a:rPr>
              <a:t>passato</a:t>
            </a:r>
            <a:r>
              <a:rPr lang="nl-NL" sz="1800" b="1" dirty="0">
                <a:cs typeface="Calibri" panose="020F0502020204030204" pitchFamily="34" charset="0"/>
              </a:rPr>
              <a:t> mi </a:t>
            </a:r>
            <a:r>
              <a:rPr lang="nl-NL" sz="1800" b="1" dirty="0" err="1">
                <a:cs typeface="Calibri" panose="020F0502020204030204" pitchFamily="34" charset="0"/>
              </a:rPr>
              <a:t>baso</a:t>
            </a:r>
            <a:r>
              <a:rPr lang="nl-NL" sz="1800" b="1" dirty="0">
                <a:cs typeface="Calibri" panose="020F0502020204030204" pitchFamily="34" charset="0"/>
              </a:rPr>
              <a:t> </a:t>
            </a:r>
            <a:r>
              <a:rPr lang="nl-NL" sz="1800" b="1" dirty="0" err="1">
                <a:cs typeface="Calibri" panose="020F0502020204030204" pitchFamily="34" charset="0"/>
              </a:rPr>
              <a:t>su</a:t>
            </a:r>
            <a:r>
              <a:rPr lang="nl-NL" sz="1800" b="1" dirty="0">
                <a:cs typeface="Calibri" panose="020F0502020204030204" pitchFamily="34" charset="0"/>
              </a:rPr>
              <a:t> ‘geloven’ </a:t>
            </a:r>
          </a:p>
          <a:p>
            <a:pPr>
              <a:lnSpc>
                <a:spcPct val="100000"/>
              </a:lnSpc>
            </a:pPr>
            <a:r>
              <a:rPr lang="nl-NL" sz="1800" dirty="0">
                <a:cs typeface="Calibri" panose="020F0502020204030204" pitchFamily="34" charset="0"/>
              </a:rPr>
              <a:t>beleven-beleefde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800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800" b="1" dirty="0">
                <a:cs typeface="Calibri" panose="020F0502020204030204" pitchFamily="34" charset="0"/>
              </a:rPr>
              <a:t>Z &gt; S</a:t>
            </a:r>
            <a:r>
              <a:rPr lang="nl-NL" sz="1800" dirty="0">
                <a:cs typeface="Calibri" panose="020F0502020204030204" pitchFamily="34" charset="0"/>
              </a:rPr>
              <a:t>: vrezen - vreesde</a:t>
            </a:r>
            <a:endParaRPr lang="it-IT" sz="1800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800" dirty="0">
                <a:cs typeface="Calibri" panose="020F0502020204030204" pitchFamily="34" charset="0"/>
              </a:rPr>
              <a:t>lozen, verhuizen</a:t>
            </a:r>
            <a:endParaRPr lang="it-IT" sz="1800" dirty="0"/>
          </a:p>
          <a:p>
            <a:pPr marL="0" indent="0">
              <a:lnSpc>
                <a:spcPct val="100000"/>
              </a:lnSpc>
              <a:buNone/>
            </a:pPr>
            <a:endParaRPr lang="it-IT" sz="1800" dirty="0"/>
          </a:p>
        </p:txBody>
      </p:sp>
      <p:pic>
        <p:nvPicPr>
          <p:cNvPr id="8" name="Immagine 7" descr="Immagine che contiene esterni, acqua, cielo, casa&#10;&#10;Descrizione generata automaticamente">
            <a:extLst>
              <a:ext uri="{FF2B5EF4-FFF2-40B4-BE49-F238E27FC236}">
                <a16:creationId xmlns:a16="http://schemas.microsoft.com/office/drawing/2014/main" id="{978841EE-AC0D-C84D-35FE-C4E0EF490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23" r="31689" b="-2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10286E-74CF-4BD2-D825-24BA0D8A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/>
              <a:t>TWEE BELANGRIJKE DINGEN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E2CFC89-C390-E7D8-2A46-1BB79BA77C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45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F51B586-0E83-43F5-9A44-5146348B3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1F556A-9C49-E595-C22D-8A806F44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122" y="-72045"/>
            <a:ext cx="5018638" cy="1507375"/>
          </a:xfrm>
        </p:spPr>
        <p:txBody>
          <a:bodyPr>
            <a:normAutofit/>
          </a:bodyPr>
          <a:lstStyle/>
          <a:p>
            <a:r>
              <a:rPr lang="it-IT" dirty="0"/>
              <a:t>MEERVOUD MET – 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716B6-EEC5-D9D3-CA66-E27A5D72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838036"/>
            <a:ext cx="5865464" cy="4420524"/>
          </a:xfrm>
        </p:spPr>
        <p:txBody>
          <a:bodyPr>
            <a:noAutofit/>
          </a:bodyPr>
          <a:lstStyle/>
          <a:p>
            <a:r>
              <a:rPr lang="it-IT" sz="2000" dirty="0" err="1"/>
              <a:t>Woorden</a:t>
            </a:r>
            <a:r>
              <a:rPr lang="it-IT" sz="2000" dirty="0"/>
              <a:t> die </a:t>
            </a:r>
            <a:r>
              <a:rPr lang="it-IT" sz="2000" dirty="0" err="1"/>
              <a:t>eindigen</a:t>
            </a:r>
            <a:r>
              <a:rPr lang="it-IT" sz="2000" dirty="0"/>
              <a:t> </a:t>
            </a:r>
            <a:r>
              <a:rPr lang="it-IT" sz="2000" dirty="0" err="1"/>
              <a:t>met</a:t>
            </a:r>
            <a:r>
              <a:rPr lang="it-IT" sz="2000" dirty="0"/>
              <a:t> </a:t>
            </a:r>
            <a:r>
              <a:rPr lang="it-IT" sz="2000" dirty="0" err="1"/>
              <a:t>een</a:t>
            </a:r>
            <a:r>
              <a:rPr lang="it-IT" sz="2000" dirty="0"/>
              <a:t> –E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err="1"/>
              <a:t>Secretaresse</a:t>
            </a:r>
            <a:r>
              <a:rPr lang="it-IT" sz="2000" dirty="0"/>
              <a:t> – </a:t>
            </a:r>
            <a:r>
              <a:rPr lang="it-IT" sz="2000" dirty="0" err="1"/>
              <a:t>secretaresses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/>
              <a:t>Assistente – </a:t>
            </a:r>
            <a:r>
              <a:rPr lang="it-IT" sz="2000" dirty="0" err="1"/>
              <a:t>assistentes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 err="1"/>
              <a:t>Pauze</a:t>
            </a:r>
            <a:r>
              <a:rPr lang="it-IT" sz="2000" dirty="0"/>
              <a:t> – </a:t>
            </a:r>
            <a:r>
              <a:rPr lang="it-IT" sz="2000" dirty="0" err="1"/>
              <a:t>pauzes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 err="1"/>
              <a:t>Courgette</a:t>
            </a:r>
            <a:r>
              <a:rPr lang="it-IT" sz="2000" dirty="0"/>
              <a:t> – </a:t>
            </a:r>
            <a:r>
              <a:rPr lang="it-IT" sz="2000" dirty="0" err="1"/>
              <a:t>courgettes</a:t>
            </a:r>
            <a:r>
              <a:rPr lang="it-IT" sz="2000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7598AC-1D83-4590-8D80-572268CE4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7018" y="3427736"/>
            <a:ext cx="5224982" cy="343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magine 5" descr="Immagine che contiene bicicletta, edificio, esterni, parcheggiato&#10;&#10;Descrizione generata automaticamente">
            <a:extLst>
              <a:ext uri="{FF2B5EF4-FFF2-40B4-BE49-F238E27FC236}">
                <a16:creationId xmlns:a16="http://schemas.microsoft.com/office/drawing/2014/main" id="{0EC10161-D3EF-7ACD-DE40-5471FA9DB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11514" b="-3"/>
          <a:stretch/>
        </p:blipFill>
        <p:spPr>
          <a:xfrm>
            <a:off x="6967018" y="0"/>
            <a:ext cx="5224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80985F-3DB0-441D-FEA1-2895D237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608086" cy="1507375"/>
          </a:xfrm>
        </p:spPr>
        <p:txBody>
          <a:bodyPr>
            <a:normAutofit/>
          </a:bodyPr>
          <a:lstStyle/>
          <a:p>
            <a:r>
              <a:rPr lang="it-IT"/>
              <a:t>MEERVOUD MET -S</a:t>
            </a:r>
            <a:endParaRPr lang="it-IT" dirty="0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6A74CF7-CF57-5A26-BBA4-906B2E7B0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6608086" cy="3505855"/>
          </a:xfrm>
        </p:spPr>
        <p:txBody>
          <a:bodyPr>
            <a:normAutofit/>
          </a:bodyPr>
          <a:lstStyle/>
          <a:p>
            <a:r>
              <a:rPr lang="it-IT" sz="2400" dirty="0" err="1"/>
              <a:t>Verkleinwoorden</a:t>
            </a:r>
            <a:r>
              <a:rPr lang="it-IT" sz="2400" dirty="0"/>
              <a:t> (-je) 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 err="1"/>
              <a:t>Meisje</a:t>
            </a:r>
            <a:r>
              <a:rPr lang="it-IT" sz="2400" dirty="0"/>
              <a:t> – </a:t>
            </a:r>
            <a:r>
              <a:rPr lang="it-IT" sz="2400" dirty="0" err="1"/>
              <a:t>meisje</a:t>
            </a:r>
            <a:r>
              <a:rPr lang="it-IT" sz="2400" b="1" dirty="0" err="1"/>
              <a:t>s</a:t>
            </a:r>
            <a:r>
              <a:rPr lang="it-IT" sz="2400" dirty="0"/>
              <a:t> </a:t>
            </a:r>
          </a:p>
          <a:p>
            <a:pPr marL="0" indent="0">
              <a:buNone/>
            </a:pPr>
            <a:r>
              <a:rPr lang="it-IT" sz="2400" dirty="0" err="1"/>
              <a:t>Biertje</a:t>
            </a:r>
            <a:r>
              <a:rPr lang="it-IT" sz="2400" dirty="0"/>
              <a:t> – </a:t>
            </a:r>
            <a:r>
              <a:rPr lang="it-IT" sz="2400" dirty="0" err="1"/>
              <a:t>biertje</a:t>
            </a:r>
            <a:r>
              <a:rPr lang="it-IT" sz="2400" b="1" dirty="0" err="1"/>
              <a:t>s</a:t>
            </a:r>
            <a:r>
              <a:rPr lang="it-IT" sz="2400" dirty="0"/>
              <a:t> </a:t>
            </a:r>
          </a:p>
          <a:p>
            <a:pPr marL="0" indent="0">
              <a:buNone/>
            </a:pPr>
            <a:r>
              <a:rPr lang="it-IT" sz="2400" dirty="0" err="1"/>
              <a:t>Kopje</a:t>
            </a:r>
            <a:r>
              <a:rPr lang="it-IT" sz="2400" dirty="0"/>
              <a:t> – </a:t>
            </a:r>
            <a:r>
              <a:rPr lang="it-IT" sz="2400" dirty="0" err="1"/>
              <a:t>kopje</a:t>
            </a:r>
            <a:r>
              <a:rPr lang="it-IT" sz="2400" b="1" dirty="0" err="1"/>
              <a:t>s</a:t>
            </a:r>
            <a:r>
              <a:rPr lang="it-IT" sz="2400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EFDEF8-491C-B752-F19C-AA5CEC10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MEERVOUD MET -S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69DF20-E32F-E7A7-5BBA-60B46285F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Woorden</a:t>
            </a:r>
            <a:r>
              <a:rPr lang="it-IT" dirty="0"/>
              <a:t> die </a:t>
            </a:r>
            <a:r>
              <a:rPr lang="it-IT" dirty="0" err="1"/>
              <a:t>eindigen</a:t>
            </a:r>
            <a:r>
              <a:rPr lang="it-IT" dirty="0"/>
              <a:t> </a:t>
            </a:r>
            <a:r>
              <a:rPr lang="it-IT" dirty="0" err="1"/>
              <a:t>met</a:t>
            </a:r>
            <a:r>
              <a:rPr lang="it-IT" dirty="0"/>
              <a:t> –EN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err="1"/>
              <a:t>Varken</a:t>
            </a:r>
            <a:r>
              <a:rPr lang="it-IT" dirty="0"/>
              <a:t> – </a:t>
            </a:r>
            <a:r>
              <a:rPr lang="it-IT" dirty="0" err="1"/>
              <a:t>varkens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 err="1"/>
              <a:t>Jongen</a:t>
            </a:r>
            <a:r>
              <a:rPr lang="it-IT" dirty="0"/>
              <a:t> – </a:t>
            </a:r>
            <a:r>
              <a:rPr lang="it-IT" dirty="0" err="1"/>
              <a:t>jongens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 err="1"/>
              <a:t>Keuken</a:t>
            </a:r>
            <a:r>
              <a:rPr lang="it-IT" dirty="0"/>
              <a:t> – </a:t>
            </a:r>
            <a:r>
              <a:rPr lang="it-IT" dirty="0" err="1"/>
              <a:t>keukens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ATTENZIONE: ZOEN, STOEL – si considera il dittongo OE, quindi è ZOENEN, STOELEN</a:t>
            </a:r>
          </a:p>
        </p:txBody>
      </p:sp>
    </p:spTree>
    <p:extLst>
      <p:ext uri="{BB962C8B-B14F-4D97-AF65-F5344CB8AC3E}">
        <p14:creationId xmlns:p14="http://schemas.microsoft.com/office/powerpoint/2010/main" val="54291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B1454C-1413-E224-1EC9-C179FBA0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it-IT" dirty="0"/>
              <a:t>MEERVOUD MET - 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8B0AF7-6105-D2BB-B3DD-05D5BDA6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>
            <a:normAutofit/>
          </a:bodyPr>
          <a:lstStyle/>
          <a:p>
            <a:r>
              <a:rPr lang="it-IT" dirty="0"/>
              <a:t>ER (</a:t>
            </a:r>
            <a:r>
              <a:rPr lang="it-IT" dirty="0" err="1"/>
              <a:t>buitenlander</a:t>
            </a:r>
            <a:r>
              <a:rPr lang="it-IT" dirty="0"/>
              <a:t>, </a:t>
            </a:r>
            <a:r>
              <a:rPr lang="it-IT" dirty="0" err="1"/>
              <a:t>dokter</a:t>
            </a:r>
            <a:r>
              <a:rPr lang="it-IT" dirty="0"/>
              <a:t>) </a:t>
            </a:r>
          </a:p>
          <a:p>
            <a:r>
              <a:rPr lang="it-IT" dirty="0"/>
              <a:t>EL (</a:t>
            </a:r>
            <a:r>
              <a:rPr lang="it-IT" dirty="0" err="1"/>
              <a:t>lepel</a:t>
            </a:r>
            <a:r>
              <a:rPr lang="it-IT" dirty="0"/>
              <a:t>, </a:t>
            </a:r>
            <a:r>
              <a:rPr lang="it-IT" dirty="0" err="1"/>
              <a:t>tafel</a:t>
            </a:r>
            <a:r>
              <a:rPr lang="it-IT" dirty="0"/>
              <a:t>, </a:t>
            </a:r>
            <a:r>
              <a:rPr lang="it-IT" dirty="0" err="1"/>
              <a:t>appel</a:t>
            </a:r>
            <a:r>
              <a:rPr lang="it-IT" dirty="0"/>
              <a:t>)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ATTENZIONE A (AARD)APPEL, che può avere il plurale in –S e in –EN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unto esclamativo su uno sfondo giallo">
            <a:extLst>
              <a:ext uri="{FF2B5EF4-FFF2-40B4-BE49-F238E27FC236}">
                <a16:creationId xmlns:a16="http://schemas.microsoft.com/office/drawing/2014/main" id="{49132382-F077-A68C-DA42-7C8AA638B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10" r="14991" b="-1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21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787134-B004-3F3B-47F0-1175A6E7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MEERVOUD MET -S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25C3345-3E7C-9DB0-0BD7-6373D308F3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362" y="2427316"/>
          <a:ext cx="9950103" cy="35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24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 descr="Immagine che contiene acqua, fiume, esterni, stagno&#10;&#10;Descrizione generata automaticamente">
            <a:extLst>
              <a:ext uri="{FF2B5EF4-FFF2-40B4-BE49-F238E27FC236}">
                <a16:creationId xmlns:a16="http://schemas.microsoft.com/office/drawing/2014/main" id="{C5C9A84F-336B-ADBE-5867-EE528F335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r="1338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B9F9B7-DBA0-4090-D2BF-705E847C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84" y="1992515"/>
            <a:ext cx="3443417" cy="376715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Parole </a:t>
            </a:r>
            <a:r>
              <a:rPr lang="en-US" sz="2800" dirty="0" err="1">
                <a:solidFill>
                  <a:srgbClr val="FFFFFF"/>
                </a:solidFill>
              </a:rPr>
              <a:t>che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terminano</a:t>
            </a:r>
            <a:r>
              <a:rPr lang="en-US" sz="2800" dirty="0">
                <a:solidFill>
                  <a:srgbClr val="FFFFFF"/>
                </a:solidFill>
              </a:rPr>
              <a:t> con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-a, </a:t>
            </a:r>
            <a:r>
              <a:rPr lang="en-US" sz="2800" dirty="0" err="1">
                <a:solidFill>
                  <a:srgbClr val="FFFFFF"/>
                </a:solidFill>
              </a:rPr>
              <a:t>i</a:t>
            </a:r>
            <a:r>
              <a:rPr lang="en-US" sz="2800" dirty="0">
                <a:solidFill>
                  <a:srgbClr val="FFFFFF"/>
                </a:solidFill>
              </a:rPr>
              <a:t>, o, u, y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(</a:t>
            </a:r>
            <a:r>
              <a:rPr lang="en-US" sz="2800" dirty="0" err="1">
                <a:solidFill>
                  <a:srgbClr val="FFFFFF"/>
                </a:solidFill>
              </a:rPr>
              <a:t>prestiti</a:t>
            </a:r>
            <a:r>
              <a:rPr lang="en-US" sz="2800" dirty="0">
                <a:solidFill>
                  <a:srgbClr val="FFFFFF"/>
                </a:solidFill>
              </a:rPr>
              <a:t> da </a:t>
            </a:r>
            <a:r>
              <a:rPr lang="en-US" sz="2800" dirty="0" err="1">
                <a:solidFill>
                  <a:srgbClr val="FFFFFF"/>
                </a:solidFill>
              </a:rPr>
              <a:t>altre</a:t>
            </a:r>
            <a:r>
              <a:rPr lang="en-US" sz="2800" dirty="0">
                <a:solidFill>
                  <a:srgbClr val="FFFFFF"/>
                </a:solidFill>
              </a:rPr>
              <a:t> lingue)  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 err="1">
                <a:solidFill>
                  <a:srgbClr val="FFFFFF"/>
                </a:solidFill>
              </a:rPr>
              <a:t>oma’s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baby’s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radio’s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 err="1">
                <a:solidFill>
                  <a:srgbClr val="FFFFFF"/>
                </a:solidFill>
              </a:rPr>
              <a:t>paraplu’s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lobby’s </a:t>
            </a:r>
          </a:p>
        </p:txBody>
      </p:sp>
    </p:spTree>
    <p:extLst>
      <p:ext uri="{BB962C8B-B14F-4D97-AF65-F5344CB8AC3E}">
        <p14:creationId xmlns:p14="http://schemas.microsoft.com/office/powerpoint/2010/main" val="2001768127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4.xml><?xml version="1.0" encoding="utf-8"?>
<a:theme xmlns:a="http://schemas.openxmlformats.org/drawingml/2006/main" name="Dappled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1096</Words>
  <Application>Microsoft Office PowerPoint</Application>
  <PresentationFormat>Widescreen</PresentationFormat>
  <Paragraphs>198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23</vt:i4>
      </vt:variant>
    </vt:vector>
  </HeadingPairs>
  <TitlesOfParts>
    <vt:vector size="34" baseType="lpstr">
      <vt:lpstr>Arial</vt:lpstr>
      <vt:lpstr>Avenir Next LT Pro</vt:lpstr>
      <vt:lpstr>Avenir Next LT Pro Light</vt:lpstr>
      <vt:lpstr>AvenirNext LT Pro Medium</vt:lpstr>
      <vt:lpstr>Calibri</vt:lpstr>
      <vt:lpstr>Calibri Light</vt:lpstr>
      <vt:lpstr>Sabon Next LT</vt:lpstr>
      <vt:lpstr>BlocksVTI</vt:lpstr>
      <vt:lpstr>Tema di Office</vt:lpstr>
      <vt:lpstr>AccentBoxVTI</vt:lpstr>
      <vt:lpstr>DappledVTI</vt:lpstr>
      <vt:lpstr>RECAP</vt:lpstr>
      <vt:lpstr>SINTERKLAAS </vt:lpstr>
      <vt:lpstr>TWEE BELANGRIJKE DINGEN</vt:lpstr>
      <vt:lpstr>MEERVOUD MET – S </vt:lpstr>
      <vt:lpstr>MEERVOUD MET -S</vt:lpstr>
      <vt:lpstr>MEERVOUD MET -S</vt:lpstr>
      <vt:lpstr>MEERVOUD MET - S</vt:lpstr>
      <vt:lpstr>MEERVOUD MET -S</vt:lpstr>
      <vt:lpstr>Parole che terminano con  -a, i, o, u, y  (prestiti da altre lingue)    oma’s  baby’s  radio’s  paraplu’s  lobby’s </vt:lpstr>
      <vt:lpstr>EVEN OEFENEN</vt:lpstr>
      <vt:lpstr>LET OP! </vt:lpstr>
      <vt:lpstr>RICAPITOLANDO</vt:lpstr>
      <vt:lpstr>ALTRE REGOLE </vt:lpstr>
      <vt:lpstr>UITZONDERINGEN  -heid &gt; heden  Mogelijkeid (possibilità) &gt;mogelijkheden Vrijheid (libertà) &gt; vrijheden  -eren  Ei (uova) &gt; eieren  Kind (bambino) &gt; kinderen Kalf (vitello) &gt; kalveren Volk &gt; volkeren</vt:lpstr>
      <vt:lpstr>UITZONDERINGEN  -LID / LEDEN  Parlementslid &gt; parlementsleden</vt:lpstr>
      <vt:lpstr>VERKLEINWOORDEN</vt:lpstr>
      <vt:lpstr>EVEN OEFENEN</vt:lpstr>
      <vt:lpstr>TANGCONSTRUCTIE </vt:lpstr>
      <vt:lpstr>EZELSBRUGGETJE</vt:lpstr>
      <vt:lpstr>Voorbeelden </vt:lpstr>
      <vt:lpstr>Voorbeelden - de</vt:lpstr>
      <vt:lpstr>Attenzione ai verbi con le vocali lunghe</vt:lpstr>
      <vt:lpstr>UITKIJKEN!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</dc:title>
  <dc:creator>GENTILE PAOLA</dc:creator>
  <cp:lastModifiedBy>GENTILE PAOLA</cp:lastModifiedBy>
  <cp:revision>25</cp:revision>
  <dcterms:created xsi:type="dcterms:W3CDTF">2022-12-05T09:31:44Z</dcterms:created>
  <dcterms:modified xsi:type="dcterms:W3CDTF">2022-12-05T14:02:14Z</dcterms:modified>
</cp:coreProperties>
</file>