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4" r:id="rId16"/>
    <p:sldId id="275" r:id="rId17"/>
    <p:sldId id="277" r:id="rId18"/>
    <p:sldId id="278" r:id="rId19"/>
    <p:sldId id="281" r:id="rId20"/>
    <p:sldId id="283" r:id="rId21"/>
    <p:sldId id="285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EE641E-E3BC-078F-EAAB-4E9EDE85C1E5}" v="777" dt="2022-08-22T10:33:42.5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3"/>
  </p:normalViewPr>
  <p:slideViewPr>
    <p:cSldViewPr snapToGrid="0">
      <p:cViewPr varScale="1">
        <p:scale>
          <a:sx n="108" d="100"/>
          <a:sy n="108" d="100"/>
        </p:scale>
        <p:origin x="1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LE FRANCESCO" userId="S::38992@ds.units.it::f04a46d5-c1e3-4ecc-b409-a6c6896d7b59" providerId="AD" clId="Web-{6DEE641E-E3BC-078F-EAAB-4E9EDE85C1E5}"/>
    <pc:docChg chg="addSld delSld modSld sldOrd">
      <pc:chgData name="MIELE FRANCESCO" userId="S::38992@ds.units.it::f04a46d5-c1e3-4ecc-b409-a6c6896d7b59" providerId="AD" clId="Web-{6DEE641E-E3BC-078F-EAAB-4E9EDE85C1E5}" dt="2022-08-22T10:33:42.534" v="806" actId="20577"/>
      <pc:docMkLst>
        <pc:docMk/>
      </pc:docMkLst>
      <pc:sldChg chg="modSp">
        <pc:chgData name="MIELE FRANCESCO" userId="S::38992@ds.units.it::f04a46d5-c1e3-4ecc-b409-a6c6896d7b59" providerId="AD" clId="Web-{6DEE641E-E3BC-078F-EAAB-4E9EDE85C1E5}" dt="2022-08-22T08:05:37.650" v="208" actId="20577"/>
        <pc:sldMkLst>
          <pc:docMk/>
          <pc:sldMk cId="0" sldId="258"/>
        </pc:sldMkLst>
        <pc:spChg chg="mod">
          <ac:chgData name="MIELE FRANCESCO" userId="S::38992@ds.units.it::f04a46d5-c1e3-4ecc-b409-a6c6896d7b59" providerId="AD" clId="Web-{6DEE641E-E3BC-078F-EAAB-4E9EDE85C1E5}" dt="2022-08-22T08:05:37.650" v="208" actId="20577"/>
          <ac:spMkLst>
            <pc:docMk/>
            <pc:sldMk cId="0" sldId="258"/>
            <ac:spMk id="139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7:56:45.173" v="41" actId="20577"/>
        <pc:sldMkLst>
          <pc:docMk/>
          <pc:sldMk cId="0" sldId="259"/>
        </pc:sldMkLst>
        <pc:spChg chg="mod">
          <ac:chgData name="MIELE FRANCESCO" userId="S::38992@ds.units.it::f04a46d5-c1e3-4ecc-b409-a6c6896d7b59" providerId="AD" clId="Web-{6DEE641E-E3BC-078F-EAAB-4E9EDE85C1E5}" dt="2022-08-22T07:56:45.173" v="41" actId="20577"/>
          <ac:spMkLst>
            <pc:docMk/>
            <pc:sldMk cId="0" sldId="259"/>
            <ac:spMk id="145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7:58:16.130" v="62" actId="20577"/>
        <pc:sldMkLst>
          <pc:docMk/>
          <pc:sldMk cId="0" sldId="260"/>
        </pc:sldMkLst>
        <pc:spChg chg="mod">
          <ac:chgData name="MIELE FRANCESCO" userId="S::38992@ds.units.it::f04a46d5-c1e3-4ecc-b409-a6c6896d7b59" providerId="AD" clId="Web-{6DEE641E-E3BC-078F-EAAB-4E9EDE85C1E5}" dt="2022-08-22T07:58:16.130" v="62" actId="20577"/>
          <ac:spMkLst>
            <pc:docMk/>
            <pc:sldMk cId="0" sldId="260"/>
            <ac:spMk id="151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7:58:45.600" v="73" actId="20577"/>
        <pc:sldMkLst>
          <pc:docMk/>
          <pc:sldMk cId="0" sldId="261"/>
        </pc:sldMkLst>
        <pc:spChg chg="mod">
          <ac:chgData name="MIELE FRANCESCO" userId="S::38992@ds.units.it::f04a46d5-c1e3-4ecc-b409-a6c6896d7b59" providerId="AD" clId="Web-{6DEE641E-E3BC-078F-EAAB-4E9EDE85C1E5}" dt="2022-08-22T07:58:45.600" v="73" actId="20577"/>
          <ac:spMkLst>
            <pc:docMk/>
            <pc:sldMk cId="0" sldId="261"/>
            <ac:spMk id="157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7:59:52.322" v="84" actId="1076"/>
        <pc:sldMkLst>
          <pc:docMk/>
          <pc:sldMk cId="0" sldId="263"/>
        </pc:sldMkLst>
        <pc:spChg chg="mod">
          <ac:chgData name="MIELE FRANCESCO" userId="S::38992@ds.units.it::f04a46d5-c1e3-4ecc-b409-a6c6896d7b59" providerId="AD" clId="Web-{6DEE641E-E3BC-078F-EAAB-4E9EDE85C1E5}" dt="2022-08-22T07:59:48.666" v="83" actId="20577"/>
          <ac:spMkLst>
            <pc:docMk/>
            <pc:sldMk cId="0" sldId="263"/>
            <ac:spMk id="176" creationId="{00000000-0000-0000-0000-000000000000}"/>
          </ac:spMkLst>
        </pc:spChg>
        <pc:picChg chg="mod">
          <ac:chgData name="MIELE FRANCESCO" userId="S::38992@ds.units.it::f04a46d5-c1e3-4ecc-b409-a6c6896d7b59" providerId="AD" clId="Web-{6DEE641E-E3BC-078F-EAAB-4E9EDE85C1E5}" dt="2022-08-22T07:59:52.322" v="84" actId="1076"/>
          <ac:picMkLst>
            <pc:docMk/>
            <pc:sldMk cId="0" sldId="263"/>
            <ac:picMk id="178" creationId="{00000000-0000-0000-0000-000000000000}"/>
          </ac:picMkLst>
        </pc:picChg>
      </pc:sldChg>
      <pc:sldChg chg="modSp">
        <pc:chgData name="MIELE FRANCESCO" userId="S::38992@ds.units.it::f04a46d5-c1e3-4ecc-b409-a6c6896d7b59" providerId="AD" clId="Web-{6DEE641E-E3BC-078F-EAAB-4E9EDE85C1E5}" dt="2022-08-22T08:03:10.143" v="179" actId="20577"/>
        <pc:sldMkLst>
          <pc:docMk/>
          <pc:sldMk cId="0" sldId="264"/>
        </pc:sldMkLst>
        <pc:spChg chg="mod">
          <ac:chgData name="MIELE FRANCESCO" userId="S::38992@ds.units.it::f04a46d5-c1e3-4ecc-b409-a6c6896d7b59" providerId="AD" clId="Web-{6DEE641E-E3BC-078F-EAAB-4E9EDE85C1E5}" dt="2022-08-22T08:03:10.143" v="179" actId="20577"/>
          <ac:spMkLst>
            <pc:docMk/>
            <pc:sldMk cId="0" sldId="264"/>
            <ac:spMk id="183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8:04:08.255" v="195" actId="20577"/>
        <pc:sldMkLst>
          <pc:docMk/>
          <pc:sldMk cId="0" sldId="265"/>
        </pc:sldMkLst>
        <pc:spChg chg="mod">
          <ac:chgData name="MIELE FRANCESCO" userId="S::38992@ds.units.it::f04a46d5-c1e3-4ecc-b409-a6c6896d7b59" providerId="AD" clId="Web-{6DEE641E-E3BC-078F-EAAB-4E9EDE85C1E5}" dt="2022-08-22T08:04:08.255" v="195" actId="20577"/>
          <ac:spMkLst>
            <pc:docMk/>
            <pc:sldMk cId="0" sldId="265"/>
            <ac:spMk id="189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9:54:07.469" v="303" actId="20577"/>
        <pc:sldMkLst>
          <pc:docMk/>
          <pc:sldMk cId="0" sldId="266"/>
        </pc:sldMkLst>
        <pc:spChg chg="mod">
          <ac:chgData name="MIELE FRANCESCO" userId="S::38992@ds.units.it::f04a46d5-c1e3-4ecc-b409-a6c6896d7b59" providerId="AD" clId="Web-{6DEE641E-E3BC-078F-EAAB-4E9EDE85C1E5}" dt="2022-08-22T09:54:07.469" v="303" actId="20577"/>
          <ac:spMkLst>
            <pc:docMk/>
            <pc:sldMk cId="0" sldId="266"/>
            <ac:spMk id="195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10:33:42.534" v="806" actId="20577"/>
        <pc:sldMkLst>
          <pc:docMk/>
          <pc:sldMk cId="0" sldId="267"/>
        </pc:sldMkLst>
        <pc:spChg chg="mod">
          <ac:chgData name="MIELE FRANCESCO" userId="S::38992@ds.units.it::f04a46d5-c1e3-4ecc-b409-a6c6896d7b59" providerId="AD" clId="Web-{6DEE641E-E3BC-078F-EAAB-4E9EDE85C1E5}" dt="2022-08-22T10:33:42.534" v="806" actId="20577"/>
          <ac:spMkLst>
            <pc:docMk/>
            <pc:sldMk cId="0" sldId="267"/>
            <ac:spMk id="200" creationId="{00000000-0000-0000-0000-000000000000}"/>
          </ac:spMkLst>
        </pc:spChg>
        <pc:spChg chg="mod">
          <ac:chgData name="MIELE FRANCESCO" userId="S::38992@ds.units.it::f04a46d5-c1e3-4ecc-b409-a6c6896d7b59" providerId="AD" clId="Web-{6DEE641E-E3BC-078F-EAAB-4E9EDE85C1E5}" dt="2022-08-22T08:08:13.345" v="300" actId="20577"/>
          <ac:spMkLst>
            <pc:docMk/>
            <pc:sldMk cId="0" sldId="267"/>
            <ac:spMk id="201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09:55:35.524" v="314" actId="20577"/>
        <pc:sldMkLst>
          <pc:docMk/>
          <pc:sldMk cId="0" sldId="268"/>
        </pc:sldMkLst>
        <pc:spChg chg="mod">
          <ac:chgData name="MIELE FRANCESCO" userId="S::38992@ds.units.it::f04a46d5-c1e3-4ecc-b409-a6c6896d7b59" providerId="AD" clId="Web-{6DEE641E-E3BC-078F-EAAB-4E9EDE85C1E5}" dt="2022-08-22T09:55:35.524" v="314" actId="20577"/>
          <ac:spMkLst>
            <pc:docMk/>
            <pc:sldMk cId="0" sldId="268"/>
            <ac:spMk id="207" creationId="{00000000-0000-0000-0000-000000000000}"/>
          </ac:spMkLst>
        </pc:spChg>
      </pc:sldChg>
      <pc:sldChg chg="addSp delSp modSp">
        <pc:chgData name="MIELE FRANCESCO" userId="S::38992@ds.units.it::f04a46d5-c1e3-4ecc-b409-a6c6896d7b59" providerId="AD" clId="Web-{6DEE641E-E3BC-078F-EAAB-4E9EDE85C1E5}" dt="2022-08-22T10:17:18.978" v="632"/>
        <pc:sldMkLst>
          <pc:docMk/>
          <pc:sldMk cId="0" sldId="269"/>
        </pc:sldMkLst>
        <pc:spChg chg="mod">
          <ac:chgData name="MIELE FRANCESCO" userId="S::38992@ds.units.it::f04a46d5-c1e3-4ecc-b409-a6c6896d7b59" providerId="AD" clId="Web-{6DEE641E-E3BC-078F-EAAB-4E9EDE85C1E5}" dt="2022-08-22T10:15:14.491" v="611" actId="20577"/>
          <ac:spMkLst>
            <pc:docMk/>
            <pc:sldMk cId="0" sldId="269"/>
            <ac:spMk id="213" creationId="{00000000-0000-0000-0000-000000000000}"/>
          </ac:spMkLst>
        </pc:spChg>
        <pc:picChg chg="add del mod">
          <ac:chgData name="MIELE FRANCESCO" userId="S::38992@ds.units.it::f04a46d5-c1e3-4ecc-b409-a6c6896d7b59" providerId="AD" clId="Web-{6DEE641E-E3BC-078F-EAAB-4E9EDE85C1E5}" dt="2022-08-22T10:17:18.978" v="632"/>
          <ac:picMkLst>
            <pc:docMk/>
            <pc:sldMk cId="0" sldId="269"/>
            <ac:picMk id="2" creationId="{B0D70158-36CB-C0B2-8D40-6D30E3BE81AF}"/>
          </ac:picMkLst>
        </pc:picChg>
      </pc:sldChg>
      <pc:sldChg chg="modSp ord">
        <pc:chgData name="MIELE FRANCESCO" userId="S::38992@ds.units.it::f04a46d5-c1e3-4ecc-b409-a6c6896d7b59" providerId="AD" clId="Web-{6DEE641E-E3BC-078F-EAAB-4E9EDE85C1E5}" dt="2022-08-22T10:15:28.913" v="613"/>
        <pc:sldMkLst>
          <pc:docMk/>
          <pc:sldMk cId="0" sldId="270"/>
        </pc:sldMkLst>
        <pc:spChg chg="mod">
          <ac:chgData name="MIELE FRANCESCO" userId="S::38992@ds.units.it::f04a46d5-c1e3-4ecc-b409-a6c6896d7b59" providerId="AD" clId="Web-{6DEE641E-E3BC-078F-EAAB-4E9EDE85C1E5}" dt="2022-08-22T10:07:48.058" v="531" actId="20577"/>
          <ac:spMkLst>
            <pc:docMk/>
            <pc:sldMk cId="0" sldId="270"/>
            <ac:spMk id="219" creationId="{00000000-0000-0000-0000-000000000000}"/>
          </ac:spMkLst>
        </pc:spChg>
      </pc:sldChg>
      <pc:sldChg chg="modSp ord">
        <pc:chgData name="MIELE FRANCESCO" userId="S::38992@ds.units.it::f04a46d5-c1e3-4ecc-b409-a6c6896d7b59" providerId="AD" clId="Web-{6DEE641E-E3BC-078F-EAAB-4E9EDE85C1E5}" dt="2022-08-22T10:15:28.913" v="612"/>
        <pc:sldMkLst>
          <pc:docMk/>
          <pc:sldMk cId="0" sldId="271"/>
        </pc:sldMkLst>
        <pc:spChg chg="mod">
          <ac:chgData name="MIELE FRANCESCO" userId="S::38992@ds.units.it::f04a46d5-c1e3-4ecc-b409-a6c6896d7b59" providerId="AD" clId="Web-{6DEE641E-E3BC-078F-EAAB-4E9EDE85C1E5}" dt="2022-08-22T10:08:24.465" v="554" actId="20577"/>
          <ac:spMkLst>
            <pc:docMk/>
            <pc:sldMk cId="0" sldId="271"/>
            <ac:spMk id="225" creationId="{00000000-0000-0000-0000-000000000000}"/>
          </ac:spMkLst>
        </pc:spChg>
      </pc:sldChg>
      <pc:sldChg chg="ord">
        <pc:chgData name="MIELE FRANCESCO" userId="S::38992@ds.units.it::f04a46d5-c1e3-4ecc-b409-a6c6896d7b59" providerId="AD" clId="Web-{6DEE641E-E3BC-078F-EAAB-4E9EDE85C1E5}" dt="2022-08-22T10:20:01.592" v="663"/>
        <pc:sldMkLst>
          <pc:docMk/>
          <pc:sldMk cId="0" sldId="272"/>
        </pc:sldMkLst>
      </pc:sldChg>
      <pc:sldChg chg="del">
        <pc:chgData name="MIELE FRANCESCO" userId="S::38992@ds.units.it::f04a46d5-c1e3-4ecc-b409-a6c6896d7b59" providerId="AD" clId="Web-{6DEE641E-E3BC-078F-EAAB-4E9EDE85C1E5}" dt="2022-08-22T10:20:12.092" v="664"/>
        <pc:sldMkLst>
          <pc:docMk/>
          <pc:sldMk cId="0" sldId="273"/>
        </pc:sldMkLst>
      </pc:sldChg>
      <pc:sldChg chg="modSp">
        <pc:chgData name="MIELE FRANCESCO" userId="S::38992@ds.units.it::f04a46d5-c1e3-4ecc-b409-a6c6896d7b59" providerId="AD" clId="Web-{6DEE641E-E3BC-078F-EAAB-4E9EDE85C1E5}" dt="2022-08-22T10:16:22.024" v="621" actId="20577"/>
        <pc:sldMkLst>
          <pc:docMk/>
          <pc:sldMk cId="0" sldId="274"/>
        </pc:sldMkLst>
        <pc:spChg chg="mod">
          <ac:chgData name="MIELE FRANCESCO" userId="S::38992@ds.units.it::f04a46d5-c1e3-4ecc-b409-a6c6896d7b59" providerId="AD" clId="Web-{6DEE641E-E3BC-078F-EAAB-4E9EDE85C1E5}" dt="2022-08-22T10:16:22.024" v="621" actId="20577"/>
          <ac:spMkLst>
            <pc:docMk/>
            <pc:sldMk cId="0" sldId="274"/>
            <ac:spMk id="249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10:16:48.509" v="630" actId="20577"/>
        <pc:sldMkLst>
          <pc:docMk/>
          <pc:sldMk cId="0" sldId="275"/>
        </pc:sldMkLst>
        <pc:spChg chg="mod">
          <ac:chgData name="MIELE FRANCESCO" userId="S::38992@ds.units.it::f04a46d5-c1e3-4ecc-b409-a6c6896d7b59" providerId="AD" clId="Web-{6DEE641E-E3BC-078F-EAAB-4E9EDE85C1E5}" dt="2022-08-22T10:16:48.509" v="630" actId="20577"/>
          <ac:spMkLst>
            <pc:docMk/>
            <pc:sldMk cId="0" sldId="275"/>
            <ac:spMk id="255" creationId="{00000000-0000-0000-0000-000000000000}"/>
          </ac:spMkLst>
        </pc:spChg>
      </pc:sldChg>
      <pc:sldChg chg="del">
        <pc:chgData name="MIELE FRANCESCO" userId="S::38992@ds.units.it::f04a46d5-c1e3-4ecc-b409-a6c6896d7b59" providerId="AD" clId="Web-{6DEE641E-E3BC-078F-EAAB-4E9EDE85C1E5}" dt="2022-08-22T10:21:01.218" v="665"/>
        <pc:sldMkLst>
          <pc:docMk/>
          <pc:sldMk cId="0" sldId="276"/>
        </pc:sldMkLst>
      </pc:sldChg>
      <pc:sldChg chg="modSp">
        <pc:chgData name="MIELE FRANCESCO" userId="S::38992@ds.units.it::f04a46d5-c1e3-4ecc-b409-a6c6896d7b59" providerId="AD" clId="Web-{6DEE641E-E3BC-078F-EAAB-4E9EDE85C1E5}" dt="2022-08-22T10:22:14.829" v="695" actId="20577"/>
        <pc:sldMkLst>
          <pc:docMk/>
          <pc:sldMk cId="0" sldId="277"/>
        </pc:sldMkLst>
        <pc:spChg chg="mod">
          <ac:chgData name="MIELE FRANCESCO" userId="S::38992@ds.units.it::f04a46d5-c1e3-4ecc-b409-a6c6896d7b59" providerId="AD" clId="Web-{6DEE641E-E3BC-078F-EAAB-4E9EDE85C1E5}" dt="2022-08-22T10:22:14.829" v="695" actId="20577"/>
          <ac:spMkLst>
            <pc:docMk/>
            <pc:sldMk cId="0" sldId="277"/>
            <ac:spMk id="267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10:23:10.846" v="716" actId="20577"/>
        <pc:sldMkLst>
          <pc:docMk/>
          <pc:sldMk cId="0" sldId="278"/>
        </pc:sldMkLst>
        <pc:spChg chg="mod">
          <ac:chgData name="MIELE FRANCESCO" userId="S::38992@ds.units.it::f04a46d5-c1e3-4ecc-b409-a6c6896d7b59" providerId="AD" clId="Web-{6DEE641E-E3BC-078F-EAAB-4E9EDE85C1E5}" dt="2022-08-22T10:23:10.846" v="716" actId="20577"/>
          <ac:spMkLst>
            <pc:docMk/>
            <pc:sldMk cId="0" sldId="278"/>
            <ac:spMk id="273" creationId="{00000000-0000-0000-0000-000000000000}"/>
          </ac:spMkLst>
        </pc:spChg>
      </pc:sldChg>
      <pc:sldChg chg="del">
        <pc:chgData name="MIELE FRANCESCO" userId="S::38992@ds.units.it::f04a46d5-c1e3-4ecc-b409-a6c6896d7b59" providerId="AD" clId="Web-{6DEE641E-E3BC-078F-EAAB-4E9EDE85C1E5}" dt="2022-08-22T10:23:16.315" v="717"/>
        <pc:sldMkLst>
          <pc:docMk/>
          <pc:sldMk cId="0" sldId="279"/>
        </pc:sldMkLst>
      </pc:sldChg>
      <pc:sldChg chg="modSp">
        <pc:chgData name="MIELE FRANCESCO" userId="S::38992@ds.units.it::f04a46d5-c1e3-4ecc-b409-a6c6896d7b59" providerId="AD" clId="Web-{6DEE641E-E3BC-078F-EAAB-4E9EDE85C1E5}" dt="2022-08-22T10:23:54.332" v="728" actId="20577"/>
        <pc:sldMkLst>
          <pc:docMk/>
          <pc:sldMk cId="0" sldId="280"/>
        </pc:sldMkLst>
        <pc:spChg chg="mod">
          <ac:chgData name="MIELE FRANCESCO" userId="S::38992@ds.units.it::f04a46d5-c1e3-4ecc-b409-a6c6896d7b59" providerId="AD" clId="Web-{6DEE641E-E3BC-078F-EAAB-4E9EDE85C1E5}" dt="2022-08-22T10:23:54.332" v="728" actId="20577"/>
          <ac:spMkLst>
            <pc:docMk/>
            <pc:sldMk cId="0" sldId="280"/>
            <ac:spMk id="285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10:25:12.865" v="745" actId="20577"/>
        <pc:sldMkLst>
          <pc:docMk/>
          <pc:sldMk cId="0" sldId="281"/>
        </pc:sldMkLst>
        <pc:spChg chg="mod">
          <ac:chgData name="MIELE FRANCESCO" userId="S::38992@ds.units.it::f04a46d5-c1e3-4ecc-b409-a6c6896d7b59" providerId="AD" clId="Web-{6DEE641E-E3BC-078F-EAAB-4E9EDE85C1E5}" dt="2022-08-22T10:25:12.865" v="745" actId="20577"/>
          <ac:spMkLst>
            <pc:docMk/>
            <pc:sldMk cId="0" sldId="281"/>
            <ac:spMk id="291" creationId="{00000000-0000-0000-0000-000000000000}"/>
          </ac:spMkLst>
        </pc:spChg>
      </pc:sldChg>
      <pc:sldChg chg="modSp">
        <pc:chgData name="MIELE FRANCESCO" userId="S::38992@ds.units.it::f04a46d5-c1e3-4ecc-b409-a6c6896d7b59" providerId="AD" clId="Web-{6DEE641E-E3BC-078F-EAAB-4E9EDE85C1E5}" dt="2022-08-22T10:26:10.273" v="763" actId="20577"/>
        <pc:sldMkLst>
          <pc:docMk/>
          <pc:sldMk cId="0" sldId="282"/>
        </pc:sldMkLst>
        <pc:spChg chg="mod">
          <ac:chgData name="MIELE FRANCESCO" userId="S::38992@ds.units.it::f04a46d5-c1e3-4ecc-b409-a6c6896d7b59" providerId="AD" clId="Web-{6DEE641E-E3BC-078F-EAAB-4E9EDE85C1E5}" dt="2022-08-22T10:26:10.273" v="763" actId="20577"/>
          <ac:spMkLst>
            <pc:docMk/>
            <pc:sldMk cId="0" sldId="282"/>
            <ac:spMk id="297" creationId="{00000000-0000-0000-0000-000000000000}"/>
          </ac:spMkLst>
        </pc:spChg>
      </pc:sldChg>
      <pc:sldChg chg="addSp delSp modSp">
        <pc:chgData name="MIELE FRANCESCO" userId="S::38992@ds.units.it::f04a46d5-c1e3-4ecc-b409-a6c6896d7b59" providerId="AD" clId="Web-{6DEE641E-E3BC-078F-EAAB-4E9EDE85C1E5}" dt="2022-08-22T10:31:04.843" v="794"/>
        <pc:sldMkLst>
          <pc:docMk/>
          <pc:sldMk cId="0" sldId="283"/>
        </pc:sldMkLst>
        <pc:spChg chg="mod">
          <ac:chgData name="MIELE FRANCESCO" userId="S::38992@ds.units.it::f04a46d5-c1e3-4ecc-b409-a6c6896d7b59" providerId="AD" clId="Web-{6DEE641E-E3BC-078F-EAAB-4E9EDE85C1E5}" dt="2022-08-22T10:27:24.321" v="792" actId="20577"/>
          <ac:spMkLst>
            <pc:docMk/>
            <pc:sldMk cId="0" sldId="283"/>
            <ac:spMk id="303" creationId="{00000000-0000-0000-0000-000000000000}"/>
          </ac:spMkLst>
        </pc:spChg>
        <pc:picChg chg="add del mod">
          <ac:chgData name="MIELE FRANCESCO" userId="S::38992@ds.units.it::f04a46d5-c1e3-4ecc-b409-a6c6896d7b59" providerId="AD" clId="Web-{6DEE641E-E3BC-078F-EAAB-4E9EDE85C1E5}" dt="2022-08-22T10:31:04.843" v="794"/>
          <ac:picMkLst>
            <pc:docMk/>
            <pc:sldMk cId="0" sldId="283"/>
            <ac:picMk id="2" creationId="{139011A4-347A-17E6-21DF-BC33E310C483}"/>
          </ac:picMkLst>
        </pc:picChg>
      </pc:sldChg>
      <pc:sldChg chg="addSp delSp modSp add">
        <pc:chgData name="MIELE FRANCESCO" userId="S::38992@ds.units.it::f04a46d5-c1e3-4ecc-b409-a6c6896d7b59" providerId="AD" clId="Web-{6DEE641E-E3BC-078F-EAAB-4E9EDE85C1E5}" dt="2022-08-22T10:19:58.201" v="662" actId="1076"/>
        <pc:sldMkLst>
          <pc:docMk/>
          <pc:sldMk cId="1713577059" sldId="284"/>
        </pc:sldMkLst>
        <pc:spChg chg="del">
          <ac:chgData name="MIELE FRANCESCO" userId="S::38992@ds.units.it::f04a46d5-c1e3-4ecc-b409-a6c6896d7b59" providerId="AD" clId="Web-{6DEE641E-E3BC-078F-EAAB-4E9EDE85C1E5}" dt="2022-08-22T10:18:08.808" v="644"/>
          <ac:spMkLst>
            <pc:docMk/>
            <pc:sldMk cId="1713577059" sldId="284"/>
            <ac:spMk id="227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7:45.916" v="637"/>
          <ac:spMkLst>
            <pc:docMk/>
            <pc:sldMk cId="1713577059" sldId="284"/>
            <ac:spMk id="229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7:51.370" v="639"/>
          <ac:spMkLst>
            <pc:docMk/>
            <pc:sldMk cId="1713577059" sldId="284"/>
            <ac:spMk id="230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8:26.199" v="645"/>
          <ac:spMkLst>
            <pc:docMk/>
            <pc:sldMk cId="1713577059" sldId="284"/>
            <ac:spMk id="234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7:58.245" v="643"/>
          <ac:spMkLst>
            <pc:docMk/>
            <pc:sldMk cId="1713577059" sldId="284"/>
            <ac:spMk id="235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7:56.948" v="642"/>
          <ac:spMkLst>
            <pc:docMk/>
            <pc:sldMk cId="1713577059" sldId="284"/>
            <ac:spMk id="236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7:52.729" v="640"/>
          <ac:spMkLst>
            <pc:docMk/>
            <pc:sldMk cId="1713577059" sldId="284"/>
            <ac:spMk id="237" creationId="{00000000-0000-0000-0000-000000000000}"/>
          </ac:spMkLst>
        </pc:spChg>
        <pc:spChg chg="del">
          <ac:chgData name="MIELE FRANCESCO" userId="S::38992@ds.units.it::f04a46d5-c1e3-4ecc-b409-a6c6896d7b59" providerId="AD" clId="Web-{6DEE641E-E3BC-078F-EAAB-4E9EDE85C1E5}" dt="2022-08-22T10:17:48.166" v="638"/>
          <ac:spMkLst>
            <pc:docMk/>
            <pc:sldMk cId="1713577059" sldId="284"/>
            <ac:spMk id="238" creationId="{00000000-0000-0000-0000-000000000000}"/>
          </ac:spMkLst>
        </pc:spChg>
        <pc:graphicFrameChg chg="add del mod">
          <ac:chgData name="MIELE FRANCESCO" userId="S::38992@ds.units.it::f04a46d5-c1e3-4ecc-b409-a6c6896d7b59" providerId="AD" clId="Web-{6DEE641E-E3BC-078F-EAAB-4E9EDE85C1E5}" dt="2022-08-22T10:18:54.121" v="649"/>
          <ac:graphicFrameMkLst>
            <pc:docMk/>
            <pc:sldMk cId="1713577059" sldId="284"/>
            <ac:graphicFrameMk id="3" creationId="{13F55DC6-230D-B2EF-0FDA-C52A89D7E46E}"/>
          </ac:graphicFrameMkLst>
        </pc:graphicFrameChg>
        <pc:graphicFrameChg chg="add del mod">
          <ac:chgData name="MIELE FRANCESCO" userId="S::38992@ds.units.it::f04a46d5-c1e3-4ecc-b409-a6c6896d7b59" providerId="AD" clId="Web-{6DEE641E-E3BC-078F-EAAB-4E9EDE85C1E5}" dt="2022-08-22T10:19:02.825" v="651"/>
          <ac:graphicFrameMkLst>
            <pc:docMk/>
            <pc:sldMk cId="1713577059" sldId="284"/>
            <ac:graphicFrameMk id="5" creationId="{9188CF0D-E3FE-9B19-6284-464EFEF89AA9}"/>
          </ac:graphicFrameMkLst>
        </pc:graphicFrameChg>
        <pc:graphicFrameChg chg="add del mod">
          <ac:chgData name="MIELE FRANCESCO" userId="S::38992@ds.units.it::f04a46d5-c1e3-4ecc-b409-a6c6896d7b59" providerId="AD" clId="Web-{6DEE641E-E3BC-078F-EAAB-4E9EDE85C1E5}" dt="2022-08-22T10:19:10.794" v="653"/>
          <ac:graphicFrameMkLst>
            <pc:docMk/>
            <pc:sldMk cId="1713577059" sldId="284"/>
            <ac:graphicFrameMk id="7" creationId="{1C98E1C9-9947-9C98-BA0A-146660EB0AB1}"/>
          </ac:graphicFrameMkLst>
        </pc:graphicFrameChg>
        <pc:graphicFrameChg chg="add del mod">
          <ac:chgData name="MIELE FRANCESCO" userId="S::38992@ds.units.it::f04a46d5-c1e3-4ecc-b409-a6c6896d7b59" providerId="AD" clId="Web-{6DEE641E-E3BC-078F-EAAB-4E9EDE85C1E5}" dt="2022-08-22T10:19:21.481" v="655"/>
          <ac:graphicFrameMkLst>
            <pc:docMk/>
            <pc:sldMk cId="1713577059" sldId="284"/>
            <ac:graphicFrameMk id="9" creationId="{A79B273C-0A88-FAF7-6EDB-B7B47A99E72A}"/>
          </ac:graphicFrameMkLst>
        </pc:graphicFrameChg>
        <pc:graphicFrameChg chg="add del mod">
          <ac:chgData name="MIELE FRANCESCO" userId="S::38992@ds.units.it::f04a46d5-c1e3-4ecc-b409-a6c6896d7b59" providerId="AD" clId="Web-{6DEE641E-E3BC-078F-EAAB-4E9EDE85C1E5}" dt="2022-08-22T10:19:46.091" v="657"/>
          <ac:graphicFrameMkLst>
            <pc:docMk/>
            <pc:sldMk cId="1713577059" sldId="284"/>
            <ac:graphicFrameMk id="11" creationId="{7055D8CE-F192-9934-1F95-215340761C23}"/>
          </ac:graphicFrameMkLst>
        </pc:graphicFrameChg>
        <pc:graphicFrameChg chg="del">
          <ac:chgData name="MIELE FRANCESCO" userId="S::38992@ds.units.it::f04a46d5-c1e3-4ecc-b409-a6c6896d7b59" providerId="AD" clId="Web-{6DEE641E-E3BC-078F-EAAB-4E9EDE85C1E5}" dt="2022-08-22T10:17:55.104" v="641"/>
          <ac:graphicFrameMkLst>
            <pc:docMk/>
            <pc:sldMk cId="1713577059" sldId="284"/>
            <ac:graphicFrameMk id="228" creationId="{00000000-0000-0000-0000-000000000000}"/>
          </ac:graphicFrameMkLst>
        </pc:graphicFrameChg>
        <pc:picChg chg="add mod">
          <ac:chgData name="MIELE FRANCESCO" userId="S::38992@ds.units.it::f04a46d5-c1e3-4ecc-b409-a6c6896d7b59" providerId="AD" clId="Web-{6DEE641E-E3BC-078F-EAAB-4E9EDE85C1E5}" dt="2022-08-22T10:19:58.201" v="662" actId="1076"/>
          <ac:picMkLst>
            <pc:docMk/>
            <pc:sldMk cId="1713577059" sldId="284"/>
            <ac:picMk id="12" creationId="{902214D5-8971-EC06-0E4E-1B3AB2EA7AEE}"/>
          </ac:picMkLst>
        </pc:picChg>
      </pc:sldChg>
      <pc:sldChg chg="addSp modSp new del">
        <pc:chgData name="MIELE FRANCESCO" userId="S::38992@ds.units.it::f04a46d5-c1e3-4ecc-b409-a6c6896d7b59" providerId="AD" clId="Web-{6DEE641E-E3BC-078F-EAAB-4E9EDE85C1E5}" dt="2022-08-22T10:17:39.869" v="635"/>
        <pc:sldMkLst>
          <pc:docMk/>
          <pc:sldMk cId="3285024544" sldId="284"/>
        </pc:sldMkLst>
        <pc:picChg chg="add mod">
          <ac:chgData name="MIELE FRANCESCO" userId="S::38992@ds.units.it::f04a46d5-c1e3-4ecc-b409-a6c6896d7b59" providerId="AD" clId="Web-{6DEE641E-E3BC-078F-EAAB-4E9EDE85C1E5}" dt="2022-08-22T10:17:23.306" v="634"/>
          <ac:picMkLst>
            <pc:docMk/>
            <pc:sldMk cId="3285024544" sldId="284"/>
            <ac:picMk id="4" creationId="{D3AACDA5-446D-A749-DD26-C54EE761B976}"/>
          </ac:picMkLst>
        </pc:picChg>
      </pc:sldChg>
      <pc:sldChg chg="addSp delSp modSp new mod setBg setClrOvrMap">
        <pc:chgData name="MIELE FRANCESCO" userId="S::38992@ds.units.it::f04a46d5-c1e3-4ecc-b409-a6c6896d7b59" providerId="AD" clId="Web-{6DEE641E-E3BC-078F-EAAB-4E9EDE85C1E5}" dt="2022-08-22T10:33:10.455" v="805"/>
        <pc:sldMkLst>
          <pc:docMk/>
          <pc:sldMk cId="114661625" sldId="285"/>
        </pc:sldMkLst>
        <pc:spChg chg="mod">
          <ac:chgData name="MIELE FRANCESCO" userId="S::38992@ds.units.it::f04a46d5-c1e3-4ecc-b409-a6c6896d7b59" providerId="AD" clId="Web-{6DEE641E-E3BC-078F-EAAB-4E9EDE85C1E5}" dt="2022-08-22T10:33:04.392" v="804" actId="20577"/>
          <ac:spMkLst>
            <pc:docMk/>
            <pc:sldMk cId="114661625" sldId="285"/>
            <ac:spMk id="2" creationId="{930DB28C-7BF1-3E7F-84BC-F9CE5F9789C0}"/>
          </ac:spMkLst>
        </pc:spChg>
        <pc:spChg chg="del mod">
          <ac:chgData name="MIELE FRANCESCO" userId="S::38992@ds.units.it::f04a46d5-c1e3-4ecc-b409-a6c6896d7b59" providerId="AD" clId="Web-{6DEE641E-E3BC-078F-EAAB-4E9EDE85C1E5}" dt="2022-08-22T10:33:10.455" v="805"/>
          <ac:spMkLst>
            <pc:docMk/>
            <pc:sldMk cId="114661625" sldId="285"/>
            <ac:spMk id="3" creationId="{D3681A30-0C77-E84F-47E2-5C1539E14151}"/>
          </ac:spMkLst>
        </pc:spChg>
        <pc:spChg chg="add">
          <ac:chgData name="MIELE FRANCESCO" userId="S::38992@ds.units.it::f04a46d5-c1e3-4ecc-b409-a6c6896d7b59" providerId="AD" clId="Web-{6DEE641E-E3BC-078F-EAAB-4E9EDE85C1E5}" dt="2022-08-22T10:32:29.282" v="798"/>
          <ac:spMkLst>
            <pc:docMk/>
            <pc:sldMk cId="114661625" sldId="285"/>
            <ac:spMk id="9" creationId="{E49CC64F-7275-4E33-961B-0C5CDC439875}"/>
          </ac:spMkLst>
        </pc:spChg>
        <pc:picChg chg="add mod">
          <ac:chgData name="MIELE FRANCESCO" userId="S::38992@ds.units.it::f04a46d5-c1e3-4ecc-b409-a6c6896d7b59" providerId="AD" clId="Web-{6DEE641E-E3BC-078F-EAAB-4E9EDE85C1E5}" dt="2022-08-22T10:32:29.282" v="798"/>
          <ac:picMkLst>
            <pc:docMk/>
            <pc:sldMk cId="114661625" sldId="285"/>
            <ac:picMk id="4" creationId="{762719A1-746B-8481-6F8C-417F2E6012F4}"/>
          </ac:picMkLst>
        </pc:picChg>
      </pc:sldChg>
      <pc:sldChg chg="add del">
        <pc:chgData name="MIELE FRANCESCO" userId="S::38992@ds.units.it::f04a46d5-c1e3-4ecc-b409-a6c6896d7b59" providerId="AD" clId="Web-{6DEE641E-E3BC-078F-EAAB-4E9EDE85C1E5}" dt="2022-08-22T10:18:43.574" v="647"/>
        <pc:sldMkLst>
          <pc:docMk/>
          <pc:sldMk cId="502967090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2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23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24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GB" sz="1400" b="0" strike="noStrike" spc="-1">
                <a:latin typeface="Times New Roman"/>
              </a:defRPr>
            </a:lvl1pPr>
          </a:lstStyle>
          <a:p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25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GB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DA88C3AD-5077-4072-9CFF-FDAB23C1A392}" type="slidenum">
              <a:rPr lang="en-GB" sz="1400" b="0" strike="noStrike" spc="-1">
                <a:latin typeface="Times New Roman"/>
              </a:rPr>
              <a:t>‹N›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45D7CA38-DF36-43E8-9FF0-3A16DCA4FAEB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06" name="CustomShape 2"/>
          <p:cNvSpPr/>
          <p:nvPr/>
        </p:nvSpPr>
        <p:spPr>
          <a:xfrm>
            <a:off x="3886200" y="8686800"/>
            <a:ext cx="2971080" cy="456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3771B00F-3567-40F7-82DC-0E2171A1B92D}" type="slidenum">
              <a:rPr lang="it-IT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163FB4B5-EBFE-4356-8D63-6F84F9F99073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10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8FBA884C-B96B-494A-A9B2-1A16A8DDE2EC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44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AE0026D8-B412-4B16-A04D-B9A6A5A8BE68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12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11488E39-EB97-4C58-9604-D44ECCC704FE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13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46B2D529-2B65-4DC1-9DEA-33A1209950BA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DA5F76A5-3A10-4FE8-9D77-A9ACE69D1BB5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15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62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5F37D0A3-FF8E-4108-ACE6-7EF5D9F43693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16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6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8231EC1A-2911-43B2-834D-537C65C6B617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17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8D44FD27-7F90-4E96-8B34-E86981D75125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18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8D02B687-DCA1-4690-A694-39C9D98E5BB7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19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86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1C637D60-FC65-43D8-B5BC-11E70274B4B5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2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B02D4EAC-9A70-4822-B479-B13381E33871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3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CE217F27-B1DF-4760-9756-5A4958954026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4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066B5F11-EDD4-4072-844A-EBF7B5B280E3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5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20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FFABE21A-2141-4B28-971D-CB949A1AFCF4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0209808B-2CDD-46D7-85AD-0C1CC8F15922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7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2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2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57CCE8A1-54BD-4FFE-8AE2-B0D747C71671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/>
          <p:nvPr/>
        </p:nvSpPr>
        <p:spPr>
          <a:xfrm>
            <a:off x="3886200" y="8686800"/>
            <a:ext cx="2969640" cy="45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5640" algn="r">
              <a:lnSpc>
                <a:spcPct val="100000"/>
              </a:lnSpc>
              <a:buNone/>
              <a:tabLst>
                <a:tab pos="0" algn="l"/>
              </a:tabLst>
            </a:pPr>
            <a:fld id="{3C1B041F-01E9-44E7-9826-CDC345C391F2}" type="slidenum">
              <a:rPr lang="it-IT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9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3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ctr">
            <a:noAutofit/>
          </a:bodyPr>
          <a:lstStyle/>
          <a:p>
            <a:endParaRPr lang="en-GB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9B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 hidden="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 hidden="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898640" y="1371600"/>
            <a:ext cx="683820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ts val="2188"/>
              </a:lnSpc>
              <a:buNone/>
            </a:pPr>
            <a:r>
              <a:rPr lang="it-IT" sz="2000" b="0" strike="noStrike" spc="-1">
                <a:solidFill>
                  <a:srgbClr val="FFFFFF"/>
                </a:solidFill>
                <a:latin typeface="Garamond"/>
                <a:ea typeface="ＭＳ Ｐゴシック"/>
              </a:rPr>
              <a:t>Università degli studi di Trieste – Anno Accademico 2022/2023</a:t>
            </a:r>
            <a:endParaRPr lang="en-GB" sz="2000" b="0" strike="noStrike" spc="-1">
              <a:latin typeface="Arial"/>
            </a:endParaRPr>
          </a:p>
          <a:p>
            <a:pPr>
              <a:lnSpc>
                <a:spcPts val="2188"/>
              </a:lnSpc>
              <a:buNone/>
            </a:pPr>
            <a:r>
              <a:rPr lang="it-IT" sz="2000" b="0" strike="noStrike" spc="-1">
                <a:solidFill>
                  <a:srgbClr val="FFFFFF"/>
                </a:solidFill>
                <a:latin typeface="Garamond"/>
                <a:ea typeface="ＭＳ Ｐゴシック"/>
              </a:rPr>
              <a:t>Corso di laurea di Scienze del Governo e Politiche Pubbliche</a:t>
            </a:r>
            <a:endParaRPr lang="en-GB" sz="2000" b="0" strike="noStrike" spc="-1">
              <a:latin typeface="Arial"/>
            </a:endParaRPr>
          </a:p>
          <a:p>
            <a:pPr>
              <a:lnSpc>
                <a:spcPts val="2188"/>
              </a:lnSpc>
              <a:buNone/>
            </a:pPr>
            <a:endParaRPr lang="en-GB" sz="2000" b="0" strike="noStrike" spc="-1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886040" y="3920040"/>
            <a:ext cx="7130160" cy="79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4800" b="0" strike="noStrike" spc="-1">
                <a:solidFill>
                  <a:srgbClr val="FFFFFF"/>
                </a:solidFill>
                <a:latin typeface="Trebuchet MS"/>
                <a:ea typeface="ＭＳ Ｐゴシック"/>
              </a:rPr>
              <a:t>Tecnica delle ricerche sociali</a:t>
            </a:r>
            <a:endParaRPr lang="en-GB" sz="4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GB" sz="3200" b="0" strike="noStrike" spc="-1">
                <a:solidFill>
                  <a:srgbClr val="FFFFFF"/>
                </a:solidFill>
                <a:latin typeface="Trebuchet MS"/>
                <a:ea typeface="ＭＳ Ｐゴシック"/>
              </a:rPr>
              <a:t>Lezione "Ricerca qualitativa e quantitativa a confronto”</a:t>
            </a:r>
            <a:endParaRPr lang="en-GB" sz="3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GB" sz="3200" b="0" strike="noStrike" spc="-1"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1886040" y="2131200"/>
            <a:ext cx="6882840" cy="41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  <a:buNone/>
            </a:pPr>
            <a:r>
              <a:rPr lang="en-US" sz="1800" b="0" i="1" strike="noStrike" spc="-1">
                <a:solidFill>
                  <a:srgbClr val="FFFFFF"/>
                </a:solidFill>
                <a:latin typeface="Trebuchet MS"/>
                <a:ea typeface="ＭＳ Ｐゴシック"/>
              </a:rPr>
              <a:t>Francesco Miele</a:t>
            </a:r>
            <a:endParaRPr lang="en-GB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ctr">
            <a:norm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“Island in the street”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1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78000" lnSpcReduction="20000"/>
          </a:bodyPr>
          <a:lstStyle/>
          <a:p>
            <a:pPr indent="-457200">
              <a:lnSpc>
                <a:spcPct val="110000"/>
              </a:lnSpc>
              <a:spcAft>
                <a:spcPts val="601"/>
              </a:spcAft>
              <a:buClr>
                <a:srgbClr val="2C2C2C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6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Domande di ricerca:</a:t>
            </a:r>
          </a:p>
          <a:p>
            <a:pPr marL="457200" indent="-457200">
              <a:spcAft>
                <a:spcPts val="601"/>
              </a:spcAft>
              <a:buClr>
                <a:srgbClr val="2C2C2C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6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Gli autori mirano a comprendere cosa hanno in comune diverse gang e quali sono specificità; scelta delle gang basata sulla differenziazione (città diverse - Los Angeles, NY e Boston), di diversa connotazione etnica e di diversa dimensione. Non ci sono ipotesi da testare empiricamente, si procede in maniera induttiva “</a:t>
            </a:r>
            <a:r>
              <a:rPr lang="it-IT" sz="26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teoria verrà scoperta nel corso dell’indagine</a:t>
            </a:r>
            <a:r>
              <a:rPr lang="it-IT" sz="26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”.</a:t>
            </a:r>
            <a:endParaRPr lang="en-GB" sz="26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457200">
              <a:lnSpc>
                <a:spcPct val="100000"/>
              </a:lnSpc>
              <a:buNone/>
              <a:tabLst>
                <a:tab pos="0" algn="l"/>
              </a:tabLst>
            </a:pPr>
            <a:endParaRPr lang="en-GB" sz="2200" b="0" strike="noStrike" spc="-1" dirty="0">
              <a:latin typeface="Arial"/>
            </a:endParaRPr>
          </a:p>
          <a:p>
            <a:pPr marL="457200" indent="-457200">
              <a:spcAft>
                <a:spcPts val="601"/>
              </a:spcAft>
              <a:buClr>
                <a:srgbClr val="2C2C2C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6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Presupposti:</a:t>
            </a:r>
            <a:endParaRPr lang="en-GB" sz="26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457200">
              <a:spcAft>
                <a:spcPts val="601"/>
              </a:spcAft>
              <a:buClr>
                <a:srgbClr val="2C2C2C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6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 gang viste non come deviazione patologica dalle norme sociali, bensì come risposta organizzativa per accrescere la competitività </a:t>
            </a:r>
            <a:r>
              <a:rPr lang="it-IT" sz="26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 la protezione dei loro membri all’interno di un contesto (aree a basso reddito dei sobborghi metropolitani americani) molto competitivo.</a:t>
            </a:r>
            <a:endParaRPr lang="en-GB" sz="26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  <a:tabLst>
                <a:tab pos="0" algn="l"/>
              </a:tabLst>
            </a:pPr>
            <a:endParaRPr lang="en-GB" sz="2200" b="0" strike="noStrike" spc="-1" dirty="0">
              <a:latin typeface="Arial"/>
            </a:endParaRPr>
          </a:p>
        </p:txBody>
      </p:sp>
      <p:sp>
        <p:nvSpPr>
          <p:cNvPr id="202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“Island in the street”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07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>
              <a:tabLst>
                <a:tab pos="0" algn="l"/>
              </a:tabLst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L’autore definisce le gang come un sistema sociale quasi privato e quasi-segreto, governato da una struttura di leadership e da una ben definita suddivisione di ruoli, che persegue i propri obiettivi senza riguardo per la legge. 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457200">
              <a:tabLst>
                <a:tab pos="0" algn="l"/>
              </a:tabLst>
            </a:pPr>
            <a:endParaRPr lang="en-GB" sz="2200" b="0" strike="noStrike" spc="-1" dirty="0">
              <a:latin typeface="Arial"/>
            </a:endParaRPr>
          </a:p>
          <a:p>
            <a:pPr indent="-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Tre linee di studio per indagare queste organizzazioni: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indent="-28575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Il rapporto tra singolo membro e la gang.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indent="-28575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L’organizzazione della gang.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indent="-28575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Il rapporto tra gang e comunità.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  <a:tabLst>
                <a:tab pos="0" algn="l"/>
              </a:tabLst>
            </a:pPr>
            <a:endParaRPr lang="en-GB" sz="2200" b="0" strike="noStrike" spc="-1" dirty="0">
              <a:latin typeface="Arial"/>
            </a:endParaRPr>
          </a:p>
        </p:txBody>
      </p:sp>
      <p:sp>
        <p:nvSpPr>
          <p:cNvPr id="208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“Island in the street”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19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94000"/>
          </a:bodyPr>
          <a:lstStyle/>
          <a:p>
            <a:pPr marL="342900" indent="-342900">
              <a:spcBef>
                <a:spcPts val="11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 le diverse tematiche considerate dallo studio, vi è quello delle </a:t>
            </a: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ragioni d’entrata nella gang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 L’autore, una volta tornato «dal campo», scarta le ipotesi dominanti in letteratura che legano questa scelta a esperienze di deprivazione famigliare ed educative. </a:t>
            </a:r>
            <a:endParaRPr lang="en-GB" sz="23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11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Sanchez-</a:t>
            </a:r>
            <a:r>
              <a:rPr lang="it-IT" sz="23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Jankowski</a:t>
            </a: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non analizza variabili che aumentano la probabilità di un certo comportamento, ma </a:t>
            </a: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adotta la prospettiva dei soggetti studiati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. </a:t>
            </a:r>
            <a:endParaRPr lang="en-GB" sz="23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11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 questa prospettiva, entrare in una gang è un modo per accaparrarsi delle risorse in un contesto in cui queste sono scarse e che, quindi, è caratterizzato da un’alta competitività</a:t>
            </a:r>
            <a:endParaRPr lang="en-GB" sz="23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lang="en-GB" sz="2200" b="0" strike="noStrike" spc="-1" dirty="0">
              <a:latin typeface="Arial"/>
            </a:endParaRPr>
          </a:p>
        </p:txBody>
      </p:sp>
      <p:sp>
        <p:nvSpPr>
          <p:cNvPr id="220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“Island in the street”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25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94000"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Gli incentivi materiali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 l’attività illegale è un modo rapido per guadagnare denaro e svolgerla in maniera organizzata è meno rischioso (è quindi anche un rifugio). 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Prestigio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 entrare in una gang è un modo per sfuggire ad un destino difficile e guadagnare un ruolo di spicco nel quartiere.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Divertimento: 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gang è un luogo di aggregazione che facilita l’accesso ad occasioni di svago e divertimento.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3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Protezione fisica</a:t>
            </a:r>
            <a:r>
              <a:rPr lang="it-IT" sz="23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chi fa parte delle gang difficilmente è attaccabile dall’esterno.</a:t>
            </a:r>
            <a:endParaRPr lang="en-GB" sz="23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spcAft>
                <a:spcPts val="601"/>
              </a:spcAft>
            </a:pPr>
            <a:endParaRPr lang="en-GB" sz="2200" b="0" strike="noStrike" spc="-1" dirty="0">
              <a:latin typeface="Arial"/>
            </a:endParaRPr>
          </a:p>
        </p:txBody>
      </p:sp>
      <p:sp>
        <p:nvSpPr>
          <p:cNvPr id="226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247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84500" lnSpcReduction="10000"/>
          </a:bodyPr>
          <a:lstStyle/>
          <a:p>
            <a:pPr>
              <a:lnSpc>
                <a:spcPct val="100000"/>
              </a:lnSpc>
              <a:buNone/>
            </a:pPr>
            <a:endParaRPr lang="en-GB" sz="43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r>
              <a:rPr lang="it-IT" sz="43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1. L’impostazione della ricerca </a:t>
            </a:r>
            <a:endParaRPr lang="en-GB" sz="43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49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 indent="-285750">
              <a:lnSpc>
                <a:spcPct val="9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Costruzione della ricerca quantitativa:</a:t>
            </a:r>
            <a:endParaRPr lang="en-GB" sz="2000" b="0" strike="noStrike" spc="-1" dirty="0">
              <a:latin typeface="Arial"/>
            </a:endParaRPr>
          </a:p>
          <a:p>
            <a:pPr marL="5715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Esposizione della teoria.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5715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Formulazione in un modello empiricamente controllabile.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5715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Pianificazione, rilevazione ed analisi.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5715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Ritorno alla teoria.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algn="just">
              <a:lnSpc>
                <a:spcPct val="100000"/>
              </a:lnSpc>
              <a:buNone/>
            </a:pPr>
            <a:endParaRPr lang="en-GB" sz="2000" b="0" strike="noStrike" spc="-1" dirty="0">
              <a:latin typeface="Arial"/>
            </a:endParaRPr>
          </a:p>
          <a:p>
            <a:pPr marL="342900" indent="-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Impostazione deduttiva</a:t>
            </a: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 la teoria precede l’osservazione; i dati empirici cercano di giustificare la teoria; la letteratura fornisce ipotesi da cui partire.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0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92000"/>
          </a:bodyPr>
          <a:lstStyle/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1. L’impostazione della ricerca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55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 indent="-285750">
              <a:lnSpc>
                <a:spcPct val="9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Costruzione della ricerca qualitativa:</a:t>
            </a:r>
            <a:endParaRPr lang="en-GB" sz="2200" b="0" strike="noStrike" spc="-1" dirty="0">
              <a:latin typeface="Arial"/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Non si parte da una teoria iniziale.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Né da ipotesi da controllare.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 ipotesi vengono definite in itinere.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ü"/>
              <a:tabLst>
                <a:tab pos="0" algn="l"/>
              </a:tabLst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teoria emerge dai dati.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indent="-28575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Impostazione interattiva</a:t>
            </a: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la relazione tra teoria e ricerca è interattiva e la prima non precede la seconda; la letteratura può limitare la capacità di “comprendere” il fenomeno.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4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5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6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84500" lnSpcReduction="20000"/>
          </a:bodyPr>
          <a:lstStyle/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it-IT" sz="4000" b="1" strike="noStrike" cap="all" spc="-1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it-IT" sz="4000" b="1" strike="noStrike" cap="all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en-GB" sz="4000" b="0" strike="noStrike" spc="-1" dirty="0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2. La rilevazione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67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 indent="-285750">
              <a:lnSpc>
                <a:spcPct val="9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Grado di strutturazione delle procedure: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Disegno della ricerca costruito ex ante (quantitativa)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Disegno della ricerca modellato nel corso della rilevazione (qualitativa)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2200" b="0" strike="noStrike" spc="-1" dirty="0">
              <a:latin typeface="Arial"/>
            </a:endParaRPr>
          </a:p>
          <a:p>
            <a:pPr marL="342900" indent="-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Rappresentatività dei soggetti studiati</a:t>
            </a:r>
            <a:r>
              <a:rPr lang="it-IT" sz="2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  <a:endParaRPr lang="en-GB" sz="2200" b="1" strike="noStrike" spc="-1" dirty="0">
              <a:latin typeface="Arial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Campioni estesi rappresentativi statisticamente (quantitativa)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Pochi casi non rappresentativi statisticamente (qualitativa)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8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2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84500" lnSpcReduction="20000"/>
          </a:bodyPr>
          <a:lstStyle/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it-IT" sz="4000" b="1" strike="noStrike" cap="all" spc="-1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it-IT" sz="4000" b="1" strike="noStrike" cap="all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endParaRPr lang="en-GB" sz="4000" b="0" strike="noStrike" spc="-1" dirty="0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2. La rilevazione e l’analisi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10000"/>
              </a:lnSpc>
              <a:buNone/>
            </a:pP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73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lnSpcReduction="10000"/>
          </a:bodyPr>
          <a:lstStyle/>
          <a:p>
            <a:pPr marL="342900" indent="-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Strumenti di rilevazione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Strumenti uniformi (es. questionario nella ricerca quantitativa)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Strumenti flessibili (es. traccia d’intervista nella ricerca qualitativa)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ü"/>
            </a:pP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Natura dei dati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Dati “oggettivi” (non esposti a forme di soggettività)  e standardizzati (ricerca quantitativa)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Dati “soggettivi”. Qualsiasi dato che approfondisca il fenomeno (ricerca qualitativa)</a:t>
            </a:r>
          </a:p>
          <a:p>
            <a:pPr marL="342900" indent="-342900">
              <a:buFont typeface="Wingdings" pitchFamily="2" charset="2"/>
              <a:buChar char="ü"/>
            </a:pPr>
            <a:endParaRPr lang="it-IT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11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Oggetto dell’analisi:</a:t>
            </a:r>
            <a:endParaRPr lang="en-GB" sz="20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 per variabili (medie, percentuali, correlazioni, varianza)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it-IT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Non variabili ma comprensione dell’individuo nella sua interezza (no alle connessioni statistiche)</a:t>
            </a:r>
          </a:p>
          <a:p>
            <a:endParaRPr lang="it-IT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4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8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9" name="CustomShape 3"/>
          <p:cNvSpPr/>
          <p:nvPr/>
        </p:nvSpPr>
        <p:spPr>
          <a:xfrm>
            <a:off x="0" y="21546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0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92000" lnSpcReduction="20000"/>
          </a:bodyPr>
          <a:lstStyle/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it-IT" sz="4000" b="1" strike="noStrike" cap="all" spc="-1" dirty="0">
                <a:solidFill>
                  <a:srgbClr val="000000"/>
                </a:solidFill>
                <a:latin typeface="Arial"/>
                <a:ea typeface="Arial"/>
              </a:rPr>
              <a:t>4.</a:t>
            </a:r>
            <a:r>
              <a:rPr lang="it-IT" sz="4000" b="1" strike="noStrike" cap="all" spc="-1" dirty="0">
                <a:solidFill>
                  <a:srgbClr val="FFFFFF"/>
                </a:solidFill>
                <a:latin typeface="Arial"/>
                <a:ea typeface="Arial"/>
              </a:rPr>
              <a:t> </a:t>
            </a: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it-IT" sz="3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3. I risultati</a:t>
            </a:r>
            <a:endParaRPr lang="en-GB" sz="37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291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92500" lnSpcReduction="20000"/>
          </a:bodyPr>
          <a:lstStyle/>
          <a:p>
            <a:pPr marL="342900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Modalità</a:t>
            </a:r>
            <a:r>
              <a:rPr lang="en-GB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di </a:t>
            </a:r>
            <a:r>
              <a:rPr lang="en-GB" sz="20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rresentazione</a:t>
            </a:r>
            <a:r>
              <a:rPr lang="en-GB" sz="20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</a:t>
            </a:r>
          </a:p>
          <a:p>
            <a:pPr marL="342900" indent="-342900">
              <a:buClr>
                <a:srgbClr val="000000"/>
              </a:buClr>
              <a:buFont typeface="Wingdings" pitchFamily="2" charset="2"/>
              <a:buChar char="ü"/>
            </a:pP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Tabelle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hanno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il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pregio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chiarezza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e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sinteticità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 ma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impoveriscono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ricchezza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delle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affermazioni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soggetti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Clr>
                <a:srgbClr val="000000"/>
              </a:buClr>
              <a:buFont typeface="Wingdings" pitchFamily="2" charset="2"/>
              <a:buChar char="ü"/>
            </a:pP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narrazioni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riportano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le parole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degli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/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lle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intervistati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/e e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quindi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pongono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come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una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“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fotografia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loro</a:t>
            </a:r>
            <a:r>
              <a:rPr lang="en-GB" sz="20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0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pensieri</a:t>
            </a: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buClr>
                <a:srgbClr val="000000"/>
              </a:buClr>
            </a:pP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1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Generalizzazioni</a:t>
            </a:r>
            <a:r>
              <a:rPr lang="en-GB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</a:t>
            </a:r>
          </a:p>
          <a:p>
            <a:pPr marL="342900" indent="-342900">
              <a:buClr>
                <a:srgbClr val="000000"/>
              </a:buClr>
              <a:buFont typeface="Wingdings" pitchFamily="2" charset="2"/>
              <a:buChar char="ü"/>
            </a:pP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Enunciare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rapporti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causali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le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variabili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possano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spiegare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ottenuti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buClr>
                <a:srgbClr val="000000"/>
              </a:buClr>
              <a:buFont typeface="Wingdings" pitchFamily="2" charset="2"/>
              <a:buChar char="ü"/>
            </a:pP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Individuare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tipi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ideali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cioè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categorie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concettuali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non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esistono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nella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realtà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, ma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che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possono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essere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utilizzate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come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modelli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con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quali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interpretarla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2000" b="1" spc="-1" dirty="0"/>
          </a:p>
          <a:p>
            <a:pPr marL="342900" indent="-342900">
              <a:buClr>
                <a:srgbClr val="000000"/>
              </a:buClr>
              <a:buFont typeface="Wingdings" pitchFamily="2" charset="2"/>
              <a:buChar char="§"/>
            </a:pPr>
            <a:r>
              <a:rPr lang="en-GB" sz="21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Portata</a:t>
            </a:r>
            <a:r>
              <a:rPr lang="en-GB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dei</a:t>
            </a:r>
            <a:r>
              <a:rPr lang="en-GB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</a:t>
            </a:r>
            <a:r>
              <a:rPr lang="en-GB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profondità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dell’analisi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e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l’ampiezza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della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sono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</a:t>
            </a:r>
            <a:r>
              <a:rPr lang="en-GB" sz="21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inversamente</a:t>
            </a:r>
            <a:r>
              <a:rPr lang="en-GB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correlate</a:t>
            </a:r>
          </a:p>
          <a:p>
            <a:pPr>
              <a:buClr>
                <a:srgbClr val="000000"/>
              </a:buClr>
            </a:pPr>
            <a:endParaRPr lang="en-GB" sz="20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92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0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1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91000" lnSpcReduction="20000"/>
          </a:bodyPr>
          <a:lstStyle/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it-IT" sz="4000" b="1" strike="noStrike" cap="all" spc="-1" dirty="0">
                <a:solidFill>
                  <a:srgbClr val="000000"/>
                </a:solidFill>
                <a:latin typeface="Arial"/>
                <a:ea typeface="Arial"/>
              </a:rPr>
              <a:t>4.</a:t>
            </a:r>
            <a:r>
              <a:rPr lang="it-IT" sz="4000" b="1" strike="noStrike" cap="all" spc="-1" dirty="0">
                <a:solidFill>
                  <a:srgbClr val="FFFFFF"/>
                </a:solidFill>
                <a:latin typeface="Arial"/>
                <a:ea typeface="Arial"/>
              </a:rPr>
              <a:t> </a:t>
            </a:r>
            <a:endParaRPr lang="en-GB" sz="40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it-IT" sz="41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La coesistenza </a:t>
            </a:r>
            <a:r>
              <a:rPr lang="it-IT" sz="41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e'</a:t>
            </a:r>
            <a:r>
              <a:rPr lang="it-IT" sz="41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possibile?</a:t>
            </a:r>
            <a:endParaRPr lang="en-GB" sz="41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GB" sz="4000" b="0" strike="noStrike" spc="-1" dirty="0">
              <a:latin typeface="Arial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303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 lvl="1" indent="-45720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it-IT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Due punti di vista incompatibili.</a:t>
            </a:r>
            <a:endParaRPr lang="en-GB" sz="19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lvl="1" indent="-45720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it-IT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Ancillare</a:t>
            </a:r>
            <a:r>
              <a:rPr lang="it-IT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 (per i quantitativi l’approccio qualitativo può avere un valore esplorativo). 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lvl="1" indent="-45720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it-IT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Pari dignità </a:t>
            </a:r>
            <a:r>
              <a:rPr lang="it-IT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tra i due approcci che sono però applicabili a contesti diversi.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lvl="1" indent="-45720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it-IT" sz="19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Approcci integrabili:</a:t>
            </a:r>
            <a:endParaRPr lang="en-GB" sz="19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lvl="1" indent="-45720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Font typeface="Wingdings" pitchFamily="2" charset="2"/>
              <a:buChar char="ü"/>
            </a:pPr>
            <a:r>
              <a:rPr lang="it-IT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 sue due fasi parallele della ricerca 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lvl="1" indent="-457200">
              <a:lnSpc>
                <a:spcPct val="80000"/>
              </a:lnSpc>
              <a:spcAft>
                <a:spcPts val="601"/>
              </a:spcAft>
              <a:buClr>
                <a:srgbClr val="000000"/>
              </a:buClr>
              <a:buFont typeface="Wingdings" pitchFamily="2" charset="2"/>
              <a:buChar char="ü"/>
            </a:pPr>
            <a:r>
              <a:rPr lang="it-IT" sz="19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oppure su due fasi successive.</a:t>
            </a:r>
            <a:endParaRPr lang="en-GB" sz="19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4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2"/>
          <p:cNvSpPr/>
          <p:nvPr/>
        </p:nvSpPr>
        <p:spPr>
          <a:xfrm>
            <a:off x="72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1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ts val="601"/>
              </a:spcAft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Qualitativa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 e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quantitativa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3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Due esempi di ricerca: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1) “</a:t>
            </a: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Crime in the making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 di Sampson e </a:t>
            </a:r>
            <a:r>
              <a:rPr lang="it-IT" sz="24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Laub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2) “</a:t>
            </a:r>
            <a:r>
              <a:rPr lang="it-IT" sz="2400" b="1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Islands</a:t>
            </a: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in the street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 di Sanchez-</a:t>
            </a:r>
            <a:r>
              <a:rPr lang="it-IT" sz="24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Jankowski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algn="just">
              <a:lnSpc>
                <a:spcPct val="100000"/>
              </a:lnSpc>
              <a:buNone/>
            </a:pPr>
            <a:endParaRPr lang="en-GB" sz="2400" b="0" strike="noStrike" spc="-1" dirty="0">
              <a:latin typeface="Arial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Differenze nelle tecniche e nei metodi per quanto riguarda: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algn="just">
              <a:lnSpc>
                <a:spcPct val="100000"/>
              </a:lnSpc>
              <a:buNone/>
            </a:pPr>
            <a:endParaRPr lang="en-GB" sz="2400" b="0" strike="noStrike" spc="-1" dirty="0">
              <a:latin typeface="Arial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Impostazione della ricerca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Rilevazione e tipi di dati raccolti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 dei dati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Risultati raggiunti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</a:pPr>
            <a:endParaRPr lang="en-GB" sz="2400" b="0" strike="noStrike" spc="-1" dirty="0">
              <a:latin typeface="Arial"/>
            </a:endParaRPr>
          </a:p>
        </p:txBody>
      </p:sp>
      <p:sp>
        <p:nvSpPr>
          <p:cNvPr id="134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DB28C-7BF1-3E7F-84BC-F9CE5F97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460" y="1783959"/>
            <a:ext cx="306548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700" dirty="0" err="1"/>
              <a:t>Capitolo</a:t>
            </a:r>
            <a:r>
              <a:rPr lang="en-US" sz="4700" dirty="0"/>
              <a:t> 2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4" descr="Immagine che contiene testo, screenshot, bigliettodavisita&#10;&#10;Descrizione generata automaticamente">
            <a:extLst>
              <a:ext uri="{FF2B5EF4-FFF2-40B4-BE49-F238E27FC236}">
                <a16:creationId xmlns:a16="http://schemas.microsoft.com/office/drawing/2014/main" id="{762719A1-746B-8481-6F8C-417F2E6012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48" r="-2" b="4686"/>
          <a:stretch/>
        </p:blipFill>
        <p:spPr>
          <a:xfrm>
            <a:off x="20" y="10"/>
            <a:ext cx="5271352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4661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ts val="601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Una 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ricerca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(post)</a:t>
            </a:r>
            <a:r>
              <a:rPr lang="en-US" sz="3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positivista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indent="-457200" fontAlgn="base"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“</a:t>
            </a: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Crime in the making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” di Sampson e </a:t>
            </a:r>
            <a:r>
              <a:rPr lang="it-IT" sz="24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Laub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(1993)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Paradigma positivista e metodologie quantitative.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Tecnica: costruzione di indici e variabili misurabili.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Materiale empirico: ritrovati 60 scatoloni contenenti materiali raccolti dal 1939 al 1963 per una ricerca.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Analisi: secondaria, basata sull’archivio di una ricerca longitudinale durata 24 anni (dal 1939 al 1963). Gli autori decidono di </a:t>
            </a:r>
            <a:r>
              <a:rPr lang="it-IT" sz="24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ri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-analizzare i dati per rispondere ai nuovi interrogativi teorici sulla devianza minorile</a:t>
            </a:r>
            <a:r>
              <a:rPr lang="it-IT" sz="23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en-GB" sz="23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Aft>
                <a:spcPts val="601"/>
              </a:spcAft>
              <a:buNone/>
              <a:tabLst>
                <a:tab pos="0" algn="l"/>
              </a:tabLst>
            </a:pPr>
            <a:endParaRPr lang="en-GB" sz="2300" b="0" strike="noStrike" spc="-1" dirty="0">
              <a:latin typeface="Arial"/>
            </a:endParaRPr>
          </a:p>
        </p:txBody>
      </p:sp>
      <p:sp>
        <p:nvSpPr>
          <p:cNvPr id="140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“Crime in the making”  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145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82500" lnSpcReduction="10000"/>
          </a:bodyPr>
          <a:lstStyle/>
          <a:p>
            <a:pPr marL="342900" indent="-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it-IT" sz="25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Dibattito teorico esistente</a:t>
            </a:r>
            <a:r>
              <a:rPr lang="it-IT" sz="27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</a:t>
            </a:r>
            <a:endParaRPr lang="en-GB" sz="27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lvl="1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l’antisocialità si forma nell’infanzia e il comportamento disadattato perdura per tutta la vita.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lvl="1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il comportamento disadattato può cambiare nel corso della vita: i bambini antisociali non diventano necessariamente adulti antisociali</a:t>
            </a:r>
            <a:r>
              <a:rPr lang="it-IT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en-GB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lang="en-GB" sz="2000" b="0" strike="noStrike" spc="-1" dirty="0">
              <a:latin typeface="Arial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it-IT" sz="25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Teorie contrapposte ma entrambe supportate da conferme empiriche.</a:t>
            </a:r>
            <a:endParaRPr lang="en-GB" sz="25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it-IT" sz="25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Per spiegare questa apparente contraddizione, gli autori introducono come variabile interveniente il “controllo sociale informale”: sarebbero i legami informali, che si sviluppano in famiglia, scuola, lavoro, matrimonio ecc., a determinare il comportamento deviante o meno</a:t>
            </a:r>
            <a:r>
              <a:rPr lang="it-IT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en-GB" sz="2000" b="0" strike="noStrike" spc="-1" dirty="0">
              <a:latin typeface="Arial"/>
            </a:endParaRPr>
          </a:p>
        </p:txBody>
      </p:sp>
      <p:sp>
        <p:nvSpPr>
          <p:cNvPr id="146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“Crime in the making”  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151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95500"/>
          </a:bodyPr>
          <a:lstStyle/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it-IT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Oggetto di studio</a:t>
            </a: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devianza giovanile.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it-IT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Teoria proposta</a:t>
            </a: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 per ogni età vengono discusse sia le variabili di fondo (povertà, storia famigliare, infanzia antisociale) sia i meccanismi informali di controllo sociale. L’obiettivo è di integrare le teorie psicologiche e sociologiche.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it-IT" sz="21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Nuovi interrogativi teorici: </a:t>
            </a:r>
            <a:endParaRPr lang="en-GB" sz="21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È durante l’infanzia che sorgono i germi del comportamento antisociale?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Con il matrimonio e l’inizio dell’età lavorativa avvengono cambiamenti radicali nell’atteggiamento sociale dell’individuo?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ü"/>
              <a:defRPr/>
            </a:pPr>
            <a:r>
              <a:rPr lang="it-IT" sz="21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Necessità di compiere studi longitudinali/diacronici.</a:t>
            </a:r>
            <a:endParaRPr lang="en-GB" sz="21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2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r>
              <a:rPr lang="it-IT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“Crime in the making”  </a:t>
            </a:r>
            <a:endParaRPr lang="en-GB" sz="3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96500" lnSpcReduction="10000"/>
          </a:bodyPr>
          <a:lstStyle/>
          <a:p>
            <a:pPr marL="285750" indent="-285750"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Ipotesi teorica</a:t>
            </a: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la devianza è influenzata dalle variabili strutturali ma anche dal tipo di controllo informale esercitato sugli individui</a:t>
            </a:r>
            <a:r>
              <a:rPr lang="it-IT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en-GB" sz="2200" b="1" spc="-1" dirty="0">
              <a:latin typeface="Arial"/>
              <a:ea typeface="Arial"/>
            </a:endParaRPr>
          </a:p>
          <a:p>
            <a:pPr marL="285750" indent="-285750">
              <a:lnSpc>
                <a:spcPct val="100000"/>
              </a:lnSpc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Disegno della ricerca: </a:t>
            </a:r>
            <a:endParaRPr lang="en-GB" sz="22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742950" lvl="1" indent="-28575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500 ‘autori di reato</a:t>
            </a: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’ giovani, maschi, bianchi, che all’inizio dell’indagine (1939) avevano fra i 10 e i 17 anni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742950" lvl="1" indent="-28575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500 ragazzi ‘non autori di reato</a:t>
            </a: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’ individuati con un piano di corrispondenza accurato (per ogni autore di reato individuato un ragazzo non autore di reato avente la stessa età, origine etnica, quartiere e QI) 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Tutti i ragazzi seguiti sistematicamente dal 1939 al 1948, e poi quasi tutti di nuovo quando avevano 25 e 32 anni</a:t>
            </a:r>
            <a:r>
              <a:rPr lang="it-IT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en-GB" sz="2200" b="0" strike="noStrike" spc="-1" dirty="0">
              <a:latin typeface="Arial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“Crime in the making” 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176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 marL="285750" indent="-28575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Variabile dipendente 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(ciò che si vuole spiegare): indici di devianza (ufficiale= aver commesso reato; cattiva condotta= fumare, bere, scappare di casa, marinare la scuola). 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Variabili indipendenti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strutturali e di processo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7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8" name="Immagine 2" descr="Immagine che contiene testo&#10;&#10;Descrizione generata automaticamente"/>
          <p:cNvPicPr/>
          <p:nvPr/>
        </p:nvPicPr>
        <p:blipFill>
          <a:blip r:embed="rId3"/>
          <a:stretch/>
        </p:blipFill>
        <p:spPr>
          <a:xfrm>
            <a:off x="1806586" y="3891949"/>
            <a:ext cx="5897880" cy="2849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“Crime in the making”  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183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 fontScale="92500" lnSpcReduction="10000"/>
          </a:bodyPr>
          <a:lstStyle/>
          <a:p>
            <a:pPr>
              <a:spcAft>
                <a:spcPts val="601"/>
              </a:spcAft>
              <a:buClr>
                <a:srgbClr val="2C2C2C"/>
              </a:buClr>
            </a:pP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Var. Strutturali -&gt;   Var. Processuali -&gt;  Devianza: </a:t>
            </a:r>
            <a:endParaRPr lang="en-GB" sz="2400" b="1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None/>
            </a:pPr>
            <a:endParaRPr lang="en-GB" sz="2200" b="0" strike="noStrike" spc="-1" dirty="0">
              <a:latin typeface="Arial"/>
            </a:endParaRPr>
          </a:p>
          <a:p>
            <a:pPr marL="285750" indent="-285750"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Le variabili strutturali non hanno effetto diretto sul comportamento deviante, ma la loro azione è mediata dalle variabili processuali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4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La Disgregazione Familiare  </a:t>
            </a: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favorisce l'assenza di controllo dei genitori che favorisce il comportamento deviante. </a:t>
            </a:r>
            <a:endParaRPr lang="en-GB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endParaRPr lang="it-IT" sz="24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spcAft>
                <a:spcPts val="601"/>
              </a:spcAft>
              <a:buClr>
                <a:srgbClr val="2C2C2C"/>
              </a:buClr>
              <a:buFont typeface="Arial"/>
              <a:buChar char="•"/>
            </a:pPr>
            <a:r>
              <a:rPr lang="it-IT" sz="24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Se si prendono i soggetti con lo stesso livello di controllo e cura famigliare, la disgregazione familiare cessa di avere influenza sul destino deviante dei figli</a:t>
            </a:r>
            <a:r>
              <a:rPr lang="it-IT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 </a:t>
            </a:r>
            <a:endParaRPr lang="en-GB" sz="2200" b="0" strike="noStrike" spc="-1" dirty="0">
              <a:latin typeface="Arial"/>
            </a:endParaRPr>
          </a:p>
        </p:txBody>
      </p:sp>
      <p:sp>
        <p:nvSpPr>
          <p:cNvPr id="184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2"/>
          <p:cNvSpPr/>
          <p:nvPr/>
        </p:nvSpPr>
        <p:spPr>
          <a:xfrm>
            <a:off x="0" y="0"/>
            <a:ext cx="914328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CustomShape 3"/>
          <p:cNvSpPr/>
          <p:nvPr/>
        </p:nvSpPr>
        <p:spPr>
          <a:xfrm>
            <a:off x="360" y="176040"/>
            <a:ext cx="9141120" cy="164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4"/>
          <p:cNvSpPr/>
          <p:nvPr/>
        </p:nvSpPr>
        <p:spPr>
          <a:xfrm>
            <a:off x="902160" y="284040"/>
            <a:ext cx="7337520" cy="15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Una ricerca </a:t>
            </a:r>
            <a:r>
              <a:rPr lang="it-IT" sz="40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intrepretativista</a:t>
            </a:r>
            <a:endParaRPr lang="en-GB" sz="4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85000"/>
              </a:lnSpc>
              <a:spcAft>
                <a:spcPts val="601"/>
              </a:spcAft>
              <a:buNone/>
            </a:pPr>
            <a:endParaRPr lang="en-GB" sz="4000" b="0" strike="noStrike" spc="-1" dirty="0">
              <a:latin typeface="Arial"/>
            </a:endParaRPr>
          </a:p>
        </p:txBody>
      </p:sp>
      <p:sp>
        <p:nvSpPr>
          <p:cNvPr id="195" name="CustomShape 5"/>
          <p:cNvSpPr/>
          <p:nvPr/>
        </p:nvSpPr>
        <p:spPr>
          <a:xfrm>
            <a:off x="902160" y="2011680"/>
            <a:ext cx="7337520" cy="420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rmAutofit/>
          </a:bodyPr>
          <a:lstStyle/>
          <a:p>
            <a:pPr>
              <a:lnSpc>
                <a:spcPct val="100000"/>
              </a:lnSpc>
              <a:spcAft>
                <a:spcPts val="601"/>
              </a:spcAft>
              <a:buNone/>
            </a:pPr>
            <a:r>
              <a:rPr lang="it-IT" sz="22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“</a:t>
            </a:r>
            <a:r>
              <a:rPr lang="it-IT" sz="2200" b="1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Island in the street” </a:t>
            </a: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di Sanchez-</a:t>
            </a:r>
            <a:r>
              <a:rPr lang="it-IT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Jankowski</a:t>
            </a: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 (1991):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Paradigma </a:t>
            </a:r>
            <a:r>
              <a:rPr lang="it-IT" sz="2200" dirty="0" err="1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interpretativista</a:t>
            </a: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: comprendere i fenomeni tramite metodologie qualitative.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Tecnica: osservazione partecipante.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Materiale empirico: le gang metropolitane.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90000"/>
              </a:lnSpc>
              <a:spcAft>
                <a:spcPts val="601"/>
              </a:spcAft>
              <a:buClr>
                <a:srgbClr val="2C2C2C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Source Sans Pro Light" panose="020F0302020204030204" pitchFamily="34" charset="0"/>
                <a:ea typeface="ＭＳ Ｐゴシック" panose="020B0600070205080204" pitchFamily="34" charset="-128"/>
              </a:rPr>
              <a:t>Analisi comparativa: 37 gang studiate in 10 anni partecipando alla vita quotidiana delle gang e annotando le osservazioni (ferito in scontri tra gang e fermato più volte dalla polizia). </a:t>
            </a:r>
            <a:endParaRPr lang="en-GB" sz="2200" dirty="0">
              <a:solidFill>
                <a:srgbClr val="000000"/>
              </a:solidFill>
              <a:latin typeface="Source Sans Pro Light" panose="020F0302020204030204" pitchFamily="34" charset="0"/>
              <a:ea typeface="ＭＳ Ｐゴシック" panose="020B0600070205080204" pitchFamily="34" charset="-128"/>
            </a:endParaRPr>
          </a:p>
          <a:p>
            <a:pPr>
              <a:spcAft>
                <a:spcPts val="601"/>
              </a:spcAft>
              <a:buClr>
                <a:srgbClr val="000000"/>
              </a:buClr>
            </a:pPr>
            <a:endParaRPr lang="it-IT" sz="2200" b="0" strike="noStrike" spc="-1" dirty="0">
              <a:latin typeface="Arial"/>
            </a:endParaRPr>
          </a:p>
        </p:txBody>
      </p:sp>
      <p:sp>
        <p:nvSpPr>
          <p:cNvPr id="196" name="CustomShape 6"/>
          <p:cNvSpPr/>
          <p:nvPr/>
        </p:nvSpPr>
        <p:spPr>
          <a:xfrm>
            <a:off x="2987640" y="260280"/>
            <a:ext cx="2878920" cy="76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6001</TotalTime>
  <Words>1516</Words>
  <Application>Microsoft Macintosh PowerPoint</Application>
  <PresentationFormat>Presentazione su schermo (4:3)</PresentationFormat>
  <Paragraphs>169</Paragraphs>
  <Slides>20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20</vt:i4>
      </vt:variant>
    </vt:vector>
  </HeadingPairs>
  <TitlesOfParts>
    <vt:vector size="29" baseType="lpstr">
      <vt:lpstr>Arial</vt:lpstr>
      <vt:lpstr>Garamond</vt:lpstr>
      <vt:lpstr>Source Sans Pro Light</vt:lpstr>
      <vt:lpstr>Symbol</vt:lpstr>
      <vt:lpstr>Times New Roman</vt:lpstr>
      <vt:lpstr>Trebuchet MS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Capitolo 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Consip</dc:creator>
  <dc:description/>
  <cp:lastModifiedBy>MIELE FRANCESCO</cp:lastModifiedBy>
  <cp:revision>695</cp:revision>
  <cp:lastPrinted>2019-10-04T21:31:54Z</cp:lastPrinted>
  <dcterms:created xsi:type="dcterms:W3CDTF">2009-12-15T11:40:43Z</dcterms:created>
  <dcterms:modified xsi:type="dcterms:W3CDTF">2022-10-17T07:42:54Z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Notes">
    <vt:i4>27</vt:i4>
  </property>
  <property fmtid="{D5CDD505-2E9C-101B-9397-08002B2CF9AE}" pid="6" name="PresentationFormat">
    <vt:lpwstr>Presentazione su schermo (4:3)</vt:lpwstr>
  </property>
  <property fmtid="{D5CDD505-2E9C-101B-9397-08002B2CF9AE}" pid="7" name="ScaleCrop">
    <vt:bool>false</vt:bool>
  </property>
  <property fmtid="{D5CDD505-2E9C-101B-9397-08002B2CF9AE}" pid="8" name="ShareDoc">
    <vt:bool>false</vt:bool>
  </property>
  <property fmtid="{D5CDD505-2E9C-101B-9397-08002B2CF9AE}" pid="9" name="Slides">
    <vt:i4>28</vt:i4>
  </property>
</Properties>
</file>