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notesMasterIdLst>
    <p:notesMasterId r:id="rId33"/>
  </p:notesMasterIdLst>
  <p:sldIdLst>
    <p:sldId id="256" r:id="rId4"/>
    <p:sldId id="257" r:id="rId5"/>
    <p:sldId id="258" r:id="rId6"/>
    <p:sldId id="286" r:id="rId7"/>
    <p:sldId id="260" r:id="rId8"/>
    <p:sldId id="261" r:id="rId9"/>
    <p:sldId id="287" r:id="rId10"/>
    <p:sldId id="288" r:id="rId11"/>
    <p:sldId id="315" r:id="rId12"/>
    <p:sldId id="290" r:id="rId13"/>
    <p:sldId id="291" r:id="rId14"/>
    <p:sldId id="294" r:id="rId15"/>
    <p:sldId id="295" r:id="rId16"/>
    <p:sldId id="299" r:id="rId17"/>
    <p:sldId id="300" r:id="rId18"/>
    <p:sldId id="296" r:id="rId19"/>
    <p:sldId id="302" r:id="rId20"/>
    <p:sldId id="303" r:id="rId21"/>
    <p:sldId id="264" r:id="rId22"/>
    <p:sldId id="265" r:id="rId23"/>
    <p:sldId id="306" r:id="rId24"/>
    <p:sldId id="307" r:id="rId25"/>
    <p:sldId id="266" r:id="rId26"/>
    <p:sldId id="310" r:id="rId27"/>
    <p:sldId id="311" r:id="rId28"/>
    <p:sldId id="312" r:id="rId29"/>
    <p:sldId id="313" r:id="rId30"/>
    <p:sldId id="314" r:id="rId31"/>
    <p:sldId id="285" r:id="rId3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EE641E-E3BC-078F-EAAB-4E9EDE85C1E5}" v="777" dt="2022-08-22T10:33:42.534"/>
    <p1510:client id="{7E7DB0B7-34E1-3EB4-F662-E1AFFFABEAFE}" v="1473" dt="2022-08-22T15:25:19.912"/>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13"/>
  </p:normalViewPr>
  <p:slideViewPr>
    <p:cSldViewPr snapToGrid="0">
      <p:cViewPr varScale="1">
        <p:scale>
          <a:sx n="108" d="100"/>
          <a:sy n="108" d="100"/>
        </p:scale>
        <p:origin x="176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microsoft.com/office/2015/10/relationships/revisionInfo" Target="revisionInfo.xml"/><Relationship Id="rId21" Type="http://schemas.openxmlformats.org/officeDocument/2006/relationships/slide" Target="slides/slide18.xml"/><Relationship Id="rId34"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notesMaster" Target="notesMasters/notesMaster1.xml"/><Relationship Id="rId38"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viewProps" Target="viewProps.xml"/><Relationship Id="rId8" Type="http://schemas.openxmlformats.org/officeDocument/2006/relationships/slide" Target="slides/slide5.xml"/><Relationship Id="rId3" Type="http://schemas.openxmlformats.org/officeDocument/2006/relationships/slideMaster" Target="slideMasters/slideMaster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ELE FRANCESCO" userId="S::38992@ds.units.it::f04a46d5-c1e3-4ecc-b409-a6c6896d7b59" providerId="AD" clId="Web-{7E7DB0B7-34E1-3EB4-F662-E1AFFFABEAFE}"/>
    <pc:docChg chg="addSld delSld modSld">
      <pc:chgData name="MIELE FRANCESCO" userId="S::38992@ds.units.it::f04a46d5-c1e3-4ecc-b409-a6c6896d7b59" providerId="AD" clId="Web-{7E7DB0B7-34E1-3EB4-F662-E1AFFFABEAFE}" dt="2022-08-22T15:25:18.647" v="1348" actId="20577"/>
      <pc:docMkLst>
        <pc:docMk/>
      </pc:docMkLst>
      <pc:sldChg chg="modSp">
        <pc:chgData name="MIELE FRANCESCO" userId="S::38992@ds.units.it::f04a46d5-c1e3-4ecc-b409-a6c6896d7b59" providerId="AD" clId="Web-{7E7DB0B7-34E1-3EB4-F662-E1AFFFABEAFE}" dt="2022-08-22T13:39:28.293" v="244" actId="20577"/>
        <pc:sldMkLst>
          <pc:docMk/>
          <pc:sldMk cId="0" sldId="257"/>
        </pc:sldMkLst>
        <pc:spChg chg="mod">
          <ac:chgData name="MIELE FRANCESCO" userId="S::38992@ds.units.it::f04a46d5-c1e3-4ecc-b409-a6c6896d7b59" providerId="AD" clId="Web-{7E7DB0B7-34E1-3EB4-F662-E1AFFFABEAFE}" dt="2022-08-22T13:34:52.386" v="13" actId="20577"/>
          <ac:spMkLst>
            <pc:docMk/>
            <pc:sldMk cId="0" sldId="257"/>
            <ac:spMk id="132" creationId="{00000000-0000-0000-0000-000000000000}"/>
          </ac:spMkLst>
        </pc:spChg>
        <pc:spChg chg="mod">
          <ac:chgData name="MIELE FRANCESCO" userId="S::38992@ds.units.it::f04a46d5-c1e3-4ecc-b409-a6c6896d7b59" providerId="AD" clId="Web-{7E7DB0B7-34E1-3EB4-F662-E1AFFFABEAFE}" dt="2022-08-22T13:39:28.293" v="244" actId="20577"/>
          <ac:spMkLst>
            <pc:docMk/>
            <pc:sldMk cId="0" sldId="257"/>
            <ac:spMk id="133" creationId="{00000000-0000-0000-0000-000000000000}"/>
          </ac:spMkLst>
        </pc:spChg>
      </pc:sldChg>
      <pc:sldChg chg="addSp delSp modSp">
        <pc:chgData name="MIELE FRANCESCO" userId="S::38992@ds.units.it::f04a46d5-c1e3-4ecc-b409-a6c6896d7b59" providerId="AD" clId="Web-{7E7DB0B7-34E1-3EB4-F662-E1AFFFABEAFE}" dt="2022-08-22T13:52:50.140" v="440" actId="20577"/>
        <pc:sldMkLst>
          <pc:docMk/>
          <pc:sldMk cId="0" sldId="258"/>
        </pc:sldMkLst>
        <pc:spChg chg="add mod">
          <ac:chgData name="MIELE FRANCESCO" userId="S::38992@ds.units.it::f04a46d5-c1e3-4ecc-b409-a6c6896d7b59" providerId="AD" clId="Web-{7E7DB0B7-34E1-3EB4-F662-E1AFFFABEAFE}" dt="2022-08-22T13:52:50.140" v="440" actId="20577"/>
          <ac:spMkLst>
            <pc:docMk/>
            <pc:sldMk cId="0" sldId="258"/>
            <ac:spMk id="2" creationId="{B4A83EDB-BA61-DB9A-0716-8A29950BA064}"/>
          </ac:spMkLst>
        </pc:spChg>
        <pc:spChg chg="mod">
          <ac:chgData name="MIELE FRANCESCO" userId="S::38992@ds.units.it::f04a46d5-c1e3-4ecc-b409-a6c6896d7b59" providerId="AD" clId="Web-{7E7DB0B7-34E1-3EB4-F662-E1AFFFABEAFE}" dt="2022-08-22T13:50:48.914" v="421" actId="20577"/>
          <ac:spMkLst>
            <pc:docMk/>
            <pc:sldMk cId="0" sldId="258"/>
            <ac:spMk id="138" creationId="{00000000-0000-0000-0000-000000000000}"/>
          </ac:spMkLst>
        </pc:spChg>
        <pc:spChg chg="del mod">
          <ac:chgData name="MIELE FRANCESCO" userId="S::38992@ds.units.it::f04a46d5-c1e3-4ecc-b409-a6c6896d7b59" providerId="AD" clId="Web-{7E7DB0B7-34E1-3EB4-F662-E1AFFFABEAFE}" dt="2022-08-22T13:52:10.919" v="430"/>
          <ac:spMkLst>
            <pc:docMk/>
            <pc:sldMk cId="0" sldId="258"/>
            <ac:spMk id="139" creationId="{00000000-0000-0000-0000-000000000000}"/>
          </ac:spMkLst>
        </pc:spChg>
      </pc:sldChg>
      <pc:sldChg chg="addSp modSp">
        <pc:chgData name="MIELE FRANCESCO" userId="S::38992@ds.units.it::f04a46d5-c1e3-4ecc-b409-a6c6896d7b59" providerId="AD" clId="Web-{7E7DB0B7-34E1-3EB4-F662-E1AFFFABEAFE}" dt="2022-08-22T14:13:48.061" v="761" actId="20577"/>
        <pc:sldMkLst>
          <pc:docMk/>
          <pc:sldMk cId="0" sldId="259"/>
        </pc:sldMkLst>
        <pc:spChg chg="add mod">
          <ac:chgData name="MIELE FRANCESCO" userId="S::38992@ds.units.it::f04a46d5-c1e3-4ecc-b409-a6c6896d7b59" providerId="AD" clId="Web-{7E7DB0B7-34E1-3EB4-F662-E1AFFFABEAFE}" dt="2022-08-22T14:13:48.061" v="761" actId="20577"/>
          <ac:spMkLst>
            <pc:docMk/>
            <pc:sldMk cId="0" sldId="259"/>
            <ac:spMk id="2" creationId="{3726F19D-78F5-910F-4776-D070C5AA54A3}"/>
          </ac:spMkLst>
        </pc:spChg>
        <pc:spChg chg="mod">
          <ac:chgData name="MIELE FRANCESCO" userId="S::38992@ds.units.it::f04a46d5-c1e3-4ecc-b409-a6c6896d7b59" providerId="AD" clId="Web-{7E7DB0B7-34E1-3EB4-F662-E1AFFFABEAFE}" dt="2022-08-22T13:51:00.024" v="423" actId="14100"/>
          <ac:spMkLst>
            <pc:docMk/>
            <pc:sldMk cId="0" sldId="259"/>
            <ac:spMk id="144" creationId="{00000000-0000-0000-0000-000000000000}"/>
          </ac:spMkLst>
        </pc:spChg>
        <pc:spChg chg="mod">
          <ac:chgData name="MIELE FRANCESCO" userId="S::38992@ds.units.it::f04a46d5-c1e3-4ecc-b409-a6c6896d7b59" providerId="AD" clId="Web-{7E7DB0B7-34E1-3EB4-F662-E1AFFFABEAFE}" dt="2022-08-22T13:51:18.040" v="425" actId="20577"/>
          <ac:spMkLst>
            <pc:docMk/>
            <pc:sldMk cId="0" sldId="259"/>
            <ac:spMk id="145" creationId="{00000000-0000-0000-0000-000000000000}"/>
          </ac:spMkLst>
        </pc:spChg>
        <pc:spChg chg="mod">
          <ac:chgData name="MIELE FRANCESCO" userId="S::38992@ds.units.it::f04a46d5-c1e3-4ecc-b409-a6c6896d7b59" providerId="AD" clId="Web-{7E7DB0B7-34E1-3EB4-F662-E1AFFFABEAFE}" dt="2022-08-22T13:50:12.286" v="394" actId="1076"/>
          <ac:spMkLst>
            <pc:docMk/>
            <pc:sldMk cId="0" sldId="259"/>
            <ac:spMk id="146" creationId="{00000000-0000-0000-0000-000000000000}"/>
          </ac:spMkLst>
        </pc:spChg>
      </pc:sldChg>
      <pc:sldChg chg="addSp delSp modSp">
        <pc:chgData name="MIELE FRANCESCO" userId="S::38992@ds.units.it::f04a46d5-c1e3-4ecc-b409-a6c6896d7b59" providerId="AD" clId="Web-{7E7DB0B7-34E1-3EB4-F662-E1AFFFABEAFE}" dt="2022-08-22T13:56:58.609" v="469" actId="20577"/>
        <pc:sldMkLst>
          <pc:docMk/>
          <pc:sldMk cId="0" sldId="260"/>
        </pc:sldMkLst>
        <pc:spChg chg="add mod">
          <ac:chgData name="MIELE FRANCESCO" userId="S::38992@ds.units.it::f04a46d5-c1e3-4ecc-b409-a6c6896d7b59" providerId="AD" clId="Web-{7E7DB0B7-34E1-3EB4-F662-E1AFFFABEAFE}" dt="2022-08-22T13:56:58.609" v="469" actId="20577"/>
          <ac:spMkLst>
            <pc:docMk/>
            <pc:sldMk cId="0" sldId="260"/>
            <ac:spMk id="2" creationId="{2674453B-6E79-011B-C24C-0ED689D7C496}"/>
          </ac:spMkLst>
        </pc:spChg>
        <pc:spChg chg="mod">
          <ac:chgData name="MIELE FRANCESCO" userId="S::38992@ds.units.it::f04a46d5-c1e3-4ecc-b409-a6c6896d7b59" providerId="AD" clId="Web-{7E7DB0B7-34E1-3EB4-F662-E1AFFFABEAFE}" dt="2022-08-22T13:56:16.074" v="460" actId="20577"/>
          <ac:spMkLst>
            <pc:docMk/>
            <pc:sldMk cId="0" sldId="260"/>
            <ac:spMk id="150" creationId="{00000000-0000-0000-0000-000000000000}"/>
          </ac:spMkLst>
        </pc:spChg>
        <pc:spChg chg="del">
          <ac:chgData name="MIELE FRANCESCO" userId="S::38992@ds.units.it::f04a46d5-c1e3-4ecc-b409-a6c6896d7b59" providerId="AD" clId="Web-{7E7DB0B7-34E1-3EB4-F662-E1AFFFABEAFE}" dt="2022-08-22T13:56:25.981" v="461"/>
          <ac:spMkLst>
            <pc:docMk/>
            <pc:sldMk cId="0" sldId="260"/>
            <ac:spMk id="151" creationId="{00000000-0000-0000-0000-000000000000}"/>
          </ac:spMkLst>
        </pc:spChg>
      </pc:sldChg>
      <pc:sldChg chg="modSp">
        <pc:chgData name="MIELE FRANCESCO" userId="S::38992@ds.units.it::f04a46d5-c1e3-4ecc-b409-a6c6896d7b59" providerId="AD" clId="Web-{7E7DB0B7-34E1-3EB4-F662-E1AFFFABEAFE}" dt="2022-08-22T14:02:31.129" v="525" actId="20577"/>
        <pc:sldMkLst>
          <pc:docMk/>
          <pc:sldMk cId="0" sldId="261"/>
        </pc:sldMkLst>
        <pc:spChg chg="mod">
          <ac:chgData name="MIELE FRANCESCO" userId="S::38992@ds.units.it::f04a46d5-c1e3-4ecc-b409-a6c6896d7b59" providerId="AD" clId="Web-{7E7DB0B7-34E1-3EB4-F662-E1AFFFABEAFE}" dt="2022-08-22T14:02:31.129" v="525" actId="20577"/>
          <ac:spMkLst>
            <pc:docMk/>
            <pc:sldMk cId="0" sldId="261"/>
            <ac:spMk id="156" creationId="{00000000-0000-0000-0000-000000000000}"/>
          </ac:spMkLst>
        </pc:spChg>
        <pc:spChg chg="mod">
          <ac:chgData name="MIELE FRANCESCO" userId="S::38992@ds.units.it::f04a46d5-c1e3-4ecc-b409-a6c6896d7b59" providerId="AD" clId="Web-{7E7DB0B7-34E1-3EB4-F662-E1AFFFABEAFE}" dt="2022-08-22T14:02:06.158" v="524" actId="20577"/>
          <ac:spMkLst>
            <pc:docMk/>
            <pc:sldMk cId="0" sldId="261"/>
            <ac:spMk id="157" creationId="{00000000-0000-0000-0000-000000000000}"/>
          </ac:spMkLst>
        </pc:spChg>
      </pc:sldChg>
      <pc:sldChg chg="del">
        <pc:chgData name="MIELE FRANCESCO" userId="S::38992@ds.units.it::f04a46d5-c1e3-4ecc-b409-a6c6896d7b59" providerId="AD" clId="Web-{7E7DB0B7-34E1-3EB4-F662-E1AFFFABEAFE}" dt="2022-08-22T14:58:08.422" v="1090"/>
        <pc:sldMkLst>
          <pc:docMk/>
          <pc:sldMk cId="0" sldId="262"/>
        </pc:sldMkLst>
      </pc:sldChg>
      <pc:sldChg chg="del">
        <pc:chgData name="MIELE FRANCESCO" userId="S::38992@ds.units.it::f04a46d5-c1e3-4ecc-b409-a6c6896d7b59" providerId="AD" clId="Web-{7E7DB0B7-34E1-3EB4-F662-E1AFFFABEAFE}" dt="2022-08-22T14:58:13.250" v="1092"/>
        <pc:sldMkLst>
          <pc:docMk/>
          <pc:sldMk cId="0" sldId="263"/>
        </pc:sldMkLst>
      </pc:sldChg>
      <pc:sldChg chg="addSp delSp modSp">
        <pc:chgData name="MIELE FRANCESCO" userId="S::38992@ds.units.it::f04a46d5-c1e3-4ecc-b409-a6c6896d7b59" providerId="AD" clId="Web-{7E7DB0B7-34E1-3EB4-F662-E1AFFFABEAFE}" dt="2022-08-22T15:11:52.042" v="1148" actId="20577"/>
        <pc:sldMkLst>
          <pc:docMk/>
          <pc:sldMk cId="0" sldId="264"/>
        </pc:sldMkLst>
        <pc:spChg chg="add mod">
          <ac:chgData name="MIELE FRANCESCO" userId="S::38992@ds.units.it::f04a46d5-c1e3-4ecc-b409-a6c6896d7b59" providerId="AD" clId="Web-{7E7DB0B7-34E1-3EB4-F662-E1AFFFABEAFE}" dt="2022-08-22T15:11:52.042" v="1148" actId="20577"/>
          <ac:spMkLst>
            <pc:docMk/>
            <pc:sldMk cId="0" sldId="264"/>
            <ac:spMk id="2" creationId="{7E76FDDC-4BC8-0EE0-A8CC-684BD2191772}"/>
          </ac:spMkLst>
        </pc:spChg>
        <pc:spChg chg="mod">
          <ac:chgData name="MIELE FRANCESCO" userId="S::38992@ds.units.it::f04a46d5-c1e3-4ecc-b409-a6c6896d7b59" providerId="AD" clId="Web-{7E7DB0B7-34E1-3EB4-F662-E1AFFFABEAFE}" dt="2022-08-22T15:10:20.430" v="1137" actId="20577"/>
          <ac:spMkLst>
            <pc:docMk/>
            <pc:sldMk cId="0" sldId="264"/>
            <ac:spMk id="182" creationId="{00000000-0000-0000-0000-000000000000}"/>
          </ac:spMkLst>
        </pc:spChg>
        <pc:spChg chg="del">
          <ac:chgData name="MIELE FRANCESCO" userId="S::38992@ds.units.it::f04a46d5-c1e3-4ecc-b409-a6c6896d7b59" providerId="AD" clId="Web-{7E7DB0B7-34E1-3EB4-F662-E1AFFFABEAFE}" dt="2022-08-22T15:10:23.165" v="1138"/>
          <ac:spMkLst>
            <pc:docMk/>
            <pc:sldMk cId="0" sldId="264"/>
            <ac:spMk id="183" creationId="{00000000-0000-0000-0000-000000000000}"/>
          </ac:spMkLst>
        </pc:spChg>
      </pc:sldChg>
      <pc:sldChg chg="addSp delSp modSp">
        <pc:chgData name="MIELE FRANCESCO" userId="S::38992@ds.units.it::f04a46d5-c1e3-4ecc-b409-a6c6896d7b59" providerId="AD" clId="Web-{7E7DB0B7-34E1-3EB4-F662-E1AFFFABEAFE}" dt="2022-08-22T15:14:10.953" v="1166" actId="20577"/>
        <pc:sldMkLst>
          <pc:docMk/>
          <pc:sldMk cId="0" sldId="265"/>
        </pc:sldMkLst>
        <pc:spChg chg="add mod">
          <ac:chgData name="MIELE FRANCESCO" userId="S::38992@ds.units.it::f04a46d5-c1e3-4ecc-b409-a6c6896d7b59" providerId="AD" clId="Web-{7E7DB0B7-34E1-3EB4-F662-E1AFFFABEAFE}" dt="2022-08-22T15:14:10.953" v="1166" actId="20577"/>
          <ac:spMkLst>
            <pc:docMk/>
            <pc:sldMk cId="0" sldId="265"/>
            <ac:spMk id="2" creationId="{D44EA2A6-F623-D0EB-96CB-04B375EE5916}"/>
          </ac:spMkLst>
        </pc:spChg>
        <pc:spChg chg="mod">
          <ac:chgData name="MIELE FRANCESCO" userId="S::38992@ds.units.it::f04a46d5-c1e3-4ecc-b409-a6c6896d7b59" providerId="AD" clId="Web-{7E7DB0B7-34E1-3EB4-F662-E1AFFFABEAFE}" dt="2022-08-22T15:14:01.531" v="1160" actId="20577"/>
          <ac:spMkLst>
            <pc:docMk/>
            <pc:sldMk cId="0" sldId="265"/>
            <ac:spMk id="188" creationId="{00000000-0000-0000-0000-000000000000}"/>
          </ac:spMkLst>
        </pc:spChg>
        <pc:spChg chg="del">
          <ac:chgData name="MIELE FRANCESCO" userId="S::38992@ds.units.it::f04a46d5-c1e3-4ecc-b409-a6c6896d7b59" providerId="AD" clId="Web-{7E7DB0B7-34E1-3EB4-F662-E1AFFFABEAFE}" dt="2022-08-22T15:14:06.562" v="1161"/>
          <ac:spMkLst>
            <pc:docMk/>
            <pc:sldMk cId="0" sldId="265"/>
            <ac:spMk id="189" creationId="{00000000-0000-0000-0000-000000000000}"/>
          </ac:spMkLst>
        </pc:spChg>
      </pc:sldChg>
      <pc:sldChg chg="addSp delSp modSp">
        <pc:chgData name="MIELE FRANCESCO" userId="S::38992@ds.units.it::f04a46d5-c1e3-4ecc-b409-a6c6896d7b59" providerId="AD" clId="Web-{7E7DB0B7-34E1-3EB4-F662-E1AFFFABEAFE}" dt="2022-08-22T15:19:20.651" v="1215" actId="20577"/>
        <pc:sldMkLst>
          <pc:docMk/>
          <pc:sldMk cId="0" sldId="266"/>
        </pc:sldMkLst>
        <pc:spChg chg="add mod">
          <ac:chgData name="MIELE FRANCESCO" userId="S::38992@ds.units.it::f04a46d5-c1e3-4ecc-b409-a6c6896d7b59" providerId="AD" clId="Web-{7E7DB0B7-34E1-3EB4-F662-E1AFFFABEAFE}" dt="2022-08-22T15:19:10.697" v="1213" actId="20577"/>
          <ac:spMkLst>
            <pc:docMk/>
            <pc:sldMk cId="0" sldId="266"/>
            <ac:spMk id="2" creationId="{F5A5EAF7-8E52-9B29-5570-F1F4D7A2758B}"/>
          </ac:spMkLst>
        </pc:spChg>
        <pc:spChg chg="mod">
          <ac:chgData name="MIELE FRANCESCO" userId="S::38992@ds.units.it::f04a46d5-c1e3-4ecc-b409-a6c6896d7b59" providerId="AD" clId="Web-{7E7DB0B7-34E1-3EB4-F662-E1AFFFABEAFE}" dt="2022-08-22T15:19:20.651" v="1215" actId="20577"/>
          <ac:spMkLst>
            <pc:docMk/>
            <pc:sldMk cId="0" sldId="266"/>
            <ac:spMk id="194" creationId="{00000000-0000-0000-0000-000000000000}"/>
          </ac:spMkLst>
        </pc:spChg>
        <pc:spChg chg="del">
          <ac:chgData name="MIELE FRANCESCO" userId="S::38992@ds.units.it::f04a46d5-c1e3-4ecc-b409-a6c6896d7b59" providerId="AD" clId="Web-{7E7DB0B7-34E1-3EB4-F662-E1AFFFABEAFE}" dt="2022-08-22T15:17:17.428" v="1193"/>
          <ac:spMkLst>
            <pc:docMk/>
            <pc:sldMk cId="0" sldId="266"/>
            <ac:spMk id="195" creationId="{00000000-0000-0000-0000-000000000000}"/>
          </ac:spMkLst>
        </pc:spChg>
      </pc:sldChg>
      <pc:sldChg chg="del">
        <pc:chgData name="MIELE FRANCESCO" userId="S::38992@ds.units.it::f04a46d5-c1e3-4ecc-b409-a6c6896d7b59" providerId="AD" clId="Web-{7E7DB0B7-34E1-3EB4-F662-E1AFFFABEAFE}" dt="2022-08-22T15:21:35.936" v="1256"/>
        <pc:sldMkLst>
          <pc:docMk/>
          <pc:sldMk cId="0" sldId="267"/>
        </pc:sldMkLst>
      </pc:sldChg>
      <pc:sldChg chg="del">
        <pc:chgData name="MIELE FRANCESCO" userId="S::38992@ds.units.it::f04a46d5-c1e3-4ecc-b409-a6c6896d7b59" providerId="AD" clId="Web-{7E7DB0B7-34E1-3EB4-F662-E1AFFFABEAFE}" dt="2022-08-22T15:21:36.499" v="1257"/>
        <pc:sldMkLst>
          <pc:docMk/>
          <pc:sldMk cId="0" sldId="268"/>
        </pc:sldMkLst>
      </pc:sldChg>
      <pc:sldChg chg="del">
        <pc:chgData name="MIELE FRANCESCO" userId="S::38992@ds.units.it::f04a46d5-c1e3-4ecc-b409-a6c6896d7b59" providerId="AD" clId="Web-{7E7DB0B7-34E1-3EB4-F662-E1AFFFABEAFE}" dt="2022-08-22T15:21:38.593" v="1260"/>
        <pc:sldMkLst>
          <pc:docMk/>
          <pc:sldMk cId="0" sldId="269"/>
        </pc:sldMkLst>
      </pc:sldChg>
      <pc:sldChg chg="del">
        <pc:chgData name="MIELE FRANCESCO" userId="S::38992@ds.units.it::f04a46d5-c1e3-4ecc-b409-a6c6896d7b59" providerId="AD" clId="Web-{7E7DB0B7-34E1-3EB4-F662-E1AFFFABEAFE}" dt="2022-08-22T15:21:36.983" v="1258"/>
        <pc:sldMkLst>
          <pc:docMk/>
          <pc:sldMk cId="0" sldId="270"/>
        </pc:sldMkLst>
      </pc:sldChg>
      <pc:sldChg chg="del">
        <pc:chgData name="MIELE FRANCESCO" userId="S::38992@ds.units.it::f04a46d5-c1e3-4ecc-b409-a6c6896d7b59" providerId="AD" clId="Web-{7E7DB0B7-34E1-3EB4-F662-E1AFFFABEAFE}" dt="2022-08-22T15:21:37.593" v="1259"/>
        <pc:sldMkLst>
          <pc:docMk/>
          <pc:sldMk cId="0" sldId="271"/>
        </pc:sldMkLst>
      </pc:sldChg>
      <pc:sldChg chg="del">
        <pc:chgData name="MIELE FRANCESCO" userId="S::38992@ds.units.it::f04a46d5-c1e3-4ecc-b409-a6c6896d7b59" providerId="AD" clId="Web-{7E7DB0B7-34E1-3EB4-F662-E1AFFFABEAFE}" dt="2022-08-22T15:21:28.827" v="1248"/>
        <pc:sldMkLst>
          <pc:docMk/>
          <pc:sldMk cId="0" sldId="272"/>
        </pc:sldMkLst>
      </pc:sldChg>
      <pc:sldChg chg="del">
        <pc:chgData name="MIELE FRANCESCO" userId="S::38992@ds.units.it::f04a46d5-c1e3-4ecc-b409-a6c6896d7b59" providerId="AD" clId="Web-{7E7DB0B7-34E1-3EB4-F662-E1AFFFABEAFE}" dt="2022-08-22T15:21:29.296" v="1249"/>
        <pc:sldMkLst>
          <pc:docMk/>
          <pc:sldMk cId="0" sldId="274"/>
        </pc:sldMkLst>
      </pc:sldChg>
      <pc:sldChg chg="del">
        <pc:chgData name="MIELE FRANCESCO" userId="S::38992@ds.units.it::f04a46d5-c1e3-4ecc-b409-a6c6896d7b59" providerId="AD" clId="Web-{7E7DB0B7-34E1-3EB4-F662-E1AFFFABEAFE}" dt="2022-08-22T15:21:29.780" v="1250"/>
        <pc:sldMkLst>
          <pc:docMk/>
          <pc:sldMk cId="0" sldId="275"/>
        </pc:sldMkLst>
      </pc:sldChg>
      <pc:sldChg chg="del">
        <pc:chgData name="MIELE FRANCESCO" userId="S::38992@ds.units.it::f04a46d5-c1e3-4ecc-b409-a6c6896d7b59" providerId="AD" clId="Web-{7E7DB0B7-34E1-3EB4-F662-E1AFFFABEAFE}" dt="2022-08-22T15:21:30.217" v="1251"/>
        <pc:sldMkLst>
          <pc:docMk/>
          <pc:sldMk cId="0" sldId="277"/>
        </pc:sldMkLst>
      </pc:sldChg>
      <pc:sldChg chg="del">
        <pc:chgData name="MIELE FRANCESCO" userId="S::38992@ds.units.it::f04a46d5-c1e3-4ecc-b409-a6c6896d7b59" providerId="AD" clId="Web-{7E7DB0B7-34E1-3EB4-F662-E1AFFFABEAFE}" dt="2022-08-22T15:21:30.686" v="1252"/>
        <pc:sldMkLst>
          <pc:docMk/>
          <pc:sldMk cId="0" sldId="278"/>
        </pc:sldMkLst>
      </pc:sldChg>
      <pc:sldChg chg="del">
        <pc:chgData name="MIELE FRANCESCO" userId="S::38992@ds.units.it::f04a46d5-c1e3-4ecc-b409-a6c6896d7b59" providerId="AD" clId="Web-{7E7DB0B7-34E1-3EB4-F662-E1AFFFABEAFE}" dt="2022-08-22T15:21:31.233" v="1253"/>
        <pc:sldMkLst>
          <pc:docMk/>
          <pc:sldMk cId="0" sldId="280"/>
        </pc:sldMkLst>
      </pc:sldChg>
      <pc:sldChg chg="del">
        <pc:chgData name="MIELE FRANCESCO" userId="S::38992@ds.units.it::f04a46d5-c1e3-4ecc-b409-a6c6896d7b59" providerId="AD" clId="Web-{7E7DB0B7-34E1-3EB4-F662-E1AFFFABEAFE}" dt="2022-08-22T15:21:32.030" v="1254"/>
        <pc:sldMkLst>
          <pc:docMk/>
          <pc:sldMk cId="0" sldId="281"/>
        </pc:sldMkLst>
      </pc:sldChg>
      <pc:sldChg chg="del">
        <pc:chgData name="MIELE FRANCESCO" userId="S::38992@ds.units.it::f04a46d5-c1e3-4ecc-b409-a6c6896d7b59" providerId="AD" clId="Web-{7E7DB0B7-34E1-3EB4-F662-E1AFFFABEAFE}" dt="2022-08-22T15:21:33.139" v="1255"/>
        <pc:sldMkLst>
          <pc:docMk/>
          <pc:sldMk cId="0" sldId="282"/>
        </pc:sldMkLst>
      </pc:sldChg>
      <pc:sldChg chg="del">
        <pc:chgData name="MIELE FRANCESCO" userId="S::38992@ds.units.it::f04a46d5-c1e3-4ecc-b409-a6c6896d7b59" providerId="AD" clId="Web-{7E7DB0B7-34E1-3EB4-F662-E1AFFFABEAFE}" dt="2022-08-22T15:21:06.139" v="1243"/>
        <pc:sldMkLst>
          <pc:docMk/>
          <pc:sldMk cId="0" sldId="283"/>
        </pc:sldMkLst>
      </pc:sldChg>
      <pc:sldChg chg="del">
        <pc:chgData name="MIELE FRANCESCO" userId="S::38992@ds.units.it::f04a46d5-c1e3-4ecc-b409-a6c6896d7b59" providerId="AD" clId="Web-{7E7DB0B7-34E1-3EB4-F662-E1AFFFABEAFE}" dt="2022-08-22T15:21:27.858" v="1247"/>
        <pc:sldMkLst>
          <pc:docMk/>
          <pc:sldMk cId="1713577059" sldId="284"/>
        </pc:sldMkLst>
      </pc:sldChg>
      <pc:sldChg chg="modSp add del">
        <pc:chgData name="MIELE FRANCESCO" userId="S::38992@ds.units.it::f04a46d5-c1e3-4ecc-b409-a6c6896d7b59" providerId="AD" clId="Web-{7E7DB0B7-34E1-3EB4-F662-E1AFFFABEAFE}" dt="2022-08-22T15:21:18.701" v="1246" actId="20577"/>
        <pc:sldMkLst>
          <pc:docMk/>
          <pc:sldMk cId="114661625" sldId="285"/>
        </pc:sldMkLst>
        <pc:spChg chg="mod">
          <ac:chgData name="MIELE FRANCESCO" userId="S::38992@ds.units.it::f04a46d5-c1e3-4ecc-b409-a6c6896d7b59" providerId="AD" clId="Web-{7E7DB0B7-34E1-3EB4-F662-E1AFFFABEAFE}" dt="2022-08-22T15:21:18.701" v="1246" actId="20577"/>
          <ac:spMkLst>
            <pc:docMk/>
            <pc:sldMk cId="114661625" sldId="285"/>
            <ac:spMk id="2" creationId="{930DB28C-7BF1-3E7F-84BC-F9CE5F9789C0}"/>
          </ac:spMkLst>
        </pc:spChg>
      </pc:sldChg>
      <pc:sldChg chg="addSp modSp add">
        <pc:chgData name="MIELE FRANCESCO" userId="S::38992@ds.units.it::f04a46d5-c1e3-4ecc-b409-a6c6896d7b59" providerId="AD" clId="Web-{7E7DB0B7-34E1-3EB4-F662-E1AFFFABEAFE}" dt="2022-08-22T13:55:30.822" v="451" actId="20577"/>
        <pc:sldMkLst>
          <pc:docMk/>
          <pc:sldMk cId="681453429" sldId="286"/>
        </pc:sldMkLst>
        <pc:spChg chg="mod">
          <ac:chgData name="MIELE FRANCESCO" userId="S::38992@ds.units.it::f04a46d5-c1e3-4ecc-b409-a6c6896d7b59" providerId="AD" clId="Web-{7E7DB0B7-34E1-3EB4-F662-E1AFFFABEAFE}" dt="2022-08-22T13:54:40.459" v="446" actId="20577"/>
          <ac:spMkLst>
            <pc:docMk/>
            <pc:sldMk cId="681453429" sldId="286"/>
            <ac:spMk id="2" creationId="{3726F19D-78F5-910F-4776-D070C5AA54A3}"/>
          </ac:spMkLst>
        </pc:spChg>
        <pc:spChg chg="add mod">
          <ac:chgData name="MIELE FRANCESCO" userId="S::38992@ds.units.it::f04a46d5-c1e3-4ecc-b409-a6c6896d7b59" providerId="AD" clId="Web-{7E7DB0B7-34E1-3EB4-F662-E1AFFFABEAFE}" dt="2022-08-22T13:55:30.822" v="451" actId="20577"/>
          <ac:spMkLst>
            <pc:docMk/>
            <pc:sldMk cId="681453429" sldId="286"/>
            <ac:spMk id="3" creationId="{7F4F928F-906A-B4DD-D30D-42AB61BFA7F5}"/>
          </ac:spMkLst>
        </pc:spChg>
        <pc:spChg chg="mod">
          <ac:chgData name="MIELE FRANCESCO" userId="S::38992@ds.units.it::f04a46d5-c1e3-4ecc-b409-a6c6896d7b59" providerId="AD" clId="Web-{7E7DB0B7-34E1-3EB4-F662-E1AFFFABEAFE}" dt="2022-08-22T13:54:15.942" v="443" actId="20577"/>
          <ac:spMkLst>
            <pc:docMk/>
            <pc:sldMk cId="681453429" sldId="286"/>
            <ac:spMk id="144" creationId="{00000000-0000-0000-0000-000000000000}"/>
          </ac:spMkLst>
        </pc:spChg>
      </pc:sldChg>
      <pc:sldChg chg="new del">
        <pc:chgData name="MIELE FRANCESCO" userId="S::38992@ds.units.it::f04a46d5-c1e3-4ecc-b409-a6c6896d7b59" providerId="AD" clId="Web-{7E7DB0B7-34E1-3EB4-F662-E1AFFFABEAFE}" dt="2022-08-22T14:02:41.848" v="527"/>
        <pc:sldMkLst>
          <pc:docMk/>
          <pc:sldMk cId="2418922497" sldId="287"/>
        </pc:sldMkLst>
      </pc:sldChg>
      <pc:sldChg chg="addSp delSp modSp add">
        <pc:chgData name="MIELE FRANCESCO" userId="S::38992@ds.units.it::f04a46d5-c1e3-4ecc-b409-a6c6896d7b59" providerId="AD" clId="Web-{7E7DB0B7-34E1-3EB4-F662-E1AFFFABEAFE}" dt="2022-08-22T14:07:58.289" v="654" actId="20577"/>
        <pc:sldMkLst>
          <pc:docMk/>
          <pc:sldMk cId="3769717799" sldId="287"/>
        </pc:sldMkLst>
        <pc:spChg chg="add del">
          <ac:chgData name="MIELE FRANCESCO" userId="S::38992@ds.units.it::f04a46d5-c1e3-4ecc-b409-a6c6896d7b59" providerId="AD" clId="Web-{7E7DB0B7-34E1-3EB4-F662-E1AFFFABEAFE}" dt="2022-08-22T14:03:07.381" v="549"/>
          <ac:spMkLst>
            <pc:docMk/>
            <pc:sldMk cId="3769717799" sldId="287"/>
            <ac:spMk id="2" creationId="{D956AB0C-70E8-2E7E-8021-5B414C36C932}"/>
          </ac:spMkLst>
        </pc:spChg>
        <pc:spChg chg="add mod">
          <ac:chgData name="MIELE FRANCESCO" userId="S::38992@ds.units.it::f04a46d5-c1e3-4ecc-b409-a6c6896d7b59" providerId="AD" clId="Web-{7E7DB0B7-34E1-3EB4-F662-E1AFFFABEAFE}" dt="2022-08-22T14:07:58.289" v="654" actId="20577"/>
          <ac:spMkLst>
            <pc:docMk/>
            <pc:sldMk cId="3769717799" sldId="287"/>
            <ac:spMk id="3" creationId="{D956AB0C-70E8-2E7E-8021-5B414C36C932}"/>
          </ac:spMkLst>
        </pc:spChg>
        <pc:spChg chg="mod">
          <ac:chgData name="MIELE FRANCESCO" userId="S::38992@ds.units.it::f04a46d5-c1e3-4ecc-b409-a6c6896d7b59" providerId="AD" clId="Web-{7E7DB0B7-34E1-3EB4-F662-E1AFFFABEAFE}" dt="2022-08-22T14:02:53.130" v="546" actId="20577"/>
          <ac:spMkLst>
            <pc:docMk/>
            <pc:sldMk cId="3769717799" sldId="287"/>
            <ac:spMk id="156" creationId="{00000000-0000-0000-0000-000000000000}"/>
          </ac:spMkLst>
        </pc:spChg>
        <pc:spChg chg="del mod">
          <ac:chgData name="MIELE FRANCESCO" userId="S::38992@ds.units.it::f04a46d5-c1e3-4ecc-b409-a6c6896d7b59" providerId="AD" clId="Web-{7E7DB0B7-34E1-3EB4-F662-E1AFFFABEAFE}" dt="2022-08-22T14:03:11.600" v="550"/>
          <ac:spMkLst>
            <pc:docMk/>
            <pc:sldMk cId="3769717799" sldId="287"/>
            <ac:spMk id="157" creationId="{00000000-0000-0000-0000-000000000000}"/>
          </ac:spMkLst>
        </pc:spChg>
      </pc:sldChg>
      <pc:sldChg chg="addSp delSp modSp add">
        <pc:chgData name="MIELE FRANCESCO" userId="S::38992@ds.units.it::f04a46d5-c1e3-4ecc-b409-a6c6896d7b59" providerId="AD" clId="Web-{7E7DB0B7-34E1-3EB4-F662-E1AFFFABEAFE}" dt="2022-08-22T14:07:52.180" v="653" actId="20577"/>
        <pc:sldMkLst>
          <pc:docMk/>
          <pc:sldMk cId="3618196411" sldId="288"/>
        </pc:sldMkLst>
        <pc:spChg chg="add mod">
          <ac:chgData name="MIELE FRANCESCO" userId="S::38992@ds.units.it::f04a46d5-c1e3-4ecc-b409-a6c6896d7b59" providerId="AD" clId="Web-{7E7DB0B7-34E1-3EB4-F662-E1AFFFABEAFE}" dt="2022-08-22T14:07:52.180" v="653" actId="20577"/>
          <ac:spMkLst>
            <pc:docMk/>
            <pc:sldMk cId="3618196411" sldId="288"/>
            <ac:spMk id="2" creationId="{42BF040F-0CA7-C741-A3FF-A22CA2AD0C7C}"/>
          </ac:spMkLst>
        </pc:spChg>
        <pc:spChg chg="del">
          <ac:chgData name="MIELE FRANCESCO" userId="S::38992@ds.units.it::f04a46d5-c1e3-4ecc-b409-a6c6896d7b59" providerId="AD" clId="Web-{7E7DB0B7-34E1-3EB4-F662-E1AFFFABEAFE}" dt="2022-08-22T14:06:07.767" v="610"/>
          <ac:spMkLst>
            <pc:docMk/>
            <pc:sldMk cId="3618196411" sldId="288"/>
            <ac:spMk id="3" creationId="{D956AB0C-70E8-2E7E-8021-5B414C36C932}"/>
          </ac:spMkLst>
        </pc:spChg>
        <pc:spChg chg="mod">
          <ac:chgData name="MIELE FRANCESCO" userId="S::38992@ds.units.it::f04a46d5-c1e3-4ecc-b409-a6c6896d7b59" providerId="AD" clId="Web-{7E7DB0B7-34E1-3EB4-F662-E1AFFFABEAFE}" dt="2022-08-22T14:05:54.547" v="609" actId="20577"/>
          <ac:spMkLst>
            <pc:docMk/>
            <pc:sldMk cId="3618196411" sldId="288"/>
            <ac:spMk id="156" creationId="{00000000-0000-0000-0000-000000000000}"/>
          </ac:spMkLst>
        </pc:spChg>
      </pc:sldChg>
      <pc:sldChg chg="modSp add">
        <pc:chgData name="MIELE FRANCESCO" userId="S::38992@ds.units.it::f04a46d5-c1e3-4ecc-b409-a6c6896d7b59" providerId="AD" clId="Web-{7E7DB0B7-34E1-3EB4-F662-E1AFFFABEAFE}" dt="2022-08-22T14:17:05.261" v="854" actId="20577"/>
        <pc:sldMkLst>
          <pc:docMk/>
          <pc:sldMk cId="3874477960" sldId="289"/>
        </pc:sldMkLst>
        <pc:spChg chg="mod">
          <ac:chgData name="MIELE FRANCESCO" userId="S::38992@ds.units.it::f04a46d5-c1e3-4ecc-b409-a6c6896d7b59" providerId="AD" clId="Web-{7E7DB0B7-34E1-3EB4-F662-E1AFFFABEAFE}" dt="2022-08-22T14:17:05.261" v="854" actId="20577"/>
          <ac:spMkLst>
            <pc:docMk/>
            <pc:sldMk cId="3874477960" sldId="289"/>
            <ac:spMk id="2" creationId="{42BF040F-0CA7-C741-A3FF-A22CA2AD0C7C}"/>
          </ac:spMkLst>
        </pc:spChg>
        <pc:spChg chg="mod">
          <ac:chgData name="MIELE FRANCESCO" userId="S::38992@ds.units.it::f04a46d5-c1e3-4ecc-b409-a6c6896d7b59" providerId="AD" clId="Web-{7E7DB0B7-34E1-3EB4-F662-E1AFFFABEAFE}" dt="2022-08-22T14:09:41.093" v="663" actId="20577"/>
          <ac:spMkLst>
            <pc:docMk/>
            <pc:sldMk cId="3874477960" sldId="289"/>
            <ac:spMk id="156" creationId="{00000000-0000-0000-0000-000000000000}"/>
          </ac:spMkLst>
        </pc:spChg>
      </pc:sldChg>
      <pc:sldChg chg="addSp delSp modSp add">
        <pc:chgData name="MIELE FRANCESCO" userId="S::38992@ds.units.it::f04a46d5-c1e3-4ecc-b409-a6c6896d7b59" providerId="AD" clId="Web-{7E7DB0B7-34E1-3EB4-F662-E1AFFFABEAFE}" dt="2022-08-22T14:55:12.713" v="1056" actId="20577"/>
        <pc:sldMkLst>
          <pc:docMk/>
          <pc:sldMk cId="1376292433" sldId="290"/>
        </pc:sldMkLst>
        <pc:spChg chg="del">
          <ac:chgData name="MIELE FRANCESCO" userId="S::38992@ds.units.it::f04a46d5-c1e3-4ecc-b409-a6c6896d7b59" providerId="AD" clId="Web-{7E7DB0B7-34E1-3EB4-F662-E1AFFFABEAFE}" dt="2022-08-22T14:17:51.060" v="856"/>
          <ac:spMkLst>
            <pc:docMk/>
            <pc:sldMk cId="1376292433" sldId="290"/>
            <ac:spMk id="2" creationId="{42BF040F-0CA7-C741-A3FF-A22CA2AD0C7C}"/>
          </ac:spMkLst>
        </pc:spChg>
        <pc:spChg chg="add mod">
          <ac:chgData name="MIELE FRANCESCO" userId="S::38992@ds.units.it::f04a46d5-c1e3-4ecc-b409-a6c6896d7b59" providerId="AD" clId="Web-{7E7DB0B7-34E1-3EB4-F662-E1AFFFABEAFE}" dt="2022-08-22T14:18:26" v="877" actId="20577"/>
          <ac:spMkLst>
            <pc:docMk/>
            <pc:sldMk cId="1376292433" sldId="290"/>
            <ac:spMk id="3" creationId="{EAA14C64-4E1B-A60D-62C4-EF15199C5B5B}"/>
          </ac:spMkLst>
        </pc:spChg>
        <pc:spChg chg="mod">
          <ac:chgData name="MIELE FRANCESCO" userId="S::38992@ds.units.it::f04a46d5-c1e3-4ecc-b409-a6c6896d7b59" providerId="AD" clId="Web-{7E7DB0B7-34E1-3EB4-F662-E1AFFFABEAFE}" dt="2022-08-22T14:55:12.713" v="1056" actId="20577"/>
          <ac:spMkLst>
            <pc:docMk/>
            <pc:sldMk cId="1376292433" sldId="290"/>
            <ac:spMk id="156" creationId="{00000000-0000-0000-0000-000000000000}"/>
          </ac:spMkLst>
        </pc:spChg>
      </pc:sldChg>
      <pc:sldChg chg="addSp delSp modSp add">
        <pc:chgData name="MIELE FRANCESCO" userId="S::38992@ds.units.it::f04a46d5-c1e3-4ecc-b409-a6c6896d7b59" providerId="AD" clId="Web-{7E7DB0B7-34E1-3EB4-F662-E1AFFFABEAFE}" dt="2022-08-22T14:20:28.242" v="906" actId="20577"/>
        <pc:sldMkLst>
          <pc:docMk/>
          <pc:sldMk cId="693500379" sldId="291"/>
        </pc:sldMkLst>
        <pc:spChg chg="add mod">
          <ac:chgData name="MIELE FRANCESCO" userId="S::38992@ds.units.it::f04a46d5-c1e3-4ecc-b409-a6c6896d7b59" providerId="AD" clId="Web-{7E7DB0B7-34E1-3EB4-F662-E1AFFFABEAFE}" dt="2022-08-22T14:20:13.382" v="903" actId="20577"/>
          <ac:spMkLst>
            <pc:docMk/>
            <pc:sldMk cId="693500379" sldId="291"/>
            <ac:spMk id="2" creationId="{F72E49F1-E7BC-74A9-3339-82E1F0EC8BA3}"/>
          </ac:spMkLst>
        </pc:spChg>
        <pc:spChg chg="del">
          <ac:chgData name="MIELE FRANCESCO" userId="S::38992@ds.units.it::f04a46d5-c1e3-4ecc-b409-a6c6896d7b59" providerId="AD" clId="Web-{7E7DB0B7-34E1-3EB4-F662-E1AFFFABEAFE}" dt="2022-08-22T14:19:44.349" v="896"/>
          <ac:spMkLst>
            <pc:docMk/>
            <pc:sldMk cId="693500379" sldId="291"/>
            <ac:spMk id="3" creationId="{EAA14C64-4E1B-A60D-62C4-EF15199C5B5B}"/>
          </ac:spMkLst>
        </pc:spChg>
        <pc:spChg chg="mod">
          <ac:chgData name="MIELE FRANCESCO" userId="S::38992@ds.units.it::f04a46d5-c1e3-4ecc-b409-a6c6896d7b59" providerId="AD" clId="Web-{7E7DB0B7-34E1-3EB4-F662-E1AFFFABEAFE}" dt="2022-08-22T14:20:28.242" v="906" actId="20577"/>
          <ac:spMkLst>
            <pc:docMk/>
            <pc:sldMk cId="693500379" sldId="291"/>
            <ac:spMk id="156" creationId="{00000000-0000-0000-0000-000000000000}"/>
          </ac:spMkLst>
        </pc:spChg>
      </pc:sldChg>
      <pc:sldChg chg="add">
        <pc:chgData name="MIELE FRANCESCO" userId="S::38992@ds.units.it::f04a46d5-c1e3-4ecc-b409-a6c6896d7b59" providerId="AD" clId="Web-{7E7DB0B7-34E1-3EB4-F662-E1AFFFABEAFE}" dt="2022-08-22T14:20:30.430" v="907"/>
        <pc:sldMkLst>
          <pc:docMk/>
          <pc:sldMk cId="2735175517" sldId="292"/>
        </pc:sldMkLst>
      </pc:sldChg>
      <pc:sldChg chg="delSp add del">
        <pc:chgData name="MIELE FRANCESCO" userId="S::38992@ds.units.it::f04a46d5-c1e3-4ecc-b409-a6c6896d7b59" providerId="AD" clId="Web-{7E7DB0B7-34E1-3EB4-F662-E1AFFFABEAFE}" dt="2022-08-22T14:20:49.384" v="911"/>
        <pc:sldMkLst>
          <pc:docMk/>
          <pc:sldMk cId="3590574295" sldId="293"/>
        </pc:sldMkLst>
        <pc:spChg chg="del">
          <ac:chgData name="MIELE FRANCESCO" userId="S::38992@ds.units.it::f04a46d5-c1e3-4ecc-b409-a6c6896d7b59" providerId="AD" clId="Web-{7E7DB0B7-34E1-3EB4-F662-E1AFFFABEAFE}" dt="2022-08-22T14:20:43.227" v="909"/>
          <ac:spMkLst>
            <pc:docMk/>
            <pc:sldMk cId="3590574295" sldId="293"/>
            <ac:spMk id="2" creationId="{F72E49F1-E7BC-74A9-3339-82E1F0EC8BA3}"/>
          </ac:spMkLst>
        </pc:spChg>
      </pc:sldChg>
      <pc:sldChg chg="addSp delSp modSp add">
        <pc:chgData name="MIELE FRANCESCO" userId="S::38992@ds.units.it::f04a46d5-c1e3-4ecc-b409-a6c6896d7b59" providerId="AD" clId="Web-{7E7DB0B7-34E1-3EB4-F662-E1AFFFABEAFE}" dt="2022-08-22T14:21:42.075" v="923" actId="20577"/>
        <pc:sldMkLst>
          <pc:docMk/>
          <pc:sldMk cId="207403950" sldId="294"/>
        </pc:sldMkLst>
        <pc:spChg chg="del">
          <ac:chgData name="MIELE FRANCESCO" userId="S::38992@ds.units.it::f04a46d5-c1e3-4ecc-b409-a6c6896d7b59" providerId="AD" clId="Web-{7E7DB0B7-34E1-3EB4-F662-E1AFFFABEAFE}" dt="2022-08-22T14:21:12.791" v="914"/>
          <ac:spMkLst>
            <pc:docMk/>
            <pc:sldMk cId="207403950" sldId="294"/>
            <ac:spMk id="2" creationId="{F72E49F1-E7BC-74A9-3339-82E1F0EC8BA3}"/>
          </ac:spMkLst>
        </pc:spChg>
        <pc:spChg chg="add mod">
          <ac:chgData name="MIELE FRANCESCO" userId="S::38992@ds.units.it::f04a46d5-c1e3-4ecc-b409-a6c6896d7b59" providerId="AD" clId="Web-{7E7DB0B7-34E1-3EB4-F662-E1AFFFABEAFE}" dt="2022-08-22T14:21:42.075" v="923" actId="20577"/>
          <ac:spMkLst>
            <pc:docMk/>
            <pc:sldMk cId="207403950" sldId="294"/>
            <ac:spMk id="3" creationId="{672AF26B-6640-EBC0-9FDE-CC87BD43D956}"/>
          </ac:spMkLst>
        </pc:spChg>
        <pc:spChg chg="mod">
          <ac:chgData name="MIELE FRANCESCO" userId="S::38992@ds.units.it::f04a46d5-c1e3-4ecc-b409-a6c6896d7b59" providerId="AD" clId="Web-{7E7DB0B7-34E1-3EB4-F662-E1AFFFABEAFE}" dt="2022-08-22T14:21:04.713" v="913" actId="20577"/>
          <ac:spMkLst>
            <pc:docMk/>
            <pc:sldMk cId="207403950" sldId="294"/>
            <ac:spMk id="156" creationId="{00000000-0000-0000-0000-000000000000}"/>
          </ac:spMkLst>
        </pc:spChg>
      </pc:sldChg>
      <pc:sldChg chg="addSp delSp modSp add">
        <pc:chgData name="MIELE FRANCESCO" userId="S::38992@ds.units.it::f04a46d5-c1e3-4ecc-b409-a6c6896d7b59" providerId="AD" clId="Web-{7E7DB0B7-34E1-3EB4-F662-E1AFFFABEAFE}" dt="2022-08-22T14:23:14.877" v="931" actId="1076"/>
        <pc:sldMkLst>
          <pc:docMk/>
          <pc:sldMk cId="3080245945" sldId="295"/>
        </pc:sldMkLst>
        <pc:spChg chg="add mod">
          <ac:chgData name="MIELE FRANCESCO" userId="S::38992@ds.units.it::f04a46d5-c1e3-4ecc-b409-a6c6896d7b59" providerId="AD" clId="Web-{7E7DB0B7-34E1-3EB4-F662-E1AFFFABEAFE}" dt="2022-08-22T14:23:14.877" v="931" actId="1076"/>
          <ac:spMkLst>
            <pc:docMk/>
            <pc:sldMk cId="3080245945" sldId="295"/>
            <ac:spMk id="2" creationId="{D106C767-21F6-C56E-0C8A-1DE959CA201A}"/>
          </ac:spMkLst>
        </pc:spChg>
        <pc:spChg chg="del">
          <ac:chgData name="MIELE FRANCESCO" userId="S::38992@ds.units.it::f04a46d5-c1e3-4ecc-b409-a6c6896d7b59" providerId="AD" clId="Web-{7E7DB0B7-34E1-3EB4-F662-E1AFFFABEAFE}" dt="2022-08-22T14:22:40.656" v="928"/>
          <ac:spMkLst>
            <pc:docMk/>
            <pc:sldMk cId="3080245945" sldId="295"/>
            <ac:spMk id="3" creationId="{672AF26B-6640-EBC0-9FDE-CC87BD43D956}"/>
          </ac:spMkLst>
        </pc:spChg>
        <pc:spChg chg="mod">
          <ac:chgData name="MIELE FRANCESCO" userId="S::38992@ds.units.it::f04a46d5-c1e3-4ecc-b409-a6c6896d7b59" providerId="AD" clId="Web-{7E7DB0B7-34E1-3EB4-F662-E1AFFFABEAFE}" dt="2022-08-22T14:22:38.031" v="927" actId="20577"/>
          <ac:spMkLst>
            <pc:docMk/>
            <pc:sldMk cId="3080245945" sldId="295"/>
            <ac:spMk id="156" creationId="{00000000-0000-0000-0000-000000000000}"/>
          </ac:spMkLst>
        </pc:spChg>
      </pc:sldChg>
      <pc:sldChg chg="addSp delSp modSp add">
        <pc:chgData name="MIELE FRANCESCO" userId="S::38992@ds.units.it::f04a46d5-c1e3-4ecc-b409-a6c6896d7b59" providerId="AD" clId="Web-{7E7DB0B7-34E1-3EB4-F662-E1AFFFABEAFE}" dt="2022-08-22T14:53:32.757" v="1038" actId="20577"/>
        <pc:sldMkLst>
          <pc:docMk/>
          <pc:sldMk cId="474836632" sldId="296"/>
        </pc:sldMkLst>
        <pc:spChg chg="add mod">
          <ac:chgData name="MIELE FRANCESCO" userId="S::38992@ds.units.it::f04a46d5-c1e3-4ecc-b409-a6c6896d7b59" providerId="AD" clId="Web-{7E7DB0B7-34E1-3EB4-F662-E1AFFFABEAFE}" dt="2022-08-22T14:53:32.757" v="1038" actId="20577"/>
          <ac:spMkLst>
            <pc:docMk/>
            <pc:sldMk cId="474836632" sldId="296"/>
            <ac:spMk id="2" creationId="{87EAE5EE-666B-F60D-09A1-51658EF32C21}"/>
          </ac:spMkLst>
        </pc:spChg>
        <pc:spChg chg="del mod">
          <ac:chgData name="MIELE FRANCESCO" userId="S::38992@ds.units.it::f04a46d5-c1e3-4ecc-b409-a6c6896d7b59" providerId="AD" clId="Web-{7E7DB0B7-34E1-3EB4-F662-E1AFFFABEAFE}" dt="2022-08-22T14:53:12.319" v="1024"/>
          <ac:spMkLst>
            <pc:docMk/>
            <pc:sldMk cId="474836632" sldId="296"/>
            <ac:spMk id="3" creationId="{672AF26B-6640-EBC0-9FDE-CC87BD43D956}"/>
          </ac:spMkLst>
        </pc:spChg>
        <pc:spChg chg="mod">
          <ac:chgData name="MIELE FRANCESCO" userId="S::38992@ds.units.it::f04a46d5-c1e3-4ecc-b409-a6c6896d7b59" providerId="AD" clId="Web-{7E7DB0B7-34E1-3EB4-F662-E1AFFFABEAFE}" dt="2022-08-22T14:52:55.224" v="1022" actId="20577"/>
          <ac:spMkLst>
            <pc:docMk/>
            <pc:sldMk cId="474836632" sldId="296"/>
            <ac:spMk id="156" creationId="{00000000-0000-0000-0000-000000000000}"/>
          </ac:spMkLst>
        </pc:spChg>
      </pc:sldChg>
      <pc:sldChg chg="addSp delSp modSp add">
        <pc:chgData name="MIELE FRANCESCO" userId="S::38992@ds.units.it::f04a46d5-c1e3-4ecc-b409-a6c6896d7b59" providerId="AD" clId="Web-{7E7DB0B7-34E1-3EB4-F662-E1AFFFABEAFE}" dt="2022-08-22T14:24:20.397" v="940" actId="20577"/>
        <pc:sldMkLst>
          <pc:docMk/>
          <pc:sldMk cId="2725681570" sldId="297"/>
        </pc:sldMkLst>
        <pc:spChg chg="del">
          <ac:chgData name="MIELE FRANCESCO" userId="S::38992@ds.units.it::f04a46d5-c1e3-4ecc-b409-a6c6896d7b59" providerId="AD" clId="Web-{7E7DB0B7-34E1-3EB4-F662-E1AFFFABEAFE}" dt="2022-08-22T14:23:54.098" v="933"/>
          <ac:spMkLst>
            <pc:docMk/>
            <pc:sldMk cId="2725681570" sldId="297"/>
            <ac:spMk id="2" creationId="{D106C767-21F6-C56E-0C8A-1DE959CA201A}"/>
          </ac:spMkLst>
        </pc:spChg>
        <pc:spChg chg="add mod">
          <ac:chgData name="MIELE FRANCESCO" userId="S::38992@ds.units.it::f04a46d5-c1e3-4ecc-b409-a6c6896d7b59" providerId="AD" clId="Web-{7E7DB0B7-34E1-3EB4-F662-E1AFFFABEAFE}" dt="2022-08-22T14:24:14.443" v="939" actId="20577"/>
          <ac:spMkLst>
            <pc:docMk/>
            <pc:sldMk cId="2725681570" sldId="297"/>
            <ac:spMk id="3" creationId="{8160A853-6CFF-650C-66A3-CB85D646C386}"/>
          </ac:spMkLst>
        </pc:spChg>
        <pc:spChg chg="mod">
          <ac:chgData name="MIELE FRANCESCO" userId="S::38992@ds.units.it::f04a46d5-c1e3-4ecc-b409-a6c6896d7b59" providerId="AD" clId="Web-{7E7DB0B7-34E1-3EB4-F662-E1AFFFABEAFE}" dt="2022-08-22T14:24:20.397" v="940" actId="20577"/>
          <ac:spMkLst>
            <pc:docMk/>
            <pc:sldMk cId="2725681570" sldId="297"/>
            <ac:spMk id="156" creationId="{00000000-0000-0000-0000-000000000000}"/>
          </ac:spMkLst>
        </pc:spChg>
      </pc:sldChg>
      <pc:sldChg chg="addSp delSp modSp add">
        <pc:chgData name="MIELE FRANCESCO" userId="S::38992@ds.units.it::f04a46d5-c1e3-4ecc-b409-a6c6896d7b59" providerId="AD" clId="Web-{7E7DB0B7-34E1-3EB4-F662-E1AFFFABEAFE}" dt="2022-08-22T14:25:24.432" v="962" actId="1076"/>
        <pc:sldMkLst>
          <pc:docMk/>
          <pc:sldMk cId="3470558183" sldId="298"/>
        </pc:sldMkLst>
        <pc:spChg chg="add mod">
          <ac:chgData name="MIELE FRANCESCO" userId="S::38992@ds.units.it::f04a46d5-c1e3-4ecc-b409-a6c6896d7b59" providerId="AD" clId="Web-{7E7DB0B7-34E1-3EB4-F662-E1AFFFABEAFE}" dt="2022-08-22T14:25:24.432" v="962" actId="1076"/>
          <ac:spMkLst>
            <pc:docMk/>
            <pc:sldMk cId="3470558183" sldId="298"/>
            <ac:spMk id="2" creationId="{4DC8E4B8-6C15-C244-3CAF-DD9F5C1A51D8}"/>
          </ac:spMkLst>
        </pc:spChg>
        <pc:spChg chg="del">
          <ac:chgData name="MIELE FRANCESCO" userId="S::38992@ds.units.it::f04a46d5-c1e3-4ecc-b409-a6c6896d7b59" providerId="AD" clId="Web-{7E7DB0B7-34E1-3EB4-F662-E1AFFFABEAFE}" dt="2022-08-22T14:25:01.306" v="958"/>
          <ac:spMkLst>
            <pc:docMk/>
            <pc:sldMk cId="3470558183" sldId="298"/>
            <ac:spMk id="3" creationId="{8160A853-6CFF-650C-66A3-CB85D646C386}"/>
          </ac:spMkLst>
        </pc:spChg>
        <pc:spChg chg="mod">
          <ac:chgData name="MIELE FRANCESCO" userId="S::38992@ds.units.it::f04a46d5-c1e3-4ecc-b409-a6c6896d7b59" providerId="AD" clId="Web-{7E7DB0B7-34E1-3EB4-F662-E1AFFFABEAFE}" dt="2022-08-22T14:24:50.727" v="957" actId="20577"/>
          <ac:spMkLst>
            <pc:docMk/>
            <pc:sldMk cId="3470558183" sldId="298"/>
            <ac:spMk id="156" creationId="{00000000-0000-0000-0000-000000000000}"/>
          </ac:spMkLst>
        </pc:spChg>
      </pc:sldChg>
      <pc:sldChg chg="addSp delSp modSp add">
        <pc:chgData name="MIELE FRANCESCO" userId="S::38992@ds.units.it::f04a46d5-c1e3-4ecc-b409-a6c6896d7b59" providerId="AD" clId="Web-{7E7DB0B7-34E1-3EB4-F662-E1AFFFABEAFE}" dt="2022-08-22T14:26:14.013" v="984" actId="20577"/>
        <pc:sldMkLst>
          <pc:docMk/>
          <pc:sldMk cId="3301367736" sldId="299"/>
        </pc:sldMkLst>
        <pc:spChg chg="del mod">
          <ac:chgData name="MIELE FRANCESCO" userId="S::38992@ds.units.it::f04a46d5-c1e3-4ecc-b409-a6c6896d7b59" providerId="AD" clId="Web-{7E7DB0B7-34E1-3EB4-F662-E1AFFFABEAFE}" dt="2022-08-22T14:26:03.997" v="976"/>
          <ac:spMkLst>
            <pc:docMk/>
            <pc:sldMk cId="3301367736" sldId="299"/>
            <ac:spMk id="2" creationId="{4DC8E4B8-6C15-C244-3CAF-DD9F5C1A51D8}"/>
          </ac:spMkLst>
        </pc:spChg>
        <pc:spChg chg="add mod">
          <ac:chgData name="MIELE FRANCESCO" userId="S::38992@ds.units.it::f04a46d5-c1e3-4ecc-b409-a6c6896d7b59" providerId="AD" clId="Web-{7E7DB0B7-34E1-3EB4-F662-E1AFFFABEAFE}" dt="2022-08-22T14:26:14.013" v="984" actId="20577"/>
          <ac:spMkLst>
            <pc:docMk/>
            <pc:sldMk cId="3301367736" sldId="299"/>
            <ac:spMk id="3" creationId="{4BBF2A38-B49C-EC8D-7D78-C49D111C5D97}"/>
          </ac:spMkLst>
        </pc:spChg>
        <pc:spChg chg="mod">
          <ac:chgData name="MIELE FRANCESCO" userId="S::38992@ds.units.it::f04a46d5-c1e3-4ecc-b409-a6c6896d7b59" providerId="AD" clId="Web-{7E7DB0B7-34E1-3EB4-F662-E1AFFFABEAFE}" dt="2022-08-22T14:25:54.434" v="974" actId="20577"/>
          <ac:spMkLst>
            <pc:docMk/>
            <pc:sldMk cId="3301367736" sldId="299"/>
            <ac:spMk id="156" creationId="{00000000-0000-0000-0000-000000000000}"/>
          </ac:spMkLst>
        </pc:spChg>
      </pc:sldChg>
      <pc:sldChg chg="addSp delSp modSp add">
        <pc:chgData name="MIELE FRANCESCO" userId="S::38992@ds.units.it::f04a46d5-c1e3-4ecc-b409-a6c6896d7b59" providerId="AD" clId="Web-{7E7DB0B7-34E1-3EB4-F662-E1AFFFABEAFE}" dt="2022-08-22T14:27:14.486" v="994" actId="20577"/>
        <pc:sldMkLst>
          <pc:docMk/>
          <pc:sldMk cId="1296686781" sldId="300"/>
        </pc:sldMkLst>
        <pc:spChg chg="add mod">
          <ac:chgData name="MIELE FRANCESCO" userId="S::38992@ds.units.it::f04a46d5-c1e3-4ecc-b409-a6c6896d7b59" providerId="AD" clId="Web-{7E7DB0B7-34E1-3EB4-F662-E1AFFFABEAFE}" dt="2022-08-22T14:27:14.486" v="994" actId="20577"/>
          <ac:spMkLst>
            <pc:docMk/>
            <pc:sldMk cId="1296686781" sldId="300"/>
            <ac:spMk id="2" creationId="{21241EB9-DA97-7CA0-A276-3524ACE768C2}"/>
          </ac:spMkLst>
        </pc:spChg>
        <pc:spChg chg="del">
          <ac:chgData name="MIELE FRANCESCO" userId="S::38992@ds.units.it::f04a46d5-c1e3-4ecc-b409-a6c6896d7b59" providerId="AD" clId="Web-{7E7DB0B7-34E1-3EB4-F662-E1AFFFABEAFE}" dt="2022-08-22T14:27:06.923" v="990"/>
          <ac:spMkLst>
            <pc:docMk/>
            <pc:sldMk cId="1296686781" sldId="300"/>
            <ac:spMk id="3" creationId="{4BBF2A38-B49C-EC8D-7D78-C49D111C5D97}"/>
          </ac:spMkLst>
        </pc:spChg>
        <pc:spChg chg="mod">
          <ac:chgData name="MIELE FRANCESCO" userId="S::38992@ds.units.it::f04a46d5-c1e3-4ecc-b409-a6c6896d7b59" providerId="AD" clId="Web-{7E7DB0B7-34E1-3EB4-F662-E1AFFFABEAFE}" dt="2022-08-22T14:26:48.937" v="989" actId="20577"/>
          <ac:spMkLst>
            <pc:docMk/>
            <pc:sldMk cId="1296686781" sldId="300"/>
            <ac:spMk id="156" creationId="{00000000-0000-0000-0000-000000000000}"/>
          </ac:spMkLst>
        </pc:spChg>
      </pc:sldChg>
      <pc:sldChg chg="addSp delSp modSp add">
        <pc:chgData name="MIELE FRANCESCO" userId="S::38992@ds.units.it::f04a46d5-c1e3-4ecc-b409-a6c6896d7b59" providerId="AD" clId="Web-{7E7DB0B7-34E1-3EB4-F662-E1AFFFABEAFE}" dt="2022-08-22T14:52:20.958" v="1016" actId="1076"/>
        <pc:sldMkLst>
          <pc:docMk/>
          <pc:sldMk cId="1715230354" sldId="301"/>
        </pc:sldMkLst>
        <pc:spChg chg="del">
          <ac:chgData name="MIELE FRANCESCO" userId="S::38992@ds.units.it::f04a46d5-c1e3-4ecc-b409-a6c6896d7b59" providerId="AD" clId="Web-{7E7DB0B7-34E1-3EB4-F662-E1AFFFABEAFE}" dt="2022-08-22T14:52:09.676" v="1014"/>
          <ac:spMkLst>
            <pc:docMk/>
            <pc:sldMk cId="1715230354" sldId="301"/>
            <ac:spMk id="2" creationId="{21241EB9-DA97-7CA0-A276-3524ACE768C2}"/>
          </ac:spMkLst>
        </pc:spChg>
        <pc:spChg chg="add">
          <ac:chgData name="MIELE FRANCESCO" userId="S::38992@ds.units.it::f04a46d5-c1e3-4ecc-b409-a6c6896d7b59" providerId="AD" clId="Web-{7E7DB0B7-34E1-3EB4-F662-E1AFFFABEAFE}" dt="2022-08-22T14:52:10.379" v="1015"/>
          <ac:spMkLst>
            <pc:docMk/>
            <pc:sldMk cId="1715230354" sldId="301"/>
            <ac:spMk id="7" creationId="{B2FA4D49-FDEF-1322-B571-0AE203892843}"/>
          </ac:spMkLst>
        </pc:spChg>
        <pc:spChg chg="add">
          <ac:chgData name="MIELE FRANCESCO" userId="S::38992@ds.units.it::f04a46d5-c1e3-4ecc-b409-a6c6896d7b59" providerId="AD" clId="Web-{7E7DB0B7-34E1-3EB4-F662-E1AFFFABEAFE}" dt="2022-08-22T14:52:10.379" v="1015"/>
          <ac:spMkLst>
            <pc:docMk/>
            <pc:sldMk cId="1715230354" sldId="301"/>
            <ac:spMk id="8" creationId="{F979EC10-B070-C444-55EA-B42E5ADCC31A}"/>
          </ac:spMkLst>
        </pc:spChg>
        <pc:spChg chg="add">
          <ac:chgData name="MIELE FRANCESCO" userId="S::38992@ds.units.it::f04a46d5-c1e3-4ecc-b409-a6c6896d7b59" providerId="AD" clId="Web-{7E7DB0B7-34E1-3EB4-F662-E1AFFFABEAFE}" dt="2022-08-22T14:52:10.379" v="1015"/>
          <ac:spMkLst>
            <pc:docMk/>
            <pc:sldMk cId="1715230354" sldId="301"/>
            <ac:spMk id="9" creationId="{708A9BB6-CC93-8E73-5A2F-F1B6D967806D}"/>
          </ac:spMkLst>
        </pc:spChg>
        <pc:spChg chg="add">
          <ac:chgData name="MIELE FRANCESCO" userId="S::38992@ds.units.it::f04a46d5-c1e3-4ecc-b409-a6c6896d7b59" providerId="AD" clId="Web-{7E7DB0B7-34E1-3EB4-F662-E1AFFFABEAFE}" dt="2022-08-22T14:52:10.379" v="1015"/>
          <ac:spMkLst>
            <pc:docMk/>
            <pc:sldMk cId="1715230354" sldId="301"/>
            <ac:spMk id="10" creationId="{D95BA66F-6F54-2ED0-5D88-885A764EEAFE}"/>
          </ac:spMkLst>
        </pc:spChg>
        <pc:spChg chg="mod">
          <ac:chgData name="MIELE FRANCESCO" userId="S::38992@ds.units.it::f04a46d5-c1e3-4ecc-b409-a6c6896d7b59" providerId="AD" clId="Web-{7E7DB0B7-34E1-3EB4-F662-E1AFFFABEAFE}" dt="2022-08-22T14:52:07.895" v="1013" actId="20577"/>
          <ac:spMkLst>
            <pc:docMk/>
            <pc:sldMk cId="1715230354" sldId="301"/>
            <ac:spMk id="156" creationId="{00000000-0000-0000-0000-000000000000}"/>
          </ac:spMkLst>
        </pc:spChg>
        <pc:grpChg chg="add mod">
          <ac:chgData name="MIELE FRANCESCO" userId="S::38992@ds.units.it::f04a46d5-c1e3-4ecc-b409-a6c6896d7b59" providerId="AD" clId="Web-{7E7DB0B7-34E1-3EB4-F662-E1AFFFABEAFE}" dt="2022-08-22T14:52:20.958" v="1016" actId="1076"/>
          <ac:grpSpMkLst>
            <pc:docMk/>
            <pc:sldMk cId="1715230354" sldId="301"/>
            <ac:grpSpMk id="3" creationId="{761E1572-5F95-AB53-057E-8D6A0EDD6FE9}"/>
          </ac:grpSpMkLst>
        </pc:grpChg>
        <pc:cxnChg chg="add mod">
          <ac:chgData name="MIELE FRANCESCO" userId="S::38992@ds.units.it::f04a46d5-c1e3-4ecc-b409-a6c6896d7b59" providerId="AD" clId="Web-{7E7DB0B7-34E1-3EB4-F662-E1AFFFABEAFE}" dt="2022-08-22T14:52:20.958" v="1016" actId="1076"/>
          <ac:cxnSpMkLst>
            <pc:docMk/>
            <pc:sldMk cId="1715230354" sldId="301"/>
            <ac:cxnSpMk id="4" creationId="{4E9276A7-186C-6F9A-89AC-6976B9D5FDEC}"/>
          </ac:cxnSpMkLst>
        </pc:cxnChg>
        <pc:cxnChg chg="add mod">
          <ac:chgData name="MIELE FRANCESCO" userId="S::38992@ds.units.it::f04a46d5-c1e3-4ecc-b409-a6c6896d7b59" providerId="AD" clId="Web-{7E7DB0B7-34E1-3EB4-F662-E1AFFFABEAFE}" dt="2022-08-22T14:52:20.958" v="1016" actId="1076"/>
          <ac:cxnSpMkLst>
            <pc:docMk/>
            <pc:sldMk cId="1715230354" sldId="301"/>
            <ac:cxnSpMk id="5" creationId="{431B16DE-249A-F6DB-84AD-42EDA81EBDA1}"/>
          </ac:cxnSpMkLst>
        </pc:cxnChg>
        <pc:cxnChg chg="add mod">
          <ac:chgData name="MIELE FRANCESCO" userId="S::38992@ds.units.it::f04a46d5-c1e3-4ecc-b409-a6c6896d7b59" providerId="AD" clId="Web-{7E7DB0B7-34E1-3EB4-F662-E1AFFFABEAFE}" dt="2022-08-22T14:52:20.958" v="1016" actId="1076"/>
          <ac:cxnSpMkLst>
            <pc:docMk/>
            <pc:sldMk cId="1715230354" sldId="301"/>
            <ac:cxnSpMk id="6" creationId="{95D9F56B-BEED-3D00-8F8B-1E9F74E7A9FC}"/>
          </ac:cxnSpMkLst>
        </pc:cxnChg>
      </pc:sldChg>
      <pc:sldChg chg="modSp add">
        <pc:chgData name="MIELE FRANCESCO" userId="S::38992@ds.units.it::f04a46d5-c1e3-4ecc-b409-a6c6896d7b59" providerId="AD" clId="Web-{7E7DB0B7-34E1-3EB4-F662-E1AFFFABEAFE}" dt="2022-08-22T14:57:17.733" v="1089" actId="20577"/>
        <pc:sldMkLst>
          <pc:docMk/>
          <pc:sldMk cId="3304807161" sldId="302"/>
        </pc:sldMkLst>
        <pc:spChg chg="mod">
          <ac:chgData name="MIELE FRANCESCO" userId="S::38992@ds.units.it::f04a46d5-c1e3-4ecc-b409-a6c6896d7b59" providerId="AD" clId="Web-{7E7DB0B7-34E1-3EB4-F662-E1AFFFABEAFE}" dt="2022-08-22T14:57:17.733" v="1089" actId="20577"/>
          <ac:spMkLst>
            <pc:docMk/>
            <pc:sldMk cId="3304807161" sldId="302"/>
            <ac:spMk id="2" creationId="{87EAE5EE-666B-F60D-09A1-51658EF32C21}"/>
          </ac:spMkLst>
        </pc:spChg>
        <pc:spChg chg="mod">
          <ac:chgData name="MIELE FRANCESCO" userId="S::38992@ds.units.it::f04a46d5-c1e3-4ecc-b409-a6c6896d7b59" providerId="AD" clId="Web-{7E7DB0B7-34E1-3EB4-F662-E1AFFFABEAFE}" dt="2022-08-22T14:54:43.103" v="1048" actId="20577"/>
          <ac:spMkLst>
            <pc:docMk/>
            <pc:sldMk cId="3304807161" sldId="302"/>
            <ac:spMk id="156" creationId="{00000000-0000-0000-0000-000000000000}"/>
          </ac:spMkLst>
        </pc:spChg>
      </pc:sldChg>
      <pc:sldChg chg="addSp delSp modSp add">
        <pc:chgData name="MIELE FRANCESCO" userId="S::38992@ds.units.it::f04a46d5-c1e3-4ecc-b409-a6c6896d7b59" providerId="AD" clId="Web-{7E7DB0B7-34E1-3EB4-F662-E1AFFFABEAFE}" dt="2022-08-22T14:58:53.377" v="1099" actId="20577"/>
        <pc:sldMkLst>
          <pc:docMk/>
          <pc:sldMk cId="1299008520" sldId="303"/>
        </pc:sldMkLst>
        <pc:spChg chg="del mod">
          <ac:chgData name="MIELE FRANCESCO" userId="S::38992@ds.units.it::f04a46d5-c1e3-4ecc-b409-a6c6896d7b59" providerId="AD" clId="Web-{7E7DB0B7-34E1-3EB4-F662-E1AFFFABEAFE}" dt="2022-08-22T14:58:33.017" v="1097"/>
          <ac:spMkLst>
            <pc:docMk/>
            <pc:sldMk cId="1299008520" sldId="303"/>
            <ac:spMk id="2" creationId="{4DC8E4B8-6C15-C244-3CAF-DD9F5C1A51D8}"/>
          </ac:spMkLst>
        </pc:spChg>
        <pc:spChg chg="add mod">
          <ac:chgData name="MIELE FRANCESCO" userId="S::38992@ds.units.it::f04a46d5-c1e3-4ecc-b409-a6c6896d7b59" providerId="AD" clId="Web-{7E7DB0B7-34E1-3EB4-F662-E1AFFFABEAFE}" dt="2022-08-22T14:58:53.377" v="1099" actId="20577"/>
          <ac:spMkLst>
            <pc:docMk/>
            <pc:sldMk cId="1299008520" sldId="303"/>
            <ac:spMk id="3" creationId="{1F2E6CA6-5DCF-CBF0-226F-E7F54DD464E7}"/>
          </ac:spMkLst>
        </pc:spChg>
        <pc:spChg chg="mod">
          <ac:chgData name="MIELE FRANCESCO" userId="S::38992@ds.units.it::f04a46d5-c1e3-4ecc-b409-a6c6896d7b59" providerId="AD" clId="Web-{7E7DB0B7-34E1-3EB4-F662-E1AFFFABEAFE}" dt="2022-08-22T14:58:27.782" v="1095" actId="20577"/>
          <ac:spMkLst>
            <pc:docMk/>
            <pc:sldMk cId="1299008520" sldId="303"/>
            <ac:spMk id="156" creationId="{00000000-0000-0000-0000-000000000000}"/>
          </ac:spMkLst>
        </pc:spChg>
      </pc:sldChg>
      <pc:sldChg chg="addSp delSp modSp add">
        <pc:chgData name="MIELE FRANCESCO" userId="S::38992@ds.units.it::f04a46d5-c1e3-4ecc-b409-a6c6896d7b59" providerId="AD" clId="Web-{7E7DB0B7-34E1-3EB4-F662-E1AFFFABEAFE}" dt="2022-08-22T15:08:51.162" v="1119" actId="20577"/>
        <pc:sldMkLst>
          <pc:docMk/>
          <pc:sldMk cId="2717411207" sldId="304"/>
        </pc:sldMkLst>
        <pc:spChg chg="add mod">
          <ac:chgData name="MIELE FRANCESCO" userId="S::38992@ds.units.it::f04a46d5-c1e3-4ecc-b409-a6c6896d7b59" providerId="AD" clId="Web-{7E7DB0B7-34E1-3EB4-F662-E1AFFFABEAFE}" dt="2022-08-22T15:08:51.162" v="1119" actId="20577"/>
          <ac:spMkLst>
            <pc:docMk/>
            <pc:sldMk cId="2717411207" sldId="304"/>
            <ac:spMk id="2" creationId="{58AF15FE-1553-389C-C05E-458662E7CFA4}"/>
          </ac:spMkLst>
        </pc:spChg>
        <pc:spChg chg="del">
          <ac:chgData name="MIELE FRANCESCO" userId="S::38992@ds.units.it::f04a46d5-c1e3-4ecc-b409-a6c6896d7b59" providerId="AD" clId="Web-{7E7DB0B7-34E1-3EB4-F662-E1AFFFABEAFE}" dt="2022-08-22T15:08:37.411" v="1117"/>
          <ac:spMkLst>
            <pc:docMk/>
            <pc:sldMk cId="2717411207" sldId="304"/>
            <ac:spMk id="3" creationId="{1F2E6CA6-5DCF-CBF0-226F-E7F54DD464E7}"/>
          </ac:spMkLst>
        </pc:spChg>
        <pc:spChg chg="mod">
          <ac:chgData name="MIELE FRANCESCO" userId="S::38992@ds.units.it::f04a46d5-c1e3-4ecc-b409-a6c6896d7b59" providerId="AD" clId="Web-{7E7DB0B7-34E1-3EB4-F662-E1AFFFABEAFE}" dt="2022-08-22T15:08:36.458" v="1116" actId="20577"/>
          <ac:spMkLst>
            <pc:docMk/>
            <pc:sldMk cId="2717411207" sldId="304"/>
            <ac:spMk id="156" creationId="{00000000-0000-0000-0000-000000000000}"/>
          </ac:spMkLst>
        </pc:spChg>
        <pc:spChg chg="del">
          <ac:chgData name="MIELE FRANCESCO" userId="S::38992@ds.units.it::f04a46d5-c1e3-4ecc-b409-a6c6896d7b59" providerId="AD" clId="Web-{7E7DB0B7-34E1-3EB4-F662-E1AFFFABEAFE}" dt="2022-08-22T14:59:20.440" v="1101"/>
          <ac:spMkLst>
            <pc:docMk/>
            <pc:sldMk cId="2717411207" sldId="304"/>
            <ac:spMk id="158" creationId="{00000000-0000-0000-0000-000000000000}"/>
          </ac:spMkLst>
        </pc:spChg>
      </pc:sldChg>
      <pc:sldChg chg="addSp delSp modSp add">
        <pc:chgData name="MIELE FRANCESCO" userId="S::38992@ds.units.it::f04a46d5-c1e3-4ecc-b409-a6c6896d7b59" providerId="AD" clId="Web-{7E7DB0B7-34E1-3EB4-F662-E1AFFFABEAFE}" dt="2022-08-22T15:09:20.616" v="1134" actId="20577"/>
        <pc:sldMkLst>
          <pc:docMk/>
          <pc:sldMk cId="1379923760" sldId="305"/>
        </pc:sldMkLst>
        <pc:spChg chg="del">
          <ac:chgData name="MIELE FRANCESCO" userId="S::38992@ds.units.it::f04a46d5-c1e3-4ecc-b409-a6c6896d7b59" providerId="AD" clId="Web-{7E7DB0B7-34E1-3EB4-F662-E1AFFFABEAFE}" dt="2022-08-22T15:09:15.678" v="1132"/>
          <ac:spMkLst>
            <pc:docMk/>
            <pc:sldMk cId="1379923760" sldId="305"/>
            <ac:spMk id="2" creationId="{58AF15FE-1553-389C-C05E-458662E7CFA4}"/>
          </ac:spMkLst>
        </pc:spChg>
        <pc:spChg chg="add mod">
          <ac:chgData name="MIELE FRANCESCO" userId="S::38992@ds.units.it::f04a46d5-c1e3-4ecc-b409-a6c6896d7b59" providerId="AD" clId="Web-{7E7DB0B7-34E1-3EB4-F662-E1AFFFABEAFE}" dt="2022-08-22T15:09:20.616" v="1134" actId="20577"/>
          <ac:spMkLst>
            <pc:docMk/>
            <pc:sldMk cId="1379923760" sldId="305"/>
            <ac:spMk id="3" creationId="{B158CF6D-E437-1C9E-4091-67EA2174B660}"/>
          </ac:spMkLst>
        </pc:spChg>
        <pc:spChg chg="mod">
          <ac:chgData name="MIELE FRANCESCO" userId="S::38992@ds.units.it::f04a46d5-c1e3-4ecc-b409-a6c6896d7b59" providerId="AD" clId="Web-{7E7DB0B7-34E1-3EB4-F662-E1AFFFABEAFE}" dt="2022-08-22T15:09:07.881" v="1131" actId="20577"/>
          <ac:spMkLst>
            <pc:docMk/>
            <pc:sldMk cId="1379923760" sldId="305"/>
            <ac:spMk id="156" creationId="{00000000-0000-0000-0000-000000000000}"/>
          </ac:spMkLst>
        </pc:spChg>
      </pc:sldChg>
      <pc:sldChg chg="addSp delSp modSp add">
        <pc:chgData name="MIELE FRANCESCO" userId="S::38992@ds.units.it::f04a46d5-c1e3-4ecc-b409-a6c6896d7b59" providerId="AD" clId="Web-{7E7DB0B7-34E1-3EB4-F662-E1AFFFABEAFE}" dt="2022-08-22T15:14:42.861" v="1177" actId="20577"/>
        <pc:sldMkLst>
          <pc:docMk/>
          <pc:sldMk cId="4003346044" sldId="306"/>
        </pc:sldMkLst>
        <pc:spChg chg="del">
          <ac:chgData name="MIELE FRANCESCO" userId="S::38992@ds.units.it::f04a46d5-c1e3-4ecc-b409-a6c6896d7b59" providerId="AD" clId="Web-{7E7DB0B7-34E1-3EB4-F662-E1AFFFABEAFE}" dt="2022-08-22T15:14:30.376" v="1168"/>
          <ac:spMkLst>
            <pc:docMk/>
            <pc:sldMk cId="4003346044" sldId="306"/>
            <ac:spMk id="2" creationId="{D44EA2A6-F623-D0EB-96CB-04B375EE5916}"/>
          </ac:spMkLst>
        </pc:spChg>
        <pc:spChg chg="add mod">
          <ac:chgData name="MIELE FRANCESCO" userId="S::38992@ds.units.it::f04a46d5-c1e3-4ecc-b409-a6c6896d7b59" providerId="AD" clId="Web-{7E7DB0B7-34E1-3EB4-F662-E1AFFFABEAFE}" dt="2022-08-22T15:14:42.861" v="1177" actId="20577"/>
          <ac:spMkLst>
            <pc:docMk/>
            <pc:sldMk cId="4003346044" sldId="306"/>
            <ac:spMk id="3" creationId="{5C7C8AF3-B35A-5035-5443-C026706E9349}"/>
          </ac:spMkLst>
        </pc:spChg>
      </pc:sldChg>
      <pc:sldChg chg="addSp delSp modSp add">
        <pc:chgData name="MIELE FRANCESCO" userId="S::38992@ds.units.it::f04a46d5-c1e3-4ecc-b409-a6c6896d7b59" providerId="AD" clId="Web-{7E7DB0B7-34E1-3EB4-F662-E1AFFFABEAFE}" dt="2022-08-22T15:15:28.612" v="1183" actId="1076"/>
        <pc:sldMkLst>
          <pc:docMk/>
          <pc:sldMk cId="3246554655" sldId="307"/>
        </pc:sldMkLst>
        <pc:spChg chg="add mod">
          <ac:chgData name="MIELE FRANCESCO" userId="S::38992@ds.units.it::f04a46d5-c1e3-4ecc-b409-a6c6896d7b59" providerId="AD" clId="Web-{7E7DB0B7-34E1-3EB4-F662-E1AFFFABEAFE}" dt="2022-08-22T15:15:28.612" v="1183" actId="1076"/>
          <ac:spMkLst>
            <pc:docMk/>
            <pc:sldMk cId="3246554655" sldId="307"/>
            <ac:spMk id="2" creationId="{FDB4519D-321B-60B2-245D-01248C015885}"/>
          </ac:spMkLst>
        </pc:spChg>
        <pc:spChg chg="del">
          <ac:chgData name="MIELE FRANCESCO" userId="S::38992@ds.units.it::f04a46d5-c1e3-4ecc-b409-a6c6896d7b59" providerId="AD" clId="Web-{7E7DB0B7-34E1-3EB4-F662-E1AFFFABEAFE}" dt="2022-08-22T15:15:08.268" v="1179"/>
          <ac:spMkLst>
            <pc:docMk/>
            <pc:sldMk cId="3246554655" sldId="307"/>
            <ac:spMk id="3" creationId="{5C7C8AF3-B35A-5035-5443-C026706E9349}"/>
          </ac:spMkLst>
        </pc:spChg>
      </pc:sldChg>
      <pc:sldChg chg="add">
        <pc:chgData name="MIELE FRANCESCO" userId="S::38992@ds.units.it::f04a46d5-c1e3-4ecc-b409-a6c6896d7b59" providerId="AD" clId="Web-{7E7DB0B7-34E1-3EB4-F662-E1AFFFABEAFE}" dt="2022-08-22T15:15:39.706" v="1184"/>
        <pc:sldMkLst>
          <pc:docMk/>
          <pc:sldMk cId="2747035276" sldId="308"/>
        </pc:sldMkLst>
      </pc:sldChg>
      <pc:sldChg chg="addSp delSp modSp add">
        <pc:chgData name="MIELE FRANCESCO" userId="S::38992@ds.units.it::f04a46d5-c1e3-4ecc-b409-a6c6896d7b59" providerId="AD" clId="Web-{7E7DB0B7-34E1-3EB4-F662-E1AFFFABEAFE}" dt="2022-08-22T15:19:54.730" v="1222" actId="20577"/>
        <pc:sldMkLst>
          <pc:docMk/>
          <pc:sldMk cId="3239800506" sldId="309"/>
        </pc:sldMkLst>
        <pc:spChg chg="del">
          <ac:chgData name="MIELE FRANCESCO" userId="S::38992@ds.units.it::f04a46d5-c1e3-4ecc-b409-a6c6896d7b59" providerId="AD" clId="Web-{7E7DB0B7-34E1-3EB4-F662-E1AFFFABEAFE}" dt="2022-08-22T15:19:37.245" v="1219"/>
          <ac:spMkLst>
            <pc:docMk/>
            <pc:sldMk cId="3239800506" sldId="309"/>
            <ac:spMk id="2" creationId="{F5A5EAF7-8E52-9B29-5570-F1F4D7A2758B}"/>
          </ac:spMkLst>
        </pc:spChg>
        <pc:spChg chg="add mod">
          <ac:chgData name="MIELE FRANCESCO" userId="S::38992@ds.units.it::f04a46d5-c1e3-4ecc-b409-a6c6896d7b59" providerId="AD" clId="Web-{7E7DB0B7-34E1-3EB4-F662-E1AFFFABEAFE}" dt="2022-08-22T15:19:54.730" v="1222" actId="20577"/>
          <ac:spMkLst>
            <pc:docMk/>
            <pc:sldMk cId="3239800506" sldId="309"/>
            <ac:spMk id="3" creationId="{0FBB3C3C-1E4B-1B96-7EE9-4B46E7190BCA}"/>
          </ac:spMkLst>
        </pc:spChg>
        <pc:spChg chg="mod">
          <ac:chgData name="MIELE FRANCESCO" userId="S::38992@ds.units.it::f04a46d5-c1e3-4ecc-b409-a6c6896d7b59" providerId="AD" clId="Web-{7E7DB0B7-34E1-3EB4-F662-E1AFFFABEAFE}" dt="2022-08-22T15:19:35.714" v="1218" actId="20577"/>
          <ac:spMkLst>
            <pc:docMk/>
            <pc:sldMk cId="3239800506" sldId="309"/>
            <ac:spMk id="194" creationId="{00000000-0000-0000-0000-000000000000}"/>
          </ac:spMkLst>
        </pc:spChg>
      </pc:sldChg>
      <pc:sldChg chg="addSp delSp modSp add">
        <pc:chgData name="MIELE FRANCESCO" userId="S::38992@ds.units.it::f04a46d5-c1e3-4ecc-b409-a6c6896d7b59" providerId="AD" clId="Web-{7E7DB0B7-34E1-3EB4-F662-E1AFFFABEAFE}" dt="2022-08-22T15:20:44.153" v="1242" actId="20577"/>
        <pc:sldMkLst>
          <pc:docMk/>
          <pc:sldMk cId="3721925567" sldId="310"/>
        </pc:sldMkLst>
        <pc:spChg chg="add mod">
          <ac:chgData name="MIELE FRANCESCO" userId="S::38992@ds.units.it::f04a46d5-c1e3-4ecc-b409-a6c6896d7b59" providerId="AD" clId="Web-{7E7DB0B7-34E1-3EB4-F662-E1AFFFABEAFE}" dt="2022-08-22T15:20:44.153" v="1242" actId="20577"/>
          <ac:spMkLst>
            <pc:docMk/>
            <pc:sldMk cId="3721925567" sldId="310"/>
            <ac:spMk id="2" creationId="{E3ABD31F-5ABA-A2E3-41E1-DF4595AE853F}"/>
          </ac:spMkLst>
        </pc:spChg>
        <pc:spChg chg="del">
          <ac:chgData name="MIELE FRANCESCO" userId="S::38992@ds.units.it::f04a46d5-c1e3-4ecc-b409-a6c6896d7b59" providerId="AD" clId="Web-{7E7DB0B7-34E1-3EB4-F662-E1AFFFABEAFE}" dt="2022-08-22T15:20:37.513" v="1240"/>
          <ac:spMkLst>
            <pc:docMk/>
            <pc:sldMk cId="3721925567" sldId="310"/>
            <ac:spMk id="3" creationId="{0FBB3C3C-1E4B-1B96-7EE9-4B46E7190BCA}"/>
          </ac:spMkLst>
        </pc:spChg>
        <pc:spChg chg="mod">
          <ac:chgData name="MIELE FRANCESCO" userId="S::38992@ds.units.it::f04a46d5-c1e3-4ecc-b409-a6c6896d7b59" providerId="AD" clId="Web-{7E7DB0B7-34E1-3EB4-F662-E1AFFFABEAFE}" dt="2022-08-22T15:20:23.122" v="1239" actId="20577"/>
          <ac:spMkLst>
            <pc:docMk/>
            <pc:sldMk cId="3721925567" sldId="310"/>
            <ac:spMk id="194" creationId="{00000000-0000-0000-0000-000000000000}"/>
          </ac:spMkLst>
        </pc:spChg>
      </pc:sldChg>
      <pc:sldChg chg="addSp delSp modSp add">
        <pc:chgData name="MIELE FRANCESCO" userId="S::38992@ds.units.it::f04a46d5-c1e3-4ecc-b409-a6c6896d7b59" providerId="AD" clId="Web-{7E7DB0B7-34E1-3EB4-F662-E1AFFFABEAFE}" dt="2022-08-22T15:22:12.984" v="1271" actId="20577"/>
        <pc:sldMkLst>
          <pc:docMk/>
          <pc:sldMk cId="466076240" sldId="311"/>
        </pc:sldMkLst>
        <pc:spChg chg="del">
          <ac:chgData name="MIELE FRANCESCO" userId="S::38992@ds.units.it::f04a46d5-c1e3-4ecc-b409-a6c6896d7b59" providerId="AD" clId="Web-{7E7DB0B7-34E1-3EB4-F662-E1AFFFABEAFE}" dt="2022-08-22T15:22:08" v="1269"/>
          <ac:spMkLst>
            <pc:docMk/>
            <pc:sldMk cId="466076240" sldId="311"/>
            <ac:spMk id="2" creationId="{E3ABD31F-5ABA-A2E3-41E1-DF4595AE853F}"/>
          </ac:spMkLst>
        </pc:spChg>
        <pc:spChg chg="add mod">
          <ac:chgData name="MIELE FRANCESCO" userId="S::38992@ds.units.it::f04a46d5-c1e3-4ecc-b409-a6c6896d7b59" providerId="AD" clId="Web-{7E7DB0B7-34E1-3EB4-F662-E1AFFFABEAFE}" dt="2022-08-22T15:22:12.984" v="1271" actId="20577"/>
          <ac:spMkLst>
            <pc:docMk/>
            <pc:sldMk cId="466076240" sldId="311"/>
            <ac:spMk id="3" creationId="{2AD5C8DD-38B3-7D21-485B-0408C98D81BD}"/>
          </ac:spMkLst>
        </pc:spChg>
        <pc:spChg chg="mod">
          <ac:chgData name="MIELE FRANCESCO" userId="S::38992@ds.units.it::f04a46d5-c1e3-4ecc-b409-a6c6896d7b59" providerId="AD" clId="Web-{7E7DB0B7-34E1-3EB4-F662-E1AFFFABEAFE}" dt="2022-08-22T15:22:06.703" v="1268" actId="20577"/>
          <ac:spMkLst>
            <pc:docMk/>
            <pc:sldMk cId="466076240" sldId="311"/>
            <ac:spMk id="194" creationId="{00000000-0000-0000-0000-000000000000}"/>
          </ac:spMkLst>
        </pc:spChg>
      </pc:sldChg>
      <pc:sldChg chg="addSp delSp modSp add">
        <pc:chgData name="MIELE FRANCESCO" userId="S::38992@ds.units.it::f04a46d5-c1e3-4ecc-b409-a6c6896d7b59" providerId="AD" clId="Web-{7E7DB0B7-34E1-3EB4-F662-E1AFFFABEAFE}" dt="2022-08-22T15:25:18.647" v="1348" actId="20577"/>
        <pc:sldMkLst>
          <pc:docMk/>
          <pc:sldMk cId="4106693971" sldId="312"/>
        </pc:sldMkLst>
        <pc:spChg chg="add mod">
          <ac:chgData name="MIELE FRANCESCO" userId="S::38992@ds.units.it::f04a46d5-c1e3-4ecc-b409-a6c6896d7b59" providerId="AD" clId="Web-{7E7DB0B7-34E1-3EB4-F662-E1AFFFABEAFE}" dt="2022-08-22T15:25:18.647" v="1348" actId="20577"/>
          <ac:spMkLst>
            <pc:docMk/>
            <pc:sldMk cId="4106693971" sldId="312"/>
            <ac:spMk id="2" creationId="{7D37D883-998A-0E40-FE72-0070584D285A}"/>
          </ac:spMkLst>
        </pc:spChg>
        <pc:spChg chg="del">
          <ac:chgData name="MIELE FRANCESCO" userId="S::38992@ds.units.it::f04a46d5-c1e3-4ecc-b409-a6c6896d7b59" providerId="AD" clId="Web-{7E7DB0B7-34E1-3EB4-F662-E1AFFFABEAFE}" dt="2022-08-22T15:23:07.096" v="1299"/>
          <ac:spMkLst>
            <pc:docMk/>
            <pc:sldMk cId="4106693971" sldId="312"/>
            <ac:spMk id="3" creationId="{2AD5C8DD-38B3-7D21-485B-0408C98D81BD}"/>
          </ac:spMkLst>
        </pc:spChg>
        <pc:spChg chg="add del">
          <ac:chgData name="MIELE FRANCESCO" userId="S::38992@ds.units.it::f04a46d5-c1e3-4ecc-b409-a6c6896d7b59" providerId="AD" clId="Web-{7E7DB0B7-34E1-3EB4-F662-E1AFFFABEAFE}" dt="2022-08-22T15:23:26.659" v="1302"/>
          <ac:spMkLst>
            <pc:docMk/>
            <pc:sldMk cId="4106693971" sldId="312"/>
            <ac:spMk id="4" creationId="{7D37D883-998A-0E40-FE72-0070584D285A}"/>
          </ac:spMkLst>
        </pc:spChg>
        <pc:spChg chg="mod">
          <ac:chgData name="MIELE FRANCESCO" userId="S::38992@ds.units.it::f04a46d5-c1e3-4ecc-b409-a6c6896d7b59" providerId="AD" clId="Web-{7E7DB0B7-34E1-3EB4-F662-E1AFFFABEAFE}" dt="2022-08-22T15:22:58.517" v="1298" actId="20577"/>
          <ac:spMkLst>
            <pc:docMk/>
            <pc:sldMk cId="4106693971" sldId="312"/>
            <ac:spMk id="194" creationId="{00000000-0000-0000-0000-000000000000}"/>
          </ac:spMkLst>
        </pc:spChg>
      </pc:sldChg>
      <pc:sldChg chg="addSp delSp modSp add">
        <pc:chgData name="MIELE FRANCESCO" userId="S::38992@ds.units.it::f04a46d5-c1e3-4ecc-b409-a6c6896d7b59" providerId="AD" clId="Web-{7E7DB0B7-34E1-3EB4-F662-E1AFFFABEAFE}" dt="2022-08-22T15:25:09.928" v="1346" actId="20577"/>
        <pc:sldMkLst>
          <pc:docMk/>
          <pc:sldMk cId="3556641197" sldId="313"/>
        </pc:sldMkLst>
        <pc:spChg chg="del">
          <ac:chgData name="MIELE FRANCESCO" userId="S::38992@ds.units.it::f04a46d5-c1e3-4ecc-b409-a6c6896d7b59" providerId="AD" clId="Web-{7E7DB0B7-34E1-3EB4-F662-E1AFFFABEAFE}" dt="2022-08-22T15:23:47.394" v="1324"/>
          <ac:spMkLst>
            <pc:docMk/>
            <pc:sldMk cId="3556641197" sldId="313"/>
            <ac:spMk id="2" creationId="{7D37D883-998A-0E40-FE72-0070584D285A}"/>
          </ac:spMkLst>
        </pc:spChg>
        <pc:spChg chg="add del mod">
          <ac:chgData name="MIELE FRANCESCO" userId="S::38992@ds.units.it::f04a46d5-c1e3-4ecc-b409-a6c6896d7b59" providerId="AD" clId="Web-{7E7DB0B7-34E1-3EB4-F662-E1AFFFABEAFE}" dt="2022-08-22T15:24:03.519" v="1329"/>
          <ac:spMkLst>
            <pc:docMk/>
            <pc:sldMk cId="3556641197" sldId="313"/>
            <ac:spMk id="3" creationId="{C043AA06-044C-0320-B095-666708ABB85A}"/>
          </ac:spMkLst>
        </pc:spChg>
        <pc:spChg chg="add mod">
          <ac:chgData name="MIELE FRANCESCO" userId="S::38992@ds.units.it::f04a46d5-c1e3-4ecc-b409-a6c6896d7b59" providerId="AD" clId="Web-{7E7DB0B7-34E1-3EB4-F662-E1AFFFABEAFE}" dt="2022-08-22T15:25:09.928" v="1346" actId="20577"/>
          <ac:spMkLst>
            <pc:docMk/>
            <pc:sldMk cId="3556641197" sldId="313"/>
            <ac:spMk id="4" creationId="{FF5E0109-3441-FF52-04D0-721D2D964AD7}"/>
          </ac:spMkLst>
        </pc:spChg>
        <pc:spChg chg="mod">
          <ac:chgData name="MIELE FRANCESCO" userId="S::38992@ds.units.it::f04a46d5-c1e3-4ecc-b409-a6c6896d7b59" providerId="AD" clId="Web-{7E7DB0B7-34E1-3EB4-F662-E1AFFFABEAFE}" dt="2022-08-22T15:23:40.815" v="1323" actId="20577"/>
          <ac:spMkLst>
            <pc:docMk/>
            <pc:sldMk cId="3556641197" sldId="313"/>
            <ac:spMk id="194" creationId="{00000000-0000-0000-0000-000000000000}"/>
          </ac:spMkLst>
        </pc:spChg>
      </pc:sldChg>
      <pc:sldChg chg="addSp delSp modSp add">
        <pc:chgData name="MIELE FRANCESCO" userId="S::38992@ds.units.it::f04a46d5-c1e3-4ecc-b409-a6c6896d7b59" providerId="AD" clId="Web-{7E7DB0B7-34E1-3EB4-F662-E1AFFFABEAFE}" dt="2022-08-22T15:25:05.428" v="1345" actId="20577"/>
        <pc:sldMkLst>
          <pc:docMk/>
          <pc:sldMk cId="2585733338" sldId="314"/>
        </pc:sldMkLst>
        <pc:spChg chg="add mod">
          <ac:chgData name="MIELE FRANCESCO" userId="S::38992@ds.units.it::f04a46d5-c1e3-4ecc-b409-a6c6896d7b59" providerId="AD" clId="Web-{7E7DB0B7-34E1-3EB4-F662-E1AFFFABEAFE}" dt="2022-08-22T15:25:05.428" v="1345" actId="20577"/>
          <ac:spMkLst>
            <pc:docMk/>
            <pc:sldMk cId="2585733338" sldId="314"/>
            <ac:spMk id="2" creationId="{71F552AC-281D-CA02-25CA-51E805E27CAE}"/>
          </ac:spMkLst>
        </pc:spChg>
        <pc:spChg chg="del mod">
          <ac:chgData name="MIELE FRANCESCO" userId="S::38992@ds.units.it::f04a46d5-c1e3-4ecc-b409-a6c6896d7b59" providerId="AD" clId="Web-{7E7DB0B7-34E1-3EB4-F662-E1AFFFABEAFE}" dt="2022-08-22T15:24:54.490" v="1342"/>
          <ac:spMkLst>
            <pc:docMk/>
            <pc:sldMk cId="2585733338" sldId="314"/>
            <ac:spMk id="4" creationId="{FF5E0109-3441-FF52-04D0-721D2D964AD7}"/>
          </ac:spMkLst>
        </pc:spChg>
        <pc:spChg chg="mod">
          <ac:chgData name="MIELE FRANCESCO" userId="S::38992@ds.units.it::f04a46d5-c1e3-4ecc-b409-a6c6896d7b59" providerId="AD" clId="Web-{7E7DB0B7-34E1-3EB4-F662-E1AFFFABEAFE}" dt="2022-08-22T15:24:44.115" v="1340" actId="20577"/>
          <ac:spMkLst>
            <pc:docMk/>
            <pc:sldMk cId="2585733338" sldId="314"/>
            <ac:spMk id="194" creationId="{00000000-0000-0000-0000-000000000000}"/>
          </ac:spMkLst>
        </pc:spChg>
      </pc:sldChg>
    </pc:docChg>
  </pc:docChgLst>
  <pc:docChgLst>
    <pc:chgData clId="Web-{7E7DB0B7-34E1-3EB4-F662-E1AFFFABEAFE}"/>
    <pc:docChg chg="modSld">
      <pc:chgData name="" userId="" providerId="" clId="Web-{7E7DB0B7-34E1-3EB4-F662-E1AFFFABEAFE}" dt="2022-08-22T13:34:34.088" v="17" actId="20577"/>
      <pc:docMkLst>
        <pc:docMk/>
      </pc:docMkLst>
      <pc:sldChg chg="modSp">
        <pc:chgData name="" userId="" providerId="" clId="Web-{7E7DB0B7-34E1-3EB4-F662-E1AFFFABEAFE}" dt="2022-08-22T13:34:34.088" v="17" actId="20577"/>
        <pc:sldMkLst>
          <pc:docMk/>
          <pc:sldMk cId="0" sldId="256"/>
        </pc:sldMkLst>
        <pc:spChg chg="mod">
          <ac:chgData name="" userId="" providerId="" clId="Web-{7E7DB0B7-34E1-3EB4-F662-E1AFFFABEAFE}" dt="2022-08-22T13:34:34.088" v="17" actId="20577"/>
          <ac:spMkLst>
            <pc:docMk/>
            <pc:sldMk cId="0" sldId="256"/>
            <ac:spMk id="127" creationId="{00000000-0000-0000-0000-000000000000}"/>
          </ac:spMkLst>
        </pc:spChg>
      </pc:sldChg>
    </pc:docChg>
  </pc:docChgLst>
  <pc:docChgLst>
    <pc:chgData name="MIELE FRANCESCO" userId="S::38992@ds.units.it::f04a46d5-c1e3-4ecc-b409-a6c6896d7b59" providerId="AD" clId="Web-{6DEE641E-E3BC-078F-EAAB-4E9EDE85C1E5}"/>
    <pc:docChg chg="addSld delSld modSld sldOrd">
      <pc:chgData name="MIELE FRANCESCO" userId="S::38992@ds.units.it::f04a46d5-c1e3-4ecc-b409-a6c6896d7b59" providerId="AD" clId="Web-{6DEE641E-E3BC-078F-EAAB-4E9EDE85C1E5}" dt="2022-08-22T10:33:42.534" v="806" actId="20577"/>
      <pc:docMkLst>
        <pc:docMk/>
      </pc:docMkLst>
      <pc:sldChg chg="modSp">
        <pc:chgData name="MIELE FRANCESCO" userId="S::38992@ds.units.it::f04a46d5-c1e3-4ecc-b409-a6c6896d7b59" providerId="AD" clId="Web-{6DEE641E-E3BC-078F-EAAB-4E9EDE85C1E5}" dt="2022-08-22T08:05:37.650" v="208" actId="20577"/>
        <pc:sldMkLst>
          <pc:docMk/>
          <pc:sldMk cId="0" sldId="258"/>
        </pc:sldMkLst>
        <pc:spChg chg="mod">
          <ac:chgData name="MIELE FRANCESCO" userId="S::38992@ds.units.it::f04a46d5-c1e3-4ecc-b409-a6c6896d7b59" providerId="AD" clId="Web-{6DEE641E-E3BC-078F-EAAB-4E9EDE85C1E5}" dt="2022-08-22T08:05:37.650" v="208" actId="20577"/>
          <ac:spMkLst>
            <pc:docMk/>
            <pc:sldMk cId="0" sldId="258"/>
            <ac:spMk id="139" creationId="{00000000-0000-0000-0000-000000000000}"/>
          </ac:spMkLst>
        </pc:spChg>
      </pc:sldChg>
      <pc:sldChg chg="modSp">
        <pc:chgData name="MIELE FRANCESCO" userId="S::38992@ds.units.it::f04a46d5-c1e3-4ecc-b409-a6c6896d7b59" providerId="AD" clId="Web-{6DEE641E-E3BC-078F-EAAB-4E9EDE85C1E5}" dt="2022-08-22T07:56:45.173" v="41" actId="20577"/>
        <pc:sldMkLst>
          <pc:docMk/>
          <pc:sldMk cId="0" sldId="259"/>
        </pc:sldMkLst>
        <pc:spChg chg="mod">
          <ac:chgData name="MIELE FRANCESCO" userId="S::38992@ds.units.it::f04a46d5-c1e3-4ecc-b409-a6c6896d7b59" providerId="AD" clId="Web-{6DEE641E-E3BC-078F-EAAB-4E9EDE85C1E5}" dt="2022-08-22T07:56:45.173" v="41" actId="20577"/>
          <ac:spMkLst>
            <pc:docMk/>
            <pc:sldMk cId="0" sldId="259"/>
            <ac:spMk id="145" creationId="{00000000-0000-0000-0000-000000000000}"/>
          </ac:spMkLst>
        </pc:spChg>
      </pc:sldChg>
      <pc:sldChg chg="modSp">
        <pc:chgData name="MIELE FRANCESCO" userId="S::38992@ds.units.it::f04a46d5-c1e3-4ecc-b409-a6c6896d7b59" providerId="AD" clId="Web-{6DEE641E-E3BC-078F-EAAB-4E9EDE85C1E5}" dt="2022-08-22T07:58:16.130" v="62" actId="20577"/>
        <pc:sldMkLst>
          <pc:docMk/>
          <pc:sldMk cId="0" sldId="260"/>
        </pc:sldMkLst>
        <pc:spChg chg="mod">
          <ac:chgData name="MIELE FRANCESCO" userId="S::38992@ds.units.it::f04a46d5-c1e3-4ecc-b409-a6c6896d7b59" providerId="AD" clId="Web-{6DEE641E-E3BC-078F-EAAB-4E9EDE85C1E5}" dt="2022-08-22T07:58:16.130" v="62" actId="20577"/>
          <ac:spMkLst>
            <pc:docMk/>
            <pc:sldMk cId="0" sldId="260"/>
            <ac:spMk id="151" creationId="{00000000-0000-0000-0000-000000000000}"/>
          </ac:spMkLst>
        </pc:spChg>
      </pc:sldChg>
      <pc:sldChg chg="modSp">
        <pc:chgData name="MIELE FRANCESCO" userId="S::38992@ds.units.it::f04a46d5-c1e3-4ecc-b409-a6c6896d7b59" providerId="AD" clId="Web-{6DEE641E-E3BC-078F-EAAB-4E9EDE85C1E5}" dt="2022-08-22T07:58:45.600" v="73" actId="20577"/>
        <pc:sldMkLst>
          <pc:docMk/>
          <pc:sldMk cId="0" sldId="261"/>
        </pc:sldMkLst>
        <pc:spChg chg="mod">
          <ac:chgData name="MIELE FRANCESCO" userId="S::38992@ds.units.it::f04a46d5-c1e3-4ecc-b409-a6c6896d7b59" providerId="AD" clId="Web-{6DEE641E-E3BC-078F-EAAB-4E9EDE85C1E5}" dt="2022-08-22T07:58:45.600" v="73" actId="20577"/>
          <ac:spMkLst>
            <pc:docMk/>
            <pc:sldMk cId="0" sldId="261"/>
            <ac:spMk id="157" creationId="{00000000-0000-0000-0000-000000000000}"/>
          </ac:spMkLst>
        </pc:spChg>
      </pc:sldChg>
      <pc:sldChg chg="modSp">
        <pc:chgData name="MIELE FRANCESCO" userId="S::38992@ds.units.it::f04a46d5-c1e3-4ecc-b409-a6c6896d7b59" providerId="AD" clId="Web-{6DEE641E-E3BC-078F-EAAB-4E9EDE85C1E5}" dt="2022-08-22T07:59:52.322" v="84" actId="1076"/>
        <pc:sldMkLst>
          <pc:docMk/>
          <pc:sldMk cId="0" sldId="263"/>
        </pc:sldMkLst>
        <pc:spChg chg="mod">
          <ac:chgData name="MIELE FRANCESCO" userId="S::38992@ds.units.it::f04a46d5-c1e3-4ecc-b409-a6c6896d7b59" providerId="AD" clId="Web-{6DEE641E-E3BC-078F-EAAB-4E9EDE85C1E5}" dt="2022-08-22T07:59:48.666" v="83" actId="20577"/>
          <ac:spMkLst>
            <pc:docMk/>
            <pc:sldMk cId="0" sldId="263"/>
            <ac:spMk id="176" creationId="{00000000-0000-0000-0000-000000000000}"/>
          </ac:spMkLst>
        </pc:spChg>
        <pc:picChg chg="mod">
          <ac:chgData name="MIELE FRANCESCO" userId="S::38992@ds.units.it::f04a46d5-c1e3-4ecc-b409-a6c6896d7b59" providerId="AD" clId="Web-{6DEE641E-E3BC-078F-EAAB-4E9EDE85C1E5}" dt="2022-08-22T07:59:52.322" v="84" actId="1076"/>
          <ac:picMkLst>
            <pc:docMk/>
            <pc:sldMk cId="0" sldId="263"/>
            <ac:picMk id="178" creationId="{00000000-0000-0000-0000-000000000000}"/>
          </ac:picMkLst>
        </pc:picChg>
      </pc:sldChg>
      <pc:sldChg chg="modSp">
        <pc:chgData name="MIELE FRANCESCO" userId="S::38992@ds.units.it::f04a46d5-c1e3-4ecc-b409-a6c6896d7b59" providerId="AD" clId="Web-{6DEE641E-E3BC-078F-EAAB-4E9EDE85C1E5}" dt="2022-08-22T08:03:10.143" v="179" actId="20577"/>
        <pc:sldMkLst>
          <pc:docMk/>
          <pc:sldMk cId="0" sldId="264"/>
        </pc:sldMkLst>
        <pc:spChg chg="mod">
          <ac:chgData name="MIELE FRANCESCO" userId="S::38992@ds.units.it::f04a46d5-c1e3-4ecc-b409-a6c6896d7b59" providerId="AD" clId="Web-{6DEE641E-E3BC-078F-EAAB-4E9EDE85C1E5}" dt="2022-08-22T08:03:10.143" v="179" actId="20577"/>
          <ac:spMkLst>
            <pc:docMk/>
            <pc:sldMk cId="0" sldId="264"/>
            <ac:spMk id="183" creationId="{00000000-0000-0000-0000-000000000000}"/>
          </ac:spMkLst>
        </pc:spChg>
      </pc:sldChg>
      <pc:sldChg chg="modSp">
        <pc:chgData name="MIELE FRANCESCO" userId="S::38992@ds.units.it::f04a46d5-c1e3-4ecc-b409-a6c6896d7b59" providerId="AD" clId="Web-{6DEE641E-E3BC-078F-EAAB-4E9EDE85C1E5}" dt="2022-08-22T08:04:08.255" v="195" actId="20577"/>
        <pc:sldMkLst>
          <pc:docMk/>
          <pc:sldMk cId="0" sldId="265"/>
        </pc:sldMkLst>
        <pc:spChg chg="mod">
          <ac:chgData name="MIELE FRANCESCO" userId="S::38992@ds.units.it::f04a46d5-c1e3-4ecc-b409-a6c6896d7b59" providerId="AD" clId="Web-{6DEE641E-E3BC-078F-EAAB-4E9EDE85C1E5}" dt="2022-08-22T08:04:08.255" v="195" actId="20577"/>
          <ac:spMkLst>
            <pc:docMk/>
            <pc:sldMk cId="0" sldId="265"/>
            <ac:spMk id="189" creationId="{00000000-0000-0000-0000-000000000000}"/>
          </ac:spMkLst>
        </pc:spChg>
      </pc:sldChg>
      <pc:sldChg chg="modSp">
        <pc:chgData name="MIELE FRANCESCO" userId="S::38992@ds.units.it::f04a46d5-c1e3-4ecc-b409-a6c6896d7b59" providerId="AD" clId="Web-{6DEE641E-E3BC-078F-EAAB-4E9EDE85C1E5}" dt="2022-08-22T09:54:07.469" v="303" actId="20577"/>
        <pc:sldMkLst>
          <pc:docMk/>
          <pc:sldMk cId="0" sldId="266"/>
        </pc:sldMkLst>
        <pc:spChg chg="mod">
          <ac:chgData name="MIELE FRANCESCO" userId="S::38992@ds.units.it::f04a46d5-c1e3-4ecc-b409-a6c6896d7b59" providerId="AD" clId="Web-{6DEE641E-E3BC-078F-EAAB-4E9EDE85C1E5}" dt="2022-08-22T09:54:07.469" v="303" actId="20577"/>
          <ac:spMkLst>
            <pc:docMk/>
            <pc:sldMk cId="0" sldId="266"/>
            <ac:spMk id="195" creationId="{00000000-0000-0000-0000-000000000000}"/>
          </ac:spMkLst>
        </pc:spChg>
      </pc:sldChg>
      <pc:sldChg chg="modSp">
        <pc:chgData name="MIELE FRANCESCO" userId="S::38992@ds.units.it::f04a46d5-c1e3-4ecc-b409-a6c6896d7b59" providerId="AD" clId="Web-{6DEE641E-E3BC-078F-EAAB-4E9EDE85C1E5}" dt="2022-08-22T10:33:42.534" v="806" actId="20577"/>
        <pc:sldMkLst>
          <pc:docMk/>
          <pc:sldMk cId="0" sldId="267"/>
        </pc:sldMkLst>
        <pc:spChg chg="mod">
          <ac:chgData name="MIELE FRANCESCO" userId="S::38992@ds.units.it::f04a46d5-c1e3-4ecc-b409-a6c6896d7b59" providerId="AD" clId="Web-{6DEE641E-E3BC-078F-EAAB-4E9EDE85C1E5}" dt="2022-08-22T10:33:42.534" v="806" actId="20577"/>
          <ac:spMkLst>
            <pc:docMk/>
            <pc:sldMk cId="0" sldId="267"/>
            <ac:spMk id="200" creationId="{00000000-0000-0000-0000-000000000000}"/>
          </ac:spMkLst>
        </pc:spChg>
        <pc:spChg chg="mod">
          <ac:chgData name="MIELE FRANCESCO" userId="S::38992@ds.units.it::f04a46d5-c1e3-4ecc-b409-a6c6896d7b59" providerId="AD" clId="Web-{6DEE641E-E3BC-078F-EAAB-4E9EDE85C1E5}" dt="2022-08-22T08:08:13.345" v="300" actId="20577"/>
          <ac:spMkLst>
            <pc:docMk/>
            <pc:sldMk cId="0" sldId="267"/>
            <ac:spMk id="201" creationId="{00000000-0000-0000-0000-000000000000}"/>
          </ac:spMkLst>
        </pc:spChg>
      </pc:sldChg>
      <pc:sldChg chg="modSp">
        <pc:chgData name="MIELE FRANCESCO" userId="S::38992@ds.units.it::f04a46d5-c1e3-4ecc-b409-a6c6896d7b59" providerId="AD" clId="Web-{6DEE641E-E3BC-078F-EAAB-4E9EDE85C1E5}" dt="2022-08-22T09:55:35.524" v="314" actId="20577"/>
        <pc:sldMkLst>
          <pc:docMk/>
          <pc:sldMk cId="0" sldId="268"/>
        </pc:sldMkLst>
        <pc:spChg chg="mod">
          <ac:chgData name="MIELE FRANCESCO" userId="S::38992@ds.units.it::f04a46d5-c1e3-4ecc-b409-a6c6896d7b59" providerId="AD" clId="Web-{6DEE641E-E3BC-078F-EAAB-4E9EDE85C1E5}" dt="2022-08-22T09:55:35.524" v="314" actId="20577"/>
          <ac:spMkLst>
            <pc:docMk/>
            <pc:sldMk cId="0" sldId="268"/>
            <ac:spMk id="207" creationId="{00000000-0000-0000-0000-000000000000}"/>
          </ac:spMkLst>
        </pc:spChg>
      </pc:sldChg>
      <pc:sldChg chg="addSp delSp modSp">
        <pc:chgData name="MIELE FRANCESCO" userId="S::38992@ds.units.it::f04a46d5-c1e3-4ecc-b409-a6c6896d7b59" providerId="AD" clId="Web-{6DEE641E-E3BC-078F-EAAB-4E9EDE85C1E5}" dt="2022-08-22T10:17:18.978" v="632"/>
        <pc:sldMkLst>
          <pc:docMk/>
          <pc:sldMk cId="0" sldId="269"/>
        </pc:sldMkLst>
        <pc:spChg chg="mod">
          <ac:chgData name="MIELE FRANCESCO" userId="S::38992@ds.units.it::f04a46d5-c1e3-4ecc-b409-a6c6896d7b59" providerId="AD" clId="Web-{6DEE641E-E3BC-078F-EAAB-4E9EDE85C1E5}" dt="2022-08-22T10:15:14.491" v="611" actId="20577"/>
          <ac:spMkLst>
            <pc:docMk/>
            <pc:sldMk cId="0" sldId="269"/>
            <ac:spMk id="213" creationId="{00000000-0000-0000-0000-000000000000}"/>
          </ac:spMkLst>
        </pc:spChg>
        <pc:picChg chg="add del mod">
          <ac:chgData name="MIELE FRANCESCO" userId="S::38992@ds.units.it::f04a46d5-c1e3-4ecc-b409-a6c6896d7b59" providerId="AD" clId="Web-{6DEE641E-E3BC-078F-EAAB-4E9EDE85C1E5}" dt="2022-08-22T10:17:18.978" v="632"/>
          <ac:picMkLst>
            <pc:docMk/>
            <pc:sldMk cId="0" sldId="269"/>
            <ac:picMk id="2" creationId="{B0D70158-36CB-C0B2-8D40-6D30E3BE81AF}"/>
          </ac:picMkLst>
        </pc:picChg>
      </pc:sldChg>
      <pc:sldChg chg="modSp ord">
        <pc:chgData name="MIELE FRANCESCO" userId="S::38992@ds.units.it::f04a46d5-c1e3-4ecc-b409-a6c6896d7b59" providerId="AD" clId="Web-{6DEE641E-E3BC-078F-EAAB-4E9EDE85C1E5}" dt="2022-08-22T10:15:28.913" v="613"/>
        <pc:sldMkLst>
          <pc:docMk/>
          <pc:sldMk cId="0" sldId="270"/>
        </pc:sldMkLst>
        <pc:spChg chg="mod">
          <ac:chgData name="MIELE FRANCESCO" userId="S::38992@ds.units.it::f04a46d5-c1e3-4ecc-b409-a6c6896d7b59" providerId="AD" clId="Web-{6DEE641E-E3BC-078F-EAAB-4E9EDE85C1E5}" dt="2022-08-22T10:07:48.058" v="531" actId="20577"/>
          <ac:spMkLst>
            <pc:docMk/>
            <pc:sldMk cId="0" sldId="270"/>
            <ac:spMk id="219" creationId="{00000000-0000-0000-0000-000000000000}"/>
          </ac:spMkLst>
        </pc:spChg>
      </pc:sldChg>
      <pc:sldChg chg="modSp ord">
        <pc:chgData name="MIELE FRANCESCO" userId="S::38992@ds.units.it::f04a46d5-c1e3-4ecc-b409-a6c6896d7b59" providerId="AD" clId="Web-{6DEE641E-E3BC-078F-EAAB-4E9EDE85C1E5}" dt="2022-08-22T10:15:28.913" v="612"/>
        <pc:sldMkLst>
          <pc:docMk/>
          <pc:sldMk cId="0" sldId="271"/>
        </pc:sldMkLst>
        <pc:spChg chg="mod">
          <ac:chgData name="MIELE FRANCESCO" userId="S::38992@ds.units.it::f04a46d5-c1e3-4ecc-b409-a6c6896d7b59" providerId="AD" clId="Web-{6DEE641E-E3BC-078F-EAAB-4E9EDE85C1E5}" dt="2022-08-22T10:08:24.465" v="554" actId="20577"/>
          <ac:spMkLst>
            <pc:docMk/>
            <pc:sldMk cId="0" sldId="271"/>
            <ac:spMk id="225" creationId="{00000000-0000-0000-0000-000000000000}"/>
          </ac:spMkLst>
        </pc:spChg>
      </pc:sldChg>
      <pc:sldChg chg="ord">
        <pc:chgData name="MIELE FRANCESCO" userId="S::38992@ds.units.it::f04a46d5-c1e3-4ecc-b409-a6c6896d7b59" providerId="AD" clId="Web-{6DEE641E-E3BC-078F-EAAB-4E9EDE85C1E5}" dt="2022-08-22T10:20:01.592" v="663"/>
        <pc:sldMkLst>
          <pc:docMk/>
          <pc:sldMk cId="0" sldId="272"/>
        </pc:sldMkLst>
      </pc:sldChg>
      <pc:sldChg chg="del">
        <pc:chgData name="MIELE FRANCESCO" userId="S::38992@ds.units.it::f04a46d5-c1e3-4ecc-b409-a6c6896d7b59" providerId="AD" clId="Web-{6DEE641E-E3BC-078F-EAAB-4E9EDE85C1E5}" dt="2022-08-22T10:20:12.092" v="664"/>
        <pc:sldMkLst>
          <pc:docMk/>
          <pc:sldMk cId="0" sldId="273"/>
        </pc:sldMkLst>
      </pc:sldChg>
      <pc:sldChg chg="modSp">
        <pc:chgData name="MIELE FRANCESCO" userId="S::38992@ds.units.it::f04a46d5-c1e3-4ecc-b409-a6c6896d7b59" providerId="AD" clId="Web-{6DEE641E-E3BC-078F-EAAB-4E9EDE85C1E5}" dt="2022-08-22T10:16:22.024" v="621" actId="20577"/>
        <pc:sldMkLst>
          <pc:docMk/>
          <pc:sldMk cId="0" sldId="274"/>
        </pc:sldMkLst>
        <pc:spChg chg="mod">
          <ac:chgData name="MIELE FRANCESCO" userId="S::38992@ds.units.it::f04a46d5-c1e3-4ecc-b409-a6c6896d7b59" providerId="AD" clId="Web-{6DEE641E-E3BC-078F-EAAB-4E9EDE85C1E5}" dt="2022-08-22T10:16:22.024" v="621" actId="20577"/>
          <ac:spMkLst>
            <pc:docMk/>
            <pc:sldMk cId="0" sldId="274"/>
            <ac:spMk id="249" creationId="{00000000-0000-0000-0000-000000000000}"/>
          </ac:spMkLst>
        </pc:spChg>
      </pc:sldChg>
      <pc:sldChg chg="modSp">
        <pc:chgData name="MIELE FRANCESCO" userId="S::38992@ds.units.it::f04a46d5-c1e3-4ecc-b409-a6c6896d7b59" providerId="AD" clId="Web-{6DEE641E-E3BC-078F-EAAB-4E9EDE85C1E5}" dt="2022-08-22T10:16:48.509" v="630" actId="20577"/>
        <pc:sldMkLst>
          <pc:docMk/>
          <pc:sldMk cId="0" sldId="275"/>
        </pc:sldMkLst>
        <pc:spChg chg="mod">
          <ac:chgData name="MIELE FRANCESCO" userId="S::38992@ds.units.it::f04a46d5-c1e3-4ecc-b409-a6c6896d7b59" providerId="AD" clId="Web-{6DEE641E-E3BC-078F-EAAB-4E9EDE85C1E5}" dt="2022-08-22T10:16:48.509" v="630" actId="20577"/>
          <ac:spMkLst>
            <pc:docMk/>
            <pc:sldMk cId="0" sldId="275"/>
            <ac:spMk id="255" creationId="{00000000-0000-0000-0000-000000000000}"/>
          </ac:spMkLst>
        </pc:spChg>
      </pc:sldChg>
      <pc:sldChg chg="del">
        <pc:chgData name="MIELE FRANCESCO" userId="S::38992@ds.units.it::f04a46d5-c1e3-4ecc-b409-a6c6896d7b59" providerId="AD" clId="Web-{6DEE641E-E3BC-078F-EAAB-4E9EDE85C1E5}" dt="2022-08-22T10:21:01.218" v="665"/>
        <pc:sldMkLst>
          <pc:docMk/>
          <pc:sldMk cId="0" sldId="276"/>
        </pc:sldMkLst>
      </pc:sldChg>
      <pc:sldChg chg="modSp">
        <pc:chgData name="MIELE FRANCESCO" userId="S::38992@ds.units.it::f04a46d5-c1e3-4ecc-b409-a6c6896d7b59" providerId="AD" clId="Web-{6DEE641E-E3BC-078F-EAAB-4E9EDE85C1E5}" dt="2022-08-22T10:22:14.829" v="695" actId="20577"/>
        <pc:sldMkLst>
          <pc:docMk/>
          <pc:sldMk cId="0" sldId="277"/>
        </pc:sldMkLst>
        <pc:spChg chg="mod">
          <ac:chgData name="MIELE FRANCESCO" userId="S::38992@ds.units.it::f04a46d5-c1e3-4ecc-b409-a6c6896d7b59" providerId="AD" clId="Web-{6DEE641E-E3BC-078F-EAAB-4E9EDE85C1E5}" dt="2022-08-22T10:22:14.829" v="695" actId="20577"/>
          <ac:spMkLst>
            <pc:docMk/>
            <pc:sldMk cId="0" sldId="277"/>
            <ac:spMk id="267" creationId="{00000000-0000-0000-0000-000000000000}"/>
          </ac:spMkLst>
        </pc:spChg>
      </pc:sldChg>
      <pc:sldChg chg="modSp">
        <pc:chgData name="MIELE FRANCESCO" userId="S::38992@ds.units.it::f04a46d5-c1e3-4ecc-b409-a6c6896d7b59" providerId="AD" clId="Web-{6DEE641E-E3BC-078F-EAAB-4E9EDE85C1E5}" dt="2022-08-22T10:23:10.846" v="716" actId="20577"/>
        <pc:sldMkLst>
          <pc:docMk/>
          <pc:sldMk cId="0" sldId="278"/>
        </pc:sldMkLst>
        <pc:spChg chg="mod">
          <ac:chgData name="MIELE FRANCESCO" userId="S::38992@ds.units.it::f04a46d5-c1e3-4ecc-b409-a6c6896d7b59" providerId="AD" clId="Web-{6DEE641E-E3BC-078F-EAAB-4E9EDE85C1E5}" dt="2022-08-22T10:23:10.846" v="716" actId="20577"/>
          <ac:spMkLst>
            <pc:docMk/>
            <pc:sldMk cId="0" sldId="278"/>
            <ac:spMk id="273" creationId="{00000000-0000-0000-0000-000000000000}"/>
          </ac:spMkLst>
        </pc:spChg>
      </pc:sldChg>
      <pc:sldChg chg="del">
        <pc:chgData name="MIELE FRANCESCO" userId="S::38992@ds.units.it::f04a46d5-c1e3-4ecc-b409-a6c6896d7b59" providerId="AD" clId="Web-{6DEE641E-E3BC-078F-EAAB-4E9EDE85C1E5}" dt="2022-08-22T10:23:16.315" v="717"/>
        <pc:sldMkLst>
          <pc:docMk/>
          <pc:sldMk cId="0" sldId="279"/>
        </pc:sldMkLst>
      </pc:sldChg>
      <pc:sldChg chg="modSp">
        <pc:chgData name="MIELE FRANCESCO" userId="S::38992@ds.units.it::f04a46d5-c1e3-4ecc-b409-a6c6896d7b59" providerId="AD" clId="Web-{6DEE641E-E3BC-078F-EAAB-4E9EDE85C1E5}" dt="2022-08-22T10:23:54.332" v="728" actId="20577"/>
        <pc:sldMkLst>
          <pc:docMk/>
          <pc:sldMk cId="0" sldId="280"/>
        </pc:sldMkLst>
        <pc:spChg chg="mod">
          <ac:chgData name="MIELE FRANCESCO" userId="S::38992@ds.units.it::f04a46d5-c1e3-4ecc-b409-a6c6896d7b59" providerId="AD" clId="Web-{6DEE641E-E3BC-078F-EAAB-4E9EDE85C1E5}" dt="2022-08-22T10:23:54.332" v="728" actId="20577"/>
          <ac:spMkLst>
            <pc:docMk/>
            <pc:sldMk cId="0" sldId="280"/>
            <ac:spMk id="285" creationId="{00000000-0000-0000-0000-000000000000}"/>
          </ac:spMkLst>
        </pc:spChg>
      </pc:sldChg>
      <pc:sldChg chg="modSp">
        <pc:chgData name="MIELE FRANCESCO" userId="S::38992@ds.units.it::f04a46d5-c1e3-4ecc-b409-a6c6896d7b59" providerId="AD" clId="Web-{6DEE641E-E3BC-078F-EAAB-4E9EDE85C1E5}" dt="2022-08-22T10:25:12.865" v="745" actId="20577"/>
        <pc:sldMkLst>
          <pc:docMk/>
          <pc:sldMk cId="0" sldId="281"/>
        </pc:sldMkLst>
        <pc:spChg chg="mod">
          <ac:chgData name="MIELE FRANCESCO" userId="S::38992@ds.units.it::f04a46d5-c1e3-4ecc-b409-a6c6896d7b59" providerId="AD" clId="Web-{6DEE641E-E3BC-078F-EAAB-4E9EDE85C1E5}" dt="2022-08-22T10:25:12.865" v="745" actId="20577"/>
          <ac:spMkLst>
            <pc:docMk/>
            <pc:sldMk cId="0" sldId="281"/>
            <ac:spMk id="291" creationId="{00000000-0000-0000-0000-000000000000}"/>
          </ac:spMkLst>
        </pc:spChg>
      </pc:sldChg>
      <pc:sldChg chg="modSp">
        <pc:chgData name="MIELE FRANCESCO" userId="S::38992@ds.units.it::f04a46d5-c1e3-4ecc-b409-a6c6896d7b59" providerId="AD" clId="Web-{6DEE641E-E3BC-078F-EAAB-4E9EDE85C1E5}" dt="2022-08-22T10:26:10.273" v="763" actId="20577"/>
        <pc:sldMkLst>
          <pc:docMk/>
          <pc:sldMk cId="0" sldId="282"/>
        </pc:sldMkLst>
        <pc:spChg chg="mod">
          <ac:chgData name="MIELE FRANCESCO" userId="S::38992@ds.units.it::f04a46d5-c1e3-4ecc-b409-a6c6896d7b59" providerId="AD" clId="Web-{6DEE641E-E3BC-078F-EAAB-4E9EDE85C1E5}" dt="2022-08-22T10:26:10.273" v="763" actId="20577"/>
          <ac:spMkLst>
            <pc:docMk/>
            <pc:sldMk cId="0" sldId="282"/>
            <ac:spMk id="297" creationId="{00000000-0000-0000-0000-000000000000}"/>
          </ac:spMkLst>
        </pc:spChg>
      </pc:sldChg>
      <pc:sldChg chg="addSp delSp modSp">
        <pc:chgData name="MIELE FRANCESCO" userId="S::38992@ds.units.it::f04a46d5-c1e3-4ecc-b409-a6c6896d7b59" providerId="AD" clId="Web-{6DEE641E-E3BC-078F-EAAB-4E9EDE85C1E5}" dt="2022-08-22T10:31:04.843" v="794"/>
        <pc:sldMkLst>
          <pc:docMk/>
          <pc:sldMk cId="0" sldId="283"/>
        </pc:sldMkLst>
        <pc:spChg chg="mod">
          <ac:chgData name="MIELE FRANCESCO" userId="S::38992@ds.units.it::f04a46d5-c1e3-4ecc-b409-a6c6896d7b59" providerId="AD" clId="Web-{6DEE641E-E3BC-078F-EAAB-4E9EDE85C1E5}" dt="2022-08-22T10:27:24.321" v="792" actId="20577"/>
          <ac:spMkLst>
            <pc:docMk/>
            <pc:sldMk cId="0" sldId="283"/>
            <ac:spMk id="303" creationId="{00000000-0000-0000-0000-000000000000}"/>
          </ac:spMkLst>
        </pc:spChg>
        <pc:picChg chg="add del mod">
          <ac:chgData name="MIELE FRANCESCO" userId="S::38992@ds.units.it::f04a46d5-c1e3-4ecc-b409-a6c6896d7b59" providerId="AD" clId="Web-{6DEE641E-E3BC-078F-EAAB-4E9EDE85C1E5}" dt="2022-08-22T10:31:04.843" v="794"/>
          <ac:picMkLst>
            <pc:docMk/>
            <pc:sldMk cId="0" sldId="283"/>
            <ac:picMk id="2" creationId="{139011A4-347A-17E6-21DF-BC33E310C483}"/>
          </ac:picMkLst>
        </pc:picChg>
      </pc:sldChg>
      <pc:sldChg chg="addSp delSp modSp add">
        <pc:chgData name="MIELE FRANCESCO" userId="S::38992@ds.units.it::f04a46d5-c1e3-4ecc-b409-a6c6896d7b59" providerId="AD" clId="Web-{6DEE641E-E3BC-078F-EAAB-4E9EDE85C1E5}" dt="2022-08-22T10:19:58.201" v="662" actId="1076"/>
        <pc:sldMkLst>
          <pc:docMk/>
          <pc:sldMk cId="1713577059" sldId="284"/>
        </pc:sldMkLst>
        <pc:spChg chg="del">
          <ac:chgData name="MIELE FRANCESCO" userId="S::38992@ds.units.it::f04a46d5-c1e3-4ecc-b409-a6c6896d7b59" providerId="AD" clId="Web-{6DEE641E-E3BC-078F-EAAB-4E9EDE85C1E5}" dt="2022-08-22T10:18:08.808" v="644"/>
          <ac:spMkLst>
            <pc:docMk/>
            <pc:sldMk cId="1713577059" sldId="284"/>
            <ac:spMk id="227" creationId="{00000000-0000-0000-0000-000000000000}"/>
          </ac:spMkLst>
        </pc:spChg>
        <pc:spChg chg="del">
          <ac:chgData name="MIELE FRANCESCO" userId="S::38992@ds.units.it::f04a46d5-c1e3-4ecc-b409-a6c6896d7b59" providerId="AD" clId="Web-{6DEE641E-E3BC-078F-EAAB-4E9EDE85C1E5}" dt="2022-08-22T10:17:45.916" v="637"/>
          <ac:spMkLst>
            <pc:docMk/>
            <pc:sldMk cId="1713577059" sldId="284"/>
            <ac:spMk id="229" creationId="{00000000-0000-0000-0000-000000000000}"/>
          </ac:spMkLst>
        </pc:spChg>
        <pc:spChg chg="del">
          <ac:chgData name="MIELE FRANCESCO" userId="S::38992@ds.units.it::f04a46d5-c1e3-4ecc-b409-a6c6896d7b59" providerId="AD" clId="Web-{6DEE641E-E3BC-078F-EAAB-4E9EDE85C1E5}" dt="2022-08-22T10:17:51.370" v="639"/>
          <ac:spMkLst>
            <pc:docMk/>
            <pc:sldMk cId="1713577059" sldId="284"/>
            <ac:spMk id="230" creationId="{00000000-0000-0000-0000-000000000000}"/>
          </ac:spMkLst>
        </pc:spChg>
        <pc:spChg chg="del">
          <ac:chgData name="MIELE FRANCESCO" userId="S::38992@ds.units.it::f04a46d5-c1e3-4ecc-b409-a6c6896d7b59" providerId="AD" clId="Web-{6DEE641E-E3BC-078F-EAAB-4E9EDE85C1E5}" dt="2022-08-22T10:18:26.199" v="645"/>
          <ac:spMkLst>
            <pc:docMk/>
            <pc:sldMk cId="1713577059" sldId="284"/>
            <ac:spMk id="234" creationId="{00000000-0000-0000-0000-000000000000}"/>
          </ac:spMkLst>
        </pc:spChg>
        <pc:spChg chg="del">
          <ac:chgData name="MIELE FRANCESCO" userId="S::38992@ds.units.it::f04a46d5-c1e3-4ecc-b409-a6c6896d7b59" providerId="AD" clId="Web-{6DEE641E-E3BC-078F-EAAB-4E9EDE85C1E5}" dt="2022-08-22T10:17:58.245" v="643"/>
          <ac:spMkLst>
            <pc:docMk/>
            <pc:sldMk cId="1713577059" sldId="284"/>
            <ac:spMk id="235" creationId="{00000000-0000-0000-0000-000000000000}"/>
          </ac:spMkLst>
        </pc:spChg>
        <pc:spChg chg="del">
          <ac:chgData name="MIELE FRANCESCO" userId="S::38992@ds.units.it::f04a46d5-c1e3-4ecc-b409-a6c6896d7b59" providerId="AD" clId="Web-{6DEE641E-E3BC-078F-EAAB-4E9EDE85C1E5}" dt="2022-08-22T10:17:56.948" v="642"/>
          <ac:spMkLst>
            <pc:docMk/>
            <pc:sldMk cId="1713577059" sldId="284"/>
            <ac:spMk id="236" creationId="{00000000-0000-0000-0000-000000000000}"/>
          </ac:spMkLst>
        </pc:spChg>
        <pc:spChg chg="del">
          <ac:chgData name="MIELE FRANCESCO" userId="S::38992@ds.units.it::f04a46d5-c1e3-4ecc-b409-a6c6896d7b59" providerId="AD" clId="Web-{6DEE641E-E3BC-078F-EAAB-4E9EDE85C1E5}" dt="2022-08-22T10:17:52.729" v="640"/>
          <ac:spMkLst>
            <pc:docMk/>
            <pc:sldMk cId="1713577059" sldId="284"/>
            <ac:spMk id="237" creationId="{00000000-0000-0000-0000-000000000000}"/>
          </ac:spMkLst>
        </pc:spChg>
        <pc:spChg chg="del">
          <ac:chgData name="MIELE FRANCESCO" userId="S::38992@ds.units.it::f04a46d5-c1e3-4ecc-b409-a6c6896d7b59" providerId="AD" clId="Web-{6DEE641E-E3BC-078F-EAAB-4E9EDE85C1E5}" dt="2022-08-22T10:17:48.166" v="638"/>
          <ac:spMkLst>
            <pc:docMk/>
            <pc:sldMk cId="1713577059" sldId="284"/>
            <ac:spMk id="238" creationId="{00000000-0000-0000-0000-000000000000}"/>
          </ac:spMkLst>
        </pc:spChg>
        <pc:graphicFrameChg chg="add del mod">
          <ac:chgData name="MIELE FRANCESCO" userId="S::38992@ds.units.it::f04a46d5-c1e3-4ecc-b409-a6c6896d7b59" providerId="AD" clId="Web-{6DEE641E-E3BC-078F-EAAB-4E9EDE85C1E5}" dt="2022-08-22T10:18:54.121" v="649"/>
          <ac:graphicFrameMkLst>
            <pc:docMk/>
            <pc:sldMk cId="1713577059" sldId="284"/>
            <ac:graphicFrameMk id="3" creationId="{13F55DC6-230D-B2EF-0FDA-C52A89D7E46E}"/>
          </ac:graphicFrameMkLst>
        </pc:graphicFrameChg>
        <pc:graphicFrameChg chg="add del mod">
          <ac:chgData name="MIELE FRANCESCO" userId="S::38992@ds.units.it::f04a46d5-c1e3-4ecc-b409-a6c6896d7b59" providerId="AD" clId="Web-{6DEE641E-E3BC-078F-EAAB-4E9EDE85C1E5}" dt="2022-08-22T10:19:02.825" v="651"/>
          <ac:graphicFrameMkLst>
            <pc:docMk/>
            <pc:sldMk cId="1713577059" sldId="284"/>
            <ac:graphicFrameMk id="5" creationId="{9188CF0D-E3FE-9B19-6284-464EFEF89AA9}"/>
          </ac:graphicFrameMkLst>
        </pc:graphicFrameChg>
        <pc:graphicFrameChg chg="add del mod">
          <ac:chgData name="MIELE FRANCESCO" userId="S::38992@ds.units.it::f04a46d5-c1e3-4ecc-b409-a6c6896d7b59" providerId="AD" clId="Web-{6DEE641E-E3BC-078F-EAAB-4E9EDE85C1E5}" dt="2022-08-22T10:19:10.794" v="653"/>
          <ac:graphicFrameMkLst>
            <pc:docMk/>
            <pc:sldMk cId="1713577059" sldId="284"/>
            <ac:graphicFrameMk id="7" creationId="{1C98E1C9-9947-9C98-BA0A-146660EB0AB1}"/>
          </ac:graphicFrameMkLst>
        </pc:graphicFrameChg>
        <pc:graphicFrameChg chg="add del mod">
          <ac:chgData name="MIELE FRANCESCO" userId="S::38992@ds.units.it::f04a46d5-c1e3-4ecc-b409-a6c6896d7b59" providerId="AD" clId="Web-{6DEE641E-E3BC-078F-EAAB-4E9EDE85C1E5}" dt="2022-08-22T10:19:21.481" v="655"/>
          <ac:graphicFrameMkLst>
            <pc:docMk/>
            <pc:sldMk cId="1713577059" sldId="284"/>
            <ac:graphicFrameMk id="9" creationId="{A79B273C-0A88-FAF7-6EDB-B7B47A99E72A}"/>
          </ac:graphicFrameMkLst>
        </pc:graphicFrameChg>
        <pc:graphicFrameChg chg="add del mod">
          <ac:chgData name="MIELE FRANCESCO" userId="S::38992@ds.units.it::f04a46d5-c1e3-4ecc-b409-a6c6896d7b59" providerId="AD" clId="Web-{6DEE641E-E3BC-078F-EAAB-4E9EDE85C1E5}" dt="2022-08-22T10:19:46.091" v="657"/>
          <ac:graphicFrameMkLst>
            <pc:docMk/>
            <pc:sldMk cId="1713577059" sldId="284"/>
            <ac:graphicFrameMk id="11" creationId="{7055D8CE-F192-9934-1F95-215340761C23}"/>
          </ac:graphicFrameMkLst>
        </pc:graphicFrameChg>
        <pc:graphicFrameChg chg="del">
          <ac:chgData name="MIELE FRANCESCO" userId="S::38992@ds.units.it::f04a46d5-c1e3-4ecc-b409-a6c6896d7b59" providerId="AD" clId="Web-{6DEE641E-E3BC-078F-EAAB-4E9EDE85C1E5}" dt="2022-08-22T10:17:55.104" v="641"/>
          <ac:graphicFrameMkLst>
            <pc:docMk/>
            <pc:sldMk cId="1713577059" sldId="284"/>
            <ac:graphicFrameMk id="228" creationId="{00000000-0000-0000-0000-000000000000}"/>
          </ac:graphicFrameMkLst>
        </pc:graphicFrameChg>
        <pc:picChg chg="add mod">
          <ac:chgData name="MIELE FRANCESCO" userId="S::38992@ds.units.it::f04a46d5-c1e3-4ecc-b409-a6c6896d7b59" providerId="AD" clId="Web-{6DEE641E-E3BC-078F-EAAB-4E9EDE85C1E5}" dt="2022-08-22T10:19:58.201" v="662" actId="1076"/>
          <ac:picMkLst>
            <pc:docMk/>
            <pc:sldMk cId="1713577059" sldId="284"/>
            <ac:picMk id="12" creationId="{902214D5-8971-EC06-0E4E-1B3AB2EA7AEE}"/>
          </ac:picMkLst>
        </pc:picChg>
      </pc:sldChg>
      <pc:sldChg chg="addSp modSp new del">
        <pc:chgData name="MIELE FRANCESCO" userId="S::38992@ds.units.it::f04a46d5-c1e3-4ecc-b409-a6c6896d7b59" providerId="AD" clId="Web-{6DEE641E-E3BC-078F-EAAB-4E9EDE85C1E5}" dt="2022-08-22T10:17:39.869" v="635"/>
        <pc:sldMkLst>
          <pc:docMk/>
          <pc:sldMk cId="3285024544" sldId="284"/>
        </pc:sldMkLst>
        <pc:picChg chg="add mod">
          <ac:chgData name="MIELE FRANCESCO" userId="S::38992@ds.units.it::f04a46d5-c1e3-4ecc-b409-a6c6896d7b59" providerId="AD" clId="Web-{6DEE641E-E3BC-078F-EAAB-4E9EDE85C1E5}" dt="2022-08-22T10:17:23.306" v="634"/>
          <ac:picMkLst>
            <pc:docMk/>
            <pc:sldMk cId="3285024544" sldId="284"/>
            <ac:picMk id="4" creationId="{D3AACDA5-446D-A749-DD26-C54EE761B976}"/>
          </ac:picMkLst>
        </pc:picChg>
      </pc:sldChg>
      <pc:sldChg chg="addSp delSp modSp new mod setBg setClrOvrMap">
        <pc:chgData name="MIELE FRANCESCO" userId="S::38992@ds.units.it::f04a46d5-c1e3-4ecc-b409-a6c6896d7b59" providerId="AD" clId="Web-{6DEE641E-E3BC-078F-EAAB-4E9EDE85C1E5}" dt="2022-08-22T10:33:10.455" v="805"/>
        <pc:sldMkLst>
          <pc:docMk/>
          <pc:sldMk cId="114661625" sldId="285"/>
        </pc:sldMkLst>
        <pc:spChg chg="mod">
          <ac:chgData name="MIELE FRANCESCO" userId="S::38992@ds.units.it::f04a46d5-c1e3-4ecc-b409-a6c6896d7b59" providerId="AD" clId="Web-{6DEE641E-E3BC-078F-EAAB-4E9EDE85C1E5}" dt="2022-08-22T10:33:04.392" v="804" actId="20577"/>
          <ac:spMkLst>
            <pc:docMk/>
            <pc:sldMk cId="114661625" sldId="285"/>
            <ac:spMk id="2" creationId="{930DB28C-7BF1-3E7F-84BC-F9CE5F9789C0}"/>
          </ac:spMkLst>
        </pc:spChg>
        <pc:spChg chg="del mod">
          <ac:chgData name="MIELE FRANCESCO" userId="S::38992@ds.units.it::f04a46d5-c1e3-4ecc-b409-a6c6896d7b59" providerId="AD" clId="Web-{6DEE641E-E3BC-078F-EAAB-4E9EDE85C1E5}" dt="2022-08-22T10:33:10.455" v="805"/>
          <ac:spMkLst>
            <pc:docMk/>
            <pc:sldMk cId="114661625" sldId="285"/>
            <ac:spMk id="3" creationId="{D3681A30-0C77-E84F-47E2-5C1539E14151}"/>
          </ac:spMkLst>
        </pc:spChg>
        <pc:spChg chg="add">
          <ac:chgData name="MIELE FRANCESCO" userId="S::38992@ds.units.it::f04a46d5-c1e3-4ecc-b409-a6c6896d7b59" providerId="AD" clId="Web-{6DEE641E-E3BC-078F-EAAB-4E9EDE85C1E5}" dt="2022-08-22T10:32:29.282" v="798"/>
          <ac:spMkLst>
            <pc:docMk/>
            <pc:sldMk cId="114661625" sldId="285"/>
            <ac:spMk id="9" creationId="{E49CC64F-7275-4E33-961B-0C5CDC439875}"/>
          </ac:spMkLst>
        </pc:spChg>
        <pc:picChg chg="add mod">
          <ac:chgData name="MIELE FRANCESCO" userId="S::38992@ds.units.it::f04a46d5-c1e3-4ecc-b409-a6c6896d7b59" providerId="AD" clId="Web-{6DEE641E-E3BC-078F-EAAB-4E9EDE85C1E5}" dt="2022-08-22T10:32:29.282" v="798"/>
          <ac:picMkLst>
            <pc:docMk/>
            <pc:sldMk cId="114661625" sldId="285"/>
            <ac:picMk id="4" creationId="{762719A1-746B-8481-6F8C-417F2E6012F4}"/>
          </ac:picMkLst>
        </pc:picChg>
      </pc:sldChg>
      <pc:sldChg chg="add del">
        <pc:chgData name="MIELE FRANCESCO" userId="S::38992@ds.units.it::f04a46d5-c1e3-4ecc-b409-a6c6896d7b59" providerId="AD" clId="Web-{6DEE641E-E3BC-078F-EAAB-4E9EDE85C1E5}" dt="2022-08-22T10:18:43.574" v="647"/>
        <pc:sldMkLst>
          <pc:docMk/>
          <pc:sldMk cId="502967090" sldId="28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0" name="PlaceHolder 1"/>
          <p:cNvSpPr>
            <a:spLocks noGrp="1" noRot="1" noChangeAspect="1"/>
          </p:cNvSpPr>
          <p:nvPr>
            <p:ph type="sldImg"/>
          </p:nvPr>
        </p:nvSpPr>
        <p:spPr>
          <a:xfrm>
            <a:off x="216000" y="812520"/>
            <a:ext cx="7127280" cy="4008960"/>
          </a:xfrm>
          <a:prstGeom prst="rect">
            <a:avLst/>
          </a:prstGeom>
          <a:noFill/>
          <a:ln w="0">
            <a:noFill/>
          </a:ln>
        </p:spPr>
        <p:txBody>
          <a:bodyPr lIns="0" tIns="0" rIns="0" bIns="0" anchor="ctr">
            <a:noAutofit/>
          </a:bodyPr>
          <a:lstStyle/>
          <a:p>
            <a:r>
              <a:rPr lang="it-IT" sz="1800" b="0" strike="noStrike" spc="-1">
                <a:solidFill>
                  <a:srgbClr val="000000"/>
                </a:solidFill>
                <a:latin typeface="Arial"/>
              </a:rPr>
              <a:t>Click to move the slide</a:t>
            </a:r>
          </a:p>
        </p:txBody>
      </p:sp>
      <p:sp>
        <p:nvSpPr>
          <p:cNvPr id="121"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r>
              <a:rPr lang="en-GB" sz="2000" b="0" strike="noStrike" spc="-1">
                <a:latin typeface="Arial"/>
              </a:rPr>
              <a:t>Click to edit the notes format</a:t>
            </a:r>
          </a:p>
        </p:txBody>
      </p:sp>
      <p:sp>
        <p:nvSpPr>
          <p:cNvPr id="122" name="PlaceHolder 3"/>
          <p:cNvSpPr>
            <a:spLocks noGrp="1"/>
          </p:cNvSpPr>
          <p:nvPr>
            <p:ph type="hdr"/>
          </p:nvPr>
        </p:nvSpPr>
        <p:spPr>
          <a:xfrm>
            <a:off x="0" y="0"/>
            <a:ext cx="3280680" cy="534240"/>
          </a:xfrm>
          <a:prstGeom prst="rect">
            <a:avLst/>
          </a:prstGeom>
          <a:noFill/>
          <a:ln w="0">
            <a:noFill/>
          </a:ln>
        </p:spPr>
        <p:txBody>
          <a:bodyPr lIns="0" tIns="0" rIns="0" bIns="0" anchor="t">
            <a:noAutofit/>
          </a:bodyPr>
          <a:lstStyle/>
          <a:p>
            <a:r>
              <a:rPr lang="en-GB" sz="1400" b="0" strike="noStrike" spc="-1">
                <a:latin typeface="Times New Roman"/>
              </a:rPr>
              <a:t>&lt;header&gt;</a:t>
            </a:r>
          </a:p>
        </p:txBody>
      </p:sp>
      <p:sp>
        <p:nvSpPr>
          <p:cNvPr id="123" name="PlaceHolder 4"/>
          <p:cNvSpPr>
            <a:spLocks noGrp="1"/>
          </p:cNvSpPr>
          <p:nvPr>
            <p:ph type="dt" idx="1"/>
          </p:nvPr>
        </p:nvSpPr>
        <p:spPr>
          <a:xfrm>
            <a:off x="4278960" y="0"/>
            <a:ext cx="3280680" cy="534240"/>
          </a:xfrm>
          <a:prstGeom prst="rect">
            <a:avLst/>
          </a:prstGeom>
          <a:noFill/>
          <a:ln w="0">
            <a:noFill/>
          </a:ln>
        </p:spPr>
        <p:txBody>
          <a:bodyPr lIns="0" tIns="0" rIns="0" bIns="0" anchor="t">
            <a:noAutofit/>
          </a:bodyPr>
          <a:lstStyle>
            <a:lvl1pPr algn="r">
              <a:buNone/>
              <a:defRPr lang="en-GB" sz="1400" b="0" strike="noStrike" spc="-1">
                <a:latin typeface="Times New Roman"/>
              </a:defRPr>
            </a:lvl1pPr>
          </a:lstStyle>
          <a:p>
            <a:pPr algn="r">
              <a:buNone/>
            </a:pPr>
            <a:r>
              <a:rPr lang="en-GB" sz="1400" b="0" strike="noStrike" spc="-1">
                <a:latin typeface="Times New Roman"/>
              </a:rPr>
              <a:t>&lt;date/time&gt;</a:t>
            </a:r>
          </a:p>
        </p:txBody>
      </p:sp>
      <p:sp>
        <p:nvSpPr>
          <p:cNvPr id="124" name="PlaceHolder 5"/>
          <p:cNvSpPr>
            <a:spLocks noGrp="1"/>
          </p:cNvSpPr>
          <p:nvPr>
            <p:ph type="ftr" idx="2"/>
          </p:nvPr>
        </p:nvSpPr>
        <p:spPr>
          <a:xfrm>
            <a:off x="0" y="10157400"/>
            <a:ext cx="3280680" cy="534240"/>
          </a:xfrm>
          <a:prstGeom prst="rect">
            <a:avLst/>
          </a:prstGeom>
          <a:noFill/>
          <a:ln w="0">
            <a:noFill/>
          </a:ln>
        </p:spPr>
        <p:txBody>
          <a:bodyPr lIns="0" tIns="0" rIns="0" bIns="0" anchor="b">
            <a:noAutofit/>
          </a:bodyPr>
          <a:lstStyle>
            <a:lvl1pPr>
              <a:defRPr lang="en-GB" sz="1400" b="0" strike="noStrike" spc="-1">
                <a:latin typeface="Times New Roman"/>
              </a:defRPr>
            </a:lvl1pPr>
          </a:lstStyle>
          <a:p>
            <a:r>
              <a:rPr lang="en-GB" sz="1400" b="0" strike="noStrike" spc="-1">
                <a:latin typeface="Times New Roman"/>
              </a:rPr>
              <a:t>&lt;footer&gt;</a:t>
            </a:r>
          </a:p>
        </p:txBody>
      </p:sp>
      <p:sp>
        <p:nvSpPr>
          <p:cNvPr id="125" name="PlaceHolder 6"/>
          <p:cNvSpPr>
            <a:spLocks noGrp="1"/>
          </p:cNvSpPr>
          <p:nvPr>
            <p:ph type="sldNum" idx="3"/>
          </p:nvPr>
        </p:nvSpPr>
        <p:spPr>
          <a:xfrm>
            <a:off x="4278960" y="10157400"/>
            <a:ext cx="3280680" cy="534240"/>
          </a:xfrm>
          <a:prstGeom prst="rect">
            <a:avLst/>
          </a:prstGeom>
          <a:noFill/>
          <a:ln w="0">
            <a:noFill/>
          </a:ln>
        </p:spPr>
        <p:txBody>
          <a:bodyPr lIns="0" tIns="0" rIns="0" bIns="0" anchor="b">
            <a:noAutofit/>
          </a:bodyPr>
          <a:lstStyle>
            <a:lvl1pPr algn="r">
              <a:buNone/>
              <a:defRPr lang="en-GB" sz="1400" b="0" strike="noStrike" spc="-1">
                <a:latin typeface="Times New Roman"/>
              </a:defRPr>
            </a:lvl1pPr>
          </a:lstStyle>
          <a:p>
            <a:pPr algn="r">
              <a:buNone/>
            </a:pPr>
            <a:fld id="{DA88C3AD-5077-4072-9CFF-FDAB23C1A392}" type="slidenum">
              <a:rPr lang="en-GB" sz="1400" b="0" strike="noStrike" spc="-1">
                <a:latin typeface="Times New Roman"/>
              </a:rPr>
              <a:t>‹N›</a:t>
            </a:fld>
            <a:endParaRPr lang="en-GB"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 name="TextShape 1"/>
          <p:cNvSpPr/>
          <p:nvPr/>
        </p:nvSpPr>
        <p:spPr>
          <a:xfrm>
            <a:off x="3886200" y="8686800"/>
            <a:ext cx="2969640" cy="4550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marL="216000" indent="-215640" algn="r">
              <a:lnSpc>
                <a:spcPct val="100000"/>
              </a:lnSpc>
              <a:buNone/>
              <a:tabLst>
                <a:tab pos="0" algn="l"/>
              </a:tabLst>
            </a:pPr>
            <a:fld id="{45D7CA38-DF36-43E8-9FF0-3A16DCA4FAEB}" type="slidenum">
              <a:rPr lang="it-IT" sz="1200" b="0" strike="noStrike" spc="-1">
                <a:solidFill>
                  <a:srgbClr val="000000"/>
                </a:solidFill>
                <a:latin typeface="Times New Roman"/>
                <a:ea typeface="ＭＳ Ｐゴシック"/>
              </a:rPr>
              <a:t>1</a:t>
            </a:fld>
            <a:endParaRPr lang="en-GB" sz="1200" b="0" strike="noStrike" spc="-1">
              <a:latin typeface="Arial"/>
            </a:endParaRPr>
          </a:p>
        </p:txBody>
      </p:sp>
      <p:sp>
        <p:nvSpPr>
          <p:cNvPr id="306" name="CustomShape 2"/>
          <p:cNvSpPr/>
          <p:nvPr/>
        </p:nvSpPr>
        <p:spPr>
          <a:xfrm>
            <a:off x="3886200" y="8686800"/>
            <a:ext cx="2971080" cy="45648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gn="r">
              <a:lnSpc>
                <a:spcPct val="100000"/>
              </a:lnSpc>
              <a:buNone/>
            </a:pPr>
            <a:fld id="{3771B00F-3567-40F7-82DC-0E2171A1B92D}" type="slidenum">
              <a:rPr lang="it-IT" sz="1200" b="0" strike="noStrike" spc="-1">
                <a:solidFill>
                  <a:srgbClr val="000000"/>
                </a:solidFill>
                <a:latin typeface="Arial"/>
                <a:ea typeface="ＭＳ Ｐゴシック"/>
              </a:rPr>
              <a:t>1</a:t>
            </a:fld>
            <a:endParaRPr lang="en-GB" sz="1200" b="0" strike="noStrike" spc="-1">
              <a:latin typeface="Arial"/>
            </a:endParaRPr>
          </a:p>
        </p:txBody>
      </p:sp>
      <p:sp>
        <p:nvSpPr>
          <p:cNvPr id="307" name="PlaceHolder 1"/>
          <p:cNvSpPr>
            <a:spLocks noGrp="1" noRot="1" noChangeAspect="1"/>
          </p:cNvSpPr>
          <p:nvPr>
            <p:ph type="sldImg"/>
          </p:nvPr>
        </p:nvSpPr>
        <p:spPr>
          <a:xfrm>
            <a:off x="1143000" y="685800"/>
            <a:ext cx="4572000" cy="3429000"/>
          </a:xfrm>
          <a:prstGeom prst="rect">
            <a:avLst/>
          </a:prstGeom>
          <a:ln w="0">
            <a:noFill/>
          </a:ln>
        </p:spPr>
      </p:sp>
      <p:sp>
        <p:nvSpPr>
          <p:cNvPr id="308" name="PlaceHolder 2"/>
          <p:cNvSpPr>
            <a:spLocks noGrp="1"/>
          </p:cNvSpPr>
          <p:nvPr>
            <p:ph type="body"/>
          </p:nvPr>
        </p:nvSpPr>
        <p:spPr>
          <a:xfrm>
            <a:off x="914400" y="4343400"/>
            <a:ext cx="5028480" cy="4114080"/>
          </a:xfrm>
          <a:prstGeom prst="rect">
            <a:avLst/>
          </a:prstGeom>
          <a:noFill/>
          <a:ln w="0">
            <a:noFill/>
          </a:ln>
        </p:spPr>
        <p:txBody>
          <a:bodyPr lIns="90000" tIns="46800" rIns="90000" bIns="46800" anchor="ctr">
            <a:noAutofit/>
          </a:bodyPr>
          <a:lstStyle/>
          <a:p>
            <a:endParaRPr lang="en-GB" sz="2000" b="0" strike="noStrike" spc="-1">
              <a:latin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 name="TextShape 1"/>
          <p:cNvSpPr/>
          <p:nvPr/>
        </p:nvSpPr>
        <p:spPr>
          <a:xfrm>
            <a:off x="3886200" y="8686800"/>
            <a:ext cx="2969640" cy="4550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marL="216000" indent="-215640" algn="r">
              <a:lnSpc>
                <a:spcPct val="100000"/>
              </a:lnSpc>
              <a:buNone/>
              <a:tabLst>
                <a:tab pos="0" algn="l"/>
              </a:tabLst>
            </a:pPr>
            <a:fld id="{FFABE21A-2141-4B28-971D-CB949A1AFCF4}" type="slidenum">
              <a:rPr lang="it-IT" sz="1200" b="0" strike="noStrike" spc="-1">
                <a:solidFill>
                  <a:srgbClr val="000000"/>
                </a:solidFill>
                <a:latin typeface="Times New Roman"/>
                <a:ea typeface="ＭＳ Ｐゴシック"/>
              </a:rPr>
              <a:t>10</a:t>
            </a:fld>
            <a:endParaRPr lang="en-GB" sz="1200" b="0" strike="noStrike" spc="-1">
              <a:latin typeface="Arial"/>
            </a:endParaRPr>
          </a:p>
        </p:txBody>
      </p:sp>
      <p:sp>
        <p:nvSpPr>
          <p:cNvPr id="322" name="PlaceHolder 1"/>
          <p:cNvSpPr>
            <a:spLocks noGrp="1" noRot="1" noChangeAspect="1"/>
          </p:cNvSpPr>
          <p:nvPr>
            <p:ph type="sldImg"/>
          </p:nvPr>
        </p:nvSpPr>
        <p:spPr>
          <a:xfrm>
            <a:off x="1143000" y="685800"/>
            <a:ext cx="4572000" cy="3429000"/>
          </a:xfrm>
          <a:prstGeom prst="rect">
            <a:avLst/>
          </a:prstGeom>
          <a:ln w="0">
            <a:noFill/>
          </a:ln>
        </p:spPr>
      </p:sp>
      <p:sp>
        <p:nvSpPr>
          <p:cNvPr id="323" name="PlaceHolder 2"/>
          <p:cNvSpPr>
            <a:spLocks noGrp="1"/>
          </p:cNvSpPr>
          <p:nvPr>
            <p:ph type="body"/>
          </p:nvPr>
        </p:nvSpPr>
        <p:spPr>
          <a:xfrm>
            <a:off x="914400" y="4343400"/>
            <a:ext cx="5028480" cy="4114080"/>
          </a:xfrm>
          <a:prstGeom prst="rect">
            <a:avLst/>
          </a:prstGeom>
          <a:noFill/>
          <a:ln w="0">
            <a:noFill/>
          </a:ln>
        </p:spPr>
        <p:txBody>
          <a:bodyPr lIns="90000" tIns="46800" rIns="90000" bIns="46800" anchor="ctr">
            <a:noAutofit/>
          </a:bodyPr>
          <a:lstStyle/>
          <a:p>
            <a:endParaRPr lang="en-GB" sz="2000" b="0" strike="noStrike" spc="-1">
              <a:latin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 name="TextShape 1"/>
          <p:cNvSpPr/>
          <p:nvPr/>
        </p:nvSpPr>
        <p:spPr>
          <a:xfrm>
            <a:off x="3886200" y="8686800"/>
            <a:ext cx="2969640" cy="4550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marL="216000" indent="-215640" algn="r">
              <a:lnSpc>
                <a:spcPct val="100000"/>
              </a:lnSpc>
              <a:buNone/>
              <a:tabLst>
                <a:tab pos="0" algn="l"/>
              </a:tabLst>
            </a:pPr>
            <a:fld id="{FFABE21A-2141-4B28-971D-CB949A1AFCF4}" type="slidenum">
              <a:rPr lang="it-IT" sz="1200" b="0" strike="noStrike" spc="-1">
                <a:solidFill>
                  <a:srgbClr val="000000"/>
                </a:solidFill>
                <a:latin typeface="Times New Roman"/>
                <a:ea typeface="ＭＳ Ｐゴシック"/>
              </a:rPr>
              <a:t>11</a:t>
            </a:fld>
            <a:endParaRPr lang="en-GB" sz="1200" b="0" strike="noStrike" spc="-1">
              <a:latin typeface="Arial"/>
            </a:endParaRPr>
          </a:p>
        </p:txBody>
      </p:sp>
      <p:sp>
        <p:nvSpPr>
          <p:cNvPr id="322" name="PlaceHolder 1"/>
          <p:cNvSpPr>
            <a:spLocks noGrp="1" noRot="1" noChangeAspect="1"/>
          </p:cNvSpPr>
          <p:nvPr>
            <p:ph type="sldImg"/>
          </p:nvPr>
        </p:nvSpPr>
        <p:spPr>
          <a:xfrm>
            <a:off x="1143000" y="685800"/>
            <a:ext cx="4572000" cy="3429000"/>
          </a:xfrm>
          <a:prstGeom prst="rect">
            <a:avLst/>
          </a:prstGeom>
          <a:ln w="0">
            <a:noFill/>
          </a:ln>
        </p:spPr>
      </p:sp>
      <p:sp>
        <p:nvSpPr>
          <p:cNvPr id="323" name="PlaceHolder 2"/>
          <p:cNvSpPr>
            <a:spLocks noGrp="1"/>
          </p:cNvSpPr>
          <p:nvPr>
            <p:ph type="body"/>
          </p:nvPr>
        </p:nvSpPr>
        <p:spPr>
          <a:xfrm>
            <a:off x="914400" y="4343400"/>
            <a:ext cx="5028480" cy="4114080"/>
          </a:xfrm>
          <a:prstGeom prst="rect">
            <a:avLst/>
          </a:prstGeom>
          <a:noFill/>
          <a:ln w="0">
            <a:noFill/>
          </a:ln>
        </p:spPr>
        <p:txBody>
          <a:bodyPr lIns="90000" tIns="46800" rIns="90000" bIns="46800" anchor="ctr">
            <a:noAutofit/>
          </a:bodyPr>
          <a:lstStyle/>
          <a:p>
            <a:endParaRPr lang="en-GB" sz="2000" b="0" strike="noStrike" spc="-1">
              <a:latin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 name="TextShape 1"/>
          <p:cNvSpPr/>
          <p:nvPr/>
        </p:nvSpPr>
        <p:spPr>
          <a:xfrm>
            <a:off x="3886200" y="8686800"/>
            <a:ext cx="2969640" cy="4550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marL="216000" indent="-215640" algn="r">
              <a:lnSpc>
                <a:spcPct val="100000"/>
              </a:lnSpc>
              <a:buNone/>
              <a:tabLst>
                <a:tab pos="0" algn="l"/>
              </a:tabLst>
            </a:pPr>
            <a:fld id="{FFABE21A-2141-4B28-971D-CB949A1AFCF4}" type="slidenum">
              <a:rPr lang="it-IT" sz="1200" b="0" strike="noStrike" spc="-1">
                <a:solidFill>
                  <a:srgbClr val="000000"/>
                </a:solidFill>
                <a:latin typeface="Times New Roman"/>
                <a:ea typeface="ＭＳ Ｐゴシック"/>
              </a:rPr>
              <a:t>12</a:t>
            </a:fld>
            <a:endParaRPr lang="en-GB" sz="1200" b="0" strike="noStrike" spc="-1">
              <a:latin typeface="Arial"/>
            </a:endParaRPr>
          </a:p>
        </p:txBody>
      </p:sp>
      <p:sp>
        <p:nvSpPr>
          <p:cNvPr id="322" name="PlaceHolder 1"/>
          <p:cNvSpPr>
            <a:spLocks noGrp="1" noRot="1" noChangeAspect="1"/>
          </p:cNvSpPr>
          <p:nvPr>
            <p:ph type="sldImg"/>
          </p:nvPr>
        </p:nvSpPr>
        <p:spPr>
          <a:xfrm>
            <a:off x="1143000" y="685800"/>
            <a:ext cx="4572000" cy="3429000"/>
          </a:xfrm>
          <a:prstGeom prst="rect">
            <a:avLst/>
          </a:prstGeom>
          <a:ln w="0">
            <a:noFill/>
          </a:ln>
        </p:spPr>
      </p:sp>
      <p:sp>
        <p:nvSpPr>
          <p:cNvPr id="323" name="PlaceHolder 2"/>
          <p:cNvSpPr>
            <a:spLocks noGrp="1"/>
          </p:cNvSpPr>
          <p:nvPr>
            <p:ph type="body"/>
          </p:nvPr>
        </p:nvSpPr>
        <p:spPr>
          <a:xfrm>
            <a:off x="914400" y="4343400"/>
            <a:ext cx="5028480" cy="4114080"/>
          </a:xfrm>
          <a:prstGeom prst="rect">
            <a:avLst/>
          </a:prstGeom>
          <a:noFill/>
          <a:ln w="0">
            <a:noFill/>
          </a:ln>
        </p:spPr>
        <p:txBody>
          <a:bodyPr lIns="90000" tIns="46800" rIns="90000" bIns="46800" anchor="ctr">
            <a:noAutofit/>
          </a:bodyPr>
          <a:lstStyle/>
          <a:p>
            <a:endParaRPr lang="en-GB" sz="2000" b="0" strike="noStrike" spc="-1">
              <a:latin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 name="TextShape 1"/>
          <p:cNvSpPr/>
          <p:nvPr/>
        </p:nvSpPr>
        <p:spPr>
          <a:xfrm>
            <a:off x="3886200" y="8686800"/>
            <a:ext cx="2969640" cy="4550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marL="216000" indent="-215640" algn="r">
              <a:lnSpc>
                <a:spcPct val="100000"/>
              </a:lnSpc>
              <a:buNone/>
              <a:tabLst>
                <a:tab pos="0" algn="l"/>
              </a:tabLst>
            </a:pPr>
            <a:fld id="{FFABE21A-2141-4B28-971D-CB949A1AFCF4}" type="slidenum">
              <a:rPr lang="it-IT" sz="1200" b="0" strike="noStrike" spc="-1">
                <a:solidFill>
                  <a:srgbClr val="000000"/>
                </a:solidFill>
                <a:latin typeface="Times New Roman"/>
                <a:ea typeface="ＭＳ Ｐゴシック"/>
              </a:rPr>
              <a:t>13</a:t>
            </a:fld>
            <a:endParaRPr lang="en-GB" sz="1200" b="0" strike="noStrike" spc="-1">
              <a:latin typeface="Arial"/>
            </a:endParaRPr>
          </a:p>
        </p:txBody>
      </p:sp>
      <p:sp>
        <p:nvSpPr>
          <p:cNvPr id="322" name="PlaceHolder 1"/>
          <p:cNvSpPr>
            <a:spLocks noGrp="1" noRot="1" noChangeAspect="1"/>
          </p:cNvSpPr>
          <p:nvPr>
            <p:ph type="sldImg"/>
          </p:nvPr>
        </p:nvSpPr>
        <p:spPr>
          <a:xfrm>
            <a:off x="1143000" y="685800"/>
            <a:ext cx="4572000" cy="3429000"/>
          </a:xfrm>
          <a:prstGeom prst="rect">
            <a:avLst/>
          </a:prstGeom>
          <a:ln w="0">
            <a:noFill/>
          </a:ln>
        </p:spPr>
      </p:sp>
      <p:sp>
        <p:nvSpPr>
          <p:cNvPr id="323" name="PlaceHolder 2"/>
          <p:cNvSpPr>
            <a:spLocks noGrp="1"/>
          </p:cNvSpPr>
          <p:nvPr>
            <p:ph type="body"/>
          </p:nvPr>
        </p:nvSpPr>
        <p:spPr>
          <a:xfrm>
            <a:off x="914400" y="4343400"/>
            <a:ext cx="5028480" cy="4114080"/>
          </a:xfrm>
          <a:prstGeom prst="rect">
            <a:avLst/>
          </a:prstGeom>
          <a:noFill/>
          <a:ln w="0">
            <a:noFill/>
          </a:ln>
        </p:spPr>
        <p:txBody>
          <a:bodyPr lIns="90000" tIns="46800" rIns="90000" bIns="46800" anchor="ctr">
            <a:noAutofit/>
          </a:bodyPr>
          <a:lstStyle/>
          <a:p>
            <a:endParaRPr lang="en-GB" sz="2000" b="0" strike="noStrike" spc="-1">
              <a:latin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 name="TextShape 1"/>
          <p:cNvSpPr/>
          <p:nvPr/>
        </p:nvSpPr>
        <p:spPr>
          <a:xfrm>
            <a:off x="3886200" y="8686800"/>
            <a:ext cx="2969640" cy="4550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marL="216000" indent="-215640" algn="r">
              <a:lnSpc>
                <a:spcPct val="100000"/>
              </a:lnSpc>
              <a:buNone/>
              <a:tabLst>
                <a:tab pos="0" algn="l"/>
              </a:tabLst>
            </a:pPr>
            <a:fld id="{FFABE21A-2141-4B28-971D-CB949A1AFCF4}" type="slidenum">
              <a:rPr lang="it-IT" sz="1200" b="0" strike="noStrike" spc="-1">
                <a:solidFill>
                  <a:srgbClr val="000000"/>
                </a:solidFill>
                <a:latin typeface="Times New Roman"/>
                <a:ea typeface="ＭＳ Ｐゴシック"/>
              </a:rPr>
              <a:t>14</a:t>
            </a:fld>
            <a:endParaRPr lang="en-GB" sz="1200" b="0" strike="noStrike" spc="-1">
              <a:latin typeface="Arial"/>
            </a:endParaRPr>
          </a:p>
        </p:txBody>
      </p:sp>
      <p:sp>
        <p:nvSpPr>
          <p:cNvPr id="322" name="PlaceHolder 1"/>
          <p:cNvSpPr>
            <a:spLocks noGrp="1" noRot="1" noChangeAspect="1"/>
          </p:cNvSpPr>
          <p:nvPr>
            <p:ph type="sldImg"/>
          </p:nvPr>
        </p:nvSpPr>
        <p:spPr>
          <a:xfrm>
            <a:off x="1143000" y="685800"/>
            <a:ext cx="4572000" cy="3429000"/>
          </a:xfrm>
          <a:prstGeom prst="rect">
            <a:avLst/>
          </a:prstGeom>
          <a:ln w="0">
            <a:noFill/>
          </a:ln>
        </p:spPr>
      </p:sp>
      <p:sp>
        <p:nvSpPr>
          <p:cNvPr id="323" name="PlaceHolder 2"/>
          <p:cNvSpPr>
            <a:spLocks noGrp="1"/>
          </p:cNvSpPr>
          <p:nvPr>
            <p:ph type="body"/>
          </p:nvPr>
        </p:nvSpPr>
        <p:spPr>
          <a:xfrm>
            <a:off x="914400" y="4343400"/>
            <a:ext cx="5028480" cy="4114080"/>
          </a:xfrm>
          <a:prstGeom prst="rect">
            <a:avLst/>
          </a:prstGeom>
          <a:noFill/>
          <a:ln w="0">
            <a:noFill/>
          </a:ln>
        </p:spPr>
        <p:txBody>
          <a:bodyPr lIns="90000" tIns="46800" rIns="90000" bIns="46800" anchor="ctr">
            <a:noAutofit/>
          </a:bodyPr>
          <a:lstStyle/>
          <a:p>
            <a:endParaRPr lang="en-GB" sz="2000" b="0" strike="noStrike" spc="-1">
              <a:latin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 name="TextShape 1"/>
          <p:cNvSpPr/>
          <p:nvPr/>
        </p:nvSpPr>
        <p:spPr>
          <a:xfrm>
            <a:off x="3886200" y="8686800"/>
            <a:ext cx="2969640" cy="4550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marL="216000" indent="-215640" algn="r">
              <a:lnSpc>
                <a:spcPct val="100000"/>
              </a:lnSpc>
              <a:buNone/>
              <a:tabLst>
                <a:tab pos="0" algn="l"/>
              </a:tabLst>
            </a:pPr>
            <a:fld id="{FFABE21A-2141-4B28-971D-CB949A1AFCF4}" type="slidenum">
              <a:rPr lang="it-IT" sz="1200" b="0" strike="noStrike" spc="-1">
                <a:solidFill>
                  <a:srgbClr val="000000"/>
                </a:solidFill>
                <a:latin typeface="Times New Roman"/>
                <a:ea typeface="ＭＳ Ｐゴシック"/>
              </a:rPr>
              <a:t>15</a:t>
            </a:fld>
            <a:endParaRPr lang="en-GB" sz="1200" b="0" strike="noStrike" spc="-1">
              <a:latin typeface="Arial"/>
            </a:endParaRPr>
          </a:p>
        </p:txBody>
      </p:sp>
      <p:sp>
        <p:nvSpPr>
          <p:cNvPr id="322" name="PlaceHolder 1"/>
          <p:cNvSpPr>
            <a:spLocks noGrp="1" noRot="1" noChangeAspect="1"/>
          </p:cNvSpPr>
          <p:nvPr>
            <p:ph type="sldImg"/>
          </p:nvPr>
        </p:nvSpPr>
        <p:spPr>
          <a:xfrm>
            <a:off x="1143000" y="685800"/>
            <a:ext cx="4572000" cy="3429000"/>
          </a:xfrm>
          <a:prstGeom prst="rect">
            <a:avLst/>
          </a:prstGeom>
          <a:ln w="0">
            <a:noFill/>
          </a:ln>
        </p:spPr>
      </p:sp>
      <p:sp>
        <p:nvSpPr>
          <p:cNvPr id="323" name="PlaceHolder 2"/>
          <p:cNvSpPr>
            <a:spLocks noGrp="1"/>
          </p:cNvSpPr>
          <p:nvPr>
            <p:ph type="body"/>
          </p:nvPr>
        </p:nvSpPr>
        <p:spPr>
          <a:xfrm>
            <a:off x="914400" y="4343400"/>
            <a:ext cx="5028480" cy="4114080"/>
          </a:xfrm>
          <a:prstGeom prst="rect">
            <a:avLst/>
          </a:prstGeom>
          <a:noFill/>
          <a:ln w="0">
            <a:noFill/>
          </a:ln>
        </p:spPr>
        <p:txBody>
          <a:bodyPr lIns="90000" tIns="46800" rIns="90000" bIns="46800" anchor="ctr">
            <a:noAutofit/>
          </a:bodyPr>
          <a:lstStyle/>
          <a:p>
            <a:endParaRPr lang="en-GB" sz="2000" b="0" strike="noStrike" spc="-1">
              <a:latin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 name="TextShape 1"/>
          <p:cNvSpPr/>
          <p:nvPr/>
        </p:nvSpPr>
        <p:spPr>
          <a:xfrm>
            <a:off x="3886200" y="8686800"/>
            <a:ext cx="2969640" cy="4550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marL="216000" indent="-215640" algn="r">
              <a:lnSpc>
                <a:spcPct val="100000"/>
              </a:lnSpc>
              <a:buNone/>
              <a:tabLst>
                <a:tab pos="0" algn="l"/>
              </a:tabLst>
            </a:pPr>
            <a:fld id="{FFABE21A-2141-4B28-971D-CB949A1AFCF4}" type="slidenum">
              <a:rPr lang="it-IT" sz="1200" b="0" strike="noStrike" spc="-1">
                <a:solidFill>
                  <a:srgbClr val="000000"/>
                </a:solidFill>
                <a:latin typeface="Times New Roman"/>
                <a:ea typeface="ＭＳ Ｐゴシック"/>
              </a:rPr>
              <a:t>16</a:t>
            </a:fld>
            <a:endParaRPr lang="en-GB" sz="1200" b="0" strike="noStrike" spc="-1">
              <a:latin typeface="Arial"/>
            </a:endParaRPr>
          </a:p>
        </p:txBody>
      </p:sp>
      <p:sp>
        <p:nvSpPr>
          <p:cNvPr id="322" name="PlaceHolder 1"/>
          <p:cNvSpPr>
            <a:spLocks noGrp="1" noRot="1" noChangeAspect="1"/>
          </p:cNvSpPr>
          <p:nvPr>
            <p:ph type="sldImg"/>
          </p:nvPr>
        </p:nvSpPr>
        <p:spPr>
          <a:xfrm>
            <a:off x="1143000" y="685800"/>
            <a:ext cx="4572000" cy="3429000"/>
          </a:xfrm>
          <a:prstGeom prst="rect">
            <a:avLst/>
          </a:prstGeom>
          <a:ln w="0">
            <a:noFill/>
          </a:ln>
        </p:spPr>
      </p:sp>
      <p:sp>
        <p:nvSpPr>
          <p:cNvPr id="323" name="PlaceHolder 2"/>
          <p:cNvSpPr>
            <a:spLocks noGrp="1"/>
          </p:cNvSpPr>
          <p:nvPr>
            <p:ph type="body"/>
          </p:nvPr>
        </p:nvSpPr>
        <p:spPr>
          <a:xfrm>
            <a:off x="914400" y="4343400"/>
            <a:ext cx="5028480" cy="4114080"/>
          </a:xfrm>
          <a:prstGeom prst="rect">
            <a:avLst/>
          </a:prstGeom>
          <a:noFill/>
          <a:ln w="0">
            <a:noFill/>
          </a:ln>
        </p:spPr>
        <p:txBody>
          <a:bodyPr lIns="90000" tIns="46800" rIns="90000" bIns="46800" anchor="ctr">
            <a:noAutofit/>
          </a:bodyPr>
          <a:lstStyle/>
          <a:p>
            <a:endParaRPr lang="en-GB" sz="2000" b="0" strike="noStrike" spc="-1">
              <a:latin typeface="Aria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 name="TextShape 1"/>
          <p:cNvSpPr/>
          <p:nvPr/>
        </p:nvSpPr>
        <p:spPr>
          <a:xfrm>
            <a:off x="3886200" y="8686800"/>
            <a:ext cx="2969640" cy="4550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marL="216000" indent="-215640" algn="r">
              <a:lnSpc>
                <a:spcPct val="100000"/>
              </a:lnSpc>
              <a:buNone/>
              <a:tabLst>
                <a:tab pos="0" algn="l"/>
              </a:tabLst>
            </a:pPr>
            <a:fld id="{FFABE21A-2141-4B28-971D-CB949A1AFCF4}" type="slidenum">
              <a:rPr lang="it-IT" sz="1200" b="0" strike="noStrike" spc="-1">
                <a:solidFill>
                  <a:srgbClr val="000000"/>
                </a:solidFill>
                <a:latin typeface="Times New Roman"/>
                <a:ea typeface="ＭＳ Ｐゴシック"/>
              </a:rPr>
              <a:t>17</a:t>
            </a:fld>
            <a:endParaRPr lang="en-GB" sz="1200" b="0" strike="noStrike" spc="-1">
              <a:latin typeface="Arial"/>
            </a:endParaRPr>
          </a:p>
        </p:txBody>
      </p:sp>
      <p:sp>
        <p:nvSpPr>
          <p:cNvPr id="322" name="PlaceHolder 1"/>
          <p:cNvSpPr>
            <a:spLocks noGrp="1" noRot="1" noChangeAspect="1"/>
          </p:cNvSpPr>
          <p:nvPr>
            <p:ph type="sldImg"/>
          </p:nvPr>
        </p:nvSpPr>
        <p:spPr>
          <a:xfrm>
            <a:off x="1143000" y="685800"/>
            <a:ext cx="4572000" cy="3429000"/>
          </a:xfrm>
          <a:prstGeom prst="rect">
            <a:avLst/>
          </a:prstGeom>
          <a:ln w="0">
            <a:noFill/>
          </a:ln>
        </p:spPr>
      </p:sp>
      <p:sp>
        <p:nvSpPr>
          <p:cNvPr id="323" name="PlaceHolder 2"/>
          <p:cNvSpPr>
            <a:spLocks noGrp="1"/>
          </p:cNvSpPr>
          <p:nvPr>
            <p:ph type="body"/>
          </p:nvPr>
        </p:nvSpPr>
        <p:spPr>
          <a:xfrm>
            <a:off x="914400" y="4343400"/>
            <a:ext cx="5028480" cy="4114080"/>
          </a:xfrm>
          <a:prstGeom prst="rect">
            <a:avLst/>
          </a:prstGeom>
          <a:noFill/>
          <a:ln w="0">
            <a:noFill/>
          </a:ln>
        </p:spPr>
        <p:txBody>
          <a:bodyPr lIns="90000" tIns="46800" rIns="90000" bIns="46800" anchor="ctr">
            <a:noAutofit/>
          </a:bodyPr>
          <a:lstStyle/>
          <a:p>
            <a:endParaRPr lang="en-GB" sz="2000" b="0" strike="noStrike" spc="-1">
              <a:latin typeface="Aria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 name="TextShape 1"/>
          <p:cNvSpPr/>
          <p:nvPr/>
        </p:nvSpPr>
        <p:spPr>
          <a:xfrm>
            <a:off x="3886200" y="8686800"/>
            <a:ext cx="2969640" cy="4550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marL="216000" indent="-215640" algn="r">
              <a:lnSpc>
                <a:spcPct val="100000"/>
              </a:lnSpc>
              <a:buNone/>
              <a:tabLst>
                <a:tab pos="0" algn="l"/>
              </a:tabLst>
            </a:pPr>
            <a:fld id="{FFABE21A-2141-4B28-971D-CB949A1AFCF4}" type="slidenum">
              <a:rPr lang="it-IT" sz="1200" b="0" strike="noStrike" spc="-1">
                <a:solidFill>
                  <a:srgbClr val="000000"/>
                </a:solidFill>
                <a:latin typeface="Times New Roman"/>
                <a:ea typeface="ＭＳ Ｐゴシック"/>
              </a:rPr>
              <a:t>18</a:t>
            </a:fld>
            <a:endParaRPr lang="en-GB" sz="1200" b="0" strike="noStrike" spc="-1">
              <a:latin typeface="Arial"/>
            </a:endParaRPr>
          </a:p>
        </p:txBody>
      </p:sp>
      <p:sp>
        <p:nvSpPr>
          <p:cNvPr id="322" name="PlaceHolder 1"/>
          <p:cNvSpPr>
            <a:spLocks noGrp="1" noRot="1" noChangeAspect="1"/>
          </p:cNvSpPr>
          <p:nvPr>
            <p:ph type="sldImg"/>
          </p:nvPr>
        </p:nvSpPr>
        <p:spPr>
          <a:xfrm>
            <a:off x="1143000" y="685800"/>
            <a:ext cx="4572000" cy="3429000"/>
          </a:xfrm>
          <a:prstGeom prst="rect">
            <a:avLst/>
          </a:prstGeom>
          <a:ln w="0">
            <a:noFill/>
          </a:ln>
        </p:spPr>
      </p:sp>
      <p:sp>
        <p:nvSpPr>
          <p:cNvPr id="323" name="PlaceHolder 2"/>
          <p:cNvSpPr>
            <a:spLocks noGrp="1"/>
          </p:cNvSpPr>
          <p:nvPr>
            <p:ph type="body"/>
          </p:nvPr>
        </p:nvSpPr>
        <p:spPr>
          <a:xfrm>
            <a:off x="914400" y="4343400"/>
            <a:ext cx="5028480" cy="4114080"/>
          </a:xfrm>
          <a:prstGeom prst="rect">
            <a:avLst/>
          </a:prstGeom>
          <a:noFill/>
          <a:ln w="0">
            <a:noFill/>
          </a:ln>
        </p:spPr>
        <p:txBody>
          <a:bodyPr lIns="90000" tIns="46800" rIns="90000" bIns="46800" anchor="ctr">
            <a:noAutofit/>
          </a:bodyPr>
          <a:lstStyle/>
          <a:p>
            <a:endParaRPr lang="en-GB" sz="2000" b="0" strike="noStrike" spc="-1">
              <a:latin typeface="Aria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 name="TextShape 1"/>
          <p:cNvSpPr/>
          <p:nvPr/>
        </p:nvSpPr>
        <p:spPr>
          <a:xfrm>
            <a:off x="3886200" y="8686800"/>
            <a:ext cx="2969640" cy="4550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marL="216000" indent="-215640" algn="r">
              <a:lnSpc>
                <a:spcPct val="100000"/>
              </a:lnSpc>
              <a:buNone/>
              <a:tabLst>
                <a:tab pos="0" algn="l"/>
              </a:tabLst>
            </a:pPr>
            <a:fld id="{57CCE8A1-54BD-4FFE-8AE2-B0D747C71671}" type="slidenum">
              <a:rPr lang="it-IT" sz="1200" b="0" strike="noStrike" spc="-1">
                <a:solidFill>
                  <a:srgbClr val="000000"/>
                </a:solidFill>
                <a:latin typeface="Times New Roman"/>
                <a:ea typeface="ＭＳ Ｐゴシック"/>
              </a:rPr>
              <a:t>19</a:t>
            </a:fld>
            <a:endParaRPr lang="en-GB" sz="1200" b="0" strike="noStrike" spc="-1">
              <a:latin typeface="Arial"/>
            </a:endParaRPr>
          </a:p>
        </p:txBody>
      </p:sp>
      <p:sp>
        <p:nvSpPr>
          <p:cNvPr id="331" name="PlaceHolder 1"/>
          <p:cNvSpPr>
            <a:spLocks noGrp="1" noRot="1" noChangeAspect="1"/>
          </p:cNvSpPr>
          <p:nvPr>
            <p:ph type="sldImg"/>
          </p:nvPr>
        </p:nvSpPr>
        <p:spPr>
          <a:xfrm>
            <a:off x="1143000" y="685800"/>
            <a:ext cx="4572000" cy="3429000"/>
          </a:xfrm>
          <a:prstGeom prst="rect">
            <a:avLst/>
          </a:prstGeom>
          <a:ln w="0">
            <a:noFill/>
          </a:ln>
        </p:spPr>
      </p:sp>
      <p:sp>
        <p:nvSpPr>
          <p:cNvPr id="332" name="PlaceHolder 2"/>
          <p:cNvSpPr>
            <a:spLocks noGrp="1"/>
          </p:cNvSpPr>
          <p:nvPr>
            <p:ph type="body"/>
          </p:nvPr>
        </p:nvSpPr>
        <p:spPr>
          <a:xfrm>
            <a:off x="914400" y="4343400"/>
            <a:ext cx="5028480" cy="4114080"/>
          </a:xfrm>
          <a:prstGeom prst="rect">
            <a:avLst/>
          </a:prstGeom>
          <a:noFill/>
          <a:ln w="0">
            <a:noFill/>
          </a:ln>
        </p:spPr>
        <p:txBody>
          <a:bodyPr lIns="90000" tIns="46800" rIns="90000" bIns="46800" anchor="ctr">
            <a:noAutofit/>
          </a:bodyPr>
          <a:lstStyle/>
          <a:p>
            <a:endParaRPr lang="en-GB" sz="2000" b="0" strike="noStrike" spc="-1">
              <a:latin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 name="TextShape 1"/>
          <p:cNvSpPr/>
          <p:nvPr/>
        </p:nvSpPr>
        <p:spPr>
          <a:xfrm>
            <a:off x="3886200" y="8686800"/>
            <a:ext cx="2969640" cy="4550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marL="216000" indent="-215640" algn="r">
              <a:lnSpc>
                <a:spcPct val="100000"/>
              </a:lnSpc>
              <a:buNone/>
              <a:tabLst>
                <a:tab pos="0" algn="l"/>
              </a:tabLst>
            </a:pPr>
            <a:fld id="{1C637D60-FC65-43D8-B5BC-11E70274B4B5}" type="slidenum">
              <a:rPr lang="it-IT" sz="1200" b="0" strike="noStrike" spc="-1">
                <a:solidFill>
                  <a:srgbClr val="000000"/>
                </a:solidFill>
                <a:latin typeface="Times New Roman"/>
                <a:ea typeface="ＭＳ Ｐゴシック"/>
              </a:rPr>
              <a:t>2</a:t>
            </a:fld>
            <a:endParaRPr lang="en-GB" sz="1200" b="0" strike="noStrike" spc="-1">
              <a:latin typeface="Arial"/>
            </a:endParaRPr>
          </a:p>
        </p:txBody>
      </p:sp>
      <p:sp>
        <p:nvSpPr>
          <p:cNvPr id="310" name="PlaceHolder 1"/>
          <p:cNvSpPr>
            <a:spLocks noGrp="1" noRot="1" noChangeAspect="1"/>
          </p:cNvSpPr>
          <p:nvPr>
            <p:ph type="sldImg"/>
          </p:nvPr>
        </p:nvSpPr>
        <p:spPr>
          <a:xfrm>
            <a:off x="1143000" y="685800"/>
            <a:ext cx="4572000" cy="3429000"/>
          </a:xfrm>
          <a:prstGeom prst="rect">
            <a:avLst/>
          </a:prstGeom>
          <a:ln w="0">
            <a:noFill/>
          </a:ln>
        </p:spPr>
      </p:sp>
      <p:sp>
        <p:nvSpPr>
          <p:cNvPr id="311" name="PlaceHolder 2"/>
          <p:cNvSpPr>
            <a:spLocks noGrp="1"/>
          </p:cNvSpPr>
          <p:nvPr>
            <p:ph type="body"/>
          </p:nvPr>
        </p:nvSpPr>
        <p:spPr>
          <a:xfrm>
            <a:off x="914400" y="4343400"/>
            <a:ext cx="5028480" cy="4114080"/>
          </a:xfrm>
          <a:prstGeom prst="rect">
            <a:avLst/>
          </a:prstGeom>
          <a:noFill/>
          <a:ln w="0">
            <a:noFill/>
          </a:ln>
        </p:spPr>
        <p:txBody>
          <a:bodyPr lIns="90000" tIns="46800" rIns="90000" bIns="46800" anchor="ctr">
            <a:noAutofit/>
          </a:bodyPr>
          <a:lstStyle/>
          <a:p>
            <a:endParaRPr lang="en-GB" sz="2000" b="0" strike="noStrike" spc="-1">
              <a:latin typeface="Aria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 name="TextShape 1"/>
          <p:cNvSpPr/>
          <p:nvPr/>
        </p:nvSpPr>
        <p:spPr>
          <a:xfrm>
            <a:off x="3886200" y="8686800"/>
            <a:ext cx="2969640" cy="4550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marL="216000" indent="-215640" algn="r">
              <a:lnSpc>
                <a:spcPct val="100000"/>
              </a:lnSpc>
              <a:buNone/>
              <a:tabLst>
                <a:tab pos="0" algn="l"/>
              </a:tabLst>
            </a:pPr>
            <a:fld id="{1C6A2079-5E42-430A-83B0-FC5F9210097F}" type="slidenum">
              <a:rPr lang="it-IT" sz="1200" b="0" strike="noStrike" spc="-1">
                <a:solidFill>
                  <a:srgbClr val="000000"/>
                </a:solidFill>
                <a:latin typeface="Times New Roman"/>
                <a:ea typeface="ＭＳ Ｐゴシック"/>
              </a:rPr>
              <a:t>20</a:t>
            </a:fld>
            <a:endParaRPr lang="en-GB" sz="1200" b="0" strike="noStrike" spc="-1">
              <a:latin typeface="Arial"/>
            </a:endParaRPr>
          </a:p>
        </p:txBody>
      </p:sp>
      <p:sp>
        <p:nvSpPr>
          <p:cNvPr id="334" name="PlaceHolder 1"/>
          <p:cNvSpPr>
            <a:spLocks noGrp="1" noRot="1" noChangeAspect="1"/>
          </p:cNvSpPr>
          <p:nvPr>
            <p:ph type="sldImg"/>
          </p:nvPr>
        </p:nvSpPr>
        <p:spPr>
          <a:xfrm>
            <a:off x="1143000" y="685800"/>
            <a:ext cx="4572000" cy="3429000"/>
          </a:xfrm>
          <a:prstGeom prst="rect">
            <a:avLst/>
          </a:prstGeom>
          <a:ln w="0">
            <a:noFill/>
          </a:ln>
        </p:spPr>
      </p:sp>
      <p:sp>
        <p:nvSpPr>
          <p:cNvPr id="335" name="PlaceHolder 2"/>
          <p:cNvSpPr>
            <a:spLocks noGrp="1"/>
          </p:cNvSpPr>
          <p:nvPr>
            <p:ph type="body"/>
          </p:nvPr>
        </p:nvSpPr>
        <p:spPr>
          <a:xfrm>
            <a:off x="914400" y="4343400"/>
            <a:ext cx="5028480" cy="4114080"/>
          </a:xfrm>
          <a:prstGeom prst="rect">
            <a:avLst/>
          </a:prstGeom>
          <a:noFill/>
          <a:ln w="0">
            <a:noFill/>
          </a:ln>
        </p:spPr>
        <p:txBody>
          <a:bodyPr lIns="90000" tIns="46800" rIns="90000" bIns="46800" anchor="ctr">
            <a:noAutofit/>
          </a:bodyPr>
          <a:lstStyle/>
          <a:p>
            <a:endParaRPr lang="en-GB" sz="2000" b="0" strike="noStrike" spc="-1">
              <a:latin typeface="Aria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 name="TextShape 1"/>
          <p:cNvSpPr/>
          <p:nvPr/>
        </p:nvSpPr>
        <p:spPr>
          <a:xfrm>
            <a:off x="3886200" y="8686800"/>
            <a:ext cx="2969640" cy="4550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marL="216000" indent="-215640" algn="r">
              <a:lnSpc>
                <a:spcPct val="100000"/>
              </a:lnSpc>
              <a:buNone/>
              <a:tabLst>
                <a:tab pos="0" algn="l"/>
              </a:tabLst>
            </a:pPr>
            <a:fld id="{1C6A2079-5E42-430A-83B0-FC5F9210097F}" type="slidenum">
              <a:rPr lang="it-IT" sz="1200" b="0" strike="noStrike" spc="-1">
                <a:solidFill>
                  <a:srgbClr val="000000"/>
                </a:solidFill>
                <a:latin typeface="Times New Roman"/>
                <a:ea typeface="ＭＳ Ｐゴシック"/>
              </a:rPr>
              <a:t>21</a:t>
            </a:fld>
            <a:endParaRPr lang="en-GB" sz="1200" b="0" strike="noStrike" spc="-1">
              <a:latin typeface="Arial"/>
            </a:endParaRPr>
          </a:p>
        </p:txBody>
      </p:sp>
      <p:sp>
        <p:nvSpPr>
          <p:cNvPr id="334" name="PlaceHolder 1"/>
          <p:cNvSpPr>
            <a:spLocks noGrp="1" noRot="1" noChangeAspect="1"/>
          </p:cNvSpPr>
          <p:nvPr>
            <p:ph type="sldImg"/>
          </p:nvPr>
        </p:nvSpPr>
        <p:spPr>
          <a:xfrm>
            <a:off x="1143000" y="685800"/>
            <a:ext cx="4572000" cy="3429000"/>
          </a:xfrm>
          <a:prstGeom prst="rect">
            <a:avLst/>
          </a:prstGeom>
          <a:ln w="0">
            <a:noFill/>
          </a:ln>
        </p:spPr>
      </p:sp>
      <p:sp>
        <p:nvSpPr>
          <p:cNvPr id="335" name="PlaceHolder 2"/>
          <p:cNvSpPr>
            <a:spLocks noGrp="1"/>
          </p:cNvSpPr>
          <p:nvPr>
            <p:ph type="body"/>
          </p:nvPr>
        </p:nvSpPr>
        <p:spPr>
          <a:xfrm>
            <a:off x="914400" y="4343400"/>
            <a:ext cx="5028480" cy="4114080"/>
          </a:xfrm>
          <a:prstGeom prst="rect">
            <a:avLst/>
          </a:prstGeom>
          <a:noFill/>
          <a:ln w="0">
            <a:noFill/>
          </a:ln>
        </p:spPr>
        <p:txBody>
          <a:bodyPr lIns="90000" tIns="46800" rIns="90000" bIns="46800" anchor="ctr">
            <a:noAutofit/>
          </a:bodyPr>
          <a:lstStyle/>
          <a:p>
            <a:endParaRPr lang="en-GB" sz="2000" b="0" strike="noStrike" spc="-1">
              <a:latin typeface="Aria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 name="TextShape 1"/>
          <p:cNvSpPr/>
          <p:nvPr/>
        </p:nvSpPr>
        <p:spPr>
          <a:xfrm>
            <a:off x="3886200" y="8686800"/>
            <a:ext cx="2969640" cy="4550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marL="216000" indent="-215640" algn="r">
              <a:lnSpc>
                <a:spcPct val="100000"/>
              </a:lnSpc>
              <a:buNone/>
              <a:tabLst>
                <a:tab pos="0" algn="l"/>
              </a:tabLst>
            </a:pPr>
            <a:fld id="{1C6A2079-5E42-430A-83B0-FC5F9210097F}" type="slidenum">
              <a:rPr lang="it-IT" sz="1200" b="0" strike="noStrike" spc="-1">
                <a:solidFill>
                  <a:srgbClr val="000000"/>
                </a:solidFill>
                <a:latin typeface="Times New Roman"/>
                <a:ea typeface="ＭＳ Ｐゴシック"/>
              </a:rPr>
              <a:t>22</a:t>
            </a:fld>
            <a:endParaRPr lang="en-GB" sz="1200" b="0" strike="noStrike" spc="-1">
              <a:latin typeface="Arial"/>
            </a:endParaRPr>
          </a:p>
        </p:txBody>
      </p:sp>
      <p:sp>
        <p:nvSpPr>
          <p:cNvPr id="334" name="PlaceHolder 1"/>
          <p:cNvSpPr>
            <a:spLocks noGrp="1" noRot="1" noChangeAspect="1"/>
          </p:cNvSpPr>
          <p:nvPr>
            <p:ph type="sldImg"/>
          </p:nvPr>
        </p:nvSpPr>
        <p:spPr>
          <a:xfrm>
            <a:off x="1143000" y="685800"/>
            <a:ext cx="4572000" cy="3429000"/>
          </a:xfrm>
          <a:prstGeom prst="rect">
            <a:avLst/>
          </a:prstGeom>
          <a:ln w="0">
            <a:noFill/>
          </a:ln>
        </p:spPr>
      </p:sp>
      <p:sp>
        <p:nvSpPr>
          <p:cNvPr id="335" name="PlaceHolder 2"/>
          <p:cNvSpPr>
            <a:spLocks noGrp="1"/>
          </p:cNvSpPr>
          <p:nvPr>
            <p:ph type="body"/>
          </p:nvPr>
        </p:nvSpPr>
        <p:spPr>
          <a:xfrm>
            <a:off x="914400" y="4343400"/>
            <a:ext cx="5028480" cy="4114080"/>
          </a:xfrm>
          <a:prstGeom prst="rect">
            <a:avLst/>
          </a:prstGeom>
          <a:noFill/>
          <a:ln w="0">
            <a:noFill/>
          </a:ln>
        </p:spPr>
        <p:txBody>
          <a:bodyPr lIns="90000" tIns="46800" rIns="90000" bIns="46800" anchor="ctr">
            <a:noAutofit/>
          </a:bodyPr>
          <a:lstStyle/>
          <a:p>
            <a:endParaRPr lang="en-GB" sz="2000" b="0" strike="noStrike" spc="-1">
              <a:latin typeface="Aria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 name="TextShape 1"/>
          <p:cNvSpPr/>
          <p:nvPr/>
        </p:nvSpPr>
        <p:spPr>
          <a:xfrm>
            <a:off x="3886200" y="8686800"/>
            <a:ext cx="2969640" cy="4550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marL="216000" indent="-215640" algn="r">
              <a:lnSpc>
                <a:spcPct val="100000"/>
              </a:lnSpc>
              <a:buNone/>
              <a:tabLst>
                <a:tab pos="0" algn="l"/>
              </a:tabLst>
            </a:pPr>
            <a:fld id="{3C1B041F-01E9-44E7-9826-CDC345C391F2}" type="slidenum">
              <a:rPr lang="it-IT" sz="1200" b="0" strike="noStrike" spc="-1">
                <a:solidFill>
                  <a:srgbClr val="000000"/>
                </a:solidFill>
                <a:latin typeface="Times New Roman"/>
                <a:ea typeface="ＭＳ Ｐゴシック"/>
              </a:rPr>
              <a:t>23</a:t>
            </a:fld>
            <a:endParaRPr lang="en-GB" sz="1200" b="0" strike="noStrike" spc="-1">
              <a:latin typeface="Arial"/>
            </a:endParaRPr>
          </a:p>
        </p:txBody>
      </p:sp>
      <p:sp>
        <p:nvSpPr>
          <p:cNvPr id="337" name="PlaceHolder 1"/>
          <p:cNvSpPr>
            <a:spLocks noGrp="1" noRot="1" noChangeAspect="1"/>
          </p:cNvSpPr>
          <p:nvPr>
            <p:ph type="sldImg"/>
          </p:nvPr>
        </p:nvSpPr>
        <p:spPr>
          <a:xfrm>
            <a:off x="1143000" y="685800"/>
            <a:ext cx="4572000" cy="3429000"/>
          </a:xfrm>
          <a:prstGeom prst="rect">
            <a:avLst/>
          </a:prstGeom>
          <a:ln w="0">
            <a:noFill/>
          </a:ln>
        </p:spPr>
      </p:sp>
      <p:sp>
        <p:nvSpPr>
          <p:cNvPr id="338" name="PlaceHolder 2"/>
          <p:cNvSpPr>
            <a:spLocks noGrp="1"/>
          </p:cNvSpPr>
          <p:nvPr>
            <p:ph type="body"/>
          </p:nvPr>
        </p:nvSpPr>
        <p:spPr>
          <a:xfrm>
            <a:off x="914400" y="4343400"/>
            <a:ext cx="5028480" cy="4114080"/>
          </a:xfrm>
          <a:prstGeom prst="rect">
            <a:avLst/>
          </a:prstGeom>
          <a:noFill/>
          <a:ln w="0">
            <a:noFill/>
          </a:ln>
        </p:spPr>
        <p:txBody>
          <a:bodyPr lIns="90000" tIns="46800" rIns="90000" bIns="46800" anchor="ctr">
            <a:noAutofit/>
          </a:bodyPr>
          <a:lstStyle/>
          <a:p>
            <a:endParaRPr lang="en-GB" sz="2000" b="0" strike="noStrike" spc="-1">
              <a:latin typeface="Aria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 name="TextShape 1"/>
          <p:cNvSpPr/>
          <p:nvPr/>
        </p:nvSpPr>
        <p:spPr>
          <a:xfrm>
            <a:off x="3886200" y="8686800"/>
            <a:ext cx="2969640" cy="4550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marL="216000" indent="-215640" algn="r">
              <a:lnSpc>
                <a:spcPct val="100000"/>
              </a:lnSpc>
              <a:buNone/>
              <a:tabLst>
                <a:tab pos="0" algn="l"/>
              </a:tabLst>
            </a:pPr>
            <a:fld id="{3C1B041F-01E9-44E7-9826-CDC345C391F2}" type="slidenum">
              <a:rPr lang="it-IT" sz="1200" b="0" strike="noStrike" spc="-1">
                <a:solidFill>
                  <a:srgbClr val="000000"/>
                </a:solidFill>
                <a:latin typeface="Times New Roman"/>
                <a:ea typeface="ＭＳ Ｐゴシック"/>
              </a:rPr>
              <a:t>24</a:t>
            </a:fld>
            <a:endParaRPr lang="en-GB" sz="1200" b="0" strike="noStrike" spc="-1">
              <a:latin typeface="Arial"/>
            </a:endParaRPr>
          </a:p>
        </p:txBody>
      </p:sp>
      <p:sp>
        <p:nvSpPr>
          <p:cNvPr id="337" name="PlaceHolder 1"/>
          <p:cNvSpPr>
            <a:spLocks noGrp="1" noRot="1" noChangeAspect="1"/>
          </p:cNvSpPr>
          <p:nvPr>
            <p:ph type="sldImg"/>
          </p:nvPr>
        </p:nvSpPr>
        <p:spPr>
          <a:xfrm>
            <a:off x="1143000" y="685800"/>
            <a:ext cx="4572000" cy="3429000"/>
          </a:xfrm>
          <a:prstGeom prst="rect">
            <a:avLst/>
          </a:prstGeom>
          <a:ln w="0">
            <a:noFill/>
          </a:ln>
        </p:spPr>
      </p:sp>
      <p:sp>
        <p:nvSpPr>
          <p:cNvPr id="338" name="PlaceHolder 2"/>
          <p:cNvSpPr>
            <a:spLocks noGrp="1"/>
          </p:cNvSpPr>
          <p:nvPr>
            <p:ph type="body"/>
          </p:nvPr>
        </p:nvSpPr>
        <p:spPr>
          <a:xfrm>
            <a:off x="914400" y="4343400"/>
            <a:ext cx="5028480" cy="4114080"/>
          </a:xfrm>
          <a:prstGeom prst="rect">
            <a:avLst/>
          </a:prstGeom>
          <a:noFill/>
          <a:ln w="0">
            <a:noFill/>
          </a:ln>
        </p:spPr>
        <p:txBody>
          <a:bodyPr lIns="90000" tIns="46800" rIns="90000" bIns="46800" anchor="ctr">
            <a:noAutofit/>
          </a:bodyPr>
          <a:lstStyle/>
          <a:p>
            <a:endParaRPr lang="en-GB" sz="2000" b="0" strike="noStrike" spc="-1">
              <a:latin typeface="Aria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 name="TextShape 1"/>
          <p:cNvSpPr/>
          <p:nvPr/>
        </p:nvSpPr>
        <p:spPr>
          <a:xfrm>
            <a:off x="3886200" y="8686800"/>
            <a:ext cx="2969640" cy="4550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marL="216000" indent="-215640" algn="r">
              <a:lnSpc>
                <a:spcPct val="100000"/>
              </a:lnSpc>
              <a:buNone/>
              <a:tabLst>
                <a:tab pos="0" algn="l"/>
              </a:tabLst>
            </a:pPr>
            <a:fld id="{3C1B041F-01E9-44E7-9826-CDC345C391F2}" type="slidenum">
              <a:rPr lang="it-IT" sz="1200" b="0" strike="noStrike" spc="-1">
                <a:solidFill>
                  <a:srgbClr val="000000"/>
                </a:solidFill>
                <a:latin typeface="Times New Roman"/>
                <a:ea typeface="ＭＳ Ｐゴシック"/>
              </a:rPr>
              <a:t>25</a:t>
            </a:fld>
            <a:endParaRPr lang="en-GB" sz="1200" b="0" strike="noStrike" spc="-1">
              <a:latin typeface="Arial"/>
            </a:endParaRPr>
          </a:p>
        </p:txBody>
      </p:sp>
      <p:sp>
        <p:nvSpPr>
          <p:cNvPr id="337" name="PlaceHolder 1"/>
          <p:cNvSpPr>
            <a:spLocks noGrp="1" noRot="1" noChangeAspect="1"/>
          </p:cNvSpPr>
          <p:nvPr>
            <p:ph type="sldImg"/>
          </p:nvPr>
        </p:nvSpPr>
        <p:spPr>
          <a:xfrm>
            <a:off x="1143000" y="685800"/>
            <a:ext cx="4572000" cy="3429000"/>
          </a:xfrm>
          <a:prstGeom prst="rect">
            <a:avLst/>
          </a:prstGeom>
          <a:ln w="0">
            <a:noFill/>
          </a:ln>
        </p:spPr>
      </p:sp>
      <p:sp>
        <p:nvSpPr>
          <p:cNvPr id="338" name="PlaceHolder 2"/>
          <p:cNvSpPr>
            <a:spLocks noGrp="1"/>
          </p:cNvSpPr>
          <p:nvPr>
            <p:ph type="body"/>
          </p:nvPr>
        </p:nvSpPr>
        <p:spPr>
          <a:xfrm>
            <a:off x="914400" y="4343400"/>
            <a:ext cx="5028480" cy="4114080"/>
          </a:xfrm>
          <a:prstGeom prst="rect">
            <a:avLst/>
          </a:prstGeom>
          <a:noFill/>
          <a:ln w="0">
            <a:noFill/>
          </a:ln>
        </p:spPr>
        <p:txBody>
          <a:bodyPr lIns="90000" tIns="46800" rIns="90000" bIns="46800" anchor="ctr">
            <a:noAutofit/>
          </a:bodyPr>
          <a:lstStyle/>
          <a:p>
            <a:endParaRPr lang="en-GB" sz="2000" b="0" strike="noStrike" spc="-1">
              <a:latin typeface="Aria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 name="TextShape 1"/>
          <p:cNvSpPr/>
          <p:nvPr/>
        </p:nvSpPr>
        <p:spPr>
          <a:xfrm>
            <a:off x="3886200" y="8686800"/>
            <a:ext cx="2969640" cy="4550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marL="216000" indent="-215640" algn="r">
              <a:lnSpc>
                <a:spcPct val="100000"/>
              </a:lnSpc>
              <a:buNone/>
              <a:tabLst>
                <a:tab pos="0" algn="l"/>
              </a:tabLst>
            </a:pPr>
            <a:fld id="{3C1B041F-01E9-44E7-9826-CDC345C391F2}" type="slidenum">
              <a:rPr lang="it-IT" sz="1200" b="0" strike="noStrike" spc="-1">
                <a:solidFill>
                  <a:srgbClr val="000000"/>
                </a:solidFill>
                <a:latin typeface="Times New Roman"/>
                <a:ea typeface="ＭＳ Ｐゴシック"/>
              </a:rPr>
              <a:t>26</a:t>
            </a:fld>
            <a:endParaRPr lang="en-GB" sz="1200" b="0" strike="noStrike" spc="-1">
              <a:latin typeface="Arial"/>
            </a:endParaRPr>
          </a:p>
        </p:txBody>
      </p:sp>
      <p:sp>
        <p:nvSpPr>
          <p:cNvPr id="337" name="PlaceHolder 1"/>
          <p:cNvSpPr>
            <a:spLocks noGrp="1" noRot="1" noChangeAspect="1"/>
          </p:cNvSpPr>
          <p:nvPr>
            <p:ph type="sldImg"/>
          </p:nvPr>
        </p:nvSpPr>
        <p:spPr>
          <a:xfrm>
            <a:off x="1143000" y="685800"/>
            <a:ext cx="4572000" cy="3429000"/>
          </a:xfrm>
          <a:prstGeom prst="rect">
            <a:avLst/>
          </a:prstGeom>
          <a:ln w="0">
            <a:noFill/>
          </a:ln>
        </p:spPr>
      </p:sp>
      <p:sp>
        <p:nvSpPr>
          <p:cNvPr id="338" name="PlaceHolder 2"/>
          <p:cNvSpPr>
            <a:spLocks noGrp="1"/>
          </p:cNvSpPr>
          <p:nvPr>
            <p:ph type="body"/>
          </p:nvPr>
        </p:nvSpPr>
        <p:spPr>
          <a:xfrm>
            <a:off x="914400" y="4343400"/>
            <a:ext cx="5028480" cy="4114080"/>
          </a:xfrm>
          <a:prstGeom prst="rect">
            <a:avLst/>
          </a:prstGeom>
          <a:noFill/>
          <a:ln w="0">
            <a:noFill/>
          </a:ln>
        </p:spPr>
        <p:txBody>
          <a:bodyPr lIns="90000" tIns="46800" rIns="90000" bIns="46800" anchor="ctr">
            <a:noAutofit/>
          </a:bodyPr>
          <a:lstStyle/>
          <a:p>
            <a:endParaRPr lang="en-GB" sz="2000" b="0" strike="noStrike" spc="-1">
              <a:latin typeface="Aria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 name="TextShape 1"/>
          <p:cNvSpPr/>
          <p:nvPr/>
        </p:nvSpPr>
        <p:spPr>
          <a:xfrm>
            <a:off x="3886200" y="8686800"/>
            <a:ext cx="2969640" cy="4550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marL="216000" indent="-215640" algn="r">
              <a:lnSpc>
                <a:spcPct val="100000"/>
              </a:lnSpc>
              <a:buNone/>
              <a:tabLst>
                <a:tab pos="0" algn="l"/>
              </a:tabLst>
            </a:pPr>
            <a:fld id="{3C1B041F-01E9-44E7-9826-CDC345C391F2}" type="slidenum">
              <a:rPr lang="it-IT" sz="1200" b="0" strike="noStrike" spc="-1">
                <a:solidFill>
                  <a:srgbClr val="000000"/>
                </a:solidFill>
                <a:latin typeface="Times New Roman"/>
                <a:ea typeface="ＭＳ Ｐゴシック"/>
              </a:rPr>
              <a:t>27</a:t>
            </a:fld>
            <a:endParaRPr lang="en-GB" sz="1200" b="0" strike="noStrike" spc="-1">
              <a:latin typeface="Arial"/>
            </a:endParaRPr>
          </a:p>
        </p:txBody>
      </p:sp>
      <p:sp>
        <p:nvSpPr>
          <p:cNvPr id="337" name="PlaceHolder 1"/>
          <p:cNvSpPr>
            <a:spLocks noGrp="1" noRot="1" noChangeAspect="1"/>
          </p:cNvSpPr>
          <p:nvPr>
            <p:ph type="sldImg"/>
          </p:nvPr>
        </p:nvSpPr>
        <p:spPr>
          <a:xfrm>
            <a:off x="1143000" y="685800"/>
            <a:ext cx="4572000" cy="3429000"/>
          </a:xfrm>
          <a:prstGeom prst="rect">
            <a:avLst/>
          </a:prstGeom>
          <a:ln w="0">
            <a:noFill/>
          </a:ln>
        </p:spPr>
      </p:sp>
      <p:sp>
        <p:nvSpPr>
          <p:cNvPr id="338" name="PlaceHolder 2"/>
          <p:cNvSpPr>
            <a:spLocks noGrp="1"/>
          </p:cNvSpPr>
          <p:nvPr>
            <p:ph type="body"/>
          </p:nvPr>
        </p:nvSpPr>
        <p:spPr>
          <a:xfrm>
            <a:off x="914400" y="4343400"/>
            <a:ext cx="5028480" cy="4114080"/>
          </a:xfrm>
          <a:prstGeom prst="rect">
            <a:avLst/>
          </a:prstGeom>
          <a:noFill/>
          <a:ln w="0">
            <a:noFill/>
          </a:ln>
        </p:spPr>
        <p:txBody>
          <a:bodyPr lIns="90000" tIns="46800" rIns="90000" bIns="46800" anchor="ctr">
            <a:noAutofit/>
          </a:bodyPr>
          <a:lstStyle/>
          <a:p>
            <a:endParaRPr lang="en-GB" sz="2000" b="0" strike="noStrike" spc="-1">
              <a:latin typeface="Aria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 name="TextShape 1"/>
          <p:cNvSpPr/>
          <p:nvPr/>
        </p:nvSpPr>
        <p:spPr>
          <a:xfrm>
            <a:off x="3886200" y="8686800"/>
            <a:ext cx="2969640" cy="4550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marL="216000" indent="-215640" algn="r">
              <a:lnSpc>
                <a:spcPct val="100000"/>
              </a:lnSpc>
              <a:buNone/>
              <a:tabLst>
                <a:tab pos="0" algn="l"/>
              </a:tabLst>
            </a:pPr>
            <a:fld id="{3C1B041F-01E9-44E7-9826-CDC345C391F2}" type="slidenum">
              <a:rPr lang="it-IT" sz="1200" b="0" strike="noStrike" spc="-1">
                <a:solidFill>
                  <a:srgbClr val="000000"/>
                </a:solidFill>
                <a:latin typeface="Times New Roman"/>
                <a:ea typeface="ＭＳ Ｐゴシック"/>
              </a:rPr>
              <a:t>28</a:t>
            </a:fld>
            <a:endParaRPr lang="en-GB" sz="1200" b="0" strike="noStrike" spc="-1">
              <a:latin typeface="Arial"/>
            </a:endParaRPr>
          </a:p>
        </p:txBody>
      </p:sp>
      <p:sp>
        <p:nvSpPr>
          <p:cNvPr id="337" name="PlaceHolder 1"/>
          <p:cNvSpPr>
            <a:spLocks noGrp="1" noRot="1" noChangeAspect="1"/>
          </p:cNvSpPr>
          <p:nvPr>
            <p:ph type="sldImg"/>
          </p:nvPr>
        </p:nvSpPr>
        <p:spPr>
          <a:xfrm>
            <a:off x="1143000" y="685800"/>
            <a:ext cx="4572000" cy="3429000"/>
          </a:xfrm>
          <a:prstGeom prst="rect">
            <a:avLst/>
          </a:prstGeom>
          <a:ln w="0">
            <a:noFill/>
          </a:ln>
        </p:spPr>
      </p:sp>
      <p:sp>
        <p:nvSpPr>
          <p:cNvPr id="338" name="PlaceHolder 2"/>
          <p:cNvSpPr>
            <a:spLocks noGrp="1"/>
          </p:cNvSpPr>
          <p:nvPr>
            <p:ph type="body"/>
          </p:nvPr>
        </p:nvSpPr>
        <p:spPr>
          <a:xfrm>
            <a:off x="914400" y="4343400"/>
            <a:ext cx="5028480" cy="4114080"/>
          </a:xfrm>
          <a:prstGeom prst="rect">
            <a:avLst/>
          </a:prstGeom>
          <a:noFill/>
          <a:ln w="0">
            <a:noFill/>
          </a:ln>
        </p:spPr>
        <p:txBody>
          <a:bodyPr lIns="90000" tIns="46800" rIns="90000" bIns="46800" anchor="ctr">
            <a:noAutofit/>
          </a:bodyPr>
          <a:lstStyle/>
          <a:p>
            <a:endParaRPr lang="en-GB" sz="2000" b="0" strike="noStrike" spc="-1">
              <a:latin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 name="TextShape 1"/>
          <p:cNvSpPr/>
          <p:nvPr/>
        </p:nvSpPr>
        <p:spPr>
          <a:xfrm>
            <a:off x="3886200" y="8686800"/>
            <a:ext cx="2969640" cy="4550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marL="216000" indent="-215640" algn="r">
              <a:lnSpc>
                <a:spcPct val="100000"/>
              </a:lnSpc>
              <a:buNone/>
              <a:tabLst>
                <a:tab pos="0" algn="l"/>
              </a:tabLst>
            </a:pPr>
            <a:fld id="{B02D4EAC-9A70-4822-B479-B13381E33871}" type="slidenum">
              <a:rPr lang="it-IT" sz="1200" b="0" strike="noStrike" spc="-1">
                <a:solidFill>
                  <a:srgbClr val="000000"/>
                </a:solidFill>
                <a:latin typeface="Times New Roman"/>
                <a:ea typeface="ＭＳ Ｐゴシック"/>
              </a:rPr>
              <a:t>3</a:t>
            </a:fld>
            <a:endParaRPr lang="en-GB" sz="1200" b="0" strike="noStrike" spc="-1">
              <a:latin typeface="Arial"/>
            </a:endParaRPr>
          </a:p>
        </p:txBody>
      </p:sp>
      <p:sp>
        <p:nvSpPr>
          <p:cNvPr id="313" name="PlaceHolder 1"/>
          <p:cNvSpPr>
            <a:spLocks noGrp="1" noRot="1" noChangeAspect="1"/>
          </p:cNvSpPr>
          <p:nvPr>
            <p:ph type="sldImg"/>
          </p:nvPr>
        </p:nvSpPr>
        <p:spPr>
          <a:xfrm>
            <a:off x="1143000" y="685800"/>
            <a:ext cx="4572000" cy="3429000"/>
          </a:xfrm>
          <a:prstGeom prst="rect">
            <a:avLst/>
          </a:prstGeom>
          <a:ln w="0">
            <a:noFill/>
          </a:ln>
        </p:spPr>
      </p:sp>
      <p:sp>
        <p:nvSpPr>
          <p:cNvPr id="314" name="PlaceHolder 2"/>
          <p:cNvSpPr>
            <a:spLocks noGrp="1"/>
          </p:cNvSpPr>
          <p:nvPr>
            <p:ph type="body"/>
          </p:nvPr>
        </p:nvSpPr>
        <p:spPr>
          <a:xfrm>
            <a:off x="914400" y="4343400"/>
            <a:ext cx="5028480" cy="4114080"/>
          </a:xfrm>
          <a:prstGeom prst="rect">
            <a:avLst/>
          </a:prstGeom>
          <a:noFill/>
          <a:ln w="0">
            <a:noFill/>
          </a:ln>
        </p:spPr>
        <p:txBody>
          <a:bodyPr lIns="90000" tIns="46800" rIns="90000" bIns="46800" anchor="ctr">
            <a:noAutofit/>
          </a:bodyPr>
          <a:lstStyle/>
          <a:p>
            <a:endParaRPr lang="en-GB" sz="2000" b="0" strike="noStrike" spc="-1">
              <a:latin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 name="TextShape 1"/>
          <p:cNvSpPr/>
          <p:nvPr/>
        </p:nvSpPr>
        <p:spPr>
          <a:xfrm>
            <a:off x="3886200" y="8686800"/>
            <a:ext cx="2969640" cy="4550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marL="216000" indent="-215640" algn="r">
              <a:lnSpc>
                <a:spcPct val="100000"/>
              </a:lnSpc>
              <a:buNone/>
              <a:tabLst>
                <a:tab pos="0" algn="l"/>
              </a:tabLst>
            </a:pPr>
            <a:fld id="{CE217F27-B1DF-4760-9756-5A4958954026}" type="slidenum">
              <a:rPr lang="it-IT" sz="1200" b="0" strike="noStrike" spc="-1">
                <a:solidFill>
                  <a:srgbClr val="000000"/>
                </a:solidFill>
                <a:latin typeface="Times New Roman"/>
                <a:ea typeface="ＭＳ Ｐゴシック"/>
              </a:rPr>
              <a:t>4</a:t>
            </a:fld>
            <a:endParaRPr lang="en-GB" sz="1200" b="0" strike="noStrike" spc="-1">
              <a:latin typeface="Arial"/>
            </a:endParaRPr>
          </a:p>
        </p:txBody>
      </p:sp>
      <p:sp>
        <p:nvSpPr>
          <p:cNvPr id="316" name="PlaceHolder 1"/>
          <p:cNvSpPr>
            <a:spLocks noGrp="1" noRot="1" noChangeAspect="1"/>
          </p:cNvSpPr>
          <p:nvPr>
            <p:ph type="sldImg"/>
          </p:nvPr>
        </p:nvSpPr>
        <p:spPr>
          <a:xfrm>
            <a:off x="1143000" y="685800"/>
            <a:ext cx="4572000" cy="3429000"/>
          </a:xfrm>
          <a:prstGeom prst="rect">
            <a:avLst/>
          </a:prstGeom>
          <a:ln w="0">
            <a:noFill/>
          </a:ln>
        </p:spPr>
      </p:sp>
      <p:sp>
        <p:nvSpPr>
          <p:cNvPr id="317" name="PlaceHolder 2"/>
          <p:cNvSpPr>
            <a:spLocks noGrp="1"/>
          </p:cNvSpPr>
          <p:nvPr>
            <p:ph type="body"/>
          </p:nvPr>
        </p:nvSpPr>
        <p:spPr>
          <a:xfrm>
            <a:off x="914400" y="4343400"/>
            <a:ext cx="5028480" cy="4114080"/>
          </a:xfrm>
          <a:prstGeom prst="rect">
            <a:avLst/>
          </a:prstGeom>
          <a:noFill/>
          <a:ln w="0">
            <a:noFill/>
          </a:ln>
        </p:spPr>
        <p:txBody>
          <a:bodyPr lIns="90000" tIns="46800" rIns="90000" bIns="46800" anchor="ctr">
            <a:noAutofit/>
          </a:bodyPr>
          <a:lstStyle/>
          <a:p>
            <a:endParaRPr lang="en-GB" sz="2000" b="0" strike="noStrike" spc="-1">
              <a:latin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 name="TextShape 1"/>
          <p:cNvSpPr/>
          <p:nvPr/>
        </p:nvSpPr>
        <p:spPr>
          <a:xfrm>
            <a:off x="3886200" y="8686800"/>
            <a:ext cx="2969640" cy="4550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marL="216000" indent="-215640" algn="r">
              <a:lnSpc>
                <a:spcPct val="100000"/>
              </a:lnSpc>
              <a:buNone/>
              <a:tabLst>
                <a:tab pos="0" algn="l"/>
              </a:tabLst>
            </a:pPr>
            <a:fld id="{066B5F11-EDD4-4072-844A-EBF7B5B280E3}" type="slidenum">
              <a:rPr lang="it-IT" sz="1200" b="0" strike="noStrike" spc="-1">
                <a:solidFill>
                  <a:srgbClr val="000000"/>
                </a:solidFill>
                <a:latin typeface="Times New Roman"/>
                <a:ea typeface="ＭＳ Ｐゴシック"/>
              </a:rPr>
              <a:t>5</a:t>
            </a:fld>
            <a:endParaRPr lang="en-GB" sz="1200" b="0" strike="noStrike" spc="-1">
              <a:latin typeface="Arial"/>
            </a:endParaRPr>
          </a:p>
        </p:txBody>
      </p:sp>
      <p:sp>
        <p:nvSpPr>
          <p:cNvPr id="319" name="PlaceHolder 1"/>
          <p:cNvSpPr>
            <a:spLocks noGrp="1" noRot="1" noChangeAspect="1"/>
          </p:cNvSpPr>
          <p:nvPr>
            <p:ph type="sldImg"/>
          </p:nvPr>
        </p:nvSpPr>
        <p:spPr>
          <a:xfrm>
            <a:off x="1143000" y="685800"/>
            <a:ext cx="4572000" cy="3429000"/>
          </a:xfrm>
          <a:prstGeom prst="rect">
            <a:avLst/>
          </a:prstGeom>
          <a:ln w="0">
            <a:noFill/>
          </a:ln>
        </p:spPr>
      </p:sp>
      <p:sp>
        <p:nvSpPr>
          <p:cNvPr id="320" name="PlaceHolder 2"/>
          <p:cNvSpPr>
            <a:spLocks noGrp="1"/>
          </p:cNvSpPr>
          <p:nvPr>
            <p:ph type="body"/>
          </p:nvPr>
        </p:nvSpPr>
        <p:spPr>
          <a:xfrm>
            <a:off x="914400" y="4343400"/>
            <a:ext cx="5028480" cy="4114080"/>
          </a:xfrm>
          <a:prstGeom prst="rect">
            <a:avLst/>
          </a:prstGeom>
          <a:noFill/>
          <a:ln w="0">
            <a:noFill/>
          </a:ln>
        </p:spPr>
        <p:txBody>
          <a:bodyPr lIns="90000" tIns="46800" rIns="90000" bIns="46800" anchor="ctr">
            <a:noAutofit/>
          </a:bodyPr>
          <a:lstStyle/>
          <a:p>
            <a:endParaRPr lang="en-GB" sz="2000" b="0" strike="noStrike" spc="-1">
              <a:latin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 name="TextShape 1"/>
          <p:cNvSpPr/>
          <p:nvPr/>
        </p:nvSpPr>
        <p:spPr>
          <a:xfrm>
            <a:off x="3886200" y="8686800"/>
            <a:ext cx="2969640" cy="4550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marL="216000" indent="-215640" algn="r">
              <a:lnSpc>
                <a:spcPct val="100000"/>
              </a:lnSpc>
              <a:buNone/>
              <a:tabLst>
                <a:tab pos="0" algn="l"/>
              </a:tabLst>
            </a:pPr>
            <a:fld id="{FFABE21A-2141-4B28-971D-CB949A1AFCF4}" type="slidenum">
              <a:rPr lang="it-IT" sz="1200" b="0" strike="noStrike" spc="-1">
                <a:solidFill>
                  <a:srgbClr val="000000"/>
                </a:solidFill>
                <a:latin typeface="Times New Roman"/>
                <a:ea typeface="ＭＳ Ｐゴシック"/>
              </a:rPr>
              <a:t>6</a:t>
            </a:fld>
            <a:endParaRPr lang="en-GB" sz="1200" b="0" strike="noStrike" spc="-1">
              <a:latin typeface="Arial"/>
            </a:endParaRPr>
          </a:p>
        </p:txBody>
      </p:sp>
      <p:sp>
        <p:nvSpPr>
          <p:cNvPr id="322" name="PlaceHolder 1"/>
          <p:cNvSpPr>
            <a:spLocks noGrp="1" noRot="1" noChangeAspect="1"/>
          </p:cNvSpPr>
          <p:nvPr>
            <p:ph type="sldImg"/>
          </p:nvPr>
        </p:nvSpPr>
        <p:spPr>
          <a:xfrm>
            <a:off x="1143000" y="685800"/>
            <a:ext cx="4572000" cy="3429000"/>
          </a:xfrm>
          <a:prstGeom prst="rect">
            <a:avLst/>
          </a:prstGeom>
          <a:ln w="0">
            <a:noFill/>
          </a:ln>
        </p:spPr>
      </p:sp>
      <p:sp>
        <p:nvSpPr>
          <p:cNvPr id="323" name="PlaceHolder 2"/>
          <p:cNvSpPr>
            <a:spLocks noGrp="1"/>
          </p:cNvSpPr>
          <p:nvPr>
            <p:ph type="body"/>
          </p:nvPr>
        </p:nvSpPr>
        <p:spPr>
          <a:xfrm>
            <a:off x="914400" y="4343400"/>
            <a:ext cx="5028480" cy="4114080"/>
          </a:xfrm>
          <a:prstGeom prst="rect">
            <a:avLst/>
          </a:prstGeom>
          <a:noFill/>
          <a:ln w="0">
            <a:noFill/>
          </a:ln>
        </p:spPr>
        <p:txBody>
          <a:bodyPr lIns="90000" tIns="46800" rIns="90000" bIns="46800" anchor="ctr">
            <a:noAutofit/>
          </a:bodyPr>
          <a:lstStyle/>
          <a:p>
            <a:endParaRPr lang="en-GB" sz="2000" b="0" strike="noStrike" spc="-1">
              <a:latin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 name="TextShape 1"/>
          <p:cNvSpPr/>
          <p:nvPr/>
        </p:nvSpPr>
        <p:spPr>
          <a:xfrm>
            <a:off x="3886200" y="8686800"/>
            <a:ext cx="2969640" cy="4550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marL="216000" indent="-215640" algn="r">
              <a:lnSpc>
                <a:spcPct val="100000"/>
              </a:lnSpc>
              <a:buNone/>
              <a:tabLst>
                <a:tab pos="0" algn="l"/>
              </a:tabLst>
            </a:pPr>
            <a:fld id="{FFABE21A-2141-4B28-971D-CB949A1AFCF4}" type="slidenum">
              <a:rPr lang="it-IT" sz="1200" b="0" strike="noStrike" spc="-1">
                <a:solidFill>
                  <a:srgbClr val="000000"/>
                </a:solidFill>
                <a:latin typeface="Times New Roman"/>
                <a:ea typeface="ＭＳ Ｐゴシック"/>
              </a:rPr>
              <a:t>7</a:t>
            </a:fld>
            <a:endParaRPr lang="en-GB" sz="1200" b="0" strike="noStrike" spc="-1">
              <a:latin typeface="Arial"/>
            </a:endParaRPr>
          </a:p>
        </p:txBody>
      </p:sp>
      <p:sp>
        <p:nvSpPr>
          <p:cNvPr id="322" name="PlaceHolder 1"/>
          <p:cNvSpPr>
            <a:spLocks noGrp="1" noRot="1" noChangeAspect="1"/>
          </p:cNvSpPr>
          <p:nvPr>
            <p:ph type="sldImg"/>
          </p:nvPr>
        </p:nvSpPr>
        <p:spPr>
          <a:xfrm>
            <a:off x="1143000" y="685800"/>
            <a:ext cx="4572000" cy="3429000"/>
          </a:xfrm>
          <a:prstGeom prst="rect">
            <a:avLst/>
          </a:prstGeom>
          <a:ln w="0">
            <a:noFill/>
          </a:ln>
        </p:spPr>
      </p:sp>
      <p:sp>
        <p:nvSpPr>
          <p:cNvPr id="323" name="PlaceHolder 2"/>
          <p:cNvSpPr>
            <a:spLocks noGrp="1"/>
          </p:cNvSpPr>
          <p:nvPr>
            <p:ph type="body"/>
          </p:nvPr>
        </p:nvSpPr>
        <p:spPr>
          <a:xfrm>
            <a:off x="914400" y="4343400"/>
            <a:ext cx="5028480" cy="4114080"/>
          </a:xfrm>
          <a:prstGeom prst="rect">
            <a:avLst/>
          </a:prstGeom>
          <a:noFill/>
          <a:ln w="0">
            <a:noFill/>
          </a:ln>
        </p:spPr>
        <p:txBody>
          <a:bodyPr lIns="90000" tIns="46800" rIns="90000" bIns="46800" anchor="ctr">
            <a:noAutofit/>
          </a:bodyPr>
          <a:lstStyle/>
          <a:p>
            <a:endParaRPr lang="en-GB" sz="2000" b="0" strike="noStrike" spc="-1">
              <a:latin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 name="TextShape 1"/>
          <p:cNvSpPr/>
          <p:nvPr/>
        </p:nvSpPr>
        <p:spPr>
          <a:xfrm>
            <a:off x="3886200" y="8686800"/>
            <a:ext cx="2969640" cy="4550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marL="216000" indent="-215640" algn="r">
              <a:lnSpc>
                <a:spcPct val="100000"/>
              </a:lnSpc>
              <a:buNone/>
              <a:tabLst>
                <a:tab pos="0" algn="l"/>
              </a:tabLst>
            </a:pPr>
            <a:fld id="{FFABE21A-2141-4B28-971D-CB949A1AFCF4}" type="slidenum">
              <a:rPr lang="it-IT" sz="1200" b="0" strike="noStrike" spc="-1">
                <a:solidFill>
                  <a:srgbClr val="000000"/>
                </a:solidFill>
                <a:latin typeface="Times New Roman"/>
                <a:ea typeface="ＭＳ Ｐゴシック"/>
              </a:rPr>
              <a:t>8</a:t>
            </a:fld>
            <a:endParaRPr lang="en-GB" sz="1200" b="0" strike="noStrike" spc="-1">
              <a:latin typeface="Arial"/>
            </a:endParaRPr>
          </a:p>
        </p:txBody>
      </p:sp>
      <p:sp>
        <p:nvSpPr>
          <p:cNvPr id="322" name="PlaceHolder 1"/>
          <p:cNvSpPr>
            <a:spLocks noGrp="1" noRot="1" noChangeAspect="1"/>
          </p:cNvSpPr>
          <p:nvPr>
            <p:ph type="sldImg"/>
          </p:nvPr>
        </p:nvSpPr>
        <p:spPr>
          <a:xfrm>
            <a:off x="1143000" y="685800"/>
            <a:ext cx="4572000" cy="3429000"/>
          </a:xfrm>
          <a:prstGeom prst="rect">
            <a:avLst/>
          </a:prstGeom>
          <a:ln w="0">
            <a:noFill/>
          </a:ln>
        </p:spPr>
      </p:sp>
      <p:sp>
        <p:nvSpPr>
          <p:cNvPr id="323" name="PlaceHolder 2"/>
          <p:cNvSpPr>
            <a:spLocks noGrp="1"/>
          </p:cNvSpPr>
          <p:nvPr>
            <p:ph type="body"/>
          </p:nvPr>
        </p:nvSpPr>
        <p:spPr>
          <a:xfrm>
            <a:off x="914400" y="4343400"/>
            <a:ext cx="5028480" cy="4114080"/>
          </a:xfrm>
          <a:prstGeom prst="rect">
            <a:avLst/>
          </a:prstGeom>
          <a:noFill/>
          <a:ln w="0">
            <a:noFill/>
          </a:ln>
        </p:spPr>
        <p:txBody>
          <a:bodyPr lIns="90000" tIns="46800" rIns="90000" bIns="46800" anchor="ctr">
            <a:noAutofit/>
          </a:bodyPr>
          <a:lstStyle/>
          <a:p>
            <a:endParaRPr lang="en-GB" sz="2000" b="0" strike="noStrike" spc="-1">
              <a:latin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 name="TextShape 1"/>
          <p:cNvSpPr/>
          <p:nvPr/>
        </p:nvSpPr>
        <p:spPr>
          <a:xfrm>
            <a:off x="3886200" y="8686800"/>
            <a:ext cx="2969640" cy="4550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marL="216000" indent="-215640" algn="r">
              <a:lnSpc>
                <a:spcPct val="100000"/>
              </a:lnSpc>
              <a:buNone/>
              <a:tabLst>
                <a:tab pos="0" algn="l"/>
              </a:tabLst>
            </a:pPr>
            <a:fld id="{FFABE21A-2141-4B28-971D-CB949A1AFCF4}" type="slidenum">
              <a:rPr lang="it-IT" sz="1200" b="0" strike="noStrike" spc="-1">
                <a:solidFill>
                  <a:srgbClr val="000000"/>
                </a:solidFill>
                <a:latin typeface="Times New Roman"/>
                <a:ea typeface="ＭＳ Ｐゴシック"/>
              </a:rPr>
              <a:t>9</a:t>
            </a:fld>
            <a:endParaRPr lang="en-GB" sz="1200" b="0" strike="noStrike" spc="-1">
              <a:latin typeface="Arial"/>
            </a:endParaRPr>
          </a:p>
        </p:txBody>
      </p:sp>
      <p:sp>
        <p:nvSpPr>
          <p:cNvPr id="322" name="PlaceHolder 1"/>
          <p:cNvSpPr>
            <a:spLocks noGrp="1" noRot="1" noChangeAspect="1"/>
          </p:cNvSpPr>
          <p:nvPr>
            <p:ph type="sldImg"/>
          </p:nvPr>
        </p:nvSpPr>
        <p:spPr>
          <a:xfrm>
            <a:off x="1143000" y="685800"/>
            <a:ext cx="4572000" cy="3429000"/>
          </a:xfrm>
          <a:prstGeom prst="rect">
            <a:avLst/>
          </a:prstGeom>
          <a:ln w="0">
            <a:noFill/>
          </a:ln>
        </p:spPr>
      </p:sp>
      <p:sp>
        <p:nvSpPr>
          <p:cNvPr id="323" name="PlaceHolder 2"/>
          <p:cNvSpPr>
            <a:spLocks noGrp="1"/>
          </p:cNvSpPr>
          <p:nvPr>
            <p:ph type="body"/>
          </p:nvPr>
        </p:nvSpPr>
        <p:spPr>
          <a:xfrm>
            <a:off x="914400" y="4343400"/>
            <a:ext cx="5028480" cy="4114080"/>
          </a:xfrm>
          <a:prstGeom prst="rect">
            <a:avLst/>
          </a:prstGeom>
          <a:noFill/>
          <a:ln w="0">
            <a:noFill/>
          </a:ln>
        </p:spPr>
        <p:txBody>
          <a:bodyPr lIns="90000" tIns="46800" rIns="90000" bIns="46800" anchor="ctr">
            <a:noAutofit/>
          </a:bodyPr>
          <a:lstStyle/>
          <a:p>
            <a:endParaRPr lang="en-GB" sz="2000" b="0" strike="noStrike" spc="-1">
              <a:latin typeface="Arial"/>
            </a:endParaRPr>
          </a:p>
        </p:txBody>
      </p:sp>
    </p:spTree>
    <p:extLst>
      <p:ext uri="{BB962C8B-B14F-4D97-AF65-F5344CB8AC3E}">
        <p14:creationId xmlns:p14="http://schemas.microsoft.com/office/powerpoint/2010/main" val="6577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endParaRPr lang="it-IT" sz="1800" b="0" strike="noStrike" spc="-1">
              <a:solidFill>
                <a:srgbClr val="000000"/>
              </a:solidFill>
              <a:latin typeface="Arial"/>
            </a:endParaRPr>
          </a:p>
        </p:txBody>
      </p:sp>
      <p:sp>
        <p:nvSpPr>
          <p:cNvPr id="25" name="PlaceHolder 2"/>
          <p:cNvSpPr>
            <a:spLocks noGrp="1"/>
          </p:cNvSpPr>
          <p:nvPr>
            <p:ph/>
          </p:nvPr>
        </p:nvSpPr>
        <p:spPr>
          <a:xfrm>
            <a:off x="457200" y="1604520"/>
            <a:ext cx="822924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26" name="PlaceHolder 3"/>
          <p:cNvSpPr>
            <a:spLocks noGrp="1"/>
          </p:cNvSpPr>
          <p:nvPr>
            <p:ph/>
          </p:nvPr>
        </p:nvSpPr>
        <p:spPr>
          <a:xfrm>
            <a:off x="457200" y="3682080"/>
            <a:ext cx="822924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endParaRPr lang="it-IT" sz="1800" b="0" strike="noStrike" spc="-1">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30" name="PlaceHolder 4"/>
          <p:cNvSpPr>
            <a:spLocks noGrp="1"/>
          </p:cNvSpPr>
          <p:nvPr>
            <p:ph/>
          </p:nvPr>
        </p:nvSpPr>
        <p:spPr>
          <a:xfrm>
            <a:off x="457200" y="3682080"/>
            <a:ext cx="40158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31" name="PlaceHolder 5"/>
          <p:cNvSpPr>
            <a:spLocks noGrp="1"/>
          </p:cNvSpPr>
          <p:nvPr>
            <p:ph/>
          </p:nvPr>
        </p:nvSpPr>
        <p:spPr>
          <a:xfrm>
            <a:off x="4674240" y="3682080"/>
            <a:ext cx="40158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endParaRPr lang="it-IT" sz="1800" b="0" strike="noStrike" spc="-1">
              <a:solidFill>
                <a:srgbClr val="000000"/>
              </a:solidFill>
              <a:latin typeface="Arial"/>
            </a:endParaRPr>
          </a:p>
        </p:txBody>
      </p:sp>
      <p:sp>
        <p:nvSpPr>
          <p:cNvPr id="33" name="PlaceHolder 2"/>
          <p:cNvSpPr>
            <a:spLocks noGrp="1"/>
          </p:cNvSpPr>
          <p:nvPr>
            <p:ph/>
          </p:nvPr>
        </p:nvSpPr>
        <p:spPr>
          <a:xfrm>
            <a:off x="457200" y="1604520"/>
            <a:ext cx="26496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34" name="PlaceHolder 3"/>
          <p:cNvSpPr>
            <a:spLocks noGrp="1"/>
          </p:cNvSpPr>
          <p:nvPr>
            <p:ph/>
          </p:nvPr>
        </p:nvSpPr>
        <p:spPr>
          <a:xfrm>
            <a:off x="3239640" y="1604520"/>
            <a:ext cx="26496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35" name="PlaceHolder 4"/>
          <p:cNvSpPr>
            <a:spLocks noGrp="1"/>
          </p:cNvSpPr>
          <p:nvPr>
            <p:ph/>
          </p:nvPr>
        </p:nvSpPr>
        <p:spPr>
          <a:xfrm>
            <a:off x="6022080" y="1604520"/>
            <a:ext cx="26496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36" name="PlaceHolder 5"/>
          <p:cNvSpPr>
            <a:spLocks noGrp="1"/>
          </p:cNvSpPr>
          <p:nvPr>
            <p:ph/>
          </p:nvPr>
        </p:nvSpPr>
        <p:spPr>
          <a:xfrm>
            <a:off x="457200" y="3682080"/>
            <a:ext cx="26496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37" name="PlaceHolder 6"/>
          <p:cNvSpPr>
            <a:spLocks noGrp="1"/>
          </p:cNvSpPr>
          <p:nvPr>
            <p:ph/>
          </p:nvPr>
        </p:nvSpPr>
        <p:spPr>
          <a:xfrm>
            <a:off x="3239640" y="3682080"/>
            <a:ext cx="26496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38" name="PlaceHolder 7"/>
          <p:cNvSpPr>
            <a:spLocks noGrp="1"/>
          </p:cNvSpPr>
          <p:nvPr>
            <p:ph/>
          </p:nvPr>
        </p:nvSpPr>
        <p:spPr>
          <a:xfrm>
            <a:off x="6022080" y="3682080"/>
            <a:ext cx="26496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endParaRPr lang="it-IT" sz="1800" b="0" strike="noStrike" spc="-1">
              <a:solidFill>
                <a:srgbClr val="000000"/>
              </a:solidFill>
              <a:latin typeface="Arial"/>
            </a:endParaRPr>
          </a:p>
        </p:txBody>
      </p:sp>
      <p:sp>
        <p:nvSpPr>
          <p:cNvPr id="43" name="PlaceHolder 2"/>
          <p:cNvSpPr>
            <a:spLocks noGrp="1"/>
          </p:cNvSpPr>
          <p:nvPr>
            <p:ph type="subTitle"/>
          </p:nvPr>
        </p:nvSpPr>
        <p:spPr>
          <a:xfrm>
            <a:off x="457200" y="1604520"/>
            <a:ext cx="8229240" cy="3977280"/>
          </a:xfrm>
          <a:prstGeom prst="rect">
            <a:avLst/>
          </a:prstGeom>
          <a:noFill/>
          <a:ln w="0">
            <a:noFill/>
          </a:ln>
        </p:spPr>
        <p:txBody>
          <a:bodyPr lIns="0" tIns="0" rIns="0" bIns="0" anchor="ctr">
            <a:noAutofit/>
          </a:bodyPr>
          <a:lstStyle/>
          <a:p>
            <a:pPr algn="ctr">
              <a:buNone/>
            </a:pPr>
            <a:endParaRPr lang="en-GB"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endParaRPr lang="it-IT" sz="1800" b="0" strike="noStrike" spc="-1">
              <a:solidFill>
                <a:srgbClr val="000000"/>
              </a:solidFill>
              <a:latin typeface="Arial"/>
            </a:endParaRPr>
          </a:p>
        </p:txBody>
      </p:sp>
      <p:sp>
        <p:nvSpPr>
          <p:cNvPr id="45" name="PlaceHolder 2"/>
          <p:cNvSpPr>
            <a:spLocks noGrp="1"/>
          </p:cNvSpPr>
          <p:nvPr>
            <p:ph/>
          </p:nvPr>
        </p:nvSpPr>
        <p:spPr>
          <a:xfrm>
            <a:off x="457200" y="1604520"/>
            <a:ext cx="8229240" cy="397728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endParaRPr lang="it-IT" sz="1800" b="0" strike="noStrike" spc="-1">
              <a:solidFill>
                <a:srgbClr val="000000"/>
              </a:solidFill>
              <a:latin typeface="Arial"/>
            </a:endParaRPr>
          </a:p>
        </p:txBody>
      </p:sp>
      <p:sp>
        <p:nvSpPr>
          <p:cNvPr id="47" name="PlaceHolder 2"/>
          <p:cNvSpPr>
            <a:spLocks noGrp="1"/>
          </p:cNvSpPr>
          <p:nvPr>
            <p:ph/>
          </p:nvPr>
        </p:nvSpPr>
        <p:spPr>
          <a:xfrm>
            <a:off x="457200" y="1604520"/>
            <a:ext cx="4015800" cy="397728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48" name="PlaceHolder 3"/>
          <p:cNvSpPr>
            <a:spLocks noGrp="1"/>
          </p:cNvSpPr>
          <p:nvPr>
            <p:ph/>
          </p:nvPr>
        </p:nvSpPr>
        <p:spPr>
          <a:xfrm>
            <a:off x="4674240" y="1604520"/>
            <a:ext cx="4015800" cy="397728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endParaRPr lang="it-IT" sz="1800" b="0" strike="noStrike" spc="-1">
              <a:solidFill>
                <a:srgbClr val="000000"/>
              </a:solid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0" name="PlaceHolder 1"/>
          <p:cNvSpPr>
            <a:spLocks noGrp="1"/>
          </p:cNvSpPr>
          <p:nvPr>
            <p:ph type="subTitle"/>
          </p:nvPr>
        </p:nvSpPr>
        <p:spPr>
          <a:xfrm>
            <a:off x="457200" y="273600"/>
            <a:ext cx="8229240" cy="5307840"/>
          </a:xfrm>
          <a:prstGeom prst="rect">
            <a:avLst/>
          </a:prstGeom>
          <a:noFill/>
          <a:ln w="0">
            <a:noFill/>
          </a:ln>
        </p:spPr>
        <p:txBody>
          <a:bodyPr lIns="0" tIns="0" rIns="0" bIns="0" anchor="ctr">
            <a:noAutofit/>
          </a:bodyPr>
          <a:lstStyle/>
          <a:p>
            <a:pPr algn="ctr">
              <a:buNone/>
            </a:pPr>
            <a:endParaRPr lang="en-GB"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endParaRPr lang="it-IT" sz="1800" b="0" strike="noStrike" spc="-1">
              <a:solidFill>
                <a:srgbClr val="000000"/>
              </a:solidFill>
              <a:latin typeface="Arial"/>
            </a:endParaRPr>
          </a:p>
        </p:txBody>
      </p:sp>
      <p:sp>
        <p:nvSpPr>
          <p:cNvPr id="52" name="PlaceHolder 2"/>
          <p:cNvSpPr>
            <a:spLocks noGrp="1"/>
          </p:cNvSpPr>
          <p:nvPr>
            <p:ph/>
          </p:nvPr>
        </p:nvSpPr>
        <p:spPr>
          <a:xfrm>
            <a:off x="457200" y="1604520"/>
            <a:ext cx="40158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53" name="PlaceHolder 3"/>
          <p:cNvSpPr>
            <a:spLocks noGrp="1"/>
          </p:cNvSpPr>
          <p:nvPr>
            <p:ph/>
          </p:nvPr>
        </p:nvSpPr>
        <p:spPr>
          <a:xfrm>
            <a:off x="4674240" y="1604520"/>
            <a:ext cx="4015800" cy="397728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54" name="PlaceHolder 4"/>
          <p:cNvSpPr>
            <a:spLocks noGrp="1"/>
          </p:cNvSpPr>
          <p:nvPr>
            <p:ph/>
          </p:nvPr>
        </p:nvSpPr>
        <p:spPr>
          <a:xfrm>
            <a:off x="457200" y="3682080"/>
            <a:ext cx="40158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endParaRPr lang="it-IT" sz="1800" b="0" strike="noStrike" spc="-1">
              <a:solidFill>
                <a:srgbClr val="000000"/>
              </a:solidFill>
              <a:latin typeface="Arial"/>
            </a:endParaRPr>
          </a:p>
        </p:txBody>
      </p:sp>
      <p:sp>
        <p:nvSpPr>
          <p:cNvPr id="4" name="PlaceHolder 2"/>
          <p:cNvSpPr>
            <a:spLocks noGrp="1"/>
          </p:cNvSpPr>
          <p:nvPr>
            <p:ph type="subTitle"/>
          </p:nvPr>
        </p:nvSpPr>
        <p:spPr>
          <a:xfrm>
            <a:off x="457200" y="1604520"/>
            <a:ext cx="8229240" cy="3977280"/>
          </a:xfrm>
          <a:prstGeom prst="rect">
            <a:avLst/>
          </a:prstGeom>
          <a:noFill/>
          <a:ln w="0">
            <a:noFill/>
          </a:ln>
        </p:spPr>
        <p:txBody>
          <a:bodyPr lIns="0" tIns="0" rIns="0" bIns="0" anchor="ctr">
            <a:noAutofit/>
          </a:bodyPr>
          <a:lstStyle/>
          <a:p>
            <a:pPr algn="ctr">
              <a:buNone/>
            </a:pPr>
            <a:endParaRPr lang="en-GB"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endParaRPr lang="it-IT" sz="1800" b="0" strike="noStrike" spc="-1">
              <a:solidFill>
                <a:srgbClr val="000000"/>
              </a:solidFill>
              <a:latin typeface="Arial"/>
            </a:endParaRPr>
          </a:p>
        </p:txBody>
      </p:sp>
      <p:sp>
        <p:nvSpPr>
          <p:cNvPr id="56" name="PlaceHolder 2"/>
          <p:cNvSpPr>
            <a:spLocks noGrp="1"/>
          </p:cNvSpPr>
          <p:nvPr>
            <p:ph/>
          </p:nvPr>
        </p:nvSpPr>
        <p:spPr>
          <a:xfrm>
            <a:off x="457200" y="1604520"/>
            <a:ext cx="4015800" cy="397728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57" name="PlaceHolder 3"/>
          <p:cNvSpPr>
            <a:spLocks noGrp="1"/>
          </p:cNvSpPr>
          <p:nvPr>
            <p:ph/>
          </p:nvPr>
        </p:nvSpPr>
        <p:spPr>
          <a:xfrm>
            <a:off x="4674240" y="1604520"/>
            <a:ext cx="40158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58" name="PlaceHolder 4"/>
          <p:cNvSpPr>
            <a:spLocks noGrp="1"/>
          </p:cNvSpPr>
          <p:nvPr>
            <p:ph/>
          </p:nvPr>
        </p:nvSpPr>
        <p:spPr>
          <a:xfrm>
            <a:off x="4674240" y="3682080"/>
            <a:ext cx="40158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endParaRPr lang="it-IT" sz="1800" b="0" strike="noStrike" spc="-1">
              <a:solidFill>
                <a:srgbClr val="000000"/>
              </a:solidFill>
              <a:latin typeface="Arial"/>
            </a:endParaRPr>
          </a:p>
        </p:txBody>
      </p:sp>
      <p:sp>
        <p:nvSpPr>
          <p:cNvPr id="60" name="PlaceHolder 2"/>
          <p:cNvSpPr>
            <a:spLocks noGrp="1"/>
          </p:cNvSpPr>
          <p:nvPr>
            <p:ph/>
          </p:nvPr>
        </p:nvSpPr>
        <p:spPr>
          <a:xfrm>
            <a:off x="457200" y="1604520"/>
            <a:ext cx="40158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61" name="PlaceHolder 3"/>
          <p:cNvSpPr>
            <a:spLocks noGrp="1"/>
          </p:cNvSpPr>
          <p:nvPr>
            <p:ph/>
          </p:nvPr>
        </p:nvSpPr>
        <p:spPr>
          <a:xfrm>
            <a:off x="4674240" y="1604520"/>
            <a:ext cx="40158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62" name="PlaceHolder 4"/>
          <p:cNvSpPr>
            <a:spLocks noGrp="1"/>
          </p:cNvSpPr>
          <p:nvPr>
            <p:ph/>
          </p:nvPr>
        </p:nvSpPr>
        <p:spPr>
          <a:xfrm>
            <a:off x="457200" y="3682080"/>
            <a:ext cx="822924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endParaRPr lang="it-IT" sz="1800" b="0" strike="noStrike" spc="-1">
              <a:solidFill>
                <a:srgbClr val="000000"/>
              </a:solidFill>
              <a:latin typeface="Arial"/>
            </a:endParaRPr>
          </a:p>
        </p:txBody>
      </p:sp>
      <p:sp>
        <p:nvSpPr>
          <p:cNvPr id="64" name="PlaceHolder 2"/>
          <p:cNvSpPr>
            <a:spLocks noGrp="1"/>
          </p:cNvSpPr>
          <p:nvPr>
            <p:ph/>
          </p:nvPr>
        </p:nvSpPr>
        <p:spPr>
          <a:xfrm>
            <a:off x="457200" y="1604520"/>
            <a:ext cx="822924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65" name="PlaceHolder 3"/>
          <p:cNvSpPr>
            <a:spLocks noGrp="1"/>
          </p:cNvSpPr>
          <p:nvPr>
            <p:ph/>
          </p:nvPr>
        </p:nvSpPr>
        <p:spPr>
          <a:xfrm>
            <a:off x="457200" y="3682080"/>
            <a:ext cx="822924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endParaRPr lang="it-IT" sz="1800" b="0" strike="noStrike" spc="-1">
              <a:solidFill>
                <a:srgbClr val="000000"/>
              </a:solidFill>
              <a:latin typeface="Arial"/>
            </a:endParaRPr>
          </a:p>
        </p:txBody>
      </p:sp>
      <p:sp>
        <p:nvSpPr>
          <p:cNvPr id="67" name="PlaceHolder 2"/>
          <p:cNvSpPr>
            <a:spLocks noGrp="1"/>
          </p:cNvSpPr>
          <p:nvPr>
            <p:ph/>
          </p:nvPr>
        </p:nvSpPr>
        <p:spPr>
          <a:xfrm>
            <a:off x="457200" y="1604520"/>
            <a:ext cx="40158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68" name="PlaceHolder 3"/>
          <p:cNvSpPr>
            <a:spLocks noGrp="1"/>
          </p:cNvSpPr>
          <p:nvPr>
            <p:ph/>
          </p:nvPr>
        </p:nvSpPr>
        <p:spPr>
          <a:xfrm>
            <a:off x="4674240" y="1604520"/>
            <a:ext cx="40158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69" name="PlaceHolder 4"/>
          <p:cNvSpPr>
            <a:spLocks noGrp="1"/>
          </p:cNvSpPr>
          <p:nvPr>
            <p:ph/>
          </p:nvPr>
        </p:nvSpPr>
        <p:spPr>
          <a:xfrm>
            <a:off x="457200" y="3682080"/>
            <a:ext cx="40158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70" name="PlaceHolder 5"/>
          <p:cNvSpPr>
            <a:spLocks noGrp="1"/>
          </p:cNvSpPr>
          <p:nvPr>
            <p:ph/>
          </p:nvPr>
        </p:nvSpPr>
        <p:spPr>
          <a:xfrm>
            <a:off x="4674240" y="3682080"/>
            <a:ext cx="40158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endParaRPr lang="it-IT" sz="1800" b="0" strike="noStrike" spc="-1">
              <a:solidFill>
                <a:srgbClr val="000000"/>
              </a:solidFill>
              <a:latin typeface="Arial"/>
            </a:endParaRPr>
          </a:p>
        </p:txBody>
      </p:sp>
      <p:sp>
        <p:nvSpPr>
          <p:cNvPr id="72" name="PlaceHolder 2"/>
          <p:cNvSpPr>
            <a:spLocks noGrp="1"/>
          </p:cNvSpPr>
          <p:nvPr>
            <p:ph/>
          </p:nvPr>
        </p:nvSpPr>
        <p:spPr>
          <a:xfrm>
            <a:off x="457200" y="1604520"/>
            <a:ext cx="26496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73" name="PlaceHolder 3"/>
          <p:cNvSpPr>
            <a:spLocks noGrp="1"/>
          </p:cNvSpPr>
          <p:nvPr>
            <p:ph/>
          </p:nvPr>
        </p:nvSpPr>
        <p:spPr>
          <a:xfrm>
            <a:off x="3239640" y="1604520"/>
            <a:ext cx="26496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74" name="PlaceHolder 4"/>
          <p:cNvSpPr>
            <a:spLocks noGrp="1"/>
          </p:cNvSpPr>
          <p:nvPr>
            <p:ph/>
          </p:nvPr>
        </p:nvSpPr>
        <p:spPr>
          <a:xfrm>
            <a:off x="6022080" y="1604520"/>
            <a:ext cx="26496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75" name="PlaceHolder 5"/>
          <p:cNvSpPr>
            <a:spLocks noGrp="1"/>
          </p:cNvSpPr>
          <p:nvPr>
            <p:ph/>
          </p:nvPr>
        </p:nvSpPr>
        <p:spPr>
          <a:xfrm>
            <a:off x="457200" y="3682080"/>
            <a:ext cx="26496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76" name="PlaceHolder 6"/>
          <p:cNvSpPr>
            <a:spLocks noGrp="1"/>
          </p:cNvSpPr>
          <p:nvPr>
            <p:ph/>
          </p:nvPr>
        </p:nvSpPr>
        <p:spPr>
          <a:xfrm>
            <a:off x="3239640" y="3682080"/>
            <a:ext cx="26496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77" name="PlaceHolder 7"/>
          <p:cNvSpPr>
            <a:spLocks noGrp="1"/>
          </p:cNvSpPr>
          <p:nvPr>
            <p:ph/>
          </p:nvPr>
        </p:nvSpPr>
        <p:spPr>
          <a:xfrm>
            <a:off x="6022080" y="3682080"/>
            <a:ext cx="26496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84"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endParaRPr lang="it-IT" sz="1800" b="0" strike="noStrike" spc="-1">
              <a:solidFill>
                <a:srgbClr val="000000"/>
              </a:solidFill>
              <a:latin typeface="Arial"/>
            </a:endParaRPr>
          </a:p>
        </p:txBody>
      </p:sp>
      <p:sp>
        <p:nvSpPr>
          <p:cNvPr id="85" name="PlaceHolder 2"/>
          <p:cNvSpPr>
            <a:spLocks noGrp="1"/>
          </p:cNvSpPr>
          <p:nvPr>
            <p:ph type="subTitle"/>
          </p:nvPr>
        </p:nvSpPr>
        <p:spPr>
          <a:xfrm>
            <a:off x="457200" y="1604520"/>
            <a:ext cx="8229240" cy="3977280"/>
          </a:xfrm>
          <a:prstGeom prst="rect">
            <a:avLst/>
          </a:prstGeom>
          <a:noFill/>
          <a:ln w="0">
            <a:noFill/>
          </a:ln>
        </p:spPr>
        <p:txBody>
          <a:bodyPr lIns="0" tIns="0" rIns="0" bIns="0" anchor="ctr">
            <a:noAutofit/>
          </a:bodyPr>
          <a:lstStyle/>
          <a:p>
            <a:pPr algn="ctr">
              <a:buNone/>
            </a:pPr>
            <a:endParaRPr lang="en-GB" sz="3200" b="0" strike="noStrike" spc="-1">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6"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endParaRPr lang="it-IT" sz="1800" b="0" strike="noStrike" spc="-1">
              <a:solidFill>
                <a:srgbClr val="000000"/>
              </a:solidFill>
              <a:latin typeface="Arial"/>
            </a:endParaRPr>
          </a:p>
        </p:txBody>
      </p:sp>
      <p:sp>
        <p:nvSpPr>
          <p:cNvPr id="87" name="PlaceHolder 2"/>
          <p:cNvSpPr>
            <a:spLocks noGrp="1"/>
          </p:cNvSpPr>
          <p:nvPr>
            <p:ph/>
          </p:nvPr>
        </p:nvSpPr>
        <p:spPr>
          <a:xfrm>
            <a:off x="457200" y="1604520"/>
            <a:ext cx="8229240" cy="397728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8"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endParaRPr lang="it-IT" sz="1800" b="0" strike="noStrike" spc="-1">
              <a:solidFill>
                <a:srgbClr val="000000"/>
              </a:solidFill>
              <a:latin typeface="Arial"/>
            </a:endParaRPr>
          </a:p>
        </p:txBody>
      </p:sp>
      <p:sp>
        <p:nvSpPr>
          <p:cNvPr id="89" name="PlaceHolder 2"/>
          <p:cNvSpPr>
            <a:spLocks noGrp="1"/>
          </p:cNvSpPr>
          <p:nvPr>
            <p:ph/>
          </p:nvPr>
        </p:nvSpPr>
        <p:spPr>
          <a:xfrm>
            <a:off x="457200" y="1604520"/>
            <a:ext cx="4015800" cy="397728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90" name="PlaceHolder 3"/>
          <p:cNvSpPr>
            <a:spLocks noGrp="1"/>
          </p:cNvSpPr>
          <p:nvPr>
            <p:ph/>
          </p:nvPr>
        </p:nvSpPr>
        <p:spPr>
          <a:xfrm>
            <a:off x="4674240" y="1604520"/>
            <a:ext cx="4015800" cy="397728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1"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endParaRPr lang="it-IT" sz="1800" b="0" strike="noStrike" spc="-1">
              <a:solidFill>
                <a:srgbClr val="000000"/>
              </a:solid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endParaRPr lang="it-IT" sz="1800" b="0" strike="noStrike" spc="-1">
              <a:solidFill>
                <a:srgbClr val="000000"/>
              </a:solidFill>
              <a:latin typeface="Arial"/>
            </a:endParaRPr>
          </a:p>
        </p:txBody>
      </p:sp>
      <p:sp>
        <p:nvSpPr>
          <p:cNvPr id="6" name="PlaceHolder 2"/>
          <p:cNvSpPr>
            <a:spLocks noGrp="1"/>
          </p:cNvSpPr>
          <p:nvPr>
            <p:ph/>
          </p:nvPr>
        </p:nvSpPr>
        <p:spPr>
          <a:xfrm>
            <a:off x="457200" y="1604520"/>
            <a:ext cx="8229240" cy="397728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92" name="PlaceHolder 1"/>
          <p:cNvSpPr>
            <a:spLocks noGrp="1"/>
          </p:cNvSpPr>
          <p:nvPr>
            <p:ph type="subTitle"/>
          </p:nvPr>
        </p:nvSpPr>
        <p:spPr>
          <a:xfrm>
            <a:off x="457200" y="273600"/>
            <a:ext cx="8229240" cy="5307840"/>
          </a:xfrm>
          <a:prstGeom prst="rect">
            <a:avLst/>
          </a:prstGeom>
          <a:noFill/>
          <a:ln w="0">
            <a:noFill/>
          </a:ln>
        </p:spPr>
        <p:txBody>
          <a:bodyPr lIns="0" tIns="0" rIns="0" bIns="0" anchor="ctr">
            <a:noAutofit/>
          </a:bodyPr>
          <a:lstStyle/>
          <a:p>
            <a:pPr algn="ctr">
              <a:buNone/>
            </a:pPr>
            <a:endParaRPr lang="en-GB" sz="3200" b="0" strike="noStrike" spc="-1">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93"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endParaRPr lang="it-IT" sz="1800" b="0" strike="noStrike" spc="-1">
              <a:solidFill>
                <a:srgbClr val="000000"/>
              </a:solidFill>
              <a:latin typeface="Arial"/>
            </a:endParaRPr>
          </a:p>
        </p:txBody>
      </p:sp>
      <p:sp>
        <p:nvSpPr>
          <p:cNvPr id="94" name="PlaceHolder 2"/>
          <p:cNvSpPr>
            <a:spLocks noGrp="1"/>
          </p:cNvSpPr>
          <p:nvPr>
            <p:ph/>
          </p:nvPr>
        </p:nvSpPr>
        <p:spPr>
          <a:xfrm>
            <a:off x="457200" y="1604520"/>
            <a:ext cx="40158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95" name="PlaceHolder 3"/>
          <p:cNvSpPr>
            <a:spLocks noGrp="1"/>
          </p:cNvSpPr>
          <p:nvPr>
            <p:ph/>
          </p:nvPr>
        </p:nvSpPr>
        <p:spPr>
          <a:xfrm>
            <a:off x="4674240" y="1604520"/>
            <a:ext cx="4015800" cy="397728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96" name="PlaceHolder 4"/>
          <p:cNvSpPr>
            <a:spLocks noGrp="1"/>
          </p:cNvSpPr>
          <p:nvPr>
            <p:ph/>
          </p:nvPr>
        </p:nvSpPr>
        <p:spPr>
          <a:xfrm>
            <a:off x="457200" y="3682080"/>
            <a:ext cx="40158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97"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endParaRPr lang="it-IT" sz="1800" b="0" strike="noStrike" spc="-1">
              <a:solidFill>
                <a:srgbClr val="000000"/>
              </a:solidFill>
              <a:latin typeface="Arial"/>
            </a:endParaRPr>
          </a:p>
        </p:txBody>
      </p:sp>
      <p:sp>
        <p:nvSpPr>
          <p:cNvPr id="98" name="PlaceHolder 2"/>
          <p:cNvSpPr>
            <a:spLocks noGrp="1"/>
          </p:cNvSpPr>
          <p:nvPr>
            <p:ph/>
          </p:nvPr>
        </p:nvSpPr>
        <p:spPr>
          <a:xfrm>
            <a:off x="457200" y="1604520"/>
            <a:ext cx="4015800" cy="397728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99" name="PlaceHolder 3"/>
          <p:cNvSpPr>
            <a:spLocks noGrp="1"/>
          </p:cNvSpPr>
          <p:nvPr>
            <p:ph/>
          </p:nvPr>
        </p:nvSpPr>
        <p:spPr>
          <a:xfrm>
            <a:off x="4674240" y="1604520"/>
            <a:ext cx="40158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100" name="PlaceHolder 4"/>
          <p:cNvSpPr>
            <a:spLocks noGrp="1"/>
          </p:cNvSpPr>
          <p:nvPr>
            <p:ph/>
          </p:nvPr>
        </p:nvSpPr>
        <p:spPr>
          <a:xfrm>
            <a:off x="4674240" y="3682080"/>
            <a:ext cx="40158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01"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endParaRPr lang="it-IT" sz="1800" b="0" strike="noStrike" spc="-1">
              <a:solidFill>
                <a:srgbClr val="000000"/>
              </a:solidFill>
              <a:latin typeface="Arial"/>
            </a:endParaRPr>
          </a:p>
        </p:txBody>
      </p:sp>
      <p:sp>
        <p:nvSpPr>
          <p:cNvPr id="102" name="PlaceHolder 2"/>
          <p:cNvSpPr>
            <a:spLocks noGrp="1"/>
          </p:cNvSpPr>
          <p:nvPr>
            <p:ph/>
          </p:nvPr>
        </p:nvSpPr>
        <p:spPr>
          <a:xfrm>
            <a:off x="457200" y="1604520"/>
            <a:ext cx="40158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103" name="PlaceHolder 3"/>
          <p:cNvSpPr>
            <a:spLocks noGrp="1"/>
          </p:cNvSpPr>
          <p:nvPr>
            <p:ph/>
          </p:nvPr>
        </p:nvSpPr>
        <p:spPr>
          <a:xfrm>
            <a:off x="4674240" y="1604520"/>
            <a:ext cx="40158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104" name="PlaceHolder 4"/>
          <p:cNvSpPr>
            <a:spLocks noGrp="1"/>
          </p:cNvSpPr>
          <p:nvPr>
            <p:ph/>
          </p:nvPr>
        </p:nvSpPr>
        <p:spPr>
          <a:xfrm>
            <a:off x="457200" y="3682080"/>
            <a:ext cx="822924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05"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endParaRPr lang="it-IT" sz="1800" b="0" strike="noStrike" spc="-1">
              <a:solidFill>
                <a:srgbClr val="000000"/>
              </a:solidFill>
              <a:latin typeface="Arial"/>
            </a:endParaRPr>
          </a:p>
        </p:txBody>
      </p:sp>
      <p:sp>
        <p:nvSpPr>
          <p:cNvPr id="106" name="PlaceHolder 2"/>
          <p:cNvSpPr>
            <a:spLocks noGrp="1"/>
          </p:cNvSpPr>
          <p:nvPr>
            <p:ph/>
          </p:nvPr>
        </p:nvSpPr>
        <p:spPr>
          <a:xfrm>
            <a:off x="457200" y="1604520"/>
            <a:ext cx="822924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107" name="PlaceHolder 3"/>
          <p:cNvSpPr>
            <a:spLocks noGrp="1"/>
          </p:cNvSpPr>
          <p:nvPr>
            <p:ph/>
          </p:nvPr>
        </p:nvSpPr>
        <p:spPr>
          <a:xfrm>
            <a:off x="457200" y="3682080"/>
            <a:ext cx="822924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08"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endParaRPr lang="it-IT" sz="1800" b="0" strike="noStrike" spc="-1">
              <a:solidFill>
                <a:srgbClr val="000000"/>
              </a:solidFill>
              <a:latin typeface="Arial"/>
            </a:endParaRPr>
          </a:p>
        </p:txBody>
      </p:sp>
      <p:sp>
        <p:nvSpPr>
          <p:cNvPr id="109" name="PlaceHolder 2"/>
          <p:cNvSpPr>
            <a:spLocks noGrp="1"/>
          </p:cNvSpPr>
          <p:nvPr>
            <p:ph/>
          </p:nvPr>
        </p:nvSpPr>
        <p:spPr>
          <a:xfrm>
            <a:off x="457200" y="1604520"/>
            <a:ext cx="40158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110" name="PlaceHolder 3"/>
          <p:cNvSpPr>
            <a:spLocks noGrp="1"/>
          </p:cNvSpPr>
          <p:nvPr>
            <p:ph/>
          </p:nvPr>
        </p:nvSpPr>
        <p:spPr>
          <a:xfrm>
            <a:off x="4674240" y="1604520"/>
            <a:ext cx="40158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111" name="PlaceHolder 4"/>
          <p:cNvSpPr>
            <a:spLocks noGrp="1"/>
          </p:cNvSpPr>
          <p:nvPr>
            <p:ph/>
          </p:nvPr>
        </p:nvSpPr>
        <p:spPr>
          <a:xfrm>
            <a:off x="457200" y="3682080"/>
            <a:ext cx="40158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112" name="PlaceHolder 5"/>
          <p:cNvSpPr>
            <a:spLocks noGrp="1"/>
          </p:cNvSpPr>
          <p:nvPr>
            <p:ph/>
          </p:nvPr>
        </p:nvSpPr>
        <p:spPr>
          <a:xfrm>
            <a:off x="4674240" y="3682080"/>
            <a:ext cx="40158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13"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endParaRPr lang="it-IT" sz="1800" b="0" strike="noStrike" spc="-1">
              <a:solidFill>
                <a:srgbClr val="000000"/>
              </a:solidFill>
              <a:latin typeface="Arial"/>
            </a:endParaRPr>
          </a:p>
        </p:txBody>
      </p:sp>
      <p:sp>
        <p:nvSpPr>
          <p:cNvPr id="114" name="PlaceHolder 2"/>
          <p:cNvSpPr>
            <a:spLocks noGrp="1"/>
          </p:cNvSpPr>
          <p:nvPr>
            <p:ph/>
          </p:nvPr>
        </p:nvSpPr>
        <p:spPr>
          <a:xfrm>
            <a:off x="457200" y="1604520"/>
            <a:ext cx="26496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115" name="PlaceHolder 3"/>
          <p:cNvSpPr>
            <a:spLocks noGrp="1"/>
          </p:cNvSpPr>
          <p:nvPr>
            <p:ph/>
          </p:nvPr>
        </p:nvSpPr>
        <p:spPr>
          <a:xfrm>
            <a:off x="3239640" y="1604520"/>
            <a:ext cx="26496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116" name="PlaceHolder 4"/>
          <p:cNvSpPr>
            <a:spLocks noGrp="1"/>
          </p:cNvSpPr>
          <p:nvPr>
            <p:ph/>
          </p:nvPr>
        </p:nvSpPr>
        <p:spPr>
          <a:xfrm>
            <a:off x="6022080" y="1604520"/>
            <a:ext cx="26496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117" name="PlaceHolder 5"/>
          <p:cNvSpPr>
            <a:spLocks noGrp="1"/>
          </p:cNvSpPr>
          <p:nvPr>
            <p:ph/>
          </p:nvPr>
        </p:nvSpPr>
        <p:spPr>
          <a:xfrm>
            <a:off x="457200" y="3682080"/>
            <a:ext cx="26496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118" name="PlaceHolder 6"/>
          <p:cNvSpPr>
            <a:spLocks noGrp="1"/>
          </p:cNvSpPr>
          <p:nvPr>
            <p:ph/>
          </p:nvPr>
        </p:nvSpPr>
        <p:spPr>
          <a:xfrm>
            <a:off x="3239640" y="3682080"/>
            <a:ext cx="26496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119" name="PlaceHolder 7"/>
          <p:cNvSpPr>
            <a:spLocks noGrp="1"/>
          </p:cNvSpPr>
          <p:nvPr>
            <p:ph/>
          </p:nvPr>
        </p:nvSpPr>
        <p:spPr>
          <a:xfrm>
            <a:off x="6022080" y="3682080"/>
            <a:ext cx="26496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endParaRPr lang="it-IT" sz="1800" b="0" strike="noStrike" spc="-1">
              <a:solidFill>
                <a:srgbClr val="000000"/>
              </a:solidFill>
              <a:latin typeface="Arial"/>
            </a:endParaRPr>
          </a:p>
        </p:txBody>
      </p:sp>
      <p:sp>
        <p:nvSpPr>
          <p:cNvPr id="8" name="PlaceHolder 2"/>
          <p:cNvSpPr>
            <a:spLocks noGrp="1"/>
          </p:cNvSpPr>
          <p:nvPr>
            <p:ph/>
          </p:nvPr>
        </p:nvSpPr>
        <p:spPr>
          <a:xfrm>
            <a:off x="457200" y="1604520"/>
            <a:ext cx="4015800" cy="397728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9" name="PlaceHolder 3"/>
          <p:cNvSpPr>
            <a:spLocks noGrp="1"/>
          </p:cNvSpPr>
          <p:nvPr>
            <p:ph/>
          </p:nvPr>
        </p:nvSpPr>
        <p:spPr>
          <a:xfrm>
            <a:off x="4674240" y="1604520"/>
            <a:ext cx="4015800" cy="397728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endParaRPr lang="it-IT" sz="1800" b="0" strike="noStrike" spc="-1">
              <a:solidFill>
                <a:srgbClr val="000000"/>
              </a:solid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457200" y="273600"/>
            <a:ext cx="8229240" cy="5307840"/>
          </a:xfrm>
          <a:prstGeom prst="rect">
            <a:avLst/>
          </a:prstGeom>
          <a:noFill/>
          <a:ln w="0">
            <a:noFill/>
          </a:ln>
        </p:spPr>
        <p:txBody>
          <a:bodyPr lIns="0" tIns="0" rIns="0" bIns="0" anchor="ctr">
            <a:noAutofit/>
          </a:bodyPr>
          <a:lstStyle/>
          <a:p>
            <a:pPr algn="ctr">
              <a:buNone/>
            </a:pPr>
            <a:endParaRPr lang="en-GB"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endParaRPr lang="it-IT" sz="1800" b="0" strike="noStrike" spc="-1">
              <a:solidFill>
                <a:srgbClr val="000000"/>
              </a:solidFill>
              <a:latin typeface="Arial"/>
            </a:endParaRPr>
          </a:p>
        </p:txBody>
      </p:sp>
      <p:sp>
        <p:nvSpPr>
          <p:cNvPr id="13" name="PlaceHolder 2"/>
          <p:cNvSpPr>
            <a:spLocks noGrp="1"/>
          </p:cNvSpPr>
          <p:nvPr>
            <p:ph/>
          </p:nvPr>
        </p:nvSpPr>
        <p:spPr>
          <a:xfrm>
            <a:off x="457200" y="1604520"/>
            <a:ext cx="40158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14" name="PlaceHolder 3"/>
          <p:cNvSpPr>
            <a:spLocks noGrp="1"/>
          </p:cNvSpPr>
          <p:nvPr>
            <p:ph/>
          </p:nvPr>
        </p:nvSpPr>
        <p:spPr>
          <a:xfrm>
            <a:off x="4674240" y="1604520"/>
            <a:ext cx="4015800" cy="397728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15" name="PlaceHolder 4"/>
          <p:cNvSpPr>
            <a:spLocks noGrp="1"/>
          </p:cNvSpPr>
          <p:nvPr>
            <p:ph/>
          </p:nvPr>
        </p:nvSpPr>
        <p:spPr>
          <a:xfrm>
            <a:off x="457200" y="3682080"/>
            <a:ext cx="40158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endParaRPr lang="it-IT" sz="1800" b="0" strike="noStrike" spc="-1">
              <a:solidFill>
                <a:srgbClr val="000000"/>
              </a:solidFill>
              <a:latin typeface="Arial"/>
            </a:endParaRPr>
          </a:p>
        </p:txBody>
      </p:sp>
      <p:sp>
        <p:nvSpPr>
          <p:cNvPr id="17" name="PlaceHolder 2"/>
          <p:cNvSpPr>
            <a:spLocks noGrp="1"/>
          </p:cNvSpPr>
          <p:nvPr>
            <p:ph/>
          </p:nvPr>
        </p:nvSpPr>
        <p:spPr>
          <a:xfrm>
            <a:off x="457200" y="1604520"/>
            <a:ext cx="4015800" cy="397728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18" name="PlaceHolder 3"/>
          <p:cNvSpPr>
            <a:spLocks noGrp="1"/>
          </p:cNvSpPr>
          <p:nvPr>
            <p:ph/>
          </p:nvPr>
        </p:nvSpPr>
        <p:spPr>
          <a:xfrm>
            <a:off x="4674240" y="1604520"/>
            <a:ext cx="40158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19" name="PlaceHolder 4"/>
          <p:cNvSpPr>
            <a:spLocks noGrp="1"/>
          </p:cNvSpPr>
          <p:nvPr>
            <p:ph/>
          </p:nvPr>
        </p:nvSpPr>
        <p:spPr>
          <a:xfrm>
            <a:off x="4674240" y="3682080"/>
            <a:ext cx="40158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endParaRPr lang="it-IT" sz="1800" b="0" strike="noStrike" spc="-1">
              <a:solidFill>
                <a:srgbClr val="000000"/>
              </a:solidFill>
              <a:latin typeface="Arial"/>
            </a:endParaRPr>
          </a:p>
        </p:txBody>
      </p:sp>
      <p:sp>
        <p:nvSpPr>
          <p:cNvPr id="21" name="PlaceHolder 2"/>
          <p:cNvSpPr>
            <a:spLocks noGrp="1"/>
          </p:cNvSpPr>
          <p:nvPr>
            <p:ph/>
          </p:nvPr>
        </p:nvSpPr>
        <p:spPr>
          <a:xfrm>
            <a:off x="457200" y="1604520"/>
            <a:ext cx="40158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22" name="PlaceHolder 3"/>
          <p:cNvSpPr>
            <a:spLocks noGrp="1"/>
          </p:cNvSpPr>
          <p:nvPr>
            <p:ph/>
          </p:nvPr>
        </p:nvSpPr>
        <p:spPr>
          <a:xfrm>
            <a:off x="4674240" y="1604520"/>
            <a:ext cx="401580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
        <p:nvSpPr>
          <p:cNvPr id="23" name="PlaceHolder 4"/>
          <p:cNvSpPr>
            <a:spLocks noGrp="1"/>
          </p:cNvSpPr>
          <p:nvPr>
            <p:ph/>
          </p:nvPr>
        </p:nvSpPr>
        <p:spPr>
          <a:xfrm>
            <a:off x="457200" y="3682080"/>
            <a:ext cx="8229240" cy="1896840"/>
          </a:xfrm>
          <a:prstGeom prst="rect">
            <a:avLst/>
          </a:prstGeom>
          <a:noFill/>
          <a:ln w="0">
            <a:noFill/>
          </a:ln>
        </p:spPr>
        <p:txBody>
          <a:bodyPr lIns="0" tIns="0" rIns="0" bIns="0" anchor="t">
            <a:normAutofit/>
          </a:bodyPr>
          <a:lstStyle/>
          <a:p>
            <a:pPr>
              <a:lnSpc>
                <a:spcPct val="90000"/>
              </a:lnSpc>
              <a:spcBef>
                <a:spcPts val="1417"/>
              </a:spcBef>
              <a:buNone/>
            </a:pPr>
            <a:endParaRPr lang="it-IT" sz="2800" b="0" strike="noStrike" spc="-1">
              <a:solidFill>
                <a:srgbClr val="000000"/>
              </a:solid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99BDD"/>
        </a:solidFill>
        <a:effectLst/>
      </p:bgPr>
    </p:bg>
    <p:spTree>
      <p:nvGrpSpPr>
        <p:cNvPr id="1" name=""/>
        <p:cNvGrpSpPr/>
        <p:nvPr/>
      </p:nvGrpSpPr>
      <p:grpSpPr>
        <a:xfrm>
          <a:off x="0" y="0"/>
          <a:ext cx="0" cy="0"/>
          <a:chOff x="0" y="0"/>
          <a:chExt cx="0" cy="0"/>
        </a:xfrm>
      </p:grpSpPr>
      <p:sp>
        <p:nvSpPr>
          <p:cNvPr id="3" name="CustomShape 1" hidden="1"/>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4"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r>
              <a:rPr lang="it-IT" sz="1800" b="0" strike="noStrike" spc="-1">
                <a:solidFill>
                  <a:srgbClr val="000000"/>
                </a:solidFill>
                <a:latin typeface="Arial"/>
              </a:rPr>
              <a:t>Click to edit the title text format</a:t>
            </a:r>
          </a:p>
        </p:txBody>
      </p:sp>
      <p:sp>
        <p:nvSpPr>
          <p:cNvPr id="2" name="PlaceHolder 2"/>
          <p:cNvSpPr>
            <a:spLocks noGrp="1"/>
          </p:cNvSpPr>
          <p:nvPr>
            <p:ph type="body"/>
          </p:nvPr>
        </p:nvSpPr>
        <p:spPr>
          <a:xfrm>
            <a:off x="457200" y="1604520"/>
            <a:ext cx="8229240" cy="3977280"/>
          </a:xfrm>
          <a:prstGeom prst="rect">
            <a:avLst/>
          </a:prstGeom>
          <a:noFill/>
          <a:ln w="0">
            <a:noFill/>
          </a:ln>
        </p:spPr>
        <p:txBody>
          <a:bodyPr lIns="0" tIns="0" rIns="0" bIns="0" anchor="t">
            <a:normAutofit/>
          </a:bodyPr>
          <a:lstStyle/>
          <a:p>
            <a:pPr marL="432000" indent="-324000">
              <a:lnSpc>
                <a:spcPct val="90000"/>
              </a:lnSpc>
              <a:spcBef>
                <a:spcPts val="1417"/>
              </a:spcBef>
              <a:buClr>
                <a:srgbClr val="000000"/>
              </a:buClr>
              <a:buSzPct val="45000"/>
              <a:buFont typeface="Wingdings" charset="2"/>
              <a:buChar char=""/>
            </a:pPr>
            <a:r>
              <a:rPr lang="it-IT" sz="2800" b="0" strike="noStrike" spc="-1">
                <a:solidFill>
                  <a:srgbClr val="000000"/>
                </a:solidFill>
                <a:latin typeface="Arial"/>
              </a:rPr>
              <a:t>Click to edit the outline text format</a:t>
            </a:r>
          </a:p>
          <a:p>
            <a:pPr marL="864000" lvl="1" indent="-324000">
              <a:lnSpc>
                <a:spcPct val="90000"/>
              </a:lnSpc>
              <a:spcBef>
                <a:spcPts val="1134"/>
              </a:spcBef>
              <a:buClr>
                <a:srgbClr val="000000"/>
              </a:buClr>
              <a:buSzPct val="75000"/>
              <a:buFont typeface="Symbol" charset="2"/>
              <a:buChar char=""/>
            </a:pPr>
            <a:r>
              <a:rPr lang="it-IT" sz="2000" b="0" strike="noStrike" spc="-1">
                <a:solidFill>
                  <a:srgbClr val="000000"/>
                </a:solidFill>
                <a:latin typeface="Arial"/>
              </a:rPr>
              <a:t>Second Outline Level</a:t>
            </a:r>
          </a:p>
          <a:p>
            <a:pPr marL="1296000" lvl="2" indent="-288000">
              <a:lnSpc>
                <a:spcPct val="90000"/>
              </a:lnSpc>
              <a:spcBef>
                <a:spcPts val="850"/>
              </a:spcBef>
              <a:buClr>
                <a:srgbClr val="000000"/>
              </a:buClr>
              <a:buSzPct val="45000"/>
              <a:buFont typeface="Wingdings" charset="2"/>
              <a:buChar char=""/>
            </a:pPr>
            <a:r>
              <a:rPr lang="it-IT" sz="1800" b="0" strike="noStrike" spc="-1">
                <a:solidFill>
                  <a:srgbClr val="000000"/>
                </a:solidFill>
                <a:latin typeface="Arial"/>
              </a:rPr>
              <a:t>Third Outline Level</a:t>
            </a:r>
          </a:p>
          <a:p>
            <a:pPr marL="1728000" lvl="3" indent="-216000">
              <a:lnSpc>
                <a:spcPct val="90000"/>
              </a:lnSpc>
              <a:spcBef>
                <a:spcPts val="567"/>
              </a:spcBef>
              <a:buClr>
                <a:srgbClr val="000000"/>
              </a:buClr>
              <a:buSzPct val="75000"/>
              <a:buFont typeface="Symbol" charset="2"/>
              <a:buChar char=""/>
            </a:pPr>
            <a:r>
              <a:rPr lang="it-IT" sz="1800" b="0" strike="noStrike" spc="-1">
                <a:solidFill>
                  <a:srgbClr val="000000"/>
                </a:solidFill>
                <a:latin typeface="Arial"/>
              </a:rPr>
              <a:t>Fourth Outline Level</a:t>
            </a:r>
          </a:p>
          <a:p>
            <a:pPr marL="2160000" lvl="4" indent="-216000">
              <a:lnSpc>
                <a:spcPct val="90000"/>
              </a:lnSpc>
              <a:spcBef>
                <a:spcPts val="283"/>
              </a:spcBef>
              <a:buClr>
                <a:srgbClr val="000000"/>
              </a:buClr>
              <a:buSzPct val="45000"/>
              <a:buFont typeface="Wingdings" charset="2"/>
              <a:buChar char=""/>
            </a:pPr>
            <a:r>
              <a:rPr lang="it-IT" sz="2000" b="0" strike="noStrike" spc="-1">
                <a:solidFill>
                  <a:srgbClr val="000000"/>
                </a:solidFill>
                <a:latin typeface="Arial"/>
              </a:rPr>
              <a:t>Fifth Outline Level</a:t>
            </a:r>
          </a:p>
          <a:p>
            <a:pPr marL="2592000" lvl="5" indent="-216000">
              <a:lnSpc>
                <a:spcPct val="90000"/>
              </a:lnSpc>
              <a:spcBef>
                <a:spcPts val="283"/>
              </a:spcBef>
              <a:buClr>
                <a:srgbClr val="000000"/>
              </a:buClr>
              <a:buSzPct val="45000"/>
              <a:buFont typeface="Wingdings" charset="2"/>
              <a:buChar char=""/>
            </a:pPr>
            <a:r>
              <a:rPr lang="it-IT" sz="2000" b="0" strike="noStrike" spc="-1">
                <a:solidFill>
                  <a:srgbClr val="000000"/>
                </a:solidFill>
                <a:latin typeface="Arial"/>
              </a:rPr>
              <a:t>Sixth Outline Level</a:t>
            </a:r>
          </a:p>
          <a:p>
            <a:pPr marL="3024000" lvl="6" indent="-216000">
              <a:lnSpc>
                <a:spcPct val="90000"/>
              </a:lnSpc>
              <a:spcBef>
                <a:spcPts val="283"/>
              </a:spcBef>
              <a:buClr>
                <a:srgbClr val="000000"/>
              </a:buClr>
              <a:buSzPct val="45000"/>
              <a:buFont typeface="Wingdings" charset="2"/>
              <a:buChar char=""/>
            </a:pPr>
            <a:r>
              <a:rPr lang="it-IT" sz="20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 name="CustomShape 1" hidden="1"/>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40"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r>
              <a:rPr lang="it-IT" sz="1800" b="0" strike="noStrike" spc="-1">
                <a:solidFill>
                  <a:srgbClr val="000000"/>
                </a:solidFill>
                <a:latin typeface="Arial"/>
              </a:rPr>
              <a:t>Click to edit the title text format</a:t>
            </a:r>
          </a:p>
        </p:txBody>
      </p:sp>
      <p:sp>
        <p:nvSpPr>
          <p:cNvPr id="41" name="PlaceHolder 2"/>
          <p:cNvSpPr>
            <a:spLocks noGrp="1"/>
          </p:cNvSpPr>
          <p:nvPr>
            <p:ph type="body"/>
          </p:nvPr>
        </p:nvSpPr>
        <p:spPr>
          <a:xfrm>
            <a:off x="457200" y="1604520"/>
            <a:ext cx="8229240" cy="3977280"/>
          </a:xfrm>
          <a:prstGeom prst="rect">
            <a:avLst/>
          </a:prstGeom>
          <a:noFill/>
          <a:ln w="0">
            <a:noFill/>
          </a:ln>
        </p:spPr>
        <p:txBody>
          <a:bodyPr lIns="0" tIns="0" rIns="0" bIns="0" anchor="t">
            <a:normAutofit/>
          </a:bodyPr>
          <a:lstStyle/>
          <a:p>
            <a:pPr marL="432000" indent="-324000">
              <a:lnSpc>
                <a:spcPct val="90000"/>
              </a:lnSpc>
              <a:spcBef>
                <a:spcPts val="1417"/>
              </a:spcBef>
              <a:buClr>
                <a:srgbClr val="000000"/>
              </a:buClr>
              <a:buSzPct val="45000"/>
              <a:buFont typeface="Wingdings" charset="2"/>
              <a:buChar char=""/>
            </a:pPr>
            <a:r>
              <a:rPr lang="it-IT" sz="2800" b="0" strike="noStrike" spc="-1">
                <a:solidFill>
                  <a:srgbClr val="000000"/>
                </a:solidFill>
                <a:latin typeface="Arial"/>
              </a:rPr>
              <a:t>Click to edit the outline text format</a:t>
            </a:r>
          </a:p>
          <a:p>
            <a:pPr marL="864000" lvl="1" indent="-324000">
              <a:lnSpc>
                <a:spcPct val="90000"/>
              </a:lnSpc>
              <a:spcBef>
                <a:spcPts val="1134"/>
              </a:spcBef>
              <a:buClr>
                <a:srgbClr val="000000"/>
              </a:buClr>
              <a:buSzPct val="75000"/>
              <a:buFont typeface="Symbol" charset="2"/>
              <a:buChar char=""/>
            </a:pPr>
            <a:r>
              <a:rPr lang="it-IT" sz="2000" b="0" strike="noStrike" spc="-1">
                <a:solidFill>
                  <a:srgbClr val="000000"/>
                </a:solidFill>
                <a:latin typeface="Arial"/>
              </a:rPr>
              <a:t>Second Outline Level</a:t>
            </a:r>
          </a:p>
          <a:p>
            <a:pPr marL="1296000" lvl="2" indent="-288000">
              <a:lnSpc>
                <a:spcPct val="90000"/>
              </a:lnSpc>
              <a:spcBef>
                <a:spcPts val="850"/>
              </a:spcBef>
              <a:buClr>
                <a:srgbClr val="000000"/>
              </a:buClr>
              <a:buSzPct val="45000"/>
              <a:buFont typeface="Wingdings" charset="2"/>
              <a:buChar char=""/>
            </a:pPr>
            <a:r>
              <a:rPr lang="it-IT" sz="1800" b="0" strike="noStrike" spc="-1">
                <a:solidFill>
                  <a:srgbClr val="000000"/>
                </a:solidFill>
                <a:latin typeface="Arial"/>
              </a:rPr>
              <a:t>Third Outline Level</a:t>
            </a:r>
          </a:p>
          <a:p>
            <a:pPr marL="1728000" lvl="3" indent="-216000">
              <a:lnSpc>
                <a:spcPct val="90000"/>
              </a:lnSpc>
              <a:spcBef>
                <a:spcPts val="567"/>
              </a:spcBef>
              <a:buClr>
                <a:srgbClr val="000000"/>
              </a:buClr>
              <a:buSzPct val="75000"/>
              <a:buFont typeface="Symbol" charset="2"/>
              <a:buChar char=""/>
            </a:pPr>
            <a:r>
              <a:rPr lang="it-IT" sz="1800" b="0" strike="noStrike" spc="-1">
                <a:solidFill>
                  <a:srgbClr val="000000"/>
                </a:solidFill>
                <a:latin typeface="Arial"/>
              </a:rPr>
              <a:t>Fourth Outline Level</a:t>
            </a:r>
          </a:p>
          <a:p>
            <a:pPr marL="2160000" lvl="4" indent="-216000">
              <a:lnSpc>
                <a:spcPct val="90000"/>
              </a:lnSpc>
              <a:spcBef>
                <a:spcPts val="283"/>
              </a:spcBef>
              <a:buClr>
                <a:srgbClr val="000000"/>
              </a:buClr>
              <a:buSzPct val="45000"/>
              <a:buFont typeface="Wingdings" charset="2"/>
              <a:buChar char=""/>
            </a:pPr>
            <a:r>
              <a:rPr lang="it-IT" sz="2000" b="0" strike="noStrike" spc="-1">
                <a:solidFill>
                  <a:srgbClr val="000000"/>
                </a:solidFill>
                <a:latin typeface="Arial"/>
              </a:rPr>
              <a:t>Fifth Outline Level</a:t>
            </a:r>
          </a:p>
          <a:p>
            <a:pPr marL="2592000" lvl="5" indent="-216000">
              <a:lnSpc>
                <a:spcPct val="90000"/>
              </a:lnSpc>
              <a:spcBef>
                <a:spcPts val="283"/>
              </a:spcBef>
              <a:buClr>
                <a:srgbClr val="000000"/>
              </a:buClr>
              <a:buSzPct val="45000"/>
              <a:buFont typeface="Wingdings" charset="2"/>
              <a:buChar char=""/>
            </a:pPr>
            <a:r>
              <a:rPr lang="it-IT" sz="2000" b="0" strike="noStrike" spc="-1">
                <a:solidFill>
                  <a:srgbClr val="000000"/>
                </a:solidFill>
                <a:latin typeface="Arial"/>
              </a:rPr>
              <a:t>Sixth Outline Level</a:t>
            </a:r>
          </a:p>
          <a:p>
            <a:pPr marL="3024000" lvl="6" indent="-216000">
              <a:lnSpc>
                <a:spcPct val="90000"/>
              </a:lnSpc>
              <a:spcBef>
                <a:spcPts val="283"/>
              </a:spcBef>
              <a:buClr>
                <a:srgbClr val="000000"/>
              </a:buClr>
              <a:buSzPct val="45000"/>
              <a:buFont typeface="Wingdings" charset="2"/>
              <a:buChar char=""/>
            </a:pPr>
            <a:r>
              <a:rPr lang="it-IT" sz="20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 name="CustomShape 1" hidden="1"/>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79" name="PlaceHolder 1"/>
          <p:cNvSpPr>
            <a:spLocks noGrp="1"/>
          </p:cNvSpPr>
          <p:nvPr>
            <p:ph type="title"/>
          </p:nvPr>
        </p:nvSpPr>
        <p:spPr>
          <a:xfrm>
            <a:off x="457200" y="273600"/>
            <a:ext cx="8228880" cy="1144440"/>
          </a:xfrm>
          <a:prstGeom prst="rect">
            <a:avLst/>
          </a:prstGeom>
          <a:noFill/>
          <a:ln w="0">
            <a:noFill/>
          </a:ln>
        </p:spPr>
        <p:txBody>
          <a:bodyPr lIns="0" tIns="0" rIns="0" bIns="0" anchor="ctr">
            <a:noAutofit/>
          </a:bodyPr>
          <a:lstStyle/>
          <a:p>
            <a:r>
              <a:rPr lang="it-IT" sz="4400" b="0" strike="noStrike" spc="-1">
                <a:solidFill>
                  <a:srgbClr val="000000"/>
                </a:solidFill>
                <a:latin typeface="Arial"/>
              </a:rPr>
              <a:t>Click to edit the title text format</a:t>
            </a:r>
          </a:p>
        </p:txBody>
      </p:sp>
      <p:sp>
        <p:nvSpPr>
          <p:cNvPr id="80" name="PlaceHolder 2"/>
          <p:cNvSpPr>
            <a:spLocks noGrp="1"/>
          </p:cNvSpPr>
          <p:nvPr>
            <p:ph type="body"/>
          </p:nvPr>
        </p:nvSpPr>
        <p:spPr>
          <a:xfrm>
            <a:off x="457200" y="1604520"/>
            <a:ext cx="4015440" cy="1896480"/>
          </a:xfrm>
          <a:prstGeom prst="rect">
            <a:avLst/>
          </a:prstGeom>
          <a:noFill/>
          <a:ln w="0">
            <a:noFill/>
          </a:ln>
        </p:spPr>
        <p:txBody>
          <a:bodyPr lIns="0" tIns="0" rIns="0" bIns="0" anchor="t">
            <a:normAutofit fontScale="59000"/>
          </a:bodyPr>
          <a:lstStyle/>
          <a:p>
            <a:pPr marL="432000" indent="-324000">
              <a:lnSpc>
                <a:spcPct val="90000"/>
              </a:lnSpc>
              <a:spcBef>
                <a:spcPts val="1417"/>
              </a:spcBef>
              <a:buClr>
                <a:srgbClr val="000000"/>
              </a:buClr>
              <a:buSzPct val="45000"/>
              <a:buFont typeface="Wingdings" charset="2"/>
              <a:buChar char=""/>
            </a:pPr>
            <a:r>
              <a:rPr lang="it-IT" sz="2800" b="0" strike="noStrike" spc="-1">
                <a:solidFill>
                  <a:srgbClr val="000000"/>
                </a:solidFill>
                <a:latin typeface="Arial"/>
              </a:rPr>
              <a:t>Click to edit the outline text format</a:t>
            </a:r>
          </a:p>
          <a:p>
            <a:pPr marL="864000" lvl="1" indent="-324000">
              <a:lnSpc>
                <a:spcPct val="90000"/>
              </a:lnSpc>
              <a:spcBef>
                <a:spcPts val="1134"/>
              </a:spcBef>
              <a:buClr>
                <a:srgbClr val="000000"/>
              </a:buClr>
              <a:buSzPct val="75000"/>
              <a:buFont typeface="Symbol" charset="2"/>
              <a:buChar char=""/>
            </a:pPr>
            <a:r>
              <a:rPr lang="it-IT" sz="2800" b="0" strike="noStrike" spc="-1">
                <a:solidFill>
                  <a:srgbClr val="000000"/>
                </a:solidFill>
                <a:latin typeface="Arial"/>
              </a:rPr>
              <a:t>Second Outline Level</a:t>
            </a:r>
          </a:p>
          <a:p>
            <a:pPr marL="1296000" lvl="2" indent="-288000">
              <a:lnSpc>
                <a:spcPct val="90000"/>
              </a:lnSpc>
              <a:spcBef>
                <a:spcPts val="850"/>
              </a:spcBef>
              <a:buClr>
                <a:srgbClr val="000000"/>
              </a:buClr>
              <a:buSzPct val="45000"/>
              <a:buFont typeface="Wingdings" charset="2"/>
              <a:buChar char=""/>
            </a:pPr>
            <a:r>
              <a:rPr lang="it-IT" sz="2800" b="0" strike="noStrike" spc="-1">
                <a:solidFill>
                  <a:srgbClr val="000000"/>
                </a:solidFill>
                <a:latin typeface="Arial"/>
              </a:rPr>
              <a:t>Third Outline Level</a:t>
            </a:r>
          </a:p>
          <a:p>
            <a:pPr marL="1728000" lvl="3" indent="-216000">
              <a:lnSpc>
                <a:spcPct val="90000"/>
              </a:lnSpc>
              <a:spcBef>
                <a:spcPts val="567"/>
              </a:spcBef>
              <a:buClr>
                <a:srgbClr val="000000"/>
              </a:buClr>
              <a:buSzPct val="75000"/>
              <a:buFont typeface="Symbol" charset="2"/>
              <a:buChar char=""/>
            </a:pPr>
            <a:r>
              <a:rPr lang="it-IT" sz="2800" b="0" strike="noStrike" spc="-1">
                <a:solidFill>
                  <a:srgbClr val="000000"/>
                </a:solidFill>
                <a:latin typeface="Arial"/>
              </a:rPr>
              <a:t>Fourth Outline Level</a:t>
            </a:r>
          </a:p>
          <a:p>
            <a:pPr marL="2160000" lvl="4" indent="-216000">
              <a:lnSpc>
                <a:spcPct val="90000"/>
              </a:lnSpc>
              <a:spcBef>
                <a:spcPts val="283"/>
              </a:spcBef>
              <a:buClr>
                <a:srgbClr val="000000"/>
              </a:buClr>
              <a:buSzPct val="45000"/>
              <a:buFont typeface="Wingdings" charset="2"/>
              <a:buChar char=""/>
            </a:pPr>
            <a:r>
              <a:rPr lang="it-IT" sz="2800" b="0" strike="noStrike" spc="-1">
                <a:solidFill>
                  <a:srgbClr val="000000"/>
                </a:solidFill>
                <a:latin typeface="Arial"/>
              </a:rPr>
              <a:t>Fifth Outline Level</a:t>
            </a:r>
          </a:p>
          <a:p>
            <a:pPr marL="2592000" lvl="5" indent="-216000">
              <a:lnSpc>
                <a:spcPct val="90000"/>
              </a:lnSpc>
              <a:spcBef>
                <a:spcPts val="283"/>
              </a:spcBef>
              <a:buClr>
                <a:srgbClr val="000000"/>
              </a:buClr>
              <a:buSzPct val="45000"/>
              <a:buFont typeface="Wingdings" charset="2"/>
              <a:buChar char=""/>
            </a:pPr>
            <a:r>
              <a:rPr lang="it-IT" sz="2800" b="0" strike="noStrike" spc="-1">
                <a:solidFill>
                  <a:srgbClr val="000000"/>
                </a:solidFill>
                <a:latin typeface="Arial"/>
              </a:rPr>
              <a:t>Sixth Outline Level</a:t>
            </a:r>
          </a:p>
          <a:p>
            <a:pPr marL="3024000" lvl="6" indent="-216000">
              <a:lnSpc>
                <a:spcPct val="90000"/>
              </a:lnSpc>
              <a:spcBef>
                <a:spcPts val="283"/>
              </a:spcBef>
              <a:buClr>
                <a:srgbClr val="000000"/>
              </a:buClr>
              <a:buSzPct val="45000"/>
              <a:buFont typeface="Wingdings" charset="2"/>
              <a:buChar char=""/>
            </a:pPr>
            <a:r>
              <a:rPr lang="it-IT" sz="2800" b="0" strike="noStrike" spc="-1">
                <a:solidFill>
                  <a:srgbClr val="000000"/>
                </a:solidFill>
                <a:latin typeface="Arial"/>
              </a:rPr>
              <a:t>Seventh Outline Level</a:t>
            </a:r>
          </a:p>
        </p:txBody>
      </p:sp>
      <p:sp>
        <p:nvSpPr>
          <p:cNvPr id="81" name="PlaceHolder 3"/>
          <p:cNvSpPr>
            <a:spLocks noGrp="1"/>
          </p:cNvSpPr>
          <p:nvPr>
            <p:ph type="body"/>
          </p:nvPr>
        </p:nvSpPr>
        <p:spPr>
          <a:xfrm>
            <a:off x="4674240" y="1604520"/>
            <a:ext cx="4015440" cy="1896480"/>
          </a:xfrm>
          <a:prstGeom prst="rect">
            <a:avLst/>
          </a:prstGeom>
          <a:noFill/>
          <a:ln w="0">
            <a:noFill/>
          </a:ln>
        </p:spPr>
        <p:txBody>
          <a:bodyPr lIns="0" tIns="0" rIns="0" bIns="0" anchor="t">
            <a:normAutofit fontScale="59000"/>
          </a:bodyPr>
          <a:lstStyle/>
          <a:p>
            <a:pPr marL="432000" indent="-324000">
              <a:lnSpc>
                <a:spcPct val="90000"/>
              </a:lnSpc>
              <a:spcBef>
                <a:spcPts val="1417"/>
              </a:spcBef>
              <a:buClr>
                <a:srgbClr val="000000"/>
              </a:buClr>
              <a:buSzPct val="45000"/>
              <a:buFont typeface="Wingdings" charset="2"/>
              <a:buChar char=""/>
            </a:pPr>
            <a:r>
              <a:rPr lang="it-IT" sz="2800" b="0" strike="noStrike" spc="-1">
                <a:solidFill>
                  <a:srgbClr val="000000"/>
                </a:solidFill>
                <a:latin typeface="Arial"/>
              </a:rPr>
              <a:t>Click to edit the outline text format</a:t>
            </a:r>
          </a:p>
          <a:p>
            <a:pPr marL="864000" lvl="1" indent="-324000">
              <a:lnSpc>
                <a:spcPct val="90000"/>
              </a:lnSpc>
              <a:spcBef>
                <a:spcPts val="1134"/>
              </a:spcBef>
              <a:buClr>
                <a:srgbClr val="000000"/>
              </a:buClr>
              <a:buSzPct val="75000"/>
              <a:buFont typeface="Symbol" charset="2"/>
              <a:buChar char=""/>
            </a:pPr>
            <a:r>
              <a:rPr lang="it-IT" sz="2800" b="0" strike="noStrike" spc="-1">
                <a:solidFill>
                  <a:srgbClr val="000000"/>
                </a:solidFill>
                <a:latin typeface="Arial"/>
              </a:rPr>
              <a:t>Second Outline Level</a:t>
            </a:r>
          </a:p>
          <a:p>
            <a:pPr marL="1296000" lvl="2" indent="-288000">
              <a:lnSpc>
                <a:spcPct val="90000"/>
              </a:lnSpc>
              <a:spcBef>
                <a:spcPts val="850"/>
              </a:spcBef>
              <a:buClr>
                <a:srgbClr val="000000"/>
              </a:buClr>
              <a:buSzPct val="45000"/>
              <a:buFont typeface="Wingdings" charset="2"/>
              <a:buChar char=""/>
            </a:pPr>
            <a:r>
              <a:rPr lang="it-IT" sz="2800" b="0" strike="noStrike" spc="-1">
                <a:solidFill>
                  <a:srgbClr val="000000"/>
                </a:solidFill>
                <a:latin typeface="Arial"/>
              </a:rPr>
              <a:t>Third Outline Level</a:t>
            </a:r>
          </a:p>
          <a:p>
            <a:pPr marL="1728000" lvl="3" indent="-216000">
              <a:lnSpc>
                <a:spcPct val="90000"/>
              </a:lnSpc>
              <a:spcBef>
                <a:spcPts val="567"/>
              </a:spcBef>
              <a:buClr>
                <a:srgbClr val="000000"/>
              </a:buClr>
              <a:buSzPct val="75000"/>
              <a:buFont typeface="Symbol" charset="2"/>
              <a:buChar char=""/>
            </a:pPr>
            <a:r>
              <a:rPr lang="it-IT" sz="2800" b="0" strike="noStrike" spc="-1">
                <a:solidFill>
                  <a:srgbClr val="000000"/>
                </a:solidFill>
                <a:latin typeface="Arial"/>
              </a:rPr>
              <a:t>Fourth Outline Level</a:t>
            </a:r>
          </a:p>
          <a:p>
            <a:pPr marL="2160000" lvl="4" indent="-216000">
              <a:lnSpc>
                <a:spcPct val="90000"/>
              </a:lnSpc>
              <a:spcBef>
                <a:spcPts val="283"/>
              </a:spcBef>
              <a:buClr>
                <a:srgbClr val="000000"/>
              </a:buClr>
              <a:buSzPct val="45000"/>
              <a:buFont typeface="Wingdings" charset="2"/>
              <a:buChar char=""/>
            </a:pPr>
            <a:r>
              <a:rPr lang="it-IT" sz="2800" b="0" strike="noStrike" spc="-1">
                <a:solidFill>
                  <a:srgbClr val="000000"/>
                </a:solidFill>
                <a:latin typeface="Arial"/>
              </a:rPr>
              <a:t>Fifth Outline Level</a:t>
            </a:r>
          </a:p>
          <a:p>
            <a:pPr marL="2592000" lvl="5" indent="-216000">
              <a:lnSpc>
                <a:spcPct val="90000"/>
              </a:lnSpc>
              <a:spcBef>
                <a:spcPts val="283"/>
              </a:spcBef>
              <a:buClr>
                <a:srgbClr val="000000"/>
              </a:buClr>
              <a:buSzPct val="45000"/>
              <a:buFont typeface="Wingdings" charset="2"/>
              <a:buChar char=""/>
            </a:pPr>
            <a:r>
              <a:rPr lang="it-IT" sz="2800" b="0" strike="noStrike" spc="-1">
                <a:solidFill>
                  <a:srgbClr val="000000"/>
                </a:solidFill>
                <a:latin typeface="Arial"/>
              </a:rPr>
              <a:t>Sixth Outline Level</a:t>
            </a:r>
          </a:p>
          <a:p>
            <a:pPr marL="3024000" lvl="6" indent="-216000">
              <a:lnSpc>
                <a:spcPct val="90000"/>
              </a:lnSpc>
              <a:spcBef>
                <a:spcPts val="283"/>
              </a:spcBef>
              <a:buClr>
                <a:srgbClr val="000000"/>
              </a:buClr>
              <a:buSzPct val="45000"/>
              <a:buFont typeface="Wingdings" charset="2"/>
              <a:buChar char=""/>
            </a:pPr>
            <a:r>
              <a:rPr lang="it-IT" sz="2800" b="0" strike="noStrike" spc="-1">
                <a:solidFill>
                  <a:srgbClr val="000000"/>
                </a:solidFill>
                <a:latin typeface="Arial"/>
              </a:rPr>
              <a:t>Seventh Outline Level</a:t>
            </a:r>
          </a:p>
        </p:txBody>
      </p:sp>
      <p:sp>
        <p:nvSpPr>
          <p:cNvPr id="82" name="PlaceHolder 4"/>
          <p:cNvSpPr>
            <a:spLocks noGrp="1"/>
          </p:cNvSpPr>
          <p:nvPr>
            <p:ph type="body"/>
          </p:nvPr>
        </p:nvSpPr>
        <p:spPr>
          <a:xfrm>
            <a:off x="457200" y="3682080"/>
            <a:ext cx="4015440" cy="1896480"/>
          </a:xfrm>
          <a:prstGeom prst="rect">
            <a:avLst/>
          </a:prstGeom>
          <a:noFill/>
          <a:ln w="0">
            <a:noFill/>
          </a:ln>
        </p:spPr>
        <p:txBody>
          <a:bodyPr lIns="0" tIns="0" rIns="0" bIns="0" anchor="t">
            <a:normAutofit fontScale="59000"/>
          </a:bodyPr>
          <a:lstStyle/>
          <a:p>
            <a:pPr marL="432000" indent="-324000">
              <a:lnSpc>
                <a:spcPct val="90000"/>
              </a:lnSpc>
              <a:spcBef>
                <a:spcPts val="1417"/>
              </a:spcBef>
              <a:buClr>
                <a:srgbClr val="000000"/>
              </a:buClr>
              <a:buSzPct val="45000"/>
              <a:buFont typeface="Wingdings" charset="2"/>
              <a:buChar char=""/>
            </a:pPr>
            <a:r>
              <a:rPr lang="it-IT" sz="2800" b="0" strike="noStrike" spc="-1">
                <a:solidFill>
                  <a:srgbClr val="000000"/>
                </a:solidFill>
                <a:latin typeface="Arial"/>
              </a:rPr>
              <a:t>Click to edit the outline text format</a:t>
            </a:r>
          </a:p>
          <a:p>
            <a:pPr marL="864000" lvl="1" indent="-324000">
              <a:lnSpc>
                <a:spcPct val="90000"/>
              </a:lnSpc>
              <a:spcBef>
                <a:spcPts val="1134"/>
              </a:spcBef>
              <a:buClr>
                <a:srgbClr val="000000"/>
              </a:buClr>
              <a:buSzPct val="75000"/>
              <a:buFont typeface="Symbol" charset="2"/>
              <a:buChar char=""/>
            </a:pPr>
            <a:r>
              <a:rPr lang="it-IT" sz="2800" b="0" strike="noStrike" spc="-1">
                <a:solidFill>
                  <a:srgbClr val="000000"/>
                </a:solidFill>
                <a:latin typeface="Arial"/>
              </a:rPr>
              <a:t>Second Outline Level</a:t>
            </a:r>
          </a:p>
          <a:p>
            <a:pPr marL="1296000" lvl="2" indent="-288000">
              <a:lnSpc>
                <a:spcPct val="90000"/>
              </a:lnSpc>
              <a:spcBef>
                <a:spcPts val="850"/>
              </a:spcBef>
              <a:buClr>
                <a:srgbClr val="000000"/>
              </a:buClr>
              <a:buSzPct val="45000"/>
              <a:buFont typeface="Wingdings" charset="2"/>
              <a:buChar char=""/>
            </a:pPr>
            <a:r>
              <a:rPr lang="it-IT" sz="2800" b="0" strike="noStrike" spc="-1">
                <a:solidFill>
                  <a:srgbClr val="000000"/>
                </a:solidFill>
                <a:latin typeface="Arial"/>
              </a:rPr>
              <a:t>Third Outline Level</a:t>
            </a:r>
          </a:p>
          <a:p>
            <a:pPr marL="1728000" lvl="3" indent="-216000">
              <a:lnSpc>
                <a:spcPct val="90000"/>
              </a:lnSpc>
              <a:spcBef>
                <a:spcPts val="567"/>
              </a:spcBef>
              <a:buClr>
                <a:srgbClr val="000000"/>
              </a:buClr>
              <a:buSzPct val="75000"/>
              <a:buFont typeface="Symbol" charset="2"/>
              <a:buChar char=""/>
            </a:pPr>
            <a:r>
              <a:rPr lang="it-IT" sz="2800" b="0" strike="noStrike" spc="-1">
                <a:solidFill>
                  <a:srgbClr val="000000"/>
                </a:solidFill>
                <a:latin typeface="Arial"/>
              </a:rPr>
              <a:t>Fourth Outline Level</a:t>
            </a:r>
          </a:p>
          <a:p>
            <a:pPr marL="2160000" lvl="4" indent="-216000">
              <a:lnSpc>
                <a:spcPct val="90000"/>
              </a:lnSpc>
              <a:spcBef>
                <a:spcPts val="283"/>
              </a:spcBef>
              <a:buClr>
                <a:srgbClr val="000000"/>
              </a:buClr>
              <a:buSzPct val="45000"/>
              <a:buFont typeface="Wingdings" charset="2"/>
              <a:buChar char=""/>
            </a:pPr>
            <a:r>
              <a:rPr lang="it-IT" sz="2800" b="0" strike="noStrike" spc="-1">
                <a:solidFill>
                  <a:srgbClr val="000000"/>
                </a:solidFill>
                <a:latin typeface="Arial"/>
              </a:rPr>
              <a:t>Fifth Outline Level</a:t>
            </a:r>
          </a:p>
          <a:p>
            <a:pPr marL="2592000" lvl="5" indent="-216000">
              <a:lnSpc>
                <a:spcPct val="90000"/>
              </a:lnSpc>
              <a:spcBef>
                <a:spcPts val="283"/>
              </a:spcBef>
              <a:buClr>
                <a:srgbClr val="000000"/>
              </a:buClr>
              <a:buSzPct val="45000"/>
              <a:buFont typeface="Wingdings" charset="2"/>
              <a:buChar char=""/>
            </a:pPr>
            <a:r>
              <a:rPr lang="it-IT" sz="2800" b="0" strike="noStrike" spc="-1">
                <a:solidFill>
                  <a:srgbClr val="000000"/>
                </a:solidFill>
                <a:latin typeface="Arial"/>
              </a:rPr>
              <a:t>Sixth Outline Level</a:t>
            </a:r>
          </a:p>
          <a:p>
            <a:pPr marL="3024000" lvl="6" indent="-216000">
              <a:lnSpc>
                <a:spcPct val="90000"/>
              </a:lnSpc>
              <a:spcBef>
                <a:spcPts val="283"/>
              </a:spcBef>
              <a:buClr>
                <a:srgbClr val="000000"/>
              </a:buClr>
              <a:buSzPct val="45000"/>
              <a:buFont typeface="Wingdings" charset="2"/>
              <a:buChar char=""/>
            </a:pPr>
            <a:r>
              <a:rPr lang="it-IT" sz="2800" b="0" strike="noStrike" spc="-1">
                <a:solidFill>
                  <a:srgbClr val="000000"/>
                </a:solidFill>
                <a:latin typeface="Arial"/>
              </a:rPr>
              <a:t>Seventh Outline Level</a:t>
            </a:r>
          </a:p>
        </p:txBody>
      </p:sp>
      <p:sp>
        <p:nvSpPr>
          <p:cNvPr id="83" name="PlaceHolder 5"/>
          <p:cNvSpPr>
            <a:spLocks noGrp="1"/>
          </p:cNvSpPr>
          <p:nvPr>
            <p:ph type="body"/>
          </p:nvPr>
        </p:nvSpPr>
        <p:spPr>
          <a:xfrm>
            <a:off x="4674240" y="3682080"/>
            <a:ext cx="4015440" cy="1896480"/>
          </a:xfrm>
          <a:prstGeom prst="rect">
            <a:avLst/>
          </a:prstGeom>
          <a:noFill/>
          <a:ln w="0">
            <a:noFill/>
          </a:ln>
        </p:spPr>
        <p:txBody>
          <a:bodyPr lIns="0" tIns="0" rIns="0" bIns="0" anchor="t">
            <a:normAutofit fontScale="59000"/>
          </a:bodyPr>
          <a:lstStyle/>
          <a:p>
            <a:pPr marL="432000" indent="-324000">
              <a:lnSpc>
                <a:spcPct val="90000"/>
              </a:lnSpc>
              <a:spcBef>
                <a:spcPts val="1417"/>
              </a:spcBef>
              <a:buClr>
                <a:srgbClr val="000000"/>
              </a:buClr>
              <a:buSzPct val="45000"/>
              <a:buFont typeface="Wingdings" charset="2"/>
              <a:buChar char=""/>
            </a:pPr>
            <a:r>
              <a:rPr lang="it-IT" sz="2800" b="0" strike="noStrike" spc="-1">
                <a:solidFill>
                  <a:srgbClr val="000000"/>
                </a:solidFill>
                <a:latin typeface="Arial"/>
              </a:rPr>
              <a:t>Click to edit the outline text format</a:t>
            </a:r>
          </a:p>
          <a:p>
            <a:pPr marL="864000" lvl="1" indent="-324000">
              <a:lnSpc>
                <a:spcPct val="90000"/>
              </a:lnSpc>
              <a:spcBef>
                <a:spcPts val="1134"/>
              </a:spcBef>
              <a:buClr>
                <a:srgbClr val="000000"/>
              </a:buClr>
              <a:buSzPct val="75000"/>
              <a:buFont typeface="Symbol" charset="2"/>
              <a:buChar char=""/>
            </a:pPr>
            <a:r>
              <a:rPr lang="it-IT" sz="2800" b="0" strike="noStrike" spc="-1">
                <a:solidFill>
                  <a:srgbClr val="000000"/>
                </a:solidFill>
                <a:latin typeface="Arial"/>
              </a:rPr>
              <a:t>Second Outline Level</a:t>
            </a:r>
          </a:p>
          <a:p>
            <a:pPr marL="1296000" lvl="2" indent="-288000">
              <a:lnSpc>
                <a:spcPct val="90000"/>
              </a:lnSpc>
              <a:spcBef>
                <a:spcPts val="850"/>
              </a:spcBef>
              <a:buClr>
                <a:srgbClr val="000000"/>
              </a:buClr>
              <a:buSzPct val="45000"/>
              <a:buFont typeface="Wingdings" charset="2"/>
              <a:buChar char=""/>
            </a:pPr>
            <a:r>
              <a:rPr lang="it-IT" sz="2800" b="0" strike="noStrike" spc="-1">
                <a:solidFill>
                  <a:srgbClr val="000000"/>
                </a:solidFill>
                <a:latin typeface="Arial"/>
              </a:rPr>
              <a:t>Third Outline Level</a:t>
            </a:r>
          </a:p>
          <a:p>
            <a:pPr marL="1728000" lvl="3" indent="-216000">
              <a:lnSpc>
                <a:spcPct val="90000"/>
              </a:lnSpc>
              <a:spcBef>
                <a:spcPts val="567"/>
              </a:spcBef>
              <a:buClr>
                <a:srgbClr val="000000"/>
              </a:buClr>
              <a:buSzPct val="75000"/>
              <a:buFont typeface="Symbol" charset="2"/>
              <a:buChar char=""/>
            </a:pPr>
            <a:r>
              <a:rPr lang="it-IT" sz="2800" b="0" strike="noStrike" spc="-1">
                <a:solidFill>
                  <a:srgbClr val="000000"/>
                </a:solidFill>
                <a:latin typeface="Arial"/>
              </a:rPr>
              <a:t>Fourth Outline Level</a:t>
            </a:r>
          </a:p>
          <a:p>
            <a:pPr marL="2160000" lvl="4" indent="-216000">
              <a:lnSpc>
                <a:spcPct val="90000"/>
              </a:lnSpc>
              <a:spcBef>
                <a:spcPts val="283"/>
              </a:spcBef>
              <a:buClr>
                <a:srgbClr val="000000"/>
              </a:buClr>
              <a:buSzPct val="45000"/>
              <a:buFont typeface="Wingdings" charset="2"/>
              <a:buChar char=""/>
            </a:pPr>
            <a:r>
              <a:rPr lang="it-IT" sz="2800" b="0" strike="noStrike" spc="-1">
                <a:solidFill>
                  <a:srgbClr val="000000"/>
                </a:solidFill>
                <a:latin typeface="Arial"/>
              </a:rPr>
              <a:t>Fifth Outline Level</a:t>
            </a:r>
          </a:p>
          <a:p>
            <a:pPr marL="2592000" lvl="5" indent="-216000">
              <a:lnSpc>
                <a:spcPct val="90000"/>
              </a:lnSpc>
              <a:spcBef>
                <a:spcPts val="283"/>
              </a:spcBef>
              <a:buClr>
                <a:srgbClr val="000000"/>
              </a:buClr>
              <a:buSzPct val="45000"/>
              <a:buFont typeface="Wingdings" charset="2"/>
              <a:buChar char=""/>
            </a:pPr>
            <a:r>
              <a:rPr lang="it-IT" sz="2800" b="0" strike="noStrike" spc="-1">
                <a:solidFill>
                  <a:srgbClr val="000000"/>
                </a:solidFill>
                <a:latin typeface="Arial"/>
              </a:rPr>
              <a:t>Sixth Outline Level</a:t>
            </a:r>
          </a:p>
          <a:p>
            <a:pPr marL="3024000" lvl="6" indent="-216000">
              <a:lnSpc>
                <a:spcPct val="90000"/>
              </a:lnSpc>
              <a:spcBef>
                <a:spcPts val="283"/>
              </a:spcBef>
              <a:buClr>
                <a:srgbClr val="000000"/>
              </a:buClr>
              <a:buSzPct val="45000"/>
              <a:buFont typeface="Wingdings" charset="2"/>
              <a:buChar char=""/>
            </a:pPr>
            <a:r>
              <a:rPr lang="it-IT" sz="28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CustomShape 1"/>
          <p:cNvSpPr/>
          <p:nvPr/>
        </p:nvSpPr>
        <p:spPr>
          <a:xfrm>
            <a:off x="1898640" y="1371600"/>
            <a:ext cx="6838200" cy="7614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ts val="2188"/>
              </a:lnSpc>
              <a:buNone/>
            </a:pPr>
            <a:r>
              <a:rPr lang="it-IT" sz="2000" b="0" strike="noStrike" spc="-1">
                <a:solidFill>
                  <a:srgbClr val="FFFFFF"/>
                </a:solidFill>
                <a:latin typeface="Garamond"/>
                <a:ea typeface="ＭＳ Ｐゴシック"/>
              </a:rPr>
              <a:t>Università degli studi di Trieste – Anno Accademico 2022/2023</a:t>
            </a:r>
            <a:endParaRPr lang="en-GB" sz="2000" b="0" strike="noStrike" spc="-1">
              <a:latin typeface="Arial"/>
            </a:endParaRPr>
          </a:p>
          <a:p>
            <a:pPr>
              <a:lnSpc>
                <a:spcPts val="2188"/>
              </a:lnSpc>
              <a:buNone/>
            </a:pPr>
            <a:r>
              <a:rPr lang="it-IT" sz="2000" b="0" strike="noStrike" spc="-1">
                <a:solidFill>
                  <a:srgbClr val="FFFFFF"/>
                </a:solidFill>
                <a:latin typeface="Garamond"/>
                <a:ea typeface="ＭＳ Ｐゴシック"/>
              </a:rPr>
              <a:t>Corso di laurea di Scienze del Governo e Politiche Pubbliche</a:t>
            </a:r>
            <a:endParaRPr lang="en-GB" sz="2000" b="0" strike="noStrike" spc="-1">
              <a:latin typeface="Arial"/>
            </a:endParaRPr>
          </a:p>
          <a:p>
            <a:pPr>
              <a:lnSpc>
                <a:spcPts val="2188"/>
              </a:lnSpc>
              <a:buNone/>
            </a:pPr>
            <a:endParaRPr lang="en-GB" sz="2000" b="0" strike="noStrike" spc="-1">
              <a:latin typeface="Arial"/>
            </a:endParaRPr>
          </a:p>
        </p:txBody>
      </p:sp>
      <p:sp>
        <p:nvSpPr>
          <p:cNvPr id="127" name="CustomShape 2"/>
          <p:cNvSpPr/>
          <p:nvPr/>
        </p:nvSpPr>
        <p:spPr>
          <a:xfrm>
            <a:off x="1886040" y="3920040"/>
            <a:ext cx="7130160" cy="793080"/>
          </a:xfrm>
          <a:prstGeom prst="rect">
            <a:avLst/>
          </a:prstGeom>
          <a:noFill/>
          <a:ln w="0">
            <a:noFill/>
          </a:ln>
        </p:spPr>
        <p:style>
          <a:lnRef idx="0">
            <a:scrgbClr r="0" g="0" b="0"/>
          </a:lnRef>
          <a:fillRef idx="0">
            <a:scrgbClr r="0" g="0" b="0"/>
          </a:fillRef>
          <a:effectRef idx="0">
            <a:scrgbClr r="0" g="0" b="0"/>
          </a:effectRef>
          <a:fontRef idx="minor"/>
        </p:style>
        <p:txBody>
          <a:bodyPr lIns="91440" tIns="45720" rIns="91440" bIns="45720" anchor="ctr">
            <a:noAutofit/>
          </a:bodyPr>
          <a:lstStyle/>
          <a:p>
            <a:pPr>
              <a:lnSpc>
                <a:spcPct val="100000"/>
              </a:lnSpc>
              <a:buNone/>
            </a:pPr>
            <a:r>
              <a:rPr lang="en-GB" sz="4800" b="0" strike="noStrike" spc="-1" dirty="0">
                <a:solidFill>
                  <a:srgbClr val="FFFFFF"/>
                </a:solidFill>
                <a:latin typeface="Trebuchet MS"/>
                <a:ea typeface="ＭＳ Ｐゴシック"/>
              </a:rPr>
              <a:t>Tecnica </a:t>
            </a:r>
            <a:r>
              <a:rPr lang="en-GB" sz="4800" b="0" strike="noStrike" spc="-1" dirty="0" err="1">
                <a:solidFill>
                  <a:srgbClr val="FFFFFF"/>
                </a:solidFill>
                <a:latin typeface="Trebuchet MS"/>
                <a:ea typeface="ＭＳ Ｐゴシック"/>
              </a:rPr>
              <a:t>delle</a:t>
            </a:r>
            <a:r>
              <a:rPr lang="en-GB" sz="4800" b="0" strike="noStrike" spc="-1" dirty="0">
                <a:solidFill>
                  <a:srgbClr val="FFFFFF"/>
                </a:solidFill>
                <a:latin typeface="Trebuchet MS"/>
                <a:ea typeface="ＭＳ Ｐゴシック"/>
              </a:rPr>
              <a:t> </a:t>
            </a:r>
            <a:r>
              <a:rPr lang="en-GB" sz="4800" b="0" strike="noStrike" spc="-1" dirty="0" err="1">
                <a:solidFill>
                  <a:srgbClr val="FFFFFF"/>
                </a:solidFill>
                <a:latin typeface="Trebuchet MS"/>
                <a:ea typeface="ＭＳ Ｐゴシック"/>
              </a:rPr>
              <a:t>ricerche</a:t>
            </a:r>
            <a:r>
              <a:rPr lang="en-GB" sz="4800" b="0" strike="noStrike" spc="-1" dirty="0">
                <a:solidFill>
                  <a:srgbClr val="FFFFFF"/>
                </a:solidFill>
                <a:latin typeface="Trebuchet MS"/>
                <a:ea typeface="ＭＳ Ｐゴシック"/>
              </a:rPr>
              <a:t> </a:t>
            </a:r>
            <a:r>
              <a:rPr lang="en-GB" sz="4800" b="0" strike="noStrike" spc="-1" dirty="0" err="1">
                <a:solidFill>
                  <a:srgbClr val="FFFFFF"/>
                </a:solidFill>
                <a:latin typeface="Trebuchet MS"/>
                <a:ea typeface="ＭＳ Ｐゴシック"/>
              </a:rPr>
              <a:t>sociali</a:t>
            </a:r>
            <a:endParaRPr lang="en-GB" sz="4800" b="0" strike="noStrike" spc="-1" dirty="0" err="1">
              <a:latin typeface="Arial"/>
            </a:endParaRPr>
          </a:p>
          <a:p>
            <a:r>
              <a:rPr lang="en-GB" sz="3200" b="0" strike="noStrike" spc="-1" dirty="0" err="1">
                <a:solidFill>
                  <a:srgbClr val="FFFFFF"/>
                </a:solidFill>
                <a:latin typeface="Trebuchet MS"/>
                <a:ea typeface="ＭＳ Ｐゴシック"/>
              </a:rPr>
              <a:t>Lezione</a:t>
            </a:r>
            <a:r>
              <a:rPr lang="en-GB" sz="3200" b="0" strike="noStrike" spc="-1" dirty="0">
                <a:solidFill>
                  <a:srgbClr val="FFFFFF"/>
                </a:solidFill>
                <a:latin typeface="Trebuchet MS"/>
                <a:ea typeface="ＭＳ Ｐゴシック"/>
              </a:rPr>
              <a:t> "</a:t>
            </a:r>
            <a:r>
              <a:rPr lang="en-GB" sz="3200" spc="-1" dirty="0">
                <a:solidFill>
                  <a:srgbClr val="FFFFFF"/>
                </a:solidFill>
                <a:latin typeface="Trebuchet MS"/>
                <a:ea typeface="ＭＳ Ｐゴシック"/>
              </a:rPr>
              <a:t>I </a:t>
            </a:r>
            <a:r>
              <a:rPr lang="en-GB" sz="3200" spc="-1" dirty="0" err="1">
                <a:solidFill>
                  <a:srgbClr val="FFFFFF"/>
                </a:solidFill>
                <a:latin typeface="Trebuchet MS"/>
                <a:ea typeface="ＭＳ Ｐゴシック"/>
              </a:rPr>
              <a:t>paradigmi</a:t>
            </a:r>
            <a:r>
              <a:rPr lang="en-GB" sz="3200" spc="-1" dirty="0">
                <a:solidFill>
                  <a:srgbClr val="FFFFFF"/>
                </a:solidFill>
                <a:latin typeface="Trebuchet MS"/>
                <a:ea typeface="ＭＳ Ｐゴシック"/>
              </a:rPr>
              <a:t> </a:t>
            </a:r>
            <a:r>
              <a:rPr lang="en-GB" sz="3200" spc="-1" dirty="0" err="1">
                <a:solidFill>
                  <a:srgbClr val="FFFFFF"/>
                </a:solidFill>
                <a:latin typeface="Trebuchet MS"/>
                <a:ea typeface="ＭＳ Ｐゴシック"/>
              </a:rPr>
              <a:t>della</a:t>
            </a:r>
            <a:r>
              <a:rPr lang="en-GB" sz="3200" spc="-1" dirty="0">
                <a:solidFill>
                  <a:srgbClr val="FFFFFF"/>
                </a:solidFill>
                <a:latin typeface="Trebuchet MS"/>
                <a:ea typeface="ＭＳ Ｐゴシック"/>
              </a:rPr>
              <a:t> </a:t>
            </a:r>
            <a:r>
              <a:rPr lang="en-GB" sz="3200" spc="-1" dirty="0" err="1">
                <a:solidFill>
                  <a:srgbClr val="FFFFFF"/>
                </a:solidFill>
                <a:latin typeface="Trebuchet MS"/>
                <a:ea typeface="ＭＳ Ｐゴシック"/>
              </a:rPr>
              <a:t>ricerca</a:t>
            </a:r>
            <a:r>
              <a:rPr lang="en-GB" sz="3200" spc="-1" dirty="0">
                <a:solidFill>
                  <a:srgbClr val="FFFFFF"/>
                </a:solidFill>
                <a:latin typeface="Trebuchet MS"/>
                <a:ea typeface="ＭＳ Ｐゴシック"/>
              </a:rPr>
              <a:t> </a:t>
            </a:r>
            <a:r>
              <a:rPr lang="en-GB" sz="3200" spc="-1" dirty="0" err="1">
                <a:solidFill>
                  <a:srgbClr val="FFFFFF"/>
                </a:solidFill>
                <a:latin typeface="Trebuchet MS"/>
                <a:ea typeface="ＭＳ Ｐゴシック"/>
              </a:rPr>
              <a:t>sociale</a:t>
            </a:r>
            <a:r>
              <a:rPr lang="en-GB" sz="3200" b="0" strike="noStrike" spc="-1" dirty="0">
                <a:solidFill>
                  <a:srgbClr val="FFFFFF"/>
                </a:solidFill>
                <a:latin typeface="Trebuchet MS"/>
                <a:ea typeface="ＭＳ Ｐゴシック"/>
              </a:rPr>
              <a:t>”</a:t>
            </a:r>
            <a:endParaRPr lang="en-GB" sz="3200" b="0" strike="noStrike" spc="-1">
              <a:latin typeface="Arial"/>
            </a:endParaRPr>
          </a:p>
          <a:p>
            <a:pPr>
              <a:lnSpc>
                <a:spcPct val="100000"/>
              </a:lnSpc>
              <a:buNone/>
            </a:pPr>
            <a:endParaRPr lang="en-GB" sz="3200" b="0" strike="noStrike" spc="-1">
              <a:latin typeface="Arial"/>
            </a:endParaRPr>
          </a:p>
        </p:txBody>
      </p:sp>
      <p:sp>
        <p:nvSpPr>
          <p:cNvPr id="128" name="CustomShape 3"/>
          <p:cNvSpPr/>
          <p:nvPr/>
        </p:nvSpPr>
        <p:spPr>
          <a:xfrm>
            <a:off x="1886040" y="2131200"/>
            <a:ext cx="6882840" cy="4183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spcBef>
                <a:spcPts val="451"/>
              </a:spcBef>
              <a:buNone/>
            </a:pPr>
            <a:r>
              <a:rPr lang="en-US" sz="1800" b="0" i="1" strike="noStrike" spc="-1">
                <a:solidFill>
                  <a:srgbClr val="FFFFFF"/>
                </a:solidFill>
                <a:latin typeface="Trebuchet MS"/>
                <a:ea typeface="ＭＳ Ｐゴシック"/>
              </a:rPr>
              <a:t>Francesco Miele</a:t>
            </a:r>
            <a:endParaRPr lang="en-GB" sz="1800" b="0" strike="noStrike" spc="-1">
              <a:latin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CustomShape 1"/>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54" name="CustomShape 2"/>
          <p:cNvSpPr/>
          <p:nvPr/>
        </p:nvSpPr>
        <p:spPr>
          <a:xfrm>
            <a:off x="0" y="0"/>
            <a:ext cx="9143280" cy="68572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155" name="CustomShape 3"/>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56" name="CustomShape 4"/>
          <p:cNvSpPr/>
          <p:nvPr/>
        </p:nvSpPr>
        <p:spPr>
          <a:xfrm>
            <a:off x="902160" y="284040"/>
            <a:ext cx="7337520" cy="1508040"/>
          </a:xfrm>
          <a:prstGeom prst="rect">
            <a:avLst/>
          </a:prstGeom>
          <a:noFill/>
          <a:ln w="0">
            <a:noFill/>
          </a:ln>
        </p:spPr>
        <p:style>
          <a:lnRef idx="0">
            <a:scrgbClr r="0" g="0" b="0"/>
          </a:lnRef>
          <a:fillRef idx="0">
            <a:scrgbClr r="0" g="0" b="0"/>
          </a:fillRef>
          <a:effectRef idx="0">
            <a:scrgbClr r="0" g="0" b="0"/>
          </a:effectRef>
          <a:fontRef idx="minor"/>
        </p:style>
        <p:txBody>
          <a:bodyPr lIns="91440" tIns="45720" rIns="91440" bIns="45720" anchor="ctr">
            <a:normAutofit/>
          </a:bodyPr>
          <a:lstStyle/>
          <a:p>
            <a:r>
              <a:rPr lang="it-IT" sz="4000" b="1" dirty="0">
                <a:solidFill>
                  <a:schemeClr val="bg1"/>
                </a:solidFill>
                <a:latin typeface="Arial" panose="020B0604020202020204" pitchFamily="34" charset="0"/>
                <a:ea typeface="ＭＳ Ｐゴシック" panose="020B0600070205080204" pitchFamily="34" charset="-128"/>
              </a:rPr>
              <a:t>Il positivismo</a:t>
            </a:r>
          </a:p>
          <a:p>
            <a:pPr>
              <a:lnSpc>
                <a:spcPct val="85000"/>
              </a:lnSpc>
              <a:spcAft>
                <a:spcPts val="601"/>
              </a:spcAft>
              <a:buNone/>
            </a:pPr>
            <a:endParaRPr lang="en-GB" sz="4000" b="0" strike="noStrike" spc="-1" dirty="0">
              <a:latin typeface="Arial"/>
            </a:endParaRPr>
          </a:p>
        </p:txBody>
      </p:sp>
      <p:sp>
        <p:nvSpPr>
          <p:cNvPr id="158" name="CustomShape 6"/>
          <p:cNvSpPr/>
          <p:nvPr/>
        </p:nvSpPr>
        <p:spPr>
          <a:xfrm>
            <a:off x="2987640" y="260280"/>
            <a:ext cx="2878920" cy="761400"/>
          </a:xfrm>
          <a:prstGeom prst="rect">
            <a:avLst/>
          </a:prstGeom>
          <a:noFill/>
          <a:ln w="0">
            <a:noFill/>
          </a:ln>
        </p:spPr>
        <p:style>
          <a:lnRef idx="0">
            <a:scrgbClr r="0" g="0" b="0"/>
          </a:lnRef>
          <a:fillRef idx="0">
            <a:scrgbClr r="0" g="0" b="0"/>
          </a:fillRef>
          <a:effectRef idx="0">
            <a:scrgbClr r="0" g="0" b="0"/>
          </a:effectRef>
          <a:fontRef idx="minor"/>
        </p:style>
      </p:sp>
      <p:sp>
        <p:nvSpPr>
          <p:cNvPr id="3" name="Rectangle 5">
            <a:extLst>
              <a:ext uri="{FF2B5EF4-FFF2-40B4-BE49-F238E27FC236}">
                <a16:creationId xmlns:a16="http://schemas.microsoft.com/office/drawing/2014/main" id="{EAA14C64-4E1B-A60D-62C4-EF15199C5B5B}"/>
              </a:ext>
            </a:extLst>
          </p:cNvPr>
          <p:cNvSpPr>
            <a:spLocks noChangeArrowheads="1"/>
          </p:cNvSpPr>
          <p:nvPr/>
        </p:nvSpPr>
        <p:spPr bwMode="auto">
          <a:xfrm>
            <a:off x="944278" y="3060886"/>
            <a:ext cx="7275512" cy="1588127"/>
          </a:xfrm>
          <a:prstGeom prst="rect">
            <a:avLst/>
          </a:prstGeom>
          <a:noFill/>
          <a:ln>
            <a:noFill/>
          </a:ln>
          <a:effectLst/>
        </p:spPr>
        <p:txBody>
          <a:bodyPr lIns="91440" tIns="45720" rIns="91440" bIns="45720" anchor="ctr">
            <a:spAutoFit/>
          </a:bodyPr>
          <a:lstStyle>
            <a:defPPr>
              <a:defRPr lang="it-IT"/>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pPr marL="457200" indent="-457200" algn="just" defTabSz="449263" eaLnBrk="1">
              <a:lnSpc>
                <a:spcPct val="90000"/>
              </a:lnSpc>
              <a:buSzPct val="1000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en-US" sz="2000" dirty="0">
                <a:solidFill>
                  <a:srgbClr val="1C1C1C"/>
                </a:solidFill>
                <a:latin typeface="Source Sans Pro Light" panose="020F0302020204030204" pitchFamily="34" charset="0"/>
              </a:rPr>
              <a:t>Lo studio della realtà sociale utilizzando gli apparati concettuali, le tecniche di osservazione e misurazione, gli strumenti d’analisi matematica, i procedimenti d’inferenza delle scienze naturali.</a:t>
            </a:r>
            <a:endParaRPr lang="it-IT" sz="2000" dirty="0">
              <a:solidFill>
                <a:srgbClr val="1C1C1C"/>
              </a:solidFill>
              <a:latin typeface="Source Sans Pro Light" panose="020F0302020204030204" pitchFamily="34" charset="0"/>
            </a:endParaRPr>
          </a:p>
          <a:p>
            <a:pPr marL="457200" indent="-457200" algn="just" defTabSz="449263" eaLnBrk="1">
              <a:lnSpc>
                <a:spcPct val="90000"/>
              </a:lnSpc>
              <a:buSzPct val="1000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it-IT" altLang="en-US" sz="2000" dirty="0">
              <a:solidFill>
                <a:srgbClr val="1C1C1C"/>
              </a:solidFill>
              <a:latin typeface="Source Sans Pro Light" panose="020F0302020204030204" pitchFamily="34" charset="0"/>
            </a:endParaRPr>
          </a:p>
          <a:p>
            <a:pPr marL="457200" indent="-457200" algn="just" defTabSz="449263" eaLnBrk="1">
              <a:lnSpc>
                <a:spcPct val="90000"/>
              </a:lnSpc>
              <a:buSzPct val="1000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en-US" sz="2000" dirty="0">
                <a:solidFill>
                  <a:srgbClr val="1C1C1C"/>
                </a:solidFill>
                <a:latin typeface="Source Sans Pro Light" panose="020F0302020204030204" pitchFamily="34" charset="0"/>
              </a:rPr>
              <a:t>Universalità della scienza e unicità del metodo scientifico</a:t>
            </a:r>
            <a:r>
              <a:rPr lang="it-IT" altLang="en-US" sz="2800" dirty="0">
                <a:latin typeface="+mn-lt"/>
                <a:ea typeface="ＭＳ Ｐゴシック"/>
              </a:rPr>
              <a:t>.</a:t>
            </a:r>
          </a:p>
        </p:txBody>
      </p:sp>
    </p:spTree>
    <p:extLst>
      <p:ext uri="{BB962C8B-B14F-4D97-AF65-F5344CB8AC3E}">
        <p14:creationId xmlns:p14="http://schemas.microsoft.com/office/powerpoint/2010/main" val="1376292433"/>
      </p:ext>
    </p:extLst>
  </p:cSld>
  <p:clrMapOvr>
    <a:masterClrMapping/>
  </p:clrMapOvr>
  <p:transition spd="slow">
    <p:blinds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CustomShape 1"/>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54" name="CustomShape 2"/>
          <p:cNvSpPr/>
          <p:nvPr/>
        </p:nvSpPr>
        <p:spPr>
          <a:xfrm>
            <a:off x="0" y="0"/>
            <a:ext cx="9143280" cy="68572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155" name="CustomShape 3"/>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56" name="CustomShape 4"/>
          <p:cNvSpPr/>
          <p:nvPr/>
        </p:nvSpPr>
        <p:spPr>
          <a:xfrm>
            <a:off x="902160" y="284040"/>
            <a:ext cx="7337520" cy="1508040"/>
          </a:xfrm>
          <a:prstGeom prst="rect">
            <a:avLst/>
          </a:prstGeom>
          <a:noFill/>
          <a:ln w="0">
            <a:noFill/>
          </a:ln>
        </p:spPr>
        <p:style>
          <a:lnRef idx="0">
            <a:scrgbClr r="0" g="0" b="0"/>
          </a:lnRef>
          <a:fillRef idx="0">
            <a:scrgbClr r="0" g="0" b="0"/>
          </a:fillRef>
          <a:effectRef idx="0">
            <a:scrgbClr r="0" g="0" b="0"/>
          </a:effectRef>
          <a:fontRef idx="minor"/>
        </p:style>
        <p:txBody>
          <a:bodyPr lIns="91440" tIns="45720" rIns="91440" bIns="45720" anchor="ctr">
            <a:normAutofit/>
          </a:bodyPr>
          <a:lstStyle/>
          <a:p>
            <a:r>
              <a:rPr lang="it-IT" sz="3600" b="1" dirty="0">
                <a:solidFill>
                  <a:schemeClr val="bg1"/>
                </a:solidFill>
                <a:latin typeface="Arial" panose="020B0604020202020204" pitchFamily="34" charset="0"/>
                <a:ea typeface="ＭＳ Ｐゴシック" panose="020B0600070205080204" pitchFamily="34" charset="-128"/>
              </a:rPr>
              <a:t>Il suicidio di Durkheim/1</a:t>
            </a:r>
          </a:p>
          <a:p>
            <a:pPr>
              <a:lnSpc>
                <a:spcPct val="85000"/>
              </a:lnSpc>
              <a:spcAft>
                <a:spcPts val="601"/>
              </a:spcAft>
              <a:buNone/>
            </a:pPr>
            <a:endParaRPr lang="en-GB" sz="4000" b="0" strike="noStrike" spc="-1" dirty="0">
              <a:latin typeface="Arial"/>
            </a:endParaRPr>
          </a:p>
        </p:txBody>
      </p:sp>
      <p:sp>
        <p:nvSpPr>
          <p:cNvPr id="158" name="CustomShape 6"/>
          <p:cNvSpPr/>
          <p:nvPr/>
        </p:nvSpPr>
        <p:spPr>
          <a:xfrm>
            <a:off x="2987640" y="260280"/>
            <a:ext cx="2878920" cy="761400"/>
          </a:xfrm>
          <a:prstGeom prst="rect">
            <a:avLst/>
          </a:prstGeom>
          <a:noFill/>
          <a:ln w="0">
            <a:noFill/>
          </a:ln>
        </p:spPr>
        <p:style>
          <a:lnRef idx="0">
            <a:scrgbClr r="0" g="0" b="0"/>
          </a:lnRef>
          <a:fillRef idx="0">
            <a:scrgbClr r="0" g="0" b="0"/>
          </a:fillRef>
          <a:effectRef idx="0">
            <a:scrgbClr r="0" g="0" b="0"/>
          </a:effectRef>
          <a:fontRef idx="minor"/>
        </p:style>
      </p:sp>
      <p:sp>
        <p:nvSpPr>
          <p:cNvPr id="2" name="Text Box 2">
            <a:extLst>
              <a:ext uri="{FF2B5EF4-FFF2-40B4-BE49-F238E27FC236}">
                <a16:creationId xmlns:a16="http://schemas.microsoft.com/office/drawing/2014/main" id="{F72E49F1-E7BC-74A9-3339-82E1F0EC8BA3}"/>
              </a:ext>
            </a:extLst>
          </p:cNvPr>
          <p:cNvSpPr txBox="1">
            <a:spLocks noChangeArrowheads="1"/>
          </p:cNvSpPr>
          <p:nvPr/>
        </p:nvSpPr>
        <p:spPr bwMode="auto">
          <a:xfrm>
            <a:off x="539750" y="1125538"/>
            <a:ext cx="7848600" cy="5183187"/>
          </a:xfrm>
          <a:prstGeom prst="rect">
            <a:avLst/>
          </a:prstGeom>
          <a:noFill/>
          <a:ln>
            <a:noFill/>
          </a:ln>
          <a:effectLst/>
        </p:spPr>
        <p:txBody>
          <a:bodyPr lIns="91440" tIns="45720" rIns="91440" bIns="45720" anchor="t"/>
          <a:lstStyle>
            <a:defPPr>
              <a:defRPr lang="it-IT"/>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pPr marL="342900" indent="-342900">
              <a:buFont typeface="Arial" panose="020B0604020202020204" pitchFamily="34" charset="0"/>
              <a:buChar char="•"/>
              <a:defRPr/>
            </a:pPr>
            <a:endParaRPr lang="it-IT" altLang="it-IT" sz="2300" dirty="0">
              <a:latin typeface="+mn-lt"/>
              <a:ea typeface="ＭＳ Ｐゴシック"/>
            </a:endParaRPr>
          </a:p>
          <a:p>
            <a:pPr marL="342900" indent="-342900">
              <a:buFont typeface="Arial" panose="020B0604020202020204" pitchFamily="34" charset="0"/>
              <a:buChar char="•"/>
              <a:defRPr/>
            </a:pPr>
            <a:endParaRPr lang="it-IT" altLang="it-IT" sz="2300" dirty="0">
              <a:latin typeface="+mn-lt"/>
              <a:ea typeface="ＭＳ Ｐゴシック"/>
            </a:endParaRPr>
          </a:p>
          <a:p>
            <a:pPr marL="342900" indent="-342900">
              <a:buFont typeface="Arial" panose="020B0604020202020204" pitchFamily="34" charset="0"/>
              <a:buChar char="•"/>
              <a:defRPr/>
            </a:pPr>
            <a:endParaRPr lang="it-IT" altLang="it-IT" sz="2300" dirty="0">
              <a:latin typeface="+mn-lt"/>
              <a:ea typeface="ＭＳ Ｐゴシック"/>
            </a:endParaRPr>
          </a:p>
          <a:p>
            <a:pPr marL="341313" indent="-341313" algn="just" defTabSz="449263" eaLnBrk="1">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it-IT" sz="2000" dirty="0">
                <a:solidFill>
                  <a:srgbClr val="1C1C1C"/>
                </a:solidFill>
                <a:latin typeface="Source Sans Pro Light" panose="020F0302020204030204" pitchFamily="34" charset="0"/>
              </a:rPr>
              <a:t>«Talvolta gli uomini si uccidono perché hanno avuto dispiaceri di famiglia o delusioni d’amor proprio; talvolta hanno sofferto la miseria e la malattia; ecc. Ma noi abbiamo visto che queste particolarità individuali non sarebbero capaci di spiegare il tasso sociale dei suicidi»</a:t>
            </a:r>
            <a:endParaRPr lang="it-IT" sz="2000" dirty="0">
              <a:solidFill>
                <a:srgbClr val="1C1C1C"/>
              </a:solidFill>
              <a:latin typeface="Source Sans Pro Light" panose="020F0302020204030204" pitchFamily="34" charset="0"/>
            </a:endParaRPr>
          </a:p>
          <a:p>
            <a:pPr marL="341313" indent="-341313" algn="just" defTabSz="449263" eaLnBrk="1">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it-IT" sz="2000" dirty="0">
              <a:solidFill>
                <a:srgbClr val="1C1C1C"/>
              </a:solidFill>
              <a:latin typeface="Source Sans Pro Light" panose="020F0302020204030204" pitchFamily="34" charset="0"/>
            </a:endParaRPr>
          </a:p>
          <a:p>
            <a:pPr marL="341313" indent="-341313" algn="just" defTabSz="449263" eaLnBrk="1">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sz="2000" dirty="0">
                <a:solidFill>
                  <a:srgbClr val="1C1C1C"/>
                </a:solidFill>
                <a:latin typeface="Source Sans Pro Light" panose="020F0302020204030204" pitchFamily="34" charset="0"/>
              </a:rPr>
              <a:t>Durkheim parte dalle differenze europee in materia di tasso di suicidi, formulando </a:t>
            </a:r>
            <a:r>
              <a:rPr lang="it-IT" sz="2000" b="1" dirty="0">
                <a:solidFill>
                  <a:srgbClr val="1C1C1C"/>
                </a:solidFill>
                <a:latin typeface="Source Sans Pro Light" panose="020F0302020204030204" pitchFamily="34" charset="0"/>
              </a:rPr>
              <a:t>una teoria per cui il tasso di suicidi ha un nesso causale con il grado di individualismo di un gruppo sociale. </a:t>
            </a:r>
            <a:endParaRPr lang="en-GB" sz="2000" b="1" dirty="0">
              <a:solidFill>
                <a:srgbClr val="1C1C1C"/>
              </a:solidFill>
              <a:latin typeface="Source Sans Pro Light" panose="020F0302020204030204" pitchFamily="34" charset="0"/>
            </a:endParaRPr>
          </a:p>
          <a:p>
            <a:pPr>
              <a:defRPr/>
            </a:pPr>
            <a:endParaRPr lang="en-GB" sz="2600" dirty="0">
              <a:latin typeface="+mn-lt"/>
            </a:endParaRPr>
          </a:p>
        </p:txBody>
      </p:sp>
    </p:spTree>
    <p:extLst>
      <p:ext uri="{BB962C8B-B14F-4D97-AF65-F5344CB8AC3E}">
        <p14:creationId xmlns:p14="http://schemas.microsoft.com/office/powerpoint/2010/main" val="693500379"/>
      </p:ext>
    </p:extLst>
  </p:cSld>
  <p:clrMapOvr>
    <a:masterClrMapping/>
  </p:clrMapOvr>
  <p:transition spd="slow">
    <p:blinds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CustomShape 1"/>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54" name="CustomShape 2"/>
          <p:cNvSpPr/>
          <p:nvPr/>
        </p:nvSpPr>
        <p:spPr>
          <a:xfrm>
            <a:off x="0" y="0"/>
            <a:ext cx="9143280" cy="68572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155" name="CustomShape 3"/>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56" name="CustomShape 4"/>
          <p:cNvSpPr/>
          <p:nvPr/>
        </p:nvSpPr>
        <p:spPr>
          <a:xfrm>
            <a:off x="902160" y="284040"/>
            <a:ext cx="7337520" cy="1508040"/>
          </a:xfrm>
          <a:prstGeom prst="rect">
            <a:avLst/>
          </a:prstGeom>
          <a:noFill/>
          <a:ln w="0">
            <a:noFill/>
          </a:ln>
        </p:spPr>
        <p:style>
          <a:lnRef idx="0">
            <a:scrgbClr r="0" g="0" b="0"/>
          </a:lnRef>
          <a:fillRef idx="0">
            <a:scrgbClr r="0" g="0" b="0"/>
          </a:fillRef>
          <a:effectRef idx="0">
            <a:scrgbClr r="0" g="0" b="0"/>
          </a:effectRef>
          <a:fontRef idx="minor"/>
        </p:style>
        <p:txBody>
          <a:bodyPr lIns="91440" tIns="45720" rIns="91440" bIns="45720" anchor="ctr">
            <a:normAutofit/>
          </a:bodyPr>
          <a:lstStyle/>
          <a:p>
            <a:r>
              <a:rPr lang="it-IT" sz="3600" b="1" dirty="0">
                <a:solidFill>
                  <a:schemeClr val="bg1"/>
                </a:solidFill>
                <a:latin typeface="Arial" panose="020B0604020202020204" pitchFamily="34" charset="0"/>
                <a:ea typeface="ＭＳ Ｐゴシック" panose="020B0600070205080204" pitchFamily="34" charset="-128"/>
              </a:rPr>
              <a:t>Il suicidio di Durkheim/2</a:t>
            </a:r>
            <a:endParaRPr lang="en-GB" sz="4400" spc="-1" dirty="0">
              <a:solidFill>
                <a:schemeClr val="bg1"/>
              </a:solidFill>
              <a:ea typeface="ＭＳ Ｐゴシック" panose="020B0600070205080204" pitchFamily="34" charset="-128"/>
            </a:endParaRPr>
          </a:p>
          <a:p>
            <a:pPr>
              <a:lnSpc>
                <a:spcPct val="85000"/>
              </a:lnSpc>
              <a:spcAft>
                <a:spcPts val="601"/>
              </a:spcAft>
              <a:buNone/>
            </a:pPr>
            <a:endParaRPr lang="en-GB" sz="4000" b="0" strike="noStrike" spc="-1" dirty="0">
              <a:latin typeface="Arial"/>
            </a:endParaRPr>
          </a:p>
        </p:txBody>
      </p:sp>
      <p:sp>
        <p:nvSpPr>
          <p:cNvPr id="158" name="CustomShape 6"/>
          <p:cNvSpPr/>
          <p:nvPr/>
        </p:nvSpPr>
        <p:spPr>
          <a:xfrm>
            <a:off x="2987640" y="260280"/>
            <a:ext cx="2878920" cy="761400"/>
          </a:xfrm>
          <a:prstGeom prst="rect">
            <a:avLst/>
          </a:prstGeom>
          <a:noFill/>
          <a:ln w="0">
            <a:noFill/>
          </a:ln>
        </p:spPr>
        <p:style>
          <a:lnRef idx="0">
            <a:scrgbClr r="0" g="0" b="0"/>
          </a:lnRef>
          <a:fillRef idx="0">
            <a:scrgbClr r="0" g="0" b="0"/>
          </a:fillRef>
          <a:effectRef idx="0">
            <a:scrgbClr r="0" g="0" b="0"/>
          </a:effectRef>
          <a:fontRef idx="minor"/>
        </p:style>
      </p:sp>
      <p:sp>
        <p:nvSpPr>
          <p:cNvPr id="3" name="Text Box 2">
            <a:extLst>
              <a:ext uri="{FF2B5EF4-FFF2-40B4-BE49-F238E27FC236}">
                <a16:creationId xmlns:a16="http://schemas.microsoft.com/office/drawing/2014/main" id="{672AF26B-6640-EBC0-9FDE-CC87BD43D956}"/>
              </a:ext>
            </a:extLst>
          </p:cNvPr>
          <p:cNvSpPr txBox="1">
            <a:spLocks noChangeArrowheads="1"/>
          </p:cNvSpPr>
          <p:nvPr/>
        </p:nvSpPr>
        <p:spPr bwMode="auto">
          <a:xfrm>
            <a:off x="539750" y="1125538"/>
            <a:ext cx="7848600" cy="5183187"/>
          </a:xfrm>
          <a:prstGeom prst="rect">
            <a:avLst/>
          </a:prstGeom>
          <a:noFill/>
          <a:ln>
            <a:noFill/>
          </a:ln>
          <a:effectLst/>
        </p:spPr>
        <p:txBody>
          <a:bodyPr lIns="91440" tIns="45720" rIns="91440" bIns="45720" anchor="t"/>
          <a:lstStyle>
            <a:defPPr>
              <a:defRPr lang="it-IT"/>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pPr>
              <a:defRPr/>
            </a:pPr>
            <a:endParaRPr lang="it-IT" altLang="it-IT" sz="2200" i="1" dirty="0"/>
          </a:p>
          <a:p>
            <a:pPr>
              <a:defRPr/>
            </a:pPr>
            <a:endParaRPr lang="it-IT" altLang="it-IT" sz="2200" i="1" dirty="0">
              <a:latin typeface="+mn-lt"/>
              <a:ea typeface="ＭＳ Ｐゴシック"/>
            </a:endParaRPr>
          </a:p>
          <a:p>
            <a:pPr>
              <a:defRPr/>
            </a:pPr>
            <a:endParaRPr lang="it-IT" altLang="it-IT" sz="2200" i="1" dirty="0">
              <a:latin typeface="+mn-lt"/>
              <a:ea typeface="ＭＳ Ｐゴシック"/>
            </a:endParaRPr>
          </a:p>
          <a:p>
            <a:pPr marL="341313" indent="-341313" algn="just" defTabSz="449263" eaLnBrk="1">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it-IT" sz="2000" b="1" i="1" dirty="0">
                <a:solidFill>
                  <a:srgbClr val="1C1C1C"/>
                </a:solidFill>
                <a:latin typeface="Source Sans Pro Light" panose="020F0302020204030204" pitchFamily="34" charset="0"/>
              </a:rPr>
              <a:t>I suicidi sono più frequenti nelle società protestanti che in quelle cattoliche </a:t>
            </a:r>
            <a:r>
              <a:rPr lang="it-IT" sz="2000" dirty="0">
                <a:solidFill>
                  <a:srgbClr val="1C1C1C"/>
                </a:solidFill>
                <a:latin typeface="Source Sans Pro Light" panose="020F0302020204030204" pitchFamily="34" charset="0"/>
              </a:rPr>
              <a:t>(NB le religioni protestanti affidano le decisioni individuali al libero arbitrio individuale)</a:t>
            </a:r>
          </a:p>
          <a:p>
            <a:pPr marL="341313" indent="-341313" algn="just" defTabSz="449263" eaLnBrk="1">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it-IT" altLang="it-IT" sz="2000" dirty="0">
              <a:solidFill>
                <a:srgbClr val="1C1C1C"/>
              </a:solidFill>
              <a:latin typeface="Source Sans Pro Light" panose="020F0302020204030204" pitchFamily="34" charset="0"/>
            </a:endParaRPr>
          </a:p>
          <a:p>
            <a:pPr marL="341313" indent="-341313" algn="just" defTabSz="449263" eaLnBrk="1">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it-IT" sz="2000" dirty="0">
                <a:solidFill>
                  <a:srgbClr val="1C1C1C"/>
                </a:solidFill>
                <a:latin typeface="Source Sans Pro Light" panose="020F0302020204030204" pitchFamily="34" charset="0"/>
              </a:rPr>
              <a:t>Nel cattolicesimo «tutto un sistema gerarchico d’autorità è organizzato con un’arte meravigliosa per rendere la tradizione invariabile. Tutto quello che è variazione è orrore al cattolico (…) Al contrario al protestante la bibbia è messa nelle sue mani e nessuna interpretazione gli è imposta (…) il prete dipende solo da se stesso e dalla sua coscienza come il fedele»(S.: 201)</a:t>
            </a:r>
          </a:p>
          <a:p>
            <a:pPr>
              <a:defRPr/>
            </a:pPr>
            <a:endParaRPr lang="it-IT" altLang="it-IT" sz="2600" dirty="0">
              <a:latin typeface="+mn-lt"/>
            </a:endParaRPr>
          </a:p>
        </p:txBody>
      </p:sp>
    </p:spTree>
    <p:extLst>
      <p:ext uri="{BB962C8B-B14F-4D97-AF65-F5344CB8AC3E}">
        <p14:creationId xmlns:p14="http://schemas.microsoft.com/office/powerpoint/2010/main" val="207403950"/>
      </p:ext>
    </p:extLst>
  </p:cSld>
  <p:clrMapOvr>
    <a:masterClrMapping/>
  </p:clrMapOvr>
  <p:transition spd="slow">
    <p:blinds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CustomShape 1"/>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54" name="CustomShape 2"/>
          <p:cNvSpPr/>
          <p:nvPr/>
        </p:nvSpPr>
        <p:spPr>
          <a:xfrm>
            <a:off x="0" y="0"/>
            <a:ext cx="9143280" cy="68572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155" name="CustomShape 3"/>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56" name="CustomShape 4"/>
          <p:cNvSpPr/>
          <p:nvPr/>
        </p:nvSpPr>
        <p:spPr>
          <a:xfrm>
            <a:off x="902160" y="284040"/>
            <a:ext cx="7337520" cy="1508040"/>
          </a:xfrm>
          <a:prstGeom prst="rect">
            <a:avLst/>
          </a:prstGeom>
          <a:noFill/>
          <a:ln w="0">
            <a:noFill/>
          </a:ln>
        </p:spPr>
        <p:style>
          <a:lnRef idx="0">
            <a:scrgbClr r="0" g="0" b="0"/>
          </a:lnRef>
          <a:fillRef idx="0">
            <a:scrgbClr r="0" g="0" b="0"/>
          </a:fillRef>
          <a:effectRef idx="0">
            <a:scrgbClr r="0" g="0" b="0"/>
          </a:effectRef>
          <a:fontRef idx="minor"/>
        </p:style>
        <p:txBody>
          <a:bodyPr lIns="91440" tIns="45720" rIns="91440" bIns="45720" anchor="ctr">
            <a:normAutofit/>
          </a:bodyPr>
          <a:lstStyle/>
          <a:p>
            <a:r>
              <a:rPr lang="it-IT" sz="3200" b="1" dirty="0">
                <a:solidFill>
                  <a:schemeClr val="bg1"/>
                </a:solidFill>
                <a:latin typeface="Arial" panose="020B0604020202020204" pitchFamily="34" charset="0"/>
                <a:ea typeface="ＭＳ Ｐゴシック" panose="020B0600070205080204" pitchFamily="34" charset="-128"/>
              </a:rPr>
              <a:t>Il suicidio di Durkheim/3</a:t>
            </a:r>
          </a:p>
          <a:p>
            <a:pPr>
              <a:lnSpc>
                <a:spcPct val="85000"/>
              </a:lnSpc>
              <a:spcAft>
                <a:spcPts val="601"/>
              </a:spcAft>
              <a:buNone/>
            </a:pPr>
            <a:endParaRPr lang="en-GB" sz="4000" b="0" strike="noStrike" spc="-1" dirty="0">
              <a:latin typeface="Arial"/>
            </a:endParaRPr>
          </a:p>
        </p:txBody>
      </p:sp>
      <p:sp>
        <p:nvSpPr>
          <p:cNvPr id="158" name="CustomShape 6"/>
          <p:cNvSpPr/>
          <p:nvPr/>
        </p:nvSpPr>
        <p:spPr>
          <a:xfrm>
            <a:off x="2987640" y="260280"/>
            <a:ext cx="2878920" cy="761400"/>
          </a:xfrm>
          <a:prstGeom prst="rect">
            <a:avLst/>
          </a:prstGeom>
          <a:noFill/>
          <a:ln w="0">
            <a:noFill/>
          </a:ln>
        </p:spPr>
        <p:style>
          <a:lnRef idx="0">
            <a:scrgbClr r="0" g="0" b="0"/>
          </a:lnRef>
          <a:fillRef idx="0">
            <a:scrgbClr r="0" g="0" b="0"/>
          </a:fillRef>
          <a:effectRef idx="0">
            <a:scrgbClr r="0" g="0" b="0"/>
          </a:effectRef>
          <a:fontRef idx="minor"/>
        </p:style>
      </p:sp>
      <p:sp>
        <p:nvSpPr>
          <p:cNvPr id="2" name="Text Box 2">
            <a:extLst>
              <a:ext uri="{FF2B5EF4-FFF2-40B4-BE49-F238E27FC236}">
                <a16:creationId xmlns:a16="http://schemas.microsoft.com/office/drawing/2014/main" id="{D106C767-21F6-C56E-0C8A-1DE959CA201A}"/>
              </a:ext>
            </a:extLst>
          </p:cNvPr>
          <p:cNvSpPr txBox="1">
            <a:spLocks noChangeArrowheads="1"/>
          </p:cNvSpPr>
          <p:nvPr/>
        </p:nvSpPr>
        <p:spPr bwMode="auto">
          <a:xfrm>
            <a:off x="539750" y="1857572"/>
            <a:ext cx="7848600" cy="5183187"/>
          </a:xfrm>
          <a:prstGeom prst="rect">
            <a:avLst/>
          </a:prstGeom>
          <a:noFill/>
          <a:ln>
            <a:noFill/>
          </a:ln>
          <a:effectLst/>
        </p:spPr>
        <p:txBody>
          <a:bodyPr/>
          <a:lstStyle>
            <a:defPPr>
              <a:defRPr lang="it-IT"/>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pPr marL="341313" indent="-341313" algn="just" defTabSz="449263" eaLnBrk="1">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it-IT" sz="2000" b="1" i="1" dirty="0">
                <a:solidFill>
                  <a:srgbClr val="1C1C1C"/>
                </a:solidFill>
                <a:latin typeface="Source Sans Pro Light" panose="020F0302020204030204" pitchFamily="34" charset="0"/>
              </a:rPr>
              <a:t>I suicidi sono più frequenti nelle società che attraversano fasi di espansione economica </a:t>
            </a:r>
            <a:r>
              <a:rPr lang="it-IT" sz="2000" dirty="0">
                <a:solidFill>
                  <a:srgbClr val="1C1C1C"/>
                </a:solidFill>
                <a:latin typeface="Source Sans Pro Light" panose="020F0302020204030204" pitchFamily="34" charset="0"/>
              </a:rPr>
              <a:t>(NB </a:t>
            </a:r>
            <a:r>
              <a:rPr lang="it-IT" altLang="it-IT" sz="2000" dirty="0">
                <a:solidFill>
                  <a:srgbClr val="1C1C1C"/>
                </a:solidFill>
                <a:latin typeface="Source Sans Pro Light" panose="020F0302020204030204" pitchFamily="34" charset="0"/>
              </a:rPr>
              <a:t>Nelle brusche dinamiche economiche vanno in frantumi gli standard culturali</a:t>
            </a:r>
            <a:r>
              <a:rPr lang="it-IT" sz="2000" dirty="0">
                <a:solidFill>
                  <a:srgbClr val="1C1C1C"/>
                </a:solidFill>
                <a:latin typeface="Source Sans Pro Light" panose="020F0302020204030204" pitchFamily="34" charset="0"/>
              </a:rPr>
              <a:t>).</a:t>
            </a:r>
          </a:p>
          <a:p>
            <a:pPr marL="341313" indent="-341313" algn="just" defTabSz="449263" eaLnBrk="1">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it-IT" altLang="it-IT" sz="2000" dirty="0">
              <a:solidFill>
                <a:srgbClr val="1C1C1C"/>
              </a:solidFill>
              <a:latin typeface="Source Sans Pro Light" panose="020F0302020204030204" pitchFamily="34" charset="0"/>
            </a:endParaRPr>
          </a:p>
          <a:p>
            <a:pPr marL="341313" indent="-341313" algn="just" defTabSz="449263" eaLnBrk="1">
              <a:lnSpc>
                <a:spcPct val="90000"/>
              </a:lnSpc>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it-IT" sz="2000" dirty="0">
                <a:solidFill>
                  <a:srgbClr val="1C1C1C"/>
                </a:solidFill>
                <a:latin typeface="Source Sans Pro Light" panose="020F0302020204030204" pitchFamily="34" charset="0"/>
              </a:rPr>
              <a:t>«Tra i popoli dove il progresso è e deve essere rapido, le norme che contengono gli individui debbono essere sufficientemente flessibili e malleabili, perché se conservassero la rigidità immutabile che hanno nelle società primitive, l’evoluzione così intralciata. È allora inevitabile che desideri e ambizioni, meno fortemente trattenuti scavalchino tumultuosamente gli argini in vari punti» (S.: 430)  </a:t>
            </a:r>
          </a:p>
          <a:p>
            <a:pPr>
              <a:defRPr/>
            </a:pPr>
            <a:endParaRPr lang="it-IT" altLang="it-IT" sz="2600" dirty="0">
              <a:latin typeface="+mn-lt"/>
            </a:endParaRPr>
          </a:p>
        </p:txBody>
      </p:sp>
    </p:spTree>
    <p:extLst>
      <p:ext uri="{BB962C8B-B14F-4D97-AF65-F5344CB8AC3E}">
        <p14:creationId xmlns:p14="http://schemas.microsoft.com/office/powerpoint/2010/main" val="3080245945"/>
      </p:ext>
    </p:extLst>
  </p:cSld>
  <p:clrMapOvr>
    <a:masterClrMapping/>
  </p:clrMapOvr>
  <p:transition spd="slow">
    <p:blinds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CustomShape 1"/>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54" name="CustomShape 2"/>
          <p:cNvSpPr/>
          <p:nvPr/>
        </p:nvSpPr>
        <p:spPr>
          <a:xfrm>
            <a:off x="0" y="0"/>
            <a:ext cx="9143280" cy="68572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155" name="CustomShape 3"/>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56" name="CustomShape 4"/>
          <p:cNvSpPr/>
          <p:nvPr/>
        </p:nvSpPr>
        <p:spPr>
          <a:xfrm>
            <a:off x="902160" y="284040"/>
            <a:ext cx="7337520" cy="1508040"/>
          </a:xfrm>
          <a:prstGeom prst="rect">
            <a:avLst/>
          </a:prstGeom>
          <a:noFill/>
          <a:ln w="0">
            <a:noFill/>
          </a:ln>
        </p:spPr>
        <p:style>
          <a:lnRef idx="0">
            <a:scrgbClr r="0" g="0" b="0"/>
          </a:lnRef>
          <a:fillRef idx="0">
            <a:scrgbClr r="0" g="0" b="0"/>
          </a:fillRef>
          <a:effectRef idx="0">
            <a:scrgbClr r="0" g="0" b="0"/>
          </a:effectRef>
          <a:fontRef idx="minor"/>
        </p:style>
        <p:txBody>
          <a:bodyPr lIns="91440" tIns="45720" rIns="91440" bIns="45720" anchor="ctr">
            <a:normAutofit/>
          </a:bodyPr>
          <a:lstStyle/>
          <a:p>
            <a:r>
              <a:rPr lang="it-IT" sz="3600" b="1" dirty="0">
                <a:solidFill>
                  <a:schemeClr val="bg1"/>
                </a:solidFill>
                <a:latin typeface="Arial" panose="020B0604020202020204" pitchFamily="34" charset="0"/>
                <a:ea typeface="ＭＳ Ｐゴシック" panose="020B0600070205080204" pitchFamily="34" charset="-128"/>
              </a:rPr>
              <a:t>Positivismo e questione epistemologica</a:t>
            </a:r>
          </a:p>
        </p:txBody>
      </p:sp>
      <p:sp>
        <p:nvSpPr>
          <p:cNvPr id="158" name="CustomShape 6"/>
          <p:cNvSpPr/>
          <p:nvPr/>
        </p:nvSpPr>
        <p:spPr>
          <a:xfrm>
            <a:off x="2987640" y="260280"/>
            <a:ext cx="2878920" cy="761400"/>
          </a:xfrm>
          <a:prstGeom prst="rect">
            <a:avLst/>
          </a:prstGeom>
          <a:noFill/>
          <a:ln w="0">
            <a:noFill/>
          </a:ln>
        </p:spPr>
        <p:style>
          <a:lnRef idx="0">
            <a:scrgbClr r="0" g="0" b="0"/>
          </a:lnRef>
          <a:fillRef idx="0">
            <a:scrgbClr r="0" g="0" b="0"/>
          </a:fillRef>
          <a:effectRef idx="0">
            <a:scrgbClr r="0" g="0" b="0"/>
          </a:effectRef>
          <a:fontRef idx="minor"/>
        </p:style>
      </p:sp>
      <p:sp>
        <p:nvSpPr>
          <p:cNvPr id="3" name="Rectangle 5">
            <a:extLst>
              <a:ext uri="{FF2B5EF4-FFF2-40B4-BE49-F238E27FC236}">
                <a16:creationId xmlns:a16="http://schemas.microsoft.com/office/drawing/2014/main" id="{4BBF2A38-B49C-EC8D-7D78-C49D111C5D97}"/>
              </a:ext>
            </a:extLst>
          </p:cNvPr>
          <p:cNvSpPr>
            <a:spLocks noChangeArrowheads="1"/>
          </p:cNvSpPr>
          <p:nvPr/>
        </p:nvSpPr>
        <p:spPr bwMode="auto">
          <a:xfrm>
            <a:off x="900113" y="1614271"/>
            <a:ext cx="7704137" cy="4056495"/>
          </a:xfrm>
          <a:prstGeom prst="rect">
            <a:avLst/>
          </a:prstGeom>
          <a:noFill/>
          <a:ln>
            <a:noFill/>
          </a:ln>
          <a:effectLst/>
        </p:spPr>
        <p:txBody>
          <a:bodyPr lIns="91440" tIns="45720" rIns="91440" bIns="45720" anchor="ctr">
            <a:spAutoFit/>
          </a:bodyPr>
          <a:lstStyle>
            <a:defPPr>
              <a:defRPr lang="it-IT"/>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pPr>
              <a:defRPr/>
            </a:pPr>
            <a:endParaRPr lang="it-IT" altLang="en-US" dirty="0">
              <a:latin typeface="+mn-lt"/>
            </a:endParaRPr>
          </a:p>
          <a:p>
            <a:pPr marL="342900" indent="-342900">
              <a:spcAft>
                <a:spcPts val="600"/>
              </a:spcAft>
              <a:buFont typeface="Arial" panose="020B0604020202020204" pitchFamily="34" charset="0"/>
              <a:buChar char="•"/>
              <a:defRPr/>
            </a:pPr>
            <a:endParaRPr lang="it-IT" altLang="en-US" dirty="0">
              <a:latin typeface="+mn-lt"/>
              <a:ea typeface="ＭＳ Ｐゴシック"/>
            </a:endParaRPr>
          </a:p>
          <a:p>
            <a:pPr marL="342900" indent="-342900">
              <a:spcAft>
                <a:spcPts val="600"/>
              </a:spcAft>
              <a:buFont typeface="Arial" panose="020B0604020202020204" pitchFamily="34" charset="0"/>
              <a:buChar char="•"/>
              <a:defRPr/>
            </a:pPr>
            <a:endParaRPr lang="it-IT" altLang="en-US" dirty="0">
              <a:latin typeface="+mn-lt"/>
              <a:ea typeface="ＭＳ Ｐゴシック"/>
            </a:endParaRPr>
          </a:p>
          <a:p>
            <a:pPr marL="341313" indent="-341313" algn="just" defTabSz="449263" eaLnBrk="1">
              <a:lnSpc>
                <a:spcPct val="90000"/>
              </a:lnSpc>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en-US" sz="2000" dirty="0">
                <a:solidFill>
                  <a:srgbClr val="1C1C1C"/>
                </a:solidFill>
                <a:latin typeface="Source Sans Pro Light" panose="020F0302020204030204" pitchFamily="34" charset="0"/>
              </a:rPr>
              <a:t>Lo/a studioso/a e l’oggetto studiato sono indipendenti tra loro (</a:t>
            </a:r>
            <a:r>
              <a:rPr lang="it-IT" altLang="en-US" sz="2000" b="1" dirty="0">
                <a:solidFill>
                  <a:srgbClr val="1C1C1C"/>
                </a:solidFill>
                <a:latin typeface="Source Sans Pro Light" panose="020F0302020204030204" pitchFamily="34" charset="0"/>
              </a:rPr>
              <a:t>dualismo</a:t>
            </a:r>
            <a:r>
              <a:rPr lang="it-IT" altLang="en-US" sz="2000" dirty="0">
                <a:solidFill>
                  <a:srgbClr val="1C1C1C"/>
                </a:solidFill>
                <a:latin typeface="Source Sans Pro Light" panose="020F0302020204030204" pitchFamily="34" charset="0"/>
              </a:rPr>
              <a:t>).</a:t>
            </a:r>
            <a:endParaRPr lang="it-IT" sz="2000" dirty="0">
              <a:solidFill>
                <a:srgbClr val="1C1C1C"/>
              </a:solidFill>
              <a:latin typeface="Source Sans Pro Light" panose="020F0302020204030204" pitchFamily="34" charset="0"/>
            </a:endParaRPr>
          </a:p>
          <a:p>
            <a:pPr marL="341313" indent="-341313" algn="just" defTabSz="449263" eaLnBrk="1">
              <a:lnSpc>
                <a:spcPct val="90000"/>
              </a:lnSpc>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en-US" sz="2000" dirty="0">
                <a:solidFill>
                  <a:srgbClr val="1C1C1C"/>
                </a:solidFill>
                <a:latin typeface="Source Sans Pro Light" panose="020F0302020204030204" pitchFamily="34" charset="0"/>
              </a:rPr>
              <a:t>Lo/a studioso/a può studiare l’oggetto senza influenzarlo (</a:t>
            </a:r>
            <a:r>
              <a:rPr lang="it-IT" altLang="en-US" sz="2000" b="1" dirty="0">
                <a:solidFill>
                  <a:srgbClr val="1C1C1C"/>
                </a:solidFill>
                <a:latin typeface="Source Sans Pro Light" panose="020F0302020204030204" pitchFamily="34" charset="0"/>
              </a:rPr>
              <a:t>oggettività; valori ininfluenti</a:t>
            </a:r>
            <a:r>
              <a:rPr lang="it-IT" altLang="en-US" sz="2000" dirty="0">
                <a:solidFill>
                  <a:srgbClr val="1C1C1C"/>
                </a:solidFill>
                <a:latin typeface="Source Sans Pro Light" panose="020F0302020204030204" pitchFamily="34" charset="0"/>
              </a:rPr>
              <a:t>).</a:t>
            </a:r>
          </a:p>
          <a:p>
            <a:pPr marL="341313" indent="-341313" algn="just" defTabSz="449263" eaLnBrk="1">
              <a:lnSpc>
                <a:spcPct val="90000"/>
              </a:lnSpc>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en-US" sz="2000" dirty="0">
                <a:solidFill>
                  <a:srgbClr val="1C1C1C"/>
                </a:solidFill>
                <a:latin typeface="Source Sans Pro Light" panose="020F0302020204030204" pitchFamily="34" charset="0"/>
              </a:rPr>
              <a:t>La realtà sociale funziona con leggi e regole che possono essere studiate empiricamente (</a:t>
            </a:r>
            <a:r>
              <a:rPr lang="it-IT" altLang="en-US" sz="2000" b="1" dirty="0">
                <a:solidFill>
                  <a:srgbClr val="1C1C1C"/>
                </a:solidFill>
                <a:latin typeface="Source Sans Pro Light" panose="020F0302020204030204" pitchFamily="34" charset="0"/>
              </a:rPr>
              <a:t>come i fatti naturali</a:t>
            </a:r>
            <a:r>
              <a:rPr lang="it-IT" altLang="en-US" sz="2000" dirty="0">
                <a:solidFill>
                  <a:srgbClr val="1C1C1C"/>
                </a:solidFill>
                <a:latin typeface="Source Sans Pro Light" panose="020F0302020204030204" pitchFamily="34" charset="0"/>
              </a:rPr>
              <a:t>).</a:t>
            </a:r>
          </a:p>
          <a:p>
            <a:pPr marL="341313" indent="-341313" algn="just" defTabSz="449263" eaLnBrk="1">
              <a:lnSpc>
                <a:spcPct val="90000"/>
              </a:lnSpc>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en-US" sz="2000" dirty="0">
                <a:solidFill>
                  <a:srgbClr val="1C1C1C"/>
                </a:solidFill>
                <a:latin typeface="Source Sans Pro Light" panose="020F0302020204030204" pitchFamily="34" charset="0"/>
              </a:rPr>
              <a:t>Le leggi esistono nella realtà esterna indipendentemente da chi osserva; scopo del/la sociologo/a è quello di scoprirle</a:t>
            </a:r>
            <a:r>
              <a:rPr lang="it-IT" altLang="en-US" dirty="0">
                <a:latin typeface="+mn-lt"/>
                <a:ea typeface="ＭＳ Ｐゴシック"/>
              </a:rPr>
              <a:t>.</a:t>
            </a:r>
          </a:p>
          <a:p>
            <a:pPr algn="just">
              <a:defRPr/>
            </a:pPr>
            <a:endParaRPr lang="it-IT" altLang="en-US" sz="2800" dirty="0"/>
          </a:p>
        </p:txBody>
      </p:sp>
    </p:spTree>
    <p:extLst>
      <p:ext uri="{BB962C8B-B14F-4D97-AF65-F5344CB8AC3E}">
        <p14:creationId xmlns:p14="http://schemas.microsoft.com/office/powerpoint/2010/main" val="3301367736"/>
      </p:ext>
    </p:extLst>
  </p:cSld>
  <p:clrMapOvr>
    <a:masterClrMapping/>
  </p:clrMapOvr>
  <p:transition spd="slow">
    <p:blinds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CustomShape 1"/>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54" name="CustomShape 2"/>
          <p:cNvSpPr/>
          <p:nvPr/>
        </p:nvSpPr>
        <p:spPr>
          <a:xfrm>
            <a:off x="0" y="0"/>
            <a:ext cx="9143280" cy="68572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155" name="CustomShape 3"/>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56" name="CustomShape 4"/>
          <p:cNvSpPr/>
          <p:nvPr/>
        </p:nvSpPr>
        <p:spPr>
          <a:xfrm>
            <a:off x="902160" y="284040"/>
            <a:ext cx="7337520" cy="1508040"/>
          </a:xfrm>
          <a:prstGeom prst="rect">
            <a:avLst/>
          </a:prstGeom>
          <a:noFill/>
          <a:ln w="0">
            <a:noFill/>
          </a:ln>
        </p:spPr>
        <p:style>
          <a:lnRef idx="0">
            <a:scrgbClr r="0" g="0" b="0"/>
          </a:lnRef>
          <a:fillRef idx="0">
            <a:scrgbClr r="0" g="0" b="0"/>
          </a:fillRef>
          <a:effectRef idx="0">
            <a:scrgbClr r="0" g="0" b="0"/>
          </a:effectRef>
          <a:fontRef idx="minor"/>
        </p:style>
        <p:txBody>
          <a:bodyPr lIns="91440" tIns="45720" rIns="91440" bIns="45720" anchor="ctr">
            <a:normAutofit/>
          </a:bodyPr>
          <a:lstStyle/>
          <a:p>
            <a:r>
              <a:rPr lang="it-IT" sz="3200" b="1" dirty="0">
                <a:solidFill>
                  <a:schemeClr val="bg1"/>
                </a:solidFill>
                <a:latin typeface="Arial" panose="020B0604020202020204" pitchFamily="34" charset="0"/>
                <a:ea typeface="ＭＳ Ｐゴシック" panose="020B0600070205080204" pitchFamily="34" charset="-128"/>
              </a:rPr>
              <a:t>Positivismo e questione metodologica</a:t>
            </a:r>
          </a:p>
          <a:p>
            <a:pPr>
              <a:lnSpc>
                <a:spcPct val="85000"/>
              </a:lnSpc>
              <a:spcAft>
                <a:spcPts val="601"/>
              </a:spcAft>
              <a:buNone/>
            </a:pPr>
            <a:endParaRPr lang="en-GB" sz="4000" b="0" strike="noStrike" spc="-1" dirty="0">
              <a:latin typeface="Arial"/>
            </a:endParaRPr>
          </a:p>
        </p:txBody>
      </p:sp>
      <p:sp>
        <p:nvSpPr>
          <p:cNvPr id="158" name="CustomShape 6"/>
          <p:cNvSpPr/>
          <p:nvPr/>
        </p:nvSpPr>
        <p:spPr>
          <a:xfrm>
            <a:off x="2987640" y="260280"/>
            <a:ext cx="2878920" cy="761400"/>
          </a:xfrm>
          <a:prstGeom prst="rect">
            <a:avLst/>
          </a:prstGeom>
          <a:noFill/>
          <a:ln w="0">
            <a:noFill/>
          </a:ln>
        </p:spPr>
        <p:style>
          <a:lnRef idx="0">
            <a:scrgbClr r="0" g="0" b="0"/>
          </a:lnRef>
          <a:fillRef idx="0">
            <a:scrgbClr r="0" g="0" b="0"/>
          </a:fillRef>
          <a:effectRef idx="0">
            <a:scrgbClr r="0" g="0" b="0"/>
          </a:effectRef>
          <a:fontRef idx="minor"/>
        </p:style>
      </p:sp>
      <p:sp>
        <p:nvSpPr>
          <p:cNvPr id="2" name="Rectangle 5">
            <a:extLst>
              <a:ext uri="{FF2B5EF4-FFF2-40B4-BE49-F238E27FC236}">
                <a16:creationId xmlns:a16="http://schemas.microsoft.com/office/drawing/2014/main" id="{21241EB9-DA97-7CA0-A276-3524ACE768C2}"/>
              </a:ext>
            </a:extLst>
          </p:cNvPr>
          <p:cNvSpPr>
            <a:spLocks noChangeArrowheads="1"/>
          </p:cNvSpPr>
          <p:nvPr/>
        </p:nvSpPr>
        <p:spPr bwMode="auto">
          <a:xfrm>
            <a:off x="900113" y="2431566"/>
            <a:ext cx="7704137" cy="2733056"/>
          </a:xfrm>
          <a:prstGeom prst="rect">
            <a:avLst/>
          </a:prstGeom>
          <a:noFill/>
          <a:ln>
            <a:noFill/>
          </a:ln>
          <a:effectLst/>
        </p:spPr>
        <p:txBody>
          <a:bodyPr lIns="91440" tIns="45720" rIns="91440" bIns="45720" anchor="ctr">
            <a:spAutoFit/>
          </a:bodyPr>
          <a:lstStyle>
            <a:defPPr>
              <a:defRPr lang="it-IT"/>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pPr>
              <a:defRPr/>
            </a:pPr>
            <a:endParaRPr lang="it-IT" altLang="en-US" sz="3200" dirty="0">
              <a:latin typeface="+mn-lt"/>
            </a:endParaRPr>
          </a:p>
          <a:p>
            <a:pPr marL="341313" indent="-341313" algn="just" defTabSz="449263" eaLnBrk="1">
              <a:lnSpc>
                <a:spcPct val="90000"/>
              </a:lnSpc>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en-US" sz="2000" dirty="0">
                <a:solidFill>
                  <a:srgbClr val="1C1C1C"/>
                </a:solidFill>
                <a:latin typeface="Source Sans Pro Light" panose="020F0302020204030204" pitchFamily="34" charset="0"/>
              </a:rPr>
              <a:t>Il metodo conoscitivo è di tipo </a:t>
            </a:r>
            <a:r>
              <a:rPr lang="it-IT" altLang="en-US" sz="2000" b="1" dirty="0">
                <a:solidFill>
                  <a:srgbClr val="1C1C1C"/>
                </a:solidFill>
                <a:latin typeface="Source Sans Pro Light" panose="020F0302020204030204" pitchFamily="34" charset="0"/>
              </a:rPr>
              <a:t>induttivo</a:t>
            </a:r>
            <a:r>
              <a:rPr lang="it-IT" altLang="en-US" sz="2000" dirty="0">
                <a:solidFill>
                  <a:srgbClr val="1C1C1C"/>
                </a:solidFill>
                <a:latin typeface="Source Sans Pro Light" panose="020F0302020204030204" pitchFamily="34" charset="0"/>
              </a:rPr>
              <a:t>: dal particolare all’universale.</a:t>
            </a:r>
          </a:p>
          <a:p>
            <a:pPr marL="341313" indent="-341313" algn="just" defTabSz="449263" eaLnBrk="1">
              <a:lnSpc>
                <a:spcPct val="90000"/>
              </a:lnSpc>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en-US" sz="2000" b="1" dirty="0">
                <a:solidFill>
                  <a:srgbClr val="1C1C1C"/>
                </a:solidFill>
                <a:latin typeface="Source Sans Pro Light" panose="020F0302020204030204" pitchFamily="34" charset="0"/>
              </a:rPr>
              <a:t>Formalizzazione matematica</a:t>
            </a:r>
            <a:r>
              <a:rPr lang="it-IT" altLang="en-US" sz="2000" dirty="0">
                <a:solidFill>
                  <a:srgbClr val="1C1C1C"/>
                </a:solidFill>
                <a:latin typeface="Source Sans Pro Light" panose="020F0302020204030204" pitchFamily="34" charset="0"/>
              </a:rPr>
              <a:t>.</a:t>
            </a:r>
          </a:p>
          <a:p>
            <a:pPr marL="341313" indent="-341313" algn="just" defTabSz="449263" eaLnBrk="1">
              <a:lnSpc>
                <a:spcPct val="90000"/>
              </a:lnSpc>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en-US" sz="2000" b="1" dirty="0">
                <a:solidFill>
                  <a:srgbClr val="1C1C1C"/>
                </a:solidFill>
                <a:latin typeface="Source Sans Pro Light" panose="020F0302020204030204" pitchFamily="34" charset="0"/>
              </a:rPr>
              <a:t>Tecnica dell’esperimento</a:t>
            </a:r>
            <a:r>
              <a:rPr lang="it-IT" altLang="en-US" sz="2000" dirty="0">
                <a:solidFill>
                  <a:srgbClr val="1C1C1C"/>
                </a:solidFill>
                <a:latin typeface="Source Sans Pro Light" panose="020F0302020204030204" pitchFamily="34" charset="0"/>
              </a:rPr>
              <a:t>: manipolazione e controllo delle variabili e separazione tra osservatore/</a:t>
            </a:r>
            <a:r>
              <a:rPr lang="it-IT" altLang="en-US" sz="2000" dirty="0" err="1">
                <a:solidFill>
                  <a:srgbClr val="1C1C1C"/>
                </a:solidFill>
                <a:latin typeface="Source Sans Pro Light" panose="020F0302020204030204" pitchFamily="34" charset="0"/>
              </a:rPr>
              <a:t>trice</a:t>
            </a:r>
            <a:r>
              <a:rPr lang="it-IT" altLang="en-US" sz="2000" dirty="0">
                <a:solidFill>
                  <a:srgbClr val="1C1C1C"/>
                </a:solidFill>
                <a:latin typeface="Source Sans Pro Light" panose="020F0302020204030204" pitchFamily="34" charset="0"/>
              </a:rPr>
              <a:t> e oggetto osservato.</a:t>
            </a:r>
          </a:p>
          <a:p>
            <a:pPr marL="341313" indent="-341313" algn="just" defTabSz="449263" eaLnBrk="1">
              <a:lnSpc>
                <a:spcPct val="90000"/>
              </a:lnSpc>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en-US" sz="2000" dirty="0">
                <a:solidFill>
                  <a:srgbClr val="1C1C1C"/>
                </a:solidFill>
                <a:latin typeface="Source Sans Pro Light" panose="020F0302020204030204" pitchFamily="34" charset="0"/>
              </a:rPr>
              <a:t>Nella sua forma più completa la </a:t>
            </a:r>
            <a:r>
              <a:rPr lang="it-IT" altLang="en-US" sz="2000" b="1" dirty="0">
                <a:solidFill>
                  <a:srgbClr val="1C1C1C"/>
                </a:solidFill>
                <a:latin typeface="Source Sans Pro Light" panose="020F0302020204030204" pitchFamily="34" charset="0"/>
              </a:rPr>
              <a:t>spiegazione</a:t>
            </a:r>
            <a:r>
              <a:rPr lang="it-IT" altLang="en-US" sz="2000" dirty="0">
                <a:solidFill>
                  <a:srgbClr val="1C1C1C"/>
                </a:solidFill>
                <a:latin typeface="Source Sans Pro Light" panose="020F0302020204030204" pitchFamily="34" charset="0"/>
              </a:rPr>
              <a:t> è basata sul nesso causa-effetto</a:t>
            </a:r>
            <a:r>
              <a:rPr lang="it-IT" altLang="en-US" dirty="0">
                <a:latin typeface="+mn-lt"/>
                <a:ea typeface="ＭＳ Ｐゴシック"/>
              </a:rPr>
              <a:t>.</a:t>
            </a:r>
          </a:p>
          <a:p>
            <a:pPr algn="just">
              <a:defRPr/>
            </a:pPr>
            <a:endParaRPr lang="it-IT" altLang="en-US" sz="2800" dirty="0"/>
          </a:p>
        </p:txBody>
      </p:sp>
    </p:spTree>
    <p:extLst>
      <p:ext uri="{BB962C8B-B14F-4D97-AF65-F5344CB8AC3E}">
        <p14:creationId xmlns:p14="http://schemas.microsoft.com/office/powerpoint/2010/main" val="1296686781"/>
      </p:ext>
    </p:extLst>
  </p:cSld>
  <p:clrMapOvr>
    <a:masterClrMapping/>
  </p:clrMapOvr>
  <p:transition spd="slow">
    <p:blinds dir="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CustomShape 1"/>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54" name="CustomShape 2"/>
          <p:cNvSpPr/>
          <p:nvPr/>
        </p:nvSpPr>
        <p:spPr>
          <a:xfrm>
            <a:off x="0" y="0"/>
            <a:ext cx="9143280" cy="68572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155" name="CustomShape 3"/>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56" name="CustomShape 4"/>
          <p:cNvSpPr/>
          <p:nvPr/>
        </p:nvSpPr>
        <p:spPr>
          <a:xfrm>
            <a:off x="902160" y="284040"/>
            <a:ext cx="7337520" cy="1508040"/>
          </a:xfrm>
          <a:prstGeom prst="rect">
            <a:avLst/>
          </a:prstGeom>
          <a:noFill/>
          <a:ln w="0">
            <a:noFill/>
          </a:ln>
        </p:spPr>
        <p:style>
          <a:lnRef idx="0">
            <a:scrgbClr r="0" g="0" b="0"/>
          </a:lnRef>
          <a:fillRef idx="0">
            <a:scrgbClr r="0" g="0" b="0"/>
          </a:fillRef>
          <a:effectRef idx="0">
            <a:scrgbClr r="0" g="0" b="0"/>
          </a:effectRef>
          <a:fontRef idx="minor"/>
        </p:style>
        <p:txBody>
          <a:bodyPr lIns="91440" tIns="45720" rIns="91440" bIns="45720" anchor="ctr">
            <a:normAutofit/>
          </a:bodyPr>
          <a:lstStyle/>
          <a:p>
            <a:r>
              <a:rPr lang="it-IT" sz="3200" b="1" dirty="0">
                <a:solidFill>
                  <a:schemeClr val="bg1"/>
                </a:solidFill>
                <a:latin typeface="Arial" panose="020B0604020202020204" pitchFamily="34" charset="0"/>
                <a:ea typeface="ＭＳ Ｐゴシック" panose="020B0600070205080204" pitchFamily="34" charset="-128"/>
              </a:rPr>
              <a:t>La crisi del positivismo</a:t>
            </a:r>
          </a:p>
          <a:p>
            <a:pPr>
              <a:lnSpc>
                <a:spcPct val="85000"/>
              </a:lnSpc>
              <a:spcAft>
                <a:spcPts val="601"/>
              </a:spcAft>
              <a:buNone/>
            </a:pPr>
            <a:endParaRPr lang="en-GB" sz="4000" b="0" strike="noStrike" spc="-1" dirty="0">
              <a:latin typeface="Arial"/>
            </a:endParaRPr>
          </a:p>
        </p:txBody>
      </p:sp>
      <p:sp>
        <p:nvSpPr>
          <p:cNvPr id="158" name="CustomShape 6"/>
          <p:cNvSpPr/>
          <p:nvPr/>
        </p:nvSpPr>
        <p:spPr>
          <a:xfrm>
            <a:off x="2987640" y="260280"/>
            <a:ext cx="2878920" cy="761400"/>
          </a:xfrm>
          <a:prstGeom prst="rect">
            <a:avLst/>
          </a:prstGeom>
          <a:noFill/>
          <a:ln w="0">
            <a:noFill/>
          </a:ln>
        </p:spPr>
        <p:style>
          <a:lnRef idx="0">
            <a:scrgbClr r="0" g="0" b="0"/>
          </a:lnRef>
          <a:fillRef idx="0">
            <a:scrgbClr r="0" g="0" b="0"/>
          </a:fillRef>
          <a:effectRef idx="0">
            <a:scrgbClr r="0" g="0" b="0"/>
          </a:effectRef>
          <a:fontRef idx="minor"/>
        </p:style>
      </p:sp>
      <p:sp>
        <p:nvSpPr>
          <p:cNvPr id="2" name="Rectangle 4">
            <a:extLst>
              <a:ext uri="{FF2B5EF4-FFF2-40B4-BE49-F238E27FC236}">
                <a16:creationId xmlns:a16="http://schemas.microsoft.com/office/drawing/2014/main" id="{87EAE5EE-666B-F60D-09A1-51658EF32C21}"/>
              </a:ext>
            </a:extLst>
          </p:cNvPr>
          <p:cNvSpPr>
            <a:spLocks noChangeArrowheads="1"/>
          </p:cNvSpPr>
          <p:nvPr/>
        </p:nvSpPr>
        <p:spPr bwMode="auto">
          <a:xfrm>
            <a:off x="611188" y="1053693"/>
            <a:ext cx="7993062" cy="4647426"/>
          </a:xfrm>
          <a:prstGeom prst="rect">
            <a:avLst/>
          </a:prstGeom>
          <a:noFill/>
          <a:ln>
            <a:noFill/>
          </a:ln>
          <a:effectLst/>
        </p:spPr>
        <p:txBody>
          <a:bodyPr lIns="91440" tIns="45720" rIns="91440" bIns="45720" anchor="ctr">
            <a:spAutoFit/>
          </a:bodyPr>
          <a:lstStyle>
            <a:defPPr>
              <a:defRPr lang="it-IT"/>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pPr>
              <a:defRPr/>
            </a:pPr>
            <a:endParaRPr lang="it-IT" altLang="en-US" dirty="0">
              <a:latin typeface="Arial"/>
              <a:ea typeface="ＭＳ Ｐゴシック"/>
            </a:endParaRPr>
          </a:p>
          <a:p>
            <a:pPr>
              <a:defRPr/>
            </a:pPr>
            <a:endParaRPr lang="it-IT" altLang="en-US" dirty="0">
              <a:latin typeface="Arial"/>
              <a:ea typeface="ＭＳ Ｐゴシック"/>
            </a:endParaRPr>
          </a:p>
          <a:p>
            <a:pPr>
              <a:defRPr/>
            </a:pPr>
            <a:endParaRPr lang="it-IT" altLang="en-US" dirty="0">
              <a:latin typeface="Arial"/>
              <a:ea typeface="ＭＳ Ｐゴシック"/>
            </a:endParaRPr>
          </a:p>
          <a:p>
            <a:pPr>
              <a:defRPr/>
            </a:pPr>
            <a:r>
              <a:rPr lang="it-IT" altLang="en-US" sz="2000" dirty="0">
                <a:solidFill>
                  <a:srgbClr val="1C1C1C"/>
                </a:solidFill>
                <a:latin typeface="Source Sans Pro Light" panose="020F0302020204030204" pitchFamily="34" charset="0"/>
              </a:rPr>
              <a:t>Nel positivismo dominava: </a:t>
            </a:r>
            <a:endParaRPr lang="it-IT" sz="2000" dirty="0">
              <a:solidFill>
                <a:srgbClr val="1C1C1C"/>
              </a:solidFill>
              <a:latin typeface="Source Sans Pro Light" panose="020F0302020204030204" pitchFamily="34" charset="0"/>
            </a:endParaRPr>
          </a:p>
          <a:p>
            <a:pPr marL="342900" indent="-342900">
              <a:spcBef>
                <a:spcPct val="0"/>
              </a:spcBef>
              <a:buFont typeface="Arial"/>
              <a:buChar char="•"/>
              <a:defRPr/>
            </a:pPr>
            <a:r>
              <a:rPr lang="it-IT" altLang="en-US" sz="2000" dirty="0">
                <a:solidFill>
                  <a:srgbClr val="1C1C1C"/>
                </a:solidFill>
                <a:latin typeface="Source Sans Pro Light" panose="020F0302020204030204" pitchFamily="34" charset="0"/>
              </a:rPr>
              <a:t>la certezza scientifica,</a:t>
            </a:r>
          </a:p>
          <a:p>
            <a:pPr marL="342900" indent="-342900">
              <a:spcBef>
                <a:spcPct val="0"/>
              </a:spcBef>
              <a:buFont typeface="Arial"/>
              <a:buChar char="•"/>
              <a:defRPr/>
            </a:pPr>
            <a:r>
              <a:rPr lang="it-IT" altLang="en-US" sz="2000" dirty="0">
                <a:solidFill>
                  <a:srgbClr val="1C1C1C"/>
                </a:solidFill>
                <a:latin typeface="Source Sans Pro Light" panose="020F0302020204030204" pitchFamily="34" charset="0"/>
              </a:rPr>
              <a:t>la concezione meccanica della società,</a:t>
            </a:r>
          </a:p>
          <a:p>
            <a:pPr marL="342900" indent="-342900">
              <a:spcBef>
                <a:spcPct val="0"/>
              </a:spcBef>
              <a:buFont typeface="Arial"/>
              <a:buChar char="•"/>
              <a:defRPr/>
            </a:pPr>
            <a:r>
              <a:rPr lang="it-IT" altLang="en-US" sz="2000" dirty="0">
                <a:solidFill>
                  <a:srgbClr val="1C1C1C"/>
                </a:solidFill>
                <a:latin typeface="Source Sans Pro Light" panose="020F0302020204030204" pitchFamily="34" charset="0"/>
              </a:rPr>
              <a:t>la sicurezza nelle leggi immutabili,</a:t>
            </a:r>
          </a:p>
          <a:p>
            <a:pPr marL="342900" indent="-342900">
              <a:spcBef>
                <a:spcPct val="0"/>
              </a:spcBef>
              <a:buFont typeface="Arial"/>
              <a:buChar char="•"/>
              <a:defRPr/>
            </a:pPr>
            <a:r>
              <a:rPr lang="it-IT" altLang="en-US" sz="2000" dirty="0">
                <a:solidFill>
                  <a:srgbClr val="1C1C1C"/>
                </a:solidFill>
                <a:latin typeface="Source Sans Pro Light" panose="020F0302020204030204" pitchFamily="34" charset="0"/>
              </a:rPr>
              <a:t>la fede nel progresso scientifico.</a:t>
            </a:r>
          </a:p>
          <a:p>
            <a:pPr marL="342900" indent="-342900">
              <a:spcBef>
                <a:spcPct val="0"/>
              </a:spcBef>
              <a:buFont typeface="Arial"/>
              <a:buChar char="•"/>
              <a:defRPr/>
            </a:pPr>
            <a:endParaRPr lang="it-IT" altLang="en-US" sz="2000" dirty="0">
              <a:solidFill>
                <a:srgbClr val="1C1C1C"/>
              </a:solidFill>
              <a:latin typeface="Source Sans Pro Light" panose="020F0302020204030204" pitchFamily="34" charset="0"/>
            </a:endParaRPr>
          </a:p>
          <a:p>
            <a:pPr>
              <a:spcBef>
                <a:spcPct val="0"/>
              </a:spcBef>
              <a:buFontTx/>
              <a:buNone/>
              <a:defRPr/>
            </a:pPr>
            <a:r>
              <a:rPr lang="it-IT" altLang="en-US" sz="2000" dirty="0">
                <a:solidFill>
                  <a:srgbClr val="1C1C1C"/>
                </a:solidFill>
                <a:latin typeface="Source Sans Pro Light" panose="020F0302020204030204" pitchFamily="34" charset="0"/>
              </a:rPr>
              <a:t>Lo sviluppo delle scienze naturali e della fisica mettono in dubbio questi paradigmi.</a:t>
            </a:r>
          </a:p>
          <a:p>
            <a:pPr>
              <a:spcBef>
                <a:spcPct val="0"/>
              </a:spcBef>
              <a:buFontTx/>
              <a:buNone/>
              <a:defRPr/>
            </a:pPr>
            <a:endParaRPr lang="it-IT" altLang="en-US" sz="2000" dirty="0">
              <a:solidFill>
                <a:srgbClr val="1C1C1C"/>
              </a:solidFill>
              <a:latin typeface="Source Sans Pro Light" panose="020F0302020204030204" pitchFamily="34" charset="0"/>
            </a:endParaRPr>
          </a:p>
          <a:p>
            <a:pPr>
              <a:spcBef>
                <a:spcPct val="0"/>
              </a:spcBef>
              <a:buFontTx/>
              <a:buNone/>
              <a:defRPr/>
            </a:pPr>
            <a:r>
              <a:rPr lang="it-IT" altLang="en-US" sz="2000" dirty="0">
                <a:solidFill>
                  <a:srgbClr val="1C1C1C"/>
                </a:solidFill>
                <a:latin typeface="Source Sans Pro Light" panose="020F0302020204030204" pitchFamily="34" charset="0"/>
              </a:rPr>
              <a:t>“Crolla l’idolo della certezza”, l’individuo non può conoscere ma solo tentare di conoscere (Popper).</a:t>
            </a:r>
          </a:p>
        </p:txBody>
      </p:sp>
    </p:spTree>
    <p:extLst>
      <p:ext uri="{BB962C8B-B14F-4D97-AF65-F5344CB8AC3E}">
        <p14:creationId xmlns:p14="http://schemas.microsoft.com/office/powerpoint/2010/main" val="474836632"/>
      </p:ext>
    </p:extLst>
  </p:cSld>
  <p:clrMapOvr>
    <a:masterClrMapping/>
  </p:clrMapOvr>
  <p:transition spd="slow">
    <p:blinds dir="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CustomShape 1"/>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54" name="CustomShape 2"/>
          <p:cNvSpPr/>
          <p:nvPr/>
        </p:nvSpPr>
        <p:spPr>
          <a:xfrm>
            <a:off x="0" y="0"/>
            <a:ext cx="9143280" cy="68572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155" name="CustomShape 3"/>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56" name="CustomShape 4"/>
          <p:cNvSpPr/>
          <p:nvPr/>
        </p:nvSpPr>
        <p:spPr>
          <a:xfrm>
            <a:off x="902160" y="284040"/>
            <a:ext cx="7337520" cy="1508040"/>
          </a:xfrm>
          <a:prstGeom prst="rect">
            <a:avLst/>
          </a:prstGeom>
          <a:noFill/>
          <a:ln w="0">
            <a:noFill/>
          </a:ln>
        </p:spPr>
        <p:style>
          <a:lnRef idx="0">
            <a:scrgbClr r="0" g="0" b="0"/>
          </a:lnRef>
          <a:fillRef idx="0">
            <a:scrgbClr r="0" g="0" b="0"/>
          </a:fillRef>
          <a:effectRef idx="0">
            <a:scrgbClr r="0" g="0" b="0"/>
          </a:effectRef>
          <a:fontRef idx="minor"/>
        </p:style>
        <p:txBody>
          <a:bodyPr lIns="91440" tIns="45720" rIns="91440" bIns="45720" anchor="ctr">
            <a:normAutofit/>
          </a:bodyPr>
          <a:lstStyle/>
          <a:p>
            <a:r>
              <a:rPr lang="it-IT" sz="3600" b="1" dirty="0">
                <a:solidFill>
                  <a:schemeClr val="bg1"/>
                </a:solidFill>
                <a:latin typeface="Arial" panose="020B0604020202020204" pitchFamily="34" charset="0"/>
                <a:ea typeface="ＭＳ Ｐゴシック" panose="020B0600070205080204" pitchFamily="34" charset="-128"/>
              </a:rPr>
              <a:t>Il post-positivismo</a:t>
            </a:r>
          </a:p>
          <a:p>
            <a:pPr>
              <a:lnSpc>
                <a:spcPct val="85000"/>
              </a:lnSpc>
              <a:spcAft>
                <a:spcPts val="601"/>
              </a:spcAft>
              <a:buNone/>
            </a:pPr>
            <a:endParaRPr lang="en-GB" sz="4000" b="0" strike="noStrike" spc="-1" dirty="0">
              <a:latin typeface="Arial"/>
            </a:endParaRPr>
          </a:p>
        </p:txBody>
      </p:sp>
      <p:sp>
        <p:nvSpPr>
          <p:cNvPr id="158" name="CustomShape 6"/>
          <p:cNvSpPr/>
          <p:nvPr/>
        </p:nvSpPr>
        <p:spPr>
          <a:xfrm>
            <a:off x="2987640" y="260280"/>
            <a:ext cx="2878920" cy="761400"/>
          </a:xfrm>
          <a:prstGeom prst="rect">
            <a:avLst/>
          </a:prstGeom>
          <a:noFill/>
          <a:ln w="0">
            <a:noFill/>
          </a:ln>
        </p:spPr>
        <p:style>
          <a:lnRef idx="0">
            <a:scrgbClr r="0" g="0" b="0"/>
          </a:lnRef>
          <a:fillRef idx="0">
            <a:scrgbClr r="0" g="0" b="0"/>
          </a:fillRef>
          <a:effectRef idx="0">
            <a:scrgbClr r="0" g="0" b="0"/>
          </a:effectRef>
          <a:fontRef idx="minor"/>
        </p:style>
      </p:sp>
      <p:sp>
        <p:nvSpPr>
          <p:cNvPr id="2" name="Rectangle 4">
            <a:extLst>
              <a:ext uri="{FF2B5EF4-FFF2-40B4-BE49-F238E27FC236}">
                <a16:creationId xmlns:a16="http://schemas.microsoft.com/office/drawing/2014/main" id="{87EAE5EE-666B-F60D-09A1-51658EF32C21}"/>
              </a:ext>
            </a:extLst>
          </p:cNvPr>
          <p:cNvSpPr>
            <a:spLocks noChangeArrowheads="1"/>
          </p:cNvSpPr>
          <p:nvPr/>
        </p:nvSpPr>
        <p:spPr bwMode="auto">
          <a:xfrm>
            <a:off x="367177" y="2868485"/>
            <a:ext cx="8237073" cy="3046988"/>
          </a:xfrm>
          <a:prstGeom prst="rect">
            <a:avLst/>
          </a:prstGeom>
          <a:noFill/>
          <a:ln>
            <a:noFill/>
          </a:ln>
          <a:effectLst/>
        </p:spPr>
        <p:txBody>
          <a:bodyPr wrap="square" lIns="91440" tIns="45720" rIns="91440" bIns="45720" anchor="ctr">
            <a:spAutoFit/>
          </a:bodyPr>
          <a:lstStyle>
            <a:defPPr>
              <a:defRPr lang="it-IT"/>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pPr marL="285750" indent="-285750">
              <a:buFont typeface="Arial"/>
              <a:buChar char="•"/>
              <a:defRPr/>
            </a:pPr>
            <a:r>
              <a:rPr lang="it-IT" sz="2000" dirty="0">
                <a:solidFill>
                  <a:srgbClr val="1C1C1C"/>
                </a:solidFill>
                <a:latin typeface="Source Sans Pro Light" panose="020F0302020204030204" pitchFamily="34" charset="0"/>
              </a:rPr>
              <a:t>Indeterminismo probabilistico</a:t>
            </a:r>
            <a:endParaRPr lang="en-US" sz="2000" dirty="0">
              <a:solidFill>
                <a:srgbClr val="1C1C1C"/>
              </a:solidFill>
              <a:latin typeface="Source Sans Pro Light" panose="020F0302020204030204" pitchFamily="34" charset="0"/>
            </a:endParaRPr>
          </a:p>
          <a:p>
            <a:pPr marL="742950" lvl="1" indent="-285750" algn="just" defTabSz="449263" eaLnBrk="1">
              <a:lnSpc>
                <a:spcPct val="90000"/>
              </a:lnSpc>
              <a:buSzPct val="100000"/>
              <a:buFont typeface="Wingdings"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sz="2000" dirty="0">
                <a:solidFill>
                  <a:srgbClr val="1C1C1C"/>
                </a:solidFill>
                <a:latin typeface="Source Sans Pro Light" panose="020F0302020204030204" pitchFamily="34" charset="0"/>
              </a:rPr>
              <a:t>La realtà sociale non è esente da accidentalità, fluttuazioni, disturbi, elementi imprevedibili.</a:t>
            </a:r>
            <a:endParaRPr lang="en-US" sz="2000" dirty="0">
              <a:solidFill>
                <a:srgbClr val="1C1C1C"/>
              </a:solidFill>
              <a:latin typeface="Source Sans Pro Light" panose="020F0302020204030204" pitchFamily="34" charset="0"/>
            </a:endParaRPr>
          </a:p>
          <a:p>
            <a:pPr marL="742950" lvl="1" indent="-285750" algn="just" defTabSz="449263" eaLnBrk="1">
              <a:lnSpc>
                <a:spcPct val="90000"/>
              </a:lnSpc>
              <a:buSzPct val="100000"/>
              <a:buFont typeface="Wingdings"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sz="2000" dirty="0">
                <a:solidFill>
                  <a:srgbClr val="1C1C1C"/>
                </a:solidFill>
                <a:latin typeface="Source Sans Pro Light" panose="020F0302020204030204" pitchFamily="34" charset="0"/>
              </a:rPr>
              <a:t>Data una causa quale probabilità c’è che ci sia un determinato effetto?</a:t>
            </a:r>
          </a:p>
          <a:p>
            <a:pPr>
              <a:defRPr/>
            </a:pPr>
            <a:endParaRPr lang="it-IT" sz="2000" dirty="0">
              <a:solidFill>
                <a:srgbClr val="1C1C1C"/>
              </a:solidFill>
              <a:latin typeface="Source Sans Pro Light" panose="020F0302020204030204" pitchFamily="34" charset="0"/>
            </a:endParaRPr>
          </a:p>
          <a:p>
            <a:pPr marL="285750" indent="-285750">
              <a:buFont typeface="Arial"/>
              <a:buChar char="•"/>
              <a:defRPr/>
            </a:pPr>
            <a:r>
              <a:rPr lang="it-IT" sz="2000" dirty="0">
                <a:solidFill>
                  <a:srgbClr val="1C1C1C"/>
                </a:solidFill>
                <a:latin typeface="Source Sans Pro Light" panose="020F0302020204030204" pitchFamily="34" charset="0"/>
              </a:rPr>
              <a:t>Criterio della falsificabilità</a:t>
            </a:r>
            <a:endParaRPr lang="en-US" sz="2000" dirty="0">
              <a:solidFill>
                <a:srgbClr val="1C1C1C"/>
              </a:solidFill>
              <a:latin typeface="Source Sans Pro Light" panose="020F0302020204030204" pitchFamily="34" charset="0"/>
            </a:endParaRPr>
          </a:p>
          <a:p>
            <a:pPr marL="742950" lvl="1" indent="-285750" algn="just" defTabSz="449263" eaLnBrk="1">
              <a:lnSpc>
                <a:spcPct val="90000"/>
              </a:lnSpc>
              <a:buSzPct val="100000"/>
              <a:buFont typeface="Wingdings"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sz="2000" dirty="0">
                <a:solidFill>
                  <a:srgbClr val="1C1C1C"/>
                </a:solidFill>
                <a:latin typeface="Source Sans Pro Light" panose="020F0302020204030204" pitchFamily="34" charset="0"/>
              </a:rPr>
              <a:t>Una teoria non può essere confermata dai dati, bensì può essere accettata se i dati non la contraddicono.</a:t>
            </a:r>
            <a:endParaRPr lang="en-US" sz="2000" dirty="0">
              <a:solidFill>
                <a:srgbClr val="1C1C1C"/>
              </a:solidFill>
              <a:latin typeface="Source Sans Pro Light" panose="020F0302020204030204" pitchFamily="34" charset="0"/>
            </a:endParaRPr>
          </a:p>
          <a:p>
            <a:pPr marL="742950" lvl="1" indent="-285750" algn="just" defTabSz="449263" eaLnBrk="1">
              <a:lnSpc>
                <a:spcPct val="90000"/>
              </a:lnSpc>
              <a:buSzPct val="100000"/>
              <a:buFont typeface="Wingdings"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sz="2000" dirty="0">
                <a:solidFill>
                  <a:srgbClr val="1C1C1C"/>
                </a:solidFill>
                <a:latin typeface="Source Sans Pro Light" panose="020F0302020204030204" pitchFamily="34" charset="0"/>
              </a:rPr>
              <a:t>Provvisorietà di ogni ipotesi teorica mai definitivamente valida perché potrebbe in seguito essere falsificata.</a:t>
            </a:r>
          </a:p>
        </p:txBody>
      </p:sp>
    </p:spTree>
    <p:extLst>
      <p:ext uri="{BB962C8B-B14F-4D97-AF65-F5344CB8AC3E}">
        <p14:creationId xmlns:p14="http://schemas.microsoft.com/office/powerpoint/2010/main" val="3304807161"/>
      </p:ext>
    </p:extLst>
  </p:cSld>
  <p:clrMapOvr>
    <a:masterClrMapping/>
  </p:clrMapOvr>
  <p:transition spd="slow">
    <p:blinds dir="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CustomShape 1"/>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54" name="CustomShape 2"/>
          <p:cNvSpPr/>
          <p:nvPr/>
        </p:nvSpPr>
        <p:spPr>
          <a:xfrm>
            <a:off x="0" y="0"/>
            <a:ext cx="9143280" cy="68572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155" name="CustomShape 3"/>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56" name="CustomShape 4"/>
          <p:cNvSpPr/>
          <p:nvPr/>
        </p:nvSpPr>
        <p:spPr>
          <a:xfrm>
            <a:off x="902160" y="284040"/>
            <a:ext cx="7337520" cy="1508040"/>
          </a:xfrm>
          <a:prstGeom prst="rect">
            <a:avLst/>
          </a:prstGeom>
          <a:noFill/>
          <a:ln w="0">
            <a:noFill/>
          </a:ln>
        </p:spPr>
        <p:style>
          <a:lnRef idx="0">
            <a:scrgbClr r="0" g="0" b="0"/>
          </a:lnRef>
          <a:fillRef idx="0">
            <a:scrgbClr r="0" g="0" b="0"/>
          </a:fillRef>
          <a:effectRef idx="0">
            <a:scrgbClr r="0" g="0" b="0"/>
          </a:effectRef>
          <a:fontRef idx="minor"/>
        </p:style>
        <p:txBody>
          <a:bodyPr lIns="91440" tIns="45720" rIns="91440" bIns="45720" anchor="ctr">
            <a:normAutofit/>
          </a:bodyPr>
          <a:lstStyle/>
          <a:p>
            <a:r>
              <a:rPr lang="it-IT" sz="3600" b="1" dirty="0">
                <a:solidFill>
                  <a:schemeClr val="bg1"/>
                </a:solidFill>
                <a:latin typeface="Arial" panose="020B0604020202020204" pitchFamily="34" charset="0"/>
                <a:ea typeface="ＭＳ Ｐゴシック" panose="020B0600070205080204" pitchFamily="34" charset="-128"/>
              </a:rPr>
              <a:t>Post-positivismo e questione ontologica</a:t>
            </a:r>
          </a:p>
          <a:p>
            <a:pPr>
              <a:lnSpc>
                <a:spcPct val="85000"/>
              </a:lnSpc>
              <a:spcAft>
                <a:spcPts val="601"/>
              </a:spcAft>
              <a:buNone/>
            </a:pPr>
            <a:endParaRPr lang="en-GB" sz="4000" b="0" strike="noStrike" spc="-1" dirty="0">
              <a:latin typeface="Arial"/>
            </a:endParaRPr>
          </a:p>
        </p:txBody>
      </p:sp>
      <p:sp>
        <p:nvSpPr>
          <p:cNvPr id="158" name="CustomShape 6"/>
          <p:cNvSpPr/>
          <p:nvPr/>
        </p:nvSpPr>
        <p:spPr>
          <a:xfrm>
            <a:off x="2987640" y="260280"/>
            <a:ext cx="2878920" cy="761400"/>
          </a:xfrm>
          <a:prstGeom prst="rect">
            <a:avLst/>
          </a:prstGeom>
          <a:noFill/>
          <a:ln w="0">
            <a:noFill/>
          </a:ln>
        </p:spPr>
        <p:style>
          <a:lnRef idx="0">
            <a:scrgbClr r="0" g="0" b="0"/>
          </a:lnRef>
          <a:fillRef idx="0">
            <a:scrgbClr r="0" g="0" b="0"/>
          </a:fillRef>
          <a:effectRef idx="0">
            <a:scrgbClr r="0" g="0" b="0"/>
          </a:effectRef>
          <a:fontRef idx="minor"/>
        </p:style>
      </p:sp>
      <p:sp>
        <p:nvSpPr>
          <p:cNvPr id="3" name="Rectangle 5">
            <a:extLst>
              <a:ext uri="{FF2B5EF4-FFF2-40B4-BE49-F238E27FC236}">
                <a16:creationId xmlns:a16="http://schemas.microsoft.com/office/drawing/2014/main" id="{1F2E6CA6-5DCF-CBF0-226F-E7F54DD464E7}"/>
              </a:ext>
            </a:extLst>
          </p:cNvPr>
          <p:cNvSpPr>
            <a:spLocks noChangeArrowheads="1"/>
          </p:cNvSpPr>
          <p:nvPr/>
        </p:nvSpPr>
        <p:spPr bwMode="auto">
          <a:xfrm>
            <a:off x="900113" y="1542524"/>
            <a:ext cx="7267575" cy="3785652"/>
          </a:xfrm>
          <a:prstGeom prst="rect">
            <a:avLst/>
          </a:prstGeom>
          <a:noFill/>
          <a:ln>
            <a:noFill/>
          </a:ln>
          <a:effectLst/>
        </p:spPr>
        <p:txBody>
          <a:bodyPr lIns="91440" tIns="45720" rIns="91440" bIns="45720" anchor="ctr">
            <a:spAutoFit/>
          </a:bodyPr>
          <a:lstStyle>
            <a:defPPr>
              <a:defRPr lang="it-IT"/>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pPr>
              <a:defRPr/>
            </a:pPr>
            <a:endParaRPr lang="it-IT" altLang="en-US" sz="3600" b="1" dirty="0">
              <a:solidFill>
                <a:schemeClr val="bg1"/>
              </a:solidFill>
            </a:endParaRPr>
          </a:p>
          <a:p>
            <a:pPr>
              <a:defRPr/>
            </a:pPr>
            <a:endParaRPr lang="it-IT" altLang="en-US" dirty="0">
              <a:latin typeface="+mn-lt"/>
            </a:endParaRPr>
          </a:p>
          <a:p>
            <a:pPr marL="285750" indent="-285750">
              <a:buFont typeface="Arial"/>
              <a:buChar char="•"/>
              <a:defRPr/>
            </a:pPr>
            <a:r>
              <a:rPr lang="it-IT" altLang="en-US" sz="2000" dirty="0">
                <a:solidFill>
                  <a:srgbClr val="1C1C1C"/>
                </a:solidFill>
                <a:latin typeface="Source Sans Pro Light" panose="020F0302020204030204" pitchFamily="34" charset="0"/>
              </a:rPr>
              <a:t>La realtà sociale esiste al di fuori dell’individuo, è oggettiva e esterna al soggetto…</a:t>
            </a:r>
          </a:p>
          <a:p>
            <a:pPr marL="285750" indent="-285750">
              <a:buFont typeface="Arial"/>
              <a:buChar char="•"/>
              <a:defRPr/>
            </a:pPr>
            <a:endParaRPr lang="it-IT" altLang="en-US" sz="2000" dirty="0">
              <a:solidFill>
                <a:srgbClr val="1C1C1C"/>
              </a:solidFill>
              <a:latin typeface="Source Sans Pro Light" panose="020F0302020204030204" pitchFamily="34" charset="0"/>
            </a:endParaRPr>
          </a:p>
          <a:p>
            <a:pPr marL="285750" indent="-285750">
              <a:buFont typeface="Arial"/>
              <a:buChar char="•"/>
              <a:defRPr/>
            </a:pPr>
            <a:r>
              <a:rPr lang="it-IT" altLang="en-US" sz="2000" dirty="0">
                <a:solidFill>
                  <a:srgbClr val="1C1C1C"/>
                </a:solidFill>
                <a:latin typeface="Source Sans Pro Light" panose="020F0302020204030204" pitchFamily="34" charset="0"/>
              </a:rPr>
              <a:t>…ma solo imperfettamente conoscibile; le sue leggi sono probabilistiche e provvisorie nel tempo.</a:t>
            </a:r>
          </a:p>
          <a:p>
            <a:pPr marL="285750" indent="-285750">
              <a:buFont typeface="Arial"/>
              <a:buChar char="•"/>
              <a:defRPr/>
            </a:pPr>
            <a:endParaRPr lang="it-IT" sz="2000" dirty="0">
              <a:solidFill>
                <a:srgbClr val="1C1C1C"/>
              </a:solidFill>
              <a:latin typeface="Source Sans Pro Light" panose="020F0302020204030204" pitchFamily="34" charset="0"/>
            </a:endParaRPr>
          </a:p>
          <a:p>
            <a:pPr>
              <a:defRPr/>
            </a:pPr>
            <a:r>
              <a:rPr lang="it-IT" sz="2000" dirty="0">
                <a:solidFill>
                  <a:srgbClr val="1C1C1C"/>
                </a:solidFill>
                <a:latin typeface="Source Sans Pro Light" panose="020F0302020204030204" pitchFamily="34" charset="0"/>
              </a:rPr>
              <a:t>Es. «</a:t>
            </a:r>
            <a:r>
              <a:rPr lang="it-IT" sz="2000" dirty="0" err="1">
                <a:solidFill>
                  <a:srgbClr val="1C1C1C"/>
                </a:solidFill>
                <a:latin typeface="Source Sans Pro Light" panose="020F0302020204030204" pitchFamily="34" charset="0"/>
              </a:rPr>
              <a:t>older</a:t>
            </a:r>
            <a:r>
              <a:rPr lang="it-IT" sz="2000" dirty="0">
                <a:solidFill>
                  <a:srgbClr val="1C1C1C"/>
                </a:solidFill>
                <a:latin typeface="Source Sans Pro Light" panose="020F0302020204030204" pitchFamily="34" charset="0"/>
              </a:rPr>
              <a:t> </a:t>
            </a:r>
            <a:r>
              <a:rPr lang="it-IT" sz="2000" dirty="0" err="1">
                <a:solidFill>
                  <a:srgbClr val="1C1C1C"/>
                </a:solidFill>
                <a:latin typeface="Source Sans Pro Light" panose="020F0302020204030204" pitchFamily="34" charset="0"/>
              </a:rPr>
              <a:t>parents</a:t>
            </a:r>
            <a:r>
              <a:rPr lang="it-IT" sz="2000" dirty="0">
                <a:solidFill>
                  <a:srgbClr val="1C1C1C"/>
                </a:solidFill>
                <a:latin typeface="Source Sans Pro Light" panose="020F0302020204030204" pitchFamily="34" charset="0"/>
              </a:rPr>
              <a:t>, </a:t>
            </a:r>
            <a:r>
              <a:rPr lang="it-IT" sz="2000" dirty="0" err="1">
                <a:solidFill>
                  <a:srgbClr val="1C1C1C"/>
                </a:solidFill>
                <a:latin typeface="Source Sans Pro Light" panose="020F0302020204030204" pitchFamily="34" charset="0"/>
              </a:rPr>
              <a:t>partnered</a:t>
            </a:r>
            <a:r>
              <a:rPr lang="it-IT" sz="2000" dirty="0">
                <a:solidFill>
                  <a:srgbClr val="1C1C1C"/>
                </a:solidFill>
                <a:latin typeface="Source Sans Pro Light" panose="020F0302020204030204" pitchFamily="34" charset="0"/>
              </a:rPr>
              <a:t> </a:t>
            </a:r>
            <a:r>
              <a:rPr lang="it-IT" sz="2000" dirty="0" err="1">
                <a:solidFill>
                  <a:srgbClr val="1C1C1C"/>
                </a:solidFill>
                <a:latin typeface="Source Sans Pro Light" panose="020F0302020204030204" pitchFamily="34" charset="0"/>
              </a:rPr>
              <a:t>parents</a:t>
            </a:r>
            <a:r>
              <a:rPr lang="it-IT" sz="2000" dirty="0">
                <a:solidFill>
                  <a:srgbClr val="1C1C1C"/>
                </a:solidFill>
                <a:latin typeface="Source Sans Pro Light" panose="020F0302020204030204" pitchFamily="34" charset="0"/>
              </a:rPr>
              <a:t>, </a:t>
            </a:r>
            <a:r>
              <a:rPr lang="it-IT" sz="2000" dirty="0" err="1">
                <a:solidFill>
                  <a:srgbClr val="1C1C1C"/>
                </a:solidFill>
                <a:latin typeface="Source Sans Pro Light" panose="020F0302020204030204" pitchFamily="34" charset="0"/>
              </a:rPr>
              <a:t>parents</a:t>
            </a:r>
            <a:r>
              <a:rPr lang="it-IT" sz="2000" dirty="0">
                <a:solidFill>
                  <a:srgbClr val="1C1C1C"/>
                </a:solidFill>
                <a:latin typeface="Source Sans Pro Light" panose="020F0302020204030204" pitchFamily="34" charset="0"/>
              </a:rPr>
              <a:t> in </a:t>
            </a:r>
            <a:r>
              <a:rPr lang="it-IT" sz="2000" dirty="0" err="1">
                <a:solidFill>
                  <a:srgbClr val="1C1C1C"/>
                </a:solidFill>
                <a:latin typeface="Source Sans Pro Light" panose="020F0302020204030204" pitchFamily="34" charset="0"/>
              </a:rPr>
              <a:t>bad</a:t>
            </a:r>
            <a:r>
              <a:rPr lang="it-IT" sz="2000" dirty="0">
                <a:solidFill>
                  <a:srgbClr val="1C1C1C"/>
                </a:solidFill>
                <a:latin typeface="Source Sans Pro Light" panose="020F0302020204030204" pitchFamily="34" charset="0"/>
              </a:rPr>
              <a:t> health, and </a:t>
            </a:r>
            <a:r>
              <a:rPr lang="it-IT" sz="2000" dirty="0" err="1">
                <a:solidFill>
                  <a:srgbClr val="1C1C1C"/>
                </a:solidFill>
                <a:latin typeface="Source Sans Pro Light" panose="020F0302020204030204" pitchFamily="34" charset="0"/>
              </a:rPr>
              <a:t>those</a:t>
            </a:r>
            <a:r>
              <a:rPr lang="it-IT" sz="2000" dirty="0">
                <a:solidFill>
                  <a:srgbClr val="1C1C1C"/>
                </a:solidFill>
                <a:latin typeface="Source Sans Pro Light" panose="020F0302020204030204" pitchFamily="34" charset="0"/>
              </a:rPr>
              <a:t> with </a:t>
            </a:r>
            <a:r>
              <a:rPr lang="it-IT" sz="2000" dirty="0" err="1">
                <a:solidFill>
                  <a:srgbClr val="1C1C1C"/>
                </a:solidFill>
                <a:latin typeface="Source Sans Pro Light" panose="020F0302020204030204" pitchFamily="34" charset="0"/>
              </a:rPr>
              <a:t>many</a:t>
            </a:r>
            <a:r>
              <a:rPr lang="it-IT" sz="2000" dirty="0">
                <a:solidFill>
                  <a:srgbClr val="1C1C1C"/>
                </a:solidFill>
                <a:latin typeface="Source Sans Pro Light" panose="020F0302020204030204" pitchFamily="34" charset="0"/>
              </a:rPr>
              <a:t> </a:t>
            </a:r>
            <a:r>
              <a:rPr lang="it-IT" sz="2000" dirty="0" err="1">
                <a:solidFill>
                  <a:srgbClr val="1C1C1C"/>
                </a:solidFill>
                <a:latin typeface="Source Sans Pro Light" panose="020F0302020204030204" pitchFamily="34" charset="0"/>
              </a:rPr>
              <a:t>children</a:t>
            </a:r>
            <a:r>
              <a:rPr lang="it-IT" sz="2000" dirty="0">
                <a:solidFill>
                  <a:srgbClr val="1C1C1C"/>
                </a:solidFill>
                <a:latin typeface="Source Sans Pro Light" panose="020F0302020204030204" pitchFamily="34" charset="0"/>
              </a:rPr>
              <a:t> are </a:t>
            </a:r>
            <a:r>
              <a:rPr lang="it-IT" sz="2000" dirty="0" err="1">
                <a:solidFill>
                  <a:srgbClr val="1C1C1C"/>
                </a:solidFill>
                <a:latin typeface="Source Sans Pro Light" panose="020F0302020204030204" pitchFamily="34" charset="0"/>
              </a:rPr>
              <a:t>less</a:t>
            </a:r>
            <a:r>
              <a:rPr lang="it-IT" sz="2000" dirty="0">
                <a:solidFill>
                  <a:srgbClr val="1C1C1C"/>
                </a:solidFill>
                <a:latin typeface="Source Sans Pro Light" panose="020F0302020204030204" pitchFamily="34" charset="0"/>
              </a:rPr>
              <a:t> </a:t>
            </a:r>
            <a:r>
              <a:rPr lang="it-IT" sz="2000" dirty="0" err="1">
                <a:solidFill>
                  <a:srgbClr val="1C1C1C"/>
                </a:solidFill>
                <a:latin typeface="Source Sans Pro Light" panose="020F0302020204030204" pitchFamily="34" charset="0"/>
              </a:rPr>
              <a:t>likely</a:t>
            </a:r>
            <a:r>
              <a:rPr lang="it-IT" sz="2000" dirty="0">
                <a:solidFill>
                  <a:srgbClr val="1C1C1C"/>
                </a:solidFill>
                <a:latin typeface="Source Sans Pro Light" panose="020F0302020204030204" pitchFamily="34" charset="0"/>
              </a:rPr>
              <a:t> to transfer time and/or money to </a:t>
            </a:r>
            <a:r>
              <a:rPr lang="it-IT" sz="2000" dirty="0" err="1">
                <a:solidFill>
                  <a:srgbClr val="1C1C1C"/>
                </a:solidFill>
                <a:latin typeface="Source Sans Pro Light" panose="020F0302020204030204" pitchFamily="34" charset="0"/>
              </a:rPr>
              <a:t>their</a:t>
            </a:r>
            <a:r>
              <a:rPr lang="it-IT" sz="2000" dirty="0">
                <a:solidFill>
                  <a:srgbClr val="1C1C1C"/>
                </a:solidFill>
                <a:latin typeface="Source Sans Pro Light" panose="020F0302020204030204" pitchFamily="34" charset="0"/>
              </a:rPr>
              <a:t> </a:t>
            </a:r>
            <a:r>
              <a:rPr lang="it-IT" sz="2000" dirty="0" err="1">
                <a:solidFill>
                  <a:srgbClr val="1C1C1C"/>
                </a:solidFill>
                <a:latin typeface="Source Sans Pro Light" panose="020F0302020204030204" pitchFamily="34" charset="0"/>
              </a:rPr>
              <a:t>children</a:t>
            </a:r>
            <a:r>
              <a:rPr lang="it-IT" sz="2000" dirty="0">
                <a:solidFill>
                  <a:srgbClr val="1C1C1C"/>
                </a:solidFill>
                <a:latin typeface="Source Sans Pro Light" panose="020F0302020204030204" pitchFamily="34" charset="0"/>
              </a:rPr>
              <a:t>»</a:t>
            </a:r>
          </a:p>
        </p:txBody>
      </p:sp>
    </p:spTree>
    <p:extLst>
      <p:ext uri="{BB962C8B-B14F-4D97-AF65-F5344CB8AC3E}">
        <p14:creationId xmlns:p14="http://schemas.microsoft.com/office/powerpoint/2010/main" val="1299008520"/>
      </p:ext>
    </p:extLst>
  </p:cSld>
  <p:clrMapOvr>
    <a:masterClrMapping/>
  </p:clrMapOvr>
  <p:transition spd="slow">
    <p:blinds dir="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CustomShape 1"/>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80" name="CustomShape 2"/>
          <p:cNvSpPr/>
          <p:nvPr/>
        </p:nvSpPr>
        <p:spPr>
          <a:xfrm>
            <a:off x="0" y="0"/>
            <a:ext cx="9143280" cy="68572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181" name="CustomShape 3"/>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82" name="CustomShape 4"/>
          <p:cNvSpPr/>
          <p:nvPr/>
        </p:nvSpPr>
        <p:spPr>
          <a:xfrm>
            <a:off x="902160" y="284040"/>
            <a:ext cx="7337520" cy="1508040"/>
          </a:xfrm>
          <a:prstGeom prst="rect">
            <a:avLst/>
          </a:prstGeom>
          <a:noFill/>
          <a:ln w="0">
            <a:noFill/>
          </a:ln>
        </p:spPr>
        <p:style>
          <a:lnRef idx="0">
            <a:scrgbClr r="0" g="0" b="0"/>
          </a:lnRef>
          <a:fillRef idx="0">
            <a:scrgbClr r="0" g="0" b="0"/>
          </a:fillRef>
          <a:effectRef idx="0">
            <a:scrgbClr r="0" g="0" b="0"/>
          </a:effectRef>
          <a:fontRef idx="minor"/>
        </p:style>
        <p:txBody>
          <a:bodyPr lIns="91440" tIns="45720" rIns="91440" bIns="45720" anchor="ctr">
            <a:normAutofit/>
          </a:bodyPr>
          <a:lstStyle/>
          <a:p>
            <a:r>
              <a:rPr lang="it-IT" sz="3600" b="1" dirty="0">
                <a:solidFill>
                  <a:schemeClr val="bg1"/>
                </a:solidFill>
                <a:latin typeface="Arial" panose="020B0604020202020204" pitchFamily="34" charset="0"/>
                <a:ea typeface="ＭＳ Ｐゴシック" panose="020B0600070205080204" pitchFamily="34" charset="-128"/>
              </a:rPr>
              <a:t>L’</a:t>
            </a:r>
            <a:r>
              <a:rPr lang="it-IT" sz="3600" b="1" dirty="0" err="1">
                <a:solidFill>
                  <a:schemeClr val="bg1"/>
                </a:solidFill>
                <a:latin typeface="Arial" panose="020B0604020202020204" pitchFamily="34" charset="0"/>
                <a:ea typeface="ＭＳ Ｐゴシック" panose="020B0600070205080204" pitchFamily="34" charset="-128"/>
              </a:rPr>
              <a:t>interpretativismo</a:t>
            </a:r>
            <a:endParaRPr lang="it-IT" sz="3600" b="1" dirty="0">
              <a:solidFill>
                <a:schemeClr val="bg1"/>
              </a:solidFill>
              <a:latin typeface="Arial" panose="020B0604020202020204" pitchFamily="34" charset="0"/>
              <a:ea typeface="ＭＳ Ｐゴシック" panose="020B0600070205080204" pitchFamily="34" charset="-128"/>
            </a:endParaRPr>
          </a:p>
          <a:p>
            <a:pPr>
              <a:lnSpc>
                <a:spcPct val="85000"/>
              </a:lnSpc>
              <a:spcAft>
                <a:spcPts val="601"/>
              </a:spcAft>
              <a:buNone/>
            </a:pPr>
            <a:endParaRPr lang="en-GB" sz="4000" b="0" strike="noStrike" spc="-1" dirty="0">
              <a:latin typeface="Arial"/>
            </a:endParaRPr>
          </a:p>
        </p:txBody>
      </p:sp>
      <p:sp>
        <p:nvSpPr>
          <p:cNvPr id="184" name="CustomShape 6"/>
          <p:cNvSpPr/>
          <p:nvPr/>
        </p:nvSpPr>
        <p:spPr>
          <a:xfrm>
            <a:off x="2987640" y="260280"/>
            <a:ext cx="2878920" cy="761400"/>
          </a:xfrm>
          <a:prstGeom prst="rect">
            <a:avLst/>
          </a:prstGeom>
          <a:noFill/>
          <a:ln w="0">
            <a:noFill/>
          </a:ln>
        </p:spPr>
        <p:style>
          <a:lnRef idx="0">
            <a:scrgbClr r="0" g="0" b="0"/>
          </a:lnRef>
          <a:fillRef idx="0">
            <a:scrgbClr r="0" g="0" b="0"/>
          </a:fillRef>
          <a:effectRef idx="0">
            <a:scrgbClr r="0" g="0" b="0"/>
          </a:effectRef>
          <a:fontRef idx="minor"/>
        </p:style>
      </p:sp>
      <p:sp>
        <p:nvSpPr>
          <p:cNvPr id="2" name="Rectangle 5">
            <a:extLst>
              <a:ext uri="{FF2B5EF4-FFF2-40B4-BE49-F238E27FC236}">
                <a16:creationId xmlns:a16="http://schemas.microsoft.com/office/drawing/2014/main" id="{7E76FDDC-4BC8-0EE0-A8CC-684BD2191772}"/>
              </a:ext>
            </a:extLst>
          </p:cNvPr>
          <p:cNvSpPr>
            <a:spLocks noChangeArrowheads="1"/>
          </p:cNvSpPr>
          <p:nvPr/>
        </p:nvSpPr>
        <p:spPr bwMode="auto">
          <a:xfrm>
            <a:off x="693738" y="3457345"/>
            <a:ext cx="7561262" cy="1631216"/>
          </a:xfrm>
          <a:prstGeom prst="rect">
            <a:avLst/>
          </a:prstGeom>
          <a:noFill/>
          <a:ln>
            <a:noFill/>
          </a:ln>
          <a:effectLst/>
        </p:spPr>
        <p:txBody>
          <a:bodyPr lIns="91440" tIns="45720" rIns="91440" bIns="45720" anchor="ctr">
            <a:spAutoFit/>
          </a:bodyPr>
          <a:lstStyle>
            <a:defPPr>
              <a:defRPr lang="it-IT"/>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pPr marL="457200" indent="-457200">
              <a:buFont typeface="Arial" panose="020B0604020202020204" pitchFamily="34" charset="0"/>
              <a:buChar char="•"/>
              <a:defRPr/>
            </a:pPr>
            <a:r>
              <a:rPr lang="it-IT" altLang="en-US" sz="2000" dirty="0">
                <a:solidFill>
                  <a:srgbClr val="1C1C1C"/>
                </a:solidFill>
                <a:latin typeface="Source Sans Pro Light" panose="020F0302020204030204" pitchFamily="34" charset="0"/>
              </a:rPr>
              <a:t>Le scienze sociali sono diverse da quelle naturali.</a:t>
            </a:r>
          </a:p>
          <a:p>
            <a:pPr marL="457200" indent="-457200">
              <a:buFont typeface="Arial" panose="020B0604020202020204" pitchFamily="34" charset="0"/>
              <a:buChar char="•"/>
              <a:defRPr/>
            </a:pPr>
            <a:r>
              <a:rPr lang="it-IT" altLang="en-US" sz="2000" dirty="0">
                <a:solidFill>
                  <a:srgbClr val="1C1C1C"/>
                </a:solidFill>
                <a:latin typeface="Source Sans Pro Light" panose="020F0302020204030204" pitchFamily="34" charset="0"/>
              </a:rPr>
              <a:t>La storia sociale non è diretta necessariamente al progresso attraverso fasi successive.</a:t>
            </a:r>
          </a:p>
          <a:p>
            <a:pPr marL="457200" indent="-457200">
              <a:buFont typeface="Arial" panose="020B0604020202020204" pitchFamily="34" charset="0"/>
              <a:buChar char="•"/>
              <a:defRPr/>
            </a:pPr>
            <a:r>
              <a:rPr lang="it-IT" altLang="en-US" sz="2000" b="1" dirty="0">
                <a:solidFill>
                  <a:srgbClr val="1C1C1C"/>
                </a:solidFill>
                <a:latin typeface="Source Sans Pro Light" panose="020F0302020204030204" pitchFamily="34" charset="0"/>
              </a:rPr>
              <a:t>Nelle scienze sociali il distacco tra ricercatore/</a:t>
            </a:r>
            <a:r>
              <a:rPr lang="it-IT" altLang="en-US" sz="2000" b="1" dirty="0" err="1">
                <a:solidFill>
                  <a:srgbClr val="1C1C1C"/>
                </a:solidFill>
                <a:latin typeface="Source Sans Pro Light" panose="020F0302020204030204" pitchFamily="34" charset="0"/>
              </a:rPr>
              <a:t>trice</a:t>
            </a:r>
            <a:r>
              <a:rPr lang="it-IT" altLang="en-US" sz="2000" b="1" dirty="0">
                <a:solidFill>
                  <a:srgbClr val="1C1C1C"/>
                </a:solidFill>
                <a:latin typeface="Source Sans Pro Light" panose="020F0302020204030204" pitchFamily="34" charset="0"/>
              </a:rPr>
              <a:t> e realtà osservata è impossibile.</a:t>
            </a:r>
          </a:p>
        </p:txBody>
      </p:sp>
    </p:spTree>
  </p:cSld>
  <p:clrMapOvr>
    <a:masterClrMapping/>
  </p:clrMapOvr>
  <p:transition spd="slow">
    <p:blinds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CustomShape 1"/>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30" name="CustomShape 2"/>
          <p:cNvSpPr/>
          <p:nvPr/>
        </p:nvSpPr>
        <p:spPr>
          <a:xfrm>
            <a:off x="720" y="0"/>
            <a:ext cx="9143280" cy="68572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131" name="CustomShape 3"/>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32" name="CustomShape 4"/>
          <p:cNvSpPr/>
          <p:nvPr/>
        </p:nvSpPr>
        <p:spPr>
          <a:xfrm>
            <a:off x="902160" y="284040"/>
            <a:ext cx="7337520" cy="1508040"/>
          </a:xfrm>
          <a:prstGeom prst="rect">
            <a:avLst/>
          </a:prstGeom>
          <a:noFill/>
          <a:ln w="0">
            <a:noFill/>
          </a:ln>
        </p:spPr>
        <p:style>
          <a:lnRef idx="0">
            <a:scrgbClr r="0" g="0" b="0"/>
          </a:lnRef>
          <a:fillRef idx="0">
            <a:scrgbClr r="0" g="0" b="0"/>
          </a:fillRef>
          <a:effectRef idx="0">
            <a:scrgbClr r="0" g="0" b="0"/>
          </a:effectRef>
          <a:fontRef idx="minor"/>
        </p:style>
        <p:txBody>
          <a:bodyPr lIns="91440" tIns="45720" rIns="91440" bIns="45720" anchor="ctr">
            <a:normAutofit/>
          </a:bodyPr>
          <a:lstStyle/>
          <a:p>
            <a:pPr fontAlgn="base">
              <a:lnSpc>
                <a:spcPct val="85000"/>
              </a:lnSpc>
              <a:spcBef>
                <a:spcPct val="0"/>
              </a:spcBef>
              <a:spcAft>
                <a:spcPts val="601"/>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000" b="1" dirty="0">
                <a:solidFill>
                  <a:schemeClr val="bg1"/>
                </a:solidFill>
                <a:latin typeface="Arial" panose="020B0604020202020204" pitchFamily="34" charset="0"/>
                <a:ea typeface="ＭＳ Ｐゴシック" panose="020B0600070205080204" pitchFamily="34" charset="-128"/>
              </a:rPr>
              <a:t>Il </a:t>
            </a:r>
            <a:r>
              <a:rPr lang="en-US" sz="3000" b="1" dirty="0" err="1">
                <a:solidFill>
                  <a:schemeClr val="bg1"/>
                </a:solidFill>
                <a:latin typeface="Arial" panose="020B0604020202020204" pitchFamily="34" charset="0"/>
                <a:ea typeface="ＭＳ Ｐゴシック" panose="020B0600070205080204" pitchFamily="34" charset="-128"/>
              </a:rPr>
              <a:t>concetto</a:t>
            </a:r>
            <a:r>
              <a:rPr lang="en-US" sz="3000" b="1" dirty="0">
                <a:solidFill>
                  <a:schemeClr val="bg1"/>
                </a:solidFill>
                <a:latin typeface="Arial" panose="020B0604020202020204" pitchFamily="34" charset="0"/>
                <a:ea typeface="ＭＳ Ｐゴシック" panose="020B0600070205080204" pitchFamily="34" charset="-128"/>
              </a:rPr>
              <a:t> di </a:t>
            </a:r>
            <a:r>
              <a:rPr lang="en-US" sz="3000" b="1" dirty="0" err="1">
                <a:solidFill>
                  <a:schemeClr val="bg1"/>
                </a:solidFill>
                <a:latin typeface="Arial" panose="020B0604020202020204" pitchFamily="34" charset="0"/>
                <a:ea typeface="ＭＳ Ｐゴシック" panose="020B0600070205080204" pitchFamily="34" charset="-128"/>
              </a:rPr>
              <a:t>paradigma</a:t>
            </a:r>
            <a:endParaRPr lang="it-IT" sz="3000" b="1" dirty="0">
              <a:solidFill>
                <a:schemeClr val="bg1"/>
              </a:solidFill>
              <a:latin typeface="Arial" panose="020B0604020202020204" pitchFamily="34" charset="0"/>
              <a:ea typeface="ＭＳ Ｐゴシック" panose="020B0600070205080204" pitchFamily="34" charset="-128"/>
            </a:endParaRPr>
          </a:p>
        </p:txBody>
      </p:sp>
      <p:sp>
        <p:nvSpPr>
          <p:cNvPr id="133" name="CustomShape 5"/>
          <p:cNvSpPr/>
          <p:nvPr/>
        </p:nvSpPr>
        <p:spPr>
          <a:xfrm>
            <a:off x="902160" y="2011680"/>
            <a:ext cx="7337520" cy="4205520"/>
          </a:xfrm>
          <a:prstGeom prst="rect">
            <a:avLst/>
          </a:prstGeom>
          <a:noFill/>
          <a:ln w="0">
            <a:noFill/>
          </a:ln>
        </p:spPr>
        <p:style>
          <a:lnRef idx="0">
            <a:scrgbClr r="0" g="0" b="0"/>
          </a:lnRef>
          <a:fillRef idx="0">
            <a:scrgbClr r="0" g="0" b="0"/>
          </a:fillRef>
          <a:effectRef idx="0">
            <a:scrgbClr r="0" g="0" b="0"/>
          </a:effectRef>
          <a:fontRef idx="minor"/>
        </p:style>
        <p:txBody>
          <a:bodyPr lIns="91440" tIns="45720" rIns="91440" bIns="45720" anchor="t">
            <a:normAutofit/>
          </a:bodyPr>
          <a:lstStyle/>
          <a:p>
            <a:pPr marL="341313" indent="-341313" algn="just" defTabSz="449263" fontAlgn="base" hangingPunct="0">
              <a:spcBef>
                <a:spcPct val="0"/>
              </a:spcBef>
              <a:spcAft>
                <a:spcPct val="0"/>
              </a:spcAft>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dirty="0">
                <a:solidFill>
                  <a:srgbClr val="1C1C1C"/>
                </a:solidFill>
                <a:latin typeface="Source Sans Pro Light" panose="020F0302020204030204" pitchFamily="34" charset="0"/>
                <a:ea typeface="ＭＳ Ｐゴシック" panose="020B0600070205080204" pitchFamily="34" charset="-128"/>
              </a:rPr>
              <a:t>Thomas Kuhn </a:t>
            </a:r>
            <a:r>
              <a:rPr lang="en-GB" sz="2000" dirty="0" err="1">
                <a:solidFill>
                  <a:srgbClr val="1C1C1C"/>
                </a:solidFill>
                <a:latin typeface="Source Sans Pro Light" panose="020F0302020204030204" pitchFamily="34" charset="0"/>
                <a:ea typeface="ＭＳ Ｐゴシック" panose="020B0600070205080204" pitchFamily="34" charset="-128"/>
              </a:rPr>
              <a:t>nel</a:t>
            </a:r>
            <a:r>
              <a:rPr lang="en-GB" sz="2000" dirty="0">
                <a:solidFill>
                  <a:srgbClr val="1C1C1C"/>
                </a:solidFill>
                <a:latin typeface="Source Sans Pro Light" panose="020F0302020204030204" pitchFamily="34" charset="0"/>
                <a:ea typeface="ＭＳ Ｐゴシック" panose="020B0600070205080204" pitchFamily="34" charset="-128"/>
              </a:rPr>
              <a:t> </a:t>
            </a:r>
            <a:r>
              <a:rPr lang="en-GB" sz="2000" dirty="0" err="1">
                <a:solidFill>
                  <a:srgbClr val="1C1C1C"/>
                </a:solidFill>
                <a:latin typeface="Source Sans Pro Light" panose="020F0302020204030204" pitchFamily="34" charset="0"/>
                <a:ea typeface="ＭＳ Ｐゴシック" panose="020B0600070205080204" pitchFamily="34" charset="-128"/>
              </a:rPr>
              <a:t>suo</a:t>
            </a:r>
            <a:r>
              <a:rPr lang="en-GB" sz="2000" dirty="0">
                <a:solidFill>
                  <a:srgbClr val="1C1C1C"/>
                </a:solidFill>
                <a:latin typeface="Source Sans Pro Light" panose="020F0302020204030204" pitchFamily="34" charset="0"/>
                <a:ea typeface="ＭＳ Ｐゴシック" panose="020B0600070205080204" pitchFamily="34" charset="-128"/>
              </a:rPr>
              <a:t> </a:t>
            </a:r>
            <a:r>
              <a:rPr lang="en-GB" sz="2000" dirty="0" err="1">
                <a:solidFill>
                  <a:srgbClr val="1C1C1C"/>
                </a:solidFill>
                <a:latin typeface="Source Sans Pro Light" panose="020F0302020204030204" pitchFamily="34" charset="0"/>
                <a:ea typeface="ＭＳ Ｐゴシック" panose="020B0600070205080204" pitchFamily="34" charset="-128"/>
              </a:rPr>
              <a:t>saggio</a:t>
            </a:r>
            <a:r>
              <a:rPr lang="en-GB" sz="2000" dirty="0">
                <a:solidFill>
                  <a:srgbClr val="1C1C1C"/>
                </a:solidFill>
                <a:latin typeface="Source Sans Pro Light" panose="020F0302020204030204" pitchFamily="34" charset="0"/>
                <a:ea typeface="ＭＳ Ｐゴシック" panose="020B0600070205080204" pitchFamily="34" charset="-128"/>
              </a:rPr>
              <a:t> La </a:t>
            </a:r>
            <a:r>
              <a:rPr lang="en-GB" sz="2000" dirty="0" err="1">
                <a:solidFill>
                  <a:srgbClr val="1C1C1C"/>
                </a:solidFill>
                <a:latin typeface="Source Sans Pro Light" panose="020F0302020204030204" pitchFamily="34" charset="0"/>
                <a:ea typeface="ＭＳ Ｐゴシック" panose="020B0600070205080204" pitchFamily="34" charset="-128"/>
              </a:rPr>
              <a:t>struttura</a:t>
            </a:r>
            <a:r>
              <a:rPr lang="en-GB" sz="2000" dirty="0">
                <a:solidFill>
                  <a:srgbClr val="1C1C1C"/>
                </a:solidFill>
                <a:latin typeface="Source Sans Pro Light" panose="020F0302020204030204" pitchFamily="34" charset="0"/>
                <a:ea typeface="ＭＳ Ｐゴシック" panose="020B0600070205080204" pitchFamily="34" charset="-128"/>
              </a:rPr>
              <a:t> </a:t>
            </a:r>
            <a:r>
              <a:rPr lang="en-GB" sz="2000" dirty="0" err="1">
                <a:solidFill>
                  <a:srgbClr val="1C1C1C"/>
                </a:solidFill>
                <a:latin typeface="Source Sans Pro Light" panose="020F0302020204030204" pitchFamily="34" charset="0"/>
                <a:ea typeface="ＭＳ Ｐゴシック" panose="020B0600070205080204" pitchFamily="34" charset="-128"/>
              </a:rPr>
              <a:t>delle</a:t>
            </a:r>
            <a:r>
              <a:rPr lang="en-GB" sz="2000" dirty="0">
                <a:solidFill>
                  <a:srgbClr val="1C1C1C"/>
                </a:solidFill>
                <a:latin typeface="Source Sans Pro Light" panose="020F0302020204030204" pitchFamily="34" charset="0"/>
                <a:ea typeface="ＭＳ Ｐゴシック" panose="020B0600070205080204" pitchFamily="34" charset="-128"/>
              </a:rPr>
              <a:t> </a:t>
            </a:r>
            <a:r>
              <a:rPr lang="en-GB" sz="2000" dirty="0" err="1">
                <a:solidFill>
                  <a:srgbClr val="1C1C1C"/>
                </a:solidFill>
                <a:latin typeface="Source Sans Pro Light" panose="020F0302020204030204" pitchFamily="34" charset="0"/>
                <a:ea typeface="ＭＳ Ｐゴシック" panose="020B0600070205080204" pitchFamily="34" charset="-128"/>
              </a:rPr>
              <a:t>rivoluzioni</a:t>
            </a:r>
            <a:r>
              <a:rPr lang="en-GB" sz="2000" dirty="0">
                <a:solidFill>
                  <a:srgbClr val="1C1C1C"/>
                </a:solidFill>
                <a:latin typeface="Source Sans Pro Light" panose="020F0302020204030204" pitchFamily="34" charset="0"/>
                <a:ea typeface="ＭＳ Ｐゴシック" panose="020B0600070205080204" pitchFamily="34" charset="-128"/>
              </a:rPr>
              <a:t> </a:t>
            </a:r>
            <a:r>
              <a:rPr lang="en-GB" sz="2000" dirty="0" err="1">
                <a:solidFill>
                  <a:srgbClr val="1C1C1C"/>
                </a:solidFill>
                <a:latin typeface="Source Sans Pro Light" panose="020F0302020204030204" pitchFamily="34" charset="0"/>
                <a:ea typeface="ＭＳ Ｐゴシック" panose="020B0600070205080204" pitchFamily="34" charset="-128"/>
              </a:rPr>
              <a:t>scientifiche</a:t>
            </a:r>
            <a:r>
              <a:rPr lang="en-GB" sz="2000" dirty="0">
                <a:solidFill>
                  <a:srgbClr val="1C1C1C"/>
                </a:solidFill>
                <a:latin typeface="Source Sans Pro Light" panose="020F0302020204030204" pitchFamily="34" charset="0"/>
                <a:ea typeface="ＭＳ Ｐゴシック" panose="020B0600070205080204" pitchFamily="34" charset="-128"/>
              </a:rPr>
              <a:t> (1962) </a:t>
            </a:r>
            <a:r>
              <a:rPr lang="en-GB" sz="2000" dirty="0" err="1">
                <a:solidFill>
                  <a:srgbClr val="1C1C1C"/>
                </a:solidFill>
                <a:latin typeface="Source Sans Pro Light" panose="020F0302020204030204" pitchFamily="34" charset="0"/>
                <a:ea typeface="ＭＳ Ｐゴシック" panose="020B0600070205080204" pitchFamily="34" charset="-128"/>
              </a:rPr>
              <a:t>rifiuta</a:t>
            </a:r>
            <a:r>
              <a:rPr lang="en-GB" sz="2000" dirty="0">
                <a:solidFill>
                  <a:srgbClr val="1C1C1C"/>
                </a:solidFill>
                <a:latin typeface="Source Sans Pro Light" panose="020F0302020204030204" pitchFamily="34" charset="0"/>
                <a:ea typeface="ＭＳ Ｐゴシック" panose="020B0600070205080204" pitchFamily="34" charset="-128"/>
              </a:rPr>
              <a:t> la </a:t>
            </a:r>
            <a:r>
              <a:rPr lang="en-GB" sz="2000" dirty="0" err="1">
                <a:solidFill>
                  <a:srgbClr val="1C1C1C"/>
                </a:solidFill>
                <a:latin typeface="Source Sans Pro Light" panose="020F0302020204030204" pitchFamily="34" charset="0"/>
                <a:ea typeface="ＭＳ Ｐゴシック" panose="020B0600070205080204" pitchFamily="34" charset="-128"/>
              </a:rPr>
              <a:t>concezione</a:t>
            </a:r>
            <a:r>
              <a:rPr lang="en-GB" sz="2000" dirty="0">
                <a:solidFill>
                  <a:srgbClr val="1C1C1C"/>
                </a:solidFill>
                <a:latin typeface="Source Sans Pro Light" panose="020F0302020204030204" pitchFamily="34" charset="0"/>
                <a:ea typeface="ＭＳ Ｐゴシック" panose="020B0600070205080204" pitchFamily="34" charset="-128"/>
              </a:rPr>
              <a:t> </a:t>
            </a:r>
            <a:r>
              <a:rPr lang="en-GB" sz="2000" dirty="0" err="1">
                <a:solidFill>
                  <a:srgbClr val="1C1C1C"/>
                </a:solidFill>
                <a:latin typeface="Source Sans Pro Light" panose="020F0302020204030204" pitchFamily="34" charset="0"/>
                <a:ea typeface="ＭＳ Ｐゴシック" panose="020B0600070205080204" pitchFamily="34" charset="-128"/>
              </a:rPr>
              <a:t>tradizionale</a:t>
            </a:r>
            <a:r>
              <a:rPr lang="en-GB" sz="2000" dirty="0">
                <a:solidFill>
                  <a:srgbClr val="1C1C1C"/>
                </a:solidFill>
                <a:latin typeface="Source Sans Pro Light" panose="020F0302020204030204" pitchFamily="34" charset="0"/>
                <a:ea typeface="ＭＳ Ｐゴシック" panose="020B0600070205080204" pitchFamily="34" charset="-128"/>
              </a:rPr>
              <a:t> di «</a:t>
            </a:r>
            <a:r>
              <a:rPr lang="en-GB" sz="2000" dirty="0" err="1">
                <a:solidFill>
                  <a:srgbClr val="1C1C1C"/>
                </a:solidFill>
                <a:latin typeface="Source Sans Pro Light" panose="020F0302020204030204" pitchFamily="34" charset="0"/>
                <a:ea typeface="ＭＳ Ｐゴシック" panose="020B0600070205080204" pitchFamily="34" charset="-128"/>
              </a:rPr>
              <a:t>scienza</a:t>
            </a:r>
            <a:r>
              <a:rPr lang="en-GB" sz="2000" dirty="0">
                <a:solidFill>
                  <a:srgbClr val="1C1C1C"/>
                </a:solidFill>
                <a:latin typeface="Source Sans Pro Light" panose="020F0302020204030204" pitchFamily="34" charset="0"/>
                <a:ea typeface="ＭＳ Ｐゴシック" panose="020B0600070205080204" pitchFamily="34" charset="-128"/>
              </a:rPr>
              <a:t>» </a:t>
            </a:r>
            <a:r>
              <a:rPr lang="en-GB" sz="2000" dirty="0" err="1">
                <a:solidFill>
                  <a:srgbClr val="1C1C1C"/>
                </a:solidFill>
                <a:latin typeface="Source Sans Pro Light" panose="020F0302020204030204" pitchFamily="34" charset="0"/>
                <a:ea typeface="ＭＳ Ｐゴシック" panose="020B0600070205080204" pitchFamily="34" charset="-128"/>
              </a:rPr>
              <a:t>intesa</a:t>
            </a:r>
            <a:r>
              <a:rPr lang="en-GB" sz="2000" dirty="0">
                <a:solidFill>
                  <a:srgbClr val="1C1C1C"/>
                </a:solidFill>
                <a:latin typeface="Source Sans Pro Light" panose="020F0302020204030204" pitchFamily="34" charset="0"/>
                <a:ea typeface="ＭＳ Ｐゴシック" panose="020B0600070205080204" pitchFamily="34" charset="-128"/>
              </a:rPr>
              <a:t> come «</a:t>
            </a:r>
            <a:r>
              <a:rPr lang="en-GB" sz="2000" dirty="0" err="1">
                <a:solidFill>
                  <a:srgbClr val="1C1C1C"/>
                </a:solidFill>
                <a:latin typeface="Source Sans Pro Light" panose="020F0302020204030204" pitchFamily="34" charset="0"/>
                <a:ea typeface="ＭＳ Ｐゴシック" panose="020B0600070205080204" pitchFamily="34" charset="-128"/>
              </a:rPr>
              <a:t>accumulazione</a:t>
            </a:r>
            <a:r>
              <a:rPr lang="en-GB" sz="2000" dirty="0">
                <a:solidFill>
                  <a:srgbClr val="1C1C1C"/>
                </a:solidFill>
                <a:latin typeface="Source Sans Pro Light" panose="020F0302020204030204" pitchFamily="34" charset="0"/>
                <a:ea typeface="ＭＳ Ｐゴシック" panose="020B0600070205080204" pitchFamily="34" charset="-128"/>
              </a:rPr>
              <a:t> </a:t>
            </a:r>
            <a:r>
              <a:rPr lang="en-GB" sz="2000" dirty="0" err="1">
                <a:solidFill>
                  <a:srgbClr val="1C1C1C"/>
                </a:solidFill>
                <a:latin typeface="Source Sans Pro Light" panose="020F0302020204030204" pitchFamily="34" charset="0"/>
                <a:ea typeface="ＭＳ Ｐゴシック" panose="020B0600070205080204" pitchFamily="34" charset="-128"/>
              </a:rPr>
              <a:t>progressiva</a:t>
            </a:r>
            <a:r>
              <a:rPr lang="en-GB" sz="2000" dirty="0">
                <a:solidFill>
                  <a:srgbClr val="1C1C1C"/>
                </a:solidFill>
                <a:latin typeface="Source Sans Pro Light" panose="020F0302020204030204" pitchFamily="34" charset="0"/>
                <a:ea typeface="ＭＳ Ｐゴシック" panose="020B0600070205080204" pitchFamily="34" charset="-128"/>
              </a:rPr>
              <a:t> e </a:t>
            </a:r>
            <a:r>
              <a:rPr lang="en-GB" sz="2000" dirty="0" err="1">
                <a:solidFill>
                  <a:srgbClr val="1C1C1C"/>
                </a:solidFill>
                <a:latin typeface="Source Sans Pro Light" panose="020F0302020204030204" pitchFamily="34" charset="0"/>
                <a:ea typeface="ＭＳ Ｐゴシック" panose="020B0600070205080204" pitchFamily="34" charset="-128"/>
              </a:rPr>
              <a:t>lineare</a:t>
            </a:r>
            <a:r>
              <a:rPr lang="en-GB" sz="2000" dirty="0">
                <a:solidFill>
                  <a:srgbClr val="1C1C1C"/>
                </a:solidFill>
                <a:latin typeface="Source Sans Pro Light" panose="020F0302020204030204" pitchFamily="34" charset="0"/>
                <a:ea typeface="ＭＳ Ｐゴシック" panose="020B0600070205080204" pitchFamily="34" charset="-128"/>
              </a:rPr>
              <a:t> di </a:t>
            </a:r>
            <a:r>
              <a:rPr lang="en-GB" sz="2000" dirty="0" err="1">
                <a:solidFill>
                  <a:srgbClr val="1C1C1C"/>
                </a:solidFill>
                <a:latin typeface="Source Sans Pro Light" panose="020F0302020204030204" pitchFamily="34" charset="0"/>
                <a:ea typeface="ＭＳ Ｐゴシック" panose="020B0600070205080204" pitchFamily="34" charset="-128"/>
              </a:rPr>
              <a:t>nuove</a:t>
            </a:r>
            <a:r>
              <a:rPr lang="en-GB" sz="2000" dirty="0">
                <a:solidFill>
                  <a:srgbClr val="1C1C1C"/>
                </a:solidFill>
                <a:latin typeface="Source Sans Pro Light" panose="020F0302020204030204" pitchFamily="34" charset="0"/>
                <a:ea typeface="ＭＳ Ｐゴシック" panose="020B0600070205080204" pitchFamily="34" charset="-128"/>
              </a:rPr>
              <a:t> </a:t>
            </a:r>
            <a:r>
              <a:rPr lang="en-GB" sz="2000" dirty="0" err="1">
                <a:solidFill>
                  <a:srgbClr val="1C1C1C"/>
                </a:solidFill>
                <a:latin typeface="Source Sans Pro Light" panose="020F0302020204030204" pitchFamily="34" charset="0"/>
                <a:ea typeface="ＭＳ Ｐゴシック" panose="020B0600070205080204" pitchFamily="34" charset="-128"/>
              </a:rPr>
              <a:t>acquisizioni</a:t>
            </a:r>
            <a:r>
              <a:rPr lang="en-GB" sz="2000" dirty="0">
                <a:solidFill>
                  <a:srgbClr val="1C1C1C"/>
                </a:solidFill>
                <a:latin typeface="Source Sans Pro Light" panose="020F0302020204030204" pitchFamily="34" charset="0"/>
                <a:ea typeface="ＭＳ Ｐゴシック" panose="020B0600070205080204" pitchFamily="34" charset="-128"/>
              </a:rPr>
              <a:t>». La </a:t>
            </a:r>
            <a:r>
              <a:rPr lang="en-GB" sz="2000" dirty="0" err="1">
                <a:solidFill>
                  <a:srgbClr val="1C1C1C"/>
                </a:solidFill>
                <a:latin typeface="Source Sans Pro Light" panose="020F0302020204030204" pitchFamily="34" charset="0"/>
                <a:ea typeface="ＭＳ Ｐゴシック" panose="020B0600070205080204" pitchFamily="34" charset="-128"/>
              </a:rPr>
              <a:t>scienza</a:t>
            </a:r>
            <a:r>
              <a:rPr lang="en-GB" sz="2000" dirty="0">
                <a:solidFill>
                  <a:srgbClr val="1C1C1C"/>
                </a:solidFill>
                <a:latin typeface="Source Sans Pro Light" panose="020F0302020204030204" pitchFamily="34" charset="0"/>
                <a:ea typeface="ＭＳ Ｐゴシック" panose="020B0600070205080204" pitchFamily="34" charset="-128"/>
              </a:rPr>
              <a:t>, </a:t>
            </a:r>
            <a:r>
              <a:rPr lang="en-GB" sz="2000" dirty="0" err="1">
                <a:solidFill>
                  <a:srgbClr val="1C1C1C"/>
                </a:solidFill>
                <a:latin typeface="Source Sans Pro Light" panose="020F0302020204030204" pitchFamily="34" charset="0"/>
                <a:ea typeface="ＭＳ Ｐゴシック" panose="020B0600070205080204" pitchFamily="34" charset="-128"/>
              </a:rPr>
              <a:t>invece</a:t>
            </a:r>
            <a:r>
              <a:rPr lang="en-GB" sz="2000" dirty="0">
                <a:solidFill>
                  <a:srgbClr val="1C1C1C"/>
                </a:solidFill>
                <a:latin typeface="Source Sans Pro Light" panose="020F0302020204030204" pitchFamily="34" charset="0"/>
                <a:ea typeface="ＭＳ Ｐゴシック" panose="020B0600070205080204" pitchFamily="34" charset="-128"/>
              </a:rPr>
              <a:t>, </a:t>
            </a:r>
            <a:r>
              <a:rPr lang="en-GB" sz="2000" dirty="0" err="1">
                <a:solidFill>
                  <a:srgbClr val="1C1C1C"/>
                </a:solidFill>
                <a:latin typeface="Source Sans Pro Light" panose="020F0302020204030204" pitchFamily="34" charset="0"/>
                <a:ea typeface="ＭＳ Ｐゴシック" panose="020B0600070205080204" pitchFamily="34" charset="-128"/>
              </a:rPr>
              <a:t>sarebbe</a:t>
            </a:r>
            <a:r>
              <a:rPr lang="en-GB" sz="2000" dirty="0">
                <a:solidFill>
                  <a:srgbClr val="1C1C1C"/>
                </a:solidFill>
                <a:latin typeface="Source Sans Pro Light" panose="020F0302020204030204" pitchFamily="34" charset="0"/>
                <a:ea typeface="ＭＳ Ｐゴシック" panose="020B0600070205080204" pitchFamily="34" charset="-128"/>
              </a:rPr>
              <a:t> </a:t>
            </a:r>
            <a:r>
              <a:rPr lang="en-GB" sz="2000" dirty="0" err="1">
                <a:solidFill>
                  <a:srgbClr val="1C1C1C"/>
                </a:solidFill>
                <a:latin typeface="Source Sans Pro Light" panose="020F0302020204030204" pitchFamily="34" charset="0"/>
                <a:ea typeface="ＭＳ Ｐゴシック" panose="020B0600070205080204" pitchFamily="34" charset="-128"/>
              </a:rPr>
              <a:t>costituita</a:t>
            </a:r>
            <a:r>
              <a:rPr lang="en-GB" sz="2000" dirty="0">
                <a:solidFill>
                  <a:srgbClr val="1C1C1C"/>
                </a:solidFill>
                <a:latin typeface="Source Sans Pro Light" panose="020F0302020204030204" pitchFamily="34" charset="0"/>
                <a:ea typeface="ＭＳ Ｐゴシック" panose="020B0600070205080204" pitchFamily="34" charset="-128"/>
              </a:rPr>
              <a:t> </a:t>
            </a:r>
            <a:r>
              <a:rPr lang="en-GB" sz="2000" dirty="0" err="1">
                <a:solidFill>
                  <a:srgbClr val="1C1C1C"/>
                </a:solidFill>
                <a:latin typeface="Source Sans Pro Light" panose="020F0302020204030204" pitchFamily="34" charset="0"/>
                <a:ea typeface="ＭＳ Ｐゴシック" panose="020B0600070205080204" pitchFamily="34" charset="-128"/>
              </a:rPr>
              <a:t>anche</a:t>
            </a:r>
            <a:r>
              <a:rPr lang="en-GB" sz="2000" dirty="0">
                <a:solidFill>
                  <a:srgbClr val="1C1C1C"/>
                </a:solidFill>
                <a:latin typeface="Source Sans Pro Light" panose="020F0302020204030204" pitchFamily="34" charset="0"/>
                <a:ea typeface="ＭＳ Ｐゴシック" panose="020B0600070205080204" pitchFamily="34" charset="-128"/>
              </a:rPr>
              <a:t> da </a:t>
            </a:r>
            <a:r>
              <a:rPr lang="en-GB" sz="2000" b="1" dirty="0" err="1">
                <a:solidFill>
                  <a:srgbClr val="1C1C1C"/>
                </a:solidFill>
                <a:latin typeface="Source Sans Pro Light" panose="020F0302020204030204" pitchFamily="34" charset="0"/>
                <a:ea typeface="ＭＳ Ｐゴシック" panose="020B0600070205080204" pitchFamily="34" charset="-128"/>
              </a:rPr>
              <a:t>momenti</a:t>
            </a:r>
            <a:r>
              <a:rPr lang="en-GB" sz="2000" b="1" dirty="0">
                <a:solidFill>
                  <a:srgbClr val="1C1C1C"/>
                </a:solidFill>
                <a:latin typeface="Source Sans Pro Light" panose="020F0302020204030204" pitchFamily="34" charset="0"/>
                <a:ea typeface="ＭＳ Ｐゴシック" panose="020B0600070205080204" pitchFamily="34" charset="-128"/>
              </a:rPr>
              <a:t> </a:t>
            </a:r>
            <a:r>
              <a:rPr lang="en-GB" sz="2000" b="1" dirty="0" err="1">
                <a:solidFill>
                  <a:srgbClr val="1C1C1C"/>
                </a:solidFill>
                <a:latin typeface="Source Sans Pro Light" panose="020F0302020204030204" pitchFamily="34" charset="0"/>
                <a:ea typeface="ＭＳ Ｐゴシック" panose="020B0600070205080204" pitchFamily="34" charset="-128"/>
              </a:rPr>
              <a:t>rivoluzionari</a:t>
            </a:r>
            <a:r>
              <a:rPr lang="en-GB" sz="2000" dirty="0">
                <a:solidFill>
                  <a:srgbClr val="1C1C1C"/>
                </a:solidFill>
                <a:latin typeface="Source Sans Pro Light" panose="020F0302020204030204" pitchFamily="34" charset="0"/>
                <a:ea typeface="ＭＳ Ｐゴシック" panose="020B0600070205080204" pitchFamily="34" charset="-128"/>
              </a:rPr>
              <a:t>, </a:t>
            </a:r>
            <a:r>
              <a:rPr lang="en-GB" sz="2000" dirty="0" err="1">
                <a:solidFill>
                  <a:srgbClr val="1C1C1C"/>
                </a:solidFill>
                <a:latin typeface="Source Sans Pro Light" panose="020F0302020204030204" pitchFamily="34" charset="0"/>
                <a:ea typeface="ＭＳ Ｐゴシック" panose="020B0600070205080204" pitchFamily="34" charset="-128"/>
              </a:rPr>
              <a:t>caratterizzati</a:t>
            </a:r>
            <a:r>
              <a:rPr lang="en-GB" sz="2000" dirty="0">
                <a:solidFill>
                  <a:srgbClr val="1C1C1C"/>
                </a:solidFill>
                <a:latin typeface="Source Sans Pro Light" panose="020F0302020204030204" pitchFamily="34" charset="0"/>
                <a:ea typeface="ＭＳ Ｐゴシック" panose="020B0600070205080204" pitchFamily="34" charset="-128"/>
              </a:rPr>
              <a:t> da </a:t>
            </a:r>
            <a:r>
              <a:rPr lang="en-GB" sz="2000" dirty="0" err="1">
                <a:solidFill>
                  <a:srgbClr val="1C1C1C"/>
                </a:solidFill>
                <a:latin typeface="Source Sans Pro Light" panose="020F0302020204030204" pitchFamily="34" charset="0"/>
                <a:ea typeface="ＭＳ Ｐゴシック" panose="020B0600070205080204" pitchFamily="34" charset="-128"/>
              </a:rPr>
              <a:t>cambi</a:t>
            </a:r>
            <a:r>
              <a:rPr lang="en-GB" sz="2000" dirty="0">
                <a:solidFill>
                  <a:srgbClr val="1C1C1C"/>
                </a:solidFill>
                <a:latin typeface="Source Sans Pro Light" panose="020F0302020204030204" pitchFamily="34" charset="0"/>
                <a:ea typeface="ＭＳ Ｐゴシック" panose="020B0600070205080204" pitchFamily="34" charset="-128"/>
              </a:rPr>
              <a:t> di </a:t>
            </a:r>
            <a:r>
              <a:rPr lang="en-GB" sz="2000" dirty="0" err="1">
                <a:solidFill>
                  <a:srgbClr val="1C1C1C"/>
                </a:solidFill>
                <a:latin typeface="Source Sans Pro Light" panose="020F0302020204030204" pitchFamily="34" charset="0"/>
                <a:ea typeface="ＭＳ Ｐゴシック" panose="020B0600070205080204" pitchFamily="34" charset="-128"/>
              </a:rPr>
              <a:t>paradigma</a:t>
            </a:r>
            <a:r>
              <a:rPr lang="en-GB" sz="2000" dirty="0">
                <a:solidFill>
                  <a:srgbClr val="1C1C1C"/>
                </a:solidFill>
                <a:latin typeface="Source Sans Pro Light" panose="020F0302020204030204" pitchFamily="34" charset="0"/>
                <a:ea typeface="ＭＳ Ｐゴシック" panose="020B0600070205080204" pitchFamily="34" charset="-128"/>
              </a:rPr>
              <a:t>. </a:t>
            </a:r>
          </a:p>
          <a:p>
            <a:pPr algn="just" defTabSz="449263" fontAlgn="base" hangingPunct="0">
              <a:spcBef>
                <a:spcPct val="0"/>
              </a:spcBef>
              <a:spcAft>
                <a:spcPct val="0"/>
              </a:spcAft>
              <a:buSzPct val="10000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dirty="0">
              <a:solidFill>
                <a:srgbClr val="1C1C1C"/>
              </a:solidFill>
              <a:latin typeface="Source Sans Pro Light" panose="020F0302020204030204" pitchFamily="34" charset="0"/>
              <a:ea typeface="ＭＳ Ｐゴシック" panose="020B0600070205080204" pitchFamily="34" charset="-128"/>
            </a:endParaRPr>
          </a:p>
          <a:p>
            <a:pPr marL="341313" indent="-341313" algn="just" defTabSz="449263" fontAlgn="base" hangingPunct="0">
              <a:spcBef>
                <a:spcPct val="0"/>
              </a:spcBef>
              <a:spcAft>
                <a:spcPct val="0"/>
              </a:spcAft>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dirty="0" err="1">
                <a:solidFill>
                  <a:srgbClr val="1C1C1C"/>
                </a:solidFill>
                <a:latin typeface="Source Sans Pro Light" panose="020F0302020204030204" pitchFamily="34" charset="0"/>
                <a:ea typeface="ＭＳ Ｐゴシック" panose="020B0600070205080204" pitchFamily="34" charset="-128"/>
              </a:rPr>
              <a:t>Cos'è</a:t>
            </a:r>
            <a:r>
              <a:rPr lang="en-GB" sz="2000" dirty="0">
                <a:solidFill>
                  <a:srgbClr val="1C1C1C"/>
                </a:solidFill>
                <a:latin typeface="Source Sans Pro Light" panose="020F0302020204030204" pitchFamily="34" charset="0"/>
                <a:ea typeface="ＭＳ Ｐゴシック" panose="020B0600070205080204" pitchFamily="34" charset="-128"/>
              </a:rPr>
              <a:t> un </a:t>
            </a:r>
            <a:r>
              <a:rPr lang="en-GB" sz="2000" dirty="0" err="1">
                <a:solidFill>
                  <a:srgbClr val="1C1C1C"/>
                </a:solidFill>
                <a:latin typeface="Source Sans Pro Light" panose="020F0302020204030204" pitchFamily="34" charset="0"/>
                <a:ea typeface="ＭＳ Ｐゴシック" panose="020B0600070205080204" pitchFamily="34" charset="-128"/>
              </a:rPr>
              <a:t>paradigma</a:t>
            </a:r>
            <a:r>
              <a:rPr lang="en-GB" sz="2000" dirty="0">
                <a:solidFill>
                  <a:srgbClr val="1C1C1C"/>
                </a:solidFill>
                <a:latin typeface="Source Sans Pro Light" panose="020F0302020204030204" pitchFamily="34" charset="0"/>
                <a:ea typeface="ＭＳ Ｐゴシック" panose="020B0600070205080204" pitchFamily="34" charset="-128"/>
              </a:rPr>
              <a:t>? Una </a:t>
            </a:r>
            <a:r>
              <a:rPr lang="en-GB" sz="2000" dirty="0" err="1">
                <a:solidFill>
                  <a:srgbClr val="1C1C1C"/>
                </a:solidFill>
                <a:latin typeface="Source Sans Pro Light" panose="020F0302020204030204" pitchFamily="34" charset="0"/>
                <a:ea typeface="ＭＳ Ｐゴシック" panose="020B0600070205080204" pitchFamily="34" charset="-128"/>
              </a:rPr>
              <a:t>prospettiva</a:t>
            </a:r>
            <a:r>
              <a:rPr lang="en-GB" sz="2000" dirty="0">
                <a:solidFill>
                  <a:srgbClr val="1C1C1C"/>
                </a:solidFill>
                <a:latin typeface="Source Sans Pro Light" panose="020F0302020204030204" pitchFamily="34" charset="0"/>
                <a:ea typeface="ＭＳ Ｐゴシック" panose="020B0600070205080204" pitchFamily="34" charset="-128"/>
              </a:rPr>
              <a:t> </a:t>
            </a:r>
            <a:r>
              <a:rPr lang="en-GB" sz="2000" dirty="0" err="1">
                <a:solidFill>
                  <a:srgbClr val="1C1C1C"/>
                </a:solidFill>
                <a:latin typeface="Source Sans Pro Light" panose="020F0302020204030204" pitchFamily="34" charset="0"/>
                <a:ea typeface="ＭＳ Ｐゴシック" panose="020B0600070205080204" pitchFamily="34" charset="-128"/>
              </a:rPr>
              <a:t>teorica</a:t>
            </a:r>
            <a:r>
              <a:rPr lang="en-GB" sz="2000" dirty="0">
                <a:solidFill>
                  <a:srgbClr val="1C1C1C"/>
                </a:solidFill>
                <a:latin typeface="Source Sans Pro Light" panose="020F0302020204030204" pitchFamily="34" charset="0"/>
                <a:ea typeface="ＭＳ Ｐゴシック" panose="020B0600070205080204" pitchFamily="34" charset="-128"/>
              </a:rPr>
              <a:t> </a:t>
            </a:r>
            <a:r>
              <a:rPr lang="en-GB" sz="2000" dirty="0" err="1">
                <a:solidFill>
                  <a:srgbClr val="1C1C1C"/>
                </a:solidFill>
                <a:latin typeface="Source Sans Pro Light" panose="020F0302020204030204" pitchFamily="34" charset="0"/>
                <a:ea typeface="ＭＳ Ｐゴシック" panose="020B0600070205080204" pitchFamily="34" charset="-128"/>
              </a:rPr>
              <a:t>che</a:t>
            </a:r>
            <a:r>
              <a:rPr lang="en-GB" sz="2000" dirty="0">
                <a:solidFill>
                  <a:srgbClr val="1C1C1C"/>
                </a:solidFill>
                <a:latin typeface="Source Sans Pro Light" panose="020F0302020204030204" pitchFamily="34" charset="0"/>
                <a:ea typeface="ＭＳ Ｐゴシック" panose="020B0600070205080204" pitchFamily="34" charset="-128"/>
              </a:rPr>
              <a:t>: I) </a:t>
            </a:r>
            <a:r>
              <a:rPr lang="en-GB" sz="2000" dirty="0" err="1">
                <a:solidFill>
                  <a:srgbClr val="1C1C1C"/>
                </a:solidFill>
                <a:latin typeface="Source Sans Pro Light" panose="020F0302020204030204" pitchFamily="34" charset="0"/>
                <a:ea typeface="ＭＳ Ｐゴシック" panose="020B0600070205080204" pitchFamily="34" charset="-128"/>
              </a:rPr>
              <a:t>indirizza</a:t>
            </a:r>
            <a:r>
              <a:rPr lang="en-GB" sz="2000" dirty="0">
                <a:solidFill>
                  <a:srgbClr val="1C1C1C"/>
                </a:solidFill>
                <a:latin typeface="Source Sans Pro Light" panose="020F0302020204030204" pitchFamily="34" charset="0"/>
                <a:ea typeface="ＭＳ Ｐゴシック" panose="020B0600070205080204" pitchFamily="34" charset="-128"/>
              </a:rPr>
              <a:t> la </a:t>
            </a:r>
            <a:r>
              <a:rPr lang="en-GB" sz="2000" dirty="0" err="1">
                <a:solidFill>
                  <a:srgbClr val="1C1C1C"/>
                </a:solidFill>
                <a:latin typeface="Source Sans Pro Light" panose="020F0302020204030204" pitchFamily="34" charset="0"/>
                <a:ea typeface="ＭＳ Ｐゴシック" panose="020B0600070205080204" pitchFamily="34" charset="-128"/>
              </a:rPr>
              <a:t>ricerca</a:t>
            </a:r>
            <a:r>
              <a:rPr lang="en-GB" sz="2000" dirty="0">
                <a:solidFill>
                  <a:srgbClr val="1C1C1C"/>
                </a:solidFill>
                <a:latin typeface="Source Sans Pro Light" panose="020F0302020204030204" pitchFamily="34" charset="0"/>
                <a:ea typeface="ＭＳ Ｐゴシック" panose="020B0600070205080204" pitchFamily="34" charset="-128"/>
              </a:rPr>
              <a:t> sui </a:t>
            </a:r>
            <a:r>
              <a:rPr lang="en-GB" sz="2000" dirty="0" err="1">
                <a:solidFill>
                  <a:srgbClr val="1C1C1C"/>
                </a:solidFill>
                <a:latin typeface="Source Sans Pro Light" panose="020F0302020204030204" pitchFamily="34" charset="0"/>
                <a:ea typeface="ＭＳ Ｐゴシック" panose="020B0600070205080204" pitchFamily="34" charset="-128"/>
              </a:rPr>
              <a:t>fatti</a:t>
            </a:r>
            <a:r>
              <a:rPr lang="en-GB" sz="2000" dirty="0">
                <a:solidFill>
                  <a:srgbClr val="1C1C1C"/>
                </a:solidFill>
                <a:latin typeface="Source Sans Pro Light" panose="020F0302020204030204" pitchFamily="34" charset="0"/>
                <a:ea typeface="ＭＳ Ｐゴシック" panose="020B0600070205080204" pitchFamily="34" charset="-128"/>
              </a:rPr>
              <a:t> </a:t>
            </a:r>
            <a:r>
              <a:rPr lang="en-GB" sz="2000" dirty="0" err="1">
                <a:solidFill>
                  <a:srgbClr val="1C1C1C"/>
                </a:solidFill>
                <a:latin typeface="Source Sans Pro Light" panose="020F0302020204030204" pitchFamily="34" charset="0"/>
                <a:ea typeface="ＭＳ Ｐゴシック" panose="020B0600070205080204" pitchFamily="34" charset="-128"/>
              </a:rPr>
              <a:t>rilevanti</a:t>
            </a:r>
            <a:r>
              <a:rPr lang="en-GB" sz="2000" dirty="0">
                <a:solidFill>
                  <a:srgbClr val="1C1C1C"/>
                </a:solidFill>
                <a:latin typeface="Source Sans Pro Light" panose="020F0302020204030204" pitchFamily="34" charset="0"/>
                <a:ea typeface="ＭＳ Ｐゴシック" panose="020B0600070205080204" pitchFamily="34" charset="-128"/>
              </a:rPr>
              <a:t> da </a:t>
            </a:r>
            <a:r>
              <a:rPr lang="en-GB" sz="2000" dirty="0" err="1">
                <a:solidFill>
                  <a:srgbClr val="1C1C1C"/>
                </a:solidFill>
                <a:latin typeface="Source Sans Pro Light" panose="020F0302020204030204" pitchFamily="34" charset="0"/>
                <a:ea typeface="ＭＳ Ｐゴシック" panose="020B0600070205080204" pitchFamily="34" charset="-128"/>
              </a:rPr>
              <a:t>studiare</a:t>
            </a:r>
            <a:r>
              <a:rPr lang="en-GB" sz="2000" dirty="0">
                <a:solidFill>
                  <a:srgbClr val="1C1C1C"/>
                </a:solidFill>
                <a:latin typeface="Source Sans Pro Light" panose="020F0302020204030204" pitchFamily="34" charset="0"/>
                <a:ea typeface="ＭＳ Ｐゴシック" panose="020B0600070205080204" pitchFamily="34" charset="-128"/>
              </a:rPr>
              <a:t>; II) Porta </a:t>
            </a:r>
            <a:r>
              <a:rPr lang="en-GB" sz="2000" dirty="0" err="1">
                <a:solidFill>
                  <a:srgbClr val="1C1C1C"/>
                </a:solidFill>
                <a:latin typeface="Source Sans Pro Light" panose="020F0302020204030204" pitchFamily="34" charset="0"/>
                <a:ea typeface="ＭＳ Ｐゴシック" panose="020B0600070205080204" pitchFamily="34" charset="-128"/>
              </a:rPr>
              <a:t>alla</a:t>
            </a:r>
            <a:r>
              <a:rPr lang="en-GB" sz="2000" dirty="0">
                <a:solidFill>
                  <a:srgbClr val="1C1C1C"/>
                </a:solidFill>
                <a:latin typeface="Source Sans Pro Light" panose="020F0302020204030204" pitchFamily="34" charset="0"/>
                <a:ea typeface="ＭＳ Ｐゴシック" panose="020B0600070205080204" pitchFamily="34" charset="-128"/>
              </a:rPr>
              <a:t> </a:t>
            </a:r>
            <a:r>
              <a:rPr lang="en-GB" sz="2000" dirty="0" err="1">
                <a:solidFill>
                  <a:srgbClr val="1C1C1C"/>
                </a:solidFill>
                <a:latin typeface="Source Sans Pro Light" panose="020F0302020204030204" pitchFamily="34" charset="0"/>
                <a:ea typeface="ＭＳ Ｐゴシック" panose="020B0600070205080204" pitchFamily="34" charset="-128"/>
              </a:rPr>
              <a:t>formulazione</a:t>
            </a:r>
            <a:r>
              <a:rPr lang="en-GB" sz="2000" dirty="0">
                <a:solidFill>
                  <a:srgbClr val="1C1C1C"/>
                </a:solidFill>
                <a:latin typeface="Source Sans Pro Light" panose="020F0302020204030204" pitchFamily="34" charset="0"/>
                <a:ea typeface="ＭＳ Ｐゴシック" panose="020B0600070205080204" pitchFamily="34" charset="-128"/>
              </a:rPr>
              <a:t> di </a:t>
            </a:r>
            <a:r>
              <a:rPr lang="en-GB" sz="2000" dirty="0" err="1">
                <a:solidFill>
                  <a:srgbClr val="1C1C1C"/>
                </a:solidFill>
                <a:latin typeface="Source Sans Pro Light" panose="020F0302020204030204" pitchFamily="34" charset="0"/>
                <a:ea typeface="ＭＳ Ｐゴシック" panose="020B0600070205080204" pitchFamily="34" charset="-128"/>
              </a:rPr>
              <a:t>ipotesi</a:t>
            </a:r>
            <a:r>
              <a:rPr lang="en-GB" sz="2000" dirty="0">
                <a:solidFill>
                  <a:srgbClr val="1C1C1C"/>
                </a:solidFill>
                <a:latin typeface="Source Sans Pro Light" panose="020F0302020204030204" pitchFamily="34" charset="0"/>
                <a:ea typeface="ＭＳ Ｐゴシック" panose="020B0600070205080204" pitchFamily="34" charset="-128"/>
              </a:rPr>
              <a:t> </a:t>
            </a:r>
            <a:r>
              <a:rPr lang="en-GB" sz="2000" dirty="0" err="1">
                <a:solidFill>
                  <a:srgbClr val="1C1C1C"/>
                </a:solidFill>
                <a:latin typeface="Source Sans Pro Light" panose="020F0302020204030204" pitchFamily="34" charset="0"/>
                <a:ea typeface="ＭＳ Ｐゴシック" panose="020B0600070205080204" pitchFamily="34" charset="-128"/>
              </a:rPr>
              <a:t>che</a:t>
            </a:r>
            <a:r>
              <a:rPr lang="en-GB" sz="2000" dirty="0">
                <a:solidFill>
                  <a:srgbClr val="1C1C1C"/>
                </a:solidFill>
                <a:latin typeface="Source Sans Pro Light" panose="020F0302020204030204" pitchFamily="34" charset="0"/>
                <a:ea typeface="ＭＳ Ｐゴシック" panose="020B0600070205080204" pitchFamily="34" charset="-128"/>
              </a:rPr>
              <a:t> </a:t>
            </a:r>
            <a:r>
              <a:rPr lang="en-GB" sz="2000" dirty="0" err="1">
                <a:solidFill>
                  <a:srgbClr val="1C1C1C"/>
                </a:solidFill>
                <a:latin typeface="Source Sans Pro Light" panose="020F0302020204030204" pitchFamily="34" charset="0"/>
                <a:ea typeface="ＭＳ Ｐゴシック" panose="020B0600070205080204" pitchFamily="34" charset="-128"/>
              </a:rPr>
              <a:t>spiegano</a:t>
            </a:r>
            <a:r>
              <a:rPr lang="en-GB" sz="2000" dirty="0">
                <a:solidFill>
                  <a:srgbClr val="1C1C1C"/>
                </a:solidFill>
                <a:latin typeface="Source Sans Pro Light" panose="020F0302020204030204" pitchFamily="34" charset="0"/>
                <a:ea typeface="ＭＳ Ｐゴシック" panose="020B0600070205080204" pitchFamily="34" charset="-128"/>
              </a:rPr>
              <a:t> </a:t>
            </a:r>
            <a:r>
              <a:rPr lang="en-GB" sz="2000" dirty="0" err="1">
                <a:solidFill>
                  <a:srgbClr val="1C1C1C"/>
                </a:solidFill>
                <a:latin typeface="Source Sans Pro Light" panose="020F0302020204030204" pitchFamily="34" charset="0"/>
                <a:ea typeface="ＭＳ Ｐゴシック" panose="020B0600070205080204" pitchFamily="34" charset="-128"/>
              </a:rPr>
              <a:t>i</a:t>
            </a:r>
            <a:r>
              <a:rPr lang="en-GB" sz="2000" dirty="0">
                <a:solidFill>
                  <a:srgbClr val="1C1C1C"/>
                </a:solidFill>
                <a:latin typeface="Source Sans Pro Light" panose="020F0302020204030204" pitchFamily="34" charset="0"/>
                <a:ea typeface="ＭＳ Ｐゴシック" panose="020B0600070205080204" pitchFamily="34" charset="-128"/>
              </a:rPr>
              <a:t> </a:t>
            </a:r>
            <a:r>
              <a:rPr lang="en-GB" sz="2000" dirty="0" err="1">
                <a:solidFill>
                  <a:srgbClr val="1C1C1C"/>
                </a:solidFill>
                <a:latin typeface="Source Sans Pro Light" panose="020F0302020204030204" pitchFamily="34" charset="0"/>
                <a:ea typeface="ＭＳ Ｐゴシック" panose="020B0600070205080204" pitchFamily="34" charset="-128"/>
              </a:rPr>
              <a:t>fenomeni</a:t>
            </a:r>
            <a:r>
              <a:rPr lang="en-GB" sz="2000" dirty="0">
                <a:solidFill>
                  <a:srgbClr val="1C1C1C"/>
                </a:solidFill>
                <a:latin typeface="Source Sans Pro Light" panose="020F0302020204030204" pitchFamily="34" charset="0"/>
                <a:ea typeface="ＭＳ Ｐゴシック" panose="020B0600070205080204" pitchFamily="34" charset="-128"/>
              </a:rPr>
              <a:t>; III) Porta </a:t>
            </a:r>
            <a:r>
              <a:rPr lang="en-GB" sz="2000" dirty="0" err="1">
                <a:solidFill>
                  <a:srgbClr val="1C1C1C"/>
                </a:solidFill>
                <a:latin typeface="Source Sans Pro Light" panose="020F0302020204030204" pitchFamily="34" charset="0"/>
                <a:ea typeface="ＭＳ Ｐゴシック" panose="020B0600070205080204" pitchFamily="34" charset="-128"/>
              </a:rPr>
              <a:t>alla</a:t>
            </a:r>
            <a:r>
              <a:rPr lang="en-GB" sz="2000" dirty="0">
                <a:solidFill>
                  <a:srgbClr val="1C1C1C"/>
                </a:solidFill>
                <a:latin typeface="Source Sans Pro Light" panose="020F0302020204030204" pitchFamily="34" charset="0"/>
                <a:ea typeface="ＭＳ Ｐゴシック" panose="020B0600070205080204" pitchFamily="34" charset="-128"/>
              </a:rPr>
              <a:t> </a:t>
            </a:r>
            <a:r>
              <a:rPr lang="en-GB" sz="2000" dirty="0" err="1">
                <a:solidFill>
                  <a:srgbClr val="1C1C1C"/>
                </a:solidFill>
                <a:latin typeface="Source Sans Pro Light" panose="020F0302020204030204" pitchFamily="34" charset="0"/>
                <a:ea typeface="ＭＳ Ｐゴシック" panose="020B0600070205080204" pitchFamily="34" charset="-128"/>
              </a:rPr>
              <a:t>individuazione</a:t>
            </a:r>
            <a:r>
              <a:rPr lang="en-GB" sz="2000" dirty="0">
                <a:solidFill>
                  <a:srgbClr val="1C1C1C"/>
                </a:solidFill>
                <a:latin typeface="Source Sans Pro Light" panose="020F0302020204030204" pitchFamily="34" charset="0"/>
                <a:ea typeface="ＭＳ Ｐゴシック" panose="020B0600070205080204" pitchFamily="34" charset="-128"/>
              </a:rPr>
              <a:t> </a:t>
            </a:r>
            <a:r>
              <a:rPr lang="en-GB" sz="2000" dirty="0" err="1">
                <a:solidFill>
                  <a:srgbClr val="1C1C1C"/>
                </a:solidFill>
                <a:latin typeface="Source Sans Pro Light" panose="020F0302020204030204" pitchFamily="34" charset="0"/>
                <a:ea typeface="ＭＳ Ｐゴシック" panose="020B0600070205080204" pitchFamily="34" charset="-128"/>
              </a:rPr>
              <a:t>delle</a:t>
            </a:r>
            <a:r>
              <a:rPr lang="en-GB" sz="2000" dirty="0">
                <a:solidFill>
                  <a:srgbClr val="1C1C1C"/>
                </a:solidFill>
                <a:latin typeface="Source Sans Pro Light" panose="020F0302020204030204" pitchFamily="34" charset="0"/>
                <a:ea typeface="ＭＳ Ｐゴシック" panose="020B0600070205080204" pitchFamily="34" charset="-128"/>
              </a:rPr>
              <a:t> </a:t>
            </a:r>
            <a:r>
              <a:rPr lang="en-GB" sz="2000" dirty="0" err="1">
                <a:solidFill>
                  <a:srgbClr val="1C1C1C"/>
                </a:solidFill>
                <a:latin typeface="Source Sans Pro Light" panose="020F0302020204030204" pitchFamily="34" charset="0"/>
                <a:ea typeface="ＭＳ Ｐゴシック" panose="020B0600070205080204" pitchFamily="34" charset="-128"/>
              </a:rPr>
              <a:t>tecniche</a:t>
            </a:r>
            <a:r>
              <a:rPr lang="en-GB" sz="2000" dirty="0">
                <a:solidFill>
                  <a:srgbClr val="1C1C1C"/>
                </a:solidFill>
                <a:latin typeface="Source Sans Pro Light" panose="020F0302020204030204" pitchFamily="34" charset="0"/>
                <a:ea typeface="ＭＳ Ｐゴシック" panose="020B0600070205080204" pitchFamily="34" charset="-128"/>
              </a:rPr>
              <a:t> di </a:t>
            </a:r>
            <a:r>
              <a:rPr lang="en-GB" sz="2000" dirty="0" err="1">
                <a:solidFill>
                  <a:srgbClr val="1C1C1C"/>
                </a:solidFill>
                <a:latin typeface="Source Sans Pro Light" panose="020F0302020204030204" pitchFamily="34" charset="0"/>
                <a:ea typeface="ＭＳ Ｐゴシック" panose="020B0600070205080204" pitchFamily="34" charset="-128"/>
              </a:rPr>
              <a:t>ricerca</a:t>
            </a:r>
            <a:r>
              <a:rPr lang="en-GB" sz="2000" dirty="0">
                <a:solidFill>
                  <a:srgbClr val="1C1C1C"/>
                </a:solidFill>
                <a:latin typeface="Source Sans Pro Light" panose="020F0302020204030204" pitchFamily="34" charset="0"/>
                <a:ea typeface="ＭＳ Ｐゴシック" panose="020B0600070205080204" pitchFamily="34" charset="-128"/>
              </a:rPr>
              <a:t> </a:t>
            </a:r>
            <a:r>
              <a:rPr lang="en-GB" sz="2000" dirty="0" err="1">
                <a:solidFill>
                  <a:srgbClr val="1C1C1C"/>
                </a:solidFill>
                <a:latin typeface="Source Sans Pro Light" panose="020F0302020204030204" pitchFamily="34" charset="0"/>
                <a:ea typeface="ＭＳ Ｐゴシック" panose="020B0600070205080204" pitchFamily="34" charset="-128"/>
              </a:rPr>
              <a:t>più</a:t>
            </a:r>
            <a:r>
              <a:rPr lang="en-GB" sz="2000" dirty="0">
                <a:solidFill>
                  <a:srgbClr val="1C1C1C"/>
                </a:solidFill>
                <a:latin typeface="Source Sans Pro Light" panose="020F0302020204030204" pitchFamily="34" charset="0"/>
                <a:ea typeface="ＭＳ Ｐゴシック" panose="020B0600070205080204" pitchFamily="34" charset="-128"/>
              </a:rPr>
              <a:t> </a:t>
            </a:r>
            <a:r>
              <a:rPr lang="en-GB" sz="2000" dirty="0" err="1">
                <a:solidFill>
                  <a:srgbClr val="1C1C1C"/>
                </a:solidFill>
                <a:latin typeface="Source Sans Pro Light" panose="020F0302020204030204" pitchFamily="34" charset="0"/>
                <a:ea typeface="ＭＳ Ｐゴシック" panose="020B0600070205080204" pitchFamily="34" charset="-128"/>
              </a:rPr>
              <a:t>adeguate</a:t>
            </a:r>
            <a:r>
              <a:rPr lang="en-GB" sz="2000" dirty="0">
                <a:solidFill>
                  <a:srgbClr val="1C1C1C"/>
                </a:solidFill>
                <a:latin typeface="Source Sans Pro Light" panose="020F0302020204030204" pitchFamily="34" charset="0"/>
                <a:ea typeface="ＭＳ Ｐゴシック" panose="020B0600070205080204" pitchFamily="34" charset="-128"/>
              </a:rPr>
              <a:t>. </a:t>
            </a:r>
          </a:p>
          <a:p>
            <a:pPr>
              <a:buNone/>
            </a:pPr>
            <a:endParaRPr lang="it-IT" sz="2400" b="0" strike="noStrike" spc="-1" dirty="0">
              <a:latin typeface="Arial"/>
            </a:endParaRPr>
          </a:p>
          <a:p>
            <a:pPr>
              <a:lnSpc>
                <a:spcPct val="90000"/>
              </a:lnSpc>
              <a:spcAft>
                <a:spcPts val="601"/>
              </a:spcAft>
            </a:pPr>
            <a:endParaRPr lang="en-GB" sz="2400" spc="-1" dirty="0">
              <a:latin typeface="Arial"/>
            </a:endParaRPr>
          </a:p>
        </p:txBody>
      </p:sp>
      <p:sp>
        <p:nvSpPr>
          <p:cNvPr id="134" name="CustomShape 6"/>
          <p:cNvSpPr/>
          <p:nvPr/>
        </p:nvSpPr>
        <p:spPr>
          <a:xfrm>
            <a:off x="2987640" y="260280"/>
            <a:ext cx="2878920" cy="761400"/>
          </a:xfrm>
          <a:prstGeom prst="rect">
            <a:avLst/>
          </a:prstGeom>
          <a:noFill/>
          <a:ln w="0">
            <a:noFill/>
          </a:ln>
        </p:spPr>
        <p:style>
          <a:lnRef idx="0">
            <a:scrgbClr r="0" g="0" b="0"/>
          </a:lnRef>
          <a:fillRef idx="0">
            <a:scrgbClr r="0" g="0" b="0"/>
          </a:fillRef>
          <a:effectRef idx="0">
            <a:scrgbClr r="0" g="0" b="0"/>
          </a:effectRef>
          <a:fontRef idx="minor"/>
        </p:style>
      </p:sp>
    </p:spTree>
  </p:cSld>
  <p:clrMapOvr>
    <a:masterClrMapping/>
  </p:clrMapOvr>
  <p:transition spd="slow">
    <p:blinds dir="ver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CustomShape 1"/>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86" name="CustomShape 2"/>
          <p:cNvSpPr/>
          <p:nvPr/>
        </p:nvSpPr>
        <p:spPr>
          <a:xfrm>
            <a:off x="0" y="0"/>
            <a:ext cx="9143280" cy="68572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187" name="CustomShape 3"/>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88" name="CustomShape 4"/>
          <p:cNvSpPr/>
          <p:nvPr/>
        </p:nvSpPr>
        <p:spPr>
          <a:xfrm>
            <a:off x="902160" y="284040"/>
            <a:ext cx="7337520" cy="1508040"/>
          </a:xfrm>
          <a:prstGeom prst="rect">
            <a:avLst/>
          </a:prstGeom>
          <a:noFill/>
          <a:ln w="0">
            <a:noFill/>
          </a:ln>
        </p:spPr>
        <p:style>
          <a:lnRef idx="0">
            <a:scrgbClr r="0" g="0" b="0"/>
          </a:lnRef>
          <a:fillRef idx="0">
            <a:scrgbClr r="0" g="0" b="0"/>
          </a:fillRef>
          <a:effectRef idx="0">
            <a:scrgbClr r="0" g="0" b="0"/>
          </a:effectRef>
          <a:fontRef idx="minor"/>
        </p:style>
        <p:txBody>
          <a:bodyPr lIns="91440" tIns="45720" rIns="91440" bIns="45720" anchor="ctr">
            <a:normAutofit/>
          </a:bodyPr>
          <a:lstStyle/>
          <a:p>
            <a:r>
              <a:rPr lang="it-IT" sz="3600" b="1" dirty="0">
                <a:solidFill>
                  <a:schemeClr val="bg1"/>
                </a:solidFill>
                <a:latin typeface="Arial" panose="020B0604020202020204" pitchFamily="34" charset="0"/>
                <a:ea typeface="ＭＳ Ｐゴシック" panose="020B0600070205080204" pitchFamily="34" charset="-128"/>
              </a:rPr>
              <a:t>L’ingegneria della cultura/1</a:t>
            </a:r>
          </a:p>
          <a:p>
            <a:pPr>
              <a:lnSpc>
                <a:spcPct val="85000"/>
              </a:lnSpc>
              <a:spcAft>
                <a:spcPts val="601"/>
              </a:spcAft>
              <a:buNone/>
            </a:pPr>
            <a:endParaRPr lang="en-GB" sz="4000" b="0" strike="noStrike" spc="-1" dirty="0">
              <a:latin typeface="Arial"/>
            </a:endParaRPr>
          </a:p>
        </p:txBody>
      </p:sp>
      <p:sp>
        <p:nvSpPr>
          <p:cNvPr id="190" name="CustomShape 6"/>
          <p:cNvSpPr/>
          <p:nvPr/>
        </p:nvSpPr>
        <p:spPr>
          <a:xfrm>
            <a:off x="2987640" y="260280"/>
            <a:ext cx="2878920" cy="761400"/>
          </a:xfrm>
          <a:prstGeom prst="rect">
            <a:avLst/>
          </a:prstGeom>
          <a:noFill/>
          <a:ln w="0">
            <a:noFill/>
          </a:ln>
        </p:spPr>
        <p:style>
          <a:lnRef idx="0">
            <a:scrgbClr r="0" g="0" b="0"/>
          </a:lnRef>
          <a:fillRef idx="0">
            <a:scrgbClr r="0" g="0" b="0"/>
          </a:fillRef>
          <a:effectRef idx="0">
            <a:scrgbClr r="0" g="0" b="0"/>
          </a:effectRef>
          <a:fontRef idx="minor"/>
        </p:style>
      </p:sp>
      <p:sp>
        <p:nvSpPr>
          <p:cNvPr id="2" name="Text Box 2">
            <a:extLst>
              <a:ext uri="{FF2B5EF4-FFF2-40B4-BE49-F238E27FC236}">
                <a16:creationId xmlns:a16="http://schemas.microsoft.com/office/drawing/2014/main" id="{D44EA2A6-F623-D0EB-96CB-04B375EE5916}"/>
              </a:ext>
            </a:extLst>
          </p:cNvPr>
          <p:cNvSpPr txBox="1">
            <a:spLocks noChangeArrowheads="1"/>
          </p:cNvSpPr>
          <p:nvPr/>
        </p:nvSpPr>
        <p:spPr bwMode="auto">
          <a:xfrm>
            <a:off x="539750" y="1125538"/>
            <a:ext cx="7848600" cy="5183187"/>
          </a:xfrm>
          <a:prstGeom prst="rect">
            <a:avLst/>
          </a:prstGeom>
          <a:noFill/>
          <a:ln>
            <a:noFill/>
          </a:ln>
          <a:effectLst/>
        </p:spPr>
        <p:txBody>
          <a:bodyPr lIns="91440" tIns="45720" rIns="91440" bIns="45720" anchor="t"/>
          <a:lstStyle>
            <a:defPPr>
              <a:defRPr lang="it-IT"/>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pPr>
              <a:defRPr/>
            </a:pPr>
            <a:endParaRPr lang="it-IT" dirty="0">
              <a:latin typeface="Arial"/>
              <a:ea typeface="ＭＳ Ｐゴシック"/>
            </a:endParaRPr>
          </a:p>
          <a:p>
            <a:pPr>
              <a:defRPr/>
            </a:pPr>
            <a:endParaRPr lang="it-IT" dirty="0">
              <a:latin typeface="Arial"/>
              <a:ea typeface="ＭＳ Ｐゴシック"/>
            </a:endParaRPr>
          </a:p>
          <a:p>
            <a:pPr>
              <a:defRPr/>
            </a:pPr>
            <a:endParaRPr lang="it-IT" dirty="0">
              <a:latin typeface="Arial"/>
              <a:ea typeface="ＭＳ Ｐゴシック"/>
            </a:endParaRPr>
          </a:p>
          <a:p>
            <a:pPr marL="457200" indent="-457200">
              <a:buFont typeface="Arial" panose="020B0604020202020204" pitchFamily="34" charset="0"/>
              <a:buChar char="•"/>
              <a:defRPr/>
            </a:pPr>
            <a:r>
              <a:rPr lang="it-IT" sz="2000" dirty="0">
                <a:solidFill>
                  <a:srgbClr val="1C1C1C"/>
                </a:solidFill>
                <a:latin typeface="Source Sans Pro Light" panose="020F0302020204030204" pitchFamily="34" charset="0"/>
              </a:rPr>
              <a:t>Uno degli studi etnografici sulle organizzazioni più famosi è certamente «Engineering Culture» di Gideon Kunda (1992) ambientato in una sede di una grande multinazionale informatica. </a:t>
            </a:r>
          </a:p>
          <a:p>
            <a:pPr marL="457200" indent="-457200">
              <a:buFont typeface="Arial" panose="020B0604020202020204" pitchFamily="34" charset="0"/>
              <a:buChar char="•"/>
              <a:defRPr/>
            </a:pPr>
            <a:endParaRPr lang="it-IT" sz="2000" dirty="0">
              <a:solidFill>
                <a:srgbClr val="1C1C1C"/>
              </a:solidFill>
              <a:latin typeface="Source Sans Pro Light" panose="020F0302020204030204" pitchFamily="34" charset="0"/>
            </a:endParaRPr>
          </a:p>
          <a:p>
            <a:pPr marL="457200" indent="-457200">
              <a:buFont typeface="Arial" panose="020B0604020202020204" pitchFamily="34" charset="0"/>
              <a:buChar char="•"/>
              <a:defRPr/>
            </a:pPr>
            <a:r>
              <a:rPr lang="it-IT" sz="2000" dirty="0">
                <a:solidFill>
                  <a:srgbClr val="1C1C1C"/>
                </a:solidFill>
                <a:latin typeface="Source Sans Pro Light" panose="020F0302020204030204" pitchFamily="34" charset="0"/>
              </a:rPr>
              <a:t>La comunità studiata viene descritta nella sua complessità e appare caratterizzata, da una parte, dai tentativi del management di influenzare i desideri e le menti dei lavoratori e, dall’altra, dall’emergere di narrazioni critiche e di «resistenza» prodotte da quest’ultimi. </a:t>
            </a:r>
          </a:p>
          <a:p>
            <a:pPr>
              <a:defRPr/>
            </a:pPr>
            <a:endParaRPr lang="it-IT" altLang="it-IT" sz="2600" i="1" dirty="0">
              <a:latin typeface="+mn-lt"/>
            </a:endParaRPr>
          </a:p>
        </p:txBody>
      </p:sp>
    </p:spTree>
  </p:cSld>
  <p:clrMapOvr>
    <a:masterClrMapping/>
  </p:clrMapOvr>
  <p:transition spd="slow">
    <p:blinds dir="ver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CustomShape 1"/>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86" name="CustomShape 2"/>
          <p:cNvSpPr/>
          <p:nvPr/>
        </p:nvSpPr>
        <p:spPr>
          <a:xfrm>
            <a:off x="0" y="0"/>
            <a:ext cx="9143280" cy="68572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187" name="CustomShape 3"/>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88" name="CustomShape 4"/>
          <p:cNvSpPr/>
          <p:nvPr/>
        </p:nvSpPr>
        <p:spPr>
          <a:xfrm>
            <a:off x="902160" y="284040"/>
            <a:ext cx="7337520" cy="1508040"/>
          </a:xfrm>
          <a:prstGeom prst="rect">
            <a:avLst/>
          </a:prstGeom>
          <a:noFill/>
          <a:ln w="0">
            <a:noFill/>
          </a:ln>
        </p:spPr>
        <p:style>
          <a:lnRef idx="0">
            <a:scrgbClr r="0" g="0" b="0"/>
          </a:lnRef>
          <a:fillRef idx="0">
            <a:scrgbClr r="0" g="0" b="0"/>
          </a:fillRef>
          <a:effectRef idx="0">
            <a:scrgbClr r="0" g="0" b="0"/>
          </a:effectRef>
          <a:fontRef idx="minor"/>
        </p:style>
        <p:txBody>
          <a:bodyPr lIns="91440" tIns="45720" rIns="91440" bIns="45720" anchor="ctr">
            <a:normAutofit/>
          </a:bodyPr>
          <a:lstStyle/>
          <a:p>
            <a:r>
              <a:rPr lang="it-IT" sz="4000" b="1" dirty="0">
                <a:solidFill>
                  <a:schemeClr val="bg1"/>
                </a:solidFill>
                <a:latin typeface="Arial" panose="020B0604020202020204" pitchFamily="34" charset="0"/>
                <a:ea typeface="ＭＳ Ｐゴシック" panose="020B0600070205080204" pitchFamily="34" charset="-128"/>
              </a:rPr>
              <a:t>L’ingegneria della cultura/2</a:t>
            </a:r>
          </a:p>
        </p:txBody>
      </p:sp>
      <p:sp>
        <p:nvSpPr>
          <p:cNvPr id="190" name="CustomShape 6"/>
          <p:cNvSpPr/>
          <p:nvPr/>
        </p:nvSpPr>
        <p:spPr>
          <a:xfrm>
            <a:off x="2987640" y="260280"/>
            <a:ext cx="2878920" cy="761400"/>
          </a:xfrm>
          <a:prstGeom prst="rect">
            <a:avLst/>
          </a:prstGeom>
          <a:noFill/>
          <a:ln w="0">
            <a:noFill/>
          </a:ln>
        </p:spPr>
        <p:style>
          <a:lnRef idx="0">
            <a:scrgbClr r="0" g="0" b="0"/>
          </a:lnRef>
          <a:fillRef idx="0">
            <a:scrgbClr r="0" g="0" b="0"/>
          </a:fillRef>
          <a:effectRef idx="0">
            <a:scrgbClr r="0" g="0" b="0"/>
          </a:effectRef>
          <a:fontRef idx="minor"/>
        </p:style>
      </p:sp>
      <p:sp>
        <p:nvSpPr>
          <p:cNvPr id="3" name="Text Box 2">
            <a:extLst>
              <a:ext uri="{FF2B5EF4-FFF2-40B4-BE49-F238E27FC236}">
                <a16:creationId xmlns:a16="http://schemas.microsoft.com/office/drawing/2014/main" id="{5C7C8AF3-B35A-5035-5443-C026706E9349}"/>
              </a:ext>
            </a:extLst>
          </p:cNvPr>
          <p:cNvSpPr txBox="1">
            <a:spLocks noChangeArrowheads="1"/>
          </p:cNvSpPr>
          <p:nvPr/>
        </p:nvSpPr>
        <p:spPr bwMode="auto">
          <a:xfrm>
            <a:off x="539750" y="1125538"/>
            <a:ext cx="7848600" cy="5183187"/>
          </a:xfrm>
          <a:prstGeom prst="rect">
            <a:avLst/>
          </a:prstGeom>
          <a:noFill/>
          <a:ln>
            <a:noFill/>
          </a:ln>
          <a:effectLst/>
        </p:spPr>
        <p:txBody>
          <a:bodyPr lIns="91440" tIns="45720" rIns="91440" bIns="45720" anchor="t"/>
          <a:lstStyle>
            <a:defPPr>
              <a:defRPr lang="it-IT"/>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pPr>
              <a:defRPr/>
            </a:pPr>
            <a:r>
              <a:rPr lang="it-IT" altLang="it-IT" sz="2600" dirty="0">
                <a:latin typeface="+mn-lt"/>
                <a:ea typeface="ＭＳ Ｐゴシック"/>
              </a:rPr>
              <a:t>Ku</a:t>
            </a:r>
            <a:endParaRPr lang="it-IT" dirty="0"/>
          </a:p>
          <a:p>
            <a:pPr>
              <a:defRPr/>
            </a:pPr>
            <a:endParaRPr lang="it-IT" altLang="it-IT" sz="2600" dirty="0">
              <a:latin typeface="+mn-lt"/>
              <a:ea typeface="ＭＳ Ｐゴシック"/>
            </a:endParaRPr>
          </a:p>
          <a:p>
            <a:pPr>
              <a:defRPr/>
            </a:pPr>
            <a:endParaRPr lang="it-IT" altLang="it-IT" sz="2000" dirty="0">
              <a:solidFill>
                <a:srgbClr val="1C1C1C"/>
              </a:solidFill>
              <a:latin typeface="Source Sans Pro Light" panose="020F0302020204030204" pitchFamily="34" charset="0"/>
            </a:endParaRPr>
          </a:p>
          <a:p>
            <a:pPr>
              <a:defRPr/>
            </a:pPr>
            <a:r>
              <a:rPr lang="it-IT" altLang="it-IT" sz="2000" dirty="0">
                <a:solidFill>
                  <a:srgbClr val="1C1C1C"/>
                </a:solidFill>
                <a:latin typeface="Source Sans Pro Light" panose="020F0302020204030204" pitchFamily="34" charset="0"/>
              </a:rPr>
              <a:t>Kunda si sofferma sui seguenti punti: </a:t>
            </a:r>
            <a:endParaRPr lang="it-IT" sz="2000" dirty="0">
              <a:solidFill>
                <a:srgbClr val="1C1C1C"/>
              </a:solidFill>
              <a:latin typeface="Source Sans Pro Light" panose="020F0302020204030204" pitchFamily="34" charset="0"/>
            </a:endParaRPr>
          </a:p>
          <a:p>
            <a:pPr marL="457200" indent="-457200">
              <a:buFont typeface="Arial" panose="020B0604020202020204" pitchFamily="34" charset="0"/>
              <a:buChar char="•"/>
              <a:defRPr/>
            </a:pPr>
            <a:r>
              <a:rPr lang="it-IT" altLang="it-IT" sz="2000" dirty="0">
                <a:solidFill>
                  <a:srgbClr val="1C1C1C"/>
                </a:solidFill>
                <a:latin typeface="Source Sans Pro Light" panose="020F0302020204030204" pitchFamily="34" charset="0"/>
              </a:rPr>
              <a:t>I tentativi del management di trasmettere un’ideologia aziendale secondo cui l’azienda dovrebbe essere non gerarchica, «umana» e dotata di una moralità condivisa.  Tale ideologia diventa fortemente prescrittiva, mirando a modellare i comportamenti e i modi di gestire le emozioni negative dei dipendenti. </a:t>
            </a:r>
          </a:p>
          <a:p>
            <a:pPr marL="457200" indent="-457200">
              <a:buFont typeface="Arial" panose="020B0604020202020204" pitchFamily="34" charset="0"/>
              <a:buChar char="•"/>
              <a:defRPr/>
            </a:pPr>
            <a:r>
              <a:rPr lang="it-IT" altLang="it-IT" sz="2000" dirty="0">
                <a:solidFill>
                  <a:srgbClr val="1C1C1C"/>
                </a:solidFill>
                <a:latin typeface="Source Sans Pro Light" panose="020F0302020204030204" pitchFamily="34" charset="0"/>
              </a:rPr>
              <a:t>I modi attraverso cui l’ideologia viene trasmessa quotidianamente all’interno della comunità lavorativa (chiacchere informali, riunioni, decorazioni e suddivisioni degli spazi). </a:t>
            </a:r>
          </a:p>
        </p:txBody>
      </p:sp>
    </p:spTree>
    <p:extLst>
      <p:ext uri="{BB962C8B-B14F-4D97-AF65-F5344CB8AC3E}">
        <p14:creationId xmlns:p14="http://schemas.microsoft.com/office/powerpoint/2010/main" val="4003346044"/>
      </p:ext>
    </p:extLst>
  </p:cSld>
  <p:clrMapOvr>
    <a:masterClrMapping/>
  </p:clrMapOvr>
  <p:transition spd="slow">
    <p:blinds dir="ver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CustomShape 1"/>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86" name="CustomShape 2"/>
          <p:cNvSpPr/>
          <p:nvPr/>
        </p:nvSpPr>
        <p:spPr>
          <a:xfrm>
            <a:off x="0" y="0"/>
            <a:ext cx="9143280" cy="68572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187" name="CustomShape 3"/>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88" name="CustomShape 4"/>
          <p:cNvSpPr/>
          <p:nvPr/>
        </p:nvSpPr>
        <p:spPr>
          <a:xfrm>
            <a:off x="902160" y="284040"/>
            <a:ext cx="7337520" cy="1508040"/>
          </a:xfrm>
          <a:prstGeom prst="rect">
            <a:avLst/>
          </a:prstGeom>
          <a:noFill/>
          <a:ln w="0">
            <a:noFill/>
          </a:ln>
        </p:spPr>
        <p:style>
          <a:lnRef idx="0">
            <a:scrgbClr r="0" g="0" b="0"/>
          </a:lnRef>
          <a:fillRef idx="0">
            <a:scrgbClr r="0" g="0" b="0"/>
          </a:fillRef>
          <a:effectRef idx="0">
            <a:scrgbClr r="0" g="0" b="0"/>
          </a:effectRef>
          <a:fontRef idx="minor"/>
        </p:style>
        <p:txBody>
          <a:bodyPr lIns="91440" tIns="45720" rIns="91440" bIns="45720" anchor="ctr">
            <a:normAutofit/>
          </a:bodyPr>
          <a:lstStyle/>
          <a:p>
            <a:r>
              <a:rPr lang="it-IT" sz="4000" b="1" dirty="0">
                <a:solidFill>
                  <a:schemeClr val="bg1"/>
                </a:solidFill>
                <a:latin typeface="Arial" panose="020B0604020202020204" pitchFamily="34" charset="0"/>
                <a:ea typeface="ＭＳ Ｐゴシック" panose="020B0600070205080204" pitchFamily="34" charset="-128"/>
              </a:rPr>
              <a:t>L’ingegneria della cultura/3</a:t>
            </a:r>
          </a:p>
          <a:p>
            <a:pPr>
              <a:lnSpc>
                <a:spcPct val="85000"/>
              </a:lnSpc>
              <a:spcAft>
                <a:spcPts val="601"/>
              </a:spcAft>
              <a:buNone/>
            </a:pPr>
            <a:endParaRPr lang="en-GB" sz="4000" b="0" strike="noStrike" spc="-1" dirty="0">
              <a:latin typeface="Arial"/>
            </a:endParaRPr>
          </a:p>
        </p:txBody>
      </p:sp>
      <p:sp>
        <p:nvSpPr>
          <p:cNvPr id="190" name="CustomShape 6"/>
          <p:cNvSpPr/>
          <p:nvPr/>
        </p:nvSpPr>
        <p:spPr>
          <a:xfrm>
            <a:off x="2987640" y="260280"/>
            <a:ext cx="2878920" cy="761400"/>
          </a:xfrm>
          <a:prstGeom prst="rect">
            <a:avLst/>
          </a:prstGeom>
          <a:noFill/>
          <a:ln w="0">
            <a:noFill/>
          </a:ln>
        </p:spPr>
        <p:style>
          <a:lnRef idx="0">
            <a:scrgbClr r="0" g="0" b="0"/>
          </a:lnRef>
          <a:fillRef idx="0">
            <a:scrgbClr r="0" g="0" b="0"/>
          </a:fillRef>
          <a:effectRef idx="0">
            <a:scrgbClr r="0" g="0" b="0"/>
          </a:effectRef>
          <a:fontRef idx="minor"/>
        </p:style>
      </p:sp>
      <p:sp>
        <p:nvSpPr>
          <p:cNvPr id="2" name="Text Box 2">
            <a:extLst>
              <a:ext uri="{FF2B5EF4-FFF2-40B4-BE49-F238E27FC236}">
                <a16:creationId xmlns:a16="http://schemas.microsoft.com/office/drawing/2014/main" id="{FDB4519D-321B-60B2-245D-01248C015885}"/>
              </a:ext>
            </a:extLst>
          </p:cNvPr>
          <p:cNvSpPr txBox="1">
            <a:spLocks noChangeArrowheads="1"/>
          </p:cNvSpPr>
          <p:nvPr/>
        </p:nvSpPr>
        <p:spPr bwMode="auto">
          <a:xfrm>
            <a:off x="539750" y="2114426"/>
            <a:ext cx="7848600" cy="5183187"/>
          </a:xfrm>
          <a:prstGeom prst="rect">
            <a:avLst/>
          </a:prstGeom>
          <a:noFill/>
          <a:ln>
            <a:noFill/>
          </a:ln>
          <a:effectLst/>
        </p:spPr>
        <p:txBody>
          <a:bodyPr lIns="91440" tIns="45720" rIns="91440" bIns="45720" anchor="t"/>
          <a:lstStyle>
            <a:defPPr>
              <a:defRPr lang="it-IT"/>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pPr>
              <a:defRPr/>
            </a:pPr>
            <a:r>
              <a:rPr lang="it-IT" altLang="it-IT" sz="2000" dirty="0">
                <a:solidFill>
                  <a:srgbClr val="1C1C1C"/>
                </a:solidFill>
                <a:latin typeface="Source Sans Pro Light" panose="020F0302020204030204" pitchFamily="34" charset="0"/>
              </a:rPr>
              <a:t>Altri punti rilevanti:</a:t>
            </a:r>
          </a:p>
          <a:p>
            <a:pPr marL="457200" indent="-457200">
              <a:buFont typeface="Arial" panose="020B0604020202020204" pitchFamily="34" charset="0"/>
              <a:buChar char="•"/>
              <a:defRPr/>
            </a:pPr>
            <a:r>
              <a:rPr lang="it-IT" altLang="it-IT" sz="2000" dirty="0">
                <a:solidFill>
                  <a:srgbClr val="1C1C1C"/>
                </a:solidFill>
                <a:latin typeface="Source Sans Pro Light" panose="020F0302020204030204" pitchFamily="34" charset="0"/>
              </a:rPr>
              <a:t>Gli effetti negativi di questa ideologia su alcuni membri della comunità e, invece, la difficoltà a raggiungerne altri (es. collaboratori, lavoratori con ruoli manuali). </a:t>
            </a:r>
          </a:p>
          <a:p>
            <a:pPr marL="457200" indent="-457200">
              <a:buFont typeface="Arial" panose="020B0604020202020204" pitchFamily="34" charset="0"/>
              <a:buChar char="•"/>
              <a:defRPr/>
            </a:pPr>
            <a:r>
              <a:rPr lang="it-IT" altLang="it-IT" sz="2000" dirty="0">
                <a:solidFill>
                  <a:srgbClr val="1C1C1C"/>
                </a:solidFill>
                <a:latin typeface="Source Sans Pro Light" panose="020F0302020204030204" pitchFamily="34" charset="0"/>
              </a:rPr>
              <a:t>L’influenza del suo background personale (un </a:t>
            </a:r>
            <a:r>
              <a:rPr lang="it-IT" altLang="it-IT" sz="2000" dirty="0" err="1">
                <a:solidFill>
                  <a:srgbClr val="1C1C1C"/>
                </a:solidFill>
                <a:latin typeface="Source Sans Pro Light" panose="020F0302020204030204" pitchFamily="34" charset="0"/>
              </a:rPr>
              <a:t>isrealiano</a:t>
            </a:r>
            <a:r>
              <a:rPr lang="it-IT" altLang="it-IT" sz="2000" dirty="0">
                <a:solidFill>
                  <a:srgbClr val="1C1C1C"/>
                </a:solidFill>
                <a:latin typeface="Source Sans Pro Light" panose="020F0302020204030204" pitchFamily="34" charset="0"/>
              </a:rPr>
              <a:t> arrivato negli Stati Uniti) a soffermarsi sui modi in cui le ideologie vengono costruite, cercando di limitare la libertà individuale, modellare i desideri del singolo e i suoi comportamenti. D’altra parte, la sua posizione critica verso tali ideologie, ha portato l’autore a soffermarsi anche sulle strategie di resistenza messe in atto contro quest’ultime.</a:t>
            </a:r>
          </a:p>
        </p:txBody>
      </p:sp>
    </p:spTree>
    <p:extLst>
      <p:ext uri="{BB962C8B-B14F-4D97-AF65-F5344CB8AC3E}">
        <p14:creationId xmlns:p14="http://schemas.microsoft.com/office/powerpoint/2010/main" val="3246554655"/>
      </p:ext>
    </p:extLst>
  </p:cSld>
  <p:clrMapOvr>
    <a:masterClrMapping/>
  </p:clrMapOvr>
  <p:transition spd="slow">
    <p:blinds dir="ver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CustomShape 1"/>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92" name="CustomShape 2"/>
          <p:cNvSpPr/>
          <p:nvPr/>
        </p:nvSpPr>
        <p:spPr>
          <a:xfrm>
            <a:off x="0" y="0"/>
            <a:ext cx="9143280" cy="68572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193" name="CustomShape 3"/>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94" name="CustomShape 4"/>
          <p:cNvSpPr/>
          <p:nvPr/>
        </p:nvSpPr>
        <p:spPr>
          <a:xfrm>
            <a:off x="902160" y="284040"/>
            <a:ext cx="7337520" cy="1508040"/>
          </a:xfrm>
          <a:prstGeom prst="rect">
            <a:avLst/>
          </a:prstGeom>
          <a:noFill/>
          <a:ln w="0">
            <a:noFill/>
          </a:ln>
        </p:spPr>
        <p:style>
          <a:lnRef idx="0">
            <a:scrgbClr r="0" g="0" b="0"/>
          </a:lnRef>
          <a:fillRef idx="0">
            <a:scrgbClr r="0" g="0" b="0"/>
          </a:fillRef>
          <a:effectRef idx="0">
            <a:scrgbClr r="0" g="0" b="0"/>
          </a:effectRef>
          <a:fontRef idx="minor"/>
        </p:style>
        <p:txBody>
          <a:bodyPr lIns="91440" tIns="45720" rIns="91440" bIns="45720" anchor="ctr">
            <a:normAutofit fontScale="92500" lnSpcReduction="20000"/>
          </a:bodyPr>
          <a:lstStyle/>
          <a:p>
            <a:endParaRPr lang="it-IT" sz="4000" b="1" dirty="0">
              <a:solidFill>
                <a:schemeClr val="bg1"/>
              </a:solidFill>
              <a:latin typeface="Arial" panose="020B0604020202020204" pitchFamily="34" charset="0"/>
              <a:ea typeface="ＭＳ Ｐゴシック" panose="020B0600070205080204" pitchFamily="34" charset="-128"/>
            </a:endParaRPr>
          </a:p>
          <a:p>
            <a:r>
              <a:rPr lang="it-IT" sz="4000" b="1" dirty="0" err="1">
                <a:solidFill>
                  <a:schemeClr val="bg1"/>
                </a:solidFill>
                <a:latin typeface="Arial" panose="020B0604020202020204" pitchFamily="34" charset="0"/>
                <a:ea typeface="ＭＳ Ｐゴシック" panose="020B0600070205080204" pitchFamily="34" charset="-128"/>
              </a:rPr>
              <a:t>Interpretativismo</a:t>
            </a:r>
            <a:r>
              <a:rPr lang="it-IT" sz="4000" b="1" dirty="0">
                <a:solidFill>
                  <a:schemeClr val="bg1"/>
                </a:solidFill>
                <a:latin typeface="Arial" panose="020B0604020202020204" pitchFamily="34" charset="0"/>
                <a:ea typeface="ＭＳ Ｐゴシック" panose="020B0600070205080204" pitchFamily="34" charset="-128"/>
              </a:rPr>
              <a:t> e questione ontologica</a:t>
            </a:r>
          </a:p>
          <a:p>
            <a:pPr>
              <a:lnSpc>
                <a:spcPct val="100000"/>
              </a:lnSpc>
              <a:buNone/>
            </a:pPr>
            <a:endParaRPr lang="it-IT" sz="4000" b="1" strike="noStrike" cap="all" spc="-1" dirty="0">
              <a:solidFill>
                <a:srgbClr val="F2F2F2"/>
              </a:solidFill>
              <a:latin typeface="Arial"/>
            </a:endParaRPr>
          </a:p>
          <a:p>
            <a:pPr>
              <a:lnSpc>
                <a:spcPct val="85000"/>
              </a:lnSpc>
              <a:spcAft>
                <a:spcPts val="601"/>
              </a:spcAft>
              <a:buNone/>
            </a:pPr>
            <a:endParaRPr lang="en-GB" sz="4000" b="0" strike="noStrike" spc="-1" dirty="0">
              <a:latin typeface="Arial"/>
            </a:endParaRPr>
          </a:p>
        </p:txBody>
      </p:sp>
      <p:sp>
        <p:nvSpPr>
          <p:cNvPr id="196" name="CustomShape 6"/>
          <p:cNvSpPr/>
          <p:nvPr/>
        </p:nvSpPr>
        <p:spPr>
          <a:xfrm>
            <a:off x="2987640" y="260280"/>
            <a:ext cx="2878920" cy="761400"/>
          </a:xfrm>
          <a:prstGeom prst="rect">
            <a:avLst/>
          </a:prstGeom>
          <a:noFill/>
          <a:ln w="0">
            <a:noFill/>
          </a:ln>
        </p:spPr>
        <p:style>
          <a:lnRef idx="0">
            <a:scrgbClr r="0" g="0" b="0"/>
          </a:lnRef>
          <a:fillRef idx="0">
            <a:scrgbClr r="0" g="0" b="0"/>
          </a:fillRef>
          <a:effectRef idx="0">
            <a:scrgbClr r="0" g="0" b="0"/>
          </a:effectRef>
          <a:fontRef idx="minor"/>
        </p:style>
      </p:sp>
      <p:sp>
        <p:nvSpPr>
          <p:cNvPr id="2" name="Rectangle 6">
            <a:extLst>
              <a:ext uri="{FF2B5EF4-FFF2-40B4-BE49-F238E27FC236}">
                <a16:creationId xmlns:a16="http://schemas.microsoft.com/office/drawing/2014/main" id="{F5A5EAF7-8E52-9B29-5570-F1F4D7A2758B}"/>
              </a:ext>
            </a:extLst>
          </p:cNvPr>
          <p:cNvSpPr>
            <a:spLocks noChangeArrowheads="1"/>
          </p:cNvSpPr>
          <p:nvPr/>
        </p:nvSpPr>
        <p:spPr bwMode="auto">
          <a:xfrm>
            <a:off x="900113" y="2382002"/>
            <a:ext cx="7466512" cy="3447098"/>
          </a:xfrm>
          <a:prstGeom prst="rect">
            <a:avLst/>
          </a:prstGeom>
          <a:noFill/>
          <a:ln>
            <a:noFill/>
          </a:ln>
          <a:effectLst/>
        </p:spPr>
        <p:txBody>
          <a:bodyPr wrap="square" lIns="91440" tIns="45720" rIns="91440" bIns="45720" anchor="ctr">
            <a:spAutoFit/>
          </a:bodyPr>
          <a:lstStyle>
            <a:defPPr>
              <a:defRPr lang="it-IT"/>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pPr marL="342900" indent="-342900">
              <a:buFont typeface="Arial" panose="020B0604020202020204" pitchFamily="34" charset="0"/>
              <a:buChar char="•"/>
              <a:defRPr/>
            </a:pPr>
            <a:r>
              <a:rPr lang="it-IT" altLang="en-US" sz="2000" b="1" dirty="0">
                <a:solidFill>
                  <a:srgbClr val="1C1C1C"/>
                </a:solidFill>
                <a:latin typeface="Source Sans Pro Light" panose="020F0302020204030204" pitchFamily="34" charset="0"/>
              </a:rPr>
              <a:t>Costruttivismo: </a:t>
            </a:r>
            <a:r>
              <a:rPr lang="it-IT" altLang="en-US" sz="2000" dirty="0">
                <a:solidFill>
                  <a:srgbClr val="1C1C1C"/>
                </a:solidFill>
                <a:latin typeface="Source Sans Pro Light" panose="020F0302020204030204" pitchFamily="34" charset="0"/>
              </a:rPr>
              <a:t>il mondo conoscibile è quello del significato attribuito dagli individui.</a:t>
            </a:r>
          </a:p>
          <a:p>
            <a:pPr>
              <a:defRPr/>
            </a:pPr>
            <a:endParaRPr lang="it-IT" altLang="en-US" sz="2800" dirty="0">
              <a:solidFill>
                <a:srgbClr val="1C1C1C"/>
              </a:solidFill>
              <a:latin typeface="+mn-lt"/>
              <a:ea typeface="ＭＳ Ｐゴシック"/>
            </a:endParaRPr>
          </a:p>
          <a:p>
            <a:pPr marL="342900" indent="-342900">
              <a:buFont typeface="Arial" panose="020B0604020202020204" pitchFamily="34" charset="0"/>
              <a:buChar char="•"/>
              <a:defRPr/>
            </a:pPr>
            <a:r>
              <a:rPr lang="it-IT" altLang="en-US" sz="2000" b="1" dirty="0">
                <a:solidFill>
                  <a:srgbClr val="1C1C1C"/>
                </a:solidFill>
                <a:latin typeface="Source Sans Pro Light" panose="020F0302020204030204" pitchFamily="34" charset="0"/>
              </a:rPr>
              <a:t>Relativismo</a:t>
            </a:r>
            <a:r>
              <a:rPr lang="it-IT" altLang="en-US" sz="2000" dirty="0">
                <a:solidFill>
                  <a:srgbClr val="1C1C1C"/>
                </a:solidFill>
                <a:latin typeface="Source Sans Pro Light" panose="020F0302020204030204" pitchFamily="34" charset="0"/>
              </a:rPr>
              <a:t>: </a:t>
            </a:r>
            <a:r>
              <a:rPr lang="it-IT" altLang="en-US" sz="2000" b="1" dirty="0">
                <a:solidFill>
                  <a:srgbClr val="1C1C1C"/>
                </a:solidFill>
                <a:latin typeface="Source Sans Pro Light" panose="020F0302020204030204" pitchFamily="34" charset="0"/>
              </a:rPr>
              <a:t>i significati </a:t>
            </a:r>
            <a:r>
              <a:rPr lang="it-IT" altLang="en-US" sz="2000" dirty="0">
                <a:solidFill>
                  <a:srgbClr val="1C1C1C"/>
                </a:solidFill>
                <a:latin typeface="Source Sans Pro Light" panose="020F0302020204030204" pitchFamily="34" charset="0"/>
              </a:rPr>
              <a:t>dati alla realtà dagli individui variano tra le diverse culture.</a:t>
            </a:r>
          </a:p>
          <a:p>
            <a:pPr marL="742950" lvl="1" indent="-285750" algn="just" defTabSz="449263" eaLnBrk="1">
              <a:lnSpc>
                <a:spcPct val="90000"/>
              </a:lnSpc>
              <a:buSzPct val="100000"/>
              <a:buFont typeface="Wingdings"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en-US" sz="2000" dirty="0">
                <a:solidFill>
                  <a:srgbClr val="1C1C1C"/>
                </a:solidFill>
                <a:latin typeface="Source Sans Pro Light" panose="020F0302020204030204" pitchFamily="34" charset="0"/>
              </a:rPr>
              <a:t>Non esiste una realtà sociale valida per tutti i soggetti (realtà assoluta)…</a:t>
            </a:r>
          </a:p>
          <a:p>
            <a:pPr marL="742950" lvl="1" indent="-285750" algn="just" defTabSz="449263" eaLnBrk="1">
              <a:lnSpc>
                <a:spcPct val="90000"/>
              </a:lnSpc>
              <a:buSzPct val="100000"/>
              <a:buFont typeface="Wingdings"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en-US" sz="2000" dirty="0">
                <a:solidFill>
                  <a:srgbClr val="1C1C1C"/>
                </a:solidFill>
                <a:latin typeface="Source Sans Pro Light" panose="020F0302020204030204" pitchFamily="34" charset="0"/>
              </a:rPr>
              <a:t>…ma esistono molteplici realtà prodotte dalle diverse prospettive da cui i soggetti interpretano la realtà (realtà multiple).</a:t>
            </a:r>
          </a:p>
          <a:p>
            <a:pPr>
              <a:defRPr/>
            </a:pPr>
            <a:endParaRPr lang="it-IT" altLang="en-US" sz="2000" dirty="0">
              <a:solidFill>
                <a:srgbClr val="1C1C1C"/>
              </a:solidFill>
              <a:latin typeface="Source Sans Pro Light" panose="020F0302020204030204" pitchFamily="34" charset="0"/>
            </a:endParaRPr>
          </a:p>
        </p:txBody>
      </p:sp>
    </p:spTree>
  </p:cSld>
  <p:clrMapOvr>
    <a:masterClrMapping/>
  </p:clrMapOvr>
  <p:transition spd="slow">
    <p:blinds dir="ver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CustomShape 1"/>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92" name="CustomShape 2"/>
          <p:cNvSpPr/>
          <p:nvPr/>
        </p:nvSpPr>
        <p:spPr>
          <a:xfrm>
            <a:off x="0" y="0"/>
            <a:ext cx="9143280" cy="68572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193" name="CustomShape 3"/>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94" name="CustomShape 4"/>
          <p:cNvSpPr/>
          <p:nvPr/>
        </p:nvSpPr>
        <p:spPr>
          <a:xfrm>
            <a:off x="902160" y="284040"/>
            <a:ext cx="7337520" cy="1508040"/>
          </a:xfrm>
          <a:prstGeom prst="rect">
            <a:avLst/>
          </a:prstGeom>
          <a:noFill/>
          <a:ln w="0">
            <a:noFill/>
          </a:ln>
        </p:spPr>
        <p:style>
          <a:lnRef idx="0">
            <a:scrgbClr r="0" g="0" b="0"/>
          </a:lnRef>
          <a:fillRef idx="0">
            <a:scrgbClr r="0" g="0" b="0"/>
          </a:fillRef>
          <a:effectRef idx="0">
            <a:scrgbClr r="0" g="0" b="0"/>
          </a:effectRef>
          <a:fontRef idx="minor"/>
        </p:style>
        <p:txBody>
          <a:bodyPr lIns="91440" tIns="45720" rIns="91440" bIns="45720" anchor="ctr">
            <a:normAutofit fontScale="92500" lnSpcReduction="20000"/>
          </a:bodyPr>
          <a:lstStyle/>
          <a:p>
            <a:endParaRPr lang="it-IT" sz="4000" b="1" cap="all" spc="-1" dirty="0">
              <a:solidFill>
                <a:srgbClr val="F2F2F2"/>
              </a:solidFill>
              <a:ea typeface="+mn-lt"/>
              <a:cs typeface="+mn-lt"/>
            </a:endParaRPr>
          </a:p>
          <a:p>
            <a:r>
              <a:rPr lang="it-IT" sz="4000" b="1" dirty="0" err="1">
                <a:solidFill>
                  <a:schemeClr val="bg1"/>
                </a:solidFill>
                <a:latin typeface="Arial" panose="020B0604020202020204" pitchFamily="34" charset="0"/>
                <a:ea typeface="ＭＳ Ｐゴシック" panose="020B0600070205080204" pitchFamily="34" charset="-128"/>
              </a:rPr>
              <a:t>Interpretativismo</a:t>
            </a:r>
            <a:r>
              <a:rPr lang="it-IT" sz="4000" b="1" dirty="0">
                <a:solidFill>
                  <a:schemeClr val="bg1"/>
                </a:solidFill>
                <a:latin typeface="Arial" panose="020B0604020202020204" pitchFamily="34" charset="0"/>
                <a:ea typeface="ＭＳ Ｐゴシック" panose="020B0600070205080204" pitchFamily="34" charset="-128"/>
              </a:rPr>
              <a:t> e questione epistemologica</a:t>
            </a:r>
          </a:p>
          <a:p>
            <a:pPr>
              <a:lnSpc>
                <a:spcPct val="85000"/>
              </a:lnSpc>
              <a:spcAft>
                <a:spcPts val="601"/>
              </a:spcAft>
              <a:buNone/>
            </a:pPr>
            <a:endParaRPr lang="en-GB" sz="4000" b="0" strike="noStrike" spc="-1" dirty="0">
              <a:latin typeface="Arial"/>
            </a:endParaRPr>
          </a:p>
        </p:txBody>
      </p:sp>
      <p:sp>
        <p:nvSpPr>
          <p:cNvPr id="196" name="CustomShape 6"/>
          <p:cNvSpPr/>
          <p:nvPr/>
        </p:nvSpPr>
        <p:spPr>
          <a:xfrm>
            <a:off x="2987640" y="260280"/>
            <a:ext cx="2878920" cy="761400"/>
          </a:xfrm>
          <a:prstGeom prst="rect">
            <a:avLst/>
          </a:prstGeom>
          <a:noFill/>
          <a:ln w="0">
            <a:noFill/>
          </a:ln>
        </p:spPr>
        <p:style>
          <a:lnRef idx="0">
            <a:scrgbClr r="0" g="0" b="0"/>
          </a:lnRef>
          <a:fillRef idx="0">
            <a:scrgbClr r="0" g="0" b="0"/>
          </a:fillRef>
          <a:effectRef idx="0">
            <a:scrgbClr r="0" g="0" b="0"/>
          </a:effectRef>
          <a:fontRef idx="minor"/>
        </p:style>
      </p:sp>
      <p:sp>
        <p:nvSpPr>
          <p:cNvPr id="2" name="Rectangle 5">
            <a:extLst>
              <a:ext uri="{FF2B5EF4-FFF2-40B4-BE49-F238E27FC236}">
                <a16:creationId xmlns:a16="http://schemas.microsoft.com/office/drawing/2014/main" id="{E3ABD31F-5ABA-A2E3-41E1-DF4595AE853F}"/>
              </a:ext>
            </a:extLst>
          </p:cNvPr>
          <p:cNvSpPr>
            <a:spLocks noChangeArrowheads="1"/>
          </p:cNvSpPr>
          <p:nvPr/>
        </p:nvSpPr>
        <p:spPr bwMode="auto">
          <a:xfrm>
            <a:off x="900113" y="2315338"/>
            <a:ext cx="8015287" cy="2862322"/>
          </a:xfrm>
          <a:prstGeom prst="rect">
            <a:avLst/>
          </a:prstGeom>
          <a:noFill/>
          <a:ln>
            <a:noFill/>
          </a:ln>
          <a:effectLst/>
        </p:spPr>
        <p:txBody>
          <a:bodyPr lIns="91440" tIns="45720" rIns="91440" bIns="45720" anchor="ctr">
            <a:spAutoFit/>
          </a:bodyPr>
          <a:lstStyle>
            <a:defPPr>
              <a:defRPr lang="it-IT"/>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pPr>
              <a:defRPr/>
            </a:pPr>
            <a:endParaRPr lang="it-IT" altLang="en-US" sz="3200" dirty="0">
              <a:latin typeface="Trebuchet MS" panose="020B0703020202090204" pitchFamily="34" charset="0"/>
            </a:endParaRPr>
          </a:p>
          <a:p>
            <a:pPr marL="457200" indent="-457200">
              <a:buFont typeface="Arial" panose="020B0604020202020204" pitchFamily="34" charset="0"/>
              <a:buChar char="•"/>
              <a:defRPr/>
            </a:pPr>
            <a:r>
              <a:rPr lang="it-IT" altLang="en-US" sz="2000" dirty="0">
                <a:solidFill>
                  <a:srgbClr val="1C1C1C"/>
                </a:solidFill>
                <a:latin typeface="Source Sans Pro Light" panose="020F0302020204030204" pitchFamily="34" charset="0"/>
              </a:rPr>
              <a:t>Tra lo/a studioso/a e l’oggetto studiato non può esserci netta separazione.</a:t>
            </a:r>
          </a:p>
          <a:p>
            <a:pPr marL="457200" indent="-457200">
              <a:buFont typeface="Arial" panose="020B0604020202020204" pitchFamily="34" charset="0"/>
              <a:buChar char="•"/>
              <a:defRPr/>
            </a:pPr>
            <a:r>
              <a:rPr lang="it-IT" altLang="en-US" sz="2000" dirty="0">
                <a:solidFill>
                  <a:srgbClr val="1C1C1C"/>
                </a:solidFill>
                <a:latin typeface="Source Sans Pro Light" panose="020F0302020204030204" pitchFamily="34" charset="0"/>
              </a:rPr>
              <a:t>La ricerca sociale non è una scienza sperimentale in cerca di leggi ma una scienza interpretativa in cerca di significati.</a:t>
            </a:r>
          </a:p>
          <a:p>
            <a:pPr marL="457200" indent="-457200">
              <a:buFont typeface="Arial" panose="020B0604020202020204" pitchFamily="34" charset="0"/>
              <a:buChar char="•"/>
              <a:defRPr/>
            </a:pPr>
            <a:r>
              <a:rPr lang="it-IT" altLang="en-US" sz="2000" dirty="0">
                <a:solidFill>
                  <a:srgbClr val="1C1C1C"/>
                </a:solidFill>
                <a:latin typeface="Source Sans Pro Light" panose="020F0302020204030204" pitchFamily="34" charset="0"/>
              </a:rPr>
              <a:t>Le scienze sociali  sono tese alla comprensione del comportamento individuale all’interno della società.</a:t>
            </a:r>
          </a:p>
          <a:p>
            <a:pPr algn="just">
              <a:defRPr/>
            </a:pPr>
            <a:endParaRPr lang="it-IT" altLang="en-US" sz="2800" dirty="0"/>
          </a:p>
        </p:txBody>
      </p:sp>
    </p:spTree>
    <p:extLst>
      <p:ext uri="{BB962C8B-B14F-4D97-AF65-F5344CB8AC3E}">
        <p14:creationId xmlns:p14="http://schemas.microsoft.com/office/powerpoint/2010/main" val="3721925567"/>
      </p:ext>
    </p:extLst>
  </p:cSld>
  <p:clrMapOvr>
    <a:masterClrMapping/>
  </p:clrMapOvr>
  <p:transition spd="slow">
    <p:blinds dir="ver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CustomShape 1"/>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92" name="CustomShape 2"/>
          <p:cNvSpPr/>
          <p:nvPr/>
        </p:nvSpPr>
        <p:spPr>
          <a:xfrm>
            <a:off x="0" y="0"/>
            <a:ext cx="9143280" cy="68572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193" name="CustomShape 3"/>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94" name="CustomShape 4"/>
          <p:cNvSpPr/>
          <p:nvPr/>
        </p:nvSpPr>
        <p:spPr>
          <a:xfrm>
            <a:off x="902160" y="284040"/>
            <a:ext cx="7337520" cy="1508040"/>
          </a:xfrm>
          <a:prstGeom prst="rect">
            <a:avLst/>
          </a:prstGeom>
          <a:noFill/>
          <a:ln w="0">
            <a:noFill/>
          </a:ln>
        </p:spPr>
        <p:style>
          <a:lnRef idx="0">
            <a:scrgbClr r="0" g="0" b="0"/>
          </a:lnRef>
          <a:fillRef idx="0">
            <a:scrgbClr r="0" g="0" b="0"/>
          </a:fillRef>
          <a:effectRef idx="0">
            <a:scrgbClr r="0" g="0" b="0"/>
          </a:effectRef>
          <a:fontRef idx="minor"/>
        </p:style>
        <p:txBody>
          <a:bodyPr lIns="91440" tIns="45720" rIns="91440" bIns="45720" anchor="ctr">
            <a:normAutofit fontScale="85000" lnSpcReduction="20000"/>
          </a:bodyPr>
          <a:lstStyle/>
          <a:p>
            <a:endParaRPr lang="it-IT" sz="4400" b="1" dirty="0">
              <a:solidFill>
                <a:schemeClr val="bg1"/>
              </a:solidFill>
              <a:latin typeface="Arial" panose="020B0604020202020204" pitchFamily="34" charset="0"/>
              <a:ea typeface="ＭＳ Ｐゴシック" panose="020B0600070205080204" pitchFamily="34" charset="-128"/>
            </a:endParaRPr>
          </a:p>
          <a:p>
            <a:r>
              <a:rPr lang="it-IT" sz="4400" b="1" dirty="0" err="1">
                <a:solidFill>
                  <a:schemeClr val="bg1"/>
                </a:solidFill>
                <a:latin typeface="Arial" panose="020B0604020202020204" pitchFamily="34" charset="0"/>
                <a:ea typeface="ＭＳ Ｐゴシック" panose="020B0600070205080204" pitchFamily="34" charset="-128"/>
              </a:rPr>
              <a:t>Interpretativismo</a:t>
            </a:r>
            <a:r>
              <a:rPr lang="it-IT" sz="4400" b="1" dirty="0">
                <a:solidFill>
                  <a:schemeClr val="bg1"/>
                </a:solidFill>
                <a:latin typeface="Arial" panose="020B0604020202020204" pitchFamily="34" charset="0"/>
                <a:ea typeface="ＭＳ Ｐゴシック" panose="020B0600070205080204" pitchFamily="34" charset="-128"/>
              </a:rPr>
              <a:t> e questione metodologica</a:t>
            </a:r>
          </a:p>
          <a:p>
            <a:pPr>
              <a:lnSpc>
                <a:spcPct val="100000"/>
              </a:lnSpc>
              <a:buNone/>
            </a:pPr>
            <a:endParaRPr lang="it-IT" sz="4000" b="1" strike="noStrike" cap="all" spc="-1" dirty="0">
              <a:solidFill>
                <a:srgbClr val="F2F2F2"/>
              </a:solidFill>
              <a:latin typeface="Arial"/>
            </a:endParaRPr>
          </a:p>
          <a:p>
            <a:pPr>
              <a:lnSpc>
                <a:spcPct val="85000"/>
              </a:lnSpc>
              <a:spcAft>
                <a:spcPts val="601"/>
              </a:spcAft>
              <a:buNone/>
            </a:pPr>
            <a:endParaRPr lang="en-GB" sz="4000" b="0" strike="noStrike" spc="-1" dirty="0">
              <a:latin typeface="Arial"/>
            </a:endParaRPr>
          </a:p>
        </p:txBody>
      </p:sp>
      <p:sp>
        <p:nvSpPr>
          <p:cNvPr id="196" name="CustomShape 6"/>
          <p:cNvSpPr/>
          <p:nvPr/>
        </p:nvSpPr>
        <p:spPr>
          <a:xfrm>
            <a:off x="2987640" y="260280"/>
            <a:ext cx="2878920" cy="761400"/>
          </a:xfrm>
          <a:prstGeom prst="rect">
            <a:avLst/>
          </a:prstGeom>
          <a:noFill/>
          <a:ln w="0">
            <a:noFill/>
          </a:ln>
        </p:spPr>
        <p:style>
          <a:lnRef idx="0">
            <a:scrgbClr r="0" g="0" b="0"/>
          </a:lnRef>
          <a:fillRef idx="0">
            <a:scrgbClr r="0" g="0" b="0"/>
          </a:fillRef>
          <a:effectRef idx="0">
            <a:scrgbClr r="0" g="0" b="0"/>
          </a:effectRef>
          <a:fontRef idx="minor"/>
        </p:style>
      </p:sp>
      <p:sp>
        <p:nvSpPr>
          <p:cNvPr id="3" name="Rectangle 5">
            <a:extLst>
              <a:ext uri="{FF2B5EF4-FFF2-40B4-BE49-F238E27FC236}">
                <a16:creationId xmlns:a16="http://schemas.microsoft.com/office/drawing/2014/main" id="{2AD5C8DD-38B3-7D21-485B-0408C98D81BD}"/>
              </a:ext>
            </a:extLst>
          </p:cNvPr>
          <p:cNvSpPr>
            <a:spLocks noChangeArrowheads="1"/>
          </p:cNvSpPr>
          <p:nvPr/>
        </p:nvSpPr>
        <p:spPr bwMode="auto">
          <a:xfrm>
            <a:off x="900113" y="2100932"/>
            <a:ext cx="7704137" cy="3308598"/>
          </a:xfrm>
          <a:prstGeom prst="rect">
            <a:avLst/>
          </a:prstGeom>
          <a:noFill/>
          <a:ln>
            <a:noFill/>
          </a:ln>
          <a:effectLst/>
        </p:spPr>
        <p:txBody>
          <a:bodyPr lIns="91440" tIns="45720" rIns="91440" bIns="45720" anchor="ctr">
            <a:spAutoFit/>
          </a:bodyPr>
          <a:lstStyle>
            <a:defPPr>
              <a:defRPr lang="it-IT"/>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pPr marL="342900" indent="-342900">
              <a:buFont typeface="Arial" panose="020B0604020202020204" pitchFamily="34" charset="0"/>
              <a:buChar char="•"/>
              <a:defRPr/>
            </a:pPr>
            <a:endParaRPr lang="it-IT" altLang="en-US" dirty="0">
              <a:latin typeface="Trebuchet MS" panose="020B0703020202090204" pitchFamily="34" charset="0"/>
            </a:endParaRPr>
          </a:p>
          <a:p>
            <a:pPr marL="457200" indent="-457200">
              <a:buFont typeface="Arial" panose="020B0604020202020204" pitchFamily="34" charset="0"/>
              <a:buChar char="•"/>
              <a:defRPr/>
            </a:pPr>
            <a:r>
              <a:rPr lang="it-IT" altLang="en-US" sz="2000" dirty="0">
                <a:solidFill>
                  <a:srgbClr val="1C1C1C"/>
                </a:solidFill>
                <a:latin typeface="Source Sans Pro Light" panose="020F0302020204030204" pitchFamily="34" charset="0"/>
              </a:rPr>
              <a:t>L’interazione tra soggetto e oggetto è alla base del processo conoscitivo.</a:t>
            </a:r>
          </a:p>
          <a:p>
            <a:pPr marL="457200" indent="-457200">
              <a:buFont typeface="Arial" panose="020B0604020202020204" pitchFamily="34" charset="0"/>
              <a:buChar char="•"/>
              <a:defRPr/>
            </a:pPr>
            <a:r>
              <a:rPr lang="it-IT" altLang="en-US" sz="2000" dirty="0">
                <a:solidFill>
                  <a:srgbClr val="1C1C1C"/>
                </a:solidFill>
                <a:latin typeface="Source Sans Pro Light" panose="020F0302020204030204" pitchFamily="34" charset="0"/>
              </a:rPr>
              <a:t>Per comprendere bisogna andare in profondità (approcci qualitativi).</a:t>
            </a:r>
          </a:p>
          <a:p>
            <a:pPr marL="457200" indent="-457200">
              <a:buFont typeface="Arial" panose="020B0604020202020204" pitchFamily="34" charset="0"/>
              <a:buChar char="•"/>
              <a:defRPr/>
            </a:pPr>
            <a:r>
              <a:rPr lang="it-IT" altLang="en-US" sz="2000" dirty="0">
                <a:solidFill>
                  <a:srgbClr val="1C1C1C"/>
                </a:solidFill>
                <a:latin typeface="Source Sans Pro Light" panose="020F0302020204030204" pitchFamily="34" charset="0"/>
              </a:rPr>
              <a:t>Soggettivismo: il rapporto tra soggetto e oggetto non è mai oggettivo.</a:t>
            </a:r>
          </a:p>
          <a:p>
            <a:pPr marL="457200" indent="-457200">
              <a:buFont typeface="Arial" panose="020B0604020202020204" pitchFamily="34" charset="0"/>
              <a:buChar char="•"/>
              <a:defRPr/>
            </a:pPr>
            <a:r>
              <a:rPr lang="it-IT" altLang="en-US" sz="2000" dirty="0">
                <a:solidFill>
                  <a:srgbClr val="1C1C1C"/>
                </a:solidFill>
                <a:latin typeface="Source Sans Pro Light" panose="020F0302020204030204" pitchFamily="34" charset="0"/>
              </a:rPr>
              <a:t>Metodo induttivo: scoprire la realtà senza idee precostituite (avalutatività), servendosi di concetti teorici ampli e costruendo teorie «attaccate ai dati</a:t>
            </a:r>
            <a:r>
              <a:rPr lang="it-IT" altLang="en-US" sz="2500" dirty="0">
                <a:latin typeface="Trebuchet MS"/>
                <a:ea typeface="ＭＳ Ｐゴシック"/>
              </a:rPr>
              <a:t>»</a:t>
            </a:r>
          </a:p>
        </p:txBody>
      </p:sp>
    </p:spTree>
    <p:extLst>
      <p:ext uri="{BB962C8B-B14F-4D97-AF65-F5344CB8AC3E}">
        <p14:creationId xmlns:p14="http://schemas.microsoft.com/office/powerpoint/2010/main" val="466076240"/>
      </p:ext>
    </p:extLst>
  </p:cSld>
  <p:clrMapOvr>
    <a:masterClrMapping/>
  </p:clrMapOvr>
  <p:transition spd="slow">
    <p:blinds dir="ver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CustomShape 1"/>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92" name="CustomShape 2"/>
          <p:cNvSpPr/>
          <p:nvPr/>
        </p:nvSpPr>
        <p:spPr>
          <a:xfrm>
            <a:off x="0" y="0"/>
            <a:ext cx="9143280" cy="68572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193" name="CustomShape 3"/>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94" name="CustomShape 4"/>
          <p:cNvSpPr/>
          <p:nvPr/>
        </p:nvSpPr>
        <p:spPr>
          <a:xfrm>
            <a:off x="902160" y="284040"/>
            <a:ext cx="7337520" cy="1508040"/>
          </a:xfrm>
          <a:prstGeom prst="rect">
            <a:avLst/>
          </a:prstGeom>
          <a:noFill/>
          <a:ln w="0">
            <a:noFill/>
          </a:ln>
        </p:spPr>
        <p:style>
          <a:lnRef idx="0">
            <a:scrgbClr r="0" g="0" b="0"/>
          </a:lnRef>
          <a:fillRef idx="0">
            <a:scrgbClr r="0" g="0" b="0"/>
          </a:fillRef>
          <a:effectRef idx="0">
            <a:scrgbClr r="0" g="0" b="0"/>
          </a:effectRef>
          <a:fontRef idx="minor"/>
        </p:style>
        <p:txBody>
          <a:bodyPr lIns="91440" tIns="45720" rIns="91440" bIns="45720" anchor="ctr">
            <a:normAutofit fontScale="92500" lnSpcReduction="20000"/>
          </a:bodyPr>
          <a:lstStyle/>
          <a:p>
            <a:endParaRPr lang="it-IT" sz="4000" b="1" cap="all" spc="-1" dirty="0">
              <a:solidFill>
                <a:srgbClr val="F2F2F2"/>
              </a:solidFill>
              <a:ea typeface="+mn-lt"/>
              <a:cs typeface="+mn-lt"/>
            </a:endParaRPr>
          </a:p>
          <a:p>
            <a:r>
              <a:rPr lang="it-IT" sz="4000" b="1" dirty="0">
                <a:solidFill>
                  <a:schemeClr val="bg1"/>
                </a:solidFill>
                <a:latin typeface="Arial" panose="020B0604020202020204" pitchFamily="34" charset="0"/>
                <a:ea typeface="ＭＳ Ｐゴシック" panose="020B0600070205080204" pitchFamily="34" charset="-128"/>
              </a:rPr>
              <a:t>Confronto tra paradigmi.</a:t>
            </a:r>
          </a:p>
          <a:p>
            <a:r>
              <a:rPr lang="it-IT" sz="4000" b="1" dirty="0">
                <a:solidFill>
                  <a:schemeClr val="bg1"/>
                </a:solidFill>
                <a:latin typeface="Arial" panose="020B0604020202020204" pitchFamily="34" charset="0"/>
                <a:ea typeface="ＭＳ Ｐゴシック" panose="020B0600070205080204" pitchFamily="34" charset="-128"/>
              </a:rPr>
              <a:t>La questione ontologica</a:t>
            </a:r>
          </a:p>
          <a:p>
            <a:pPr>
              <a:lnSpc>
                <a:spcPct val="100000"/>
              </a:lnSpc>
              <a:buNone/>
            </a:pPr>
            <a:endParaRPr lang="it-IT" sz="4000" b="1" strike="noStrike" cap="all" spc="-1" dirty="0">
              <a:solidFill>
                <a:srgbClr val="F2F2F2"/>
              </a:solidFill>
              <a:latin typeface="Arial"/>
            </a:endParaRPr>
          </a:p>
          <a:p>
            <a:pPr>
              <a:lnSpc>
                <a:spcPct val="85000"/>
              </a:lnSpc>
              <a:spcAft>
                <a:spcPts val="601"/>
              </a:spcAft>
              <a:buNone/>
            </a:pPr>
            <a:endParaRPr lang="en-GB" sz="4000" b="0" strike="noStrike" spc="-1" dirty="0">
              <a:latin typeface="Arial"/>
            </a:endParaRPr>
          </a:p>
        </p:txBody>
      </p:sp>
      <p:sp>
        <p:nvSpPr>
          <p:cNvPr id="196" name="CustomShape 6"/>
          <p:cNvSpPr/>
          <p:nvPr/>
        </p:nvSpPr>
        <p:spPr>
          <a:xfrm>
            <a:off x="2987640" y="260280"/>
            <a:ext cx="2878920" cy="761400"/>
          </a:xfrm>
          <a:prstGeom prst="rect">
            <a:avLst/>
          </a:prstGeom>
          <a:noFill/>
          <a:ln w="0">
            <a:noFill/>
          </a:ln>
        </p:spPr>
        <p:style>
          <a:lnRef idx="0">
            <a:scrgbClr r="0" g="0" b="0"/>
          </a:lnRef>
          <a:fillRef idx="0">
            <a:scrgbClr r="0" g="0" b="0"/>
          </a:fillRef>
          <a:effectRef idx="0">
            <a:scrgbClr r="0" g="0" b="0"/>
          </a:effectRef>
          <a:fontRef idx="minor"/>
        </p:style>
      </p:sp>
      <p:sp>
        <p:nvSpPr>
          <p:cNvPr id="2" name="Rectangle 4">
            <a:extLst>
              <a:ext uri="{FF2B5EF4-FFF2-40B4-BE49-F238E27FC236}">
                <a16:creationId xmlns:a16="http://schemas.microsoft.com/office/drawing/2014/main" id="{7D37D883-998A-0E40-FE72-0070584D285A}"/>
              </a:ext>
            </a:extLst>
          </p:cNvPr>
          <p:cNvSpPr>
            <a:spLocks noChangeArrowheads="1"/>
          </p:cNvSpPr>
          <p:nvPr/>
        </p:nvSpPr>
        <p:spPr bwMode="auto">
          <a:xfrm>
            <a:off x="552450" y="1901665"/>
            <a:ext cx="8251825" cy="2062103"/>
          </a:xfrm>
          <a:prstGeom prst="rect">
            <a:avLst/>
          </a:prstGeom>
          <a:noFill/>
          <a:ln>
            <a:noFill/>
          </a:ln>
          <a:effectLst/>
        </p:spPr>
        <p:txBody>
          <a:bodyPr lIns="91440" tIns="45720" rIns="91440" bIns="45720" anchor="t">
            <a:spAutoFit/>
          </a:bodyPr>
          <a:lstStyle>
            <a:defPPr>
              <a:defRPr lang="it-IT"/>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pPr marL="457200" indent="-457200">
              <a:buFont typeface="Arial" panose="020B0604020202020204" pitchFamily="34" charset="0"/>
              <a:buChar char="•"/>
              <a:defRPr/>
            </a:pPr>
            <a:r>
              <a:rPr lang="it-IT" altLang="en-US" sz="2000" b="1" dirty="0">
                <a:solidFill>
                  <a:srgbClr val="1C1C1C"/>
                </a:solidFill>
                <a:latin typeface="Source Sans Pro Light" panose="020F0302020204030204" pitchFamily="34" charset="0"/>
              </a:rPr>
              <a:t>Positivismo</a:t>
            </a:r>
            <a:r>
              <a:rPr lang="it-IT" altLang="en-US" sz="2000" dirty="0">
                <a:solidFill>
                  <a:srgbClr val="1C1C1C"/>
                </a:solidFill>
                <a:latin typeface="Source Sans Pro Light" panose="020F0302020204030204" pitchFamily="34" charset="0"/>
              </a:rPr>
              <a:t>: la realtà sociale è reale e conoscibile ed è oggettiva (realismo ingenuo).</a:t>
            </a:r>
          </a:p>
          <a:p>
            <a:pPr marL="457200" indent="-457200">
              <a:buFont typeface="Arial" panose="020B0604020202020204" pitchFamily="34" charset="0"/>
              <a:buChar char="•"/>
              <a:defRPr/>
            </a:pPr>
            <a:r>
              <a:rPr lang="it-IT" altLang="en-US" sz="2000" b="1" dirty="0" err="1">
                <a:solidFill>
                  <a:srgbClr val="1C1C1C"/>
                </a:solidFill>
                <a:latin typeface="Source Sans Pro Light" panose="020F0302020204030204" pitchFamily="34" charset="0"/>
              </a:rPr>
              <a:t>Interpretativismo</a:t>
            </a:r>
            <a:r>
              <a:rPr lang="it-IT" altLang="en-US" sz="2000" dirty="0">
                <a:solidFill>
                  <a:srgbClr val="1C1C1C"/>
                </a:solidFill>
                <a:latin typeface="Source Sans Pro Light" panose="020F0302020204030204" pitchFamily="34" charset="0"/>
              </a:rPr>
              <a:t>: la realtà sociale conoscibile è quella dei significati attribuiti (costruttivismo); le realtà sociali variano nei significati fra individui, gruppi e culture (relativismo).</a:t>
            </a:r>
          </a:p>
          <a:p>
            <a:pPr algn="just">
              <a:buFont typeface="Wingdings" pitchFamily="2" charset="2"/>
              <a:buNone/>
              <a:defRPr/>
            </a:pPr>
            <a:endParaRPr lang="it-IT" altLang="en-US" sz="2800" dirty="0"/>
          </a:p>
        </p:txBody>
      </p:sp>
    </p:spTree>
    <p:extLst>
      <p:ext uri="{BB962C8B-B14F-4D97-AF65-F5344CB8AC3E}">
        <p14:creationId xmlns:p14="http://schemas.microsoft.com/office/powerpoint/2010/main" val="4106693971"/>
      </p:ext>
    </p:extLst>
  </p:cSld>
  <p:clrMapOvr>
    <a:masterClrMapping/>
  </p:clrMapOvr>
  <p:transition spd="slow">
    <p:blinds dir="ver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CustomShape 1"/>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92" name="CustomShape 2"/>
          <p:cNvSpPr/>
          <p:nvPr/>
        </p:nvSpPr>
        <p:spPr>
          <a:xfrm>
            <a:off x="0" y="0"/>
            <a:ext cx="9143280" cy="68572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193" name="CustomShape 3"/>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94" name="CustomShape 4"/>
          <p:cNvSpPr/>
          <p:nvPr/>
        </p:nvSpPr>
        <p:spPr>
          <a:xfrm>
            <a:off x="902160" y="284040"/>
            <a:ext cx="7337520" cy="1508040"/>
          </a:xfrm>
          <a:prstGeom prst="rect">
            <a:avLst/>
          </a:prstGeom>
          <a:noFill/>
          <a:ln w="0">
            <a:noFill/>
          </a:ln>
        </p:spPr>
        <p:style>
          <a:lnRef idx="0">
            <a:scrgbClr r="0" g="0" b="0"/>
          </a:lnRef>
          <a:fillRef idx="0">
            <a:scrgbClr r="0" g="0" b="0"/>
          </a:fillRef>
          <a:effectRef idx="0">
            <a:scrgbClr r="0" g="0" b="0"/>
          </a:effectRef>
          <a:fontRef idx="minor"/>
        </p:style>
        <p:txBody>
          <a:bodyPr lIns="91440" tIns="45720" rIns="91440" bIns="45720" anchor="ctr">
            <a:normAutofit fontScale="92500" lnSpcReduction="20000"/>
          </a:bodyPr>
          <a:lstStyle/>
          <a:p>
            <a:endParaRPr lang="it-IT" sz="4000" b="1" cap="all" spc="-1" dirty="0">
              <a:solidFill>
                <a:srgbClr val="F2F2F2"/>
              </a:solidFill>
              <a:ea typeface="+mn-lt"/>
              <a:cs typeface="+mn-lt"/>
            </a:endParaRPr>
          </a:p>
          <a:p>
            <a:r>
              <a:rPr lang="it-IT" sz="4000" b="1" dirty="0">
                <a:solidFill>
                  <a:schemeClr val="bg1"/>
                </a:solidFill>
                <a:latin typeface="Arial" panose="020B0604020202020204" pitchFamily="34" charset="0"/>
                <a:ea typeface="ＭＳ Ｐゴシック" panose="020B0600070205080204" pitchFamily="34" charset="-128"/>
              </a:rPr>
              <a:t>Confronto tra paradigmi.</a:t>
            </a:r>
          </a:p>
          <a:p>
            <a:r>
              <a:rPr lang="it-IT" sz="4000" b="1" dirty="0">
                <a:solidFill>
                  <a:schemeClr val="bg1"/>
                </a:solidFill>
                <a:latin typeface="Arial" panose="020B0604020202020204" pitchFamily="34" charset="0"/>
                <a:ea typeface="ＭＳ Ｐゴシック" panose="020B0600070205080204" pitchFamily="34" charset="-128"/>
              </a:rPr>
              <a:t>La questione epistemologica</a:t>
            </a:r>
          </a:p>
          <a:p>
            <a:pPr>
              <a:lnSpc>
                <a:spcPct val="100000"/>
              </a:lnSpc>
              <a:buNone/>
            </a:pPr>
            <a:endParaRPr lang="it-IT" sz="4000" b="1" strike="noStrike" cap="all" spc="-1" dirty="0">
              <a:solidFill>
                <a:srgbClr val="F2F2F2"/>
              </a:solidFill>
              <a:latin typeface="Arial"/>
            </a:endParaRPr>
          </a:p>
          <a:p>
            <a:pPr>
              <a:lnSpc>
                <a:spcPct val="85000"/>
              </a:lnSpc>
              <a:spcAft>
                <a:spcPts val="601"/>
              </a:spcAft>
              <a:buNone/>
            </a:pPr>
            <a:endParaRPr lang="en-GB" sz="4000" b="0" strike="noStrike" spc="-1" dirty="0">
              <a:latin typeface="Arial"/>
            </a:endParaRPr>
          </a:p>
        </p:txBody>
      </p:sp>
      <p:sp>
        <p:nvSpPr>
          <p:cNvPr id="196" name="CustomShape 6"/>
          <p:cNvSpPr/>
          <p:nvPr/>
        </p:nvSpPr>
        <p:spPr>
          <a:xfrm>
            <a:off x="2987640" y="260280"/>
            <a:ext cx="2878920" cy="761400"/>
          </a:xfrm>
          <a:prstGeom prst="rect">
            <a:avLst/>
          </a:prstGeom>
          <a:noFill/>
          <a:ln w="0">
            <a:noFill/>
          </a:ln>
        </p:spPr>
        <p:style>
          <a:lnRef idx="0">
            <a:scrgbClr r="0" g="0" b="0"/>
          </a:lnRef>
          <a:fillRef idx="0">
            <a:scrgbClr r="0" g="0" b="0"/>
          </a:fillRef>
          <a:effectRef idx="0">
            <a:scrgbClr r="0" g="0" b="0"/>
          </a:effectRef>
          <a:fontRef idx="minor"/>
        </p:style>
      </p:sp>
      <p:sp>
        <p:nvSpPr>
          <p:cNvPr id="4" name="Rectangle 4">
            <a:extLst>
              <a:ext uri="{FF2B5EF4-FFF2-40B4-BE49-F238E27FC236}">
                <a16:creationId xmlns:a16="http://schemas.microsoft.com/office/drawing/2014/main" id="{FF5E0109-3441-FF52-04D0-721D2D964AD7}"/>
              </a:ext>
            </a:extLst>
          </p:cNvPr>
          <p:cNvSpPr>
            <a:spLocks noChangeArrowheads="1"/>
          </p:cNvSpPr>
          <p:nvPr/>
        </p:nvSpPr>
        <p:spPr bwMode="auto">
          <a:xfrm>
            <a:off x="565150" y="1980130"/>
            <a:ext cx="8280400" cy="2492990"/>
          </a:xfrm>
          <a:prstGeom prst="rect">
            <a:avLst/>
          </a:prstGeom>
          <a:noFill/>
          <a:ln>
            <a:noFill/>
          </a:ln>
          <a:effectLst/>
        </p:spPr>
        <p:txBody>
          <a:bodyPr lIns="91440" tIns="45720" rIns="91440" bIns="45720" anchor="t">
            <a:spAutoFit/>
          </a:bodyPr>
          <a:lstStyle>
            <a:defPPr>
              <a:defRPr lang="it-IT"/>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pPr marL="457200" indent="-457200">
              <a:buFont typeface="Arial" panose="020B0604020202020204" pitchFamily="34" charset="0"/>
              <a:buChar char="•"/>
              <a:defRPr/>
            </a:pPr>
            <a:r>
              <a:rPr lang="it-IT" altLang="en-US" sz="2000" b="1" dirty="0">
                <a:solidFill>
                  <a:srgbClr val="1C1C1C"/>
                </a:solidFill>
                <a:latin typeface="Source Sans Pro Light" panose="020F0302020204030204" pitchFamily="34" charset="0"/>
              </a:rPr>
              <a:t>Positivismo: </a:t>
            </a:r>
            <a:r>
              <a:rPr lang="it-IT" altLang="en-US" sz="2000" dirty="0">
                <a:solidFill>
                  <a:srgbClr val="1C1C1C"/>
                </a:solidFill>
                <a:latin typeface="Source Sans Pro Light" panose="020F0302020204030204" pitchFamily="34" charset="0"/>
              </a:rPr>
              <a:t>dualismo, oggettività, scienza sperimentale in cerca di leggi naturali immutabili, spiegazione dei fenomeni, generalizzazione. </a:t>
            </a:r>
          </a:p>
          <a:p>
            <a:pPr marL="457200" indent="-457200">
              <a:buFont typeface="Arial" panose="020B0604020202020204" pitchFamily="34" charset="0"/>
              <a:buChar char="•"/>
              <a:defRPr/>
            </a:pPr>
            <a:r>
              <a:rPr lang="it-IT" altLang="en-US" sz="2000" b="1" dirty="0" err="1">
                <a:solidFill>
                  <a:srgbClr val="1C1C1C"/>
                </a:solidFill>
                <a:latin typeface="Source Sans Pro Light" panose="020F0302020204030204" pitchFamily="34" charset="0"/>
              </a:rPr>
              <a:t>Interpretativismo</a:t>
            </a:r>
            <a:r>
              <a:rPr lang="it-IT" altLang="en-US" sz="2000" dirty="0">
                <a:solidFill>
                  <a:srgbClr val="1C1C1C"/>
                </a:solidFill>
                <a:latin typeface="Source Sans Pro Light" panose="020F0302020204030204" pitchFamily="34" charset="0"/>
              </a:rPr>
              <a:t>: no separazione ma interdipendenza, scienza interpretativa in cerca di significato, comprensione, tipi ideali ed enunciati di possibilità.</a:t>
            </a:r>
          </a:p>
          <a:p>
            <a:pPr>
              <a:buFont typeface="Wingdings" pitchFamily="2" charset="2"/>
              <a:buNone/>
              <a:defRPr/>
            </a:pPr>
            <a:endParaRPr lang="it-IT" altLang="en-US" sz="2800" dirty="0"/>
          </a:p>
          <a:p>
            <a:pPr algn="just">
              <a:buFont typeface="Wingdings" pitchFamily="2" charset="2"/>
              <a:buNone/>
              <a:defRPr/>
            </a:pPr>
            <a:endParaRPr lang="it-IT" altLang="en-US" sz="2800" dirty="0"/>
          </a:p>
        </p:txBody>
      </p:sp>
    </p:spTree>
    <p:extLst>
      <p:ext uri="{BB962C8B-B14F-4D97-AF65-F5344CB8AC3E}">
        <p14:creationId xmlns:p14="http://schemas.microsoft.com/office/powerpoint/2010/main" val="3556641197"/>
      </p:ext>
    </p:extLst>
  </p:cSld>
  <p:clrMapOvr>
    <a:masterClrMapping/>
  </p:clrMapOvr>
  <p:transition spd="slow">
    <p:blinds dir="ver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CustomShape 1"/>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92" name="CustomShape 2"/>
          <p:cNvSpPr/>
          <p:nvPr/>
        </p:nvSpPr>
        <p:spPr>
          <a:xfrm>
            <a:off x="0" y="0"/>
            <a:ext cx="9143280" cy="68572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193" name="CustomShape 3"/>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94" name="CustomShape 4"/>
          <p:cNvSpPr/>
          <p:nvPr/>
        </p:nvSpPr>
        <p:spPr>
          <a:xfrm>
            <a:off x="902160" y="284040"/>
            <a:ext cx="7337520" cy="1508040"/>
          </a:xfrm>
          <a:prstGeom prst="rect">
            <a:avLst/>
          </a:prstGeom>
          <a:noFill/>
          <a:ln w="0">
            <a:noFill/>
          </a:ln>
        </p:spPr>
        <p:style>
          <a:lnRef idx="0">
            <a:scrgbClr r="0" g="0" b="0"/>
          </a:lnRef>
          <a:fillRef idx="0">
            <a:scrgbClr r="0" g="0" b="0"/>
          </a:fillRef>
          <a:effectRef idx="0">
            <a:scrgbClr r="0" g="0" b="0"/>
          </a:effectRef>
          <a:fontRef idx="minor"/>
        </p:style>
        <p:txBody>
          <a:bodyPr lIns="91440" tIns="45720" rIns="91440" bIns="45720" anchor="ctr">
            <a:normAutofit fontScale="92500" lnSpcReduction="20000"/>
          </a:bodyPr>
          <a:lstStyle/>
          <a:p>
            <a:endParaRPr lang="it-IT" sz="4000" b="1" cap="all" spc="-1" dirty="0">
              <a:solidFill>
                <a:srgbClr val="F2F2F2"/>
              </a:solidFill>
              <a:ea typeface="+mn-lt"/>
              <a:cs typeface="+mn-lt"/>
            </a:endParaRPr>
          </a:p>
          <a:p>
            <a:r>
              <a:rPr lang="it-IT" sz="4000" b="1" dirty="0">
                <a:solidFill>
                  <a:schemeClr val="bg1"/>
                </a:solidFill>
                <a:latin typeface="Arial" panose="020B0604020202020204" pitchFamily="34" charset="0"/>
                <a:ea typeface="ＭＳ Ｐゴシック" panose="020B0600070205080204" pitchFamily="34" charset="-128"/>
              </a:rPr>
              <a:t>Confronto tra paradigmi. </a:t>
            </a:r>
          </a:p>
          <a:p>
            <a:r>
              <a:rPr lang="it-IT" sz="4000" b="1" dirty="0">
                <a:solidFill>
                  <a:schemeClr val="bg1"/>
                </a:solidFill>
                <a:latin typeface="Arial" panose="020B0604020202020204" pitchFamily="34" charset="0"/>
                <a:ea typeface="ＭＳ Ｐゴシック" panose="020B0600070205080204" pitchFamily="34" charset="-128"/>
              </a:rPr>
              <a:t>La questione metodologica</a:t>
            </a:r>
          </a:p>
          <a:p>
            <a:pPr>
              <a:lnSpc>
                <a:spcPct val="100000"/>
              </a:lnSpc>
              <a:buNone/>
            </a:pPr>
            <a:endParaRPr lang="it-IT" sz="4000" b="1" strike="noStrike" cap="all" spc="-1" dirty="0">
              <a:solidFill>
                <a:srgbClr val="F2F2F2"/>
              </a:solidFill>
              <a:latin typeface="Arial"/>
            </a:endParaRPr>
          </a:p>
          <a:p>
            <a:pPr>
              <a:lnSpc>
                <a:spcPct val="85000"/>
              </a:lnSpc>
              <a:spcAft>
                <a:spcPts val="601"/>
              </a:spcAft>
              <a:buNone/>
            </a:pPr>
            <a:endParaRPr lang="en-GB" sz="4000" b="0" strike="noStrike" spc="-1" dirty="0">
              <a:latin typeface="Arial"/>
            </a:endParaRPr>
          </a:p>
        </p:txBody>
      </p:sp>
      <p:sp>
        <p:nvSpPr>
          <p:cNvPr id="196" name="CustomShape 6"/>
          <p:cNvSpPr/>
          <p:nvPr/>
        </p:nvSpPr>
        <p:spPr>
          <a:xfrm>
            <a:off x="2987640" y="260280"/>
            <a:ext cx="2878920" cy="761400"/>
          </a:xfrm>
          <a:prstGeom prst="rect">
            <a:avLst/>
          </a:prstGeom>
          <a:noFill/>
          <a:ln w="0">
            <a:noFill/>
          </a:ln>
        </p:spPr>
        <p:style>
          <a:lnRef idx="0">
            <a:scrgbClr r="0" g="0" b="0"/>
          </a:lnRef>
          <a:fillRef idx="0">
            <a:scrgbClr r="0" g="0" b="0"/>
          </a:fillRef>
          <a:effectRef idx="0">
            <a:scrgbClr r="0" g="0" b="0"/>
          </a:effectRef>
          <a:fontRef idx="minor"/>
        </p:style>
      </p:sp>
      <p:sp>
        <p:nvSpPr>
          <p:cNvPr id="2" name="Rectangle 4">
            <a:extLst>
              <a:ext uri="{FF2B5EF4-FFF2-40B4-BE49-F238E27FC236}">
                <a16:creationId xmlns:a16="http://schemas.microsoft.com/office/drawing/2014/main" id="{71F552AC-281D-CA02-25CA-51E805E27CAE}"/>
              </a:ext>
            </a:extLst>
          </p:cNvPr>
          <p:cNvSpPr>
            <a:spLocks noChangeArrowheads="1"/>
          </p:cNvSpPr>
          <p:nvPr/>
        </p:nvSpPr>
        <p:spPr bwMode="auto">
          <a:xfrm>
            <a:off x="574675" y="2034408"/>
            <a:ext cx="7632700" cy="2185214"/>
          </a:xfrm>
          <a:prstGeom prst="rect">
            <a:avLst/>
          </a:prstGeom>
          <a:noFill/>
          <a:ln>
            <a:noFill/>
          </a:ln>
          <a:effectLst/>
        </p:spPr>
        <p:txBody>
          <a:bodyPr lIns="91440" tIns="45720" rIns="91440" bIns="45720" anchor="t">
            <a:spAutoFit/>
          </a:bodyPr>
          <a:lstStyle>
            <a:defPPr>
              <a:defRPr lang="it-IT"/>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pPr marL="457200" indent="-457200">
              <a:buFont typeface="Arial" panose="020B0604020202020204" pitchFamily="34" charset="0"/>
              <a:buChar char="•"/>
              <a:defRPr/>
            </a:pPr>
            <a:r>
              <a:rPr lang="it-IT" altLang="en-US" sz="2000" b="1" dirty="0">
                <a:solidFill>
                  <a:srgbClr val="1C1C1C"/>
                </a:solidFill>
                <a:latin typeface="Source Sans Pro Light" panose="020F0302020204030204" pitchFamily="34" charset="0"/>
              </a:rPr>
              <a:t>Positivismo</a:t>
            </a:r>
            <a:r>
              <a:rPr lang="it-IT" altLang="en-US" sz="2000" dirty="0">
                <a:solidFill>
                  <a:srgbClr val="1C1C1C"/>
                </a:solidFill>
                <a:latin typeface="Source Sans Pro Light" panose="020F0302020204030204" pitchFamily="34" charset="0"/>
              </a:rPr>
              <a:t>: metodo sperimentale basato sull’osservazione, induzione: dal particolare al generale, tecniche quantitative.</a:t>
            </a:r>
          </a:p>
          <a:p>
            <a:pPr marL="457200" indent="-457200">
              <a:buFont typeface="Arial" panose="020B0604020202020204" pitchFamily="34" charset="0"/>
              <a:buChar char="•"/>
              <a:defRPr/>
            </a:pPr>
            <a:r>
              <a:rPr lang="it-IT" altLang="en-US" sz="2000" b="1" dirty="0" err="1">
                <a:solidFill>
                  <a:srgbClr val="1C1C1C"/>
                </a:solidFill>
                <a:latin typeface="Source Sans Pro Light" panose="020F0302020204030204" pitchFamily="34" charset="0"/>
              </a:rPr>
              <a:t>Interpretativismo</a:t>
            </a:r>
            <a:r>
              <a:rPr lang="it-IT" altLang="en-US" sz="2000" dirty="0">
                <a:solidFill>
                  <a:srgbClr val="1C1C1C"/>
                </a:solidFill>
                <a:latin typeface="Source Sans Pro Light" panose="020F0302020204030204" pitchFamily="34" charset="0"/>
              </a:rPr>
              <a:t>: osservazione interpretativa, metodo induttivo: conoscenza emerge dalla realtà, tecniche qualitative.</a:t>
            </a:r>
          </a:p>
          <a:p>
            <a:pPr>
              <a:buFont typeface="Wingdings" pitchFamily="2" charset="2"/>
              <a:buNone/>
              <a:defRPr/>
            </a:pPr>
            <a:endParaRPr lang="it-IT" altLang="en-US" sz="2800" dirty="0"/>
          </a:p>
          <a:p>
            <a:pPr algn="just">
              <a:buFont typeface="Wingdings" pitchFamily="2" charset="2"/>
              <a:buNone/>
              <a:defRPr/>
            </a:pPr>
            <a:endParaRPr lang="it-IT" altLang="en-US" sz="2800" dirty="0"/>
          </a:p>
        </p:txBody>
      </p:sp>
    </p:spTree>
    <p:extLst>
      <p:ext uri="{BB962C8B-B14F-4D97-AF65-F5344CB8AC3E}">
        <p14:creationId xmlns:p14="http://schemas.microsoft.com/office/powerpoint/2010/main" val="2585733338"/>
      </p:ext>
    </p:extLst>
  </p:cSld>
  <p:clrMapOvr>
    <a:masterClrMapping/>
  </p:clrMapOvr>
  <p:transition spd="slow">
    <p:blinds dir="vert"/>
  </p:transition>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0DB28C-7BF1-3E7F-84BC-F9CE5F9789C0}"/>
              </a:ext>
            </a:extLst>
          </p:cNvPr>
          <p:cNvSpPr>
            <a:spLocks noGrp="1"/>
          </p:cNvSpPr>
          <p:nvPr>
            <p:ph type="title"/>
          </p:nvPr>
        </p:nvSpPr>
        <p:spPr>
          <a:xfrm>
            <a:off x="5598460" y="1783959"/>
            <a:ext cx="3065480" cy="2889114"/>
          </a:xfrm>
        </p:spPr>
        <p:txBody>
          <a:bodyPr vert="horz" lIns="91440" tIns="45720" rIns="91440" bIns="45720" rtlCol="0" anchor="b">
            <a:normAutofit/>
          </a:bodyPr>
          <a:lstStyle/>
          <a:p>
            <a:r>
              <a:rPr lang="en-US" sz="4700" dirty="0" err="1"/>
              <a:t>Capitolo</a:t>
            </a:r>
            <a:r>
              <a:rPr lang="en-US" sz="4700" dirty="0"/>
              <a:t> 1</a:t>
            </a:r>
          </a:p>
        </p:txBody>
      </p:sp>
      <p:sp>
        <p:nvSpPr>
          <p:cNvPr id="9" name="Freeform: Shape 8">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0"/>
            <a:ext cx="5391039"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Immagine 4" descr="Immagine che contiene testo, screenshot, bigliettodavisita&#10;&#10;Descrizione generata automaticamente">
            <a:extLst>
              <a:ext uri="{FF2B5EF4-FFF2-40B4-BE49-F238E27FC236}">
                <a16:creationId xmlns:a16="http://schemas.microsoft.com/office/drawing/2014/main" id="{762719A1-746B-8481-6F8C-417F2E6012F4}"/>
              </a:ext>
            </a:extLst>
          </p:cNvPr>
          <p:cNvPicPr>
            <a:picLocks noChangeAspect="1"/>
          </p:cNvPicPr>
          <p:nvPr/>
        </p:nvPicPr>
        <p:blipFill rotWithShape="1">
          <a:blip r:embed="rId2"/>
          <a:srcRect t="10748" r="-2" b="4686"/>
          <a:stretch/>
        </p:blipFill>
        <p:spPr>
          <a:xfrm>
            <a:off x="20" y="10"/>
            <a:ext cx="5271352"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p:spPr>
      </p:pic>
    </p:spTree>
    <p:extLst>
      <p:ext uri="{BB962C8B-B14F-4D97-AF65-F5344CB8AC3E}">
        <p14:creationId xmlns:p14="http://schemas.microsoft.com/office/powerpoint/2010/main" val="114661625"/>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CustomShape 1"/>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36" name="CustomShape 2"/>
          <p:cNvSpPr/>
          <p:nvPr/>
        </p:nvSpPr>
        <p:spPr>
          <a:xfrm>
            <a:off x="0" y="0"/>
            <a:ext cx="9143280" cy="68572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137" name="CustomShape 3"/>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38" name="CustomShape 4"/>
          <p:cNvSpPr/>
          <p:nvPr/>
        </p:nvSpPr>
        <p:spPr>
          <a:xfrm>
            <a:off x="902160" y="284040"/>
            <a:ext cx="7337520" cy="1508040"/>
          </a:xfrm>
          <a:prstGeom prst="rect">
            <a:avLst/>
          </a:prstGeom>
          <a:noFill/>
          <a:ln w="0">
            <a:noFill/>
          </a:ln>
        </p:spPr>
        <p:style>
          <a:lnRef idx="0">
            <a:scrgbClr r="0" g="0" b="0"/>
          </a:lnRef>
          <a:fillRef idx="0">
            <a:scrgbClr r="0" g="0" b="0"/>
          </a:fillRef>
          <a:effectRef idx="0">
            <a:scrgbClr r="0" g="0" b="0"/>
          </a:effectRef>
          <a:fontRef idx="minor"/>
        </p:style>
        <p:txBody>
          <a:bodyPr lIns="91440" tIns="45720" rIns="91440" bIns="45720" anchor="ctr">
            <a:normAutofit/>
          </a:bodyPr>
          <a:lstStyle/>
          <a:p>
            <a:pPr fontAlgn="base">
              <a:lnSpc>
                <a:spcPct val="85000"/>
              </a:lnSpc>
              <a:spcBef>
                <a:spcPct val="0"/>
              </a:spcBef>
              <a:spcAft>
                <a:spcPts val="601"/>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000" b="1" dirty="0" err="1">
                <a:solidFill>
                  <a:schemeClr val="bg1"/>
                </a:solidFill>
                <a:latin typeface="Arial" panose="020B0604020202020204" pitchFamily="34" charset="0"/>
                <a:ea typeface="ＭＳ Ｐゴシック" panose="020B0600070205080204" pitchFamily="34" charset="-128"/>
              </a:rPr>
              <a:t>Esempio</a:t>
            </a:r>
            <a:r>
              <a:rPr lang="en-US" sz="3000" b="1" dirty="0">
                <a:solidFill>
                  <a:schemeClr val="bg1"/>
                </a:solidFill>
                <a:latin typeface="Arial" panose="020B0604020202020204" pitchFamily="34" charset="0"/>
                <a:ea typeface="ＭＳ Ｐゴシック" panose="020B0600070205080204" pitchFamily="34" charset="-128"/>
              </a:rPr>
              <a:t> di </a:t>
            </a:r>
            <a:r>
              <a:rPr lang="en-US" sz="3000" b="1" dirty="0" err="1">
                <a:solidFill>
                  <a:schemeClr val="bg1"/>
                </a:solidFill>
                <a:latin typeface="Arial" panose="020B0604020202020204" pitchFamily="34" charset="0"/>
                <a:ea typeface="ＭＳ Ｐゴシック" panose="020B0600070205080204" pitchFamily="34" charset="-128"/>
              </a:rPr>
              <a:t>crisi</a:t>
            </a:r>
            <a:r>
              <a:rPr lang="en-US" sz="3000" b="1" dirty="0">
                <a:solidFill>
                  <a:schemeClr val="bg1"/>
                </a:solidFill>
                <a:latin typeface="Arial" panose="020B0604020202020204" pitchFamily="34" charset="0"/>
                <a:ea typeface="ＭＳ Ｐゴシック" panose="020B0600070205080204" pitchFamily="34" charset="-128"/>
              </a:rPr>
              <a:t> di un </a:t>
            </a:r>
            <a:r>
              <a:rPr lang="en-US" sz="3000" b="1" dirty="0" err="1">
                <a:solidFill>
                  <a:schemeClr val="bg1"/>
                </a:solidFill>
                <a:latin typeface="Arial" panose="020B0604020202020204" pitchFamily="34" charset="0"/>
                <a:ea typeface="ＭＳ Ｐゴシック" panose="020B0600070205080204" pitchFamily="34" charset="-128"/>
              </a:rPr>
              <a:t>paradigma</a:t>
            </a:r>
            <a:r>
              <a:rPr lang="en-US" sz="3000" b="1" dirty="0">
                <a:solidFill>
                  <a:schemeClr val="bg1"/>
                </a:solidFill>
                <a:latin typeface="Arial" panose="020B0604020202020204" pitchFamily="34" charset="0"/>
                <a:ea typeface="ＭＳ Ｐゴシック" panose="020B0600070205080204" pitchFamily="34" charset="-128"/>
              </a:rPr>
              <a:t>/1</a:t>
            </a:r>
            <a:endParaRPr lang="it-IT" sz="3000" b="1" dirty="0" err="1">
              <a:solidFill>
                <a:schemeClr val="bg1"/>
              </a:solidFill>
              <a:latin typeface="Arial" panose="020B0604020202020204" pitchFamily="34" charset="0"/>
              <a:ea typeface="ＭＳ Ｐゴシック" panose="020B0600070205080204" pitchFamily="34" charset="-128"/>
            </a:endParaRPr>
          </a:p>
        </p:txBody>
      </p:sp>
      <p:sp>
        <p:nvSpPr>
          <p:cNvPr id="140" name="CustomShape 6"/>
          <p:cNvSpPr/>
          <p:nvPr/>
        </p:nvSpPr>
        <p:spPr>
          <a:xfrm>
            <a:off x="2987640" y="260280"/>
            <a:ext cx="2878920" cy="761400"/>
          </a:xfrm>
          <a:prstGeom prst="rect">
            <a:avLst/>
          </a:prstGeom>
          <a:noFill/>
          <a:ln w="0">
            <a:noFill/>
          </a:ln>
        </p:spPr>
        <p:style>
          <a:lnRef idx="0">
            <a:scrgbClr r="0" g="0" b="0"/>
          </a:lnRef>
          <a:fillRef idx="0">
            <a:scrgbClr r="0" g="0" b="0"/>
          </a:fillRef>
          <a:effectRef idx="0">
            <a:scrgbClr r="0" g="0" b="0"/>
          </a:effectRef>
          <a:fontRef idx="minor"/>
        </p:style>
      </p:sp>
      <p:sp>
        <p:nvSpPr>
          <p:cNvPr id="2" name="Text Box 2">
            <a:extLst>
              <a:ext uri="{FF2B5EF4-FFF2-40B4-BE49-F238E27FC236}">
                <a16:creationId xmlns:a16="http://schemas.microsoft.com/office/drawing/2014/main" id="{B4A83EDB-BA61-DB9A-0716-8A29950BA064}"/>
              </a:ext>
            </a:extLst>
          </p:cNvPr>
          <p:cNvSpPr txBox="1">
            <a:spLocks noChangeArrowheads="1"/>
          </p:cNvSpPr>
          <p:nvPr/>
        </p:nvSpPr>
        <p:spPr bwMode="auto">
          <a:xfrm>
            <a:off x="539750" y="1125538"/>
            <a:ext cx="7848600" cy="5183187"/>
          </a:xfrm>
          <a:prstGeom prst="rect">
            <a:avLst/>
          </a:prstGeom>
          <a:noFill/>
          <a:ln>
            <a:noFill/>
          </a:ln>
          <a:effectLst/>
        </p:spPr>
        <p:txBody>
          <a:bodyPr lIns="91440" tIns="45720" rIns="91440" bIns="45720" anchor="t"/>
          <a:lstStyle>
            <a:defPPr>
              <a:defRPr lang="it-IT"/>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pPr marL="342900" indent="-342900">
              <a:buFont typeface="Arial" panose="020B0604020202020204" pitchFamily="34" charset="0"/>
              <a:buChar char="•"/>
              <a:defRPr/>
            </a:pPr>
            <a:endParaRPr lang="en-GB" sz="3000" b="1" dirty="0">
              <a:solidFill>
                <a:schemeClr val="bg1"/>
              </a:solidFill>
            </a:endParaRPr>
          </a:p>
          <a:p>
            <a:pPr marL="342900" indent="-342900">
              <a:buFont typeface="Arial" panose="020B0604020202020204" pitchFamily="34" charset="0"/>
              <a:buChar char="•"/>
              <a:defRPr/>
            </a:pPr>
            <a:endParaRPr lang="en-GB" dirty="0">
              <a:latin typeface="+mn-lt"/>
              <a:ea typeface="ＭＳ Ｐゴシック"/>
            </a:endParaRPr>
          </a:p>
          <a:p>
            <a:pPr marL="341313" indent="-341313" algn="just" defTabSz="449263" eaLnBrk="1">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000" dirty="0">
                <a:solidFill>
                  <a:srgbClr val="1C1C1C"/>
                </a:solidFill>
                <a:latin typeface="Source Sans Pro Light" panose="020F0302020204030204" pitchFamily="34" charset="0"/>
              </a:rPr>
              <a:t>Ad </a:t>
            </a:r>
            <a:r>
              <a:rPr lang="en-GB" sz="2000" dirty="0" err="1">
                <a:solidFill>
                  <a:srgbClr val="1C1C1C"/>
                </a:solidFill>
                <a:latin typeface="Source Sans Pro Light" panose="020F0302020204030204" pitchFamily="34" charset="0"/>
              </a:rPr>
              <a:t>inizio</a:t>
            </a:r>
            <a:r>
              <a:rPr lang="en-GB" sz="2000" dirty="0">
                <a:solidFill>
                  <a:srgbClr val="1C1C1C"/>
                </a:solidFill>
                <a:latin typeface="Source Sans Pro Light" panose="020F0302020204030204" pitchFamily="34" charset="0"/>
              </a:rPr>
              <a:t> ‘800 secondo il </a:t>
            </a:r>
            <a:r>
              <a:rPr lang="en-GB" sz="2000" dirty="0" err="1">
                <a:solidFill>
                  <a:srgbClr val="1C1C1C"/>
                </a:solidFill>
                <a:latin typeface="Source Sans Pro Light" panose="020F0302020204030204" pitchFamily="34" charset="0"/>
              </a:rPr>
              <a:t>Paradigma</a:t>
            </a:r>
            <a:r>
              <a:rPr lang="en-GB" sz="2000" dirty="0">
                <a:solidFill>
                  <a:srgbClr val="1C1C1C"/>
                </a:solidFill>
                <a:latin typeface="Source Sans Pro Light" panose="020F0302020204030204" pitchFamily="34" charset="0"/>
              </a:rPr>
              <a:t> </a:t>
            </a:r>
            <a:r>
              <a:rPr lang="en-GB" sz="2000" dirty="0" err="1">
                <a:solidFill>
                  <a:srgbClr val="1C1C1C"/>
                </a:solidFill>
                <a:latin typeface="Source Sans Pro Light" panose="020F0302020204030204" pitchFamily="34" charset="0"/>
              </a:rPr>
              <a:t>dominante</a:t>
            </a:r>
            <a:r>
              <a:rPr lang="en-GB" sz="2000" dirty="0">
                <a:solidFill>
                  <a:srgbClr val="1C1C1C"/>
                </a:solidFill>
                <a:latin typeface="Source Sans Pro Light" panose="020F0302020204030204" pitchFamily="34" charset="0"/>
              </a:rPr>
              <a:t> (</a:t>
            </a:r>
            <a:r>
              <a:rPr lang="en-GB" sz="2000" dirty="0" err="1">
                <a:solidFill>
                  <a:srgbClr val="1C1C1C"/>
                </a:solidFill>
                <a:latin typeface="Source Sans Pro Light" panose="020F0302020204030204" pitchFamily="34" charset="0"/>
              </a:rPr>
              <a:t>risalente</a:t>
            </a:r>
            <a:r>
              <a:rPr lang="en-GB" sz="2000" dirty="0">
                <a:solidFill>
                  <a:srgbClr val="1C1C1C"/>
                </a:solidFill>
                <a:latin typeface="Source Sans Pro Light" panose="020F0302020204030204" pitchFamily="34" charset="0"/>
              </a:rPr>
              <a:t> a </a:t>
            </a:r>
            <a:r>
              <a:rPr lang="en-GB" sz="2000" dirty="0" err="1">
                <a:solidFill>
                  <a:srgbClr val="1C1C1C"/>
                </a:solidFill>
                <a:latin typeface="Source Sans Pro Light" panose="020F0302020204030204" pitchFamily="34" charset="0"/>
              </a:rPr>
              <a:t>Ippocrate</a:t>
            </a:r>
            <a:r>
              <a:rPr lang="en-GB" sz="2000" dirty="0">
                <a:solidFill>
                  <a:srgbClr val="1C1C1C"/>
                </a:solidFill>
                <a:latin typeface="Source Sans Pro Light" panose="020F0302020204030204" pitchFamily="34" charset="0"/>
              </a:rPr>
              <a:t>) le </a:t>
            </a:r>
            <a:r>
              <a:rPr lang="en-GB" sz="2000" dirty="0" err="1">
                <a:solidFill>
                  <a:srgbClr val="1C1C1C"/>
                </a:solidFill>
                <a:latin typeface="Source Sans Pro Light" panose="020F0302020204030204" pitchFamily="34" charset="0"/>
              </a:rPr>
              <a:t>epidemie</a:t>
            </a:r>
            <a:r>
              <a:rPr lang="en-GB" sz="2000" dirty="0">
                <a:solidFill>
                  <a:srgbClr val="1C1C1C"/>
                </a:solidFill>
                <a:latin typeface="Source Sans Pro Light" panose="020F0302020204030204" pitchFamily="34" charset="0"/>
              </a:rPr>
              <a:t> </a:t>
            </a:r>
            <a:r>
              <a:rPr lang="en-GB" sz="2000" dirty="0" err="1">
                <a:solidFill>
                  <a:srgbClr val="1C1C1C"/>
                </a:solidFill>
                <a:latin typeface="Source Sans Pro Light" panose="020F0302020204030204" pitchFamily="34" charset="0"/>
              </a:rPr>
              <a:t>erano</a:t>
            </a:r>
            <a:r>
              <a:rPr lang="en-GB" sz="2000" dirty="0">
                <a:solidFill>
                  <a:srgbClr val="1C1C1C"/>
                </a:solidFill>
                <a:latin typeface="Source Sans Pro Light" panose="020F0302020204030204" pitchFamily="34" charset="0"/>
              </a:rPr>
              <a:t> </a:t>
            </a:r>
            <a:r>
              <a:rPr lang="en-GB" sz="2000" dirty="0" err="1">
                <a:solidFill>
                  <a:srgbClr val="1C1C1C"/>
                </a:solidFill>
                <a:latin typeface="Source Sans Pro Light" panose="020F0302020204030204" pitchFamily="34" charset="0"/>
              </a:rPr>
              <a:t>causate</a:t>
            </a:r>
            <a:r>
              <a:rPr lang="en-GB" sz="2000" dirty="0">
                <a:solidFill>
                  <a:srgbClr val="1C1C1C"/>
                </a:solidFill>
                <a:latin typeface="Source Sans Pro Light" panose="020F0302020204030204" pitchFamily="34" charset="0"/>
              </a:rPr>
              <a:t> da </a:t>
            </a:r>
            <a:r>
              <a:rPr lang="en-GB" sz="2000" dirty="0" err="1">
                <a:solidFill>
                  <a:srgbClr val="1C1C1C"/>
                </a:solidFill>
                <a:latin typeface="Source Sans Pro Light" panose="020F0302020204030204" pitchFamily="34" charset="0"/>
              </a:rPr>
              <a:t>miasmi</a:t>
            </a:r>
            <a:r>
              <a:rPr lang="en-GB" sz="2000" dirty="0">
                <a:solidFill>
                  <a:srgbClr val="1C1C1C"/>
                </a:solidFill>
                <a:latin typeface="Source Sans Pro Light" panose="020F0302020204030204" pitchFamily="34" charset="0"/>
              </a:rPr>
              <a:t>. Fino a quell </a:t>
            </a:r>
            <a:r>
              <a:rPr lang="en-GB" sz="2000" dirty="0" err="1">
                <a:solidFill>
                  <a:srgbClr val="1C1C1C"/>
                </a:solidFill>
                <a:latin typeface="Source Sans Pro Light" panose="020F0302020204030204" pitchFamily="34" charset="0"/>
              </a:rPr>
              <a:t>momento</a:t>
            </a:r>
            <a:r>
              <a:rPr lang="en-GB" sz="2000" dirty="0">
                <a:solidFill>
                  <a:srgbClr val="1C1C1C"/>
                </a:solidFill>
                <a:latin typeface="Source Sans Pro Light" panose="020F0302020204030204" pitchFamily="34" charset="0"/>
              </a:rPr>
              <a:t>, </a:t>
            </a:r>
            <a:r>
              <a:rPr lang="en-GB" sz="2000" dirty="0" err="1">
                <a:solidFill>
                  <a:srgbClr val="1C1C1C"/>
                </a:solidFill>
                <a:latin typeface="Source Sans Pro Light" panose="020F0302020204030204" pitchFamily="34" charset="0"/>
              </a:rPr>
              <a:t>quindi</a:t>
            </a:r>
            <a:r>
              <a:rPr lang="en-GB" sz="2000" dirty="0">
                <a:solidFill>
                  <a:srgbClr val="1C1C1C"/>
                </a:solidFill>
                <a:latin typeface="Source Sans Pro Light" panose="020F0302020204030204" pitchFamily="34" charset="0"/>
              </a:rPr>
              <a:t>, la </a:t>
            </a:r>
            <a:r>
              <a:rPr lang="en-GB" sz="2000" dirty="0" err="1">
                <a:solidFill>
                  <a:srgbClr val="1C1C1C"/>
                </a:solidFill>
                <a:latin typeface="Source Sans Pro Light" panose="020F0302020204030204" pitchFamily="34" charset="0"/>
              </a:rPr>
              <a:t>comunità</a:t>
            </a:r>
            <a:r>
              <a:rPr lang="en-GB" sz="2000" dirty="0">
                <a:solidFill>
                  <a:srgbClr val="1C1C1C"/>
                </a:solidFill>
                <a:latin typeface="Source Sans Pro Light" panose="020F0302020204030204" pitchFamily="34" charset="0"/>
              </a:rPr>
              <a:t> medica </a:t>
            </a:r>
            <a:r>
              <a:rPr lang="en-GB" sz="2000" dirty="0" err="1">
                <a:solidFill>
                  <a:srgbClr val="1C1C1C"/>
                </a:solidFill>
                <a:latin typeface="Source Sans Pro Light" panose="020F0302020204030204" pitchFamily="34" charset="0"/>
              </a:rPr>
              <a:t>si</a:t>
            </a:r>
            <a:r>
              <a:rPr lang="en-GB" sz="2000" dirty="0">
                <a:solidFill>
                  <a:srgbClr val="1C1C1C"/>
                </a:solidFill>
                <a:latin typeface="Source Sans Pro Light" panose="020F0302020204030204" pitchFamily="34" charset="0"/>
              </a:rPr>
              <a:t> era </a:t>
            </a:r>
            <a:r>
              <a:rPr lang="en-GB" sz="2000" dirty="0" err="1">
                <a:solidFill>
                  <a:srgbClr val="1C1C1C"/>
                </a:solidFill>
                <a:latin typeface="Source Sans Pro Light" panose="020F0302020204030204" pitchFamily="34" charset="0"/>
              </a:rPr>
              <a:t>sforzata</a:t>
            </a:r>
            <a:r>
              <a:rPr lang="en-GB" sz="2000" dirty="0">
                <a:solidFill>
                  <a:srgbClr val="1C1C1C"/>
                </a:solidFill>
                <a:latin typeface="Source Sans Pro Light" panose="020F0302020204030204" pitchFamily="34" charset="0"/>
              </a:rPr>
              <a:t> per </a:t>
            </a:r>
            <a:r>
              <a:rPr lang="en-GB" sz="2000" dirty="0" err="1">
                <a:solidFill>
                  <a:srgbClr val="1C1C1C"/>
                </a:solidFill>
                <a:latin typeface="Source Sans Pro Light" panose="020F0302020204030204" pitchFamily="34" charset="0"/>
              </a:rPr>
              <a:t>comprendere</a:t>
            </a:r>
            <a:r>
              <a:rPr lang="en-GB" sz="2000" dirty="0">
                <a:solidFill>
                  <a:srgbClr val="1C1C1C"/>
                </a:solidFill>
                <a:latin typeface="Source Sans Pro Light" panose="020F0302020204030204" pitchFamily="34" charset="0"/>
              </a:rPr>
              <a:t> le </a:t>
            </a:r>
            <a:r>
              <a:rPr lang="en-GB" sz="2000" dirty="0" err="1">
                <a:solidFill>
                  <a:srgbClr val="1C1C1C"/>
                </a:solidFill>
                <a:latin typeface="Source Sans Pro Light" panose="020F0302020204030204" pitchFamily="34" charset="0"/>
              </a:rPr>
              <a:t>azioni</a:t>
            </a:r>
            <a:r>
              <a:rPr lang="en-GB" sz="2000" dirty="0">
                <a:solidFill>
                  <a:srgbClr val="1C1C1C"/>
                </a:solidFill>
                <a:latin typeface="Source Sans Pro Light" panose="020F0302020204030204" pitchFamily="34" charset="0"/>
              </a:rPr>
              <a:t> da </a:t>
            </a:r>
            <a:r>
              <a:rPr lang="en-GB" sz="2000" dirty="0" err="1">
                <a:solidFill>
                  <a:srgbClr val="1C1C1C"/>
                </a:solidFill>
                <a:latin typeface="Source Sans Pro Light" panose="020F0302020204030204" pitchFamily="34" charset="0"/>
              </a:rPr>
              <a:t>compiere</a:t>
            </a:r>
            <a:r>
              <a:rPr lang="en-GB" sz="2000" dirty="0">
                <a:solidFill>
                  <a:srgbClr val="1C1C1C"/>
                </a:solidFill>
                <a:latin typeface="Source Sans Pro Light" panose="020F0302020204030204" pitchFamily="34" charset="0"/>
              </a:rPr>
              <a:t> per </a:t>
            </a:r>
            <a:r>
              <a:rPr lang="en-GB" sz="2000" dirty="0" err="1">
                <a:solidFill>
                  <a:srgbClr val="1C1C1C"/>
                </a:solidFill>
                <a:latin typeface="Source Sans Pro Light" panose="020F0302020204030204" pitchFamily="34" charset="0"/>
              </a:rPr>
              <a:t>evitare</a:t>
            </a:r>
            <a:r>
              <a:rPr lang="en-GB" sz="2000" dirty="0">
                <a:solidFill>
                  <a:srgbClr val="1C1C1C"/>
                </a:solidFill>
                <a:latin typeface="Source Sans Pro Light" panose="020F0302020204030204" pitchFamily="34" charset="0"/>
              </a:rPr>
              <a:t> </a:t>
            </a:r>
            <a:r>
              <a:rPr lang="en-GB" sz="2000" dirty="0" err="1">
                <a:solidFill>
                  <a:srgbClr val="1C1C1C"/>
                </a:solidFill>
                <a:latin typeface="Source Sans Pro Light" panose="020F0302020204030204" pitchFamily="34" charset="0"/>
              </a:rPr>
              <a:t>l’insorgenza</a:t>
            </a:r>
            <a:r>
              <a:rPr lang="en-GB" sz="2000" dirty="0">
                <a:solidFill>
                  <a:srgbClr val="1C1C1C"/>
                </a:solidFill>
                <a:latin typeface="Source Sans Pro Light" panose="020F0302020204030204" pitchFamily="34" charset="0"/>
              </a:rPr>
              <a:t> e lo </a:t>
            </a:r>
            <a:r>
              <a:rPr lang="en-GB" sz="2000" dirty="0" err="1">
                <a:solidFill>
                  <a:srgbClr val="1C1C1C"/>
                </a:solidFill>
                <a:latin typeface="Source Sans Pro Light" panose="020F0302020204030204" pitchFamily="34" charset="0"/>
              </a:rPr>
              <a:t>spostamento</a:t>
            </a:r>
            <a:r>
              <a:rPr lang="en-GB" sz="2000" dirty="0">
                <a:solidFill>
                  <a:srgbClr val="1C1C1C"/>
                </a:solidFill>
                <a:latin typeface="Source Sans Pro Light" panose="020F0302020204030204" pitchFamily="34" charset="0"/>
              </a:rPr>
              <a:t> di </a:t>
            </a:r>
            <a:r>
              <a:rPr lang="en-GB" sz="2000" dirty="0" err="1">
                <a:solidFill>
                  <a:srgbClr val="1C1C1C"/>
                </a:solidFill>
                <a:latin typeface="Source Sans Pro Light" panose="020F0302020204030204" pitchFamily="34" charset="0"/>
              </a:rPr>
              <a:t>tali</a:t>
            </a:r>
            <a:r>
              <a:rPr lang="en-GB" sz="2000" dirty="0">
                <a:solidFill>
                  <a:srgbClr val="1C1C1C"/>
                </a:solidFill>
                <a:latin typeface="Source Sans Pro Light" panose="020F0302020204030204" pitchFamily="34" charset="0"/>
              </a:rPr>
              <a:t> </a:t>
            </a:r>
            <a:r>
              <a:rPr lang="en-GB" sz="2000" dirty="0" err="1">
                <a:solidFill>
                  <a:srgbClr val="1C1C1C"/>
                </a:solidFill>
                <a:latin typeface="Source Sans Pro Light" panose="020F0302020204030204" pitchFamily="34" charset="0"/>
              </a:rPr>
              <a:t>esalazioni</a:t>
            </a:r>
            <a:r>
              <a:rPr lang="en-GB" sz="2000" dirty="0">
                <a:solidFill>
                  <a:srgbClr val="1C1C1C"/>
                </a:solidFill>
                <a:latin typeface="Source Sans Pro Light" panose="020F0302020204030204" pitchFamily="34" charset="0"/>
              </a:rPr>
              <a:t>.</a:t>
            </a:r>
          </a:p>
          <a:p>
            <a:pPr marL="341313" indent="-341313" algn="just" defTabSz="449263" eaLnBrk="1">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sz="2000" dirty="0">
              <a:solidFill>
                <a:srgbClr val="1C1C1C"/>
              </a:solidFill>
              <a:latin typeface="Source Sans Pro Light" panose="020F0302020204030204" pitchFamily="34" charset="0"/>
            </a:endParaRPr>
          </a:p>
          <a:p>
            <a:pPr marL="341313" indent="-341313" algn="just" defTabSz="449263" eaLnBrk="1">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000" b="1" dirty="0">
                <a:solidFill>
                  <a:srgbClr val="1C1C1C"/>
                </a:solidFill>
                <a:latin typeface="Source Sans Pro Light" panose="020F0302020204030204" pitchFamily="34" charset="0"/>
              </a:rPr>
              <a:t>Caso di </a:t>
            </a:r>
            <a:r>
              <a:rPr lang="en-GB" sz="2000" b="1" dirty="0" err="1">
                <a:solidFill>
                  <a:srgbClr val="1C1C1C"/>
                </a:solidFill>
                <a:latin typeface="Source Sans Pro Light" panose="020F0302020204030204" pitchFamily="34" charset="0"/>
              </a:rPr>
              <a:t>inefficacia</a:t>
            </a:r>
            <a:r>
              <a:rPr lang="en-GB" sz="2000" b="1" dirty="0">
                <a:solidFill>
                  <a:srgbClr val="1C1C1C"/>
                </a:solidFill>
                <a:latin typeface="Source Sans Pro Light" panose="020F0302020204030204" pitchFamily="34" charset="0"/>
              </a:rPr>
              <a:t> del </a:t>
            </a:r>
            <a:r>
              <a:rPr lang="en-GB" sz="2000" b="1" dirty="0" err="1">
                <a:solidFill>
                  <a:srgbClr val="1C1C1C"/>
                </a:solidFill>
                <a:latin typeface="Source Sans Pro Light" panose="020F0302020204030204" pitchFamily="34" charset="0"/>
              </a:rPr>
              <a:t>paradigma</a:t>
            </a:r>
            <a:r>
              <a:rPr lang="en-GB" sz="2000" dirty="0">
                <a:solidFill>
                  <a:srgbClr val="1C1C1C"/>
                </a:solidFill>
                <a:latin typeface="Source Sans Pro Light" panose="020F0302020204030204" pitchFamily="34" charset="0"/>
              </a:rPr>
              <a:t>. 1844, Vienna: Ignazio Filippo </a:t>
            </a:r>
            <a:r>
              <a:rPr lang="en-GB" sz="2000" dirty="0" err="1">
                <a:solidFill>
                  <a:srgbClr val="1C1C1C"/>
                </a:solidFill>
                <a:latin typeface="Source Sans Pro Light" panose="020F0302020204030204" pitchFamily="34" charset="0"/>
              </a:rPr>
              <a:t>Semmelwels</a:t>
            </a:r>
            <a:r>
              <a:rPr lang="en-GB" sz="2000" dirty="0">
                <a:solidFill>
                  <a:srgbClr val="1C1C1C"/>
                </a:solidFill>
                <a:latin typeface="Source Sans Pro Light" panose="020F0302020204030204" pitchFamily="34" charset="0"/>
              </a:rPr>
              <a:t> </a:t>
            </a:r>
            <a:r>
              <a:rPr lang="en-GB" sz="2000" dirty="0" err="1">
                <a:solidFill>
                  <a:srgbClr val="1C1C1C"/>
                </a:solidFill>
                <a:latin typeface="Source Sans Pro Light" panose="020F0302020204030204" pitchFamily="34" charset="0"/>
              </a:rPr>
              <a:t>svolge</a:t>
            </a:r>
            <a:r>
              <a:rPr lang="en-GB" sz="2000" dirty="0">
                <a:solidFill>
                  <a:srgbClr val="1C1C1C"/>
                </a:solidFill>
                <a:latin typeface="Source Sans Pro Light" panose="020F0302020204030204" pitchFamily="34" charset="0"/>
              </a:rPr>
              <a:t> il </a:t>
            </a:r>
            <a:r>
              <a:rPr lang="en-GB" sz="2000" dirty="0" err="1">
                <a:solidFill>
                  <a:srgbClr val="1C1C1C"/>
                </a:solidFill>
                <a:latin typeface="Source Sans Pro Light" panose="020F0302020204030204" pitchFamily="34" charset="0"/>
              </a:rPr>
              <a:t>suo</a:t>
            </a:r>
            <a:r>
              <a:rPr lang="en-GB" sz="2000" dirty="0">
                <a:solidFill>
                  <a:srgbClr val="1C1C1C"/>
                </a:solidFill>
                <a:latin typeface="Source Sans Pro Light" panose="020F0302020204030204" pitchFamily="34" charset="0"/>
              </a:rPr>
              <a:t> </a:t>
            </a:r>
            <a:r>
              <a:rPr lang="en-GB" sz="2000" dirty="0" err="1">
                <a:solidFill>
                  <a:srgbClr val="1C1C1C"/>
                </a:solidFill>
                <a:latin typeface="Source Sans Pro Light" panose="020F0302020204030204" pitchFamily="34" charset="0"/>
              </a:rPr>
              <a:t>tirocinio</a:t>
            </a:r>
            <a:r>
              <a:rPr lang="en-GB" sz="2000" dirty="0">
                <a:solidFill>
                  <a:srgbClr val="1C1C1C"/>
                </a:solidFill>
                <a:latin typeface="Source Sans Pro Light" panose="020F0302020204030204" pitchFamily="34" charset="0"/>
              </a:rPr>
              <a:t> in un </a:t>
            </a:r>
            <a:r>
              <a:rPr lang="en-GB" sz="2000" dirty="0" err="1">
                <a:solidFill>
                  <a:srgbClr val="1C1C1C"/>
                </a:solidFill>
                <a:latin typeface="Source Sans Pro Light" panose="020F0302020204030204" pitchFamily="34" charset="0"/>
              </a:rPr>
              <a:t>padiglione</a:t>
            </a:r>
            <a:r>
              <a:rPr lang="en-GB" sz="2000" dirty="0">
                <a:solidFill>
                  <a:srgbClr val="1C1C1C"/>
                </a:solidFill>
                <a:latin typeface="Source Sans Pro Light" panose="020F0302020204030204" pitchFamily="34" charset="0"/>
              </a:rPr>
              <a:t> di </a:t>
            </a:r>
            <a:r>
              <a:rPr lang="en-GB" sz="2000" dirty="0" err="1">
                <a:solidFill>
                  <a:srgbClr val="1C1C1C"/>
                </a:solidFill>
                <a:latin typeface="Source Sans Pro Light" panose="020F0302020204030204" pitchFamily="34" charset="0"/>
              </a:rPr>
              <a:t>ostetricia</a:t>
            </a:r>
            <a:r>
              <a:rPr lang="en-GB" sz="2000" dirty="0">
                <a:solidFill>
                  <a:srgbClr val="1C1C1C"/>
                </a:solidFill>
                <a:latin typeface="Source Sans Pro Light" panose="020F0302020204030204" pitchFamily="34" charset="0"/>
              </a:rPr>
              <a:t> in cui vi con </a:t>
            </a:r>
            <a:r>
              <a:rPr lang="en-GB" sz="2000" dirty="0" err="1">
                <a:solidFill>
                  <a:srgbClr val="1C1C1C"/>
                </a:solidFill>
                <a:latin typeface="Source Sans Pro Light" panose="020F0302020204030204" pitchFamily="34" charset="0"/>
              </a:rPr>
              <a:t>una</a:t>
            </a:r>
            <a:r>
              <a:rPr lang="en-GB" sz="2000" dirty="0">
                <a:solidFill>
                  <a:srgbClr val="1C1C1C"/>
                </a:solidFill>
                <a:latin typeface="Source Sans Pro Light" panose="020F0302020204030204" pitchFamily="34" charset="0"/>
              </a:rPr>
              <a:t> </a:t>
            </a:r>
            <a:r>
              <a:rPr lang="en-GB" sz="2000" dirty="0" err="1">
                <a:solidFill>
                  <a:srgbClr val="1C1C1C"/>
                </a:solidFill>
                <a:latin typeface="Source Sans Pro Light" panose="020F0302020204030204" pitchFamily="34" charset="0"/>
              </a:rPr>
              <a:t>altissima</a:t>
            </a:r>
            <a:r>
              <a:rPr lang="en-GB" sz="2000" dirty="0">
                <a:solidFill>
                  <a:srgbClr val="1C1C1C"/>
                </a:solidFill>
                <a:latin typeface="Source Sans Pro Light" panose="020F0302020204030204" pitchFamily="34" charset="0"/>
              </a:rPr>
              <a:t> </a:t>
            </a:r>
            <a:r>
              <a:rPr lang="en-GB" sz="2000" dirty="0" err="1">
                <a:solidFill>
                  <a:srgbClr val="1C1C1C"/>
                </a:solidFill>
                <a:latin typeface="Source Sans Pro Light" panose="020F0302020204030204" pitchFamily="34" charset="0"/>
              </a:rPr>
              <a:t>mortalità</a:t>
            </a:r>
            <a:r>
              <a:rPr lang="en-GB" sz="2000" dirty="0">
                <a:solidFill>
                  <a:srgbClr val="1C1C1C"/>
                </a:solidFill>
                <a:latin typeface="Source Sans Pro Light" panose="020F0302020204030204" pitchFamily="34" charset="0"/>
              </a:rPr>
              <a:t> </a:t>
            </a:r>
            <a:r>
              <a:rPr lang="en-GB" sz="2000" dirty="0" err="1">
                <a:solidFill>
                  <a:srgbClr val="1C1C1C"/>
                </a:solidFill>
                <a:latin typeface="Source Sans Pro Light" panose="020F0302020204030204" pitchFamily="34" charset="0"/>
              </a:rPr>
              <a:t>delle</a:t>
            </a:r>
            <a:r>
              <a:rPr lang="en-GB" sz="2000" dirty="0">
                <a:solidFill>
                  <a:srgbClr val="1C1C1C"/>
                </a:solidFill>
                <a:latin typeface="Source Sans Pro Light" panose="020F0302020204030204" pitchFamily="34" charset="0"/>
              </a:rPr>
              <a:t> </a:t>
            </a:r>
            <a:r>
              <a:rPr lang="en-GB" sz="2000" dirty="0" err="1">
                <a:solidFill>
                  <a:srgbClr val="1C1C1C"/>
                </a:solidFill>
                <a:latin typeface="Source Sans Pro Light" panose="020F0302020204030204" pitchFamily="34" charset="0"/>
              </a:rPr>
              <a:t>partorienti</a:t>
            </a:r>
            <a:r>
              <a:rPr lang="en-GB" sz="2000" dirty="0">
                <a:solidFill>
                  <a:srgbClr val="1C1C1C"/>
                </a:solidFill>
                <a:latin typeface="Source Sans Pro Light" panose="020F0302020204030204" pitchFamily="34" charset="0"/>
              </a:rPr>
              <a:t> (96%). </a:t>
            </a:r>
          </a:p>
          <a:p>
            <a:pPr algn="just" defTabSz="449263" eaLnBrk="1">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sz="2000" dirty="0">
              <a:solidFill>
                <a:srgbClr val="1C1C1C"/>
              </a:solidFill>
              <a:latin typeface="Source Sans Pro Light" panose="020F0302020204030204" pitchFamily="34" charset="0"/>
            </a:endParaRPr>
          </a:p>
          <a:p>
            <a:pPr marL="341313" indent="-341313" algn="just" defTabSz="449263" eaLnBrk="1">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000" dirty="0">
                <a:solidFill>
                  <a:srgbClr val="1C1C1C"/>
                </a:solidFill>
                <a:latin typeface="Source Sans Pro Light" panose="020F0302020204030204" pitchFamily="34" charset="0"/>
              </a:rPr>
              <a:t>Ad </a:t>
            </a:r>
            <a:r>
              <a:rPr lang="en-GB" sz="2000" dirty="0" err="1">
                <a:solidFill>
                  <a:srgbClr val="1C1C1C"/>
                </a:solidFill>
                <a:latin typeface="Source Sans Pro Light" panose="020F0302020204030204" pitchFamily="34" charset="0"/>
              </a:rPr>
              <a:t>Semmelwels</a:t>
            </a:r>
            <a:r>
              <a:rPr lang="en-GB" sz="2000" dirty="0">
                <a:solidFill>
                  <a:srgbClr val="1C1C1C"/>
                </a:solidFill>
                <a:latin typeface="Source Sans Pro Light" panose="020F0302020204030204" pitchFamily="34" charset="0"/>
              </a:rPr>
              <a:t> </a:t>
            </a:r>
            <a:r>
              <a:rPr lang="it-IT" sz="2000" dirty="0">
                <a:solidFill>
                  <a:srgbClr val="1C1C1C"/>
                </a:solidFill>
                <a:latin typeface="Source Sans Pro Light" panose="020F0302020204030204" pitchFamily="34" charset="0"/>
              </a:rPr>
              <a:t>intuì che la causa dell’elevatissimo tasso di mortalità era legata alle mani dei medici che, per routine, visitavano le donne dopo avere sezionato cadaveri. Il lavaggio delle mani diventa quindi obbligatorio (il tasso di mortalità si riduce al 5%).  </a:t>
            </a:r>
          </a:p>
          <a:p>
            <a:pPr marL="341313" indent="-341313" algn="just" defTabSz="449263" eaLnBrk="1">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sz="2000" dirty="0">
              <a:solidFill>
                <a:srgbClr val="1C1C1C"/>
              </a:solidFill>
              <a:latin typeface="Source Sans Pro Light" panose="020F0302020204030204" pitchFamily="34" charset="0"/>
            </a:endParaRPr>
          </a:p>
          <a:p>
            <a:pPr marL="341313" indent="-341313" algn="just" defTabSz="449263" eaLnBrk="1">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sz="2000" dirty="0">
              <a:solidFill>
                <a:srgbClr val="1C1C1C"/>
              </a:solidFill>
              <a:latin typeface="Source Sans Pro Light" panose="020F0302020204030204" pitchFamily="34" charset="0"/>
            </a:endParaRPr>
          </a:p>
          <a:p>
            <a:pPr marL="341313" indent="-341313" algn="just" defTabSz="449263" eaLnBrk="1">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sz="2000" dirty="0">
              <a:solidFill>
                <a:srgbClr val="1C1C1C"/>
              </a:solidFill>
              <a:latin typeface="Source Sans Pro Light" panose="020F0302020204030204" pitchFamily="34" charset="0"/>
            </a:endParaRPr>
          </a:p>
          <a:p>
            <a:pPr>
              <a:defRPr/>
            </a:pPr>
            <a:endParaRPr lang="en-GB" sz="2600" dirty="0">
              <a:latin typeface="+mn-lt"/>
            </a:endParaRPr>
          </a:p>
        </p:txBody>
      </p:sp>
    </p:spTree>
  </p:cSld>
  <p:clrMapOvr>
    <a:masterClrMapping/>
  </p:clrMapOvr>
  <p:transition spd="slow">
    <p:blinds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CustomShape 1"/>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42" name="CustomShape 2"/>
          <p:cNvSpPr/>
          <p:nvPr/>
        </p:nvSpPr>
        <p:spPr>
          <a:xfrm>
            <a:off x="0" y="0"/>
            <a:ext cx="9143280" cy="68572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143" name="CustomShape 3"/>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44" name="CustomShape 4"/>
          <p:cNvSpPr/>
          <p:nvPr/>
        </p:nvSpPr>
        <p:spPr>
          <a:xfrm>
            <a:off x="902160" y="284040"/>
            <a:ext cx="7607216" cy="2111646"/>
          </a:xfrm>
          <a:prstGeom prst="rect">
            <a:avLst/>
          </a:prstGeom>
          <a:noFill/>
          <a:ln w="0">
            <a:noFill/>
          </a:ln>
        </p:spPr>
        <p:style>
          <a:lnRef idx="0">
            <a:scrgbClr r="0" g="0" b="0"/>
          </a:lnRef>
          <a:fillRef idx="0">
            <a:scrgbClr r="0" g="0" b="0"/>
          </a:fillRef>
          <a:effectRef idx="0">
            <a:scrgbClr r="0" g="0" b="0"/>
          </a:effectRef>
          <a:fontRef idx="minor"/>
        </p:style>
        <p:txBody>
          <a:bodyPr lIns="91440" tIns="45720" rIns="91440" bIns="45720" anchor="ctr">
            <a:normAutofit/>
          </a:bodyPr>
          <a:lstStyle/>
          <a:p>
            <a:endParaRPr lang="en-US" sz="4000" b="1" cap="all" spc="-1" dirty="0">
              <a:solidFill>
                <a:srgbClr val="F2F2F2"/>
              </a:solidFill>
              <a:ea typeface="+mn-lt"/>
              <a:cs typeface="+mn-lt"/>
            </a:endParaRPr>
          </a:p>
          <a:p>
            <a:endParaRPr lang="en-US" sz="4000" b="1" cap="all" spc="-1" dirty="0">
              <a:solidFill>
                <a:srgbClr val="F2F2F2"/>
              </a:solidFill>
              <a:ea typeface="+mn-lt"/>
              <a:cs typeface="+mn-lt"/>
            </a:endParaRPr>
          </a:p>
          <a:p>
            <a:pPr fontAlgn="base">
              <a:lnSpc>
                <a:spcPct val="125000"/>
              </a:lnSpc>
              <a:spcBef>
                <a:spcPct val="0"/>
              </a:spcBef>
              <a:spcAft>
                <a:spcPts val="601"/>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500" b="1" dirty="0" err="1">
                <a:solidFill>
                  <a:schemeClr val="bg1"/>
                </a:solidFill>
                <a:latin typeface="Arial" panose="020B0604020202020204" pitchFamily="34" charset="0"/>
                <a:ea typeface="ＭＳ Ｐゴシック" panose="020B0600070205080204" pitchFamily="34" charset="-128"/>
              </a:rPr>
              <a:t>Esempio</a:t>
            </a:r>
            <a:r>
              <a:rPr lang="en-US" sz="3500" b="1" dirty="0">
                <a:solidFill>
                  <a:schemeClr val="bg1"/>
                </a:solidFill>
                <a:latin typeface="Arial" panose="020B0604020202020204" pitchFamily="34" charset="0"/>
                <a:ea typeface="ＭＳ Ｐゴシック" panose="020B0600070205080204" pitchFamily="34" charset="-128"/>
              </a:rPr>
              <a:t> di </a:t>
            </a:r>
            <a:r>
              <a:rPr lang="en-US" sz="3500" b="1" dirty="0" err="1">
                <a:solidFill>
                  <a:schemeClr val="bg1"/>
                </a:solidFill>
                <a:latin typeface="Arial" panose="020B0604020202020204" pitchFamily="34" charset="0"/>
                <a:ea typeface="ＭＳ Ｐゴシック" panose="020B0600070205080204" pitchFamily="34" charset="-128"/>
              </a:rPr>
              <a:t>crisi</a:t>
            </a:r>
            <a:r>
              <a:rPr lang="en-US" sz="3500" b="1" dirty="0">
                <a:solidFill>
                  <a:schemeClr val="bg1"/>
                </a:solidFill>
                <a:latin typeface="Arial" panose="020B0604020202020204" pitchFamily="34" charset="0"/>
                <a:ea typeface="ＭＳ Ｐゴシック" panose="020B0600070205080204" pitchFamily="34" charset="-128"/>
              </a:rPr>
              <a:t> di un </a:t>
            </a:r>
            <a:r>
              <a:rPr lang="en-US" sz="3500" b="1" dirty="0" err="1">
                <a:solidFill>
                  <a:schemeClr val="bg1"/>
                </a:solidFill>
                <a:latin typeface="Arial" panose="020B0604020202020204" pitchFamily="34" charset="0"/>
                <a:ea typeface="ＭＳ Ｐゴシック" panose="020B0600070205080204" pitchFamily="34" charset="-128"/>
              </a:rPr>
              <a:t>paradigma</a:t>
            </a:r>
            <a:r>
              <a:rPr lang="en-US" sz="3500" b="1" dirty="0">
                <a:solidFill>
                  <a:schemeClr val="bg1"/>
                </a:solidFill>
                <a:latin typeface="Arial" panose="020B0604020202020204" pitchFamily="34" charset="0"/>
                <a:ea typeface="ＭＳ Ｐゴシック" panose="020B0600070205080204" pitchFamily="34" charset="-128"/>
              </a:rPr>
              <a:t>/2</a:t>
            </a:r>
          </a:p>
          <a:p>
            <a:endParaRPr lang="en-US" sz="4000" b="1" cap="all" spc="-1" dirty="0">
              <a:solidFill>
                <a:srgbClr val="F2F2F2"/>
              </a:solidFill>
              <a:ea typeface="+mn-lt"/>
              <a:cs typeface="+mn-lt"/>
            </a:endParaRPr>
          </a:p>
          <a:p>
            <a:pPr>
              <a:lnSpc>
                <a:spcPct val="100000"/>
              </a:lnSpc>
              <a:buNone/>
            </a:pPr>
            <a:endParaRPr lang="en-US" sz="4000" b="1" strike="noStrike" cap="all" spc="-1" dirty="0">
              <a:solidFill>
                <a:srgbClr val="F2F2F2"/>
              </a:solidFill>
              <a:latin typeface="Arial"/>
              <a:cs typeface="Arial"/>
            </a:endParaRPr>
          </a:p>
          <a:p>
            <a:pPr>
              <a:buNone/>
            </a:pPr>
            <a:endParaRPr lang="it-IT" sz="4000" b="1" strike="noStrike" cap="all" spc="-1" dirty="0">
              <a:solidFill>
                <a:srgbClr val="F2F2F2"/>
              </a:solidFill>
              <a:latin typeface="Corbel"/>
            </a:endParaRPr>
          </a:p>
          <a:p>
            <a:pPr>
              <a:lnSpc>
                <a:spcPct val="85000"/>
              </a:lnSpc>
              <a:spcAft>
                <a:spcPts val="601"/>
              </a:spcAft>
            </a:pPr>
            <a:endParaRPr lang="en-GB" sz="4000" spc="-1" dirty="0">
              <a:latin typeface="Arial"/>
            </a:endParaRPr>
          </a:p>
        </p:txBody>
      </p:sp>
      <p:sp>
        <p:nvSpPr>
          <p:cNvPr id="145" name="CustomShape 5"/>
          <p:cNvSpPr/>
          <p:nvPr/>
        </p:nvSpPr>
        <p:spPr>
          <a:xfrm>
            <a:off x="902160" y="2011680"/>
            <a:ext cx="7337520" cy="4205520"/>
          </a:xfrm>
          <a:prstGeom prst="rect">
            <a:avLst/>
          </a:prstGeom>
          <a:noFill/>
          <a:ln w="0">
            <a:noFill/>
          </a:ln>
        </p:spPr>
        <p:style>
          <a:lnRef idx="0">
            <a:scrgbClr r="0" g="0" b="0"/>
          </a:lnRef>
          <a:fillRef idx="0">
            <a:scrgbClr r="0" g="0" b="0"/>
          </a:fillRef>
          <a:effectRef idx="0">
            <a:scrgbClr r="0" g="0" b="0"/>
          </a:effectRef>
          <a:fontRef idx="minor"/>
        </p:style>
        <p:txBody>
          <a:bodyPr lIns="91440" tIns="45720" rIns="91440" bIns="45720" anchor="t">
            <a:normAutofit fontScale="97500"/>
          </a:bodyPr>
          <a:lstStyle/>
          <a:p>
            <a:pPr marL="285750" indent="-285750">
              <a:lnSpc>
                <a:spcPct val="100000"/>
              </a:lnSpc>
              <a:spcBef>
                <a:spcPts val="400"/>
              </a:spcBef>
              <a:buClr>
                <a:srgbClr val="000000"/>
              </a:buClr>
              <a:buFont typeface="Arial"/>
              <a:buChar char="•"/>
            </a:pPr>
            <a:endParaRPr lang="it-IT" sz="2000" b="0" strike="noStrike" spc="-1" dirty="0">
              <a:latin typeface="Arial"/>
            </a:endParaRPr>
          </a:p>
        </p:txBody>
      </p:sp>
      <p:sp>
        <p:nvSpPr>
          <p:cNvPr id="146" name="CustomShape 6"/>
          <p:cNvSpPr/>
          <p:nvPr/>
        </p:nvSpPr>
        <p:spPr>
          <a:xfrm>
            <a:off x="2949112" y="838201"/>
            <a:ext cx="2878920" cy="761400"/>
          </a:xfrm>
          <a:prstGeom prst="rect">
            <a:avLst/>
          </a:prstGeom>
          <a:noFill/>
          <a:ln w="0">
            <a:noFill/>
          </a:ln>
        </p:spPr>
        <p:style>
          <a:lnRef idx="0">
            <a:scrgbClr r="0" g="0" b="0"/>
          </a:lnRef>
          <a:fillRef idx="0">
            <a:scrgbClr r="0" g="0" b="0"/>
          </a:fillRef>
          <a:effectRef idx="0">
            <a:scrgbClr r="0" g="0" b="0"/>
          </a:effectRef>
          <a:fontRef idx="minor"/>
        </p:style>
      </p:sp>
      <p:sp>
        <p:nvSpPr>
          <p:cNvPr id="2" name="Text Box 2">
            <a:extLst>
              <a:ext uri="{FF2B5EF4-FFF2-40B4-BE49-F238E27FC236}">
                <a16:creationId xmlns:a16="http://schemas.microsoft.com/office/drawing/2014/main" id="{3726F19D-78F5-910F-4776-D070C5AA54A3}"/>
              </a:ext>
            </a:extLst>
          </p:cNvPr>
          <p:cNvSpPr txBox="1">
            <a:spLocks noChangeArrowheads="1"/>
          </p:cNvSpPr>
          <p:nvPr/>
        </p:nvSpPr>
        <p:spPr bwMode="auto">
          <a:xfrm>
            <a:off x="539750" y="2011684"/>
            <a:ext cx="7848600" cy="4297041"/>
          </a:xfrm>
          <a:prstGeom prst="rect">
            <a:avLst/>
          </a:prstGeom>
          <a:noFill/>
          <a:ln>
            <a:noFill/>
          </a:ln>
          <a:effectLst/>
        </p:spPr>
        <p:txBody>
          <a:bodyPr lIns="91440" tIns="45720" rIns="91440" bIns="45720" anchor="t"/>
          <a:lstStyle>
            <a:defPPr>
              <a:defRPr lang="it-IT"/>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pPr marL="342900" indent="-342900">
              <a:buFont typeface="Arial" panose="020B0604020202020204" pitchFamily="34" charset="0"/>
              <a:buChar char="•"/>
              <a:defRPr/>
            </a:pPr>
            <a:endParaRPr lang="en-GB" dirty="0"/>
          </a:p>
          <a:p>
            <a:pPr marL="342900" indent="-342900">
              <a:buFont typeface="Arial" panose="020B0604020202020204" pitchFamily="34" charset="0"/>
              <a:buChar char="•"/>
              <a:defRPr/>
            </a:pPr>
            <a:endParaRPr lang="en-GB" sz="2600" dirty="0">
              <a:latin typeface="+mn-lt"/>
            </a:endParaRPr>
          </a:p>
          <a:p>
            <a:pPr>
              <a:defRPr/>
            </a:pPr>
            <a:endParaRPr lang="en-GB" sz="2600" dirty="0">
              <a:latin typeface="+mn-lt"/>
            </a:endParaRPr>
          </a:p>
        </p:txBody>
      </p:sp>
      <p:sp>
        <p:nvSpPr>
          <p:cNvPr id="3" name="Text Box 2">
            <a:extLst>
              <a:ext uri="{FF2B5EF4-FFF2-40B4-BE49-F238E27FC236}">
                <a16:creationId xmlns:a16="http://schemas.microsoft.com/office/drawing/2014/main" id="{7F4F928F-906A-B4DD-D30D-42AB61BFA7F5}"/>
              </a:ext>
            </a:extLst>
          </p:cNvPr>
          <p:cNvSpPr txBox="1">
            <a:spLocks noChangeArrowheads="1"/>
          </p:cNvSpPr>
          <p:nvPr/>
        </p:nvSpPr>
        <p:spPr bwMode="auto">
          <a:xfrm>
            <a:off x="539750" y="1125538"/>
            <a:ext cx="7848600" cy="5183187"/>
          </a:xfrm>
          <a:prstGeom prst="rect">
            <a:avLst/>
          </a:prstGeom>
          <a:noFill/>
          <a:ln>
            <a:noFill/>
          </a:ln>
          <a:effectLst/>
        </p:spPr>
        <p:txBody>
          <a:bodyPr lIns="91440" tIns="45720" rIns="91440" bIns="45720" anchor="t"/>
          <a:lstStyle>
            <a:defPPr>
              <a:defRPr lang="it-IT"/>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pPr marL="342900" indent="-342900">
              <a:buFont typeface="Arial" panose="020B0604020202020204" pitchFamily="34" charset="0"/>
              <a:buChar char="•"/>
              <a:defRPr/>
            </a:pPr>
            <a:endParaRPr lang="it-IT" sz="2300" dirty="0">
              <a:latin typeface="+mn-lt"/>
              <a:ea typeface="ＭＳ Ｐゴシック"/>
            </a:endParaRPr>
          </a:p>
          <a:p>
            <a:pPr marL="342900" indent="-342900">
              <a:buFont typeface="Arial" panose="020B0604020202020204" pitchFamily="34" charset="0"/>
              <a:buChar char="•"/>
              <a:defRPr/>
            </a:pPr>
            <a:endParaRPr lang="it-IT" sz="2300" dirty="0">
              <a:latin typeface="+mn-lt"/>
              <a:ea typeface="ＭＳ Ｐゴシック"/>
            </a:endParaRPr>
          </a:p>
          <a:p>
            <a:pPr marL="341313" indent="-341313" algn="just" defTabSz="449263" eaLnBrk="1">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sz="2000" dirty="0">
                <a:solidFill>
                  <a:srgbClr val="1C1C1C"/>
                </a:solidFill>
                <a:latin typeface="Source Sans Pro Light" panose="020F0302020204030204" pitchFamily="34" charset="0"/>
              </a:rPr>
              <a:t>Dal caso citato, comunque, ci vollero circa 50 anni per dismettere il paradigma dominante del tempo. </a:t>
            </a:r>
            <a:r>
              <a:rPr lang="en-GB" sz="2000" dirty="0" err="1">
                <a:solidFill>
                  <a:srgbClr val="1C1C1C"/>
                </a:solidFill>
                <a:latin typeface="Source Sans Pro Light" panose="020F0302020204030204" pitchFamily="34" charset="0"/>
              </a:rPr>
              <a:t>Semmelwels</a:t>
            </a:r>
            <a:r>
              <a:rPr lang="en-GB" sz="2000" dirty="0">
                <a:solidFill>
                  <a:srgbClr val="1C1C1C"/>
                </a:solidFill>
                <a:latin typeface="Source Sans Pro Light" panose="020F0302020204030204" pitchFamily="34" charset="0"/>
              </a:rPr>
              <a:t> </a:t>
            </a:r>
            <a:r>
              <a:rPr lang="en-GB" sz="2000" dirty="0" err="1">
                <a:solidFill>
                  <a:srgbClr val="1C1C1C"/>
                </a:solidFill>
                <a:latin typeface="Source Sans Pro Light" panose="020F0302020204030204" pitchFamily="34" charset="0"/>
              </a:rPr>
              <a:t>morì</a:t>
            </a:r>
            <a:r>
              <a:rPr lang="en-GB" sz="2000" dirty="0">
                <a:solidFill>
                  <a:srgbClr val="1C1C1C"/>
                </a:solidFill>
                <a:latin typeface="Source Sans Pro Light" panose="020F0302020204030204" pitchFamily="34" charset="0"/>
              </a:rPr>
              <a:t> </a:t>
            </a:r>
            <a:r>
              <a:rPr lang="en-GB" sz="2000" dirty="0" err="1">
                <a:solidFill>
                  <a:srgbClr val="1C1C1C"/>
                </a:solidFill>
                <a:latin typeface="Source Sans Pro Light" panose="020F0302020204030204" pitchFamily="34" charset="0"/>
              </a:rPr>
              <a:t>nel</a:t>
            </a:r>
            <a:r>
              <a:rPr lang="en-GB" sz="2000" dirty="0">
                <a:solidFill>
                  <a:srgbClr val="1C1C1C"/>
                </a:solidFill>
                <a:latin typeface="Source Sans Pro Light" panose="020F0302020204030204" pitchFamily="34" charset="0"/>
              </a:rPr>
              <a:t> 1865 con </a:t>
            </a:r>
            <a:r>
              <a:rPr lang="en-GB" sz="2000" dirty="0" err="1">
                <a:solidFill>
                  <a:srgbClr val="1C1C1C"/>
                </a:solidFill>
                <a:latin typeface="Source Sans Pro Light" panose="020F0302020204030204" pitchFamily="34" charset="0"/>
              </a:rPr>
              <a:t>ancora</a:t>
            </a:r>
            <a:r>
              <a:rPr lang="en-GB" sz="2000" dirty="0">
                <a:solidFill>
                  <a:srgbClr val="1C1C1C"/>
                </a:solidFill>
                <a:latin typeface="Source Sans Pro Light" panose="020F0302020204030204" pitchFamily="34" charset="0"/>
              </a:rPr>
              <a:t> la </a:t>
            </a:r>
            <a:r>
              <a:rPr lang="en-GB" sz="2000" dirty="0" err="1">
                <a:solidFill>
                  <a:srgbClr val="1C1C1C"/>
                </a:solidFill>
                <a:latin typeface="Source Sans Pro Light" panose="020F0302020204030204" pitchFamily="34" charset="0"/>
              </a:rPr>
              <a:t>maggiorparte</a:t>
            </a:r>
            <a:r>
              <a:rPr lang="en-GB" sz="2000" dirty="0">
                <a:solidFill>
                  <a:srgbClr val="1C1C1C"/>
                </a:solidFill>
                <a:latin typeface="Source Sans Pro Light" panose="020F0302020204030204" pitchFamily="34" charset="0"/>
              </a:rPr>
              <a:t> </a:t>
            </a:r>
            <a:r>
              <a:rPr lang="en-GB" sz="2000" dirty="0" err="1">
                <a:solidFill>
                  <a:srgbClr val="1C1C1C"/>
                </a:solidFill>
                <a:latin typeface="Source Sans Pro Light" panose="020F0302020204030204" pitchFamily="34" charset="0"/>
              </a:rPr>
              <a:t>della</a:t>
            </a:r>
            <a:r>
              <a:rPr lang="en-GB" sz="2000" dirty="0">
                <a:solidFill>
                  <a:srgbClr val="1C1C1C"/>
                </a:solidFill>
                <a:latin typeface="Source Sans Pro Light" panose="020F0302020204030204" pitchFamily="34" charset="0"/>
              </a:rPr>
              <a:t> </a:t>
            </a:r>
            <a:r>
              <a:rPr lang="en-GB" sz="2000" dirty="0" err="1">
                <a:solidFill>
                  <a:srgbClr val="1C1C1C"/>
                </a:solidFill>
                <a:latin typeface="Source Sans Pro Light" panose="020F0302020204030204" pitchFamily="34" charset="0"/>
              </a:rPr>
              <a:t>comunità</a:t>
            </a:r>
            <a:r>
              <a:rPr lang="en-GB" sz="2000" dirty="0">
                <a:solidFill>
                  <a:srgbClr val="1C1C1C"/>
                </a:solidFill>
                <a:latin typeface="Source Sans Pro Light" panose="020F0302020204030204" pitchFamily="34" charset="0"/>
              </a:rPr>
              <a:t> medica </a:t>
            </a:r>
            <a:r>
              <a:rPr lang="en-GB" sz="2000" dirty="0" err="1">
                <a:solidFill>
                  <a:srgbClr val="1C1C1C"/>
                </a:solidFill>
                <a:latin typeface="Source Sans Pro Light" panose="020F0302020204030204" pitchFamily="34" charset="0"/>
              </a:rPr>
              <a:t>contro</a:t>
            </a:r>
            <a:r>
              <a:rPr lang="en-GB" sz="2000" dirty="0">
                <a:solidFill>
                  <a:srgbClr val="1C1C1C"/>
                </a:solidFill>
                <a:latin typeface="Source Sans Pro Light" panose="020F0302020204030204" pitchFamily="34" charset="0"/>
              </a:rPr>
              <a:t>. </a:t>
            </a:r>
          </a:p>
          <a:p>
            <a:pPr marL="341313" indent="-341313" algn="just" defTabSz="449263" eaLnBrk="1">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sz="2000" dirty="0">
              <a:solidFill>
                <a:srgbClr val="1C1C1C"/>
              </a:solidFill>
              <a:latin typeface="Source Sans Pro Light" panose="020F0302020204030204" pitchFamily="34" charset="0"/>
            </a:endParaRPr>
          </a:p>
          <a:p>
            <a:pPr marL="341313" indent="-341313" algn="just" defTabSz="449263" eaLnBrk="1">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000" dirty="0">
                <a:solidFill>
                  <a:srgbClr val="1C1C1C"/>
                </a:solidFill>
                <a:latin typeface="Source Sans Pro Light" panose="020F0302020204030204" pitchFamily="34" charset="0"/>
              </a:rPr>
              <a:t>“</a:t>
            </a:r>
            <a:r>
              <a:rPr lang="en-GB" sz="2000" dirty="0" err="1">
                <a:solidFill>
                  <a:srgbClr val="1C1C1C"/>
                </a:solidFill>
                <a:latin typeface="Source Sans Pro Light" panose="020F0302020204030204" pitchFamily="34" charset="0"/>
              </a:rPr>
              <a:t>Sono</a:t>
            </a:r>
            <a:r>
              <a:rPr lang="en-GB" sz="2000" dirty="0">
                <a:solidFill>
                  <a:srgbClr val="1C1C1C"/>
                </a:solidFill>
                <a:latin typeface="Source Sans Pro Light" panose="020F0302020204030204" pitchFamily="34" charset="0"/>
              </a:rPr>
              <a:t> </a:t>
            </a:r>
            <a:r>
              <a:rPr lang="en-GB" sz="2000" dirty="0" err="1">
                <a:solidFill>
                  <a:srgbClr val="1C1C1C"/>
                </a:solidFill>
                <a:latin typeface="Source Sans Pro Light" panose="020F0302020204030204" pitchFamily="34" charset="0"/>
              </a:rPr>
              <a:t>i</a:t>
            </a:r>
            <a:r>
              <a:rPr lang="en-GB" sz="2000" dirty="0">
                <a:solidFill>
                  <a:srgbClr val="1C1C1C"/>
                </a:solidFill>
                <a:latin typeface="Source Sans Pro Light" panose="020F0302020204030204" pitchFamily="34" charset="0"/>
              </a:rPr>
              <a:t> </a:t>
            </a:r>
            <a:r>
              <a:rPr lang="en-GB" sz="2000" dirty="0" err="1">
                <a:solidFill>
                  <a:srgbClr val="1C1C1C"/>
                </a:solidFill>
                <a:latin typeface="Source Sans Pro Light" panose="020F0302020204030204" pitchFamily="34" charset="0"/>
              </a:rPr>
              <a:t>fatti</a:t>
            </a:r>
            <a:r>
              <a:rPr lang="en-GB" sz="2000" dirty="0">
                <a:solidFill>
                  <a:srgbClr val="1C1C1C"/>
                </a:solidFill>
                <a:latin typeface="Source Sans Pro Light" panose="020F0302020204030204" pitchFamily="34" charset="0"/>
              </a:rPr>
              <a:t> </a:t>
            </a:r>
            <a:r>
              <a:rPr lang="en-GB" sz="2000" dirty="0" err="1">
                <a:solidFill>
                  <a:srgbClr val="1C1C1C"/>
                </a:solidFill>
                <a:latin typeface="Source Sans Pro Light" panose="020F0302020204030204" pitchFamily="34" charset="0"/>
              </a:rPr>
              <a:t>che</a:t>
            </a:r>
            <a:r>
              <a:rPr lang="en-GB" sz="2000" dirty="0">
                <a:solidFill>
                  <a:srgbClr val="1C1C1C"/>
                </a:solidFill>
                <a:latin typeface="Source Sans Pro Light" panose="020F0302020204030204" pitchFamily="34" charset="0"/>
              </a:rPr>
              <a:t> </a:t>
            </a:r>
            <a:r>
              <a:rPr lang="en-GB" sz="2000" dirty="0" err="1">
                <a:solidFill>
                  <a:srgbClr val="1C1C1C"/>
                </a:solidFill>
                <a:latin typeface="Source Sans Pro Light" panose="020F0302020204030204" pitchFamily="34" charset="0"/>
              </a:rPr>
              <a:t>mettono</a:t>
            </a:r>
            <a:r>
              <a:rPr lang="en-GB" sz="2000" dirty="0">
                <a:solidFill>
                  <a:srgbClr val="1C1C1C"/>
                </a:solidFill>
                <a:latin typeface="Source Sans Pro Light" panose="020F0302020204030204" pitchFamily="34" charset="0"/>
              </a:rPr>
              <a:t> in </a:t>
            </a:r>
            <a:r>
              <a:rPr lang="en-GB" sz="2000" dirty="0" err="1">
                <a:solidFill>
                  <a:srgbClr val="1C1C1C"/>
                </a:solidFill>
                <a:latin typeface="Source Sans Pro Light" panose="020F0302020204030204" pitchFamily="34" charset="0"/>
              </a:rPr>
              <a:t>crisi</a:t>
            </a:r>
            <a:r>
              <a:rPr lang="en-GB" sz="2000" dirty="0">
                <a:solidFill>
                  <a:srgbClr val="1C1C1C"/>
                </a:solidFill>
                <a:latin typeface="Source Sans Pro Light" panose="020F0302020204030204" pitchFamily="34" charset="0"/>
              </a:rPr>
              <a:t> il Quadro </a:t>
            </a:r>
            <a:r>
              <a:rPr lang="en-GB" sz="2000" dirty="0" err="1">
                <a:solidFill>
                  <a:srgbClr val="1C1C1C"/>
                </a:solidFill>
                <a:latin typeface="Source Sans Pro Light" panose="020F0302020204030204" pitchFamily="34" charset="0"/>
              </a:rPr>
              <a:t>concettuale</a:t>
            </a:r>
            <a:r>
              <a:rPr lang="en-GB" sz="2000" dirty="0">
                <a:solidFill>
                  <a:srgbClr val="1C1C1C"/>
                </a:solidFill>
                <a:latin typeface="Source Sans Pro Light" panose="020F0302020204030204" pitchFamily="34" charset="0"/>
              </a:rPr>
              <a:t> (…) </a:t>
            </a:r>
            <a:r>
              <a:rPr lang="en-GB" sz="2000" dirty="0" err="1">
                <a:solidFill>
                  <a:srgbClr val="1C1C1C"/>
                </a:solidFill>
                <a:latin typeface="Source Sans Pro Light" panose="020F0302020204030204" pitchFamily="34" charset="0"/>
              </a:rPr>
              <a:t>quello</a:t>
            </a:r>
            <a:r>
              <a:rPr lang="en-GB" sz="2000" dirty="0">
                <a:solidFill>
                  <a:srgbClr val="1C1C1C"/>
                </a:solidFill>
                <a:latin typeface="Source Sans Pro Light" panose="020F0302020204030204" pitchFamily="34" charset="0"/>
              </a:rPr>
              <a:t>, </a:t>
            </a:r>
            <a:r>
              <a:rPr lang="en-GB" sz="2000" dirty="0" err="1">
                <a:solidFill>
                  <a:srgbClr val="1C1C1C"/>
                </a:solidFill>
                <a:latin typeface="Source Sans Pro Light" panose="020F0302020204030204" pitchFamily="34" charset="0"/>
              </a:rPr>
              <a:t>che</a:t>
            </a:r>
            <a:r>
              <a:rPr lang="en-GB" sz="2000" dirty="0">
                <a:solidFill>
                  <a:srgbClr val="1C1C1C"/>
                </a:solidFill>
                <a:latin typeface="Source Sans Pro Light" panose="020F0302020204030204" pitchFamily="34" charset="0"/>
              </a:rPr>
              <a:t> Thomas Kuhn, </a:t>
            </a:r>
            <a:r>
              <a:rPr lang="en-GB" sz="2000" dirty="0" err="1">
                <a:solidFill>
                  <a:srgbClr val="1C1C1C"/>
                </a:solidFill>
                <a:latin typeface="Source Sans Pro Light" panose="020F0302020204030204" pitchFamily="34" charset="0"/>
              </a:rPr>
              <a:t>si</a:t>
            </a:r>
            <a:r>
              <a:rPr lang="en-GB" sz="2000" dirty="0">
                <a:solidFill>
                  <a:srgbClr val="1C1C1C"/>
                </a:solidFill>
                <a:latin typeface="Source Sans Pro Light" panose="020F0302020204030204" pitchFamily="34" charset="0"/>
              </a:rPr>
              <a:t> </a:t>
            </a:r>
            <a:r>
              <a:rPr lang="en-GB" sz="2000" dirty="0" err="1">
                <a:solidFill>
                  <a:srgbClr val="1C1C1C"/>
                </a:solidFill>
                <a:latin typeface="Source Sans Pro Light" panose="020F0302020204030204" pitchFamily="34" charset="0"/>
              </a:rPr>
              <a:t>chiama</a:t>
            </a:r>
            <a:r>
              <a:rPr lang="en-GB" sz="2000" dirty="0">
                <a:solidFill>
                  <a:srgbClr val="1C1C1C"/>
                </a:solidFill>
                <a:latin typeface="Source Sans Pro Light" panose="020F0302020204030204" pitchFamily="34" charset="0"/>
              </a:rPr>
              <a:t> </a:t>
            </a:r>
            <a:r>
              <a:rPr lang="en-GB" sz="2000" dirty="0" err="1">
                <a:solidFill>
                  <a:srgbClr val="1C1C1C"/>
                </a:solidFill>
                <a:latin typeface="Source Sans Pro Light" panose="020F0302020204030204" pitchFamily="34" charset="0"/>
              </a:rPr>
              <a:t>paradigma</a:t>
            </a:r>
            <a:r>
              <a:rPr lang="en-GB" sz="2000" dirty="0">
                <a:solidFill>
                  <a:srgbClr val="1C1C1C"/>
                </a:solidFill>
                <a:latin typeface="Source Sans Pro Light" panose="020F0302020204030204" pitchFamily="34" charset="0"/>
              </a:rPr>
              <a:t> </a:t>
            </a:r>
            <a:r>
              <a:rPr lang="en-GB" sz="2000" dirty="0" err="1">
                <a:solidFill>
                  <a:srgbClr val="1C1C1C"/>
                </a:solidFill>
                <a:latin typeface="Source Sans Pro Light" panose="020F0302020204030204" pitchFamily="34" charset="0"/>
              </a:rPr>
              <a:t>scientifico</a:t>
            </a:r>
            <a:r>
              <a:rPr lang="en-GB" sz="2000" dirty="0">
                <a:solidFill>
                  <a:srgbClr val="1C1C1C"/>
                </a:solidFill>
                <a:latin typeface="Source Sans Pro Light" panose="020F0302020204030204" pitchFamily="34" charset="0"/>
              </a:rPr>
              <a:t>. </a:t>
            </a:r>
            <a:r>
              <a:rPr lang="en-GB" sz="2000" dirty="0" err="1">
                <a:solidFill>
                  <a:srgbClr val="1C1C1C"/>
                </a:solidFill>
                <a:latin typeface="Source Sans Pro Light" panose="020F0302020204030204" pitchFamily="34" charset="0"/>
              </a:rPr>
              <a:t>Essi</a:t>
            </a:r>
            <a:r>
              <a:rPr lang="en-GB" sz="2000" dirty="0">
                <a:solidFill>
                  <a:srgbClr val="1C1C1C"/>
                </a:solidFill>
                <a:latin typeface="Source Sans Pro Light" panose="020F0302020204030204" pitchFamily="34" charset="0"/>
              </a:rPr>
              <a:t> </a:t>
            </a:r>
            <a:r>
              <a:rPr lang="en-GB" sz="2000" dirty="0" err="1">
                <a:solidFill>
                  <a:srgbClr val="1C1C1C"/>
                </a:solidFill>
                <a:latin typeface="Source Sans Pro Light" panose="020F0302020204030204" pitchFamily="34" charset="0"/>
              </a:rPr>
              <a:t>sono</a:t>
            </a:r>
            <a:r>
              <a:rPr lang="en-GB" sz="2000" dirty="0">
                <a:solidFill>
                  <a:srgbClr val="1C1C1C"/>
                </a:solidFill>
                <a:latin typeface="Source Sans Pro Light" panose="020F0302020204030204" pitchFamily="34" charset="0"/>
              </a:rPr>
              <a:t> </a:t>
            </a:r>
            <a:r>
              <a:rPr lang="en-GB" sz="2000" dirty="0" err="1">
                <a:solidFill>
                  <a:srgbClr val="1C1C1C"/>
                </a:solidFill>
                <a:latin typeface="Source Sans Pro Light" panose="020F0302020204030204" pitchFamily="34" charset="0"/>
              </a:rPr>
              <a:t>stati</a:t>
            </a:r>
            <a:r>
              <a:rPr lang="en-GB" sz="2000" dirty="0">
                <a:solidFill>
                  <a:srgbClr val="1C1C1C"/>
                </a:solidFill>
                <a:latin typeface="Source Sans Pro Light" panose="020F0302020204030204" pitchFamily="34" charset="0"/>
              </a:rPr>
              <a:t> </a:t>
            </a:r>
            <a:r>
              <a:rPr lang="en-GB" sz="2000" dirty="0" err="1">
                <a:solidFill>
                  <a:srgbClr val="1C1C1C"/>
                </a:solidFill>
                <a:latin typeface="Source Sans Pro Light" panose="020F0302020204030204" pitchFamily="34" charset="0"/>
              </a:rPr>
              <a:t>cancellati</a:t>
            </a:r>
            <a:r>
              <a:rPr lang="en-GB" sz="2000" dirty="0">
                <a:solidFill>
                  <a:srgbClr val="1C1C1C"/>
                </a:solidFill>
                <a:latin typeface="Source Sans Pro Light" panose="020F0302020204030204" pitchFamily="34" charset="0"/>
              </a:rPr>
              <a:t>, </a:t>
            </a:r>
            <a:r>
              <a:rPr lang="en-GB" sz="2000" dirty="0" err="1">
                <a:solidFill>
                  <a:srgbClr val="1C1C1C"/>
                </a:solidFill>
                <a:latin typeface="Source Sans Pro Light" panose="020F0302020204030204" pitchFamily="34" charset="0"/>
              </a:rPr>
              <a:t>resi</a:t>
            </a:r>
            <a:r>
              <a:rPr lang="en-GB" sz="2000" dirty="0">
                <a:solidFill>
                  <a:srgbClr val="1C1C1C"/>
                </a:solidFill>
                <a:latin typeface="Source Sans Pro Light" panose="020F0302020204030204" pitchFamily="34" charset="0"/>
              </a:rPr>
              <a:t> </a:t>
            </a:r>
            <a:r>
              <a:rPr lang="en-GB" sz="2000" dirty="0" err="1">
                <a:solidFill>
                  <a:srgbClr val="1C1C1C"/>
                </a:solidFill>
                <a:latin typeface="Source Sans Pro Light" panose="020F0302020204030204" pitchFamily="34" charset="0"/>
              </a:rPr>
              <a:t>invisibili</a:t>
            </a:r>
            <a:r>
              <a:rPr lang="en-GB" sz="2000" dirty="0">
                <a:solidFill>
                  <a:srgbClr val="1C1C1C"/>
                </a:solidFill>
                <a:latin typeface="Source Sans Pro Light" panose="020F0302020204030204" pitchFamily="34" charset="0"/>
              </a:rPr>
              <a:t>, da un </a:t>
            </a:r>
            <a:r>
              <a:rPr lang="en-GB" sz="2000" dirty="0" err="1">
                <a:solidFill>
                  <a:srgbClr val="1C1C1C"/>
                </a:solidFill>
                <a:latin typeface="Source Sans Pro Light" panose="020F0302020204030204" pitchFamily="34" charset="0"/>
              </a:rPr>
              <a:t>processo</a:t>
            </a:r>
            <a:r>
              <a:rPr lang="en-GB" sz="2000" dirty="0">
                <a:solidFill>
                  <a:srgbClr val="1C1C1C"/>
                </a:solidFill>
                <a:latin typeface="Source Sans Pro Light" panose="020F0302020204030204" pitchFamily="34" charset="0"/>
              </a:rPr>
              <a:t> di </a:t>
            </a:r>
            <a:r>
              <a:rPr lang="en-GB" sz="2000" dirty="0" err="1">
                <a:solidFill>
                  <a:srgbClr val="1C1C1C"/>
                </a:solidFill>
                <a:latin typeface="Source Sans Pro Light" panose="020F0302020204030204" pitchFamily="34" charset="0"/>
              </a:rPr>
              <a:t>selezione</a:t>
            </a:r>
            <a:r>
              <a:rPr lang="en-GB" sz="2000" dirty="0">
                <a:solidFill>
                  <a:srgbClr val="1C1C1C"/>
                </a:solidFill>
                <a:latin typeface="Source Sans Pro Light" panose="020F0302020204030204" pitchFamily="34" charset="0"/>
              </a:rPr>
              <a:t> </a:t>
            </a:r>
            <a:r>
              <a:rPr lang="en-GB" sz="2000" dirty="0" err="1">
                <a:solidFill>
                  <a:srgbClr val="1C1C1C"/>
                </a:solidFill>
                <a:latin typeface="Source Sans Pro Light" panose="020F0302020204030204" pitchFamily="34" charset="0"/>
              </a:rPr>
              <a:t>intellettuale</a:t>
            </a:r>
            <a:r>
              <a:rPr lang="en-GB" sz="2000" dirty="0">
                <a:solidFill>
                  <a:srgbClr val="1C1C1C"/>
                </a:solidFill>
                <a:latin typeface="Source Sans Pro Light" panose="020F0302020204030204" pitchFamily="34" charset="0"/>
              </a:rPr>
              <a:t> </a:t>
            </a:r>
            <a:r>
              <a:rPr lang="en-GB" sz="2000" dirty="0" err="1">
                <a:solidFill>
                  <a:srgbClr val="1C1C1C"/>
                </a:solidFill>
                <a:latin typeface="Source Sans Pro Light" panose="020F0302020204030204" pitchFamily="34" charset="0"/>
              </a:rPr>
              <a:t>che</a:t>
            </a:r>
            <a:r>
              <a:rPr lang="en-GB" sz="2000" dirty="0">
                <a:solidFill>
                  <a:srgbClr val="1C1C1C"/>
                </a:solidFill>
                <a:latin typeface="Source Sans Pro Light" panose="020F0302020204030204" pitchFamily="34" charset="0"/>
              </a:rPr>
              <a:t> </a:t>
            </a:r>
            <a:r>
              <a:rPr lang="en-GB" sz="2000" dirty="0" err="1">
                <a:solidFill>
                  <a:srgbClr val="1C1C1C"/>
                </a:solidFill>
                <a:latin typeface="Source Sans Pro Light" panose="020F0302020204030204" pitchFamily="34" charset="0"/>
              </a:rPr>
              <a:t>si</a:t>
            </a:r>
            <a:r>
              <a:rPr lang="en-GB" sz="2000" dirty="0">
                <a:solidFill>
                  <a:srgbClr val="1C1C1C"/>
                </a:solidFill>
                <a:latin typeface="Source Sans Pro Light" panose="020F0302020204030204" pitchFamily="34" charset="0"/>
              </a:rPr>
              <a:t> </a:t>
            </a:r>
            <a:r>
              <a:rPr lang="en-GB" sz="2000" dirty="0" err="1">
                <a:solidFill>
                  <a:srgbClr val="1C1C1C"/>
                </a:solidFill>
                <a:latin typeface="Source Sans Pro Light" panose="020F0302020204030204" pitchFamily="34" charset="0"/>
              </a:rPr>
              <a:t>colloca</a:t>
            </a:r>
            <a:r>
              <a:rPr lang="en-GB" sz="2000" dirty="0">
                <a:solidFill>
                  <a:srgbClr val="1C1C1C"/>
                </a:solidFill>
                <a:latin typeface="Source Sans Pro Light" panose="020F0302020204030204" pitchFamily="34" charset="0"/>
              </a:rPr>
              <a:t> al di sotto </a:t>
            </a:r>
            <a:r>
              <a:rPr lang="it-IT" sz="2000" dirty="0">
                <a:solidFill>
                  <a:srgbClr val="1C1C1C"/>
                </a:solidFill>
                <a:latin typeface="Source Sans Pro Light" panose="020F0302020204030204" pitchFamily="34" charset="0"/>
              </a:rPr>
              <a:t>(…) di un esame logico consapevole (Celine, 1993).</a:t>
            </a:r>
          </a:p>
          <a:p>
            <a:pPr marL="342900" indent="-342900">
              <a:buFont typeface="Arial" panose="020B0604020202020204" pitchFamily="34" charset="0"/>
              <a:buChar char="•"/>
              <a:defRPr/>
            </a:pPr>
            <a:endParaRPr lang="en-GB" sz="2600" dirty="0">
              <a:latin typeface="+mn-lt"/>
            </a:endParaRPr>
          </a:p>
          <a:p>
            <a:pPr>
              <a:defRPr/>
            </a:pPr>
            <a:endParaRPr lang="en-GB" sz="2600" dirty="0">
              <a:latin typeface="+mn-lt"/>
            </a:endParaRPr>
          </a:p>
        </p:txBody>
      </p:sp>
    </p:spTree>
    <p:extLst>
      <p:ext uri="{BB962C8B-B14F-4D97-AF65-F5344CB8AC3E}">
        <p14:creationId xmlns:p14="http://schemas.microsoft.com/office/powerpoint/2010/main" val="681453429"/>
      </p:ext>
    </p:extLst>
  </p:cSld>
  <p:clrMapOvr>
    <a:masterClrMapping/>
  </p:clrMapOvr>
  <p:transition spd="slow">
    <p:blinds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CustomShape 1"/>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48" name="CustomShape 2"/>
          <p:cNvSpPr/>
          <p:nvPr/>
        </p:nvSpPr>
        <p:spPr>
          <a:xfrm>
            <a:off x="0" y="0"/>
            <a:ext cx="9143280" cy="68572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149" name="CustomShape 3"/>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50" name="CustomShape 4"/>
          <p:cNvSpPr/>
          <p:nvPr/>
        </p:nvSpPr>
        <p:spPr>
          <a:xfrm>
            <a:off x="902160" y="284040"/>
            <a:ext cx="7337520" cy="1508040"/>
          </a:xfrm>
          <a:prstGeom prst="rect">
            <a:avLst/>
          </a:prstGeom>
          <a:noFill/>
          <a:ln w="0">
            <a:noFill/>
          </a:ln>
        </p:spPr>
        <p:style>
          <a:lnRef idx="0">
            <a:scrgbClr r="0" g="0" b="0"/>
          </a:lnRef>
          <a:fillRef idx="0">
            <a:scrgbClr r="0" g="0" b="0"/>
          </a:fillRef>
          <a:effectRef idx="0">
            <a:scrgbClr r="0" g="0" b="0"/>
          </a:effectRef>
          <a:fontRef idx="minor"/>
        </p:style>
        <p:txBody>
          <a:bodyPr lIns="91440" tIns="45720" rIns="91440" bIns="45720" anchor="ctr">
            <a:normAutofit fontScale="92500"/>
          </a:bodyPr>
          <a:lstStyle/>
          <a:p>
            <a:pPr fontAlgn="base">
              <a:lnSpc>
                <a:spcPct val="125000"/>
              </a:lnSpc>
              <a:spcBef>
                <a:spcPct val="0"/>
              </a:spcBef>
              <a:spcAft>
                <a:spcPts val="601"/>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sz="3500" b="1" dirty="0">
                <a:solidFill>
                  <a:schemeClr val="bg1"/>
                </a:solidFill>
                <a:latin typeface="Arial" panose="020B0604020202020204" pitchFamily="34" charset="0"/>
                <a:ea typeface="ＭＳ Ｐゴシック" panose="020B0600070205080204" pitchFamily="34" charset="-128"/>
              </a:rPr>
              <a:t>Il rapporto tra paradigma e tecniche</a:t>
            </a:r>
          </a:p>
          <a:p>
            <a:pPr>
              <a:lnSpc>
                <a:spcPct val="85000"/>
              </a:lnSpc>
              <a:spcAft>
                <a:spcPts val="601"/>
              </a:spcAft>
              <a:buNone/>
            </a:pPr>
            <a:r>
              <a:rPr lang="en-GB" sz="4000" b="0" strike="noStrike" spc="-1" dirty="0">
                <a:latin typeface="Arial"/>
              </a:rPr>
              <a:t>Il</a:t>
            </a:r>
          </a:p>
        </p:txBody>
      </p:sp>
      <p:sp>
        <p:nvSpPr>
          <p:cNvPr id="152" name="CustomShape 6"/>
          <p:cNvSpPr/>
          <p:nvPr/>
        </p:nvSpPr>
        <p:spPr>
          <a:xfrm>
            <a:off x="2987640" y="260280"/>
            <a:ext cx="2878920" cy="761400"/>
          </a:xfrm>
          <a:prstGeom prst="rect">
            <a:avLst/>
          </a:prstGeom>
          <a:noFill/>
          <a:ln w="0">
            <a:noFill/>
          </a:ln>
        </p:spPr>
        <p:style>
          <a:lnRef idx="0">
            <a:scrgbClr r="0" g="0" b="0"/>
          </a:lnRef>
          <a:fillRef idx="0">
            <a:scrgbClr r="0" g="0" b="0"/>
          </a:fillRef>
          <a:effectRef idx="0">
            <a:scrgbClr r="0" g="0" b="0"/>
          </a:effectRef>
          <a:fontRef idx="minor"/>
        </p:style>
      </p:sp>
      <p:sp>
        <p:nvSpPr>
          <p:cNvPr id="2" name="Rectangle 4">
            <a:extLst>
              <a:ext uri="{FF2B5EF4-FFF2-40B4-BE49-F238E27FC236}">
                <a16:creationId xmlns:a16="http://schemas.microsoft.com/office/drawing/2014/main" id="{2674453B-6E79-011B-C24C-0ED689D7C496}"/>
              </a:ext>
            </a:extLst>
          </p:cNvPr>
          <p:cNvSpPr>
            <a:spLocks noChangeArrowheads="1"/>
          </p:cNvSpPr>
          <p:nvPr/>
        </p:nvSpPr>
        <p:spPr bwMode="auto">
          <a:xfrm>
            <a:off x="539750" y="1691541"/>
            <a:ext cx="8208963" cy="4124206"/>
          </a:xfrm>
          <a:prstGeom prst="rect">
            <a:avLst/>
          </a:prstGeom>
          <a:noFill/>
          <a:ln>
            <a:noFill/>
          </a:ln>
          <a:effectLst/>
        </p:spPr>
        <p:txBody>
          <a:bodyPr lIns="91440" tIns="45720" rIns="91440" bIns="45720" anchor="ctr">
            <a:spAutoFit/>
          </a:bodyPr>
          <a:lstStyle>
            <a:defPPr>
              <a:defRPr lang="it-IT"/>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pPr>
              <a:spcAft>
                <a:spcPts val="6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it-IT" altLang="en-US" sz="2200" dirty="0">
              <a:solidFill>
                <a:srgbClr val="000000"/>
              </a:solidFill>
              <a:latin typeface="+mn-lt"/>
              <a:ea typeface="ＭＳ Ｐゴシック"/>
              <a:cs typeface="Arial"/>
            </a:endParaRPr>
          </a:p>
          <a:p>
            <a:pPr>
              <a:spcAft>
                <a:spcPts val="6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it-IT" altLang="en-US" sz="2200" dirty="0">
              <a:solidFill>
                <a:srgbClr val="000000"/>
              </a:solidFill>
              <a:latin typeface="+mn-lt"/>
              <a:ea typeface="ＭＳ Ｐゴシック"/>
              <a:cs typeface="Arial"/>
            </a:endParaRPr>
          </a:p>
          <a:p>
            <a:pPr marL="341313" indent="-341313" algn="just" defTabSz="449263" eaLnBrk="1">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en-US" sz="2000" dirty="0">
                <a:solidFill>
                  <a:srgbClr val="1C1C1C"/>
                </a:solidFill>
                <a:latin typeface="Source Sans Pro Light" panose="020F0302020204030204" pitchFamily="34" charset="0"/>
              </a:rPr>
              <a:t>«Ogni procedura o strumento di ricerca è inestricabilmente intrecciato con particolari interpretazioni del mondo che il/la ricercatore/</a:t>
            </a:r>
            <a:r>
              <a:rPr lang="it-IT" altLang="en-US" sz="2000" dirty="0" err="1">
                <a:solidFill>
                  <a:srgbClr val="1C1C1C"/>
                </a:solidFill>
                <a:latin typeface="Source Sans Pro Light" panose="020F0302020204030204" pitchFamily="34" charset="0"/>
              </a:rPr>
              <a:t>trice</a:t>
            </a:r>
            <a:r>
              <a:rPr lang="it-IT" altLang="en-US" sz="2000" dirty="0">
                <a:solidFill>
                  <a:srgbClr val="1C1C1C"/>
                </a:solidFill>
                <a:latin typeface="Source Sans Pro Light" panose="020F0302020204030204" pitchFamily="34" charset="0"/>
              </a:rPr>
              <a:t> ha e con i modi di conoscere quel mondo di cui fa uso. </a:t>
            </a:r>
            <a:r>
              <a:rPr lang="it-IT" altLang="en-US" sz="2000" b="1" dirty="0">
                <a:solidFill>
                  <a:srgbClr val="1C1C1C"/>
                </a:solidFill>
                <a:latin typeface="Source Sans Pro Light" panose="020F0302020204030204" pitchFamily="34" charset="0"/>
              </a:rPr>
              <a:t>Usare un questionario o una scala d’atteggiamento, assumere il ruolo di osservatore partecipante o costruire un campione casuale</a:t>
            </a:r>
            <a:r>
              <a:rPr lang="it-IT" altLang="en-US" sz="2000" dirty="0">
                <a:solidFill>
                  <a:srgbClr val="1C1C1C"/>
                </a:solidFill>
                <a:latin typeface="Source Sans Pro Light" panose="020F0302020204030204" pitchFamily="34" charset="0"/>
              </a:rPr>
              <a:t> [...] </a:t>
            </a:r>
            <a:r>
              <a:rPr lang="it-IT" altLang="en-US" sz="2000" b="1" dirty="0">
                <a:solidFill>
                  <a:srgbClr val="1C1C1C"/>
                </a:solidFill>
                <a:latin typeface="Source Sans Pro Light" panose="020F0302020204030204" pitchFamily="34" charset="0"/>
              </a:rPr>
              <a:t>equivale ad accettare delle concezioni del mondo che permettano l’uso di questi strumenti per gli scopi stabiliti. </a:t>
            </a:r>
            <a:r>
              <a:rPr lang="it-IT" altLang="en-US" sz="2000" dirty="0">
                <a:solidFill>
                  <a:srgbClr val="1C1C1C"/>
                </a:solidFill>
                <a:latin typeface="Source Sans Pro Light" panose="020F0302020204030204" pitchFamily="34" charset="0"/>
              </a:rPr>
              <a:t>Nessuna teoria o metodo d’indagine [...] si giustifica da sé: la sua efficacia, la sua stessa qualifica di strumento d’indagine [...] dipende in ultima analisi da giustificazioni di tipo filosofico» [Hughes 1980; trad. </a:t>
            </a:r>
            <a:r>
              <a:rPr lang="it-IT" altLang="en-US" sz="2000" dirty="0" err="1">
                <a:solidFill>
                  <a:srgbClr val="1C1C1C"/>
                </a:solidFill>
                <a:latin typeface="Source Sans Pro Light" panose="020F0302020204030204" pitchFamily="34" charset="0"/>
              </a:rPr>
              <a:t>it</a:t>
            </a:r>
            <a:r>
              <a:rPr lang="it-IT" altLang="en-US" sz="2000" dirty="0">
                <a:solidFill>
                  <a:srgbClr val="1C1C1C"/>
                </a:solidFill>
                <a:latin typeface="Source Sans Pro Light" panose="020F0302020204030204" pitchFamily="34" charset="0"/>
              </a:rPr>
              <a:t>. 1982, 33].</a:t>
            </a:r>
            <a:endParaRPr lang="it-IT" sz="2000" dirty="0">
              <a:solidFill>
                <a:srgbClr val="1C1C1C"/>
              </a:solidFill>
              <a:latin typeface="Source Sans Pro Light" panose="020F0302020204030204" pitchFamily="34" charset="0"/>
            </a:endParaRPr>
          </a:p>
          <a:p>
            <a:pPr>
              <a:buFontTx/>
              <a:buAutoNum type="arabicPeriod"/>
              <a:defRPr/>
            </a:pPr>
            <a:endParaRPr lang="it-IT" altLang="en-US" sz="2800" dirty="0"/>
          </a:p>
        </p:txBody>
      </p:sp>
    </p:spTree>
  </p:cSld>
  <p:clrMapOvr>
    <a:masterClrMapping/>
  </p:clrMapOvr>
  <p:transition spd="slow">
    <p:blinds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CustomShape 1"/>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54" name="CustomShape 2"/>
          <p:cNvSpPr/>
          <p:nvPr/>
        </p:nvSpPr>
        <p:spPr>
          <a:xfrm>
            <a:off x="0" y="0"/>
            <a:ext cx="9143280" cy="68572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155" name="CustomShape 3"/>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56" name="CustomShape 4"/>
          <p:cNvSpPr/>
          <p:nvPr/>
        </p:nvSpPr>
        <p:spPr>
          <a:xfrm>
            <a:off x="902160" y="284040"/>
            <a:ext cx="7337520" cy="1508040"/>
          </a:xfrm>
          <a:prstGeom prst="rect">
            <a:avLst/>
          </a:prstGeom>
          <a:noFill/>
          <a:ln w="0">
            <a:noFill/>
          </a:ln>
        </p:spPr>
        <p:style>
          <a:lnRef idx="0">
            <a:scrgbClr r="0" g="0" b="0"/>
          </a:lnRef>
          <a:fillRef idx="0">
            <a:scrgbClr r="0" g="0" b="0"/>
          </a:fillRef>
          <a:effectRef idx="0">
            <a:scrgbClr r="0" g="0" b="0"/>
          </a:effectRef>
          <a:fontRef idx="minor"/>
        </p:style>
        <p:txBody>
          <a:bodyPr lIns="91440" tIns="45720" rIns="91440" bIns="45720" anchor="ctr">
            <a:normAutofit/>
          </a:bodyPr>
          <a:lstStyle/>
          <a:p>
            <a:r>
              <a:rPr lang="it-IT" sz="3200" b="1" dirty="0">
                <a:solidFill>
                  <a:schemeClr val="bg1"/>
                </a:solidFill>
                <a:latin typeface="Arial" panose="020B0604020202020204" pitchFamily="34" charset="0"/>
                <a:ea typeface="ＭＳ Ｐゴシック" panose="020B0600070205080204" pitchFamily="34" charset="-128"/>
              </a:rPr>
              <a:t>Il paradigma nella ricerca sociale</a:t>
            </a:r>
          </a:p>
          <a:p>
            <a:pPr>
              <a:lnSpc>
                <a:spcPct val="85000"/>
              </a:lnSpc>
              <a:spcAft>
                <a:spcPts val="601"/>
              </a:spcAft>
              <a:buNone/>
            </a:pPr>
            <a:endParaRPr lang="en-GB" sz="4000" b="0" strike="noStrike" spc="-1" dirty="0">
              <a:latin typeface="Arial"/>
            </a:endParaRPr>
          </a:p>
        </p:txBody>
      </p:sp>
      <p:sp>
        <p:nvSpPr>
          <p:cNvPr id="157" name="CustomShape 5"/>
          <p:cNvSpPr/>
          <p:nvPr/>
        </p:nvSpPr>
        <p:spPr>
          <a:xfrm>
            <a:off x="902160" y="2011680"/>
            <a:ext cx="7337520" cy="4205520"/>
          </a:xfrm>
          <a:prstGeom prst="rect">
            <a:avLst/>
          </a:prstGeom>
          <a:noFill/>
          <a:ln w="0">
            <a:noFill/>
          </a:ln>
        </p:spPr>
        <p:style>
          <a:lnRef idx="0">
            <a:scrgbClr r="0" g="0" b="0"/>
          </a:lnRef>
          <a:fillRef idx="0">
            <a:scrgbClr r="0" g="0" b="0"/>
          </a:fillRef>
          <a:effectRef idx="0">
            <a:scrgbClr r="0" g="0" b="0"/>
          </a:effectRef>
          <a:fontRef idx="minor"/>
        </p:style>
        <p:txBody>
          <a:bodyPr lIns="91440" tIns="45720" rIns="91440" bIns="45720" anchor="t">
            <a:normAutofit fontScale="96500"/>
          </a:bodyPr>
          <a:lstStyle/>
          <a:p>
            <a:pPr marL="341313" indent="-341313" algn="just" defTabSz="449263" fontAlgn="base" hangingPunct="0">
              <a:spcBef>
                <a:spcPct val="0"/>
              </a:spcBef>
              <a:spcAft>
                <a:spcPct val="0"/>
              </a:spcAft>
              <a:buClr>
                <a:srgbClr val="2C2C2C"/>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sz="2000" dirty="0">
                <a:solidFill>
                  <a:srgbClr val="1C1C1C"/>
                </a:solidFill>
                <a:latin typeface="Source Sans Pro Light" panose="020F0302020204030204" pitchFamily="34" charset="0"/>
                <a:ea typeface="ＭＳ Ｐゴシック" panose="020B0600070205080204" pitchFamily="34" charset="-128"/>
              </a:rPr>
              <a:t>La realtà sociale esiste?   &gt;  </a:t>
            </a:r>
            <a:r>
              <a:rPr lang="it-IT" sz="2000" b="1" dirty="0">
                <a:solidFill>
                  <a:srgbClr val="1C1C1C"/>
                </a:solidFill>
                <a:latin typeface="Source Sans Pro Light" panose="020F0302020204030204" pitchFamily="34" charset="0"/>
                <a:ea typeface="ＭＳ Ｐゴシック" panose="020B0600070205080204" pitchFamily="34" charset="-128"/>
              </a:rPr>
              <a:t>essenza</a:t>
            </a:r>
            <a:r>
              <a:rPr lang="it-IT" sz="2000" dirty="0">
                <a:solidFill>
                  <a:srgbClr val="1C1C1C"/>
                </a:solidFill>
                <a:latin typeface="Source Sans Pro Light" panose="020F0302020204030204" pitchFamily="34" charset="0"/>
                <a:ea typeface="ＭＳ Ｐゴシック" panose="020B0600070205080204" pitchFamily="34" charset="-128"/>
              </a:rPr>
              <a:t>     </a:t>
            </a:r>
            <a:endParaRPr lang="en-US" sz="2000" dirty="0">
              <a:solidFill>
                <a:srgbClr val="1C1C1C"/>
              </a:solidFill>
              <a:latin typeface="Source Sans Pro Light" panose="020F0302020204030204" pitchFamily="34" charset="0"/>
              <a:ea typeface="ＭＳ Ｐゴシック" panose="020B0600070205080204" pitchFamily="34" charset="-128"/>
            </a:endParaRPr>
          </a:p>
          <a:p>
            <a:pPr marL="0" lvl="1" algn="just" defTabSz="449263" fontAlgn="base" hangingPunct="0">
              <a:spcBef>
                <a:spcPct val="0"/>
              </a:spcBef>
              <a:spcAft>
                <a:spcPct val="0"/>
              </a:spcAft>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sz="2000" dirty="0">
                <a:solidFill>
                  <a:srgbClr val="1C1C1C"/>
                </a:solidFill>
                <a:latin typeface="Source Sans Pro Light" panose="020F0302020204030204" pitchFamily="34" charset="0"/>
                <a:ea typeface="ＭＳ Ｐゴシック" panose="020B0600070205080204" pitchFamily="34" charset="-128"/>
              </a:rPr>
              <a:t>       QUESTIONE ONTOLOGICA</a:t>
            </a:r>
            <a:endParaRPr lang="en-US" sz="2000" dirty="0">
              <a:solidFill>
                <a:srgbClr val="1C1C1C"/>
              </a:solidFill>
              <a:latin typeface="Source Sans Pro Light" panose="020F0302020204030204" pitchFamily="34" charset="0"/>
              <a:ea typeface="ＭＳ Ｐゴシック" panose="020B0600070205080204" pitchFamily="34" charset="-128"/>
            </a:endParaRPr>
          </a:p>
          <a:p>
            <a:pPr marL="341313" indent="-341313" algn="just" defTabSz="449263" fontAlgn="base" hangingPunct="0">
              <a:spcBef>
                <a:spcPct val="0"/>
              </a:spcBef>
              <a:spcAft>
                <a:spcPct val="0"/>
              </a:spcAft>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it-IT" sz="2000" dirty="0">
              <a:solidFill>
                <a:srgbClr val="1C1C1C"/>
              </a:solidFill>
              <a:latin typeface="Source Sans Pro Light" panose="020F0302020204030204" pitchFamily="34" charset="0"/>
              <a:ea typeface="ＭＳ Ｐゴシック" panose="020B0600070205080204" pitchFamily="34" charset="-128"/>
            </a:endParaRPr>
          </a:p>
          <a:p>
            <a:pPr marL="341313" indent="-341313" algn="just" defTabSz="449263" fontAlgn="base" hangingPunct="0">
              <a:spcBef>
                <a:spcPct val="0"/>
              </a:spcBef>
              <a:spcAft>
                <a:spcPct val="0"/>
              </a:spcAft>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sz="2000" dirty="0">
                <a:solidFill>
                  <a:srgbClr val="1C1C1C"/>
                </a:solidFill>
                <a:latin typeface="Source Sans Pro Light" panose="020F0302020204030204" pitchFamily="34" charset="0"/>
                <a:ea typeface="ＭＳ Ｐゴシック" panose="020B0600070205080204" pitchFamily="34" charset="-128"/>
              </a:rPr>
              <a:t>La realtà sociale è conoscibile?  &gt;  </a:t>
            </a:r>
            <a:r>
              <a:rPr lang="it-IT" sz="2000" b="1" dirty="0">
                <a:solidFill>
                  <a:srgbClr val="1C1C1C"/>
                </a:solidFill>
                <a:latin typeface="Source Sans Pro Light" panose="020F0302020204030204" pitchFamily="34" charset="0"/>
                <a:ea typeface="ＭＳ Ｐゴシック" panose="020B0600070205080204" pitchFamily="34" charset="-128"/>
              </a:rPr>
              <a:t>conoscenza</a:t>
            </a:r>
            <a:endParaRPr lang="en-US" sz="2000" b="1" dirty="0">
              <a:solidFill>
                <a:srgbClr val="1C1C1C"/>
              </a:solidFill>
              <a:latin typeface="Source Sans Pro Light" panose="020F0302020204030204" pitchFamily="34" charset="0"/>
              <a:ea typeface="ＭＳ Ｐゴシック" panose="020B0600070205080204" pitchFamily="34" charset="-128"/>
            </a:endParaRPr>
          </a:p>
          <a:p>
            <a:pPr marL="0" lvl="1" algn="just" defTabSz="449263" fontAlgn="base" hangingPunct="0">
              <a:spcBef>
                <a:spcPct val="0"/>
              </a:spcBef>
              <a:spcAft>
                <a:spcPct val="0"/>
              </a:spcAft>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sz="2000" dirty="0">
                <a:solidFill>
                  <a:srgbClr val="1C1C1C"/>
                </a:solidFill>
                <a:latin typeface="Source Sans Pro Light" panose="020F0302020204030204" pitchFamily="34" charset="0"/>
                <a:ea typeface="ＭＳ Ｐゴシック" panose="020B0600070205080204" pitchFamily="34" charset="-128"/>
              </a:rPr>
              <a:t>       QUESTIONE EPISTEMOLOGICA</a:t>
            </a:r>
            <a:endParaRPr lang="en-US" sz="2000" dirty="0">
              <a:solidFill>
                <a:srgbClr val="1C1C1C"/>
              </a:solidFill>
              <a:latin typeface="Source Sans Pro Light" panose="020F0302020204030204" pitchFamily="34" charset="0"/>
              <a:ea typeface="ＭＳ Ｐゴシック" panose="020B0600070205080204" pitchFamily="34" charset="-128"/>
            </a:endParaRPr>
          </a:p>
          <a:p>
            <a:pPr marL="341313" indent="-341313" algn="just" defTabSz="449263" fontAlgn="base" hangingPunct="0">
              <a:spcBef>
                <a:spcPct val="0"/>
              </a:spcBef>
              <a:spcAft>
                <a:spcPct val="0"/>
              </a:spcAft>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it-IT" sz="2000" dirty="0">
              <a:solidFill>
                <a:srgbClr val="1C1C1C"/>
              </a:solidFill>
              <a:latin typeface="Source Sans Pro Light" panose="020F0302020204030204" pitchFamily="34" charset="0"/>
              <a:ea typeface="ＭＳ Ｐゴシック" panose="020B0600070205080204" pitchFamily="34" charset="-128"/>
            </a:endParaRPr>
          </a:p>
          <a:p>
            <a:pPr marL="341313" indent="-341313" algn="just" defTabSz="449263" fontAlgn="base" hangingPunct="0">
              <a:spcBef>
                <a:spcPct val="0"/>
              </a:spcBef>
              <a:spcAft>
                <a:spcPct val="0"/>
              </a:spcAft>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sz="2000" dirty="0">
                <a:solidFill>
                  <a:srgbClr val="1C1C1C"/>
                </a:solidFill>
                <a:latin typeface="Source Sans Pro Light" panose="020F0302020204030204" pitchFamily="34" charset="0"/>
                <a:ea typeface="ＭＳ Ｐゴシック" panose="020B0600070205080204" pitchFamily="34" charset="-128"/>
              </a:rPr>
              <a:t>E come può essere conosciuta?  &gt;  </a:t>
            </a:r>
            <a:r>
              <a:rPr lang="it-IT" sz="2000" b="1" dirty="0">
                <a:solidFill>
                  <a:srgbClr val="1C1C1C"/>
                </a:solidFill>
                <a:latin typeface="Source Sans Pro Light" panose="020F0302020204030204" pitchFamily="34" charset="0"/>
                <a:ea typeface="ＭＳ Ｐゴシック" panose="020B0600070205080204" pitchFamily="34" charset="-128"/>
              </a:rPr>
              <a:t>metodo</a:t>
            </a:r>
            <a:endParaRPr lang="en-US" sz="2000" b="1" dirty="0">
              <a:solidFill>
                <a:srgbClr val="1C1C1C"/>
              </a:solidFill>
              <a:latin typeface="Source Sans Pro Light" panose="020F0302020204030204" pitchFamily="34" charset="0"/>
              <a:ea typeface="ＭＳ Ｐゴシック" panose="020B0600070205080204" pitchFamily="34" charset="-128"/>
            </a:endParaRPr>
          </a:p>
          <a:p>
            <a:pPr marL="0" lvl="1" algn="just" defTabSz="449263" fontAlgn="base" hangingPunct="0">
              <a:spcBef>
                <a:spcPct val="0"/>
              </a:spcBef>
              <a:spcAft>
                <a:spcPct val="0"/>
              </a:spcAft>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sz="2000" dirty="0">
                <a:solidFill>
                  <a:srgbClr val="1C1C1C"/>
                </a:solidFill>
                <a:latin typeface="Source Sans Pro Light" panose="020F0302020204030204" pitchFamily="34" charset="0"/>
                <a:ea typeface="ＭＳ Ｐゴシック" panose="020B0600070205080204" pitchFamily="34" charset="-128"/>
              </a:rPr>
              <a:t>       QUESTIONE METODOLOGICA</a:t>
            </a:r>
          </a:p>
        </p:txBody>
      </p:sp>
      <p:sp>
        <p:nvSpPr>
          <p:cNvPr id="158" name="CustomShape 6"/>
          <p:cNvSpPr/>
          <p:nvPr/>
        </p:nvSpPr>
        <p:spPr>
          <a:xfrm>
            <a:off x="2987640" y="260280"/>
            <a:ext cx="2878920" cy="761400"/>
          </a:xfrm>
          <a:prstGeom prst="rect">
            <a:avLst/>
          </a:prstGeom>
          <a:noFill/>
          <a:ln w="0">
            <a:noFill/>
          </a:ln>
        </p:spPr>
        <p:style>
          <a:lnRef idx="0">
            <a:scrgbClr r="0" g="0" b="0"/>
          </a:lnRef>
          <a:fillRef idx="0">
            <a:scrgbClr r="0" g="0" b="0"/>
          </a:fillRef>
          <a:effectRef idx="0">
            <a:scrgbClr r="0" g="0" b="0"/>
          </a:effectRef>
          <a:fontRef idx="minor"/>
        </p:style>
      </p:sp>
    </p:spTree>
  </p:cSld>
  <p:clrMapOvr>
    <a:masterClrMapping/>
  </p:clrMapOvr>
  <p:transition spd="slow">
    <p:blinds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CustomShape 1"/>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54" name="CustomShape 2"/>
          <p:cNvSpPr/>
          <p:nvPr/>
        </p:nvSpPr>
        <p:spPr>
          <a:xfrm>
            <a:off x="0" y="0"/>
            <a:ext cx="9143280" cy="68572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155" name="CustomShape 3"/>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56" name="CustomShape 4"/>
          <p:cNvSpPr/>
          <p:nvPr/>
        </p:nvSpPr>
        <p:spPr>
          <a:xfrm>
            <a:off x="902160" y="284040"/>
            <a:ext cx="7337520" cy="1508040"/>
          </a:xfrm>
          <a:prstGeom prst="rect">
            <a:avLst/>
          </a:prstGeom>
          <a:noFill/>
          <a:ln w="0">
            <a:noFill/>
          </a:ln>
        </p:spPr>
        <p:style>
          <a:lnRef idx="0">
            <a:scrgbClr r="0" g="0" b="0"/>
          </a:lnRef>
          <a:fillRef idx="0">
            <a:scrgbClr r="0" g="0" b="0"/>
          </a:fillRef>
          <a:effectRef idx="0">
            <a:scrgbClr r="0" g="0" b="0"/>
          </a:effectRef>
          <a:fontRef idx="minor"/>
        </p:style>
        <p:txBody>
          <a:bodyPr lIns="91440" tIns="45720" rIns="91440" bIns="45720" anchor="ctr">
            <a:normAutofit/>
          </a:bodyPr>
          <a:lstStyle/>
          <a:p>
            <a:r>
              <a:rPr lang="it-IT" sz="4000" b="1" dirty="0">
                <a:solidFill>
                  <a:schemeClr val="bg1"/>
                </a:solidFill>
                <a:latin typeface="Arial" panose="020B0604020202020204" pitchFamily="34" charset="0"/>
                <a:ea typeface="ＭＳ Ｐゴシック" panose="020B0600070205080204" pitchFamily="34" charset="-128"/>
              </a:rPr>
              <a:t>La questione ontologica</a:t>
            </a:r>
            <a:r>
              <a:rPr lang="en-GB" sz="4000" b="0" strike="noStrike" spc="-1" dirty="0">
                <a:latin typeface="Arial"/>
              </a:rPr>
              <a:t>L</a:t>
            </a:r>
          </a:p>
        </p:txBody>
      </p:sp>
      <p:sp>
        <p:nvSpPr>
          <p:cNvPr id="158" name="CustomShape 6"/>
          <p:cNvSpPr/>
          <p:nvPr/>
        </p:nvSpPr>
        <p:spPr>
          <a:xfrm>
            <a:off x="2987640" y="260280"/>
            <a:ext cx="2878920" cy="761400"/>
          </a:xfrm>
          <a:prstGeom prst="rect">
            <a:avLst/>
          </a:prstGeom>
          <a:noFill/>
          <a:ln w="0">
            <a:noFill/>
          </a:ln>
        </p:spPr>
        <p:style>
          <a:lnRef idx="0">
            <a:scrgbClr r="0" g="0" b="0"/>
          </a:lnRef>
          <a:fillRef idx="0">
            <a:scrgbClr r="0" g="0" b="0"/>
          </a:fillRef>
          <a:effectRef idx="0">
            <a:scrgbClr r="0" g="0" b="0"/>
          </a:effectRef>
          <a:fontRef idx="minor"/>
        </p:style>
      </p:sp>
      <p:sp>
        <p:nvSpPr>
          <p:cNvPr id="3" name="Rectangle 3">
            <a:extLst>
              <a:ext uri="{FF2B5EF4-FFF2-40B4-BE49-F238E27FC236}">
                <a16:creationId xmlns:a16="http://schemas.microsoft.com/office/drawing/2014/main" id="{D956AB0C-70E8-2E7E-8021-5B414C36C932}"/>
              </a:ext>
            </a:extLst>
          </p:cNvPr>
          <p:cNvSpPr>
            <a:spLocks noGrp="1" noChangeArrowheads="1"/>
          </p:cNvSpPr>
          <p:nvPr/>
        </p:nvSpPr>
        <p:spPr bwMode="auto">
          <a:xfrm>
            <a:off x="536290" y="2343186"/>
            <a:ext cx="8185150" cy="42497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400">
                <a:solidFill>
                  <a:srgbClr val="424242"/>
                </a:solidFill>
                <a:latin typeface="+mn-lt"/>
                <a:ea typeface="+mn-ea"/>
                <a:cs typeface="+mn-cs"/>
              </a:defRPr>
            </a:lvl1pPr>
            <a:lvl2pPr marL="742950" indent="-285750" algn="l" rtl="0" eaLnBrk="0" fontAlgn="base" hangingPunct="0">
              <a:spcBef>
                <a:spcPct val="20000"/>
              </a:spcBef>
              <a:spcAft>
                <a:spcPct val="0"/>
              </a:spcAft>
              <a:buChar char="–"/>
              <a:defRPr sz="2000">
                <a:solidFill>
                  <a:srgbClr val="424242"/>
                </a:solidFill>
                <a:latin typeface="+mn-lt"/>
                <a:ea typeface="+mn-ea"/>
              </a:defRPr>
            </a:lvl2pPr>
            <a:lvl3pPr marL="1143000" indent="-228600" algn="l" rtl="0" eaLnBrk="0" fontAlgn="base" hangingPunct="0">
              <a:spcBef>
                <a:spcPct val="20000"/>
              </a:spcBef>
              <a:spcAft>
                <a:spcPct val="0"/>
              </a:spcAft>
              <a:buChar char="•"/>
              <a:defRPr>
                <a:solidFill>
                  <a:srgbClr val="424242"/>
                </a:solidFill>
                <a:latin typeface="+mn-lt"/>
                <a:ea typeface="+mn-ea"/>
              </a:defRPr>
            </a:lvl3pPr>
            <a:lvl4pPr marL="1600200" indent="-228600" algn="l" rtl="0" eaLnBrk="0" fontAlgn="base" hangingPunct="0">
              <a:spcBef>
                <a:spcPct val="20000"/>
              </a:spcBef>
              <a:spcAft>
                <a:spcPct val="0"/>
              </a:spcAft>
              <a:buChar char="–"/>
              <a:defRPr sz="1600">
                <a:solidFill>
                  <a:srgbClr val="424242"/>
                </a:solidFill>
                <a:latin typeface="+mn-lt"/>
                <a:ea typeface="+mn-ea"/>
              </a:defRPr>
            </a:lvl4pPr>
            <a:lvl5pPr marL="2057400" indent="-228600" algn="l" rtl="0" eaLnBrk="0" fontAlgn="base" hangingPunct="0">
              <a:spcBef>
                <a:spcPct val="20000"/>
              </a:spcBef>
              <a:spcAft>
                <a:spcPct val="0"/>
              </a:spcAft>
              <a:buChar char="»"/>
              <a:defRPr sz="1600">
                <a:solidFill>
                  <a:srgbClr val="424242"/>
                </a:solidFill>
                <a:latin typeface="+mn-lt"/>
                <a:ea typeface="+mn-ea"/>
              </a:defRPr>
            </a:lvl5pPr>
            <a:lvl6pPr marL="2514600" indent="-228600" algn="l" rtl="0" fontAlgn="base">
              <a:spcBef>
                <a:spcPct val="20000"/>
              </a:spcBef>
              <a:spcAft>
                <a:spcPct val="0"/>
              </a:spcAft>
              <a:buChar char="»"/>
              <a:defRPr sz="1600">
                <a:solidFill>
                  <a:srgbClr val="424242"/>
                </a:solidFill>
                <a:latin typeface="+mn-lt"/>
                <a:ea typeface="+mn-ea"/>
              </a:defRPr>
            </a:lvl6pPr>
            <a:lvl7pPr marL="2971800" indent="-228600" algn="l" rtl="0" fontAlgn="base">
              <a:spcBef>
                <a:spcPct val="20000"/>
              </a:spcBef>
              <a:spcAft>
                <a:spcPct val="0"/>
              </a:spcAft>
              <a:buChar char="»"/>
              <a:defRPr sz="1600">
                <a:solidFill>
                  <a:srgbClr val="424242"/>
                </a:solidFill>
                <a:latin typeface="+mn-lt"/>
                <a:ea typeface="+mn-ea"/>
              </a:defRPr>
            </a:lvl7pPr>
            <a:lvl8pPr marL="3429000" indent="-228600" algn="l" rtl="0" fontAlgn="base">
              <a:spcBef>
                <a:spcPct val="20000"/>
              </a:spcBef>
              <a:spcAft>
                <a:spcPct val="0"/>
              </a:spcAft>
              <a:buChar char="»"/>
              <a:defRPr sz="1600">
                <a:solidFill>
                  <a:srgbClr val="424242"/>
                </a:solidFill>
                <a:latin typeface="+mn-lt"/>
                <a:ea typeface="+mn-ea"/>
              </a:defRPr>
            </a:lvl8pPr>
            <a:lvl9pPr marL="3886200" indent="-228600" algn="l" rtl="0" fontAlgn="base">
              <a:spcBef>
                <a:spcPct val="20000"/>
              </a:spcBef>
              <a:spcAft>
                <a:spcPct val="0"/>
              </a:spcAft>
              <a:buChar char="»"/>
              <a:defRPr sz="1600">
                <a:solidFill>
                  <a:srgbClr val="424242"/>
                </a:solidFill>
                <a:latin typeface="+mn-lt"/>
                <a:ea typeface="+mn-ea"/>
              </a:defRPr>
            </a:lvl9pPr>
          </a:lstStyle>
          <a:p>
            <a:pPr algn="just" defTabSz="449263" eaLnBrk="1">
              <a:lnSpc>
                <a:spcPct val="90000"/>
              </a:lnSpc>
              <a:spcBef>
                <a:spcPct val="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en-US" sz="2000" b="1" dirty="0">
                <a:solidFill>
                  <a:srgbClr val="1C1C1C"/>
                </a:solidFill>
                <a:latin typeface="Source Sans Pro Light" panose="020F0302020204030204" pitchFamily="34" charset="0"/>
                <a:ea typeface="ＭＳ Ｐゴシック" panose="020B0600070205080204" pitchFamily="34" charset="-128"/>
              </a:rPr>
              <a:t>Domanda centrale: </a:t>
            </a:r>
            <a:r>
              <a:rPr lang="it-IT" altLang="en-US" sz="2000" dirty="0">
                <a:solidFill>
                  <a:srgbClr val="1C1C1C"/>
                </a:solidFill>
                <a:latin typeface="Source Sans Pro Light" panose="020F0302020204030204" pitchFamily="34" charset="0"/>
                <a:ea typeface="ＭＳ Ｐゴシック" panose="020B0600070205080204" pitchFamily="34" charset="-128"/>
              </a:rPr>
              <a:t>la realtà sociale esiste? </a:t>
            </a:r>
          </a:p>
          <a:p>
            <a:pPr algn="just" defTabSz="449263" eaLnBrk="1">
              <a:lnSpc>
                <a:spcPct val="90000"/>
              </a:lnSpc>
              <a:spcBef>
                <a:spcPct val="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it-IT" altLang="en-US" sz="2000" b="1" dirty="0">
              <a:solidFill>
                <a:srgbClr val="1C1C1C"/>
              </a:solidFill>
              <a:latin typeface="Source Sans Pro Light" panose="020F0302020204030204" pitchFamily="34" charset="0"/>
              <a:ea typeface="ＭＳ Ｐゴシック" panose="020B0600070205080204" pitchFamily="34" charset="-128"/>
            </a:endParaRPr>
          </a:p>
          <a:p>
            <a:pPr algn="just" defTabSz="449263" eaLnBrk="1">
              <a:lnSpc>
                <a:spcPct val="90000"/>
              </a:lnSpc>
              <a:spcBef>
                <a:spcPct val="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en-US" sz="2000" b="1" dirty="0">
                <a:solidFill>
                  <a:srgbClr val="1C1C1C"/>
                </a:solidFill>
                <a:latin typeface="Source Sans Pro Light" panose="020F0302020204030204" pitchFamily="34" charset="0"/>
                <a:ea typeface="ＭＳ Ｐゴシック" panose="020B0600070205080204" pitchFamily="34" charset="-128"/>
              </a:rPr>
              <a:t>La questione ontologica riguarda la natura della realtà sociale, </a:t>
            </a:r>
            <a:r>
              <a:rPr lang="it-IT" altLang="en-US" sz="2000" dirty="0">
                <a:solidFill>
                  <a:srgbClr val="1C1C1C"/>
                </a:solidFill>
                <a:latin typeface="Source Sans Pro Light" panose="020F0302020204030204" pitchFamily="34" charset="0"/>
                <a:ea typeface="ＭＳ Ｐゴシック" panose="020B0600070205080204" pitchFamily="34" charset="-128"/>
              </a:rPr>
              <a:t>ossia se essa è reale/oggettiva o se è frutto dell’interpretazione del soggetto. </a:t>
            </a:r>
          </a:p>
          <a:p>
            <a:pPr algn="just" defTabSz="449263" eaLnBrk="1">
              <a:lnSpc>
                <a:spcPct val="90000"/>
              </a:lnSpc>
              <a:spcBef>
                <a:spcPct val="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it-IT" altLang="en-US" sz="2000" dirty="0">
              <a:solidFill>
                <a:srgbClr val="1C1C1C"/>
              </a:solidFill>
              <a:latin typeface="Source Sans Pro Light" panose="020F0302020204030204" pitchFamily="34" charset="0"/>
              <a:ea typeface="ＭＳ Ｐゴシック" panose="020B0600070205080204" pitchFamily="34" charset="-128"/>
            </a:endParaRPr>
          </a:p>
          <a:p>
            <a:pPr algn="just" defTabSz="449263" eaLnBrk="1">
              <a:lnSpc>
                <a:spcPct val="90000"/>
              </a:lnSpc>
              <a:spcBef>
                <a:spcPct val="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en-US" sz="2000" b="1" dirty="0">
                <a:solidFill>
                  <a:srgbClr val="1C1C1C"/>
                </a:solidFill>
                <a:latin typeface="Source Sans Pro Light" panose="020F0302020204030204" pitchFamily="34" charset="0"/>
                <a:ea typeface="ＭＳ Ｐゴシック" panose="020B0600070205080204" pitchFamily="34" charset="-128"/>
              </a:rPr>
              <a:t>Fenomeni sociali: </a:t>
            </a:r>
          </a:p>
          <a:p>
            <a:pPr lvl="1" algn="just" defTabSz="449263" eaLnBrk="1">
              <a:lnSpc>
                <a:spcPct val="90000"/>
              </a:lnSpc>
              <a:spcBef>
                <a:spcPct val="0"/>
              </a:spcBef>
              <a:buSzPct val="100000"/>
              <a:buFont typeface="Wingdings"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en-US" dirty="0">
                <a:solidFill>
                  <a:srgbClr val="1C1C1C"/>
                </a:solidFill>
                <a:latin typeface="Source Sans Pro Light" panose="020F0302020204030204" pitchFamily="34" charset="0"/>
                <a:ea typeface="ＭＳ Ｐゴシック" panose="020B0600070205080204" pitchFamily="34" charset="-128"/>
              </a:rPr>
              <a:t>Il ricercatore si trova di fronte a cose o a rappresentazioni di cose? </a:t>
            </a:r>
          </a:p>
          <a:p>
            <a:pPr lvl="1" algn="just" defTabSz="449263" eaLnBrk="1">
              <a:lnSpc>
                <a:spcPct val="90000"/>
              </a:lnSpc>
              <a:spcBef>
                <a:spcPct val="0"/>
              </a:spcBef>
              <a:buSzPct val="100000"/>
              <a:buFont typeface="Wingdings"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en-US" dirty="0">
                <a:solidFill>
                  <a:srgbClr val="1C1C1C"/>
                </a:solidFill>
                <a:latin typeface="Source Sans Pro Light" panose="020F0302020204030204" pitchFamily="34" charset="0"/>
                <a:ea typeface="ＭＳ Ｐゴシック" panose="020B0600070205080204" pitchFamily="34" charset="-128"/>
              </a:rPr>
              <a:t>L’esistenza di un’idea non prova la realtà, così come un dipinto non è prova della cosa rappresentata</a:t>
            </a:r>
          </a:p>
        </p:txBody>
      </p:sp>
    </p:spTree>
    <p:extLst>
      <p:ext uri="{BB962C8B-B14F-4D97-AF65-F5344CB8AC3E}">
        <p14:creationId xmlns:p14="http://schemas.microsoft.com/office/powerpoint/2010/main" val="3769717799"/>
      </p:ext>
    </p:extLst>
  </p:cSld>
  <p:clrMapOvr>
    <a:masterClrMapping/>
  </p:clrMapOvr>
  <p:transition spd="slow">
    <p:blinds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CustomShape 1"/>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54" name="CustomShape 2"/>
          <p:cNvSpPr/>
          <p:nvPr/>
        </p:nvSpPr>
        <p:spPr>
          <a:xfrm>
            <a:off x="0" y="0"/>
            <a:ext cx="9143280" cy="68572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155" name="CustomShape 3"/>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56" name="CustomShape 4"/>
          <p:cNvSpPr/>
          <p:nvPr/>
        </p:nvSpPr>
        <p:spPr>
          <a:xfrm>
            <a:off x="902160" y="284040"/>
            <a:ext cx="7337520" cy="1508040"/>
          </a:xfrm>
          <a:prstGeom prst="rect">
            <a:avLst/>
          </a:prstGeom>
          <a:noFill/>
          <a:ln w="0">
            <a:noFill/>
          </a:ln>
        </p:spPr>
        <p:style>
          <a:lnRef idx="0">
            <a:scrgbClr r="0" g="0" b="0"/>
          </a:lnRef>
          <a:fillRef idx="0">
            <a:scrgbClr r="0" g="0" b="0"/>
          </a:fillRef>
          <a:effectRef idx="0">
            <a:scrgbClr r="0" g="0" b="0"/>
          </a:effectRef>
          <a:fontRef idx="minor"/>
        </p:style>
        <p:txBody>
          <a:bodyPr lIns="91440" tIns="45720" rIns="91440" bIns="45720" anchor="ctr">
            <a:normAutofit/>
          </a:bodyPr>
          <a:lstStyle/>
          <a:p>
            <a:r>
              <a:rPr lang="it-IT" sz="4000" b="1" dirty="0">
                <a:solidFill>
                  <a:schemeClr val="bg1"/>
                </a:solidFill>
                <a:latin typeface="Arial" panose="020B0604020202020204" pitchFamily="34" charset="0"/>
                <a:ea typeface="ＭＳ Ｐゴシック" panose="020B0600070205080204" pitchFamily="34" charset="-128"/>
              </a:rPr>
              <a:t>La questione epistemologica</a:t>
            </a:r>
          </a:p>
          <a:p>
            <a:pPr>
              <a:lnSpc>
                <a:spcPct val="85000"/>
              </a:lnSpc>
              <a:spcAft>
                <a:spcPts val="601"/>
              </a:spcAft>
              <a:buNone/>
            </a:pPr>
            <a:endParaRPr lang="en-GB" sz="4000" b="0" strike="noStrike" spc="-1" dirty="0">
              <a:latin typeface="Arial"/>
            </a:endParaRPr>
          </a:p>
        </p:txBody>
      </p:sp>
      <p:sp>
        <p:nvSpPr>
          <p:cNvPr id="158" name="CustomShape 6"/>
          <p:cNvSpPr/>
          <p:nvPr/>
        </p:nvSpPr>
        <p:spPr>
          <a:xfrm>
            <a:off x="2987640" y="260280"/>
            <a:ext cx="2878920" cy="761400"/>
          </a:xfrm>
          <a:prstGeom prst="rect">
            <a:avLst/>
          </a:prstGeom>
          <a:noFill/>
          <a:ln w="0">
            <a:noFill/>
          </a:ln>
        </p:spPr>
        <p:style>
          <a:lnRef idx="0">
            <a:scrgbClr r="0" g="0" b="0"/>
          </a:lnRef>
          <a:fillRef idx="0">
            <a:scrgbClr r="0" g="0" b="0"/>
          </a:fillRef>
          <a:effectRef idx="0">
            <a:scrgbClr r="0" g="0" b="0"/>
          </a:effectRef>
          <a:fontRef idx="minor"/>
        </p:style>
      </p:sp>
      <p:sp>
        <p:nvSpPr>
          <p:cNvPr id="2" name="Rectangle 3">
            <a:extLst>
              <a:ext uri="{FF2B5EF4-FFF2-40B4-BE49-F238E27FC236}">
                <a16:creationId xmlns:a16="http://schemas.microsoft.com/office/drawing/2014/main" id="{42BF040F-0CA7-C741-A3FF-A22CA2AD0C7C}"/>
              </a:ext>
            </a:extLst>
          </p:cNvPr>
          <p:cNvSpPr>
            <a:spLocks noGrp="1" noChangeArrowheads="1"/>
          </p:cNvSpPr>
          <p:nvPr/>
        </p:nvSpPr>
        <p:spPr bwMode="auto">
          <a:xfrm>
            <a:off x="107950" y="2095964"/>
            <a:ext cx="8782050"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400">
                <a:solidFill>
                  <a:srgbClr val="424242"/>
                </a:solidFill>
                <a:latin typeface="+mn-lt"/>
                <a:ea typeface="+mn-ea"/>
                <a:cs typeface="+mn-cs"/>
              </a:defRPr>
            </a:lvl1pPr>
            <a:lvl2pPr marL="742950" indent="-285750" algn="l" rtl="0" eaLnBrk="0" fontAlgn="base" hangingPunct="0">
              <a:spcBef>
                <a:spcPct val="20000"/>
              </a:spcBef>
              <a:spcAft>
                <a:spcPct val="0"/>
              </a:spcAft>
              <a:buChar char="–"/>
              <a:defRPr sz="2000">
                <a:solidFill>
                  <a:srgbClr val="424242"/>
                </a:solidFill>
                <a:latin typeface="+mn-lt"/>
                <a:ea typeface="+mn-ea"/>
              </a:defRPr>
            </a:lvl2pPr>
            <a:lvl3pPr marL="1143000" indent="-228600" algn="l" rtl="0" eaLnBrk="0" fontAlgn="base" hangingPunct="0">
              <a:spcBef>
                <a:spcPct val="20000"/>
              </a:spcBef>
              <a:spcAft>
                <a:spcPct val="0"/>
              </a:spcAft>
              <a:buChar char="•"/>
              <a:defRPr>
                <a:solidFill>
                  <a:srgbClr val="424242"/>
                </a:solidFill>
                <a:latin typeface="+mn-lt"/>
                <a:ea typeface="+mn-ea"/>
              </a:defRPr>
            </a:lvl3pPr>
            <a:lvl4pPr marL="1600200" indent="-228600" algn="l" rtl="0" eaLnBrk="0" fontAlgn="base" hangingPunct="0">
              <a:spcBef>
                <a:spcPct val="20000"/>
              </a:spcBef>
              <a:spcAft>
                <a:spcPct val="0"/>
              </a:spcAft>
              <a:buChar char="–"/>
              <a:defRPr sz="1600">
                <a:solidFill>
                  <a:srgbClr val="424242"/>
                </a:solidFill>
                <a:latin typeface="+mn-lt"/>
                <a:ea typeface="+mn-ea"/>
              </a:defRPr>
            </a:lvl4pPr>
            <a:lvl5pPr marL="2057400" indent="-228600" algn="l" rtl="0" eaLnBrk="0" fontAlgn="base" hangingPunct="0">
              <a:spcBef>
                <a:spcPct val="20000"/>
              </a:spcBef>
              <a:spcAft>
                <a:spcPct val="0"/>
              </a:spcAft>
              <a:buChar char="»"/>
              <a:defRPr sz="1600">
                <a:solidFill>
                  <a:srgbClr val="424242"/>
                </a:solidFill>
                <a:latin typeface="+mn-lt"/>
                <a:ea typeface="+mn-ea"/>
              </a:defRPr>
            </a:lvl5pPr>
            <a:lvl6pPr marL="2514600" indent="-228600" algn="l" rtl="0" fontAlgn="base">
              <a:spcBef>
                <a:spcPct val="20000"/>
              </a:spcBef>
              <a:spcAft>
                <a:spcPct val="0"/>
              </a:spcAft>
              <a:buChar char="»"/>
              <a:defRPr sz="1600">
                <a:solidFill>
                  <a:srgbClr val="424242"/>
                </a:solidFill>
                <a:latin typeface="+mn-lt"/>
                <a:ea typeface="+mn-ea"/>
              </a:defRPr>
            </a:lvl6pPr>
            <a:lvl7pPr marL="2971800" indent="-228600" algn="l" rtl="0" fontAlgn="base">
              <a:spcBef>
                <a:spcPct val="20000"/>
              </a:spcBef>
              <a:spcAft>
                <a:spcPct val="0"/>
              </a:spcAft>
              <a:buChar char="»"/>
              <a:defRPr sz="1600">
                <a:solidFill>
                  <a:srgbClr val="424242"/>
                </a:solidFill>
                <a:latin typeface="+mn-lt"/>
                <a:ea typeface="+mn-ea"/>
              </a:defRPr>
            </a:lvl7pPr>
            <a:lvl8pPr marL="3429000" indent="-228600" algn="l" rtl="0" fontAlgn="base">
              <a:spcBef>
                <a:spcPct val="20000"/>
              </a:spcBef>
              <a:spcAft>
                <a:spcPct val="0"/>
              </a:spcAft>
              <a:buChar char="»"/>
              <a:defRPr sz="1600">
                <a:solidFill>
                  <a:srgbClr val="424242"/>
                </a:solidFill>
                <a:latin typeface="+mn-lt"/>
                <a:ea typeface="+mn-ea"/>
              </a:defRPr>
            </a:lvl8pPr>
            <a:lvl9pPr marL="3886200" indent="-228600" algn="l" rtl="0" fontAlgn="base">
              <a:spcBef>
                <a:spcPct val="20000"/>
              </a:spcBef>
              <a:spcAft>
                <a:spcPct val="0"/>
              </a:spcAft>
              <a:buChar char="»"/>
              <a:defRPr sz="1600">
                <a:solidFill>
                  <a:srgbClr val="424242"/>
                </a:solidFill>
                <a:latin typeface="+mn-lt"/>
                <a:ea typeface="+mn-ea"/>
              </a:defRPr>
            </a:lvl9pPr>
          </a:lstStyle>
          <a:p>
            <a:pPr algn="just" defTabSz="449263" eaLnBrk="1">
              <a:lnSpc>
                <a:spcPct val="90000"/>
              </a:lnSpc>
              <a:spcBef>
                <a:spcPct val="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en-US" sz="2000" b="1" dirty="0">
                <a:solidFill>
                  <a:srgbClr val="1C1C1C"/>
                </a:solidFill>
                <a:latin typeface="Source Sans Pro Light" panose="020F0302020204030204" pitchFamily="34" charset="0"/>
                <a:ea typeface="ＭＳ Ｐゴシック" panose="020B0600070205080204" pitchFamily="34" charset="-128"/>
              </a:rPr>
              <a:t>Domanda centrale: </a:t>
            </a:r>
            <a:r>
              <a:rPr lang="it-IT" altLang="en-US" sz="2000" dirty="0">
                <a:solidFill>
                  <a:srgbClr val="1C1C1C"/>
                </a:solidFill>
                <a:latin typeface="Source Sans Pro Light" panose="020F0302020204030204" pitchFamily="34" charset="0"/>
                <a:ea typeface="ＭＳ Ｐゴシック" panose="020B0600070205080204" pitchFamily="34" charset="-128"/>
              </a:rPr>
              <a:t>la realtà sociale è conoscibile? </a:t>
            </a:r>
          </a:p>
          <a:p>
            <a:pPr algn="just" defTabSz="449263" eaLnBrk="1">
              <a:lnSpc>
                <a:spcPct val="90000"/>
              </a:lnSpc>
              <a:spcBef>
                <a:spcPct val="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it-IT" altLang="en-US" sz="2000" b="1" dirty="0">
              <a:solidFill>
                <a:srgbClr val="1C1C1C"/>
              </a:solidFill>
              <a:latin typeface="Source Sans Pro Light" panose="020F0302020204030204" pitchFamily="34" charset="0"/>
              <a:ea typeface="ＭＳ Ｐゴシック" panose="020B0600070205080204" pitchFamily="34" charset="-128"/>
            </a:endParaRPr>
          </a:p>
          <a:p>
            <a:pPr algn="just" defTabSz="449263" eaLnBrk="1">
              <a:lnSpc>
                <a:spcPct val="90000"/>
              </a:lnSpc>
              <a:spcBef>
                <a:spcPct val="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en-US" sz="2000" b="1" dirty="0">
                <a:solidFill>
                  <a:srgbClr val="1C1C1C"/>
                </a:solidFill>
                <a:latin typeface="Source Sans Pro Light" panose="020F0302020204030204" pitchFamily="34" charset="0"/>
                <a:ea typeface="ＭＳ Ｐゴシック" panose="020B0600070205080204" pitchFamily="34" charset="-128"/>
              </a:rPr>
              <a:t>La questione epistemologica riguarda il rapporto tra studioso/a e fenomeno studiato. </a:t>
            </a:r>
            <a:r>
              <a:rPr lang="it-IT" altLang="en-US" sz="2000" dirty="0">
                <a:solidFill>
                  <a:srgbClr val="1C1C1C"/>
                </a:solidFill>
                <a:latin typeface="Source Sans Pro Light" panose="020F0302020204030204" pitchFamily="34" charset="0"/>
                <a:ea typeface="ＭＳ Ｐゴシック" panose="020B0600070205080204" pitchFamily="34" charset="-128"/>
              </a:rPr>
              <a:t>La conoscibilità della realtà sociale e dipende dalla risposta alla questione ontologica.</a:t>
            </a:r>
          </a:p>
          <a:p>
            <a:pPr marL="341313" indent="-341313" algn="just" defTabSz="449263" eaLnBrk="1">
              <a:lnSpc>
                <a:spcPct val="90000"/>
              </a:lnSpc>
              <a:spcBef>
                <a:spcPct val="0"/>
              </a:spcBef>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it-IT" altLang="en-US" sz="2000" dirty="0">
              <a:solidFill>
                <a:srgbClr val="1C1C1C"/>
              </a:solidFill>
              <a:latin typeface="Source Sans Pro Light" panose="020F0302020204030204" pitchFamily="34" charset="0"/>
              <a:ea typeface="ＭＳ Ｐゴシック" panose="020B0600070205080204" pitchFamily="34" charset="-128"/>
            </a:endParaRPr>
          </a:p>
          <a:p>
            <a:pPr algn="just" defTabSz="449263" eaLnBrk="1">
              <a:lnSpc>
                <a:spcPct val="90000"/>
              </a:lnSpc>
              <a:spcBef>
                <a:spcPct val="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en-US" sz="2000" b="1" dirty="0">
                <a:solidFill>
                  <a:srgbClr val="1C1C1C"/>
                </a:solidFill>
                <a:latin typeface="Source Sans Pro Light" panose="020F0302020204030204" pitchFamily="34" charset="0"/>
                <a:ea typeface="ＭＳ Ｐゴシック" panose="020B0600070205080204" pitchFamily="34" charset="-128"/>
              </a:rPr>
              <a:t>Qual è la forma che può assumere la conoscenza?</a:t>
            </a:r>
          </a:p>
          <a:p>
            <a:pPr lvl="1" algn="just" defTabSz="449263" eaLnBrk="1">
              <a:lnSpc>
                <a:spcPct val="90000"/>
              </a:lnSpc>
              <a:spcBef>
                <a:spcPct val="0"/>
              </a:spcBef>
              <a:buSzPct val="100000"/>
              <a:buFont typeface="Wingdings"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en-US" dirty="0">
                <a:solidFill>
                  <a:srgbClr val="1C1C1C"/>
                </a:solidFill>
                <a:latin typeface="Source Sans Pro Light" panose="020F0302020204030204" pitchFamily="34" charset="0"/>
                <a:ea typeface="ＭＳ Ｐゴシック" panose="020B0600070205080204" pitchFamily="34" charset="-128"/>
              </a:rPr>
              <a:t>Leggi naturali (determinismo causa-effetto).</a:t>
            </a:r>
          </a:p>
          <a:p>
            <a:pPr lvl="1" algn="just" defTabSz="449263" eaLnBrk="1">
              <a:lnSpc>
                <a:spcPct val="90000"/>
              </a:lnSpc>
              <a:spcBef>
                <a:spcPct val="0"/>
              </a:spcBef>
              <a:buSzPct val="100000"/>
              <a:buFont typeface="Wingdings"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en-US" dirty="0">
                <a:solidFill>
                  <a:srgbClr val="1C1C1C"/>
                </a:solidFill>
                <a:latin typeface="Source Sans Pro Light" panose="020F0302020204030204" pitchFamily="34" charset="0"/>
                <a:ea typeface="ＭＳ Ｐゴシック" panose="020B0600070205080204" pitchFamily="34" charset="-128"/>
              </a:rPr>
              <a:t>Leggi probabilistiche.</a:t>
            </a:r>
          </a:p>
          <a:p>
            <a:pPr lvl="1" algn="just" defTabSz="449263" eaLnBrk="1">
              <a:lnSpc>
                <a:spcPct val="90000"/>
              </a:lnSpc>
              <a:spcBef>
                <a:spcPct val="0"/>
              </a:spcBef>
              <a:buSzPct val="100000"/>
              <a:buFont typeface="Wingdings"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en-US" dirty="0">
                <a:solidFill>
                  <a:srgbClr val="1C1C1C"/>
                </a:solidFill>
                <a:latin typeface="Source Sans Pro Light" panose="020F0302020204030204" pitchFamily="34" charset="0"/>
                <a:ea typeface="ＭＳ Ｐゴシック" panose="020B0600070205080204" pitchFamily="34" charset="-128"/>
              </a:rPr>
              <a:t>Idealtipi weberiani.</a:t>
            </a:r>
          </a:p>
          <a:p>
            <a:pPr lvl="1" algn="just" defTabSz="449263" eaLnBrk="1">
              <a:lnSpc>
                <a:spcPct val="90000"/>
              </a:lnSpc>
              <a:spcBef>
                <a:spcPct val="0"/>
              </a:spcBef>
              <a:buSzPct val="100000"/>
              <a:buFont typeface="Wingdings"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en-US" dirty="0">
                <a:solidFill>
                  <a:srgbClr val="1C1C1C"/>
                </a:solidFill>
                <a:latin typeface="Source Sans Pro Light" panose="020F0302020204030204" pitchFamily="34" charset="0"/>
                <a:ea typeface="ＭＳ Ｐゴシック" panose="020B0600070205080204" pitchFamily="34" charset="-128"/>
              </a:rPr>
              <a:t>Casi studio.</a:t>
            </a:r>
          </a:p>
          <a:p>
            <a:pPr lvl="1" algn="just" defTabSz="449263" eaLnBrk="1">
              <a:lnSpc>
                <a:spcPct val="90000"/>
              </a:lnSpc>
              <a:spcBef>
                <a:spcPct val="0"/>
              </a:spcBef>
              <a:buSzPct val="100000"/>
              <a:buFont typeface="Wingdings"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en-US" dirty="0">
                <a:solidFill>
                  <a:srgbClr val="1C1C1C"/>
                </a:solidFill>
                <a:latin typeface="Source Sans Pro Light" panose="020F0302020204030204" pitchFamily="34" charset="0"/>
                <a:ea typeface="ＭＳ Ｐゴシック" panose="020B0600070205080204" pitchFamily="34" charset="-128"/>
              </a:rPr>
              <a:t>Teorie </a:t>
            </a:r>
            <a:r>
              <a:rPr lang="it-IT" altLang="en-US" dirty="0" err="1">
                <a:solidFill>
                  <a:srgbClr val="1C1C1C"/>
                </a:solidFill>
                <a:latin typeface="Source Sans Pro Light" panose="020F0302020204030204" pitchFamily="34" charset="0"/>
                <a:ea typeface="ＭＳ Ｐゴシック" panose="020B0600070205080204" pitchFamily="34" charset="-128"/>
              </a:rPr>
              <a:t>grounded</a:t>
            </a:r>
            <a:r>
              <a:rPr lang="it-IT" altLang="en-US" dirty="0">
                <a:solidFill>
                  <a:srgbClr val="1C1C1C"/>
                </a:solidFill>
                <a:latin typeface="Source Sans Pro Light" panose="020F0302020204030204" pitchFamily="34" charset="0"/>
                <a:ea typeface="ＭＳ Ｐゴシック" panose="020B0600070205080204" pitchFamily="34" charset="-128"/>
              </a:rPr>
              <a:t>.</a:t>
            </a:r>
          </a:p>
        </p:txBody>
      </p:sp>
    </p:spTree>
    <p:extLst>
      <p:ext uri="{BB962C8B-B14F-4D97-AF65-F5344CB8AC3E}">
        <p14:creationId xmlns:p14="http://schemas.microsoft.com/office/powerpoint/2010/main" val="3618196411"/>
      </p:ext>
    </p:extLst>
  </p:cSld>
  <p:clrMapOvr>
    <a:masterClrMapping/>
  </p:clrMapOvr>
  <p:transition spd="slow">
    <p:blinds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CustomShape 1"/>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54" name="CustomShape 2"/>
          <p:cNvSpPr/>
          <p:nvPr/>
        </p:nvSpPr>
        <p:spPr>
          <a:xfrm>
            <a:off x="0" y="0"/>
            <a:ext cx="9143280" cy="68572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155" name="CustomShape 3"/>
          <p:cNvSpPr/>
          <p:nvPr/>
        </p:nvSpPr>
        <p:spPr>
          <a:xfrm>
            <a:off x="360" y="176040"/>
            <a:ext cx="9141120" cy="1645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156" name="CustomShape 4"/>
          <p:cNvSpPr/>
          <p:nvPr/>
        </p:nvSpPr>
        <p:spPr>
          <a:xfrm>
            <a:off x="902160" y="284040"/>
            <a:ext cx="7337520" cy="1508040"/>
          </a:xfrm>
          <a:prstGeom prst="rect">
            <a:avLst/>
          </a:prstGeom>
          <a:noFill/>
          <a:ln w="0">
            <a:noFill/>
          </a:ln>
        </p:spPr>
        <p:style>
          <a:lnRef idx="0">
            <a:scrgbClr r="0" g="0" b="0"/>
          </a:lnRef>
          <a:fillRef idx="0">
            <a:scrgbClr r="0" g="0" b="0"/>
          </a:fillRef>
          <a:effectRef idx="0">
            <a:scrgbClr r="0" g="0" b="0"/>
          </a:effectRef>
          <a:fontRef idx="minor"/>
        </p:style>
        <p:txBody>
          <a:bodyPr lIns="91440" tIns="45720" rIns="91440" bIns="45720" anchor="ctr">
            <a:normAutofit/>
          </a:bodyPr>
          <a:lstStyle/>
          <a:p>
            <a:r>
              <a:rPr lang="it-IT" sz="4000" b="1" dirty="0">
                <a:solidFill>
                  <a:schemeClr val="bg1"/>
                </a:solidFill>
                <a:latin typeface="Arial" panose="020B0604020202020204" pitchFamily="34" charset="0"/>
                <a:ea typeface="ＭＳ Ｐゴシック" panose="020B0600070205080204" pitchFamily="34" charset="-128"/>
              </a:rPr>
              <a:t>La questione metodologica</a:t>
            </a:r>
          </a:p>
          <a:p>
            <a:pPr>
              <a:lnSpc>
                <a:spcPct val="85000"/>
              </a:lnSpc>
              <a:spcAft>
                <a:spcPts val="601"/>
              </a:spcAft>
              <a:buNone/>
            </a:pPr>
            <a:endParaRPr lang="en-GB" sz="4000" b="0" strike="noStrike" spc="-1" dirty="0">
              <a:latin typeface="Arial"/>
            </a:endParaRPr>
          </a:p>
        </p:txBody>
      </p:sp>
      <p:sp>
        <p:nvSpPr>
          <p:cNvPr id="158" name="CustomShape 6"/>
          <p:cNvSpPr/>
          <p:nvPr/>
        </p:nvSpPr>
        <p:spPr>
          <a:xfrm>
            <a:off x="2987640" y="260280"/>
            <a:ext cx="2878920" cy="761400"/>
          </a:xfrm>
          <a:prstGeom prst="rect">
            <a:avLst/>
          </a:prstGeom>
          <a:noFill/>
          <a:ln w="0">
            <a:noFill/>
          </a:ln>
        </p:spPr>
        <p:style>
          <a:lnRef idx="0">
            <a:scrgbClr r="0" g="0" b="0"/>
          </a:lnRef>
          <a:fillRef idx="0">
            <a:scrgbClr r="0" g="0" b="0"/>
          </a:fillRef>
          <a:effectRef idx="0">
            <a:scrgbClr r="0" g="0" b="0"/>
          </a:effectRef>
          <a:fontRef idx="minor"/>
        </p:style>
      </p:sp>
      <p:sp>
        <p:nvSpPr>
          <p:cNvPr id="2" name="Rectangle 3">
            <a:extLst>
              <a:ext uri="{FF2B5EF4-FFF2-40B4-BE49-F238E27FC236}">
                <a16:creationId xmlns:a16="http://schemas.microsoft.com/office/drawing/2014/main" id="{42BF040F-0CA7-C741-A3FF-A22CA2AD0C7C}"/>
              </a:ext>
            </a:extLst>
          </p:cNvPr>
          <p:cNvSpPr>
            <a:spLocks noGrp="1" noChangeArrowheads="1"/>
          </p:cNvSpPr>
          <p:nvPr/>
        </p:nvSpPr>
        <p:spPr bwMode="auto">
          <a:xfrm>
            <a:off x="107950" y="2095964"/>
            <a:ext cx="8782050"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400">
                <a:solidFill>
                  <a:srgbClr val="424242"/>
                </a:solidFill>
                <a:latin typeface="+mn-lt"/>
                <a:ea typeface="+mn-ea"/>
                <a:cs typeface="+mn-cs"/>
              </a:defRPr>
            </a:lvl1pPr>
            <a:lvl2pPr marL="742950" indent="-285750" algn="l" rtl="0" eaLnBrk="0" fontAlgn="base" hangingPunct="0">
              <a:spcBef>
                <a:spcPct val="20000"/>
              </a:spcBef>
              <a:spcAft>
                <a:spcPct val="0"/>
              </a:spcAft>
              <a:buChar char="–"/>
              <a:defRPr sz="2000">
                <a:solidFill>
                  <a:srgbClr val="424242"/>
                </a:solidFill>
                <a:latin typeface="+mn-lt"/>
                <a:ea typeface="+mn-ea"/>
              </a:defRPr>
            </a:lvl2pPr>
            <a:lvl3pPr marL="1143000" indent="-228600" algn="l" rtl="0" eaLnBrk="0" fontAlgn="base" hangingPunct="0">
              <a:spcBef>
                <a:spcPct val="20000"/>
              </a:spcBef>
              <a:spcAft>
                <a:spcPct val="0"/>
              </a:spcAft>
              <a:buChar char="•"/>
              <a:defRPr>
                <a:solidFill>
                  <a:srgbClr val="424242"/>
                </a:solidFill>
                <a:latin typeface="+mn-lt"/>
                <a:ea typeface="+mn-ea"/>
              </a:defRPr>
            </a:lvl3pPr>
            <a:lvl4pPr marL="1600200" indent="-228600" algn="l" rtl="0" eaLnBrk="0" fontAlgn="base" hangingPunct="0">
              <a:spcBef>
                <a:spcPct val="20000"/>
              </a:spcBef>
              <a:spcAft>
                <a:spcPct val="0"/>
              </a:spcAft>
              <a:buChar char="–"/>
              <a:defRPr sz="1600">
                <a:solidFill>
                  <a:srgbClr val="424242"/>
                </a:solidFill>
                <a:latin typeface="+mn-lt"/>
                <a:ea typeface="+mn-ea"/>
              </a:defRPr>
            </a:lvl4pPr>
            <a:lvl5pPr marL="2057400" indent="-228600" algn="l" rtl="0" eaLnBrk="0" fontAlgn="base" hangingPunct="0">
              <a:spcBef>
                <a:spcPct val="20000"/>
              </a:spcBef>
              <a:spcAft>
                <a:spcPct val="0"/>
              </a:spcAft>
              <a:buChar char="»"/>
              <a:defRPr sz="1600">
                <a:solidFill>
                  <a:srgbClr val="424242"/>
                </a:solidFill>
                <a:latin typeface="+mn-lt"/>
                <a:ea typeface="+mn-ea"/>
              </a:defRPr>
            </a:lvl5pPr>
            <a:lvl6pPr marL="2514600" indent="-228600" algn="l" rtl="0" fontAlgn="base">
              <a:spcBef>
                <a:spcPct val="20000"/>
              </a:spcBef>
              <a:spcAft>
                <a:spcPct val="0"/>
              </a:spcAft>
              <a:buChar char="»"/>
              <a:defRPr sz="1600">
                <a:solidFill>
                  <a:srgbClr val="424242"/>
                </a:solidFill>
                <a:latin typeface="+mn-lt"/>
                <a:ea typeface="+mn-ea"/>
              </a:defRPr>
            </a:lvl6pPr>
            <a:lvl7pPr marL="2971800" indent="-228600" algn="l" rtl="0" fontAlgn="base">
              <a:spcBef>
                <a:spcPct val="20000"/>
              </a:spcBef>
              <a:spcAft>
                <a:spcPct val="0"/>
              </a:spcAft>
              <a:buChar char="»"/>
              <a:defRPr sz="1600">
                <a:solidFill>
                  <a:srgbClr val="424242"/>
                </a:solidFill>
                <a:latin typeface="+mn-lt"/>
                <a:ea typeface="+mn-ea"/>
              </a:defRPr>
            </a:lvl7pPr>
            <a:lvl8pPr marL="3429000" indent="-228600" algn="l" rtl="0" fontAlgn="base">
              <a:spcBef>
                <a:spcPct val="20000"/>
              </a:spcBef>
              <a:spcAft>
                <a:spcPct val="0"/>
              </a:spcAft>
              <a:buChar char="»"/>
              <a:defRPr sz="1600">
                <a:solidFill>
                  <a:srgbClr val="424242"/>
                </a:solidFill>
                <a:latin typeface="+mn-lt"/>
                <a:ea typeface="+mn-ea"/>
              </a:defRPr>
            </a:lvl8pPr>
            <a:lvl9pPr marL="3886200" indent="-228600" algn="l" rtl="0" fontAlgn="base">
              <a:spcBef>
                <a:spcPct val="20000"/>
              </a:spcBef>
              <a:spcAft>
                <a:spcPct val="0"/>
              </a:spcAft>
              <a:buChar char="»"/>
              <a:defRPr sz="1600">
                <a:solidFill>
                  <a:srgbClr val="424242"/>
                </a:solidFill>
                <a:latin typeface="+mn-lt"/>
                <a:ea typeface="+mn-ea"/>
              </a:defRPr>
            </a:lvl9pPr>
          </a:lstStyle>
          <a:p>
            <a:pPr algn="just" defTabSz="449263" eaLnBrk="1">
              <a:lnSpc>
                <a:spcPct val="90000"/>
              </a:lnSpc>
              <a:spcBef>
                <a:spcPct val="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en-US" sz="2000" b="1" dirty="0">
                <a:solidFill>
                  <a:srgbClr val="1C1C1C"/>
                </a:solidFill>
                <a:latin typeface="Source Sans Pro Light" panose="020F0302020204030204" pitchFamily="34" charset="0"/>
                <a:ea typeface="ＭＳ Ｐゴシック" panose="020B0600070205080204" pitchFamily="34" charset="-128"/>
              </a:rPr>
              <a:t>Domanda centrale: </a:t>
            </a:r>
            <a:r>
              <a:rPr lang="it-IT" altLang="en-US" sz="2000" dirty="0">
                <a:solidFill>
                  <a:srgbClr val="1C1C1C"/>
                </a:solidFill>
                <a:latin typeface="Source Sans Pro Light" panose="020F0302020204030204" pitchFamily="34" charset="0"/>
                <a:ea typeface="ＭＳ Ｐゴシック" panose="020B0600070205080204" pitchFamily="34" charset="-128"/>
              </a:rPr>
              <a:t>come la realtà sociale può essere conosciuta?</a:t>
            </a:r>
          </a:p>
          <a:p>
            <a:pPr algn="just" defTabSz="449263" eaLnBrk="1">
              <a:lnSpc>
                <a:spcPct val="90000"/>
              </a:lnSpc>
              <a:spcBef>
                <a:spcPct val="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it-IT" altLang="en-US" sz="2000" b="1" dirty="0">
              <a:solidFill>
                <a:srgbClr val="1C1C1C"/>
              </a:solidFill>
              <a:latin typeface="Source Sans Pro Light" panose="020F0302020204030204" pitchFamily="34" charset="0"/>
              <a:ea typeface="ＭＳ Ｐゴシック" panose="020B0600070205080204" pitchFamily="34" charset="-128"/>
            </a:endParaRPr>
          </a:p>
          <a:p>
            <a:pPr algn="just" defTabSz="449263" eaLnBrk="1">
              <a:lnSpc>
                <a:spcPct val="90000"/>
              </a:lnSpc>
              <a:spcBef>
                <a:spcPct val="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en-US" sz="2000" b="1" dirty="0">
                <a:solidFill>
                  <a:srgbClr val="1C1C1C"/>
                </a:solidFill>
                <a:latin typeface="Source Sans Pro Light" panose="020F0302020204030204" pitchFamily="34" charset="0"/>
                <a:ea typeface="ＭＳ Ｐゴシック" panose="020B0600070205080204" pitchFamily="34" charset="-128"/>
              </a:rPr>
              <a:t>La questione metodologica riguarda la strumentazione tecnica del processo conoscitivo. </a:t>
            </a:r>
          </a:p>
          <a:p>
            <a:pPr algn="just" defTabSz="449263" eaLnBrk="1">
              <a:lnSpc>
                <a:spcPct val="90000"/>
              </a:lnSpc>
              <a:spcBef>
                <a:spcPct val="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it-IT" altLang="en-US" sz="2000" b="1" dirty="0">
              <a:solidFill>
                <a:srgbClr val="1C1C1C"/>
              </a:solidFill>
              <a:latin typeface="Source Sans Pro Light" panose="020F0302020204030204" pitchFamily="34" charset="0"/>
              <a:ea typeface="ＭＳ Ｐゴシック" panose="020B0600070205080204" pitchFamily="34" charset="-128"/>
            </a:endParaRPr>
          </a:p>
          <a:p>
            <a:pPr algn="just" defTabSz="449263" eaLnBrk="1">
              <a:lnSpc>
                <a:spcPct val="90000"/>
              </a:lnSpc>
              <a:spcBef>
                <a:spcPct val="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en-US" sz="2000" b="1" dirty="0">
                <a:solidFill>
                  <a:srgbClr val="1C1C1C"/>
                </a:solidFill>
                <a:latin typeface="Source Sans Pro Light" panose="020F0302020204030204" pitchFamily="34" charset="0"/>
                <a:ea typeface="ＭＳ Ｐゴシック" panose="020B0600070205080204" pitchFamily="34" charset="-128"/>
              </a:rPr>
              <a:t>La scelta metodologica dipende dalla risposta data alle domande precedenti: </a:t>
            </a:r>
            <a:endParaRPr lang="it-IT" altLang="en-US" sz="2000" dirty="0">
              <a:solidFill>
                <a:srgbClr val="1C1C1C"/>
              </a:solidFill>
              <a:latin typeface="Source Sans Pro Light" panose="020F0302020204030204" pitchFamily="34" charset="0"/>
              <a:ea typeface="ＭＳ Ｐゴシック" panose="020B0600070205080204" pitchFamily="34" charset="-128"/>
            </a:endParaRPr>
          </a:p>
          <a:p>
            <a:pPr lvl="1" algn="just" defTabSz="449263" eaLnBrk="1">
              <a:lnSpc>
                <a:spcPct val="90000"/>
              </a:lnSpc>
              <a:spcBef>
                <a:spcPct val="0"/>
              </a:spcBef>
              <a:buSzPct val="100000"/>
              <a:buFont typeface="Wingdings"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en-US" dirty="0">
                <a:solidFill>
                  <a:srgbClr val="1C1C1C"/>
                </a:solidFill>
                <a:latin typeface="Source Sans Pro Light" panose="020F0302020204030204" pitchFamily="34" charset="0"/>
                <a:ea typeface="ＭＳ Ｐゴシック" panose="020B0600070205080204" pitchFamily="34" charset="-128"/>
              </a:rPr>
              <a:t>Il mondo sociale è oggettivo = posso usare tecniche manipolative (es. esperimento)</a:t>
            </a:r>
          </a:p>
          <a:p>
            <a:pPr lvl="1" algn="just" defTabSz="449263" eaLnBrk="1">
              <a:lnSpc>
                <a:spcPct val="90000"/>
              </a:lnSpc>
              <a:spcBef>
                <a:spcPct val="0"/>
              </a:spcBef>
              <a:buSzPct val="100000"/>
              <a:buFont typeface="Wingdings"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altLang="en-US" dirty="0">
                <a:solidFill>
                  <a:srgbClr val="1C1C1C"/>
                </a:solidFill>
                <a:latin typeface="Source Sans Pro Light" panose="020F0302020204030204" pitchFamily="34" charset="0"/>
                <a:ea typeface="ＭＳ Ｐゴシック" panose="020B0600070205080204" pitchFamily="34" charset="-128"/>
              </a:rPr>
              <a:t>Processi interattivi tra studioso/a e studiato/a (es. etnografia, interviste discorsive)</a:t>
            </a:r>
          </a:p>
          <a:p>
            <a:pPr marL="341313" indent="-341313" algn="just" defTabSz="449263" eaLnBrk="1">
              <a:lnSpc>
                <a:spcPct val="90000"/>
              </a:lnSpc>
              <a:spcBef>
                <a:spcPct val="0"/>
              </a:spcBef>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it-IT" altLang="en-US" sz="2000" dirty="0">
              <a:solidFill>
                <a:srgbClr val="1C1C1C"/>
              </a:solidFill>
              <a:latin typeface="Source Sans Pro Light" panose="020F03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1724740645"/>
      </p:ext>
    </p:extLst>
  </p:cSld>
  <p:clrMapOvr>
    <a:masterClrMapping/>
  </p:clrMapOvr>
  <p:transition spd="slow">
    <p:blinds dir="vert"/>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7042</TotalTime>
  <Words>2058</Words>
  <Application>Microsoft Macintosh PowerPoint</Application>
  <PresentationFormat>Presentazione su schermo (4:3)</PresentationFormat>
  <Paragraphs>223</Paragraphs>
  <Slides>29</Slides>
  <Notes>28</Notes>
  <HiddenSlides>0</HiddenSlides>
  <MMClips>0</MMClips>
  <ScaleCrop>false</ScaleCrop>
  <HeadingPairs>
    <vt:vector size="6" baseType="variant">
      <vt:variant>
        <vt:lpstr>Caratteri utilizzati</vt:lpstr>
      </vt:variant>
      <vt:variant>
        <vt:i4>8</vt:i4>
      </vt:variant>
      <vt:variant>
        <vt:lpstr>Tema</vt:lpstr>
      </vt:variant>
      <vt:variant>
        <vt:i4>3</vt:i4>
      </vt:variant>
      <vt:variant>
        <vt:lpstr>Titoli diapositive</vt:lpstr>
      </vt:variant>
      <vt:variant>
        <vt:i4>29</vt:i4>
      </vt:variant>
    </vt:vector>
  </HeadingPairs>
  <TitlesOfParts>
    <vt:vector size="40" baseType="lpstr">
      <vt:lpstr>Arial</vt:lpstr>
      <vt:lpstr>Corbel</vt:lpstr>
      <vt:lpstr>Garamond</vt:lpstr>
      <vt:lpstr>Source Sans Pro Light</vt:lpstr>
      <vt:lpstr>Symbol</vt:lpstr>
      <vt:lpstr>Times New Roman</vt:lpstr>
      <vt:lpstr>Trebuchet MS</vt:lpstr>
      <vt:lpstr>Wingdings</vt:lpstr>
      <vt:lpstr>Office Theme</vt:lpstr>
      <vt:lpstr>Office Theme</vt:lpstr>
      <vt:lpstr>Office Theme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Capitolo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subject/>
  <dc:creator>Consip</dc:creator>
  <dc:description/>
  <cp:lastModifiedBy>MIELE FRANCESCO</cp:lastModifiedBy>
  <cp:revision>1075</cp:revision>
  <cp:lastPrinted>2019-10-04T21:31:54Z</cp:lastPrinted>
  <dcterms:created xsi:type="dcterms:W3CDTF">2009-12-15T11:40:43Z</dcterms:created>
  <dcterms:modified xsi:type="dcterms:W3CDTF">2022-10-12T12:42:42Z</dcterms:modified>
  <dc:language>it-IT</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HiddenSlides">
    <vt:i4>0</vt:i4>
  </property>
  <property fmtid="{D5CDD505-2E9C-101B-9397-08002B2CF9AE}" pid="3" name="HyperlinksChanged">
    <vt:bool>false</vt:bool>
  </property>
  <property fmtid="{D5CDD505-2E9C-101B-9397-08002B2CF9AE}" pid="4" name="LinksUpToDate">
    <vt:bool>false</vt:bool>
  </property>
  <property fmtid="{D5CDD505-2E9C-101B-9397-08002B2CF9AE}" pid="5" name="Notes">
    <vt:i4>27</vt:i4>
  </property>
  <property fmtid="{D5CDD505-2E9C-101B-9397-08002B2CF9AE}" pid="6" name="PresentationFormat">
    <vt:lpwstr>Presentazione su schermo (4:3)</vt:lpwstr>
  </property>
  <property fmtid="{D5CDD505-2E9C-101B-9397-08002B2CF9AE}" pid="7" name="ScaleCrop">
    <vt:bool>false</vt:bool>
  </property>
  <property fmtid="{D5CDD505-2E9C-101B-9397-08002B2CF9AE}" pid="8" name="ShareDoc">
    <vt:bool>false</vt:bool>
  </property>
  <property fmtid="{D5CDD505-2E9C-101B-9397-08002B2CF9AE}" pid="9" name="Slides">
    <vt:i4>28</vt:i4>
  </property>
</Properties>
</file>