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29" r:id="rId3"/>
  </p:sldMasterIdLst>
  <p:notesMasterIdLst>
    <p:notesMasterId r:id="rId58"/>
  </p:notesMasterIdLst>
  <p:sldIdLst>
    <p:sldId id="256" r:id="rId4"/>
    <p:sldId id="346" r:id="rId5"/>
    <p:sldId id="347" r:id="rId6"/>
    <p:sldId id="285" r:id="rId7"/>
    <p:sldId id="284" r:id="rId8"/>
    <p:sldId id="348" r:id="rId9"/>
    <p:sldId id="286" r:id="rId10"/>
    <p:sldId id="287" r:id="rId11"/>
    <p:sldId id="288" r:id="rId12"/>
    <p:sldId id="290" r:id="rId13"/>
    <p:sldId id="289" r:id="rId14"/>
    <p:sldId id="291" r:id="rId15"/>
    <p:sldId id="292" r:id="rId16"/>
    <p:sldId id="294" r:id="rId17"/>
    <p:sldId id="295" r:id="rId18"/>
    <p:sldId id="297" r:id="rId19"/>
    <p:sldId id="298" r:id="rId20"/>
    <p:sldId id="299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13" r:id="rId30"/>
    <p:sldId id="319" r:id="rId31"/>
    <p:sldId id="269" r:id="rId32"/>
    <p:sldId id="350" r:id="rId33"/>
    <p:sldId id="351" r:id="rId34"/>
    <p:sldId id="322" r:id="rId35"/>
    <p:sldId id="349" r:id="rId36"/>
    <p:sldId id="352" r:id="rId37"/>
    <p:sldId id="353" r:id="rId38"/>
    <p:sldId id="354" r:id="rId39"/>
    <p:sldId id="356" r:id="rId40"/>
    <p:sldId id="355" r:id="rId41"/>
    <p:sldId id="323" r:id="rId42"/>
    <p:sldId id="324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4" r:id="rId51"/>
    <p:sldId id="335" r:id="rId52"/>
    <p:sldId id="336" r:id="rId53"/>
    <p:sldId id="337" r:id="rId54"/>
    <p:sldId id="341" r:id="rId55"/>
    <p:sldId id="343" r:id="rId56"/>
    <p:sldId id="344" r:id="rId57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0" autoAdjust="0"/>
    <p:restoredTop sz="94580"/>
  </p:normalViewPr>
  <p:slideViewPr>
    <p:cSldViewPr>
      <p:cViewPr varScale="1">
        <p:scale>
          <a:sx n="121" d="100"/>
          <a:sy n="121" d="100"/>
        </p:scale>
        <p:origin x="161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0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>
            <a:extLst>
              <a:ext uri="{FF2B5EF4-FFF2-40B4-BE49-F238E27FC236}">
                <a16:creationId xmlns:a16="http://schemas.microsoft.com/office/drawing/2014/main" id="{D8FE802F-59EF-4978-AE55-C470D1BAE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1" name="AutoShape 2">
            <a:extLst>
              <a:ext uri="{FF2B5EF4-FFF2-40B4-BE49-F238E27FC236}">
                <a16:creationId xmlns:a16="http://schemas.microsoft.com/office/drawing/2014/main" id="{42BA8681-6AFE-4EF3-A5E0-E2350BA2D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2" name="AutoShape 3">
            <a:extLst>
              <a:ext uri="{FF2B5EF4-FFF2-40B4-BE49-F238E27FC236}">
                <a16:creationId xmlns:a16="http://schemas.microsoft.com/office/drawing/2014/main" id="{1F8F1111-0F19-4DA6-969E-5ED3B5D41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3" name="AutoShape 4">
            <a:extLst>
              <a:ext uri="{FF2B5EF4-FFF2-40B4-BE49-F238E27FC236}">
                <a16:creationId xmlns:a16="http://schemas.microsoft.com/office/drawing/2014/main" id="{425B7DFA-0BD2-4EB1-A369-7523E5DB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3BD52BF-84F0-4363-9136-045B2C91C10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2FFF82F-DF5B-4872-A6E6-7246636540A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7656" name="Rectangle 7">
            <a:extLst>
              <a:ext uri="{FF2B5EF4-FFF2-40B4-BE49-F238E27FC236}">
                <a16:creationId xmlns:a16="http://schemas.microsoft.com/office/drawing/2014/main" id="{B16C4E76-8770-42CF-872A-F2DBA379422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05F3BC1B-E440-4952-B660-6CD038155B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902197DD-B11B-4744-809D-B53CC8122A0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7CA7D4FF-8B59-48CC-BDA0-37C76F84FE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5189E7BC-F86E-46D4-8E60-F4F129CA11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>
            <a:extLst>
              <a:ext uri="{FF2B5EF4-FFF2-40B4-BE49-F238E27FC236}">
                <a16:creationId xmlns:a16="http://schemas.microsoft.com/office/drawing/2014/main" id="{B129C39F-1767-4C6C-B1C7-EE902BF7C1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6D169C8-A93C-4418-8407-3130E39059D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F0382AE4-58A2-4EEA-9C4F-F4FEF08C7F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1A1BD696-B6FC-475E-B172-1EC80804B4B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">
            <a:extLst>
              <a:ext uri="{FF2B5EF4-FFF2-40B4-BE49-F238E27FC236}">
                <a16:creationId xmlns:a16="http://schemas.microsoft.com/office/drawing/2014/main" id="{5D97A285-1B43-4AD1-9F30-DA7C75F9CA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FE510758-1D21-4DD0-B2D3-13097ACA4FE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>
            <a:extLst>
              <a:ext uri="{FF2B5EF4-FFF2-40B4-BE49-F238E27FC236}">
                <a16:creationId xmlns:a16="http://schemas.microsoft.com/office/drawing/2014/main" id="{2F71EE1C-6823-4C9A-9778-285BEC675FD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FBCB51C9-9C06-495B-BFF1-117AABB7FC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">
            <a:extLst>
              <a:ext uri="{FF2B5EF4-FFF2-40B4-BE49-F238E27FC236}">
                <a16:creationId xmlns:a16="http://schemas.microsoft.com/office/drawing/2014/main" id="{876A5AAC-FE94-447F-B533-0A23D68C5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2925930B-5F9D-43A6-BBBF-C575B979951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3427" name="Text Box 1">
            <a:extLst>
              <a:ext uri="{FF2B5EF4-FFF2-40B4-BE49-F238E27FC236}">
                <a16:creationId xmlns:a16="http://schemas.microsoft.com/office/drawing/2014/main" id="{854BDFDB-0252-4BF5-9AF5-4CAAA2EE4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5B0F397C-1D63-43CD-A0FB-C5A94C36EE12}" type="slidenum">
              <a:rPr lang="it-IT" altLang="it-IT" sz="1200">
                <a:solidFill>
                  <a:srgbClr val="000000"/>
                </a:solidFill>
                <a:cs typeface="Lucida Sans Unicode" panose="020B0602030504020204" pitchFamily="34" charset="0"/>
              </a:rPr>
              <a:pPr algn="r" eaLnBrk="1" hangingPunct="1">
                <a:buClrTx/>
                <a:buSzPct val="45000"/>
                <a:buFontTx/>
                <a:buNone/>
              </a:pPr>
              <a:t>13</a:t>
            </a:fld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03428" name="Text Box 2">
            <a:extLst>
              <a:ext uri="{FF2B5EF4-FFF2-40B4-BE49-F238E27FC236}">
                <a16:creationId xmlns:a16="http://schemas.microsoft.com/office/drawing/2014/main" id="{DA82B271-E82D-4FC9-A5B2-96E956872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03429" name="Text Box 3">
            <a:extLst>
              <a:ext uri="{FF2B5EF4-FFF2-40B4-BE49-F238E27FC236}">
                <a16:creationId xmlns:a16="http://schemas.microsoft.com/office/drawing/2014/main" id="{D70DE2E7-F0BE-4DF7-9506-8872B69E4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03430" name="Text Box 4">
            <a:extLst>
              <a:ext uri="{FF2B5EF4-FFF2-40B4-BE49-F238E27FC236}">
                <a16:creationId xmlns:a16="http://schemas.microsoft.com/office/drawing/2014/main" id="{91150286-A638-4233-8A86-F5E69651F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03431" name="Rectangle 5">
            <a:extLst>
              <a:ext uri="{FF2B5EF4-FFF2-40B4-BE49-F238E27FC236}">
                <a16:creationId xmlns:a16="http://schemas.microsoft.com/office/drawing/2014/main" id="{D2853070-D4A5-45FA-96A3-6D1BD317793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32" name="Rectangle 6">
            <a:extLst>
              <a:ext uri="{FF2B5EF4-FFF2-40B4-BE49-F238E27FC236}">
                <a16:creationId xmlns:a16="http://schemas.microsoft.com/office/drawing/2014/main" id="{8E4DD737-400E-48A3-A4EF-4BD8227E13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">
            <a:extLst>
              <a:ext uri="{FF2B5EF4-FFF2-40B4-BE49-F238E27FC236}">
                <a16:creationId xmlns:a16="http://schemas.microsoft.com/office/drawing/2014/main" id="{5D101567-EA36-4702-8B11-9BC293609A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C0E50D0-B16F-4639-8930-DDDEDB755EF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>
            <a:extLst>
              <a:ext uri="{FF2B5EF4-FFF2-40B4-BE49-F238E27FC236}">
                <a16:creationId xmlns:a16="http://schemas.microsoft.com/office/drawing/2014/main" id="{B8D520B1-6B60-4855-9826-7395861397B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>
            <a:extLst>
              <a:ext uri="{FF2B5EF4-FFF2-40B4-BE49-F238E27FC236}">
                <a16:creationId xmlns:a16="http://schemas.microsoft.com/office/drawing/2014/main" id="{FB756173-76BE-4F4D-86F6-11D7642F2C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">
            <a:extLst>
              <a:ext uri="{FF2B5EF4-FFF2-40B4-BE49-F238E27FC236}">
                <a16:creationId xmlns:a16="http://schemas.microsoft.com/office/drawing/2014/main" id="{1A3D61D2-54A5-4841-822B-BB3F8A309F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0FCB047-FD51-496C-854E-F0BBB33938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>
            <a:extLst>
              <a:ext uri="{FF2B5EF4-FFF2-40B4-BE49-F238E27FC236}">
                <a16:creationId xmlns:a16="http://schemas.microsoft.com/office/drawing/2014/main" id="{800EAF02-DADA-49D9-829C-80A5ABC0493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>
            <a:extLst>
              <a:ext uri="{FF2B5EF4-FFF2-40B4-BE49-F238E27FC236}">
                <a16:creationId xmlns:a16="http://schemas.microsoft.com/office/drawing/2014/main" id="{6CDB05FA-15AC-423E-8C89-B137A4747B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">
            <a:extLst>
              <a:ext uri="{FF2B5EF4-FFF2-40B4-BE49-F238E27FC236}">
                <a16:creationId xmlns:a16="http://schemas.microsoft.com/office/drawing/2014/main" id="{82590160-860F-41CF-B64D-EAC1FF28CF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8F58499-9682-4263-B66F-E4311DC72FD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3667" name="Rectangle 1">
            <a:extLst>
              <a:ext uri="{FF2B5EF4-FFF2-40B4-BE49-F238E27FC236}">
                <a16:creationId xmlns:a16="http://schemas.microsoft.com/office/drawing/2014/main" id="{C92EF1DF-D605-4B77-AEDF-AFAFD18E3B9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>
            <a:extLst>
              <a:ext uri="{FF2B5EF4-FFF2-40B4-BE49-F238E27FC236}">
                <a16:creationId xmlns:a16="http://schemas.microsoft.com/office/drawing/2014/main" id="{80B82AE8-D09F-4D4E-92EA-ABF3DDE640D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">
            <a:extLst>
              <a:ext uri="{FF2B5EF4-FFF2-40B4-BE49-F238E27FC236}">
                <a16:creationId xmlns:a16="http://schemas.microsoft.com/office/drawing/2014/main" id="{1400A1E8-1490-48B9-A151-CD9CEDFB87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B42436F-93B9-4845-BEB3-795F8196041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665D3C33-1384-43BB-91B4-938370BA591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>
            <a:extLst>
              <a:ext uri="{FF2B5EF4-FFF2-40B4-BE49-F238E27FC236}">
                <a16:creationId xmlns:a16="http://schemas.microsoft.com/office/drawing/2014/main" id="{A3421B88-ED61-453C-9637-204F3226B9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">
            <a:extLst>
              <a:ext uri="{FF2B5EF4-FFF2-40B4-BE49-F238E27FC236}">
                <a16:creationId xmlns:a16="http://schemas.microsoft.com/office/drawing/2014/main" id="{C9C1EA8A-A057-4044-8DC8-B416483CA9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77C86E39-B9D0-4F01-AE06-245F85343D8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6E333649-B8A5-46B9-8B5A-F7875818FC4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>
            <a:extLst>
              <a:ext uri="{FF2B5EF4-FFF2-40B4-BE49-F238E27FC236}">
                <a16:creationId xmlns:a16="http://schemas.microsoft.com/office/drawing/2014/main" id="{24073997-1603-4A42-8210-64DAD37F85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">
            <a:extLst>
              <a:ext uri="{FF2B5EF4-FFF2-40B4-BE49-F238E27FC236}">
                <a16:creationId xmlns:a16="http://schemas.microsoft.com/office/drawing/2014/main" id="{E170406E-5634-4C69-9163-4674D8C957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703D226C-C56B-4F72-BD60-4082A5A80EA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>
            <a:extLst>
              <a:ext uri="{FF2B5EF4-FFF2-40B4-BE49-F238E27FC236}">
                <a16:creationId xmlns:a16="http://schemas.microsoft.com/office/drawing/2014/main" id="{8DFBE533-453B-46FF-AFF8-E4979BA2AAB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>
            <a:extLst>
              <a:ext uri="{FF2B5EF4-FFF2-40B4-BE49-F238E27FC236}">
                <a16:creationId xmlns:a16="http://schemas.microsoft.com/office/drawing/2014/main" id="{C7079B44-1AE0-42A3-AE5D-B9214E494F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">
            <a:extLst>
              <a:ext uri="{FF2B5EF4-FFF2-40B4-BE49-F238E27FC236}">
                <a16:creationId xmlns:a16="http://schemas.microsoft.com/office/drawing/2014/main" id="{682DEAE1-6438-447E-A20B-AD3BD2EB8F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F807BF44-D7A7-48AB-ABBC-4D353252420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>
            <a:extLst>
              <a:ext uri="{FF2B5EF4-FFF2-40B4-BE49-F238E27FC236}">
                <a16:creationId xmlns:a16="http://schemas.microsoft.com/office/drawing/2014/main" id="{2C065BA0-5109-4B30-9EFB-0D26FABE61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>
            <a:extLst>
              <a:ext uri="{FF2B5EF4-FFF2-40B4-BE49-F238E27FC236}">
                <a16:creationId xmlns:a16="http://schemas.microsoft.com/office/drawing/2014/main" id="{2C139D53-08F5-4AAF-90A8-CB2BFC8215C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">
            <a:extLst>
              <a:ext uri="{FF2B5EF4-FFF2-40B4-BE49-F238E27FC236}">
                <a16:creationId xmlns:a16="http://schemas.microsoft.com/office/drawing/2014/main" id="{737782AC-0C76-4ACF-B6DC-7A42BCF87C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80330B4-3B0F-4D1F-9B50-849E93D3550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8C09D068-7EBC-400B-96AD-16631B98042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>
            <a:extLst>
              <a:ext uri="{FF2B5EF4-FFF2-40B4-BE49-F238E27FC236}">
                <a16:creationId xmlns:a16="http://schemas.microsoft.com/office/drawing/2014/main" id="{E022D578-9C75-4B5F-B8D9-4BCA6ADAA86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">
            <a:extLst>
              <a:ext uri="{FF2B5EF4-FFF2-40B4-BE49-F238E27FC236}">
                <a16:creationId xmlns:a16="http://schemas.microsoft.com/office/drawing/2014/main" id="{6C1C44BC-1B65-4879-A1E7-D87558359F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B4817C0B-E8C0-4B52-B3C2-5DB23847B8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9091" name="Rectangle 1">
            <a:extLst>
              <a:ext uri="{FF2B5EF4-FFF2-40B4-BE49-F238E27FC236}">
                <a16:creationId xmlns:a16="http://schemas.microsoft.com/office/drawing/2014/main" id="{C5425633-9AD3-4D6B-A6D2-A3121440959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6CEF9D9F-90D5-4718-8299-53D539DC64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">
            <a:extLst>
              <a:ext uri="{FF2B5EF4-FFF2-40B4-BE49-F238E27FC236}">
                <a16:creationId xmlns:a16="http://schemas.microsoft.com/office/drawing/2014/main" id="{A28FB0F4-8E41-418A-9610-64D785161D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E93B34B-819E-47B0-AA6F-F97C76E98F0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>
            <a:extLst>
              <a:ext uri="{FF2B5EF4-FFF2-40B4-BE49-F238E27FC236}">
                <a16:creationId xmlns:a16="http://schemas.microsoft.com/office/drawing/2014/main" id="{398EDE0A-F6C9-4194-B156-1700291110A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>
            <a:extLst>
              <a:ext uri="{FF2B5EF4-FFF2-40B4-BE49-F238E27FC236}">
                <a16:creationId xmlns:a16="http://schemas.microsoft.com/office/drawing/2014/main" id="{03DB726C-6D0A-4023-8D47-F3C7C33681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">
            <a:extLst>
              <a:ext uri="{FF2B5EF4-FFF2-40B4-BE49-F238E27FC236}">
                <a16:creationId xmlns:a16="http://schemas.microsoft.com/office/drawing/2014/main" id="{E7553B04-A369-4190-8534-47411DF1BF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1B52F23-C70B-4C94-A4AD-6613E0C90F1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0051" name="Rectangle 1">
            <a:extLst>
              <a:ext uri="{FF2B5EF4-FFF2-40B4-BE49-F238E27FC236}">
                <a16:creationId xmlns:a16="http://schemas.microsoft.com/office/drawing/2014/main" id="{A8AE8658-081B-4BE4-A4F4-7716931DE1A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>
            <a:extLst>
              <a:ext uri="{FF2B5EF4-FFF2-40B4-BE49-F238E27FC236}">
                <a16:creationId xmlns:a16="http://schemas.microsoft.com/office/drawing/2014/main" id="{A2282830-F944-4E3F-95EB-D1E6A3201F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">
            <a:extLst>
              <a:ext uri="{FF2B5EF4-FFF2-40B4-BE49-F238E27FC236}">
                <a16:creationId xmlns:a16="http://schemas.microsoft.com/office/drawing/2014/main" id="{EF6C8277-16F3-44FB-BF84-394F06791D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D9E1E7D9-89F9-42E2-B118-D84C9F08701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2099" name="Rectangle 1">
            <a:extLst>
              <a:ext uri="{FF2B5EF4-FFF2-40B4-BE49-F238E27FC236}">
                <a16:creationId xmlns:a16="http://schemas.microsoft.com/office/drawing/2014/main" id="{C328C068-AC56-4F8D-85BC-37F0CD96F22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>
            <a:extLst>
              <a:ext uri="{FF2B5EF4-FFF2-40B4-BE49-F238E27FC236}">
                <a16:creationId xmlns:a16="http://schemas.microsoft.com/office/drawing/2014/main" id="{4A0CBCFA-BF0E-46A7-AF48-1D450D9C92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">
            <a:extLst>
              <a:ext uri="{FF2B5EF4-FFF2-40B4-BE49-F238E27FC236}">
                <a16:creationId xmlns:a16="http://schemas.microsoft.com/office/drawing/2014/main" id="{D5F646F5-CC2F-477A-8945-D398DDA180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B3CB0D5E-3337-4D6A-B6BE-9F436227B56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4147" name="Rectangle 1">
            <a:extLst>
              <a:ext uri="{FF2B5EF4-FFF2-40B4-BE49-F238E27FC236}">
                <a16:creationId xmlns:a16="http://schemas.microsoft.com/office/drawing/2014/main" id="{303030DB-FC15-494B-85D5-8AF41F10C3E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>
            <a:extLst>
              <a:ext uri="{FF2B5EF4-FFF2-40B4-BE49-F238E27FC236}">
                <a16:creationId xmlns:a16="http://schemas.microsoft.com/office/drawing/2014/main" id="{ADBA3A64-AD11-4793-BC09-72E2FC78D8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">
            <a:extLst>
              <a:ext uri="{FF2B5EF4-FFF2-40B4-BE49-F238E27FC236}">
                <a16:creationId xmlns:a16="http://schemas.microsoft.com/office/drawing/2014/main" id="{51F7056F-713F-47C9-A086-C9401B2216F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756B2194-B444-4704-87F9-0EDE2283D2D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6195" name="Rectangle 1">
            <a:extLst>
              <a:ext uri="{FF2B5EF4-FFF2-40B4-BE49-F238E27FC236}">
                <a16:creationId xmlns:a16="http://schemas.microsoft.com/office/drawing/2014/main" id="{3BD4FFA5-1FCD-41F3-BC77-48609DAB3D8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6" name="Rectangle 2">
            <a:extLst>
              <a:ext uri="{FF2B5EF4-FFF2-40B4-BE49-F238E27FC236}">
                <a16:creationId xmlns:a16="http://schemas.microsoft.com/office/drawing/2014/main" id="{AF717155-CFB0-4716-B465-BDB60DF6B2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">
            <a:extLst>
              <a:ext uri="{FF2B5EF4-FFF2-40B4-BE49-F238E27FC236}">
                <a16:creationId xmlns:a16="http://schemas.microsoft.com/office/drawing/2014/main" id="{7A0282FD-F412-4CC8-9870-5426CE1C38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3F7CCD6-E5CE-468E-8B57-DA5F75CBE2E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6435" name="Rectangle 1">
            <a:extLst>
              <a:ext uri="{FF2B5EF4-FFF2-40B4-BE49-F238E27FC236}">
                <a16:creationId xmlns:a16="http://schemas.microsoft.com/office/drawing/2014/main" id="{0EAE05B0-58A4-4BE2-9756-E5F96E623A8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6" name="Rectangle 2">
            <a:extLst>
              <a:ext uri="{FF2B5EF4-FFF2-40B4-BE49-F238E27FC236}">
                <a16:creationId xmlns:a16="http://schemas.microsoft.com/office/drawing/2014/main" id="{6EE0B766-8232-41DE-A856-0C9F1D4025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0">
            <a:extLst>
              <a:ext uri="{FF2B5EF4-FFF2-40B4-BE49-F238E27FC236}">
                <a16:creationId xmlns:a16="http://schemas.microsoft.com/office/drawing/2014/main" id="{A8049B86-E04F-41FB-9A97-E61CC1AF64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D8E97FEF-8A80-4599-97A2-6D1262AB8C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8723" name="Rectangle 1">
            <a:extLst>
              <a:ext uri="{FF2B5EF4-FFF2-40B4-BE49-F238E27FC236}">
                <a16:creationId xmlns:a16="http://schemas.microsoft.com/office/drawing/2014/main" id="{CA920DC7-2ADA-489E-BB9C-93FAEA2C318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4" name="Rectangle 2">
            <a:extLst>
              <a:ext uri="{FF2B5EF4-FFF2-40B4-BE49-F238E27FC236}">
                <a16:creationId xmlns:a16="http://schemas.microsoft.com/office/drawing/2014/main" id="{6CDA123F-D5CD-4E81-8C9A-BAC9F68C11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DAFCFB0-256A-4612-BECE-3B3A89B3429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70839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770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">
            <a:extLst>
              <a:ext uri="{FF2B5EF4-FFF2-40B4-BE49-F238E27FC236}">
                <a16:creationId xmlns:a16="http://schemas.microsoft.com/office/drawing/2014/main" id="{88403E84-9138-475A-A6A0-1C3F9942F8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D95E0BB7-9C3E-4A37-8C45-9E4E8939137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DB31ACC6-4CB2-4C67-9062-FEC214912D4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C618BD2E-A50E-4579-B610-BED89AC914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791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29875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931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0777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">
            <a:extLst>
              <a:ext uri="{FF2B5EF4-FFF2-40B4-BE49-F238E27FC236}">
                <a16:creationId xmlns:a16="http://schemas.microsoft.com/office/drawing/2014/main" id="{83F21099-97E4-4049-A6D9-162420F767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015ABFC-7D9C-4995-B92D-622DDE635A2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6915" name="Rectangle 1">
            <a:extLst>
              <a:ext uri="{FF2B5EF4-FFF2-40B4-BE49-F238E27FC236}">
                <a16:creationId xmlns:a16="http://schemas.microsoft.com/office/drawing/2014/main" id="{96B8025E-3CE9-46FF-B68C-DC490389D0C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6916" name="Rectangle 2">
            <a:extLst>
              <a:ext uri="{FF2B5EF4-FFF2-40B4-BE49-F238E27FC236}">
                <a16:creationId xmlns:a16="http://schemas.microsoft.com/office/drawing/2014/main" id="{FD83E245-7D3B-469E-A05D-FF6E5931416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">
            <a:extLst>
              <a:ext uri="{FF2B5EF4-FFF2-40B4-BE49-F238E27FC236}">
                <a16:creationId xmlns:a16="http://schemas.microsoft.com/office/drawing/2014/main" id="{B7774B01-B6AF-4CC4-BD57-059F75EFD28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090F5C6-3897-4303-AD8C-2A48AA146EA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8963" name="Rectangle 1">
            <a:extLst>
              <a:ext uri="{FF2B5EF4-FFF2-40B4-BE49-F238E27FC236}">
                <a16:creationId xmlns:a16="http://schemas.microsoft.com/office/drawing/2014/main" id="{100C44EE-6E98-482D-BBA2-58E4186B7D7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>
            <a:extLst>
              <a:ext uri="{FF2B5EF4-FFF2-40B4-BE49-F238E27FC236}">
                <a16:creationId xmlns:a16="http://schemas.microsoft.com/office/drawing/2014/main" id="{FEAD2DD9-5FE9-4C39-AD4D-C2DA6731761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0">
            <a:extLst>
              <a:ext uri="{FF2B5EF4-FFF2-40B4-BE49-F238E27FC236}">
                <a16:creationId xmlns:a16="http://schemas.microsoft.com/office/drawing/2014/main" id="{E91C6CAD-A9F4-404C-83DF-A2927E4C3C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21761EF-6598-46FC-9A4C-38EB99B7FD7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3059" name="Rectangle 1">
            <a:extLst>
              <a:ext uri="{FF2B5EF4-FFF2-40B4-BE49-F238E27FC236}">
                <a16:creationId xmlns:a16="http://schemas.microsoft.com/office/drawing/2014/main" id="{B7349615-3DC0-4561-927C-AD7FC75CDC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60" name="Rectangle 2">
            <a:extLst>
              <a:ext uri="{FF2B5EF4-FFF2-40B4-BE49-F238E27FC236}">
                <a16:creationId xmlns:a16="http://schemas.microsoft.com/office/drawing/2014/main" id="{A25B4418-B7CD-4600-9EF1-BBA9C24223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0">
            <a:extLst>
              <a:ext uri="{FF2B5EF4-FFF2-40B4-BE49-F238E27FC236}">
                <a16:creationId xmlns:a16="http://schemas.microsoft.com/office/drawing/2014/main" id="{6DE4B8E5-C8DC-49C7-A36E-1F3889FE58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B928183A-E113-4EC7-B984-73EE2305920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5107" name="Rectangle 1">
            <a:extLst>
              <a:ext uri="{FF2B5EF4-FFF2-40B4-BE49-F238E27FC236}">
                <a16:creationId xmlns:a16="http://schemas.microsoft.com/office/drawing/2014/main" id="{27286BFD-C795-41D5-AB6A-EDEBAF35343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8" name="Rectangle 2">
            <a:extLst>
              <a:ext uri="{FF2B5EF4-FFF2-40B4-BE49-F238E27FC236}">
                <a16:creationId xmlns:a16="http://schemas.microsoft.com/office/drawing/2014/main" id="{29B7E3DC-20D9-48B8-ABBF-AB798F0E20E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0">
            <a:extLst>
              <a:ext uri="{FF2B5EF4-FFF2-40B4-BE49-F238E27FC236}">
                <a16:creationId xmlns:a16="http://schemas.microsoft.com/office/drawing/2014/main" id="{7D4E92C0-03EB-47DC-A9AB-06829EF125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61886DC-5DFA-4145-9926-228A9F41B90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7155" name="Rectangle 1">
            <a:extLst>
              <a:ext uri="{FF2B5EF4-FFF2-40B4-BE49-F238E27FC236}">
                <a16:creationId xmlns:a16="http://schemas.microsoft.com/office/drawing/2014/main" id="{3E861C63-85F7-4100-9522-4190CA545E4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7156" name="Rectangle 2">
            <a:extLst>
              <a:ext uri="{FF2B5EF4-FFF2-40B4-BE49-F238E27FC236}">
                <a16:creationId xmlns:a16="http://schemas.microsoft.com/office/drawing/2014/main" id="{0732C33B-C1D2-49C2-8F29-FC6CE4B75E6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0">
            <a:extLst>
              <a:ext uri="{FF2B5EF4-FFF2-40B4-BE49-F238E27FC236}">
                <a16:creationId xmlns:a16="http://schemas.microsoft.com/office/drawing/2014/main" id="{E7DA09E4-ED54-40C7-B83A-24F4A4DE7D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29F04105-8A3D-4369-BD6C-61BDB0E7A9D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9203" name="Rectangle 1">
            <a:extLst>
              <a:ext uri="{FF2B5EF4-FFF2-40B4-BE49-F238E27FC236}">
                <a16:creationId xmlns:a16="http://schemas.microsoft.com/office/drawing/2014/main" id="{92344D39-6205-4518-93DD-27130DC49C4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9204" name="Rectangle 2">
            <a:extLst>
              <a:ext uri="{FF2B5EF4-FFF2-40B4-BE49-F238E27FC236}">
                <a16:creationId xmlns:a16="http://schemas.microsoft.com/office/drawing/2014/main" id="{A41D7C2E-4632-4C98-B8B1-699D7B14968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">
            <a:extLst>
              <a:ext uri="{FF2B5EF4-FFF2-40B4-BE49-F238E27FC236}">
                <a16:creationId xmlns:a16="http://schemas.microsoft.com/office/drawing/2014/main" id="{88403E84-9138-475A-A6A0-1C3F9942F8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95E0BB7-9C3E-4A37-8C45-9E4E8939137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DB31ACC6-4CB2-4C67-9062-FEC214912D4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C618BD2E-A50E-4579-B610-BED89AC914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83495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0">
            <a:extLst>
              <a:ext uri="{FF2B5EF4-FFF2-40B4-BE49-F238E27FC236}">
                <a16:creationId xmlns:a16="http://schemas.microsoft.com/office/drawing/2014/main" id="{4516DF32-2DFF-4C92-8A4B-442F527F88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A77B4ED-4D02-41BF-B54E-888E4131919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1251" name="Rectangle 1">
            <a:extLst>
              <a:ext uri="{FF2B5EF4-FFF2-40B4-BE49-F238E27FC236}">
                <a16:creationId xmlns:a16="http://schemas.microsoft.com/office/drawing/2014/main" id="{83C2EA90-0989-4755-9D9B-21C396E897E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1252" name="Rectangle 2">
            <a:extLst>
              <a:ext uri="{FF2B5EF4-FFF2-40B4-BE49-F238E27FC236}">
                <a16:creationId xmlns:a16="http://schemas.microsoft.com/office/drawing/2014/main" id="{A5DBEDB5-BF52-4898-B4EE-2309F2A0636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0">
            <a:extLst>
              <a:ext uri="{FF2B5EF4-FFF2-40B4-BE49-F238E27FC236}">
                <a16:creationId xmlns:a16="http://schemas.microsoft.com/office/drawing/2014/main" id="{4D5CBFBB-0BAF-4F13-81E6-404702DEFE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CDB5EEB-9191-4551-98F8-E6BE5801BBB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3299" name="Rectangle 1">
            <a:extLst>
              <a:ext uri="{FF2B5EF4-FFF2-40B4-BE49-F238E27FC236}">
                <a16:creationId xmlns:a16="http://schemas.microsoft.com/office/drawing/2014/main" id="{0EC8CE3C-BA36-4842-B944-7DE2F265D74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3300" name="Rectangle 2">
            <a:extLst>
              <a:ext uri="{FF2B5EF4-FFF2-40B4-BE49-F238E27FC236}">
                <a16:creationId xmlns:a16="http://schemas.microsoft.com/office/drawing/2014/main" id="{083648FE-5884-44F3-A423-DF5E705F7AE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">
            <a:extLst>
              <a:ext uri="{FF2B5EF4-FFF2-40B4-BE49-F238E27FC236}">
                <a16:creationId xmlns:a16="http://schemas.microsoft.com/office/drawing/2014/main" id="{5769E5C9-D380-45AC-9A19-7AA34CFC1D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5B8A8D33-E47E-46E6-A407-B34CA1BDDDA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5347" name="Rectangle 1">
            <a:extLst>
              <a:ext uri="{FF2B5EF4-FFF2-40B4-BE49-F238E27FC236}">
                <a16:creationId xmlns:a16="http://schemas.microsoft.com/office/drawing/2014/main" id="{88EA99F0-AD7F-4B50-B9F8-7ADCF0F808A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5348" name="Rectangle 2">
            <a:extLst>
              <a:ext uri="{FF2B5EF4-FFF2-40B4-BE49-F238E27FC236}">
                <a16:creationId xmlns:a16="http://schemas.microsoft.com/office/drawing/2014/main" id="{E2421C73-E987-449C-8CBE-87449A6E56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0">
            <a:extLst>
              <a:ext uri="{FF2B5EF4-FFF2-40B4-BE49-F238E27FC236}">
                <a16:creationId xmlns:a16="http://schemas.microsoft.com/office/drawing/2014/main" id="{15A22686-D60B-46E1-BFED-02E04EFEE5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D1EE5E6-C052-4D28-939B-55BBEE63E2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9443" name="Rectangle 1">
            <a:extLst>
              <a:ext uri="{FF2B5EF4-FFF2-40B4-BE49-F238E27FC236}">
                <a16:creationId xmlns:a16="http://schemas.microsoft.com/office/drawing/2014/main" id="{16300BB1-73F3-4428-8C96-8F89A642430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9444" name="Rectangle 2">
            <a:extLst>
              <a:ext uri="{FF2B5EF4-FFF2-40B4-BE49-F238E27FC236}">
                <a16:creationId xmlns:a16="http://schemas.microsoft.com/office/drawing/2014/main" id="{C60F12CC-FAFE-4AD6-9B8B-9178C1209F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10">
            <a:extLst>
              <a:ext uri="{FF2B5EF4-FFF2-40B4-BE49-F238E27FC236}">
                <a16:creationId xmlns:a16="http://schemas.microsoft.com/office/drawing/2014/main" id="{792A7F74-7A97-446F-B04D-40A5C6DBA8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B721123-3D5F-4EC4-8F99-C6CC3263715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1491" name="Rectangle 1">
            <a:extLst>
              <a:ext uri="{FF2B5EF4-FFF2-40B4-BE49-F238E27FC236}">
                <a16:creationId xmlns:a16="http://schemas.microsoft.com/office/drawing/2014/main" id="{9F8C0E88-FAE8-4B99-92F3-BAEC04FC5CB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1492" name="Rectangle 2">
            <a:extLst>
              <a:ext uri="{FF2B5EF4-FFF2-40B4-BE49-F238E27FC236}">
                <a16:creationId xmlns:a16="http://schemas.microsoft.com/office/drawing/2014/main" id="{627CAB3C-8F61-43DD-B463-9CF63DA1105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">
            <a:extLst>
              <a:ext uri="{FF2B5EF4-FFF2-40B4-BE49-F238E27FC236}">
                <a16:creationId xmlns:a16="http://schemas.microsoft.com/office/drawing/2014/main" id="{E467274C-7E64-49FC-9122-CCD42F52CC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76831F4-7472-4CAA-A024-02AF5A1DD60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3539" name="Rectangle 1">
            <a:extLst>
              <a:ext uri="{FF2B5EF4-FFF2-40B4-BE49-F238E27FC236}">
                <a16:creationId xmlns:a16="http://schemas.microsoft.com/office/drawing/2014/main" id="{2D6D9CAD-3576-4CA6-B591-23C2D1F7B69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3540" name="Rectangle 2">
            <a:extLst>
              <a:ext uri="{FF2B5EF4-FFF2-40B4-BE49-F238E27FC236}">
                <a16:creationId xmlns:a16="http://schemas.microsoft.com/office/drawing/2014/main" id="{D5F5DF83-D8AB-48A9-ABBE-12C232A629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">
            <a:extLst>
              <a:ext uri="{FF2B5EF4-FFF2-40B4-BE49-F238E27FC236}">
                <a16:creationId xmlns:a16="http://schemas.microsoft.com/office/drawing/2014/main" id="{5D9AAEE1-9C31-4693-9F7B-EF8A360489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762E0B57-5706-4D0F-9666-E649E6C6CB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5587" name="Rectangle 1">
            <a:extLst>
              <a:ext uri="{FF2B5EF4-FFF2-40B4-BE49-F238E27FC236}">
                <a16:creationId xmlns:a16="http://schemas.microsoft.com/office/drawing/2014/main" id="{1CE3AFBB-7146-475B-ABFE-3E7FCC16ED4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5588" name="Rectangle 2">
            <a:extLst>
              <a:ext uri="{FF2B5EF4-FFF2-40B4-BE49-F238E27FC236}">
                <a16:creationId xmlns:a16="http://schemas.microsoft.com/office/drawing/2014/main" id="{B8157E87-D3B0-4808-B954-BC46ED039C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">
            <a:extLst>
              <a:ext uri="{FF2B5EF4-FFF2-40B4-BE49-F238E27FC236}">
                <a16:creationId xmlns:a16="http://schemas.microsoft.com/office/drawing/2014/main" id="{7EB652DE-4796-42A4-B37B-023EDD857F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7B512A55-9C00-46AD-8581-E7F3C17CA0A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3779" name="Rectangle 1">
            <a:extLst>
              <a:ext uri="{FF2B5EF4-FFF2-40B4-BE49-F238E27FC236}">
                <a16:creationId xmlns:a16="http://schemas.microsoft.com/office/drawing/2014/main" id="{9261AA7F-2088-49C1-B2C5-47062BEE53C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3780" name="Rectangle 2">
            <a:extLst>
              <a:ext uri="{FF2B5EF4-FFF2-40B4-BE49-F238E27FC236}">
                <a16:creationId xmlns:a16="http://schemas.microsoft.com/office/drawing/2014/main" id="{A6CBCEAB-E353-4FE3-8095-DDFFA811A3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10">
            <a:extLst>
              <a:ext uri="{FF2B5EF4-FFF2-40B4-BE49-F238E27FC236}">
                <a16:creationId xmlns:a16="http://schemas.microsoft.com/office/drawing/2014/main" id="{C3B74358-923C-4938-AE0A-D750460C9A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4139074-9529-4A29-9F81-8086A3E151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7875" name="Rectangle 1">
            <a:extLst>
              <a:ext uri="{FF2B5EF4-FFF2-40B4-BE49-F238E27FC236}">
                <a16:creationId xmlns:a16="http://schemas.microsoft.com/office/drawing/2014/main" id="{3280EC03-CBDA-4718-B7D2-B6FCB9681CE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7876" name="Rectangle 2">
            <a:extLst>
              <a:ext uri="{FF2B5EF4-FFF2-40B4-BE49-F238E27FC236}">
                <a16:creationId xmlns:a16="http://schemas.microsoft.com/office/drawing/2014/main" id="{E3F88BE5-C968-448C-82A9-B0658F8EB5C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0">
            <a:extLst>
              <a:ext uri="{FF2B5EF4-FFF2-40B4-BE49-F238E27FC236}">
                <a16:creationId xmlns:a16="http://schemas.microsoft.com/office/drawing/2014/main" id="{B537C733-DAEB-42E7-B90B-3908D2A266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E91342C-9C1A-4FB0-AC74-85AB9E6414E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9923" name="Rectangle 1">
            <a:extLst>
              <a:ext uri="{FF2B5EF4-FFF2-40B4-BE49-F238E27FC236}">
                <a16:creationId xmlns:a16="http://schemas.microsoft.com/office/drawing/2014/main" id="{5C51A5DC-90BC-4BF4-A5E6-845E3AF4405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9924" name="Rectangle 2">
            <a:extLst>
              <a:ext uri="{FF2B5EF4-FFF2-40B4-BE49-F238E27FC236}">
                <a16:creationId xmlns:a16="http://schemas.microsoft.com/office/drawing/2014/main" id="{7A167CC6-D670-4711-86F3-484A46D02A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">
            <a:extLst>
              <a:ext uri="{FF2B5EF4-FFF2-40B4-BE49-F238E27FC236}">
                <a16:creationId xmlns:a16="http://schemas.microsoft.com/office/drawing/2014/main" id="{238E04D2-BAE8-45AB-AD2B-FD18A67B6A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5FCD5E2-FF70-4753-BDC8-B38ABCEF3CE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>
            <a:extLst>
              <a:ext uri="{FF2B5EF4-FFF2-40B4-BE49-F238E27FC236}">
                <a16:creationId xmlns:a16="http://schemas.microsoft.com/office/drawing/2014/main" id="{BF7650C2-54A9-4246-9700-5A41979D033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>
            <a:extLst>
              <a:ext uri="{FF2B5EF4-FFF2-40B4-BE49-F238E27FC236}">
                <a16:creationId xmlns:a16="http://schemas.microsoft.com/office/drawing/2014/main" id="{5693D563-51B4-4FEA-A51B-C741D5F6F6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">
            <a:extLst>
              <a:ext uri="{FF2B5EF4-FFF2-40B4-BE49-F238E27FC236}">
                <a16:creationId xmlns:a16="http://schemas.microsoft.com/office/drawing/2014/main" id="{E6F885AB-7592-4D49-97B8-D1440B135C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7B10C6B-BC9A-4FBF-9E86-7505C9234D1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3187" name="Rectangle 1">
            <a:extLst>
              <a:ext uri="{FF2B5EF4-FFF2-40B4-BE49-F238E27FC236}">
                <a16:creationId xmlns:a16="http://schemas.microsoft.com/office/drawing/2014/main" id="{9FB673C7-4AB3-4824-B53A-3F9487F6FE1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9D186920-917B-4792-AED4-7F61511C1C9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">
            <a:extLst>
              <a:ext uri="{FF2B5EF4-FFF2-40B4-BE49-F238E27FC236}">
                <a16:creationId xmlns:a16="http://schemas.microsoft.com/office/drawing/2014/main" id="{B1ABDABB-0678-426D-854A-4BDF5192F9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CA3179C-B467-453C-84C9-0489BF90854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>
            <a:extLst>
              <a:ext uri="{FF2B5EF4-FFF2-40B4-BE49-F238E27FC236}">
                <a16:creationId xmlns:a16="http://schemas.microsoft.com/office/drawing/2014/main" id="{B9D6F401-9B80-43E2-8A17-CEA5A6BC3AD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61C5AEB2-CDE8-4791-A23B-5F8BD38DED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">
            <a:extLst>
              <a:ext uri="{FF2B5EF4-FFF2-40B4-BE49-F238E27FC236}">
                <a16:creationId xmlns:a16="http://schemas.microsoft.com/office/drawing/2014/main" id="{A96FF6B5-AD60-438E-88D8-3800636A62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B75B8FCB-5AB8-4892-B900-DE813A7095B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DF527C7C-9A78-4360-B306-5BD15DE5DE8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6B2C5A78-B3C5-4A48-AB92-0485145C598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">
            <a:extLst>
              <a:ext uri="{FF2B5EF4-FFF2-40B4-BE49-F238E27FC236}">
                <a16:creationId xmlns:a16="http://schemas.microsoft.com/office/drawing/2014/main" id="{CA9658F7-4E68-4157-9867-18E639F017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DE40372D-BD7F-4A9D-B7DA-EE786484B14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A93E55A2-3608-48D2-A337-1BAE7D34F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B3C3CE95-2847-437E-81B8-FDBA3E503C80}" type="slidenum">
              <a:rPr lang="it-IT" altLang="it-IT" sz="1200">
                <a:solidFill>
                  <a:srgbClr val="000000"/>
                </a:solidFill>
                <a:cs typeface="Lucida Sans Unicode" panose="020B0602030504020204" pitchFamily="34" charset="0"/>
              </a:rPr>
              <a:pPr algn="r" eaLnBrk="1" hangingPunct="1">
                <a:buClrTx/>
                <a:buSzPct val="45000"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97284" name="Text Box 2">
            <a:extLst>
              <a:ext uri="{FF2B5EF4-FFF2-40B4-BE49-F238E27FC236}">
                <a16:creationId xmlns:a16="http://schemas.microsoft.com/office/drawing/2014/main" id="{A8EEB8A3-3451-4D57-B015-008109FB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97285" name="Text Box 3">
            <a:extLst>
              <a:ext uri="{FF2B5EF4-FFF2-40B4-BE49-F238E27FC236}">
                <a16:creationId xmlns:a16="http://schemas.microsoft.com/office/drawing/2014/main" id="{DBFF8E94-DDAC-4EB1-B969-E28D25C96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97286" name="Text Box 4">
            <a:extLst>
              <a:ext uri="{FF2B5EF4-FFF2-40B4-BE49-F238E27FC236}">
                <a16:creationId xmlns:a16="http://schemas.microsoft.com/office/drawing/2014/main" id="{FE5354B0-503D-4A8B-826C-89C82B561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97287" name="Rectangle 5">
            <a:extLst>
              <a:ext uri="{FF2B5EF4-FFF2-40B4-BE49-F238E27FC236}">
                <a16:creationId xmlns:a16="http://schemas.microsoft.com/office/drawing/2014/main" id="{E6765C5B-E33F-4F37-9982-CAEEFEC9824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8" name="Rectangle 6">
            <a:extLst>
              <a:ext uri="{FF2B5EF4-FFF2-40B4-BE49-F238E27FC236}">
                <a16:creationId xmlns:a16="http://schemas.microsoft.com/office/drawing/2014/main" id="{90BE50FF-9CEC-4E7E-A570-19601B975D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E9982D-7776-45F1-A2D7-6FD6F13C1C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4F863D-3AE9-44DA-AA54-88E84C62BF8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CCD3B5-20DC-496F-8E78-E144FE3AAE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81CB52-1402-4C3A-8A7B-A9E215A583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295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15840-D758-48F4-A1EB-9B18FE8ABC4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0D6D1B-576D-49EE-BE29-C7AE682E151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315159-ACD7-4994-BAE6-D1A7B81830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91BFDF-E894-4AF9-9734-9354A1D3245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83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F31CA0-E25D-468F-8F91-D03E5FBF82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D16CBC-741C-40F6-8F1F-64C133BB2E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037C4-BFD7-4B11-A563-044F8A3714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0195E2-3CF2-48B8-A26C-AFFFF630A33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83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A814F0-E3CB-46F3-82D4-1A08C642D5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B5D03A-45F5-41AB-8397-81CEEBDE89D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BB3B5F-4900-40DB-964C-274CE65307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2A669B-6C1C-4BA2-A5FF-2768322BCB38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0627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DE57BD-9D7D-4C6C-8B57-437AFB971C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37B616-9F54-44EB-8660-8345D8CC56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17DF39-3288-493B-9CEC-AEABEC5127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EFCDB-CE23-4860-AF6A-5BC345B914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975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56710A-87E3-45E3-8833-2D4745E6E9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82092-6DFA-4C6A-B9E5-6CA4DD5D7E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712DF-A05D-45C6-8B60-E364C3682A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043B52-EC55-4594-A18B-E716CD8A8E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13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22EF2F-ACEE-4131-8B69-FD1024229D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FF580F-3C7B-4B69-816F-DC41027797B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5BBC5A-C03F-4374-A51B-814EB9A274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16E5AE-6491-4D08-BAFE-1DFC08AEDB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0488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E2E491-A78B-4137-A6F2-0BA97E49E93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01C8C9-B7AD-4697-A1B9-024D6EF8A98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CF16D5-AA10-463E-93A0-34BEEF2ACB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13C326-463A-4838-87DA-DD8C2C89E5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426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5DD0E1-F311-4AEA-BDAB-A3C046C327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2BE2F6-0655-4411-A1C6-D524F7F194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15FEB1-5BCF-4ABE-A086-E336CE8E11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A71BAD-3A83-4802-B282-2AFA6733FF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1687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A58AD6-1FDD-49D4-8250-4CD1D1E6404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47007B-4BAB-4A63-9F3A-3AB19FD34E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ED9D80-42F8-41D9-A83C-0ECF8DEC45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3C9BD1-B883-4B7A-909A-5BC10E6575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0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BA1B7CC-21AA-4DFC-9E7B-89074E33B2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65A1F4-3CF8-416E-9549-0C3A1D1746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EE266A-859A-4C2F-A5B1-1F7D49E595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01BD45-33D1-4673-9565-C94B9896E8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00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1F1A9-D2D1-4643-904B-D5BADCC2FA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91101B-21B0-4A54-B61F-37F768C652F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20C996-FD2A-400C-8C65-C8D4FCDE1F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835F29-E6F6-4A12-A0F7-CBB39102C86F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4851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854C1E-D72B-400E-867A-F362A02CAB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459C20-DBC1-4CF4-BCD8-E2FD4BB59F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E06B35-E355-49EA-A903-84FFF517B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53BBB0-DCD3-4B2B-B5DC-84EACE6228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41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E859A3-61C5-4C9F-A2C4-9A3F154249C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20ABCC-801E-445D-B7A4-A97CDB4555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2EE1CE-76DF-447C-A192-1F0593D01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D31887-C0A1-4303-981C-DF1A8B3506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5259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1F249F-2A6A-4AC7-A3CE-3C9E1ED489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49ECFB-A8EF-4C5D-B080-90AC8122E6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E0D0E-4CD0-4EF6-92BF-A4B067CFF4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012028-15BB-4C61-AF55-7194B3705D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2094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E29D17-CABE-4CD9-B0C1-FD9798CE72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4D323-3868-4669-BF72-ABBF5D58498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A0379C-39EF-4818-B591-8DFBE4B6F9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467CBA-B518-4324-B409-C09ED21636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49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6050" cy="19145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00A211-9957-487C-942D-4A95B85A5F2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E59746-2F35-4800-BB3B-2984CC9742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2A442-A700-4038-94EE-A6BE9B5BFB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7CF7B6-8DA2-44B6-98D0-FC4AE1329C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1190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06507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76272944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5976354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25196003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27065859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776D50-354D-4CEC-97FF-6EE29D4BEF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EFDDB-6D2D-4345-852C-DA0C640BA51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A72184-9A08-43E8-B752-1E09E2A65D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DE4A23-022D-45A6-9650-D3291D96060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89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64631902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66066934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71959262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50234861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20961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06843851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4408123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1015479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729893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C907D6-46D1-4035-AAE1-6CD9BD141F0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202935-D09B-46D1-803E-16E39D1641F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19869-9DB7-4DFA-915A-1ACCAA7287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B621796-167E-4259-B001-AB6AEE525A2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81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FEF2E02-868D-4DD0-883A-07ED2A4A28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0FBC61E-C3B4-40E8-B842-571020D2643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21FE0-9D02-4B77-AF9E-EEACDA574D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E134E06-0B99-439C-A774-744EF58F022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02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619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B9B1DA-A458-481A-8081-B840DEBF7CC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56CEBD2-9318-4DDA-AFDA-615842AED64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E64873-0ADF-40D1-9F3B-7015C1391F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A74EB5-80EE-4DD5-BB73-64C0DE2331D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110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F6D0C4-D6F5-43E5-98F8-503630C0B0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13EDE-38B2-418A-A075-4482447B11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6DC3E4-32CA-42DB-81F9-3E6F7D85BF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85BC606-75A2-4A81-BCAF-5DE6521EC78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97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02DCD9-4975-47B7-AC2E-75E5C397D9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632D0A-C805-4113-AB02-0013A7FF925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56181-FA06-4E50-BD5C-FE532856F8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BE063ED-69C2-46E1-8791-472E948F828B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696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32E85E0F-8D47-43A4-BC4A-CAA543B0E41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EF308E1F-F74F-4A26-B5B1-B956C55462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65957D-98C8-4F57-86C7-8A1A22994C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0B7A5299-9B59-4170-BEBA-948B2BF380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32" name="Group 4">
              <a:extLst>
                <a:ext uri="{FF2B5EF4-FFF2-40B4-BE49-F238E27FC236}">
                  <a16:creationId xmlns:a16="http://schemas.microsoft.com/office/drawing/2014/main" id="{01F3D62A-65A6-4F01-A452-981F51F1D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94402DE4-95A2-4A04-8DE3-21DB0A225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4016E774-22A7-4134-B681-4A930147A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D37E2A2D-CE25-40A8-A0D7-6A9BE5629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0ABD69D0-9FF5-4875-83A6-F81420D76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88B16EE2-7E73-4CF6-BF2B-D89A8CAF5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68AF07CF-9E93-4428-9FAA-E9E71BC3A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68F09CE6-E399-4313-96FA-C755393EA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D7E20A3E-B91A-4943-8FB6-A3560D624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CD656E-4EC2-4A83-A9E9-799D8976ECF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A1FFB433-0C50-42EB-A5F7-6F125D552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50CD9385-9EBD-4284-9704-DAE5E6C7C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2056" name="Group 2">
              <a:extLst>
                <a:ext uri="{FF2B5EF4-FFF2-40B4-BE49-F238E27FC236}">
                  <a16:creationId xmlns:a16="http://schemas.microsoft.com/office/drawing/2014/main" id="{9B708308-0BF9-42CC-BBF3-686930360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2" name="Freeform 3">
                <a:extLst>
                  <a:ext uri="{FF2B5EF4-FFF2-40B4-BE49-F238E27FC236}">
                    <a16:creationId xmlns:a16="http://schemas.microsoft.com/office/drawing/2014/main" id="{150936AC-54AC-4042-9C5A-3FF25D866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>
                <a:extLst>
                  <a:ext uri="{FF2B5EF4-FFF2-40B4-BE49-F238E27FC236}">
                    <a16:creationId xmlns:a16="http://schemas.microsoft.com/office/drawing/2014/main" id="{B8830AFB-016E-421C-8FFB-A26EE099F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>
                <a:extLst>
                  <a:ext uri="{FF2B5EF4-FFF2-40B4-BE49-F238E27FC236}">
                    <a16:creationId xmlns:a16="http://schemas.microsoft.com/office/drawing/2014/main" id="{B5CA1EE4-98B7-4A32-AF03-C731F4704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4AD196B4-9573-4519-91F1-DD79D5666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>
                <a:extLst>
                  <a:ext uri="{FF2B5EF4-FFF2-40B4-BE49-F238E27FC236}">
                    <a16:creationId xmlns:a16="http://schemas.microsoft.com/office/drawing/2014/main" id="{44C87EF3-9998-4538-A429-7A1E733C0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>
              <a:extLst>
                <a:ext uri="{FF2B5EF4-FFF2-40B4-BE49-F238E27FC236}">
                  <a16:creationId xmlns:a16="http://schemas.microsoft.com/office/drawing/2014/main" id="{79B64C57-2479-428C-8299-F0F0D8D3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84033113-D35F-4A97-B4BE-FEA0797F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>
            <a:extLst>
              <a:ext uri="{FF2B5EF4-FFF2-40B4-BE49-F238E27FC236}">
                <a16:creationId xmlns:a16="http://schemas.microsoft.com/office/drawing/2014/main" id="{F7349E02-5012-40A4-B3E2-E2D8EC02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60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9A0CA64A-AAA4-43E0-B0AC-6D623DCC114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371600" y="3886200"/>
            <a:ext cx="63944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C02716CC-5928-4DC7-95EB-FC39CAF5FB5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D1C055DE-FB1C-4F52-9A84-342F095CDB3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67B9EC95-F8E7-43EC-B5C0-C3A581512A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E0E63C7-E057-4F89-A4CE-7F22A16C39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2800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40.png"/><Relationship Id="rId4" Type="http://schemas.microsoft.com/office/2007/relationships/hdphoto" Target="../media/hdphoto24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45.png"/><Relationship Id="rId4" Type="http://schemas.microsoft.com/office/2007/relationships/hdphoto" Target="../media/hdphoto28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13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4193E4A0-2AE5-4FC8-A904-E3AFDFB40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48" y="1484784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e 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CINGOLO PELVICO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(Bacino o Pelvi)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44B23C19-A153-4B06-8025-9C8410DEED3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408111" y="3789040"/>
            <a:ext cx="6400800" cy="1752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defRPr/>
            </a:pPr>
            <a:r>
              <a:rPr lang="it-IT" sz="5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- 2 -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071BB005-C413-42CB-B64D-7B56ABD8EF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5915" y="2204864"/>
            <a:ext cx="3491880" cy="936104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ARTO INFERIORE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FASCE e LOGGE OSTEOFASCIALI</a:t>
            </a:r>
          </a:p>
        </p:txBody>
      </p:sp>
      <p:pic>
        <p:nvPicPr>
          <p:cNvPr id="98307" name="Picture 2">
            <a:extLst>
              <a:ext uri="{FF2B5EF4-FFF2-40B4-BE49-F238E27FC236}">
                <a16:creationId xmlns:a16="http://schemas.microsoft.com/office/drawing/2014/main" id="{CE7B0701-3B84-494E-A877-ECFE8DA8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965" y="28620"/>
            <a:ext cx="5548523" cy="671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>
            <a:extLst>
              <a:ext uri="{FF2B5EF4-FFF2-40B4-BE49-F238E27FC236}">
                <a16:creationId xmlns:a16="http://schemas.microsoft.com/office/drawing/2014/main" id="{33A724C3-1DA2-420D-9603-1264D331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CAE83577-3F14-4C8C-A9DF-511E6D17AC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 LATA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D05F4E3-6EFB-41B0-9128-223F4E917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552" y="764704"/>
            <a:ext cx="8375848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EMETTE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DUE SETTI INTERMUSCOLARI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SETTO MEDIALE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SETTO LATERALE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Essi dividono la coscia in 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LOGGIA OSTEO-FASCIALE ANTERIORE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ANTERIORI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LOGGIA OSTEO-FASCIALE POSTERIORE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MEDIALI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POSTERIORI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>
            <a:extLst>
              <a:ext uri="{FF2B5EF4-FFF2-40B4-BE49-F238E27FC236}">
                <a16:creationId xmlns:a16="http://schemas.microsoft.com/office/drawing/2014/main" id="{CF500931-4E88-4CC5-A52A-360FCC5CE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04" t="11477" r="2739" b="-368"/>
          <a:stretch/>
        </p:blipFill>
        <p:spPr bwMode="auto">
          <a:xfrm>
            <a:off x="19497" y="101196"/>
            <a:ext cx="9124503" cy="665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A775DEF8-E9F0-477E-B7EB-74CB2AB90F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ANTERIORI e MEDIALI della COSCIA</a:t>
            </a:r>
          </a:p>
        </p:txBody>
      </p:sp>
      <p:pic>
        <p:nvPicPr>
          <p:cNvPr id="106499" name="Picture 2">
            <a:extLst>
              <a:ext uri="{FF2B5EF4-FFF2-40B4-BE49-F238E27FC236}">
                <a16:creationId xmlns:a16="http://schemas.microsoft.com/office/drawing/2014/main" id="{0F1331D5-BA50-486F-BEBC-3A62D396F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51"/>
          <a:stretch/>
        </p:blipFill>
        <p:spPr bwMode="auto">
          <a:xfrm>
            <a:off x="0" y="1484784"/>
            <a:ext cx="9144000" cy="499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0F6C54D4-7D39-4F2B-AD80-09CA471437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5912"/>
            <a:ext cx="9144000" cy="609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ANTERIORI DELLA COSCIA</a:t>
            </a:r>
          </a:p>
        </p:txBody>
      </p:sp>
      <p:graphicFrame>
        <p:nvGraphicFramePr>
          <p:cNvPr id="44034" name="Group 2">
            <a:extLst>
              <a:ext uri="{FF2B5EF4-FFF2-40B4-BE49-F238E27FC236}">
                <a16:creationId xmlns:a16="http://schemas.microsoft.com/office/drawing/2014/main" id="{B2F6F24D-AA4F-4A2F-B622-DD4F65A97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11773"/>
              </p:ext>
            </p:extLst>
          </p:nvPr>
        </p:nvGraphicFramePr>
        <p:xfrm>
          <a:off x="215516" y="404664"/>
          <a:ext cx="8712967" cy="6304389"/>
        </p:xfrm>
        <a:graphic>
          <a:graphicData uri="http://schemas.openxmlformats.org/drawingml/2006/table">
            <a:tbl>
              <a:tblPr/>
              <a:tblGrid>
                <a:gridCol w="1597100">
                  <a:extLst>
                    <a:ext uri="{9D8B030D-6E8A-4147-A177-3AD203B41FA5}">
                      <a16:colId xmlns:a16="http://schemas.microsoft.com/office/drawing/2014/main" val="1518915374"/>
                    </a:ext>
                  </a:extLst>
                </a:gridCol>
                <a:gridCol w="1846648">
                  <a:extLst>
                    <a:ext uri="{9D8B030D-6E8A-4147-A177-3AD203B41FA5}">
                      <a16:colId xmlns:a16="http://schemas.microsoft.com/office/drawing/2014/main" val="2145357943"/>
                    </a:ext>
                  </a:extLst>
                </a:gridCol>
                <a:gridCol w="1681795">
                  <a:extLst>
                    <a:ext uri="{9D8B030D-6E8A-4147-A177-3AD203B41FA5}">
                      <a16:colId xmlns:a16="http://schemas.microsoft.com/office/drawing/2014/main" val="3908725300"/>
                    </a:ext>
                  </a:extLst>
                </a:gridCol>
                <a:gridCol w="1699943">
                  <a:extLst>
                    <a:ext uri="{9D8B030D-6E8A-4147-A177-3AD203B41FA5}">
                      <a16:colId xmlns:a16="http://schemas.microsoft.com/office/drawing/2014/main" val="112720740"/>
                    </a:ext>
                  </a:extLst>
                </a:gridCol>
                <a:gridCol w="1887481">
                  <a:extLst>
                    <a:ext uri="{9D8B030D-6E8A-4147-A177-3AD203B41FA5}">
                      <a16:colId xmlns:a16="http://schemas.microsoft.com/office/drawing/2014/main" val="1784070758"/>
                    </a:ext>
                  </a:extLst>
                </a:gridCol>
              </a:tblGrid>
              <a:tr h="41499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242533"/>
                  </a:ext>
                </a:extLst>
              </a:tr>
              <a:tr h="13926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SARTORIO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zampa d’ oca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ILIACA ANTERO-SUPERIORE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MEDIALE TIBIA (epifisi superiore)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FEMORALE (L2 - L3)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 sulla COSCIA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COSCIA sul BACINO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977986"/>
                  </a:ext>
                </a:extLst>
              </a:tr>
              <a:tr h="13926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FEMORALE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ILIACA ANTERO-INFERIORE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TIBIA TRAMITE TENDINE PATELLARE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FEMORALE (L2-L4)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GAMBA SULLA 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 BACINO SULLA 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182884"/>
                  </a:ext>
                </a:extLst>
              </a:tr>
              <a:tr h="1024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VASTO LATERALE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 e GRANDE TROCANTERE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550830"/>
                  </a:ext>
                </a:extLst>
              </a:tr>
              <a:tr h="1024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VASTO MEDIALE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494650"/>
                  </a:ext>
                </a:extLst>
              </a:tr>
              <a:tr h="1024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VASTO INTERMEDIO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5646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FFC390C6-9883-44B9-BABC-178C2D499B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060848"/>
            <a:ext cx="2736304" cy="609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RETTO FEMORALE</a:t>
            </a:r>
          </a:p>
        </p:txBody>
      </p:sp>
      <p:pic>
        <p:nvPicPr>
          <p:cNvPr id="112643" name="Picture 2">
            <a:extLst>
              <a:ext uri="{FF2B5EF4-FFF2-40B4-BE49-F238E27FC236}">
                <a16:creationId xmlns:a16="http://schemas.microsoft.com/office/drawing/2014/main" id="{5D8C5171-E64C-42FE-A9A7-6F13B0AD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862" y="1912"/>
            <a:ext cx="5741017" cy="68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7E33CFFC-3C7B-45C2-A2A9-2228C9CB1C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60848"/>
            <a:ext cx="27718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VASTO LATERALE</a:t>
            </a:r>
          </a:p>
        </p:txBody>
      </p:sp>
      <p:pic>
        <p:nvPicPr>
          <p:cNvPr id="114691" name="Picture 2">
            <a:extLst>
              <a:ext uri="{FF2B5EF4-FFF2-40B4-BE49-F238E27FC236}">
                <a16:creationId xmlns:a16="http://schemas.microsoft.com/office/drawing/2014/main" id="{ECE77ECF-8F77-4BBB-8A53-B9BC5CD5A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732" y="12576"/>
            <a:ext cx="6186504" cy="68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7169FB3E-0D49-44A9-A396-555D890E2B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88840"/>
            <a:ext cx="3275856" cy="762000"/>
          </a:xfrm>
          <a:solidFill>
            <a:schemeClr val="bg1"/>
          </a:solidFill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VASTO INTERMEDIO</a:t>
            </a:r>
          </a:p>
        </p:txBody>
      </p:sp>
      <p:pic>
        <p:nvPicPr>
          <p:cNvPr id="116739" name="Picture 2">
            <a:extLst>
              <a:ext uri="{FF2B5EF4-FFF2-40B4-BE49-F238E27FC236}">
                <a16:creationId xmlns:a16="http://schemas.microsoft.com/office/drawing/2014/main" id="{908E81B6-CFF5-44B6-A542-BBDAEFE3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619" y="0"/>
            <a:ext cx="59896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C1D54F66-206B-4E13-8D68-A9C067CBB4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762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MEDIALI DELLA COSCIA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1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) </a:t>
            </a:r>
          </a:p>
        </p:txBody>
      </p:sp>
      <p:graphicFrame>
        <p:nvGraphicFramePr>
          <p:cNvPr id="50178" name="Group 2">
            <a:extLst>
              <a:ext uri="{FF2B5EF4-FFF2-40B4-BE49-F238E27FC236}">
                <a16:creationId xmlns:a16="http://schemas.microsoft.com/office/drawing/2014/main" id="{BADB9293-7C6E-491A-AB54-B56F642DB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826814"/>
              </p:ext>
            </p:extLst>
          </p:nvPr>
        </p:nvGraphicFramePr>
        <p:xfrm>
          <a:off x="-1588" y="766830"/>
          <a:ext cx="9145588" cy="5305426"/>
        </p:xfrm>
        <a:graphic>
          <a:graphicData uri="http://schemas.openxmlformats.org/drawingml/2006/table">
            <a:tbl>
              <a:tblPr/>
              <a:tblGrid>
                <a:gridCol w="1517650">
                  <a:extLst>
                    <a:ext uri="{9D8B030D-6E8A-4147-A177-3AD203B41FA5}">
                      <a16:colId xmlns:a16="http://schemas.microsoft.com/office/drawing/2014/main" val="384043643"/>
                    </a:ext>
                  </a:extLst>
                </a:gridCol>
                <a:gridCol w="2097088">
                  <a:extLst>
                    <a:ext uri="{9D8B030D-6E8A-4147-A177-3AD203B41FA5}">
                      <a16:colId xmlns:a16="http://schemas.microsoft.com/office/drawing/2014/main" val="2585386389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1016735171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384640006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526033068"/>
                    </a:ext>
                  </a:extLst>
                </a:gridCol>
              </a:tblGrid>
              <a:tr h="5032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085178"/>
                  </a:ext>
                </a:extLst>
              </a:tr>
              <a:tr h="10683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PETTINEO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PUBE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PETTINEA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FEMORALE  (L2 - L3)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FLESSIONE della 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6959"/>
                  </a:ext>
                </a:extLst>
              </a:tr>
              <a:tr h="14986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LUNGO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PUBE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(L2 - L4)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061981"/>
                  </a:ext>
                </a:extLst>
              </a:tr>
              <a:tr h="11176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GRACILE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zampa d‘oca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ISCHIO-PUBICA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MEDIALE TIBIA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(L2 - L4)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929229"/>
                  </a:ext>
                </a:extLst>
              </a:tr>
              <a:tr h="11176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BREVE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PUBE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(L2 - L4)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4369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.png">
            <a:extLst>
              <a:ext uri="{FF2B5EF4-FFF2-40B4-BE49-F238E27FC236}">
                <a16:creationId xmlns:a16="http://schemas.microsoft.com/office/drawing/2014/main" id="{963B70F3-3495-C74C-8055-9DEC8AF39F68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6" y="116632"/>
            <a:ext cx="5057360" cy="67413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1E359F-30A0-2C4C-8889-D9F889079993}"/>
              </a:ext>
            </a:extLst>
          </p:cNvPr>
          <p:cNvSpPr txBox="1"/>
          <p:nvPr/>
        </p:nvSpPr>
        <p:spPr>
          <a:xfrm>
            <a:off x="4716016" y="1988840"/>
            <a:ext cx="39828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TIBIA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e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FIBULA (PERONE)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 anteriore -</a:t>
            </a:r>
          </a:p>
        </p:txBody>
      </p:sp>
    </p:spTree>
    <p:extLst>
      <p:ext uri="{BB962C8B-B14F-4D97-AF65-F5344CB8AC3E}">
        <p14:creationId xmlns:p14="http://schemas.microsoft.com/office/powerpoint/2010/main" val="257193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B7C0E3DE-BE00-4989-AF6B-6463C4813B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02" y="1844824"/>
            <a:ext cx="3661792" cy="990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GRACILE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BREVE</a:t>
            </a:r>
          </a:p>
        </p:txBody>
      </p:sp>
      <p:pic>
        <p:nvPicPr>
          <p:cNvPr id="122883" name="Picture 2">
            <a:extLst>
              <a:ext uri="{FF2B5EF4-FFF2-40B4-BE49-F238E27FC236}">
                <a16:creationId xmlns:a16="http://schemas.microsoft.com/office/drawing/2014/main" id="{8DD7AA83-D619-4D34-9EFF-D0DC8908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151" y="30074"/>
            <a:ext cx="5665921" cy="682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9AEEDB9B-0F51-443B-AD94-2410385902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MEDIALI DELLA COSCIA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2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)</a:t>
            </a:r>
          </a:p>
        </p:txBody>
      </p:sp>
      <p:graphicFrame>
        <p:nvGraphicFramePr>
          <p:cNvPr id="52226" name="Group 2">
            <a:extLst>
              <a:ext uri="{FF2B5EF4-FFF2-40B4-BE49-F238E27FC236}">
                <a16:creationId xmlns:a16="http://schemas.microsoft.com/office/drawing/2014/main" id="{B5A84CEF-5E2E-4187-95E3-8E433DCD2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351367"/>
              </p:ext>
            </p:extLst>
          </p:nvPr>
        </p:nvGraphicFramePr>
        <p:xfrm>
          <a:off x="0" y="1295400"/>
          <a:ext cx="9145588" cy="4148138"/>
        </p:xfrm>
        <a:graphic>
          <a:graphicData uri="http://schemas.openxmlformats.org/drawingml/2006/table">
            <a:tbl>
              <a:tblPr/>
              <a:tblGrid>
                <a:gridCol w="1517650">
                  <a:extLst>
                    <a:ext uri="{9D8B030D-6E8A-4147-A177-3AD203B41FA5}">
                      <a16:colId xmlns:a16="http://schemas.microsoft.com/office/drawing/2014/main" val="2923242442"/>
                    </a:ext>
                  </a:extLst>
                </a:gridCol>
                <a:gridCol w="2097088">
                  <a:extLst>
                    <a:ext uri="{9D8B030D-6E8A-4147-A177-3AD203B41FA5}">
                      <a16:colId xmlns:a16="http://schemas.microsoft.com/office/drawing/2014/main" val="2974864393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4039359045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316373212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917987085"/>
                    </a:ext>
                  </a:extLst>
                </a:gridCol>
              </a:tblGrid>
              <a:tr h="52705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647970"/>
                  </a:ext>
                </a:extLst>
              </a:tr>
              <a:tr h="20494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MINIMO (considerato la PORZIONE SUPERIORE dell’ Adduttore Grande)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 ISCHIO-PUBICA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(L2 - L4)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804520"/>
                  </a:ext>
                </a:extLst>
              </a:tr>
              <a:tr h="15716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GRANDE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 ISCHIO-PUBICA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EPICONDILO MEDIALE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DEL NERVO ISCHIATICO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L5)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27666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472E4372-BCD7-4FBB-8E5D-065F9ADDE7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80528" y="1700808"/>
            <a:ext cx="3259848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GRANDE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MINIMO</a:t>
            </a:r>
          </a:p>
        </p:txBody>
      </p:sp>
      <p:pic>
        <p:nvPicPr>
          <p:cNvPr id="126979" name="Picture 2">
            <a:extLst>
              <a:ext uri="{FF2B5EF4-FFF2-40B4-BE49-F238E27FC236}">
                <a16:creationId xmlns:a16="http://schemas.microsoft.com/office/drawing/2014/main" id="{9ECFBA89-2F27-4E33-8D65-6C989FDA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320" y="34340"/>
            <a:ext cx="6030559" cy="682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A87A5134-DCB1-41AF-9281-EED8831D15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412776"/>
            <a:ext cx="3528392" cy="1431032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COSCIA QUADRICIPITE ed ADDUTTORI</a:t>
            </a:r>
          </a:p>
        </p:txBody>
      </p:sp>
      <p:pic>
        <p:nvPicPr>
          <p:cNvPr id="129027" name="Picture 2">
            <a:extLst>
              <a:ext uri="{FF2B5EF4-FFF2-40B4-BE49-F238E27FC236}">
                <a16:creationId xmlns:a16="http://schemas.microsoft.com/office/drawing/2014/main" id="{A289DD75-77CD-4D0F-9E63-F129AE605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879" y="31768"/>
            <a:ext cx="4951604" cy="682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ACC334F9-C380-40D9-9B2D-5911A7E8A9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-243408"/>
            <a:ext cx="77724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POSTERIORI DELLA COSCIA</a:t>
            </a:r>
          </a:p>
        </p:txBody>
      </p:sp>
      <p:graphicFrame>
        <p:nvGraphicFramePr>
          <p:cNvPr id="55298" name="Group 2">
            <a:extLst>
              <a:ext uri="{FF2B5EF4-FFF2-40B4-BE49-F238E27FC236}">
                <a16:creationId xmlns:a16="http://schemas.microsoft.com/office/drawing/2014/main" id="{286D857F-18C4-455C-BD6C-63CBBB462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783630"/>
              </p:ext>
            </p:extLst>
          </p:nvPr>
        </p:nvGraphicFramePr>
        <p:xfrm>
          <a:off x="0" y="548680"/>
          <a:ext cx="9145588" cy="6049467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90249054"/>
                    </a:ext>
                  </a:extLst>
                </a:gridCol>
                <a:gridCol w="2014538">
                  <a:extLst>
                    <a:ext uri="{9D8B030D-6E8A-4147-A177-3AD203B41FA5}">
                      <a16:colId xmlns:a16="http://schemas.microsoft.com/office/drawing/2014/main" val="3413152134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1636537735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97850799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927526587"/>
                    </a:ext>
                  </a:extLst>
                </a:gridCol>
              </a:tblGrid>
              <a:tr h="6953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929166"/>
                  </a:ext>
                </a:extLst>
              </a:tr>
              <a:tr h="14779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BICIPITE FEMORALE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ISCHIATICA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BREVE: LINEA ASPRA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TESTA DEL PERONE e CONDILO LATERALE TIBIA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S2)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PERONEO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S2)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 della COSCIA sul BACINO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876399"/>
                  </a:ext>
                </a:extLst>
              </a:tr>
              <a:tr h="20732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SEMITEN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DINOSO (</a:t>
                      </a: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zampa d’oca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ISCHIATICA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MEDIALE TIBIA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– S1)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COSCIA sul BACINO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915423"/>
                  </a:ext>
                </a:extLst>
              </a:tr>
              <a:tr h="18018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SEMIMEM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BRANOSO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ISCHIATICA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CONDILO TIBIALE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 un TENDINE RICORRENTE al CONDILO FEMORALE LATERALE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– S1)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COSCIA sul BACINO 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30684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EC9A647C-3519-457D-A0EC-3153716461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04864"/>
            <a:ext cx="1617812" cy="914400"/>
          </a:xfrm>
        </p:spPr>
        <p:txBody>
          <a:bodyPr vert="horz"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MM. POSTERIORI COSCIA</a:t>
            </a:r>
          </a:p>
        </p:txBody>
      </p:sp>
      <p:pic>
        <p:nvPicPr>
          <p:cNvPr id="133123" name="Picture 2">
            <a:extLst>
              <a:ext uri="{FF2B5EF4-FFF2-40B4-BE49-F238E27FC236}">
                <a16:creationId xmlns:a16="http://schemas.microsoft.com/office/drawing/2014/main" id="{F6A697AC-2487-4142-9186-155D1D67B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872" y="0"/>
            <a:ext cx="75261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07994B2C-CB53-470B-9BF4-27F29EA216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737" y="1772816"/>
            <a:ext cx="2448272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TRIANGOLO  </a:t>
            </a: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FEMORALE</a:t>
            </a:r>
          </a:p>
        </p:txBody>
      </p:sp>
      <p:pic>
        <p:nvPicPr>
          <p:cNvPr id="135171" name="Picture 2">
            <a:extLst>
              <a:ext uri="{FF2B5EF4-FFF2-40B4-BE49-F238E27FC236}">
                <a16:creationId xmlns:a16="http://schemas.microsoft.com/office/drawing/2014/main" id="{009B1203-9C40-44AA-AC11-75A703417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4009" y="2352"/>
            <a:ext cx="6471155" cy="673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2">
            <a:extLst>
              <a:ext uri="{FF2B5EF4-FFF2-40B4-BE49-F238E27FC236}">
                <a16:creationId xmlns:a16="http://schemas.microsoft.com/office/drawing/2014/main" id="{7C73E9B3-069F-4C8C-89D0-578374389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9" t="5525" r="5501"/>
          <a:stretch/>
        </p:blipFill>
        <p:spPr bwMode="auto">
          <a:xfrm>
            <a:off x="107504" y="10373"/>
            <a:ext cx="9010088" cy="684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>
            <a:extLst>
              <a:ext uri="{FF2B5EF4-FFF2-40B4-BE49-F238E27FC236}">
                <a16:creationId xmlns:a16="http://schemas.microsoft.com/office/drawing/2014/main" id="{EDCDF741-41C4-40F5-819E-24236F3FB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7699" name="Picture 2">
            <a:extLst>
              <a:ext uri="{FF2B5EF4-FFF2-40B4-BE49-F238E27FC236}">
                <a16:creationId xmlns:a16="http://schemas.microsoft.com/office/drawing/2014/main" id="{8B715431-1B54-494A-8809-1FD4BDDA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3" y="0"/>
            <a:ext cx="60841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7700" name="Text Box 3">
            <a:extLst>
              <a:ext uri="{FF2B5EF4-FFF2-40B4-BE49-F238E27FC236}">
                <a16:creationId xmlns:a16="http://schemas.microsoft.com/office/drawing/2014/main" id="{E6351217-7B2D-460B-9F6B-C8649BFC3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11" y="1524000"/>
            <a:ext cx="2769805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TRIANGOLO DI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SCARPA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e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CANALE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DEI VASI FEMORALI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0"/>
            <a:ext cx="4968552" cy="632433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BFF4EF3-88C2-284E-BD52-CC9CE8CF0FA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348880"/>
            <a:ext cx="406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kern="0">
                <a:solidFill>
                  <a:schemeClr val="tx1"/>
                </a:solidFill>
                <a:latin typeface="Arial Black" panose="020B0A04020102020204" pitchFamily="34" charset="0"/>
              </a:rPr>
              <a:t>SCHELETRO </a:t>
            </a:r>
            <a:br>
              <a:rPr lang="it-IT" altLang="it-IT" sz="2800" ker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kern="0">
                <a:solidFill>
                  <a:schemeClr val="tx1"/>
                </a:solidFill>
                <a:latin typeface="Arial Black" panose="020B0A04020102020204" pitchFamily="34" charset="0"/>
              </a:rPr>
              <a:t>del</a:t>
            </a:r>
            <a:br>
              <a:rPr lang="it-IT" altLang="it-IT" sz="2800" ker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kern="0">
                <a:solidFill>
                  <a:schemeClr val="tx1"/>
                </a:solidFill>
                <a:latin typeface="Arial Black" panose="020B0A04020102020204" pitchFamily="34" charset="0"/>
              </a:rPr>
              <a:t>PIEDE</a:t>
            </a:r>
            <a:endParaRPr lang="it-IT" altLang="it-IT" sz="2800" kern="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120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.png">
            <a:extLst>
              <a:ext uri="{FF2B5EF4-FFF2-40B4-BE49-F238E27FC236}">
                <a16:creationId xmlns:a16="http://schemas.microsoft.com/office/drawing/2014/main" id="{895C9F16-EFB1-D640-AD22-C1586E31F330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31"/>
            <a:ext cx="5652120" cy="6741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12.png">
            <a:extLst>
              <a:ext uri="{FF2B5EF4-FFF2-40B4-BE49-F238E27FC236}">
                <a16:creationId xmlns:a16="http://schemas.microsoft.com/office/drawing/2014/main" id="{70764069-7405-8F4C-BE1A-76E512A5953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36096" cy="67413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3291F1-9D8C-124F-A1EE-8FE788AA803A}"/>
              </a:ext>
            </a:extLst>
          </p:cNvPr>
          <p:cNvSpPr txBox="1"/>
          <p:nvPr/>
        </p:nvSpPr>
        <p:spPr>
          <a:xfrm>
            <a:off x="5076056" y="1988840"/>
            <a:ext cx="36228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TIBIA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e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FIBULA (PERONE)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 posteriore -</a:t>
            </a:r>
          </a:p>
        </p:txBody>
      </p:sp>
    </p:spTree>
    <p:extLst>
      <p:ext uri="{BB962C8B-B14F-4D97-AF65-F5344CB8AC3E}">
        <p14:creationId xmlns:p14="http://schemas.microsoft.com/office/powerpoint/2010/main" val="1022847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/>
          <a:stretch/>
        </p:blipFill>
        <p:spPr>
          <a:xfrm>
            <a:off x="107504" y="260648"/>
            <a:ext cx="9036496" cy="60486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0C86248-CE88-5643-9303-D8B43C75E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40" y="5910858"/>
            <a:ext cx="17367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 dirty="0">
                <a:solidFill>
                  <a:srgbClr val="FF3300"/>
                </a:solidFill>
                <a:latin typeface="Arial Black" panose="020B0A04020102020204" pitchFamily="34" charset="0"/>
              </a:rPr>
              <a:t>INFERIORE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5A3A490-FE72-9348-B192-5B96FDAC3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5989861"/>
            <a:ext cx="183673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 dirty="0">
                <a:solidFill>
                  <a:srgbClr val="FF3300"/>
                </a:solidFill>
                <a:latin typeface="Arial Black" panose="020B0A04020102020204" pitchFamily="34" charset="0"/>
              </a:rPr>
              <a:t>SUPERIORE</a:t>
            </a:r>
          </a:p>
        </p:txBody>
      </p:sp>
    </p:spTree>
    <p:extLst>
      <p:ext uri="{BB962C8B-B14F-4D97-AF65-F5344CB8AC3E}">
        <p14:creationId xmlns:p14="http://schemas.microsoft.com/office/powerpoint/2010/main" val="395775370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16632"/>
            <a:ext cx="8856984" cy="5976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14.png">
            <a:extLst>
              <a:ext uri="{FF2B5EF4-FFF2-40B4-BE49-F238E27FC236}">
                <a16:creationId xmlns:a16="http://schemas.microsoft.com/office/drawing/2014/main" id="{9EA44112-B29F-AC4B-88BE-B0C4F454CECF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6" y="116632"/>
            <a:ext cx="8856984" cy="597666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CF4AE61-DD29-794D-B256-7DA27C487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798" y="5708746"/>
            <a:ext cx="1454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 dirty="0">
                <a:solidFill>
                  <a:srgbClr val="FF3300"/>
                </a:solidFill>
                <a:latin typeface="Arial Black" panose="020B0A04020102020204" pitchFamily="34" charset="0"/>
              </a:rPr>
              <a:t>MEDIALE</a:t>
            </a:r>
          </a:p>
        </p:txBody>
      </p:sp>
    </p:spTree>
    <p:extLst>
      <p:ext uri="{BB962C8B-B14F-4D97-AF65-F5344CB8AC3E}">
        <p14:creationId xmlns:p14="http://schemas.microsoft.com/office/powerpoint/2010/main" val="7407863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TIBIO-TARSICA [1]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536" y="908720"/>
            <a:ext cx="8424936" cy="5257800"/>
          </a:xfrm>
        </p:spPr>
        <p:txBody>
          <a:bodyPr/>
          <a:lstStyle/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GINGLIMO ANGOLARE (TROCLEOARTROSI) anche se vengono consentiti movimenti di lateralità per la particolare morfologia delle facce articolari coinvolte</a:t>
            </a: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CAPI ARTICOLARI: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Tibia e Perone (Faccia Articolare Inferiore e dei rispettivi Malleoli)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Astragalo (o Talo): Troclea e 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                          Facce Malleolari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Articolazione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-Peroniera Distale (SINDESMOSI o ARTRODIA)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(Legamenti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-Peronieri Anteriore  Posteriore)</a:t>
            </a:r>
          </a:p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Arial Black" panose="020B0A04020102020204" pitchFamily="34" charset="0"/>
            </a:endParaRPr>
          </a:p>
          <a:p>
            <a:pPr marL="0" indent="0" eaLnBrk="1" hangingPunct="1">
              <a:spcBef>
                <a:spcPts val="450"/>
              </a:spcBef>
              <a:buClr>
                <a:srgbClr val="FFCC00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TIBIO-TARSICA [2]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238125"/>
            <a:ext cx="8676456" cy="4897338"/>
          </a:xfrm>
        </p:spPr>
        <p:txBody>
          <a:bodyPr/>
          <a:lstStyle/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latin typeface="Arial Black" panose="020B0A04020102020204" pitchFamily="34" charset="0"/>
            </a:endParaRP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CAPSULA</a:t>
            </a: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LEGAMENTI: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- Collaterale Mediale costituito da: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-Astragalico Anteriore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-Navicolare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Tibio-Calcaneale</a:t>
            </a:r>
            <a:endParaRPr lang="it-IT" altLang="it-IT" sz="22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6350" indent="0" eaLnBrk="1" hangingPunct="1">
              <a:spcBef>
                <a:spcPts val="45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- Collaterale Laterale costituito da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Astragalo-Peroniero Anteriore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</a:t>
            </a:r>
            <a:r>
              <a:rPr lang="it-IT" alt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Calcaneo</a:t>
            </a: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-Peroniero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Astragalo-Peroniero Posteriore</a:t>
            </a: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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MOVIMENTI: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Flessione ed Estensione («Flessione Plantare»)</a:t>
            </a:r>
          </a:p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Lateralità nella «Flessione Plantare» (ESTENSIONE)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88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SUB-ASTRAGALICA [1]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908720"/>
            <a:ext cx="8676456" cy="4897338"/>
          </a:xfrm>
        </p:spPr>
        <p:txBody>
          <a:bodyPr/>
          <a:lstStyle/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costituita da DUE distinte articolazioni: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925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ASTRAGALO - CALCANEARE costituisce il Compartimento POSTERIORE ;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925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ASTRAGALO – CALCANEO - NAVICOLARE  il Compartimento ANTERIORE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70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SUB-ASTRAGALICA [2]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908720"/>
            <a:ext cx="8676456" cy="4897338"/>
          </a:xfrm>
        </p:spPr>
        <p:txBody>
          <a:bodyPr/>
          <a:lstStyle/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Articolazione </a:t>
            </a: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ASTRAGALO – CALCANEARE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posiziona tra reciproche FACCETTE ARTICOLARI di ASTRAGALO e CALCAGNO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un’ ARTRODIA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 sua capsula è rinforzata da numerosi LEGAMENTI ASTRAGALO-CALCANEARI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83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458" y="476672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SUB-ASTRAGALICA [3]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7230" y="972515"/>
            <a:ext cx="8676456" cy="4897338"/>
          </a:xfrm>
        </p:spPr>
        <p:txBody>
          <a:bodyPr/>
          <a:lstStyle/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Articolazione </a:t>
            </a: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ASTRAGALO – CALCANEO –NAVICOLARE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costituita dal Compartimento Anteriore ASTRAGALO – CALCANEARE e l’ Articolazione CALCANEO-NAVICOLARE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Nel complesso è un’ ENATROSI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CAPSULA rinforzata da LEGAMENTI: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ASTRAGALO - NAVICOLARE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CALCANEO - NAVICOLARE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925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598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458" y="476672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SUB-ASTRAGALICA [4]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1196752"/>
            <a:ext cx="8676456" cy="4897338"/>
          </a:xfrm>
        </p:spPr>
        <p:txBody>
          <a:bodyPr/>
          <a:lstStyle/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L’ articolazione ASTRAGALO-CALCANEO-NAVICOLARE con la CALCANEO-CUBOIDEA forma la ARTICOLAZIONE TRASVERSA DEL TARSO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Permette movimenti di SUPINAZIONE (Pianta rivolta MEDIALMENTE) e PRONAZIONE (Pianta rivolta LATERALMENTE)</a:t>
            </a:r>
          </a:p>
          <a:p>
            <a:pPr marL="34925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41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458" y="476672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ALTRE  ARTICOLAZIONI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7230" y="1412776"/>
            <a:ext cx="8676456" cy="4897338"/>
          </a:xfrm>
        </p:spPr>
        <p:txBody>
          <a:bodyPr/>
          <a:lstStyle/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CUBOIDEO-NAVICOLARE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CUNEO-NAVICOLARE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CUNEO-CUBOIDEA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INTERCUNEIFORMI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Sono ARTRODIE</a:t>
            </a:r>
          </a:p>
          <a:p>
            <a:pPr marL="34925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46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F1DA084C-55A1-48F7-A82B-CC9E1D2D8B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435600" y="1052513"/>
            <a:ext cx="3708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CAVIGLIA</a:t>
            </a:r>
          </a:p>
        </p:txBody>
      </p:sp>
      <p:pic>
        <p:nvPicPr>
          <p:cNvPr id="165891" name="Picture 2">
            <a:extLst>
              <a:ext uri="{FF2B5EF4-FFF2-40B4-BE49-F238E27FC236}">
                <a16:creationId xmlns:a16="http://schemas.microsoft.com/office/drawing/2014/main" id="{7B421368-53B4-4EC2-9733-3D762F32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5892" name="Picture 3">
            <a:extLst>
              <a:ext uri="{FF2B5EF4-FFF2-40B4-BE49-F238E27FC236}">
                <a16:creationId xmlns:a16="http://schemas.microsoft.com/office/drawing/2014/main" id="{C9A60C20-1F24-437F-92A2-82B12658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3330575"/>
            <a:ext cx="5795962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5893" name="Text Box 4">
            <a:extLst>
              <a:ext uri="{FF2B5EF4-FFF2-40B4-BE49-F238E27FC236}">
                <a16:creationId xmlns:a16="http://schemas.microsoft.com/office/drawing/2014/main" id="{DF03AB01-3225-45BB-A21E-2C795E2A5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60648"/>
            <a:ext cx="1704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rgbClr val="FF3300"/>
                </a:solidFill>
                <a:latin typeface="Arial Black" panose="020B0A04020102020204" pitchFamily="34" charset="0"/>
              </a:rPr>
              <a:t>MEDIALE</a:t>
            </a:r>
          </a:p>
        </p:txBody>
      </p:sp>
      <p:sp>
        <p:nvSpPr>
          <p:cNvPr id="165894" name="Text Box 5">
            <a:extLst>
              <a:ext uri="{FF2B5EF4-FFF2-40B4-BE49-F238E27FC236}">
                <a16:creationId xmlns:a16="http://schemas.microsoft.com/office/drawing/2014/main" id="{6F1B1FE2-5B17-4C15-B57C-047422064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8" y="3429000"/>
            <a:ext cx="1957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rgbClr val="FF3300"/>
                </a:solidFill>
                <a:latin typeface="Arial Black" panose="020B0A040201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D88DF8AB-F225-47C3-9B39-CC152B2A89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43213" y="3500438"/>
            <a:ext cx="5689227" cy="5048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GINOCCHIO [1]</a:t>
            </a:r>
            <a:b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  <a:t>CAPI ARTICOLARI e ROTULA (o PATELLA)</a:t>
            </a: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D9E561D4-CB70-4688-87DF-CFDB7D43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273685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3">
            <a:extLst>
              <a:ext uri="{FF2B5EF4-FFF2-40B4-BE49-F238E27FC236}">
                <a16:creationId xmlns:a16="http://schemas.microsoft.com/office/drawing/2014/main" id="{E69186FB-78B9-4D73-A862-F0E065D4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9" name="Picture 4">
            <a:extLst>
              <a:ext uri="{FF2B5EF4-FFF2-40B4-BE49-F238E27FC236}">
                <a16:creationId xmlns:a16="http://schemas.microsoft.com/office/drawing/2014/main" id="{2801B8A1-940D-4F5C-B960-5DDB61D7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4724400"/>
            <a:ext cx="291623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0" name="Picture 5">
            <a:extLst>
              <a:ext uri="{FF2B5EF4-FFF2-40B4-BE49-F238E27FC236}">
                <a16:creationId xmlns:a16="http://schemas.microsoft.com/office/drawing/2014/main" id="{212CEB31-40E7-445D-90BC-CCE0403D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4686300"/>
            <a:ext cx="3313112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1" name="Picture 6">
            <a:extLst>
              <a:ext uri="{FF2B5EF4-FFF2-40B4-BE49-F238E27FC236}">
                <a16:creationId xmlns:a16="http://schemas.microsoft.com/office/drawing/2014/main" id="{92F17136-A8AE-477B-8EE4-C5D03E73D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088" y="0"/>
            <a:ext cx="3744912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2" name="Picture 7">
            <a:extLst>
              <a:ext uri="{FF2B5EF4-FFF2-40B4-BE49-F238E27FC236}">
                <a16:creationId xmlns:a16="http://schemas.microsoft.com/office/drawing/2014/main" id="{638080F3-17FB-4622-B1B8-263FD292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6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93528"/>
            <a:ext cx="2520950" cy="366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73" name="Text Box 8">
            <a:extLst>
              <a:ext uri="{FF2B5EF4-FFF2-40B4-BE49-F238E27FC236}">
                <a16:creationId xmlns:a16="http://schemas.microsoft.com/office/drawing/2014/main" id="{1D8170EA-3E43-40D8-96C9-042F18E68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8074" name="Text Box 9">
            <a:extLst>
              <a:ext uri="{FF2B5EF4-FFF2-40B4-BE49-F238E27FC236}">
                <a16:creationId xmlns:a16="http://schemas.microsoft.com/office/drawing/2014/main" id="{191332A5-DC12-4CE1-A286-A04A5F38C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0"/>
            <a:ext cx="42497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FEMORE: Epifisi Distale</a:t>
            </a:r>
          </a:p>
        </p:txBody>
      </p:sp>
      <p:sp>
        <p:nvSpPr>
          <p:cNvPr id="88075" name="Text Box 10">
            <a:extLst>
              <a:ext uri="{FF2B5EF4-FFF2-40B4-BE49-F238E27FC236}">
                <a16:creationId xmlns:a16="http://schemas.microsoft.com/office/drawing/2014/main" id="{C994D8DB-7A36-4B62-8F3F-DDB229B91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013325"/>
            <a:ext cx="1235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ROTULA</a:t>
            </a:r>
          </a:p>
        </p:txBody>
      </p:sp>
      <p:sp>
        <p:nvSpPr>
          <p:cNvPr id="88076" name="Text Box 11">
            <a:extLst>
              <a:ext uri="{FF2B5EF4-FFF2-40B4-BE49-F238E27FC236}">
                <a16:creationId xmlns:a16="http://schemas.microsoft.com/office/drawing/2014/main" id="{3AD2F9FE-4B78-4400-8ECB-BBD596B68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292600"/>
            <a:ext cx="3267075" cy="368300"/>
          </a:xfrm>
          <a:prstGeom prst="rect">
            <a:avLst/>
          </a:prstGeom>
          <a:solidFill>
            <a:srgbClr val="FFFFFF"/>
          </a:solidFill>
          <a:ln w="284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TIBIA: Epifisi Prossimale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>
            <a:extLst>
              <a:ext uri="{FF2B5EF4-FFF2-40B4-BE49-F238E27FC236}">
                <a16:creationId xmlns:a16="http://schemas.microsoft.com/office/drawing/2014/main" id="{E955EFF8-C9C4-4D2F-A680-8FD99BBF02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DELLA GAMBA </a:t>
            </a: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91067331-BF5E-4C60-A3B7-208A223A7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5554" y="1052736"/>
            <a:ext cx="7956376" cy="5410200"/>
          </a:xfrm>
        </p:spPr>
        <p:txBody>
          <a:bodyPr/>
          <a:lstStyle/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I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VENTRI CARNOSI PROSSIMALMENTE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ed i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TENDINI DISTALMENTE</a:t>
            </a:r>
          </a:p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Si possono classificare in 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ANTERIORI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LATERALI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POSTERIORI</a:t>
            </a:r>
          </a:p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Ciò avviene in quanto la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CRURALE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che li riveste in superficie, inserendosi ai margini MEDIALE e LATERALE del PERONE, divide la regione nelle 3 LOGGE OSTEOFASCIALI sopraccitate.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>
            <a:extLst>
              <a:ext uri="{FF2B5EF4-FFF2-40B4-BE49-F238E27FC236}">
                <a16:creationId xmlns:a16="http://schemas.microsoft.com/office/drawing/2014/main" id="{BB821FF2-5BC9-4426-9927-8E802A370C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GUAINE MUCOSE PER I TENDINI DEI MUSCOLI DELLA GAMBA</a:t>
            </a:r>
          </a:p>
        </p:txBody>
      </p:sp>
      <p:pic>
        <p:nvPicPr>
          <p:cNvPr id="172035" name="Picture 2">
            <a:extLst>
              <a:ext uri="{FF2B5EF4-FFF2-40B4-BE49-F238E27FC236}">
                <a16:creationId xmlns:a16="http://schemas.microsoft.com/office/drawing/2014/main" id="{B63AE44B-C3FA-4961-9887-3B8D7EF7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319" y="1518637"/>
            <a:ext cx="4343400" cy="351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2036" name="Picture 3">
            <a:extLst>
              <a:ext uri="{FF2B5EF4-FFF2-40B4-BE49-F238E27FC236}">
                <a16:creationId xmlns:a16="http://schemas.microsoft.com/office/drawing/2014/main" id="{BDEBDB90-ABFF-486D-A6D6-00846ACC1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719" y="1988840"/>
            <a:ext cx="4579281" cy="470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BC9763E6-3DC1-48AD-B608-229FB37F76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3" y="0"/>
            <a:ext cx="9033321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ANTERIORI DELLA GAMBA</a:t>
            </a:r>
          </a:p>
        </p:txBody>
      </p:sp>
      <p:grpSp>
        <p:nvGrpSpPr>
          <p:cNvPr id="174083" name="Group 2">
            <a:extLst>
              <a:ext uri="{FF2B5EF4-FFF2-40B4-BE49-F238E27FC236}">
                <a16:creationId xmlns:a16="http://schemas.microsoft.com/office/drawing/2014/main" id="{B852590A-243A-4DEF-943F-F9CCB9CE95B3}"/>
              </a:ext>
            </a:extLst>
          </p:cNvPr>
          <p:cNvGrpSpPr>
            <a:grpSpLocks/>
          </p:cNvGrpSpPr>
          <p:nvPr/>
        </p:nvGrpSpPr>
        <p:grpSpPr bwMode="auto">
          <a:xfrm>
            <a:off x="0" y="908720"/>
            <a:ext cx="9142413" cy="5301952"/>
            <a:chOff x="0" y="816"/>
            <a:chExt cx="5759" cy="3197"/>
          </a:xfrm>
        </p:grpSpPr>
        <p:sp>
          <p:nvSpPr>
            <p:cNvPr id="174084" name="Rectangle 3">
              <a:extLst>
                <a:ext uri="{FF2B5EF4-FFF2-40B4-BE49-F238E27FC236}">
                  <a16:creationId xmlns:a16="http://schemas.microsoft.com/office/drawing/2014/main" id="{E231E39F-A100-4385-9796-4BB8265DC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279"/>
              <a:ext cx="1246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FLESSIONE del PIEDE sulla GAMBA</a:t>
              </a:r>
            </a:p>
          </p:txBody>
        </p:sp>
        <p:sp>
          <p:nvSpPr>
            <p:cNvPr id="174085" name="Rectangle 4">
              <a:extLst>
                <a:ext uri="{FF2B5EF4-FFF2-40B4-BE49-F238E27FC236}">
                  <a16:creationId xmlns:a16="http://schemas.microsoft.com/office/drawing/2014/main" id="{66F077E9-A8B6-4DBB-843A-4E2E5AB07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3279"/>
              <a:ext cx="1122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N. PERONEO PROFONDO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(L4 - S1)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endParaRPr lang="it-IT" altLang="it-IT" sz="1600" b="1" dirty="0">
                <a:solidFill>
                  <a:srgbClr val="66FF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086" name="Rectangle 5">
              <a:extLst>
                <a:ext uri="{FF2B5EF4-FFF2-40B4-BE49-F238E27FC236}">
                  <a16:creationId xmlns:a16="http://schemas.microsoft.com/office/drawing/2014/main" id="{ACAA7E05-FB71-4B36-A030-863D2DE7E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279"/>
              <a:ext cx="110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5° METATARSO</a:t>
              </a:r>
            </a:p>
          </p:txBody>
        </p:sp>
        <p:sp>
          <p:nvSpPr>
            <p:cNvPr id="174087" name="Rectangle 6">
              <a:extLst>
                <a:ext uri="{FF2B5EF4-FFF2-40B4-BE49-F238E27FC236}">
                  <a16:creationId xmlns:a16="http://schemas.microsoft.com/office/drawing/2014/main" id="{5E88058B-12DA-485A-BB4E-AACB252C1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3279"/>
              <a:ext cx="131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FACCIA MEDIALE E MARG. ANTERIORE PERONE</a:t>
              </a:r>
            </a:p>
          </p:txBody>
        </p:sp>
        <p:sp>
          <p:nvSpPr>
            <p:cNvPr id="174088" name="Rectangle 7">
              <a:extLst>
                <a:ext uri="{FF2B5EF4-FFF2-40B4-BE49-F238E27FC236}">
                  <a16:creationId xmlns:a16="http://schemas.microsoft.com/office/drawing/2014/main" id="{83A6C977-8106-457D-8E51-9FFEE4E36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279"/>
              <a:ext cx="954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PERONIERO ANTERIORE</a:t>
              </a:r>
            </a:p>
          </p:txBody>
        </p:sp>
        <p:sp>
          <p:nvSpPr>
            <p:cNvPr id="174089" name="Rectangle 8">
              <a:extLst>
                <a:ext uri="{FF2B5EF4-FFF2-40B4-BE49-F238E27FC236}">
                  <a16:creationId xmlns:a16="http://schemas.microsoft.com/office/drawing/2014/main" id="{0B7E8A84-A6E3-45E8-BA59-E68B31FC9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246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ESTENSIONE DITA  dal 2° al 5°</a:t>
              </a:r>
            </a:p>
          </p:txBody>
        </p:sp>
        <p:sp>
          <p:nvSpPr>
            <p:cNvPr id="174090" name="Rectangle 9">
              <a:extLst>
                <a:ext uri="{FF2B5EF4-FFF2-40B4-BE49-F238E27FC236}">
                  <a16:creationId xmlns:a16="http://schemas.microsoft.com/office/drawing/2014/main" id="{C9494F69-DE6B-47EE-A5F8-405C71C34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544"/>
              <a:ext cx="1122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N. PERONEO PROFONDO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(L4 - S1)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endParaRPr lang="it-IT" altLang="it-IT" sz="1600" b="1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091" name="Rectangle 10">
              <a:extLst>
                <a:ext uri="{FF2B5EF4-FFF2-40B4-BE49-F238E27FC236}">
                  <a16:creationId xmlns:a16="http://schemas.microsoft.com/office/drawing/2014/main" id="{9442393B-6F91-4F8A-93F9-ED3BF6268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544"/>
              <a:ext cx="110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FALANGI PROSSIMALI, MEDIE e DISTALI</a:t>
              </a:r>
            </a:p>
          </p:txBody>
        </p:sp>
        <p:sp>
          <p:nvSpPr>
            <p:cNvPr id="174092" name="Rectangle 11">
              <a:extLst>
                <a:ext uri="{FF2B5EF4-FFF2-40B4-BE49-F238E27FC236}">
                  <a16:creationId xmlns:a16="http://schemas.microsoft.com/office/drawing/2014/main" id="{762FB4B4-F536-4DA9-A8C5-23ACA6FC6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2544"/>
              <a:ext cx="131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CONDILO LATERALE della TIBIA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FACCIA MEDIALE del PERONE</a:t>
              </a:r>
            </a:p>
          </p:txBody>
        </p:sp>
        <p:sp>
          <p:nvSpPr>
            <p:cNvPr id="174093" name="Rectangle 12">
              <a:extLst>
                <a:ext uri="{FF2B5EF4-FFF2-40B4-BE49-F238E27FC236}">
                  <a16:creationId xmlns:a16="http://schemas.microsoft.com/office/drawing/2014/main" id="{AA83DF1C-89B9-4625-8663-D0D34C70A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44"/>
              <a:ext cx="954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ESTENSORE LUNGO DITA</a:t>
              </a:r>
            </a:p>
          </p:txBody>
        </p:sp>
        <p:sp>
          <p:nvSpPr>
            <p:cNvPr id="174094" name="Rectangle 13">
              <a:extLst>
                <a:ext uri="{FF2B5EF4-FFF2-40B4-BE49-F238E27FC236}">
                  <a16:creationId xmlns:a16="http://schemas.microsoft.com/office/drawing/2014/main" id="{327343FF-584D-4F49-B99E-FF503D1D3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806"/>
              <a:ext cx="1246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ESTENSIONE dell’ ALLUCE</a:t>
              </a:r>
            </a:p>
          </p:txBody>
        </p:sp>
        <p:sp>
          <p:nvSpPr>
            <p:cNvPr id="174095" name="Rectangle 14">
              <a:extLst>
                <a:ext uri="{FF2B5EF4-FFF2-40B4-BE49-F238E27FC236}">
                  <a16:creationId xmlns:a16="http://schemas.microsoft.com/office/drawing/2014/main" id="{5E7CC2DB-6FC7-422B-8574-C2B744558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806"/>
              <a:ext cx="1122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N. PERONEO PROFONDO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(L4 - S1)</a:t>
              </a:r>
            </a:p>
          </p:txBody>
        </p:sp>
        <p:sp>
          <p:nvSpPr>
            <p:cNvPr id="174096" name="Rectangle 15">
              <a:extLst>
                <a:ext uri="{FF2B5EF4-FFF2-40B4-BE49-F238E27FC236}">
                  <a16:creationId xmlns:a16="http://schemas.microsoft.com/office/drawing/2014/main" id="{1410FBFA-7976-419D-80A0-D4579D22A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806"/>
              <a:ext cx="1109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1° DITO (alluce)</a:t>
              </a:r>
            </a:p>
          </p:txBody>
        </p:sp>
        <p:sp>
          <p:nvSpPr>
            <p:cNvPr id="174097" name="Rectangle 16">
              <a:extLst>
                <a:ext uri="{FF2B5EF4-FFF2-40B4-BE49-F238E27FC236}">
                  <a16:creationId xmlns:a16="http://schemas.microsoft.com/office/drawing/2014/main" id="{A8FE8D10-6543-46EB-84F0-B247154D9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806"/>
              <a:ext cx="1319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FACCIA MEDIALE del PERONE</a:t>
              </a:r>
            </a:p>
          </p:txBody>
        </p:sp>
        <p:sp>
          <p:nvSpPr>
            <p:cNvPr id="174098" name="Rectangle 17">
              <a:extLst>
                <a:ext uri="{FF2B5EF4-FFF2-40B4-BE49-F238E27FC236}">
                  <a16:creationId xmlns:a16="http://schemas.microsoft.com/office/drawing/2014/main" id="{D52C1BF4-A47B-4ECA-BFC5-65E0281FD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06"/>
              <a:ext cx="954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ESTENSORE LUNGO ALLUCE</a:t>
              </a:r>
            </a:p>
          </p:txBody>
        </p:sp>
        <p:sp>
          <p:nvSpPr>
            <p:cNvPr id="174099" name="Rectangle 18">
              <a:extLst>
                <a:ext uri="{FF2B5EF4-FFF2-40B4-BE49-F238E27FC236}">
                  <a16:creationId xmlns:a16="http://schemas.microsoft.com/office/drawing/2014/main" id="{A1C6687B-A983-4AA5-A785-66C0CFBD4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113"/>
              <a:ext cx="1246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FLESSIONE  del PIEDE sulla GAMBA</a:t>
              </a:r>
            </a:p>
          </p:txBody>
        </p:sp>
        <p:sp>
          <p:nvSpPr>
            <p:cNvPr id="174100" name="Rectangle 19">
              <a:extLst>
                <a:ext uri="{FF2B5EF4-FFF2-40B4-BE49-F238E27FC236}">
                  <a16:creationId xmlns:a16="http://schemas.microsoft.com/office/drawing/2014/main" id="{90FCD964-8496-4CC9-B676-B7F976976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113"/>
              <a:ext cx="1122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N. PERONEO PROFONDO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(L4 – S1)</a:t>
              </a:r>
            </a:p>
          </p:txBody>
        </p:sp>
        <p:sp>
          <p:nvSpPr>
            <p:cNvPr id="174101" name="Rectangle 20">
              <a:extLst>
                <a:ext uri="{FF2B5EF4-FFF2-40B4-BE49-F238E27FC236}">
                  <a16:creationId xmlns:a16="http://schemas.microsoft.com/office/drawing/2014/main" id="{3FE2528B-90BA-4F53-8825-5758CD352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113"/>
              <a:ext cx="1109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1° METATARSO</a:t>
              </a:r>
            </a:p>
          </p:txBody>
        </p:sp>
        <p:sp>
          <p:nvSpPr>
            <p:cNvPr id="174102" name="Rectangle 21">
              <a:extLst>
                <a:ext uri="{FF2B5EF4-FFF2-40B4-BE49-F238E27FC236}">
                  <a16:creationId xmlns:a16="http://schemas.microsoft.com/office/drawing/2014/main" id="{90B966E5-319C-41B4-A023-8BA2AEBB0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113"/>
              <a:ext cx="1319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CONDILO LATERALE della TIBIA</a:t>
              </a:r>
            </a:p>
          </p:txBody>
        </p:sp>
        <p:sp>
          <p:nvSpPr>
            <p:cNvPr id="174103" name="Rectangle 22">
              <a:extLst>
                <a:ext uri="{FF2B5EF4-FFF2-40B4-BE49-F238E27FC236}">
                  <a16:creationId xmlns:a16="http://schemas.microsoft.com/office/drawing/2014/main" id="{8F996F18-1BA1-417B-AB2E-0836FC703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13"/>
              <a:ext cx="954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TIBIALE ANTERIORE</a:t>
              </a:r>
            </a:p>
          </p:txBody>
        </p:sp>
        <p:sp>
          <p:nvSpPr>
            <p:cNvPr id="174104" name="Rectangle 23">
              <a:extLst>
                <a:ext uri="{FF2B5EF4-FFF2-40B4-BE49-F238E27FC236}">
                  <a16:creationId xmlns:a16="http://schemas.microsoft.com/office/drawing/2014/main" id="{321BDAC4-D80B-4C04-8CE2-9CA3A60E9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816"/>
              <a:ext cx="1246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174105" name="Rectangle 24">
              <a:extLst>
                <a:ext uri="{FF2B5EF4-FFF2-40B4-BE49-F238E27FC236}">
                  <a16:creationId xmlns:a16="http://schemas.microsoft.com/office/drawing/2014/main" id="{EC48E46A-2B4F-41C6-A787-B6451444A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816"/>
              <a:ext cx="1122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174106" name="Rectangle 25">
              <a:extLst>
                <a:ext uri="{FF2B5EF4-FFF2-40B4-BE49-F238E27FC236}">
                  <a16:creationId xmlns:a16="http://schemas.microsoft.com/office/drawing/2014/main" id="{F9BDA5B4-E93E-4734-9660-261D38559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816"/>
              <a:ext cx="1109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174107" name="Rectangle 26">
              <a:extLst>
                <a:ext uri="{FF2B5EF4-FFF2-40B4-BE49-F238E27FC236}">
                  <a16:creationId xmlns:a16="http://schemas.microsoft.com/office/drawing/2014/main" id="{1D23D9BD-136C-44D3-BC78-99ACD29BA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816"/>
              <a:ext cx="1319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174108" name="Rectangle 27">
              <a:extLst>
                <a:ext uri="{FF2B5EF4-FFF2-40B4-BE49-F238E27FC236}">
                  <a16:creationId xmlns:a16="http://schemas.microsoft.com/office/drawing/2014/main" id="{1D7693CE-8A68-4DA8-B27A-67F3F411D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16"/>
              <a:ext cx="954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174109" name="Line 28">
              <a:extLst>
                <a:ext uri="{FF2B5EF4-FFF2-40B4-BE49-F238E27FC236}">
                  <a16:creationId xmlns:a16="http://schemas.microsoft.com/office/drawing/2014/main" id="{12489632-6C15-4DF7-9EEB-21B7AE131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13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0" name="Line 29">
              <a:extLst>
                <a:ext uri="{FF2B5EF4-FFF2-40B4-BE49-F238E27FC236}">
                  <a16:creationId xmlns:a16="http://schemas.microsoft.com/office/drawing/2014/main" id="{18B5E48A-FF21-4C43-91C2-D74AA1B88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806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1" name="Line 30">
              <a:extLst>
                <a:ext uri="{FF2B5EF4-FFF2-40B4-BE49-F238E27FC236}">
                  <a16:creationId xmlns:a16="http://schemas.microsoft.com/office/drawing/2014/main" id="{17A553AE-8B7E-4239-9D3E-655837673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6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2" name="Line 31">
              <a:extLst>
                <a:ext uri="{FF2B5EF4-FFF2-40B4-BE49-F238E27FC236}">
                  <a16:creationId xmlns:a16="http://schemas.microsoft.com/office/drawing/2014/main" id="{444361C3-570C-462B-A6EA-8820F3A89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3" name="Line 32">
              <a:extLst>
                <a:ext uri="{FF2B5EF4-FFF2-40B4-BE49-F238E27FC236}">
                  <a16:creationId xmlns:a16="http://schemas.microsoft.com/office/drawing/2014/main" id="{CCD5013B-C0D7-49A8-BFF3-73FC4C733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8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4" name="Line 33">
              <a:extLst>
                <a:ext uri="{FF2B5EF4-FFF2-40B4-BE49-F238E27FC236}">
                  <a16:creationId xmlns:a16="http://schemas.microsoft.com/office/drawing/2014/main" id="{B92F040C-48A5-4812-BFE8-4B4CB6D78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5" name="Line 34">
              <a:extLst>
                <a:ext uri="{FF2B5EF4-FFF2-40B4-BE49-F238E27FC236}">
                  <a16:creationId xmlns:a16="http://schemas.microsoft.com/office/drawing/2014/main" id="{BD6CE35B-39AF-4725-8BB6-2936D77A8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16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6" name="Line 35">
              <a:extLst>
                <a:ext uri="{FF2B5EF4-FFF2-40B4-BE49-F238E27FC236}">
                  <a16:creationId xmlns:a16="http://schemas.microsoft.com/office/drawing/2014/main" id="{0437BAC2-1B36-48C7-8BDA-B2E96A3C0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16"/>
              <a:ext cx="0" cy="319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7" name="Line 36">
              <a:extLst>
                <a:ext uri="{FF2B5EF4-FFF2-40B4-BE49-F238E27FC236}">
                  <a16:creationId xmlns:a16="http://schemas.microsoft.com/office/drawing/2014/main" id="{A26777E8-E9D3-4907-A246-4CB468007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816"/>
              <a:ext cx="0" cy="319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8" name="Line 37">
              <a:extLst>
                <a:ext uri="{FF2B5EF4-FFF2-40B4-BE49-F238E27FC236}">
                  <a16:creationId xmlns:a16="http://schemas.microsoft.com/office/drawing/2014/main" id="{F7FDADB6-1FBC-4521-AC70-E08BFDC3C6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14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9" name="Line 38">
              <a:extLst>
                <a:ext uri="{FF2B5EF4-FFF2-40B4-BE49-F238E27FC236}">
                  <a16:creationId xmlns:a16="http://schemas.microsoft.com/office/drawing/2014/main" id="{D57737BB-7D79-4C17-8D1E-627D47AD5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544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20" name="Line 39">
              <a:extLst>
                <a:ext uri="{FF2B5EF4-FFF2-40B4-BE49-F238E27FC236}">
                  <a16:creationId xmlns:a16="http://schemas.microsoft.com/office/drawing/2014/main" id="{93F2FCCA-9124-4676-92FE-187074806D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279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>
            <a:extLst>
              <a:ext uri="{FF2B5EF4-FFF2-40B4-BE49-F238E27FC236}">
                <a16:creationId xmlns:a16="http://schemas.microsoft.com/office/drawing/2014/main" id="{841F3081-55C3-4372-8A52-E91A46DFA8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947" y="1916832"/>
            <a:ext cx="2420609" cy="762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ANTERIORI GAMBA</a:t>
            </a:r>
          </a:p>
        </p:txBody>
      </p:sp>
      <p:pic>
        <p:nvPicPr>
          <p:cNvPr id="176131" name="Picture 2">
            <a:extLst>
              <a:ext uri="{FF2B5EF4-FFF2-40B4-BE49-F238E27FC236}">
                <a16:creationId xmlns:a16="http://schemas.microsoft.com/office/drawing/2014/main" id="{E6FACDE6-35A0-48E1-AED3-8E63CD9D5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2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900"/>
          <a:stretch/>
        </p:blipFill>
        <p:spPr bwMode="auto">
          <a:xfrm>
            <a:off x="2589967" y="10065"/>
            <a:ext cx="6554033" cy="684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CAED26E7-3124-4491-A98F-6EF8996579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LATERALI DELLA GAMBA</a:t>
            </a:r>
          </a:p>
        </p:txBody>
      </p:sp>
      <p:grpSp>
        <p:nvGrpSpPr>
          <p:cNvPr id="178179" name="Group 2">
            <a:extLst>
              <a:ext uri="{FF2B5EF4-FFF2-40B4-BE49-F238E27FC236}">
                <a16:creationId xmlns:a16="http://schemas.microsoft.com/office/drawing/2014/main" id="{39A5B4C0-03DA-4778-8558-F66B71F58612}"/>
              </a:ext>
            </a:extLst>
          </p:cNvPr>
          <p:cNvGrpSpPr>
            <a:grpSpLocks/>
          </p:cNvGrpSpPr>
          <p:nvPr/>
        </p:nvGrpSpPr>
        <p:grpSpPr bwMode="auto">
          <a:xfrm>
            <a:off x="0" y="1340768"/>
            <a:ext cx="9144001" cy="4032448"/>
            <a:chOff x="0" y="1056"/>
            <a:chExt cx="5760" cy="1997"/>
          </a:xfrm>
        </p:grpSpPr>
        <p:sp>
          <p:nvSpPr>
            <p:cNvPr id="178180" name="Rectangle 3">
              <a:extLst>
                <a:ext uri="{FF2B5EF4-FFF2-40B4-BE49-F238E27FC236}">
                  <a16:creationId xmlns:a16="http://schemas.microsoft.com/office/drawing/2014/main" id="{FBD54DF7-1C45-4E9C-A5AD-7835276D5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00"/>
              <a:ext cx="1246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ABDUZIONE ed </a:t>
              </a:r>
              <a:r>
                <a:rPr lang="it-IT" altLang="it-IT" sz="1500" b="1" dirty="0">
                  <a:latin typeface="Arial" panose="020B0604020202020204" pitchFamily="34" charset="0"/>
                </a:rPr>
                <a:t>EXTRAROTAZIONE del PIEDE</a:t>
              </a:r>
            </a:p>
          </p:txBody>
        </p:sp>
        <p:sp>
          <p:nvSpPr>
            <p:cNvPr id="178181" name="Rectangle 4">
              <a:extLst>
                <a:ext uri="{FF2B5EF4-FFF2-40B4-BE49-F238E27FC236}">
                  <a16:creationId xmlns:a16="http://schemas.microsoft.com/office/drawing/2014/main" id="{19E76067-075E-4C2F-9479-B489D6A00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200"/>
              <a:ext cx="1122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N. PERONEO SUPERFICIALE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(L5 – S1)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endParaRPr lang="it-IT" altLang="it-IT" sz="1600" b="1" dirty="0">
                <a:solidFill>
                  <a:srgbClr val="FF00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8182" name="Rectangle 5">
              <a:extLst>
                <a:ext uri="{FF2B5EF4-FFF2-40B4-BE49-F238E27FC236}">
                  <a16:creationId xmlns:a16="http://schemas.microsoft.com/office/drawing/2014/main" id="{7B81BA64-1CC1-4797-949D-F342056D8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200"/>
              <a:ext cx="1109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5° METATARSALE</a:t>
              </a:r>
            </a:p>
          </p:txBody>
        </p:sp>
        <p:sp>
          <p:nvSpPr>
            <p:cNvPr id="178183" name="Rectangle 6">
              <a:extLst>
                <a:ext uri="{FF2B5EF4-FFF2-40B4-BE49-F238E27FC236}">
                  <a16:creationId xmlns:a16="http://schemas.microsoft.com/office/drawing/2014/main" id="{2AC6AAB2-12DA-4CAE-AA84-DC456347A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2200"/>
              <a:ext cx="1319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FACCIA LATERALE FIBULA</a:t>
              </a:r>
            </a:p>
          </p:txBody>
        </p:sp>
        <p:sp>
          <p:nvSpPr>
            <p:cNvPr id="178184" name="Rectangle 7">
              <a:extLst>
                <a:ext uri="{FF2B5EF4-FFF2-40B4-BE49-F238E27FC236}">
                  <a16:creationId xmlns:a16="http://schemas.microsoft.com/office/drawing/2014/main" id="{F0062A69-B22B-4FCF-B255-0209CF08E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00"/>
              <a:ext cx="954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PERONIERO BREVE</a:t>
              </a:r>
            </a:p>
          </p:txBody>
        </p:sp>
        <p:sp>
          <p:nvSpPr>
            <p:cNvPr id="178185" name="Rectangle 8">
              <a:extLst>
                <a:ext uri="{FF2B5EF4-FFF2-40B4-BE49-F238E27FC236}">
                  <a16:creationId xmlns:a16="http://schemas.microsoft.com/office/drawing/2014/main" id="{12863840-22A4-4CEE-8586-5166D93BF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399"/>
              <a:ext cx="1246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ABDUZIONE ed </a:t>
              </a:r>
              <a:r>
                <a:rPr lang="it-IT" altLang="it-IT" sz="15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EXTRAROTAZIONE del PIEDE</a:t>
              </a:r>
            </a:p>
          </p:txBody>
        </p:sp>
        <p:sp>
          <p:nvSpPr>
            <p:cNvPr id="178186" name="Rectangle 9">
              <a:extLst>
                <a:ext uri="{FF2B5EF4-FFF2-40B4-BE49-F238E27FC236}">
                  <a16:creationId xmlns:a16="http://schemas.microsoft.com/office/drawing/2014/main" id="{F621131B-BBB4-461E-8EEE-AC5FD9F20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399"/>
              <a:ext cx="1122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N. PERONEO SUPERFICIALE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(L4 – S1)</a:t>
              </a:r>
            </a:p>
          </p:txBody>
        </p:sp>
        <p:sp>
          <p:nvSpPr>
            <p:cNvPr id="178187" name="Rectangle 10">
              <a:extLst>
                <a:ext uri="{FF2B5EF4-FFF2-40B4-BE49-F238E27FC236}">
                  <a16:creationId xmlns:a16="http://schemas.microsoft.com/office/drawing/2014/main" id="{5D758FC6-ECBD-418B-9DAE-83894985D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399"/>
              <a:ext cx="1109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1° e 2° METATARSO</a:t>
              </a:r>
            </a:p>
          </p:txBody>
        </p:sp>
        <p:sp>
          <p:nvSpPr>
            <p:cNvPr id="178188" name="Rectangle 11">
              <a:extLst>
                <a:ext uri="{FF2B5EF4-FFF2-40B4-BE49-F238E27FC236}">
                  <a16:creationId xmlns:a16="http://schemas.microsoft.com/office/drawing/2014/main" id="{5D94C2ED-F57C-4E76-A3A5-678E51AC7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399"/>
              <a:ext cx="1319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TESTA e FACCIA LATERALE del CORPO del PERONE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CONDILO LATERALE TIBIA</a:t>
              </a:r>
            </a:p>
          </p:txBody>
        </p:sp>
        <p:sp>
          <p:nvSpPr>
            <p:cNvPr id="178189" name="Rectangle 12">
              <a:extLst>
                <a:ext uri="{FF2B5EF4-FFF2-40B4-BE49-F238E27FC236}">
                  <a16:creationId xmlns:a16="http://schemas.microsoft.com/office/drawing/2014/main" id="{6E4C92C7-6042-490F-B873-25A6D3F52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99"/>
              <a:ext cx="954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PERONIERO LUNGO</a:t>
              </a:r>
            </a:p>
          </p:txBody>
        </p:sp>
        <p:sp>
          <p:nvSpPr>
            <p:cNvPr id="178190" name="Rectangle 13">
              <a:extLst>
                <a:ext uri="{FF2B5EF4-FFF2-40B4-BE49-F238E27FC236}">
                  <a16:creationId xmlns:a16="http://schemas.microsoft.com/office/drawing/2014/main" id="{284866AD-D49B-4178-AE70-F9E6DC346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056"/>
              <a:ext cx="124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178191" name="Rectangle 14">
              <a:extLst>
                <a:ext uri="{FF2B5EF4-FFF2-40B4-BE49-F238E27FC236}">
                  <a16:creationId xmlns:a16="http://schemas.microsoft.com/office/drawing/2014/main" id="{C5812754-AEB3-4A0E-BFBE-F66C11853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056"/>
              <a:ext cx="1122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178192" name="Rectangle 15">
              <a:extLst>
                <a:ext uri="{FF2B5EF4-FFF2-40B4-BE49-F238E27FC236}">
                  <a16:creationId xmlns:a16="http://schemas.microsoft.com/office/drawing/2014/main" id="{E183FFAA-4CB3-40F2-88FD-98E87A9F8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056"/>
              <a:ext cx="1109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178193" name="Rectangle 16">
              <a:extLst>
                <a:ext uri="{FF2B5EF4-FFF2-40B4-BE49-F238E27FC236}">
                  <a16:creationId xmlns:a16="http://schemas.microsoft.com/office/drawing/2014/main" id="{635F5F33-8905-44E5-BA98-D1F306B9E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056"/>
              <a:ext cx="1319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178194" name="Rectangle 17">
              <a:extLst>
                <a:ext uri="{FF2B5EF4-FFF2-40B4-BE49-F238E27FC236}">
                  <a16:creationId xmlns:a16="http://schemas.microsoft.com/office/drawing/2014/main" id="{8DDAD0F2-E123-4332-AF14-16234A52D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56"/>
              <a:ext cx="954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178195" name="Line 18">
              <a:extLst>
                <a:ext uri="{FF2B5EF4-FFF2-40B4-BE49-F238E27FC236}">
                  <a16:creationId xmlns:a16="http://schemas.microsoft.com/office/drawing/2014/main" id="{8D0FE350-466D-4CA2-B415-965CC5A964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99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196" name="Line 19">
              <a:extLst>
                <a:ext uri="{FF2B5EF4-FFF2-40B4-BE49-F238E27FC236}">
                  <a16:creationId xmlns:a16="http://schemas.microsoft.com/office/drawing/2014/main" id="{2790EF50-D0ED-46CA-A79F-2F654F87B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200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197" name="Line 20">
              <a:extLst>
                <a:ext uri="{FF2B5EF4-FFF2-40B4-BE49-F238E27FC236}">
                  <a16:creationId xmlns:a16="http://schemas.microsoft.com/office/drawing/2014/main" id="{48D289F6-519A-4C45-B65E-EEC92E0AF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6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198" name="Line 21">
              <a:extLst>
                <a:ext uri="{FF2B5EF4-FFF2-40B4-BE49-F238E27FC236}">
                  <a16:creationId xmlns:a16="http://schemas.microsoft.com/office/drawing/2014/main" id="{C5661543-FCFC-46C2-94C8-C3D76BEEBB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199" name="Line 22">
              <a:extLst>
                <a:ext uri="{FF2B5EF4-FFF2-40B4-BE49-F238E27FC236}">
                  <a16:creationId xmlns:a16="http://schemas.microsoft.com/office/drawing/2014/main" id="{9D61AC6F-C050-4E73-A5E9-8D53C1309C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8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200" name="Line 23">
              <a:extLst>
                <a:ext uri="{FF2B5EF4-FFF2-40B4-BE49-F238E27FC236}">
                  <a16:creationId xmlns:a16="http://schemas.microsoft.com/office/drawing/2014/main" id="{455EB676-62C3-437C-BEEA-890BA84B29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0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201" name="Line 24">
              <a:extLst>
                <a:ext uri="{FF2B5EF4-FFF2-40B4-BE49-F238E27FC236}">
                  <a16:creationId xmlns:a16="http://schemas.microsoft.com/office/drawing/2014/main" id="{EE963F37-5A8F-4586-89A3-D8B09FF1E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056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202" name="Line 25">
              <a:extLst>
                <a:ext uri="{FF2B5EF4-FFF2-40B4-BE49-F238E27FC236}">
                  <a16:creationId xmlns:a16="http://schemas.microsoft.com/office/drawing/2014/main" id="{653E3C38-DE4D-42B5-96E7-403FB5F3EA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056"/>
              <a:ext cx="0" cy="1995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203" name="Line 26">
              <a:extLst>
                <a:ext uri="{FF2B5EF4-FFF2-40B4-BE49-F238E27FC236}">
                  <a16:creationId xmlns:a16="http://schemas.microsoft.com/office/drawing/2014/main" id="{B10C5A66-0D9F-406A-9EF1-9770AB20DA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056"/>
              <a:ext cx="0" cy="1995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204" name="Line 27">
              <a:extLst>
                <a:ext uri="{FF2B5EF4-FFF2-40B4-BE49-F238E27FC236}">
                  <a16:creationId xmlns:a16="http://schemas.microsoft.com/office/drawing/2014/main" id="{E74F202C-EDAE-4751-A38F-32C348E709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53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BC426AC2-918B-4F5A-AD1E-25B5AA4D19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24544" y="2276872"/>
            <a:ext cx="3454152" cy="685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LATERALI GAMBA</a:t>
            </a:r>
          </a:p>
        </p:txBody>
      </p:sp>
      <p:pic>
        <p:nvPicPr>
          <p:cNvPr id="180227" name="Picture 2">
            <a:extLst>
              <a:ext uri="{FF2B5EF4-FFF2-40B4-BE49-F238E27FC236}">
                <a16:creationId xmlns:a16="http://schemas.microsoft.com/office/drawing/2014/main" id="{DCAC8919-2A6F-4DCE-A138-1DF8879D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8099" y="19850"/>
            <a:ext cx="6275901" cy="683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958BD36D-372C-4699-84DA-4680539EE4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036496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POSTERIORI DELLA GAMBA</a:t>
            </a: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2FE1AA6D-D95C-45F8-AB53-03DA30570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STRATO SUPERFICIALE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: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TRICIPITE DELLA SURA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MUSCOLO PLANTARE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halkboard SE" panose="03050602040202020205" pitchFamily="66" charset="77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STRATO PROFONDO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: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M. POPLITEO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FLESSORE LUNGO DELLE DITA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TIBIALE POSTERIORE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FLESSORE LUNGO ALLUCE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4" name="Group 3">
            <a:extLst>
              <a:ext uri="{FF2B5EF4-FFF2-40B4-BE49-F238E27FC236}">
                <a16:creationId xmlns:a16="http://schemas.microsoft.com/office/drawing/2014/main" id="{F11F3A1B-62AB-4A08-9053-A7AA23BF9471}"/>
              </a:ext>
            </a:extLst>
          </p:cNvPr>
          <p:cNvGrpSpPr>
            <a:grpSpLocks/>
          </p:cNvGrpSpPr>
          <p:nvPr/>
        </p:nvGrpSpPr>
        <p:grpSpPr bwMode="auto">
          <a:xfrm>
            <a:off x="251520" y="548680"/>
            <a:ext cx="8714482" cy="5769108"/>
            <a:chOff x="0" y="432"/>
            <a:chExt cx="5760" cy="3671"/>
          </a:xfrm>
        </p:grpSpPr>
        <p:sp>
          <p:nvSpPr>
            <p:cNvPr id="184325" name="Rectangle 4">
              <a:extLst>
                <a:ext uri="{FF2B5EF4-FFF2-40B4-BE49-F238E27FC236}">
                  <a16:creationId xmlns:a16="http://schemas.microsoft.com/office/drawing/2014/main" id="{5A84BF79-A8FD-423E-8250-6A07CCF1D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21"/>
              <a:ext cx="1102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ESTENSIONE del PIEDE </a:t>
              </a:r>
            </a:p>
          </p:txBody>
        </p:sp>
        <p:sp>
          <p:nvSpPr>
            <p:cNvPr id="184326" name="Rectangle 5">
              <a:extLst>
                <a:ext uri="{FF2B5EF4-FFF2-40B4-BE49-F238E27FC236}">
                  <a16:creationId xmlns:a16="http://schemas.microsoft.com/office/drawing/2014/main" id="{C0BC886A-57EC-4783-9639-696C6D5DC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821"/>
              <a:ext cx="1198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(L5-S2</a:t>
              </a:r>
              <a:r>
                <a:rPr lang="it-IT" altLang="it-IT" sz="1600" b="1" dirty="0">
                  <a:solidFill>
                    <a:srgbClr val="FF0033"/>
                  </a:solidFill>
                  <a:latin typeface="Arial" panose="020B0604020202020204" pitchFamily="34" charset="0"/>
                </a:rPr>
                <a:t>)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endParaRPr lang="it-IT" altLang="it-IT" sz="1600" b="1" dirty="0">
                <a:solidFill>
                  <a:srgbClr val="FF00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4327" name="Rectangle 6">
              <a:extLst>
                <a:ext uri="{FF2B5EF4-FFF2-40B4-BE49-F238E27FC236}">
                  <a16:creationId xmlns:a16="http://schemas.microsoft.com/office/drawing/2014/main" id="{79F072B2-5F22-4B64-910F-AB8B17E54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821"/>
              <a:ext cx="1102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TENDINE CALCANEARE DI ACHILLE</a:t>
              </a:r>
            </a:p>
          </p:txBody>
        </p:sp>
        <p:sp>
          <p:nvSpPr>
            <p:cNvPr id="184328" name="Rectangle 7">
              <a:extLst>
                <a:ext uri="{FF2B5EF4-FFF2-40B4-BE49-F238E27FC236}">
                  <a16:creationId xmlns:a16="http://schemas.microsoft.com/office/drawing/2014/main" id="{60A90AE4-B2A3-4298-94B1-BDCCE70A3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821"/>
              <a:ext cx="1054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FACCIA POSTERIORE TIBIA</a:t>
              </a:r>
            </a:p>
          </p:txBody>
        </p:sp>
        <p:sp>
          <p:nvSpPr>
            <p:cNvPr id="184329" name="Rectangle 8">
              <a:extLst>
                <a:ext uri="{FF2B5EF4-FFF2-40B4-BE49-F238E27FC236}">
                  <a16:creationId xmlns:a16="http://schemas.microsoft.com/office/drawing/2014/main" id="{C5517B92-A517-40F4-921A-E5D8BFF7C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21"/>
              <a:ext cx="1294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SOLEO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(</a:t>
              </a:r>
              <a:r>
                <a:rPr lang="it-IT" altLang="it-IT" sz="1600" b="1" i="1" dirty="0">
                  <a:solidFill>
                    <a:srgbClr val="FFFF00"/>
                  </a:solidFill>
                  <a:latin typeface="Arial" panose="020B0604020202020204" pitchFamily="34" charset="0"/>
                </a:rPr>
                <a:t>TRICIPITE DELLA SURA</a:t>
              </a: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84330" name="Rectangle 9">
              <a:extLst>
                <a:ext uri="{FF2B5EF4-FFF2-40B4-BE49-F238E27FC236}">
                  <a16:creationId xmlns:a16="http://schemas.microsoft.com/office/drawing/2014/main" id="{B9C0972E-F3DD-4887-B94C-F80A5433C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3479"/>
              <a:ext cx="1102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ESTENSIONE del PIEDE </a:t>
              </a:r>
            </a:p>
          </p:txBody>
        </p:sp>
        <p:sp>
          <p:nvSpPr>
            <p:cNvPr id="184331" name="Rectangle 10">
              <a:extLst>
                <a:ext uri="{FF2B5EF4-FFF2-40B4-BE49-F238E27FC236}">
                  <a16:creationId xmlns:a16="http://schemas.microsoft.com/office/drawing/2014/main" id="{FBD59B1B-0507-4DE3-8591-0BE18F879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479"/>
              <a:ext cx="1198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(L5-S2)</a:t>
              </a:r>
            </a:p>
          </p:txBody>
        </p:sp>
        <p:sp>
          <p:nvSpPr>
            <p:cNvPr id="184332" name="Rectangle 11">
              <a:extLst>
                <a:ext uri="{FF2B5EF4-FFF2-40B4-BE49-F238E27FC236}">
                  <a16:creationId xmlns:a16="http://schemas.microsoft.com/office/drawing/2014/main" id="{2EF29BE5-4D22-41BA-A67E-6D30D196B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479"/>
              <a:ext cx="1102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FACCIA POSTERIORE CALCAGNO</a:t>
              </a:r>
            </a:p>
          </p:txBody>
        </p:sp>
        <p:sp>
          <p:nvSpPr>
            <p:cNvPr id="184333" name="Rectangle 12">
              <a:extLst>
                <a:ext uri="{FF2B5EF4-FFF2-40B4-BE49-F238E27FC236}">
                  <a16:creationId xmlns:a16="http://schemas.microsoft.com/office/drawing/2014/main" id="{5DCBF915-CC4B-4C08-9B8C-B3BCC97F8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479"/>
              <a:ext cx="1054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CONDILO LATERALE FEMORE</a:t>
              </a:r>
            </a:p>
          </p:txBody>
        </p:sp>
        <p:sp>
          <p:nvSpPr>
            <p:cNvPr id="184334" name="Rectangle 13">
              <a:extLst>
                <a:ext uri="{FF2B5EF4-FFF2-40B4-BE49-F238E27FC236}">
                  <a16:creationId xmlns:a16="http://schemas.microsoft.com/office/drawing/2014/main" id="{1F9EDCD1-00D8-4332-822D-0F350410B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79"/>
              <a:ext cx="1294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PLANTARE</a:t>
              </a:r>
            </a:p>
          </p:txBody>
        </p:sp>
        <p:sp>
          <p:nvSpPr>
            <p:cNvPr id="184335" name="Rectangle 14">
              <a:extLst>
                <a:ext uri="{FF2B5EF4-FFF2-40B4-BE49-F238E27FC236}">
                  <a16:creationId xmlns:a16="http://schemas.microsoft.com/office/drawing/2014/main" id="{2FF2AC5A-D3BF-4DCF-8143-4D32898F6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976"/>
              <a:ext cx="1102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ESTENSIONE del PIEDE </a:t>
              </a:r>
            </a:p>
          </p:txBody>
        </p:sp>
        <p:sp>
          <p:nvSpPr>
            <p:cNvPr id="184336" name="Rectangle 15">
              <a:extLst>
                <a:ext uri="{FF2B5EF4-FFF2-40B4-BE49-F238E27FC236}">
                  <a16:creationId xmlns:a16="http://schemas.microsoft.com/office/drawing/2014/main" id="{1E2D9ED5-BE7B-48C1-9163-F88B3F050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976"/>
              <a:ext cx="1198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(L5-S2)</a:t>
              </a:r>
            </a:p>
          </p:txBody>
        </p:sp>
        <p:sp>
          <p:nvSpPr>
            <p:cNvPr id="184337" name="Rectangle 16">
              <a:extLst>
                <a:ext uri="{FF2B5EF4-FFF2-40B4-BE49-F238E27FC236}">
                  <a16:creationId xmlns:a16="http://schemas.microsoft.com/office/drawing/2014/main" id="{13AAECBE-708D-466E-B13C-7B08F3F2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976"/>
              <a:ext cx="1102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TENDINE CALCANEARE DI ACHILLE</a:t>
              </a:r>
            </a:p>
          </p:txBody>
        </p:sp>
        <p:sp>
          <p:nvSpPr>
            <p:cNvPr id="184338" name="Rectangle 17">
              <a:extLst>
                <a:ext uri="{FF2B5EF4-FFF2-40B4-BE49-F238E27FC236}">
                  <a16:creationId xmlns:a16="http://schemas.microsoft.com/office/drawing/2014/main" id="{52A4A0FF-86A5-497B-857F-2A1147DCC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976"/>
              <a:ext cx="1054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5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CAPO (</a:t>
              </a:r>
              <a:r>
                <a:rPr lang="it-IT" altLang="it-IT" sz="1500" b="1" i="1" dirty="0">
                  <a:solidFill>
                    <a:srgbClr val="66FF33"/>
                  </a:solidFill>
                  <a:latin typeface="Arial" panose="020B0604020202020204" pitchFamily="34" charset="0"/>
                </a:rPr>
                <a:t>gemello</a:t>
              </a:r>
              <a:r>
                <a:rPr lang="it-IT" altLang="it-IT" sz="15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) MEDIALE: CONDILO MEDIALE FEMORE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5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CAPO (</a:t>
              </a:r>
              <a:r>
                <a:rPr lang="it-IT" altLang="it-IT" sz="1500" b="1" i="1" dirty="0">
                  <a:solidFill>
                    <a:srgbClr val="FFFFFF"/>
                  </a:solidFill>
                  <a:latin typeface="Arial" panose="020B0604020202020204" pitchFamily="34" charset="0"/>
                </a:rPr>
                <a:t>gemello</a:t>
              </a:r>
              <a:r>
                <a:rPr lang="it-IT" altLang="it-IT" sz="15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) LATERALE: CONDILO LATERALE FEMORE</a:t>
              </a:r>
            </a:p>
          </p:txBody>
        </p:sp>
        <p:sp>
          <p:nvSpPr>
            <p:cNvPr id="184339" name="Rectangle 18">
              <a:extLst>
                <a:ext uri="{FF2B5EF4-FFF2-40B4-BE49-F238E27FC236}">
                  <a16:creationId xmlns:a16="http://schemas.microsoft.com/office/drawing/2014/main" id="{95C10231-FB17-441F-AC6D-1CEFB6451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76"/>
              <a:ext cx="1294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GASTROCNEMIO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(</a:t>
              </a:r>
              <a:r>
                <a:rPr lang="it-IT" altLang="it-IT" sz="1600" b="1" i="1">
                  <a:solidFill>
                    <a:srgbClr val="00FFFF"/>
                  </a:solidFill>
                  <a:latin typeface="Arial" panose="020B0604020202020204" pitchFamily="34" charset="0"/>
                </a:rPr>
                <a:t>TRICIPITE DELLA SURA</a:t>
              </a: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84340" name="Rectangle 19">
              <a:extLst>
                <a:ext uri="{FF2B5EF4-FFF2-40B4-BE49-F238E27FC236}">
                  <a16:creationId xmlns:a16="http://schemas.microsoft.com/office/drawing/2014/main" id="{F2B5F169-5795-46EB-B85D-142FC79D4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432"/>
              <a:ext cx="1102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184341" name="Rectangle 20">
              <a:extLst>
                <a:ext uri="{FF2B5EF4-FFF2-40B4-BE49-F238E27FC236}">
                  <a16:creationId xmlns:a16="http://schemas.microsoft.com/office/drawing/2014/main" id="{D27EA887-DD5C-4D7C-808E-A4B13C108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432"/>
              <a:ext cx="1198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184342" name="Rectangle 21">
              <a:extLst>
                <a:ext uri="{FF2B5EF4-FFF2-40B4-BE49-F238E27FC236}">
                  <a16:creationId xmlns:a16="http://schemas.microsoft.com/office/drawing/2014/main" id="{95B7B023-C885-4DDE-8E20-B4BAC4E5F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432"/>
              <a:ext cx="1102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184343" name="Rectangle 22">
              <a:extLst>
                <a:ext uri="{FF2B5EF4-FFF2-40B4-BE49-F238E27FC236}">
                  <a16:creationId xmlns:a16="http://schemas.microsoft.com/office/drawing/2014/main" id="{842A9645-61EE-42DE-86FC-6D27170C7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432"/>
              <a:ext cx="1054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184344" name="Rectangle 23">
              <a:extLst>
                <a:ext uri="{FF2B5EF4-FFF2-40B4-BE49-F238E27FC236}">
                  <a16:creationId xmlns:a16="http://schemas.microsoft.com/office/drawing/2014/main" id="{37009DFE-7644-426E-A462-57F8AC1E1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"/>
              <a:ext cx="1294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184345" name="Line 24">
              <a:extLst>
                <a:ext uri="{FF2B5EF4-FFF2-40B4-BE49-F238E27FC236}">
                  <a16:creationId xmlns:a16="http://schemas.microsoft.com/office/drawing/2014/main" id="{FF497B7F-60B9-41A1-A30A-2CBC8DB7F7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976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46" name="Line 25">
              <a:extLst>
                <a:ext uri="{FF2B5EF4-FFF2-40B4-BE49-F238E27FC236}">
                  <a16:creationId xmlns:a16="http://schemas.microsoft.com/office/drawing/2014/main" id="{67282D8E-9E30-4696-8A8A-BE2BB86B55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2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47" name="Line 26">
              <a:extLst>
                <a:ext uri="{FF2B5EF4-FFF2-40B4-BE49-F238E27FC236}">
                  <a16:creationId xmlns:a16="http://schemas.microsoft.com/office/drawing/2014/main" id="{CA3778AE-83FD-45D6-8EFD-EBF9A0340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48" name="Line 27">
              <a:extLst>
                <a:ext uri="{FF2B5EF4-FFF2-40B4-BE49-F238E27FC236}">
                  <a16:creationId xmlns:a16="http://schemas.microsoft.com/office/drawing/2014/main" id="{FF025894-9726-4485-93A0-808805736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49" name="Line 28">
              <a:extLst>
                <a:ext uri="{FF2B5EF4-FFF2-40B4-BE49-F238E27FC236}">
                  <a16:creationId xmlns:a16="http://schemas.microsoft.com/office/drawing/2014/main" id="{B7B1EA7A-A3B7-479D-ABE9-B0018EA985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0" name="Line 29">
              <a:extLst>
                <a:ext uri="{FF2B5EF4-FFF2-40B4-BE49-F238E27FC236}">
                  <a16:creationId xmlns:a16="http://schemas.microsoft.com/office/drawing/2014/main" id="{12BB7DA3-737A-4DDA-BCF2-89747D5634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4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1" name="Line 30">
              <a:extLst>
                <a:ext uri="{FF2B5EF4-FFF2-40B4-BE49-F238E27FC236}">
                  <a16:creationId xmlns:a16="http://schemas.microsoft.com/office/drawing/2014/main" id="{FA733120-5156-49E1-AF1B-FDF5B9222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2" name="Line 31">
              <a:extLst>
                <a:ext uri="{FF2B5EF4-FFF2-40B4-BE49-F238E27FC236}">
                  <a16:creationId xmlns:a16="http://schemas.microsoft.com/office/drawing/2014/main" id="{CC3F9D2B-2D8F-4855-85CC-CE86E8D1A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"/>
              <a:ext cx="0" cy="3669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3" name="Line 32">
              <a:extLst>
                <a:ext uri="{FF2B5EF4-FFF2-40B4-BE49-F238E27FC236}">
                  <a16:creationId xmlns:a16="http://schemas.microsoft.com/office/drawing/2014/main" id="{1FA9593A-47BC-4E2F-BCE5-39D3DB8B8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432"/>
              <a:ext cx="0" cy="3669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4" name="Line 33">
              <a:extLst>
                <a:ext uri="{FF2B5EF4-FFF2-40B4-BE49-F238E27FC236}">
                  <a16:creationId xmlns:a16="http://schemas.microsoft.com/office/drawing/2014/main" id="{DCB6719C-DFA2-4E62-9161-A07A9F1358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103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5" name="Line 34">
              <a:extLst>
                <a:ext uri="{FF2B5EF4-FFF2-40B4-BE49-F238E27FC236}">
                  <a16:creationId xmlns:a16="http://schemas.microsoft.com/office/drawing/2014/main" id="{5D602C0F-F83F-4D0B-AA27-21EC4BCF0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479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E8C492DC-F20E-48A8-A01B-7D5656477E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POSTERIORI DELLA GAMBA</a:t>
            </a:r>
          </a:p>
        </p:txBody>
      </p:sp>
      <p:pic>
        <p:nvPicPr>
          <p:cNvPr id="188419" name="Picture 2">
            <a:extLst>
              <a:ext uri="{FF2B5EF4-FFF2-40B4-BE49-F238E27FC236}">
                <a16:creationId xmlns:a16="http://schemas.microsoft.com/office/drawing/2014/main" id="{BFA62B27-B336-4E30-BDCD-F7BEF6CF9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473"/>
          <a:stretch/>
        </p:blipFill>
        <p:spPr bwMode="auto">
          <a:xfrm>
            <a:off x="0" y="2136775"/>
            <a:ext cx="4399764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8420" name="Picture 3">
            <a:extLst>
              <a:ext uri="{FF2B5EF4-FFF2-40B4-BE49-F238E27FC236}">
                <a16:creationId xmlns:a16="http://schemas.microsoft.com/office/drawing/2014/main" id="{F8235560-7FE6-406B-8C41-DE375733D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376"/>
          <a:stretch/>
        </p:blipFill>
        <p:spPr bwMode="auto">
          <a:xfrm>
            <a:off x="4505085" y="2136775"/>
            <a:ext cx="4638915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8421" name="Text Box 4">
            <a:extLst>
              <a:ext uri="{FF2B5EF4-FFF2-40B4-BE49-F238E27FC236}">
                <a16:creationId xmlns:a16="http://schemas.microsoft.com/office/drawing/2014/main" id="{55456D54-744B-4607-97F2-01E5AAFC3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160462"/>
            <a:ext cx="305305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GASTROCNEMIO</a:t>
            </a:r>
          </a:p>
        </p:txBody>
      </p:sp>
      <p:sp>
        <p:nvSpPr>
          <p:cNvPr id="188422" name="Text Box 5">
            <a:extLst>
              <a:ext uri="{FF2B5EF4-FFF2-40B4-BE49-F238E27FC236}">
                <a16:creationId xmlns:a16="http://schemas.microsoft.com/office/drawing/2014/main" id="{17EE6097-1E8F-434E-828C-78FBFA83E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1160462"/>
            <a:ext cx="138080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SOLEO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E367EBAE-C5FD-408C-860E-ECDB85F6E50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POSTERIORI DELLA GAMBA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STRATO PROFONDO</a:t>
            </a:r>
          </a:p>
        </p:txBody>
      </p:sp>
      <p:grpSp>
        <p:nvGrpSpPr>
          <p:cNvPr id="190467" name="Group 2">
            <a:extLst>
              <a:ext uri="{FF2B5EF4-FFF2-40B4-BE49-F238E27FC236}">
                <a16:creationId xmlns:a16="http://schemas.microsoft.com/office/drawing/2014/main" id="{92DB6815-AF91-4A58-B48C-19B8AEC8CD53}"/>
              </a:ext>
            </a:extLst>
          </p:cNvPr>
          <p:cNvGrpSpPr>
            <a:grpSpLocks/>
          </p:cNvGrpSpPr>
          <p:nvPr/>
        </p:nvGrpSpPr>
        <p:grpSpPr bwMode="auto">
          <a:xfrm>
            <a:off x="323527" y="1066800"/>
            <a:ext cx="8712969" cy="5458544"/>
            <a:chOff x="0" y="672"/>
            <a:chExt cx="5759" cy="3647"/>
          </a:xfrm>
        </p:grpSpPr>
        <p:sp>
          <p:nvSpPr>
            <p:cNvPr id="190468" name="Rectangle 3">
              <a:extLst>
                <a:ext uri="{FF2B5EF4-FFF2-40B4-BE49-F238E27FC236}">
                  <a16:creationId xmlns:a16="http://schemas.microsoft.com/office/drawing/2014/main" id="{EB4ACB84-0EC6-450F-A311-72518F7E0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481"/>
              <a:ext cx="1246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FLESSIONE ALLUCE</a:t>
              </a:r>
            </a:p>
          </p:txBody>
        </p:sp>
        <p:sp>
          <p:nvSpPr>
            <p:cNvPr id="190469" name="Rectangle 4">
              <a:extLst>
                <a:ext uri="{FF2B5EF4-FFF2-40B4-BE49-F238E27FC236}">
                  <a16:creationId xmlns:a16="http://schemas.microsoft.com/office/drawing/2014/main" id="{B1945EFE-1345-497E-8EFA-82E71DBE2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3481"/>
              <a:ext cx="1122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(L5 – S1)</a:t>
              </a:r>
            </a:p>
          </p:txBody>
        </p:sp>
        <p:sp>
          <p:nvSpPr>
            <p:cNvPr id="190470" name="Rectangle 5">
              <a:extLst>
                <a:ext uri="{FF2B5EF4-FFF2-40B4-BE49-F238E27FC236}">
                  <a16:creationId xmlns:a16="http://schemas.microsoft.com/office/drawing/2014/main" id="{3888AAD9-9B6F-48B8-9BEF-029AD0A0D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481"/>
              <a:ext cx="1109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2a FALANGE ALLUCE</a:t>
              </a:r>
            </a:p>
          </p:txBody>
        </p:sp>
        <p:sp>
          <p:nvSpPr>
            <p:cNvPr id="190471" name="Rectangle 6">
              <a:extLst>
                <a:ext uri="{FF2B5EF4-FFF2-40B4-BE49-F238E27FC236}">
                  <a16:creationId xmlns:a16="http://schemas.microsoft.com/office/drawing/2014/main" id="{003C7359-B4B1-4785-8A01-4BAB6A5C8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3481"/>
              <a:ext cx="1319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FACCIA POSTERIORE PERONE</a:t>
              </a:r>
            </a:p>
          </p:txBody>
        </p:sp>
        <p:sp>
          <p:nvSpPr>
            <p:cNvPr id="190472" name="Rectangle 7">
              <a:extLst>
                <a:ext uri="{FF2B5EF4-FFF2-40B4-BE49-F238E27FC236}">
                  <a16:creationId xmlns:a16="http://schemas.microsoft.com/office/drawing/2014/main" id="{26CAE1C4-55FB-437D-9EBC-45B743393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81"/>
              <a:ext cx="954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FLESSORE LUNGO ALLUCE</a:t>
              </a:r>
            </a:p>
          </p:txBody>
        </p:sp>
        <p:sp>
          <p:nvSpPr>
            <p:cNvPr id="190473" name="Rectangle 8">
              <a:extLst>
                <a:ext uri="{FF2B5EF4-FFF2-40B4-BE49-F238E27FC236}">
                  <a16:creationId xmlns:a16="http://schemas.microsoft.com/office/drawing/2014/main" id="{99AC8BAA-BE32-436E-BC28-E7A6F73AC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643"/>
              <a:ext cx="1246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ESTENSIONE del PIEDE </a:t>
              </a:r>
            </a:p>
          </p:txBody>
        </p:sp>
        <p:sp>
          <p:nvSpPr>
            <p:cNvPr id="190474" name="Rectangle 9">
              <a:extLst>
                <a:ext uri="{FF2B5EF4-FFF2-40B4-BE49-F238E27FC236}">
                  <a16:creationId xmlns:a16="http://schemas.microsoft.com/office/drawing/2014/main" id="{4B252E9C-946F-405D-A5F7-F92E8E962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643"/>
              <a:ext cx="1122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(L4-L5)</a:t>
              </a:r>
            </a:p>
          </p:txBody>
        </p:sp>
        <p:sp>
          <p:nvSpPr>
            <p:cNvPr id="190475" name="Rectangle 10">
              <a:extLst>
                <a:ext uri="{FF2B5EF4-FFF2-40B4-BE49-F238E27FC236}">
                  <a16:creationId xmlns:a16="http://schemas.microsoft.com/office/drawing/2014/main" id="{05C316A7-5191-4324-B647-2F14DC84B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643"/>
              <a:ext cx="1109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TARSO</a:t>
              </a:r>
            </a:p>
          </p:txBody>
        </p:sp>
        <p:sp>
          <p:nvSpPr>
            <p:cNvPr id="190476" name="Rectangle 11">
              <a:extLst>
                <a:ext uri="{FF2B5EF4-FFF2-40B4-BE49-F238E27FC236}">
                  <a16:creationId xmlns:a16="http://schemas.microsoft.com/office/drawing/2014/main" id="{21B10CEC-35FD-4282-88B3-3589ED467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2643"/>
              <a:ext cx="1319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FACCIA POSTERIORE TIBIA</a:t>
              </a:r>
            </a:p>
          </p:txBody>
        </p:sp>
        <p:sp>
          <p:nvSpPr>
            <p:cNvPr id="190477" name="Rectangle 12">
              <a:extLst>
                <a:ext uri="{FF2B5EF4-FFF2-40B4-BE49-F238E27FC236}">
                  <a16:creationId xmlns:a16="http://schemas.microsoft.com/office/drawing/2014/main" id="{6F33119E-D46F-4D08-A62A-7E2990F15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43"/>
              <a:ext cx="954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5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TIBIALE POSTERIORE</a:t>
              </a:r>
            </a:p>
          </p:txBody>
        </p:sp>
        <p:sp>
          <p:nvSpPr>
            <p:cNvPr id="190478" name="Rectangle 13">
              <a:extLst>
                <a:ext uri="{FF2B5EF4-FFF2-40B4-BE49-F238E27FC236}">
                  <a16:creationId xmlns:a16="http://schemas.microsoft.com/office/drawing/2014/main" id="{709FDE30-FFFA-4DB5-9860-11980F75F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801"/>
              <a:ext cx="1246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FLESSIONE delle 4 DITA e della PIANTA PIEDE</a:t>
              </a:r>
            </a:p>
          </p:txBody>
        </p:sp>
        <p:sp>
          <p:nvSpPr>
            <p:cNvPr id="190479" name="Rectangle 14">
              <a:extLst>
                <a:ext uri="{FF2B5EF4-FFF2-40B4-BE49-F238E27FC236}">
                  <a16:creationId xmlns:a16="http://schemas.microsoft.com/office/drawing/2014/main" id="{63D44A5A-F9B5-4224-803F-4BC6CB4B3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801"/>
              <a:ext cx="1122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(L5 – S1)</a:t>
              </a:r>
            </a:p>
          </p:txBody>
        </p:sp>
        <p:sp>
          <p:nvSpPr>
            <p:cNvPr id="190480" name="Rectangle 15">
              <a:extLst>
                <a:ext uri="{FF2B5EF4-FFF2-40B4-BE49-F238E27FC236}">
                  <a16:creationId xmlns:a16="http://schemas.microsoft.com/office/drawing/2014/main" id="{E8D64114-72C8-49DF-81CF-33F4BBCAE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801"/>
              <a:ext cx="1109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3a FALANGE delle DITA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2°- 5° </a:t>
              </a:r>
            </a:p>
          </p:txBody>
        </p:sp>
        <p:sp>
          <p:nvSpPr>
            <p:cNvPr id="190481" name="Rectangle 16">
              <a:extLst>
                <a:ext uri="{FF2B5EF4-FFF2-40B4-BE49-F238E27FC236}">
                  <a16:creationId xmlns:a16="http://schemas.microsoft.com/office/drawing/2014/main" id="{11195EDC-3FFB-4D80-85C7-864BC860A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801"/>
              <a:ext cx="1319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FACCIA POSTERIORE TIBIA</a:t>
              </a:r>
            </a:p>
          </p:txBody>
        </p:sp>
        <p:sp>
          <p:nvSpPr>
            <p:cNvPr id="190482" name="Rectangle 17">
              <a:extLst>
                <a:ext uri="{FF2B5EF4-FFF2-40B4-BE49-F238E27FC236}">
                  <a16:creationId xmlns:a16="http://schemas.microsoft.com/office/drawing/2014/main" id="{68D922CB-7F46-401D-A7CB-5C2050A0C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01"/>
              <a:ext cx="954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FLESSORE LUNGO DITA</a:t>
              </a:r>
            </a:p>
          </p:txBody>
        </p:sp>
        <p:sp>
          <p:nvSpPr>
            <p:cNvPr id="190483" name="Rectangle 18">
              <a:extLst>
                <a:ext uri="{FF2B5EF4-FFF2-40B4-BE49-F238E27FC236}">
                  <a16:creationId xmlns:a16="http://schemas.microsoft.com/office/drawing/2014/main" id="{87305144-93D7-48A0-9EA8-B80721E02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011"/>
              <a:ext cx="1246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5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FLESSIONE ed INTRAROTAZIONE della GAMBA</a:t>
              </a:r>
            </a:p>
          </p:txBody>
        </p:sp>
        <p:sp>
          <p:nvSpPr>
            <p:cNvPr id="190484" name="Rectangle 19">
              <a:extLst>
                <a:ext uri="{FF2B5EF4-FFF2-40B4-BE49-F238E27FC236}">
                  <a16:creationId xmlns:a16="http://schemas.microsoft.com/office/drawing/2014/main" id="{C07968FF-CC29-4F67-81D5-4A4C447F3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011"/>
              <a:ext cx="1122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(L4 - S1)</a:t>
              </a:r>
            </a:p>
          </p:txBody>
        </p:sp>
        <p:sp>
          <p:nvSpPr>
            <p:cNvPr id="190485" name="Rectangle 20">
              <a:extLst>
                <a:ext uri="{FF2B5EF4-FFF2-40B4-BE49-F238E27FC236}">
                  <a16:creationId xmlns:a16="http://schemas.microsoft.com/office/drawing/2014/main" id="{EEF923D1-61F7-4DC0-B65D-D4A2240AF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011"/>
              <a:ext cx="1109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FACCIA POSTERIORE TIBIA (LINEA OBLIQUA)</a:t>
              </a:r>
            </a:p>
          </p:txBody>
        </p:sp>
        <p:sp>
          <p:nvSpPr>
            <p:cNvPr id="190486" name="Rectangle 21">
              <a:extLst>
                <a:ext uri="{FF2B5EF4-FFF2-40B4-BE49-F238E27FC236}">
                  <a16:creationId xmlns:a16="http://schemas.microsoft.com/office/drawing/2014/main" id="{779B796A-EF4F-473A-94B0-44543E652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011"/>
              <a:ext cx="1319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CONDILO LATERALE FEMORE</a:t>
              </a:r>
            </a:p>
          </p:txBody>
        </p:sp>
        <p:sp>
          <p:nvSpPr>
            <p:cNvPr id="190487" name="Rectangle 22">
              <a:extLst>
                <a:ext uri="{FF2B5EF4-FFF2-40B4-BE49-F238E27FC236}">
                  <a16:creationId xmlns:a16="http://schemas.microsoft.com/office/drawing/2014/main" id="{7AE2A63E-9750-4D54-A1A5-DFDC10D29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11"/>
              <a:ext cx="954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POPLITEO</a:t>
              </a:r>
            </a:p>
          </p:txBody>
        </p:sp>
        <p:sp>
          <p:nvSpPr>
            <p:cNvPr id="190488" name="Rectangle 23">
              <a:extLst>
                <a:ext uri="{FF2B5EF4-FFF2-40B4-BE49-F238E27FC236}">
                  <a16:creationId xmlns:a16="http://schemas.microsoft.com/office/drawing/2014/main" id="{CC87C63C-CCDC-485E-96FF-F6589CBC9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672"/>
              <a:ext cx="1246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190489" name="Rectangle 24">
              <a:extLst>
                <a:ext uri="{FF2B5EF4-FFF2-40B4-BE49-F238E27FC236}">
                  <a16:creationId xmlns:a16="http://schemas.microsoft.com/office/drawing/2014/main" id="{E60A4B82-6FDE-460B-9B1F-BECC36774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672"/>
              <a:ext cx="1122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190490" name="Rectangle 25">
              <a:extLst>
                <a:ext uri="{FF2B5EF4-FFF2-40B4-BE49-F238E27FC236}">
                  <a16:creationId xmlns:a16="http://schemas.microsoft.com/office/drawing/2014/main" id="{CD703B15-5578-4AF2-AAE2-670947BF4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672"/>
              <a:ext cx="1109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190491" name="Rectangle 26">
              <a:extLst>
                <a:ext uri="{FF2B5EF4-FFF2-40B4-BE49-F238E27FC236}">
                  <a16:creationId xmlns:a16="http://schemas.microsoft.com/office/drawing/2014/main" id="{8408BA9D-84AB-4ACF-95B7-6E1834F12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672"/>
              <a:ext cx="1319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190492" name="Rectangle 27">
              <a:extLst>
                <a:ext uri="{FF2B5EF4-FFF2-40B4-BE49-F238E27FC236}">
                  <a16:creationId xmlns:a16="http://schemas.microsoft.com/office/drawing/2014/main" id="{D22F6A88-9844-4475-99C8-60FE804AE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2"/>
              <a:ext cx="954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190493" name="Line 28">
              <a:extLst>
                <a:ext uri="{FF2B5EF4-FFF2-40B4-BE49-F238E27FC236}">
                  <a16:creationId xmlns:a16="http://schemas.microsoft.com/office/drawing/2014/main" id="{08F22E16-7CBA-4AFD-8586-644FCD29EE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01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4" name="Line 29">
              <a:extLst>
                <a:ext uri="{FF2B5EF4-FFF2-40B4-BE49-F238E27FC236}">
                  <a16:creationId xmlns:a16="http://schemas.microsoft.com/office/drawing/2014/main" id="{ED245FCC-AE0F-4B35-9483-3C46F18DB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80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5" name="Line 30">
              <a:extLst>
                <a:ext uri="{FF2B5EF4-FFF2-40B4-BE49-F238E27FC236}">
                  <a16:creationId xmlns:a16="http://schemas.microsoft.com/office/drawing/2014/main" id="{A761399F-2A88-4E07-AA1F-64F55AC82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6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6" name="Line 31">
              <a:extLst>
                <a:ext uri="{FF2B5EF4-FFF2-40B4-BE49-F238E27FC236}">
                  <a16:creationId xmlns:a16="http://schemas.microsoft.com/office/drawing/2014/main" id="{F652B50B-53E8-47AA-B8CC-823523B0BB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7" name="Line 32">
              <a:extLst>
                <a:ext uri="{FF2B5EF4-FFF2-40B4-BE49-F238E27FC236}">
                  <a16:creationId xmlns:a16="http://schemas.microsoft.com/office/drawing/2014/main" id="{AF7B23FB-6583-41C2-967B-D28646229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8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8" name="Line 33">
              <a:extLst>
                <a:ext uri="{FF2B5EF4-FFF2-40B4-BE49-F238E27FC236}">
                  <a16:creationId xmlns:a16="http://schemas.microsoft.com/office/drawing/2014/main" id="{0FE33A8A-096C-4435-938F-B4A69F71A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9" name="Line 34">
              <a:extLst>
                <a:ext uri="{FF2B5EF4-FFF2-40B4-BE49-F238E27FC236}">
                  <a16:creationId xmlns:a16="http://schemas.microsoft.com/office/drawing/2014/main" id="{20B7073E-743C-4DAE-BE7D-B523A97459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72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500" name="Line 35">
              <a:extLst>
                <a:ext uri="{FF2B5EF4-FFF2-40B4-BE49-F238E27FC236}">
                  <a16:creationId xmlns:a16="http://schemas.microsoft.com/office/drawing/2014/main" id="{570EE648-9131-4050-981A-0B78992BEB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72"/>
              <a:ext cx="0" cy="364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501" name="Line 36">
              <a:extLst>
                <a:ext uri="{FF2B5EF4-FFF2-40B4-BE49-F238E27FC236}">
                  <a16:creationId xmlns:a16="http://schemas.microsoft.com/office/drawing/2014/main" id="{B54CF56D-5E47-44BC-A23C-64000B74DD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672"/>
              <a:ext cx="0" cy="364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502" name="Line 37">
              <a:extLst>
                <a:ext uri="{FF2B5EF4-FFF2-40B4-BE49-F238E27FC236}">
                  <a16:creationId xmlns:a16="http://schemas.microsoft.com/office/drawing/2014/main" id="{996247E3-133D-46EF-BC7D-91CBADCD6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503" name="Line 38">
              <a:extLst>
                <a:ext uri="{FF2B5EF4-FFF2-40B4-BE49-F238E27FC236}">
                  <a16:creationId xmlns:a16="http://schemas.microsoft.com/office/drawing/2014/main" id="{AA54112C-C526-4A12-A017-8862993405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43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504" name="Line 39">
              <a:extLst>
                <a:ext uri="{FF2B5EF4-FFF2-40B4-BE49-F238E27FC236}">
                  <a16:creationId xmlns:a16="http://schemas.microsoft.com/office/drawing/2014/main" id="{9B33C1AB-B810-4342-9CE1-ABCBF34C3D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48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150F6517-6954-4F7D-9BD6-F6C4CBFC36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5492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del GINOCCHIO [1]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CBBEBE8-ED63-4940-8275-7EFFD95306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85" y="764704"/>
            <a:ext cx="8712968" cy="5904656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 CLASSIFICAZIONE CONTRASTATA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(Condiloartrosi ? Trocleoartrosi ?)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FEMORE: Condili dell’ Epifisi Distale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TIBIA: Facce Articolari per il Femore dell’ Epifisi Prossimale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PATELLA (Articolazione </a:t>
            </a:r>
            <a:r>
              <a:rPr lang="it-IT" altLang="it-IT" sz="26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Femoro</a:t>
            </a: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-Patellare)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MENISCHI LATERALE e MEDIALE (con LEGAMENTO TRASVERSO del GINOCCHIO)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CAPSULA ARTICOLARE: lassa ed ampia, con la PATELLA localizzata nella sua Parete Anteriore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latin typeface="Copperplate Gothic Bold" panose="020E0705020206020404" pitchFamily="34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Copperplate Gothic Bold" panose="020E0705020206020404" pitchFamily="34" charset="7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>
            <a:extLst>
              <a:ext uri="{FF2B5EF4-FFF2-40B4-BE49-F238E27FC236}">
                <a16:creationId xmlns:a16="http://schemas.microsoft.com/office/drawing/2014/main" id="{8B01FB75-A511-49D0-96CF-EE8533C029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162" y="1916832"/>
            <a:ext cx="3103678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POSTERIORI DELLA GAMBA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PIANO PROFONDO</a:t>
            </a:r>
          </a:p>
        </p:txBody>
      </p:sp>
      <p:pic>
        <p:nvPicPr>
          <p:cNvPr id="192515" name="Picture 2">
            <a:extLst>
              <a:ext uri="{FF2B5EF4-FFF2-40B4-BE49-F238E27FC236}">
                <a16:creationId xmlns:a16="http://schemas.microsoft.com/office/drawing/2014/main" id="{282B2899-C347-446C-9F19-2FFFE1121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821"/>
          <a:stretch/>
        </p:blipFill>
        <p:spPr bwMode="auto">
          <a:xfrm>
            <a:off x="3923928" y="21983"/>
            <a:ext cx="5220072" cy="696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7E90DBEF-1C6D-4710-9D4E-B618A365AC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7630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CAVITA’  POPLITEA</a:t>
            </a:r>
          </a:p>
        </p:txBody>
      </p:sp>
      <p:pic>
        <p:nvPicPr>
          <p:cNvPr id="194563" name="Picture 2">
            <a:extLst>
              <a:ext uri="{FF2B5EF4-FFF2-40B4-BE49-F238E27FC236}">
                <a16:creationId xmlns:a16="http://schemas.microsoft.com/office/drawing/2014/main" id="{07E82F9A-BC62-4B74-8311-B0889D11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898525"/>
            <a:ext cx="7391400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A1492091-7842-4E87-9CD2-28C571AA1B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76200"/>
            <a:ext cx="7772400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CAVITA’ POPLITEA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DISSEZIONE SUPERFICIALE</a:t>
            </a:r>
          </a:p>
        </p:txBody>
      </p:sp>
      <p:grpSp>
        <p:nvGrpSpPr>
          <p:cNvPr id="202755" name="Group 2">
            <a:extLst>
              <a:ext uri="{FF2B5EF4-FFF2-40B4-BE49-F238E27FC236}">
                <a16:creationId xmlns:a16="http://schemas.microsoft.com/office/drawing/2014/main" id="{AD718365-B1F3-437F-89D9-68BF997C5720}"/>
              </a:ext>
            </a:extLst>
          </p:cNvPr>
          <p:cNvGrpSpPr>
            <a:grpSpLocks/>
          </p:cNvGrpSpPr>
          <p:nvPr/>
        </p:nvGrpSpPr>
        <p:grpSpPr bwMode="auto">
          <a:xfrm>
            <a:off x="1595438" y="990600"/>
            <a:ext cx="5948362" cy="5864225"/>
            <a:chOff x="1005" y="624"/>
            <a:chExt cx="3747" cy="3694"/>
          </a:xfrm>
        </p:grpSpPr>
        <p:pic>
          <p:nvPicPr>
            <p:cNvPr id="202756" name="Picture 3">
              <a:extLst>
                <a:ext uri="{FF2B5EF4-FFF2-40B4-BE49-F238E27FC236}">
                  <a16:creationId xmlns:a16="http://schemas.microsoft.com/office/drawing/2014/main" id="{E8A88D89-05E3-427E-B1EB-EE60C1288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24000" contrast="1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" y="624"/>
              <a:ext cx="3747" cy="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24000" contrast="18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2757" name="Text Box 4">
              <a:extLst>
                <a:ext uri="{FF2B5EF4-FFF2-40B4-BE49-F238E27FC236}">
                  <a16:creationId xmlns:a16="http://schemas.microsoft.com/office/drawing/2014/main" id="{A15BB34F-B590-4A22-BADF-D7E4E65F6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" y="624"/>
              <a:ext cx="3747" cy="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B6CCDDA0-59E3-4851-A0F4-99B11FB9A7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990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 PIEDE</a:t>
            </a: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B0243518-DE28-4E9D-A77C-641930418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338138" indent="-338138" algn="just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LA MAGGIOR PARTE DI ESSI E’ LOCALIZZATA NELLA </a:t>
            </a:r>
            <a:r>
              <a:rPr lang="it-IT" altLang="it-IT" sz="280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ZONA PLANTARE</a:t>
            </a: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, MA ALCUNI SI LOCALIZZANO ANCHE NELLA </a:t>
            </a:r>
            <a:r>
              <a:rPr lang="it-IT" altLang="it-IT" sz="280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ZONA DORSALE</a:t>
            </a: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DEL PIEDE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algn="just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L’ APONEUROSI PLANTARE DIVIDE LA </a:t>
            </a:r>
            <a:r>
              <a:rPr lang="it-IT" altLang="it-IT" sz="280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ZONA PLANTARE</a:t>
            </a: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IN </a:t>
            </a:r>
            <a:r>
              <a:rPr lang="it-IT" altLang="it-IT" sz="2800">
                <a:solidFill>
                  <a:srgbClr val="FF00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TRE LOGGE</a:t>
            </a: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 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MEDIALE: mm. diretti al 1° dito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INTERMEDIA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</a:t>
            </a:r>
            <a:r>
              <a:rPr lang="it-IT" altLang="it-IT" sz="280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B23C3885-2C1C-411C-B6F7-CCE689E1C9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24544" y="0"/>
            <a:ext cx="9577064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della REGIONE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PLANTARE DEL PIEDE</a:t>
            </a:r>
          </a:p>
        </p:txBody>
      </p:sp>
      <p:pic>
        <p:nvPicPr>
          <p:cNvPr id="208899" name="Picture 2">
            <a:extLst>
              <a:ext uri="{FF2B5EF4-FFF2-40B4-BE49-F238E27FC236}">
                <a16:creationId xmlns:a16="http://schemas.microsoft.com/office/drawing/2014/main" id="{222C5D16-51E1-4E75-BE25-6DF5FC53A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28130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8900" name="Picture 3">
            <a:extLst>
              <a:ext uri="{FF2B5EF4-FFF2-40B4-BE49-F238E27FC236}">
                <a16:creationId xmlns:a16="http://schemas.microsoft.com/office/drawing/2014/main" id="{BD78888A-DC92-469A-B5F9-0C93CFFD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743200"/>
            <a:ext cx="3328988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8901" name="Picture 4">
            <a:extLst>
              <a:ext uri="{FF2B5EF4-FFF2-40B4-BE49-F238E27FC236}">
                <a16:creationId xmlns:a16="http://schemas.microsoft.com/office/drawing/2014/main" id="{B6B16636-70BA-4524-A8DF-1C8DB70A2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700" y="2895600"/>
            <a:ext cx="30353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8902" name="Text Box 5">
            <a:extLst>
              <a:ext uri="{FF2B5EF4-FFF2-40B4-BE49-F238E27FC236}">
                <a16:creationId xmlns:a16="http://schemas.microsoft.com/office/drawing/2014/main" id="{BD36D400-3A0F-4863-A4B7-6F9B40567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362200"/>
            <a:ext cx="1957387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APONEUROSI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PLANTARE</a:t>
            </a:r>
          </a:p>
        </p:txBody>
      </p:sp>
      <p:sp>
        <p:nvSpPr>
          <p:cNvPr id="208903" name="Text Box 6">
            <a:extLst>
              <a:ext uri="{FF2B5EF4-FFF2-40B4-BE49-F238E27FC236}">
                <a16:creationId xmlns:a16="http://schemas.microsoft.com/office/drawing/2014/main" id="{68572AE8-4055-4223-8488-93AF70BA6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2286000"/>
            <a:ext cx="2555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MM. SUPERFICIALI</a:t>
            </a:r>
          </a:p>
        </p:txBody>
      </p:sp>
      <p:sp>
        <p:nvSpPr>
          <p:cNvPr id="208904" name="Text Box 7">
            <a:extLst>
              <a:ext uri="{FF2B5EF4-FFF2-40B4-BE49-F238E27FC236}">
                <a16:creationId xmlns:a16="http://schemas.microsoft.com/office/drawing/2014/main" id="{4AC8DF76-320A-4B97-B755-B608F87A2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588" y="2438400"/>
            <a:ext cx="21002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MM. PROFONDI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150F6517-6954-4F7D-9BD6-F6C4CBFC36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5492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del GINOCCHIO [2]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CBBEBE8-ED63-4940-8275-7EFFD95306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53344"/>
            <a:ext cx="8712968" cy="5904656"/>
          </a:xfrm>
        </p:spPr>
        <p:txBody>
          <a:bodyPr/>
          <a:lstStyle/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latin typeface="Arial Black" panose="020B0A04020102020204" pitchFamily="34" charset="0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PATELLARE con </a:t>
            </a:r>
            <a:r>
              <a:rPr lang="it-IT" altLang="it-IT" sz="26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Retinacoli</a:t>
            </a: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Laterale e Mediale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COLLATERALE TIBIALE (Mediale)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COLLATERALE FIBULARE (Laterale)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POPLITEO OBLIQUO ed ARCUATO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CROCIATO ANTERIORE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CROCIATO POSTERIORE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Flessione ed Estensione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Intra- ed Extra-Rotazione (limitata e con articolazione in flessione)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78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5C8E1979-D3F4-437E-A3C4-FA9661F39F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836613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GINOCCHIO 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[2]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PROIEZIONE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pic>
        <p:nvPicPr>
          <p:cNvPr id="90115" name="Picture 2">
            <a:extLst>
              <a:ext uri="{FF2B5EF4-FFF2-40B4-BE49-F238E27FC236}">
                <a16:creationId xmlns:a16="http://schemas.microsoft.com/office/drawing/2014/main" id="{D17DC238-BE11-4D64-AF25-7AA239C8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25" y="0"/>
            <a:ext cx="31908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3">
            <a:extLst>
              <a:ext uri="{FF2B5EF4-FFF2-40B4-BE49-F238E27FC236}">
                <a16:creationId xmlns:a16="http://schemas.microsoft.com/office/drawing/2014/main" id="{7E6ED850-0653-421A-8B82-A30C3AE4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350" y="2852738"/>
            <a:ext cx="309086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7" name="Picture 4">
            <a:extLst>
              <a:ext uri="{FF2B5EF4-FFF2-40B4-BE49-F238E27FC236}">
                <a16:creationId xmlns:a16="http://schemas.microsoft.com/office/drawing/2014/main" id="{91DE27FC-F0EA-44FA-B4EA-794C7FE9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9738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37C0A59B-3BD8-41DA-B43C-BF02BEFB87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87675" y="765175"/>
            <a:ext cx="287972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GINOCCHIO 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[3]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28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163" name="Picture 2">
            <a:extLst>
              <a:ext uri="{FF2B5EF4-FFF2-40B4-BE49-F238E27FC236}">
                <a16:creationId xmlns:a16="http://schemas.microsoft.com/office/drawing/2014/main" id="{58F90B0C-CE6F-4652-BBBB-C103004A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9738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4" name="Picture 3">
            <a:extLst>
              <a:ext uri="{FF2B5EF4-FFF2-40B4-BE49-F238E27FC236}">
                <a16:creationId xmlns:a16="http://schemas.microsoft.com/office/drawing/2014/main" id="{56797C98-DBAA-4054-B516-F55D7C3E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525" y="0"/>
            <a:ext cx="329247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5" name="Picture 4">
            <a:extLst>
              <a:ext uri="{FF2B5EF4-FFF2-40B4-BE49-F238E27FC236}">
                <a16:creationId xmlns:a16="http://schemas.microsoft.com/office/drawing/2014/main" id="{E99BE06B-66AB-4522-8100-FEE89A5A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852738"/>
            <a:ext cx="304641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6" name="Text Box 5">
            <a:extLst>
              <a:ext uri="{FF2B5EF4-FFF2-40B4-BE49-F238E27FC236}">
                <a16:creationId xmlns:a16="http://schemas.microsoft.com/office/drawing/2014/main" id="{2B3D92CB-AB23-4BB6-BC97-A0BD099F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27475"/>
            <a:ext cx="2381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CC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92167" name="Text Box 6">
            <a:extLst>
              <a:ext uri="{FF2B5EF4-FFF2-40B4-BE49-F238E27FC236}">
                <a16:creationId xmlns:a16="http://schemas.microsoft.com/office/drawing/2014/main" id="{0CC7C8C5-FDAC-467F-AA2C-6049664E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3933825"/>
            <a:ext cx="2381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CC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92168" name="Text Box 7">
            <a:extLst>
              <a:ext uri="{FF2B5EF4-FFF2-40B4-BE49-F238E27FC236}">
                <a16:creationId xmlns:a16="http://schemas.microsoft.com/office/drawing/2014/main" id="{DC00BA93-E166-4BFA-9BE8-38381D6CB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175" y="6400800"/>
            <a:ext cx="30432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CC"/>
                </a:solidFill>
                <a:latin typeface="Arial Black" panose="020B0A04020102020204" pitchFamily="34" charset="0"/>
              </a:rPr>
              <a:t>PARASAGITTALE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D159BBA1-2C7D-4937-973D-891B19FCC1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25870"/>
            <a:ext cx="7772400" cy="990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DELLA COSCIA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C7ACC8-21EB-4E47-ADF7-83465938E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692696"/>
            <a:ext cx="8915400" cy="5715000"/>
          </a:xfrm>
        </p:spPr>
        <p:txBody>
          <a:bodyPr/>
          <a:lstStyle/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Costituiscono una cospicua massa carnosa e si suddividono in: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 ANTERIORI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 MEDIALI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MUSCOLI  POSTERIORI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SONO AVVOLTI DALLA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LATA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18534</TotalTime>
  <Words>1742</Words>
  <Application>Microsoft Macintosh PowerPoint</Application>
  <PresentationFormat>Presentazione su schermo (4:3)</PresentationFormat>
  <Paragraphs>492</Paragraphs>
  <Slides>54</Slides>
  <Notes>49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54</vt:i4>
      </vt:variant>
    </vt:vector>
  </HeadingPairs>
  <TitlesOfParts>
    <vt:vector size="69" baseType="lpstr">
      <vt:lpstr>Microsoft YaHei</vt:lpstr>
      <vt:lpstr>Arial</vt:lpstr>
      <vt:lpstr>Arial Black</vt:lpstr>
      <vt:lpstr>Chalkboard SE</vt:lpstr>
      <vt:lpstr>Copperplate Gothic Bold</vt:lpstr>
      <vt:lpstr>Garamond</vt:lpstr>
      <vt:lpstr>Gill Sans</vt:lpstr>
      <vt:lpstr>Helvetica</vt:lpstr>
      <vt:lpstr>Helvetica Neue</vt:lpstr>
      <vt:lpstr>Lucida Sans Unicode</vt:lpstr>
      <vt:lpstr>Times New Roman</vt:lpstr>
      <vt:lpstr>Wingdings</vt:lpstr>
      <vt:lpstr>Tema di Office</vt:lpstr>
      <vt:lpstr>Tema di Office</vt:lpstr>
      <vt:lpstr>Default</vt:lpstr>
      <vt:lpstr>ARTO INFERIORE e  CINGOLO PELVICO (Bacino o Pelvi)</vt:lpstr>
      <vt:lpstr>Presentazione standard di PowerPoint</vt:lpstr>
      <vt:lpstr>Presentazione standard di PowerPoint</vt:lpstr>
      <vt:lpstr> GINOCCHIO [1] CAPI ARTICOLARI e ROTULA (o PATELLA)</vt:lpstr>
      <vt:lpstr>ARTICOLAZIONE del GINOCCHIO [1]</vt:lpstr>
      <vt:lpstr>ARTICOLAZIONE del GINOCCHIO [2]</vt:lpstr>
      <vt:lpstr>GINOCCHIO  [2] PROIEZIONE ANTERIORE</vt:lpstr>
      <vt:lpstr>GINOCCHIO  [3] </vt:lpstr>
      <vt:lpstr>MUSCOLI DELLA COSCIA</vt:lpstr>
      <vt:lpstr>ARTO INFERIORE FASCE e LOGGE OSTEOFASCIALI</vt:lpstr>
      <vt:lpstr>Presentazione standard di PowerPoint</vt:lpstr>
      <vt:lpstr>FASCIA  LATA</vt:lpstr>
      <vt:lpstr>Presentazione standard di PowerPoint</vt:lpstr>
      <vt:lpstr>MUSCOLI ANTERIORI e MEDIALI della COSCIA</vt:lpstr>
      <vt:lpstr>MUSCOLI ANTERIORI DELLA COSCIA</vt:lpstr>
      <vt:lpstr>  RETTO FEMORALE</vt:lpstr>
      <vt:lpstr> VASTO LATERALE</vt:lpstr>
      <vt:lpstr>VASTO INTERMEDIO</vt:lpstr>
      <vt:lpstr>MUSCOLI MEDIALI DELLA COSCIA (1) </vt:lpstr>
      <vt:lpstr>GRACILE  e  ADDUTTORE BREVE</vt:lpstr>
      <vt:lpstr>MUSCOLI MEDIALI DELLA COSCIA (2)</vt:lpstr>
      <vt:lpstr>ADDUTTORE GRANDE  e  ADDUTTORE MINIMO</vt:lpstr>
      <vt:lpstr>COSCIA QUADRICIPITE ed ADDUTTORI</vt:lpstr>
      <vt:lpstr>MUSCOLI POSTERIORI DELLA COSCIA</vt:lpstr>
      <vt:lpstr>MM. POSTERIORI COSCIA</vt:lpstr>
      <vt:lpstr>TRIANGOLO  FEMORALE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ARTICOLAZIONE TIBIO-TARSICA [1]</vt:lpstr>
      <vt:lpstr>ARTICOLAZIONE TIBIO-TARSICA [2]</vt:lpstr>
      <vt:lpstr>ARTICOLAZIONE SUB-ASTRAGALICA [1]</vt:lpstr>
      <vt:lpstr>ARTICOLAZIONE SUB-ASTRAGALICA [2]</vt:lpstr>
      <vt:lpstr>ARTICOLAZIONE SUB-ASTRAGALICA [3]</vt:lpstr>
      <vt:lpstr>ARTICOLAZIONE SUB-ASTRAGALICA [4]</vt:lpstr>
      <vt:lpstr>ALTRE  ARTICOLAZIONI</vt:lpstr>
      <vt:lpstr>CAVIGLIA</vt:lpstr>
      <vt:lpstr>MUSCOLI DELLA GAMBA </vt:lpstr>
      <vt:lpstr>GUAINE MUCOSE PER I TENDINI DEI MUSCOLI DELLA GAMBA</vt:lpstr>
      <vt:lpstr>MUSCOLI ANTERIORI DELLA GAMBA</vt:lpstr>
      <vt:lpstr>MUSCOLI ANTERIORI GAMBA</vt:lpstr>
      <vt:lpstr>MM. LATERALI DELLA GAMBA</vt:lpstr>
      <vt:lpstr>MUSCOLI LATERALI GAMBA</vt:lpstr>
      <vt:lpstr>MUSCOLI POSTERIORI DELLA GAMBA</vt:lpstr>
      <vt:lpstr>Presentazione standard di PowerPoint</vt:lpstr>
      <vt:lpstr>MUSCOLI POSTERIORI DELLA GAMBA</vt:lpstr>
      <vt:lpstr>MM. POSTERIORI DELLA GAMBA STRATO PROFONDO</vt:lpstr>
      <vt:lpstr>MM. POSTERIORI DELLA GAMBA PIANO PROFONDO</vt:lpstr>
      <vt:lpstr>CAVITA’  POPLITEA</vt:lpstr>
      <vt:lpstr>CAVITA’ POPLITEA  DISSEZIONE SUPERFICIALE</vt:lpstr>
      <vt:lpstr>MUSCOLI DEL PIEDE</vt:lpstr>
      <vt:lpstr>MUSCOLI della REGIONE  PLANTARE DEL PIEDE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354</cp:revision>
  <cp:lastPrinted>1601-01-01T00:00:00Z</cp:lastPrinted>
  <dcterms:created xsi:type="dcterms:W3CDTF">2000-11-22T09:35:33Z</dcterms:created>
  <dcterms:modified xsi:type="dcterms:W3CDTF">2022-12-22T09:44:53Z</dcterms:modified>
</cp:coreProperties>
</file>