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8" r:id="rId1"/>
    <p:sldMasterId id="2147483648" r:id="rId2"/>
    <p:sldMasterId id="2147483720" r:id="rId3"/>
  </p:sldMasterIdLst>
  <p:notesMasterIdLst>
    <p:notesMasterId r:id="rId24"/>
  </p:notesMasterIdLst>
  <p:sldIdLst>
    <p:sldId id="274" r:id="rId4"/>
    <p:sldId id="260" r:id="rId5"/>
    <p:sldId id="288" r:id="rId6"/>
    <p:sldId id="289" r:id="rId7"/>
    <p:sldId id="290" r:id="rId8"/>
    <p:sldId id="291" r:id="rId9"/>
    <p:sldId id="292" r:id="rId10"/>
    <p:sldId id="293" r:id="rId11"/>
    <p:sldId id="294" r:id="rId12"/>
    <p:sldId id="262" r:id="rId13"/>
    <p:sldId id="295" r:id="rId14"/>
    <p:sldId id="285" r:id="rId15"/>
    <p:sldId id="296" r:id="rId16"/>
    <p:sldId id="297" r:id="rId17"/>
    <p:sldId id="298" r:id="rId18"/>
    <p:sldId id="286" r:id="rId19"/>
    <p:sldId id="299" r:id="rId20"/>
    <p:sldId id="300" r:id="rId21"/>
    <p:sldId id="301" r:id="rId22"/>
    <p:sldId id="287" r:id="rId23"/>
  </p:sldIdLst>
  <p:sldSz cx="9144000" cy="6858000" type="screen4x3"/>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F873BC-FC68-6394-F7A9-43A9714FD998}" v="3982" dt="2022-07-13T15:46:37.429"/>
    <p1510:client id="{E33EC35F-377F-3D2C-7AD9-F23865419760}" v="1565" dt="2022-07-14T14:29:38.4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3"/>
    <p:restoredTop sz="94411"/>
  </p:normalViewPr>
  <p:slideViewPr>
    <p:cSldViewPr snapToGrid="0">
      <p:cViewPr varScale="1">
        <p:scale>
          <a:sx n="108" d="100"/>
          <a:sy n="108" d="100"/>
        </p:scale>
        <p:origin x="1552" y="1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ELE FRANCESCO" userId="S::38992@ds.units.it::f04a46d5-c1e3-4ecc-b409-a6c6896d7b59" providerId="AD" clId="Web-{E33EC35F-377F-3D2C-7AD9-F23865419760}"/>
    <pc:docChg chg="addSld delSld modSld addMainMaster">
      <pc:chgData name="MIELE FRANCESCO" userId="S::38992@ds.units.it::f04a46d5-c1e3-4ecc-b409-a6c6896d7b59" providerId="AD" clId="Web-{E33EC35F-377F-3D2C-7AD9-F23865419760}" dt="2022-07-14T14:15:27.750" v="1552"/>
      <pc:docMkLst>
        <pc:docMk/>
      </pc:docMkLst>
      <pc:sldChg chg="modSp">
        <pc:chgData name="MIELE FRANCESCO" userId="S::38992@ds.units.it::f04a46d5-c1e3-4ecc-b409-a6c6896d7b59" providerId="AD" clId="Web-{E33EC35F-377F-3D2C-7AD9-F23865419760}" dt="2022-07-14T14:13:06.786" v="1470" actId="20577"/>
        <pc:sldMkLst>
          <pc:docMk/>
          <pc:sldMk cId="361232512" sldId="274"/>
        </pc:sldMkLst>
        <pc:spChg chg="mod">
          <ac:chgData name="MIELE FRANCESCO" userId="S::38992@ds.units.it::f04a46d5-c1e3-4ecc-b409-a6c6896d7b59" providerId="AD" clId="Web-{E33EC35F-377F-3D2C-7AD9-F23865419760}" dt="2022-07-14T14:13:06.786" v="1470" actId="20577"/>
          <ac:spMkLst>
            <pc:docMk/>
            <pc:sldMk cId="361232512" sldId="274"/>
            <ac:spMk id="49" creationId="{00000000-0000-0000-0000-000000000000}"/>
          </ac:spMkLst>
        </pc:spChg>
      </pc:sldChg>
      <pc:sldChg chg="modSp">
        <pc:chgData name="MIELE FRANCESCO" userId="S::38992@ds.units.it::f04a46d5-c1e3-4ecc-b409-a6c6896d7b59" providerId="AD" clId="Web-{E33EC35F-377F-3D2C-7AD9-F23865419760}" dt="2022-07-14T10:39:39.331" v="8" actId="20577"/>
        <pc:sldMkLst>
          <pc:docMk/>
          <pc:sldMk cId="3869165702" sldId="281"/>
        </pc:sldMkLst>
        <pc:spChg chg="mod">
          <ac:chgData name="MIELE FRANCESCO" userId="S::38992@ds.units.it::f04a46d5-c1e3-4ecc-b409-a6c6896d7b59" providerId="AD" clId="Web-{E33EC35F-377F-3D2C-7AD9-F23865419760}" dt="2022-07-14T10:39:39.331" v="8" actId="20577"/>
          <ac:spMkLst>
            <pc:docMk/>
            <pc:sldMk cId="3869165702" sldId="281"/>
            <ac:spMk id="8195" creationId="{57D25F99-BFF1-26EE-FFDB-BDCAECC55C86}"/>
          </ac:spMkLst>
        </pc:spChg>
      </pc:sldChg>
      <pc:sldChg chg="modSp add replId">
        <pc:chgData name="MIELE FRANCESCO" userId="S::38992@ds.units.it::f04a46d5-c1e3-4ecc-b409-a6c6896d7b59" providerId="AD" clId="Web-{E33EC35F-377F-3D2C-7AD9-F23865419760}" dt="2022-07-14T12:49:50.845" v="565" actId="20577"/>
        <pc:sldMkLst>
          <pc:docMk/>
          <pc:sldMk cId="136503686" sldId="282"/>
        </pc:sldMkLst>
        <pc:spChg chg="mod">
          <ac:chgData name="MIELE FRANCESCO" userId="S::38992@ds.units.it::f04a46d5-c1e3-4ecc-b409-a6c6896d7b59" providerId="AD" clId="Web-{E33EC35F-377F-3D2C-7AD9-F23865419760}" dt="2022-07-14T12:49:50.845" v="565" actId="20577"/>
          <ac:spMkLst>
            <pc:docMk/>
            <pc:sldMk cId="136503686" sldId="282"/>
            <ac:spMk id="8194" creationId="{C2107902-C48A-EF14-AE29-213CECA7B634}"/>
          </ac:spMkLst>
        </pc:spChg>
        <pc:spChg chg="mod">
          <ac:chgData name="MIELE FRANCESCO" userId="S::38992@ds.units.it::f04a46d5-c1e3-4ecc-b409-a6c6896d7b59" providerId="AD" clId="Web-{E33EC35F-377F-3D2C-7AD9-F23865419760}" dt="2022-07-14T10:39:55.129" v="24" actId="20577"/>
          <ac:spMkLst>
            <pc:docMk/>
            <pc:sldMk cId="136503686" sldId="282"/>
            <ac:spMk id="8195" creationId="{57D25F99-BFF1-26EE-FFDB-BDCAECC55C86}"/>
          </ac:spMkLst>
        </pc:spChg>
      </pc:sldChg>
      <pc:sldChg chg="modSp add replId">
        <pc:chgData name="MIELE FRANCESCO" userId="S::38992@ds.units.it::f04a46d5-c1e3-4ecc-b409-a6c6896d7b59" providerId="AD" clId="Web-{E33EC35F-377F-3D2C-7AD9-F23865419760}" dt="2022-07-14T13:18:29.256" v="1042" actId="20577"/>
        <pc:sldMkLst>
          <pc:docMk/>
          <pc:sldMk cId="3263010680" sldId="283"/>
        </pc:sldMkLst>
        <pc:spChg chg="mod">
          <ac:chgData name="MIELE FRANCESCO" userId="S::38992@ds.units.it::f04a46d5-c1e3-4ecc-b409-a6c6896d7b59" providerId="AD" clId="Web-{E33EC35F-377F-3D2C-7AD9-F23865419760}" dt="2022-07-14T13:18:29.256" v="1042" actId="20577"/>
          <ac:spMkLst>
            <pc:docMk/>
            <pc:sldMk cId="3263010680" sldId="283"/>
            <ac:spMk id="8194" creationId="{C2107902-C48A-EF14-AE29-213CECA7B634}"/>
          </ac:spMkLst>
        </pc:spChg>
        <pc:spChg chg="mod">
          <ac:chgData name="MIELE FRANCESCO" userId="S::38992@ds.units.it::f04a46d5-c1e3-4ecc-b409-a6c6896d7b59" providerId="AD" clId="Web-{E33EC35F-377F-3D2C-7AD9-F23865419760}" dt="2022-07-14T13:05:07.723" v="592" actId="20577"/>
          <ac:spMkLst>
            <pc:docMk/>
            <pc:sldMk cId="3263010680" sldId="283"/>
            <ac:spMk id="8195" creationId="{57D25F99-BFF1-26EE-FFDB-BDCAECC55C86}"/>
          </ac:spMkLst>
        </pc:spChg>
      </pc:sldChg>
      <pc:sldChg chg="modSp add replId">
        <pc:chgData name="MIELE FRANCESCO" userId="S::38992@ds.units.it::f04a46d5-c1e3-4ecc-b409-a6c6896d7b59" providerId="AD" clId="Web-{E33EC35F-377F-3D2C-7AD9-F23865419760}" dt="2022-07-14T13:23:08.282" v="1255" actId="20577"/>
        <pc:sldMkLst>
          <pc:docMk/>
          <pc:sldMk cId="2618634222" sldId="284"/>
        </pc:sldMkLst>
        <pc:spChg chg="mod">
          <ac:chgData name="MIELE FRANCESCO" userId="S::38992@ds.units.it::f04a46d5-c1e3-4ecc-b409-a6c6896d7b59" providerId="AD" clId="Web-{E33EC35F-377F-3D2C-7AD9-F23865419760}" dt="2022-07-14T13:23:08.282" v="1255" actId="20577"/>
          <ac:spMkLst>
            <pc:docMk/>
            <pc:sldMk cId="2618634222" sldId="284"/>
            <ac:spMk id="8194" creationId="{C2107902-C48A-EF14-AE29-213CECA7B634}"/>
          </ac:spMkLst>
        </pc:spChg>
        <pc:spChg chg="mod">
          <ac:chgData name="MIELE FRANCESCO" userId="S::38992@ds.units.it::f04a46d5-c1e3-4ecc-b409-a6c6896d7b59" providerId="AD" clId="Web-{E33EC35F-377F-3D2C-7AD9-F23865419760}" dt="2022-07-14T13:19:38.196" v="1045" actId="20577"/>
          <ac:spMkLst>
            <pc:docMk/>
            <pc:sldMk cId="2618634222" sldId="284"/>
            <ac:spMk id="8195" creationId="{57D25F99-BFF1-26EE-FFDB-BDCAECC55C86}"/>
          </ac:spMkLst>
        </pc:spChg>
      </pc:sldChg>
      <pc:sldChg chg="new del">
        <pc:chgData name="MIELE FRANCESCO" userId="S::38992@ds.units.it::f04a46d5-c1e3-4ecc-b409-a6c6896d7b59" providerId="AD" clId="Web-{E33EC35F-377F-3D2C-7AD9-F23865419760}" dt="2022-07-14T13:47:19.938" v="1269"/>
        <pc:sldMkLst>
          <pc:docMk/>
          <pc:sldMk cId="538248033" sldId="285"/>
        </pc:sldMkLst>
      </pc:sldChg>
      <pc:sldChg chg="new del">
        <pc:chgData name="MIELE FRANCESCO" userId="S::38992@ds.units.it::f04a46d5-c1e3-4ecc-b409-a6c6896d7b59" providerId="AD" clId="Web-{E33EC35F-377F-3D2C-7AD9-F23865419760}" dt="2022-07-14T13:46:41.232" v="1262"/>
        <pc:sldMkLst>
          <pc:docMk/>
          <pc:sldMk cId="591545139" sldId="285"/>
        </pc:sldMkLst>
      </pc:sldChg>
      <pc:sldChg chg="add del replId">
        <pc:chgData name="MIELE FRANCESCO" userId="S::38992@ds.units.it::f04a46d5-c1e3-4ecc-b409-a6c6896d7b59" providerId="AD" clId="Web-{E33EC35F-377F-3D2C-7AD9-F23865419760}" dt="2022-07-14T13:42:49.575" v="1258"/>
        <pc:sldMkLst>
          <pc:docMk/>
          <pc:sldMk cId="750119239" sldId="285"/>
        </pc:sldMkLst>
      </pc:sldChg>
      <pc:sldChg chg="modSp new del">
        <pc:chgData name="MIELE FRANCESCO" userId="S::38992@ds.units.it::f04a46d5-c1e3-4ecc-b409-a6c6896d7b59" providerId="AD" clId="Web-{E33EC35F-377F-3D2C-7AD9-F23865419760}" dt="2022-07-14T13:47:56.972" v="1289"/>
        <pc:sldMkLst>
          <pc:docMk/>
          <pc:sldMk cId="1168498175" sldId="285"/>
        </pc:sldMkLst>
        <pc:spChg chg="mod">
          <ac:chgData name="MIELE FRANCESCO" userId="S::38992@ds.units.it::f04a46d5-c1e3-4ecc-b409-a6c6896d7b59" providerId="AD" clId="Web-{E33EC35F-377F-3D2C-7AD9-F23865419760}" dt="2022-07-14T13:47:49.253" v="1288" actId="20577"/>
          <ac:spMkLst>
            <pc:docMk/>
            <pc:sldMk cId="1168498175" sldId="285"/>
            <ac:spMk id="2" creationId="{B27F8062-C3CB-C5DC-2410-62C231B6079B}"/>
          </ac:spMkLst>
        </pc:spChg>
      </pc:sldChg>
      <pc:sldChg chg="modSp add replId">
        <pc:chgData name="MIELE FRANCESCO" userId="S::38992@ds.units.it::f04a46d5-c1e3-4ecc-b409-a6c6896d7b59" providerId="AD" clId="Web-{E33EC35F-377F-3D2C-7AD9-F23865419760}" dt="2022-07-14T14:06:09.895" v="1388" actId="20577"/>
        <pc:sldMkLst>
          <pc:docMk/>
          <pc:sldMk cId="2507152146" sldId="285"/>
        </pc:sldMkLst>
        <pc:spChg chg="mod">
          <ac:chgData name="MIELE FRANCESCO" userId="S::38992@ds.units.it::f04a46d5-c1e3-4ecc-b409-a6c6896d7b59" providerId="AD" clId="Web-{E33EC35F-377F-3D2C-7AD9-F23865419760}" dt="2022-07-14T14:02:18.301" v="1349" actId="20577"/>
          <ac:spMkLst>
            <pc:docMk/>
            <pc:sldMk cId="2507152146" sldId="285"/>
            <ac:spMk id="11265" creationId="{809EAA3F-0E6A-C59B-89B3-D3DF0FBD7734}"/>
          </ac:spMkLst>
        </pc:spChg>
        <pc:spChg chg="mod">
          <ac:chgData name="MIELE FRANCESCO" userId="S::38992@ds.units.it::f04a46d5-c1e3-4ecc-b409-a6c6896d7b59" providerId="AD" clId="Web-{E33EC35F-377F-3D2C-7AD9-F23865419760}" dt="2022-07-14T14:06:09.895" v="1388" actId="20577"/>
          <ac:spMkLst>
            <pc:docMk/>
            <pc:sldMk cId="2507152146" sldId="285"/>
            <ac:spMk id="11266" creationId="{465BEE4D-0434-ECCF-77CF-86A2E6289C2E}"/>
          </ac:spMkLst>
        </pc:spChg>
      </pc:sldChg>
      <pc:sldChg chg="add del replId">
        <pc:chgData name="MIELE FRANCESCO" userId="S::38992@ds.units.it::f04a46d5-c1e3-4ecc-b409-a6c6896d7b59" providerId="AD" clId="Web-{E33EC35F-377F-3D2C-7AD9-F23865419760}" dt="2022-07-14T13:48:51.382" v="1291"/>
        <pc:sldMkLst>
          <pc:docMk/>
          <pc:sldMk cId="3158558724" sldId="285"/>
        </pc:sldMkLst>
      </pc:sldChg>
      <pc:sldChg chg="new del">
        <pc:chgData name="MIELE FRANCESCO" userId="S::38992@ds.units.it::f04a46d5-c1e3-4ecc-b409-a6c6896d7b59" providerId="AD" clId="Web-{E33EC35F-377F-3D2C-7AD9-F23865419760}" dt="2022-07-14T13:47:32.611" v="1271"/>
        <pc:sldMkLst>
          <pc:docMk/>
          <pc:sldMk cId="3642837521" sldId="285"/>
        </pc:sldMkLst>
      </pc:sldChg>
      <pc:sldChg chg="add del">
        <pc:chgData name="MIELE FRANCESCO" userId="S::38992@ds.units.it::f04a46d5-c1e3-4ecc-b409-a6c6896d7b59" providerId="AD" clId="Web-{E33EC35F-377F-3D2C-7AD9-F23865419760}" dt="2022-07-14T14:01:15.796" v="1293"/>
        <pc:sldMkLst>
          <pc:docMk/>
          <pc:sldMk cId="4120450330" sldId="285"/>
        </pc:sldMkLst>
      </pc:sldChg>
      <pc:sldChg chg="addSp delSp modSp add del mod replId delDesignElem chgLayout">
        <pc:chgData name="MIELE FRANCESCO" userId="S::38992@ds.units.it::f04a46d5-c1e3-4ecc-b409-a6c6896d7b59" providerId="AD" clId="Web-{E33EC35F-377F-3D2C-7AD9-F23865419760}" dt="2022-07-14T13:47:15.250" v="1267"/>
        <pc:sldMkLst>
          <pc:docMk/>
          <pc:sldMk cId="1351477240" sldId="286"/>
        </pc:sldMkLst>
        <pc:spChg chg="add del mod ord">
          <ac:chgData name="MIELE FRANCESCO" userId="S::38992@ds.units.it::f04a46d5-c1e3-4ecc-b409-a6c6896d7b59" providerId="AD" clId="Web-{E33EC35F-377F-3D2C-7AD9-F23865419760}" dt="2022-07-14T13:47:05.937" v="1266"/>
          <ac:spMkLst>
            <pc:docMk/>
            <pc:sldMk cId="1351477240" sldId="286"/>
            <ac:spMk id="2" creationId="{6F86A40F-F7D6-4472-E537-FF226165E13B}"/>
          </ac:spMkLst>
        </pc:spChg>
        <pc:spChg chg="add mod ord">
          <ac:chgData name="MIELE FRANCESCO" userId="S::38992@ds.units.it::f04a46d5-c1e3-4ecc-b409-a6c6896d7b59" providerId="AD" clId="Web-{E33EC35F-377F-3D2C-7AD9-F23865419760}" dt="2022-07-14T13:46:51.764" v="1265"/>
          <ac:spMkLst>
            <pc:docMk/>
            <pc:sldMk cId="1351477240" sldId="286"/>
            <ac:spMk id="3" creationId="{C8F062A5-E64E-8BC9-BA60-1E9AD90BCF9D}"/>
          </ac:spMkLst>
        </pc:spChg>
        <pc:spChg chg="add mod ord">
          <ac:chgData name="MIELE FRANCESCO" userId="S::38992@ds.units.it::f04a46d5-c1e3-4ecc-b409-a6c6896d7b59" providerId="AD" clId="Web-{E33EC35F-377F-3D2C-7AD9-F23865419760}" dt="2022-07-14T13:46:51.764" v="1265"/>
          <ac:spMkLst>
            <pc:docMk/>
            <pc:sldMk cId="1351477240" sldId="286"/>
            <ac:spMk id="4" creationId="{0A18E3CC-F1D9-20F4-6B29-0F6BB3C9A926}"/>
          </ac:spMkLst>
        </pc:spChg>
        <pc:spChg chg="del">
          <ac:chgData name="MIELE FRANCESCO" userId="S::38992@ds.units.it::f04a46d5-c1e3-4ecc-b409-a6c6896d7b59" providerId="AD" clId="Web-{E33EC35F-377F-3D2C-7AD9-F23865419760}" dt="2022-07-14T13:46:51.764" v="1265"/>
          <ac:spMkLst>
            <pc:docMk/>
            <pc:sldMk cId="1351477240" sldId="286"/>
            <ac:spMk id="8200" creationId="{049D8DFA-139C-473F-838D-D33ABE8856C7}"/>
          </ac:spMkLst>
        </pc:spChg>
        <pc:spChg chg="del">
          <ac:chgData name="MIELE FRANCESCO" userId="S::38992@ds.units.it::f04a46d5-c1e3-4ecc-b409-a6c6896d7b59" providerId="AD" clId="Web-{E33EC35F-377F-3D2C-7AD9-F23865419760}" dt="2022-07-14T13:46:51.764" v="1265"/>
          <ac:spMkLst>
            <pc:docMk/>
            <pc:sldMk cId="1351477240" sldId="286"/>
            <ac:spMk id="8202" creationId="{16EF2925-7D5E-46C1-9C42-D5C717A6B966}"/>
          </ac:spMkLst>
        </pc:spChg>
        <pc:spChg chg="del">
          <ac:chgData name="MIELE FRANCESCO" userId="S::38992@ds.units.it::f04a46d5-c1e3-4ecc-b409-a6c6896d7b59" providerId="AD" clId="Web-{E33EC35F-377F-3D2C-7AD9-F23865419760}" dt="2022-07-14T13:46:51.764" v="1265"/>
          <ac:spMkLst>
            <pc:docMk/>
            <pc:sldMk cId="1351477240" sldId="286"/>
            <ac:spMk id="8204" creationId="{E918B99E-4097-4B96-A9A3-600B88727316}"/>
          </ac:spMkLst>
        </pc:spChg>
      </pc:sldChg>
      <pc:sldChg chg="modSp add replId">
        <pc:chgData name="MIELE FRANCESCO" userId="S::38992@ds.units.it::f04a46d5-c1e3-4ecc-b409-a6c6896d7b59" providerId="AD" clId="Web-{E33EC35F-377F-3D2C-7AD9-F23865419760}" dt="2022-07-14T14:06:25.381" v="1390" actId="20577"/>
        <pc:sldMkLst>
          <pc:docMk/>
          <pc:sldMk cId="1626903682" sldId="286"/>
        </pc:sldMkLst>
        <pc:spChg chg="mod">
          <ac:chgData name="MIELE FRANCESCO" userId="S::38992@ds.units.it::f04a46d5-c1e3-4ecc-b409-a6c6896d7b59" providerId="AD" clId="Web-{E33EC35F-377F-3D2C-7AD9-F23865419760}" dt="2022-07-14T14:04:29.154" v="1375" actId="20577"/>
          <ac:spMkLst>
            <pc:docMk/>
            <pc:sldMk cId="1626903682" sldId="286"/>
            <ac:spMk id="11265" creationId="{809EAA3F-0E6A-C59B-89B3-D3DF0FBD7734}"/>
          </ac:spMkLst>
        </pc:spChg>
        <pc:spChg chg="mod">
          <ac:chgData name="MIELE FRANCESCO" userId="S::38992@ds.units.it::f04a46d5-c1e3-4ecc-b409-a6c6896d7b59" providerId="AD" clId="Web-{E33EC35F-377F-3D2C-7AD9-F23865419760}" dt="2022-07-14T14:06:25.381" v="1390" actId="20577"/>
          <ac:spMkLst>
            <pc:docMk/>
            <pc:sldMk cId="1626903682" sldId="286"/>
            <ac:spMk id="11266" creationId="{465BEE4D-0434-ECCF-77CF-86A2E6289C2E}"/>
          </ac:spMkLst>
        </pc:spChg>
      </pc:sldChg>
      <pc:sldChg chg="new del">
        <pc:chgData name="MIELE FRANCESCO" userId="S::38992@ds.units.it::f04a46d5-c1e3-4ecc-b409-a6c6896d7b59" providerId="AD" clId="Web-{E33EC35F-377F-3D2C-7AD9-F23865419760}" dt="2022-07-14T13:46:21.715" v="1259"/>
        <pc:sldMkLst>
          <pc:docMk/>
          <pc:sldMk cId="2174305130" sldId="286"/>
        </pc:sldMkLst>
      </pc:sldChg>
      <pc:sldChg chg="new del">
        <pc:chgData name="MIELE FRANCESCO" userId="S::38992@ds.units.it::f04a46d5-c1e3-4ecc-b409-a6c6896d7b59" providerId="AD" clId="Web-{E33EC35F-377F-3D2C-7AD9-F23865419760}" dt="2022-07-14T13:46:46.029" v="1264"/>
        <pc:sldMkLst>
          <pc:docMk/>
          <pc:sldMk cId="936786287" sldId="287"/>
        </pc:sldMkLst>
      </pc:sldChg>
      <pc:sldChg chg="modSp add del replId">
        <pc:chgData name="MIELE FRANCESCO" userId="S::38992@ds.units.it::f04a46d5-c1e3-4ecc-b409-a6c6896d7b59" providerId="AD" clId="Web-{E33EC35F-377F-3D2C-7AD9-F23865419760}" dt="2022-07-14T14:09:55.740" v="1403"/>
        <pc:sldMkLst>
          <pc:docMk/>
          <pc:sldMk cId="1364322401" sldId="287"/>
        </pc:sldMkLst>
        <pc:spChg chg="mod">
          <ac:chgData name="MIELE FRANCESCO" userId="S::38992@ds.units.it::f04a46d5-c1e3-4ecc-b409-a6c6896d7b59" providerId="AD" clId="Web-{E33EC35F-377F-3D2C-7AD9-F23865419760}" dt="2022-07-14T14:09:52.349" v="1402" actId="20577"/>
          <ac:spMkLst>
            <pc:docMk/>
            <pc:sldMk cId="1364322401" sldId="287"/>
            <ac:spMk id="8194" creationId="{C2107902-C48A-EF14-AE29-213CECA7B634}"/>
          </ac:spMkLst>
        </pc:spChg>
        <pc:spChg chg="mod">
          <ac:chgData name="MIELE FRANCESCO" userId="S::38992@ds.units.it::f04a46d5-c1e3-4ecc-b409-a6c6896d7b59" providerId="AD" clId="Web-{E33EC35F-377F-3D2C-7AD9-F23865419760}" dt="2022-07-14T14:09:27.535" v="1396" actId="20577"/>
          <ac:spMkLst>
            <pc:docMk/>
            <pc:sldMk cId="1364322401" sldId="287"/>
            <ac:spMk id="8195" creationId="{57D25F99-BFF1-26EE-FFDB-BDCAECC55C86}"/>
          </ac:spMkLst>
        </pc:spChg>
      </pc:sldChg>
      <pc:sldChg chg="delSp modSp add del replId">
        <pc:chgData name="MIELE FRANCESCO" userId="S::38992@ds.units.it::f04a46d5-c1e3-4ecc-b409-a6c6896d7b59" providerId="AD" clId="Web-{E33EC35F-377F-3D2C-7AD9-F23865419760}" dt="2022-07-14T14:10:57.838" v="1413"/>
        <pc:sldMkLst>
          <pc:docMk/>
          <pc:sldMk cId="2141269528" sldId="287"/>
        </pc:sldMkLst>
        <pc:spChg chg="del">
          <ac:chgData name="MIELE FRANCESCO" userId="S::38992@ds.units.it::f04a46d5-c1e3-4ecc-b409-a6c6896d7b59" providerId="AD" clId="Web-{E33EC35F-377F-3D2C-7AD9-F23865419760}" dt="2022-07-14T14:10:21.523" v="1405"/>
          <ac:spMkLst>
            <pc:docMk/>
            <pc:sldMk cId="2141269528" sldId="287"/>
            <ac:spMk id="48" creationId="{00000000-0000-0000-0000-000000000000}"/>
          </ac:spMkLst>
        </pc:spChg>
        <pc:spChg chg="mod">
          <ac:chgData name="MIELE FRANCESCO" userId="S::38992@ds.units.it::f04a46d5-c1e3-4ecc-b409-a6c6896d7b59" providerId="AD" clId="Web-{E33EC35F-377F-3D2C-7AD9-F23865419760}" dt="2022-07-14T14:10:54.447" v="1412" actId="20577"/>
          <ac:spMkLst>
            <pc:docMk/>
            <pc:sldMk cId="2141269528" sldId="287"/>
            <ac:spMk id="49" creationId="{00000000-0000-0000-0000-000000000000}"/>
          </ac:spMkLst>
        </pc:spChg>
        <pc:spChg chg="del">
          <ac:chgData name="MIELE FRANCESCO" userId="S::38992@ds.units.it::f04a46d5-c1e3-4ecc-b409-a6c6896d7b59" providerId="AD" clId="Web-{E33EC35F-377F-3D2C-7AD9-F23865419760}" dt="2022-07-14T14:10:22.960" v="1406"/>
          <ac:spMkLst>
            <pc:docMk/>
            <pc:sldMk cId="2141269528" sldId="287"/>
            <ac:spMk id="50" creationId="{00000000-0000-0000-0000-000000000000}"/>
          </ac:spMkLst>
        </pc:spChg>
      </pc:sldChg>
      <pc:sldChg chg="addSp delSp modSp add mod replId setBg setClrOvrMap">
        <pc:chgData name="MIELE FRANCESCO" userId="S::38992@ds.units.it::f04a46d5-c1e3-4ecc-b409-a6c6896d7b59" providerId="AD" clId="Web-{E33EC35F-377F-3D2C-7AD9-F23865419760}" dt="2022-07-14T14:15:27.750" v="1552"/>
        <pc:sldMkLst>
          <pc:docMk/>
          <pc:sldMk cId="2564589772" sldId="287"/>
        </pc:sldMkLst>
        <pc:spChg chg="del">
          <ac:chgData name="MIELE FRANCESCO" userId="S::38992@ds.units.it::f04a46d5-c1e3-4ecc-b409-a6c6896d7b59" providerId="AD" clId="Web-{E33EC35F-377F-3D2C-7AD9-F23865419760}" dt="2022-07-14T14:11:13.168" v="1425"/>
          <ac:spMkLst>
            <pc:docMk/>
            <pc:sldMk cId="2564589772" sldId="287"/>
            <ac:spMk id="48" creationId="{00000000-0000-0000-0000-000000000000}"/>
          </ac:spMkLst>
        </pc:spChg>
        <pc:spChg chg="mod">
          <ac:chgData name="MIELE FRANCESCO" userId="S::38992@ds.units.it::f04a46d5-c1e3-4ecc-b409-a6c6896d7b59" providerId="AD" clId="Web-{E33EC35F-377F-3D2C-7AD9-F23865419760}" dt="2022-07-14T14:15:27.750" v="1552"/>
          <ac:spMkLst>
            <pc:docMk/>
            <pc:sldMk cId="2564589772" sldId="287"/>
            <ac:spMk id="49" creationId="{00000000-0000-0000-0000-000000000000}"/>
          </ac:spMkLst>
        </pc:spChg>
        <pc:spChg chg="del">
          <ac:chgData name="MIELE FRANCESCO" userId="S::38992@ds.units.it::f04a46d5-c1e3-4ecc-b409-a6c6896d7b59" providerId="AD" clId="Web-{E33EC35F-377F-3D2C-7AD9-F23865419760}" dt="2022-07-14T14:11:14.277" v="1426"/>
          <ac:spMkLst>
            <pc:docMk/>
            <pc:sldMk cId="2564589772" sldId="287"/>
            <ac:spMk id="50" creationId="{00000000-0000-0000-0000-000000000000}"/>
          </ac:spMkLst>
        </pc:spChg>
        <pc:spChg chg="add del">
          <ac:chgData name="MIELE FRANCESCO" userId="S::38992@ds.units.it::f04a46d5-c1e3-4ecc-b409-a6c6896d7b59" providerId="AD" clId="Web-{E33EC35F-377F-3D2C-7AD9-F23865419760}" dt="2022-07-14T14:15:27.750" v="1552"/>
          <ac:spMkLst>
            <pc:docMk/>
            <pc:sldMk cId="2564589772" sldId="287"/>
            <ac:spMk id="54" creationId="{E49CC64F-7275-4E33-961B-0C5CDC439875}"/>
          </ac:spMkLst>
        </pc:spChg>
        <pc:spChg chg="add">
          <ac:chgData name="MIELE FRANCESCO" userId="S::38992@ds.units.it::f04a46d5-c1e3-4ecc-b409-a6c6896d7b59" providerId="AD" clId="Web-{E33EC35F-377F-3D2C-7AD9-F23865419760}" dt="2022-07-14T14:15:27.750" v="1552"/>
          <ac:spMkLst>
            <pc:docMk/>
            <pc:sldMk cId="2564589772" sldId="287"/>
            <ac:spMk id="59" creationId="{E49CC64F-7275-4E33-961B-0C5CDC439875}"/>
          </ac:spMkLst>
        </pc:spChg>
        <pc:picChg chg="add mod">
          <ac:chgData name="MIELE FRANCESCO" userId="S::38992@ds.units.it::f04a46d5-c1e3-4ecc-b409-a6c6896d7b59" providerId="AD" clId="Web-{E33EC35F-377F-3D2C-7AD9-F23865419760}" dt="2022-07-14T14:13:56.962" v="1508"/>
          <ac:picMkLst>
            <pc:docMk/>
            <pc:sldMk cId="2564589772" sldId="287"/>
            <ac:picMk id="2" creationId="{63900861-34D8-E061-FA71-E38DEDA83C6C}"/>
          </ac:picMkLst>
        </pc:picChg>
      </pc:sldChg>
      <pc:sldChg chg="add del replId">
        <pc:chgData name="MIELE FRANCESCO" userId="S::38992@ds.units.it::f04a46d5-c1e3-4ecc-b409-a6c6896d7b59" providerId="AD" clId="Web-{E33EC35F-377F-3D2C-7AD9-F23865419760}" dt="2022-07-14T14:09:49.005" v="1400"/>
        <pc:sldMkLst>
          <pc:docMk/>
          <pc:sldMk cId="3395943258" sldId="287"/>
        </pc:sldMkLst>
      </pc:sldChg>
      <pc:sldMasterChg chg="add addSldLayout">
        <pc:chgData name="MIELE FRANCESCO" userId="S::38992@ds.units.it::f04a46d5-c1e3-4ecc-b409-a6c6896d7b59" providerId="AD" clId="Web-{E33EC35F-377F-3D2C-7AD9-F23865419760}" dt="2022-07-14T14:01:00.967" v="1292"/>
        <pc:sldMasterMkLst>
          <pc:docMk/>
          <pc:sldMasterMk cId="0" sldId="2147483720"/>
        </pc:sldMasterMkLst>
        <pc:sldLayoutChg chg="add">
          <pc:chgData name="MIELE FRANCESCO" userId="S::38992@ds.units.it::f04a46d5-c1e3-4ecc-b409-a6c6896d7b59" providerId="AD" clId="Web-{E33EC35F-377F-3D2C-7AD9-F23865419760}" dt="2022-07-14T14:01:00.967" v="1292"/>
          <pc:sldLayoutMkLst>
            <pc:docMk/>
            <pc:sldMasterMk cId="0" sldId="2147483720"/>
            <pc:sldLayoutMk cId="544880274" sldId="2147483662"/>
          </pc:sldLayoutMkLst>
        </pc:sldLayoutChg>
        <pc:sldLayoutChg chg="add">
          <pc:chgData name="MIELE FRANCESCO" userId="S::38992@ds.units.it::f04a46d5-c1e3-4ecc-b409-a6c6896d7b59" providerId="AD" clId="Web-{E33EC35F-377F-3D2C-7AD9-F23865419760}" dt="2022-07-14T14:01:00.967" v="1292"/>
          <pc:sldLayoutMkLst>
            <pc:docMk/>
            <pc:sldMasterMk cId="0" sldId="2147483720"/>
            <pc:sldLayoutMk cId="3925936122" sldId="2147483663"/>
          </pc:sldLayoutMkLst>
        </pc:sldLayoutChg>
        <pc:sldLayoutChg chg="add">
          <pc:chgData name="MIELE FRANCESCO" userId="S::38992@ds.units.it::f04a46d5-c1e3-4ecc-b409-a6c6896d7b59" providerId="AD" clId="Web-{E33EC35F-377F-3D2C-7AD9-F23865419760}" dt="2022-07-14T14:01:00.967" v="1292"/>
          <pc:sldLayoutMkLst>
            <pc:docMk/>
            <pc:sldMasterMk cId="0" sldId="2147483720"/>
            <pc:sldLayoutMk cId="2666986734" sldId="2147483664"/>
          </pc:sldLayoutMkLst>
        </pc:sldLayoutChg>
        <pc:sldLayoutChg chg="add">
          <pc:chgData name="MIELE FRANCESCO" userId="S::38992@ds.units.it::f04a46d5-c1e3-4ecc-b409-a6c6896d7b59" providerId="AD" clId="Web-{E33EC35F-377F-3D2C-7AD9-F23865419760}" dt="2022-07-14T14:01:00.967" v="1292"/>
          <pc:sldLayoutMkLst>
            <pc:docMk/>
            <pc:sldMasterMk cId="0" sldId="2147483720"/>
            <pc:sldLayoutMk cId="2803360606" sldId="2147483665"/>
          </pc:sldLayoutMkLst>
        </pc:sldLayoutChg>
        <pc:sldLayoutChg chg="add">
          <pc:chgData name="MIELE FRANCESCO" userId="S::38992@ds.units.it::f04a46d5-c1e3-4ecc-b409-a6c6896d7b59" providerId="AD" clId="Web-{E33EC35F-377F-3D2C-7AD9-F23865419760}" dt="2022-07-14T14:01:00.967" v="1292"/>
          <pc:sldLayoutMkLst>
            <pc:docMk/>
            <pc:sldMasterMk cId="0" sldId="2147483720"/>
            <pc:sldLayoutMk cId="975362777" sldId="2147483666"/>
          </pc:sldLayoutMkLst>
        </pc:sldLayoutChg>
        <pc:sldLayoutChg chg="add">
          <pc:chgData name="MIELE FRANCESCO" userId="S::38992@ds.units.it::f04a46d5-c1e3-4ecc-b409-a6c6896d7b59" providerId="AD" clId="Web-{E33EC35F-377F-3D2C-7AD9-F23865419760}" dt="2022-07-14T14:01:00.967" v="1292"/>
          <pc:sldLayoutMkLst>
            <pc:docMk/>
            <pc:sldMasterMk cId="0" sldId="2147483720"/>
            <pc:sldLayoutMk cId="3893162427" sldId="2147483667"/>
          </pc:sldLayoutMkLst>
        </pc:sldLayoutChg>
        <pc:sldLayoutChg chg="add">
          <pc:chgData name="MIELE FRANCESCO" userId="S::38992@ds.units.it::f04a46d5-c1e3-4ecc-b409-a6c6896d7b59" providerId="AD" clId="Web-{E33EC35F-377F-3D2C-7AD9-F23865419760}" dt="2022-07-14T14:01:00.967" v="1292"/>
          <pc:sldLayoutMkLst>
            <pc:docMk/>
            <pc:sldMasterMk cId="0" sldId="2147483720"/>
            <pc:sldLayoutMk cId="1131882540" sldId="2147483668"/>
          </pc:sldLayoutMkLst>
        </pc:sldLayoutChg>
        <pc:sldLayoutChg chg="add">
          <pc:chgData name="MIELE FRANCESCO" userId="S::38992@ds.units.it::f04a46d5-c1e3-4ecc-b409-a6c6896d7b59" providerId="AD" clId="Web-{E33EC35F-377F-3D2C-7AD9-F23865419760}" dt="2022-07-14T14:01:00.967" v="1292"/>
          <pc:sldLayoutMkLst>
            <pc:docMk/>
            <pc:sldMasterMk cId="0" sldId="2147483720"/>
            <pc:sldLayoutMk cId="409760263" sldId="2147483669"/>
          </pc:sldLayoutMkLst>
        </pc:sldLayoutChg>
        <pc:sldLayoutChg chg="add">
          <pc:chgData name="MIELE FRANCESCO" userId="S::38992@ds.units.it::f04a46d5-c1e3-4ecc-b409-a6c6896d7b59" providerId="AD" clId="Web-{E33EC35F-377F-3D2C-7AD9-F23865419760}" dt="2022-07-14T14:01:00.967" v="1292"/>
          <pc:sldLayoutMkLst>
            <pc:docMk/>
            <pc:sldMasterMk cId="0" sldId="2147483720"/>
            <pc:sldLayoutMk cId="473957090" sldId="2147483670"/>
          </pc:sldLayoutMkLst>
        </pc:sldLayoutChg>
        <pc:sldLayoutChg chg="add">
          <pc:chgData name="MIELE FRANCESCO" userId="S::38992@ds.units.it::f04a46d5-c1e3-4ecc-b409-a6c6896d7b59" providerId="AD" clId="Web-{E33EC35F-377F-3D2C-7AD9-F23865419760}" dt="2022-07-14T14:01:00.967" v="1292"/>
          <pc:sldLayoutMkLst>
            <pc:docMk/>
            <pc:sldMasterMk cId="0" sldId="2147483720"/>
            <pc:sldLayoutMk cId="3460037612" sldId="2147483671"/>
          </pc:sldLayoutMkLst>
        </pc:sldLayoutChg>
        <pc:sldLayoutChg chg="add">
          <pc:chgData name="MIELE FRANCESCO" userId="S::38992@ds.units.it::f04a46d5-c1e3-4ecc-b409-a6c6896d7b59" providerId="AD" clId="Web-{E33EC35F-377F-3D2C-7AD9-F23865419760}" dt="2022-07-14T14:01:00.967" v="1292"/>
          <pc:sldLayoutMkLst>
            <pc:docMk/>
            <pc:sldMasterMk cId="0" sldId="2147483720"/>
            <pc:sldLayoutMk cId="1375864288" sldId="2147483672"/>
          </pc:sldLayoutMkLst>
        </pc:sldLayoutChg>
      </pc:sldMasterChg>
    </pc:docChg>
  </pc:docChgLst>
  <pc:docChgLst>
    <pc:chgData name="MIELE FRANCESCO" userId="S::38992@ds.units.it::f04a46d5-c1e3-4ecc-b409-a6c6896d7b59" providerId="AD" clId="Web-{64F873BC-FC68-6394-F7A9-43A9714FD998}"/>
    <pc:docChg chg="addSld delSld modSld addMainMaster delMainMaster">
      <pc:chgData name="MIELE FRANCESCO" userId="S::38992@ds.units.it::f04a46d5-c1e3-4ecc-b409-a6c6896d7b59" providerId="AD" clId="Web-{64F873BC-FC68-6394-F7A9-43A9714FD998}" dt="2022-07-13T15:46:37.429" v="3976" actId="20577"/>
      <pc:docMkLst>
        <pc:docMk/>
      </pc:docMkLst>
      <pc:sldChg chg="addSp delSp modSp del mod modClrScheme chgLayout">
        <pc:chgData name="MIELE FRANCESCO" userId="S::38992@ds.units.it::f04a46d5-c1e3-4ecc-b409-a6c6896d7b59" providerId="AD" clId="Web-{64F873BC-FC68-6394-F7A9-43A9714FD998}" dt="2022-07-13T12:40:55.040" v="252"/>
        <pc:sldMkLst>
          <pc:docMk/>
          <pc:sldMk cId="0" sldId="256"/>
        </pc:sldMkLst>
        <pc:spChg chg="add del mod">
          <ac:chgData name="MIELE FRANCESCO" userId="S::38992@ds.units.it::f04a46d5-c1e3-4ecc-b409-a6c6896d7b59" providerId="AD" clId="Web-{64F873BC-FC68-6394-F7A9-43A9714FD998}" dt="2022-07-13T12:39:55.600" v="237"/>
          <ac:spMkLst>
            <pc:docMk/>
            <pc:sldMk cId="0" sldId="256"/>
            <ac:spMk id="2" creationId="{368EB485-70EF-B597-2A65-864769205F14}"/>
          </ac:spMkLst>
        </pc:spChg>
        <pc:spChg chg="del">
          <ac:chgData name="MIELE FRANCESCO" userId="S::38992@ds.units.it::f04a46d5-c1e3-4ecc-b409-a6c6896d7b59" providerId="AD" clId="Web-{64F873BC-FC68-6394-F7A9-43A9714FD998}" dt="2022-07-13T12:39:41.975" v="233"/>
          <ac:spMkLst>
            <pc:docMk/>
            <pc:sldMk cId="0" sldId="256"/>
            <ac:spMk id="5121" creationId="{01B2F6E3-5834-5134-D3E8-2C074FBD97FB}"/>
          </ac:spMkLst>
        </pc:spChg>
        <pc:spChg chg="mod">
          <ac:chgData name="MIELE FRANCESCO" userId="S::38992@ds.units.it::f04a46d5-c1e3-4ecc-b409-a6c6896d7b59" providerId="AD" clId="Web-{64F873BC-FC68-6394-F7A9-43A9714FD998}" dt="2022-07-13T12:39:31.131" v="232" actId="20577"/>
          <ac:spMkLst>
            <pc:docMk/>
            <pc:sldMk cId="0" sldId="256"/>
            <ac:spMk id="5122" creationId="{690E3128-006B-0EF7-764A-D2E58D490988}"/>
          </ac:spMkLst>
        </pc:spChg>
      </pc:sldChg>
      <pc:sldChg chg="del mod modClrScheme chgLayout">
        <pc:chgData name="MIELE FRANCESCO" userId="S::38992@ds.units.it::f04a46d5-c1e3-4ecc-b409-a6c6896d7b59" providerId="AD" clId="Web-{64F873BC-FC68-6394-F7A9-43A9714FD998}" dt="2022-07-13T10:28:07.475" v="3"/>
        <pc:sldMkLst>
          <pc:docMk/>
          <pc:sldMk cId="0" sldId="257"/>
        </pc:sldMkLst>
      </pc:sldChg>
      <pc:sldChg chg="addSp modSp del mod setBg modClrScheme setClrOvrMap chgLayout">
        <pc:chgData name="MIELE FRANCESCO" userId="S::38992@ds.units.it::f04a46d5-c1e3-4ecc-b409-a6c6896d7b59" providerId="AD" clId="Web-{64F873BC-FC68-6394-F7A9-43A9714FD998}" dt="2022-07-13T13:52:16.816" v="1002"/>
        <pc:sldMkLst>
          <pc:docMk/>
          <pc:sldMk cId="0" sldId="258"/>
        </pc:sldMkLst>
        <pc:spChg chg="ord">
          <ac:chgData name="MIELE FRANCESCO" userId="S::38992@ds.units.it::f04a46d5-c1e3-4ecc-b409-a6c6896d7b59" providerId="AD" clId="Web-{64F873BC-FC68-6394-F7A9-43A9714FD998}" dt="2022-07-13T10:28:17.960" v="4"/>
          <ac:spMkLst>
            <pc:docMk/>
            <pc:sldMk cId="0" sldId="258"/>
            <ac:spMk id="7169" creationId="{C16ADCD3-02E7-D3A7-9201-11C8157E7C19}"/>
          </ac:spMkLst>
        </pc:spChg>
        <pc:spChg chg="mod ord">
          <ac:chgData name="MIELE FRANCESCO" userId="S::38992@ds.units.it::f04a46d5-c1e3-4ecc-b409-a6c6896d7b59" providerId="AD" clId="Web-{64F873BC-FC68-6394-F7A9-43A9714FD998}" dt="2022-07-13T13:51:06.767" v="994" actId="20577"/>
          <ac:spMkLst>
            <pc:docMk/>
            <pc:sldMk cId="0" sldId="258"/>
            <ac:spMk id="7170" creationId="{8DAB605D-5C20-1ABC-2C27-CDAE60A2F0F5}"/>
          </ac:spMkLst>
        </pc:spChg>
        <pc:spChg chg="mod">
          <ac:chgData name="MIELE FRANCESCO" userId="S::38992@ds.units.it::f04a46d5-c1e3-4ecc-b409-a6c6896d7b59" providerId="AD" clId="Web-{64F873BC-FC68-6394-F7A9-43A9714FD998}" dt="2022-07-13T10:28:17.960" v="4"/>
          <ac:spMkLst>
            <pc:docMk/>
            <pc:sldMk cId="0" sldId="258"/>
            <ac:spMk id="7171" creationId="{2AF5D1E5-358E-D13D-9748-7C4AA89CD5ED}"/>
          </ac:spMkLst>
        </pc:spChg>
        <pc:spChg chg="add">
          <ac:chgData name="MIELE FRANCESCO" userId="S::38992@ds.units.it::f04a46d5-c1e3-4ecc-b409-a6c6896d7b59" providerId="AD" clId="Web-{64F873BC-FC68-6394-F7A9-43A9714FD998}" dt="2022-07-13T10:28:17.960" v="4"/>
          <ac:spMkLst>
            <pc:docMk/>
            <pc:sldMk cId="0" sldId="258"/>
            <ac:spMk id="7176" creationId="{049D8DFA-139C-473F-838D-D33ABE8856C7}"/>
          </ac:spMkLst>
        </pc:spChg>
        <pc:spChg chg="add">
          <ac:chgData name="MIELE FRANCESCO" userId="S::38992@ds.units.it::f04a46d5-c1e3-4ecc-b409-a6c6896d7b59" providerId="AD" clId="Web-{64F873BC-FC68-6394-F7A9-43A9714FD998}" dt="2022-07-13T10:28:17.960" v="4"/>
          <ac:spMkLst>
            <pc:docMk/>
            <pc:sldMk cId="0" sldId="258"/>
            <ac:spMk id="7178" creationId="{16EF2925-7D5E-46C1-9C42-D5C717A6B966}"/>
          </ac:spMkLst>
        </pc:spChg>
        <pc:spChg chg="add">
          <ac:chgData name="MIELE FRANCESCO" userId="S::38992@ds.units.it::f04a46d5-c1e3-4ecc-b409-a6c6896d7b59" providerId="AD" clId="Web-{64F873BC-FC68-6394-F7A9-43A9714FD998}" dt="2022-07-13T10:28:17.960" v="4"/>
          <ac:spMkLst>
            <pc:docMk/>
            <pc:sldMk cId="0" sldId="258"/>
            <ac:spMk id="7180" creationId="{E918B99E-4097-4B96-A9A3-600B88727316}"/>
          </ac:spMkLst>
        </pc:spChg>
      </pc:sldChg>
      <pc:sldChg chg="addSp modSp del mod setBg modClrScheme setClrOvrMap chgLayout">
        <pc:chgData name="MIELE FRANCESCO" userId="S::38992@ds.units.it::f04a46d5-c1e3-4ecc-b409-a6c6896d7b59" providerId="AD" clId="Web-{64F873BC-FC68-6394-F7A9-43A9714FD998}" dt="2022-07-13T13:52:14.628" v="1001"/>
        <pc:sldMkLst>
          <pc:docMk/>
          <pc:sldMk cId="0" sldId="259"/>
        </pc:sldMkLst>
        <pc:spChg chg="ord">
          <ac:chgData name="MIELE FRANCESCO" userId="S::38992@ds.units.it::f04a46d5-c1e3-4ecc-b409-a6c6896d7b59" providerId="AD" clId="Web-{64F873BC-FC68-6394-F7A9-43A9714FD998}" dt="2022-07-13T10:28:22.053" v="5"/>
          <ac:spMkLst>
            <pc:docMk/>
            <pc:sldMk cId="0" sldId="259"/>
            <ac:spMk id="8193" creationId="{EAD42A1C-11DF-E01D-928F-467221E9382F}"/>
          </ac:spMkLst>
        </pc:spChg>
        <pc:spChg chg="mod ord">
          <ac:chgData name="MIELE FRANCESCO" userId="S::38992@ds.units.it::f04a46d5-c1e3-4ecc-b409-a6c6896d7b59" providerId="AD" clId="Web-{64F873BC-FC68-6394-F7A9-43A9714FD998}" dt="2022-07-13T13:51:12.626" v="997" actId="20577"/>
          <ac:spMkLst>
            <pc:docMk/>
            <pc:sldMk cId="0" sldId="259"/>
            <ac:spMk id="8194" creationId="{C2107902-C48A-EF14-AE29-213CECA7B634}"/>
          </ac:spMkLst>
        </pc:spChg>
        <pc:spChg chg="mod">
          <ac:chgData name="MIELE FRANCESCO" userId="S::38992@ds.units.it::f04a46d5-c1e3-4ecc-b409-a6c6896d7b59" providerId="AD" clId="Web-{64F873BC-FC68-6394-F7A9-43A9714FD998}" dt="2022-07-13T10:28:22.053" v="5"/>
          <ac:spMkLst>
            <pc:docMk/>
            <pc:sldMk cId="0" sldId="259"/>
            <ac:spMk id="8195" creationId="{57D25F99-BFF1-26EE-FFDB-BDCAECC55C86}"/>
          </ac:spMkLst>
        </pc:spChg>
        <pc:spChg chg="add">
          <ac:chgData name="MIELE FRANCESCO" userId="S::38992@ds.units.it::f04a46d5-c1e3-4ecc-b409-a6c6896d7b59" providerId="AD" clId="Web-{64F873BC-FC68-6394-F7A9-43A9714FD998}" dt="2022-07-13T10:28:22.053" v="5"/>
          <ac:spMkLst>
            <pc:docMk/>
            <pc:sldMk cId="0" sldId="259"/>
            <ac:spMk id="8200" creationId="{049D8DFA-139C-473F-838D-D33ABE8856C7}"/>
          </ac:spMkLst>
        </pc:spChg>
        <pc:spChg chg="add">
          <ac:chgData name="MIELE FRANCESCO" userId="S::38992@ds.units.it::f04a46d5-c1e3-4ecc-b409-a6c6896d7b59" providerId="AD" clId="Web-{64F873BC-FC68-6394-F7A9-43A9714FD998}" dt="2022-07-13T10:28:22.053" v="5"/>
          <ac:spMkLst>
            <pc:docMk/>
            <pc:sldMk cId="0" sldId="259"/>
            <ac:spMk id="8202" creationId="{16EF2925-7D5E-46C1-9C42-D5C717A6B966}"/>
          </ac:spMkLst>
        </pc:spChg>
        <pc:spChg chg="add">
          <ac:chgData name="MIELE FRANCESCO" userId="S::38992@ds.units.it::f04a46d5-c1e3-4ecc-b409-a6c6896d7b59" providerId="AD" clId="Web-{64F873BC-FC68-6394-F7A9-43A9714FD998}" dt="2022-07-13T10:28:22.053" v="5"/>
          <ac:spMkLst>
            <pc:docMk/>
            <pc:sldMk cId="0" sldId="259"/>
            <ac:spMk id="8204" creationId="{E918B99E-4097-4B96-A9A3-600B88727316}"/>
          </ac:spMkLst>
        </pc:spChg>
      </pc:sldChg>
      <pc:sldChg chg="addSp modSp mod setBg modClrScheme setClrOvrMap chgLayout">
        <pc:chgData name="MIELE FRANCESCO" userId="S::38992@ds.units.it::f04a46d5-c1e3-4ecc-b409-a6c6896d7b59" providerId="AD" clId="Web-{64F873BC-FC68-6394-F7A9-43A9714FD998}" dt="2022-07-13T13:51:16.080" v="1000" actId="20577"/>
        <pc:sldMkLst>
          <pc:docMk/>
          <pc:sldMk cId="0" sldId="260"/>
        </pc:sldMkLst>
        <pc:spChg chg="ord">
          <ac:chgData name="MIELE FRANCESCO" userId="S::38992@ds.units.it::f04a46d5-c1e3-4ecc-b409-a6c6896d7b59" providerId="AD" clId="Web-{64F873BC-FC68-6394-F7A9-43A9714FD998}" dt="2022-07-13T10:28:25.991" v="6"/>
          <ac:spMkLst>
            <pc:docMk/>
            <pc:sldMk cId="0" sldId="260"/>
            <ac:spMk id="9217" creationId="{045C6A7D-74D1-25B9-A5F8-070E212836E3}"/>
          </ac:spMkLst>
        </pc:spChg>
        <pc:spChg chg="mod ord">
          <ac:chgData name="MIELE FRANCESCO" userId="S::38992@ds.units.it::f04a46d5-c1e3-4ecc-b409-a6c6896d7b59" providerId="AD" clId="Web-{64F873BC-FC68-6394-F7A9-43A9714FD998}" dt="2022-07-13T13:51:16.080" v="1000" actId="20577"/>
          <ac:spMkLst>
            <pc:docMk/>
            <pc:sldMk cId="0" sldId="260"/>
            <ac:spMk id="9218" creationId="{2034342B-EE61-ECBD-62ED-5A5361B48F19}"/>
          </ac:spMkLst>
        </pc:spChg>
        <pc:spChg chg="mod">
          <ac:chgData name="MIELE FRANCESCO" userId="S::38992@ds.units.it::f04a46d5-c1e3-4ecc-b409-a6c6896d7b59" providerId="AD" clId="Web-{64F873BC-FC68-6394-F7A9-43A9714FD998}" dt="2022-07-13T10:28:25.991" v="6"/>
          <ac:spMkLst>
            <pc:docMk/>
            <pc:sldMk cId="0" sldId="260"/>
            <ac:spMk id="9219" creationId="{CFF8E6A7-EA3C-3617-47F1-D29E4C35D0A6}"/>
          </ac:spMkLst>
        </pc:spChg>
        <pc:spChg chg="add">
          <ac:chgData name="MIELE FRANCESCO" userId="S::38992@ds.units.it::f04a46d5-c1e3-4ecc-b409-a6c6896d7b59" providerId="AD" clId="Web-{64F873BC-FC68-6394-F7A9-43A9714FD998}" dt="2022-07-13T10:28:25.991" v="6"/>
          <ac:spMkLst>
            <pc:docMk/>
            <pc:sldMk cId="0" sldId="260"/>
            <ac:spMk id="9224" creationId="{049D8DFA-139C-473F-838D-D33ABE8856C7}"/>
          </ac:spMkLst>
        </pc:spChg>
        <pc:spChg chg="add">
          <ac:chgData name="MIELE FRANCESCO" userId="S::38992@ds.units.it::f04a46d5-c1e3-4ecc-b409-a6c6896d7b59" providerId="AD" clId="Web-{64F873BC-FC68-6394-F7A9-43A9714FD998}" dt="2022-07-13T10:28:25.991" v="6"/>
          <ac:spMkLst>
            <pc:docMk/>
            <pc:sldMk cId="0" sldId="260"/>
            <ac:spMk id="9226" creationId="{16EF2925-7D5E-46C1-9C42-D5C717A6B966}"/>
          </ac:spMkLst>
        </pc:spChg>
        <pc:spChg chg="add">
          <ac:chgData name="MIELE FRANCESCO" userId="S::38992@ds.units.it::f04a46d5-c1e3-4ecc-b409-a6c6896d7b59" providerId="AD" clId="Web-{64F873BC-FC68-6394-F7A9-43A9714FD998}" dt="2022-07-13T10:28:25.991" v="6"/>
          <ac:spMkLst>
            <pc:docMk/>
            <pc:sldMk cId="0" sldId="260"/>
            <ac:spMk id="9228" creationId="{E918B99E-4097-4B96-A9A3-600B88727316}"/>
          </ac:spMkLst>
        </pc:spChg>
      </pc:sldChg>
      <pc:sldChg chg="modSp del mod modClrScheme chgLayout">
        <pc:chgData name="MIELE FRANCESCO" userId="S::38992@ds.units.it::f04a46d5-c1e3-4ecc-b409-a6c6896d7b59" providerId="AD" clId="Web-{64F873BC-FC68-6394-F7A9-43A9714FD998}" dt="2022-07-13T10:37:48.325" v="86"/>
        <pc:sldMkLst>
          <pc:docMk/>
          <pc:sldMk cId="0" sldId="261"/>
        </pc:sldMkLst>
        <pc:spChg chg="mod">
          <ac:chgData name="MIELE FRANCESCO" userId="S::38992@ds.units.it::f04a46d5-c1e3-4ecc-b409-a6c6896d7b59" providerId="AD" clId="Web-{64F873BC-FC68-6394-F7A9-43A9714FD998}" dt="2022-07-13T10:30:34.121" v="22" actId="1076"/>
          <ac:spMkLst>
            <pc:docMk/>
            <pc:sldMk cId="0" sldId="261"/>
            <ac:spMk id="10245" creationId="{9643FF90-9266-5AAF-F1B4-F794C2F9FA3A}"/>
          </ac:spMkLst>
        </pc:spChg>
        <pc:spChg chg="mod">
          <ac:chgData name="MIELE FRANCESCO" userId="S::38992@ds.units.it::f04a46d5-c1e3-4ecc-b409-a6c6896d7b59" providerId="AD" clId="Web-{64F873BC-FC68-6394-F7A9-43A9714FD998}" dt="2022-07-13T10:30:37.355" v="23" actId="1076"/>
          <ac:spMkLst>
            <pc:docMk/>
            <pc:sldMk cId="0" sldId="261"/>
            <ac:spMk id="10248" creationId="{54C6A98B-D271-C1AF-9154-5D4EED1A0563}"/>
          </ac:spMkLst>
        </pc:spChg>
      </pc:sldChg>
      <pc:sldChg chg="addSp modSp mod setBg modClrScheme setClrOvrMap chgLayout">
        <pc:chgData name="MIELE FRANCESCO" userId="S::38992@ds.units.it::f04a46d5-c1e3-4ecc-b409-a6c6896d7b59" providerId="AD" clId="Web-{64F873BC-FC68-6394-F7A9-43A9714FD998}" dt="2022-07-13T14:01:08.021" v="1320" actId="20577"/>
        <pc:sldMkLst>
          <pc:docMk/>
          <pc:sldMk cId="0" sldId="262"/>
        </pc:sldMkLst>
        <pc:spChg chg="mod">
          <ac:chgData name="MIELE FRANCESCO" userId="S::38992@ds.units.it::f04a46d5-c1e3-4ecc-b409-a6c6896d7b59" providerId="AD" clId="Web-{64F873BC-FC68-6394-F7A9-43A9714FD998}" dt="2022-07-13T14:01:00.333" v="1309" actId="20577"/>
          <ac:spMkLst>
            <pc:docMk/>
            <pc:sldMk cId="0" sldId="262"/>
            <ac:spMk id="11265" creationId="{809EAA3F-0E6A-C59B-89B3-D3DF0FBD7734}"/>
          </ac:spMkLst>
        </pc:spChg>
        <pc:spChg chg="mod">
          <ac:chgData name="MIELE FRANCESCO" userId="S::38992@ds.units.it::f04a46d5-c1e3-4ecc-b409-a6c6896d7b59" providerId="AD" clId="Web-{64F873BC-FC68-6394-F7A9-43A9714FD998}" dt="2022-07-13T14:01:08.021" v="1320" actId="20577"/>
          <ac:spMkLst>
            <pc:docMk/>
            <pc:sldMk cId="0" sldId="262"/>
            <ac:spMk id="11266" creationId="{465BEE4D-0434-ECCF-77CF-86A2E6289C2E}"/>
          </ac:spMkLst>
        </pc:spChg>
        <pc:spChg chg="add">
          <ac:chgData name="MIELE FRANCESCO" userId="S::38992@ds.units.it::f04a46d5-c1e3-4ecc-b409-a6c6896d7b59" providerId="AD" clId="Web-{64F873BC-FC68-6394-F7A9-43A9714FD998}" dt="2022-07-13T10:28:34.757" v="7"/>
          <ac:spMkLst>
            <pc:docMk/>
            <pc:sldMk cId="0" sldId="262"/>
            <ac:spMk id="11271" creationId="{049D8DFA-139C-473F-838D-D33ABE8856C7}"/>
          </ac:spMkLst>
        </pc:spChg>
        <pc:spChg chg="add">
          <ac:chgData name="MIELE FRANCESCO" userId="S::38992@ds.units.it::f04a46d5-c1e3-4ecc-b409-a6c6896d7b59" providerId="AD" clId="Web-{64F873BC-FC68-6394-F7A9-43A9714FD998}" dt="2022-07-13T10:28:34.757" v="7"/>
          <ac:spMkLst>
            <pc:docMk/>
            <pc:sldMk cId="0" sldId="262"/>
            <ac:spMk id="11273" creationId="{16EF2925-7D5E-46C1-9C42-D5C717A6B966}"/>
          </ac:spMkLst>
        </pc:spChg>
        <pc:spChg chg="add">
          <ac:chgData name="MIELE FRANCESCO" userId="S::38992@ds.units.it::f04a46d5-c1e3-4ecc-b409-a6c6896d7b59" providerId="AD" clId="Web-{64F873BC-FC68-6394-F7A9-43A9714FD998}" dt="2022-07-13T10:28:34.757" v="7"/>
          <ac:spMkLst>
            <pc:docMk/>
            <pc:sldMk cId="0" sldId="262"/>
            <ac:spMk id="11275" creationId="{E918B99E-4097-4B96-A9A3-600B88727316}"/>
          </ac:spMkLst>
        </pc:spChg>
      </pc:sldChg>
      <pc:sldChg chg="addSp modSp del mod setBg modClrScheme setClrOvrMap chgLayout">
        <pc:chgData name="MIELE FRANCESCO" userId="S::38992@ds.units.it::f04a46d5-c1e3-4ecc-b409-a6c6896d7b59" providerId="AD" clId="Web-{64F873BC-FC68-6394-F7A9-43A9714FD998}" dt="2022-07-13T10:41:20.833" v="127"/>
        <pc:sldMkLst>
          <pc:docMk/>
          <pc:sldMk cId="0" sldId="263"/>
        </pc:sldMkLst>
        <pc:spChg chg="mod">
          <ac:chgData name="MIELE FRANCESCO" userId="S::38992@ds.units.it::f04a46d5-c1e3-4ecc-b409-a6c6896d7b59" providerId="AD" clId="Web-{64F873BC-FC68-6394-F7A9-43A9714FD998}" dt="2022-07-13T10:28:38.679" v="8"/>
          <ac:spMkLst>
            <pc:docMk/>
            <pc:sldMk cId="0" sldId="263"/>
            <ac:spMk id="12289" creationId="{7098A9D4-C5B4-31D0-B005-33013E135895}"/>
          </ac:spMkLst>
        </pc:spChg>
        <pc:spChg chg="mod">
          <ac:chgData name="MIELE FRANCESCO" userId="S::38992@ds.units.it::f04a46d5-c1e3-4ecc-b409-a6c6896d7b59" providerId="AD" clId="Web-{64F873BC-FC68-6394-F7A9-43A9714FD998}" dt="2022-07-13T10:28:38.679" v="8"/>
          <ac:spMkLst>
            <pc:docMk/>
            <pc:sldMk cId="0" sldId="263"/>
            <ac:spMk id="12290" creationId="{AEDA8E53-2F9D-0211-ECDC-61DD430941AE}"/>
          </ac:spMkLst>
        </pc:spChg>
        <pc:spChg chg="add">
          <ac:chgData name="MIELE FRANCESCO" userId="S::38992@ds.units.it::f04a46d5-c1e3-4ecc-b409-a6c6896d7b59" providerId="AD" clId="Web-{64F873BC-FC68-6394-F7A9-43A9714FD998}" dt="2022-07-13T10:28:38.679" v="8"/>
          <ac:spMkLst>
            <pc:docMk/>
            <pc:sldMk cId="0" sldId="263"/>
            <ac:spMk id="12295" creationId="{049D8DFA-139C-473F-838D-D33ABE8856C7}"/>
          </ac:spMkLst>
        </pc:spChg>
        <pc:spChg chg="add">
          <ac:chgData name="MIELE FRANCESCO" userId="S::38992@ds.units.it::f04a46d5-c1e3-4ecc-b409-a6c6896d7b59" providerId="AD" clId="Web-{64F873BC-FC68-6394-F7A9-43A9714FD998}" dt="2022-07-13T10:28:38.679" v="8"/>
          <ac:spMkLst>
            <pc:docMk/>
            <pc:sldMk cId="0" sldId="263"/>
            <ac:spMk id="12297" creationId="{16EF2925-7D5E-46C1-9C42-D5C717A6B966}"/>
          </ac:spMkLst>
        </pc:spChg>
        <pc:spChg chg="add">
          <ac:chgData name="MIELE FRANCESCO" userId="S::38992@ds.units.it::f04a46d5-c1e3-4ecc-b409-a6c6896d7b59" providerId="AD" clId="Web-{64F873BC-FC68-6394-F7A9-43A9714FD998}" dt="2022-07-13T10:28:38.679" v="8"/>
          <ac:spMkLst>
            <pc:docMk/>
            <pc:sldMk cId="0" sldId="263"/>
            <ac:spMk id="12299" creationId="{E918B99E-4097-4B96-A9A3-600B88727316}"/>
          </ac:spMkLst>
        </pc:spChg>
      </pc:sldChg>
      <pc:sldChg chg="addSp modSp del mod setBg modClrScheme setClrOvrMap chgLayout">
        <pc:chgData name="MIELE FRANCESCO" userId="S::38992@ds.units.it::f04a46d5-c1e3-4ecc-b409-a6c6896d7b59" providerId="AD" clId="Web-{64F873BC-FC68-6394-F7A9-43A9714FD998}" dt="2022-07-13T10:41:18.426" v="126"/>
        <pc:sldMkLst>
          <pc:docMk/>
          <pc:sldMk cId="0" sldId="264"/>
        </pc:sldMkLst>
        <pc:spChg chg="mod">
          <ac:chgData name="MIELE FRANCESCO" userId="S::38992@ds.units.it::f04a46d5-c1e3-4ecc-b409-a6c6896d7b59" providerId="AD" clId="Web-{64F873BC-FC68-6394-F7A9-43A9714FD998}" dt="2022-07-13T10:28:45.007" v="9"/>
          <ac:spMkLst>
            <pc:docMk/>
            <pc:sldMk cId="0" sldId="264"/>
            <ac:spMk id="13313" creationId="{34B5BD71-314E-EBDD-A951-40FD7E6A36F3}"/>
          </ac:spMkLst>
        </pc:spChg>
        <pc:spChg chg="mod">
          <ac:chgData name="MIELE FRANCESCO" userId="S::38992@ds.units.it::f04a46d5-c1e3-4ecc-b409-a6c6896d7b59" providerId="AD" clId="Web-{64F873BC-FC68-6394-F7A9-43A9714FD998}" dt="2022-07-13T10:28:45.007" v="9"/>
          <ac:spMkLst>
            <pc:docMk/>
            <pc:sldMk cId="0" sldId="264"/>
            <ac:spMk id="13314" creationId="{C5B7A884-3735-0C63-02EB-ADC78FB4C6EE}"/>
          </ac:spMkLst>
        </pc:spChg>
        <pc:spChg chg="add">
          <ac:chgData name="MIELE FRANCESCO" userId="S::38992@ds.units.it::f04a46d5-c1e3-4ecc-b409-a6c6896d7b59" providerId="AD" clId="Web-{64F873BC-FC68-6394-F7A9-43A9714FD998}" dt="2022-07-13T10:28:45.007" v="9"/>
          <ac:spMkLst>
            <pc:docMk/>
            <pc:sldMk cId="0" sldId="264"/>
            <ac:spMk id="13319" creationId="{049D8DFA-139C-473F-838D-D33ABE8856C7}"/>
          </ac:spMkLst>
        </pc:spChg>
        <pc:spChg chg="add">
          <ac:chgData name="MIELE FRANCESCO" userId="S::38992@ds.units.it::f04a46d5-c1e3-4ecc-b409-a6c6896d7b59" providerId="AD" clId="Web-{64F873BC-FC68-6394-F7A9-43A9714FD998}" dt="2022-07-13T10:28:45.007" v="9"/>
          <ac:spMkLst>
            <pc:docMk/>
            <pc:sldMk cId="0" sldId="264"/>
            <ac:spMk id="13321" creationId="{16EF2925-7D5E-46C1-9C42-D5C717A6B966}"/>
          </ac:spMkLst>
        </pc:spChg>
        <pc:spChg chg="add">
          <ac:chgData name="MIELE FRANCESCO" userId="S::38992@ds.units.it::f04a46d5-c1e3-4ecc-b409-a6c6896d7b59" providerId="AD" clId="Web-{64F873BC-FC68-6394-F7A9-43A9714FD998}" dt="2022-07-13T10:28:45.007" v="9"/>
          <ac:spMkLst>
            <pc:docMk/>
            <pc:sldMk cId="0" sldId="264"/>
            <ac:spMk id="13323" creationId="{E918B99E-4097-4B96-A9A3-600B88727316}"/>
          </ac:spMkLst>
        </pc:spChg>
      </pc:sldChg>
      <pc:sldChg chg="addSp modSp del mod setBg modClrScheme setClrOvrMap chgLayout">
        <pc:chgData name="MIELE FRANCESCO" userId="S::38992@ds.units.it::f04a46d5-c1e3-4ecc-b409-a6c6896d7b59" providerId="AD" clId="Web-{64F873BC-FC68-6394-F7A9-43A9714FD998}" dt="2022-07-13T10:41:16.286" v="125"/>
        <pc:sldMkLst>
          <pc:docMk/>
          <pc:sldMk cId="0" sldId="265"/>
        </pc:sldMkLst>
        <pc:spChg chg="mod">
          <ac:chgData name="MIELE FRANCESCO" userId="S::38992@ds.units.it::f04a46d5-c1e3-4ecc-b409-a6c6896d7b59" providerId="AD" clId="Web-{64F873BC-FC68-6394-F7A9-43A9714FD998}" dt="2022-07-13T10:28:49.570" v="10"/>
          <ac:spMkLst>
            <pc:docMk/>
            <pc:sldMk cId="0" sldId="265"/>
            <ac:spMk id="14337" creationId="{4CF6BF5D-A85B-8EF7-1C06-2504BD2492B5}"/>
          </ac:spMkLst>
        </pc:spChg>
        <pc:spChg chg="mod">
          <ac:chgData name="MIELE FRANCESCO" userId="S::38992@ds.units.it::f04a46d5-c1e3-4ecc-b409-a6c6896d7b59" providerId="AD" clId="Web-{64F873BC-FC68-6394-F7A9-43A9714FD998}" dt="2022-07-13T10:28:49.570" v="10"/>
          <ac:spMkLst>
            <pc:docMk/>
            <pc:sldMk cId="0" sldId="265"/>
            <ac:spMk id="14338" creationId="{4B7F44D8-4825-1ECD-1A01-6CE4D1F31EEC}"/>
          </ac:spMkLst>
        </pc:spChg>
        <pc:spChg chg="add">
          <ac:chgData name="MIELE FRANCESCO" userId="S::38992@ds.units.it::f04a46d5-c1e3-4ecc-b409-a6c6896d7b59" providerId="AD" clId="Web-{64F873BC-FC68-6394-F7A9-43A9714FD998}" dt="2022-07-13T10:28:49.570" v="10"/>
          <ac:spMkLst>
            <pc:docMk/>
            <pc:sldMk cId="0" sldId="265"/>
            <ac:spMk id="14343" creationId="{049D8DFA-139C-473F-838D-D33ABE8856C7}"/>
          </ac:spMkLst>
        </pc:spChg>
        <pc:spChg chg="add">
          <ac:chgData name="MIELE FRANCESCO" userId="S::38992@ds.units.it::f04a46d5-c1e3-4ecc-b409-a6c6896d7b59" providerId="AD" clId="Web-{64F873BC-FC68-6394-F7A9-43A9714FD998}" dt="2022-07-13T10:28:49.570" v="10"/>
          <ac:spMkLst>
            <pc:docMk/>
            <pc:sldMk cId="0" sldId="265"/>
            <ac:spMk id="14345" creationId="{16EF2925-7D5E-46C1-9C42-D5C717A6B966}"/>
          </ac:spMkLst>
        </pc:spChg>
        <pc:spChg chg="add">
          <ac:chgData name="MIELE FRANCESCO" userId="S::38992@ds.units.it::f04a46d5-c1e3-4ecc-b409-a6c6896d7b59" providerId="AD" clId="Web-{64F873BC-FC68-6394-F7A9-43A9714FD998}" dt="2022-07-13T10:28:49.570" v="10"/>
          <ac:spMkLst>
            <pc:docMk/>
            <pc:sldMk cId="0" sldId="265"/>
            <ac:spMk id="14347" creationId="{E918B99E-4097-4B96-A9A3-600B88727316}"/>
          </ac:spMkLst>
        </pc:spChg>
      </pc:sldChg>
      <pc:sldChg chg="addSp modSp del mod setBg modClrScheme setClrOvrMap chgLayout">
        <pc:chgData name="MIELE FRANCESCO" userId="S::38992@ds.units.it::f04a46d5-c1e3-4ecc-b409-a6c6896d7b59" providerId="AD" clId="Web-{64F873BC-FC68-6394-F7A9-43A9714FD998}" dt="2022-07-13T10:41:15.333" v="124"/>
        <pc:sldMkLst>
          <pc:docMk/>
          <pc:sldMk cId="0" sldId="266"/>
        </pc:sldMkLst>
        <pc:spChg chg="mod">
          <ac:chgData name="MIELE FRANCESCO" userId="S::38992@ds.units.it::f04a46d5-c1e3-4ecc-b409-a6c6896d7b59" providerId="AD" clId="Web-{64F873BC-FC68-6394-F7A9-43A9714FD998}" dt="2022-07-13T10:28:53.867" v="11"/>
          <ac:spMkLst>
            <pc:docMk/>
            <pc:sldMk cId="0" sldId="266"/>
            <ac:spMk id="15361" creationId="{2E373EBD-06E3-5743-F55A-5CEBA2A7DF43}"/>
          </ac:spMkLst>
        </pc:spChg>
        <pc:spChg chg="mod">
          <ac:chgData name="MIELE FRANCESCO" userId="S::38992@ds.units.it::f04a46d5-c1e3-4ecc-b409-a6c6896d7b59" providerId="AD" clId="Web-{64F873BC-FC68-6394-F7A9-43A9714FD998}" dt="2022-07-13T10:28:53.867" v="11"/>
          <ac:spMkLst>
            <pc:docMk/>
            <pc:sldMk cId="0" sldId="266"/>
            <ac:spMk id="15362" creationId="{92218BEA-2391-8809-CC4D-D52795933BC7}"/>
          </ac:spMkLst>
        </pc:spChg>
        <pc:spChg chg="add">
          <ac:chgData name="MIELE FRANCESCO" userId="S::38992@ds.units.it::f04a46d5-c1e3-4ecc-b409-a6c6896d7b59" providerId="AD" clId="Web-{64F873BC-FC68-6394-F7A9-43A9714FD998}" dt="2022-07-13T10:28:53.867" v="11"/>
          <ac:spMkLst>
            <pc:docMk/>
            <pc:sldMk cId="0" sldId="266"/>
            <ac:spMk id="15367" creationId="{049D8DFA-139C-473F-838D-D33ABE8856C7}"/>
          </ac:spMkLst>
        </pc:spChg>
        <pc:spChg chg="add">
          <ac:chgData name="MIELE FRANCESCO" userId="S::38992@ds.units.it::f04a46d5-c1e3-4ecc-b409-a6c6896d7b59" providerId="AD" clId="Web-{64F873BC-FC68-6394-F7A9-43A9714FD998}" dt="2022-07-13T10:28:53.867" v="11"/>
          <ac:spMkLst>
            <pc:docMk/>
            <pc:sldMk cId="0" sldId="266"/>
            <ac:spMk id="15369" creationId="{16EF2925-7D5E-46C1-9C42-D5C717A6B966}"/>
          </ac:spMkLst>
        </pc:spChg>
        <pc:spChg chg="add">
          <ac:chgData name="MIELE FRANCESCO" userId="S::38992@ds.units.it::f04a46d5-c1e3-4ecc-b409-a6c6896d7b59" providerId="AD" clId="Web-{64F873BC-FC68-6394-F7A9-43A9714FD998}" dt="2022-07-13T10:28:53.867" v="11"/>
          <ac:spMkLst>
            <pc:docMk/>
            <pc:sldMk cId="0" sldId="266"/>
            <ac:spMk id="15371" creationId="{E918B99E-4097-4B96-A9A3-600B88727316}"/>
          </ac:spMkLst>
        </pc:spChg>
      </pc:sldChg>
      <pc:sldChg chg="addSp modSp del mod setBg modClrScheme setClrOvrMap chgLayout">
        <pc:chgData name="MIELE FRANCESCO" userId="S::38992@ds.units.it::f04a46d5-c1e3-4ecc-b409-a6c6896d7b59" providerId="AD" clId="Web-{64F873BC-FC68-6394-F7A9-43A9714FD998}" dt="2022-07-13T10:41:13.817" v="123"/>
        <pc:sldMkLst>
          <pc:docMk/>
          <pc:sldMk cId="0" sldId="267"/>
        </pc:sldMkLst>
        <pc:spChg chg="mod">
          <ac:chgData name="MIELE FRANCESCO" userId="S::38992@ds.units.it::f04a46d5-c1e3-4ecc-b409-a6c6896d7b59" providerId="AD" clId="Web-{64F873BC-FC68-6394-F7A9-43A9714FD998}" dt="2022-07-13T10:28:57.336" v="12"/>
          <ac:spMkLst>
            <pc:docMk/>
            <pc:sldMk cId="0" sldId="267"/>
            <ac:spMk id="16385" creationId="{834299A4-67EC-A3D1-566E-773D49AB9F61}"/>
          </ac:spMkLst>
        </pc:spChg>
        <pc:spChg chg="mod">
          <ac:chgData name="MIELE FRANCESCO" userId="S::38992@ds.units.it::f04a46d5-c1e3-4ecc-b409-a6c6896d7b59" providerId="AD" clId="Web-{64F873BC-FC68-6394-F7A9-43A9714FD998}" dt="2022-07-13T10:28:57.336" v="12"/>
          <ac:spMkLst>
            <pc:docMk/>
            <pc:sldMk cId="0" sldId="267"/>
            <ac:spMk id="16386" creationId="{7083C62A-F8F2-8656-6785-1E6B332ED365}"/>
          </ac:spMkLst>
        </pc:spChg>
        <pc:spChg chg="add">
          <ac:chgData name="MIELE FRANCESCO" userId="S::38992@ds.units.it::f04a46d5-c1e3-4ecc-b409-a6c6896d7b59" providerId="AD" clId="Web-{64F873BC-FC68-6394-F7A9-43A9714FD998}" dt="2022-07-13T10:28:57.336" v="12"/>
          <ac:spMkLst>
            <pc:docMk/>
            <pc:sldMk cId="0" sldId="267"/>
            <ac:spMk id="16391" creationId="{049D8DFA-139C-473F-838D-D33ABE8856C7}"/>
          </ac:spMkLst>
        </pc:spChg>
        <pc:spChg chg="add">
          <ac:chgData name="MIELE FRANCESCO" userId="S::38992@ds.units.it::f04a46d5-c1e3-4ecc-b409-a6c6896d7b59" providerId="AD" clId="Web-{64F873BC-FC68-6394-F7A9-43A9714FD998}" dt="2022-07-13T10:28:57.336" v="12"/>
          <ac:spMkLst>
            <pc:docMk/>
            <pc:sldMk cId="0" sldId="267"/>
            <ac:spMk id="16393" creationId="{16EF2925-7D5E-46C1-9C42-D5C717A6B966}"/>
          </ac:spMkLst>
        </pc:spChg>
        <pc:spChg chg="add">
          <ac:chgData name="MIELE FRANCESCO" userId="S::38992@ds.units.it::f04a46d5-c1e3-4ecc-b409-a6c6896d7b59" providerId="AD" clId="Web-{64F873BC-FC68-6394-F7A9-43A9714FD998}" dt="2022-07-13T10:28:57.336" v="12"/>
          <ac:spMkLst>
            <pc:docMk/>
            <pc:sldMk cId="0" sldId="267"/>
            <ac:spMk id="16395" creationId="{E918B99E-4097-4B96-A9A3-600B88727316}"/>
          </ac:spMkLst>
        </pc:spChg>
      </pc:sldChg>
      <pc:sldChg chg="addSp modSp del mod setBg modClrScheme setClrOvrMap chgLayout">
        <pc:chgData name="MIELE FRANCESCO" userId="S::38992@ds.units.it::f04a46d5-c1e3-4ecc-b409-a6c6896d7b59" providerId="AD" clId="Web-{64F873BC-FC68-6394-F7A9-43A9714FD998}" dt="2022-07-13T10:41:07.176" v="122"/>
        <pc:sldMkLst>
          <pc:docMk/>
          <pc:sldMk cId="0" sldId="268"/>
        </pc:sldMkLst>
        <pc:spChg chg="mod ord">
          <ac:chgData name="MIELE FRANCESCO" userId="S::38992@ds.units.it::f04a46d5-c1e3-4ecc-b409-a6c6896d7b59" providerId="AD" clId="Web-{64F873BC-FC68-6394-F7A9-43A9714FD998}" dt="2022-07-13T10:29:00.930" v="13"/>
          <ac:spMkLst>
            <pc:docMk/>
            <pc:sldMk cId="0" sldId="268"/>
            <ac:spMk id="17409" creationId="{DCF8988E-8D64-3C07-C454-C1F1AEF74636}"/>
          </ac:spMkLst>
        </pc:spChg>
        <pc:spChg chg="mod">
          <ac:chgData name="MIELE FRANCESCO" userId="S::38992@ds.units.it::f04a46d5-c1e3-4ecc-b409-a6c6896d7b59" providerId="AD" clId="Web-{64F873BC-FC68-6394-F7A9-43A9714FD998}" dt="2022-07-13T10:29:00.930" v="13"/>
          <ac:spMkLst>
            <pc:docMk/>
            <pc:sldMk cId="0" sldId="268"/>
            <ac:spMk id="17410" creationId="{5CE1271E-B0CB-347F-AEF7-AB957B8B9146}"/>
          </ac:spMkLst>
        </pc:spChg>
        <pc:spChg chg="add">
          <ac:chgData name="MIELE FRANCESCO" userId="S::38992@ds.units.it::f04a46d5-c1e3-4ecc-b409-a6c6896d7b59" providerId="AD" clId="Web-{64F873BC-FC68-6394-F7A9-43A9714FD998}" dt="2022-07-13T10:29:00.930" v="13"/>
          <ac:spMkLst>
            <pc:docMk/>
            <pc:sldMk cId="0" sldId="268"/>
            <ac:spMk id="17415" creationId="{049D8DFA-139C-473F-838D-D33ABE8856C7}"/>
          </ac:spMkLst>
        </pc:spChg>
        <pc:spChg chg="add">
          <ac:chgData name="MIELE FRANCESCO" userId="S::38992@ds.units.it::f04a46d5-c1e3-4ecc-b409-a6c6896d7b59" providerId="AD" clId="Web-{64F873BC-FC68-6394-F7A9-43A9714FD998}" dt="2022-07-13T10:29:00.930" v="13"/>
          <ac:spMkLst>
            <pc:docMk/>
            <pc:sldMk cId="0" sldId="268"/>
            <ac:spMk id="17417" creationId="{16EF2925-7D5E-46C1-9C42-D5C717A6B966}"/>
          </ac:spMkLst>
        </pc:spChg>
        <pc:spChg chg="add">
          <ac:chgData name="MIELE FRANCESCO" userId="S::38992@ds.units.it::f04a46d5-c1e3-4ecc-b409-a6c6896d7b59" providerId="AD" clId="Web-{64F873BC-FC68-6394-F7A9-43A9714FD998}" dt="2022-07-13T10:29:00.930" v="13"/>
          <ac:spMkLst>
            <pc:docMk/>
            <pc:sldMk cId="0" sldId="268"/>
            <ac:spMk id="17419" creationId="{E918B99E-4097-4B96-A9A3-600B88727316}"/>
          </ac:spMkLst>
        </pc:spChg>
      </pc:sldChg>
      <pc:sldChg chg="addSp modSp del mod setBg modClrScheme setClrOvrMap chgLayout">
        <pc:chgData name="MIELE FRANCESCO" userId="S::38992@ds.units.it::f04a46d5-c1e3-4ecc-b409-a6c6896d7b59" providerId="AD" clId="Web-{64F873BC-FC68-6394-F7A9-43A9714FD998}" dt="2022-07-13T10:41:06.317" v="121"/>
        <pc:sldMkLst>
          <pc:docMk/>
          <pc:sldMk cId="0" sldId="269"/>
        </pc:sldMkLst>
        <pc:spChg chg="mod ord">
          <ac:chgData name="MIELE FRANCESCO" userId="S::38992@ds.units.it::f04a46d5-c1e3-4ecc-b409-a6c6896d7b59" providerId="AD" clId="Web-{64F873BC-FC68-6394-F7A9-43A9714FD998}" dt="2022-07-13T10:29:04.383" v="14"/>
          <ac:spMkLst>
            <pc:docMk/>
            <pc:sldMk cId="0" sldId="269"/>
            <ac:spMk id="18433" creationId="{9640159E-8F59-7F56-9F40-6C281285A472}"/>
          </ac:spMkLst>
        </pc:spChg>
        <pc:spChg chg="mod">
          <ac:chgData name="MIELE FRANCESCO" userId="S::38992@ds.units.it::f04a46d5-c1e3-4ecc-b409-a6c6896d7b59" providerId="AD" clId="Web-{64F873BC-FC68-6394-F7A9-43A9714FD998}" dt="2022-07-13T10:29:04.383" v="14"/>
          <ac:spMkLst>
            <pc:docMk/>
            <pc:sldMk cId="0" sldId="269"/>
            <ac:spMk id="18434" creationId="{CFF4FB48-3E64-7A9D-2979-A1B51EC74416}"/>
          </ac:spMkLst>
        </pc:spChg>
        <pc:spChg chg="add">
          <ac:chgData name="MIELE FRANCESCO" userId="S::38992@ds.units.it::f04a46d5-c1e3-4ecc-b409-a6c6896d7b59" providerId="AD" clId="Web-{64F873BC-FC68-6394-F7A9-43A9714FD998}" dt="2022-07-13T10:29:04.383" v="14"/>
          <ac:spMkLst>
            <pc:docMk/>
            <pc:sldMk cId="0" sldId="269"/>
            <ac:spMk id="18439" creationId="{049D8DFA-139C-473F-838D-D33ABE8856C7}"/>
          </ac:spMkLst>
        </pc:spChg>
        <pc:spChg chg="add">
          <ac:chgData name="MIELE FRANCESCO" userId="S::38992@ds.units.it::f04a46d5-c1e3-4ecc-b409-a6c6896d7b59" providerId="AD" clId="Web-{64F873BC-FC68-6394-F7A9-43A9714FD998}" dt="2022-07-13T10:29:04.383" v="14"/>
          <ac:spMkLst>
            <pc:docMk/>
            <pc:sldMk cId="0" sldId="269"/>
            <ac:spMk id="18441" creationId="{16EF2925-7D5E-46C1-9C42-D5C717A6B966}"/>
          </ac:spMkLst>
        </pc:spChg>
        <pc:spChg chg="add">
          <ac:chgData name="MIELE FRANCESCO" userId="S::38992@ds.units.it::f04a46d5-c1e3-4ecc-b409-a6c6896d7b59" providerId="AD" clId="Web-{64F873BC-FC68-6394-F7A9-43A9714FD998}" dt="2022-07-13T10:29:04.383" v="14"/>
          <ac:spMkLst>
            <pc:docMk/>
            <pc:sldMk cId="0" sldId="269"/>
            <ac:spMk id="18443" creationId="{E918B99E-4097-4B96-A9A3-600B88727316}"/>
          </ac:spMkLst>
        </pc:spChg>
      </pc:sldChg>
      <pc:sldChg chg="addSp modSp del mod setBg modClrScheme setClrOvrMap chgLayout">
        <pc:chgData name="MIELE FRANCESCO" userId="S::38992@ds.units.it::f04a46d5-c1e3-4ecc-b409-a6c6896d7b59" providerId="AD" clId="Web-{64F873BC-FC68-6394-F7A9-43A9714FD998}" dt="2022-07-13T10:41:05.817" v="120"/>
        <pc:sldMkLst>
          <pc:docMk/>
          <pc:sldMk cId="0" sldId="270"/>
        </pc:sldMkLst>
        <pc:spChg chg="mod">
          <ac:chgData name="MIELE FRANCESCO" userId="S::38992@ds.units.it::f04a46d5-c1e3-4ecc-b409-a6c6896d7b59" providerId="AD" clId="Web-{64F873BC-FC68-6394-F7A9-43A9714FD998}" dt="2022-07-13T10:29:08.383" v="15"/>
          <ac:spMkLst>
            <pc:docMk/>
            <pc:sldMk cId="0" sldId="270"/>
            <ac:spMk id="19457" creationId="{2A7DFF75-7929-7384-9584-6784FDEAF2AC}"/>
          </ac:spMkLst>
        </pc:spChg>
        <pc:spChg chg="mod">
          <ac:chgData name="MIELE FRANCESCO" userId="S::38992@ds.units.it::f04a46d5-c1e3-4ecc-b409-a6c6896d7b59" providerId="AD" clId="Web-{64F873BC-FC68-6394-F7A9-43A9714FD998}" dt="2022-07-13T10:29:08.383" v="15"/>
          <ac:spMkLst>
            <pc:docMk/>
            <pc:sldMk cId="0" sldId="270"/>
            <ac:spMk id="19458" creationId="{DDA7F861-934F-64B9-61EF-0F894DA2F670}"/>
          </ac:spMkLst>
        </pc:spChg>
        <pc:spChg chg="add">
          <ac:chgData name="MIELE FRANCESCO" userId="S::38992@ds.units.it::f04a46d5-c1e3-4ecc-b409-a6c6896d7b59" providerId="AD" clId="Web-{64F873BC-FC68-6394-F7A9-43A9714FD998}" dt="2022-07-13T10:29:08.383" v="15"/>
          <ac:spMkLst>
            <pc:docMk/>
            <pc:sldMk cId="0" sldId="270"/>
            <ac:spMk id="19463" creationId="{049D8DFA-139C-473F-838D-D33ABE8856C7}"/>
          </ac:spMkLst>
        </pc:spChg>
        <pc:spChg chg="add">
          <ac:chgData name="MIELE FRANCESCO" userId="S::38992@ds.units.it::f04a46d5-c1e3-4ecc-b409-a6c6896d7b59" providerId="AD" clId="Web-{64F873BC-FC68-6394-F7A9-43A9714FD998}" dt="2022-07-13T10:29:08.383" v="15"/>
          <ac:spMkLst>
            <pc:docMk/>
            <pc:sldMk cId="0" sldId="270"/>
            <ac:spMk id="19465" creationId="{16EF2925-7D5E-46C1-9C42-D5C717A6B966}"/>
          </ac:spMkLst>
        </pc:spChg>
        <pc:spChg chg="add">
          <ac:chgData name="MIELE FRANCESCO" userId="S::38992@ds.units.it::f04a46d5-c1e3-4ecc-b409-a6c6896d7b59" providerId="AD" clId="Web-{64F873BC-FC68-6394-F7A9-43A9714FD998}" dt="2022-07-13T10:29:08.383" v="15"/>
          <ac:spMkLst>
            <pc:docMk/>
            <pc:sldMk cId="0" sldId="270"/>
            <ac:spMk id="19467" creationId="{E918B99E-4097-4B96-A9A3-600B88727316}"/>
          </ac:spMkLst>
        </pc:spChg>
      </pc:sldChg>
      <pc:sldChg chg="addSp modSp del mod setBg modClrScheme setClrOvrMap chgLayout">
        <pc:chgData name="MIELE FRANCESCO" userId="S::38992@ds.units.it::f04a46d5-c1e3-4ecc-b409-a6c6896d7b59" providerId="AD" clId="Web-{64F873BC-FC68-6394-F7A9-43A9714FD998}" dt="2022-07-13T10:41:05.004" v="119"/>
        <pc:sldMkLst>
          <pc:docMk/>
          <pc:sldMk cId="0" sldId="271"/>
        </pc:sldMkLst>
        <pc:spChg chg="mod">
          <ac:chgData name="MIELE FRANCESCO" userId="S::38992@ds.units.it::f04a46d5-c1e3-4ecc-b409-a6c6896d7b59" providerId="AD" clId="Web-{64F873BC-FC68-6394-F7A9-43A9714FD998}" dt="2022-07-13T10:29:11.946" v="16"/>
          <ac:spMkLst>
            <pc:docMk/>
            <pc:sldMk cId="0" sldId="271"/>
            <ac:spMk id="20481" creationId="{0B246962-23D6-8F83-15B9-633BA33AB72F}"/>
          </ac:spMkLst>
        </pc:spChg>
        <pc:spChg chg="mod">
          <ac:chgData name="MIELE FRANCESCO" userId="S::38992@ds.units.it::f04a46d5-c1e3-4ecc-b409-a6c6896d7b59" providerId="AD" clId="Web-{64F873BC-FC68-6394-F7A9-43A9714FD998}" dt="2022-07-13T10:29:11.946" v="16"/>
          <ac:spMkLst>
            <pc:docMk/>
            <pc:sldMk cId="0" sldId="271"/>
            <ac:spMk id="20482" creationId="{CE5F30B1-17BF-A552-F004-E8615F1F8F6C}"/>
          </ac:spMkLst>
        </pc:spChg>
        <pc:spChg chg="add">
          <ac:chgData name="MIELE FRANCESCO" userId="S::38992@ds.units.it::f04a46d5-c1e3-4ecc-b409-a6c6896d7b59" providerId="AD" clId="Web-{64F873BC-FC68-6394-F7A9-43A9714FD998}" dt="2022-07-13T10:29:11.946" v="16"/>
          <ac:spMkLst>
            <pc:docMk/>
            <pc:sldMk cId="0" sldId="271"/>
            <ac:spMk id="20487" creationId="{049D8DFA-139C-473F-838D-D33ABE8856C7}"/>
          </ac:spMkLst>
        </pc:spChg>
        <pc:spChg chg="add">
          <ac:chgData name="MIELE FRANCESCO" userId="S::38992@ds.units.it::f04a46d5-c1e3-4ecc-b409-a6c6896d7b59" providerId="AD" clId="Web-{64F873BC-FC68-6394-F7A9-43A9714FD998}" dt="2022-07-13T10:29:11.946" v="16"/>
          <ac:spMkLst>
            <pc:docMk/>
            <pc:sldMk cId="0" sldId="271"/>
            <ac:spMk id="20489" creationId="{16EF2925-7D5E-46C1-9C42-D5C717A6B966}"/>
          </ac:spMkLst>
        </pc:spChg>
        <pc:spChg chg="add">
          <ac:chgData name="MIELE FRANCESCO" userId="S::38992@ds.units.it::f04a46d5-c1e3-4ecc-b409-a6c6896d7b59" providerId="AD" clId="Web-{64F873BC-FC68-6394-F7A9-43A9714FD998}" dt="2022-07-13T10:29:11.946" v="16"/>
          <ac:spMkLst>
            <pc:docMk/>
            <pc:sldMk cId="0" sldId="271"/>
            <ac:spMk id="20491" creationId="{E918B99E-4097-4B96-A9A3-600B88727316}"/>
          </ac:spMkLst>
        </pc:spChg>
      </pc:sldChg>
      <pc:sldChg chg="addSp delSp modSp add replId">
        <pc:chgData name="MIELE FRANCESCO" userId="S::38992@ds.units.it::f04a46d5-c1e3-4ecc-b409-a6c6896d7b59" providerId="AD" clId="Web-{64F873BC-FC68-6394-F7A9-43A9714FD998}" dt="2022-07-13T13:52:35.207" v="1003" actId="20577"/>
        <pc:sldMkLst>
          <pc:docMk/>
          <pc:sldMk cId="756873725" sldId="272"/>
        </pc:sldMkLst>
        <pc:spChg chg="add mod">
          <ac:chgData name="MIELE FRANCESCO" userId="S::38992@ds.units.it::f04a46d5-c1e3-4ecc-b409-a6c6896d7b59" providerId="AD" clId="Web-{64F873BC-FC68-6394-F7A9-43A9714FD998}" dt="2022-07-13T10:38:52.405" v="112" actId="1076"/>
          <ac:spMkLst>
            <pc:docMk/>
            <pc:sldMk cId="756873725" sldId="272"/>
            <ac:spMk id="3" creationId="{1E6B6CC7-DC21-C3F4-B16C-935A24B5D0FB}"/>
          </ac:spMkLst>
        </pc:spChg>
        <pc:spChg chg="add del mod">
          <ac:chgData name="MIELE FRANCESCO" userId="S::38992@ds.units.it::f04a46d5-c1e3-4ecc-b409-a6c6896d7b59" providerId="AD" clId="Web-{64F873BC-FC68-6394-F7A9-43A9714FD998}" dt="2022-07-13T10:40:00.861" v="118" actId="14100"/>
          <ac:spMkLst>
            <pc:docMk/>
            <pc:sldMk cId="756873725" sldId="272"/>
            <ac:spMk id="5" creationId="{BF644588-158F-166E-DB00-BE58470F7BE4}"/>
          </ac:spMkLst>
        </pc:spChg>
        <pc:spChg chg="add mod">
          <ac:chgData name="MIELE FRANCESCO" userId="S::38992@ds.units.it::f04a46d5-c1e3-4ecc-b409-a6c6896d7b59" providerId="AD" clId="Web-{64F873BC-FC68-6394-F7A9-43A9714FD998}" dt="2022-07-13T10:32:48.829" v="44" actId="1076"/>
          <ac:spMkLst>
            <pc:docMk/>
            <pc:sldMk cId="756873725" sldId="272"/>
            <ac:spMk id="7" creationId="{A7F6EF89-D597-9589-EDE9-90F84103C0E9}"/>
          </ac:spMkLst>
        </pc:spChg>
        <pc:spChg chg="add mod">
          <ac:chgData name="MIELE FRANCESCO" userId="S::38992@ds.units.it::f04a46d5-c1e3-4ecc-b409-a6c6896d7b59" providerId="AD" clId="Web-{64F873BC-FC68-6394-F7A9-43A9714FD998}" dt="2022-07-13T13:29:33.553" v="257" actId="14100"/>
          <ac:spMkLst>
            <pc:docMk/>
            <pc:sldMk cId="756873725" sldId="272"/>
            <ac:spMk id="9" creationId="{59D8C327-5D39-6194-D852-D7D1316EADFD}"/>
          </ac:spMkLst>
        </pc:spChg>
        <pc:spChg chg="add mod">
          <ac:chgData name="MIELE FRANCESCO" userId="S::38992@ds.units.it::f04a46d5-c1e3-4ecc-b409-a6c6896d7b59" providerId="AD" clId="Web-{64F873BC-FC68-6394-F7A9-43A9714FD998}" dt="2022-07-13T13:29:44.585" v="258" actId="1076"/>
          <ac:spMkLst>
            <pc:docMk/>
            <pc:sldMk cId="756873725" sldId="272"/>
            <ac:spMk id="11" creationId="{35531513-A049-9065-98F6-BE21DD0C8293}"/>
          </ac:spMkLst>
        </pc:spChg>
        <pc:spChg chg="add mod">
          <ac:chgData name="MIELE FRANCESCO" userId="S::38992@ds.units.it::f04a46d5-c1e3-4ecc-b409-a6c6896d7b59" providerId="AD" clId="Web-{64F873BC-FC68-6394-F7A9-43A9714FD998}" dt="2022-07-13T13:52:35.207" v="1003" actId="20577"/>
          <ac:spMkLst>
            <pc:docMk/>
            <pc:sldMk cId="756873725" sldId="272"/>
            <ac:spMk id="13" creationId="{FA762152-5B8F-2E68-F65F-D8BC0E0AE62A}"/>
          </ac:spMkLst>
        </pc:spChg>
        <pc:spChg chg="add mod">
          <ac:chgData name="MIELE FRANCESCO" userId="S::38992@ds.units.it::f04a46d5-c1e3-4ecc-b409-a6c6896d7b59" providerId="AD" clId="Web-{64F873BC-FC68-6394-F7A9-43A9714FD998}" dt="2022-07-13T10:34:54.303" v="63" actId="20577"/>
          <ac:spMkLst>
            <pc:docMk/>
            <pc:sldMk cId="756873725" sldId="272"/>
            <ac:spMk id="15" creationId="{5E9694DF-B30C-C464-01AA-1E1B666721BC}"/>
          </ac:spMkLst>
        </pc:spChg>
        <pc:spChg chg="add mod">
          <ac:chgData name="MIELE FRANCESCO" userId="S::38992@ds.units.it::f04a46d5-c1e3-4ecc-b409-a6c6896d7b59" providerId="AD" clId="Web-{64F873BC-FC68-6394-F7A9-43A9714FD998}" dt="2022-07-13T10:35:24.851" v="66" actId="1076"/>
          <ac:spMkLst>
            <pc:docMk/>
            <pc:sldMk cId="756873725" sldId="272"/>
            <ac:spMk id="17" creationId="{D2529ADF-4D10-A727-E199-C1B79C0C03D9}"/>
          </ac:spMkLst>
        </pc:spChg>
        <pc:spChg chg="add mod">
          <ac:chgData name="MIELE FRANCESCO" userId="S::38992@ds.units.it::f04a46d5-c1e3-4ecc-b409-a6c6896d7b59" providerId="AD" clId="Web-{64F873BC-FC68-6394-F7A9-43A9714FD998}" dt="2022-07-13T10:36:16.071" v="74" actId="20577"/>
          <ac:spMkLst>
            <pc:docMk/>
            <pc:sldMk cId="756873725" sldId="272"/>
            <ac:spMk id="19" creationId="{58CE07DB-4AB2-3071-5772-3CD6ED0C3772}"/>
          </ac:spMkLst>
        </pc:spChg>
        <pc:spChg chg="add mod">
          <ac:chgData name="MIELE FRANCESCO" userId="S::38992@ds.units.it::f04a46d5-c1e3-4ecc-b409-a6c6896d7b59" providerId="AD" clId="Web-{64F873BC-FC68-6394-F7A9-43A9714FD998}" dt="2022-07-13T10:36:52.291" v="78" actId="14100"/>
          <ac:spMkLst>
            <pc:docMk/>
            <pc:sldMk cId="756873725" sldId="272"/>
            <ac:spMk id="21" creationId="{CAB44555-27DD-6B25-50CD-3F847083D669}"/>
          </ac:spMkLst>
        </pc:spChg>
        <pc:spChg chg="add mod">
          <ac:chgData name="MIELE FRANCESCO" userId="S::38992@ds.units.it::f04a46d5-c1e3-4ecc-b409-a6c6896d7b59" providerId="AD" clId="Web-{64F873BC-FC68-6394-F7A9-43A9714FD998}" dt="2022-07-13T10:37:31.090" v="85" actId="20577"/>
          <ac:spMkLst>
            <pc:docMk/>
            <pc:sldMk cId="756873725" sldId="272"/>
            <ac:spMk id="23" creationId="{3101C344-8997-3884-D9BD-19927A1F2BBD}"/>
          </ac:spMkLst>
        </pc:spChg>
        <pc:spChg chg="mod">
          <ac:chgData name="MIELE FRANCESCO" userId="S::38992@ds.units.it::f04a46d5-c1e3-4ecc-b409-a6c6896d7b59" providerId="AD" clId="Web-{64F873BC-FC68-6394-F7A9-43A9714FD998}" dt="2022-07-13T10:31:34.248" v="30" actId="20577"/>
          <ac:spMkLst>
            <pc:docMk/>
            <pc:sldMk cId="756873725" sldId="272"/>
            <ac:spMk id="9218" creationId="{2034342B-EE61-ECBD-62ED-5A5361B48F19}"/>
          </ac:spMkLst>
        </pc:spChg>
      </pc:sldChg>
      <pc:sldChg chg="add del replId">
        <pc:chgData name="MIELE FRANCESCO" userId="S::38992@ds.units.it::f04a46d5-c1e3-4ecc-b409-a6c6896d7b59" providerId="AD" clId="Web-{64F873BC-FC68-6394-F7A9-43A9714FD998}" dt="2022-07-13T10:29:45.338" v="18"/>
        <pc:sldMkLst>
          <pc:docMk/>
          <pc:sldMk cId="3330291414" sldId="272"/>
        </pc:sldMkLst>
      </pc:sldChg>
      <pc:sldChg chg="new del">
        <pc:chgData name="MIELE FRANCESCO" userId="S::38992@ds.units.it::f04a46d5-c1e3-4ecc-b409-a6c6896d7b59" providerId="AD" clId="Web-{64F873BC-FC68-6394-F7A9-43A9714FD998}" dt="2022-07-13T12:40:26.804" v="240"/>
        <pc:sldMkLst>
          <pc:docMk/>
          <pc:sldMk cId="158384262" sldId="273"/>
        </pc:sldMkLst>
      </pc:sldChg>
      <pc:sldChg chg="add del replId">
        <pc:chgData name="MIELE FRANCESCO" userId="S::38992@ds.units.it::f04a46d5-c1e3-4ecc-b409-a6c6896d7b59" providerId="AD" clId="Web-{64F873BC-FC68-6394-F7A9-43A9714FD998}" dt="2022-07-13T10:31:37.858" v="32"/>
        <pc:sldMkLst>
          <pc:docMk/>
          <pc:sldMk cId="1536212555" sldId="273"/>
        </pc:sldMkLst>
      </pc:sldChg>
      <pc:sldChg chg="modSp add">
        <pc:chgData name="MIELE FRANCESCO" userId="S::38992@ds.units.it::f04a46d5-c1e3-4ecc-b409-a6c6896d7b59" providerId="AD" clId="Web-{64F873BC-FC68-6394-F7A9-43A9714FD998}" dt="2022-07-13T12:41:26.806" v="256" actId="20577"/>
        <pc:sldMkLst>
          <pc:docMk/>
          <pc:sldMk cId="361232512" sldId="274"/>
        </pc:sldMkLst>
        <pc:spChg chg="mod">
          <ac:chgData name="MIELE FRANCESCO" userId="S::38992@ds.units.it::f04a46d5-c1e3-4ecc-b409-a6c6896d7b59" providerId="AD" clId="Web-{64F873BC-FC68-6394-F7A9-43A9714FD998}" dt="2022-07-13T12:41:26.806" v="256" actId="20577"/>
          <ac:spMkLst>
            <pc:docMk/>
            <pc:sldMk cId="361232512" sldId="274"/>
            <ac:spMk id="49" creationId="{00000000-0000-0000-0000-000000000000}"/>
          </ac:spMkLst>
        </pc:spChg>
        <pc:spChg chg="mod">
          <ac:chgData name="MIELE FRANCESCO" userId="S::38992@ds.units.it::f04a46d5-c1e3-4ecc-b409-a6c6896d7b59" providerId="AD" clId="Web-{64F873BC-FC68-6394-F7A9-43A9714FD998}" dt="2022-07-13T12:41:06.399" v="253" actId="1076"/>
          <ac:spMkLst>
            <pc:docMk/>
            <pc:sldMk cId="361232512" sldId="274"/>
            <ac:spMk id="50" creationId="{00000000-0000-0000-0000-000000000000}"/>
          </ac:spMkLst>
        </pc:spChg>
      </pc:sldChg>
      <pc:sldChg chg="modSp add replId">
        <pc:chgData name="MIELE FRANCESCO" userId="S::38992@ds.units.it::f04a46d5-c1e3-4ecc-b409-a6c6896d7b59" providerId="AD" clId="Web-{64F873BC-FC68-6394-F7A9-43A9714FD998}" dt="2022-07-13T14:00:43.301" v="1301" actId="20577"/>
        <pc:sldMkLst>
          <pc:docMk/>
          <pc:sldMk cId="2983399579" sldId="275"/>
        </pc:sldMkLst>
        <pc:spChg chg="mod">
          <ac:chgData name="MIELE FRANCESCO" userId="S::38992@ds.units.it::f04a46d5-c1e3-4ecc-b409-a6c6896d7b59" providerId="AD" clId="Web-{64F873BC-FC68-6394-F7A9-43A9714FD998}" dt="2022-07-13T14:00:43.301" v="1301" actId="20577"/>
          <ac:spMkLst>
            <pc:docMk/>
            <pc:sldMk cId="2983399579" sldId="275"/>
            <ac:spMk id="8194" creationId="{C2107902-C48A-EF14-AE29-213CECA7B634}"/>
          </ac:spMkLst>
        </pc:spChg>
        <pc:spChg chg="mod">
          <ac:chgData name="MIELE FRANCESCO" userId="S::38992@ds.units.it::f04a46d5-c1e3-4ecc-b409-a6c6896d7b59" providerId="AD" clId="Web-{64F873BC-FC68-6394-F7A9-43A9714FD998}" dt="2022-07-13T13:59:04.548" v="1185" actId="20577"/>
          <ac:spMkLst>
            <pc:docMk/>
            <pc:sldMk cId="2983399579" sldId="275"/>
            <ac:spMk id="8195" creationId="{57D25F99-BFF1-26EE-FFDB-BDCAECC55C86}"/>
          </ac:spMkLst>
        </pc:spChg>
      </pc:sldChg>
      <pc:sldChg chg="modSp add replId">
        <pc:chgData name="MIELE FRANCESCO" userId="S::38992@ds.units.it::f04a46d5-c1e3-4ecc-b409-a6c6896d7b59" providerId="AD" clId="Web-{64F873BC-FC68-6394-F7A9-43A9714FD998}" dt="2022-07-13T14:14:47.875" v="2217" actId="20577"/>
        <pc:sldMkLst>
          <pc:docMk/>
          <pc:sldMk cId="2520868523" sldId="276"/>
        </pc:sldMkLst>
        <pc:spChg chg="mod">
          <ac:chgData name="MIELE FRANCESCO" userId="S::38992@ds.units.it::f04a46d5-c1e3-4ecc-b409-a6c6896d7b59" providerId="AD" clId="Web-{64F873BC-FC68-6394-F7A9-43A9714FD998}" dt="2022-07-13T14:14:47.875" v="2217" actId="20577"/>
          <ac:spMkLst>
            <pc:docMk/>
            <pc:sldMk cId="2520868523" sldId="276"/>
            <ac:spMk id="8194" creationId="{C2107902-C48A-EF14-AE29-213CECA7B634}"/>
          </ac:spMkLst>
        </pc:spChg>
        <pc:spChg chg="mod">
          <ac:chgData name="MIELE FRANCESCO" userId="S::38992@ds.units.it::f04a46d5-c1e3-4ecc-b409-a6c6896d7b59" providerId="AD" clId="Web-{64F873BC-FC68-6394-F7A9-43A9714FD998}" dt="2022-07-13T14:02:15.773" v="1333" actId="20577"/>
          <ac:spMkLst>
            <pc:docMk/>
            <pc:sldMk cId="2520868523" sldId="276"/>
            <ac:spMk id="8195" creationId="{57D25F99-BFF1-26EE-FFDB-BDCAECC55C86}"/>
          </ac:spMkLst>
        </pc:spChg>
      </pc:sldChg>
      <pc:sldChg chg="modSp add replId">
        <pc:chgData name="MIELE FRANCESCO" userId="S::38992@ds.units.it::f04a46d5-c1e3-4ecc-b409-a6c6896d7b59" providerId="AD" clId="Web-{64F873BC-FC68-6394-F7A9-43A9714FD998}" dt="2022-07-13T14:30:53.750" v="2696" actId="20577"/>
        <pc:sldMkLst>
          <pc:docMk/>
          <pc:sldMk cId="3109232787" sldId="277"/>
        </pc:sldMkLst>
        <pc:spChg chg="mod">
          <ac:chgData name="MIELE FRANCESCO" userId="S::38992@ds.units.it::f04a46d5-c1e3-4ecc-b409-a6c6896d7b59" providerId="AD" clId="Web-{64F873BC-FC68-6394-F7A9-43A9714FD998}" dt="2022-07-13T14:30:53.750" v="2696" actId="20577"/>
          <ac:spMkLst>
            <pc:docMk/>
            <pc:sldMk cId="3109232787" sldId="277"/>
            <ac:spMk id="8194" creationId="{C2107902-C48A-EF14-AE29-213CECA7B634}"/>
          </ac:spMkLst>
        </pc:spChg>
        <pc:spChg chg="mod">
          <ac:chgData name="MIELE FRANCESCO" userId="S::38992@ds.units.it::f04a46d5-c1e3-4ecc-b409-a6c6896d7b59" providerId="AD" clId="Web-{64F873BC-FC68-6394-F7A9-43A9714FD998}" dt="2022-07-13T14:15:33.377" v="2229" actId="20577"/>
          <ac:spMkLst>
            <pc:docMk/>
            <pc:sldMk cId="3109232787" sldId="277"/>
            <ac:spMk id="8195" creationId="{57D25F99-BFF1-26EE-FFDB-BDCAECC55C86}"/>
          </ac:spMkLst>
        </pc:spChg>
      </pc:sldChg>
      <pc:sldChg chg="addSp delSp modSp new mod setBg">
        <pc:chgData name="MIELE FRANCESCO" userId="S::38992@ds.units.it::f04a46d5-c1e3-4ecc-b409-a6c6896d7b59" providerId="AD" clId="Web-{64F873BC-FC68-6394-F7A9-43A9714FD998}" dt="2022-07-13T14:36:09.466" v="2707"/>
        <pc:sldMkLst>
          <pc:docMk/>
          <pc:sldMk cId="3189173608" sldId="278"/>
        </pc:sldMkLst>
        <pc:spChg chg="add del">
          <ac:chgData name="MIELE FRANCESCO" userId="S::38992@ds.units.it::f04a46d5-c1e3-4ecc-b409-a6c6896d7b59" providerId="AD" clId="Web-{64F873BC-FC68-6394-F7A9-43A9714FD998}" dt="2022-07-13T14:35:34.650" v="2702"/>
          <ac:spMkLst>
            <pc:docMk/>
            <pc:sldMk cId="3189173608" sldId="278"/>
            <ac:spMk id="7" creationId="{B227C726-00E9-4762-B7F2-B5B94A12029D}"/>
          </ac:spMkLst>
        </pc:spChg>
        <pc:spChg chg="add del">
          <ac:chgData name="MIELE FRANCESCO" userId="S::38992@ds.units.it::f04a46d5-c1e3-4ecc-b409-a6c6896d7b59" providerId="AD" clId="Web-{64F873BC-FC68-6394-F7A9-43A9714FD998}" dt="2022-07-13T14:36:09.466" v="2707"/>
          <ac:spMkLst>
            <pc:docMk/>
            <pc:sldMk cId="3189173608" sldId="278"/>
            <ac:spMk id="8" creationId="{E6E37985-09B8-4F09-93C7-44CB3EDE52A4}"/>
          </ac:spMkLst>
        </pc:spChg>
        <pc:spChg chg="add">
          <ac:chgData name="MIELE FRANCESCO" userId="S::38992@ds.units.it::f04a46d5-c1e3-4ecc-b409-a6c6896d7b59" providerId="AD" clId="Web-{64F873BC-FC68-6394-F7A9-43A9714FD998}" dt="2022-07-13T14:36:09.466" v="2707"/>
          <ac:spMkLst>
            <pc:docMk/>
            <pc:sldMk cId="3189173608" sldId="278"/>
            <ac:spMk id="13" creationId="{9A59D6AC-B583-4DCF-89D8-12F6A13BD287}"/>
          </ac:spMkLst>
        </pc:spChg>
        <pc:spChg chg="add">
          <ac:chgData name="MIELE FRANCESCO" userId="S::38992@ds.units.it::f04a46d5-c1e3-4ecc-b409-a6c6896d7b59" providerId="AD" clId="Web-{64F873BC-FC68-6394-F7A9-43A9714FD998}" dt="2022-07-13T14:36:09.466" v="2707"/>
          <ac:spMkLst>
            <pc:docMk/>
            <pc:sldMk cId="3189173608" sldId="278"/>
            <ac:spMk id="15" creationId="{0819A562-3A05-4F49-8985-6050DA5B3A7B}"/>
          </ac:spMkLst>
        </pc:spChg>
        <pc:spChg chg="add">
          <ac:chgData name="MIELE FRANCESCO" userId="S::38992@ds.units.it::f04a46d5-c1e3-4ecc-b409-a6c6896d7b59" providerId="AD" clId="Web-{64F873BC-FC68-6394-F7A9-43A9714FD998}" dt="2022-07-13T14:36:09.466" v="2707"/>
          <ac:spMkLst>
            <pc:docMk/>
            <pc:sldMk cId="3189173608" sldId="278"/>
            <ac:spMk id="17" creationId="{16BC1009-44B8-469B-8AB6-7A0642CC6714}"/>
          </ac:spMkLst>
        </pc:spChg>
        <pc:picChg chg="add del mod">
          <ac:chgData name="MIELE FRANCESCO" userId="S::38992@ds.units.it::f04a46d5-c1e3-4ecc-b409-a6c6896d7b59" providerId="AD" clId="Web-{64F873BC-FC68-6394-F7A9-43A9714FD998}" dt="2022-07-13T14:35:42.947" v="2703"/>
          <ac:picMkLst>
            <pc:docMk/>
            <pc:sldMk cId="3189173608" sldId="278"/>
            <ac:picMk id="2" creationId="{CA3DEF77-220B-8F7C-AEA2-9EB9CBDCFE32}"/>
          </ac:picMkLst>
        </pc:picChg>
        <pc:picChg chg="add mod">
          <ac:chgData name="MIELE FRANCESCO" userId="S::38992@ds.units.it::f04a46d5-c1e3-4ecc-b409-a6c6896d7b59" providerId="AD" clId="Web-{64F873BC-FC68-6394-F7A9-43A9714FD998}" dt="2022-07-13T14:36:09.466" v="2707"/>
          <ac:picMkLst>
            <pc:docMk/>
            <pc:sldMk cId="3189173608" sldId="278"/>
            <ac:picMk id="3" creationId="{9C512509-ABD5-E57A-F715-2518A4B74971}"/>
          </ac:picMkLst>
        </pc:picChg>
      </pc:sldChg>
      <pc:sldChg chg="modSp add replId">
        <pc:chgData name="MIELE FRANCESCO" userId="S::38992@ds.units.it::f04a46d5-c1e3-4ecc-b409-a6c6896d7b59" providerId="AD" clId="Web-{64F873BC-FC68-6394-F7A9-43A9714FD998}" dt="2022-07-13T15:07:22.649" v="3026" actId="20577"/>
        <pc:sldMkLst>
          <pc:docMk/>
          <pc:sldMk cId="1974653148" sldId="279"/>
        </pc:sldMkLst>
        <pc:spChg chg="mod">
          <ac:chgData name="MIELE FRANCESCO" userId="S::38992@ds.units.it::f04a46d5-c1e3-4ecc-b409-a6c6896d7b59" providerId="AD" clId="Web-{64F873BC-FC68-6394-F7A9-43A9714FD998}" dt="2022-07-13T15:07:22.649" v="3026" actId="20577"/>
          <ac:spMkLst>
            <pc:docMk/>
            <pc:sldMk cId="1974653148" sldId="279"/>
            <ac:spMk id="8194" creationId="{C2107902-C48A-EF14-AE29-213CECA7B634}"/>
          </ac:spMkLst>
        </pc:spChg>
        <pc:spChg chg="mod">
          <ac:chgData name="MIELE FRANCESCO" userId="S::38992@ds.units.it::f04a46d5-c1e3-4ecc-b409-a6c6896d7b59" providerId="AD" clId="Web-{64F873BC-FC68-6394-F7A9-43A9714FD998}" dt="2022-07-13T15:00:29.014" v="2728" actId="20577"/>
          <ac:spMkLst>
            <pc:docMk/>
            <pc:sldMk cId="1974653148" sldId="279"/>
            <ac:spMk id="8195" creationId="{57D25F99-BFF1-26EE-FFDB-BDCAECC55C86}"/>
          </ac:spMkLst>
        </pc:spChg>
      </pc:sldChg>
      <pc:sldChg chg="new del">
        <pc:chgData name="MIELE FRANCESCO" userId="S::38992@ds.units.it::f04a46d5-c1e3-4ecc-b409-a6c6896d7b59" providerId="AD" clId="Web-{64F873BC-FC68-6394-F7A9-43A9714FD998}" dt="2022-07-13T15:00:02.498" v="2709"/>
        <pc:sldMkLst>
          <pc:docMk/>
          <pc:sldMk cId="3095850777" sldId="279"/>
        </pc:sldMkLst>
      </pc:sldChg>
      <pc:sldChg chg="modSp add replId">
        <pc:chgData name="MIELE FRANCESCO" userId="S::38992@ds.units.it::f04a46d5-c1e3-4ecc-b409-a6c6896d7b59" providerId="AD" clId="Web-{64F873BC-FC68-6394-F7A9-43A9714FD998}" dt="2022-07-13T15:30:24.265" v="3575" actId="20577"/>
        <pc:sldMkLst>
          <pc:docMk/>
          <pc:sldMk cId="377652575" sldId="280"/>
        </pc:sldMkLst>
        <pc:spChg chg="mod">
          <ac:chgData name="MIELE FRANCESCO" userId="S::38992@ds.units.it::f04a46d5-c1e3-4ecc-b409-a6c6896d7b59" providerId="AD" clId="Web-{64F873BC-FC68-6394-F7A9-43A9714FD998}" dt="2022-07-13T15:30:24.265" v="3575" actId="20577"/>
          <ac:spMkLst>
            <pc:docMk/>
            <pc:sldMk cId="377652575" sldId="280"/>
            <ac:spMk id="8194" creationId="{C2107902-C48A-EF14-AE29-213CECA7B634}"/>
          </ac:spMkLst>
        </pc:spChg>
      </pc:sldChg>
      <pc:sldChg chg="modSp add replId">
        <pc:chgData name="MIELE FRANCESCO" userId="S::38992@ds.units.it::f04a46d5-c1e3-4ecc-b409-a6c6896d7b59" providerId="AD" clId="Web-{64F873BC-FC68-6394-F7A9-43A9714FD998}" dt="2022-07-13T15:46:37.429" v="3976" actId="20577"/>
        <pc:sldMkLst>
          <pc:docMk/>
          <pc:sldMk cId="3869165702" sldId="281"/>
        </pc:sldMkLst>
        <pc:spChg chg="mod">
          <ac:chgData name="MIELE FRANCESCO" userId="S::38992@ds.units.it::f04a46d5-c1e3-4ecc-b409-a6c6896d7b59" providerId="AD" clId="Web-{64F873BC-FC68-6394-F7A9-43A9714FD998}" dt="2022-07-13T15:46:37.429" v="3976" actId="20577"/>
          <ac:spMkLst>
            <pc:docMk/>
            <pc:sldMk cId="3869165702" sldId="281"/>
            <ac:spMk id="8194" creationId="{C2107902-C48A-EF14-AE29-213CECA7B634}"/>
          </ac:spMkLst>
        </pc:spChg>
        <pc:spChg chg="mod">
          <ac:chgData name="MIELE FRANCESCO" userId="S::38992@ds.units.it::f04a46d5-c1e3-4ecc-b409-a6c6896d7b59" providerId="AD" clId="Web-{64F873BC-FC68-6394-F7A9-43A9714FD998}" dt="2022-07-13T15:38:39.246" v="3584" actId="20577"/>
          <ac:spMkLst>
            <pc:docMk/>
            <pc:sldMk cId="3869165702" sldId="281"/>
            <ac:spMk id="8195" creationId="{57D25F99-BFF1-26EE-FFDB-BDCAECC55C86}"/>
          </ac:spMkLst>
        </pc:spChg>
      </pc:sldChg>
      <pc:sldMasterChg chg="add del addSldLayout delSldLayout">
        <pc:chgData name="MIELE FRANCESCO" userId="S::38992@ds.units.it::f04a46d5-c1e3-4ecc-b409-a6c6896d7b59" providerId="AD" clId="Web-{64F873BC-FC68-6394-F7A9-43A9714FD998}" dt="2022-07-13T12:40:22.429" v="239"/>
        <pc:sldMasterMkLst>
          <pc:docMk/>
          <pc:sldMasterMk cId="0" sldId="2147483648"/>
        </pc:sldMasterMkLst>
        <pc:sldLayoutChg chg="add">
          <pc:chgData name="MIELE FRANCESCO" userId="S::38992@ds.units.it::f04a46d5-c1e3-4ecc-b409-a6c6896d7b59" providerId="AD" clId="Web-{64F873BC-FC68-6394-F7A9-43A9714FD998}" dt="2022-07-13T12:40:22.429" v="239"/>
          <pc:sldLayoutMkLst>
            <pc:docMk/>
            <pc:sldMasterMk cId="0" sldId="2147483648"/>
            <pc:sldLayoutMk cId="0" sldId="2147483649"/>
          </pc:sldLayoutMkLst>
        </pc:sldLayoutChg>
        <pc:sldLayoutChg chg="add">
          <pc:chgData name="MIELE FRANCESCO" userId="S::38992@ds.units.it::f04a46d5-c1e3-4ecc-b409-a6c6896d7b59" providerId="AD" clId="Web-{64F873BC-FC68-6394-F7A9-43A9714FD998}" dt="2022-07-13T12:40:22.429" v="239"/>
          <pc:sldLayoutMkLst>
            <pc:docMk/>
            <pc:sldMasterMk cId="0" sldId="2147483648"/>
            <pc:sldLayoutMk cId="0" sldId="2147483650"/>
          </pc:sldLayoutMkLst>
        </pc:sldLayoutChg>
        <pc:sldLayoutChg chg="add">
          <pc:chgData name="MIELE FRANCESCO" userId="S::38992@ds.units.it::f04a46d5-c1e3-4ecc-b409-a6c6896d7b59" providerId="AD" clId="Web-{64F873BC-FC68-6394-F7A9-43A9714FD998}" dt="2022-07-13T12:40:22.429" v="239"/>
          <pc:sldLayoutMkLst>
            <pc:docMk/>
            <pc:sldMasterMk cId="0" sldId="2147483648"/>
            <pc:sldLayoutMk cId="0" sldId="2147483651"/>
          </pc:sldLayoutMkLst>
        </pc:sldLayoutChg>
        <pc:sldLayoutChg chg="del">
          <pc:chgData name="MIELE FRANCESCO" userId="S::38992@ds.units.it::f04a46d5-c1e3-4ecc-b409-a6c6896d7b59" providerId="AD" clId="Web-{64F873BC-FC68-6394-F7A9-43A9714FD998}" dt="2022-07-13T10:27:42.474" v="0"/>
          <pc:sldLayoutMkLst>
            <pc:docMk/>
            <pc:sldMasterMk cId="0" sldId="2147483648"/>
            <pc:sldLayoutMk cId="3193915592" sldId="2147483651"/>
          </pc:sldLayoutMkLst>
        </pc:sldLayoutChg>
        <pc:sldLayoutChg chg="add">
          <pc:chgData name="MIELE FRANCESCO" userId="S::38992@ds.units.it::f04a46d5-c1e3-4ecc-b409-a6c6896d7b59" providerId="AD" clId="Web-{64F873BC-FC68-6394-F7A9-43A9714FD998}" dt="2022-07-13T12:40:22.429" v="239"/>
          <pc:sldLayoutMkLst>
            <pc:docMk/>
            <pc:sldMasterMk cId="0" sldId="2147483648"/>
            <pc:sldLayoutMk cId="0" sldId="2147483652"/>
          </pc:sldLayoutMkLst>
        </pc:sldLayoutChg>
        <pc:sldLayoutChg chg="del">
          <pc:chgData name="MIELE FRANCESCO" userId="S::38992@ds.units.it::f04a46d5-c1e3-4ecc-b409-a6c6896d7b59" providerId="AD" clId="Web-{64F873BC-FC68-6394-F7A9-43A9714FD998}" dt="2022-07-13T10:27:42.474" v="0"/>
          <pc:sldLayoutMkLst>
            <pc:docMk/>
            <pc:sldMasterMk cId="0" sldId="2147483648"/>
            <pc:sldLayoutMk cId="3259524440" sldId="2147483652"/>
          </pc:sldLayoutMkLst>
        </pc:sldLayoutChg>
        <pc:sldLayoutChg chg="add">
          <pc:chgData name="MIELE FRANCESCO" userId="S::38992@ds.units.it::f04a46d5-c1e3-4ecc-b409-a6c6896d7b59" providerId="AD" clId="Web-{64F873BC-FC68-6394-F7A9-43A9714FD998}" dt="2022-07-13T12:40:22.429" v="239"/>
          <pc:sldLayoutMkLst>
            <pc:docMk/>
            <pc:sldMasterMk cId="0" sldId="2147483648"/>
            <pc:sldLayoutMk cId="0" sldId="2147483653"/>
          </pc:sldLayoutMkLst>
        </pc:sldLayoutChg>
        <pc:sldLayoutChg chg="del">
          <pc:chgData name="MIELE FRANCESCO" userId="S::38992@ds.units.it::f04a46d5-c1e3-4ecc-b409-a6c6896d7b59" providerId="AD" clId="Web-{64F873BC-FC68-6394-F7A9-43A9714FD998}" dt="2022-07-13T10:27:42.474" v="0"/>
          <pc:sldLayoutMkLst>
            <pc:docMk/>
            <pc:sldMasterMk cId="0" sldId="2147483648"/>
            <pc:sldLayoutMk cId="1079098724" sldId="2147483653"/>
          </pc:sldLayoutMkLst>
        </pc:sldLayoutChg>
        <pc:sldLayoutChg chg="add">
          <pc:chgData name="MIELE FRANCESCO" userId="S::38992@ds.units.it::f04a46d5-c1e3-4ecc-b409-a6c6896d7b59" providerId="AD" clId="Web-{64F873BC-FC68-6394-F7A9-43A9714FD998}" dt="2022-07-13T12:40:22.429" v="239"/>
          <pc:sldLayoutMkLst>
            <pc:docMk/>
            <pc:sldMasterMk cId="0" sldId="2147483648"/>
            <pc:sldLayoutMk cId="0" sldId="2147483654"/>
          </pc:sldLayoutMkLst>
        </pc:sldLayoutChg>
        <pc:sldLayoutChg chg="del">
          <pc:chgData name="MIELE FRANCESCO" userId="S::38992@ds.units.it::f04a46d5-c1e3-4ecc-b409-a6c6896d7b59" providerId="AD" clId="Web-{64F873BC-FC68-6394-F7A9-43A9714FD998}" dt="2022-07-13T10:27:42.474" v="0"/>
          <pc:sldLayoutMkLst>
            <pc:docMk/>
            <pc:sldMasterMk cId="0" sldId="2147483648"/>
            <pc:sldLayoutMk cId="1047468653" sldId="2147483654"/>
          </pc:sldLayoutMkLst>
        </pc:sldLayoutChg>
        <pc:sldLayoutChg chg="add">
          <pc:chgData name="MIELE FRANCESCO" userId="S::38992@ds.units.it::f04a46d5-c1e3-4ecc-b409-a6c6896d7b59" providerId="AD" clId="Web-{64F873BC-FC68-6394-F7A9-43A9714FD998}" dt="2022-07-13T12:40:22.429" v="239"/>
          <pc:sldLayoutMkLst>
            <pc:docMk/>
            <pc:sldMasterMk cId="0" sldId="2147483648"/>
            <pc:sldLayoutMk cId="0" sldId="2147483655"/>
          </pc:sldLayoutMkLst>
        </pc:sldLayoutChg>
        <pc:sldLayoutChg chg="del">
          <pc:chgData name="MIELE FRANCESCO" userId="S::38992@ds.units.it::f04a46d5-c1e3-4ecc-b409-a6c6896d7b59" providerId="AD" clId="Web-{64F873BC-FC68-6394-F7A9-43A9714FD998}" dt="2022-07-13T10:27:42.474" v="0"/>
          <pc:sldLayoutMkLst>
            <pc:docMk/>
            <pc:sldMasterMk cId="0" sldId="2147483648"/>
            <pc:sldLayoutMk cId="2550648272" sldId="2147483655"/>
          </pc:sldLayoutMkLst>
        </pc:sldLayoutChg>
        <pc:sldLayoutChg chg="add">
          <pc:chgData name="MIELE FRANCESCO" userId="S::38992@ds.units.it::f04a46d5-c1e3-4ecc-b409-a6c6896d7b59" providerId="AD" clId="Web-{64F873BC-FC68-6394-F7A9-43A9714FD998}" dt="2022-07-13T12:40:22.429" v="239"/>
          <pc:sldLayoutMkLst>
            <pc:docMk/>
            <pc:sldMasterMk cId="0" sldId="2147483648"/>
            <pc:sldLayoutMk cId="0" sldId="2147483656"/>
          </pc:sldLayoutMkLst>
        </pc:sldLayoutChg>
        <pc:sldLayoutChg chg="del">
          <pc:chgData name="MIELE FRANCESCO" userId="S::38992@ds.units.it::f04a46d5-c1e3-4ecc-b409-a6c6896d7b59" providerId="AD" clId="Web-{64F873BC-FC68-6394-F7A9-43A9714FD998}" dt="2022-07-13T10:27:42.474" v="0"/>
          <pc:sldLayoutMkLst>
            <pc:docMk/>
            <pc:sldMasterMk cId="0" sldId="2147483648"/>
            <pc:sldLayoutMk cId="1171286778" sldId="2147483656"/>
          </pc:sldLayoutMkLst>
        </pc:sldLayoutChg>
        <pc:sldLayoutChg chg="add">
          <pc:chgData name="MIELE FRANCESCO" userId="S::38992@ds.units.it::f04a46d5-c1e3-4ecc-b409-a6c6896d7b59" providerId="AD" clId="Web-{64F873BC-FC68-6394-F7A9-43A9714FD998}" dt="2022-07-13T12:40:22.429" v="239"/>
          <pc:sldLayoutMkLst>
            <pc:docMk/>
            <pc:sldMasterMk cId="0" sldId="2147483648"/>
            <pc:sldLayoutMk cId="0" sldId="2147483657"/>
          </pc:sldLayoutMkLst>
        </pc:sldLayoutChg>
        <pc:sldLayoutChg chg="del">
          <pc:chgData name="MIELE FRANCESCO" userId="S::38992@ds.units.it::f04a46d5-c1e3-4ecc-b409-a6c6896d7b59" providerId="AD" clId="Web-{64F873BC-FC68-6394-F7A9-43A9714FD998}" dt="2022-07-13T10:27:42.474" v="0"/>
          <pc:sldLayoutMkLst>
            <pc:docMk/>
            <pc:sldMasterMk cId="0" sldId="2147483648"/>
            <pc:sldLayoutMk cId="3309715154" sldId="2147483657"/>
          </pc:sldLayoutMkLst>
        </pc:sldLayoutChg>
        <pc:sldLayoutChg chg="add">
          <pc:chgData name="MIELE FRANCESCO" userId="S::38992@ds.units.it::f04a46d5-c1e3-4ecc-b409-a6c6896d7b59" providerId="AD" clId="Web-{64F873BC-FC68-6394-F7A9-43A9714FD998}" dt="2022-07-13T12:40:22.429" v="239"/>
          <pc:sldLayoutMkLst>
            <pc:docMk/>
            <pc:sldMasterMk cId="0" sldId="2147483648"/>
            <pc:sldLayoutMk cId="0" sldId="2147483658"/>
          </pc:sldLayoutMkLst>
        </pc:sldLayoutChg>
        <pc:sldLayoutChg chg="del">
          <pc:chgData name="MIELE FRANCESCO" userId="S::38992@ds.units.it::f04a46d5-c1e3-4ecc-b409-a6c6896d7b59" providerId="AD" clId="Web-{64F873BC-FC68-6394-F7A9-43A9714FD998}" dt="2022-07-13T10:27:42.474" v="0"/>
          <pc:sldLayoutMkLst>
            <pc:docMk/>
            <pc:sldMasterMk cId="0" sldId="2147483648"/>
            <pc:sldLayoutMk cId="3001277040" sldId="2147483658"/>
          </pc:sldLayoutMkLst>
        </pc:sldLayoutChg>
        <pc:sldLayoutChg chg="add">
          <pc:chgData name="MIELE FRANCESCO" userId="S::38992@ds.units.it::f04a46d5-c1e3-4ecc-b409-a6c6896d7b59" providerId="AD" clId="Web-{64F873BC-FC68-6394-F7A9-43A9714FD998}" dt="2022-07-13T12:40:22.429" v="239"/>
          <pc:sldLayoutMkLst>
            <pc:docMk/>
            <pc:sldMasterMk cId="0" sldId="2147483648"/>
            <pc:sldLayoutMk cId="0" sldId="2147483659"/>
          </pc:sldLayoutMkLst>
        </pc:sldLayoutChg>
        <pc:sldLayoutChg chg="del">
          <pc:chgData name="MIELE FRANCESCO" userId="S::38992@ds.units.it::f04a46d5-c1e3-4ecc-b409-a6c6896d7b59" providerId="AD" clId="Web-{64F873BC-FC68-6394-F7A9-43A9714FD998}" dt="2022-07-13T10:27:42.474" v="0"/>
          <pc:sldLayoutMkLst>
            <pc:docMk/>
            <pc:sldMasterMk cId="0" sldId="2147483648"/>
            <pc:sldLayoutMk cId="1461095926" sldId="2147483659"/>
          </pc:sldLayoutMkLst>
        </pc:sldLayoutChg>
        <pc:sldLayoutChg chg="add">
          <pc:chgData name="MIELE FRANCESCO" userId="S::38992@ds.units.it::f04a46d5-c1e3-4ecc-b409-a6c6896d7b59" providerId="AD" clId="Web-{64F873BC-FC68-6394-F7A9-43A9714FD998}" dt="2022-07-13T12:40:22.429" v="239"/>
          <pc:sldLayoutMkLst>
            <pc:docMk/>
            <pc:sldMasterMk cId="0" sldId="2147483648"/>
            <pc:sldLayoutMk cId="0" sldId="2147483660"/>
          </pc:sldLayoutMkLst>
        </pc:sldLayoutChg>
        <pc:sldLayoutChg chg="del">
          <pc:chgData name="MIELE FRANCESCO" userId="S::38992@ds.units.it::f04a46d5-c1e3-4ecc-b409-a6c6896d7b59" providerId="AD" clId="Web-{64F873BC-FC68-6394-F7A9-43A9714FD998}" dt="2022-07-13T10:27:42.474" v="0"/>
          <pc:sldLayoutMkLst>
            <pc:docMk/>
            <pc:sldMasterMk cId="0" sldId="2147483648"/>
            <pc:sldLayoutMk cId="3718800425" sldId="2147483660"/>
          </pc:sldLayoutMkLst>
        </pc:sldLayoutChg>
        <pc:sldLayoutChg chg="del">
          <pc:chgData name="MIELE FRANCESCO" userId="S::38992@ds.units.it::f04a46d5-c1e3-4ecc-b409-a6c6896d7b59" providerId="AD" clId="Web-{64F873BC-FC68-6394-F7A9-43A9714FD998}" dt="2022-07-13T10:27:42.474" v="0"/>
          <pc:sldLayoutMkLst>
            <pc:docMk/>
            <pc:sldMasterMk cId="0" sldId="2147483648"/>
            <pc:sldLayoutMk cId="600474415" sldId="2147483661"/>
          </pc:sldLayoutMkLst>
        </pc:sldLayoutChg>
      </pc:sldMasterChg>
      <pc:sldMasterChg chg="del delSldLayout">
        <pc:chgData name="MIELE FRANCESCO" userId="S::38992@ds.units.it::f04a46d5-c1e3-4ecc-b409-a6c6896d7b59" providerId="AD" clId="Web-{64F873BC-FC68-6394-F7A9-43A9714FD998}" dt="2022-07-13T10:27:42.474" v="0"/>
        <pc:sldMasterMkLst>
          <pc:docMk/>
          <pc:sldMasterMk cId="0" sldId="2147483649"/>
        </pc:sldMasterMkLst>
        <pc:sldLayoutChg chg="del">
          <pc:chgData name="MIELE FRANCESCO" userId="S::38992@ds.units.it::f04a46d5-c1e3-4ecc-b409-a6c6896d7b59" providerId="AD" clId="Web-{64F873BC-FC68-6394-F7A9-43A9714FD998}" dt="2022-07-13T10:27:42.474" v="0"/>
          <pc:sldLayoutMkLst>
            <pc:docMk/>
            <pc:sldMasterMk cId="0" sldId="2147483649"/>
            <pc:sldLayoutMk cId="1737705302" sldId="2147483662"/>
          </pc:sldLayoutMkLst>
        </pc:sldLayoutChg>
        <pc:sldLayoutChg chg="del">
          <pc:chgData name="MIELE FRANCESCO" userId="S::38992@ds.units.it::f04a46d5-c1e3-4ecc-b409-a6c6896d7b59" providerId="AD" clId="Web-{64F873BC-FC68-6394-F7A9-43A9714FD998}" dt="2022-07-13T10:27:42.474" v="0"/>
          <pc:sldLayoutMkLst>
            <pc:docMk/>
            <pc:sldMasterMk cId="0" sldId="2147483649"/>
            <pc:sldLayoutMk cId="2740947877" sldId="2147483663"/>
          </pc:sldLayoutMkLst>
        </pc:sldLayoutChg>
        <pc:sldLayoutChg chg="del">
          <pc:chgData name="MIELE FRANCESCO" userId="S::38992@ds.units.it::f04a46d5-c1e3-4ecc-b409-a6c6896d7b59" providerId="AD" clId="Web-{64F873BC-FC68-6394-F7A9-43A9714FD998}" dt="2022-07-13T10:27:42.474" v="0"/>
          <pc:sldLayoutMkLst>
            <pc:docMk/>
            <pc:sldMasterMk cId="0" sldId="2147483649"/>
            <pc:sldLayoutMk cId="41610790" sldId="2147483664"/>
          </pc:sldLayoutMkLst>
        </pc:sldLayoutChg>
        <pc:sldLayoutChg chg="del">
          <pc:chgData name="MIELE FRANCESCO" userId="S::38992@ds.units.it::f04a46d5-c1e3-4ecc-b409-a6c6896d7b59" providerId="AD" clId="Web-{64F873BC-FC68-6394-F7A9-43A9714FD998}" dt="2022-07-13T10:27:42.474" v="0"/>
          <pc:sldLayoutMkLst>
            <pc:docMk/>
            <pc:sldMasterMk cId="0" sldId="2147483649"/>
            <pc:sldLayoutMk cId="527255980" sldId="2147483665"/>
          </pc:sldLayoutMkLst>
        </pc:sldLayoutChg>
        <pc:sldLayoutChg chg="del">
          <pc:chgData name="MIELE FRANCESCO" userId="S::38992@ds.units.it::f04a46d5-c1e3-4ecc-b409-a6c6896d7b59" providerId="AD" clId="Web-{64F873BC-FC68-6394-F7A9-43A9714FD998}" dt="2022-07-13T10:27:42.474" v="0"/>
          <pc:sldLayoutMkLst>
            <pc:docMk/>
            <pc:sldMasterMk cId="0" sldId="2147483649"/>
            <pc:sldLayoutMk cId="2282583554" sldId="2147483666"/>
          </pc:sldLayoutMkLst>
        </pc:sldLayoutChg>
        <pc:sldLayoutChg chg="del">
          <pc:chgData name="MIELE FRANCESCO" userId="S::38992@ds.units.it::f04a46d5-c1e3-4ecc-b409-a6c6896d7b59" providerId="AD" clId="Web-{64F873BC-FC68-6394-F7A9-43A9714FD998}" dt="2022-07-13T10:27:42.474" v="0"/>
          <pc:sldLayoutMkLst>
            <pc:docMk/>
            <pc:sldMasterMk cId="0" sldId="2147483649"/>
            <pc:sldLayoutMk cId="1391461482" sldId="2147483667"/>
          </pc:sldLayoutMkLst>
        </pc:sldLayoutChg>
        <pc:sldLayoutChg chg="del">
          <pc:chgData name="MIELE FRANCESCO" userId="S::38992@ds.units.it::f04a46d5-c1e3-4ecc-b409-a6c6896d7b59" providerId="AD" clId="Web-{64F873BC-FC68-6394-F7A9-43A9714FD998}" dt="2022-07-13T10:27:42.474" v="0"/>
          <pc:sldLayoutMkLst>
            <pc:docMk/>
            <pc:sldMasterMk cId="0" sldId="2147483649"/>
            <pc:sldLayoutMk cId="112515355" sldId="2147483668"/>
          </pc:sldLayoutMkLst>
        </pc:sldLayoutChg>
        <pc:sldLayoutChg chg="del">
          <pc:chgData name="MIELE FRANCESCO" userId="S::38992@ds.units.it::f04a46d5-c1e3-4ecc-b409-a6c6896d7b59" providerId="AD" clId="Web-{64F873BC-FC68-6394-F7A9-43A9714FD998}" dt="2022-07-13T10:27:42.474" v="0"/>
          <pc:sldLayoutMkLst>
            <pc:docMk/>
            <pc:sldMasterMk cId="0" sldId="2147483649"/>
            <pc:sldLayoutMk cId="587284295" sldId="2147483669"/>
          </pc:sldLayoutMkLst>
        </pc:sldLayoutChg>
        <pc:sldLayoutChg chg="del">
          <pc:chgData name="MIELE FRANCESCO" userId="S::38992@ds.units.it::f04a46d5-c1e3-4ecc-b409-a6c6896d7b59" providerId="AD" clId="Web-{64F873BC-FC68-6394-F7A9-43A9714FD998}" dt="2022-07-13T10:27:42.474" v="0"/>
          <pc:sldLayoutMkLst>
            <pc:docMk/>
            <pc:sldMasterMk cId="0" sldId="2147483649"/>
            <pc:sldLayoutMk cId="734400422" sldId="2147483670"/>
          </pc:sldLayoutMkLst>
        </pc:sldLayoutChg>
        <pc:sldLayoutChg chg="del">
          <pc:chgData name="MIELE FRANCESCO" userId="S::38992@ds.units.it::f04a46d5-c1e3-4ecc-b409-a6c6896d7b59" providerId="AD" clId="Web-{64F873BC-FC68-6394-F7A9-43A9714FD998}" dt="2022-07-13T10:27:42.474" v="0"/>
          <pc:sldLayoutMkLst>
            <pc:docMk/>
            <pc:sldMasterMk cId="0" sldId="2147483649"/>
            <pc:sldLayoutMk cId="4142346972" sldId="2147483671"/>
          </pc:sldLayoutMkLst>
        </pc:sldLayoutChg>
        <pc:sldLayoutChg chg="del">
          <pc:chgData name="MIELE FRANCESCO" userId="S::38992@ds.units.it::f04a46d5-c1e3-4ecc-b409-a6c6896d7b59" providerId="AD" clId="Web-{64F873BC-FC68-6394-F7A9-43A9714FD998}" dt="2022-07-13T10:27:42.474" v="0"/>
          <pc:sldLayoutMkLst>
            <pc:docMk/>
            <pc:sldMasterMk cId="0" sldId="2147483649"/>
            <pc:sldLayoutMk cId="2073054239" sldId="2147483672"/>
          </pc:sldLayoutMkLst>
        </pc:sldLayoutChg>
      </pc:sldMasterChg>
      <pc:sldMasterChg chg="del delSldLayout">
        <pc:chgData name="MIELE FRANCESCO" userId="S::38992@ds.units.it::f04a46d5-c1e3-4ecc-b409-a6c6896d7b59" providerId="AD" clId="Web-{64F873BC-FC68-6394-F7A9-43A9714FD998}" dt="2022-07-13T10:27:42.474" v="0"/>
        <pc:sldMasterMkLst>
          <pc:docMk/>
          <pc:sldMasterMk cId="0" sldId="2147483650"/>
        </pc:sldMasterMkLst>
        <pc:sldLayoutChg chg="del">
          <pc:chgData name="MIELE FRANCESCO" userId="S::38992@ds.units.it::f04a46d5-c1e3-4ecc-b409-a6c6896d7b59" providerId="AD" clId="Web-{64F873BC-FC68-6394-F7A9-43A9714FD998}" dt="2022-07-13T10:27:42.474" v="0"/>
          <pc:sldLayoutMkLst>
            <pc:docMk/>
            <pc:sldMasterMk cId="0" sldId="2147483650"/>
            <pc:sldLayoutMk cId="35938374" sldId="2147483673"/>
          </pc:sldLayoutMkLst>
        </pc:sldLayoutChg>
        <pc:sldLayoutChg chg="del">
          <pc:chgData name="MIELE FRANCESCO" userId="S::38992@ds.units.it::f04a46d5-c1e3-4ecc-b409-a6c6896d7b59" providerId="AD" clId="Web-{64F873BC-FC68-6394-F7A9-43A9714FD998}" dt="2022-07-13T10:27:42.474" v="0"/>
          <pc:sldLayoutMkLst>
            <pc:docMk/>
            <pc:sldMasterMk cId="0" sldId="2147483650"/>
            <pc:sldLayoutMk cId="106162721" sldId="2147483674"/>
          </pc:sldLayoutMkLst>
        </pc:sldLayoutChg>
        <pc:sldLayoutChg chg="del">
          <pc:chgData name="MIELE FRANCESCO" userId="S::38992@ds.units.it::f04a46d5-c1e3-4ecc-b409-a6c6896d7b59" providerId="AD" clId="Web-{64F873BC-FC68-6394-F7A9-43A9714FD998}" dt="2022-07-13T10:27:42.474" v="0"/>
          <pc:sldLayoutMkLst>
            <pc:docMk/>
            <pc:sldMasterMk cId="0" sldId="2147483650"/>
            <pc:sldLayoutMk cId="332229130" sldId="2147483675"/>
          </pc:sldLayoutMkLst>
        </pc:sldLayoutChg>
        <pc:sldLayoutChg chg="del">
          <pc:chgData name="MIELE FRANCESCO" userId="S::38992@ds.units.it::f04a46d5-c1e3-4ecc-b409-a6c6896d7b59" providerId="AD" clId="Web-{64F873BC-FC68-6394-F7A9-43A9714FD998}" dt="2022-07-13T10:27:42.474" v="0"/>
          <pc:sldLayoutMkLst>
            <pc:docMk/>
            <pc:sldMasterMk cId="0" sldId="2147483650"/>
            <pc:sldLayoutMk cId="431642116" sldId="2147483676"/>
          </pc:sldLayoutMkLst>
        </pc:sldLayoutChg>
        <pc:sldLayoutChg chg="del">
          <pc:chgData name="MIELE FRANCESCO" userId="S::38992@ds.units.it::f04a46d5-c1e3-4ecc-b409-a6c6896d7b59" providerId="AD" clId="Web-{64F873BC-FC68-6394-F7A9-43A9714FD998}" dt="2022-07-13T10:27:42.474" v="0"/>
          <pc:sldLayoutMkLst>
            <pc:docMk/>
            <pc:sldMasterMk cId="0" sldId="2147483650"/>
            <pc:sldLayoutMk cId="4006238685" sldId="2147483677"/>
          </pc:sldLayoutMkLst>
        </pc:sldLayoutChg>
        <pc:sldLayoutChg chg="del">
          <pc:chgData name="MIELE FRANCESCO" userId="S::38992@ds.units.it::f04a46d5-c1e3-4ecc-b409-a6c6896d7b59" providerId="AD" clId="Web-{64F873BC-FC68-6394-F7A9-43A9714FD998}" dt="2022-07-13T10:27:42.474" v="0"/>
          <pc:sldLayoutMkLst>
            <pc:docMk/>
            <pc:sldMasterMk cId="0" sldId="2147483650"/>
            <pc:sldLayoutMk cId="1913102956" sldId="2147483678"/>
          </pc:sldLayoutMkLst>
        </pc:sldLayoutChg>
        <pc:sldLayoutChg chg="del">
          <pc:chgData name="MIELE FRANCESCO" userId="S::38992@ds.units.it::f04a46d5-c1e3-4ecc-b409-a6c6896d7b59" providerId="AD" clId="Web-{64F873BC-FC68-6394-F7A9-43A9714FD998}" dt="2022-07-13T10:27:42.474" v="0"/>
          <pc:sldLayoutMkLst>
            <pc:docMk/>
            <pc:sldMasterMk cId="0" sldId="2147483650"/>
            <pc:sldLayoutMk cId="1399445730" sldId="2147483679"/>
          </pc:sldLayoutMkLst>
        </pc:sldLayoutChg>
        <pc:sldLayoutChg chg="del">
          <pc:chgData name="MIELE FRANCESCO" userId="S::38992@ds.units.it::f04a46d5-c1e3-4ecc-b409-a6c6896d7b59" providerId="AD" clId="Web-{64F873BC-FC68-6394-F7A9-43A9714FD998}" dt="2022-07-13T10:27:42.474" v="0"/>
          <pc:sldLayoutMkLst>
            <pc:docMk/>
            <pc:sldMasterMk cId="0" sldId="2147483650"/>
            <pc:sldLayoutMk cId="4193212578" sldId="2147483680"/>
          </pc:sldLayoutMkLst>
        </pc:sldLayoutChg>
        <pc:sldLayoutChg chg="del">
          <pc:chgData name="MIELE FRANCESCO" userId="S::38992@ds.units.it::f04a46d5-c1e3-4ecc-b409-a6c6896d7b59" providerId="AD" clId="Web-{64F873BC-FC68-6394-F7A9-43A9714FD998}" dt="2022-07-13T10:27:42.474" v="0"/>
          <pc:sldLayoutMkLst>
            <pc:docMk/>
            <pc:sldMasterMk cId="0" sldId="2147483650"/>
            <pc:sldLayoutMk cId="2678237516" sldId="2147483681"/>
          </pc:sldLayoutMkLst>
        </pc:sldLayoutChg>
        <pc:sldLayoutChg chg="del">
          <pc:chgData name="MIELE FRANCESCO" userId="S::38992@ds.units.it::f04a46d5-c1e3-4ecc-b409-a6c6896d7b59" providerId="AD" clId="Web-{64F873BC-FC68-6394-F7A9-43A9714FD998}" dt="2022-07-13T10:27:42.474" v="0"/>
          <pc:sldLayoutMkLst>
            <pc:docMk/>
            <pc:sldMasterMk cId="0" sldId="2147483650"/>
            <pc:sldLayoutMk cId="4189103316" sldId="2147483682"/>
          </pc:sldLayoutMkLst>
        </pc:sldLayoutChg>
        <pc:sldLayoutChg chg="del">
          <pc:chgData name="MIELE FRANCESCO" userId="S::38992@ds.units.it::f04a46d5-c1e3-4ecc-b409-a6c6896d7b59" providerId="AD" clId="Web-{64F873BC-FC68-6394-F7A9-43A9714FD998}" dt="2022-07-13T10:27:42.474" v="0"/>
          <pc:sldLayoutMkLst>
            <pc:docMk/>
            <pc:sldMasterMk cId="0" sldId="2147483650"/>
            <pc:sldLayoutMk cId="3117022820" sldId="2147483683"/>
          </pc:sldLayoutMkLst>
        </pc:sldLayoutChg>
      </pc:sldMasterChg>
      <pc:sldMasterChg chg="add del addSldLayout delSldLayout modSldLayout">
        <pc:chgData name="MIELE FRANCESCO" userId="S::38992@ds.units.it::f04a46d5-c1e3-4ecc-b409-a6c6896d7b59" providerId="AD" clId="Web-{64F873BC-FC68-6394-F7A9-43A9714FD998}" dt="2022-07-13T10:27:49.943" v="1"/>
        <pc:sldMasterMkLst>
          <pc:docMk/>
          <pc:sldMasterMk cId="2773447274" sldId="2147483684"/>
        </pc:sldMasterMkLst>
        <pc:sldLayoutChg chg="add del mod replId">
          <pc:chgData name="MIELE FRANCESCO" userId="S::38992@ds.units.it::f04a46d5-c1e3-4ecc-b409-a6c6896d7b59" providerId="AD" clId="Web-{64F873BC-FC68-6394-F7A9-43A9714FD998}" dt="2022-07-13T10:27:49.943" v="1"/>
          <pc:sldLayoutMkLst>
            <pc:docMk/>
            <pc:sldMasterMk cId="2773447274" sldId="2147483684"/>
            <pc:sldLayoutMk cId="3909521904" sldId="2147483685"/>
          </pc:sldLayoutMkLst>
        </pc:sldLayoutChg>
        <pc:sldLayoutChg chg="add del mod replId">
          <pc:chgData name="MIELE FRANCESCO" userId="S::38992@ds.units.it::f04a46d5-c1e3-4ecc-b409-a6c6896d7b59" providerId="AD" clId="Web-{64F873BC-FC68-6394-F7A9-43A9714FD998}" dt="2022-07-13T10:27:49.943" v="1"/>
          <pc:sldLayoutMkLst>
            <pc:docMk/>
            <pc:sldMasterMk cId="2773447274" sldId="2147483684"/>
            <pc:sldLayoutMk cId="4204382310" sldId="2147483686"/>
          </pc:sldLayoutMkLst>
        </pc:sldLayoutChg>
        <pc:sldLayoutChg chg="add del mod replId">
          <pc:chgData name="MIELE FRANCESCO" userId="S::38992@ds.units.it::f04a46d5-c1e3-4ecc-b409-a6c6896d7b59" providerId="AD" clId="Web-{64F873BC-FC68-6394-F7A9-43A9714FD998}" dt="2022-07-13T10:27:49.943" v="1"/>
          <pc:sldLayoutMkLst>
            <pc:docMk/>
            <pc:sldMasterMk cId="2773447274" sldId="2147483684"/>
            <pc:sldLayoutMk cId="1452519805" sldId="2147483687"/>
          </pc:sldLayoutMkLst>
        </pc:sldLayoutChg>
        <pc:sldLayoutChg chg="add del mod replId">
          <pc:chgData name="MIELE FRANCESCO" userId="S::38992@ds.units.it::f04a46d5-c1e3-4ecc-b409-a6c6896d7b59" providerId="AD" clId="Web-{64F873BC-FC68-6394-F7A9-43A9714FD998}" dt="2022-07-13T10:27:49.943" v="1"/>
          <pc:sldLayoutMkLst>
            <pc:docMk/>
            <pc:sldMasterMk cId="2773447274" sldId="2147483684"/>
            <pc:sldLayoutMk cId="1425193920" sldId="2147483688"/>
          </pc:sldLayoutMkLst>
        </pc:sldLayoutChg>
        <pc:sldLayoutChg chg="add del mod replId">
          <pc:chgData name="MIELE FRANCESCO" userId="S::38992@ds.units.it::f04a46d5-c1e3-4ecc-b409-a6c6896d7b59" providerId="AD" clId="Web-{64F873BC-FC68-6394-F7A9-43A9714FD998}" dt="2022-07-13T10:27:49.943" v="1"/>
          <pc:sldLayoutMkLst>
            <pc:docMk/>
            <pc:sldMasterMk cId="2773447274" sldId="2147483684"/>
            <pc:sldLayoutMk cId="2083493856" sldId="2147483689"/>
          </pc:sldLayoutMkLst>
        </pc:sldLayoutChg>
        <pc:sldLayoutChg chg="add del mod replId">
          <pc:chgData name="MIELE FRANCESCO" userId="S::38992@ds.units.it::f04a46d5-c1e3-4ecc-b409-a6c6896d7b59" providerId="AD" clId="Web-{64F873BC-FC68-6394-F7A9-43A9714FD998}" dt="2022-07-13T10:27:49.943" v="1"/>
          <pc:sldLayoutMkLst>
            <pc:docMk/>
            <pc:sldMasterMk cId="2773447274" sldId="2147483684"/>
            <pc:sldLayoutMk cId="1973943951" sldId="2147483690"/>
          </pc:sldLayoutMkLst>
        </pc:sldLayoutChg>
        <pc:sldLayoutChg chg="add del mod replId">
          <pc:chgData name="MIELE FRANCESCO" userId="S::38992@ds.units.it::f04a46d5-c1e3-4ecc-b409-a6c6896d7b59" providerId="AD" clId="Web-{64F873BC-FC68-6394-F7A9-43A9714FD998}" dt="2022-07-13T10:27:49.943" v="1"/>
          <pc:sldLayoutMkLst>
            <pc:docMk/>
            <pc:sldMasterMk cId="2773447274" sldId="2147483684"/>
            <pc:sldLayoutMk cId="3639443380" sldId="2147483691"/>
          </pc:sldLayoutMkLst>
        </pc:sldLayoutChg>
        <pc:sldLayoutChg chg="add del mod replId">
          <pc:chgData name="MIELE FRANCESCO" userId="S::38992@ds.units.it::f04a46d5-c1e3-4ecc-b409-a6c6896d7b59" providerId="AD" clId="Web-{64F873BC-FC68-6394-F7A9-43A9714FD998}" dt="2022-07-13T10:27:49.943" v="1"/>
          <pc:sldLayoutMkLst>
            <pc:docMk/>
            <pc:sldMasterMk cId="2773447274" sldId="2147483684"/>
            <pc:sldLayoutMk cId="371845651" sldId="2147483692"/>
          </pc:sldLayoutMkLst>
        </pc:sldLayoutChg>
        <pc:sldLayoutChg chg="add del mod replId">
          <pc:chgData name="MIELE FRANCESCO" userId="S::38992@ds.units.it::f04a46d5-c1e3-4ecc-b409-a6c6896d7b59" providerId="AD" clId="Web-{64F873BC-FC68-6394-F7A9-43A9714FD998}" dt="2022-07-13T10:27:49.943" v="1"/>
          <pc:sldLayoutMkLst>
            <pc:docMk/>
            <pc:sldMasterMk cId="2773447274" sldId="2147483684"/>
            <pc:sldLayoutMk cId="1461443664" sldId="2147483693"/>
          </pc:sldLayoutMkLst>
        </pc:sldLayoutChg>
        <pc:sldLayoutChg chg="add del mod replId">
          <pc:chgData name="MIELE FRANCESCO" userId="S::38992@ds.units.it::f04a46d5-c1e3-4ecc-b409-a6c6896d7b59" providerId="AD" clId="Web-{64F873BC-FC68-6394-F7A9-43A9714FD998}" dt="2022-07-13T10:27:49.943" v="1"/>
          <pc:sldLayoutMkLst>
            <pc:docMk/>
            <pc:sldMasterMk cId="2773447274" sldId="2147483684"/>
            <pc:sldLayoutMk cId="935685667" sldId="2147483694"/>
          </pc:sldLayoutMkLst>
        </pc:sldLayoutChg>
        <pc:sldLayoutChg chg="add del mod replId">
          <pc:chgData name="MIELE FRANCESCO" userId="S::38992@ds.units.it::f04a46d5-c1e3-4ecc-b409-a6c6896d7b59" providerId="AD" clId="Web-{64F873BC-FC68-6394-F7A9-43A9714FD998}" dt="2022-07-13T10:27:49.943" v="1"/>
          <pc:sldLayoutMkLst>
            <pc:docMk/>
            <pc:sldMasterMk cId="2773447274" sldId="2147483684"/>
            <pc:sldLayoutMk cId="3089820701" sldId="2147483695"/>
          </pc:sldLayoutMkLst>
        </pc:sldLayoutChg>
      </pc:sldMasterChg>
      <pc:sldMasterChg chg="add del addSldLayout delSldLayout modSldLayout">
        <pc:chgData name="MIELE FRANCESCO" userId="S::38992@ds.units.it::f04a46d5-c1e3-4ecc-b409-a6c6896d7b59" providerId="AD" clId="Web-{64F873BC-FC68-6394-F7A9-43A9714FD998}" dt="2022-07-13T10:28:02.990" v="2"/>
        <pc:sldMasterMkLst>
          <pc:docMk/>
          <pc:sldMasterMk cId="2962030861" sldId="2147483696"/>
        </pc:sldMasterMkLst>
        <pc:sldLayoutChg chg="add del mod replId">
          <pc:chgData name="MIELE FRANCESCO" userId="S::38992@ds.units.it::f04a46d5-c1e3-4ecc-b409-a6c6896d7b59" providerId="AD" clId="Web-{64F873BC-FC68-6394-F7A9-43A9714FD998}" dt="2022-07-13T10:28:02.990" v="2"/>
          <pc:sldLayoutMkLst>
            <pc:docMk/>
            <pc:sldMasterMk cId="2962030861" sldId="2147483696"/>
            <pc:sldLayoutMk cId="2182992162" sldId="2147483697"/>
          </pc:sldLayoutMkLst>
        </pc:sldLayoutChg>
        <pc:sldLayoutChg chg="add del mod replId">
          <pc:chgData name="MIELE FRANCESCO" userId="S::38992@ds.units.it::f04a46d5-c1e3-4ecc-b409-a6c6896d7b59" providerId="AD" clId="Web-{64F873BC-FC68-6394-F7A9-43A9714FD998}" dt="2022-07-13T10:28:02.990" v="2"/>
          <pc:sldLayoutMkLst>
            <pc:docMk/>
            <pc:sldMasterMk cId="2962030861" sldId="2147483696"/>
            <pc:sldLayoutMk cId="2043420390" sldId="2147483698"/>
          </pc:sldLayoutMkLst>
        </pc:sldLayoutChg>
        <pc:sldLayoutChg chg="add del mod replId">
          <pc:chgData name="MIELE FRANCESCO" userId="S::38992@ds.units.it::f04a46d5-c1e3-4ecc-b409-a6c6896d7b59" providerId="AD" clId="Web-{64F873BC-FC68-6394-F7A9-43A9714FD998}" dt="2022-07-13T10:28:02.990" v="2"/>
          <pc:sldLayoutMkLst>
            <pc:docMk/>
            <pc:sldMasterMk cId="2962030861" sldId="2147483696"/>
            <pc:sldLayoutMk cId="220682299" sldId="2147483699"/>
          </pc:sldLayoutMkLst>
        </pc:sldLayoutChg>
        <pc:sldLayoutChg chg="add del mod replId">
          <pc:chgData name="MIELE FRANCESCO" userId="S::38992@ds.units.it::f04a46d5-c1e3-4ecc-b409-a6c6896d7b59" providerId="AD" clId="Web-{64F873BC-FC68-6394-F7A9-43A9714FD998}" dt="2022-07-13T10:28:02.990" v="2"/>
          <pc:sldLayoutMkLst>
            <pc:docMk/>
            <pc:sldMasterMk cId="2962030861" sldId="2147483696"/>
            <pc:sldLayoutMk cId="866792341" sldId="2147483700"/>
          </pc:sldLayoutMkLst>
        </pc:sldLayoutChg>
        <pc:sldLayoutChg chg="add del mod replId">
          <pc:chgData name="MIELE FRANCESCO" userId="S::38992@ds.units.it::f04a46d5-c1e3-4ecc-b409-a6c6896d7b59" providerId="AD" clId="Web-{64F873BC-FC68-6394-F7A9-43A9714FD998}" dt="2022-07-13T10:28:02.990" v="2"/>
          <pc:sldLayoutMkLst>
            <pc:docMk/>
            <pc:sldMasterMk cId="2962030861" sldId="2147483696"/>
            <pc:sldLayoutMk cId="593459134" sldId="2147483701"/>
          </pc:sldLayoutMkLst>
        </pc:sldLayoutChg>
        <pc:sldLayoutChg chg="add del mod replId">
          <pc:chgData name="MIELE FRANCESCO" userId="S::38992@ds.units.it::f04a46d5-c1e3-4ecc-b409-a6c6896d7b59" providerId="AD" clId="Web-{64F873BC-FC68-6394-F7A9-43A9714FD998}" dt="2022-07-13T10:28:02.990" v="2"/>
          <pc:sldLayoutMkLst>
            <pc:docMk/>
            <pc:sldMasterMk cId="2962030861" sldId="2147483696"/>
            <pc:sldLayoutMk cId="1758624749" sldId="2147483702"/>
          </pc:sldLayoutMkLst>
        </pc:sldLayoutChg>
        <pc:sldLayoutChg chg="add del mod replId">
          <pc:chgData name="MIELE FRANCESCO" userId="S::38992@ds.units.it::f04a46d5-c1e3-4ecc-b409-a6c6896d7b59" providerId="AD" clId="Web-{64F873BC-FC68-6394-F7A9-43A9714FD998}" dt="2022-07-13T10:28:02.990" v="2"/>
          <pc:sldLayoutMkLst>
            <pc:docMk/>
            <pc:sldMasterMk cId="2962030861" sldId="2147483696"/>
            <pc:sldLayoutMk cId="968523758" sldId="2147483703"/>
          </pc:sldLayoutMkLst>
        </pc:sldLayoutChg>
        <pc:sldLayoutChg chg="add del mod replId">
          <pc:chgData name="MIELE FRANCESCO" userId="S::38992@ds.units.it::f04a46d5-c1e3-4ecc-b409-a6c6896d7b59" providerId="AD" clId="Web-{64F873BC-FC68-6394-F7A9-43A9714FD998}" dt="2022-07-13T10:28:02.990" v="2"/>
          <pc:sldLayoutMkLst>
            <pc:docMk/>
            <pc:sldMasterMk cId="2962030861" sldId="2147483696"/>
            <pc:sldLayoutMk cId="3057189386" sldId="2147483704"/>
          </pc:sldLayoutMkLst>
        </pc:sldLayoutChg>
        <pc:sldLayoutChg chg="add del mod replId">
          <pc:chgData name="MIELE FRANCESCO" userId="S::38992@ds.units.it::f04a46d5-c1e3-4ecc-b409-a6c6896d7b59" providerId="AD" clId="Web-{64F873BC-FC68-6394-F7A9-43A9714FD998}" dt="2022-07-13T10:28:02.990" v="2"/>
          <pc:sldLayoutMkLst>
            <pc:docMk/>
            <pc:sldMasterMk cId="2962030861" sldId="2147483696"/>
            <pc:sldLayoutMk cId="1951507050" sldId="2147483705"/>
          </pc:sldLayoutMkLst>
        </pc:sldLayoutChg>
        <pc:sldLayoutChg chg="add del mod replId">
          <pc:chgData name="MIELE FRANCESCO" userId="S::38992@ds.units.it::f04a46d5-c1e3-4ecc-b409-a6c6896d7b59" providerId="AD" clId="Web-{64F873BC-FC68-6394-F7A9-43A9714FD998}" dt="2022-07-13T10:28:02.990" v="2"/>
          <pc:sldLayoutMkLst>
            <pc:docMk/>
            <pc:sldMasterMk cId="2962030861" sldId="2147483696"/>
            <pc:sldLayoutMk cId="3700813381" sldId="2147483706"/>
          </pc:sldLayoutMkLst>
        </pc:sldLayoutChg>
        <pc:sldLayoutChg chg="add del mod replId">
          <pc:chgData name="MIELE FRANCESCO" userId="S::38992@ds.units.it::f04a46d5-c1e3-4ecc-b409-a6c6896d7b59" providerId="AD" clId="Web-{64F873BC-FC68-6394-F7A9-43A9714FD998}" dt="2022-07-13T10:28:02.990" v="2"/>
          <pc:sldLayoutMkLst>
            <pc:docMk/>
            <pc:sldMasterMk cId="2962030861" sldId="2147483696"/>
            <pc:sldLayoutMk cId="4111426384" sldId="2147483707"/>
          </pc:sldLayoutMkLst>
        </pc:sldLayoutChg>
      </pc:sldMasterChg>
      <pc:sldMasterChg chg="add addSldLayout modSldLayout">
        <pc:chgData name="MIELE FRANCESCO" userId="S::38992@ds.units.it::f04a46d5-c1e3-4ecc-b409-a6c6896d7b59" providerId="AD" clId="Web-{64F873BC-FC68-6394-F7A9-43A9714FD998}" dt="2022-07-13T10:28:02.990" v="2"/>
        <pc:sldMasterMkLst>
          <pc:docMk/>
          <pc:sldMasterMk cId="1780944019" sldId="2147483708"/>
        </pc:sldMasterMkLst>
        <pc:sldLayoutChg chg="add mod replId">
          <pc:chgData name="MIELE FRANCESCO" userId="S::38992@ds.units.it::f04a46d5-c1e3-4ecc-b409-a6c6896d7b59" providerId="AD" clId="Web-{64F873BC-FC68-6394-F7A9-43A9714FD998}" dt="2022-07-13T10:28:02.990" v="2"/>
          <pc:sldLayoutMkLst>
            <pc:docMk/>
            <pc:sldMasterMk cId="1780944019" sldId="2147483708"/>
            <pc:sldLayoutMk cId="2053937367" sldId="2147483709"/>
          </pc:sldLayoutMkLst>
        </pc:sldLayoutChg>
        <pc:sldLayoutChg chg="add mod replId">
          <pc:chgData name="MIELE FRANCESCO" userId="S::38992@ds.units.it::f04a46d5-c1e3-4ecc-b409-a6c6896d7b59" providerId="AD" clId="Web-{64F873BC-FC68-6394-F7A9-43A9714FD998}" dt="2022-07-13T10:28:02.990" v="2"/>
          <pc:sldLayoutMkLst>
            <pc:docMk/>
            <pc:sldMasterMk cId="1780944019" sldId="2147483708"/>
            <pc:sldLayoutMk cId="721397112" sldId="2147483710"/>
          </pc:sldLayoutMkLst>
        </pc:sldLayoutChg>
        <pc:sldLayoutChg chg="add mod replId">
          <pc:chgData name="MIELE FRANCESCO" userId="S::38992@ds.units.it::f04a46d5-c1e3-4ecc-b409-a6c6896d7b59" providerId="AD" clId="Web-{64F873BC-FC68-6394-F7A9-43A9714FD998}" dt="2022-07-13T10:28:02.990" v="2"/>
          <pc:sldLayoutMkLst>
            <pc:docMk/>
            <pc:sldMasterMk cId="1780944019" sldId="2147483708"/>
            <pc:sldLayoutMk cId="4003573566" sldId="2147483711"/>
          </pc:sldLayoutMkLst>
        </pc:sldLayoutChg>
        <pc:sldLayoutChg chg="add mod replId">
          <pc:chgData name="MIELE FRANCESCO" userId="S::38992@ds.units.it::f04a46d5-c1e3-4ecc-b409-a6c6896d7b59" providerId="AD" clId="Web-{64F873BC-FC68-6394-F7A9-43A9714FD998}" dt="2022-07-13T10:28:02.990" v="2"/>
          <pc:sldLayoutMkLst>
            <pc:docMk/>
            <pc:sldMasterMk cId="1780944019" sldId="2147483708"/>
            <pc:sldLayoutMk cId="2221068290" sldId="2147483712"/>
          </pc:sldLayoutMkLst>
        </pc:sldLayoutChg>
        <pc:sldLayoutChg chg="add mod replId">
          <pc:chgData name="MIELE FRANCESCO" userId="S::38992@ds.units.it::f04a46d5-c1e3-4ecc-b409-a6c6896d7b59" providerId="AD" clId="Web-{64F873BC-FC68-6394-F7A9-43A9714FD998}" dt="2022-07-13T10:28:02.990" v="2"/>
          <pc:sldLayoutMkLst>
            <pc:docMk/>
            <pc:sldMasterMk cId="1780944019" sldId="2147483708"/>
            <pc:sldLayoutMk cId="1889491550" sldId="2147483713"/>
          </pc:sldLayoutMkLst>
        </pc:sldLayoutChg>
        <pc:sldLayoutChg chg="add mod replId">
          <pc:chgData name="MIELE FRANCESCO" userId="S::38992@ds.units.it::f04a46d5-c1e3-4ecc-b409-a6c6896d7b59" providerId="AD" clId="Web-{64F873BC-FC68-6394-F7A9-43A9714FD998}" dt="2022-07-13T10:28:02.990" v="2"/>
          <pc:sldLayoutMkLst>
            <pc:docMk/>
            <pc:sldMasterMk cId="1780944019" sldId="2147483708"/>
            <pc:sldLayoutMk cId="1186730413" sldId="2147483714"/>
          </pc:sldLayoutMkLst>
        </pc:sldLayoutChg>
        <pc:sldLayoutChg chg="add mod replId">
          <pc:chgData name="MIELE FRANCESCO" userId="S::38992@ds.units.it::f04a46d5-c1e3-4ecc-b409-a6c6896d7b59" providerId="AD" clId="Web-{64F873BC-FC68-6394-F7A9-43A9714FD998}" dt="2022-07-13T10:28:02.990" v="2"/>
          <pc:sldLayoutMkLst>
            <pc:docMk/>
            <pc:sldMasterMk cId="1780944019" sldId="2147483708"/>
            <pc:sldLayoutMk cId="2427108050" sldId="2147483715"/>
          </pc:sldLayoutMkLst>
        </pc:sldLayoutChg>
        <pc:sldLayoutChg chg="add mod replId">
          <pc:chgData name="MIELE FRANCESCO" userId="S::38992@ds.units.it::f04a46d5-c1e3-4ecc-b409-a6c6896d7b59" providerId="AD" clId="Web-{64F873BC-FC68-6394-F7A9-43A9714FD998}" dt="2022-07-13T10:28:02.990" v="2"/>
          <pc:sldLayoutMkLst>
            <pc:docMk/>
            <pc:sldMasterMk cId="1780944019" sldId="2147483708"/>
            <pc:sldLayoutMk cId="2305184898" sldId="2147483716"/>
          </pc:sldLayoutMkLst>
        </pc:sldLayoutChg>
        <pc:sldLayoutChg chg="add mod replId">
          <pc:chgData name="MIELE FRANCESCO" userId="S::38992@ds.units.it::f04a46d5-c1e3-4ecc-b409-a6c6896d7b59" providerId="AD" clId="Web-{64F873BC-FC68-6394-F7A9-43A9714FD998}" dt="2022-07-13T10:28:02.990" v="2"/>
          <pc:sldLayoutMkLst>
            <pc:docMk/>
            <pc:sldMasterMk cId="1780944019" sldId="2147483708"/>
            <pc:sldLayoutMk cId="195459619" sldId="2147483717"/>
          </pc:sldLayoutMkLst>
        </pc:sldLayoutChg>
        <pc:sldLayoutChg chg="add mod replId">
          <pc:chgData name="MIELE FRANCESCO" userId="S::38992@ds.units.it::f04a46d5-c1e3-4ecc-b409-a6c6896d7b59" providerId="AD" clId="Web-{64F873BC-FC68-6394-F7A9-43A9714FD998}" dt="2022-07-13T10:28:02.990" v="2"/>
          <pc:sldLayoutMkLst>
            <pc:docMk/>
            <pc:sldMasterMk cId="1780944019" sldId="2147483708"/>
            <pc:sldLayoutMk cId="2386119722" sldId="2147483718"/>
          </pc:sldLayoutMkLst>
        </pc:sldLayoutChg>
        <pc:sldLayoutChg chg="add mod replId">
          <pc:chgData name="MIELE FRANCESCO" userId="S::38992@ds.units.it::f04a46d5-c1e3-4ecc-b409-a6c6896d7b59" providerId="AD" clId="Web-{64F873BC-FC68-6394-F7A9-43A9714FD998}" dt="2022-07-13T10:28:02.990" v="2"/>
          <pc:sldLayoutMkLst>
            <pc:docMk/>
            <pc:sldMasterMk cId="1780944019" sldId="2147483708"/>
            <pc:sldLayoutMk cId="3128325682" sldId="214748371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a:extLst>
              <a:ext uri="{FF2B5EF4-FFF2-40B4-BE49-F238E27FC236}">
                <a16:creationId xmlns:a16="http://schemas.microsoft.com/office/drawing/2014/main" id="{7C025D33-B2E3-5CD0-A575-8CEFB30818DF}"/>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b="0" i="0" dirty="0">
              <a:latin typeface="Times New Roman" panose="02020603050405020304" pitchFamily="18" charset="0"/>
            </a:endParaRPr>
          </a:p>
        </p:txBody>
      </p:sp>
      <p:sp>
        <p:nvSpPr>
          <p:cNvPr id="4098" name="Text Box 2">
            <a:extLst>
              <a:ext uri="{FF2B5EF4-FFF2-40B4-BE49-F238E27FC236}">
                <a16:creationId xmlns:a16="http://schemas.microsoft.com/office/drawing/2014/main" id="{5B4EEE46-8CEF-A8F0-41CB-1CDD52D2650E}"/>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b="0" i="0" dirty="0">
              <a:latin typeface="Times New Roman" panose="02020603050405020304" pitchFamily="18" charset="0"/>
            </a:endParaRPr>
          </a:p>
        </p:txBody>
      </p:sp>
      <p:sp>
        <p:nvSpPr>
          <p:cNvPr id="4099" name="Text Box 3">
            <a:extLst>
              <a:ext uri="{FF2B5EF4-FFF2-40B4-BE49-F238E27FC236}">
                <a16:creationId xmlns:a16="http://schemas.microsoft.com/office/drawing/2014/main" id="{C9512729-A39B-4E5E-C1FF-883033C3E4E1}"/>
              </a:ext>
            </a:extLst>
          </p:cNvPr>
          <p:cNvSpPr txBox="1">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b="0" i="0" dirty="0">
              <a:latin typeface="Times New Roman" panose="02020603050405020304" pitchFamily="18" charset="0"/>
            </a:endParaRPr>
          </a:p>
        </p:txBody>
      </p:sp>
      <p:sp>
        <p:nvSpPr>
          <p:cNvPr id="4100" name="Rectangle 4">
            <a:extLst>
              <a:ext uri="{FF2B5EF4-FFF2-40B4-BE49-F238E27FC236}">
                <a16:creationId xmlns:a16="http://schemas.microsoft.com/office/drawing/2014/main" id="{483EC0DA-1755-1282-71EC-1FAA136396C1}"/>
              </a:ext>
            </a:extLst>
          </p:cNvPr>
          <p:cNvSpPr>
            <a:spLocks noGrp="1" noRot="1" noChangeAspect="1" noChangeArrowheads="1"/>
          </p:cNvSpPr>
          <p:nvPr>
            <p:ph type="sldImg"/>
          </p:nvPr>
        </p:nvSpPr>
        <p:spPr bwMode="auto">
          <a:xfrm>
            <a:off x="1143000" y="685800"/>
            <a:ext cx="4570413" cy="3427413"/>
          </a:xfrm>
          <a:prstGeom prst="rect">
            <a:avLst/>
          </a:prstGeom>
          <a:noFill/>
          <a:ln w="936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101" name="Rectangle 5">
            <a:extLst>
              <a:ext uri="{FF2B5EF4-FFF2-40B4-BE49-F238E27FC236}">
                <a16:creationId xmlns:a16="http://schemas.microsoft.com/office/drawing/2014/main" id="{B5D67AD5-91CA-9657-9A06-9FB89ABC1C81}"/>
              </a:ext>
            </a:extLst>
          </p:cNvPr>
          <p:cNvSpPr>
            <a:spLocks noGrp="1" noChangeArrowheads="1"/>
          </p:cNvSpPr>
          <p:nvPr>
            <p:ph type="body"/>
          </p:nvPr>
        </p:nvSpPr>
        <p:spPr bwMode="auto">
          <a:xfrm>
            <a:off x="914400" y="4343400"/>
            <a:ext cx="50276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4102" name="Text Box 6">
            <a:extLst>
              <a:ext uri="{FF2B5EF4-FFF2-40B4-BE49-F238E27FC236}">
                <a16:creationId xmlns:a16="http://schemas.microsoft.com/office/drawing/2014/main" id="{D6F31ECB-51C8-8F5E-022A-25204742A7C0}"/>
              </a:ext>
            </a:extLst>
          </p:cNvPr>
          <p:cNvSpPr txBox="1">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b="0" i="0" dirty="0">
              <a:latin typeface="Times New Roman" panose="02020603050405020304" pitchFamily="18" charset="0"/>
            </a:endParaRPr>
          </a:p>
        </p:txBody>
      </p:sp>
      <p:sp>
        <p:nvSpPr>
          <p:cNvPr id="4103" name="Rectangle 7">
            <a:extLst>
              <a:ext uri="{FF2B5EF4-FFF2-40B4-BE49-F238E27FC236}">
                <a16:creationId xmlns:a16="http://schemas.microsoft.com/office/drawing/2014/main" id="{111FE83C-34A0-AAB0-BAA2-53E6509BF932}"/>
              </a:ext>
            </a:extLst>
          </p:cNvPr>
          <p:cNvSpPr>
            <a:spLocks noGrp="1" noChangeArrowheads="1"/>
          </p:cNvSpPr>
          <p:nvPr>
            <p:ph type="sldNum"/>
          </p:nvPr>
        </p:nvSpPr>
        <p:spPr bwMode="auto">
          <a:xfrm>
            <a:off x="388620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5900" algn="r" eaLnBrk="1">
              <a:buSzPct val="45000"/>
              <a:buFont typeface="Wingdings" panose="05000000000000000000" pitchFamily="2" charset="2"/>
              <a:buNone/>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cs typeface="Tahoma" panose="020B0604030504040204" pitchFamily="34" charset="0"/>
              </a:defRPr>
            </a:lvl1pPr>
          </a:lstStyle>
          <a:p>
            <a:fld id="{54CFC659-BB58-4007-8823-C2E351C13F46}"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3886200" y="8686800"/>
            <a:ext cx="2970000" cy="455400"/>
          </a:xfrm>
          <a:prstGeom prst="rect">
            <a:avLst/>
          </a:prstGeom>
          <a:noFill/>
          <a:ln>
            <a:noFill/>
          </a:ln>
        </p:spPr>
        <p:txBody>
          <a:bodyPr lIns="90000" tIns="46800" rIns="90000" bIns="46800" anchor="b">
            <a:noAutofit/>
          </a:bodyPr>
          <a:lstStyle/>
          <a:p>
            <a:pPr marL="216000" indent="-215640" algn="r">
              <a:lnSpc>
                <a:spcPct val="100000"/>
              </a:lnSpc>
            </a:pPr>
            <a:fld id="{E82DC2EC-C147-4B0B-9154-BC57ECE80796}" type="slidenum">
              <a:rPr lang="it-IT" sz="1200" b="0" strike="noStrike" spc="-1">
                <a:solidFill>
                  <a:srgbClr val="000000"/>
                </a:solidFill>
                <a:latin typeface="Times New Roman"/>
                <a:ea typeface="ＭＳ Ｐゴシック"/>
              </a:rPr>
              <a:t>1</a:t>
            </a:fld>
            <a:endParaRPr lang="en-GB" sz="1200" b="0" strike="noStrike" spc="-1">
              <a:latin typeface="Times New Roman"/>
            </a:endParaRPr>
          </a:p>
        </p:txBody>
      </p:sp>
      <p:sp>
        <p:nvSpPr>
          <p:cNvPr id="173" name="CustomShape 2"/>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r">
              <a:lnSpc>
                <a:spcPct val="100000"/>
              </a:lnSpc>
            </a:pPr>
            <a:fld id="{BFFA3205-DD1B-4B30-94B5-D9CD1E59712C}" type="slidenum">
              <a:rPr lang="it-IT" sz="1200" strike="noStrike" spc="-1">
                <a:solidFill>
                  <a:srgbClr val="000000"/>
                </a:solidFill>
                <a:latin typeface="Times New Roman" panose="02020603050405020304" pitchFamily="18" charset="0"/>
                <a:ea typeface="ＭＳ Ｐゴシック"/>
              </a:rPr>
              <a:t>1</a:t>
            </a:fld>
            <a:endParaRPr lang="en-GB" sz="1200" strike="noStrike" spc="-1" dirty="0">
              <a:latin typeface="Times New Roman" panose="02020603050405020304" pitchFamily="18" charset="0"/>
            </a:endParaRPr>
          </a:p>
        </p:txBody>
      </p:sp>
      <p:sp>
        <p:nvSpPr>
          <p:cNvPr id="174" name="PlaceHolder 3"/>
          <p:cNvSpPr>
            <a:spLocks noGrp="1" noRot="1" noChangeAspect="1"/>
          </p:cNvSpPr>
          <p:nvPr>
            <p:ph type="sldImg"/>
          </p:nvPr>
        </p:nvSpPr>
        <p:spPr>
          <a:xfrm>
            <a:off x="1143000" y="685800"/>
            <a:ext cx="4572000" cy="3429000"/>
          </a:xfrm>
          <a:prstGeom prst="rect">
            <a:avLst/>
          </a:prstGeom>
        </p:spPr>
      </p:sp>
      <p:sp>
        <p:nvSpPr>
          <p:cNvPr id="175" name="PlaceHolder 4"/>
          <p:cNvSpPr>
            <a:spLocks noGrp="1"/>
          </p:cNvSpPr>
          <p:nvPr>
            <p:ph type="body"/>
          </p:nvPr>
        </p:nvSpPr>
        <p:spPr>
          <a:xfrm>
            <a:off x="914400" y="4343400"/>
            <a:ext cx="5028840" cy="4114440"/>
          </a:xfrm>
          <a:prstGeom prst="rect">
            <a:avLst/>
          </a:prstGeom>
        </p:spPr>
        <p:txBody>
          <a:bodyPr lIns="90000" tIns="46800" rIns="90000" bIns="46800" anchor="ctr">
            <a:noAutofit/>
          </a:bodyPr>
          <a:lstStyle/>
          <a:p>
            <a:endParaRPr lang="en-GB" sz="2000" strike="noStrike" spc="-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38826D0-949E-90C2-0DB1-33456C8F06D4}"/>
              </a:ext>
            </a:extLst>
          </p:cNvPr>
          <p:cNvSpPr>
            <a:spLocks noGrp="1" noChangeArrowheads="1"/>
          </p:cNvSpPr>
          <p:nvPr>
            <p:ph type="sldNum"/>
          </p:nvPr>
        </p:nvSpPr>
        <p:spPr>
          <a:ln/>
        </p:spPr>
        <p:txBody>
          <a:bodyPr/>
          <a:lstStyle/>
          <a:p>
            <a:fld id="{B894B4BA-4A1C-4D76-ACC0-FB19A9E30854}" type="slidenum">
              <a:rPr lang="it-IT" altLang="it-IT"/>
              <a:pPr/>
              <a:t>10</a:t>
            </a:fld>
            <a:endParaRPr lang="it-IT" altLang="it-IT"/>
          </a:p>
        </p:txBody>
      </p:sp>
      <p:sp>
        <p:nvSpPr>
          <p:cNvPr id="27649" name="Rectangle 1">
            <a:extLst>
              <a:ext uri="{FF2B5EF4-FFF2-40B4-BE49-F238E27FC236}">
                <a16:creationId xmlns:a16="http://schemas.microsoft.com/office/drawing/2014/main" id="{685368E7-A320-9968-2D8B-D2C0B14DA77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3E88DC65-4F98-6C1E-8CB0-7CB37B080D7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38826D0-949E-90C2-0DB1-33456C8F06D4}"/>
              </a:ext>
            </a:extLst>
          </p:cNvPr>
          <p:cNvSpPr>
            <a:spLocks noGrp="1" noChangeArrowheads="1"/>
          </p:cNvSpPr>
          <p:nvPr>
            <p:ph type="sldNum"/>
          </p:nvPr>
        </p:nvSpPr>
        <p:spPr>
          <a:ln/>
        </p:spPr>
        <p:txBody>
          <a:bodyPr/>
          <a:lstStyle/>
          <a:p>
            <a:fld id="{B894B4BA-4A1C-4D76-ACC0-FB19A9E30854}" type="slidenum">
              <a:rPr lang="it-IT" altLang="it-IT"/>
              <a:pPr/>
              <a:t>11</a:t>
            </a:fld>
            <a:endParaRPr lang="it-IT" altLang="it-IT"/>
          </a:p>
        </p:txBody>
      </p:sp>
      <p:sp>
        <p:nvSpPr>
          <p:cNvPr id="27649" name="Rectangle 1">
            <a:extLst>
              <a:ext uri="{FF2B5EF4-FFF2-40B4-BE49-F238E27FC236}">
                <a16:creationId xmlns:a16="http://schemas.microsoft.com/office/drawing/2014/main" id="{685368E7-A320-9968-2D8B-D2C0B14DA77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3E88DC65-4F98-6C1E-8CB0-7CB37B080D7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552233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38826D0-949E-90C2-0DB1-33456C8F06D4}"/>
              </a:ext>
            </a:extLst>
          </p:cNvPr>
          <p:cNvSpPr>
            <a:spLocks noGrp="1" noChangeArrowheads="1"/>
          </p:cNvSpPr>
          <p:nvPr>
            <p:ph type="sldNum"/>
          </p:nvPr>
        </p:nvSpPr>
        <p:spPr>
          <a:ln/>
        </p:spPr>
        <p:txBody>
          <a:bodyPr/>
          <a:lstStyle/>
          <a:p>
            <a:fld id="{B894B4BA-4A1C-4D76-ACC0-FB19A9E30854}" type="slidenum">
              <a:rPr lang="it-IT" altLang="it-IT"/>
              <a:pPr/>
              <a:t>12</a:t>
            </a:fld>
            <a:endParaRPr lang="it-IT" altLang="it-IT"/>
          </a:p>
        </p:txBody>
      </p:sp>
      <p:sp>
        <p:nvSpPr>
          <p:cNvPr id="27649" name="Rectangle 1">
            <a:extLst>
              <a:ext uri="{FF2B5EF4-FFF2-40B4-BE49-F238E27FC236}">
                <a16:creationId xmlns:a16="http://schemas.microsoft.com/office/drawing/2014/main" id="{685368E7-A320-9968-2D8B-D2C0B14DA77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3E88DC65-4F98-6C1E-8CB0-7CB37B080D7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171035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38826D0-949E-90C2-0DB1-33456C8F06D4}"/>
              </a:ext>
            </a:extLst>
          </p:cNvPr>
          <p:cNvSpPr>
            <a:spLocks noGrp="1" noChangeArrowheads="1"/>
          </p:cNvSpPr>
          <p:nvPr>
            <p:ph type="sldNum"/>
          </p:nvPr>
        </p:nvSpPr>
        <p:spPr>
          <a:ln/>
        </p:spPr>
        <p:txBody>
          <a:bodyPr/>
          <a:lstStyle/>
          <a:p>
            <a:fld id="{B894B4BA-4A1C-4D76-ACC0-FB19A9E30854}" type="slidenum">
              <a:rPr lang="it-IT" altLang="it-IT"/>
              <a:pPr/>
              <a:t>13</a:t>
            </a:fld>
            <a:endParaRPr lang="it-IT" altLang="it-IT"/>
          </a:p>
        </p:txBody>
      </p:sp>
      <p:sp>
        <p:nvSpPr>
          <p:cNvPr id="27649" name="Rectangle 1">
            <a:extLst>
              <a:ext uri="{FF2B5EF4-FFF2-40B4-BE49-F238E27FC236}">
                <a16:creationId xmlns:a16="http://schemas.microsoft.com/office/drawing/2014/main" id="{685368E7-A320-9968-2D8B-D2C0B14DA77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3E88DC65-4F98-6C1E-8CB0-7CB37B080D7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767694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38826D0-949E-90C2-0DB1-33456C8F06D4}"/>
              </a:ext>
            </a:extLst>
          </p:cNvPr>
          <p:cNvSpPr>
            <a:spLocks noGrp="1" noChangeArrowheads="1"/>
          </p:cNvSpPr>
          <p:nvPr>
            <p:ph type="sldNum"/>
          </p:nvPr>
        </p:nvSpPr>
        <p:spPr>
          <a:ln/>
        </p:spPr>
        <p:txBody>
          <a:bodyPr/>
          <a:lstStyle/>
          <a:p>
            <a:fld id="{B894B4BA-4A1C-4D76-ACC0-FB19A9E30854}" type="slidenum">
              <a:rPr lang="it-IT" altLang="it-IT"/>
              <a:pPr/>
              <a:t>14</a:t>
            </a:fld>
            <a:endParaRPr lang="it-IT" altLang="it-IT"/>
          </a:p>
        </p:txBody>
      </p:sp>
      <p:sp>
        <p:nvSpPr>
          <p:cNvPr id="27649" name="Rectangle 1">
            <a:extLst>
              <a:ext uri="{FF2B5EF4-FFF2-40B4-BE49-F238E27FC236}">
                <a16:creationId xmlns:a16="http://schemas.microsoft.com/office/drawing/2014/main" id="{685368E7-A320-9968-2D8B-D2C0B14DA77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3E88DC65-4F98-6C1E-8CB0-7CB37B080D7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708234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38826D0-949E-90C2-0DB1-33456C8F06D4}"/>
              </a:ext>
            </a:extLst>
          </p:cNvPr>
          <p:cNvSpPr>
            <a:spLocks noGrp="1" noChangeArrowheads="1"/>
          </p:cNvSpPr>
          <p:nvPr>
            <p:ph type="sldNum"/>
          </p:nvPr>
        </p:nvSpPr>
        <p:spPr>
          <a:ln/>
        </p:spPr>
        <p:txBody>
          <a:bodyPr/>
          <a:lstStyle/>
          <a:p>
            <a:fld id="{B894B4BA-4A1C-4D76-ACC0-FB19A9E30854}" type="slidenum">
              <a:rPr lang="it-IT" altLang="it-IT"/>
              <a:pPr/>
              <a:t>15</a:t>
            </a:fld>
            <a:endParaRPr lang="it-IT" altLang="it-IT"/>
          </a:p>
        </p:txBody>
      </p:sp>
      <p:sp>
        <p:nvSpPr>
          <p:cNvPr id="27649" name="Rectangle 1">
            <a:extLst>
              <a:ext uri="{FF2B5EF4-FFF2-40B4-BE49-F238E27FC236}">
                <a16:creationId xmlns:a16="http://schemas.microsoft.com/office/drawing/2014/main" id="{685368E7-A320-9968-2D8B-D2C0B14DA77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3E88DC65-4F98-6C1E-8CB0-7CB37B080D7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18517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38826D0-949E-90C2-0DB1-33456C8F06D4}"/>
              </a:ext>
            </a:extLst>
          </p:cNvPr>
          <p:cNvSpPr>
            <a:spLocks noGrp="1" noChangeArrowheads="1"/>
          </p:cNvSpPr>
          <p:nvPr>
            <p:ph type="sldNum"/>
          </p:nvPr>
        </p:nvSpPr>
        <p:spPr>
          <a:ln/>
        </p:spPr>
        <p:txBody>
          <a:bodyPr/>
          <a:lstStyle/>
          <a:p>
            <a:fld id="{B894B4BA-4A1C-4D76-ACC0-FB19A9E30854}" type="slidenum">
              <a:rPr lang="it-IT" altLang="it-IT"/>
              <a:pPr/>
              <a:t>16</a:t>
            </a:fld>
            <a:endParaRPr lang="it-IT" altLang="it-IT"/>
          </a:p>
        </p:txBody>
      </p:sp>
      <p:sp>
        <p:nvSpPr>
          <p:cNvPr id="27649" name="Rectangle 1">
            <a:extLst>
              <a:ext uri="{FF2B5EF4-FFF2-40B4-BE49-F238E27FC236}">
                <a16:creationId xmlns:a16="http://schemas.microsoft.com/office/drawing/2014/main" id="{685368E7-A320-9968-2D8B-D2C0B14DA77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3E88DC65-4F98-6C1E-8CB0-7CB37B080D7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580154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38826D0-949E-90C2-0DB1-33456C8F06D4}"/>
              </a:ext>
            </a:extLst>
          </p:cNvPr>
          <p:cNvSpPr>
            <a:spLocks noGrp="1" noChangeArrowheads="1"/>
          </p:cNvSpPr>
          <p:nvPr>
            <p:ph type="sldNum"/>
          </p:nvPr>
        </p:nvSpPr>
        <p:spPr>
          <a:ln/>
        </p:spPr>
        <p:txBody>
          <a:bodyPr/>
          <a:lstStyle/>
          <a:p>
            <a:fld id="{B894B4BA-4A1C-4D76-ACC0-FB19A9E30854}" type="slidenum">
              <a:rPr lang="it-IT" altLang="it-IT"/>
              <a:pPr/>
              <a:t>17</a:t>
            </a:fld>
            <a:endParaRPr lang="it-IT" altLang="it-IT"/>
          </a:p>
        </p:txBody>
      </p:sp>
      <p:sp>
        <p:nvSpPr>
          <p:cNvPr id="27649" name="Rectangle 1">
            <a:extLst>
              <a:ext uri="{FF2B5EF4-FFF2-40B4-BE49-F238E27FC236}">
                <a16:creationId xmlns:a16="http://schemas.microsoft.com/office/drawing/2014/main" id="{685368E7-A320-9968-2D8B-D2C0B14DA77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3E88DC65-4F98-6C1E-8CB0-7CB37B080D7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75905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38826D0-949E-90C2-0DB1-33456C8F06D4}"/>
              </a:ext>
            </a:extLst>
          </p:cNvPr>
          <p:cNvSpPr>
            <a:spLocks noGrp="1" noChangeArrowheads="1"/>
          </p:cNvSpPr>
          <p:nvPr>
            <p:ph type="sldNum"/>
          </p:nvPr>
        </p:nvSpPr>
        <p:spPr>
          <a:ln/>
        </p:spPr>
        <p:txBody>
          <a:bodyPr/>
          <a:lstStyle/>
          <a:p>
            <a:fld id="{B894B4BA-4A1C-4D76-ACC0-FB19A9E30854}" type="slidenum">
              <a:rPr lang="it-IT" altLang="it-IT"/>
              <a:pPr/>
              <a:t>18</a:t>
            </a:fld>
            <a:endParaRPr lang="it-IT" altLang="it-IT"/>
          </a:p>
        </p:txBody>
      </p:sp>
      <p:sp>
        <p:nvSpPr>
          <p:cNvPr id="27649" name="Rectangle 1">
            <a:extLst>
              <a:ext uri="{FF2B5EF4-FFF2-40B4-BE49-F238E27FC236}">
                <a16:creationId xmlns:a16="http://schemas.microsoft.com/office/drawing/2014/main" id="{685368E7-A320-9968-2D8B-D2C0B14DA77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3E88DC65-4F98-6C1E-8CB0-7CB37B080D7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67575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38826D0-949E-90C2-0DB1-33456C8F06D4}"/>
              </a:ext>
            </a:extLst>
          </p:cNvPr>
          <p:cNvSpPr>
            <a:spLocks noGrp="1" noChangeArrowheads="1"/>
          </p:cNvSpPr>
          <p:nvPr>
            <p:ph type="sldNum"/>
          </p:nvPr>
        </p:nvSpPr>
        <p:spPr>
          <a:ln/>
        </p:spPr>
        <p:txBody>
          <a:bodyPr/>
          <a:lstStyle/>
          <a:p>
            <a:fld id="{B894B4BA-4A1C-4D76-ACC0-FB19A9E30854}" type="slidenum">
              <a:rPr lang="it-IT" altLang="it-IT"/>
              <a:pPr/>
              <a:t>19</a:t>
            </a:fld>
            <a:endParaRPr lang="it-IT" altLang="it-IT"/>
          </a:p>
        </p:txBody>
      </p:sp>
      <p:sp>
        <p:nvSpPr>
          <p:cNvPr id="27649" name="Rectangle 1">
            <a:extLst>
              <a:ext uri="{FF2B5EF4-FFF2-40B4-BE49-F238E27FC236}">
                <a16:creationId xmlns:a16="http://schemas.microsoft.com/office/drawing/2014/main" id="{685368E7-A320-9968-2D8B-D2C0B14DA77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3E88DC65-4F98-6C1E-8CB0-7CB37B080D7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9003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F17F520A-9E8B-5EF4-2C05-F03CFE31B023}"/>
              </a:ext>
            </a:extLst>
          </p:cNvPr>
          <p:cNvSpPr>
            <a:spLocks noGrp="1" noChangeArrowheads="1"/>
          </p:cNvSpPr>
          <p:nvPr>
            <p:ph type="sldNum"/>
          </p:nvPr>
        </p:nvSpPr>
        <p:spPr>
          <a:ln/>
        </p:spPr>
        <p:txBody>
          <a:bodyPr/>
          <a:lstStyle/>
          <a:p>
            <a:fld id="{B4B440AD-9CE0-4770-A6E0-9A932E30BCB8}" type="slidenum">
              <a:rPr lang="it-IT" altLang="it-IT"/>
              <a:pPr/>
              <a:t>2</a:t>
            </a:fld>
            <a:endParaRPr lang="it-IT" altLang="it-IT"/>
          </a:p>
        </p:txBody>
      </p:sp>
      <p:sp>
        <p:nvSpPr>
          <p:cNvPr id="25601" name="Rectangle 1">
            <a:extLst>
              <a:ext uri="{FF2B5EF4-FFF2-40B4-BE49-F238E27FC236}">
                <a16:creationId xmlns:a16="http://schemas.microsoft.com/office/drawing/2014/main" id="{1855CEE8-CD32-76A6-E567-E4B963189E0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030B44FF-4192-A74F-3A88-90702E61FE3E}"/>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3886200" y="8686800"/>
            <a:ext cx="2970000" cy="455400"/>
          </a:xfrm>
          <a:prstGeom prst="rect">
            <a:avLst/>
          </a:prstGeom>
          <a:noFill/>
          <a:ln>
            <a:noFill/>
          </a:ln>
        </p:spPr>
        <p:txBody>
          <a:bodyPr lIns="90000" tIns="46800" rIns="90000" bIns="46800" anchor="b">
            <a:noAutofit/>
          </a:bodyPr>
          <a:lstStyle/>
          <a:p>
            <a:pPr marL="216000" indent="-215640" algn="r">
              <a:lnSpc>
                <a:spcPct val="100000"/>
              </a:lnSpc>
            </a:pPr>
            <a:fld id="{E82DC2EC-C147-4B0B-9154-BC57ECE80796}" type="slidenum">
              <a:rPr lang="it-IT" sz="1200" b="0" strike="noStrike" spc="-1">
                <a:solidFill>
                  <a:srgbClr val="000000"/>
                </a:solidFill>
                <a:latin typeface="Times New Roman"/>
                <a:ea typeface="ＭＳ Ｐゴシック"/>
              </a:rPr>
              <a:t>20</a:t>
            </a:fld>
            <a:endParaRPr lang="en-GB" sz="1200" b="0" strike="noStrike" spc="-1">
              <a:latin typeface="Times New Roman"/>
            </a:endParaRPr>
          </a:p>
        </p:txBody>
      </p:sp>
      <p:sp>
        <p:nvSpPr>
          <p:cNvPr id="173" name="CustomShape 2"/>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r">
              <a:lnSpc>
                <a:spcPct val="100000"/>
              </a:lnSpc>
            </a:pPr>
            <a:fld id="{BFFA3205-DD1B-4B30-94B5-D9CD1E59712C}" type="slidenum">
              <a:rPr lang="it-IT" sz="1200" strike="noStrike" spc="-1">
                <a:solidFill>
                  <a:srgbClr val="000000"/>
                </a:solidFill>
                <a:latin typeface="Times New Roman" panose="02020603050405020304" pitchFamily="18" charset="0"/>
                <a:ea typeface="ＭＳ Ｐゴシック"/>
              </a:rPr>
              <a:t>20</a:t>
            </a:fld>
            <a:endParaRPr lang="en-GB" sz="1200" strike="noStrike" spc="-1" dirty="0">
              <a:latin typeface="Times New Roman" panose="02020603050405020304" pitchFamily="18" charset="0"/>
            </a:endParaRPr>
          </a:p>
        </p:txBody>
      </p:sp>
      <p:sp>
        <p:nvSpPr>
          <p:cNvPr id="174" name="PlaceHolder 3"/>
          <p:cNvSpPr>
            <a:spLocks noGrp="1" noRot="1" noChangeAspect="1"/>
          </p:cNvSpPr>
          <p:nvPr>
            <p:ph type="sldImg"/>
          </p:nvPr>
        </p:nvSpPr>
        <p:spPr>
          <a:xfrm>
            <a:off x="1143000" y="685800"/>
            <a:ext cx="4572000" cy="3429000"/>
          </a:xfrm>
          <a:prstGeom prst="rect">
            <a:avLst/>
          </a:prstGeom>
        </p:spPr>
      </p:sp>
      <p:sp>
        <p:nvSpPr>
          <p:cNvPr id="175" name="PlaceHolder 4"/>
          <p:cNvSpPr>
            <a:spLocks noGrp="1"/>
          </p:cNvSpPr>
          <p:nvPr>
            <p:ph type="body"/>
          </p:nvPr>
        </p:nvSpPr>
        <p:spPr>
          <a:xfrm>
            <a:off x="914400" y="4343400"/>
            <a:ext cx="5028840" cy="4114440"/>
          </a:xfrm>
          <a:prstGeom prst="rect">
            <a:avLst/>
          </a:prstGeom>
        </p:spPr>
        <p:txBody>
          <a:bodyPr lIns="90000" tIns="46800" rIns="90000" bIns="46800" anchor="ctr">
            <a:noAutofit/>
          </a:bodyPr>
          <a:lstStyle/>
          <a:p>
            <a:endParaRPr lang="en-GB" sz="2000" strike="noStrike" spc="-1" dirty="0"/>
          </a:p>
        </p:txBody>
      </p:sp>
    </p:spTree>
    <p:extLst>
      <p:ext uri="{BB962C8B-B14F-4D97-AF65-F5344CB8AC3E}">
        <p14:creationId xmlns:p14="http://schemas.microsoft.com/office/powerpoint/2010/main" val="1488854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F17F520A-9E8B-5EF4-2C05-F03CFE31B023}"/>
              </a:ext>
            </a:extLst>
          </p:cNvPr>
          <p:cNvSpPr>
            <a:spLocks noGrp="1" noChangeArrowheads="1"/>
          </p:cNvSpPr>
          <p:nvPr>
            <p:ph type="sldNum"/>
          </p:nvPr>
        </p:nvSpPr>
        <p:spPr>
          <a:ln/>
        </p:spPr>
        <p:txBody>
          <a:bodyPr/>
          <a:lstStyle/>
          <a:p>
            <a:fld id="{B4B440AD-9CE0-4770-A6E0-9A932E30BCB8}" type="slidenum">
              <a:rPr lang="it-IT" altLang="it-IT"/>
              <a:pPr/>
              <a:t>3</a:t>
            </a:fld>
            <a:endParaRPr lang="it-IT" altLang="it-IT"/>
          </a:p>
        </p:txBody>
      </p:sp>
      <p:sp>
        <p:nvSpPr>
          <p:cNvPr id="25601" name="Rectangle 1">
            <a:extLst>
              <a:ext uri="{FF2B5EF4-FFF2-40B4-BE49-F238E27FC236}">
                <a16:creationId xmlns:a16="http://schemas.microsoft.com/office/drawing/2014/main" id="{1855CEE8-CD32-76A6-E567-E4B963189E0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030B44FF-4192-A74F-3A88-90702E61FE3E}"/>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893805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F17F520A-9E8B-5EF4-2C05-F03CFE31B023}"/>
              </a:ext>
            </a:extLst>
          </p:cNvPr>
          <p:cNvSpPr>
            <a:spLocks noGrp="1" noChangeArrowheads="1"/>
          </p:cNvSpPr>
          <p:nvPr>
            <p:ph type="sldNum"/>
          </p:nvPr>
        </p:nvSpPr>
        <p:spPr>
          <a:ln/>
        </p:spPr>
        <p:txBody>
          <a:bodyPr/>
          <a:lstStyle/>
          <a:p>
            <a:fld id="{B4B440AD-9CE0-4770-A6E0-9A932E30BCB8}" type="slidenum">
              <a:rPr lang="it-IT" altLang="it-IT"/>
              <a:pPr/>
              <a:t>4</a:t>
            </a:fld>
            <a:endParaRPr lang="it-IT" altLang="it-IT"/>
          </a:p>
        </p:txBody>
      </p:sp>
      <p:sp>
        <p:nvSpPr>
          <p:cNvPr id="25601" name="Rectangle 1">
            <a:extLst>
              <a:ext uri="{FF2B5EF4-FFF2-40B4-BE49-F238E27FC236}">
                <a16:creationId xmlns:a16="http://schemas.microsoft.com/office/drawing/2014/main" id="{1855CEE8-CD32-76A6-E567-E4B963189E0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030B44FF-4192-A74F-3A88-90702E61FE3E}"/>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5883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F17F520A-9E8B-5EF4-2C05-F03CFE31B023}"/>
              </a:ext>
            </a:extLst>
          </p:cNvPr>
          <p:cNvSpPr>
            <a:spLocks noGrp="1" noChangeArrowheads="1"/>
          </p:cNvSpPr>
          <p:nvPr>
            <p:ph type="sldNum"/>
          </p:nvPr>
        </p:nvSpPr>
        <p:spPr>
          <a:ln/>
        </p:spPr>
        <p:txBody>
          <a:bodyPr/>
          <a:lstStyle/>
          <a:p>
            <a:fld id="{B4B440AD-9CE0-4770-A6E0-9A932E30BCB8}" type="slidenum">
              <a:rPr lang="it-IT" altLang="it-IT"/>
              <a:pPr/>
              <a:t>5</a:t>
            </a:fld>
            <a:endParaRPr lang="it-IT" altLang="it-IT"/>
          </a:p>
        </p:txBody>
      </p:sp>
      <p:sp>
        <p:nvSpPr>
          <p:cNvPr id="25601" name="Rectangle 1">
            <a:extLst>
              <a:ext uri="{FF2B5EF4-FFF2-40B4-BE49-F238E27FC236}">
                <a16:creationId xmlns:a16="http://schemas.microsoft.com/office/drawing/2014/main" id="{1855CEE8-CD32-76A6-E567-E4B963189E0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030B44FF-4192-A74F-3A88-90702E61FE3E}"/>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897795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F17F520A-9E8B-5EF4-2C05-F03CFE31B023}"/>
              </a:ext>
            </a:extLst>
          </p:cNvPr>
          <p:cNvSpPr>
            <a:spLocks noGrp="1" noChangeArrowheads="1"/>
          </p:cNvSpPr>
          <p:nvPr>
            <p:ph type="sldNum"/>
          </p:nvPr>
        </p:nvSpPr>
        <p:spPr>
          <a:ln/>
        </p:spPr>
        <p:txBody>
          <a:bodyPr/>
          <a:lstStyle/>
          <a:p>
            <a:fld id="{B4B440AD-9CE0-4770-A6E0-9A932E30BCB8}" type="slidenum">
              <a:rPr lang="it-IT" altLang="it-IT"/>
              <a:pPr/>
              <a:t>6</a:t>
            </a:fld>
            <a:endParaRPr lang="it-IT" altLang="it-IT"/>
          </a:p>
        </p:txBody>
      </p:sp>
      <p:sp>
        <p:nvSpPr>
          <p:cNvPr id="25601" name="Rectangle 1">
            <a:extLst>
              <a:ext uri="{FF2B5EF4-FFF2-40B4-BE49-F238E27FC236}">
                <a16:creationId xmlns:a16="http://schemas.microsoft.com/office/drawing/2014/main" id="{1855CEE8-CD32-76A6-E567-E4B963189E0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030B44FF-4192-A74F-3A88-90702E61FE3E}"/>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60915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F17F520A-9E8B-5EF4-2C05-F03CFE31B023}"/>
              </a:ext>
            </a:extLst>
          </p:cNvPr>
          <p:cNvSpPr>
            <a:spLocks noGrp="1" noChangeArrowheads="1"/>
          </p:cNvSpPr>
          <p:nvPr>
            <p:ph type="sldNum"/>
          </p:nvPr>
        </p:nvSpPr>
        <p:spPr>
          <a:ln/>
        </p:spPr>
        <p:txBody>
          <a:bodyPr/>
          <a:lstStyle/>
          <a:p>
            <a:fld id="{B4B440AD-9CE0-4770-A6E0-9A932E30BCB8}" type="slidenum">
              <a:rPr lang="it-IT" altLang="it-IT"/>
              <a:pPr/>
              <a:t>7</a:t>
            </a:fld>
            <a:endParaRPr lang="it-IT" altLang="it-IT"/>
          </a:p>
        </p:txBody>
      </p:sp>
      <p:sp>
        <p:nvSpPr>
          <p:cNvPr id="25601" name="Rectangle 1">
            <a:extLst>
              <a:ext uri="{FF2B5EF4-FFF2-40B4-BE49-F238E27FC236}">
                <a16:creationId xmlns:a16="http://schemas.microsoft.com/office/drawing/2014/main" id="{1855CEE8-CD32-76A6-E567-E4B963189E0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030B44FF-4192-A74F-3A88-90702E61FE3E}"/>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08917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F17F520A-9E8B-5EF4-2C05-F03CFE31B023}"/>
              </a:ext>
            </a:extLst>
          </p:cNvPr>
          <p:cNvSpPr>
            <a:spLocks noGrp="1" noChangeArrowheads="1"/>
          </p:cNvSpPr>
          <p:nvPr>
            <p:ph type="sldNum"/>
          </p:nvPr>
        </p:nvSpPr>
        <p:spPr>
          <a:ln/>
        </p:spPr>
        <p:txBody>
          <a:bodyPr/>
          <a:lstStyle/>
          <a:p>
            <a:fld id="{B4B440AD-9CE0-4770-A6E0-9A932E30BCB8}" type="slidenum">
              <a:rPr lang="it-IT" altLang="it-IT"/>
              <a:pPr/>
              <a:t>8</a:t>
            </a:fld>
            <a:endParaRPr lang="it-IT" altLang="it-IT"/>
          </a:p>
        </p:txBody>
      </p:sp>
      <p:sp>
        <p:nvSpPr>
          <p:cNvPr id="25601" name="Rectangle 1">
            <a:extLst>
              <a:ext uri="{FF2B5EF4-FFF2-40B4-BE49-F238E27FC236}">
                <a16:creationId xmlns:a16="http://schemas.microsoft.com/office/drawing/2014/main" id="{1855CEE8-CD32-76A6-E567-E4B963189E0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030B44FF-4192-A74F-3A88-90702E61FE3E}"/>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985332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3886200" y="8686800"/>
            <a:ext cx="2970000" cy="455400"/>
          </a:xfrm>
          <a:prstGeom prst="rect">
            <a:avLst/>
          </a:prstGeom>
          <a:noFill/>
          <a:ln>
            <a:noFill/>
          </a:ln>
        </p:spPr>
        <p:txBody>
          <a:bodyPr lIns="90000" tIns="46800" rIns="90000" bIns="46800" anchor="b">
            <a:noAutofit/>
          </a:bodyPr>
          <a:lstStyle/>
          <a:p>
            <a:pPr marL="216000" indent="-215640" algn="r">
              <a:lnSpc>
                <a:spcPct val="100000"/>
              </a:lnSpc>
            </a:pPr>
            <a:fld id="{E82DC2EC-C147-4B0B-9154-BC57ECE80796}" type="slidenum">
              <a:rPr lang="it-IT" sz="1200" b="0" strike="noStrike" spc="-1">
                <a:solidFill>
                  <a:srgbClr val="000000"/>
                </a:solidFill>
                <a:latin typeface="Times New Roman"/>
                <a:ea typeface="ＭＳ Ｐゴシック"/>
              </a:rPr>
              <a:t>9</a:t>
            </a:fld>
            <a:endParaRPr lang="en-GB" sz="1200" b="0" strike="noStrike" spc="-1">
              <a:latin typeface="Times New Roman"/>
            </a:endParaRPr>
          </a:p>
        </p:txBody>
      </p:sp>
      <p:sp>
        <p:nvSpPr>
          <p:cNvPr id="173" name="CustomShape 2"/>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r">
              <a:lnSpc>
                <a:spcPct val="100000"/>
              </a:lnSpc>
            </a:pPr>
            <a:fld id="{BFFA3205-DD1B-4B30-94B5-D9CD1E59712C}" type="slidenum">
              <a:rPr lang="it-IT" sz="1200" strike="noStrike" spc="-1">
                <a:solidFill>
                  <a:srgbClr val="000000"/>
                </a:solidFill>
                <a:latin typeface="Times New Roman" panose="02020603050405020304" pitchFamily="18" charset="0"/>
                <a:ea typeface="ＭＳ Ｐゴシック"/>
              </a:rPr>
              <a:t>9</a:t>
            </a:fld>
            <a:endParaRPr lang="en-GB" sz="1200" strike="noStrike" spc="-1" dirty="0">
              <a:latin typeface="Times New Roman" panose="02020603050405020304" pitchFamily="18" charset="0"/>
            </a:endParaRPr>
          </a:p>
        </p:txBody>
      </p:sp>
      <p:sp>
        <p:nvSpPr>
          <p:cNvPr id="174" name="PlaceHolder 3"/>
          <p:cNvSpPr>
            <a:spLocks noGrp="1" noRot="1" noChangeAspect="1"/>
          </p:cNvSpPr>
          <p:nvPr>
            <p:ph type="sldImg"/>
          </p:nvPr>
        </p:nvSpPr>
        <p:spPr>
          <a:xfrm>
            <a:off x="1143000" y="685800"/>
            <a:ext cx="4572000" cy="3429000"/>
          </a:xfrm>
          <a:prstGeom prst="rect">
            <a:avLst/>
          </a:prstGeom>
        </p:spPr>
      </p:sp>
      <p:sp>
        <p:nvSpPr>
          <p:cNvPr id="175" name="PlaceHolder 4"/>
          <p:cNvSpPr>
            <a:spLocks noGrp="1"/>
          </p:cNvSpPr>
          <p:nvPr>
            <p:ph type="body"/>
          </p:nvPr>
        </p:nvSpPr>
        <p:spPr>
          <a:xfrm>
            <a:off x="914400" y="4343400"/>
            <a:ext cx="5028840" cy="4114440"/>
          </a:xfrm>
          <a:prstGeom prst="rect">
            <a:avLst/>
          </a:prstGeom>
        </p:spPr>
        <p:txBody>
          <a:bodyPr lIns="90000" tIns="46800" rIns="90000" bIns="46800" anchor="ctr">
            <a:noAutofit/>
          </a:bodyPr>
          <a:lstStyle/>
          <a:p>
            <a:endParaRPr lang="en-GB" sz="2000" strike="noStrike" spc="-1" dirty="0"/>
          </a:p>
        </p:txBody>
      </p:sp>
    </p:spTree>
    <p:extLst>
      <p:ext uri="{BB962C8B-B14F-4D97-AF65-F5344CB8AC3E}">
        <p14:creationId xmlns:p14="http://schemas.microsoft.com/office/powerpoint/2010/main" val="1168202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12/22/22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205393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12/22/22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2386119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422855"/>
            <a:ext cx="2057397" cy="365125"/>
          </a:xfrm>
        </p:spPr>
        <p:txBody>
          <a:bodyPr/>
          <a:lstStyle/>
          <a:p>
            <a:fld id="{96DFF08F-DC6B-4601-B491-B0F83F6DD2DA}" type="datetimeFigureOut">
              <a:rPr lang="en-US" dirty="0"/>
              <a:t>12/22/22</a:t>
            </a:fld>
            <a:endParaRPr lang="en-US"/>
          </a:p>
        </p:txBody>
      </p:sp>
      <p:sp>
        <p:nvSpPr>
          <p:cNvPr id="5" name="Footer Placeholder 4"/>
          <p:cNvSpPr>
            <a:spLocks noGrp="1"/>
          </p:cNvSpPr>
          <p:nvPr>
            <p:ph type="ftr" sz="quarter" idx="11"/>
          </p:nvPr>
        </p:nvSpPr>
        <p:spPr>
          <a:xfrm>
            <a:off x="2832102" y="6422855"/>
            <a:ext cx="3209752" cy="365125"/>
          </a:xfrm>
        </p:spPr>
        <p:txBody>
          <a:bodyPr/>
          <a:lstStyle/>
          <a:p>
            <a:endParaRPr lang="en-US"/>
          </a:p>
        </p:txBody>
      </p:sp>
      <p:sp>
        <p:nvSpPr>
          <p:cNvPr id="6" name="Slide Number Placeholder 5"/>
          <p:cNvSpPr>
            <a:spLocks noGrp="1"/>
          </p:cNvSpPr>
          <p:nvPr>
            <p:ph type="sldNum" sz="quarter" idx="12"/>
          </p:nvPr>
        </p:nvSpPr>
        <p:spPr>
          <a:xfrm>
            <a:off x="6054787" y="6422855"/>
            <a:ext cx="659819" cy="365125"/>
          </a:xfrm>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3128325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noAutofit/>
          </a:bodyPr>
          <a:lstStyle>
            <a:lvl1pPr>
              <a:defRPr b="0" i="0">
                <a:latin typeface="Times New Roman" panose="02020603050405020304" pitchFamily="18" charset="0"/>
              </a:defRPr>
            </a:lvl1pPr>
          </a:lstStyle>
          <a:p>
            <a:endParaRPr lang="en-GB" sz="2400" b="0" strike="noStrike" spc="-1" dirty="0">
              <a:solidFill>
                <a:srgbClr val="2C2C2C"/>
              </a:solidFill>
              <a:latin typeface="Arial"/>
            </a:endParaRPr>
          </a:p>
        </p:txBody>
      </p:sp>
      <p:sp>
        <p:nvSpPr>
          <p:cNvPr id="7" name="PlaceHolder 2"/>
          <p:cNvSpPr>
            <a:spLocks noGrp="1"/>
          </p:cNvSpPr>
          <p:nvPr>
            <p:ph type="subTitle"/>
          </p:nvPr>
        </p:nvSpPr>
        <p:spPr>
          <a:xfrm>
            <a:off x="457200" y="1604520"/>
            <a:ext cx="8229240" cy="3977280"/>
          </a:xfrm>
          <a:prstGeom prst="rect">
            <a:avLst/>
          </a:prstGeom>
        </p:spPr>
        <p:txBody>
          <a:bodyPr lIns="0" tIns="0" rIns="0" bIns="0" anchor="ctr">
            <a:noAutofit/>
          </a:bodyPr>
          <a:lstStyle>
            <a:lvl1pPr>
              <a:defRPr b="0" i="0">
                <a:latin typeface="Times New Roman" panose="02020603050405020304" pitchFamily="18" charset="0"/>
              </a:defRPr>
            </a:lvl1pPr>
          </a:lstStyle>
          <a:p>
            <a:pPr algn="ctr"/>
            <a:endParaRPr lang="en-GB" sz="3200" b="0" strike="noStrike" spc="-1" dirty="0">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noAutofit/>
          </a:bodyPr>
          <a:lstStyle>
            <a:lvl1pPr>
              <a:defRPr b="0" i="0">
                <a:latin typeface="Times New Roman" panose="02020603050405020304" pitchFamily="18" charset="0"/>
              </a:defRPr>
            </a:lvl1pPr>
          </a:lstStyle>
          <a:p>
            <a:endParaRPr lang="en-GB" sz="2400" b="0" strike="noStrike" spc="-1" dirty="0">
              <a:solidFill>
                <a:srgbClr val="2C2C2C"/>
              </a:solidFill>
              <a:latin typeface="Arial"/>
            </a:endParaRPr>
          </a:p>
        </p:txBody>
      </p:sp>
      <p:sp>
        <p:nvSpPr>
          <p:cNvPr id="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2200" b="0" strike="noStrike" spc="-1">
              <a:solidFill>
                <a:srgbClr val="FFFFFF"/>
              </a:solidFill>
              <a:latin typeface="Corbe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noAutofit/>
          </a:bodyPr>
          <a:lstStyle>
            <a:lvl1pPr>
              <a:defRPr b="0" i="0">
                <a:latin typeface="Times New Roman" panose="02020603050405020304" pitchFamily="18" charset="0"/>
              </a:defRPr>
            </a:lvl1pPr>
          </a:lstStyle>
          <a:p>
            <a:endParaRPr lang="en-GB" sz="2400" b="0" strike="noStrike" spc="-1" dirty="0">
              <a:solidFill>
                <a:srgbClr val="2C2C2C"/>
              </a:solidFill>
              <a:latin typeface="Arial"/>
            </a:endParaRPr>
          </a:p>
        </p:txBody>
      </p:sp>
      <p:sp>
        <p:nvSpPr>
          <p:cNvPr id="1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2200" b="0" strike="noStrike" spc="-1">
              <a:solidFill>
                <a:srgbClr val="FFFFFF"/>
              </a:solidFill>
              <a:latin typeface="Corbel"/>
            </a:endParaRPr>
          </a:p>
        </p:txBody>
      </p:sp>
      <p:sp>
        <p:nvSpPr>
          <p:cNvPr id="1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2200" b="0" strike="noStrike" spc="-1">
              <a:solidFill>
                <a:srgbClr val="FFFFFF"/>
              </a:solidFill>
              <a:latin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noAutofit/>
          </a:bodyPr>
          <a:lstStyle>
            <a:lvl1pPr>
              <a:defRPr b="0" i="0">
                <a:latin typeface="Times New Roman" panose="02020603050405020304" pitchFamily="18" charset="0"/>
              </a:defRPr>
            </a:lvl1pPr>
          </a:lstStyle>
          <a:p>
            <a:endParaRPr lang="en-GB" sz="2400" b="0" strike="noStrike" spc="-1" dirty="0">
              <a:solidFill>
                <a:srgbClr val="2C2C2C"/>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p:spPr>
        <p:txBody>
          <a:bodyPr lIns="0" tIns="0" rIns="0" bIns="0" anchor="ctr">
            <a:noAutofit/>
          </a:bodyPr>
          <a:lstStyle>
            <a:lvl1pPr>
              <a:defRPr b="0" i="0">
                <a:latin typeface="Times New Roman" panose="02020603050405020304" pitchFamily="18" charset="0"/>
              </a:defRPr>
            </a:lvl1pPr>
          </a:lstStyle>
          <a:p>
            <a:pPr algn="ctr"/>
            <a:endParaRPr lang="en-GB" sz="3200" b="0" strike="noStrike" spc="-1" dirty="0">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noAutofit/>
          </a:bodyPr>
          <a:lstStyle>
            <a:lvl1pPr>
              <a:defRPr b="0" i="0">
                <a:latin typeface="Times New Roman" panose="02020603050405020304" pitchFamily="18" charset="0"/>
              </a:defRPr>
            </a:lvl1pPr>
          </a:lstStyle>
          <a:p>
            <a:endParaRPr lang="en-GB" sz="2400" b="0" strike="noStrike" spc="-1" dirty="0">
              <a:solidFill>
                <a:srgbClr val="2C2C2C"/>
              </a:solidFill>
              <a:latin typeface="Arial"/>
            </a:endParaRPr>
          </a:p>
        </p:txBody>
      </p:sp>
      <p:sp>
        <p:nvSpPr>
          <p:cNvPr id="1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2200" b="0" strike="noStrike" spc="-1">
              <a:solidFill>
                <a:srgbClr val="FFFFFF"/>
              </a:solidFill>
              <a:latin typeface="Corbel"/>
            </a:endParaRPr>
          </a:p>
        </p:txBody>
      </p:sp>
      <p:sp>
        <p:nvSpPr>
          <p:cNvPr id="1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2200" b="0" strike="noStrike" spc="-1">
              <a:solidFill>
                <a:srgbClr val="FFFFFF"/>
              </a:solidFill>
              <a:latin typeface="Corbel"/>
            </a:endParaRPr>
          </a:p>
        </p:txBody>
      </p:sp>
      <p:sp>
        <p:nvSpPr>
          <p:cNvPr id="1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2200" b="0" strike="noStrike" spc="-1">
              <a:solidFill>
                <a:srgbClr val="FFFFFF"/>
              </a:solidFill>
              <a:latin typeface="Corbe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noAutofit/>
          </a:bodyPr>
          <a:lstStyle>
            <a:lvl1pPr>
              <a:defRPr b="0" i="0">
                <a:latin typeface="Times New Roman" panose="02020603050405020304" pitchFamily="18" charset="0"/>
              </a:defRPr>
            </a:lvl1pPr>
          </a:lstStyle>
          <a:p>
            <a:endParaRPr lang="en-GB" sz="2400" b="0" strike="noStrike" spc="-1" dirty="0">
              <a:solidFill>
                <a:srgbClr val="2C2C2C"/>
              </a:solidFill>
              <a:latin typeface="Arial"/>
            </a:endParaRPr>
          </a:p>
        </p:txBody>
      </p:sp>
      <p:sp>
        <p:nvSpPr>
          <p:cNvPr id="2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2200" b="0" strike="noStrike" spc="-1">
              <a:solidFill>
                <a:srgbClr val="FFFFFF"/>
              </a:solidFill>
              <a:latin typeface="Corbe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2200" b="0" strike="noStrike" spc="-1">
              <a:solidFill>
                <a:srgbClr val="FFFFFF"/>
              </a:solidFill>
              <a:latin typeface="Corbel"/>
            </a:endParaRPr>
          </a:p>
        </p:txBody>
      </p:sp>
      <p:sp>
        <p:nvSpPr>
          <p:cNvPr id="2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2200" b="0" strike="noStrike" spc="-1">
              <a:solidFill>
                <a:srgbClr val="FFFFFF"/>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12/22/22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721397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noAutofit/>
          </a:bodyPr>
          <a:lstStyle>
            <a:lvl1pPr>
              <a:defRPr b="0" i="0">
                <a:latin typeface="Times New Roman" panose="02020603050405020304" pitchFamily="18" charset="0"/>
              </a:defRPr>
            </a:lvl1pPr>
          </a:lstStyle>
          <a:p>
            <a:endParaRPr lang="en-GB" sz="2400" b="0" strike="noStrike" spc="-1" dirty="0">
              <a:solidFill>
                <a:srgbClr val="2C2C2C"/>
              </a:solidFill>
              <a:latin typeface="Arial"/>
            </a:endParaRPr>
          </a:p>
        </p:txBody>
      </p:sp>
      <p:sp>
        <p:nvSpPr>
          <p:cNvPr id="2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2200" b="0" strike="noStrike" spc="-1">
              <a:solidFill>
                <a:srgbClr val="FFFFFF"/>
              </a:solidFill>
              <a:latin typeface="Corbel"/>
            </a:endParaRPr>
          </a:p>
        </p:txBody>
      </p:sp>
      <p:sp>
        <p:nvSpPr>
          <p:cNvPr id="2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2200" b="0" strike="noStrike" spc="-1">
              <a:solidFill>
                <a:srgbClr val="FFFFFF"/>
              </a:solidFill>
              <a:latin typeface="Corbel"/>
            </a:endParaRPr>
          </a:p>
        </p:txBody>
      </p:sp>
      <p:sp>
        <p:nvSpPr>
          <p:cNvPr id="2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2200" b="0" strike="noStrike" spc="-1">
              <a:solidFill>
                <a:srgbClr val="FFFFFF"/>
              </a:solidFill>
              <a:latin typeface="Corbe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tIns="0" rIns="0" bIns="0" anchor="ctr">
            <a:noAutofit/>
          </a:bodyPr>
          <a:lstStyle>
            <a:lvl1pPr>
              <a:defRPr b="0" i="0">
                <a:latin typeface="Times New Roman" panose="02020603050405020304" pitchFamily="18" charset="0"/>
              </a:defRPr>
            </a:lvl1pPr>
          </a:lstStyle>
          <a:p>
            <a:endParaRPr lang="en-GB" sz="2400" b="0" strike="noStrike" spc="-1" dirty="0">
              <a:solidFill>
                <a:srgbClr val="2C2C2C"/>
              </a:solidFill>
              <a:latin typeface="Arial"/>
            </a:endParaRPr>
          </a:p>
        </p:txBody>
      </p:sp>
      <p:sp>
        <p:nvSpPr>
          <p:cNvPr id="2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2200" b="0" strike="noStrike" spc="-1">
              <a:solidFill>
                <a:srgbClr val="FFFFFF"/>
              </a:solidFill>
              <a:latin typeface="Corbel"/>
            </a:endParaRPr>
          </a:p>
        </p:txBody>
      </p:sp>
      <p:sp>
        <p:nvSpPr>
          <p:cNvPr id="2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2200" b="0" strike="noStrike" spc="-1">
              <a:solidFill>
                <a:srgbClr val="FFFFFF"/>
              </a:solidFill>
              <a:latin typeface="Cor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tIns="0" rIns="0" bIns="0" anchor="ctr">
            <a:noAutofit/>
          </a:bodyPr>
          <a:lstStyle>
            <a:lvl1pPr>
              <a:defRPr b="0" i="0">
                <a:latin typeface="Times New Roman" panose="02020603050405020304" pitchFamily="18" charset="0"/>
              </a:defRPr>
            </a:lvl1pPr>
          </a:lstStyle>
          <a:p>
            <a:endParaRPr lang="en-GB" sz="2400" b="0" strike="noStrike" spc="-1" dirty="0">
              <a:solidFill>
                <a:srgbClr val="2C2C2C"/>
              </a:solidFill>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2200" b="0" strike="noStrike" spc="-1">
              <a:solidFill>
                <a:srgbClr val="FFFFFF"/>
              </a:solidFill>
              <a:latin typeface="Corbel"/>
            </a:endParaRPr>
          </a:p>
        </p:txBody>
      </p:sp>
      <p:sp>
        <p:nvSpPr>
          <p:cNvPr id="3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2200" b="0" strike="noStrike" spc="-1">
              <a:solidFill>
                <a:srgbClr val="FFFFFF"/>
              </a:solidFill>
              <a:latin typeface="Corbel"/>
            </a:endParaRPr>
          </a:p>
        </p:txBody>
      </p:sp>
      <p:sp>
        <p:nvSpPr>
          <p:cNvPr id="3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2200" b="0" strike="noStrike" spc="-1">
              <a:solidFill>
                <a:srgbClr val="FFFFFF"/>
              </a:solidFill>
              <a:latin typeface="Corbel"/>
            </a:endParaRPr>
          </a:p>
        </p:txBody>
      </p:sp>
      <p:sp>
        <p:nvSpPr>
          <p:cNvPr id="3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2200" b="0" strike="noStrike" spc="-1">
              <a:solidFill>
                <a:srgbClr val="FFFFFF"/>
              </a:solidFill>
              <a:latin typeface="Corbe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tIns="0" rIns="0" bIns="0" anchor="ctr">
            <a:noAutofit/>
          </a:bodyPr>
          <a:lstStyle>
            <a:lvl1pPr>
              <a:defRPr b="0" i="0">
                <a:latin typeface="Times New Roman" panose="02020603050405020304" pitchFamily="18" charset="0"/>
              </a:defRPr>
            </a:lvl1pPr>
          </a:lstStyle>
          <a:p>
            <a:endParaRPr lang="en-GB" sz="2400" b="0" strike="noStrike" spc="-1" dirty="0">
              <a:solidFill>
                <a:srgbClr val="2C2C2C"/>
              </a:solidFill>
              <a:latin typeface="Arial"/>
            </a:endParaRPr>
          </a:p>
        </p:txBody>
      </p:sp>
      <p:sp>
        <p:nvSpPr>
          <p:cNvPr id="3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2200" b="0" strike="noStrike" spc="-1">
              <a:solidFill>
                <a:srgbClr val="FFFFFF"/>
              </a:solidFill>
              <a:latin typeface="Corbel"/>
            </a:endParaRPr>
          </a:p>
        </p:txBody>
      </p:sp>
      <p:sp>
        <p:nvSpPr>
          <p:cNvPr id="3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2200" b="0" strike="noStrike" spc="-1">
              <a:solidFill>
                <a:srgbClr val="FFFFFF"/>
              </a:solidFill>
              <a:latin typeface="Corbel"/>
            </a:endParaRPr>
          </a:p>
        </p:txBody>
      </p:sp>
      <p:sp>
        <p:nvSpPr>
          <p:cNvPr id="3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2200" b="0" strike="noStrike" spc="-1">
              <a:solidFill>
                <a:srgbClr val="FFFFFF"/>
              </a:solidFill>
              <a:latin typeface="Corbel"/>
            </a:endParaRPr>
          </a:p>
        </p:txBody>
      </p:sp>
      <p:sp>
        <p:nvSpPr>
          <p:cNvPr id="3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2200" b="0" strike="noStrike" spc="-1">
              <a:solidFill>
                <a:srgbClr val="FFFFFF"/>
              </a:solidFill>
              <a:latin typeface="Corbel"/>
            </a:endParaRPr>
          </a:p>
        </p:txBody>
      </p:sp>
      <p:sp>
        <p:nvSpPr>
          <p:cNvPr id="4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2200" b="0" strike="noStrike" spc="-1">
              <a:solidFill>
                <a:srgbClr val="FFFFFF"/>
              </a:solidFill>
              <a:latin typeface="Corbel"/>
            </a:endParaRPr>
          </a:p>
        </p:txBody>
      </p:sp>
      <p:sp>
        <p:nvSpPr>
          <p:cNvPr id="4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2200" b="0" strike="noStrike" spc="-1">
              <a:solidFill>
                <a:srgbClr val="FFFFFF"/>
              </a:solidFill>
              <a:latin typeface="Corbe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1EC413-9234-427C-F733-47B70EDEBA0F}"/>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F539909-3A28-293C-FBC7-F961FB40B47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piè di pagina 3">
            <a:extLst>
              <a:ext uri="{FF2B5EF4-FFF2-40B4-BE49-F238E27FC236}">
                <a16:creationId xmlns:a16="http://schemas.microsoft.com/office/drawing/2014/main" id="{904DC7A2-4642-FC5B-405D-E9A243732B35}"/>
              </a:ext>
            </a:extLst>
          </p:cNvPr>
          <p:cNvSpPr>
            <a:spLocks noGrp="1"/>
          </p:cNvSpPr>
          <p:nvPr>
            <p:ph type="ftr" idx="10"/>
          </p:nvPr>
        </p:nvSpPr>
        <p:spPr/>
        <p:txBody>
          <a:bodyPr/>
          <a:lstStyle>
            <a:lvl1pPr>
              <a:defRPr/>
            </a:lvl1pPr>
          </a:lstStyle>
          <a:p>
            <a:r>
              <a:rPr lang="en-GB" altLang="it-IT"/>
              <a:t>DIGITARE NOME DIPARTIMENTO                                          SECONDA RIGA NOME DIPARTIMENTO</a:t>
            </a:r>
          </a:p>
        </p:txBody>
      </p:sp>
    </p:spTree>
    <p:extLst>
      <p:ext uri="{BB962C8B-B14F-4D97-AF65-F5344CB8AC3E}">
        <p14:creationId xmlns:p14="http://schemas.microsoft.com/office/powerpoint/2010/main" val="544880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7F6F43-885D-3D15-C041-6F3021BFEEE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32D4A8C-06DE-003E-B132-F6E8D88B2A9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piè di pagina 3">
            <a:extLst>
              <a:ext uri="{FF2B5EF4-FFF2-40B4-BE49-F238E27FC236}">
                <a16:creationId xmlns:a16="http://schemas.microsoft.com/office/drawing/2014/main" id="{BCC5949D-EB38-4873-E3DC-D429E92FA087}"/>
              </a:ext>
            </a:extLst>
          </p:cNvPr>
          <p:cNvSpPr>
            <a:spLocks noGrp="1"/>
          </p:cNvSpPr>
          <p:nvPr>
            <p:ph type="ftr" idx="10"/>
          </p:nvPr>
        </p:nvSpPr>
        <p:spPr/>
        <p:txBody>
          <a:bodyPr/>
          <a:lstStyle>
            <a:lvl1pPr>
              <a:defRPr/>
            </a:lvl1pPr>
          </a:lstStyle>
          <a:p>
            <a:r>
              <a:rPr lang="en-GB" altLang="it-IT"/>
              <a:t>DIGITARE NOME DIPARTIMENTO                                          SECONDA RIGA NOME DIPARTIMENTO</a:t>
            </a:r>
          </a:p>
        </p:txBody>
      </p:sp>
    </p:spTree>
    <p:extLst>
      <p:ext uri="{BB962C8B-B14F-4D97-AF65-F5344CB8AC3E}">
        <p14:creationId xmlns:p14="http://schemas.microsoft.com/office/powerpoint/2010/main" val="3925936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2A6EFB-F025-947D-0195-FEAB910965D8}"/>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E47423C-F4CC-0E1F-6AA7-226F4AB9C53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piè di pagina 3">
            <a:extLst>
              <a:ext uri="{FF2B5EF4-FFF2-40B4-BE49-F238E27FC236}">
                <a16:creationId xmlns:a16="http://schemas.microsoft.com/office/drawing/2014/main" id="{545416EB-719F-EF98-C9D6-ED72BA1167A5}"/>
              </a:ext>
            </a:extLst>
          </p:cNvPr>
          <p:cNvSpPr>
            <a:spLocks noGrp="1"/>
          </p:cNvSpPr>
          <p:nvPr>
            <p:ph type="ftr" idx="10"/>
          </p:nvPr>
        </p:nvSpPr>
        <p:spPr/>
        <p:txBody>
          <a:bodyPr/>
          <a:lstStyle>
            <a:lvl1pPr>
              <a:defRPr/>
            </a:lvl1pPr>
          </a:lstStyle>
          <a:p>
            <a:r>
              <a:rPr lang="en-GB" altLang="it-IT"/>
              <a:t>DIGITARE NOME DIPARTIMENTO                                          SECONDA RIGA NOME DIPARTIMENTO</a:t>
            </a:r>
          </a:p>
        </p:txBody>
      </p:sp>
    </p:spTree>
    <p:extLst>
      <p:ext uri="{BB962C8B-B14F-4D97-AF65-F5344CB8AC3E}">
        <p14:creationId xmlns:p14="http://schemas.microsoft.com/office/powerpoint/2010/main" val="2666986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6DE255-66E1-21AC-B875-4EF8FA15FC7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9A759BA-052E-909F-80FC-1518CDEEE467}"/>
              </a:ext>
            </a:extLst>
          </p:cNvPr>
          <p:cNvSpPr>
            <a:spLocks noGrp="1"/>
          </p:cNvSpPr>
          <p:nvPr>
            <p:ph sz="half" idx="1"/>
          </p:nvPr>
        </p:nvSpPr>
        <p:spPr>
          <a:xfrm>
            <a:off x="76200" y="1339850"/>
            <a:ext cx="3960813" cy="411321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DE23912-4B1B-D22E-3186-721562DC61AB}"/>
              </a:ext>
            </a:extLst>
          </p:cNvPr>
          <p:cNvSpPr>
            <a:spLocks noGrp="1"/>
          </p:cNvSpPr>
          <p:nvPr>
            <p:ph sz="half" idx="2"/>
          </p:nvPr>
        </p:nvSpPr>
        <p:spPr>
          <a:xfrm>
            <a:off x="4189413" y="1339850"/>
            <a:ext cx="3962400" cy="411321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5E68F563-C1A2-2E81-E456-623053120538}"/>
              </a:ext>
            </a:extLst>
          </p:cNvPr>
          <p:cNvSpPr>
            <a:spLocks noGrp="1"/>
          </p:cNvSpPr>
          <p:nvPr>
            <p:ph type="ftr" idx="10"/>
          </p:nvPr>
        </p:nvSpPr>
        <p:spPr/>
        <p:txBody>
          <a:bodyPr/>
          <a:lstStyle>
            <a:lvl1pPr>
              <a:defRPr/>
            </a:lvl1pPr>
          </a:lstStyle>
          <a:p>
            <a:r>
              <a:rPr lang="en-GB" altLang="it-IT"/>
              <a:t>DIGITARE NOME DIPARTIMENTO                                          SECONDA RIGA NOME DIPARTIMENTO</a:t>
            </a:r>
          </a:p>
        </p:txBody>
      </p:sp>
    </p:spTree>
    <p:extLst>
      <p:ext uri="{BB962C8B-B14F-4D97-AF65-F5344CB8AC3E}">
        <p14:creationId xmlns:p14="http://schemas.microsoft.com/office/powerpoint/2010/main" val="2803360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6F8C61-AE6B-8325-5B67-A91D39F84021}"/>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7CA799B-BF2E-B1E9-AFC0-3CDE954484B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926D94E-F82A-434E-549C-FED7F4FED9DF}"/>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249CC73-1BE5-A7BD-9DC0-0F7CCAD2771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300110A-5240-8687-47CD-A93786A6153B}"/>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piè di pagina 6">
            <a:extLst>
              <a:ext uri="{FF2B5EF4-FFF2-40B4-BE49-F238E27FC236}">
                <a16:creationId xmlns:a16="http://schemas.microsoft.com/office/drawing/2014/main" id="{D1A67A39-DB50-0669-1B32-E374D1558A7E}"/>
              </a:ext>
            </a:extLst>
          </p:cNvPr>
          <p:cNvSpPr>
            <a:spLocks noGrp="1"/>
          </p:cNvSpPr>
          <p:nvPr>
            <p:ph type="ftr" idx="10"/>
          </p:nvPr>
        </p:nvSpPr>
        <p:spPr/>
        <p:txBody>
          <a:bodyPr/>
          <a:lstStyle>
            <a:lvl1pPr>
              <a:defRPr/>
            </a:lvl1pPr>
          </a:lstStyle>
          <a:p>
            <a:r>
              <a:rPr lang="en-GB" altLang="it-IT"/>
              <a:t>DIGITARE NOME DIPARTIMENTO                                          SECONDA RIGA NOME DIPARTIMENTO</a:t>
            </a:r>
          </a:p>
        </p:txBody>
      </p:sp>
    </p:spTree>
    <p:extLst>
      <p:ext uri="{BB962C8B-B14F-4D97-AF65-F5344CB8AC3E}">
        <p14:creationId xmlns:p14="http://schemas.microsoft.com/office/powerpoint/2010/main" val="975362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E4D89C-C273-7003-1FAA-8F19E11A0070}"/>
              </a:ext>
            </a:extLst>
          </p:cNvPr>
          <p:cNvSpPr>
            <a:spLocks noGrp="1"/>
          </p:cNvSpPr>
          <p:nvPr>
            <p:ph type="title"/>
          </p:nvPr>
        </p:nvSpPr>
        <p:spPr/>
        <p:txBody>
          <a:bodyPr/>
          <a:lstStyle/>
          <a:p>
            <a:r>
              <a:rPr lang="it-IT"/>
              <a:t>Fare clic per modificare lo stile del titolo dello schema</a:t>
            </a:r>
          </a:p>
        </p:txBody>
      </p:sp>
      <p:sp>
        <p:nvSpPr>
          <p:cNvPr id="3" name="Segnaposto piè di pagina 2">
            <a:extLst>
              <a:ext uri="{FF2B5EF4-FFF2-40B4-BE49-F238E27FC236}">
                <a16:creationId xmlns:a16="http://schemas.microsoft.com/office/drawing/2014/main" id="{4A651B91-4D0A-342E-651B-C09DE053A52C}"/>
              </a:ext>
            </a:extLst>
          </p:cNvPr>
          <p:cNvSpPr>
            <a:spLocks noGrp="1"/>
          </p:cNvSpPr>
          <p:nvPr>
            <p:ph type="ftr" idx="10"/>
          </p:nvPr>
        </p:nvSpPr>
        <p:spPr/>
        <p:txBody>
          <a:bodyPr/>
          <a:lstStyle>
            <a:lvl1pPr>
              <a:defRPr/>
            </a:lvl1pPr>
          </a:lstStyle>
          <a:p>
            <a:r>
              <a:rPr lang="en-GB" altLang="it-IT"/>
              <a:t>DIGITARE NOME DIPARTIMENTO                                          SECONDA RIGA NOME DIPARTIMENTO</a:t>
            </a:r>
          </a:p>
        </p:txBody>
      </p:sp>
    </p:spTree>
    <p:extLst>
      <p:ext uri="{BB962C8B-B14F-4D97-AF65-F5344CB8AC3E}">
        <p14:creationId xmlns:p14="http://schemas.microsoft.com/office/powerpoint/2010/main" val="3893162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12/22/22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a:p>
        </p:txBody>
      </p:sp>
    </p:spTree>
    <p:extLst>
      <p:ext uri="{BB962C8B-B14F-4D97-AF65-F5344CB8AC3E}">
        <p14:creationId xmlns:p14="http://schemas.microsoft.com/office/powerpoint/2010/main" val="400357356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72FA660F-094C-AA96-1D87-9639C1743391}"/>
              </a:ext>
            </a:extLst>
          </p:cNvPr>
          <p:cNvSpPr>
            <a:spLocks noGrp="1"/>
          </p:cNvSpPr>
          <p:nvPr>
            <p:ph type="ftr" idx="10"/>
          </p:nvPr>
        </p:nvSpPr>
        <p:spPr/>
        <p:txBody>
          <a:bodyPr/>
          <a:lstStyle>
            <a:lvl1pPr>
              <a:defRPr/>
            </a:lvl1pPr>
          </a:lstStyle>
          <a:p>
            <a:r>
              <a:rPr lang="en-GB" altLang="it-IT"/>
              <a:t>DIGITARE NOME DIPARTIMENTO                                          SECONDA RIGA NOME DIPARTIMENTO</a:t>
            </a:r>
          </a:p>
        </p:txBody>
      </p:sp>
    </p:spTree>
    <p:extLst>
      <p:ext uri="{BB962C8B-B14F-4D97-AF65-F5344CB8AC3E}">
        <p14:creationId xmlns:p14="http://schemas.microsoft.com/office/powerpoint/2010/main" val="1131882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2CD3EF-BBD0-3338-E3ED-3547A430B8CB}"/>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F97A9E-96DA-EB18-7E8B-DB52210543F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8669C81-0C66-A951-3760-828870B1EB5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piè di pagina 4">
            <a:extLst>
              <a:ext uri="{FF2B5EF4-FFF2-40B4-BE49-F238E27FC236}">
                <a16:creationId xmlns:a16="http://schemas.microsoft.com/office/drawing/2014/main" id="{EA1034EE-384E-9E0A-4C78-20C06697253F}"/>
              </a:ext>
            </a:extLst>
          </p:cNvPr>
          <p:cNvSpPr>
            <a:spLocks noGrp="1"/>
          </p:cNvSpPr>
          <p:nvPr>
            <p:ph type="ftr" idx="10"/>
          </p:nvPr>
        </p:nvSpPr>
        <p:spPr/>
        <p:txBody>
          <a:bodyPr/>
          <a:lstStyle>
            <a:lvl1pPr>
              <a:defRPr/>
            </a:lvl1pPr>
          </a:lstStyle>
          <a:p>
            <a:r>
              <a:rPr lang="en-GB" altLang="it-IT"/>
              <a:t>DIGITARE NOME DIPARTIMENTO                                          SECONDA RIGA NOME DIPARTIMENTO</a:t>
            </a:r>
          </a:p>
        </p:txBody>
      </p:sp>
    </p:spTree>
    <p:extLst>
      <p:ext uri="{BB962C8B-B14F-4D97-AF65-F5344CB8AC3E}">
        <p14:creationId xmlns:p14="http://schemas.microsoft.com/office/powerpoint/2010/main" val="40976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97545C-2030-BF93-BF40-4A2B78A462DD}"/>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9BC5F10-948D-3370-38BF-34FDC7D735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1CF4163-0407-672E-4EA2-E377CC662CC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piè di pagina 4">
            <a:extLst>
              <a:ext uri="{FF2B5EF4-FFF2-40B4-BE49-F238E27FC236}">
                <a16:creationId xmlns:a16="http://schemas.microsoft.com/office/drawing/2014/main" id="{D00A4846-6A95-B60C-EED2-2080E683ACEC}"/>
              </a:ext>
            </a:extLst>
          </p:cNvPr>
          <p:cNvSpPr>
            <a:spLocks noGrp="1"/>
          </p:cNvSpPr>
          <p:nvPr>
            <p:ph type="ftr" idx="10"/>
          </p:nvPr>
        </p:nvSpPr>
        <p:spPr/>
        <p:txBody>
          <a:bodyPr/>
          <a:lstStyle>
            <a:lvl1pPr>
              <a:defRPr/>
            </a:lvl1pPr>
          </a:lstStyle>
          <a:p>
            <a:r>
              <a:rPr lang="en-GB" altLang="it-IT"/>
              <a:t>DIGITARE NOME DIPARTIMENTO                                          SECONDA RIGA NOME DIPARTIMENTO</a:t>
            </a:r>
          </a:p>
        </p:txBody>
      </p:sp>
    </p:spTree>
    <p:extLst>
      <p:ext uri="{BB962C8B-B14F-4D97-AF65-F5344CB8AC3E}">
        <p14:creationId xmlns:p14="http://schemas.microsoft.com/office/powerpoint/2010/main" val="473957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F838DD-4FF7-AD0F-5BD1-9AD13B6F1D4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549D559-C986-77F9-ACD0-82CC4875705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piè di pagina 3">
            <a:extLst>
              <a:ext uri="{FF2B5EF4-FFF2-40B4-BE49-F238E27FC236}">
                <a16:creationId xmlns:a16="http://schemas.microsoft.com/office/drawing/2014/main" id="{99CF0DEA-3CAD-A2F9-5903-E031DA2D39AF}"/>
              </a:ext>
            </a:extLst>
          </p:cNvPr>
          <p:cNvSpPr>
            <a:spLocks noGrp="1"/>
          </p:cNvSpPr>
          <p:nvPr>
            <p:ph type="ftr" idx="10"/>
          </p:nvPr>
        </p:nvSpPr>
        <p:spPr/>
        <p:txBody>
          <a:bodyPr/>
          <a:lstStyle>
            <a:lvl1pPr>
              <a:defRPr/>
            </a:lvl1pPr>
          </a:lstStyle>
          <a:p>
            <a:r>
              <a:rPr lang="en-GB" altLang="it-IT"/>
              <a:t>DIGITARE NOME DIPARTIMENTO                                          SECONDA RIGA NOME DIPARTIMENTO</a:t>
            </a:r>
          </a:p>
        </p:txBody>
      </p:sp>
    </p:spTree>
    <p:extLst>
      <p:ext uri="{BB962C8B-B14F-4D97-AF65-F5344CB8AC3E}">
        <p14:creationId xmlns:p14="http://schemas.microsoft.com/office/powerpoint/2010/main" val="3460037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1AABEB3-9BA1-4008-847E-0DFD2C0A4C9E}"/>
              </a:ext>
            </a:extLst>
          </p:cNvPr>
          <p:cNvSpPr>
            <a:spLocks noGrp="1"/>
          </p:cNvSpPr>
          <p:nvPr>
            <p:ph type="title" orient="vert"/>
          </p:nvPr>
        </p:nvSpPr>
        <p:spPr>
          <a:xfrm>
            <a:off x="6162675" y="-241300"/>
            <a:ext cx="2027238" cy="5694363"/>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D966EF3-64DB-6352-A717-B7B129730663}"/>
              </a:ext>
            </a:extLst>
          </p:cNvPr>
          <p:cNvSpPr>
            <a:spLocks noGrp="1"/>
          </p:cNvSpPr>
          <p:nvPr>
            <p:ph type="body" orient="vert" idx="1"/>
          </p:nvPr>
        </p:nvSpPr>
        <p:spPr>
          <a:xfrm>
            <a:off x="76200" y="-241300"/>
            <a:ext cx="5934075" cy="569436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piè di pagina 3">
            <a:extLst>
              <a:ext uri="{FF2B5EF4-FFF2-40B4-BE49-F238E27FC236}">
                <a16:creationId xmlns:a16="http://schemas.microsoft.com/office/drawing/2014/main" id="{9A2975E7-93CD-49D5-761C-4CA6C676931A}"/>
              </a:ext>
            </a:extLst>
          </p:cNvPr>
          <p:cNvSpPr>
            <a:spLocks noGrp="1"/>
          </p:cNvSpPr>
          <p:nvPr>
            <p:ph type="ftr" idx="10"/>
          </p:nvPr>
        </p:nvSpPr>
        <p:spPr/>
        <p:txBody>
          <a:bodyPr/>
          <a:lstStyle>
            <a:lvl1pPr>
              <a:defRPr/>
            </a:lvl1pPr>
          </a:lstStyle>
          <a:p>
            <a:r>
              <a:rPr lang="en-GB" altLang="it-IT"/>
              <a:t>DIGITARE NOME DIPARTIMENTO                                          SECONDA RIGA NOME DIPARTIMENTO</a:t>
            </a:r>
          </a:p>
        </p:txBody>
      </p:sp>
    </p:spTree>
    <p:extLst>
      <p:ext uri="{BB962C8B-B14F-4D97-AF65-F5344CB8AC3E}">
        <p14:creationId xmlns:p14="http://schemas.microsoft.com/office/powerpoint/2010/main" val="137586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12/22/22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2221068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12/22/22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188949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12/22/22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1186730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12/22/22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2427108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230518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195459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b="0" i="0">
                <a:solidFill>
                  <a:schemeClr val="tx1"/>
                </a:solidFill>
                <a:latin typeface="Times New Roman" panose="02020603050405020304" pitchFamily="18" charset="0"/>
              </a:defRPr>
            </a:lvl1pPr>
          </a:lstStyle>
          <a:p>
            <a:fld id="{96DFF08F-DC6B-4601-B491-B0F83F6DD2DA}" type="datetimeFigureOut">
              <a:rPr lang="en-US" smtClean="0"/>
              <a:pPr/>
              <a:t>12/22/22</a:t>
            </a:fld>
            <a:endParaRPr lang="en-US" dirty="0"/>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b="0" i="0">
                <a:solidFill>
                  <a:schemeClr val="tx1"/>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i="0">
                <a:solidFill>
                  <a:schemeClr val="tx1"/>
                </a:solidFill>
                <a:latin typeface="Times New Roman" panose="02020603050405020304" pitchFamily="18" charset="0"/>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78094401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99BDD"/>
        </a:solidFill>
        <a:effectLst/>
      </p:bgPr>
    </p:bg>
    <p:spTree>
      <p:nvGrpSpPr>
        <p:cNvPr id="1" name=""/>
        <p:cNvGrpSpPr/>
        <p:nvPr/>
      </p:nvGrpSpPr>
      <p:grpSpPr>
        <a:xfrm>
          <a:off x="0" y="0"/>
          <a:ext cx="0" cy="0"/>
          <a:chOff x="0" y="0"/>
          <a:chExt cx="0" cy="0"/>
        </a:xfrm>
      </p:grpSpPr>
      <p:sp>
        <p:nvSpPr>
          <p:cNvPr id="6" name="CustomShape 1" hidden="1"/>
          <p:cNvSpPr/>
          <p:nvPr/>
        </p:nvSpPr>
        <p:spPr>
          <a:xfrm>
            <a:off x="360" y="176040"/>
            <a:ext cx="9141480" cy="16455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7" name="PlaceHolder 2"/>
          <p:cNvSpPr>
            <a:spLocks noGrp="1"/>
          </p:cNvSpPr>
          <p:nvPr>
            <p:ph type="dt"/>
          </p:nvPr>
        </p:nvSpPr>
        <p:spPr>
          <a:xfrm>
            <a:off x="681480" y="6422760"/>
            <a:ext cx="2594520" cy="364680"/>
          </a:xfrm>
          <a:prstGeom prst="rect">
            <a:avLst/>
          </a:prstGeom>
        </p:spPr>
        <p:txBody>
          <a:bodyPr rIns="45720" anchor="ctr">
            <a:noAutofit/>
          </a:bodyPr>
          <a:lstStyle>
            <a:lvl1pPr>
              <a:defRPr b="0" i="0">
                <a:latin typeface="Times New Roman" panose="02020603050405020304" pitchFamily="18" charset="0"/>
              </a:defRPr>
            </a:lvl1pPr>
          </a:lstStyle>
          <a:p>
            <a:fld id="{CAC0C1CC-6A02-455A-B0A1-4D4B1746BACC}" type="datetime">
              <a:rPr lang="en-US" sz="1050" spc="-1" smtClean="0">
                <a:solidFill>
                  <a:srgbClr val="FFFFFF"/>
                </a:solidFill>
                <a:ea typeface="ＭＳ Ｐゴシック"/>
              </a:rPr>
              <a:pPr/>
              <a:t>12/22/22</a:t>
            </a:fld>
            <a:endParaRPr lang="en-GB" sz="1050" spc="-1" dirty="0">
              <a:latin typeface="Times New Roman"/>
            </a:endParaRPr>
          </a:p>
        </p:txBody>
      </p:sp>
      <p:sp>
        <p:nvSpPr>
          <p:cNvPr id="2" name="PlaceHolder 3"/>
          <p:cNvSpPr>
            <a:spLocks noGrp="1"/>
          </p:cNvSpPr>
          <p:nvPr>
            <p:ph type="ftr"/>
          </p:nvPr>
        </p:nvSpPr>
        <p:spPr>
          <a:xfrm>
            <a:off x="4191120" y="6422760"/>
            <a:ext cx="4060440" cy="364680"/>
          </a:xfrm>
          <a:prstGeom prst="rect">
            <a:avLst/>
          </a:prstGeom>
        </p:spPr>
        <p:txBody>
          <a:bodyPr anchor="ctr">
            <a:noAutofit/>
          </a:bodyPr>
          <a:lstStyle/>
          <a:p>
            <a:endParaRPr lang="en-GB" sz="2400" b="0" strike="noStrike" spc="-1">
              <a:latin typeface="Times New Roman"/>
            </a:endParaRPr>
          </a:p>
        </p:txBody>
      </p:sp>
      <p:sp>
        <p:nvSpPr>
          <p:cNvPr id="3" name="PlaceHolder 4"/>
          <p:cNvSpPr>
            <a:spLocks noGrp="1"/>
          </p:cNvSpPr>
          <p:nvPr>
            <p:ph type="sldNum"/>
          </p:nvPr>
        </p:nvSpPr>
        <p:spPr>
          <a:xfrm>
            <a:off x="8265240" y="6422760"/>
            <a:ext cx="709200" cy="364680"/>
          </a:xfrm>
          <a:prstGeom prst="rect">
            <a:avLst/>
          </a:prstGeom>
        </p:spPr>
        <p:txBody>
          <a:bodyPr lIns="45720" anchor="ctr">
            <a:noAutofit/>
          </a:bodyPr>
          <a:lstStyle>
            <a:lvl1pPr>
              <a:defRPr b="0" i="0">
                <a:latin typeface="Times New Roman" panose="02020603050405020304" pitchFamily="18" charset="0"/>
              </a:defRPr>
            </a:lvl1pPr>
          </a:lstStyle>
          <a:p>
            <a:fld id="{FC6F42DC-DFDC-4CA5-B37F-584AAF10AE0F}" type="slidenum">
              <a:rPr lang="en-US" sz="1200" spc="-1" smtClean="0">
                <a:solidFill>
                  <a:srgbClr val="FFFFFF"/>
                </a:solidFill>
                <a:ea typeface="ＭＳ Ｐゴシック"/>
              </a:rPr>
              <a:pPr/>
              <a:t>‹N›</a:t>
            </a:fld>
            <a:endParaRPr lang="en-GB" sz="1200" spc="-1" dirty="0">
              <a:latin typeface="Times New Roman"/>
            </a:endParaRPr>
          </a:p>
        </p:txBody>
      </p:sp>
      <p:sp>
        <p:nvSpPr>
          <p:cNvPr id="4" name="PlaceHolder 5"/>
          <p:cNvSpPr>
            <a:spLocks noGrp="1"/>
          </p:cNvSpPr>
          <p:nvPr>
            <p:ph type="title"/>
          </p:nvPr>
        </p:nvSpPr>
        <p:spPr>
          <a:xfrm>
            <a:off x="457200" y="273600"/>
            <a:ext cx="8229240" cy="1144800"/>
          </a:xfrm>
          <a:prstGeom prst="rect">
            <a:avLst/>
          </a:prstGeom>
        </p:spPr>
        <p:txBody>
          <a:bodyPr lIns="0" tIns="0" rIns="0" bIns="0" anchor="ctr">
            <a:noAutofit/>
          </a:bodyPr>
          <a:lstStyle/>
          <a:p>
            <a:r>
              <a:rPr lang="en-GB" sz="2400" b="0" strike="noStrike" spc="-1" dirty="0">
                <a:solidFill>
                  <a:srgbClr val="2C2C2C"/>
                </a:solidFill>
                <a:latin typeface="Arial"/>
              </a:rPr>
              <a:t>Click to edit the title text format</a:t>
            </a:r>
          </a:p>
        </p:txBody>
      </p:sp>
      <p:sp>
        <p:nvSpPr>
          <p:cNvPr id="5"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2200" b="0" strike="noStrike" spc="-1">
                <a:solidFill>
                  <a:srgbClr val="FFFFFF"/>
                </a:solidFill>
                <a:latin typeface="Corbel"/>
              </a:rPr>
              <a:t>Click to edit the outline text format</a:t>
            </a:r>
          </a:p>
          <a:p>
            <a:pPr marL="864000" lvl="1" indent="-324000">
              <a:spcBef>
                <a:spcPts val="1134"/>
              </a:spcBef>
              <a:buClr>
                <a:srgbClr val="000000"/>
              </a:buClr>
              <a:buSzPct val="75000"/>
              <a:buFont typeface="Symbol" charset="2"/>
              <a:buChar char=""/>
            </a:pPr>
            <a:r>
              <a:rPr lang="en-GB" sz="1800" b="0" strike="noStrike" spc="-1">
                <a:solidFill>
                  <a:srgbClr val="FFFFFF"/>
                </a:solidFill>
                <a:latin typeface="Corbel"/>
              </a:rPr>
              <a:t>Second Outline Level</a:t>
            </a:r>
          </a:p>
          <a:p>
            <a:pPr marL="1296000" lvl="2" indent="-288000">
              <a:spcBef>
                <a:spcPts val="850"/>
              </a:spcBef>
              <a:buClr>
                <a:srgbClr val="000000"/>
              </a:buClr>
              <a:buSzPct val="45000"/>
              <a:buFont typeface="Wingdings" charset="2"/>
              <a:buChar char=""/>
            </a:pPr>
            <a:r>
              <a:rPr lang="en-GB" sz="1600" b="0" strike="noStrike" spc="-1">
                <a:solidFill>
                  <a:srgbClr val="FFFFFF"/>
                </a:solidFill>
                <a:latin typeface="Corbel"/>
              </a:rPr>
              <a:t>Third Outline Level</a:t>
            </a:r>
          </a:p>
          <a:p>
            <a:pPr marL="1728000" lvl="3" indent="-216000">
              <a:spcBef>
                <a:spcPts val="567"/>
              </a:spcBef>
              <a:buClr>
                <a:srgbClr val="000000"/>
              </a:buClr>
              <a:buSzPct val="75000"/>
              <a:buFont typeface="Symbol" charset="2"/>
              <a:buChar char=""/>
            </a:pPr>
            <a:r>
              <a:rPr lang="en-GB" sz="1600" b="0" strike="noStrike" spc="-1">
                <a:solidFill>
                  <a:srgbClr val="FFFFFF"/>
                </a:solidFill>
                <a:latin typeface="Corbe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FFFFFF"/>
                </a:solidFill>
                <a:latin typeface="Corbe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FFFFFF"/>
                </a:solidFill>
                <a:latin typeface="Corbe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FFFFFF"/>
                </a:solidFill>
                <a:latin typeface="Corbe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0" i="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9" name="Picture 1">
            <a:extLst>
              <a:ext uri="{FF2B5EF4-FFF2-40B4-BE49-F238E27FC236}">
                <a16:creationId xmlns:a16="http://schemas.microsoft.com/office/drawing/2014/main" id="{7DE1E3C8-C8E0-A665-C2E8-35C55DA42A3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0" name="Rectangle 2">
            <a:extLst>
              <a:ext uri="{FF2B5EF4-FFF2-40B4-BE49-F238E27FC236}">
                <a16:creationId xmlns:a16="http://schemas.microsoft.com/office/drawing/2014/main" id="{A49CFCB8-127B-6EDD-B8A2-4AD3583FD89A}"/>
              </a:ext>
            </a:extLst>
          </p:cNvPr>
          <p:cNvSpPr>
            <a:spLocks noGrp="1" noChangeArrowheads="1"/>
          </p:cNvSpPr>
          <p:nvPr>
            <p:ph type="title"/>
          </p:nvPr>
        </p:nvSpPr>
        <p:spPr bwMode="auto">
          <a:xfrm>
            <a:off x="419100" y="-241300"/>
            <a:ext cx="7770813"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Click to edit the title text format</a:t>
            </a:r>
          </a:p>
        </p:txBody>
      </p:sp>
      <p:sp>
        <p:nvSpPr>
          <p:cNvPr id="2051" name="Rectangle 3">
            <a:extLst>
              <a:ext uri="{FF2B5EF4-FFF2-40B4-BE49-F238E27FC236}">
                <a16:creationId xmlns:a16="http://schemas.microsoft.com/office/drawing/2014/main" id="{239CCF9C-C49B-FC85-18B3-1BC46433DE48}"/>
              </a:ext>
            </a:extLst>
          </p:cNvPr>
          <p:cNvSpPr>
            <a:spLocks noGrp="1" noChangeArrowheads="1"/>
          </p:cNvSpPr>
          <p:nvPr>
            <p:ph type="body" idx="1"/>
          </p:nvPr>
        </p:nvSpPr>
        <p:spPr bwMode="auto">
          <a:xfrm>
            <a:off x="76200" y="1339850"/>
            <a:ext cx="80756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Click to edit the outline text format</a:t>
            </a:r>
          </a:p>
          <a:p>
            <a:pPr lvl="1"/>
            <a:r>
              <a:rPr lang="en-GB" altLang="it-IT"/>
              <a:t>Second Outline Level</a:t>
            </a:r>
          </a:p>
          <a:p>
            <a:pPr lvl="2"/>
            <a:r>
              <a:rPr lang="en-GB" altLang="it-IT"/>
              <a:t>Third Outline Level</a:t>
            </a:r>
          </a:p>
          <a:p>
            <a:pPr lvl="3"/>
            <a:r>
              <a:rPr lang="en-GB" altLang="it-IT"/>
              <a:t>Fourth Outline Level</a:t>
            </a:r>
          </a:p>
          <a:p>
            <a:pPr lvl="4"/>
            <a:r>
              <a:rPr lang="en-GB" altLang="it-IT"/>
              <a:t>Fifth Outline Level</a:t>
            </a:r>
          </a:p>
          <a:p>
            <a:pPr lvl="4"/>
            <a:r>
              <a:rPr lang="en-GB" altLang="it-IT"/>
              <a:t>Sixth Outline Level</a:t>
            </a:r>
          </a:p>
          <a:p>
            <a:pPr lvl="4"/>
            <a:r>
              <a:rPr lang="en-GB" altLang="it-IT"/>
              <a:t>Seventh Outline Level</a:t>
            </a:r>
          </a:p>
        </p:txBody>
      </p:sp>
      <p:sp>
        <p:nvSpPr>
          <p:cNvPr id="2052" name="Rectangle 4">
            <a:extLst>
              <a:ext uri="{FF2B5EF4-FFF2-40B4-BE49-F238E27FC236}">
                <a16:creationId xmlns:a16="http://schemas.microsoft.com/office/drawing/2014/main" id="{D32F70CA-4855-28C0-94B6-827923670966}"/>
              </a:ext>
            </a:extLst>
          </p:cNvPr>
          <p:cNvSpPr>
            <a:spLocks noGrp="1" noChangeArrowheads="1"/>
          </p:cNvSpPr>
          <p:nvPr>
            <p:ph type="ftr"/>
          </p:nvPr>
        </p:nvSpPr>
        <p:spPr bwMode="auto">
          <a:xfrm>
            <a:off x="6502400" y="6457950"/>
            <a:ext cx="264001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a:lnSpc>
                <a:spcPts val="888"/>
              </a:lnSpc>
              <a:buClrTx/>
              <a:buFontTx/>
              <a:buNone/>
              <a:tabLst>
                <a:tab pos="449263" algn="l"/>
                <a:tab pos="898525" algn="l"/>
                <a:tab pos="1347788" algn="l"/>
                <a:tab pos="1797050" algn="l"/>
                <a:tab pos="2246313" algn="l"/>
              </a:tabLst>
              <a:defRPr sz="800">
                <a:solidFill>
                  <a:srgbClr val="FFFFFF"/>
                </a:solidFill>
                <a:latin typeface="Garamond" panose="02020404030301010803" pitchFamily="18" charset="0"/>
                <a:cs typeface="Tahoma" panose="020B0604030504040204" pitchFamily="34" charset="0"/>
              </a:defRPr>
            </a:lvl1pPr>
          </a:lstStyle>
          <a:p>
            <a:r>
              <a:rPr lang="en-GB" altLang="it-IT"/>
              <a:t>DIGITARE NOME DIPARTIMENTO                                          SECONDA RIGA NOME DIPARTIMENTO</a:t>
            </a:r>
          </a:p>
        </p:txBody>
      </p:sp>
      <p:sp>
        <p:nvSpPr>
          <p:cNvPr id="2053" name="Line 5">
            <a:extLst>
              <a:ext uri="{FF2B5EF4-FFF2-40B4-BE49-F238E27FC236}">
                <a16:creationId xmlns:a16="http://schemas.microsoft.com/office/drawing/2014/main" id="{A6CCBC3A-D0C3-48FA-9615-BC15B074DE56}"/>
              </a:ext>
            </a:extLst>
          </p:cNvPr>
          <p:cNvSpPr>
            <a:spLocks noChangeShapeType="1"/>
          </p:cNvSpPr>
          <p:nvPr/>
        </p:nvSpPr>
        <p:spPr bwMode="auto">
          <a:xfrm>
            <a:off x="0" y="914400"/>
            <a:ext cx="9144000" cy="1588"/>
          </a:xfrm>
          <a:prstGeom prst="line">
            <a:avLst/>
          </a:prstGeom>
          <a:noFill/>
          <a:ln w="9360" cap="flat">
            <a:solidFill>
              <a:srgbClr val="17217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b="0" i="0"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800" b="1" kern="1200">
          <a:solidFill>
            <a:srgbClr val="071B5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2800" b="1">
          <a:solidFill>
            <a:srgbClr val="071B50"/>
          </a:solidFill>
          <a:latin typeface="Trebuchet MS" panose="020B0603020202020204" pitchFamily="34" charset="0"/>
          <a:ea typeface="ＭＳ Ｐゴシック" panose="020B0600070205080204" pitchFamily="34" charset="-128"/>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800" b="1">
          <a:solidFill>
            <a:srgbClr val="071B50"/>
          </a:solidFill>
          <a:latin typeface="Trebuchet MS" panose="020B0603020202020204" pitchFamily="34" charset="0"/>
          <a:ea typeface="ＭＳ Ｐゴシック" panose="020B0600070205080204" pitchFamily="34" charset="-128"/>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800" b="1">
          <a:solidFill>
            <a:srgbClr val="071B50"/>
          </a:solidFill>
          <a:latin typeface="Trebuchet MS" panose="020B0603020202020204" pitchFamily="34" charset="0"/>
          <a:ea typeface="ＭＳ Ｐゴシック" panose="020B0600070205080204" pitchFamily="34" charset="-128"/>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800" b="1">
          <a:solidFill>
            <a:srgbClr val="071B50"/>
          </a:solidFill>
          <a:latin typeface="Trebuchet MS" panose="020B0603020202020204" pitchFamily="34" charset="0"/>
          <a:ea typeface="ＭＳ Ｐゴシック" panose="020B0600070205080204" pitchFamily="34" charset="-128"/>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800" b="1">
          <a:solidFill>
            <a:srgbClr val="071B50"/>
          </a:solidFill>
          <a:latin typeface="Trebuchet MS" panose="020B0603020202020204" pitchFamily="34" charset="0"/>
          <a:ea typeface="ＭＳ Ｐゴシック" panose="020B0600070205080204" pitchFamily="34" charset="-128"/>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800" b="1">
          <a:solidFill>
            <a:srgbClr val="071B50"/>
          </a:solidFill>
          <a:latin typeface="Trebuchet MS" panose="020B0603020202020204" pitchFamily="34" charset="0"/>
          <a:ea typeface="ＭＳ Ｐゴシック" panose="020B0600070205080204" pitchFamily="34" charset="-128"/>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800" b="1">
          <a:solidFill>
            <a:srgbClr val="071B50"/>
          </a:solidFill>
          <a:latin typeface="Trebuchet MS" panose="020B0603020202020204" pitchFamily="34" charset="0"/>
          <a:ea typeface="ＭＳ Ｐゴシック" panose="020B0600070205080204" pitchFamily="34" charset="-128"/>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800" b="1">
          <a:solidFill>
            <a:srgbClr val="071B50"/>
          </a:solidFill>
          <a:latin typeface="Trebuchet MS" panose="020B0603020202020204" pitchFamily="34" charset="0"/>
          <a:ea typeface="ＭＳ Ｐゴシック" panose="020B0600070205080204" pitchFamily="34" charset="-128"/>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424242"/>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424242"/>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424242"/>
          </a:solidFill>
          <a:latin typeface="+mn-lt"/>
          <a:ea typeface="+mn-ea"/>
          <a:cs typeface="+mn-cs"/>
        </a:defRPr>
      </a:lvl3pPr>
      <a:lvl4pPr marL="16002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424242"/>
          </a:solidFill>
          <a:latin typeface="+mn-lt"/>
          <a:ea typeface="+mn-ea"/>
          <a:cs typeface="+mn-cs"/>
        </a:defRPr>
      </a:lvl4pPr>
      <a:lvl5pPr marL="20574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42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ustomShape 1"/>
          <p:cNvSpPr/>
          <p:nvPr/>
        </p:nvSpPr>
        <p:spPr>
          <a:xfrm>
            <a:off x="1898640" y="1371600"/>
            <a:ext cx="6838560" cy="761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oAutofit/>
          </a:bodyPr>
          <a:lstStyle/>
          <a:p>
            <a:pPr>
              <a:lnSpc>
                <a:spcPts val="2188"/>
              </a:lnSpc>
            </a:pPr>
            <a:r>
              <a:rPr lang="it-IT" sz="2000" b="0" strike="noStrike" spc="-1" dirty="0">
                <a:solidFill>
                  <a:srgbClr val="FFFFFF"/>
                </a:solidFill>
                <a:latin typeface="Garamond"/>
                <a:ea typeface="ＭＳ Ｐゴシック"/>
              </a:rPr>
              <a:t>Università degli studi di Trieste – Anno Accademico 2022/2023</a:t>
            </a:r>
            <a:endParaRPr lang="en-GB" sz="2000" strike="noStrike" spc="-1" dirty="0">
              <a:latin typeface="Times New Roman" panose="02020603050405020304" pitchFamily="18" charset="0"/>
            </a:endParaRPr>
          </a:p>
          <a:p>
            <a:pPr>
              <a:lnSpc>
                <a:spcPts val="2188"/>
              </a:lnSpc>
            </a:pPr>
            <a:r>
              <a:rPr lang="it-IT" sz="2000" b="0" strike="noStrike" spc="-1" dirty="0">
                <a:solidFill>
                  <a:srgbClr val="FFFFFF"/>
                </a:solidFill>
                <a:latin typeface="Garamond"/>
                <a:ea typeface="ＭＳ Ｐゴシック"/>
              </a:rPr>
              <a:t>Corso di laurea di Scienze del Governo e Politiche Pubbliche</a:t>
            </a:r>
            <a:endParaRPr lang="en-GB" sz="2000" strike="noStrike" spc="-1" dirty="0">
              <a:latin typeface="Times New Roman" panose="02020603050405020304" pitchFamily="18" charset="0"/>
            </a:endParaRPr>
          </a:p>
          <a:p>
            <a:pPr>
              <a:lnSpc>
                <a:spcPts val="2188"/>
              </a:lnSpc>
            </a:pPr>
            <a:endParaRPr lang="en-GB" sz="2000" strike="noStrike" spc="-1" dirty="0">
              <a:latin typeface="Times New Roman" panose="02020603050405020304" pitchFamily="18" charset="0"/>
            </a:endParaRPr>
          </a:p>
        </p:txBody>
      </p:sp>
      <p:sp>
        <p:nvSpPr>
          <p:cNvPr id="49" name="CustomShape 2"/>
          <p:cNvSpPr/>
          <p:nvPr/>
        </p:nvSpPr>
        <p:spPr>
          <a:xfrm>
            <a:off x="1886040" y="3920171"/>
            <a:ext cx="7130520" cy="793440"/>
          </a:xfrm>
          <a:prstGeom prst="rect">
            <a:avLst/>
          </a:prstGeom>
          <a:noFill/>
          <a:ln>
            <a:noFill/>
          </a:ln>
        </p:spPr>
        <p:style>
          <a:lnRef idx="0">
            <a:scrgbClr r="0" g="0" b="0"/>
          </a:lnRef>
          <a:fillRef idx="0">
            <a:scrgbClr r="0" g="0" b="0"/>
          </a:fillRef>
          <a:effectRef idx="0">
            <a:scrgbClr r="0" g="0" b="0"/>
          </a:effectRef>
          <a:fontRef idx="minor"/>
        </p:style>
        <p:txBody>
          <a:bodyPr lIns="91440" tIns="45720" rIns="91440" bIns="45720" anchor="ctr">
            <a:noAutofit/>
          </a:bodyPr>
          <a:lstStyle/>
          <a:p>
            <a:pPr>
              <a:lnSpc>
                <a:spcPct val="100000"/>
              </a:lnSpc>
            </a:pPr>
            <a:r>
              <a:rPr lang="en-GB" sz="4800" b="0" strike="noStrike" spc="-1" dirty="0" err="1">
                <a:solidFill>
                  <a:srgbClr val="FFFFFF"/>
                </a:solidFill>
                <a:latin typeface="Trebuchet MS"/>
                <a:ea typeface="ＭＳ Ｐゴシック"/>
              </a:rPr>
              <a:t>Tecnica</a:t>
            </a:r>
            <a:r>
              <a:rPr lang="en-GB" sz="4800" b="0" strike="noStrike" spc="-1" dirty="0">
                <a:solidFill>
                  <a:srgbClr val="FFFFFF"/>
                </a:solidFill>
                <a:latin typeface="Trebuchet MS"/>
                <a:ea typeface="ＭＳ Ｐゴシック"/>
              </a:rPr>
              <a:t> </a:t>
            </a:r>
            <a:r>
              <a:rPr lang="en-GB" sz="4800" b="0" strike="noStrike" spc="-1" dirty="0" err="1">
                <a:solidFill>
                  <a:srgbClr val="FFFFFF"/>
                </a:solidFill>
                <a:latin typeface="Trebuchet MS"/>
                <a:ea typeface="ＭＳ Ｐゴシック"/>
              </a:rPr>
              <a:t>delle</a:t>
            </a:r>
            <a:r>
              <a:rPr lang="en-GB" sz="4800" b="0" strike="noStrike" spc="-1" dirty="0">
                <a:solidFill>
                  <a:srgbClr val="FFFFFF"/>
                </a:solidFill>
                <a:latin typeface="Trebuchet MS"/>
                <a:ea typeface="ＭＳ Ｐゴシック"/>
              </a:rPr>
              <a:t> </a:t>
            </a:r>
            <a:r>
              <a:rPr lang="en-GB" sz="4800" b="0" strike="noStrike" spc="-1" dirty="0" err="1">
                <a:solidFill>
                  <a:srgbClr val="FFFFFF"/>
                </a:solidFill>
                <a:latin typeface="Trebuchet MS"/>
                <a:ea typeface="ＭＳ Ｐゴシック"/>
              </a:rPr>
              <a:t>ricerche</a:t>
            </a:r>
            <a:r>
              <a:rPr lang="en-GB" sz="4800" b="0" strike="noStrike" spc="-1" dirty="0">
                <a:solidFill>
                  <a:srgbClr val="FFFFFF"/>
                </a:solidFill>
                <a:latin typeface="Trebuchet MS"/>
                <a:ea typeface="ＭＳ Ｐゴシック"/>
              </a:rPr>
              <a:t> </a:t>
            </a:r>
            <a:r>
              <a:rPr lang="en-GB" sz="4800" b="0" strike="noStrike" spc="-1" dirty="0" err="1">
                <a:solidFill>
                  <a:srgbClr val="FFFFFF"/>
                </a:solidFill>
                <a:latin typeface="Trebuchet MS"/>
                <a:ea typeface="ＭＳ Ｐゴシック"/>
              </a:rPr>
              <a:t>sociali</a:t>
            </a:r>
            <a:endParaRPr lang="en-GB" sz="4800" strike="noStrike" spc="-1" dirty="0">
              <a:latin typeface="Times New Roman" panose="02020603050405020304" pitchFamily="18" charset="0"/>
            </a:endParaRPr>
          </a:p>
          <a:p>
            <a:r>
              <a:rPr lang="en-GB" sz="3200" b="0" strike="noStrike" spc="-1" dirty="0" err="1">
                <a:solidFill>
                  <a:srgbClr val="FFFFFF"/>
                </a:solidFill>
                <a:latin typeface="Trebuchet MS"/>
                <a:ea typeface="ＭＳ Ｐゴシック"/>
              </a:rPr>
              <a:t>Lezione</a:t>
            </a:r>
            <a:r>
              <a:rPr lang="en-GB" sz="3200" spc="-1" dirty="0">
                <a:solidFill>
                  <a:srgbClr val="FFFFFF"/>
                </a:solidFill>
                <a:latin typeface="Trebuchet MS"/>
                <a:ea typeface="ＭＳ Ｐゴシック"/>
              </a:rPr>
              <a:t> ”Lo shadowing”</a:t>
            </a:r>
            <a:endParaRPr lang="en-GB" sz="3200" spc="-1" dirty="0">
              <a:latin typeface="Times New Roman" panose="02020603050405020304" pitchFamily="18" charset="0"/>
              <a:ea typeface="+mn-lt"/>
              <a:cs typeface="Times New Roman" panose="02020603050405020304" pitchFamily="18" charset="0"/>
            </a:endParaRPr>
          </a:p>
          <a:p>
            <a:pPr>
              <a:lnSpc>
                <a:spcPct val="100000"/>
              </a:lnSpc>
            </a:pPr>
            <a:endParaRPr lang="en-GB" sz="3200" b="0" strike="noStrike" spc="-1" dirty="0">
              <a:latin typeface="Trebuchet MS"/>
              <a:ea typeface="ＭＳ Ｐゴシック"/>
            </a:endParaRPr>
          </a:p>
        </p:txBody>
      </p:sp>
      <p:sp>
        <p:nvSpPr>
          <p:cNvPr id="50" name="CustomShape 3"/>
          <p:cNvSpPr/>
          <p:nvPr/>
        </p:nvSpPr>
        <p:spPr>
          <a:xfrm>
            <a:off x="1886040" y="2131099"/>
            <a:ext cx="6883200" cy="41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451"/>
              </a:spcBef>
            </a:pPr>
            <a:r>
              <a:rPr lang="en-US" sz="1800" b="0" i="1" strike="noStrike" spc="-1" dirty="0">
                <a:solidFill>
                  <a:srgbClr val="FFFFFF"/>
                </a:solidFill>
                <a:latin typeface="Trebuchet MS"/>
                <a:ea typeface="ＭＳ Ｐゴシック"/>
              </a:rPr>
              <a:t>Francesco Miele</a:t>
            </a:r>
            <a:endParaRPr lang="en-GB" sz="1800" strike="noStrike" spc="-1" dirty="0">
              <a:latin typeface="Times New Roman" panose="02020603050405020304" pitchFamily="18" charset="0"/>
            </a:endParaRPr>
          </a:p>
        </p:txBody>
      </p:sp>
    </p:spTree>
    <p:extLst>
      <p:ext uri="{BB962C8B-B14F-4D97-AF65-F5344CB8AC3E}">
        <p14:creationId xmlns:p14="http://schemas.microsoft.com/office/powerpoint/2010/main" val="361232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273" name="Rectangle 11272">
            <a:extLst>
              <a:ext uri="{FF2B5EF4-FFF2-40B4-BE49-F238E27FC236}">
                <a16:creationId xmlns:a16="http://schemas.microsoft.com/office/drawing/2014/main" id="{16EF2925-7D5E-46C1-9C42-D5C717A6B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Rectangle 11274">
            <a:extLst>
              <a:ext uri="{FF2B5EF4-FFF2-40B4-BE49-F238E27FC236}">
                <a16:creationId xmlns:a16="http://schemas.microsoft.com/office/drawing/2014/main" id="{E918B99E-4097-4B96-A9A3-600B88727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65" name="Text Box 1">
            <a:extLst>
              <a:ext uri="{FF2B5EF4-FFF2-40B4-BE49-F238E27FC236}">
                <a16:creationId xmlns:a16="http://schemas.microsoft.com/office/drawing/2014/main" id="{809EAA3F-0E6A-C59B-89B3-D3DF0FBD7734}"/>
              </a:ext>
            </a:extLst>
          </p:cNvPr>
          <p:cNvSpPr txBox="1">
            <a:spLocks noChangeArrowheads="1"/>
          </p:cNvSpPr>
          <p:nvPr/>
        </p:nvSpPr>
        <p:spPr bwMode="auto">
          <a:xfrm>
            <a:off x="902189" y="284176"/>
            <a:ext cx="7338060" cy="15087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defTabSz="914400" eaLnBrk="1" hangingPunct="1">
              <a:lnSpc>
                <a:spcPct val="95000"/>
              </a:lnSpc>
              <a:spcAft>
                <a:spcPts val="601"/>
              </a:spcAft>
              <a:buClrTx/>
            </a:pPr>
            <a:r>
              <a:rPr lang="en-US" altLang="it-IT" sz="2800" b="1" dirty="0">
                <a:solidFill>
                  <a:schemeClr val="bg1"/>
                </a:solidFill>
              </a:rPr>
              <a:t>Lo studio</a:t>
            </a:r>
          </a:p>
        </p:txBody>
      </p:sp>
      <p:sp>
        <p:nvSpPr>
          <p:cNvPr id="11266" name="Text Box 2">
            <a:extLst>
              <a:ext uri="{FF2B5EF4-FFF2-40B4-BE49-F238E27FC236}">
                <a16:creationId xmlns:a16="http://schemas.microsoft.com/office/drawing/2014/main" id="{465BEE4D-0434-ECCF-77CF-86A2E6289C2E}"/>
              </a:ext>
            </a:extLst>
          </p:cNvPr>
          <p:cNvSpPr txBox="1">
            <a:spLocks noChangeArrowheads="1"/>
          </p:cNvSpPr>
          <p:nvPr/>
        </p:nvSpPr>
        <p:spPr bwMode="auto">
          <a:xfrm>
            <a:off x="902189" y="2011680"/>
            <a:ext cx="5878621" cy="370199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9pPr>
          </a:lstStyle>
          <a:p>
            <a:pPr marL="158115" indent="0" defTabSz="914400" eaLnBrk="1" hangingPunct="1">
              <a:lnSpc>
                <a:spcPct val="90000"/>
              </a:lnSpc>
              <a:spcBef>
                <a:spcPts val="600"/>
              </a:spcBef>
              <a:buClr>
                <a:schemeClr val="tx1"/>
              </a:buClr>
            </a:pPr>
            <a:endParaRPr lang="en-US" altLang="it-IT" sz="2000" dirty="0">
              <a:solidFill>
                <a:schemeClr val="tx1"/>
              </a:solidFill>
              <a:latin typeface="Times New Roman" panose="02020603050405020304" pitchFamily="18" charset="0"/>
              <a:ea typeface="+mn-ea"/>
              <a:cs typeface="Times New Roman" panose="02020603050405020304" pitchFamily="18" charset="0"/>
            </a:endParaRPr>
          </a:p>
          <a:p>
            <a:pPr marL="158115" indent="0" defTabSz="914400" eaLnBrk="1" hangingPunct="1">
              <a:lnSpc>
                <a:spcPct val="90000"/>
              </a:lnSpc>
              <a:spcBef>
                <a:spcPts val="600"/>
              </a:spcBef>
              <a:buClr>
                <a:schemeClr val="tx1"/>
              </a:buClr>
            </a:pPr>
            <a:endParaRPr lang="en-US" altLang="it-IT" sz="2000" dirty="0">
              <a:solidFill>
                <a:schemeClr val="tx1"/>
              </a:solidFill>
              <a:latin typeface="Times New Roman" panose="02020603050405020304" pitchFamily="18" charset="0"/>
              <a:ea typeface="+mn-ea"/>
              <a:cs typeface="Times New Roman" panose="02020603050405020304" pitchFamily="18" charset="0"/>
            </a:endParaRPr>
          </a:p>
          <a:p>
            <a:pPr marL="158115" indent="0" defTabSz="914400" eaLnBrk="1" hangingPunct="1">
              <a:lnSpc>
                <a:spcPct val="90000"/>
              </a:lnSpc>
              <a:spcBef>
                <a:spcPts val="600"/>
              </a:spcBef>
              <a:buClr>
                <a:schemeClr val="tx1"/>
              </a:buClr>
            </a:pPr>
            <a:endParaRPr lang="en-US" altLang="it-IT" sz="2000" dirty="0">
              <a:solidFill>
                <a:schemeClr val="tx1"/>
              </a:solidFill>
              <a:latin typeface="Times New Roman" panose="02020603050405020304" pitchFamily="18" charset="0"/>
              <a:ea typeface="+mn-ea"/>
              <a:cs typeface="Times New Roman" panose="02020603050405020304" pitchFamily="18" charset="0"/>
            </a:endParaRPr>
          </a:p>
          <a:p>
            <a:pPr marL="158115" indent="0" defTabSz="914400" eaLnBrk="1" hangingPunct="1">
              <a:lnSpc>
                <a:spcPct val="90000"/>
              </a:lnSpc>
              <a:spcBef>
                <a:spcPts val="600"/>
              </a:spcBef>
              <a:buClr>
                <a:schemeClr val="tx1"/>
              </a:buClr>
            </a:pPr>
            <a:endParaRPr lang="en-US" altLang="it-IT" sz="2000" dirty="0">
              <a:solidFill>
                <a:schemeClr val="tx1"/>
              </a:solidFill>
              <a:latin typeface="Times New Roman" panose="02020603050405020304" pitchFamily="18" charset="0"/>
              <a:ea typeface="+mn-ea"/>
              <a:cs typeface="Times New Roman" panose="02020603050405020304" pitchFamily="18" charset="0"/>
            </a:endParaRPr>
          </a:p>
          <a:p>
            <a:pPr marL="158115" indent="0" defTabSz="914400" eaLnBrk="1" hangingPunct="1">
              <a:lnSpc>
                <a:spcPct val="90000"/>
              </a:lnSpc>
              <a:spcBef>
                <a:spcPts val="600"/>
              </a:spcBef>
              <a:buClr>
                <a:schemeClr val="tx1"/>
              </a:buClr>
            </a:pPr>
            <a:endParaRPr lang="en-US" altLang="it-IT" sz="2000" dirty="0">
              <a:solidFill>
                <a:schemeClr val="tx1"/>
              </a:solidFill>
              <a:latin typeface="Times New Roman" panose="02020603050405020304" pitchFamily="18" charset="0"/>
              <a:ea typeface="+mn-ea"/>
              <a:cs typeface="Times New Roman" panose="02020603050405020304" pitchFamily="18" charset="0"/>
            </a:endParaRPr>
          </a:p>
          <a:p>
            <a:pPr marL="158115" indent="0" defTabSz="914400" eaLnBrk="1" hangingPunct="1">
              <a:lnSpc>
                <a:spcPct val="90000"/>
              </a:lnSpc>
              <a:spcBef>
                <a:spcPts val="600"/>
              </a:spcBef>
              <a:buClr>
                <a:schemeClr val="tx1"/>
              </a:buClr>
            </a:pPr>
            <a:endParaRPr lang="en-US" altLang="it-IT" sz="2000" dirty="0">
              <a:solidFill>
                <a:schemeClr val="tx1"/>
              </a:solidFill>
              <a:latin typeface="Times New Roman" panose="02020603050405020304" pitchFamily="18" charset="0"/>
              <a:ea typeface="+mn-ea"/>
              <a:cs typeface="Times New Roman" panose="02020603050405020304" pitchFamily="18" charset="0"/>
            </a:endParaRPr>
          </a:p>
          <a:p>
            <a:pPr marL="158115" indent="0" defTabSz="914400" eaLnBrk="1" hangingPunct="1">
              <a:lnSpc>
                <a:spcPct val="90000"/>
              </a:lnSpc>
              <a:spcBef>
                <a:spcPts val="600"/>
              </a:spcBef>
              <a:buClr>
                <a:schemeClr val="tx1"/>
              </a:buClr>
            </a:pPr>
            <a:endParaRPr lang="en-US" altLang="it-IT" sz="2000" dirty="0">
              <a:solidFill>
                <a:schemeClr val="tx1"/>
              </a:solidFill>
              <a:latin typeface="Times New Roman" panose="02020603050405020304" pitchFamily="18" charset="0"/>
              <a:ea typeface="+mn-ea"/>
              <a:cs typeface="Times New Roman" panose="02020603050405020304" pitchFamily="18" charset="0"/>
            </a:endParaRPr>
          </a:p>
          <a:p>
            <a:pPr algn="just" eaLnBrk="1">
              <a:lnSpc>
                <a:spcPct val="100000"/>
              </a:lnSpc>
              <a:buClrTx/>
              <a:buFontTx/>
              <a:buNone/>
            </a:pPr>
            <a:r>
              <a:rPr lang="it-IT" altLang="it-IT" sz="2000" b="1" dirty="0">
                <a:solidFill>
                  <a:srgbClr val="1C1C1C"/>
                </a:solidFill>
                <a:latin typeface="Source Sans Pro Light" panose="020F0302020204030204" pitchFamily="34" charset="0"/>
              </a:rPr>
              <a:t>Obiettivi</a:t>
            </a:r>
            <a:r>
              <a:rPr lang="it-IT" altLang="it-IT" sz="2000" dirty="0">
                <a:solidFill>
                  <a:srgbClr val="1C1C1C"/>
                </a:solidFill>
                <a:latin typeface="Source Sans Pro Light" panose="020F0302020204030204" pitchFamily="34" charset="0"/>
              </a:rPr>
              <a:t>: comprendere se e come la costituzione di nuclei protetti ispirati alla </a:t>
            </a:r>
            <a:r>
              <a:rPr lang="it-IT" altLang="it-IT" sz="2000" dirty="0" err="1">
                <a:solidFill>
                  <a:srgbClr val="1C1C1C"/>
                </a:solidFill>
                <a:latin typeface="Source Sans Pro Light" panose="020F0302020204030204" pitchFamily="34" charset="0"/>
              </a:rPr>
              <a:t>person-centered</a:t>
            </a:r>
            <a:r>
              <a:rPr lang="it-IT" altLang="it-IT" sz="2000" dirty="0">
                <a:solidFill>
                  <a:srgbClr val="1C1C1C"/>
                </a:solidFill>
                <a:latin typeface="Source Sans Pro Light" panose="020F0302020204030204" pitchFamily="34" charset="0"/>
              </a:rPr>
              <a:t> care porta ad un cambiamento nelle pratiche, nelle culture e nella qualità della vita organizzativa.</a:t>
            </a:r>
          </a:p>
          <a:p>
            <a:pPr algn="just" eaLnBrk="1">
              <a:lnSpc>
                <a:spcPct val="100000"/>
              </a:lnSpc>
              <a:buClrTx/>
              <a:buFontTx/>
              <a:buNone/>
            </a:pPr>
            <a:r>
              <a:rPr lang="it-IT" altLang="it-IT" sz="2000" b="1" dirty="0">
                <a:solidFill>
                  <a:srgbClr val="1C1C1C"/>
                </a:solidFill>
                <a:latin typeface="Source Sans Pro Light" panose="020F0302020204030204" pitchFamily="34" charset="0"/>
              </a:rPr>
              <a:t>Tecniche: </a:t>
            </a:r>
            <a:r>
              <a:rPr lang="it-IT" altLang="it-IT" sz="2000" dirty="0">
                <a:solidFill>
                  <a:srgbClr val="1C1C1C"/>
                </a:solidFill>
                <a:latin typeface="Source Sans Pro Light" panose="020F0302020204030204" pitchFamily="34" charset="0"/>
              </a:rPr>
              <a:t>osservazione partecipante, </a:t>
            </a:r>
            <a:r>
              <a:rPr lang="it-IT" altLang="it-IT" sz="2000" dirty="0" err="1">
                <a:solidFill>
                  <a:srgbClr val="1C1C1C"/>
                </a:solidFill>
                <a:latin typeface="Source Sans Pro Light" panose="020F0302020204030204" pitchFamily="34" charset="0"/>
              </a:rPr>
              <a:t>shadowing</a:t>
            </a:r>
            <a:r>
              <a:rPr lang="it-IT" altLang="it-IT" sz="2000" dirty="0">
                <a:solidFill>
                  <a:srgbClr val="1C1C1C"/>
                </a:solidFill>
                <a:latin typeface="Source Sans Pro Light" panose="020F0302020204030204" pitchFamily="34" charset="0"/>
              </a:rPr>
              <a:t>, interviste in profondità, questionari, analisi dei documenti. </a:t>
            </a:r>
          </a:p>
        </p:txBody>
      </p:sp>
      <p:pic>
        <p:nvPicPr>
          <p:cNvPr id="2" name="Picture 5">
            <a:extLst>
              <a:ext uri="{FF2B5EF4-FFF2-40B4-BE49-F238E27FC236}">
                <a16:creationId xmlns:a16="http://schemas.microsoft.com/office/drawing/2014/main" id="{BF4D9377-91FA-2B88-A558-49470BA4F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189" y="1930095"/>
            <a:ext cx="5399087" cy="2376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CasellaDiTesto 2">
            <a:extLst>
              <a:ext uri="{FF2B5EF4-FFF2-40B4-BE49-F238E27FC236}">
                <a16:creationId xmlns:a16="http://schemas.microsoft.com/office/drawing/2014/main" id="{298A9E02-8571-E996-9A92-679D9D643E21}"/>
              </a:ext>
            </a:extLst>
          </p:cNvPr>
          <p:cNvSpPr txBox="1"/>
          <p:nvPr/>
        </p:nvSpPr>
        <p:spPr>
          <a:xfrm>
            <a:off x="6460176" y="1998137"/>
            <a:ext cx="2505693" cy="3539430"/>
          </a:xfrm>
          <a:prstGeom prst="rect">
            <a:avLst/>
          </a:prstGeom>
          <a:noFill/>
        </p:spPr>
        <p:txBody>
          <a:bodyPr wrap="square" rtlCol="0">
            <a:spAutoFit/>
          </a:bodyPr>
          <a:lstStyle/>
          <a:p>
            <a:pPr marL="341313" indent="-341313" algn="just" eaLnBrk="1">
              <a:buClrTx/>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000" dirty="0">
                <a:solidFill>
                  <a:srgbClr val="1C1C1C"/>
                </a:solidFill>
                <a:latin typeface="Source Sans Pro Light" panose="020F0302020204030204" pitchFamily="34" charset="0"/>
              </a:rPr>
              <a:t>Lo studio è svolto (2019-2021) presso tre strutture residenziali per anziani, due delle quali sono dedicate ad anziani con demenza e disturbi comportamentali. </a:t>
            </a:r>
          </a:p>
          <a:p>
            <a:endParaRPr lang="it-IT" dirty="0">
              <a:latin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273" name="Rectangle 11272">
            <a:extLst>
              <a:ext uri="{FF2B5EF4-FFF2-40B4-BE49-F238E27FC236}">
                <a16:creationId xmlns:a16="http://schemas.microsoft.com/office/drawing/2014/main" id="{16EF2925-7D5E-46C1-9C42-D5C717A6B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Rectangle 11274">
            <a:extLst>
              <a:ext uri="{FF2B5EF4-FFF2-40B4-BE49-F238E27FC236}">
                <a16:creationId xmlns:a16="http://schemas.microsoft.com/office/drawing/2014/main" id="{E918B99E-4097-4B96-A9A3-600B88727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65" name="Text Box 1">
            <a:extLst>
              <a:ext uri="{FF2B5EF4-FFF2-40B4-BE49-F238E27FC236}">
                <a16:creationId xmlns:a16="http://schemas.microsoft.com/office/drawing/2014/main" id="{809EAA3F-0E6A-C59B-89B3-D3DF0FBD7734}"/>
              </a:ext>
            </a:extLst>
          </p:cNvPr>
          <p:cNvSpPr txBox="1">
            <a:spLocks noChangeArrowheads="1"/>
          </p:cNvSpPr>
          <p:nvPr/>
        </p:nvSpPr>
        <p:spPr bwMode="auto">
          <a:xfrm>
            <a:off x="902189" y="284176"/>
            <a:ext cx="7338060" cy="15087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defTabSz="914400" eaLnBrk="1" hangingPunct="1">
              <a:lnSpc>
                <a:spcPct val="95000"/>
              </a:lnSpc>
              <a:spcAft>
                <a:spcPts val="601"/>
              </a:spcAft>
              <a:buClrTx/>
            </a:pPr>
            <a:r>
              <a:rPr lang="en-US" altLang="it-IT" sz="2800" b="1" dirty="0">
                <a:solidFill>
                  <a:schemeClr val="bg1"/>
                </a:solidFill>
              </a:rPr>
              <a:t>Lo studio</a:t>
            </a:r>
          </a:p>
        </p:txBody>
      </p:sp>
      <p:sp>
        <p:nvSpPr>
          <p:cNvPr id="11266" name="Text Box 2">
            <a:extLst>
              <a:ext uri="{FF2B5EF4-FFF2-40B4-BE49-F238E27FC236}">
                <a16:creationId xmlns:a16="http://schemas.microsoft.com/office/drawing/2014/main" id="{465BEE4D-0434-ECCF-77CF-86A2E6289C2E}"/>
              </a:ext>
            </a:extLst>
          </p:cNvPr>
          <p:cNvSpPr txBox="1">
            <a:spLocks noChangeArrowheads="1"/>
          </p:cNvSpPr>
          <p:nvPr/>
        </p:nvSpPr>
        <p:spPr bwMode="auto">
          <a:xfrm>
            <a:off x="807188" y="2021967"/>
            <a:ext cx="3954818" cy="39497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9pPr>
          </a:lstStyle>
          <a:p>
            <a:pPr eaLnBrk="1">
              <a:lnSpc>
                <a:spcPct val="83000"/>
              </a:lnSpc>
              <a:spcAft>
                <a:spcPts val="1425"/>
              </a:spcAft>
              <a:buClrTx/>
              <a:buFontTx/>
              <a:buNone/>
            </a:pPr>
            <a:r>
              <a:rPr lang="it-IT" altLang="it-IT" sz="1800" b="1" dirty="0">
                <a:solidFill>
                  <a:srgbClr val="1C1C1C"/>
                </a:solidFill>
                <a:latin typeface="Source Sans Pro Light" panose="020F0302020204030204" pitchFamily="34" charset="0"/>
              </a:rPr>
              <a:t>Ore 7:00</a:t>
            </a:r>
            <a:r>
              <a:rPr lang="it-IT" altLang="it-IT" sz="1800" dirty="0">
                <a:solidFill>
                  <a:srgbClr val="1C1C1C"/>
                </a:solidFill>
                <a:latin typeface="Source Sans Pro Light" panose="020F0302020204030204" pitchFamily="34" charset="0"/>
              </a:rPr>
              <a:t>. Inizio turno di P. Igiene personale ospiti camera 1 (imprevisto perdita occhiali), camera 2 e camera 3 (in cui P. viene affiancata da M.). </a:t>
            </a:r>
            <a:r>
              <a:rPr lang="it-IT" altLang="it-IT" sz="1800" b="1" dirty="0">
                <a:solidFill>
                  <a:srgbClr val="C5000B"/>
                </a:solidFill>
                <a:latin typeface="Source Sans Pro Light" panose="020F0302020204030204" pitchFamily="34" charset="0"/>
              </a:rPr>
              <a:t>Un ospite perde gli occhiali e c'è un episodio di aggressione fisica.</a:t>
            </a:r>
          </a:p>
          <a:p>
            <a:pPr eaLnBrk="1">
              <a:lnSpc>
                <a:spcPct val="83000"/>
              </a:lnSpc>
              <a:spcAft>
                <a:spcPts val="1425"/>
              </a:spcAft>
              <a:buClrTx/>
              <a:buFontTx/>
              <a:buNone/>
            </a:pPr>
            <a:r>
              <a:rPr lang="it-IT" altLang="it-IT" sz="1800" b="1" dirty="0">
                <a:solidFill>
                  <a:srgbClr val="1C1C1C"/>
                </a:solidFill>
                <a:latin typeface="Source Sans Pro Light" panose="020F0302020204030204" pitchFamily="34" charset="0"/>
              </a:rPr>
              <a:t>Ore 8.</a:t>
            </a:r>
            <a:r>
              <a:rPr lang="it-IT" altLang="it-IT" sz="1800" dirty="0">
                <a:solidFill>
                  <a:srgbClr val="1C1C1C"/>
                </a:solidFill>
                <a:latin typeface="Source Sans Pro Light" panose="020F0302020204030204" pitchFamily="34" charset="0"/>
              </a:rPr>
              <a:t> Arrivo delle colazioni, ma P. e M. proseguono con l'igiene personale nelle camere (4,5,6). </a:t>
            </a:r>
            <a:r>
              <a:rPr lang="it-IT" altLang="it-IT" sz="1800" b="1" dirty="0">
                <a:solidFill>
                  <a:srgbClr val="C5000B"/>
                </a:solidFill>
                <a:latin typeface="Source Sans Pro Light" panose="020F0302020204030204" pitchFamily="34" charset="0"/>
              </a:rPr>
              <a:t>Arriva la psicologa del nucleo che mi presenta “ufficialmente” agli OSS. </a:t>
            </a:r>
          </a:p>
          <a:p>
            <a:pPr eaLnBrk="1">
              <a:lnSpc>
                <a:spcPct val="83000"/>
              </a:lnSpc>
              <a:spcAft>
                <a:spcPts val="1425"/>
              </a:spcAft>
              <a:buClrTx/>
              <a:buFontTx/>
              <a:buNone/>
            </a:pPr>
            <a:r>
              <a:rPr lang="it-IT" altLang="it-IT" sz="1800" b="1" dirty="0">
                <a:solidFill>
                  <a:srgbClr val="1C1C1C"/>
                </a:solidFill>
                <a:latin typeface="Source Sans Pro Light" panose="020F0302020204030204" pitchFamily="34" charset="0"/>
              </a:rPr>
              <a:t>Ore 10:30. Fine dell'igiene personale</a:t>
            </a:r>
            <a:r>
              <a:rPr lang="it-IT" altLang="it-IT" sz="1800" b="1" dirty="0">
                <a:latin typeface="Source Sans Pro Light" panose="020F0302020204030204" pitchFamily="34" charset="0"/>
              </a:rPr>
              <a:t>. </a:t>
            </a:r>
            <a:r>
              <a:rPr lang="it-IT" altLang="it-IT" sz="1800" dirty="0">
                <a:latin typeface="Source Sans Pro Light" panose="020F0302020204030204" pitchFamily="34" charset="0"/>
              </a:rPr>
              <a:t>Caffè con P. e altri OSS (nel ripostiglio). </a:t>
            </a:r>
            <a:r>
              <a:rPr lang="it-IT" altLang="it-IT" sz="1800" b="1" dirty="0">
                <a:solidFill>
                  <a:srgbClr val="C5000B"/>
                </a:solidFill>
                <a:latin typeface="Source Sans Pro Light" panose="020F0302020204030204" pitchFamily="34" charset="0"/>
              </a:rPr>
              <a:t>La mattina fino ad ora è giudicata come “veloce”. </a:t>
            </a:r>
          </a:p>
          <a:p>
            <a:pPr marL="158115" indent="0" algn="just" defTabSz="914400" eaLnBrk="1" hangingPunct="1">
              <a:lnSpc>
                <a:spcPct val="90000"/>
              </a:lnSpc>
              <a:spcBef>
                <a:spcPts val="600"/>
              </a:spcBef>
              <a:buClr>
                <a:schemeClr val="tx1"/>
              </a:buClr>
              <a:defRPr/>
            </a:pPr>
            <a:endParaRPr lang="it-IT" altLang="it-IT" sz="2000" dirty="0">
              <a:solidFill>
                <a:srgbClr val="1C1C1C"/>
              </a:solidFill>
              <a:latin typeface="Source Sans Pro Light" panose="020F0302020204030204" pitchFamily="34" charset="0"/>
            </a:endParaRPr>
          </a:p>
        </p:txBody>
      </p:sp>
      <p:sp>
        <p:nvSpPr>
          <p:cNvPr id="4" name="Text Box 2">
            <a:extLst>
              <a:ext uri="{FF2B5EF4-FFF2-40B4-BE49-F238E27FC236}">
                <a16:creationId xmlns:a16="http://schemas.microsoft.com/office/drawing/2014/main" id="{D7EC94AF-1F10-8FFD-4DDE-65D3D7D5AFB8}"/>
              </a:ext>
            </a:extLst>
          </p:cNvPr>
          <p:cNvSpPr txBox="1">
            <a:spLocks noChangeArrowheads="1"/>
          </p:cNvSpPr>
          <p:nvPr/>
        </p:nvSpPr>
        <p:spPr bwMode="auto">
          <a:xfrm>
            <a:off x="4975593" y="1736956"/>
            <a:ext cx="3954817" cy="581574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9pPr>
          </a:lstStyle>
          <a:p>
            <a:pPr marL="158115" indent="0" algn="just" defTabSz="914400" eaLnBrk="1" hangingPunct="1">
              <a:lnSpc>
                <a:spcPct val="90000"/>
              </a:lnSpc>
              <a:spcBef>
                <a:spcPts val="600"/>
              </a:spcBef>
              <a:buClr>
                <a:schemeClr val="tx1"/>
              </a:buClr>
              <a:defRPr/>
            </a:pPr>
            <a:endParaRPr lang="en-US" altLang="it-IT" sz="2000" dirty="0">
              <a:solidFill>
                <a:schemeClr val="tx1"/>
              </a:solidFill>
              <a:latin typeface="Times New Roman" panose="02020603050405020304" pitchFamily="18" charset="0"/>
              <a:ea typeface="+mn-ea"/>
              <a:cs typeface="Times New Roman" panose="02020603050405020304" pitchFamily="18" charset="0"/>
            </a:endParaRPr>
          </a:p>
          <a:p>
            <a:pPr eaLnBrk="1">
              <a:lnSpc>
                <a:spcPct val="83000"/>
              </a:lnSpc>
              <a:spcAft>
                <a:spcPts val="1425"/>
              </a:spcAft>
              <a:buClrTx/>
              <a:buFontTx/>
              <a:buNone/>
            </a:pPr>
            <a:r>
              <a:rPr lang="it-IT" altLang="it-IT" sz="1800" b="1" dirty="0">
                <a:solidFill>
                  <a:srgbClr val="1C1C1C"/>
                </a:solidFill>
                <a:latin typeface="Source Sans Pro Light" panose="020F0302020204030204" pitchFamily="34" charset="0"/>
              </a:rPr>
              <a:t>Ore 10:45. </a:t>
            </a:r>
            <a:r>
              <a:rPr lang="it-IT" altLang="it-IT" sz="1800" dirty="0">
                <a:solidFill>
                  <a:srgbClr val="1C1C1C"/>
                </a:solidFill>
                <a:latin typeface="Source Sans Pro Light" panose="020F0302020204030204" pitchFamily="34" charset="0"/>
              </a:rPr>
              <a:t>M. porta 4-5 ospiti fuori a camminare. </a:t>
            </a:r>
            <a:r>
              <a:rPr lang="it-IT" altLang="it-IT" sz="1800" b="1" dirty="0">
                <a:solidFill>
                  <a:srgbClr val="C5000B"/>
                </a:solidFill>
                <a:latin typeface="Source Sans Pro Light" panose="020F0302020204030204" pitchFamily="34" charset="0"/>
              </a:rPr>
              <a:t>P. mi invita ad andare con loro che tanto lei non deve fare “niente di interessante”.</a:t>
            </a:r>
          </a:p>
          <a:p>
            <a:pPr eaLnBrk="1">
              <a:lnSpc>
                <a:spcPct val="83000"/>
              </a:lnSpc>
              <a:spcAft>
                <a:spcPts val="1425"/>
              </a:spcAft>
              <a:buClrTx/>
              <a:buFontTx/>
              <a:buNone/>
            </a:pPr>
            <a:r>
              <a:rPr lang="it-IT" altLang="it-IT" sz="1800" b="1" dirty="0">
                <a:solidFill>
                  <a:srgbClr val="1C1C1C"/>
                </a:solidFill>
                <a:latin typeface="Source Sans Pro Light" panose="020F0302020204030204" pitchFamily="34" charset="0"/>
              </a:rPr>
              <a:t>Ore 11:30.</a:t>
            </a:r>
            <a:r>
              <a:rPr lang="it-IT" altLang="it-IT" sz="1800" dirty="0">
                <a:solidFill>
                  <a:srgbClr val="1C1C1C"/>
                </a:solidFill>
                <a:latin typeface="Source Sans Pro Light" panose="020F0302020204030204" pitchFamily="34" charset="0"/>
              </a:rPr>
              <a:t> Rientro in reparto, mi ricongiungo con P. e </a:t>
            </a:r>
            <a:r>
              <a:rPr lang="it-IT" altLang="it-IT" sz="1800" dirty="0" err="1">
                <a:solidFill>
                  <a:srgbClr val="1C1C1C"/>
                </a:solidFill>
                <a:latin typeface="Source Sans Pro Light" panose="020F0302020204030204" pitchFamily="34" charset="0"/>
              </a:rPr>
              <a:t>ri</a:t>
            </a:r>
            <a:r>
              <a:rPr lang="it-IT" altLang="it-IT" sz="1800" dirty="0">
                <a:solidFill>
                  <a:srgbClr val="1C1C1C"/>
                </a:solidFill>
                <a:latin typeface="Source Sans Pro Light" panose="020F0302020204030204" pitchFamily="34" charset="0"/>
              </a:rPr>
              <a:t>-esco subito con lei e altri 5 ospiti per camminare. </a:t>
            </a:r>
          </a:p>
          <a:p>
            <a:pPr eaLnBrk="1">
              <a:lnSpc>
                <a:spcPct val="83000"/>
              </a:lnSpc>
              <a:spcAft>
                <a:spcPts val="1425"/>
              </a:spcAft>
              <a:buClrTx/>
              <a:buFontTx/>
              <a:buNone/>
            </a:pPr>
            <a:r>
              <a:rPr lang="it-IT" altLang="it-IT" sz="1800" b="1" dirty="0">
                <a:solidFill>
                  <a:srgbClr val="1C1C1C"/>
                </a:solidFill>
                <a:latin typeface="Source Sans Pro Light" panose="020F0302020204030204" pitchFamily="34" charset="0"/>
              </a:rPr>
              <a:t>Ore 11:45. </a:t>
            </a:r>
            <a:r>
              <a:rPr lang="it-IT" altLang="it-IT" sz="1800" dirty="0">
                <a:solidFill>
                  <a:srgbClr val="1C1C1C"/>
                </a:solidFill>
                <a:latin typeface="Source Sans Pro Light" panose="020F0302020204030204" pitchFamily="34" charset="0"/>
              </a:rPr>
              <a:t>Inizia il pranzo. Con P. vado a fare servizio in camera ad una paziente, che si rifiuta di mangiare. </a:t>
            </a:r>
            <a:r>
              <a:rPr lang="it-IT" altLang="it-IT" sz="1800" b="1" dirty="0">
                <a:solidFill>
                  <a:srgbClr val="C5000B"/>
                </a:solidFill>
                <a:latin typeface="Source Sans Pro Light" panose="020F0302020204030204" pitchFamily="34" charset="0"/>
              </a:rPr>
              <a:t>Assisto ai trucchi del mestiere. </a:t>
            </a:r>
          </a:p>
          <a:p>
            <a:pPr eaLnBrk="1">
              <a:lnSpc>
                <a:spcPct val="83000"/>
              </a:lnSpc>
              <a:spcAft>
                <a:spcPts val="1425"/>
              </a:spcAft>
              <a:buClrTx/>
              <a:buFontTx/>
              <a:buNone/>
            </a:pPr>
            <a:r>
              <a:rPr lang="it-IT" altLang="it-IT" sz="1800" b="1" dirty="0">
                <a:solidFill>
                  <a:srgbClr val="1C1C1C"/>
                </a:solidFill>
                <a:latin typeface="Source Sans Pro Light" panose="020F0302020204030204" pitchFamily="34" charset="0"/>
              </a:rPr>
              <a:t>Ore 12:30. Fine pranzo</a:t>
            </a:r>
            <a:r>
              <a:rPr lang="it-IT" altLang="it-IT" sz="1800" b="1" dirty="0">
                <a:latin typeface="Source Sans Pro Light" panose="020F0302020204030204" pitchFamily="34" charset="0"/>
              </a:rPr>
              <a:t>. </a:t>
            </a:r>
            <a:r>
              <a:rPr lang="it-IT" altLang="it-IT" sz="1800" dirty="0">
                <a:latin typeface="Source Sans Pro Light" panose="020F0302020204030204" pitchFamily="34" charset="0"/>
              </a:rPr>
              <a:t>Alcuni ospiti messi a letto e altri messi in corridoio. P. sistema le lenzuola pulite nel ripostiglio</a:t>
            </a:r>
            <a:endParaRPr lang="it-IT" altLang="it-IT" sz="1800" dirty="0">
              <a:solidFill>
                <a:srgbClr val="1C1C1C"/>
              </a:solidFill>
              <a:latin typeface="Source Sans Pro Light" panose="020F0302020204030204" pitchFamily="34" charset="0"/>
            </a:endParaRPr>
          </a:p>
        </p:txBody>
      </p:sp>
    </p:spTree>
    <p:extLst>
      <p:ext uri="{BB962C8B-B14F-4D97-AF65-F5344CB8AC3E}">
        <p14:creationId xmlns:p14="http://schemas.microsoft.com/office/powerpoint/2010/main" val="1178255999"/>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273" name="Rectangle 11272">
            <a:extLst>
              <a:ext uri="{FF2B5EF4-FFF2-40B4-BE49-F238E27FC236}">
                <a16:creationId xmlns:a16="http://schemas.microsoft.com/office/drawing/2014/main" id="{16EF2925-7D5E-46C1-9C42-D5C717A6B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Rectangle 11274">
            <a:extLst>
              <a:ext uri="{FF2B5EF4-FFF2-40B4-BE49-F238E27FC236}">
                <a16:creationId xmlns:a16="http://schemas.microsoft.com/office/drawing/2014/main" id="{E918B99E-4097-4B96-A9A3-600B88727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65" name="Text Box 1">
            <a:extLst>
              <a:ext uri="{FF2B5EF4-FFF2-40B4-BE49-F238E27FC236}">
                <a16:creationId xmlns:a16="http://schemas.microsoft.com/office/drawing/2014/main" id="{809EAA3F-0E6A-C59B-89B3-D3DF0FBD7734}"/>
              </a:ext>
            </a:extLst>
          </p:cNvPr>
          <p:cNvSpPr txBox="1">
            <a:spLocks noChangeArrowheads="1"/>
          </p:cNvSpPr>
          <p:nvPr/>
        </p:nvSpPr>
        <p:spPr bwMode="auto">
          <a:xfrm>
            <a:off x="902189" y="284176"/>
            <a:ext cx="7338060" cy="15087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defTabSz="914400" eaLnBrk="1" hangingPunct="1">
              <a:lnSpc>
                <a:spcPct val="95000"/>
              </a:lnSpc>
              <a:spcAft>
                <a:spcPts val="601"/>
              </a:spcAft>
              <a:buClrTx/>
            </a:pPr>
            <a:r>
              <a:rPr lang="en-US" altLang="it-IT" sz="2800" b="1" dirty="0" err="1">
                <a:solidFill>
                  <a:schemeClr val="bg1"/>
                </a:solidFill>
              </a:rPr>
              <a:t>Diventare</a:t>
            </a:r>
            <a:r>
              <a:rPr lang="en-US" altLang="it-IT" sz="2800" b="1" dirty="0">
                <a:solidFill>
                  <a:schemeClr val="bg1"/>
                </a:solidFill>
              </a:rPr>
              <a:t> </a:t>
            </a:r>
            <a:r>
              <a:rPr lang="en-US" altLang="it-IT" sz="2800" b="1" dirty="0" err="1">
                <a:solidFill>
                  <a:schemeClr val="bg1"/>
                </a:solidFill>
              </a:rPr>
              <a:t>ombra</a:t>
            </a:r>
            <a:endParaRPr lang="en-US" altLang="it-IT" sz="2800" b="1" dirty="0">
              <a:solidFill>
                <a:schemeClr val="bg1"/>
              </a:solidFill>
            </a:endParaRPr>
          </a:p>
        </p:txBody>
      </p:sp>
      <p:sp>
        <p:nvSpPr>
          <p:cNvPr id="11266" name="Text Box 2">
            <a:extLst>
              <a:ext uri="{FF2B5EF4-FFF2-40B4-BE49-F238E27FC236}">
                <a16:creationId xmlns:a16="http://schemas.microsoft.com/office/drawing/2014/main" id="{465BEE4D-0434-ECCF-77CF-86A2E6289C2E}"/>
              </a:ext>
            </a:extLst>
          </p:cNvPr>
          <p:cNvSpPr txBox="1">
            <a:spLocks noChangeArrowheads="1"/>
          </p:cNvSpPr>
          <p:nvPr/>
        </p:nvSpPr>
        <p:spPr bwMode="auto">
          <a:xfrm>
            <a:off x="902189" y="2011680"/>
            <a:ext cx="7338060" cy="42062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9pPr>
          </a:lstStyle>
          <a:p>
            <a:pPr algn="just" eaLnBrk="1">
              <a:lnSpc>
                <a:spcPct val="100000"/>
              </a:lnSpc>
              <a:buSzPct val="45000"/>
              <a:buFont typeface="Wingdings" pitchFamily="2" charset="2"/>
              <a:buChar char=""/>
            </a:pPr>
            <a:r>
              <a:rPr lang="it-IT" altLang="it-IT" sz="2000" b="1" dirty="0">
                <a:solidFill>
                  <a:srgbClr val="1C1C1C"/>
                </a:solidFill>
                <a:latin typeface="Source Sans Pro Light" panose="020F0302020204030204" pitchFamily="34" charset="0"/>
              </a:rPr>
              <a:t>Essere presentati</a:t>
            </a:r>
            <a:r>
              <a:rPr lang="it-IT" altLang="it-IT" sz="2000" dirty="0">
                <a:solidFill>
                  <a:srgbClr val="1C1C1C"/>
                </a:solidFill>
                <a:latin typeface="Source Sans Pro Light" panose="020F0302020204030204" pitchFamily="34" charset="0"/>
              </a:rPr>
              <a:t>: la scelta della persona da osservare avviene prima assieme al superiore che media tra le richieste del ricercatore (reparto, età, anni di esperienza) e le esigenze dell'organizzazione (“fare andare tutto liscio”)</a:t>
            </a:r>
          </a:p>
          <a:p>
            <a:pPr algn="just" eaLnBrk="1">
              <a:lnSpc>
                <a:spcPct val="100000"/>
              </a:lnSpc>
              <a:buSzPct val="45000"/>
              <a:buFont typeface="Wingdings" pitchFamily="2" charset="2"/>
              <a:buChar char=""/>
            </a:pPr>
            <a:r>
              <a:rPr lang="it-IT" altLang="it-IT" sz="2000" b="1" dirty="0">
                <a:solidFill>
                  <a:srgbClr val="1C1C1C"/>
                </a:solidFill>
                <a:latin typeface="Source Sans Pro Light" panose="020F0302020204030204" pitchFamily="34" charset="0"/>
              </a:rPr>
              <a:t>Presentarsi: </a:t>
            </a:r>
            <a:r>
              <a:rPr lang="it-IT" altLang="it-IT" sz="2000" dirty="0">
                <a:solidFill>
                  <a:srgbClr val="1C1C1C"/>
                </a:solidFill>
                <a:latin typeface="Source Sans Pro Light" panose="020F0302020204030204" pitchFamily="34" charset="0"/>
              </a:rPr>
              <a:t>fornire una rappresentazione della propria presenza utile a stabilire un rapporto con la persona.  </a:t>
            </a:r>
          </a:p>
          <a:p>
            <a:pPr algn="just" eaLnBrk="1">
              <a:lnSpc>
                <a:spcPct val="100000"/>
              </a:lnSpc>
              <a:buSzPct val="45000"/>
              <a:buFont typeface="Wingdings" pitchFamily="2" charset="2"/>
              <a:buChar char=""/>
            </a:pPr>
            <a:r>
              <a:rPr lang="it-IT" altLang="it-IT" sz="2000" b="1" dirty="0">
                <a:solidFill>
                  <a:srgbClr val="1C1C1C"/>
                </a:solidFill>
                <a:latin typeface="Source Sans Pro Light" panose="020F0302020204030204" pitchFamily="34" charset="0"/>
              </a:rPr>
              <a:t>Ricordare qualcosa di familiare:</a:t>
            </a:r>
            <a:r>
              <a:rPr lang="it-IT" altLang="it-IT" sz="2000" dirty="0">
                <a:solidFill>
                  <a:srgbClr val="1C1C1C"/>
                </a:solidFill>
                <a:latin typeface="Source Sans Pro Light" panose="020F0302020204030204" pitchFamily="34" charset="0"/>
              </a:rPr>
              <a:t> in alcune organizzazioni (caratterizzate ad es. dalla presenza di ricercatori nei reparti, o dall'uso dello </a:t>
            </a:r>
            <a:r>
              <a:rPr lang="it-IT" altLang="it-IT" sz="2000" dirty="0" err="1">
                <a:solidFill>
                  <a:srgbClr val="1C1C1C"/>
                </a:solidFill>
                <a:latin typeface="Source Sans Pro Light" panose="020F0302020204030204" pitchFamily="34" charset="0"/>
              </a:rPr>
              <a:t>shadowing</a:t>
            </a:r>
            <a:r>
              <a:rPr lang="it-IT" altLang="it-IT" sz="2000" dirty="0">
                <a:solidFill>
                  <a:srgbClr val="1C1C1C"/>
                </a:solidFill>
                <a:latin typeface="Source Sans Pro Light" panose="020F0302020204030204" pitchFamily="34" charset="0"/>
              </a:rPr>
              <a:t> come metodo di apprendimento per novizi) è più facile essere accettati come “ombre”.</a:t>
            </a:r>
            <a:r>
              <a:rPr lang="it-IT" altLang="it-IT" sz="2000" b="1" dirty="0">
                <a:solidFill>
                  <a:srgbClr val="1C1C1C"/>
                </a:solidFill>
                <a:latin typeface="Source Sans Pro Light" panose="020F0302020204030204" pitchFamily="34" charset="0"/>
              </a:rPr>
              <a:t> </a:t>
            </a:r>
          </a:p>
          <a:p>
            <a:pPr algn="just" eaLnBrk="1">
              <a:lnSpc>
                <a:spcPct val="100000"/>
              </a:lnSpc>
              <a:buSzPct val="45000"/>
              <a:buFont typeface="Wingdings" pitchFamily="2" charset="2"/>
              <a:buChar char=""/>
            </a:pPr>
            <a:r>
              <a:rPr lang="it-IT" altLang="it-IT" sz="2000" b="1" dirty="0">
                <a:solidFill>
                  <a:srgbClr val="1C1C1C"/>
                </a:solidFill>
                <a:latin typeface="Source Sans Pro Light" panose="020F0302020204030204" pitchFamily="34" charset="0"/>
              </a:rPr>
              <a:t>Sapere quando smettere: </a:t>
            </a:r>
            <a:r>
              <a:rPr lang="it-IT" altLang="it-IT" sz="2000" dirty="0">
                <a:solidFill>
                  <a:srgbClr val="1C1C1C"/>
                </a:solidFill>
                <a:latin typeface="Source Sans Pro Light" panose="020F0302020204030204" pitchFamily="34" charset="0"/>
              </a:rPr>
              <a:t>nel corso del </a:t>
            </a:r>
            <a:r>
              <a:rPr lang="it-IT" altLang="it-IT" sz="2000" i="1" dirty="0" err="1">
                <a:solidFill>
                  <a:srgbClr val="1C1C1C"/>
                </a:solidFill>
                <a:latin typeface="Source Sans Pro Light" panose="020F0302020204030204" pitchFamily="34" charset="0"/>
              </a:rPr>
              <a:t>fieldwork</a:t>
            </a:r>
            <a:r>
              <a:rPr lang="it-IT" altLang="it-IT" sz="2000" i="1" dirty="0">
                <a:solidFill>
                  <a:srgbClr val="1C1C1C"/>
                </a:solidFill>
                <a:latin typeface="Source Sans Pro Light" panose="020F0302020204030204" pitchFamily="34" charset="0"/>
              </a:rPr>
              <a:t> </a:t>
            </a:r>
            <a:r>
              <a:rPr lang="it-IT" altLang="it-IT" sz="2000" dirty="0">
                <a:solidFill>
                  <a:srgbClr val="1C1C1C"/>
                </a:solidFill>
                <a:latin typeface="Source Sans Pro Light" panose="020F0302020204030204" pitchFamily="34" charset="0"/>
              </a:rPr>
              <a:t>si continuerà sempre ad essere estranei e in alcuni casi un estraneo non deve essere presente (es. ospiti o momenti difficili per l'OSS).  </a:t>
            </a:r>
            <a:r>
              <a:rPr lang="it-IT" altLang="it-IT" sz="2000" b="1" dirty="0">
                <a:solidFill>
                  <a:srgbClr val="1C1C1C"/>
                </a:solidFill>
                <a:latin typeface="Source Sans Pro Light" panose="020F0302020204030204" pitchFamily="34" charset="0"/>
              </a:rPr>
              <a:t> </a:t>
            </a:r>
          </a:p>
          <a:p>
            <a:pPr marL="158115" indent="0" defTabSz="914400" eaLnBrk="1" hangingPunct="1">
              <a:lnSpc>
                <a:spcPct val="90000"/>
              </a:lnSpc>
              <a:spcBef>
                <a:spcPts val="600"/>
              </a:spcBef>
              <a:buClr>
                <a:schemeClr val="tx1"/>
              </a:buClr>
            </a:pPr>
            <a:endParaRPr lang="en-US" sz="2200" dirty="0">
              <a:solidFill>
                <a:schemeClr val="tx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07152146"/>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273" name="Rectangle 11272">
            <a:extLst>
              <a:ext uri="{FF2B5EF4-FFF2-40B4-BE49-F238E27FC236}">
                <a16:creationId xmlns:a16="http://schemas.microsoft.com/office/drawing/2014/main" id="{16EF2925-7D5E-46C1-9C42-D5C717A6B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Rectangle 11274">
            <a:extLst>
              <a:ext uri="{FF2B5EF4-FFF2-40B4-BE49-F238E27FC236}">
                <a16:creationId xmlns:a16="http://schemas.microsoft.com/office/drawing/2014/main" id="{E918B99E-4097-4B96-A9A3-600B88727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65" name="Text Box 1">
            <a:extLst>
              <a:ext uri="{FF2B5EF4-FFF2-40B4-BE49-F238E27FC236}">
                <a16:creationId xmlns:a16="http://schemas.microsoft.com/office/drawing/2014/main" id="{809EAA3F-0E6A-C59B-89B3-D3DF0FBD7734}"/>
              </a:ext>
            </a:extLst>
          </p:cNvPr>
          <p:cNvSpPr txBox="1">
            <a:spLocks noChangeArrowheads="1"/>
          </p:cNvSpPr>
          <p:nvPr/>
        </p:nvSpPr>
        <p:spPr bwMode="auto">
          <a:xfrm>
            <a:off x="902189" y="284176"/>
            <a:ext cx="7338060" cy="15087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defTabSz="914400" eaLnBrk="1" hangingPunct="1">
              <a:lnSpc>
                <a:spcPct val="95000"/>
              </a:lnSpc>
              <a:spcAft>
                <a:spcPts val="601"/>
              </a:spcAft>
              <a:buClrTx/>
            </a:pPr>
            <a:r>
              <a:rPr lang="en-US" altLang="it-IT" sz="2800" b="1" dirty="0">
                <a:solidFill>
                  <a:schemeClr val="bg1"/>
                </a:solidFill>
              </a:rPr>
              <a:t>Come, </a:t>
            </a:r>
            <a:r>
              <a:rPr lang="en-US" altLang="it-IT" sz="2800" b="1" dirty="0" err="1">
                <a:solidFill>
                  <a:schemeClr val="bg1"/>
                </a:solidFill>
              </a:rPr>
              <a:t>cosa</a:t>
            </a:r>
            <a:r>
              <a:rPr lang="en-US" altLang="it-IT" sz="2800" b="1" dirty="0">
                <a:solidFill>
                  <a:schemeClr val="bg1"/>
                </a:solidFill>
              </a:rPr>
              <a:t> e dove </a:t>
            </a:r>
            <a:r>
              <a:rPr lang="en-US" altLang="it-IT" sz="2800" b="1" dirty="0" err="1">
                <a:solidFill>
                  <a:schemeClr val="bg1"/>
                </a:solidFill>
              </a:rPr>
              <a:t>scrivere</a:t>
            </a:r>
            <a:endParaRPr lang="en-US" altLang="it-IT" sz="2800" b="1" dirty="0">
              <a:solidFill>
                <a:schemeClr val="bg1"/>
              </a:solidFill>
            </a:endParaRPr>
          </a:p>
        </p:txBody>
      </p:sp>
      <p:sp>
        <p:nvSpPr>
          <p:cNvPr id="3" name="CasellaDiTesto 2">
            <a:extLst>
              <a:ext uri="{FF2B5EF4-FFF2-40B4-BE49-F238E27FC236}">
                <a16:creationId xmlns:a16="http://schemas.microsoft.com/office/drawing/2014/main" id="{298A9E02-8571-E996-9A92-679D9D643E21}"/>
              </a:ext>
            </a:extLst>
          </p:cNvPr>
          <p:cNvSpPr txBox="1"/>
          <p:nvPr/>
        </p:nvSpPr>
        <p:spPr>
          <a:xfrm>
            <a:off x="4211150" y="1998137"/>
            <a:ext cx="4754720" cy="4576637"/>
          </a:xfrm>
          <a:prstGeom prst="rect">
            <a:avLst/>
          </a:prstGeom>
          <a:noFill/>
        </p:spPr>
        <p:txBody>
          <a:bodyPr wrap="square" rtlCol="0">
            <a:spAutoFit/>
          </a:bodyPr>
          <a:lstStyle/>
          <a:p>
            <a:pPr eaLnBrk="1">
              <a:lnSpc>
                <a:spcPct val="83000"/>
              </a:lnSpc>
              <a:spcAft>
                <a:spcPts val="1425"/>
              </a:spcAft>
              <a:buClrTx/>
              <a:buFontTx/>
              <a:buNone/>
            </a:pPr>
            <a:r>
              <a:rPr lang="it-IT" altLang="it-IT" sz="2000" b="1" dirty="0">
                <a:solidFill>
                  <a:srgbClr val="1C1C1C"/>
                </a:solidFill>
                <a:latin typeface="Source Sans Pro Light" panose="020F0302020204030204" pitchFamily="34" charset="0"/>
              </a:rPr>
              <a:t>Dove</a:t>
            </a:r>
            <a:r>
              <a:rPr lang="it-IT" altLang="it-IT" sz="2000" dirty="0">
                <a:solidFill>
                  <a:srgbClr val="1C1C1C"/>
                </a:solidFill>
                <a:latin typeface="Source Sans Pro Light" panose="020F0302020204030204" pitchFamily="34" charset="0"/>
              </a:rPr>
              <a:t>: scegliere un luogo che permetta di raccogliere dati in maniera minuziosa senza compromettere il rapporto con la persona (raccolta continua o a sprazzi).</a:t>
            </a:r>
          </a:p>
          <a:p>
            <a:pPr eaLnBrk="1">
              <a:lnSpc>
                <a:spcPct val="83000"/>
              </a:lnSpc>
              <a:spcAft>
                <a:spcPts val="1425"/>
              </a:spcAft>
              <a:buClrTx/>
              <a:buFontTx/>
              <a:buNone/>
            </a:pPr>
            <a:r>
              <a:rPr lang="it-IT" altLang="it-IT" sz="2000" b="1" dirty="0">
                <a:solidFill>
                  <a:srgbClr val="1C1C1C"/>
                </a:solidFill>
                <a:latin typeface="Source Sans Pro Light" panose="020F0302020204030204" pitchFamily="34" charset="0"/>
              </a:rPr>
              <a:t>Come</a:t>
            </a:r>
            <a:r>
              <a:rPr lang="it-IT" altLang="it-IT" sz="2000" dirty="0">
                <a:solidFill>
                  <a:srgbClr val="1C1C1C"/>
                </a:solidFill>
                <a:latin typeface="Source Sans Pro Light" panose="020F0302020204030204" pitchFamily="34" charset="0"/>
              </a:rPr>
              <a:t>: scegliere una modalità di scrittura (densa vs a parole/frasi chiave) bilanciando pro e contro.</a:t>
            </a:r>
          </a:p>
          <a:p>
            <a:pPr eaLnBrk="1">
              <a:lnSpc>
                <a:spcPct val="83000"/>
              </a:lnSpc>
              <a:spcAft>
                <a:spcPts val="1425"/>
              </a:spcAft>
              <a:buClrTx/>
              <a:buFontTx/>
              <a:buNone/>
            </a:pPr>
            <a:r>
              <a:rPr lang="it-IT" altLang="it-IT" sz="2000" b="1" dirty="0">
                <a:solidFill>
                  <a:srgbClr val="1C1C1C"/>
                </a:solidFill>
                <a:latin typeface="Source Sans Pro Light" panose="020F0302020204030204" pitchFamily="34" charset="0"/>
              </a:rPr>
              <a:t>Cosa</a:t>
            </a:r>
            <a:r>
              <a:rPr lang="it-IT" altLang="it-IT" sz="2000" dirty="0">
                <a:solidFill>
                  <a:srgbClr val="1C1C1C"/>
                </a:solidFill>
                <a:latin typeface="Source Sans Pro Light" panose="020F0302020204030204" pitchFamily="34" charset="0"/>
              </a:rPr>
              <a:t>: non si può annotare tutto, tenere a mente gli interrogativi iniziali aiuterà a comprendere su cosa soffermarsi (</a:t>
            </a:r>
            <a:r>
              <a:rPr lang="it-IT" altLang="it-IT" sz="2000" b="1" dirty="0">
                <a:solidFill>
                  <a:srgbClr val="C5000B"/>
                </a:solidFill>
                <a:latin typeface="Source Sans Pro Light" panose="020F0302020204030204" pitchFamily="34" charset="0"/>
              </a:rPr>
              <a:t>NB. non tralasciare però le tematiche impreviste</a:t>
            </a:r>
            <a:r>
              <a:rPr lang="it-IT" altLang="it-IT" sz="2000" dirty="0">
                <a:solidFill>
                  <a:srgbClr val="1C1C1C"/>
                </a:solidFill>
                <a:latin typeface="Source Sans Pro Light" panose="020F0302020204030204" pitchFamily="34" charset="0"/>
              </a:rPr>
              <a:t>). Inoltre le informazioni di contesto diventeranno via a via sempre meno necessarie.   </a:t>
            </a:r>
          </a:p>
          <a:p>
            <a:endParaRPr lang="it-IT" dirty="0">
              <a:latin typeface="Times New Roman" panose="02020603050405020304" pitchFamily="18" charset="0"/>
            </a:endParaRPr>
          </a:p>
        </p:txBody>
      </p:sp>
      <p:pic>
        <p:nvPicPr>
          <p:cNvPr id="4" name="Picture 4">
            <a:extLst>
              <a:ext uri="{FF2B5EF4-FFF2-40B4-BE49-F238E27FC236}">
                <a16:creationId xmlns:a16="http://schemas.microsoft.com/office/drawing/2014/main" id="{F59D8FF0-67FF-B0C0-6BB0-1EDF52682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5" y="1957605"/>
            <a:ext cx="2767404" cy="48099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3995721"/>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273" name="Rectangle 11272">
            <a:extLst>
              <a:ext uri="{FF2B5EF4-FFF2-40B4-BE49-F238E27FC236}">
                <a16:creationId xmlns:a16="http://schemas.microsoft.com/office/drawing/2014/main" id="{16EF2925-7D5E-46C1-9C42-D5C717A6B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Rectangle 11274">
            <a:extLst>
              <a:ext uri="{FF2B5EF4-FFF2-40B4-BE49-F238E27FC236}">
                <a16:creationId xmlns:a16="http://schemas.microsoft.com/office/drawing/2014/main" id="{E918B99E-4097-4B96-A9A3-600B88727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65" name="Text Box 1">
            <a:extLst>
              <a:ext uri="{FF2B5EF4-FFF2-40B4-BE49-F238E27FC236}">
                <a16:creationId xmlns:a16="http://schemas.microsoft.com/office/drawing/2014/main" id="{809EAA3F-0E6A-C59B-89B3-D3DF0FBD7734}"/>
              </a:ext>
            </a:extLst>
          </p:cNvPr>
          <p:cNvSpPr txBox="1">
            <a:spLocks noChangeArrowheads="1"/>
          </p:cNvSpPr>
          <p:nvPr/>
        </p:nvSpPr>
        <p:spPr bwMode="auto">
          <a:xfrm>
            <a:off x="902189" y="284176"/>
            <a:ext cx="7338060" cy="15087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defTabSz="914400" eaLnBrk="1" hangingPunct="1">
              <a:lnSpc>
                <a:spcPct val="95000"/>
              </a:lnSpc>
              <a:spcAft>
                <a:spcPts val="601"/>
              </a:spcAft>
              <a:buClrTx/>
            </a:pPr>
            <a:r>
              <a:rPr lang="en-US" altLang="it-IT" sz="2800" b="1" dirty="0" err="1">
                <a:solidFill>
                  <a:schemeClr val="bg1"/>
                </a:solidFill>
              </a:rPr>
              <a:t>Dentro</a:t>
            </a:r>
            <a:r>
              <a:rPr lang="en-US" altLang="it-IT" sz="2800" b="1" dirty="0">
                <a:solidFill>
                  <a:schemeClr val="bg1"/>
                </a:solidFill>
              </a:rPr>
              <a:t> e </a:t>
            </a:r>
            <a:r>
              <a:rPr lang="en-US" altLang="it-IT" sz="2800" b="1" dirty="0" err="1">
                <a:solidFill>
                  <a:schemeClr val="bg1"/>
                </a:solidFill>
              </a:rPr>
              <a:t>fuori</a:t>
            </a:r>
            <a:r>
              <a:rPr lang="en-US" altLang="it-IT" sz="2800" b="1" dirty="0">
                <a:solidFill>
                  <a:schemeClr val="bg1"/>
                </a:solidFill>
              </a:rPr>
              <a:t> dal campo</a:t>
            </a:r>
          </a:p>
        </p:txBody>
      </p:sp>
      <p:sp>
        <p:nvSpPr>
          <p:cNvPr id="11266" name="Text Box 2">
            <a:extLst>
              <a:ext uri="{FF2B5EF4-FFF2-40B4-BE49-F238E27FC236}">
                <a16:creationId xmlns:a16="http://schemas.microsoft.com/office/drawing/2014/main" id="{465BEE4D-0434-ECCF-77CF-86A2E6289C2E}"/>
              </a:ext>
            </a:extLst>
          </p:cNvPr>
          <p:cNvSpPr txBox="1">
            <a:spLocks noChangeArrowheads="1"/>
          </p:cNvSpPr>
          <p:nvPr/>
        </p:nvSpPr>
        <p:spPr bwMode="auto">
          <a:xfrm>
            <a:off x="902189" y="2011680"/>
            <a:ext cx="7338060" cy="42062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9pPr>
          </a:lstStyle>
          <a:p>
            <a:pPr algn="just" eaLnBrk="1">
              <a:lnSpc>
                <a:spcPct val="100000"/>
              </a:lnSpc>
              <a:buSzPct val="45000"/>
              <a:buFont typeface="Wingdings" pitchFamily="2" charset="2"/>
              <a:buChar char=""/>
            </a:pPr>
            <a:r>
              <a:rPr lang="it-IT" altLang="it-IT" sz="2000" b="1" dirty="0">
                <a:latin typeface="Source Sans Pro Light" panose="020F0302020204030204" pitchFamily="34" charset="0"/>
              </a:rPr>
              <a:t>La pausa logistica. </a:t>
            </a:r>
            <a:r>
              <a:rPr lang="it-IT" altLang="it-IT" sz="2000" dirty="0">
                <a:latin typeface="Source Sans Pro Light" panose="020F0302020204030204" pitchFamily="34" charset="0"/>
              </a:rPr>
              <a:t>La “raccolta” dei dati è lunga e faticosa. I dati vanno trascritti e riordinati dal cartaceo al file, per fare questo è necessario allontanarsi dal campo. </a:t>
            </a:r>
          </a:p>
          <a:p>
            <a:pPr algn="just" eaLnBrk="1">
              <a:lnSpc>
                <a:spcPct val="100000"/>
              </a:lnSpc>
              <a:buSzPct val="45000"/>
              <a:buFont typeface="Wingdings" pitchFamily="2" charset="2"/>
              <a:buChar char=""/>
            </a:pPr>
            <a:r>
              <a:rPr lang="it-IT" altLang="it-IT" sz="2000" b="1" dirty="0">
                <a:latin typeface="Source Sans Pro Light" panose="020F0302020204030204" pitchFamily="34" charset="0"/>
              </a:rPr>
              <a:t>La pausa teorica</a:t>
            </a:r>
            <a:r>
              <a:rPr lang="it-IT" altLang="it-IT" sz="2000" dirty="0">
                <a:latin typeface="Source Sans Pro Light" panose="020F0302020204030204" pitchFamily="34" charset="0"/>
              </a:rPr>
              <a:t>. La raccolta di una grande quantità di annotazioni può rendere sempre difficile al/alla ricercatore/</a:t>
            </a:r>
            <a:r>
              <a:rPr lang="it-IT" altLang="it-IT" sz="2000" dirty="0" err="1">
                <a:latin typeface="Source Sans Pro Light" panose="020F0302020204030204" pitchFamily="34" charset="0"/>
              </a:rPr>
              <a:t>trice</a:t>
            </a:r>
            <a:r>
              <a:rPr lang="it-IT" altLang="it-IT" sz="2000" dirty="0">
                <a:latin typeface="Source Sans Pro Light" panose="020F0302020204030204" pitchFamily="34" charset="0"/>
              </a:rPr>
              <a:t> la comprensione di “dove si sta andando” (Come si sta rispondendo agli interrogativi di ricerca? Questi interrogativi hanno ancora senso?). Anche in questo caso una pausa, magari in compagnia di un mentore/collega fidato, è necessario. </a:t>
            </a:r>
          </a:p>
          <a:p>
            <a:pPr algn="just" eaLnBrk="1">
              <a:lnSpc>
                <a:spcPct val="100000"/>
              </a:lnSpc>
              <a:buSzPct val="45000"/>
              <a:buFont typeface="Wingdings" pitchFamily="2" charset="2"/>
              <a:buChar char=""/>
            </a:pPr>
            <a:r>
              <a:rPr lang="it-IT" altLang="it-IT" sz="2000" b="1" dirty="0">
                <a:latin typeface="Source Sans Pro Light" panose="020F0302020204030204" pitchFamily="34" charset="0"/>
              </a:rPr>
              <a:t>La pausa obbligata. </a:t>
            </a:r>
            <a:r>
              <a:rPr lang="it-IT" altLang="it-IT" sz="2000" dirty="0">
                <a:latin typeface="Source Sans Pro Light" panose="020F0302020204030204" pitchFamily="34" charset="0"/>
              </a:rPr>
              <a:t>Talvolta, è necessario lasciare temporaneamente il campo per salvaguardare il rapporto con la persona seguita (es. per non essere troppo invadenti) e/o con l'organizzazione in cui si sta conducendo la ricerca (es. per fare restituzione intermedia risultati).</a:t>
            </a:r>
          </a:p>
          <a:p>
            <a:pPr marL="215900" algn="just" eaLnBrk="1">
              <a:lnSpc>
                <a:spcPct val="100000"/>
              </a:lnSpc>
              <a:buClrTx/>
              <a:buSzPct val="45000"/>
              <a:buFontTx/>
              <a:buNone/>
            </a:pPr>
            <a:r>
              <a:rPr lang="it-IT" altLang="it-IT" sz="2000" b="1" dirty="0">
                <a:solidFill>
                  <a:srgbClr val="1C1C1C"/>
                </a:solidFill>
                <a:latin typeface="Source Sans Pro Light" panose="020F0302020204030204" pitchFamily="34" charset="0"/>
              </a:rPr>
              <a:t> </a:t>
            </a:r>
          </a:p>
          <a:p>
            <a:pPr marL="215900" algn="just" eaLnBrk="1">
              <a:lnSpc>
                <a:spcPct val="100000"/>
              </a:lnSpc>
              <a:buClrTx/>
              <a:buSzPct val="45000"/>
              <a:buFontTx/>
              <a:buNone/>
            </a:pPr>
            <a:endParaRPr lang="it-IT" altLang="it-IT" sz="2000" dirty="0">
              <a:solidFill>
                <a:srgbClr val="1C1C1C"/>
              </a:solidFill>
              <a:latin typeface="Source Sans Pro Light" panose="020F0302020204030204" pitchFamily="34" charset="0"/>
            </a:endParaRPr>
          </a:p>
          <a:p>
            <a:pPr marL="158115" indent="0" defTabSz="914400" eaLnBrk="1" hangingPunct="1">
              <a:lnSpc>
                <a:spcPct val="90000"/>
              </a:lnSpc>
              <a:spcBef>
                <a:spcPts val="600"/>
              </a:spcBef>
              <a:buClr>
                <a:schemeClr val="tx1"/>
              </a:buClr>
            </a:pPr>
            <a:endParaRPr lang="en-US" sz="2200" dirty="0">
              <a:solidFill>
                <a:schemeClr val="tx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30276752"/>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273" name="Rectangle 11272">
            <a:extLst>
              <a:ext uri="{FF2B5EF4-FFF2-40B4-BE49-F238E27FC236}">
                <a16:creationId xmlns:a16="http://schemas.microsoft.com/office/drawing/2014/main" id="{16EF2925-7D5E-46C1-9C42-D5C717A6B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Rectangle 11274">
            <a:extLst>
              <a:ext uri="{FF2B5EF4-FFF2-40B4-BE49-F238E27FC236}">
                <a16:creationId xmlns:a16="http://schemas.microsoft.com/office/drawing/2014/main" id="{E918B99E-4097-4B96-A9A3-600B88727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65" name="Text Box 1">
            <a:extLst>
              <a:ext uri="{FF2B5EF4-FFF2-40B4-BE49-F238E27FC236}">
                <a16:creationId xmlns:a16="http://schemas.microsoft.com/office/drawing/2014/main" id="{809EAA3F-0E6A-C59B-89B3-D3DF0FBD7734}"/>
              </a:ext>
            </a:extLst>
          </p:cNvPr>
          <p:cNvSpPr txBox="1">
            <a:spLocks noChangeArrowheads="1"/>
          </p:cNvSpPr>
          <p:nvPr/>
        </p:nvSpPr>
        <p:spPr bwMode="auto">
          <a:xfrm>
            <a:off x="902189" y="284176"/>
            <a:ext cx="7338060" cy="15087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defTabSz="914400" eaLnBrk="1" hangingPunct="1">
              <a:lnSpc>
                <a:spcPct val="95000"/>
              </a:lnSpc>
              <a:spcAft>
                <a:spcPts val="601"/>
              </a:spcAft>
              <a:buClrTx/>
            </a:pPr>
            <a:r>
              <a:rPr lang="en-US" altLang="it-IT" sz="2800" b="1" dirty="0">
                <a:solidFill>
                  <a:schemeClr val="bg1"/>
                </a:solidFill>
              </a:rPr>
              <a:t>La </a:t>
            </a:r>
            <a:r>
              <a:rPr lang="en-US" altLang="it-IT" sz="2800" b="1" dirty="0" err="1">
                <a:solidFill>
                  <a:schemeClr val="bg1"/>
                </a:solidFill>
              </a:rPr>
              <a:t>relazione</a:t>
            </a:r>
            <a:r>
              <a:rPr lang="en-US" altLang="it-IT" sz="2800" b="1" dirty="0">
                <a:solidFill>
                  <a:schemeClr val="bg1"/>
                </a:solidFill>
              </a:rPr>
              <a:t> </a:t>
            </a:r>
            <a:r>
              <a:rPr lang="en-US" altLang="it-IT" sz="2800" b="1" dirty="0" err="1">
                <a:solidFill>
                  <a:schemeClr val="bg1"/>
                </a:solidFill>
              </a:rPr>
              <a:t>osservativa</a:t>
            </a:r>
            <a:r>
              <a:rPr lang="en-US" altLang="it-IT" sz="2800" b="1" dirty="0">
                <a:solidFill>
                  <a:schemeClr val="bg1"/>
                </a:solidFill>
              </a:rPr>
              <a:t>/1</a:t>
            </a:r>
          </a:p>
        </p:txBody>
      </p:sp>
      <p:sp>
        <p:nvSpPr>
          <p:cNvPr id="3" name="CasellaDiTesto 2">
            <a:extLst>
              <a:ext uri="{FF2B5EF4-FFF2-40B4-BE49-F238E27FC236}">
                <a16:creationId xmlns:a16="http://schemas.microsoft.com/office/drawing/2014/main" id="{298A9E02-8571-E996-9A92-679D9D643E21}"/>
              </a:ext>
            </a:extLst>
          </p:cNvPr>
          <p:cNvSpPr txBox="1"/>
          <p:nvPr/>
        </p:nvSpPr>
        <p:spPr>
          <a:xfrm>
            <a:off x="4211150" y="1998137"/>
            <a:ext cx="4754720" cy="5087547"/>
          </a:xfrm>
          <a:prstGeom prst="rect">
            <a:avLst/>
          </a:prstGeom>
          <a:noFill/>
        </p:spPr>
        <p:txBody>
          <a:bodyPr wrap="square" rtlCol="0">
            <a:spAutoFit/>
          </a:bodyPr>
          <a:lstStyle/>
          <a:p>
            <a:pPr marL="342900" indent="-342900" algn="just" eaLnBrk="1">
              <a:lnSpc>
                <a:spcPct val="83000"/>
              </a:lnSpc>
              <a:spcAft>
                <a:spcPts val="1425"/>
              </a:spcAft>
              <a:buClrTx/>
              <a:buFont typeface="Arial" panose="020B0604020202020204" pitchFamily="34" charset="0"/>
              <a:buChar char="•"/>
            </a:pPr>
            <a:r>
              <a:rPr lang="it-IT" altLang="it-IT" sz="2000" dirty="0">
                <a:solidFill>
                  <a:srgbClr val="1C1C1C"/>
                </a:solidFill>
                <a:latin typeface="Source Sans Pro Light" panose="020F0302020204030204" pitchFamily="34" charset="0"/>
              </a:rPr>
              <a:t>Come noto il fatto che un individuo incarni alcune caratteristiche influisce sulle interazioni e sui fenomeni in cui esso è coinvolto. </a:t>
            </a:r>
          </a:p>
          <a:p>
            <a:pPr marL="342900" indent="-342900" algn="just" eaLnBrk="1">
              <a:lnSpc>
                <a:spcPct val="83000"/>
              </a:lnSpc>
              <a:spcAft>
                <a:spcPts val="1425"/>
              </a:spcAft>
              <a:buClrTx/>
              <a:buFont typeface="Arial" panose="020B0604020202020204" pitchFamily="34" charset="0"/>
              <a:buChar char="•"/>
            </a:pPr>
            <a:r>
              <a:rPr lang="it-IT" altLang="it-IT" sz="2000" dirty="0">
                <a:solidFill>
                  <a:srgbClr val="1C1C1C"/>
                </a:solidFill>
                <a:latin typeface="Source Sans Pro Light" panose="020F0302020204030204" pitchFamily="34" charset="0"/>
              </a:rPr>
              <a:t>Nella ricerca qualitativa e, in particolare, nello </a:t>
            </a:r>
            <a:r>
              <a:rPr lang="it-IT" altLang="it-IT" sz="2000" dirty="0" err="1">
                <a:solidFill>
                  <a:srgbClr val="1C1C1C"/>
                </a:solidFill>
                <a:latin typeface="Source Sans Pro Light" panose="020F0302020204030204" pitchFamily="34" charset="0"/>
              </a:rPr>
              <a:t>shadowing</a:t>
            </a:r>
            <a:r>
              <a:rPr lang="it-IT" altLang="it-IT" sz="2000" dirty="0">
                <a:solidFill>
                  <a:srgbClr val="1C1C1C"/>
                </a:solidFill>
                <a:latin typeface="Source Sans Pro Light" panose="020F0302020204030204" pitchFamily="34" charset="0"/>
              </a:rPr>
              <a:t> le caratteristiche del ricercatore/</a:t>
            </a:r>
            <a:r>
              <a:rPr lang="it-IT" altLang="it-IT" sz="2000" dirty="0" err="1">
                <a:solidFill>
                  <a:srgbClr val="1C1C1C"/>
                </a:solidFill>
                <a:latin typeface="Source Sans Pro Light" panose="020F0302020204030204" pitchFamily="34" charset="0"/>
              </a:rPr>
              <a:t>trice</a:t>
            </a:r>
            <a:r>
              <a:rPr lang="it-IT" altLang="it-IT" sz="2000" dirty="0">
                <a:solidFill>
                  <a:srgbClr val="1C1C1C"/>
                </a:solidFill>
                <a:latin typeface="Source Sans Pro Light" panose="020F0302020204030204" pitchFamily="34" charset="0"/>
              </a:rPr>
              <a:t> influiscono sul </a:t>
            </a:r>
            <a:r>
              <a:rPr lang="it-IT" altLang="it-IT" sz="2000" dirty="0">
                <a:latin typeface="Source Sans Pro Light" panose="020F0302020204030204" pitchFamily="34" charset="0"/>
              </a:rPr>
              <a:t>suo </a:t>
            </a:r>
            <a:r>
              <a:rPr lang="it-IT" altLang="it-IT" sz="2000" dirty="0">
                <a:solidFill>
                  <a:srgbClr val="1C1C1C"/>
                </a:solidFill>
                <a:latin typeface="Source Sans Pro Light" panose="020F0302020204030204" pitchFamily="34" charset="0"/>
              </a:rPr>
              <a:t>inserimento nel contesto della ricerca (</a:t>
            </a:r>
            <a:r>
              <a:rPr lang="it-IT" altLang="it-IT" sz="2000" dirty="0" err="1">
                <a:solidFill>
                  <a:srgbClr val="1C1C1C"/>
                </a:solidFill>
                <a:latin typeface="Source Sans Pro Light" panose="020F0302020204030204" pitchFamily="34" charset="0"/>
              </a:rPr>
              <a:t>Czarniawska</a:t>
            </a:r>
            <a:r>
              <a:rPr lang="it-IT" altLang="it-IT" sz="2000" dirty="0">
                <a:solidFill>
                  <a:srgbClr val="1C1C1C"/>
                </a:solidFill>
                <a:latin typeface="Source Sans Pro Light" panose="020F0302020204030204" pitchFamily="34" charset="0"/>
              </a:rPr>
              <a:t>, 2007). </a:t>
            </a:r>
            <a:r>
              <a:rPr lang="it-IT" altLang="it-IT" sz="2000" dirty="0">
                <a:latin typeface="Source Sans Pro Light" panose="020F0302020204030204" pitchFamily="34" charset="0"/>
              </a:rPr>
              <a:t>2007).</a:t>
            </a:r>
          </a:p>
          <a:p>
            <a:pPr marL="342900" indent="-342900" algn="just" eaLnBrk="1">
              <a:lnSpc>
                <a:spcPct val="83000"/>
              </a:lnSpc>
              <a:spcAft>
                <a:spcPts val="1425"/>
              </a:spcAft>
              <a:buClrTx/>
              <a:buFont typeface="Arial" panose="020B0604020202020204" pitchFamily="34" charset="0"/>
              <a:buChar char="•"/>
            </a:pPr>
            <a:r>
              <a:rPr lang="it-IT" altLang="it-IT" sz="2000" dirty="0">
                <a:solidFill>
                  <a:srgbClr val="1C1C1C"/>
                </a:solidFill>
                <a:latin typeface="Source Sans Pro Light" panose="020F0302020204030204" pitchFamily="34" charset="0"/>
              </a:rPr>
              <a:t>Nel mio caso, essere uomo/bianco/istruito/eterosessuale asseconda una norma sociale dominante (una persona con queste caratteristiche è autorizzata a seguire una donna, meno istruita, con un lavoro 'umile').  </a:t>
            </a:r>
          </a:p>
          <a:p>
            <a:endParaRPr lang="it-IT" dirty="0">
              <a:latin typeface="Times New Roman" panose="02020603050405020304" pitchFamily="18" charset="0"/>
            </a:endParaRPr>
          </a:p>
        </p:txBody>
      </p:sp>
      <p:pic>
        <p:nvPicPr>
          <p:cNvPr id="6146" name="Picture 2" descr="L'intersezionalità, dogma moderno - Pensiero Divergente">
            <a:extLst>
              <a:ext uri="{FF2B5EF4-FFF2-40B4-BE49-F238E27FC236}">
                <a16:creationId xmlns:a16="http://schemas.microsoft.com/office/drawing/2014/main" id="{DF45F32C-D891-7233-39D6-D44A97506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20" y="2902373"/>
            <a:ext cx="3810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066059"/>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273" name="Rectangle 11272">
            <a:extLst>
              <a:ext uri="{FF2B5EF4-FFF2-40B4-BE49-F238E27FC236}">
                <a16:creationId xmlns:a16="http://schemas.microsoft.com/office/drawing/2014/main" id="{16EF2925-7D5E-46C1-9C42-D5C717A6B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Rectangle 11274">
            <a:extLst>
              <a:ext uri="{FF2B5EF4-FFF2-40B4-BE49-F238E27FC236}">
                <a16:creationId xmlns:a16="http://schemas.microsoft.com/office/drawing/2014/main" id="{E918B99E-4097-4B96-A9A3-600B88727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65" name="Text Box 1">
            <a:extLst>
              <a:ext uri="{FF2B5EF4-FFF2-40B4-BE49-F238E27FC236}">
                <a16:creationId xmlns:a16="http://schemas.microsoft.com/office/drawing/2014/main" id="{809EAA3F-0E6A-C59B-89B3-D3DF0FBD7734}"/>
              </a:ext>
            </a:extLst>
          </p:cNvPr>
          <p:cNvSpPr txBox="1">
            <a:spLocks noChangeArrowheads="1"/>
          </p:cNvSpPr>
          <p:nvPr/>
        </p:nvSpPr>
        <p:spPr bwMode="auto">
          <a:xfrm>
            <a:off x="902189" y="284176"/>
            <a:ext cx="7338060" cy="15087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defTabSz="914400" eaLnBrk="1" hangingPunct="1">
              <a:lnSpc>
                <a:spcPct val="85000"/>
              </a:lnSpc>
              <a:spcAft>
                <a:spcPts val="600"/>
              </a:spcAft>
              <a:buClrTx/>
            </a:pPr>
            <a:r>
              <a:rPr lang="en-US" altLang="it-IT" sz="2800" b="1" dirty="0">
                <a:solidFill>
                  <a:schemeClr val="bg1"/>
                </a:solidFill>
              </a:rPr>
              <a:t>La</a:t>
            </a:r>
            <a:r>
              <a:rPr lang="en-US" altLang="it-IT" sz="4000" cap="all" dirty="0">
                <a:solidFill>
                  <a:schemeClr val="bg2"/>
                </a:solidFill>
                <a:latin typeface="Times New Roman" panose="02020603050405020304" pitchFamily="18" charset="0"/>
              </a:rPr>
              <a:t> </a:t>
            </a:r>
            <a:r>
              <a:rPr lang="en-US" altLang="it-IT" sz="2800" b="1" dirty="0" err="1">
                <a:solidFill>
                  <a:schemeClr val="bg1"/>
                </a:solidFill>
              </a:rPr>
              <a:t>relazione</a:t>
            </a:r>
            <a:r>
              <a:rPr lang="en-US" altLang="it-IT" sz="2800" b="1" dirty="0">
                <a:solidFill>
                  <a:schemeClr val="bg1"/>
                </a:solidFill>
              </a:rPr>
              <a:t> </a:t>
            </a:r>
            <a:r>
              <a:rPr lang="en-US" altLang="it-IT" sz="2800" b="1" dirty="0" err="1">
                <a:solidFill>
                  <a:schemeClr val="bg1"/>
                </a:solidFill>
              </a:rPr>
              <a:t>osservativa</a:t>
            </a:r>
            <a:r>
              <a:rPr lang="en-US" altLang="it-IT" sz="2800" b="1" dirty="0">
                <a:solidFill>
                  <a:schemeClr val="bg1"/>
                </a:solidFill>
              </a:rPr>
              <a:t>/2</a:t>
            </a:r>
          </a:p>
        </p:txBody>
      </p:sp>
      <p:sp>
        <p:nvSpPr>
          <p:cNvPr id="11266" name="Text Box 2">
            <a:extLst>
              <a:ext uri="{FF2B5EF4-FFF2-40B4-BE49-F238E27FC236}">
                <a16:creationId xmlns:a16="http://schemas.microsoft.com/office/drawing/2014/main" id="{465BEE4D-0434-ECCF-77CF-86A2E6289C2E}"/>
              </a:ext>
            </a:extLst>
          </p:cNvPr>
          <p:cNvSpPr txBox="1">
            <a:spLocks noChangeArrowheads="1"/>
          </p:cNvSpPr>
          <p:nvPr/>
        </p:nvSpPr>
        <p:spPr bwMode="auto">
          <a:xfrm>
            <a:off x="902189" y="2011680"/>
            <a:ext cx="7338060" cy="42062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9pPr>
          </a:lstStyle>
          <a:p>
            <a:pPr marL="158115" indent="0" algn="just" defTabSz="914400" eaLnBrk="1" hangingPunct="1">
              <a:lnSpc>
                <a:spcPct val="90000"/>
              </a:lnSpc>
              <a:spcBef>
                <a:spcPts val="600"/>
              </a:spcBef>
              <a:buClr>
                <a:schemeClr val="tx1"/>
              </a:buClr>
              <a:buFont typeface="Times New Roman" panose="02020603050405020304" pitchFamily="18" charset="0"/>
              <a:buNone/>
              <a:defRPr/>
            </a:pPr>
            <a:r>
              <a:rPr lang="it-IT" altLang="it-IT" sz="2000" dirty="0">
                <a:latin typeface="Source Sans Pro Light" panose="020F0302020204030204" pitchFamily="34" charset="0"/>
              </a:rPr>
              <a:t>D'altra parte, le caratteristiche individuali di chi fa ricerca influiscono sul processo di costruzione della conoscenza. Nel mio caso</a:t>
            </a:r>
            <a:r>
              <a:rPr lang="it-IT" altLang="it-IT" sz="2000" dirty="0">
                <a:solidFill>
                  <a:schemeClr val="tx1"/>
                </a:solidFill>
                <a:latin typeface="Times New Roman" panose="02020603050405020304" pitchFamily="18" charset="0"/>
                <a:ea typeface="+mn-ea"/>
                <a:cs typeface="Times New Roman" panose="02020603050405020304" pitchFamily="18" charset="0"/>
              </a:rPr>
              <a:t>:</a:t>
            </a:r>
          </a:p>
          <a:p>
            <a:pPr marL="158115" indent="0" algn="just" defTabSz="914400" eaLnBrk="1" hangingPunct="1">
              <a:lnSpc>
                <a:spcPct val="90000"/>
              </a:lnSpc>
              <a:spcBef>
                <a:spcPts val="600"/>
              </a:spcBef>
              <a:buClr>
                <a:schemeClr val="tx1"/>
              </a:buClr>
              <a:buFont typeface="Times New Roman" panose="02020603050405020304" pitchFamily="18" charset="0"/>
              <a:buNone/>
              <a:defRPr/>
            </a:pPr>
            <a:endParaRPr lang="it-IT" altLang="it-IT" sz="2000" dirty="0">
              <a:solidFill>
                <a:schemeClr val="tx1"/>
              </a:solidFill>
              <a:latin typeface="Times New Roman" panose="02020603050405020304" pitchFamily="18" charset="0"/>
              <a:ea typeface="+mn-ea"/>
              <a:cs typeface="Times New Roman" panose="02020603050405020304" pitchFamily="18" charset="0"/>
            </a:endParaRPr>
          </a:p>
          <a:p>
            <a:pPr marL="212725" indent="-209550" eaLnBrk="1">
              <a:lnSpc>
                <a:spcPct val="83000"/>
              </a:lnSpc>
              <a:spcAft>
                <a:spcPts val="1425"/>
              </a:spcAft>
              <a:buSzPct val="45000"/>
              <a:buFont typeface="Wingdings" pitchFamily="2" charset="2"/>
              <a:buChar char=""/>
            </a:pPr>
            <a:r>
              <a:rPr lang="it-IT" altLang="it-IT" sz="2200" dirty="0">
                <a:solidFill>
                  <a:srgbClr val="1C1C1C"/>
                </a:solidFill>
                <a:latin typeface="Source Sans Pro Light" panose="020F0302020204030204" pitchFamily="34" charset="0"/>
              </a:rPr>
              <a:t>Le OSS seguite danno un significato di controllo dall'alto alla mia presenza → reazioni difensive.</a:t>
            </a:r>
          </a:p>
          <a:p>
            <a:pPr marL="212725" indent="-209550" eaLnBrk="1">
              <a:lnSpc>
                <a:spcPct val="83000"/>
              </a:lnSpc>
              <a:spcAft>
                <a:spcPts val="1425"/>
              </a:spcAft>
              <a:buSzPct val="45000"/>
              <a:buFont typeface="Wingdings" pitchFamily="2" charset="2"/>
              <a:buChar char=""/>
            </a:pPr>
            <a:r>
              <a:rPr lang="it-IT" altLang="it-IT" sz="2200" dirty="0">
                <a:solidFill>
                  <a:srgbClr val="1C1C1C"/>
                </a:solidFill>
                <a:latin typeface="Source Sans Pro Light" panose="020F0302020204030204" pitchFamily="34" charset="0"/>
              </a:rPr>
              <a:t>Le OSS seguite talvolta danno vita a strategie di</a:t>
            </a:r>
            <a:r>
              <a:rPr lang="it-IT" altLang="it-IT" sz="2200" i="1" dirty="0">
                <a:solidFill>
                  <a:srgbClr val="1C1C1C"/>
                </a:solidFill>
                <a:latin typeface="Source Sans Pro Light" panose="020F0302020204030204" pitchFamily="34" charset="0"/>
              </a:rPr>
              <a:t> </a:t>
            </a:r>
            <a:r>
              <a:rPr lang="it-IT" altLang="it-IT" sz="2200" i="1" dirty="0" err="1">
                <a:solidFill>
                  <a:srgbClr val="1C1C1C"/>
                </a:solidFill>
                <a:latin typeface="Source Sans Pro Light" panose="020F0302020204030204" pitchFamily="34" charset="0"/>
              </a:rPr>
              <a:t>impression</a:t>
            </a:r>
            <a:r>
              <a:rPr lang="it-IT" altLang="it-IT" sz="2200" i="1" dirty="0">
                <a:solidFill>
                  <a:srgbClr val="1C1C1C"/>
                </a:solidFill>
                <a:latin typeface="Source Sans Pro Light" panose="020F0302020204030204" pitchFamily="34" charset="0"/>
              </a:rPr>
              <a:t> management</a:t>
            </a:r>
            <a:r>
              <a:rPr lang="it-IT" altLang="it-IT" sz="2200" dirty="0">
                <a:solidFill>
                  <a:srgbClr val="1C1C1C"/>
                </a:solidFill>
                <a:latin typeface="Source Sans Pro Light" panose="020F0302020204030204" pitchFamily="34" charset="0"/>
              </a:rPr>
              <a:t> per aderire all'ideale del “buon lavoratore”.</a:t>
            </a:r>
          </a:p>
          <a:p>
            <a:pPr marL="212725" indent="-209550" eaLnBrk="1">
              <a:lnSpc>
                <a:spcPct val="83000"/>
              </a:lnSpc>
              <a:spcAft>
                <a:spcPts val="1425"/>
              </a:spcAft>
              <a:buSzPct val="45000"/>
              <a:buFont typeface="Wingdings" pitchFamily="2" charset="2"/>
              <a:buChar char=""/>
            </a:pPr>
            <a:r>
              <a:rPr lang="it-IT" altLang="it-IT" sz="2200" dirty="0">
                <a:solidFill>
                  <a:srgbClr val="1C1C1C"/>
                </a:solidFill>
                <a:latin typeface="Source Sans Pro Light" panose="020F0302020204030204" pitchFamily="34" charset="0"/>
              </a:rPr>
              <a:t>Il mio essere uomo e di giovane età talvolta da forma all'interazione tra OSS e ospite (es. umorismo e norme sessuali).   </a:t>
            </a:r>
          </a:p>
          <a:p>
            <a:pPr marL="158115" indent="0" defTabSz="914400" eaLnBrk="1" hangingPunct="1">
              <a:lnSpc>
                <a:spcPct val="90000"/>
              </a:lnSpc>
              <a:spcBef>
                <a:spcPts val="600"/>
              </a:spcBef>
              <a:buClr>
                <a:schemeClr val="tx1"/>
              </a:buClr>
            </a:pPr>
            <a:endParaRPr lang="it-IT" sz="2200" dirty="0">
              <a:solidFill>
                <a:schemeClr val="tx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26903682"/>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273" name="Rectangle 11272">
            <a:extLst>
              <a:ext uri="{FF2B5EF4-FFF2-40B4-BE49-F238E27FC236}">
                <a16:creationId xmlns:a16="http://schemas.microsoft.com/office/drawing/2014/main" id="{16EF2925-7D5E-46C1-9C42-D5C717A6B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Rectangle 11274">
            <a:extLst>
              <a:ext uri="{FF2B5EF4-FFF2-40B4-BE49-F238E27FC236}">
                <a16:creationId xmlns:a16="http://schemas.microsoft.com/office/drawing/2014/main" id="{E918B99E-4097-4B96-A9A3-600B88727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65" name="Text Box 1">
            <a:extLst>
              <a:ext uri="{FF2B5EF4-FFF2-40B4-BE49-F238E27FC236}">
                <a16:creationId xmlns:a16="http://schemas.microsoft.com/office/drawing/2014/main" id="{809EAA3F-0E6A-C59B-89B3-D3DF0FBD7734}"/>
              </a:ext>
            </a:extLst>
          </p:cNvPr>
          <p:cNvSpPr txBox="1">
            <a:spLocks noChangeArrowheads="1"/>
          </p:cNvSpPr>
          <p:nvPr/>
        </p:nvSpPr>
        <p:spPr bwMode="auto">
          <a:xfrm>
            <a:off x="902189" y="284176"/>
            <a:ext cx="7338060" cy="15087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defTabSz="914400" eaLnBrk="1" hangingPunct="1">
              <a:lnSpc>
                <a:spcPct val="85000"/>
              </a:lnSpc>
              <a:spcAft>
                <a:spcPts val="600"/>
              </a:spcAft>
              <a:buClrTx/>
            </a:pPr>
            <a:r>
              <a:rPr lang="en-US" altLang="it-IT" sz="2800" b="1" dirty="0" err="1">
                <a:solidFill>
                  <a:schemeClr val="bg1"/>
                </a:solidFill>
              </a:rPr>
              <a:t>Empatia</a:t>
            </a:r>
            <a:r>
              <a:rPr lang="en-US" altLang="it-IT" sz="2800" b="1" dirty="0">
                <a:solidFill>
                  <a:schemeClr val="bg1"/>
                </a:solidFill>
              </a:rPr>
              <a:t> o </a:t>
            </a:r>
            <a:r>
              <a:rPr lang="en-US" altLang="it-IT" sz="2800" b="1" dirty="0" err="1">
                <a:solidFill>
                  <a:schemeClr val="bg1"/>
                </a:solidFill>
              </a:rPr>
              <a:t>outsidness</a:t>
            </a:r>
            <a:r>
              <a:rPr lang="en-US" altLang="it-IT" sz="2800" b="1" dirty="0">
                <a:solidFill>
                  <a:schemeClr val="bg1"/>
                </a:solidFill>
              </a:rPr>
              <a:t>/1</a:t>
            </a:r>
          </a:p>
        </p:txBody>
      </p:sp>
      <p:sp>
        <p:nvSpPr>
          <p:cNvPr id="11266" name="Text Box 2">
            <a:extLst>
              <a:ext uri="{FF2B5EF4-FFF2-40B4-BE49-F238E27FC236}">
                <a16:creationId xmlns:a16="http://schemas.microsoft.com/office/drawing/2014/main" id="{465BEE4D-0434-ECCF-77CF-86A2E6289C2E}"/>
              </a:ext>
            </a:extLst>
          </p:cNvPr>
          <p:cNvSpPr txBox="1">
            <a:spLocks noChangeArrowheads="1"/>
          </p:cNvSpPr>
          <p:nvPr/>
        </p:nvSpPr>
        <p:spPr bwMode="auto">
          <a:xfrm>
            <a:off x="902189" y="2011680"/>
            <a:ext cx="7338060" cy="42062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9pPr>
          </a:lstStyle>
          <a:p>
            <a:pPr eaLnBrk="1">
              <a:lnSpc>
                <a:spcPct val="100000"/>
              </a:lnSpc>
              <a:buClrTx/>
              <a:buFontTx/>
              <a:buNone/>
            </a:pPr>
            <a:r>
              <a:rPr lang="it-IT" altLang="it-IT" sz="2000" dirty="0">
                <a:solidFill>
                  <a:srgbClr val="1C1C1C"/>
                </a:solidFill>
                <a:latin typeface="Source Sans Pro Light" panose="020F0302020204030204" pitchFamily="34" charset="0"/>
              </a:rPr>
              <a:t>Nell'ambito degli studi etnografici spesso ci si è focalizzati sull'importanza dell'empatia nella costruzione di una relazione con i soggetti che fanno parte della comunità studiata.   </a:t>
            </a:r>
          </a:p>
          <a:p>
            <a:pPr eaLnBrk="1">
              <a:lnSpc>
                <a:spcPct val="100000"/>
              </a:lnSpc>
              <a:buClrTx/>
              <a:buFontTx/>
              <a:buNone/>
            </a:pPr>
            <a:endParaRPr lang="it-IT" altLang="it-IT" sz="2000" dirty="0">
              <a:solidFill>
                <a:srgbClr val="1C1C1C"/>
              </a:solidFill>
              <a:latin typeface="Source Sans Pro Light" panose="020F0302020204030204" pitchFamily="34" charset="0"/>
            </a:endParaRPr>
          </a:p>
          <a:p>
            <a:pPr eaLnBrk="1">
              <a:lnSpc>
                <a:spcPct val="100000"/>
              </a:lnSpc>
              <a:buClrTx/>
              <a:buFontTx/>
              <a:buNone/>
            </a:pPr>
            <a:r>
              <a:rPr lang="it-IT" altLang="it-IT" sz="2000" dirty="0">
                <a:solidFill>
                  <a:srgbClr val="1C1C1C"/>
                </a:solidFill>
                <a:latin typeface="Source Sans Pro Light" panose="020F0302020204030204" pitchFamily="34" charset="0"/>
              </a:rPr>
              <a:t>Sicuramente la condivisione di alcune caratteristiche comuni (es. genere, età, background professionale) può portare il/la ricercatore/</a:t>
            </a:r>
            <a:r>
              <a:rPr lang="it-IT" altLang="it-IT" sz="2000" dirty="0" err="1">
                <a:solidFill>
                  <a:srgbClr val="1C1C1C"/>
                </a:solidFill>
                <a:latin typeface="Source Sans Pro Light" panose="020F0302020204030204" pitchFamily="34" charset="0"/>
              </a:rPr>
              <a:t>trice</a:t>
            </a:r>
            <a:r>
              <a:rPr lang="it-IT" altLang="it-IT" sz="2000" dirty="0">
                <a:solidFill>
                  <a:srgbClr val="1C1C1C"/>
                </a:solidFill>
                <a:latin typeface="Source Sans Pro Light" panose="020F0302020204030204" pitchFamily="34" charset="0"/>
              </a:rPr>
              <a:t> a costruire una relazione di vicinanza con il soggetto seguito (Gherardi et. al., 2019). </a:t>
            </a:r>
          </a:p>
          <a:p>
            <a:pPr eaLnBrk="1">
              <a:lnSpc>
                <a:spcPct val="100000"/>
              </a:lnSpc>
              <a:buClrTx/>
              <a:buFontTx/>
              <a:buNone/>
            </a:pPr>
            <a:endParaRPr lang="it-IT" altLang="it-IT" sz="2000" dirty="0">
              <a:solidFill>
                <a:srgbClr val="1C1C1C"/>
              </a:solidFill>
              <a:latin typeface="Source Sans Pro Light" panose="020F0302020204030204" pitchFamily="34" charset="0"/>
            </a:endParaRPr>
          </a:p>
          <a:p>
            <a:pPr eaLnBrk="1">
              <a:lnSpc>
                <a:spcPct val="100000"/>
              </a:lnSpc>
              <a:buClrTx/>
              <a:buFontTx/>
              <a:buNone/>
            </a:pPr>
            <a:r>
              <a:rPr lang="it-IT" altLang="it-IT" sz="2000" dirty="0">
                <a:solidFill>
                  <a:srgbClr val="1C1C1C"/>
                </a:solidFill>
                <a:latin typeface="Source Sans Pro Light" panose="020F0302020204030204" pitchFamily="34" charset="0"/>
              </a:rPr>
              <a:t>D'altra parte l'eccessiva identificazione con quest'ultimo può comportare diversi problemi: trasmissione di emozioni negative, fare proprie le priorità dell'organizzazione e trascurare quelle progettuali (</a:t>
            </a:r>
            <a:r>
              <a:rPr lang="it-IT" altLang="it-IT" sz="2000" dirty="0" err="1">
                <a:solidFill>
                  <a:srgbClr val="1C1C1C"/>
                </a:solidFill>
                <a:latin typeface="Source Sans Pro Light" panose="020F0302020204030204" pitchFamily="34" charset="0"/>
              </a:rPr>
              <a:t>Engstrom</a:t>
            </a:r>
            <a:r>
              <a:rPr lang="it-IT" altLang="it-IT" sz="2000" dirty="0">
                <a:solidFill>
                  <a:srgbClr val="1C1C1C"/>
                </a:solidFill>
                <a:latin typeface="Source Sans Pro Light" panose="020F0302020204030204" pitchFamily="34" charset="0"/>
              </a:rPr>
              <a:t>, 2010). </a:t>
            </a:r>
          </a:p>
          <a:p>
            <a:pPr marL="158115" indent="0" defTabSz="914400" eaLnBrk="1" hangingPunct="1">
              <a:lnSpc>
                <a:spcPct val="90000"/>
              </a:lnSpc>
              <a:spcBef>
                <a:spcPts val="600"/>
              </a:spcBef>
              <a:buClr>
                <a:schemeClr val="tx1"/>
              </a:buClr>
            </a:pPr>
            <a:endParaRPr lang="it-IT" sz="2200" dirty="0">
              <a:solidFill>
                <a:schemeClr val="tx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46318839"/>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273" name="Rectangle 11272">
            <a:extLst>
              <a:ext uri="{FF2B5EF4-FFF2-40B4-BE49-F238E27FC236}">
                <a16:creationId xmlns:a16="http://schemas.microsoft.com/office/drawing/2014/main" id="{16EF2925-7D5E-46C1-9C42-D5C717A6B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Rectangle 11274">
            <a:extLst>
              <a:ext uri="{FF2B5EF4-FFF2-40B4-BE49-F238E27FC236}">
                <a16:creationId xmlns:a16="http://schemas.microsoft.com/office/drawing/2014/main" id="{E918B99E-4097-4B96-A9A3-600B88727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65" name="Text Box 1">
            <a:extLst>
              <a:ext uri="{FF2B5EF4-FFF2-40B4-BE49-F238E27FC236}">
                <a16:creationId xmlns:a16="http://schemas.microsoft.com/office/drawing/2014/main" id="{809EAA3F-0E6A-C59B-89B3-D3DF0FBD7734}"/>
              </a:ext>
            </a:extLst>
          </p:cNvPr>
          <p:cNvSpPr txBox="1">
            <a:spLocks noChangeArrowheads="1"/>
          </p:cNvSpPr>
          <p:nvPr/>
        </p:nvSpPr>
        <p:spPr bwMode="auto">
          <a:xfrm>
            <a:off x="902189" y="284176"/>
            <a:ext cx="7338060" cy="15087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defTabSz="914400" eaLnBrk="1" hangingPunct="1">
              <a:lnSpc>
                <a:spcPct val="85000"/>
              </a:lnSpc>
              <a:spcAft>
                <a:spcPts val="600"/>
              </a:spcAft>
              <a:buClrTx/>
            </a:pPr>
            <a:r>
              <a:rPr lang="en-US" altLang="it-IT" sz="2800" b="1" dirty="0" err="1">
                <a:solidFill>
                  <a:schemeClr val="bg1"/>
                </a:solidFill>
              </a:rPr>
              <a:t>Empatia</a:t>
            </a:r>
            <a:r>
              <a:rPr lang="en-US" altLang="it-IT" sz="2800" b="1" dirty="0">
                <a:solidFill>
                  <a:schemeClr val="bg1"/>
                </a:solidFill>
              </a:rPr>
              <a:t> o </a:t>
            </a:r>
            <a:r>
              <a:rPr lang="en-US" altLang="it-IT" sz="2800" b="1" dirty="0" err="1">
                <a:solidFill>
                  <a:schemeClr val="bg1"/>
                </a:solidFill>
              </a:rPr>
              <a:t>outsidness</a:t>
            </a:r>
            <a:r>
              <a:rPr lang="en-US" altLang="it-IT" sz="2800" b="1" dirty="0">
                <a:solidFill>
                  <a:schemeClr val="bg1"/>
                </a:solidFill>
              </a:rPr>
              <a:t>/2</a:t>
            </a:r>
          </a:p>
        </p:txBody>
      </p:sp>
      <p:sp>
        <p:nvSpPr>
          <p:cNvPr id="11266" name="Text Box 2">
            <a:extLst>
              <a:ext uri="{FF2B5EF4-FFF2-40B4-BE49-F238E27FC236}">
                <a16:creationId xmlns:a16="http://schemas.microsoft.com/office/drawing/2014/main" id="{465BEE4D-0434-ECCF-77CF-86A2E6289C2E}"/>
              </a:ext>
            </a:extLst>
          </p:cNvPr>
          <p:cNvSpPr txBox="1">
            <a:spLocks noChangeArrowheads="1"/>
          </p:cNvSpPr>
          <p:nvPr/>
        </p:nvSpPr>
        <p:spPr bwMode="auto">
          <a:xfrm>
            <a:off x="902189" y="2011680"/>
            <a:ext cx="7338060" cy="42062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9pPr>
          </a:lstStyle>
          <a:p>
            <a:pPr marL="158115" indent="0" algn="just" defTabSz="914400" eaLnBrk="1" hangingPunct="1">
              <a:lnSpc>
                <a:spcPct val="90000"/>
              </a:lnSpc>
              <a:spcBef>
                <a:spcPts val="600"/>
              </a:spcBef>
              <a:buClr>
                <a:schemeClr val="tx1"/>
              </a:buClr>
              <a:defRPr/>
            </a:pPr>
            <a:r>
              <a:rPr lang="it-IT" altLang="it-IT" sz="2000" dirty="0">
                <a:latin typeface="Source Sans Pro Light" panose="020F0302020204030204" pitchFamily="34" charset="0"/>
              </a:rPr>
              <a:t>Un atteggiamento, almeno in parte, alternativo all'empatia è quello dell'</a:t>
            </a:r>
            <a:r>
              <a:rPr lang="it-IT" altLang="it-IT" sz="2000" dirty="0" err="1">
                <a:latin typeface="Source Sans Pro Light" panose="020F0302020204030204" pitchFamily="34" charset="0"/>
              </a:rPr>
              <a:t>outsideness</a:t>
            </a:r>
            <a:r>
              <a:rPr lang="it-IT" altLang="it-IT" sz="2000" dirty="0">
                <a:latin typeface="Source Sans Pro Light" panose="020F0302020204030204" pitchFamily="34" charset="0"/>
              </a:rPr>
              <a:t>. La </a:t>
            </a:r>
            <a:r>
              <a:rPr lang="it-IT" altLang="it-IT" sz="2000" dirty="0" err="1">
                <a:latin typeface="Source Sans Pro Light" panose="020F0302020204030204" pitchFamily="34" charset="0"/>
              </a:rPr>
              <a:t>outsideness</a:t>
            </a:r>
            <a:r>
              <a:rPr lang="it-IT" altLang="it-IT" sz="2000" dirty="0">
                <a:latin typeface="Source Sans Pro Light" panose="020F0302020204030204" pitchFamily="34" charset="0"/>
              </a:rPr>
              <a:t> non è da confondere con la pretesa di neutralità di stampo positivista, ma piuttosto consiste nella valorizzazione delle differenze e nella conseguente capacità del ricercatore di dare un punto di vista “altro” sulla realtà studiata.</a:t>
            </a:r>
          </a:p>
          <a:p>
            <a:pPr algn="r" eaLnBrk="1">
              <a:lnSpc>
                <a:spcPct val="100000"/>
              </a:lnSpc>
              <a:buClrTx/>
              <a:buFontTx/>
              <a:buNone/>
            </a:pPr>
            <a:r>
              <a:rPr lang="it-IT" altLang="it-IT" sz="1800" i="1" dirty="0" err="1">
                <a:solidFill>
                  <a:srgbClr val="1C1C1C"/>
                </a:solidFill>
                <a:latin typeface="Source Sans Pro Light" panose="020F0302020204030204" pitchFamily="34" charset="0"/>
              </a:rPr>
              <a:t>Attitude</a:t>
            </a:r>
            <a:r>
              <a:rPr lang="it-IT" altLang="it-IT" sz="1800" i="1" dirty="0">
                <a:solidFill>
                  <a:srgbClr val="1C1C1C"/>
                </a:solidFill>
                <a:latin typeface="Source Sans Pro Light" panose="020F0302020204030204" pitchFamily="34" charset="0"/>
              </a:rPr>
              <a:t> of </a:t>
            </a:r>
            <a:r>
              <a:rPr lang="it-IT" altLang="it-IT" sz="1800" i="1" dirty="0" err="1">
                <a:solidFill>
                  <a:srgbClr val="1C1C1C"/>
                </a:solidFill>
                <a:latin typeface="Source Sans Pro Light" panose="020F0302020204030204" pitchFamily="34" charset="0"/>
              </a:rPr>
              <a:t>outsidedness</a:t>
            </a:r>
            <a:r>
              <a:rPr lang="it-IT" altLang="it-IT" sz="1800" i="1" dirty="0">
                <a:solidFill>
                  <a:srgbClr val="1C1C1C"/>
                </a:solidFill>
                <a:latin typeface="Source Sans Pro Light" panose="020F0302020204030204" pitchFamily="34" charset="0"/>
              </a:rPr>
              <a:t>… </a:t>
            </a:r>
            <a:r>
              <a:rPr lang="it-IT" altLang="it-IT" sz="1800" i="1" dirty="0" err="1">
                <a:solidFill>
                  <a:srgbClr val="1C1C1C"/>
                </a:solidFill>
                <a:latin typeface="Source Sans Pro Light" panose="020F0302020204030204" pitchFamily="34" charset="0"/>
              </a:rPr>
              <a:t>aims</a:t>
            </a:r>
            <a:r>
              <a:rPr lang="it-IT" altLang="it-IT" sz="1800" i="1" dirty="0">
                <a:solidFill>
                  <a:srgbClr val="1C1C1C"/>
                </a:solidFill>
                <a:latin typeface="Source Sans Pro Light" panose="020F0302020204030204" pitchFamily="34" charset="0"/>
              </a:rPr>
              <a:t> </a:t>
            </a:r>
            <a:r>
              <a:rPr lang="it-IT" altLang="it-IT" sz="1800" i="1" dirty="0" err="1">
                <a:solidFill>
                  <a:srgbClr val="1C1C1C"/>
                </a:solidFill>
                <a:latin typeface="Source Sans Pro Light" panose="020F0302020204030204" pitchFamily="34" charset="0"/>
              </a:rPr>
              <a:t>at</a:t>
            </a:r>
            <a:r>
              <a:rPr lang="it-IT" altLang="it-IT" sz="1800" i="1" dirty="0">
                <a:solidFill>
                  <a:srgbClr val="1C1C1C"/>
                </a:solidFill>
                <a:latin typeface="Source Sans Pro Light" panose="020F0302020204030204" pitchFamily="34" charset="0"/>
              </a:rPr>
              <a:t> </a:t>
            </a:r>
            <a:r>
              <a:rPr lang="it-IT" altLang="it-IT" sz="1800" i="1" dirty="0" err="1">
                <a:solidFill>
                  <a:srgbClr val="1C1C1C"/>
                </a:solidFill>
                <a:latin typeface="Source Sans Pro Light" panose="020F0302020204030204" pitchFamily="34" charset="0"/>
              </a:rPr>
              <a:t>understanding</a:t>
            </a:r>
            <a:r>
              <a:rPr lang="it-IT" altLang="it-IT" sz="1800" i="1" dirty="0">
                <a:solidFill>
                  <a:srgbClr val="1C1C1C"/>
                </a:solidFill>
                <a:latin typeface="Source Sans Pro Light" panose="020F0302020204030204" pitchFamily="34" charset="0"/>
              </a:rPr>
              <a:t> </a:t>
            </a:r>
            <a:r>
              <a:rPr lang="it-IT" altLang="it-IT" sz="1800" i="1" dirty="0" err="1">
                <a:solidFill>
                  <a:srgbClr val="1C1C1C"/>
                </a:solidFill>
                <a:latin typeface="Source Sans Pro Light" panose="020F0302020204030204" pitchFamily="34" charset="0"/>
              </a:rPr>
              <a:t>not</a:t>
            </a:r>
            <a:r>
              <a:rPr lang="it-IT" altLang="it-IT" sz="1800" i="1" dirty="0">
                <a:solidFill>
                  <a:srgbClr val="1C1C1C"/>
                </a:solidFill>
                <a:latin typeface="Source Sans Pro Light" panose="020F0302020204030204" pitchFamily="34" charset="0"/>
              </a:rPr>
              <a:t> by </a:t>
            </a:r>
            <a:r>
              <a:rPr lang="it-IT" altLang="it-IT" sz="1800" i="1" dirty="0" err="1">
                <a:solidFill>
                  <a:srgbClr val="1C1C1C"/>
                </a:solidFill>
                <a:latin typeface="Source Sans Pro Light" panose="020F0302020204030204" pitchFamily="34" charset="0"/>
              </a:rPr>
              <a:t>identification</a:t>
            </a:r>
            <a:endParaRPr lang="it-IT" altLang="it-IT" sz="1800" i="1" dirty="0">
              <a:solidFill>
                <a:srgbClr val="1C1C1C"/>
              </a:solidFill>
              <a:latin typeface="Source Sans Pro Light" panose="020F0302020204030204" pitchFamily="34" charset="0"/>
            </a:endParaRPr>
          </a:p>
          <a:p>
            <a:pPr algn="r" eaLnBrk="1">
              <a:lnSpc>
                <a:spcPct val="100000"/>
              </a:lnSpc>
              <a:buClrTx/>
              <a:buFontTx/>
              <a:buNone/>
            </a:pPr>
            <a:r>
              <a:rPr lang="it-IT" altLang="it-IT" sz="1800" i="1" dirty="0">
                <a:solidFill>
                  <a:srgbClr val="1C1C1C"/>
                </a:solidFill>
                <a:latin typeface="Source Sans Pro Light" panose="020F0302020204030204" pitchFamily="34" charset="0"/>
              </a:rPr>
              <a:t>(‘</a:t>
            </a:r>
            <a:r>
              <a:rPr lang="it-IT" altLang="it-IT" sz="1800" i="1" dirty="0" err="1">
                <a:solidFill>
                  <a:srgbClr val="1C1C1C"/>
                </a:solidFill>
                <a:latin typeface="Source Sans Pro Light" panose="020F0302020204030204" pitchFamily="34" charset="0"/>
              </a:rPr>
              <a:t>they</a:t>
            </a:r>
            <a:r>
              <a:rPr lang="it-IT" altLang="it-IT" sz="1800" i="1" dirty="0">
                <a:solidFill>
                  <a:srgbClr val="1C1C1C"/>
                </a:solidFill>
                <a:latin typeface="Source Sans Pro Light" panose="020F0302020204030204" pitchFamily="34" charset="0"/>
              </a:rPr>
              <a:t> are like </a:t>
            </a:r>
            <a:r>
              <a:rPr lang="it-IT" altLang="it-IT" sz="1800" i="1" dirty="0" err="1">
                <a:solidFill>
                  <a:srgbClr val="1C1C1C"/>
                </a:solidFill>
                <a:latin typeface="Source Sans Pro Light" panose="020F0302020204030204" pitchFamily="34" charset="0"/>
              </a:rPr>
              <a:t>us</a:t>
            </a:r>
            <a:r>
              <a:rPr lang="it-IT" altLang="it-IT" sz="1800" i="1" dirty="0">
                <a:solidFill>
                  <a:srgbClr val="1C1C1C"/>
                </a:solidFill>
                <a:latin typeface="Source Sans Pro Light" panose="020F0302020204030204" pitchFamily="34" charset="0"/>
              </a:rPr>
              <a:t>’) </a:t>
            </a:r>
            <a:r>
              <a:rPr lang="it-IT" altLang="it-IT" sz="1800" i="1" dirty="0" err="1">
                <a:solidFill>
                  <a:srgbClr val="1C1C1C"/>
                </a:solidFill>
                <a:latin typeface="Source Sans Pro Light" panose="020F0302020204030204" pitchFamily="34" charset="0"/>
              </a:rPr>
              <a:t>but</a:t>
            </a:r>
            <a:r>
              <a:rPr lang="it-IT" altLang="it-IT" sz="1800" i="1" dirty="0">
                <a:solidFill>
                  <a:srgbClr val="1C1C1C"/>
                </a:solidFill>
                <a:latin typeface="Source Sans Pro Light" panose="020F0302020204030204" pitchFamily="34" charset="0"/>
              </a:rPr>
              <a:t> by </a:t>
            </a:r>
            <a:r>
              <a:rPr lang="it-IT" altLang="it-IT" sz="1800" i="1" dirty="0" err="1">
                <a:solidFill>
                  <a:srgbClr val="1C1C1C"/>
                </a:solidFill>
                <a:latin typeface="Source Sans Pro Light" panose="020F0302020204030204" pitchFamily="34" charset="0"/>
              </a:rPr>
              <a:t>recognition</a:t>
            </a:r>
            <a:r>
              <a:rPr lang="it-IT" altLang="it-IT" sz="1800" i="1" dirty="0">
                <a:solidFill>
                  <a:srgbClr val="1C1C1C"/>
                </a:solidFill>
                <a:latin typeface="Source Sans Pro Light" panose="020F0302020204030204" pitchFamily="34" charset="0"/>
              </a:rPr>
              <a:t> of </a:t>
            </a:r>
            <a:r>
              <a:rPr lang="it-IT" altLang="it-IT" sz="1800" i="1" dirty="0" err="1">
                <a:solidFill>
                  <a:srgbClr val="1C1C1C"/>
                </a:solidFill>
                <a:latin typeface="Source Sans Pro Light" panose="020F0302020204030204" pitchFamily="34" charset="0"/>
              </a:rPr>
              <a:t>differences</a:t>
            </a:r>
            <a:r>
              <a:rPr lang="it-IT" altLang="it-IT" sz="1800" i="1" dirty="0">
                <a:solidFill>
                  <a:srgbClr val="1C1C1C"/>
                </a:solidFill>
                <a:latin typeface="Source Sans Pro Light" panose="020F0302020204030204" pitchFamily="34" charset="0"/>
              </a:rPr>
              <a:t> (‘</a:t>
            </a:r>
            <a:r>
              <a:rPr lang="it-IT" altLang="it-IT" sz="1800" i="1" dirty="0" err="1">
                <a:solidFill>
                  <a:srgbClr val="1C1C1C"/>
                </a:solidFill>
                <a:latin typeface="Source Sans Pro Light" panose="020F0302020204030204" pitchFamily="34" charset="0"/>
              </a:rPr>
              <a:t>we</a:t>
            </a:r>
            <a:r>
              <a:rPr lang="it-IT" altLang="it-IT" sz="1800" i="1" dirty="0">
                <a:solidFill>
                  <a:srgbClr val="1C1C1C"/>
                </a:solidFill>
                <a:latin typeface="Source Sans Pro Light" panose="020F0302020204030204" pitchFamily="34" charset="0"/>
              </a:rPr>
              <a:t> are </a:t>
            </a:r>
            <a:r>
              <a:rPr lang="it-IT" altLang="it-IT" sz="1800" i="1" dirty="0" err="1">
                <a:solidFill>
                  <a:srgbClr val="1C1C1C"/>
                </a:solidFill>
                <a:latin typeface="Source Sans Pro Light" panose="020F0302020204030204" pitchFamily="34" charset="0"/>
              </a:rPr>
              <a:t>different</a:t>
            </a:r>
            <a:endParaRPr lang="it-IT" altLang="it-IT" sz="1800" i="1" dirty="0">
              <a:solidFill>
                <a:srgbClr val="1C1C1C"/>
              </a:solidFill>
              <a:latin typeface="Source Sans Pro Light" panose="020F0302020204030204" pitchFamily="34" charset="0"/>
            </a:endParaRPr>
          </a:p>
          <a:p>
            <a:pPr algn="r" eaLnBrk="1">
              <a:lnSpc>
                <a:spcPct val="100000"/>
              </a:lnSpc>
              <a:buClrTx/>
              <a:buFontTx/>
              <a:buNone/>
            </a:pPr>
            <a:r>
              <a:rPr lang="it-IT" altLang="it-IT" sz="1800" i="1" dirty="0">
                <a:solidFill>
                  <a:srgbClr val="1C1C1C"/>
                </a:solidFill>
                <a:latin typeface="Source Sans Pro Light" panose="020F0302020204030204" pitchFamily="34" charset="0"/>
              </a:rPr>
              <a:t>from </a:t>
            </a:r>
            <a:r>
              <a:rPr lang="it-IT" altLang="it-IT" sz="1800" i="1" dirty="0" err="1">
                <a:solidFill>
                  <a:srgbClr val="1C1C1C"/>
                </a:solidFill>
                <a:latin typeface="Source Sans Pro Light" panose="020F0302020204030204" pitchFamily="34" charset="0"/>
              </a:rPr>
              <a:t>them</a:t>
            </a:r>
            <a:r>
              <a:rPr lang="it-IT" altLang="it-IT" sz="1800" i="1" dirty="0">
                <a:solidFill>
                  <a:srgbClr val="1C1C1C"/>
                </a:solidFill>
                <a:latin typeface="Source Sans Pro Light" panose="020F0302020204030204" pitchFamily="34" charset="0"/>
              </a:rPr>
              <a:t> and </a:t>
            </a:r>
            <a:r>
              <a:rPr lang="it-IT" altLang="it-IT" sz="1800" i="1" dirty="0" err="1">
                <a:solidFill>
                  <a:srgbClr val="1C1C1C"/>
                </a:solidFill>
                <a:latin typeface="Source Sans Pro Light" panose="020F0302020204030204" pitchFamily="34" charset="0"/>
              </a:rPr>
              <a:t>they</a:t>
            </a:r>
            <a:r>
              <a:rPr lang="it-IT" altLang="it-IT" sz="1800" i="1" dirty="0">
                <a:solidFill>
                  <a:srgbClr val="1C1C1C"/>
                </a:solidFill>
                <a:latin typeface="Source Sans Pro Light" panose="020F0302020204030204" pitchFamily="34" charset="0"/>
              </a:rPr>
              <a:t> are </a:t>
            </a:r>
            <a:r>
              <a:rPr lang="it-IT" altLang="it-IT" sz="1800" i="1" dirty="0" err="1">
                <a:solidFill>
                  <a:srgbClr val="1C1C1C"/>
                </a:solidFill>
                <a:latin typeface="Source Sans Pro Light" panose="020F0302020204030204" pitchFamily="34" charset="0"/>
              </a:rPr>
              <a:t>different</a:t>
            </a:r>
            <a:r>
              <a:rPr lang="it-IT" altLang="it-IT" sz="1800" i="1" dirty="0">
                <a:solidFill>
                  <a:srgbClr val="1C1C1C"/>
                </a:solidFill>
                <a:latin typeface="Source Sans Pro Light" panose="020F0302020204030204" pitchFamily="34" charset="0"/>
              </a:rPr>
              <a:t> from </a:t>
            </a:r>
            <a:r>
              <a:rPr lang="it-IT" altLang="it-IT" sz="1800" i="1" dirty="0" err="1">
                <a:solidFill>
                  <a:srgbClr val="1C1C1C"/>
                </a:solidFill>
                <a:latin typeface="Source Sans Pro Light" panose="020F0302020204030204" pitchFamily="34" charset="0"/>
              </a:rPr>
              <a:t>us</a:t>
            </a:r>
            <a:r>
              <a:rPr lang="it-IT" altLang="it-IT" sz="1800" i="1" dirty="0">
                <a:solidFill>
                  <a:srgbClr val="1C1C1C"/>
                </a:solidFill>
                <a:latin typeface="Source Sans Pro Light" panose="020F0302020204030204" pitchFamily="34" charset="0"/>
              </a:rPr>
              <a:t>; by </a:t>
            </a:r>
            <a:r>
              <a:rPr lang="it-IT" altLang="it-IT" sz="1800" i="1" dirty="0" err="1">
                <a:solidFill>
                  <a:srgbClr val="1C1C1C"/>
                </a:solidFill>
                <a:latin typeface="Source Sans Pro Light" panose="020F0302020204030204" pitchFamily="34" charset="0"/>
              </a:rPr>
              <a:t>exploring</a:t>
            </a:r>
            <a:r>
              <a:rPr lang="it-IT" altLang="it-IT" sz="1800" i="1" dirty="0">
                <a:solidFill>
                  <a:srgbClr val="1C1C1C"/>
                </a:solidFill>
                <a:latin typeface="Source Sans Pro Light" panose="020F0302020204030204" pitchFamily="34" charset="0"/>
              </a:rPr>
              <a:t> </a:t>
            </a:r>
            <a:r>
              <a:rPr lang="it-IT" altLang="it-IT" sz="1800" i="1" dirty="0" err="1">
                <a:solidFill>
                  <a:srgbClr val="1C1C1C"/>
                </a:solidFill>
                <a:latin typeface="Source Sans Pro Light" panose="020F0302020204030204" pitchFamily="34" charset="0"/>
              </a:rPr>
              <a:t>these</a:t>
            </a:r>
            <a:endParaRPr lang="it-IT" altLang="it-IT" sz="1800" i="1" dirty="0">
              <a:solidFill>
                <a:srgbClr val="1C1C1C"/>
              </a:solidFill>
              <a:latin typeface="Source Sans Pro Light" panose="020F0302020204030204" pitchFamily="34" charset="0"/>
            </a:endParaRPr>
          </a:p>
          <a:p>
            <a:pPr algn="r" eaLnBrk="1">
              <a:lnSpc>
                <a:spcPct val="100000"/>
              </a:lnSpc>
              <a:buClrTx/>
              <a:buFontTx/>
              <a:buNone/>
            </a:pPr>
            <a:r>
              <a:rPr lang="it-IT" altLang="it-IT" sz="1800" i="1" dirty="0" err="1">
                <a:solidFill>
                  <a:srgbClr val="1C1C1C"/>
                </a:solidFill>
                <a:latin typeface="Source Sans Pro Light" panose="020F0302020204030204" pitchFamily="34" charset="0"/>
              </a:rPr>
              <a:t>differences</a:t>
            </a:r>
            <a:r>
              <a:rPr lang="it-IT" altLang="it-IT" sz="1800" i="1" dirty="0">
                <a:solidFill>
                  <a:srgbClr val="1C1C1C"/>
                </a:solidFill>
                <a:latin typeface="Source Sans Pro Light" panose="020F0302020204030204" pitchFamily="34" charset="0"/>
              </a:rPr>
              <a:t> </a:t>
            </a:r>
            <a:r>
              <a:rPr lang="it-IT" altLang="it-IT" sz="1800" i="1" dirty="0" err="1">
                <a:solidFill>
                  <a:srgbClr val="1C1C1C"/>
                </a:solidFill>
                <a:latin typeface="Source Sans Pro Light" panose="020F0302020204030204" pitchFamily="34" charset="0"/>
              </a:rPr>
              <a:t>we</a:t>
            </a:r>
            <a:r>
              <a:rPr lang="it-IT" altLang="it-IT" sz="1800" i="1" dirty="0">
                <a:solidFill>
                  <a:srgbClr val="1C1C1C"/>
                </a:solidFill>
                <a:latin typeface="Source Sans Pro Light" panose="020F0302020204030204" pitchFamily="34" charset="0"/>
              </a:rPr>
              <a:t> </a:t>
            </a:r>
            <a:r>
              <a:rPr lang="it-IT" altLang="it-IT" sz="1800" i="1" dirty="0" err="1">
                <a:solidFill>
                  <a:srgbClr val="1C1C1C"/>
                </a:solidFill>
                <a:latin typeface="Source Sans Pro Light" panose="020F0302020204030204" pitchFamily="34" charset="0"/>
              </a:rPr>
              <a:t>will</a:t>
            </a:r>
            <a:r>
              <a:rPr lang="it-IT" altLang="it-IT" sz="1800" i="1" dirty="0">
                <a:solidFill>
                  <a:srgbClr val="1C1C1C"/>
                </a:solidFill>
                <a:latin typeface="Source Sans Pro Light" panose="020F0302020204030204" pitchFamily="34" charset="0"/>
              </a:rPr>
              <a:t> </a:t>
            </a:r>
            <a:r>
              <a:rPr lang="it-IT" altLang="it-IT" sz="1800" i="1" dirty="0" err="1">
                <a:solidFill>
                  <a:srgbClr val="1C1C1C"/>
                </a:solidFill>
                <a:latin typeface="Source Sans Pro Light" panose="020F0302020204030204" pitchFamily="34" charset="0"/>
              </a:rPr>
              <a:t>understand</a:t>
            </a:r>
            <a:r>
              <a:rPr lang="it-IT" altLang="it-IT" sz="1800" i="1" dirty="0">
                <a:solidFill>
                  <a:srgbClr val="1C1C1C"/>
                </a:solidFill>
                <a:latin typeface="Source Sans Pro Light" panose="020F0302020204030204" pitchFamily="34" charset="0"/>
              </a:rPr>
              <a:t> </a:t>
            </a:r>
            <a:r>
              <a:rPr lang="it-IT" altLang="it-IT" sz="1800" i="1" dirty="0" err="1">
                <a:solidFill>
                  <a:srgbClr val="1C1C1C"/>
                </a:solidFill>
                <a:latin typeface="Source Sans Pro Light" panose="020F0302020204030204" pitchFamily="34" charset="0"/>
              </a:rPr>
              <a:t>ourselves</a:t>
            </a:r>
            <a:r>
              <a:rPr lang="it-IT" altLang="it-IT" sz="1800" i="1" dirty="0">
                <a:solidFill>
                  <a:srgbClr val="1C1C1C"/>
                </a:solidFill>
                <a:latin typeface="Source Sans Pro Light" panose="020F0302020204030204" pitchFamily="34" charset="0"/>
              </a:rPr>
              <a:t> </a:t>
            </a:r>
            <a:r>
              <a:rPr lang="it-IT" altLang="it-IT" sz="1800" i="1" dirty="0" err="1">
                <a:solidFill>
                  <a:srgbClr val="1C1C1C"/>
                </a:solidFill>
                <a:latin typeface="Source Sans Pro Light" panose="020F0302020204030204" pitchFamily="34" charset="0"/>
              </a:rPr>
              <a:t>better</a:t>
            </a:r>
            <a:r>
              <a:rPr lang="it-IT" altLang="it-IT" sz="1800" i="1" dirty="0">
                <a:solidFill>
                  <a:srgbClr val="1C1C1C"/>
                </a:solidFill>
                <a:latin typeface="Source Sans Pro Light" panose="020F0302020204030204" pitchFamily="34" charset="0"/>
              </a:rPr>
              <a:t>’)… [</a:t>
            </a:r>
            <a:r>
              <a:rPr lang="it-IT" altLang="it-IT" sz="1800" i="1" dirty="0" err="1">
                <a:solidFill>
                  <a:srgbClr val="1C1C1C"/>
                </a:solidFill>
                <a:latin typeface="Source Sans Pro Light" panose="020F0302020204030204" pitchFamily="34" charset="0"/>
              </a:rPr>
              <a:t>it</a:t>
            </a:r>
            <a:r>
              <a:rPr lang="it-IT" altLang="it-IT" sz="1800" i="1" dirty="0">
                <a:solidFill>
                  <a:srgbClr val="1C1C1C"/>
                </a:solidFill>
                <a:latin typeface="Source Sans Pro Light" panose="020F0302020204030204" pitchFamily="34" charset="0"/>
              </a:rPr>
              <a:t>] </a:t>
            </a:r>
            <a:r>
              <a:rPr lang="it-IT" altLang="it-IT" sz="1800" i="1" dirty="0" err="1">
                <a:solidFill>
                  <a:srgbClr val="1C1C1C"/>
                </a:solidFill>
                <a:latin typeface="Source Sans Pro Light" panose="020F0302020204030204" pitchFamily="34" charset="0"/>
              </a:rPr>
              <a:t>assumes</a:t>
            </a:r>
            <a:r>
              <a:rPr lang="it-IT" altLang="it-IT" sz="1800" i="1" dirty="0">
                <a:solidFill>
                  <a:srgbClr val="1C1C1C"/>
                </a:solidFill>
                <a:latin typeface="Source Sans Pro Light" panose="020F0302020204030204" pitchFamily="34" charset="0"/>
              </a:rPr>
              <a:t> </a:t>
            </a:r>
            <a:r>
              <a:rPr lang="it-IT" altLang="it-IT" sz="1800" i="1" dirty="0" err="1">
                <a:solidFill>
                  <a:srgbClr val="1C1C1C"/>
                </a:solidFill>
                <a:latin typeface="Source Sans Pro Light" panose="020F0302020204030204" pitchFamily="34" charset="0"/>
              </a:rPr>
              <a:t>that</a:t>
            </a:r>
            <a:endParaRPr lang="it-IT" altLang="it-IT" sz="1800" i="1" dirty="0">
              <a:solidFill>
                <a:srgbClr val="1C1C1C"/>
              </a:solidFill>
              <a:latin typeface="Source Sans Pro Light" panose="020F0302020204030204" pitchFamily="34" charset="0"/>
            </a:endParaRPr>
          </a:p>
          <a:p>
            <a:pPr algn="r" eaLnBrk="1">
              <a:lnSpc>
                <a:spcPct val="100000"/>
              </a:lnSpc>
              <a:buClrTx/>
              <a:buFontTx/>
              <a:buNone/>
            </a:pPr>
            <a:r>
              <a:rPr lang="it-IT" altLang="it-IT" sz="1800" i="1" dirty="0">
                <a:solidFill>
                  <a:srgbClr val="1C1C1C"/>
                </a:solidFill>
                <a:latin typeface="Source Sans Pro Light" panose="020F0302020204030204" pitchFamily="34" charset="0"/>
              </a:rPr>
              <a:t>an </a:t>
            </a:r>
            <a:r>
              <a:rPr lang="it-IT" altLang="it-IT" sz="1800" i="1" dirty="0" err="1">
                <a:solidFill>
                  <a:srgbClr val="1C1C1C"/>
                </a:solidFill>
                <a:latin typeface="Source Sans Pro Light" panose="020F0302020204030204" pitchFamily="34" charset="0"/>
              </a:rPr>
              <a:t>observer</a:t>
            </a:r>
            <a:r>
              <a:rPr lang="it-IT" altLang="it-IT" sz="1800" i="1" dirty="0">
                <a:solidFill>
                  <a:srgbClr val="1C1C1C"/>
                </a:solidFill>
                <a:latin typeface="Source Sans Pro Light" panose="020F0302020204030204" pitchFamily="34" charset="0"/>
              </a:rPr>
              <a:t> can </a:t>
            </a:r>
            <a:r>
              <a:rPr lang="it-IT" altLang="it-IT" sz="1800" i="1" dirty="0" err="1">
                <a:solidFill>
                  <a:srgbClr val="1C1C1C"/>
                </a:solidFill>
                <a:latin typeface="Source Sans Pro Light" panose="020F0302020204030204" pitchFamily="34" charset="0"/>
              </a:rPr>
              <a:t>never</a:t>
            </a:r>
            <a:r>
              <a:rPr lang="it-IT" altLang="it-IT" sz="1800" i="1" dirty="0">
                <a:solidFill>
                  <a:srgbClr val="1C1C1C"/>
                </a:solidFill>
                <a:latin typeface="Source Sans Pro Light" panose="020F0302020204030204" pitchFamily="34" charset="0"/>
              </a:rPr>
              <a:t> know </a:t>
            </a:r>
            <a:r>
              <a:rPr lang="it-IT" altLang="it-IT" sz="1800" i="1" dirty="0" err="1">
                <a:solidFill>
                  <a:srgbClr val="1C1C1C"/>
                </a:solidFill>
                <a:latin typeface="Source Sans Pro Light" panose="020F0302020204030204" pitchFamily="34" charset="0"/>
              </a:rPr>
              <a:t>better</a:t>
            </a:r>
            <a:r>
              <a:rPr lang="it-IT" altLang="it-IT" sz="1800" i="1" dirty="0">
                <a:solidFill>
                  <a:srgbClr val="1C1C1C"/>
                </a:solidFill>
                <a:latin typeface="Source Sans Pro Light" panose="020F0302020204030204" pitchFamily="34" charset="0"/>
              </a:rPr>
              <a:t> </a:t>
            </a:r>
            <a:r>
              <a:rPr lang="it-IT" altLang="it-IT" sz="1800" i="1" dirty="0" err="1">
                <a:solidFill>
                  <a:srgbClr val="1C1C1C"/>
                </a:solidFill>
                <a:latin typeface="Source Sans Pro Light" panose="020F0302020204030204" pitchFamily="34" charset="0"/>
              </a:rPr>
              <a:t>than</a:t>
            </a:r>
            <a:r>
              <a:rPr lang="it-IT" altLang="it-IT" sz="1800" i="1" dirty="0">
                <a:solidFill>
                  <a:srgbClr val="1C1C1C"/>
                </a:solidFill>
                <a:latin typeface="Source Sans Pro Light" panose="020F0302020204030204" pitchFamily="34" charset="0"/>
              </a:rPr>
              <a:t> an </a:t>
            </a:r>
            <a:r>
              <a:rPr lang="it-IT" altLang="it-IT" sz="1800" i="1" dirty="0" err="1">
                <a:solidFill>
                  <a:srgbClr val="1C1C1C"/>
                </a:solidFill>
                <a:latin typeface="Source Sans Pro Light" panose="020F0302020204030204" pitchFamily="34" charset="0"/>
              </a:rPr>
              <a:t>actor</a:t>
            </a:r>
            <a:r>
              <a:rPr lang="it-IT" altLang="it-IT" sz="1800" i="1" dirty="0">
                <a:solidFill>
                  <a:srgbClr val="1C1C1C"/>
                </a:solidFill>
                <a:latin typeface="Source Sans Pro Light" panose="020F0302020204030204" pitchFamily="34" charset="0"/>
              </a:rPr>
              <a:t>; a </a:t>
            </a:r>
            <a:r>
              <a:rPr lang="it-IT" altLang="it-IT" sz="1800" i="1" dirty="0" err="1">
                <a:solidFill>
                  <a:srgbClr val="1C1C1C"/>
                </a:solidFill>
                <a:latin typeface="Source Sans Pro Light" panose="020F0302020204030204" pitchFamily="34" charset="0"/>
              </a:rPr>
              <a:t>stranger</a:t>
            </a:r>
            <a:r>
              <a:rPr lang="it-IT" altLang="it-IT" sz="1800" i="1" dirty="0">
                <a:solidFill>
                  <a:srgbClr val="1C1C1C"/>
                </a:solidFill>
                <a:latin typeface="Source Sans Pro Light" panose="020F0302020204030204" pitchFamily="34" charset="0"/>
              </a:rPr>
              <a:t> </a:t>
            </a:r>
            <a:r>
              <a:rPr lang="it-IT" altLang="it-IT" sz="1800" i="1" dirty="0" err="1">
                <a:solidFill>
                  <a:srgbClr val="1C1C1C"/>
                </a:solidFill>
                <a:latin typeface="Source Sans Pro Light" panose="020F0302020204030204" pitchFamily="34" charset="0"/>
              </a:rPr>
              <a:t>cannot</a:t>
            </a:r>
            <a:endParaRPr lang="it-IT" altLang="it-IT" sz="1800" i="1" dirty="0">
              <a:solidFill>
                <a:srgbClr val="1C1C1C"/>
              </a:solidFill>
              <a:latin typeface="Source Sans Pro Light" panose="020F0302020204030204" pitchFamily="34" charset="0"/>
            </a:endParaRPr>
          </a:p>
          <a:p>
            <a:pPr algn="r" eaLnBrk="1">
              <a:lnSpc>
                <a:spcPct val="100000"/>
              </a:lnSpc>
              <a:buClrTx/>
              <a:buFontTx/>
              <a:buNone/>
            </a:pPr>
            <a:r>
              <a:rPr lang="it-IT" altLang="it-IT" sz="1800" i="1" dirty="0" err="1">
                <a:solidFill>
                  <a:srgbClr val="1C1C1C"/>
                </a:solidFill>
                <a:latin typeface="Source Sans Pro Light" panose="020F0302020204030204" pitchFamily="34" charset="0"/>
              </a:rPr>
              <a:t>say</a:t>
            </a:r>
            <a:r>
              <a:rPr lang="it-IT" altLang="it-IT" sz="1800" i="1" dirty="0">
                <a:solidFill>
                  <a:srgbClr val="1C1C1C"/>
                </a:solidFill>
                <a:latin typeface="Source Sans Pro Light" panose="020F0302020204030204" pitchFamily="34" charset="0"/>
              </a:rPr>
              <a:t> more </a:t>
            </a:r>
            <a:r>
              <a:rPr lang="it-IT" altLang="it-IT" sz="1800" i="1" dirty="0" err="1">
                <a:solidFill>
                  <a:srgbClr val="1C1C1C"/>
                </a:solidFill>
                <a:latin typeface="Source Sans Pro Light" panose="020F0302020204030204" pitchFamily="34" charset="0"/>
              </a:rPr>
              <a:t>about</a:t>
            </a:r>
            <a:r>
              <a:rPr lang="it-IT" altLang="it-IT" sz="1800" i="1" dirty="0">
                <a:solidFill>
                  <a:srgbClr val="1C1C1C"/>
                </a:solidFill>
                <a:latin typeface="Source Sans Pro Light" panose="020F0302020204030204" pitchFamily="34" charset="0"/>
              </a:rPr>
              <a:t> </a:t>
            </a:r>
            <a:r>
              <a:rPr lang="it-IT" altLang="it-IT" sz="1800" i="1" dirty="0" err="1">
                <a:solidFill>
                  <a:srgbClr val="1C1C1C"/>
                </a:solidFill>
                <a:latin typeface="Source Sans Pro Light" panose="020F0302020204030204" pitchFamily="34" charset="0"/>
              </a:rPr>
              <a:t>any</a:t>
            </a:r>
            <a:r>
              <a:rPr lang="it-IT" altLang="it-IT" sz="1800" i="1" dirty="0">
                <a:solidFill>
                  <a:srgbClr val="1C1C1C"/>
                </a:solidFill>
                <a:latin typeface="Source Sans Pro Light" panose="020F0302020204030204" pitchFamily="34" charset="0"/>
              </a:rPr>
              <a:t> culture </a:t>
            </a:r>
            <a:r>
              <a:rPr lang="it-IT" altLang="it-IT" sz="1800" i="1" dirty="0" err="1">
                <a:solidFill>
                  <a:srgbClr val="1C1C1C"/>
                </a:solidFill>
                <a:latin typeface="Source Sans Pro Light" panose="020F0302020204030204" pitchFamily="34" charset="0"/>
              </a:rPr>
              <a:t>than</a:t>
            </a:r>
            <a:r>
              <a:rPr lang="it-IT" altLang="it-IT" sz="1800" i="1" dirty="0">
                <a:solidFill>
                  <a:srgbClr val="1C1C1C"/>
                </a:solidFill>
                <a:latin typeface="Source Sans Pro Light" panose="020F0302020204030204" pitchFamily="34" charset="0"/>
              </a:rPr>
              <a:t> a native, </a:t>
            </a:r>
            <a:r>
              <a:rPr lang="it-IT" altLang="it-IT" sz="1800" i="1" dirty="0" err="1">
                <a:solidFill>
                  <a:srgbClr val="1C1C1C"/>
                </a:solidFill>
                <a:latin typeface="Source Sans Pro Light" panose="020F0302020204030204" pitchFamily="34" charset="0"/>
              </a:rPr>
              <a:t>but</a:t>
            </a:r>
            <a:r>
              <a:rPr lang="it-IT" altLang="it-IT" sz="1800" i="1" dirty="0">
                <a:solidFill>
                  <a:srgbClr val="1C1C1C"/>
                </a:solidFill>
                <a:latin typeface="Source Sans Pro Light" panose="020F0302020204030204" pitchFamily="34" charset="0"/>
              </a:rPr>
              <a:t> </a:t>
            </a:r>
            <a:r>
              <a:rPr lang="it-IT" altLang="it-IT" sz="1800" i="1" dirty="0" err="1">
                <a:solidFill>
                  <a:srgbClr val="1C1C1C"/>
                </a:solidFill>
                <a:latin typeface="Source Sans Pro Light" panose="020F0302020204030204" pitchFamily="34" charset="0"/>
              </a:rPr>
              <a:t>observers</a:t>
            </a:r>
            <a:r>
              <a:rPr lang="it-IT" altLang="it-IT" sz="1800" i="1" dirty="0">
                <a:solidFill>
                  <a:srgbClr val="1C1C1C"/>
                </a:solidFill>
                <a:latin typeface="Source Sans Pro Light" panose="020F0302020204030204" pitchFamily="34" charset="0"/>
              </a:rPr>
              <a:t> and </a:t>
            </a:r>
            <a:r>
              <a:rPr lang="it-IT" altLang="it-IT" sz="1800" i="1" dirty="0" err="1">
                <a:solidFill>
                  <a:srgbClr val="1C1C1C"/>
                </a:solidFill>
                <a:latin typeface="Source Sans Pro Light" panose="020F0302020204030204" pitchFamily="34" charset="0"/>
              </a:rPr>
              <a:t>stranger</a:t>
            </a:r>
            <a:endParaRPr lang="it-IT" altLang="it-IT" sz="1800" i="1" dirty="0">
              <a:solidFill>
                <a:srgbClr val="1C1C1C"/>
              </a:solidFill>
              <a:latin typeface="Source Sans Pro Light" panose="020F0302020204030204" pitchFamily="34" charset="0"/>
            </a:endParaRPr>
          </a:p>
          <a:p>
            <a:pPr algn="r" eaLnBrk="1">
              <a:lnSpc>
                <a:spcPct val="100000"/>
              </a:lnSpc>
              <a:buClrTx/>
              <a:buFontTx/>
              <a:buNone/>
            </a:pPr>
            <a:r>
              <a:rPr lang="it-IT" altLang="it-IT" sz="1800" i="1" dirty="0">
                <a:solidFill>
                  <a:srgbClr val="1C1C1C"/>
                </a:solidFill>
                <a:latin typeface="Source Sans Pro Light" panose="020F0302020204030204" pitchFamily="34" charset="0"/>
              </a:rPr>
              <a:t>can </a:t>
            </a:r>
            <a:r>
              <a:rPr lang="it-IT" altLang="it-IT" sz="1800" i="1" dirty="0" err="1">
                <a:solidFill>
                  <a:srgbClr val="1C1C1C"/>
                </a:solidFill>
                <a:latin typeface="Source Sans Pro Light" panose="020F0302020204030204" pitchFamily="34" charset="0"/>
              </a:rPr>
              <a:t>see</a:t>
            </a:r>
            <a:r>
              <a:rPr lang="it-IT" altLang="it-IT" sz="1800" i="1" dirty="0">
                <a:solidFill>
                  <a:srgbClr val="1C1C1C"/>
                </a:solidFill>
                <a:latin typeface="Source Sans Pro Light" panose="020F0302020204030204" pitchFamily="34" charset="0"/>
              </a:rPr>
              <a:t> </a:t>
            </a:r>
            <a:r>
              <a:rPr lang="it-IT" altLang="it-IT" sz="1800" i="1" dirty="0" err="1">
                <a:solidFill>
                  <a:srgbClr val="1C1C1C"/>
                </a:solidFill>
                <a:latin typeface="Source Sans Pro Light" panose="020F0302020204030204" pitchFamily="34" charset="0"/>
              </a:rPr>
              <a:t>different</a:t>
            </a:r>
            <a:r>
              <a:rPr lang="it-IT" altLang="it-IT" sz="1800" i="1" dirty="0">
                <a:solidFill>
                  <a:srgbClr val="1C1C1C"/>
                </a:solidFill>
                <a:latin typeface="Source Sans Pro Light" panose="020F0302020204030204" pitchFamily="34" charset="0"/>
              </a:rPr>
              <a:t> </a:t>
            </a:r>
            <a:r>
              <a:rPr lang="it-IT" altLang="it-IT" sz="1800" i="1" dirty="0" err="1">
                <a:solidFill>
                  <a:srgbClr val="1C1C1C"/>
                </a:solidFill>
                <a:latin typeface="Source Sans Pro Light" panose="020F0302020204030204" pitchFamily="34" charset="0"/>
              </a:rPr>
              <a:t>things</a:t>
            </a:r>
            <a:r>
              <a:rPr lang="it-IT" altLang="it-IT" sz="1800" i="1" dirty="0">
                <a:solidFill>
                  <a:srgbClr val="1C1C1C"/>
                </a:solidFill>
                <a:latin typeface="Source Sans Pro Light" panose="020F0302020204030204" pitchFamily="34" charset="0"/>
              </a:rPr>
              <a:t> </a:t>
            </a:r>
            <a:r>
              <a:rPr lang="it-IT" altLang="it-IT" sz="1800" i="1" dirty="0" err="1">
                <a:solidFill>
                  <a:srgbClr val="1C1C1C"/>
                </a:solidFill>
                <a:latin typeface="Source Sans Pro Light" panose="020F0302020204030204" pitchFamily="34" charset="0"/>
              </a:rPr>
              <a:t>than</a:t>
            </a:r>
            <a:r>
              <a:rPr lang="it-IT" altLang="it-IT" sz="1800" i="1" dirty="0">
                <a:solidFill>
                  <a:srgbClr val="1C1C1C"/>
                </a:solidFill>
                <a:latin typeface="Source Sans Pro Light" panose="020F0302020204030204" pitchFamily="34" charset="0"/>
              </a:rPr>
              <a:t> </a:t>
            </a:r>
            <a:r>
              <a:rPr lang="it-IT" altLang="it-IT" sz="1800" i="1" dirty="0" err="1">
                <a:solidFill>
                  <a:srgbClr val="1C1C1C"/>
                </a:solidFill>
                <a:latin typeface="Source Sans Pro Light" panose="020F0302020204030204" pitchFamily="34" charset="0"/>
              </a:rPr>
              <a:t>actors</a:t>
            </a:r>
            <a:r>
              <a:rPr lang="it-IT" altLang="it-IT" sz="1800" i="1" dirty="0">
                <a:solidFill>
                  <a:srgbClr val="1C1C1C"/>
                </a:solidFill>
                <a:latin typeface="Source Sans Pro Light" panose="020F0302020204030204" pitchFamily="34" charset="0"/>
              </a:rPr>
              <a:t> and </a:t>
            </a:r>
            <a:r>
              <a:rPr lang="it-IT" altLang="it-IT" sz="1800" i="1" dirty="0" err="1">
                <a:solidFill>
                  <a:srgbClr val="1C1C1C"/>
                </a:solidFill>
                <a:latin typeface="Source Sans Pro Light" panose="020F0302020204030204" pitchFamily="34" charset="0"/>
              </a:rPr>
              <a:t>natives</a:t>
            </a:r>
            <a:r>
              <a:rPr lang="it-IT" altLang="it-IT" sz="1800" i="1" dirty="0">
                <a:solidFill>
                  <a:srgbClr val="1C1C1C"/>
                </a:solidFill>
                <a:latin typeface="Source Sans Pro Light" panose="020F0302020204030204" pitchFamily="34" charset="0"/>
              </a:rPr>
              <a:t> can. (</a:t>
            </a:r>
            <a:r>
              <a:rPr lang="it-IT" altLang="it-IT" sz="1800" i="1" dirty="0" err="1">
                <a:solidFill>
                  <a:srgbClr val="1C1C1C"/>
                </a:solidFill>
                <a:latin typeface="Source Sans Pro Light" panose="020F0302020204030204" pitchFamily="34" charset="0"/>
              </a:rPr>
              <a:t>Czarniawska</a:t>
            </a:r>
            <a:r>
              <a:rPr lang="it-IT" altLang="it-IT" sz="1800" i="1" dirty="0">
                <a:solidFill>
                  <a:srgbClr val="1C1C1C"/>
                </a:solidFill>
                <a:latin typeface="Source Sans Pro Light" panose="020F0302020204030204" pitchFamily="34" charset="0"/>
              </a:rPr>
              <a:t>,</a:t>
            </a:r>
          </a:p>
          <a:p>
            <a:pPr algn="r" eaLnBrk="1">
              <a:lnSpc>
                <a:spcPct val="100000"/>
              </a:lnSpc>
              <a:buClrTx/>
              <a:buFontTx/>
              <a:buNone/>
            </a:pPr>
            <a:r>
              <a:rPr lang="it-IT" altLang="it-IT" sz="1800" i="1" dirty="0">
                <a:solidFill>
                  <a:srgbClr val="1C1C1C"/>
                </a:solidFill>
                <a:latin typeface="Source Sans Pro Light" panose="020F0302020204030204" pitchFamily="34" charset="0"/>
              </a:rPr>
              <a:t>2007, pp. 20-21) </a:t>
            </a:r>
          </a:p>
          <a:p>
            <a:pPr algn="ctr" eaLnBrk="1">
              <a:lnSpc>
                <a:spcPct val="100000"/>
              </a:lnSpc>
              <a:buClrTx/>
              <a:buFontTx/>
              <a:buNone/>
            </a:pPr>
            <a:endParaRPr lang="it-IT" altLang="it-IT" sz="1800" i="1" dirty="0">
              <a:solidFill>
                <a:srgbClr val="1C1C1C"/>
              </a:solidFill>
              <a:latin typeface="Source Sans Pro Light" panose="020F0302020204030204" pitchFamily="34" charset="0"/>
            </a:endParaRPr>
          </a:p>
          <a:p>
            <a:pPr marL="158115" indent="0" defTabSz="914400" eaLnBrk="1" hangingPunct="1">
              <a:lnSpc>
                <a:spcPct val="90000"/>
              </a:lnSpc>
              <a:spcBef>
                <a:spcPts val="600"/>
              </a:spcBef>
              <a:buClr>
                <a:schemeClr val="tx1"/>
              </a:buClr>
            </a:pPr>
            <a:endParaRPr lang="it-IT" sz="2200" dirty="0">
              <a:solidFill>
                <a:schemeClr val="tx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11104162"/>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273" name="Rectangle 11272">
            <a:extLst>
              <a:ext uri="{FF2B5EF4-FFF2-40B4-BE49-F238E27FC236}">
                <a16:creationId xmlns:a16="http://schemas.microsoft.com/office/drawing/2014/main" id="{16EF2925-7D5E-46C1-9C42-D5C717A6B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Rectangle 11274">
            <a:extLst>
              <a:ext uri="{FF2B5EF4-FFF2-40B4-BE49-F238E27FC236}">
                <a16:creationId xmlns:a16="http://schemas.microsoft.com/office/drawing/2014/main" id="{E918B99E-4097-4B96-A9A3-600B88727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65" name="Text Box 1">
            <a:extLst>
              <a:ext uri="{FF2B5EF4-FFF2-40B4-BE49-F238E27FC236}">
                <a16:creationId xmlns:a16="http://schemas.microsoft.com/office/drawing/2014/main" id="{809EAA3F-0E6A-C59B-89B3-D3DF0FBD7734}"/>
              </a:ext>
            </a:extLst>
          </p:cNvPr>
          <p:cNvSpPr txBox="1">
            <a:spLocks noChangeArrowheads="1"/>
          </p:cNvSpPr>
          <p:nvPr/>
        </p:nvSpPr>
        <p:spPr bwMode="auto">
          <a:xfrm>
            <a:off x="902189" y="284176"/>
            <a:ext cx="7338060" cy="15087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defTabSz="914400" eaLnBrk="1" hangingPunct="1">
              <a:lnSpc>
                <a:spcPct val="85000"/>
              </a:lnSpc>
              <a:spcAft>
                <a:spcPts val="600"/>
              </a:spcAft>
              <a:buClrTx/>
            </a:pPr>
            <a:r>
              <a:rPr lang="en-US" altLang="it-IT" sz="2800" b="1" dirty="0" err="1">
                <a:solidFill>
                  <a:schemeClr val="bg1"/>
                </a:solidFill>
              </a:rPr>
              <a:t>Empatia</a:t>
            </a:r>
            <a:r>
              <a:rPr lang="en-US" altLang="it-IT" sz="2800" b="1" dirty="0">
                <a:solidFill>
                  <a:schemeClr val="bg1"/>
                </a:solidFill>
              </a:rPr>
              <a:t> o </a:t>
            </a:r>
            <a:r>
              <a:rPr lang="en-US" altLang="it-IT" sz="2800" b="1" dirty="0" err="1">
                <a:solidFill>
                  <a:schemeClr val="bg1"/>
                </a:solidFill>
              </a:rPr>
              <a:t>outsidness</a:t>
            </a:r>
            <a:r>
              <a:rPr lang="en-US" altLang="it-IT" sz="2800" b="1" dirty="0">
                <a:solidFill>
                  <a:schemeClr val="bg1"/>
                </a:solidFill>
              </a:rPr>
              <a:t>/3</a:t>
            </a:r>
          </a:p>
        </p:txBody>
      </p:sp>
      <p:sp>
        <p:nvSpPr>
          <p:cNvPr id="11266" name="Text Box 2">
            <a:extLst>
              <a:ext uri="{FF2B5EF4-FFF2-40B4-BE49-F238E27FC236}">
                <a16:creationId xmlns:a16="http://schemas.microsoft.com/office/drawing/2014/main" id="{465BEE4D-0434-ECCF-77CF-86A2E6289C2E}"/>
              </a:ext>
            </a:extLst>
          </p:cNvPr>
          <p:cNvSpPr txBox="1">
            <a:spLocks noChangeArrowheads="1"/>
          </p:cNvSpPr>
          <p:nvPr/>
        </p:nvSpPr>
        <p:spPr bwMode="auto">
          <a:xfrm>
            <a:off x="902189" y="2011680"/>
            <a:ext cx="7338060" cy="42062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defRPr>
            </a:lvl9pPr>
          </a:lstStyle>
          <a:p>
            <a:pPr algn="r">
              <a:buClrTx/>
              <a:buFontTx/>
              <a:buNone/>
            </a:pPr>
            <a:r>
              <a:rPr lang="it-IT" altLang="it-IT" sz="2000" i="1" dirty="0">
                <a:solidFill>
                  <a:srgbClr val="1C1C1C"/>
                </a:solidFill>
                <a:latin typeface="Source Sans Pro Light" panose="020F0302020204030204" pitchFamily="34" charset="0"/>
              </a:rPr>
              <a:t>Vengo chiamato più volte [anche nelle ore successive]dalla paziente nuova. Mi dice cose che non capisco, piange ripetutamente, io rispondo in maniera vaga ma evidentemente poco empatica. Ad un certo punto </a:t>
            </a:r>
            <a:r>
              <a:rPr lang="it-IT" altLang="it-IT" sz="2000" i="1" dirty="0" err="1">
                <a:solidFill>
                  <a:srgbClr val="1C1C1C"/>
                </a:solidFill>
                <a:latin typeface="Source Sans Pro Light" panose="020F0302020204030204" pitchFamily="34" charset="0"/>
              </a:rPr>
              <a:t>piagendo</a:t>
            </a:r>
            <a:r>
              <a:rPr lang="it-IT" altLang="it-IT" sz="2000" i="1" dirty="0">
                <a:solidFill>
                  <a:srgbClr val="1C1C1C"/>
                </a:solidFill>
                <a:latin typeface="Source Sans Pro Light" panose="020F0302020204030204" pitchFamily="34" charset="0"/>
              </a:rPr>
              <a:t> mi dice “ma tu sei un umano o no?”. Capisco quanto sia difficile fare il lavoro di OSS, per fare sentire curate queste persone. Nelle ore successive vedrò che un OSS si siede a fianco a lei, le poggia una mano sulla schiena e dopo poco inizia a farle la treccia. L'ospite si rasserena.</a:t>
            </a:r>
          </a:p>
          <a:p>
            <a:pPr algn="r">
              <a:buClrTx/>
              <a:buFontTx/>
              <a:buNone/>
            </a:pPr>
            <a:r>
              <a:rPr lang="it-IT" altLang="it-IT" sz="2000" i="1" dirty="0">
                <a:solidFill>
                  <a:srgbClr val="1C1C1C"/>
                </a:solidFill>
                <a:latin typeface="Source Sans Pro Light" panose="020F0302020204030204" pitchFamily="34" charset="0"/>
              </a:rPr>
              <a:t>[Note di campo]</a:t>
            </a:r>
          </a:p>
          <a:p>
            <a:pPr marL="158115" indent="0" algn="just" defTabSz="914400" eaLnBrk="1" hangingPunct="1">
              <a:lnSpc>
                <a:spcPct val="90000"/>
              </a:lnSpc>
              <a:spcBef>
                <a:spcPts val="600"/>
              </a:spcBef>
              <a:buClr>
                <a:schemeClr val="tx1"/>
              </a:buClr>
              <a:buFont typeface="Times New Roman" panose="02020603050405020304" pitchFamily="18" charset="0"/>
              <a:buNone/>
              <a:defRPr/>
            </a:pPr>
            <a:r>
              <a:rPr lang="it-IT" altLang="it-IT" sz="2000" dirty="0">
                <a:latin typeface="Source Sans Pro Light" panose="020F0302020204030204" pitchFamily="34" charset="0"/>
              </a:rPr>
              <a:t>Esplorare le diversità tra sé e gli attori seguiti serve a mettere in luce i dati per scontato. In questo caso la comparazione tra la relazione intrattenuta tra me e l'ospite e, in seguito, tra questa e una delle OSS mette in luce le competenze peculiari dei membri di una certa comunità professionale (es. l'uso del contatto fisico usato come pratica di cura e di comunicazione) </a:t>
            </a:r>
          </a:p>
          <a:p>
            <a:pPr eaLnBrk="1">
              <a:lnSpc>
                <a:spcPct val="100000"/>
              </a:lnSpc>
              <a:buClrTx/>
              <a:buFontTx/>
              <a:buNone/>
            </a:pPr>
            <a:endParaRPr lang="it-IT" altLang="it-IT" sz="2500" dirty="0">
              <a:solidFill>
                <a:srgbClr val="1C1C1C"/>
              </a:solidFill>
              <a:latin typeface="Source Sans Pro Light" panose="020F0302020204030204" pitchFamily="34" charset="0"/>
            </a:endParaRPr>
          </a:p>
          <a:p>
            <a:pPr eaLnBrk="1">
              <a:lnSpc>
                <a:spcPct val="100000"/>
              </a:lnSpc>
              <a:buClrTx/>
              <a:buFontTx/>
              <a:buNone/>
            </a:pPr>
            <a:endParaRPr lang="it-IT" altLang="it-IT" sz="2500" dirty="0">
              <a:solidFill>
                <a:srgbClr val="1C1C1C"/>
              </a:solidFill>
              <a:latin typeface="Source Sans Pro Light" panose="020F0302020204030204" pitchFamily="34" charset="0"/>
            </a:endParaRPr>
          </a:p>
          <a:p>
            <a:pPr eaLnBrk="1">
              <a:lnSpc>
                <a:spcPct val="100000"/>
              </a:lnSpc>
              <a:buClrTx/>
              <a:buFontTx/>
              <a:buNone/>
            </a:pPr>
            <a:endParaRPr lang="it-IT" altLang="it-IT" sz="2500" dirty="0">
              <a:solidFill>
                <a:srgbClr val="1C1C1C"/>
              </a:solidFill>
              <a:latin typeface="Source Sans Pro Light" panose="020F0302020204030204" pitchFamily="34" charset="0"/>
            </a:endParaRPr>
          </a:p>
          <a:p>
            <a:pPr marL="158115" indent="0" defTabSz="914400" eaLnBrk="1" hangingPunct="1">
              <a:lnSpc>
                <a:spcPct val="90000"/>
              </a:lnSpc>
              <a:spcBef>
                <a:spcPts val="600"/>
              </a:spcBef>
              <a:buClr>
                <a:schemeClr val="tx1"/>
              </a:buClr>
            </a:pPr>
            <a:endParaRPr lang="it-IT" sz="2200" dirty="0">
              <a:solidFill>
                <a:schemeClr val="tx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74598379"/>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4" name="Rectangle 9223">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226" name="Rectangle 9225">
            <a:extLst>
              <a:ext uri="{FF2B5EF4-FFF2-40B4-BE49-F238E27FC236}">
                <a16:creationId xmlns:a16="http://schemas.microsoft.com/office/drawing/2014/main" id="{16EF2925-7D5E-46C1-9C42-D5C717A6B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8" name="Rectangle 9227">
            <a:extLst>
              <a:ext uri="{FF2B5EF4-FFF2-40B4-BE49-F238E27FC236}">
                <a16:creationId xmlns:a16="http://schemas.microsoft.com/office/drawing/2014/main" id="{E918B99E-4097-4B96-A9A3-600B88727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19" name="Rectangle 3">
            <a:extLst>
              <a:ext uri="{FF2B5EF4-FFF2-40B4-BE49-F238E27FC236}">
                <a16:creationId xmlns:a16="http://schemas.microsoft.com/office/drawing/2014/main" id="{CFF8E6A7-EA3C-3617-47F1-D29E4C35D0A6}"/>
              </a:ext>
            </a:extLst>
          </p:cNvPr>
          <p:cNvSpPr>
            <a:spLocks noChangeArrowheads="1"/>
          </p:cNvSpPr>
          <p:nvPr/>
        </p:nvSpPr>
        <p:spPr bwMode="auto">
          <a:xfrm>
            <a:off x="902189" y="284176"/>
            <a:ext cx="7338060" cy="15087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defTabSz="914400" eaLnBrk="1" hangingPunct="1">
              <a:lnSpc>
                <a:spcPct val="85000"/>
              </a:lnSpc>
              <a:spcAft>
                <a:spcPts val="601"/>
              </a:spcAft>
              <a:buClrTx/>
            </a:pPr>
            <a:r>
              <a:rPr lang="en-US" altLang="it-IT" sz="3000" b="1" dirty="0">
                <a:solidFill>
                  <a:schemeClr val="bg1"/>
                </a:solidFill>
                <a:latin typeface="+mj-lt"/>
              </a:rPr>
              <a:t>Lo shadowing/1</a:t>
            </a:r>
          </a:p>
        </p:txBody>
      </p:sp>
      <p:sp>
        <p:nvSpPr>
          <p:cNvPr id="9218" name="Rectangle 2">
            <a:extLst>
              <a:ext uri="{FF2B5EF4-FFF2-40B4-BE49-F238E27FC236}">
                <a16:creationId xmlns:a16="http://schemas.microsoft.com/office/drawing/2014/main" id="{2034342B-EE61-ECBD-62ED-5A5361B48F19}"/>
              </a:ext>
            </a:extLst>
          </p:cNvPr>
          <p:cNvSpPr>
            <a:spLocks noChangeArrowheads="1"/>
          </p:cNvSpPr>
          <p:nvPr/>
        </p:nvSpPr>
        <p:spPr bwMode="auto">
          <a:xfrm>
            <a:off x="902189" y="2011680"/>
            <a:ext cx="7338060" cy="42062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rmAutofit/>
          </a:bodyPr>
          <a:lstStyle>
            <a:lvl1pPr marL="457200" indent="-45561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1pPr>
            <a:lvl2pPr marL="9144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2pPr>
            <a:lvl3pPr marL="13716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9pPr>
          </a:lstStyle>
          <a:p>
            <a:pPr marL="0" indent="0" algn="just" eaLnBrk="1">
              <a:lnSpc>
                <a:spcPct val="8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en-US" sz="2000" dirty="0">
                <a:solidFill>
                  <a:srgbClr val="1C1C1C"/>
                </a:solidFill>
                <a:latin typeface="Source Sans Pro Light" panose="020F0302020204030204" pitchFamily="34" charset="0"/>
              </a:rPr>
              <a:t>Cosa significa fare «</a:t>
            </a:r>
            <a:r>
              <a:rPr lang="it-IT" altLang="en-US" sz="2000" dirty="0" err="1">
                <a:solidFill>
                  <a:srgbClr val="1C1C1C"/>
                </a:solidFill>
                <a:latin typeface="Source Sans Pro Light" panose="020F0302020204030204" pitchFamily="34" charset="0"/>
              </a:rPr>
              <a:t>shadowing</a:t>
            </a:r>
            <a:r>
              <a:rPr lang="it-IT" altLang="en-US" sz="2000" dirty="0">
                <a:solidFill>
                  <a:srgbClr val="1C1C1C"/>
                </a:solidFill>
                <a:latin typeface="Source Sans Pro Light" panose="020F0302020204030204" pitchFamily="34" charset="0"/>
              </a:rPr>
              <a:t>»?</a:t>
            </a:r>
          </a:p>
          <a:p>
            <a:pPr marL="0" indent="0" algn="just" eaLnBrk="1">
              <a:lnSpc>
                <a:spcPct val="8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en-US" sz="2000" dirty="0">
              <a:solidFill>
                <a:srgbClr val="1C1C1C"/>
              </a:solidFill>
              <a:latin typeface="Source Sans Pro Light" panose="020F0302020204030204" pitchFamily="34" charset="0"/>
            </a:endParaRPr>
          </a:p>
          <a:p>
            <a:pPr marL="342900" indent="-342900" algn="just" eaLnBrk="1">
              <a:lnSpc>
                <a:spcPct val="8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en-US" sz="2000" dirty="0">
                <a:solidFill>
                  <a:srgbClr val="1C1C1C"/>
                </a:solidFill>
                <a:latin typeface="Source Sans Pro Light" panose="020F0302020204030204" pitchFamily="34" charset="0"/>
              </a:rPr>
              <a:t>Seguire il soggetto “in studio”, fare esperienza delle interazioni sociali in cui è coinvolto, osservare le routine quotidiane, dialogare con lei/lui per trarre elementi utili all’interpretazione delle sue interazioni. </a:t>
            </a:r>
          </a:p>
          <a:p>
            <a:pPr marL="342900" indent="-342900" algn="just" eaLnBrk="1">
              <a:lnSpc>
                <a:spcPct val="8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en-US" sz="2000" dirty="0">
              <a:solidFill>
                <a:srgbClr val="1C1C1C"/>
              </a:solidFill>
              <a:latin typeface="Source Sans Pro Light" panose="020F0302020204030204" pitchFamily="34" charset="0"/>
            </a:endParaRPr>
          </a:p>
          <a:p>
            <a:pPr marL="342900" indent="-342900" algn="just" eaLnBrk="1">
              <a:lnSpc>
                <a:spcPct val="8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en-US" sz="2000" dirty="0">
                <a:solidFill>
                  <a:srgbClr val="1C1C1C"/>
                </a:solidFill>
                <a:latin typeface="Source Sans Pro Light" panose="020F0302020204030204" pitchFamily="34" charset="0"/>
              </a:rPr>
              <a:t>Lo </a:t>
            </a:r>
            <a:r>
              <a:rPr lang="it-IT" altLang="en-US" sz="2000" dirty="0" err="1">
                <a:solidFill>
                  <a:srgbClr val="1C1C1C"/>
                </a:solidFill>
                <a:latin typeface="Source Sans Pro Light" panose="020F0302020204030204" pitchFamily="34" charset="0"/>
              </a:rPr>
              <a:t>shadowing</a:t>
            </a:r>
            <a:r>
              <a:rPr lang="it-IT" altLang="en-US" sz="2000" dirty="0">
                <a:solidFill>
                  <a:srgbClr val="1C1C1C"/>
                </a:solidFill>
                <a:latin typeface="Source Sans Pro Light" panose="020F0302020204030204" pitchFamily="34" charset="0"/>
              </a:rPr>
              <a:t> è una tecnica di osservazione tra le più intrusive. Di norma ha una durata di alcuni giorni, a volte alcune settimane, per sette, otto ore al giorno. </a:t>
            </a:r>
          </a:p>
          <a:p>
            <a:pPr marL="342900" indent="-342900" algn="just" eaLnBrk="1">
              <a:lnSpc>
                <a:spcPct val="8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en-US" sz="2000" dirty="0">
              <a:solidFill>
                <a:srgbClr val="1C1C1C"/>
              </a:solidFill>
              <a:latin typeface="Source Sans Pro Light" panose="020F0302020204030204" pitchFamily="34" charset="0"/>
            </a:endParaRPr>
          </a:p>
          <a:p>
            <a:pPr marL="342900" indent="-342900" algn="just" eaLnBrk="1">
              <a:lnSpc>
                <a:spcPct val="8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en-US" sz="2000" dirty="0">
                <a:solidFill>
                  <a:srgbClr val="1C1C1C"/>
                </a:solidFill>
                <a:latin typeface="Source Sans Pro Light" panose="020F0302020204030204" pitchFamily="34" charset="0"/>
              </a:rPr>
              <a:t>Combina caratteristiche dell’osservazione partecipante e dell’intervista discorsiva. Le peculiarità di questa tecnica di ricerca possono essere individuate nella consistente perturbazione, osservativa e interattiva che induce.</a:t>
            </a:r>
          </a:p>
          <a:p>
            <a:pPr indent="-182880" defTabSz="914400" eaLnBrk="1" hangingPunct="1">
              <a:lnSpc>
                <a:spcPct val="90000"/>
              </a:lnSpc>
              <a:spcAft>
                <a:spcPts val="600"/>
              </a:spcAft>
              <a:buClr>
                <a:schemeClr val="tx1"/>
              </a:buClr>
              <a:buFont typeface="Wingdings" pitchFamily="2" charset="2"/>
              <a:buChar char=""/>
            </a:pPr>
            <a:endParaRPr lang="en-US" altLang="it-IT" sz="2200" dirty="0">
              <a:solidFill>
                <a:schemeClr val="tx1"/>
              </a:solidFill>
              <a:latin typeface="+mn-lt"/>
              <a:ea typeface="+mn-ea"/>
            </a:endParaRPr>
          </a:p>
          <a:p>
            <a:pPr indent="-182880" defTabSz="914400" eaLnBrk="1" hangingPunct="1">
              <a:lnSpc>
                <a:spcPct val="90000"/>
              </a:lnSpc>
              <a:spcAft>
                <a:spcPts val="600"/>
              </a:spcAft>
              <a:buClr>
                <a:schemeClr val="tx1"/>
              </a:buClr>
              <a:buFont typeface="Wingdings" pitchFamily="2" charset="2"/>
              <a:buChar char=""/>
            </a:pPr>
            <a:endParaRPr lang="en-US" altLang="it-IT" sz="2200" dirty="0">
              <a:solidFill>
                <a:schemeClr val="tx1"/>
              </a:solidFill>
              <a:latin typeface="+mn-lt"/>
              <a:ea typeface="+mn-ea"/>
            </a:endParaRPr>
          </a:p>
        </p:txBody>
      </p:sp>
      <p:sp>
        <p:nvSpPr>
          <p:cNvPr id="9217" name="Rectangle 1">
            <a:extLst>
              <a:ext uri="{FF2B5EF4-FFF2-40B4-BE49-F238E27FC236}">
                <a16:creationId xmlns:a16="http://schemas.microsoft.com/office/drawing/2014/main" id="{045C6A7D-74D1-25B9-A5F8-070E212836E3}"/>
              </a:ext>
            </a:extLst>
          </p:cNvPr>
          <p:cNvSpPr>
            <a:spLocks noChangeArrowheads="1"/>
          </p:cNvSpPr>
          <p:nvPr/>
        </p:nvSpPr>
        <p:spPr bwMode="auto">
          <a:xfrm>
            <a:off x="2987675" y="260350"/>
            <a:ext cx="28797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dirty="0">
              <a:latin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spd="slow">
    <p:blinds dir="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9" name="CustomShape 2"/>
          <p:cNvSpPr/>
          <p:nvPr/>
        </p:nvSpPr>
        <p:spPr>
          <a:xfrm>
            <a:off x="5598460" y="1783959"/>
            <a:ext cx="3065480" cy="288911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b">
            <a:normAutofit/>
          </a:bodyPr>
          <a:lstStyle/>
          <a:p>
            <a:pPr defTabSz="914400" eaLnBrk="1" hangingPunct="1">
              <a:lnSpc>
                <a:spcPct val="90000"/>
              </a:lnSpc>
              <a:spcAft>
                <a:spcPts val="600"/>
              </a:spcAft>
            </a:pPr>
            <a:r>
              <a:rPr lang="en-US" sz="2900" spc="-1" dirty="0" err="1">
                <a:solidFill>
                  <a:schemeClr val="tx1"/>
                </a:solidFill>
                <a:latin typeface="+mj-lt"/>
                <a:ea typeface="+mj-ea"/>
                <a:cs typeface="+mj-cs"/>
              </a:rPr>
              <a:t>Capitolo</a:t>
            </a:r>
            <a:r>
              <a:rPr lang="en-US" sz="2900" spc="-1" dirty="0">
                <a:solidFill>
                  <a:schemeClr val="tx1"/>
                </a:solidFill>
                <a:latin typeface="+mj-lt"/>
                <a:ea typeface="+mj-ea"/>
                <a:cs typeface="+mj-cs"/>
              </a:rPr>
              <a:t> 3 ”Lo shadowing"</a:t>
            </a:r>
            <a:endParaRPr lang="en-US" sz="2900" dirty="0">
              <a:solidFill>
                <a:schemeClr val="tx1"/>
              </a:solidFill>
              <a:latin typeface="+mj-lt"/>
              <a:ea typeface="+mj-ea"/>
              <a:cs typeface="+mj-cs"/>
            </a:endParaRPr>
          </a:p>
          <a:p>
            <a:pPr defTabSz="914400" eaLnBrk="1" hangingPunct="1">
              <a:lnSpc>
                <a:spcPct val="90000"/>
              </a:lnSpc>
              <a:spcAft>
                <a:spcPts val="600"/>
              </a:spcAft>
            </a:pPr>
            <a:r>
              <a:rPr lang="en-US" sz="2900" spc="-1" dirty="0">
                <a:solidFill>
                  <a:schemeClr val="tx1"/>
                </a:solidFill>
                <a:latin typeface="+mj-lt"/>
                <a:ea typeface="+mj-ea"/>
                <a:cs typeface="+mj-cs"/>
              </a:rPr>
              <a:t>Pp 187-204.</a:t>
            </a:r>
          </a:p>
          <a:p>
            <a:pPr defTabSz="914400" eaLnBrk="1" hangingPunct="1">
              <a:lnSpc>
                <a:spcPct val="90000"/>
              </a:lnSpc>
              <a:spcAft>
                <a:spcPts val="600"/>
              </a:spcAft>
            </a:pPr>
            <a:endParaRPr lang="en-US" sz="2900" strike="noStrike" spc="-1" dirty="0">
              <a:solidFill>
                <a:schemeClr val="tx1"/>
              </a:solidFill>
              <a:latin typeface="Times New Roman" panose="02020603050405020304" pitchFamily="18" charset="0"/>
              <a:ea typeface="+mj-ea"/>
              <a:cs typeface="+mj-cs"/>
            </a:endParaRPr>
          </a:p>
          <a:p>
            <a:pPr defTabSz="914400" eaLnBrk="1" hangingPunct="1">
              <a:lnSpc>
                <a:spcPct val="90000"/>
              </a:lnSpc>
              <a:spcAft>
                <a:spcPts val="600"/>
              </a:spcAft>
            </a:pPr>
            <a:endParaRPr lang="en-US" sz="2900" spc="-1" dirty="0">
              <a:solidFill>
                <a:schemeClr val="tx1"/>
              </a:solidFill>
              <a:latin typeface="Times New Roman" panose="02020603050405020304" pitchFamily="18" charset="0"/>
              <a:ea typeface="+mj-ea"/>
              <a:cs typeface="+mj-cs"/>
            </a:endParaRPr>
          </a:p>
          <a:p>
            <a:pPr defTabSz="914400" eaLnBrk="1" hangingPunct="1">
              <a:lnSpc>
                <a:spcPct val="90000"/>
              </a:lnSpc>
              <a:spcAft>
                <a:spcPts val="600"/>
              </a:spcAft>
            </a:pPr>
            <a:endParaRPr lang="en-US" sz="2900" strike="noStrike" spc="-1" dirty="0">
              <a:solidFill>
                <a:schemeClr val="tx1"/>
              </a:solidFill>
              <a:latin typeface="Times New Roman" panose="02020603050405020304" pitchFamily="18" charset="0"/>
              <a:ea typeface="+mj-ea"/>
              <a:cs typeface="+mj-cs"/>
            </a:endParaRPr>
          </a:p>
        </p:txBody>
      </p:sp>
      <p:sp>
        <p:nvSpPr>
          <p:cNvPr id="59" name="Freeform: Shape 5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Times New Roman" panose="02020603050405020304" pitchFamily="18" charset="0"/>
            </a:endParaRPr>
          </a:p>
        </p:txBody>
      </p:sp>
      <p:pic>
        <p:nvPicPr>
          <p:cNvPr id="2" name="Immagine 2" descr="Immagine che contiene testo, bigliettodavisita&#10;&#10;Descrizione generata automaticamente">
            <a:extLst>
              <a:ext uri="{FF2B5EF4-FFF2-40B4-BE49-F238E27FC236}">
                <a16:creationId xmlns:a16="http://schemas.microsoft.com/office/drawing/2014/main" id="{63900861-34D8-E061-FA71-E38DEDA83C6C}"/>
              </a:ext>
            </a:extLst>
          </p:cNvPr>
          <p:cNvPicPr>
            <a:picLocks noChangeAspect="1"/>
          </p:cNvPicPr>
          <p:nvPr/>
        </p:nvPicPr>
        <p:blipFill rotWithShape="1">
          <a:blip r:embed="rId3"/>
          <a:srcRect t="4105" b="7102"/>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56458977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4" name="Rectangle 9223">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226" name="Rectangle 9225">
            <a:extLst>
              <a:ext uri="{FF2B5EF4-FFF2-40B4-BE49-F238E27FC236}">
                <a16:creationId xmlns:a16="http://schemas.microsoft.com/office/drawing/2014/main" id="{16EF2925-7D5E-46C1-9C42-D5C717A6B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8" name="Rectangle 9227">
            <a:extLst>
              <a:ext uri="{FF2B5EF4-FFF2-40B4-BE49-F238E27FC236}">
                <a16:creationId xmlns:a16="http://schemas.microsoft.com/office/drawing/2014/main" id="{E918B99E-4097-4B96-A9A3-600B88727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19" name="Rectangle 3">
            <a:extLst>
              <a:ext uri="{FF2B5EF4-FFF2-40B4-BE49-F238E27FC236}">
                <a16:creationId xmlns:a16="http://schemas.microsoft.com/office/drawing/2014/main" id="{CFF8E6A7-EA3C-3617-47F1-D29E4C35D0A6}"/>
              </a:ext>
            </a:extLst>
          </p:cNvPr>
          <p:cNvSpPr>
            <a:spLocks noChangeArrowheads="1"/>
          </p:cNvSpPr>
          <p:nvPr/>
        </p:nvSpPr>
        <p:spPr bwMode="auto">
          <a:xfrm>
            <a:off x="902189" y="284176"/>
            <a:ext cx="7338060" cy="15087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defTabSz="914400" eaLnBrk="1" hangingPunct="1">
              <a:lnSpc>
                <a:spcPct val="85000"/>
              </a:lnSpc>
              <a:spcAft>
                <a:spcPts val="601"/>
              </a:spcAft>
              <a:buClrTx/>
            </a:pPr>
            <a:r>
              <a:rPr lang="en-US" altLang="it-IT" sz="3000" b="1" dirty="0">
                <a:solidFill>
                  <a:schemeClr val="bg1"/>
                </a:solidFill>
              </a:rPr>
              <a:t>Lo shadowing/2</a:t>
            </a:r>
          </a:p>
        </p:txBody>
      </p:sp>
      <p:sp>
        <p:nvSpPr>
          <p:cNvPr id="9218" name="Rectangle 2">
            <a:extLst>
              <a:ext uri="{FF2B5EF4-FFF2-40B4-BE49-F238E27FC236}">
                <a16:creationId xmlns:a16="http://schemas.microsoft.com/office/drawing/2014/main" id="{2034342B-EE61-ECBD-62ED-5A5361B48F19}"/>
              </a:ext>
            </a:extLst>
          </p:cNvPr>
          <p:cNvSpPr>
            <a:spLocks noChangeArrowheads="1"/>
          </p:cNvSpPr>
          <p:nvPr/>
        </p:nvSpPr>
        <p:spPr bwMode="auto">
          <a:xfrm>
            <a:off x="902189" y="2011680"/>
            <a:ext cx="7338060" cy="42062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rmAutofit/>
          </a:bodyPr>
          <a:lstStyle>
            <a:lvl1pPr marL="457200" indent="-45561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1pPr>
            <a:lvl2pPr marL="9144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2pPr>
            <a:lvl3pPr marL="13716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9pPr>
          </a:lstStyle>
          <a:p>
            <a:pPr marL="0" indent="0" algn="just" eaLnBrk="1">
              <a:lnSpc>
                <a:spcPct val="8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en-US" sz="2000" dirty="0">
                <a:solidFill>
                  <a:srgbClr val="1C1C1C"/>
                </a:solidFill>
                <a:latin typeface="Source Sans Pro Light" panose="020F0302020204030204" pitchFamily="34" charset="0"/>
              </a:rPr>
              <a:t>Nelle scienze sociali lo </a:t>
            </a:r>
            <a:r>
              <a:rPr lang="it-IT" altLang="en-US" sz="2000" dirty="0" err="1">
                <a:solidFill>
                  <a:srgbClr val="1C1C1C"/>
                </a:solidFill>
                <a:latin typeface="Source Sans Pro Light" panose="020F0302020204030204" pitchFamily="34" charset="0"/>
              </a:rPr>
              <a:t>shadowing</a:t>
            </a:r>
            <a:r>
              <a:rPr lang="it-IT" altLang="en-US" sz="2000" dirty="0">
                <a:solidFill>
                  <a:srgbClr val="1C1C1C"/>
                </a:solidFill>
                <a:latin typeface="Source Sans Pro Light" panose="020F0302020204030204" pitchFamily="34" charset="0"/>
              </a:rPr>
              <a:t> viene utilizzato in tre forme (McDonald, 2005): </a:t>
            </a:r>
          </a:p>
          <a:p>
            <a:pPr marL="0" indent="0" algn="just" eaLnBrk="1">
              <a:lnSpc>
                <a:spcPct val="8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en-US" sz="2000" dirty="0">
              <a:solidFill>
                <a:srgbClr val="1C1C1C"/>
              </a:solidFill>
              <a:latin typeface="Source Sans Pro Light" panose="020F0302020204030204" pitchFamily="34" charset="0"/>
            </a:endParaRPr>
          </a:p>
          <a:p>
            <a:pPr marL="342900" indent="-342900" algn="just" eaLnBrk="1">
              <a:lnSpc>
                <a:spcPct val="8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it-IT" sz="2000" dirty="0">
                <a:solidFill>
                  <a:srgbClr val="1C1C1C"/>
                </a:solidFill>
                <a:latin typeface="Source Sans Pro Light" panose="020F0302020204030204" pitchFamily="34" charset="0"/>
              </a:rPr>
              <a:t>Per innescare un apprendimento esperienziale (es. per professioni mediche, infermieristiche e manageriali) nei novizi che, così facendo, comprendono le pratiche professionali e le aspettative sociali che definiscono un certo ruolo organizzativo.</a:t>
            </a:r>
          </a:p>
          <a:p>
            <a:pPr marL="0" indent="0" algn="just" eaLnBrk="1">
              <a:lnSpc>
                <a:spcPct val="8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it-IT" sz="2000" dirty="0">
              <a:solidFill>
                <a:srgbClr val="1C1C1C"/>
              </a:solidFill>
              <a:latin typeface="Source Sans Pro Light" panose="020F0302020204030204" pitchFamily="34" charset="0"/>
            </a:endParaRPr>
          </a:p>
          <a:p>
            <a:pPr marL="342900" indent="-342900" algn="just" eaLnBrk="1">
              <a:lnSpc>
                <a:spcPct val="8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it-IT" sz="2000" dirty="0">
                <a:solidFill>
                  <a:srgbClr val="1C1C1C"/>
                </a:solidFill>
                <a:latin typeface="Source Sans Pro Light" panose="020F0302020204030204" pitchFamily="34" charset="0"/>
              </a:rPr>
              <a:t>Per «registrare» i comportamenti (es. comprendere il numero e i tipi più frequenti di incidenti organizzativi, distribuzione del tempo da parte di alcune figure professionali) al fine di analizzare e risolvere problematiche organizzative.</a:t>
            </a:r>
          </a:p>
          <a:p>
            <a:pPr marL="342900" indent="-342900" algn="just" eaLnBrk="1">
              <a:lnSpc>
                <a:spcPct val="8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it-IT" sz="2000" dirty="0">
              <a:solidFill>
                <a:srgbClr val="1C1C1C"/>
              </a:solidFill>
              <a:latin typeface="Source Sans Pro Light" panose="020F0302020204030204" pitchFamily="34" charset="0"/>
            </a:endParaRPr>
          </a:p>
          <a:p>
            <a:pPr marL="342900" indent="-342900" algn="just" eaLnBrk="1">
              <a:lnSpc>
                <a:spcPct val="8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it-IT" sz="2000" dirty="0">
                <a:solidFill>
                  <a:srgbClr val="1C1C1C"/>
                </a:solidFill>
                <a:latin typeface="Source Sans Pro Light" panose="020F0302020204030204" pitchFamily="34" charset="0"/>
              </a:rPr>
              <a:t>Per comprendere ruoli e prospettive al fine, anche in questo caso, conoscitivi e pratici. </a:t>
            </a: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it-IT" sz="2200" b="1" dirty="0">
              <a:solidFill>
                <a:schemeClr val="tx1"/>
              </a:solidFill>
              <a:latin typeface="+mn-lt"/>
              <a:ea typeface="+mn-ea"/>
            </a:endParaRPr>
          </a:p>
          <a:p>
            <a:pPr indent="-182880" defTabSz="914400" eaLnBrk="1" hangingPunct="1">
              <a:lnSpc>
                <a:spcPct val="90000"/>
              </a:lnSpc>
              <a:spcAft>
                <a:spcPts val="600"/>
              </a:spcAft>
              <a:buClr>
                <a:schemeClr val="tx1"/>
              </a:buClr>
              <a:buFont typeface="Wingdings" pitchFamily="2" charset="2"/>
              <a:buChar char=""/>
            </a:pPr>
            <a:endParaRPr lang="en-US" altLang="it-IT" sz="2200" dirty="0">
              <a:solidFill>
                <a:schemeClr val="tx1"/>
              </a:solidFill>
              <a:latin typeface="+mn-lt"/>
              <a:ea typeface="+mn-ea"/>
            </a:endParaRPr>
          </a:p>
        </p:txBody>
      </p:sp>
      <p:sp>
        <p:nvSpPr>
          <p:cNvPr id="9217" name="Rectangle 1">
            <a:extLst>
              <a:ext uri="{FF2B5EF4-FFF2-40B4-BE49-F238E27FC236}">
                <a16:creationId xmlns:a16="http://schemas.microsoft.com/office/drawing/2014/main" id="{045C6A7D-74D1-25B9-A5F8-070E212836E3}"/>
              </a:ext>
            </a:extLst>
          </p:cNvPr>
          <p:cNvSpPr>
            <a:spLocks noChangeArrowheads="1"/>
          </p:cNvSpPr>
          <p:nvPr/>
        </p:nvSpPr>
        <p:spPr bwMode="auto">
          <a:xfrm>
            <a:off x="2987675" y="260350"/>
            <a:ext cx="28797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dirty="0">
              <a:latin typeface="Times New Roman" panose="02020603050405020304" pitchFamily="18" charset="0"/>
            </a:endParaRPr>
          </a:p>
        </p:txBody>
      </p:sp>
      <p:sp>
        <p:nvSpPr>
          <p:cNvPr id="2" name="CasellaDiTesto 1">
            <a:extLst>
              <a:ext uri="{FF2B5EF4-FFF2-40B4-BE49-F238E27FC236}">
                <a16:creationId xmlns:a16="http://schemas.microsoft.com/office/drawing/2014/main" id="{019D5DBA-247D-1D3F-7CAC-DA29BAE42574}"/>
              </a:ext>
            </a:extLst>
          </p:cNvPr>
          <p:cNvSpPr txBox="1"/>
          <p:nvPr/>
        </p:nvSpPr>
        <p:spPr>
          <a:xfrm>
            <a:off x="902189" y="5228286"/>
            <a:ext cx="7338060" cy="513608"/>
          </a:xfrm>
          <a:prstGeom prst="rect">
            <a:avLst/>
          </a:prstGeom>
          <a:noFill/>
          <a:ln>
            <a:solidFill>
              <a:srgbClr val="FF0000"/>
            </a:solidFill>
          </a:ln>
        </p:spPr>
        <p:txBody>
          <a:bodyPr wrap="square" rtlCol="0">
            <a:spAutoFit/>
          </a:bodyPr>
          <a:lstStyle/>
          <a:p>
            <a:endParaRPr lang="it-IT" dirty="0">
              <a:latin typeface="Times New Roman" panose="02020603050405020304" pitchFamily="18" charset="0"/>
            </a:endParaRPr>
          </a:p>
        </p:txBody>
      </p:sp>
    </p:spTree>
    <p:extLst>
      <p:ext uri="{BB962C8B-B14F-4D97-AF65-F5344CB8AC3E}">
        <p14:creationId xmlns:p14="http://schemas.microsoft.com/office/powerpoint/2010/main" val="743789456"/>
      </p:ext>
    </p:extLst>
  </p:cSld>
  <p:clrMapOvr>
    <a:overrideClrMapping bg1="lt1" tx1="dk1" bg2="lt2" tx2="dk2" accent1="accent1" accent2="accent2" accent3="accent3" accent4="accent4" accent5="accent5" accent6="accent6" hlink="hlink" folHlink="folHlink"/>
  </p:clrMapOvr>
  <p:transition spd="slow">
    <p:blinds dir="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4" name="Rectangle 9223">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226" name="Rectangle 9225">
            <a:extLst>
              <a:ext uri="{FF2B5EF4-FFF2-40B4-BE49-F238E27FC236}">
                <a16:creationId xmlns:a16="http://schemas.microsoft.com/office/drawing/2014/main" id="{16EF2925-7D5E-46C1-9C42-D5C717A6B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8" name="Rectangle 9227">
            <a:extLst>
              <a:ext uri="{FF2B5EF4-FFF2-40B4-BE49-F238E27FC236}">
                <a16:creationId xmlns:a16="http://schemas.microsoft.com/office/drawing/2014/main" id="{E918B99E-4097-4B96-A9A3-600B88727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19" name="Rectangle 3">
            <a:extLst>
              <a:ext uri="{FF2B5EF4-FFF2-40B4-BE49-F238E27FC236}">
                <a16:creationId xmlns:a16="http://schemas.microsoft.com/office/drawing/2014/main" id="{CFF8E6A7-EA3C-3617-47F1-D29E4C35D0A6}"/>
              </a:ext>
            </a:extLst>
          </p:cNvPr>
          <p:cNvSpPr>
            <a:spLocks noChangeArrowheads="1"/>
          </p:cNvSpPr>
          <p:nvPr/>
        </p:nvSpPr>
        <p:spPr bwMode="auto">
          <a:xfrm>
            <a:off x="902189" y="284176"/>
            <a:ext cx="7338060" cy="15087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defTabSz="914400" eaLnBrk="1" hangingPunct="1">
              <a:lnSpc>
                <a:spcPct val="85000"/>
              </a:lnSpc>
              <a:spcAft>
                <a:spcPts val="601"/>
              </a:spcAft>
              <a:buClrTx/>
            </a:pPr>
            <a:r>
              <a:rPr lang="en-US" altLang="it-IT" sz="3000" b="1" dirty="0">
                <a:solidFill>
                  <a:schemeClr val="bg1"/>
                </a:solidFill>
              </a:rPr>
              <a:t>Lo shadowing/3</a:t>
            </a:r>
          </a:p>
        </p:txBody>
      </p:sp>
      <p:sp>
        <p:nvSpPr>
          <p:cNvPr id="9218" name="Rectangle 2">
            <a:extLst>
              <a:ext uri="{FF2B5EF4-FFF2-40B4-BE49-F238E27FC236}">
                <a16:creationId xmlns:a16="http://schemas.microsoft.com/office/drawing/2014/main" id="{2034342B-EE61-ECBD-62ED-5A5361B48F19}"/>
              </a:ext>
            </a:extLst>
          </p:cNvPr>
          <p:cNvSpPr>
            <a:spLocks noChangeArrowheads="1"/>
          </p:cNvSpPr>
          <p:nvPr/>
        </p:nvSpPr>
        <p:spPr bwMode="auto">
          <a:xfrm>
            <a:off x="902189" y="2011680"/>
            <a:ext cx="7338060" cy="42062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rmAutofit/>
          </a:bodyPr>
          <a:lstStyle>
            <a:lvl1pPr marL="457200" indent="-45561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1pPr>
            <a:lvl2pPr marL="9144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2pPr>
            <a:lvl3pPr marL="13716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9pPr>
          </a:lstStyle>
          <a:p>
            <a:pPr marL="0" indent="0" algn="just" eaLnBrk="1">
              <a:lnSpc>
                <a:spcPct val="8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en-US" sz="2000" i="1" dirty="0">
              <a:solidFill>
                <a:srgbClr val="1C1C1C"/>
              </a:solidFill>
              <a:latin typeface="Source Sans Pro Light" panose="020F0302020204030204" pitchFamily="34" charset="0"/>
            </a:endParaRPr>
          </a:p>
          <a:p>
            <a:pPr marL="0" indent="0" algn="just" eaLnBrk="1">
              <a:lnSpc>
                <a:spcPct val="8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en-US" sz="2000" i="1" dirty="0">
              <a:solidFill>
                <a:srgbClr val="1C1C1C"/>
              </a:solidFill>
              <a:latin typeface="Source Sans Pro Light" panose="020F0302020204030204" pitchFamily="34" charset="0"/>
            </a:endParaRPr>
          </a:p>
          <a:p>
            <a:pPr marL="0" indent="0" algn="just" eaLnBrk="1">
              <a:lnSpc>
                <a:spcPct val="8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en-US" sz="2000" i="1" dirty="0">
              <a:solidFill>
                <a:srgbClr val="1C1C1C"/>
              </a:solidFill>
              <a:latin typeface="Source Sans Pro Light" panose="020F0302020204030204" pitchFamily="34" charset="0"/>
            </a:endParaRPr>
          </a:p>
          <a:p>
            <a:pPr marL="0" indent="0" algn="just" eaLnBrk="1">
              <a:lnSpc>
                <a:spcPct val="8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en-US" sz="2000" i="1" dirty="0">
              <a:solidFill>
                <a:srgbClr val="1C1C1C"/>
              </a:solidFill>
              <a:latin typeface="Source Sans Pro Light" panose="020F0302020204030204" pitchFamily="34" charset="0"/>
            </a:endParaRPr>
          </a:p>
          <a:p>
            <a:pPr marL="0" indent="0" algn="just" eaLnBrk="1">
              <a:lnSpc>
                <a:spcPct val="8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en-US" sz="2000" i="1" dirty="0">
              <a:solidFill>
                <a:srgbClr val="1C1C1C"/>
              </a:solidFill>
              <a:latin typeface="Source Sans Pro Light" panose="020F0302020204030204" pitchFamily="34" charset="0"/>
            </a:endParaRPr>
          </a:p>
          <a:p>
            <a:pPr marL="0" indent="0" algn="just" eaLnBrk="1">
              <a:lnSpc>
                <a:spcPct val="8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en-US" sz="2000" i="1" dirty="0">
              <a:solidFill>
                <a:srgbClr val="1C1C1C"/>
              </a:solidFill>
              <a:latin typeface="Source Sans Pro Light" panose="020F0302020204030204" pitchFamily="34" charset="0"/>
            </a:endParaRPr>
          </a:p>
          <a:p>
            <a:pPr marL="0" indent="0" algn="just" eaLnBrk="1">
              <a:lnSpc>
                <a:spcPct val="8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en-US" sz="2000" i="1" dirty="0">
                <a:solidFill>
                  <a:srgbClr val="1C1C1C"/>
                </a:solidFill>
                <a:latin typeface="Source Sans Pro Light" panose="020F0302020204030204" pitchFamily="34" charset="0"/>
              </a:rPr>
              <a:t>Quando il soggetto in studio va in un altro dipartimento chi conduce lo studio lo segue. Quando è impegnato in un meeting o è impegnato con un cliente, chi fa ricerca presenzia all’interazione. Se lei o lui prende un caffè con delle amiche o degli amici che sono colleghi che lavorano in altra sede chi fa </a:t>
            </a:r>
            <a:r>
              <a:rPr lang="it-IT" altLang="en-US" sz="2000" i="1" dirty="0" err="1">
                <a:solidFill>
                  <a:srgbClr val="1C1C1C"/>
                </a:solidFill>
                <a:latin typeface="Source Sans Pro Light" panose="020F0302020204030204" pitchFamily="34" charset="0"/>
              </a:rPr>
              <a:t>shadowing</a:t>
            </a:r>
            <a:r>
              <a:rPr lang="it-IT" altLang="en-US" sz="2000" i="1" dirty="0">
                <a:solidFill>
                  <a:srgbClr val="1C1C1C"/>
                </a:solidFill>
                <a:latin typeface="Source Sans Pro Light" panose="020F0302020204030204" pitchFamily="34" charset="0"/>
              </a:rPr>
              <a:t> la o la accompagna in quella sede e partecipa all’incontro </a:t>
            </a:r>
            <a:r>
              <a:rPr lang="it-IT" altLang="en-US" sz="2000" dirty="0">
                <a:solidFill>
                  <a:srgbClr val="1C1C1C"/>
                </a:solidFill>
                <a:latin typeface="Source Sans Pro Light" panose="020F0302020204030204" pitchFamily="34" charset="0"/>
              </a:rPr>
              <a:t>(McDonald, 2005: 456). </a:t>
            </a:r>
            <a:endParaRPr lang="en-US" altLang="it-IT" sz="2000" dirty="0">
              <a:solidFill>
                <a:srgbClr val="1C1C1C"/>
              </a:solidFill>
              <a:latin typeface="Source Sans Pro Light" panose="020F0302020204030204" pitchFamily="34" charset="0"/>
            </a:endParaRPr>
          </a:p>
          <a:p>
            <a:pPr indent="-182880" defTabSz="914400" eaLnBrk="1" hangingPunct="1">
              <a:lnSpc>
                <a:spcPct val="90000"/>
              </a:lnSpc>
              <a:spcAft>
                <a:spcPts val="600"/>
              </a:spcAft>
              <a:buClr>
                <a:schemeClr val="tx1"/>
              </a:buClr>
              <a:buFont typeface="Wingdings" pitchFamily="2" charset="2"/>
              <a:buChar char=""/>
            </a:pPr>
            <a:endParaRPr lang="en-US" altLang="it-IT" sz="2200" dirty="0">
              <a:solidFill>
                <a:schemeClr val="tx1"/>
              </a:solidFill>
              <a:latin typeface="+mn-lt"/>
              <a:ea typeface="+mn-ea"/>
            </a:endParaRPr>
          </a:p>
        </p:txBody>
      </p:sp>
      <p:sp>
        <p:nvSpPr>
          <p:cNvPr id="9217" name="Rectangle 1">
            <a:extLst>
              <a:ext uri="{FF2B5EF4-FFF2-40B4-BE49-F238E27FC236}">
                <a16:creationId xmlns:a16="http://schemas.microsoft.com/office/drawing/2014/main" id="{045C6A7D-74D1-25B9-A5F8-070E212836E3}"/>
              </a:ext>
            </a:extLst>
          </p:cNvPr>
          <p:cNvSpPr>
            <a:spLocks noChangeArrowheads="1"/>
          </p:cNvSpPr>
          <p:nvPr/>
        </p:nvSpPr>
        <p:spPr bwMode="auto">
          <a:xfrm>
            <a:off x="2987675" y="260350"/>
            <a:ext cx="28797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dirty="0">
              <a:latin typeface="Times New Roman" panose="02020603050405020304" pitchFamily="18" charset="0"/>
            </a:endParaRPr>
          </a:p>
        </p:txBody>
      </p:sp>
    </p:spTree>
    <p:extLst>
      <p:ext uri="{BB962C8B-B14F-4D97-AF65-F5344CB8AC3E}">
        <p14:creationId xmlns:p14="http://schemas.microsoft.com/office/powerpoint/2010/main" val="580229371"/>
      </p:ext>
    </p:extLst>
  </p:cSld>
  <p:clrMapOvr>
    <a:overrideClrMapping bg1="lt1" tx1="dk1" bg2="lt2" tx2="dk2" accent1="accent1" accent2="accent2" accent3="accent3" accent4="accent4" accent5="accent5" accent6="accent6" hlink="hlink" folHlink="folHlink"/>
  </p:clrMapOvr>
  <p:transition spd="slow">
    <p:blinds dir="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4" name="Rectangle 9223">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226" name="Rectangle 9225">
            <a:extLst>
              <a:ext uri="{FF2B5EF4-FFF2-40B4-BE49-F238E27FC236}">
                <a16:creationId xmlns:a16="http://schemas.microsoft.com/office/drawing/2014/main" id="{16EF2925-7D5E-46C1-9C42-D5C717A6B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8" name="Rectangle 9227">
            <a:extLst>
              <a:ext uri="{FF2B5EF4-FFF2-40B4-BE49-F238E27FC236}">
                <a16:creationId xmlns:a16="http://schemas.microsoft.com/office/drawing/2014/main" id="{E918B99E-4097-4B96-A9A3-600B88727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19" name="Rectangle 3">
            <a:extLst>
              <a:ext uri="{FF2B5EF4-FFF2-40B4-BE49-F238E27FC236}">
                <a16:creationId xmlns:a16="http://schemas.microsoft.com/office/drawing/2014/main" id="{CFF8E6A7-EA3C-3617-47F1-D29E4C35D0A6}"/>
              </a:ext>
            </a:extLst>
          </p:cNvPr>
          <p:cNvSpPr>
            <a:spLocks noChangeArrowheads="1"/>
          </p:cNvSpPr>
          <p:nvPr/>
        </p:nvSpPr>
        <p:spPr bwMode="auto">
          <a:xfrm>
            <a:off x="902189" y="284176"/>
            <a:ext cx="7338060" cy="15087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defTabSz="914400" eaLnBrk="1" hangingPunct="1">
              <a:lnSpc>
                <a:spcPct val="85000"/>
              </a:lnSpc>
              <a:spcAft>
                <a:spcPts val="601"/>
              </a:spcAft>
              <a:buClrTx/>
            </a:pPr>
            <a:r>
              <a:rPr lang="en-US" altLang="it-IT" sz="3000" b="1" dirty="0">
                <a:solidFill>
                  <a:schemeClr val="bg1"/>
                </a:solidFill>
              </a:rPr>
              <a:t>Shadowing e </a:t>
            </a:r>
            <a:r>
              <a:rPr lang="en-US" altLang="it-IT" sz="3000" b="1" dirty="0" err="1">
                <a:solidFill>
                  <a:schemeClr val="bg1"/>
                </a:solidFill>
              </a:rPr>
              <a:t>disegno</a:t>
            </a:r>
            <a:r>
              <a:rPr lang="en-US" altLang="it-IT" sz="3000" b="1" dirty="0">
                <a:solidFill>
                  <a:schemeClr val="bg1"/>
                </a:solidFill>
              </a:rPr>
              <a:t> </a:t>
            </a:r>
            <a:r>
              <a:rPr lang="en-US" altLang="it-IT" sz="3000" b="1" dirty="0" err="1">
                <a:solidFill>
                  <a:schemeClr val="bg1"/>
                </a:solidFill>
              </a:rPr>
              <a:t>della</a:t>
            </a:r>
            <a:r>
              <a:rPr lang="en-US" altLang="it-IT" sz="3000" b="1" dirty="0">
                <a:solidFill>
                  <a:schemeClr val="bg1"/>
                </a:solidFill>
              </a:rPr>
              <a:t> </a:t>
            </a:r>
            <a:r>
              <a:rPr lang="en-US" altLang="it-IT" sz="3000" b="1" dirty="0" err="1">
                <a:solidFill>
                  <a:schemeClr val="bg1"/>
                </a:solidFill>
              </a:rPr>
              <a:t>ricerca</a:t>
            </a:r>
            <a:endParaRPr lang="en-US" altLang="it-IT" sz="3000" b="1" dirty="0">
              <a:solidFill>
                <a:schemeClr val="bg1"/>
              </a:solidFill>
            </a:endParaRPr>
          </a:p>
        </p:txBody>
      </p:sp>
      <p:sp>
        <p:nvSpPr>
          <p:cNvPr id="9218" name="Rectangle 2">
            <a:extLst>
              <a:ext uri="{FF2B5EF4-FFF2-40B4-BE49-F238E27FC236}">
                <a16:creationId xmlns:a16="http://schemas.microsoft.com/office/drawing/2014/main" id="{2034342B-EE61-ECBD-62ED-5A5361B48F19}"/>
              </a:ext>
            </a:extLst>
          </p:cNvPr>
          <p:cNvSpPr>
            <a:spLocks noChangeArrowheads="1"/>
          </p:cNvSpPr>
          <p:nvPr/>
        </p:nvSpPr>
        <p:spPr bwMode="auto">
          <a:xfrm>
            <a:off x="902189" y="2011680"/>
            <a:ext cx="7338060" cy="42062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rmAutofit/>
          </a:bodyPr>
          <a:lstStyle>
            <a:lvl1pPr marL="457200" indent="-45561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1pPr>
            <a:lvl2pPr marL="9144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2pPr>
            <a:lvl3pPr marL="13716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9pPr>
          </a:lstStyle>
          <a:p>
            <a:pPr marL="158115" indent="0" algn="just" defTabSz="914400" eaLnBrk="1" hangingPunct="1">
              <a:lnSpc>
                <a:spcPct val="90000"/>
              </a:lnSpc>
              <a:spcBef>
                <a:spcPts val="600"/>
              </a:spcBef>
              <a:buClr>
                <a:schemeClr val="tx1"/>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it-IT" sz="2000" dirty="0">
                <a:solidFill>
                  <a:srgbClr val="1C1C1C"/>
                </a:solidFill>
                <a:latin typeface="Source Sans Pro Light" panose="020F0302020204030204" pitchFamily="34" charset="0"/>
              </a:rPr>
              <a:t>Le radici epistemologiche e le modalità di esecuzione che caratterizzano lo </a:t>
            </a:r>
            <a:r>
              <a:rPr lang="it-IT" altLang="it-IT" sz="2000" dirty="0" err="1">
                <a:solidFill>
                  <a:srgbClr val="1C1C1C"/>
                </a:solidFill>
                <a:latin typeface="Source Sans Pro Light" panose="020F0302020204030204" pitchFamily="34" charset="0"/>
              </a:rPr>
              <a:t>shadowing</a:t>
            </a:r>
            <a:r>
              <a:rPr lang="it-IT" altLang="it-IT" sz="2000" dirty="0">
                <a:solidFill>
                  <a:srgbClr val="1C1C1C"/>
                </a:solidFill>
                <a:latin typeface="Source Sans Pro Light" panose="020F0302020204030204" pitchFamily="34" charset="0"/>
              </a:rPr>
              <a:t> sono poco comprensibili da chi adotta le scienze naturali come ispirazione per la ricerca sociale (si vedano le radici “letterarie” dello </a:t>
            </a:r>
            <a:r>
              <a:rPr lang="it-IT" altLang="it-IT" sz="2000" dirty="0" err="1">
                <a:solidFill>
                  <a:srgbClr val="1C1C1C"/>
                </a:solidFill>
                <a:latin typeface="Source Sans Pro Light" panose="020F0302020204030204" pitchFamily="34" charset="0"/>
              </a:rPr>
              <a:t>shadowing</a:t>
            </a:r>
            <a:r>
              <a:rPr lang="it-IT" altLang="it-IT" sz="2000" dirty="0">
                <a:solidFill>
                  <a:srgbClr val="1C1C1C"/>
                </a:solidFill>
                <a:latin typeface="Source Sans Pro Light" panose="020F0302020204030204" pitchFamily="34" charset="0"/>
              </a:rPr>
              <a:t> indicate da Sclavi, 1989): </a:t>
            </a: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it-IT" sz="2000" dirty="0">
                <a:solidFill>
                  <a:srgbClr val="1C1C1C"/>
                </a:solidFill>
                <a:latin typeface="Source Sans Pro Light" panose="020F0302020204030204" pitchFamily="34" charset="0"/>
              </a:rPr>
              <a:t>Dall’estraneità alla familiarità;</a:t>
            </a: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it-IT" sz="2000" dirty="0">
                <a:solidFill>
                  <a:srgbClr val="1C1C1C"/>
                </a:solidFill>
                <a:latin typeface="Source Sans Pro Light" panose="020F0302020204030204" pitchFamily="34" charset="0"/>
              </a:rPr>
              <a:t>Accettazione della prospettiva non neutrale dell’’osservatore (si veda il suo sesso/età/genere/etnia/ceto sociale);</a:t>
            </a: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it-IT" sz="2000" dirty="0">
                <a:solidFill>
                  <a:srgbClr val="1C1C1C"/>
                </a:solidFill>
                <a:latin typeface="Source Sans Pro Light" panose="020F0302020204030204" pitchFamily="34" charset="0"/>
              </a:rPr>
              <a:t>Superamento dell’unità di luogo caratteristica sia degli esperimenti di laboratorio sia dell’osservazione partecipante.  </a:t>
            </a:r>
          </a:p>
        </p:txBody>
      </p:sp>
      <p:sp>
        <p:nvSpPr>
          <p:cNvPr id="9217" name="Rectangle 1">
            <a:extLst>
              <a:ext uri="{FF2B5EF4-FFF2-40B4-BE49-F238E27FC236}">
                <a16:creationId xmlns:a16="http://schemas.microsoft.com/office/drawing/2014/main" id="{045C6A7D-74D1-25B9-A5F8-070E212836E3}"/>
              </a:ext>
            </a:extLst>
          </p:cNvPr>
          <p:cNvSpPr>
            <a:spLocks noChangeArrowheads="1"/>
          </p:cNvSpPr>
          <p:nvPr/>
        </p:nvSpPr>
        <p:spPr bwMode="auto">
          <a:xfrm>
            <a:off x="2987675" y="260350"/>
            <a:ext cx="28797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dirty="0">
              <a:latin typeface="Times New Roman" panose="02020603050405020304" pitchFamily="18" charset="0"/>
            </a:endParaRPr>
          </a:p>
        </p:txBody>
      </p:sp>
    </p:spTree>
    <p:extLst>
      <p:ext uri="{BB962C8B-B14F-4D97-AF65-F5344CB8AC3E}">
        <p14:creationId xmlns:p14="http://schemas.microsoft.com/office/powerpoint/2010/main" val="2755725482"/>
      </p:ext>
    </p:extLst>
  </p:cSld>
  <p:clrMapOvr>
    <a:overrideClrMapping bg1="lt1" tx1="dk1" bg2="lt2" tx2="dk2" accent1="accent1" accent2="accent2" accent3="accent3" accent4="accent4" accent5="accent5" accent6="accent6" hlink="hlink" folHlink="folHlink"/>
  </p:clrMapOvr>
  <p:transition spd="slow">
    <p:blinds dir="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4" name="Rectangle 9223">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226" name="Rectangle 9225">
            <a:extLst>
              <a:ext uri="{FF2B5EF4-FFF2-40B4-BE49-F238E27FC236}">
                <a16:creationId xmlns:a16="http://schemas.microsoft.com/office/drawing/2014/main" id="{16EF2925-7D5E-46C1-9C42-D5C717A6B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8" name="Rectangle 9227">
            <a:extLst>
              <a:ext uri="{FF2B5EF4-FFF2-40B4-BE49-F238E27FC236}">
                <a16:creationId xmlns:a16="http://schemas.microsoft.com/office/drawing/2014/main" id="{E918B99E-4097-4B96-A9A3-600B88727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19" name="Rectangle 3">
            <a:extLst>
              <a:ext uri="{FF2B5EF4-FFF2-40B4-BE49-F238E27FC236}">
                <a16:creationId xmlns:a16="http://schemas.microsoft.com/office/drawing/2014/main" id="{CFF8E6A7-EA3C-3617-47F1-D29E4C35D0A6}"/>
              </a:ext>
            </a:extLst>
          </p:cNvPr>
          <p:cNvSpPr>
            <a:spLocks noChangeArrowheads="1"/>
          </p:cNvSpPr>
          <p:nvPr/>
        </p:nvSpPr>
        <p:spPr bwMode="auto">
          <a:xfrm>
            <a:off x="902189" y="284176"/>
            <a:ext cx="7338060" cy="15087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fontScale="92500" lnSpcReduction="10000"/>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defTabSz="914400" eaLnBrk="1" hangingPunct="1">
              <a:lnSpc>
                <a:spcPct val="105000"/>
              </a:lnSpc>
              <a:spcAft>
                <a:spcPts val="601"/>
              </a:spcAft>
              <a:buClrTx/>
            </a:pPr>
            <a:r>
              <a:rPr lang="en-US" altLang="it-IT" sz="3000" b="1" dirty="0">
                <a:solidFill>
                  <a:schemeClr val="bg1"/>
                </a:solidFill>
              </a:rPr>
              <a:t>Shadowing </a:t>
            </a:r>
          </a:p>
          <a:p>
            <a:pPr defTabSz="914400" eaLnBrk="1" hangingPunct="1">
              <a:lnSpc>
                <a:spcPct val="105000"/>
              </a:lnSpc>
              <a:spcAft>
                <a:spcPts val="601"/>
              </a:spcAft>
              <a:buClrTx/>
            </a:pPr>
            <a:r>
              <a:rPr lang="en-US" altLang="it-IT" sz="3000" b="1" dirty="0">
                <a:solidFill>
                  <a:schemeClr val="bg1"/>
                </a:solidFill>
              </a:rPr>
              <a:t>vs </a:t>
            </a:r>
          </a:p>
          <a:p>
            <a:pPr defTabSz="914400" eaLnBrk="1" hangingPunct="1">
              <a:lnSpc>
                <a:spcPct val="105000"/>
              </a:lnSpc>
              <a:spcAft>
                <a:spcPts val="601"/>
              </a:spcAft>
              <a:buClrTx/>
            </a:pPr>
            <a:r>
              <a:rPr lang="en-US" altLang="it-IT" sz="3000" b="1" dirty="0" err="1">
                <a:solidFill>
                  <a:schemeClr val="bg1"/>
                </a:solidFill>
              </a:rPr>
              <a:t>osservazione</a:t>
            </a:r>
            <a:r>
              <a:rPr lang="en-US" altLang="it-IT" sz="3000" b="1" dirty="0">
                <a:solidFill>
                  <a:schemeClr val="bg1"/>
                </a:solidFill>
              </a:rPr>
              <a:t> </a:t>
            </a:r>
            <a:r>
              <a:rPr lang="en-US" altLang="it-IT" sz="3000" b="1" dirty="0" err="1">
                <a:solidFill>
                  <a:schemeClr val="bg1"/>
                </a:solidFill>
              </a:rPr>
              <a:t>partecipante</a:t>
            </a:r>
            <a:endParaRPr lang="en-US" altLang="it-IT" sz="3000" b="1" dirty="0">
              <a:solidFill>
                <a:schemeClr val="bg1"/>
              </a:solidFill>
            </a:endParaRPr>
          </a:p>
        </p:txBody>
      </p:sp>
      <p:sp>
        <p:nvSpPr>
          <p:cNvPr id="9218" name="Rectangle 2">
            <a:extLst>
              <a:ext uri="{FF2B5EF4-FFF2-40B4-BE49-F238E27FC236}">
                <a16:creationId xmlns:a16="http://schemas.microsoft.com/office/drawing/2014/main" id="{2034342B-EE61-ECBD-62ED-5A5361B48F19}"/>
              </a:ext>
            </a:extLst>
          </p:cNvPr>
          <p:cNvSpPr>
            <a:spLocks noChangeArrowheads="1"/>
          </p:cNvSpPr>
          <p:nvPr/>
        </p:nvSpPr>
        <p:spPr bwMode="auto">
          <a:xfrm>
            <a:off x="902189" y="2011680"/>
            <a:ext cx="7338060" cy="42062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rmAutofit/>
          </a:bodyPr>
          <a:lstStyle>
            <a:lvl1pPr marL="457200" indent="-45561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1pPr>
            <a:lvl2pPr marL="9144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2pPr>
            <a:lvl3pPr marL="13716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9pPr>
          </a:lstStyle>
          <a:p>
            <a:pPr marL="158115" indent="0" algn="just" defTabSz="914400" eaLnBrk="1" hangingPunct="1">
              <a:lnSpc>
                <a:spcPct val="90000"/>
              </a:lnSpc>
              <a:spcBef>
                <a:spcPts val="600"/>
              </a:spcBef>
              <a:buClr>
                <a:schemeClr val="tx1"/>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it-IT" sz="2000" dirty="0">
                <a:solidFill>
                  <a:srgbClr val="1C1C1C"/>
                </a:solidFill>
                <a:latin typeface="Source Sans Pro Light" panose="020F0302020204030204" pitchFamily="34" charset="0"/>
              </a:rPr>
              <a:t>Principali differenze: </a:t>
            </a: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it-IT" sz="2000" dirty="0">
                <a:solidFill>
                  <a:srgbClr val="1C1C1C"/>
                </a:solidFill>
                <a:latin typeface="Source Sans Pro Light" panose="020F0302020204030204" pitchFamily="34" charset="0"/>
              </a:rPr>
              <a:t>Seguire una persona vs osservare le interazioni in un luogo;</a:t>
            </a: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it-IT" sz="2000" dirty="0">
                <a:solidFill>
                  <a:srgbClr val="1C1C1C"/>
                </a:solidFill>
                <a:latin typeface="Source Sans Pro Light" panose="020F0302020204030204" pitchFamily="34" charset="0"/>
              </a:rPr>
              <a:t>Osservare le interazioni tra soggetto osservato e altri soggetti vs osservare le interazioni interne ad un gruppo di persone; </a:t>
            </a: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it-IT" sz="2000" dirty="0">
                <a:solidFill>
                  <a:srgbClr val="1C1C1C"/>
                </a:solidFill>
                <a:latin typeface="Source Sans Pro Light" panose="020F0302020204030204" pitchFamily="34" charset="0"/>
              </a:rPr>
              <a:t>Ricostruire processi dispersi nello spazio vs ricostruire cosa avviene in un certo luogo e in un certo momento;</a:t>
            </a: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it-IT" sz="2000" dirty="0">
                <a:solidFill>
                  <a:srgbClr val="1C1C1C"/>
                </a:solidFill>
                <a:latin typeface="Source Sans Pro Light" panose="020F0302020204030204" pitchFamily="34" charset="0"/>
              </a:rPr>
              <a:t>Relazione di conoscenza reciproca osservatore-osservato vs ambientamento dell’osservatore in una organizzazione/gruppo informale/comunità locale</a:t>
            </a: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it-IT" sz="2000" dirty="0">
              <a:solidFill>
                <a:schemeClr val="tx1"/>
              </a:solidFill>
              <a:latin typeface="Times New Roman" panose="02020603050405020304" pitchFamily="18" charset="0"/>
              <a:ea typeface="+mn-ea"/>
              <a:cs typeface="Times New Roman" panose="02020603050405020304" pitchFamily="18" charset="0"/>
            </a:endParaRP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it-IT" sz="2000" dirty="0">
              <a:solidFill>
                <a:schemeClr val="tx1"/>
              </a:solidFill>
              <a:latin typeface="Times New Roman" panose="02020603050405020304" pitchFamily="18" charset="0"/>
              <a:ea typeface="+mn-ea"/>
              <a:cs typeface="Times New Roman" panose="02020603050405020304" pitchFamily="18" charset="0"/>
            </a:endParaRP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it-IT" sz="2000" dirty="0">
              <a:solidFill>
                <a:schemeClr val="tx1"/>
              </a:solidFill>
              <a:latin typeface="Times New Roman" panose="02020603050405020304" pitchFamily="18" charset="0"/>
              <a:ea typeface="+mn-ea"/>
              <a:cs typeface="Times New Roman" panose="02020603050405020304" pitchFamily="18" charset="0"/>
            </a:endParaRPr>
          </a:p>
        </p:txBody>
      </p:sp>
      <p:sp>
        <p:nvSpPr>
          <p:cNvPr id="9217" name="Rectangle 1">
            <a:extLst>
              <a:ext uri="{FF2B5EF4-FFF2-40B4-BE49-F238E27FC236}">
                <a16:creationId xmlns:a16="http://schemas.microsoft.com/office/drawing/2014/main" id="{045C6A7D-74D1-25B9-A5F8-070E212836E3}"/>
              </a:ext>
            </a:extLst>
          </p:cNvPr>
          <p:cNvSpPr>
            <a:spLocks noChangeArrowheads="1"/>
          </p:cNvSpPr>
          <p:nvPr/>
        </p:nvSpPr>
        <p:spPr bwMode="auto">
          <a:xfrm>
            <a:off x="2987675" y="260350"/>
            <a:ext cx="28797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dirty="0">
              <a:latin typeface="Times New Roman" panose="02020603050405020304" pitchFamily="18" charset="0"/>
            </a:endParaRPr>
          </a:p>
        </p:txBody>
      </p:sp>
    </p:spTree>
    <p:extLst>
      <p:ext uri="{BB962C8B-B14F-4D97-AF65-F5344CB8AC3E}">
        <p14:creationId xmlns:p14="http://schemas.microsoft.com/office/powerpoint/2010/main" val="2405435281"/>
      </p:ext>
    </p:extLst>
  </p:cSld>
  <p:clrMapOvr>
    <a:overrideClrMapping bg1="lt1" tx1="dk1" bg2="lt2" tx2="dk2" accent1="accent1" accent2="accent2" accent3="accent3" accent4="accent4" accent5="accent5" accent6="accent6" hlink="hlink" folHlink="folHlink"/>
  </p:clrMapOvr>
  <p:transition spd="slow">
    <p:blinds dir="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4" name="Rectangle 9223">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226" name="Rectangle 9225">
            <a:extLst>
              <a:ext uri="{FF2B5EF4-FFF2-40B4-BE49-F238E27FC236}">
                <a16:creationId xmlns:a16="http://schemas.microsoft.com/office/drawing/2014/main" id="{16EF2925-7D5E-46C1-9C42-D5C717A6B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8" name="Rectangle 9227">
            <a:extLst>
              <a:ext uri="{FF2B5EF4-FFF2-40B4-BE49-F238E27FC236}">
                <a16:creationId xmlns:a16="http://schemas.microsoft.com/office/drawing/2014/main" id="{E918B99E-4097-4B96-A9A3-600B88727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19" name="Rectangle 3">
            <a:extLst>
              <a:ext uri="{FF2B5EF4-FFF2-40B4-BE49-F238E27FC236}">
                <a16:creationId xmlns:a16="http://schemas.microsoft.com/office/drawing/2014/main" id="{CFF8E6A7-EA3C-3617-47F1-D29E4C35D0A6}"/>
              </a:ext>
            </a:extLst>
          </p:cNvPr>
          <p:cNvSpPr>
            <a:spLocks noChangeArrowheads="1"/>
          </p:cNvSpPr>
          <p:nvPr/>
        </p:nvSpPr>
        <p:spPr bwMode="auto">
          <a:xfrm>
            <a:off x="902189" y="284176"/>
            <a:ext cx="7338060" cy="15087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defTabSz="914400" eaLnBrk="1" hangingPunct="1">
              <a:lnSpc>
                <a:spcPct val="95000"/>
              </a:lnSpc>
              <a:spcAft>
                <a:spcPts val="601"/>
              </a:spcAft>
              <a:buClrTx/>
            </a:pPr>
            <a:r>
              <a:rPr lang="en-US" altLang="it-IT" sz="2800" b="1" dirty="0" err="1">
                <a:solidFill>
                  <a:schemeClr val="bg1"/>
                </a:solidFill>
              </a:rPr>
              <a:t>L’accesso</a:t>
            </a:r>
            <a:r>
              <a:rPr lang="en-US" altLang="it-IT" sz="2800" b="1" dirty="0">
                <a:solidFill>
                  <a:schemeClr val="bg1"/>
                </a:solidFill>
              </a:rPr>
              <a:t> al campo</a:t>
            </a:r>
          </a:p>
        </p:txBody>
      </p:sp>
      <p:sp>
        <p:nvSpPr>
          <p:cNvPr id="9218" name="Rectangle 2">
            <a:extLst>
              <a:ext uri="{FF2B5EF4-FFF2-40B4-BE49-F238E27FC236}">
                <a16:creationId xmlns:a16="http://schemas.microsoft.com/office/drawing/2014/main" id="{2034342B-EE61-ECBD-62ED-5A5361B48F19}"/>
              </a:ext>
            </a:extLst>
          </p:cNvPr>
          <p:cNvSpPr>
            <a:spLocks noChangeArrowheads="1"/>
          </p:cNvSpPr>
          <p:nvPr/>
        </p:nvSpPr>
        <p:spPr bwMode="auto">
          <a:xfrm>
            <a:off x="902189" y="2011680"/>
            <a:ext cx="7338060" cy="42062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rmAutofit/>
          </a:bodyPr>
          <a:lstStyle>
            <a:lvl1pPr marL="457200" indent="-45561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1pPr>
            <a:lvl2pPr marL="9144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2pPr>
            <a:lvl3pPr marL="13716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9pPr>
          </a:lstStyle>
          <a:p>
            <a:pPr marL="158115" indent="0" algn="just" defTabSz="914400" eaLnBrk="1" hangingPunct="1">
              <a:lnSpc>
                <a:spcPct val="90000"/>
              </a:lnSpc>
              <a:spcBef>
                <a:spcPts val="600"/>
              </a:spcBef>
              <a:buClr>
                <a:schemeClr val="tx1"/>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it-IT" sz="2000" dirty="0">
                <a:solidFill>
                  <a:srgbClr val="1C1C1C"/>
                </a:solidFill>
                <a:latin typeface="Source Sans Pro Light" panose="020F0302020204030204" pitchFamily="34" charset="0"/>
              </a:rPr>
              <a:t>Nello </a:t>
            </a:r>
            <a:r>
              <a:rPr lang="it-IT" altLang="it-IT" sz="2000" dirty="0" err="1">
                <a:solidFill>
                  <a:srgbClr val="1C1C1C"/>
                </a:solidFill>
                <a:latin typeface="Source Sans Pro Light" panose="020F0302020204030204" pitchFamily="34" charset="0"/>
              </a:rPr>
              <a:t>shadowing</a:t>
            </a:r>
            <a:r>
              <a:rPr lang="it-IT" altLang="it-IT" sz="2000" dirty="0">
                <a:solidFill>
                  <a:srgbClr val="1C1C1C"/>
                </a:solidFill>
                <a:latin typeface="Source Sans Pro Light" panose="020F0302020204030204" pitchFamily="34" charset="0"/>
              </a:rPr>
              <a:t> l’accesso al campo è costantemente minacciato dai seguenti fattori:</a:t>
            </a: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it-IT" sz="2000" dirty="0">
                <a:solidFill>
                  <a:srgbClr val="1C1C1C"/>
                </a:solidFill>
                <a:latin typeface="Source Sans Pro Light" panose="020F0302020204030204" pitchFamily="34" charset="0"/>
              </a:rPr>
              <a:t>Deve avvenire a più livelli (individuale, organizzativo e inter-organizzativo);</a:t>
            </a: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it-IT" sz="2000" dirty="0">
                <a:solidFill>
                  <a:srgbClr val="1C1C1C"/>
                </a:solidFill>
                <a:latin typeface="Source Sans Pro Light" panose="020F0302020204030204" pitchFamily="34" charset="0"/>
              </a:rPr>
              <a:t>Una volta ottenuto può essere destabilizzato dall’intensità della relazione tra osservato e osservatore; </a:t>
            </a: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it-IT" sz="2000" dirty="0">
                <a:solidFill>
                  <a:srgbClr val="1C1C1C"/>
                </a:solidFill>
                <a:latin typeface="Source Sans Pro Light" panose="020F0302020204030204" pitchFamily="34" charset="0"/>
              </a:rPr>
              <a:t>Richiede al ricercatore l’abilità di alternare personalizzazione (es. «aprirsi» con gli attori osservati) e mimetismo (es. «non dare nell’occhio»). </a:t>
            </a: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it-IT" sz="2000" dirty="0">
              <a:solidFill>
                <a:schemeClr val="tx1"/>
              </a:solidFill>
              <a:latin typeface="Times New Roman" panose="02020603050405020304" pitchFamily="18" charset="0"/>
              <a:ea typeface="+mn-ea"/>
              <a:cs typeface="Times New Roman" panose="02020603050405020304" pitchFamily="18" charset="0"/>
            </a:endParaRP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it-IT" sz="2000" dirty="0">
              <a:solidFill>
                <a:schemeClr val="tx1"/>
              </a:solidFill>
              <a:latin typeface="Times New Roman" panose="02020603050405020304" pitchFamily="18" charset="0"/>
              <a:ea typeface="+mn-ea"/>
              <a:cs typeface="Times New Roman" panose="02020603050405020304" pitchFamily="18" charset="0"/>
            </a:endParaRP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it-IT" sz="2000" dirty="0">
              <a:solidFill>
                <a:schemeClr val="tx1"/>
              </a:solidFill>
              <a:latin typeface="Times New Roman" panose="02020603050405020304" pitchFamily="18" charset="0"/>
              <a:ea typeface="+mn-ea"/>
              <a:cs typeface="Times New Roman" panose="02020603050405020304" pitchFamily="18" charset="0"/>
            </a:endParaRP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it-IT" sz="2000" dirty="0">
              <a:solidFill>
                <a:schemeClr val="tx1"/>
              </a:solidFill>
              <a:latin typeface="Times New Roman" panose="02020603050405020304" pitchFamily="18" charset="0"/>
              <a:ea typeface="+mn-ea"/>
              <a:cs typeface="Times New Roman" panose="02020603050405020304" pitchFamily="18" charset="0"/>
            </a:endParaRPr>
          </a:p>
        </p:txBody>
      </p:sp>
      <p:sp>
        <p:nvSpPr>
          <p:cNvPr id="9217" name="Rectangle 1">
            <a:extLst>
              <a:ext uri="{FF2B5EF4-FFF2-40B4-BE49-F238E27FC236}">
                <a16:creationId xmlns:a16="http://schemas.microsoft.com/office/drawing/2014/main" id="{045C6A7D-74D1-25B9-A5F8-070E212836E3}"/>
              </a:ext>
            </a:extLst>
          </p:cNvPr>
          <p:cNvSpPr>
            <a:spLocks noChangeArrowheads="1"/>
          </p:cNvSpPr>
          <p:nvPr/>
        </p:nvSpPr>
        <p:spPr bwMode="auto">
          <a:xfrm>
            <a:off x="2987675" y="260350"/>
            <a:ext cx="28797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dirty="0">
              <a:latin typeface="Times New Roman" panose="02020603050405020304" pitchFamily="18" charset="0"/>
            </a:endParaRPr>
          </a:p>
        </p:txBody>
      </p:sp>
    </p:spTree>
    <p:extLst>
      <p:ext uri="{BB962C8B-B14F-4D97-AF65-F5344CB8AC3E}">
        <p14:creationId xmlns:p14="http://schemas.microsoft.com/office/powerpoint/2010/main" val="1501308405"/>
      </p:ext>
    </p:extLst>
  </p:cSld>
  <p:clrMapOvr>
    <a:overrideClrMapping bg1="lt1" tx1="dk1" bg2="lt2" tx2="dk2" accent1="accent1" accent2="accent2" accent3="accent3" accent4="accent4" accent5="accent5" accent6="accent6" hlink="hlink" folHlink="folHlink"/>
  </p:clrMapOvr>
  <p:transition spd="slow">
    <p:blinds dir="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4" name="Rectangle 9223">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226" name="Rectangle 9225">
            <a:extLst>
              <a:ext uri="{FF2B5EF4-FFF2-40B4-BE49-F238E27FC236}">
                <a16:creationId xmlns:a16="http://schemas.microsoft.com/office/drawing/2014/main" id="{16EF2925-7D5E-46C1-9C42-D5C717A6B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8" name="Rectangle 9227">
            <a:extLst>
              <a:ext uri="{FF2B5EF4-FFF2-40B4-BE49-F238E27FC236}">
                <a16:creationId xmlns:a16="http://schemas.microsoft.com/office/drawing/2014/main" id="{E918B99E-4097-4B96-A9A3-600B88727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19" name="Rectangle 3">
            <a:extLst>
              <a:ext uri="{FF2B5EF4-FFF2-40B4-BE49-F238E27FC236}">
                <a16:creationId xmlns:a16="http://schemas.microsoft.com/office/drawing/2014/main" id="{CFF8E6A7-EA3C-3617-47F1-D29E4C35D0A6}"/>
              </a:ext>
            </a:extLst>
          </p:cNvPr>
          <p:cNvSpPr>
            <a:spLocks noChangeArrowheads="1"/>
          </p:cNvSpPr>
          <p:nvPr/>
        </p:nvSpPr>
        <p:spPr bwMode="auto">
          <a:xfrm>
            <a:off x="902189" y="284176"/>
            <a:ext cx="7338060" cy="15087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defTabSz="914400" eaLnBrk="1" hangingPunct="1">
              <a:lnSpc>
                <a:spcPct val="95000"/>
              </a:lnSpc>
              <a:spcAft>
                <a:spcPts val="601"/>
              </a:spcAft>
              <a:buClrTx/>
            </a:pPr>
            <a:r>
              <a:rPr lang="en-US" altLang="it-IT" sz="2800" b="1" dirty="0">
                <a:solidFill>
                  <a:schemeClr val="bg1"/>
                </a:solidFill>
              </a:rPr>
              <a:t>La </a:t>
            </a:r>
            <a:r>
              <a:rPr lang="en-US" altLang="it-IT" sz="2800" b="1" dirty="0" err="1">
                <a:solidFill>
                  <a:schemeClr val="bg1"/>
                </a:solidFill>
              </a:rPr>
              <a:t>raccolta</a:t>
            </a:r>
            <a:r>
              <a:rPr lang="en-US" altLang="it-IT" sz="2800" b="1" dirty="0">
                <a:solidFill>
                  <a:schemeClr val="bg1"/>
                </a:solidFill>
              </a:rPr>
              <a:t> </a:t>
            </a:r>
            <a:r>
              <a:rPr lang="en-US" altLang="it-IT" sz="2800" b="1" dirty="0" err="1">
                <a:solidFill>
                  <a:schemeClr val="bg1"/>
                </a:solidFill>
              </a:rPr>
              <a:t>dati</a:t>
            </a:r>
            <a:endParaRPr lang="en-US" altLang="it-IT" sz="2800" b="1" dirty="0">
              <a:solidFill>
                <a:schemeClr val="bg1"/>
              </a:solidFill>
            </a:endParaRPr>
          </a:p>
        </p:txBody>
      </p:sp>
      <p:sp>
        <p:nvSpPr>
          <p:cNvPr id="9218" name="Rectangle 2">
            <a:extLst>
              <a:ext uri="{FF2B5EF4-FFF2-40B4-BE49-F238E27FC236}">
                <a16:creationId xmlns:a16="http://schemas.microsoft.com/office/drawing/2014/main" id="{2034342B-EE61-ECBD-62ED-5A5361B48F19}"/>
              </a:ext>
            </a:extLst>
          </p:cNvPr>
          <p:cNvSpPr>
            <a:spLocks noChangeArrowheads="1"/>
          </p:cNvSpPr>
          <p:nvPr/>
        </p:nvSpPr>
        <p:spPr bwMode="auto">
          <a:xfrm>
            <a:off x="902189" y="2011680"/>
            <a:ext cx="7338060" cy="42062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rmAutofit/>
          </a:bodyPr>
          <a:lstStyle>
            <a:lvl1pPr marL="457200" indent="-45561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1pPr>
            <a:lvl2pPr marL="9144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2pPr>
            <a:lvl3pPr marL="13716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Arial" panose="020B0604020202020204" pitchFamily="34" charset="0"/>
                <a:ea typeface="ＭＳ Ｐゴシック" panose="020B0600070205080204" pitchFamily="34" charset="-128"/>
              </a:defRPr>
            </a:lvl9pPr>
          </a:lstStyle>
          <a:p>
            <a:pPr marL="158115" indent="0" algn="just" defTabSz="914400" eaLnBrk="1" hangingPunct="1">
              <a:lnSpc>
                <a:spcPct val="90000"/>
              </a:lnSpc>
              <a:spcBef>
                <a:spcPts val="600"/>
              </a:spcBef>
              <a:buClr>
                <a:schemeClr val="tx1"/>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it-IT" sz="2000" dirty="0">
                <a:solidFill>
                  <a:srgbClr val="1C1C1C"/>
                </a:solidFill>
                <a:latin typeface="Source Sans Pro Light" panose="020F0302020204030204" pitchFamily="34" charset="0"/>
              </a:rPr>
              <a:t>La raccolta dati nello </a:t>
            </a:r>
            <a:r>
              <a:rPr lang="it-IT" altLang="it-IT" sz="2000" dirty="0" err="1">
                <a:solidFill>
                  <a:srgbClr val="1C1C1C"/>
                </a:solidFill>
                <a:latin typeface="Source Sans Pro Light" panose="020F0302020204030204" pitchFamily="34" charset="0"/>
              </a:rPr>
              <a:t>shadowing</a:t>
            </a:r>
            <a:r>
              <a:rPr lang="it-IT" altLang="it-IT" sz="2000" dirty="0">
                <a:solidFill>
                  <a:srgbClr val="1C1C1C"/>
                </a:solidFill>
                <a:latin typeface="Source Sans Pro Light" panose="020F0302020204030204" pitchFamily="34" charset="0"/>
              </a:rPr>
              <a:t> si interseca con le seguenti dimensioni:</a:t>
            </a: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it-IT" sz="2000" dirty="0">
                <a:solidFill>
                  <a:srgbClr val="1C1C1C"/>
                </a:solidFill>
                <a:latin typeface="Source Sans Pro Light" panose="020F0302020204030204" pitchFamily="34" charset="0"/>
              </a:rPr>
              <a:t>La relazione osservativa: lo </a:t>
            </a:r>
            <a:r>
              <a:rPr lang="it-IT" altLang="it-IT" sz="2000" dirty="0" err="1">
                <a:solidFill>
                  <a:srgbClr val="1C1C1C"/>
                </a:solidFill>
                <a:latin typeface="Source Sans Pro Light" panose="020F0302020204030204" pitchFamily="34" charset="0"/>
              </a:rPr>
              <a:t>shadowing</a:t>
            </a:r>
            <a:r>
              <a:rPr lang="it-IT" altLang="it-IT" sz="2000" dirty="0">
                <a:solidFill>
                  <a:srgbClr val="1C1C1C"/>
                </a:solidFill>
                <a:latin typeface="Source Sans Pro Light" panose="020F0302020204030204" pitchFamily="34" charset="0"/>
              </a:rPr>
              <a:t> dà l’opportunità di condividere la quotidianità con il soggetto osservato con un’intensità peculiare (es. condividere sensazioni fisiche e sensoriali).</a:t>
            </a: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it-IT" sz="2000" dirty="0">
                <a:solidFill>
                  <a:srgbClr val="1C1C1C"/>
                </a:solidFill>
                <a:latin typeface="Source Sans Pro Light" panose="020F0302020204030204" pitchFamily="34" charset="0"/>
              </a:rPr>
              <a:t>Intrusività: data l’invadenza del metodo ci si può aspettare dai soggetti «seguiti» sia forme di resistenza attiva sia un tentativo di «salvare la faccia» da parte del soggetto, ribadendo il proprio valore sociale positivo. </a:t>
            </a: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it-IT" altLang="it-IT" sz="2000" dirty="0">
                <a:solidFill>
                  <a:srgbClr val="1C1C1C"/>
                </a:solidFill>
                <a:latin typeface="Source Sans Pro Light" panose="020F0302020204030204" pitchFamily="34" charset="0"/>
              </a:rPr>
              <a:t>Conciliazione tra intensa presenza sul campo e redazione delle note osservative. </a:t>
            </a: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it-IT" sz="2000" dirty="0">
              <a:solidFill>
                <a:schemeClr val="tx1"/>
              </a:solidFill>
              <a:latin typeface="Times New Roman" panose="02020603050405020304" pitchFamily="18" charset="0"/>
              <a:ea typeface="+mn-ea"/>
              <a:cs typeface="Times New Roman" panose="02020603050405020304" pitchFamily="18" charset="0"/>
            </a:endParaRP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it-IT" sz="2000" dirty="0">
              <a:solidFill>
                <a:schemeClr val="tx1"/>
              </a:solidFill>
              <a:latin typeface="Times New Roman" panose="02020603050405020304" pitchFamily="18" charset="0"/>
              <a:ea typeface="+mn-ea"/>
              <a:cs typeface="Times New Roman" panose="02020603050405020304" pitchFamily="18" charset="0"/>
            </a:endParaRP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it-IT" sz="2000" dirty="0">
              <a:solidFill>
                <a:schemeClr val="tx1"/>
              </a:solidFill>
              <a:latin typeface="Times New Roman" panose="02020603050405020304" pitchFamily="18" charset="0"/>
              <a:ea typeface="+mn-ea"/>
              <a:cs typeface="Times New Roman" panose="02020603050405020304" pitchFamily="18" charset="0"/>
            </a:endParaRPr>
          </a:p>
          <a:p>
            <a:pPr marL="501015" indent="-342900" algn="just" defTabSz="914400" eaLnBrk="1" hangingPunct="1">
              <a:lnSpc>
                <a:spcPct val="90000"/>
              </a:lnSpc>
              <a:spcBef>
                <a:spcPts val="6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it-IT" sz="2000" dirty="0">
              <a:solidFill>
                <a:schemeClr val="tx1"/>
              </a:solidFill>
              <a:latin typeface="Times New Roman" panose="02020603050405020304" pitchFamily="18" charset="0"/>
              <a:ea typeface="+mn-ea"/>
              <a:cs typeface="Times New Roman" panose="02020603050405020304" pitchFamily="18" charset="0"/>
            </a:endParaRPr>
          </a:p>
        </p:txBody>
      </p:sp>
      <p:sp>
        <p:nvSpPr>
          <p:cNvPr id="9217" name="Rectangle 1">
            <a:extLst>
              <a:ext uri="{FF2B5EF4-FFF2-40B4-BE49-F238E27FC236}">
                <a16:creationId xmlns:a16="http://schemas.microsoft.com/office/drawing/2014/main" id="{045C6A7D-74D1-25B9-A5F8-070E212836E3}"/>
              </a:ext>
            </a:extLst>
          </p:cNvPr>
          <p:cNvSpPr>
            <a:spLocks noChangeArrowheads="1"/>
          </p:cNvSpPr>
          <p:nvPr/>
        </p:nvSpPr>
        <p:spPr bwMode="auto">
          <a:xfrm>
            <a:off x="2987675" y="260350"/>
            <a:ext cx="28797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dirty="0">
              <a:latin typeface="Times New Roman" panose="02020603050405020304" pitchFamily="18" charset="0"/>
            </a:endParaRPr>
          </a:p>
        </p:txBody>
      </p:sp>
    </p:spTree>
    <p:extLst>
      <p:ext uri="{BB962C8B-B14F-4D97-AF65-F5344CB8AC3E}">
        <p14:creationId xmlns:p14="http://schemas.microsoft.com/office/powerpoint/2010/main" val="35750083"/>
      </p:ext>
    </p:extLst>
  </p:cSld>
  <p:clrMapOvr>
    <a:overrideClrMapping bg1="lt1" tx1="dk1" bg2="lt2" tx2="dk2" accent1="accent1" accent2="accent2" accent3="accent3" accent4="accent4" accent5="accent5" accent6="accent6" hlink="hlink" folHlink="folHlink"/>
  </p:clrMapOvr>
  <p:transition spd="slow">
    <p:blinds dir="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ustomShape 2"/>
          <p:cNvSpPr/>
          <p:nvPr/>
        </p:nvSpPr>
        <p:spPr>
          <a:xfrm>
            <a:off x="1886040" y="3920171"/>
            <a:ext cx="7130520" cy="793440"/>
          </a:xfrm>
          <a:prstGeom prst="rect">
            <a:avLst/>
          </a:prstGeom>
          <a:noFill/>
          <a:ln>
            <a:noFill/>
          </a:ln>
        </p:spPr>
        <p:style>
          <a:lnRef idx="0">
            <a:scrgbClr r="0" g="0" b="0"/>
          </a:lnRef>
          <a:fillRef idx="0">
            <a:scrgbClr r="0" g="0" b="0"/>
          </a:fillRef>
          <a:effectRef idx="0">
            <a:scrgbClr r="0" g="0" b="0"/>
          </a:effectRef>
          <a:fontRef idx="minor"/>
        </p:style>
        <p:txBody>
          <a:bodyPr lIns="91440" tIns="45720" rIns="91440" bIns="45720" anchor="ctr">
            <a:noAutofit/>
          </a:bodyPr>
          <a:lstStyle/>
          <a:p>
            <a:pPr>
              <a:lnSpc>
                <a:spcPct val="100000"/>
              </a:lnSpc>
            </a:pPr>
            <a:r>
              <a:rPr lang="en-GB" sz="4800" spc="-1" dirty="0">
                <a:solidFill>
                  <a:srgbClr val="FFFFFF"/>
                </a:solidFill>
                <a:latin typeface="Trebuchet MS"/>
                <a:ea typeface="ＭＳ Ｐゴシック"/>
              </a:rPr>
              <a:t>“</a:t>
            </a:r>
            <a:r>
              <a:rPr lang="en-GB" sz="4800" spc="-1" dirty="0" err="1">
                <a:solidFill>
                  <a:srgbClr val="FFFFFF"/>
                </a:solidFill>
                <a:latin typeface="Trebuchet MS"/>
                <a:ea typeface="ＭＳ Ｐゴシック"/>
              </a:rPr>
              <a:t>Voci</a:t>
            </a:r>
            <a:r>
              <a:rPr lang="en-GB" sz="4800" spc="-1" dirty="0">
                <a:solidFill>
                  <a:srgbClr val="FFFFFF"/>
                </a:solidFill>
                <a:latin typeface="Trebuchet MS"/>
                <a:ea typeface="ＭＳ Ｐゴシック"/>
              </a:rPr>
              <a:t> dal campo”: f</a:t>
            </a:r>
            <a:r>
              <a:rPr lang="en-GB" sz="4800" b="0" strike="noStrike" spc="-1" dirty="0">
                <a:solidFill>
                  <a:srgbClr val="FFFFFF"/>
                </a:solidFill>
                <a:latin typeface="Trebuchet MS"/>
                <a:ea typeface="ＭＳ Ｐゴシック"/>
              </a:rPr>
              <a:t>are shadowing in un </a:t>
            </a:r>
            <a:r>
              <a:rPr lang="it-IT" sz="4800" b="0" strike="noStrike" spc="-1" dirty="0">
                <a:solidFill>
                  <a:srgbClr val="FFFFFF"/>
                </a:solidFill>
                <a:latin typeface="Trebuchet MS"/>
                <a:ea typeface="ＭＳ Ｐゴシック"/>
              </a:rPr>
              <a:t>contesto</a:t>
            </a:r>
            <a:r>
              <a:rPr lang="en-GB" sz="4800" b="0" strike="noStrike" spc="-1" dirty="0">
                <a:solidFill>
                  <a:srgbClr val="FFFFFF"/>
                </a:solidFill>
                <a:latin typeface="Trebuchet MS"/>
                <a:ea typeface="ＭＳ Ｐゴシック"/>
              </a:rPr>
              <a:t> </a:t>
            </a:r>
            <a:r>
              <a:rPr lang="en-GB" sz="4800" b="0" strike="noStrike" spc="-1" dirty="0" err="1">
                <a:solidFill>
                  <a:srgbClr val="FFFFFF"/>
                </a:solidFill>
                <a:latin typeface="Trebuchet MS"/>
                <a:ea typeface="ＭＳ Ｐゴシック"/>
              </a:rPr>
              <a:t>sanitario</a:t>
            </a:r>
            <a:endParaRPr lang="en-GB" sz="4800" strike="noStrike" spc="-1" dirty="0">
              <a:latin typeface="Times New Roman" panose="02020603050405020304" pitchFamily="18" charset="0"/>
            </a:endParaRPr>
          </a:p>
          <a:p>
            <a:r>
              <a:rPr lang="en-GB" sz="3200" b="0" strike="noStrike" spc="-1" dirty="0" err="1">
                <a:solidFill>
                  <a:srgbClr val="FFFFFF"/>
                </a:solidFill>
                <a:latin typeface="Trebuchet MS"/>
                <a:ea typeface="ＭＳ Ｐゴシック"/>
              </a:rPr>
              <a:t>Questioni</a:t>
            </a:r>
            <a:r>
              <a:rPr lang="en-GB" sz="3200" spc="-1" dirty="0">
                <a:solidFill>
                  <a:srgbClr val="FFFFFF"/>
                </a:solidFill>
                <a:latin typeface="Trebuchet MS"/>
                <a:ea typeface="ＭＳ Ｐゴシック"/>
              </a:rPr>
              <a:t> </a:t>
            </a:r>
            <a:r>
              <a:rPr lang="en-GB" sz="3200" spc="-1" dirty="0" err="1">
                <a:solidFill>
                  <a:srgbClr val="FFFFFF"/>
                </a:solidFill>
                <a:latin typeface="Trebuchet MS"/>
                <a:ea typeface="ＭＳ Ｐゴシック"/>
              </a:rPr>
              <a:t>epistemologiche</a:t>
            </a:r>
            <a:r>
              <a:rPr lang="en-GB" sz="3200" spc="-1" dirty="0">
                <a:solidFill>
                  <a:srgbClr val="FFFFFF"/>
                </a:solidFill>
                <a:latin typeface="Trebuchet MS"/>
                <a:ea typeface="ＭＳ Ｐゴシック"/>
              </a:rPr>
              <a:t> e di </a:t>
            </a:r>
            <a:r>
              <a:rPr lang="en-GB" sz="3200" b="0" strike="noStrike" spc="-1" dirty="0" err="1">
                <a:solidFill>
                  <a:srgbClr val="FFFFFF"/>
                </a:solidFill>
                <a:latin typeface="Trebuchet MS"/>
                <a:ea typeface="ＭＳ Ｐゴシック"/>
              </a:rPr>
              <a:t>metodo</a:t>
            </a:r>
            <a:endParaRPr lang="en-GB" sz="3200" spc="-1" dirty="0">
              <a:latin typeface="Times New Roman" panose="02020603050405020304" pitchFamily="18" charset="0"/>
              <a:ea typeface="+mn-lt"/>
              <a:cs typeface="Times New Roman" panose="02020603050405020304" pitchFamily="18" charset="0"/>
            </a:endParaRPr>
          </a:p>
          <a:p>
            <a:pPr>
              <a:lnSpc>
                <a:spcPct val="100000"/>
              </a:lnSpc>
            </a:pPr>
            <a:endParaRPr lang="en-GB" sz="3200" b="0" strike="noStrike" spc="-1" dirty="0">
              <a:latin typeface="Trebuchet MS"/>
              <a:ea typeface="ＭＳ Ｐゴシック"/>
            </a:endParaRPr>
          </a:p>
        </p:txBody>
      </p:sp>
    </p:spTree>
    <p:extLst>
      <p:ext uri="{BB962C8B-B14F-4D97-AF65-F5344CB8AC3E}">
        <p14:creationId xmlns:p14="http://schemas.microsoft.com/office/powerpoint/2010/main" val="7735501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2021</Words>
  <Application>Microsoft Macintosh PowerPoint</Application>
  <PresentationFormat>Presentazione su schermo (4:3)</PresentationFormat>
  <Paragraphs>151</Paragraphs>
  <Slides>20</Slides>
  <Notes>20</Notes>
  <HiddenSlides>0</HiddenSlides>
  <MMClips>0</MMClips>
  <ScaleCrop>false</ScaleCrop>
  <HeadingPairs>
    <vt:vector size="6" baseType="variant">
      <vt:variant>
        <vt:lpstr>Caratteri utilizzati</vt:lpstr>
      </vt:variant>
      <vt:variant>
        <vt:i4>8</vt:i4>
      </vt:variant>
      <vt:variant>
        <vt:lpstr>Tema</vt:lpstr>
      </vt:variant>
      <vt:variant>
        <vt:i4>3</vt:i4>
      </vt:variant>
      <vt:variant>
        <vt:lpstr>Titoli diapositive</vt:lpstr>
      </vt:variant>
      <vt:variant>
        <vt:i4>20</vt:i4>
      </vt:variant>
    </vt:vector>
  </HeadingPairs>
  <TitlesOfParts>
    <vt:vector size="31" baseType="lpstr">
      <vt:lpstr>Arial</vt:lpstr>
      <vt:lpstr>Corbel</vt:lpstr>
      <vt:lpstr>Garamond</vt:lpstr>
      <vt:lpstr>Source Sans Pro Light</vt:lpstr>
      <vt:lpstr>Symbol</vt:lpstr>
      <vt:lpstr>Times New Roman</vt:lpstr>
      <vt:lpstr>Trebuchet MS</vt:lpstr>
      <vt:lpstr>Wingdings</vt:lpstr>
      <vt:lpstr>Banded</vt:lpstr>
      <vt:lpstr>Office Theme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Consip</dc:creator>
  <cp:lastModifiedBy>Microsoft Office User</cp:lastModifiedBy>
  <cp:revision>6</cp:revision>
  <cp:lastPrinted>2019-10-04T21:31:54Z</cp:lastPrinted>
  <dcterms:created xsi:type="dcterms:W3CDTF">2009-12-15T11:40:43Z</dcterms:created>
  <dcterms:modified xsi:type="dcterms:W3CDTF">2022-12-22T09:18:30Z</dcterms:modified>
</cp:coreProperties>
</file>