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08" r:id="rId1"/>
    <p:sldMasterId id="2147483648" r:id="rId2"/>
    <p:sldMasterId id="2147483720" r:id="rId3"/>
  </p:sldMasterIdLst>
  <p:notesMasterIdLst>
    <p:notesMasterId r:id="rId14"/>
  </p:notesMasterIdLst>
  <p:sldIdLst>
    <p:sldId id="274" r:id="rId4"/>
    <p:sldId id="260" r:id="rId5"/>
    <p:sldId id="288" r:id="rId6"/>
    <p:sldId id="305" r:id="rId7"/>
    <p:sldId id="304" r:id="rId8"/>
    <p:sldId id="303" r:id="rId9"/>
    <p:sldId id="289" r:id="rId10"/>
    <p:sldId id="291" r:id="rId11"/>
    <p:sldId id="293" r:id="rId12"/>
    <p:sldId id="287" r:id="rId13"/>
  </p:sldIdLst>
  <p:sldSz cx="9144000" cy="6858000" type="screen4x3"/>
  <p:notesSz cx="6858000" cy="9144000"/>
  <p:defaultTextStyle>
    <a:defPPr>
      <a:defRPr lang="en-GB"/>
    </a:defPPr>
    <a:lvl1pPr algn="l" defTabSz="449263" rtl="0" eaLnBrk="0" fontAlgn="base" hangingPunct="0">
      <a:spcBef>
        <a:spcPct val="0"/>
      </a:spcBef>
      <a:spcAft>
        <a:spcPct val="0"/>
      </a:spcAft>
      <a:buClr>
        <a:srgbClr val="000000"/>
      </a:buClr>
      <a:buSzPct val="100000"/>
      <a:buFont typeface="Times New Roman" panose="02020603050405020304" pitchFamily="18" charset="0"/>
      <a:defRPr sz="2400" kern="1200">
        <a:solidFill>
          <a:schemeClr val="bg1"/>
        </a:solidFill>
        <a:latin typeface="Arial" panose="020B0604020202020204" pitchFamily="34" charset="0"/>
        <a:ea typeface="ＭＳ Ｐゴシック" panose="020B0600070205080204" pitchFamily="34"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anose="02020603050405020304" pitchFamily="18" charset="0"/>
      <a:defRPr sz="2400" kern="1200">
        <a:solidFill>
          <a:schemeClr val="bg1"/>
        </a:solidFill>
        <a:latin typeface="Arial" panose="020B0604020202020204" pitchFamily="34" charset="0"/>
        <a:ea typeface="ＭＳ Ｐゴシック" panose="020B0600070205080204" pitchFamily="34"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2400" kern="1200">
        <a:solidFill>
          <a:schemeClr val="bg1"/>
        </a:solidFill>
        <a:latin typeface="Arial" panose="020B0604020202020204" pitchFamily="34" charset="0"/>
        <a:ea typeface="ＭＳ Ｐゴシック" panose="020B0600070205080204" pitchFamily="34"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2400" kern="1200">
        <a:solidFill>
          <a:schemeClr val="bg1"/>
        </a:solidFill>
        <a:latin typeface="Arial" panose="020B0604020202020204" pitchFamily="34" charset="0"/>
        <a:ea typeface="ＭＳ Ｐゴシック" panose="020B0600070205080204" pitchFamily="34"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2400" kern="1200">
        <a:solidFill>
          <a:schemeClr val="bg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bg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bg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bg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bg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F873BC-FC68-6394-F7A9-43A9714FD998}" v="3982" dt="2022-07-13T15:46:37.429"/>
    <p1510:client id="{E33EC35F-377F-3D2C-7AD9-F23865419760}" v="1565" dt="2022-07-14T14:29:38.4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303"/>
    <p:restoredTop sz="94376"/>
  </p:normalViewPr>
  <p:slideViewPr>
    <p:cSldViewPr snapToGrid="0">
      <p:cViewPr varScale="1">
        <p:scale>
          <a:sx n="120" d="100"/>
          <a:sy n="120" d="100"/>
        </p:scale>
        <p:origin x="1192" y="176"/>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19" Type="http://schemas.microsoft.com/office/2016/11/relationships/changesInfo" Target="changesInfos/changesInfo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ELE FRANCESCO" userId="S::38992@ds.units.it::f04a46d5-c1e3-4ecc-b409-a6c6896d7b59" providerId="AD" clId="Web-{E33EC35F-377F-3D2C-7AD9-F23865419760}"/>
    <pc:docChg chg="addSld delSld modSld addMainMaster">
      <pc:chgData name="MIELE FRANCESCO" userId="S::38992@ds.units.it::f04a46d5-c1e3-4ecc-b409-a6c6896d7b59" providerId="AD" clId="Web-{E33EC35F-377F-3D2C-7AD9-F23865419760}" dt="2022-07-14T14:15:27.750" v="1552"/>
      <pc:docMkLst>
        <pc:docMk/>
      </pc:docMkLst>
      <pc:sldChg chg="modSp">
        <pc:chgData name="MIELE FRANCESCO" userId="S::38992@ds.units.it::f04a46d5-c1e3-4ecc-b409-a6c6896d7b59" providerId="AD" clId="Web-{E33EC35F-377F-3D2C-7AD9-F23865419760}" dt="2022-07-14T14:13:06.786" v="1470" actId="20577"/>
        <pc:sldMkLst>
          <pc:docMk/>
          <pc:sldMk cId="361232512" sldId="274"/>
        </pc:sldMkLst>
        <pc:spChg chg="mod">
          <ac:chgData name="MIELE FRANCESCO" userId="S::38992@ds.units.it::f04a46d5-c1e3-4ecc-b409-a6c6896d7b59" providerId="AD" clId="Web-{E33EC35F-377F-3D2C-7AD9-F23865419760}" dt="2022-07-14T14:13:06.786" v="1470" actId="20577"/>
          <ac:spMkLst>
            <pc:docMk/>
            <pc:sldMk cId="361232512" sldId="274"/>
            <ac:spMk id="49" creationId="{00000000-0000-0000-0000-000000000000}"/>
          </ac:spMkLst>
        </pc:spChg>
      </pc:sldChg>
      <pc:sldChg chg="modSp">
        <pc:chgData name="MIELE FRANCESCO" userId="S::38992@ds.units.it::f04a46d5-c1e3-4ecc-b409-a6c6896d7b59" providerId="AD" clId="Web-{E33EC35F-377F-3D2C-7AD9-F23865419760}" dt="2022-07-14T10:39:39.331" v="8" actId="20577"/>
        <pc:sldMkLst>
          <pc:docMk/>
          <pc:sldMk cId="3869165702" sldId="281"/>
        </pc:sldMkLst>
        <pc:spChg chg="mod">
          <ac:chgData name="MIELE FRANCESCO" userId="S::38992@ds.units.it::f04a46d5-c1e3-4ecc-b409-a6c6896d7b59" providerId="AD" clId="Web-{E33EC35F-377F-3D2C-7AD9-F23865419760}" dt="2022-07-14T10:39:39.331" v="8" actId="20577"/>
          <ac:spMkLst>
            <pc:docMk/>
            <pc:sldMk cId="3869165702" sldId="281"/>
            <ac:spMk id="8195" creationId="{57D25F99-BFF1-26EE-FFDB-BDCAECC55C86}"/>
          </ac:spMkLst>
        </pc:spChg>
      </pc:sldChg>
      <pc:sldChg chg="modSp add replId">
        <pc:chgData name="MIELE FRANCESCO" userId="S::38992@ds.units.it::f04a46d5-c1e3-4ecc-b409-a6c6896d7b59" providerId="AD" clId="Web-{E33EC35F-377F-3D2C-7AD9-F23865419760}" dt="2022-07-14T12:49:50.845" v="565" actId="20577"/>
        <pc:sldMkLst>
          <pc:docMk/>
          <pc:sldMk cId="136503686" sldId="282"/>
        </pc:sldMkLst>
        <pc:spChg chg="mod">
          <ac:chgData name="MIELE FRANCESCO" userId="S::38992@ds.units.it::f04a46d5-c1e3-4ecc-b409-a6c6896d7b59" providerId="AD" clId="Web-{E33EC35F-377F-3D2C-7AD9-F23865419760}" dt="2022-07-14T12:49:50.845" v="565" actId="20577"/>
          <ac:spMkLst>
            <pc:docMk/>
            <pc:sldMk cId="136503686" sldId="282"/>
            <ac:spMk id="8194" creationId="{C2107902-C48A-EF14-AE29-213CECA7B634}"/>
          </ac:spMkLst>
        </pc:spChg>
        <pc:spChg chg="mod">
          <ac:chgData name="MIELE FRANCESCO" userId="S::38992@ds.units.it::f04a46d5-c1e3-4ecc-b409-a6c6896d7b59" providerId="AD" clId="Web-{E33EC35F-377F-3D2C-7AD9-F23865419760}" dt="2022-07-14T10:39:55.129" v="24" actId="20577"/>
          <ac:spMkLst>
            <pc:docMk/>
            <pc:sldMk cId="136503686" sldId="282"/>
            <ac:spMk id="8195" creationId="{57D25F99-BFF1-26EE-FFDB-BDCAECC55C86}"/>
          </ac:spMkLst>
        </pc:spChg>
      </pc:sldChg>
      <pc:sldChg chg="modSp add replId">
        <pc:chgData name="MIELE FRANCESCO" userId="S::38992@ds.units.it::f04a46d5-c1e3-4ecc-b409-a6c6896d7b59" providerId="AD" clId="Web-{E33EC35F-377F-3D2C-7AD9-F23865419760}" dt="2022-07-14T13:18:29.256" v="1042" actId="20577"/>
        <pc:sldMkLst>
          <pc:docMk/>
          <pc:sldMk cId="3263010680" sldId="283"/>
        </pc:sldMkLst>
        <pc:spChg chg="mod">
          <ac:chgData name="MIELE FRANCESCO" userId="S::38992@ds.units.it::f04a46d5-c1e3-4ecc-b409-a6c6896d7b59" providerId="AD" clId="Web-{E33EC35F-377F-3D2C-7AD9-F23865419760}" dt="2022-07-14T13:18:29.256" v="1042" actId="20577"/>
          <ac:spMkLst>
            <pc:docMk/>
            <pc:sldMk cId="3263010680" sldId="283"/>
            <ac:spMk id="8194" creationId="{C2107902-C48A-EF14-AE29-213CECA7B634}"/>
          </ac:spMkLst>
        </pc:spChg>
        <pc:spChg chg="mod">
          <ac:chgData name="MIELE FRANCESCO" userId="S::38992@ds.units.it::f04a46d5-c1e3-4ecc-b409-a6c6896d7b59" providerId="AD" clId="Web-{E33EC35F-377F-3D2C-7AD9-F23865419760}" dt="2022-07-14T13:05:07.723" v="592" actId="20577"/>
          <ac:spMkLst>
            <pc:docMk/>
            <pc:sldMk cId="3263010680" sldId="283"/>
            <ac:spMk id="8195" creationId="{57D25F99-BFF1-26EE-FFDB-BDCAECC55C86}"/>
          </ac:spMkLst>
        </pc:spChg>
      </pc:sldChg>
      <pc:sldChg chg="modSp add replId">
        <pc:chgData name="MIELE FRANCESCO" userId="S::38992@ds.units.it::f04a46d5-c1e3-4ecc-b409-a6c6896d7b59" providerId="AD" clId="Web-{E33EC35F-377F-3D2C-7AD9-F23865419760}" dt="2022-07-14T13:23:08.282" v="1255" actId="20577"/>
        <pc:sldMkLst>
          <pc:docMk/>
          <pc:sldMk cId="2618634222" sldId="284"/>
        </pc:sldMkLst>
        <pc:spChg chg="mod">
          <ac:chgData name="MIELE FRANCESCO" userId="S::38992@ds.units.it::f04a46d5-c1e3-4ecc-b409-a6c6896d7b59" providerId="AD" clId="Web-{E33EC35F-377F-3D2C-7AD9-F23865419760}" dt="2022-07-14T13:23:08.282" v="1255" actId="20577"/>
          <ac:spMkLst>
            <pc:docMk/>
            <pc:sldMk cId="2618634222" sldId="284"/>
            <ac:spMk id="8194" creationId="{C2107902-C48A-EF14-AE29-213CECA7B634}"/>
          </ac:spMkLst>
        </pc:spChg>
        <pc:spChg chg="mod">
          <ac:chgData name="MIELE FRANCESCO" userId="S::38992@ds.units.it::f04a46d5-c1e3-4ecc-b409-a6c6896d7b59" providerId="AD" clId="Web-{E33EC35F-377F-3D2C-7AD9-F23865419760}" dt="2022-07-14T13:19:38.196" v="1045" actId="20577"/>
          <ac:spMkLst>
            <pc:docMk/>
            <pc:sldMk cId="2618634222" sldId="284"/>
            <ac:spMk id="8195" creationId="{57D25F99-BFF1-26EE-FFDB-BDCAECC55C86}"/>
          </ac:spMkLst>
        </pc:spChg>
      </pc:sldChg>
      <pc:sldChg chg="new del">
        <pc:chgData name="MIELE FRANCESCO" userId="S::38992@ds.units.it::f04a46d5-c1e3-4ecc-b409-a6c6896d7b59" providerId="AD" clId="Web-{E33EC35F-377F-3D2C-7AD9-F23865419760}" dt="2022-07-14T13:47:19.938" v="1269"/>
        <pc:sldMkLst>
          <pc:docMk/>
          <pc:sldMk cId="538248033" sldId="285"/>
        </pc:sldMkLst>
      </pc:sldChg>
      <pc:sldChg chg="new del">
        <pc:chgData name="MIELE FRANCESCO" userId="S::38992@ds.units.it::f04a46d5-c1e3-4ecc-b409-a6c6896d7b59" providerId="AD" clId="Web-{E33EC35F-377F-3D2C-7AD9-F23865419760}" dt="2022-07-14T13:46:41.232" v="1262"/>
        <pc:sldMkLst>
          <pc:docMk/>
          <pc:sldMk cId="591545139" sldId="285"/>
        </pc:sldMkLst>
      </pc:sldChg>
      <pc:sldChg chg="add del replId">
        <pc:chgData name="MIELE FRANCESCO" userId="S::38992@ds.units.it::f04a46d5-c1e3-4ecc-b409-a6c6896d7b59" providerId="AD" clId="Web-{E33EC35F-377F-3D2C-7AD9-F23865419760}" dt="2022-07-14T13:42:49.575" v="1258"/>
        <pc:sldMkLst>
          <pc:docMk/>
          <pc:sldMk cId="750119239" sldId="285"/>
        </pc:sldMkLst>
      </pc:sldChg>
      <pc:sldChg chg="modSp new del">
        <pc:chgData name="MIELE FRANCESCO" userId="S::38992@ds.units.it::f04a46d5-c1e3-4ecc-b409-a6c6896d7b59" providerId="AD" clId="Web-{E33EC35F-377F-3D2C-7AD9-F23865419760}" dt="2022-07-14T13:47:56.972" v="1289"/>
        <pc:sldMkLst>
          <pc:docMk/>
          <pc:sldMk cId="1168498175" sldId="285"/>
        </pc:sldMkLst>
        <pc:spChg chg="mod">
          <ac:chgData name="MIELE FRANCESCO" userId="S::38992@ds.units.it::f04a46d5-c1e3-4ecc-b409-a6c6896d7b59" providerId="AD" clId="Web-{E33EC35F-377F-3D2C-7AD9-F23865419760}" dt="2022-07-14T13:47:49.253" v="1288" actId="20577"/>
          <ac:spMkLst>
            <pc:docMk/>
            <pc:sldMk cId="1168498175" sldId="285"/>
            <ac:spMk id="2" creationId="{B27F8062-C3CB-C5DC-2410-62C231B6079B}"/>
          </ac:spMkLst>
        </pc:spChg>
      </pc:sldChg>
      <pc:sldChg chg="modSp add replId">
        <pc:chgData name="MIELE FRANCESCO" userId="S::38992@ds.units.it::f04a46d5-c1e3-4ecc-b409-a6c6896d7b59" providerId="AD" clId="Web-{E33EC35F-377F-3D2C-7AD9-F23865419760}" dt="2022-07-14T14:06:09.895" v="1388" actId="20577"/>
        <pc:sldMkLst>
          <pc:docMk/>
          <pc:sldMk cId="2507152146" sldId="285"/>
        </pc:sldMkLst>
        <pc:spChg chg="mod">
          <ac:chgData name="MIELE FRANCESCO" userId="S::38992@ds.units.it::f04a46d5-c1e3-4ecc-b409-a6c6896d7b59" providerId="AD" clId="Web-{E33EC35F-377F-3D2C-7AD9-F23865419760}" dt="2022-07-14T14:02:18.301" v="1349" actId="20577"/>
          <ac:spMkLst>
            <pc:docMk/>
            <pc:sldMk cId="2507152146" sldId="285"/>
            <ac:spMk id="11265" creationId="{809EAA3F-0E6A-C59B-89B3-D3DF0FBD7734}"/>
          </ac:spMkLst>
        </pc:spChg>
        <pc:spChg chg="mod">
          <ac:chgData name="MIELE FRANCESCO" userId="S::38992@ds.units.it::f04a46d5-c1e3-4ecc-b409-a6c6896d7b59" providerId="AD" clId="Web-{E33EC35F-377F-3D2C-7AD9-F23865419760}" dt="2022-07-14T14:06:09.895" v="1388" actId="20577"/>
          <ac:spMkLst>
            <pc:docMk/>
            <pc:sldMk cId="2507152146" sldId="285"/>
            <ac:spMk id="11266" creationId="{465BEE4D-0434-ECCF-77CF-86A2E6289C2E}"/>
          </ac:spMkLst>
        </pc:spChg>
      </pc:sldChg>
      <pc:sldChg chg="add del replId">
        <pc:chgData name="MIELE FRANCESCO" userId="S::38992@ds.units.it::f04a46d5-c1e3-4ecc-b409-a6c6896d7b59" providerId="AD" clId="Web-{E33EC35F-377F-3D2C-7AD9-F23865419760}" dt="2022-07-14T13:48:51.382" v="1291"/>
        <pc:sldMkLst>
          <pc:docMk/>
          <pc:sldMk cId="3158558724" sldId="285"/>
        </pc:sldMkLst>
      </pc:sldChg>
      <pc:sldChg chg="new del">
        <pc:chgData name="MIELE FRANCESCO" userId="S::38992@ds.units.it::f04a46d5-c1e3-4ecc-b409-a6c6896d7b59" providerId="AD" clId="Web-{E33EC35F-377F-3D2C-7AD9-F23865419760}" dt="2022-07-14T13:47:32.611" v="1271"/>
        <pc:sldMkLst>
          <pc:docMk/>
          <pc:sldMk cId="3642837521" sldId="285"/>
        </pc:sldMkLst>
      </pc:sldChg>
      <pc:sldChg chg="add del">
        <pc:chgData name="MIELE FRANCESCO" userId="S::38992@ds.units.it::f04a46d5-c1e3-4ecc-b409-a6c6896d7b59" providerId="AD" clId="Web-{E33EC35F-377F-3D2C-7AD9-F23865419760}" dt="2022-07-14T14:01:15.796" v="1293"/>
        <pc:sldMkLst>
          <pc:docMk/>
          <pc:sldMk cId="4120450330" sldId="285"/>
        </pc:sldMkLst>
      </pc:sldChg>
      <pc:sldChg chg="addSp delSp modSp add del mod replId delDesignElem chgLayout">
        <pc:chgData name="MIELE FRANCESCO" userId="S::38992@ds.units.it::f04a46d5-c1e3-4ecc-b409-a6c6896d7b59" providerId="AD" clId="Web-{E33EC35F-377F-3D2C-7AD9-F23865419760}" dt="2022-07-14T13:47:15.250" v="1267"/>
        <pc:sldMkLst>
          <pc:docMk/>
          <pc:sldMk cId="1351477240" sldId="286"/>
        </pc:sldMkLst>
        <pc:spChg chg="add del mod ord">
          <ac:chgData name="MIELE FRANCESCO" userId="S::38992@ds.units.it::f04a46d5-c1e3-4ecc-b409-a6c6896d7b59" providerId="AD" clId="Web-{E33EC35F-377F-3D2C-7AD9-F23865419760}" dt="2022-07-14T13:47:05.937" v="1266"/>
          <ac:spMkLst>
            <pc:docMk/>
            <pc:sldMk cId="1351477240" sldId="286"/>
            <ac:spMk id="2" creationId="{6F86A40F-F7D6-4472-E537-FF226165E13B}"/>
          </ac:spMkLst>
        </pc:spChg>
        <pc:spChg chg="add mod ord">
          <ac:chgData name="MIELE FRANCESCO" userId="S::38992@ds.units.it::f04a46d5-c1e3-4ecc-b409-a6c6896d7b59" providerId="AD" clId="Web-{E33EC35F-377F-3D2C-7AD9-F23865419760}" dt="2022-07-14T13:46:51.764" v="1265"/>
          <ac:spMkLst>
            <pc:docMk/>
            <pc:sldMk cId="1351477240" sldId="286"/>
            <ac:spMk id="3" creationId="{C8F062A5-E64E-8BC9-BA60-1E9AD90BCF9D}"/>
          </ac:spMkLst>
        </pc:spChg>
        <pc:spChg chg="add mod ord">
          <ac:chgData name="MIELE FRANCESCO" userId="S::38992@ds.units.it::f04a46d5-c1e3-4ecc-b409-a6c6896d7b59" providerId="AD" clId="Web-{E33EC35F-377F-3D2C-7AD9-F23865419760}" dt="2022-07-14T13:46:51.764" v="1265"/>
          <ac:spMkLst>
            <pc:docMk/>
            <pc:sldMk cId="1351477240" sldId="286"/>
            <ac:spMk id="4" creationId="{0A18E3CC-F1D9-20F4-6B29-0F6BB3C9A926}"/>
          </ac:spMkLst>
        </pc:spChg>
        <pc:spChg chg="del">
          <ac:chgData name="MIELE FRANCESCO" userId="S::38992@ds.units.it::f04a46d5-c1e3-4ecc-b409-a6c6896d7b59" providerId="AD" clId="Web-{E33EC35F-377F-3D2C-7AD9-F23865419760}" dt="2022-07-14T13:46:51.764" v="1265"/>
          <ac:spMkLst>
            <pc:docMk/>
            <pc:sldMk cId="1351477240" sldId="286"/>
            <ac:spMk id="8200" creationId="{049D8DFA-139C-473F-838D-D33ABE8856C7}"/>
          </ac:spMkLst>
        </pc:spChg>
        <pc:spChg chg="del">
          <ac:chgData name="MIELE FRANCESCO" userId="S::38992@ds.units.it::f04a46d5-c1e3-4ecc-b409-a6c6896d7b59" providerId="AD" clId="Web-{E33EC35F-377F-3D2C-7AD9-F23865419760}" dt="2022-07-14T13:46:51.764" v="1265"/>
          <ac:spMkLst>
            <pc:docMk/>
            <pc:sldMk cId="1351477240" sldId="286"/>
            <ac:spMk id="8202" creationId="{16EF2925-7D5E-46C1-9C42-D5C717A6B966}"/>
          </ac:spMkLst>
        </pc:spChg>
        <pc:spChg chg="del">
          <ac:chgData name="MIELE FRANCESCO" userId="S::38992@ds.units.it::f04a46d5-c1e3-4ecc-b409-a6c6896d7b59" providerId="AD" clId="Web-{E33EC35F-377F-3D2C-7AD9-F23865419760}" dt="2022-07-14T13:46:51.764" v="1265"/>
          <ac:spMkLst>
            <pc:docMk/>
            <pc:sldMk cId="1351477240" sldId="286"/>
            <ac:spMk id="8204" creationId="{E918B99E-4097-4B96-A9A3-600B88727316}"/>
          </ac:spMkLst>
        </pc:spChg>
      </pc:sldChg>
      <pc:sldChg chg="modSp add replId">
        <pc:chgData name="MIELE FRANCESCO" userId="S::38992@ds.units.it::f04a46d5-c1e3-4ecc-b409-a6c6896d7b59" providerId="AD" clId="Web-{E33EC35F-377F-3D2C-7AD9-F23865419760}" dt="2022-07-14T14:06:25.381" v="1390" actId="20577"/>
        <pc:sldMkLst>
          <pc:docMk/>
          <pc:sldMk cId="1626903682" sldId="286"/>
        </pc:sldMkLst>
        <pc:spChg chg="mod">
          <ac:chgData name="MIELE FRANCESCO" userId="S::38992@ds.units.it::f04a46d5-c1e3-4ecc-b409-a6c6896d7b59" providerId="AD" clId="Web-{E33EC35F-377F-3D2C-7AD9-F23865419760}" dt="2022-07-14T14:04:29.154" v="1375" actId="20577"/>
          <ac:spMkLst>
            <pc:docMk/>
            <pc:sldMk cId="1626903682" sldId="286"/>
            <ac:spMk id="11265" creationId="{809EAA3F-0E6A-C59B-89B3-D3DF0FBD7734}"/>
          </ac:spMkLst>
        </pc:spChg>
        <pc:spChg chg="mod">
          <ac:chgData name="MIELE FRANCESCO" userId="S::38992@ds.units.it::f04a46d5-c1e3-4ecc-b409-a6c6896d7b59" providerId="AD" clId="Web-{E33EC35F-377F-3D2C-7AD9-F23865419760}" dt="2022-07-14T14:06:25.381" v="1390" actId="20577"/>
          <ac:spMkLst>
            <pc:docMk/>
            <pc:sldMk cId="1626903682" sldId="286"/>
            <ac:spMk id="11266" creationId="{465BEE4D-0434-ECCF-77CF-86A2E6289C2E}"/>
          </ac:spMkLst>
        </pc:spChg>
      </pc:sldChg>
      <pc:sldChg chg="new del">
        <pc:chgData name="MIELE FRANCESCO" userId="S::38992@ds.units.it::f04a46d5-c1e3-4ecc-b409-a6c6896d7b59" providerId="AD" clId="Web-{E33EC35F-377F-3D2C-7AD9-F23865419760}" dt="2022-07-14T13:46:21.715" v="1259"/>
        <pc:sldMkLst>
          <pc:docMk/>
          <pc:sldMk cId="2174305130" sldId="286"/>
        </pc:sldMkLst>
      </pc:sldChg>
      <pc:sldChg chg="new del">
        <pc:chgData name="MIELE FRANCESCO" userId="S::38992@ds.units.it::f04a46d5-c1e3-4ecc-b409-a6c6896d7b59" providerId="AD" clId="Web-{E33EC35F-377F-3D2C-7AD9-F23865419760}" dt="2022-07-14T13:46:46.029" v="1264"/>
        <pc:sldMkLst>
          <pc:docMk/>
          <pc:sldMk cId="936786287" sldId="287"/>
        </pc:sldMkLst>
      </pc:sldChg>
      <pc:sldChg chg="modSp add del replId">
        <pc:chgData name="MIELE FRANCESCO" userId="S::38992@ds.units.it::f04a46d5-c1e3-4ecc-b409-a6c6896d7b59" providerId="AD" clId="Web-{E33EC35F-377F-3D2C-7AD9-F23865419760}" dt="2022-07-14T14:09:55.740" v="1403"/>
        <pc:sldMkLst>
          <pc:docMk/>
          <pc:sldMk cId="1364322401" sldId="287"/>
        </pc:sldMkLst>
        <pc:spChg chg="mod">
          <ac:chgData name="MIELE FRANCESCO" userId="S::38992@ds.units.it::f04a46d5-c1e3-4ecc-b409-a6c6896d7b59" providerId="AD" clId="Web-{E33EC35F-377F-3D2C-7AD9-F23865419760}" dt="2022-07-14T14:09:52.349" v="1402" actId="20577"/>
          <ac:spMkLst>
            <pc:docMk/>
            <pc:sldMk cId="1364322401" sldId="287"/>
            <ac:spMk id="8194" creationId="{C2107902-C48A-EF14-AE29-213CECA7B634}"/>
          </ac:spMkLst>
        </pc:spChg>
        <pc:spChg chg="mod">
          <ac:chgData name="MIELE FRANCESCO" userId="S::38992@ds.units.it::f04a46d5-c1e3-4ecc-b409-a6c6896d7b59" providerId="AD" clId="Web-{E33EC35F-377F-3D2C-7AD9-F23865419760}" dt="2022-07-14T14:09:27.535" v="1396" actId="20577"/>
          <ac:spMkLst>
            <pc:docMk/>
            <pc:sldMk cId="1364322401" sldId="287"/>
            <ac:spMk id="8195" creationId="{57D25F99-BFF1-26EE-FFDB-BDCAECC55C86}"/>
          </ac:spMkLst>
        </pc:spChg>
      </pc:sldChg>
      <pc:sldChg chg="delSp modSp add del replId">
        <pc:chgData name="MIELE FRANCESCO" userId="S::38992@ds.units.it::f04a46d5-c1e3-4ecc-b409-a6c6896d7b59" providerId="AD" clId="Web-{E33EC35F-377F-3D2C-7AD9-F23865419760}" dt="2022-07-14T14:10:57.838" v="1413"/>
        <pc:sldMkLst>
          <pc:docMk/>
          <pc:sldMk cId="2141269528" sldId="287"/>
        </pc:sldMkLst>
        <pc:spChg chg="del">
          <ac:chgData name="MIELE FRANCESCO" userId="S::38992@ds.units.it::f04a46d5-c1e3-4ecc-b409-a6c6896d7b59" providerId="AD" clId="Web-{E33EC35F-377F-3D2C-7AD9-F23865419760}" dt="2022-07-14T14:10:21.523" v="1405"/>
          <ac:spMkLst>
            <pc:docMk/>
            <pc:sldMk cId="2141269528" sldId="287"/>
            <ac:spMk id="48" creationId="{00000000-0000-0000-0000-000000000000}"/>
          </ac:spMkLst>
        </pc:spChg>
        <pc:spChg chg="mod">
          <ac:chgData name="MIELE FRANCESCO" userId="S::38992@ds.units.it::f04a46d5-c1e3-4ecc-b409-a6c6896d7b59" providerId="AD" clId="Web-{E33EC35F-377F-3D2C-7AD9-F23865419760}" dt="2022-07-14T14:10:54.447" v="1412" actId="20577"/>
          <ac:spMkLst>
            <pc:docMk/>
            <pc:sldMk cId="2141269528" sldId="287"/>
            <ac:spMk id="49" creationId="{00000000-0000-0000-0000-000000000000}"/>
          </ac:spMkLst>
        </pc:spChg>
        <pc:spChg chg="del">
          <ac:chgData name="MIELE FRANCESCO" userId="S::38992@ds.units.it::f04a46d5-c1e3-4ecc-b409-a6c6896d7b59" providerId="AD" clId="Web-{E33EC35F-377F-3D2C-7AD9-F23865419760}" dt="2022-07-14T14:10:22.960" v="1406"/>
          <ac:spMkLst>
            <pc:docMk/>
            <pc:sldMk cId="2141269528" sldId="287"/>
            <ac:spMk id="50" creationId="{00000000-0000-0000-0000-000000000000}"/>
          </ac:spMkLst>
        </pc:spChg>
      </pc:sldChg>
      <pc:sldChg chg="addSp delSp modSp add mod replId setBg setClrOvrMap">
        <pc:chgData name="MIELE FRANCESCO" userId="S::38992@ds.units.it::f04a46d5-c1e3-4ecc-b409-a6c6896d7b59" providerId="AD" clId="Web-{E33EC35F-377F-3D2C-7AD9-F23865419760}" dt="2022-07-14T14:15:27.750" v="1552"/>
        <pc:sldMkLst>
          <pc:docMk/>
          <pc:sldMk cId="2564589772" sldId="287"/>
        </pc:sldMkLst>
        <pc:spChg chg="del">
          <ac:chgData name="MIELE FRANCESCO" userId="S::38992@ds.units.it::f04a46d5-c1e3-4ecc-b409-a6c6896d7b59" providerId="AD" clId="Web-{E33EC35F-377F-3D2C-7AD9-F23865419760}" dt="2022-07-14T14:11:13.168" v="1425"/>
          <ac:spMkLst>
            <pc:docMk/>
            <pc:sldMk cId="2564589772" sldId="287"/>
            <ac:spMk id="48" creationId="{00000000-0000-0000-0000-000000000000}"/>
          </ac:spMkLst>
        </pc:spChg>
        <pc:spChg chg="mod">
          <ac:chgData name="MIELE FRANCESCO" userId="S::38992@ds.units.it::f04a46d5-c1e3-4ecc-b409-a6c6896d7b59" providerId="AD" clId="Web-{E33EC35F-377F-3D2C-7AD9-F23865419760}" dt="2022-07-14T14:15:27.750" v="1552"/>
          <ac:spMkLst>
            <pc:docMk/>
            <pc:sldMk cId="2564589772" sldId="287"/>
            <ac:spMk id="49" creationId="{00000000-0000-0000-0000-000000000000}"/>
          </ac:spMkLst>
        </pc:spChg>
        <pc:spChg chg="del">
          <ac:chgData name="MIELE FRANCESCO" userId="S::38992@ds.units.it::f04a46d5-c1e3-4ecc-b409-a6c6896d7b59" providerId="AD" clId="Web-{E33EC35F-377F-3D2C-7AD9-F23865419760}" dt="2022-07-14T14:11:14.277" v="1426"/>
          <ac:spMkLst>
            <pc:docMk/>
            <pc:sldMk cId="2564589772" sldId="287"/>
            <ac:spMk id="50" creationId="{00000000-0000-0000-0000-000000000000}"/>
          </ac:spMkLst>
        </pc:spChg>
        <pc:spChg chg="add del">
          <ac:chgData name="MIELE FRANCESCO" userId="S::38992@ds.units.it::f04a46d5-c1e3-4ecc-b409-a6c6896d7b59" providerId="AD" clId="Web-{E33EC35F-377F-3D2C-7AD9-F23865419760}" dt="2022-07-14T14:15:27.750" v="1552"/>
          <ac:spMkLst>
            <pc:docMk/>
            <pc:sldMk cId="2564589772" sldId="287"/>
            <ac:spMk id="54" creationId="{E49CC64F-7275-4E33-961B-0C5CDC439875}"/>
          </ac:spMkLst>
        </pc:spChg>
        <pc:spChg chg="add">
          <ac:chgData name="MIELE FRANCESCO" userId="S::38992@ds.units.it::f04a46d5-c1e3-4ecc-b409-a6c6896d7b59" providerId="AD" clId="Web-{E33EC35F-377F-3D2C-7AD9-F23865419760}" dt="2022-07-14T14:15:27.750" v="1552"/>
          <ac:spMkLst>
            <pc:docMk/>
            <pc:sldMk cId="2564589772" sldId="287"/>
            <ac:spMk id="59" creationId="{E49CC64F-7275-4E33-961B-0C5CDC439875}"/>
          </ac:spMkLst>
        </pc:spChg>
        <pc:picChg chg="add mod">
          <ac:chgData name="MIELE FRANCESCO" userId="S::38992@ds.units.it::f04a46d5-c1e3-4ecc-b409-a6c6896d7b59" providerId="AD" clId="Web-{E33EC35F-377F-3D2C-7AD9-F23865419760}" dt="2022-07-14T14:13:56.962" v="1508"/>
          <ac:picMkLst>
            <pc:docMk/>
            <pc:sldMk cId="2564589772" sldId="287"/>
            <ac:picMk id="2" creationId="{63900861-34D8-E061-FA71-E38DEDA83C6C}"/>
          </ac:picMkLst>
        </pc:picChg>
      </pc:sldChg>
      <pc:sldChg chg="add del replId">
        <pc:chgData name="MIELE FRANCESCO" userId="S::38992@ds.units.it::f04a46d5-c1e3-4ecc-b409-a6c6896d7b59" providerId="AD" clId="Web-{E33EC35F-377F-3D2C-7AD9-F23865419760}" dt="2022-07-14T14:09:49.005" v="1400"/>
        <pc:sldMkLst>
          <pc:docMk/>
          <pc:sldMk cId="3395943258" sldId="287"/>
        </pc:sldMkLst>
      </pc:sldChg>
      <pc:sldMasterChg chg="add addSldLayout">
        <pc:chgData name="MIELE FRANCESCO" userId="S::38992@ds.units.it::f04a46d5-c1e3-4ecc-b409-a6c6896d7b59" providerId="AD" clId="Web-{E33EC35F-377F-3D2C-7AD9-F23865419760}" dt="2022-07-14T14:01:00.967" v="1292"/>
        <pc:sldMasterMkLst>
          <pc:docMk/>
          <pc:sldMasterMk cId="0" sldId="2147483720"/>
        </pc:sldMasterMkLst>
        <pc:sldLayoutChg chg="add">
          <pc:chgData name="MIELE FRANCESCO" userId="S::38992@ds.units.it::f04a46d5-c1e3-4ecc-b409-a6c6896d7b59" providerId="AD" clId="Web-{E33EC35F-377F-3D2C-7AD9-F23865419760}" dt="2022-07-14T14:01:00.967" v="1292"/>
          <pc:sldLayoutMkLst>
            <pc:docMk/>
            <pc:sldMasterMk cId="0" sldId="2147483720"/>
            <pc:sldLayoutMk cId="544880274" sldId="2147483662"/>
          </pc:sldLayoutMkLst>
        </pc:sldLayoutChg>
        <pc:sldLayoutChg chg="add">
          <pc:chgData name="MIELE FRANCESCO" userId="S::38992@ds.units.it::f04a46d5-c1e3-4ecc-b409-a6c6896d7b59" providerId="AD" clId="Web-{E33EC35F-377F-3D2C-7AD9-F23865419760}" dt="2022-07-14T14:01:00.967" v="1292"/>
          <pc:sldLayoutMkLst>
            <pc:docMk/>
            <pc:sldMasterMk cId="0" sldId="2147483720"/>
            <pc:sldLayoutMk cId="3925936122" sldId="2147483663"/>
          </pc:sldLayoutMkLst>
        </pc:sldLayoutChg>
        <pc:sldLayoutChg chg="add">
          <pc:chgData name="MIELE FRANCESCO" userId="S::38992@ds.units.it::f04a46d5-c1e3-4ecc-b409-a6c6896d7b59" providerId="AD" clId="Web-{E33EC35F-377F-3D2C-7AD9-F23865419760}" dt="2022-07-14T14:01:00.967" v="1292"/>
          <pc:sldLayoutMkLst>
            <pc:docMk/>
            <pc:sldMasterMk cId="0" sldId="2147483720"/>
            <pc:sldLayoutMk cId="2666986734" sldId="2147483664"/>
          </pc:sldLayoutMkLst>
        </pc:sldLayoutChg>
        <pc:sldLayoutChg chg="add">
          <pc:chgData name="MIELE FRANCESCO" userId="S::38992@ds.units.it::f04a46d5-c1e3-4ecc-b409-a6c6896d7b59" providerId="AD" clId="Web-{E33EC35F-377F-3D2C-7AD9-F23865419760}" dt="2022-07-14T14:01:00.967" v="1292"/>
          <pc:sldLayoutMkLst>
            <pc:docMk/>
            <pc:sldMasterMk cId="0" sldId="2147483720"/>
            <pc:sldLayoutMk cId="2803360606" sldId="2147483665"/>
          </pc:sldLayoutMkLst>
        </pc:sldLayoutChg>
        <pc:sldLayoutChg chg="add">
          <pc:chgData name="MIELE FRANCESCO" userId="S::38992@ds.units.it::f04a46d5-c1e3-4ecc-b409-a6c6896d7b59" providerId="AD" clId="Web-{E33EC35F-377F-3D2C-7AD9-F23865419760}" dt="2022-07-14T14:01:00.967" v="1292"/>
          <pc:sldLayoutMkLst>
            <pc:docMk/>
            <pc:sldMasterMk cId="0" sldId="2147483720"/>
            <pc:sldLayoutMk cId="975362777" sldId="2147483666"/>
          </pc:sldLayoutMkLst>
        </pc:sldLayoutChg>
        <pc:sldLayoutChg chg="add">
          <pc:chgData name="MIELE FRANCESCO" userId="S::38992@ds.units.it::f04a46d5-c1e3-4ecc-b409-a6c6896d7b59" providerId="AD" clId="Web-{E33EC35F-377F-3D2C-7AD9-F23865419760}" dt="2022-07-14T14:01:00.967" v="1292"/>
          <pc:sldLayoutMkLst>
            <pc:docMk/>
            <pc:sldMasterMk cId="0" sldId="2147483720"/>
            <pc:sldLayoutMk cId="3893162427" sldId="2147483667"/>
          </pc:sldLayoutMkLst>
        </pc:sldLayoutChg>
        <pc:sldLayoutChg chg="add">
          <pc:chgData name="MIELE FRANCESCO" userId="S::38992@ds.units.it::f04a46d5-c1e3-4ecc-b409-a6c6896d7b59" providerId="AD" clId="Web-{E33EC35F-377F-3D2C-7AD9-F23865419760}" dt="2022-07-14T14:01:00.967" v="1292"/>
          <pc:sldLayoutMkLst>
            <pc:docMk/>
            <pc:sldMasterMk cId="0" sldId="2147483720"/>
            <pc:sldLayoutMk cId="1131882540" sldId="2147483668"/>
          </pc:sldLayoutMkLst>
        </pc:sldLayoutChg>
        <pc:sldLayoutChg chg="add">
          <pc:chgData name="MIELE FRANCESCO" userId="S::38992@ds.units.it::f04a46d5-c1e3-4ecc-b409-a6c6896d7b59" providerId="AD" clId="Web-{E33EC35F-377F-3D2C-7AD9-F23865419760}" dt="2022-07-14T14:01:00.967" v="1292"/>
          <pc:sldLayoutMkLst>
            <pc:docMk/>
            <pc:sldMasterMk cId="0" sldId="2147483720"/>
            <pc:sldLayoutMk cId="409760263" sldId="2147483669"/>
          </pc:sldLayoutMkLst>
        </pc:sldLayoutChg>
        <pc:sldLayoutChg chg="add">
          <pc:chgData name="MIELE FRANCESCO" userId="S::38992@ds.units.it::f04a46d5-c1e3-4ecc-b409-a6c6896d7b59" providerId="AD" clId="Web-{E33EC35F-377F-3D2C-7AD9-F23865419760}" dt="2022-07-14T14:01:00.967" v="1292"/>
          <pc:sldLayoutMkLst>
            <pc:docMk/>
            <pc:sldMasterMk cId="0" sldId="2147483720"/>
            <pc:sldLayoutMk cId="473957090" sldId="2147483670"/>
          </pc:sldLayoutMkLst>
        </pc:sldLayoutChg>
        <pc:sldLayoutChg chg="add">
          <pc:chgData name="MIELE FRANCESCO" userId="S::38992@ds.units.it::f04a46d5-c1e3-4ecc-b409-a6c6896d7b59" providerId="AD" clId="Web-{E33EC35F-377F-3D2C-7AD9-F23865419760}" dt="2022-07-14T14:01:00.967" v="1292"/>
          <pc:sldLayoutMkLst>
            <pc:docMk/>
            <pc:sldMasterMk cId="0" sldId="2147483720"/>
            <pc:sldLayoutMk cId="3460037612" sldId="2147483671"/>
          </pc:sldLayoutMkLst>
        </pc:sldLayoutChg>
        <pc:sldLayoutChg chg="add">
          <pc:chgData name="MIELE FRANCESCO" userId="S::38992@ds.units.it::f04a46d5-c1e3-4ecc-b409-a6c6896d7b59" providerId="AD" clId="Web-{E33EC35F-377F-3D2C-7AD9-F23865419760}" dt="2022-07-14T14:01:00.967" v="1292"/>
          <pc:sldLayoutMkLst>
            <pc:docMk/>
            <pc:sldMasterMk cId="0" sldId="2147483720"/>
            <pc:sldLayoutMk cId="1375864288" sldId="2147483672"/>
          </pc:sldLayoutMkLst>
        </pc:sldLayoutChg>
      </pc:sldMasterChg>
    </pc:docChg>
  </pc:docChgLst>
  <pc:docChgLst>
    <pc:chgData name="MIELE FRANCESCO" userId="S::38992@ds.units.it::f04a46d5-c1e3-4ecc-b409-a6c6896d7b59" providerId="AD" clId="Web-{64F873BC-FC68-6394-F7A9-43A9714FD998}"/>
    <pc:docChg chg="addSld delSld modSld addMainMaster delMainMaster">
      <pc:chgData name="MIELE FRANCESCO" userId="S::38992@ds.units.it::f04a46d5-c1e3-4ecc-b409-a6c6896d7b59" providerId="AD" clId="Web-{64F873BC-FC68-6394-F7A9-43A9714FD998}" dt="2022-07-13T15:46:37.429" v="3976" actId="20577"/>
      <pc:docMkLst>
        <pc:docMk/>
      </pc:docMkLst>
      <pc:sldChg chg="addSp delSp modSp del mod modClrScheme chgLayout">
        <pc:chgData name="MIELE FRANCESCO" userId="S::38992@ds.units.it::f04a46d5-c1e3-4ecc-b409-a6c6896d7b59" providerId="AD" clId="Web-{64F873BC-FC68-6394-F7A9-43A9714FD998}" dt="2022-07-13T12:40:55.040" v="252"/>
        <pc:sldMkLst>
          <pc:docMk/>
          <pc:sldMk cId="0" sldId="256"/>
        </pc:sldMkLst>
        <pc:spChg chg="add del mod">
          <ac:chgData name="MIELE FRANCESCO" userId="S::38992@ds.units.it::f04a46d5-c1e3-4ecc-b409-a6c6896d7b59" providerId="AD" clId="Web-{64F873BC-FC68-6394-F7A9-43A9714FD998}" dt="2022-07-13T12:39:55.600" v="237"/>
          <ac:spMkLst>
            <pc:docMk/>
            <pc:sldMk cId="0" sldId="256"/>
            <ac:spMk id="2" creationId="{368EB485-70EF-B597-2A65-864769205F14}"/>
          </ac:spMkLst>
        </pc:spChg>
        <pc:spChg chg="del">
          <ac:chgData name="MIELE FRANCESCO" userId="S::38992@ds.units.it::f04a46d5-c1e3-4ecc-b409-a6c6896d7b59" providerId="AD" clId="Web-{64F873BC-FC68-6394-F7A9-43A9714FD998}" dt="2022-07-13T12:39:41.975" v="233"/>
          <ac:spMkLst>
            <pc:docMk/>
            <pc:sldMk cId="0" sldId="256"/>
            <ac:spMk id="5121" creationId="{01B2F6E3-5834-5134-D3E8-2C074FBD97FB}"/>
          </ac:spMkLst>
        </pc:spChg>
        <pc:spChg chg="mod">
          <ac:chgData name="MIELE FRANCESCO" userId="S::38992@ds.units.it::f04a46d5-c1e3-4ecc-b409-a6c6896d7b59" providerId="AD" clId="Web-{64F873BC-FC68-6394-F7A9-43A9714FD998}" dt="2022-07-13T12:39:31.131" v="232" actId="20577"/>
          <ac:spMkLst>
            <pc:docMk/>
            <pc:sldMk cId="0" sldId="256"/>
            <ac:spMk id="5122" creationId="{690E3128-006B-0EF7-764A-D2E58D490988}"/>
          </ac:spMkLst>
        </pc:spChg>
      </pc:sldChg>
      <pc:sldChg chg="del mod modClrScheme chgLayout">
        <pc:chgData name="MIELE FRANCESCO" userId="S::38992@ds.units.it::f04a46d5-c1e3-4ecc-b409-a6c6896d7b59" providerId="AD" clId="Web-{64F873BC-FC68-6394-F7A9-43A9714FD998}" dt="2022-07-13T10:28:07.475" v="3"/>
        <pc:sldMkLst>
          <pc:docMk/>
          <pc:sldMk cId="0" sldId="257"/>
        </pc:sldMkLst>
      </pc:sldChg>
      <pc:sldChg chg="addSp modSp del mod setBg modClrScheme setClrOvrMap chgLayout">
        <pc:chgData name="MIELE FRANCESCO" userId="S::38992@ds.units.it::f04a46d5-c1e3-4ecc-b409-a6c6896d7b59" providerId="AD" clId="Web-{64F873BC-FC68-6394-F7A9-43A9714FD998}" dt="2022-07-13T13:52:16.816" v="1002"/>
        <pc:sldMkLst>
          <pc:docMk/>
          <pc:sldMk cId="0" sldId="258"/>
        </pc:sldMkLst>
        <pc:spChg chg="ord">
          <ac:chgData name="MIELE FRANCESCO" userId="S::38992@ds.units.it::f04a46d5-c1e3-4ecc-b409-a6c6896d7b59" providerId="AD" clId="Web-{64F873BC-FC68-6394-F7A9-43A9714FD998}" dt="2022-07-13T10:28:17.960" v="4"/>
          <ac:spMkLst>
            <pc:docMk/>
            <pc:sldMk cId="0" sldId="258"/>
            <ac:spMk id="7169" creationId="{C16ADCD3-02E7-D3A7-9201-11C8157E7C19}"/>
          </ac:spMkLst>
        </pc:spChg>
        <pc:spChg chg="mod ord">
          <ac:chgData name="MIELE FRANCESCO" userId="S::38992@ds.units.it::f04a46d5-c1e3-4ecc-b409-a6c6896d7b59" providerId="AD" clId="Web-{64F873BC-FC68-6394-F7A9-43A9714FD998}" dt="2022-07-13T13:51:06.767" v="994" actId="20577"/>
          <ac:spMkLst>
            <pc:docMk/>
            <pc:sldMk cId="0" sldId="258"/>
            <ac:spMk id="7170" creationId="{8DAB605D-5C20-1ABC-2C27-CDAE60A2F0F5}"/>
          </ac:spMkLst>
        </pc:spChg>
        <pc:spChg chg="mod">
          <ac:chgData name="MIELE FRANCESCO" userId="S::38992@ds.units.it::f04a46d5-c1e3-4ecc-b409-a6c6896d7b59" providerId="AD" clId="Web-{64F873BC-FC68-6394-F7A9-43A9714FD998}" dt="2022-07-13T10:28:17.960" v="4"/>
          <ac:spMkLst>
            <pc:docMk/>
            <pc:sldMk cId="0" sldId="258"/>
            <ac:spMk id="7171" creationId="{2AF5D1E5-358E-D13D-9748-7C4AA89CD5ED}"/>
          </ac:spMkLst>
        </pc:spChg>
        <pc:spChg chg="add">
          <ac:chgData name="MIELE FRANCESCO" userId="S::38992@ds.units.it::f04a46d5-c1e3-4ecc-b409-a6c6896d7b59" providerId="AD" clId="Web-{64F873BC-FC68-6394-F7A9-43A9714FD998}" dt="2022-07-13T10:28:17.960" v="4"/>
          <ac:spMkLst>
            <pc:docMk/>
            <pc:sldMk cId="0" sldId="258"/>
            <ac:spMk id="7176" creationId="{049D8DFA-139C-473F-838D-D33ABE8856C7}"/>
          </ac:spMkLst>
        </pc:spChg>
        <pc:spChg chg="add">
          <ac:chgData name="MIELE FRANCESCO" userId="S::38992@ds.units.it::f04a46d5-c1e3-4ecc-b409-a6c6896d7b59" providerId="AD" clId="Web-{64F873BC-FC68-6394-F7A9-43A9714FD998}" dt="2022-07-13T10:28:17.960" v="4"/>
          <ac:spMkLst>
            <pc:docMk/>
            <pc:sldMk cId="0" sldId="258"/>
            <ac:spMk id="7178" creationId="{16EF2925-7D5E-46C1-9C42-D5C717A6B966}"/>
          </ac:spMkLst>
        </pc:spChg>
        <pc:spChg chg="add">
          <ac:chgData name="MIELE FRANCESCO" userId="S::38992@ds.units.it::f04a46d5-c1e3-4ecc-b409-a6c6896d7b59" providerId="AD" clId="Web-{64F873BC-FC68-6394-F7A9-43A9714FD998}" dt="2022-07-13T10:28:17.960" v="4"/>
          <ac:spMkLst>
            <pc:docMk/>
            <pc:sldMk cId="0" sldId="258"/>
            <ac:spMk id="7180" creationId="{E918B99E-4097-4B96-A9A3-600B88727316}"/>
          </ac:spMkLst>
        </pc:spChg>
      </pc:sldChg>
      <pc:sldChg chg="addSp modSp del mod setBg modClrScheme setClrOvrMap chgLayout">
        <pc:chgData name="MIELE FRANCESCO" userId="S::38992@ds.units.it::f04a46d5-c1e3-4ecc-b409-a6c6896d7b59" providerId="AD" clId="Web-{64F873BC-FC68-6394-F7A9-43A9714FD998}" dt="2022-07-13T13:52:14.628" v="1001"/>
        <pc:sldMkLst>
          <pc:docMk/>
          <pc:sldMk cId="0" sldId="259"/>
        </pc:sldMkLst>
        <pc:spChg chg="ord">
          <ac:chgData name="MIELE FRANCESCO" userId="S::38992@ds.units.it::f04a46d5-c1e3-4ecc-b409-a6c6896d7b59" providerId="AD" clId="Web-{64F873BC-FC68-6394-F7A9-43A9714FD998}" dt="2022-07-13T10:28:22.053" v="5"/>
          <ac:spMkLst>
            <pc:docMk/>
            <pc:sldMk cId="0" sldId="259"/>
            <ac:spMk id="8193" creationId="{EAD42A1C-11DF-E01D-928F-467221E9382F}"/>
          </ac:spMkLst>
        </pc:spChg>
        <pc:spChg chg="mod ord">
          <ac:chgData name="MIELE FRANCESCO" userId="S::38992@ds.units.it::f04a46d5-c1e3-4ecc-b409-a6c6896d7b59" providerId="AD" clId="Web-{64F873BC-FC68-6394-F7A9-43A9714FD998}" dt="2022-07-13T13:51:12.626" v="997" actId="20577"/>
          <ac:spMkLst>
            <pc:docMk/>
            <pc:sldMk cId="0" sldId="259"/>
            <ac:spMk id="8194" creationId="{C2107902-C48A-EF14-AE29-213CECA7B634}"/>
          </ac:spMkLst>
        </pc:spChg>
        <pc:spChg chg="mod">
          <ac:chgData name="MIELE FRANCESCO" userId="S::38992@ds.units.it::f04a46d5-c1e3-4ecc-b409-a6c6896d7b59" providerId="AD" clId="Web-{64F873BC-FC68-6394-F7A9-43A9714FD998}" dt="2022-07-13T10:28:22.053" v="5"/>
          <ac:spMkLst>
            <pc:docMk/>
            <pc:sldMk cId="0" sldId="259"/>
            <ac:spMk id="8195" creationId="{57D25F99-BFF1-26EE-FFDB-BDCAECC55C86}"/>
          </ac:spMkLst>
        </pc:spChg>
        <pc:spChg chg="add">
          <ac:chgData name="MIELE FRANCESCO" userId="S::38992@ds.units.it::f04a46d5-c1e3-4ecc-b409-a6c6896d7b59" providerId="AD" clId="Web-{64F873BC-FC68-6394-F7A9-43A9714FD998}" dt="2022-07-13T10:28:22.053" v="5"/>
          <ac:spMkLst>
            <pc:docMk/>
            <pc:sldMk cId="0" sldId="259"/>
            <ac:spMk id="8200" creationId="{049D8DFA-139C-473F-838D-D33ABE8856C7}"/>
          </ac:spMkLst>
        </pc:spChg>
        <pc:spChg chg="add">
          <ac:chgData name="MIELE FRANCESCO" userId="S::38992@ds.units.it::f04a46d5-c1e3-4ecc-b409-a6c6896d7b59" providerId="AD" clId="Web-{64F873BC-FC68-6394-F7A9-43A9714FD998}" dt="2022-07-13T10:28:22.053" v="5"/>
          <ac:spMkLst>
            <pc:docMk/>
            <pc:sldMk cId="0" sldId="259"/>
            <ac:spMk id="8202" creationId="{16EF2925-7D5E-46C1-9C42-D5C717A6B966}"/>
          </ac:spMkLst>
        </pc:spChg>
        <pc:spChg chg="add">
          <ac:chgData name="MIELE FRANCESCO" userId="S::38992@ds.units.it::f04a46d5-c1e3-4ecc-b409-a6c6896d7b59" providerId="AD" clId="Web-{64F873BC-FC68-6394-F7A9-43A9714FD998}" dt="2022-07-13T10:28:22.053" v="5"/>
          <ac:spMkLst>
            <pc:docMk/>
            <pc:sldMk cId="0" sldId="259"/>
            <ac:spMk id="8204" creationId="{E918B99E-4097-4B96-A9A3-600B88727316}"/>
          </ac:spMkLst>
        </pc:spChg>
      </pc:sldChg>
      <pc:sldChg chg="addSp modSp mod setBg modClrScheme setClrOvrMap chgLayout">
        <pc:chgData name="MIELE FRANCESCO" userId="S::38992@ds.units.it::f04a46d5-c1e3-4ecc-b409-a6c6896d7b59" providerId="AD" clId="Web-{64F873BC-FC68-6394-F7A9-43A9714FD998}" dt="2022-07-13T13:51:16.080" v="1000" actId="20577"/>
        <pc:sldMkLst>
          <pc:docMk/>
          <pc:sldMk cId="0" sldId="260"/>
        </pc:sldMkLst>
        <pc:spChg chg="ord">
          <ac:chgData name="MIELE FRANCESCO" userId="S::38992@ds.units.it::f04a46d5-c1e3-4ecc-b409-a6c6896d7b59" providerId="AD" clId="Web-{64F873BC-FC68-6394-F7A9-43A9714FD998}" dt="2022-07-13T10:28:25.991" v="6"/>
          <ac:spMkLst>
            <pc:docMk/>
            <pc:sldMk cId="0" sldId="260"/>
            <ac:spMk id="9217" creationId="{045C6A7D-74D1-25B9-A5F8-070E212836E3}"/>
          </ac:spMkLst>
        </pc:spChg>
        <pc:spChg chg="mod ord">
          <ac:chgData name="MIELE FRANCESCO" userId="S::38992@ds.units.it::f04a46d5-c1e3-4ecc-b409-a6c6896d7b59" providerId="AD" clId="Web-{64F873BC-FC68-6394-F7A9-43A9714FD998}" dt="2022-07-13T13:51:16.080" v="1000" actId="20577"/>
          <ac:spMkLst>
            <pc:docMk/>
            <pc:sldMk cId="0" sldId="260"/>
            <ac:spMk id="9218" creationId="{2034342B-EE61-ECBD-62ED-5A5361B48F19}"/>
          </ac:spMkLst>
        </pc:spChg>
        <pc:spChg chg="mod">
          <ac:chgData name="MIELE FRANCESCO" userId="S::38992@ds.units.it::f04a46d5-c1e3-4ecc-b409-a6c6896d7b59" providerId="AD" clId="Web-{64F873BC-FC68-6394-F7A9-43A9714FD998}" dt="2022-07-13T10:28:25.991" v="6"/>
          <ac:spMkLst>
            <pc:docMk/>
            <pc:sldMk cId="0" sldId="260"/>
            <ac:spMk id="9219" creationId="{CFF8E6A7-EA3C-3617-47F1-D29E4C35D0A6}"/>
          </ac:spMkLst>
        </pc:spChg>
        <pc:spChg chg="add">
          <ac:chgData name="MIELE FRANCESCO" userId="S::38992@ds.units.it::f04a46d5-c1e3-4ecc-b409-a6c6896d7b59" providerId="AD" clId="Web-{64F873BC-FC68-6394-F7A9-43A9714FD998}" dt="2022-07-13T10:28:25.991" v="6"/>
          <ac:spMkLst>
            <pc:docMk/>
            <pc:sldMk cId="0" sldId="260"/>
            <ac:spMk id="9224" creationId="{049D8DFA-139C-473F-838D-D33ABE8856C7}"/>
          </ac:spMkLst>
        </pc:spChg>
        <pc:spChg chg="add">
          <ac:chgData name="MIELE FRANCESCO" userId="S::38992@ds.units.it::f04a46d5-c1e3-4ecc-b409-a6c6896d7b59" providerId="AD" clId="Web-{64F873BC-FC68-6394-F7A9-43A9714FD998}" dt="2022-07-13T10:28:25.991" v="6"/>
          <ac:spMkLst>
            <pc:docMk/>
            <pc:sldMk cId="0" sldId="260"/>
            <ac:spMk id="9226" creationId="{16EF2925-7D5E-46C1-9C42-D5C717A6B966}"/>
          </ac:spMkLst>
        </pc:spChg>
        <pc:spChg chg="add">
          <ac:chgData name="MIELE FRANCESCO" userId="S::38992@ds.units.it::f04a46d5-c1e3-4ecc-b409-a6c6896d7b59" providerId="AD" clId="Web-{64F873BC-FC68-6394-F7A9-43A9714FD998}" dt="2022-07-13T10:28:25.991" v="6"/>
          <ac:spMkLst>
            <pc:docMk/>
            <pc:sldMk cId="0" sldId="260"/>
            <ac:spMk id="9228" creationId="{E918B99E-4097-4B96-A9A3-600B88727316}"/>
          </ac:spMkLst>
        </pc:spChg>
      </pc:sldChg>
      <pc:sldChg chg="modSp del mod modClrScheme chgLayout">
        <pc:chgData name="MIELE FRANCESCO" userId="S::38992@ds.units.it::f04a46d5-c1e3-4ecc-b409-a6c6896d7b59" providerId="AD" clId="Web-{64F873BC-FC68-6394-F7A9-43A9714FD998}" dt="2022-07-13T10:37:48.325" v="86"/>
        <pc:sldMkLst>
          <pc:docMk/>
          <pc:sldMk cId="0" sldId="261"/>
        </pc:sldMkLst>
        <pc:spChg chg="mod">
          <ac:chgData name="MIELE FRANCESCO" userId="S::38992@ds.units.it::f04a46d5-c1e3-4ecc-b409-a6c6896d7b59" providerId="AD" clId="Web-{64F873BC-FC68-6394-F7A9-43A9714FD998}" dt="2022-07-13T10:30:34.121" v="22" actId="1076"/>
          <ac:spMkLst>
            <pc:docMk/>
            <pc:sldMk cId="0" sldId="261"/>
            <ac:spMk id="10245" creationId="{9643FF90-9266-5AAF-F1B4-F794C2F9FA3A}"/>
          </ac:spMkLst>
        </pc:spChg>
        <pc:spChg chg="mod">
          <ac:chgData name="MIELE FRANCESCO" userId="S::38992@ds.units.it::f04a46d5-c1e3-4ecc-b409-a6c6896d7b59" providerId="AD" clId="Web-{64F873BC-FC68-6394-F7A9-43A9714FD998}" dt="2022-07-13T10:30:37.355" v="23" actId="1076"/>
          <ac:spMkLst>
            <pc:docMk/>
            <pc:sldMk cId="0" sldId="261"/>
            <ac:spMk id="10248" creationId="{54C6A98B-D271-C1AF-9154-5D4EED1A0563}"/>
          </ac:spMkLst>
        </pc:spChg>
      </pc:sldChg>
      <pc:sldChg chg="addSp modSp mod setBg modClrScheme setClrOvrMap chgLayout">
        <pc:chgData name="MIELE FRANCESCO" userId="S::38992@ds.units.it::f04a46d5-c1e3-4ecc-b409-a6c6896d7b59" providerId="AD" clId="Web-{64F873BC-FC68-6394-F7A9-43A9714FD998}" dt="2022-07-13T14:01:08.021" v="1320" actId="20577"/>
        <pc:sldMkLst>
          <pc:docMk/>
          <pc:sldMk cId="0" sldId="262"/>
        </pc:sldMkLst>
        <pc:spChg chg="mod">
          <ac:chgData name="MIELE FRANCESCO" userId="S::38992@ds.units.it::f04a46d5-c1e3-4ecc-b409-a6c6896d7b59" providerId="AD" clId="Web-{64F873BC-FC68-6394-F7A9-43A9714FD998}" dt="2022-07-13T14:01:00.333" v="1309" actId="20577"/>
          <ac:spMkLst>
            <pc:docMk/>
            <pc:sldMk cId="0" sldId="262"/>
            <ac:spMk id="11265" creationId="{809EAA3F-0E6A-C59B-89B3-D3DF0FBD7734}"/>
          </ac:spMkLst>
        </pc:spChg>
        <pc:spChg chg="mod">
          <ac:chgData name="MIELE FRANCESCO" userId="S::38992@ds.units.it::f04a46d5-c1e3-4ecc-b409-a6c6896d7b59" providerId="AD" clId="Web-{64F873BC-FC68-6394-F7A9-43A9714FD998}" dt="2022-07-13T14:01:08.021" v="1320" actId="20577"/>
          <ac:spMkLst>
            <pc:docMk/>
            <pc:sldMk cId="0" sldId="262"/>
            <ac:spMk id="11266" creationId="{465BEE4D-0434-ECCF-77CF-86A2E6289C2E}"/>
          </ac:spMkLst>
        </pc:spChg>
        <pc:spChg chg="add">
          <ac:chgData name="MIELE FRANCESCO" userId="S::38992@ds.units.it::f04a46d5-c1e3-4ecc-b409-a6c6896d7b59" providerId="AD" clId="Web-{64F873BC-FC68-6394-F7A9-43A9714FD998}" dt="2022-07-13T10:28:34.757" v="7"/>
          <ac:spMkLst>
            <pc:docMk/>
            <pc:sldMk cId="0" sldId="262"/>
            <ac:spMk id="11271" creationId="{049D8DFA-139C-473F-838D-D33ABE8856C7}"/>
          </ac:spMkLst>
        </pc:spChg>
        <pc:spChg chg="add">
          <ac:chgData name="MIELE FRANCESCO" userId="S::38992@ds.units.it::f04a46d5-c1e3-4ecc-b409-a6c6896d7b59" providerId="AD" clId="Web-{64F873BC-FC68-6394-F7A9-43A9714FD998}" dt="2022-07-13T10:28:34.757" v="7"/>
          <ac:spMkLst>
            <pc:docMk/>
            <pc:sldMk cId="0" sldId="262"/>
            <ac:spMk id="11273" creationId="{16EF2925-7D5E-46C1-9C42-D5C717A6B966}"/>
          </ac:spMkLst>
        </pc:spChg>
        <pc:spChg chg="add">
          <ac:chgData name="MIELE FRANCESCO" userId="S::38992@ds.units.it::f04a46d5-c1e3-4ecc-b409-a6c6896d7b59" providerId="AD" clId="Web-{64F873BC-FC68-6394-F7A9-43A9714FD998}" dt="2022-07-13T10:28:34.757" v="7"/>
          <ac:spMkLst>
            <pc:docMk/>
            <pc:sldMk cId="0" sldId="262"/>
            <ac:spMk id="11275" creationId="{E918B99E-4097-4B96-A9A3-600B88727316}"/>
          </ac:spMkLst>
        </pc:spChg>
      </pc:sldChg>
      <pc:sldChg chg="addSp modSp del mod setBg modClrScheme setClrOvrMap chgLayout">
        <pc:chgData name="MIELE FRANCESCO" userId="S::38992@ds.units.it::f04a46d5-c1e3-4ecc-b409-a6c6896d7b59" providerId="AD" clId="Web-{64F873BC-FC68-6394-F7A9-43A9714FD998}" dt="2022-07-13T10:41:20.833" v="127"/>
        <pc:sldMkLst>
          <pc:docMk/>
          <pc:sldMk cId="0" sldId="263"/>
        </pc:sldMkLst>
        <pc:spChg chg="mod">
          <ac:chgData name="MIELE FRANCESCO" userId="S::38992@ds.units.it::f04a46d5-c1e3-4ecc-b409-a6c6896d7b59" providerId="AD" clId="Web-{64F873BC-FC68-6394-F7A9-43A9714FD998}" dt="2022-07-13T10:28:38.679" v="8"/>
          <ac:spMkLst>
            <pc:docMk/>
            <pc:sldMk cId="0" sldId="263"/>
            <ac:spMk id="12289" creationId="{7098A9D4-C5B4-31D0-B005-33013E135895}"/>
          </ac:spMkLst>
        </pc:spChg>
        <pc:spChg chg="mod">
          <ac:chgData name="MIELE FRANCESCO" userId="S::38992@ds.units.it::f04a46d5-c1e3-4ecc-b409-a6c6896d7b59" providerId="AD" clId="Web-{64F873BC-FC68-6394-F7A9-43A9714FD998}" dt="2022-07-13T10:28:38.679" v="8"/>
          <ac:spMkLst>
            <pc:docMk/>
            <pc:sldMk cId="0" sldId="263"/>
            <ac:spMk id="12290" creationId="{AEDA8E53-2F9D-0211-ECDC-61DD430941AE}"/>
          </ac:spMkLst>
        </pc:spChg>
        <pc:spChg chg="add">
          <ac:chgData name="MIELE FRANCESCO" userId="S::38992@ds.units.it::f04a46d5-c1e3-4ecc-b409-a6c6896d7b59" providerId="AD" clId="Web-{64F873BC-FC68-6394-F7A9-43A9714FD998}" dt="2022-07-13T10:28:38.679" v="8"/>
          <ac:spMkLst>
            <pc:docMk/>
            <pc:sldMk cId="0" sldId="263"/>
            <ac:spMk id="12295" creationId="{049D8DFA-139C-473F-838D-D33ABE8856C7}"/>
          </ac:spMkLst>
        </pc:spChg>
        <pc:spChg chg="add">
          <ac:chgData name="MIELE FRANCESCO" userId="S::38992@ds.units.it::f04a46d5-c1e3-4ecc-b409-a6c6896d7b59" providerId="AD" clId="Web-{64F873BC-FC68-6394-F7A9-43A9714FD998}" dt="2022-07-13T10:28:38.679" v="8"/>
          <ac:spMkLst>
            <pc:docMk/>
            <pc:sldMk cId="0" sldId="263"/>
            <ac:spMk id="12297" creationId="{16EF2925-7D5E-46C1-9C42-D5C717A6B966}"/>
          </ac:spMkLst>
        </pc:spChg>
        <pc:spChg chg="add">
          <ac:chgData name="MIELE FRANCESCO" userId="S::38992@ds.units.it::f04a46d5-c1e3-4ecc-b409-a6c6896d7b59" providerId="AD" clId="Web-{64F873BC-FC68-6394-F7A9-43A9714FD998}" dt="2022-07-13T10:28:38.679" v="8"/>
          <ac:spMkLst>
            <pc:docMk/>
            <pc:sldMk cId="0" sldId="263"/>
            <ac:spMk id="12299" creationId="{E918B99E-4097-4B96-A9A3-600B88727316}"/>
          </ac:spMkLst>
        </pc:spChg>
      </pc:sldChg>
      <pc:sldChg chg="addSp modSp del mod setBg modClrScheme setClrOvrMap chgLayout">
        <pc:chgData name="MIELE FRANCESCO" userId="S::38992@ds.units.it::f04a46d5-c1e3-4ecc-b409-a6c6896d7b59" providerId="AD" clId="Web-{64F873BC-FC68-6394-F7A9-43A9714FD998}" dt="2022-07-13T10:41:18.426" v="126"/>
        <pc:sldMkLst>
          <pc:docMk/>
          <pc:sldMk cId="0" sldId="264"/>
        </pc:sldMkLst>
        <pc:spChg chg="mod">
          <ac:chgData name="MIELE FRANCESCO" userId="S::38992@ds.units.it::f04a46d5-c1e3-4ecc-b409-a6c6896d7b59" providerId="AD" clId="Web-{64F873BC-FC68-6394-F7A9-43A9714FD998}" dt="2022-07-13T10:28:45.007" v="9"/>
          <ac:spMkLst>
            <pc:docMk/>
            <pc:sldMk cId="0" sldId="264"/>
            <ac:spMk id="13313" creationId="{34B5BD71-314E-EBDD-A951-40FD7E6A36F3}"/>
          </ac:spMkLst>
        </pc:spChg>
        <pc:spChg chg="mod">
          <ac:chgData name="MIELE FRANCESCO" userId="S::38992@ds.units.it::f04a46d5-c1e3-4ecc-b409-a6c6896d7b59" providerId="AD" clId="Web-{64F873BC-FC68-6394-F7A9-43A9714FD998}" dt="2022-07-13T10:28:45.007" v="9"/>
          <ac:spMkLst>
            <pc:docMk/>
            <pc:sldMk cId="0" sldId="264"/>
            <ac:spMk id="13314" creationId="{C5B7A884-3735-0C63-02EB-ADC78FB4C6EE}"/>
          </ac:spMkLst>
        </pc:spChg>
        <pc:spChg chg="add">
          <ac:chgData name="MIELE FRANCESCO" userId="S::38992@ds.units.it::f04a46d5-c1e3-4ecc-b409-a6c6896d7b59" providerId="AD" clId="Web-{64F873BC-FC68-6394-F7A9-43A9714FD998}" dt="2022-07-13T10:28:45.007" v="9"/>
          <ac:spMkLst>
            <pc:docMk/>
            <pc:sldMk cId="0" sldId="264"/>
            <ac:spMk id="13319" creationId="{049D8DFA-139C-473F-838D-D33ABE8856C7}"/>
          </ac:spMkLst>
        </pc:spChg>
        <pc:spChg chg="add">
          <ac:chgData name="MIELE FRANCESCO" userId="S::38992@ds.units.it::f04a46d5-c1e3-4ecc-b409-a6c6896d7b59" providerId="AD" clId="Web-{64F873BC-FC68-6394-F7A9-43A9714FD998}" dt="2022-07-13T10:28:45.007" v="9"/>
          <ac:spMkLst>
            <pc:docMk/>
            <pc:sldMk cId="0" sldId="264"/>
            <ac:spMk id="13321" creationId="{16EF2925-7D5E-46C1-9C42-D5C717A6B966}"/>
          </ac:spMkLst>
        </pc:spChg>
        <pc:spChg chg="add">
          <ac:chgData name="MIELE FRANCESCO" userId="S::38992@ds.units.it::f04a46d5-c1e3-4ecc-b409-a6c6896d7b59" providerId="AD" clId="Web-{64F873BC-FC68-6394-F7A9-43A9714FD998}" dt="2022-07-13T10:28:45.007" v="9"/>
          <ac:spMkLst>
            <pc:docMk/>
            <pc:sldMk cId="0" sldId="264"/>
            <ac:spMk id="13323" creationId="{E918B99E-4097-4B96-A9A3-600B88727316}"/>
          </ac:spMkLst>
        </pc:spChg>
      </pc:sldChg>
      <pc:sldChg chg="addSp modSp del mod setBg modClrScheme setClrOvrMap chgLayout">
        <pc:chgData name="MIELE FRANCESCO" userId="S::38992@ds.units.it::f04a46d5-c1e3-4ecc-b409-a6c6896d7b59" providerId="AD" clId="Web-{64F873BC-FC68-6394-F7A9-43A9714FD998}" dt="2022-07-13T10:41:16.286" v="125"/>
        <pc:sldMkLst>
          <pc:docMk/>
          <pc:sldMk cId="0" sldId="265"/>
        </pc:sldMkLst>
        <pc:spChg chg="mod">
          <ac:chgData name="MIELE FRANCESCO" userId="S::38992@ds.units.it::f04a46d5-c1e3-4ecc-b409-a6c6896d7b59" providerId="AD" clId="Web-{64F873BC-FC68-6394-F7A9-43A9714FD998}" dt="2022-07-13T10:28:49.570" v="10"/>
          <ac:spMkLst>
            <pc:docMk/>
            <pc:sldMk cId="0" sldId="265"/>
            <ac:spMk id="14337" creationId="{4CF6BF5D-A85B-8EF7-1C06-2504BD2492B5}"/>
          </ac:spMkLst>
        </pc:spChg>
        <pc:spChg chg="mod">
          <ac:chgData name="MIELE FRANCESCO" userId="S::38992@ds.units.it::f04a46d5-c1e3-4ecc-b409-a6c6896d7b59" providerId="AD" clId="Web-{64F873BC-FC68-6394-F7A9-43A9714FD998}" dt="2022-07-13T10:28:49.570" v="10"/>
          <ac:spMkLst>
            <pc:docMk/>
            <pc:sldMk cId="0" sldId="265"/>
            <ac:spMk id="14338" creationId="{4B7F44D8-4825-1ECD-1A01-6CE4D1F31EEC}"/>
          </ac:spMkLst>
        </pc:spChg>
        <pc:spChg chg="add">
          <ac:chgData name="MIELE FRANCESCO" userId="S::38992@ds.units.it::f04a46d5-c1e3-4ecc-b409-a6c6896d7b59" providerId="AD" clId="Web-{64F873BC-FC68-6394-F7A9-43A9714FD998}" dt="2022-07-13T10:28:49.570" v="10"/>
          <ac:spMkLst>
            <pc:docMk/>
            <pc:sldMk cId="0" sldId="265"/>
            <ac:spMk id="14343" creationId="{049D8DFA-139C-473F-838D-D33ABE8856C7}"/>
          </ac:spMkLst>
        </pc:spChg>
        <pc:spChg chg="add">
          <ac:chgData name="MIELE FRANCESCO" userId="S::38992@ds.units.it::f04a46d5-c1e3-4ecc-b409-a6c6896d7b59" providerId="AD" clId="Web-{64F873BC-FC68-6394-F7A9-43A9714FD998}" dt="2022-07-13T10:28:49.570" v="10"/>
          <ac:spMkLst>
            <pc:docMk/>
            <pc:sldMk cId="0" sldId="265"/>
            <ac:spMk id="14345" creationId="{16EF2925-7D5E-46C1-9C42-D5C717A6B966}"/>
          </ac:spMkLst>
        </pc:spChg>
        <pc:spChg chg="add">
          <ac:chgData name="MIELE FRANCESCO" userId="S::38992@ds.units.it::f04a46d5-c1e3-4ecc-b409-a6c6896d7b59" providerId="AD" clId="Web-{64F873BC-FC68-6394-F7A9-43A9714FD998}" dt="2022-07-13T10:28:49.570" v="10"/>
          <ac:spMkLst>
            <pc:docMk/>
            <pc:sldMk cId="0" sldId="265"/>
            <ac:spMk id="14347" creationId="{E918B99E-4097-4B96-A9A3-600B88727316}"/>
          </ac:spMkLst>
        </pc:spChg>
      </pc:sldChg>
      <pc:sldChg chg="addSp modSp del mod setBg modClrScheme setClrOvrMap chgLayout">
        <pc:chgData name="MIELE FRANCESCO" userId="S::38992@ds.units.it::f04a46d5-c1e3-4ecc-b409-a6c6896d7b59" providerId="AD" clId="Web-{64F873BC-FC68-6394-F7A9-43A9714FD998}" dt="2022-07-13T10:41:15.333" v="124"/>
        <pc:sldMkLst>
          <pc:docMk/>
          <pc:sldMk cId="0" sldId="266"/>
        </pc:sldMkLst>
        <pc:spChg chg="mod">
          <ac:chgData name="MIELE FRANCESCO" userId="S::38992@ds.units.it::f04a46d5-c1e3-4ecc-b409-a6c6896d7b59" providerId="AD" clId="Web-{64F873BC-FC68-6394-F7A9-43A9714FD998}" dt="2022-07-13T10:28:53.867" v="11"/>
          <ac:spMkLst>
            <pc:docMk/>
            <pc:sldMk cId="0" sldId="266"/>
            <ac:spMk id="15361" creationId="{2E373EBD-06E3-5743-F55A-5CEBA2A7DF43}"/>
          </ac:spMkLst>
        </pc:spChg>
        <pc:spChg chg="mod">
          <ac:chgData name="MIELE FRANCESCO" userId="S::38992@ds.units.it::f04a46d5-c1e3-4ecc-b409-a6c6896d7b59" providerId="AD" clId="Web-{64F873BC-FC68-6394-F7A9-43A9714FD998}" dt="2022-07-13T10:28:53.867" v="11"/>
          <ac:spMkLst>
            <pc:docMk/>
            <pc:sldMk cId="0" sldId="266"/>
            <ac:spMk id="15362" creationId="{92218BEA-2391-8809-CC4D-D52795933BC7}"/>
          </ac:spMkLst>
        </pc:spChg>
        <pc:spChg chg="add">
          <ac:chgData name="MIELE FRANCESCO" userId="S::38992@ds.units.it::f04a46d5-c1e3-4ecc-b409-a6c6896d7b59" providerId="AD" clId="Web-{64F873BC-FC68-6394-F7A9-43A9714FD998}" dt="2022-07-13T10:28:53.867" v="11"/>
          <ac:spMkLst>
            <pc:docMk/>
            <pc:sldMk cId="0" sldId="266"/>
            <ac:spMk id="15367" creationId="{049D8DFA-139C-473F-838D-D33ABE8856C7}"/>
          </ac:spMkLst>
        </pc:spChg>
        <pc:spChg chg="add">
          <ac:chgData name="MIELE FRANCESCO" userId="S::38992@ds.units.it::f04a46d5-c1e3-4ecc-b409-a6c6896d7b59" providerId="AD" clId="Web-{64F873BC-FC68-6394-F7A9-43A9714FD998}" dt="2022-07-13T10:28:53.867" v="11"/>
          <ac:spMkLst>
            <pc:docMk/>
            <pc:sldMk cId="0" sldId="266"/>
            <ac:spMk id="15369" creationId="{16EF2925-7D5E-46C1-9C42-D5C717A6B966}"/>
          </ac:spMkLst>
        </pc:spChg>
        <pc:spChg chg="add">
          <ac:chgData name="MIELE FRANCESCO" userId="S::38992@ds.units.it::f04a46d5-c1e3-4ecc-b409-a6c6896d7b59" providerId="AD" clId="Web-{64F873BC-FC68-6394-F7A9-43A9714FD998}" dt="2022-07-13T10:28:53.867" v="11"/>
          <ac:spMkLst>
            <pc:docMk/>
            <pc:sldMk cId="0" sldId="266"/>
            <ac:spMk id="15371" creationId="{E918B99E-4097-4B96-A9A3-600B88727316}"/>
          </ac:spMkLst>
        </pc:spChg>
      </pc:sldChg>
      <pc:sldChg chg="addSp modSp del mod setBg modClrScheme setClrOvrMap chgLayout">
        <pc:chgData name="MIELE FRANCESCO" userId="S::38992@ds.units.it::f04a46d5-c1e3-4ecc-b409-a6c6896d7b59" providerId="AD" clId="Web-{64F873BC-FC68-6394-F7A9-43A9714FD998}" dt="2022-07-13T10:41:13.817" v="123"/>
        <pc:sldMkLst>
          <pc:docMk/>
          <pc:sldMk cId="0" sldId="267"/>
        </pc:sldMkLst>
        <pc:spChg chg="mod">
          <ac:chgData name="MIELE FRANCESCO" userId="S::38992@ds.units.it::f04a46d5-c1e3-4ecc-b409-a6c6896d7b59" providerId="AD" clId="Web-{64F873BC-FC68-6394-F7A9-43A9714FD998}" dt="2022-07-13T10:28:57.336" v="12"/>
          <ac:spMkLst>
            <pc:docMk/>
            <pc:sldMk cId="0" sldId="267"/>
            <ac:spMk id="16385" creationId="{834299A4-67EC-A3D1-566E-773D49AB9F61}"/>
          </ac:spMkLst>
        </pc:spChg>
        <pc:spChg chg="mod">
          <ac:chgData name="MIELE FRANCESCO" userId="S::38992@ds.units.it::f04a46d5-c1e3-4ecc-b409-a6c6896d7b59" providerId="AD" clId="Web-{64F873BC-FC68-6394-F7A9-43A9714FD998}" dt="2022-07-13T10:28:57.336" v="12"/>
          <ac:spMkLst>
            <pc:docMk/>
            <pc:sldMk cId="0" sldId="267"/>
            <ac:spMk id="16386" creationId="{7083C62A-F8F2-8656-6785-1E6B332ED365}"/>
          </ac:spMkLst>
        </pc:spChg>
        <pc:spChg chg="add">
          <ac:chgData name="MIELE FRANCESCO" userId="S::38992@ds.units.it::f04a46d5-c1e3-4ecc-b409-a6c6896d7b59" providerId="AD" clId="Web-{64F873BC-FC68-6394-F7A9-43A9714FD998}" dt="2022-07-13T10:28:57.336" v="12"/>
          <ac:spMkLst>
            <pc:docMk/>
            <pc:sldMk cId="0" sldId="267"/>
            <ac:spMk id="16391" creationId="{049D8DFA-139C-473F-838D-D33ABE8856C7}"/>
          </ac:spMkLst>
        </pc:spChg>
        <pc:spChg chg="add">
          <ac:chgData name="MIELE FRANCESCO" userId="S::38992@ds.units.it::f04a46d5-c1e3-4ecc-b409-a6c6896d7b59" providerId="AD" clId="Web-{64F873BC-FC68-6394-F7A9-43A9714FD998}" dt="2022-07-13T10:28:57.336" v="12"/>
          <ac:spMkLst>
            <pc:docMk/>
            <pc:sldMk cId="0" sldId="267"/>
            <ac:spMk id="16393" creationId="{16EF2925-7D5E-46C1-9C42-D5C717A6B966}"/>
          </ac:spMkLst>
        </pc:spChg>
        <pc:spChg chg="add">
          <ac:chgData name="MIELE FRANCESCO" userId="S::38992@ds.units.it::f04a46d5-c1e3-4ecc-b409-a6c6896d7b59" providerId="AD" clId="Web-{64F873BC-FC68-6394-F7A9-43A9714FD998}" dt="2022-07-13T10:28:57.336" v="12"/>
          <ac:spMkLst>
            <pc:docMk/>
            <pc:sldMk cId="0" sldId="267"/>
            <ac:spMk id="16395" creationId="{E918B99E-4097-4B96-A9A3-600B88727316}"/>
          </ac:spMkLst>
        </pc:spChg>
      </pc:sldChg>
      <pc:sldChg chg="addSp modSp del mod setBg modClrScheme setClrOvrMap chgLayout">
        <pc:chgData name="MIELE FRANCESCO" userId="S::38992@ds.units.it::f04a46d5-c1e3-4ecc-b409-a6c6896d7b59" providerId="AD" clId="Web-{64F873BC-FC68-6394-F7A9-43A9714FD998}" dt="2022-07-13T10:41:07.176" v="122"/>
        <pc:sldMkLst>
          <pc:docMk/>
          <pc:sldMk cId="0" sldId="268"/>
        </pc:sldMkLst>
        <pc:spChg chg="mod ord">
          <ac:chgData name="MIELE FRANCESCO" userId="S::38992@ds.units.it::f04a46d5-c1e3-4ecc-b409-a6c6896d7b59" providerId="AD" clId="Web-{64F873BC-FC68-6394-F7A9-43A9714FD998}" dt="2022-07-13T10:29:00.930" v="13"/>
          <ac:spMkLst>
            <pc:docMk/>
            <pc:sldMk cId="0" sldId="268"/>
            <ac:spMk id="17409" creationId="{DCF8988E-8D64-3C07-C454-C1F1AEF74636}"/>
          </ac:spMkLst>
        </pc:spChg>
        <pc:spChg chg="mod">
          <ac:chgData name="MIELE FRANCESCO" userId="S::38992@ds.units.it::f04a46d5-c1e3-4ecc-b409-a6c6896d7b59" providerId="AD" clId="Web-{64F873BC-FC68-6394-F7A9-43A9714FD998}" dt="2022-07-13T10:29:00.930" v="13"/>
          <ac:spMkLst>
            <pc:docMk/>
            <pc:sldMk cId="0" sldId="268"/>
            <ac:spMk id="17410" creationId="{5CE1271E-B0CB-347F-AEF7-AB957B8B9146}"/>
          </ac:spMkLst>
        </pc:spChg>
        <pc:spChg chg="add">
          <ac:chgData name="MIELE FRANCESCO" userId="S::38992@ds.units.it::f04a46d5-c1e3-4ecc-b409-a6c6896d7b59" providerId="AD" clId="Web-{64F873BC-FC68-6394-F7A9-43A9714FD998}" dt="2022-07-13T10:29:00.930" v="13"/>
          <ac:spMkLst>
            <pc:docMk/>
            <pc:sldMk cId="0" sldId="268"/>
            <ac:spMk id="17415" creationId="{049D8DFA-139C-473F-838D-D33ABE8856C7}"/>
          </ac:spMkLst>
        </pc:spChg>
        <pc:spChg chg="add">
          <ac:chgData name="MIELE FRANCESCO" userId="S::38992@ds.units.it::f04a46d5-c1e3-4ecc-b409-a6c6896d7b59" providerId="AD" clId="Web-{64F873BC-FC68-6394-F7A9-43A9714FD998}" dt="2022-07-13T10:29:00.930" v="13"/>
          <ac:spMkLst>
            <pc:docMk/>
            <pc:sldMk cId="0" sldId="268"/>
            <ac:spMk id="17417" creationId="{16EF2925-7D5E-46C1-9C42-D5C717A6B966}"/>
          </ac:spMkLst>
        </pc:spChg>
        <pc:spChg chg="add">
          <ac:chgData name="MIELE FRANCESCO" userId="S::38992@ds.units.it::f04a46d5-c1e3-4ecc-b409-a6c6896d7b59" providerId="AD" clId="Web-{64F873BC-FC68-6394-F7A9-43A9714FD998}" dt="2022-07-13T10:29:00.930" v="13"/>
          <ac:spMkLst>
            <pc:docMk/>
            <pc:sldMk cId="0" sldId="268"/>
            <ac:spMk id="17419" creationId="{E918B99E-4097-4B96-A9A3-600B88727316}"/>
          </ac:spMkLst>
        </pc:spChg>
      </pc:sldChg>
      <pc:sldChg chg="addSp modSp del mod setBg modClrScheme setClrOvrMap chgLayout">
        <pc:chgData name="MIELE FRANCESCO" userId="S::38992@ds.units.it::f04a46d5-c1e3-4ecc-b409-a6c6896d7b59" providerId="AD" clId="Web-{64F873BC-FC68-6394-F7A9-43A9714FD998}" dt="2022-07-13T10:41:06.317" v="121"/>
        <pc:sldMkLst>
          <pc:docMk/>
          <pc:sldMk cId="0" sldId="269"/>
        </pc:sldMkLst>
        <pc:spChg chg="mod ord">
          <ac:chgData name="MIELE FRANCESCO" userId="S::38992@ds.units.it::f04a46d5-c1e3-4ecc-b409-a6c6896d7b59" providerId="AD" clId="Web-{64F873BC-FC68-6394-F7A9-43A9714FD998}" dt="2022-07-13T10:29:04.383" v="14"/>
          <ac:spMkLst>
            <pc:docMk/>
            <pc:sldMk cId="0" sldId="269"/>
            <ac:spMk id="18433" creationId="{9640159E-8F59-7F56-9F40-6C281285A472}"/>
          </ac:spMkLst>
        </pc:spChg>
        <pc:spChg chg="mod">
          <ac:chgData name="MIELE FRANCESCO" userId="S::38992@ds.units.it::f04a46d5-c1e3-4ecc-b409-a6c6896d7b59" providerId="AD" clId="Web-{64F873BC-FC68-6394-F7A9-43A9714FD998}" dt="2022-07-13T10:29:04.383" v="14"/>
          <ac:spMkLst>
            <pc:docMk/>
            <pc:sldMk cId="0" sldId="269"/>
            <ac:spMk id="18434" creationId="{CFF4FB48-3E64-7A9D-2979-A1B51EC74416}"/>
          </ac:spMkLst>
        </pc:spChg>
        <pc:spChg chg="add">
          <ac:chgData name="MIELE FRANCESCO" userId="S::38992@ds.units.it::f04a46d5-c1e3-4ecc-b409-a6c6896d7b59" providerId="AD" clId="Web-{64F873BC-FC68-6394-F7A9-43A9714FD998}" dt="2022-07-13T10:29:04.383" v="14"/>
          <ac:spMkLst>
            <pc:docMk/>
            <pc:sldMk cId="0" sldId="269"/>
            <ac:spMk id="18439" creationId="{049D8DFA-139C-473F-838D-D33ABE8856C7}"/>
          </ac:spMkLst>
        </pc:spChg>
        <pc:spChg chg="add">
          <ac:chgData name="MIELE FRANCESCO" userId="S::38992@ds.units.it::f04a46d5-c1e3-4ecc-b409-a6c6896d7b59" providerId="AD" clId="Web-{64F873BC-FC68-6394-F7A9-43A9714FD998}" dt="2022-07-13T10:29:04.383" v="14"/>
          <ac:spMkLst>
            <pc:docMk/>
            <pc:sldMk cId="0" sldId="269"/>
            <ac:spMk id="18441" creationId="{16EF2925-7D5E-46C1-9C42-D5C717A6B966}"/>
          </ac:spMkLst>
        </pc:spChg>
        <pc:spChg chg="add">
          <ac:chgData name="MIELE FRANCESCO" userId="S::38992@ds.units.it::f04a46d5-c1e3-4ecc-b409-a6c6896d7b59" providerId="AD" clId="Web-{64F873BC-FC68-6394-F7A9-43A9714FD998}" dt="2022-07-13T10:29:04.383" v="14"/>
          <ac:spMkLst>
            <pc:docMk/>
            <pc:sldMk cId="0" sldId="269"/>
            <ac:spMk id="18443" creationId="{E918B99E-4097-4B96-A9A3-600B88727316}"/>
          </ac:spMkLst>
        </pc:spChg>
      </pc:sldChg>
      <pc:sldChg chg="addSp modSp del mod setBg modClrScheme setClrOvrMap chgLayout">
        <pc:chgData name="MIELE FRANCESCO" userId="S::38992@ds.units.it::f04a46d5-c1e3-4ecc-b409-a6c6896d7b59" providerId="AD" clId="Web-{64F873BC-FC68-6394-F7A9-43A9714FD998}" dt="2022-07-13T10:41:05.817" v="120"/>
        <pc:sldMkLst>
          <pc:docMk/>
          <pc:sldMk cId="0" sldId="270"/>
        </pc:sldMkLst>
        <pc:spChg chg="mod">
          <ac:chgData name="MIELE FRANCESCO" userId="S::38992@ds.units.it::f04a46d5-c1e3-4ecc-b409-a6c6896d7b59" providerId="AD" clId="Web-{64F873BC-FC68-6394-F7A9-43A9714FD998}" dt="2022-07-13T10:29:08.383" v="15"/>
          <ac:spMkLst>
            <pc:docMk/>
            <pc:sldMk cId="0" sldId="270"/>
            <ac:spMk id="19457" creationId="{2A7DFF75-7929-7384-9584-6784FDEAF2AC}"/>
          </ac:spMkLst>
        </pc:spChg>
        <pc:spChg chg="mod">
          <ac:chgData name="MIELE FRANCESCO" userId="S::38992@ds.units.it::f04a46d5-c1e3-4ecc-b409-a6c6896d7b59" providerId="AD" clId="Web-{64F873BC-FC68-6394-F7A9-43A9714FD998}" dt="2022-07-13T10:29:08.383" v="15"/>
          <ac:spMkLst>
            <pc:docMk/>
            <pc:sldMk cId="0" sldId="270"/>
            <ac:spMk id="19458" creationId="{DDA7F861-934F-64B9-61EF-0F894DA2F670}"/>
          </ac:spMkLst>
        </pc:spChg>
        <pc:spChg chg="add">
          <ac:chgData name="MIELE FRANCESCO" userId="S::38992@ds.units.it::f04a46d5-c1e3-4ecc-b409-a6c6896d7b59" providerId="AD" clId="Web-{64F873BC-FC68-6394-F7A9-43A9714FD998}" dt="2022-07-13T10:29:08.383" v="15"/>
          <ac:spMkLst>
            <pc:docMk/>
            <pc:sldMk cId="0" sldId="270"/>
            <ac:spMk id="19463" creationId="{049D8DFA-139C-473F-838D-D33ABE8856C7}"/>
          </ac:spMkLst>
        </pc:spChg>
        <pc:spChg chg="add">
          <ac:chgData name="MIELE FRANCESCO" userId="S::38992@ds.units.it::f04a46d5-c1e3-4ecc-b409-a6c6896d7b59" providerId="AD" clId="Web-{64F873BC-FC68-6394-F7A9-43A9714FD998}" dt="2022-07-13T10:29:08.383" v="15"/>
          <ac:spMkLst>
            <pc:docMk/>
            <pc:sldMk cId="0" sldId="270"/>
            <ac:spMk id="19465" creationId="{16EF2925-7D5E-46C1-9C42-D5C717A6B966}"/>
          </ac:spMkLst>
        </pc:spChg>
        <pc:spChg chg="add">
          <ac:chgData name="MIELE FRANCESCO" userId="S::38992@ds.units.it::f04a46d5-c1e3-4ecc-b409-a6c6896d7b59" providerId="AD" clId="Web-{64F873BC-FC68-6394-F7A9-43A9714FD998}" dt="2022-07-13T10:29:08.383" v="15"/>
          <ac:spMkLst>
            <pc:docMk/>
            <pc:sldMk cId="0" sldId="270"/>
            <ac:spMk id="19467" creationId="{E918B99E-4097-4B96-A9A3-600B88727316}"/>
          </ac:spMkLst>
        </pc:spChg>
      </pc:sldChg>
      <pc:sldChg chg="addSp modSp del mod setBg modClrScheme setClrOvrMap chgLayout">
        <pc:chgData name="MIELE FRANCESCO" userId="S::38992@ds.units.it::f04a46d5-c1e3-4ecc-b409-a6c6896d7b59" providerId="AD" clId="Web-{64F873BC-FC68-6394-F7A9-43A9714FD998}" dt="2022-07-13T10:41:05.004" v="119"/>
        <pc:sldMkLst>
          <pc:docMk/>
          <pc:sldMk cId="0" sldId="271"/>
        </pc:sldMkLst>
        <pc:spChg chg="mod">
          <ac:chgData name="MIELE FRANCESCO" userId="S::38992@ds.units.it::f04a46d5-c1e3-4ecc-b409-a6c6896d7b59" providerId="AD" clId="Web-{64F873BC-FC68-6394-F7A9-43A9714FD998}" dt="2022-07-13T10:29:11.946" v="16"/>
          <ac:spMkLst>
            <pc:docMk/>
            <pc:sldMk cId="0" sldId="271"/>
            <ac:spMk id="20481" creationId="{0B246962-23D6-8F83-15B9-633BA33AB72F}"/>
          </ac:spMkLst>
        </pc:spChg>
        <pc:spChg chg="mod">
          <ac:chgData name="MIELE FRANCESCO" userId="S::38992@ds.units.it::f04a46d5-c1e3-4ecc-b409-a6c6896d7b59" providerId="AD" clId="Web-{64F873BC-FC68-6394-F7A9-43A9714FD998}" dt="2022-07-13T10:29:11.946" v="16"/>
          <ac:spMkLst>
            <pc:docMk/>
            <pc:sldMk cId="0" sldId="271"/>
            <ac:spMk id="20482" creationId="{CE5F30B1-17BF-A552-F004-E8615F1F8F6C}"/>
          </ac:spMkLst>
        </pc:spChg>
        <pc:spChg chg="add">
          <ac:chgData name="MIELE FRANCESCO" userId="S::38992@ds.units.it::f04a46d5-c1e3-4ecc-b409-a6c6896d7b59" providerId="AD" clId="Web-{64F873BC-FC68-6394-F7A9-43A9714FD998}" dt="2022-07-13T10:29:11.946" v="16"/>
          <ac:spMkLst>
            <pc:docMk/>
            <pc:sldMk cId="0" sldId="271"/>
            <ac:spMk id="20487" creationId="{049D8DFA-139C-473F-838D-D33ABE8856C7}"/>
          </ac:spMkLst>
        </pc:spChg>
        <pc:spChg chg="add">
          <ac:chgData name="MIELE FRANCESCO" userId="S::38992@ds.units.it::f04a46d5-c1e3-4ecc-b409-a6c6896d7b59" providerId="AD" clId="Web-{64F873BC-FC68-6394-F7A9-43A9714FD998}" dt="2022-07-13T10:29:11.946" v="16"/>
          <ac:spMkLst>
            <pc:docMk/>
            <pc:sldMk cId="0" sldId="271"/>
            <ac:spMk id="20489" creationId="{16EF2925-7D5E-46C1-9C42-D5C717A6B966}"/>
          </ac:spMkLst>
        </pc:spChg>
        <pc:spChg chg="add">
          <ac:chgData name="MIELE FRANCESCO" userId="S::38992@ds.units.it::f04a46d5-c1e3-4ecc-b409-a6c6896d7b59" providerId="AD" clId="Web-{64F873BC-FC68-6394-F7A9-43A9714FD998}" dt="2022-07-13T10:29:11.946" v="16"/>
          <ac:spMkLst>
            <pc:docMk/>
            <pc:sldMk cId="0" sldId="271"/>
            <ac:spMk id="20491" creationId="{E918B99E-4097-4B96-A9A3-600B88727316}"/>
          </ac:spMkLst>
        </pc:spChg>
      </pc:sldChg>
      <pc:sldChg chg="addSp delSp modSp add replId">
        <pc:chgData name="MIELE FRANCESCO" userId="S::38992@ds.units.it::f04a46d5-c1e3-4ecc-b409-a6c6896d7b59" providerId="AD" clId="Web-{64F873BC-FC68-6394-F7A9-43A9714FD998}" dt="2022-07-13T13:52:35.207" v="1003" actId="20577"/>
        <pc:sldMkLst>
          <pc:docMk/>
          <pc:sldMk cId="756873725" sldId="272"/>
        </pc:sldMkLst>
        <pc:spChg chg="add mod">
          <ac:chgData name="MIELE FRANCESCO" userId="S::38992@ds.units.it::f04a46d5-c1e3-4ecc-b409-a6c6896d7b59" providerId="AD" clId="Web-{64F873BC-FC68-6394-F7A9-43A9714FD998}" dt="2022-07-13T10:38:52.405" v="112" actId="1076"/>
          <ac:spMkLst>
            <pc:docMk/>
            <pc:sldMk cId="756873725" sldId="272"/>
            <ac:spMk id="3" creationId="{1E6B6CC7-DC21-C3F4-B16C-935A24B5D0FB}"/>
          </ac:spMkLst>
        </pc:spChg>
        <pc:spChg chg="add del mod">
          <ac:chgData name="MIELE FRANCESCO" userId="S::38992@ds.units.it::f04a46d5-c1e3-4ecc-b409-a6c6896d7b59" providerId="AD" clId="Web-{64F873BC-FC68-6394-F7A9-43A9714FD998}" dt="2022-07-13T10:40:00.861" v="118" actId="14100"/>
          <ac:spMkLst>
            <pc:docMk/>
            <pc:sldMk cId="756873725" sldId="272"/>
            <ac:spMk id="5" creationId="{BF644588-158F-166E-DB00-BE58470F7BE4}"/>
          </ac:spMkLst>
        </pc:spChg>
        <pc:spChg chg="add mod">
          <ac:chgData name="MIELE FRANCESCO" userId="S::38992@ds.units.it::f04a46d5-c1e3-4ecc-b409-a6c6896d7b59" providerId="AD" clId="Web-{64F873BC-FC68-6394-F7A9-43A9714FD998}" dt="2022-07-13T10:32:48.829" v="44" actId="1076"/>
          <ac:spMkLst>
            <pc:docMk/>
            <pc:sldMk cId="756873725" sldId="272"/>
            <ac:spMk id="7" creationId="{A7F6EF89-D597-9589-EDE9-90F84103C0E9}"/>
          </ac:spMkLst>
        </pc:spChg>
        <pc:spChg chg="add mod">
          <ac:chgData name="MIELE FRANCESCO" userId="S::38992@ds.units.it::f04a46d5-c1e3-4ecc-b409-a6c6896d7b59" providerId="AD" clId="Web-{64F873BC-FC68-6394-F7A9-43A9714FD998}" dt="2022-07-13T13:29:33.553" v="257" actId="14100"/>
          <ac:spMkLst>
            <pc:docMk/>
            <pc:sldMk cId="756873725" sldId="272"/>
            <ac:spMk id="9" creationId="{59D8C327-5D39-6194-D852-D7D1316EADFD}"/>
          </ac:spMkLst>
        </pc:spChg>
        <pc:spChg chg="add mod">
          <ac:chgData name="MIELE FRANCESCO" userId="S::38992@ds.units.it::f04a46d5-c1e3-4ecc-b409-a6c6896d7b59" providerId="AD" clId="Web-{64F873BC-FC68-6394-F7A9-43A9714FD998}" dt="2022-07-13T13:29:44.585" v="258" actId="1076"/>
          <ac:spMkLst>
            <pc:docMk/>
            <pc:sldMk cId="756873725" sldId="272"/>
            <ac:spMk id="11" creationId="{35531513-A049-9065-98F6-BE21DD0C8293}"/>
          </ac:spMkLst>
        </pc:spChg>
        <pc:spChg chg="add mod">
          <ac:chgData name="MIELE FRANCESCO" userId="S::38992@ds.units.it::f04a46d5-c1e3-4ecc-b409-a6c6896d7b59" providerId="AD" clId="Web-{64F873BC-FC68-6394-F7A9-43A9714FD998}" dt="2022-07-13T13:52:35.207" v="1003" actId="20577"/>
          <ac:spMkLst>
            <pc:docMk/>
            <pc:sldMk cId="756873725" sldId="272"/>
            <ac:spMk id="13" creationId="{FA762152-5B8F-2E68-F65F-D8BC0E0AE62A}"/>
          </ac:spMkLst>
        </pc:spChg>
        <pc:spChg chg="add mod">
          <ac:chgData name="MIELE FRANCESCO" userId="S::38992@ds.units.it::f04a46d5-c1e3-4ecc-b409-a6c6896d7b59" providerId="AD" clId="Web-{64F873BC-FC68-6394-F7A9-43A9714FD998}" dt="2022-07-13T10:34:54.303" v="63" actId="20577"/>
          <ac:spMkLst>
            <pc:docMk/>
            <pc:sldMk cId="756873725" sldId="272"/>
            <ac:spMk id="15" creationId="{5E9694DF-B30C-C464-01AA-1E1B666721BC}"/>
          </ac:spMkLst>
        </pc:spChg>
        <pc:spChg chg="add mod">
          <ac:chgData name="MIELE FRANCESCO" userId="S::38992@ds.units.it::f04a46d5-c1e3-4ecc-b409-a6c6896d7b59" providerId="AD" clId="Web-{64F873BC-FC68-6394-F7A9-43A9714FD998}" dt="2022-07-13T10:35:24.851" v="66" actId="1076"/>
          <ac:spMkLst>
            <pc:docMk/>
            <pc:sldMk cId="756873725" sldId="272"/>
            <ac:spMk id="17" creationId="{D2529ADF-4D10-A727-E199-C1B79C0C03D9}"/>
          </ac:spMkLst>
        </pc:spChg>
        <pc:spChg chg="add mod">
          <ac:chgData name="MIELE FRANCESCO" userId="S::38992@ds.units.it::f04a46d5-c1e3-4ecc-b409-a6c6896d7b59" providerId="AD" clId="Web-{64F873BC-FC68-6394-F7A9-43A9714FD998}" dt="2022-07-13T10:36:16.071" v="74" actId="20577"/>
          <ac:spMkLst>
            <pc:docMk/>
            <pc:sldMk cId="756873725" sldId="272"/>
            <ac:spMk id="19" creationId="{58CE07DB-4AB2-3071-5772-3CD6ED0C3772}"/>
          </ac:spMkLst>
        </pc:spChg>
        <pc:spChg chg="add mod">
          <ac:chgData name="MIELE FRANCESCO" userId="S::38992@ds.units.it::f04a46d5-c1e3-4ecc-b409-a6c6896d7b59" providerId="AD" clId="Web-{64F873BC-FC68-6394-F7A9-43A9714FD998}" dt="2022-07-13T10:36:52.291" v="78" actId="14100"/>
          <ac:spMkLst>
            <pc:docMk/>
            <pc:sldMk cId="756873725" sldId="272"/>
            <ac:spMk id="21" creationId="{CAB44555-27DD-6B25-50CD-3F847083D669}"/>
          </ac:spMkLst>
        </pc:spChg>
        <pc:spChg chg="add mod">
          <ac:chgData name="MIELE FRANCESCO" userId="S::38992@ds.units.it::f04a46d5-c1e3-4ecc-b409-a6c6896d7b59" providerId="AD" clId="Web-{64F873BC-FC68-6394-F7A9-43A9714FD998}" dt="2022-07-13T10:37:31.090" v="85" actId="20577"/>
          <ac:spMkLst>
            <pc:docMk/>
            <pc:sldMk cId="756873725" sldId="272"/>
            <ac:spMk id="23" creationId="{3101C344-8997-3884-D9BD-19927A1F2BBD}"/>
          </ac:spMkLst>
        </pc:spChg>
        <pc:spChg chg="mod">
          <ac:chgData name="MIELE FRANCESCO" userId="S::38992@ds.units.it::f04a46d5-c1e3-4ecc-b409-a6c6896d7b59" providerId="AD" clId="Web-{64F873BC-FC68-6394-F7A9-43A9714FD998}" dt="2022-07-13T10:31:34.248" v="30" actId="20577"/>
          <ac:spMkLst>
            <pc:docMk/>
            <pc:sldMk cId="756873725" sldId="272"/>
            <ac:spMk id="9218" creationId="{2034342B-EE61-ECBD-62ED-5A5361B48F19}"/>
          </ac:spMkLst>
        </pc:spChg>
      </pc:sldChg>
      <pc:sldChg chg="add del replId">
        <pc:chgData name="MIELE FRANCESCO" userId="S::38992@ds.units.it::f04a46d5-c1e3-4ecc-b409-a6c6896d7b59" providerId="AD" clId="Web-{64F873BC-FC68-6394-F7A9-43A9714FD998}" dt="2022-07-13T10:29:45.338" v="18"/>
        <pc:sldMkLst>
          <pc:docMk/>
          <pc:sldMk cId="3330291414" sldId="272"/>
        </pc:sldMkLst>
      </pc:sldChg>
      <pc:sldChg chg="new del">
        <pc:chgData name="MIELE FRANCESCO" userId="S::38992@ds.units.it::f04a46d5-c1e3-4ecc-b409-a6c6896d7b59" providerId="AD" clId="Web-{64F873BC-FC68-6394-F7A9-43A9714FD998}" dt="2022-07-13T12:40:26.804" v="240"/>
        <pc:sldMkLst>
          <pc:docMk/>
          <pc:sldMk cId="158384262" sldId="273"/>
        </pc:sldMkLst>
      </pc:sldChg>
      <pc:sldChg chg="add del replId">
        <pc:chgData name="MIELE FRANCESCO" userId="S::38992@ds.units.it::f04a46d5-c1e3-4ecc-b409-a6c6896d7b59" providerId="AD" clId="Web-{64F873BC-FC68-6394-F7A9-43A9714FD998}" dt="2022-07-13T10:31:37.858" v="32"/>
        <pc:sldMkLst>
          <pc:docMk/>
          <pc:sldMk cId="1536212555" sldId="273"/>
        </pc:sldMkLst>
      </pc:sldChg>
      <pc:sldChg chg="modSp add">
        <pc:chgData name="MIELE FRANCESCO" userId="S::38992@ds.units.it::f04a46d5-c1e3-4ecc-b409-a6c6896d7b59" providerId="AD" clId="Web-{64F873BC-FC68-6394-F7A9-43A9714FD998}" dt="2022-07-13T12:41:26.806" v="256" actId="20577"/>
        <pc:sldMkLst>
          <pc:docMk/>
          <pc:sldMk cId="361232512" sldId="274"/>
        </pc:sldMkLst>
        <pc:spChg chg="mod">
          <ac:chgData name="MIELE FRANCESCO" userId="S::38992@ds.units.it::f04a46d5-c1e3-4ecc-b409-a6c6896d7b59" providerId="AD" clId="Web-{64F873BC-FC68-6394-F7A9-43A9714FD998}" dt="2022-07-13T12:41:26.806" v="256" actId="20577"/>
          <ac:spMkLst>
            <pc:docMk/>
            <pc:sldMk cId="361232512" sldId="274"/>
            <ac:spMk id="49" creationId="{00000000-0000-0000-0000-000000000000}"/>
          </ac:spMkLst>
        </pc:spChg>
        <pc:spChg chg="mod">
          <ac:chgData name="MIELE FRANCESCO" userId="S::38992@ds.units.it::f04a46d5-c1e3-4ecc-b409-a6c6896d7b59" providerId="AD" clId="Web-{64F873BC-FC68-6394-F7A9-43A9714FD998}" dt="2022-07-13T12:41:06.399" v="253" actId="1076"/>
          <ac:spMkLst>
            <pc:docMk/>
            <pc:sldMk cId="361232512" sldId="274"/>
            <ac:spMk id="50" creationId="{00000000-0000-0000-0000-000000000000}"/>
          </ac:spMkLst>
        </pc:spChg>
      </pc:sldChg>
      <pc:sldChg chg="modSp add replId">
        <pc:chgData name="MIELE FRANCESCO" userId="S::38992@ds.units.it::f04a46d5-c1e3-4ecc-b409-a6c6896d7b59" providerId="AD" clId="Web-{64F873BC-FC68-6394-F7A9-43A9714FD998}" dt="2022-07-13T14:00:43.301" v="1301" actId="20577"/>
        <pc:sldMkLst>
          <pc:docMk/>
          <pc:sldMk cId="2983399579" sldId="275"/>
        </pc:sldMkLst>
        <pc:spChg chg="mod">
          <ac:chgData name="MIELE FRANCESCO" userId="S::38992@ds.units.it::f04a46d5-c1e3-4ecc-b409-a6c6896d7b59" providerId="AD" clId="Web-{64F873BC-FC68-6394-F7A9-43A9714FD998}" dt="2022-07-13T14:00:43.301" v="1301" actId="20577"/>
          <ac:spMkLst>
            <pc:docMk/>
            <pc:sldMk cId="2983399579" sldId="275"/>
            <ac:spMk id="8194" creationId="{C2107902-C48A-EF14-AE29-213CECA7B634}"/>
          </ac:spMkLst>
        </pc:spChg>
        <pc:spChg chg="mod">
          <ac:chgData name="MIELE FRANCESCO" userId="S::38992@ds.units.it::f04a46d5-c1e3-4ecc-b409-a6c6896d7b59" providerId="AD" clId="Web-{64F873BC-FC68-6394-F7A9-43A9714FD998}" dt="2022-07-13T13:59:04.548" v="1185" actId="20577"/>
          <ac:spMkLst>
            <pc:docMk/>
            <pc:sldMk cId="2983399579" sldId="275"/>
            <ac:spMk id="8195" creationId="{57D25F99-BFF1-26EE-FFDB-BDCAECC55C86}"/>
          </ac:spMkLst>
        </pc:spChg>
      </pc:sldChg>
      <pc:sldChg chg="modSp add replId">
        <pc:chgData name="MIELE FRANCESCO" userId="S::38992@ds.units.it::f04a46d5-c1e3-4ecc-b409-a6c6896d7b59" providerId="AD" clId="Web-{64F873BC-FC68-6394-F7A9-43A9714FD998}" dt="2022-07-13T14:14:47.875" v="2217" actId="20577"/>
        <pc:sldMkLst>
          <pc:docMk/>
          <pc:sldMk cId="2520868523" sldId="276"/>
        </pc:sldMkLst>
        <pc:spChg chg="mod">
          <ac:chgData name="MIELE FRANCESCO" userId="S::38992@ds.units.it::f04a46d5-c1e3-4ecc-b409-a6c6896d7b59" providerId="AD" clId="Web-{64F873BC-FC68-6394-F7A9-43A9714FD998}" dt="2022-07-13T14:14:47.875" v="2217" actId="20577"/>
          <ac:spMkLst>
            <pc:docMk/>
            <pc:sldMk cId="2520868523" sldId="276"/>
            <ac:spMk id="8194" creationId="{C2107902-C48A-EF14-AE29-213CECA7B634}"/>
          </ac:spMkLst>
        </pc:spChg>
        <pc:spChg chg="mod">
          <ac:chgData name="MIELE FRANCESCO" userId="S::38992@ds.units.it::f04a46d5-c1e3-4ecc-b409-a6c6896d7b59" providerId="AD" clId="Web-{64F873BC-FC68-6394-F7A9-43A9714FD998}" dt="2022-07-13T14:02:15.773" v="1333" actId="20577"/>
          <ac:spMkLst>
            <pc:docMk/>
            <pc:sldMk cId="2520868523" sldId="276"/>
            <ac:spMk id="8195" creationId="{57D25F99-BFF1-26EE-FFDB-BDCAECC55C86}"/>
          </ac:spMkLst>
        </pc:spChg>
      </pc:sldChg>
      <pc:sldChg chg="modSp add replId">
        <pc:chgData name="MIELE FRANCESCO" userId="S::38992@ds.units.it::f04a46d5-c1e3-4ecc-b409-a6c6896d7b59" providerId="AD" clId="Web-{64F873BC-FC68-6394-F7A9-43A9714FD998}" dt="2022-07-13T14:30:53.750" v="2696" actId="20577"/>
        <pc:sldMkLst>
          <pc:docMk/>
          <pc:sldMk cId="3109232787" sldId="277"/>
        </pc:sldMkLst>
        <pc:spChg chg="mod">
          <ac:chgData name="MIELE FRANCESCO" userId="S::38992@ds.units.it::f04a46d5-c1e3-4ecc-b409-a6c6896d7b59" providerId="AD" clId="Web-{64F873BC-FC68-6394-F7A9-43A9714FD998}" dt="2022-07-13T14:30:53.750" v="2696" actId="20577"/>
          <ac:spMkLst>
            <pc:docMk/>
            <pc:sldMk cId="3109232787" sldId="277"/>
            <ac:spMk id="8194" creationId="{C2107902-C48A-EF14-AE29-213CECA7B634}"/>
          </ac:spMkLst>
        </pc:spChg>
        <pc:spChg chg="mod">
          <ac:chgData name="MIELE FRANCESCO" userId="S::38992@ds.units.it::f04a46d5-c1e3-4ecc-b409-a6c6896d7b59" providerId="AD" clId="Web-{64F873BC-FC68-6394-F7A9-43A9714FD998}" dt="2022-07-13T14:15:33.377" v="2229" actId="20577"/>
          <ac:spMkLst>
            <pc:docMk/>
            <pc:sldMk cId="3109232787" sldId="277"/>
            <ac:spMk id="8195" creationId="{57D25F99-BFF1-26EE-FFDB-BDCAECC55C86}"/>
          </ac:spMkLst>
        </pc:spChg>
      </pc:sldChg>
      <pc:sldChg chg="addSp delSp modSp new mod setBg">
        <pc:chgData name="MIELE FRANCESCO" userId="S::38992@ds.units.it::f04a46d5-c1e3-4ecc-b409-a6c6896d7b59" providerId="AD" clId="Web-{64F873BC-FC68-6394-F7A9-43A9714FD998}" dt="2022-07-13T14:36:09.466" v="2707"/>
        <pc:sldMkLst>
          <pc:docMk/>
          <pc:sldMk cId="3189173608" sldId="278"/>
        </pc:sldMkLst>
        <pc:spChg chg="add del">
          <ac:chgData name="MIELE FRANCESCO" userId="S::38992@ds.units.it::f04a46d5-c1e3-4ecc-b409-a6c6896d7b59" providerId="AD" clId="Web-{64F873BC-FC68-6394-F7A9-43A9714FD998}" dt="2022-07-13T14:35:34.650" v="2702"/>
          <ac:spMkLst>
            <pc:docMk/>
            <pc:sldMk cId="3189173608" sldId="278"/>
            <ac:spMk id="7" creationId="{B227C726-00E9-4762-B7F2-B5B94A12029D}"/>
          </ac:spMkLst>
        </pc:spChg>
        <pc:spChg chg="add del">
          <ac:chgData name="MIELE FRANCESCO" userId="S::38992@ds.units.it::f04a46d5-c1e3-4ecc-b409-a6c6896d7b59" providerId="AD" clId="Web-{64F873BC-FC68-6394-F7A9-43A9714FD998}" dt="2022-07-13T14:36:09.466" v="2707"/>
          <ac:spMkLst>
            <pc:docMk/>
            <pc:sldMk cId="3189173608" sldId="278"/>
            <ac:spMk id="8" creationId="{E6E37985-09B8-4F09-93C7-44CB3EDE52A4}"/>
          </ac:spMkLst>
        </pc:spChg>
        <pc:spChg chg="add">
          <ac:chgData name="MIELE FRANCESCO" userId="S::38992@ds.units.it::f04a46d5-c1e3-4ecc-b409-a6c6896d7b59" providerId="AD" clId="Web-{64F873BC-FC68-6394-F7A9-43A9714FD998}" dt="2022-07-13T14:36:09.466" v="2707"/>
          <ac:spMkLst>
            <pc:docMk/>
            <pc:sldMk cId="3189173608" sldId="278"/>
            <ac:spMk id="13" creationId="{9A59D6AC-B583-4DCF-89D8-12F6A13BD287}"/>
          </ac:spMkLst>
        </pc:spChg>
        <pc:spChg chg="add">
          <ac:chgData name="MIELE FRANCESCO" userId="S::38992@ds.units.it::f04a46d5-c1e3-4ecc-b409-a6c6896d7b59" providerId="AD" clId="Web-{64F873BC-FC68-6394-F7A9-43A9714FD998}" dt="2022-07-13T14:36:09.466" v="2707"/>
          <ac:spMkLst>
            <pc:docMk/>
            <pc:sldMk cId="3189173608" sldId="278"/>
            <ac:spMk id="15" creationId="{0819A562-3A05-4F49-8985-6050DA5B3A7B}"/>
          </ac:spMkLst>
        </pc:spChg>
        <pc:spChg chg="add">
          <ac:chgData name="MIELE FRANCESCO" userId="S::38992@ds.units.it::f04a46d5-c1e3-4ecc-b409-a6c6896d7b59" providerId="AD" clId="Web-{64F873BC-FC68-6394-F7A9-43A9714FD998}" dt="2022-07-13T14:36:09.466" v="2707"/>
          <ac:spMkLst>
            <pc:docMk/>
            <pc:sldMk cId="3189173608" sldId="278"/>
            <ac:spMk id="17" creationId="{16BC1009-44B8-469B-8AB6-7A0642CC6714}"/>
          </ac:spMkLst>
        </pc:spChg>
        <pc:picChg chg="add del mod">
          <ac:chgData name="MIELE FRANCESCO" userId="S::38992@ds.units.it::f04a46d5-c1e3-4ecc-b409-a6c6896d7b59" providerId="AD" clId="Web-{64F873BC-FC68-6394-F7A9-43A9714FD998}" dt="2022-07-13T14:35:42.947" v="2703"/>
          <ac:picMkLst>
            <pc:docMk/>
            <pc:sldMk cId="3189173608" sldId="278"/>
            <ac:picMk id="2" creationId="{CA3DEF77-220B-8F7C-AEA2-9EB9CBDCFE32}"/>
          </ac:picMkLst>
        </pc:picChg>
        <pc:picChg chg="add mod">
          <ac:chgData name="MIELE FRANCESCO" userId="S::38992@ds.units.it::f04a46d5-c1e3-4ecc-b409-a6c6896d7b59" providerId="AD" clId="Web-{64F873BC-FC68-6394-F7A9-43A9714FD998}" dt="2022-07-13T14:36:09.466" v="2707"/>
          <ac:picMkLst>
            <pc:docMk/>
            <pc:sldMk cId="3189173608" sldId="278"/>
            <ac:picMk id="3" creationId="{9C512509-ABD5-E57A-F715-2518A4B74971}"/>
          </ac:picMkLst>
        </pc:picChg>
      </pc:sldChg>
      <pc:sldChg chg="modSp add replId">
        <pc:chgData name="MIELE FRANCESCO" userId="S::38992@ds.units.it::f04a46d5-c1e3-4ecc-b409-a6c6896d7b59" providerId="AD" clId="Web-{64F873BC-FC68-6394-F7A9-43A9714FD998}" dt="2022-07-13T15:07:22.649" v="3026" actId="20577"/>
        <pc:sldMkLst>
          <pc:docMk/>
          <pc:sldMk cId="1974653148" sldId="279"/>
        </pc:sldMkLst>
        <pc:spChg chg="mod">
          <ac:chgData name="MIELE FRANCESCO" userId="S::38992@ds.units.it::f04a46d5-c1e3-4ecc-b409-a6c6896d7b59" providerId="AD" clId="Web-{64F873BC-FC68-6394-F7A9-43A9714FD998}" dt="2022-07-13T15:07:22.649" v="3026" actId="20577"/>
          <ac:spMkLst>
            <pc:docMk/>
            <pc:sldMk cId="1974653148" sldId="279"/>
            <ac:spMk id="8194" creationId="{C2107902-C48A-EF14-AE29-213CECA7B634}"/>
          </ac:spMkLst>
        </pc:spChg>
        <pc:spChg chg="mod">
          <ac:chgData name="MIELE FRANCESCO" userId="S::38992@ds.units.it::f04a46d5-c1e3-4ecc-b409-a6c6896d7b59" providerId="AD" clId="Web-{64F873BC-FC68-6394-F7A9-43A9714FD998}" dt="2022-07-13T15:00:29.014" v="2728" actId="20577"/>
          <ac:spMkLst>
            <pc:docMk/>
            <pc:sldMk cId="1974653148" sldId="279"/>
            <ac:spMk id="8195" creationId="{57D25F99-BFF1-26EE-FFDB-BDCAECC55C86}"/>
          </ac:spMkLst>
        </pc:spChg>
      </pc:sldChg>
      <pc:sldChg chg="new del">
        <pc:chgData name="MIELE FRANCESCO" userId="S::38992@ds.units.it::f04a46d5-c1e3-4ecc-b409-a6c6896d7b59" providerId="AD" clId="Web-{64F873BC-FC68-6394-F7A9-43A9714FD998}" dt="2022-07-13T15:00:02.498" v="2709"/>
        <pc:sldMkLst>
          <pc:docMk/>
          <pc:sldMk cId="3095850777" sldId="279"/>
        </pc:sldMkLst>
      </pc:sldChg>
      <pc:sldChg chg="modSp add replId">
        <pc:chgData name="MIELE FRANCESCO" userId="S::38992@ds.units.it::f04a46d5-c1e3-4ecc-b409-a6c6896d7b59" providerId="AD" clId="Web-{64F873BC-FC68-6394-F7A9-43A9714FD998}" dt="2022-07-13T15:30:24.265" v="3575" actId="20577"/>
        <pc:sldMkLst>
          <pc:docMk/>
          <pc:sldMk cId="377652575" sldId="280"/>
        </pc:sldMkLst>
        <pc:spChg chg="mod">
          <ac:chgData name="MIELE FRANCESCO" userId="S::38992@ds.units.it::f04a46d5-c1e3-4ecc-b409-a6c6896d7b59" providerId="AD" clId="Web-{64F873BC-FC68-6394-F7A9-43A9714FD998}" dt="2022-07-13T15:30:24.265" v="3575" actId="20577"/>
          <ac:spMkLst>
            <pc:docMk/>
            <pc:sldMk cId="377652575" sldId="280"/>
            <ac:spMk id="8194" creationId="{C2107902-C48A-EF14-AE29-213CECA7B634}"/>
          </ac:spMkLst>
        </pc:spChg>
      </pc:sldChg>
      <pc:sldChg chg="modSp add replId">
        <pc:chgData name="MIELE FRANCESCO" userId="S::38992@ds.units.it::f04a46d5-c1e3-4ecc-b409-a6c6896d7b59" providerId="AD" clId="Web-{64F873BC-FC68-6394-F7A9-43A9714FD998}" dt="2022-07-13T15:46:37.429" v="3976" actId="20577"/>
        <pc:sldMkLst>
          <pc:docMk/>
          <pc:sldMk cId="3869165702" sldId="281"/>
        </pc:sldMkLst>
        <pc:spChg chg="mod">
          <ac:chgData name="MIELE FRANCESCO" userId="S::38992@ds.units.it::f04a46d5-c1e3-4ecc-b409-a6c6896d7b59" providerId="AD" clId="Web-{64F873BC-FC68-6394-F7A9-43A9714FD998}" dt="2022-07-13T15:46:37.429" v="3976" actId="20577"/>
          <ac:spMkLst>
            <pc:docMk/>
            <pc:sldMk cId="3869165702" sldId="281"/>
            <ac:spMk id="8194" creationId="{C2107902-C48A-EF14-AE29-213CECA7B634}"/>
          </ac:spMkLst>
        </pc:spChg>
        <pc:spChg chg="mod">
          <ac:chgData name="MIELE FRANCESCO" userId="S::38992@ds.units.it::f04a46d5-c1e3-4ecc-b409-a6c6896d7b59" providerId="AD" clId="Web-{64F873BC-FC68-6394-F7A9-43A9714FD998}" dt="2022-07-13T15:38:39.246" v="3584" actId="20577"/>
          <ac:spMkLst>
            <pc:docMk/>
            <pc:sldMk cId="3869165702" sldId="281"/>
            <ac:spMk id="8195" creationId="{57D25F99-BFF1-26EE-FFDB-BDCAECC55C86}"/>
          </ac:spMkLst>
        </pc:spChg>
      </pc:sldChg>
      <pc:sldMasterChg chg="add del addSldLayout delSldLayout">
        <pc:chgData name="MIELE FRANCESCO" userId="S::38992@ds.units.it::f04a46d5-c1e3-4ecc-b409-a6c6896d7b59" providerId="AD" clId="Web-{64F873BC-FC68-6394-F7A9-43A9714FD998}" dt="2022-07-13T12:40:22.429" v="239"/>
        <pc:sldMasterMkLst>
          <pc:docMk/>
          <pc:sldMasterMk cId="0" sldId="2147483648"/>
        </pc:sldMasterMkLst>
        <pc:sldLayoutChg chg="add">
          <pc:chgData name="MIELE FRANCESCO" userId="S::38992@ds.units.it::f04a46d5-c1e3-4ecc-b409-a6c6896d7b59" providerId="AD" clId="Web-{64F873BC-FC68-6394-F7A9-43A9714FD998}" dt="2022-07-13T12:40:22.429" v="239"/>
          <pc:sldLayoutMkLst>
            <pc:docMk/>
            <pc:sldMasterMk cId="0" sldId="2147483648"/>
            <pc:sldLayoutMk cId="0" sldId="2147483649"/>
          </pc:sldLayoutMkLst>
        </pc:sldLayoutChg>
        <pc:sldLayoutChg chg="add">
          <pc:chgData name="MIELE FRANCESCO" userId="S::38992@ds.units.it::f04a46d5-c1e3-4ecc-b409-a6c6896d7b59" providerId="AD" clId="Web-{64F873BC-FC68-6394-F7A9-43A9714FD998}" dt="2022-07-13T12:40:22.429" v="239"/>
          <pc:sldLayoutMkLst>
            <pc:docMk/>
            <pc:sldMasterMk cId="0" sldId="2147483648"/>
            <pc:sldLayoutMk cId="0" sldId="2147483650"/>
          </pc:sldLayoutMkLst>
        </pc:sldLayoutChg>
        <pc:sldLayoutChg chg="add">
          <pc:chgData name="MIELE FRANCESCO" userId="S::38992@ds.units.it::f04a46d5-c1e3-4ecc-b409-a6c6896d7b59" providerId="AD" clId="Web-{64F873BC-FC68-6394-F7A9-43A9714FD998}" dt="2022-07-13T12:40:22.429" v="239"/>
          <pc:sldLayoutMkLst>
            <pc:docMk/>
            <pc:sldMasterMk cId="0" sldId="2147483648"/>
            <pc:sldLayoutMk cId="0" sldId="2147483651"/>
          </pc:sldLayoutMkLst>
        </pc:sldLayoutChg>
        <pc:sldLayoutChg chg="del">
          <pc:chgData name="MIELE FRANCESCO" userId="S::38992@ds.units.it::f04a46d5-c1e3-4ecc-b409-a6c6896d7b59" providerId="AD" clId="Web-{64F873BC-FC68-6394-F7A9-43A9714FD998}" dt="2022-07-13T10:27:42.474" v="0"/>
          <pc:sldLayoutMkLst>
            <pc:docMk/>
            <pc:sldMasterMk cId="0" sldId="2147483648"/>
            <pc:sldLayoutMk cId="3193915592" sldId="2147483651"/>
          </pc:sldLayoutMkLst>
        </pc:sldLayoutChg>
        <pc:sldLayoutChg chg="add">
          <pc:chgData name="MIELE FRANCESCO" userId="S::38992@ds.units.it::f04a46d5-c1e3-4ecc-b409-a6c6896d7b59" providerId="AD" clId="Web-{64F873BC-FC68-6394-F7A9-43A9714FD998}" dt="2022-07-13T12:40:22.429" v="239"/>
          <pc:sldLayoutMkLst>
            <pc:docMk/>
            <pc:sldMasterMk cId="0" sldId="2147483648"/>
            <pc:sldLayoutMk cId="0" sldId="2147483652"/>
          </pc:sldLayoutMkLst>
        </pc:sldLayoutChg>
        <pc:sldLayoutChg chg="del">
          <pc:chgData name="MIELE FRANCESCO" userId="S::38992@ds.units.it::f04a46d5-c1e3-4ecc-b409-a6c6896d7b59" providerId="AD" clId="Web-{64F873BC-FC68-6394-F7A9-43A9714FD998}" dt="2022-07-13T10:27:42.474" v="0"/>
          <pc:sldLayoutMkLst>
            <pc:docMk/>
            <pc:sldMasterMk cId="0" sldId="2147483648"/>
            <pc:sldLayoutMk cId="3259524440" sldId="2147483652"/>
          </pc:sldLayoutMkLst>
        </pc:sldLayoutChg>
        <pc:sldLayoutChg chg="add">
          <pc:chgData name="MIELE FRANCESCO" userId="S::38992@ds.units.it::f04a46d5-c1e3-4ecc-b409-a6c6896d7b59" providerId="AD" clId="Web-{64F873BC-FC68-6394-F7A9-43A9714FD998}" dt="2022-07-13T12:40:22.429" v="239"/>
          <pc:sldLayoutMkLst>
            <pc:docMk/>
            <pc:sldMasterMk cId="0" sldId="2147483648"/>
            <pc:sldLayoutMk cId="0" sldId="2147483653"/>
          </pc:sldLayoutMkLst>
        </pc:sldLayoutChg>
        <pc:sldLayoutChg chg="del">
          <pc:chgData name="MIELE FRANCESCO" userId="S::38992@ds.units.it::f04a46d5-c1e3-4ecc-b409-a6c6896d7b59" providerId="AD" clId="Web-{64F873BC-FC68-6394-F7A9-43A9714FD998}" dt="2022-07-13T10:27:42.474" v="0"/>
          <pc:sldLayoutMkLst>
            <pc:docMk/>
            <pc:sldMasterMk cId="0" sldId="2147483648"/>
            <pc:sldLayoutMk cId="1079098724" sldId="2147483653"/>
          </pc:sldLayoutMkLst>
        </pc:sldLayoutChg>
        <pc:sldLayoutChg chg="add">
          <pc:chgData name="MIELE FRANCESCO" userId="S::38992@ds.units.it::f04a46d5-c1e3-4ecc-b409-a6c6896d7b59" providerId="AD" clId="Web-{64F873BC-FC68-6394-F7A9-43A9714FD998}" dt="2022-07-13T12:40:22.429" v="239"/>
          <pc:sldLayoutMkLst>
            <pc:docMk/>
            <pc:sldMasterMk cId="0" sldId="2147483648"/>
            <pc:sldLayoutMk cId="0" sldId="2147483654"/>
          </pc:sldLayoutMkLst>
        </pc:sldLayoutChg>
        <pc:sldLayoutChg chg="del">
          <pc:chgData name="MIELE FRANCESCO" userId="S::38992@ds.units.it::f04a46d5-c1e3-4ecc-b409-a6c6896d7b59" providerId="AD" clId="Web-{64F873BC-FC68-6394-F7A9-43A9714FD998}" dt="2022-07-13T10:27:42.474" v="0"/>
          <pc:sldLayoutMkLst>
            <pc:docMk/>
            <pc:sldMasterMk cId="0" sldId="2147483648"/>
            <pc:sldLayoutMk cId="1047468653" sldId="2147483654"/>
          </pc:sldLayoutMkLst>
        </pc:sldLayoutChg>
        <pc:sldLayoutChg chg="add">
          <pc:chgData name="MIELE FRANCESCO" userId="S::38992@ds.units.it::f04a46d5-c1e3-4ecc-b409-a6c6896d7b59" providerId="AD" clId="Web-{64F873BC-FC68-6394-F7A9-43A9714FD998}" dt="2022-07-13T12:40:22.429" v="239"/>
          <pc:sldLayoutMkLst>
            <pc:docMk/>
            <pc:sldMasterMk cId="0" sldId="2147483648"/>
            <pc:sldLayoutMk cId="0" sldId="2147483655"/>
          </pc:sldLayoutMkLst>
        </pc:sldLayoutChg>
        <pc:sldLayoutChg chg="del">
          <pc:chgData name="MIELE FRANCESCO" userId="S::38992@ds.units.it::f04a46d5-c1e3-4ecc-b409-a6c6896d7b59" providerId="AD" clId="Web-{64F873BC-FC68-6394-F7A9-43A9714FD998}" dt="2022-07-13T10:27:42.474" v="0"/>
          <pc:sldLayoutMkLst>
            <pc:docMk/>
            <pc:sldMasterMk cId="0" sldId="2147483648"/>
            <pc:sldLayoutMk cId="2550648272" sldId="2147483655"/>
          </pc:sldLayoutMkLst>
        </pc:sldLayoutChg>
        <pc:sldLayoutChg chg="add">
          <pc:chgData name="MIELE FRANCESCO" userId="S::38992@ds.units.it::f04a46d5-c1e3-4ecc-b409-a6c6896d7b59" providerId="AD" clId="Web-{64F873BC-FC68-6394-F7A9-43A9714FD998}" dt="2022-07-13T12:40:22.429" v="239"/>
          <pc:sldLayoutMkLst>
            <pc:docMk/>
            <pc:sldMasterMk cId="0" sldId="2147483648"/>
            <pc:sldLayoutMk cId="0" sldId="2147483656"/>
          </pc:sldLayoutMkLst>
        </pc:sldLayoutChg>
        <pc:sldLayoutChg chg="del">
          <pc:chgData name="MIELE FRANCESCO" userId="S::38992@ds.units.it::f04a46d5-c1e3-4ecc-b409-a6c6896d7b59" providerId="AD" clId="Web-{64F873BC-FC68-6394-F7A9-43A9714FD998}" dt="2022-07-13T10:27:42.474" v="0"/>
          <pc:sldLayoutMkLst>
            <pc:docMk/>
            <pc:sldMasterMk cId="0" sldId="2147483648"/>
            <pc:sldLayoutMk cId="1171286778" sldId="2147483656"/>
          </pc:sldLayoutMkLst>
        </pc:sldLayoutChg>
        <pc:sldLayoutChg chg="add">
          <pc:chgData name="MIELE FRANCESCO" userId="S::38992@ds.units.it::f04a46d5-c1e3-4ecc-b409-a6c6896d7b59" providerId="AD" clId="Web-{64F873BC-FC68-6394-F7A9-43A9714FD998}" dt="2022-07-13T12:40:22.429" v="239"/>
          <pc:sldLayoutMkLst>
            <pc:docMk/>
            <pc:sldMasterMk cId="0" sldId="2147483648"/>
            <pc:sldLayoutMk cId="0" sldId="2147483657"/>
          </pc:sldLayoutMkLst>
        </pc:sldLayoutChg>
        <pc:sldLayoutChg chg="del">
          <pc:chgData name="MIELE FRANCESCO" userId="S::38992@ds.units.it::f04a46d5-c1e3-4ecc-b409-a6c6896d7b59" providerId="AD" clId="Web-{64F873BC-FC68-6394-F7A9-43A9714FD998}" dt="2022-07-13T10:27:42.474" v="0"/>
          <pc:sldLayoutMkLst>
            <pc:docMk/>
            <pc:sldMasterMk cId="0" sldId="2147483648"/>
            <pc:sldLayoutMk cId="3309715154" sldId="2147483657"/>
          </pc:sldLayoutMkLst>
        </pc:sldLayoutChg>
        <pc:sldLayoutChg chg="add">
          <pc:chgData name="MIELE FRANCESCO" userId="S::38992@ds.units.it::f04a46d5-c1e3-4ecc-b409-a6c6896d7b59" providerId="AD" clId="Web-{64F873BC-FC68-6394-F7A9-43A9714FD998}" dt="2022-07-13T12:40:22.429" v="239"/>
          <pc:sldLayoutMkLst>
            <pc:docMk/>
            <pc:sldMasterMk cId="0" sldId="2147483648"/>
            <pc:sldLayoutMk cId="0" sldId="2147483658"/>
          </pc:sldLayoutMkLst>
        </pc:sldLayoutChg>
        <pc:sldLayoutChg chg="del">
          <pc:chgData name="MIELE FRANCESCO" userId="S::38992@ds.units.it::f04a46d5-c1e3-4ecc-b409-a6c6896d7b59" providerId="AD" clId="Web-{64F873BC-FC68-6394-F7A9-43A9714FD998}" dt="2022-07-13T10:27:42.474" v="0"/>
          <pc:sldLayoutMkLst>
            <pc:docMk/>
            <pc:sldMasterMk cId="0" sldId="2147483648"/>
            <pc:sldLayoutMk cId="3001277040" sldId="2147483658"/>
          </pc:sldLayoutMkLst>
        </pc:sldLayoutChg>
        <pc:sldLayoutChg chg="add">
          <pc:chgData name="MIELE FRANCESCO" userId="S::38992@ds.units.it::f04a46d5-c1e3-4ecc-b409-a6c6896d7b59" providerId="AD" clId="Web-{64F873BC-FC68-6394-F7A9-43A9714FD998}" dt="2022-07-13T12:40:22.429" v="239"/>
          <pc:sldLayoutMkLst>
            <pc:docMk/>
            <pc:sldMasterMk cId="0" sldId="2147483648"/>
            <pc:sldLayoutMk cId="0" sldId="2147483659"/>
          </pc:sldLayoutMkLst>
        </pc:sldLayoutChg>
        <pc:sldLayoutChg chg="del">
          <pc:chgData name="MIELE FRANCESCO" userId="S::38992@ds.units.it::f04a46d5-c1e3-4ecc-b409-a6c6896d7b59" providerId="AD" clId="Web-{64F873BC-FC68-6394-F7A9-43A9714FD998}" dt="2022-07-13T10:27:42.474" v="0"/>
          <pc:sldLayoutMkLst>
            <pc:docMk/>
            <pc:sldMasterMk cId="0" sldId="2147483648"/>
            <pc:sldLayoutMk cId="1461095926" sldId="2147483659"/>
          </pc:sldLayoutMkLst>
        </pc:sldLayoutChg>
        <pc:sldLayoutChg chg="add">
          <pc:chgData name="MIELE FRANCESCO" userId="S::38992@ds.units.it::f04a46d5-c1e3-4ecc-b409-a6c6896d7b59" providerId="AD" clId="Web-{64F873BC-FC68-6394-F7A9-43A9714FD998}" dt="2022-07-13T12:40:22.429" v="239"/>
          <pc:sldLayoutMkLst>
            <pc:docMk/>
            <pc:sldMasterMk cId="0" sldId="2147483648"/>
            <pc:sldLayoutMk cId="0" sldId="2147483660"/>
          </pc:sldLayoutMkLst>
        </pc:sldLayoutChg>
        <pc:sldLayoutChg chg="del">
          <pc:chgData name="MIELE FRANCESCO" userId="S::38992@ds.units.it::f04a46d5-c1e3-4ecc-b409-a6c6896d7b59" providerId="AD" clId="Web-{64F873BC-FC68-6394-F7A9-43A9714FD998}" dt="2022-07-13T10:27:42.474" v="0"/>
          <pc:sldLayoutMkLst>
            <pc:docMk/>
            <pc:sldMasterMk cId="0" sldId="2147483648"/>
            <pc:sldLayoutMk cId="3718800425" sldId="2147483660"/>
          </pc:sldLayoutMkLst>
        </pc:sldLayoutChg>
        <pc:sldLayoutChg chg="del">
          <pc:chgData name="MIELE FRANCESCO" userId="S::38992@ds.units.it::f04a46d5-c1e3-4ecc-b409-a6c6896d7b59" providerId="AD" clId="Web-{64F873BC-FC68-6394-F7A9-43A9714FD998}" dt="2022-07-13T10:27:42.474" v="0"/>
          <pc:sldLayoutMkLst>
            <pc:docMk/>
            <pc:sldMasterMk cId="0" sldId="2147483648"/>
            <pc:sldLayoutMk cId="600474415" sldId="2147483661"/>
          </pc:sldLayoutMkLst>
        </pc:sldLayoutChg>
      </pc:sldMasterChg>
      <pc:sldMasterChg chg="del delSldLayout">
        <pc:chgData name="MIELE FRANCESCO" userId="S::38992@ds.units.it::f04a46d5-c1e3-4ecc-b409-a6c6896d7b59" providerId="AD" clId="Web-{64F873BC-FC68-6394-F7A9-43A9714FD998}" dt="2022-07-13T10:27:42.474" v="0"/>
        <pc:sldMasterMkLst>
          <pc:docMk/>
          <pc:sldMasterMk cId="0" sldId="2147483649"/>
        </pc:sldMasterMkLst>
        <pc:sldLayoutChg chg="del">
          <pc:chgData name="MIELE FRANCESCO" userId="S::38992@ds.units.it::f04a46d5-c1e3-4ecc-b409-a6c6896d7b59" providerId="AD" clId="Web-{64F873BC-FC68-6394-F7A9-43A9714FD998}" dt="2022-07-13T10:27:42.474" v="0"/>
          <pc:sldLayoutMkLst>
            <pc:docMk/>
            <pc:sldMasterMk cId="0" sldId="2147483649"/>
            <pc:sldLayoutMk cId="1737705302" sldId="2147483662"/>
          </pc:sldLayoutMkLst>
        </pc:sldLayoutChg>
        <pc:sldLayoutChg chg="del">
          <pc:chgData name="MIELE FRANCESCO" userId="S::38992@ds.units.it::f04a46d5-c1e3-4ecc-b409-a6c6896d7b59" providerId="AD" clId="Web-{64F873BC-FC68-6394-F7A9-43A9714FD998}" dt="2022-07-13T10:27:42.474" v="0"/>
          <pc:sldLayoutMkLst>
            <pc:docMk/>
            <pc:sldMasterMk cId="0" sldId="2147483649"/>
            <pc:sldLayoutMk cId="2740947877" sldId="2147483663"/>
          </pc:sldLayoutMkLst>
        </pc:sldLayoutChg>
        <pc:sldLayoutChg chg="del">
          <pc:chgData name="MIELE FRANCESCO" userId="S::38992@ds.units.it::f04a46d5-c1e3-4ecc-b409-a6c6896d7b59" providerId="AD" clId="Web-{64F873BC-FC68-6394-F7A9-43A9714FD998}" dt="2022-07-13T10:27:42.474" v="0"/>
          <pc:sldLayoutMkLst>
            <pc:docMk/>
            <pc:sldMasterMk cId="0" sldId="2147483649"/>
            <pc:sldLayoutMk cId="41610790" sldId="2147483664"/>
          </pc:sldLayoutMkLst>
        </pc:sldLayoutChg>
        <pc:sldLayoutChg chg="del">
          <pc:chgData name="MIELE FRANCESCO" userId="S::38992@ds.units.it::f04a46d5-c1e3-4ecc-b409-a6c6896d7b59" providerId="AD" clId="Web-{64F873BC-FC68-6394-F7A9-43A9714FD998}" dt="2022-07-13T10:27:42.474" v="0"/>
          <pc:sldLayoutMkLst>
            <pc:docMk/>
            <pc:sldMasterMk cId="0" sldId="2147483649"/>
            <pc:sldLayoutMk cId="527255980" sldId="2147483665"/>
          </pc:sldLayoutMkLst>
        </pc:sldLayoutChg>
        <pc:sldLayoutChg chg="del">
          <pc:chgData name="MIELE FRANCESCO" userId="S::38992@ds.units.it::f04a46d5-c1e3-4ecc-b409-a6c6896d7b59" providerId="AD" clId="Web-{64F873BC-FC68-6394-F7A9-43A9714FD998}" dt="2022-07-13T10:27:42.474" v="0"/>
          <pc:sldLayoutMkLst>
            <pc:docMk/>
            <pc:sldMasterMk cId="0" sldId="2147483649"/>
            <pc:sldLayoutMk cId="2282583554" sldId="2147483666"/>
          </pc:sldLayoutMkLst>
        </pc:sldLayoutChg>
        <pc:sldLayoutChg chg="del">
          <pc:chgData name="MIELE FRANCESCO" userId="S::38992@ds.units.it::f04a46d5-c1e3-4ecc-b409-a6c6896d7b59" providerId="AD" clId="Web-{64F873BC-FC68-6394-F7A9-43A9714FD998}" dt="2022-07-13T10:27:42.474" v="0"/>
          <pc:sldLayoutMkLst>
            <pc:docMk/>
            <pc:sldMasterMk cId="0" sldId="2147483649"/>
            <pc:sldLayoutMk cId="1391461482" sldId="2147483667"/>
          </pc:sldLayoutMkLst>
        </pc:sldLayoutChg>
        <pc:sldLayoutChg chg="del">
          <pc:chgData name="MIELE FRANCESCO" userId="S::38992@ds.units.it::f04a46d5-c1e3-4ecc-b409-a6c6896d7b59" providerId="AD" clId="Web-{64F873BC-FC68-6394-F7A9-43A9714FD998}" dt="2022-07-13T10:27:42.474" v="0"/>
          <pc:sldLayoutMkLst>
            <pc:docMk/>
            <pc:sldMasterMk cId="0" sldId="2147483649"/>
            <pc:sldLayoutMk cId="112515355" sldId="2147483668"/>
          </pc:sldLayoutMkLst>
        </pc:sldLayoutChg>
        <pc:sldLayoutChg chg="del">
          <pc:chgData name="MIELE FRANCESCO" userId="S::38992@ds.units.it::f04a46d5-c1e3-4ecc-b409-a6c6896d7b59" providerId="AD" clId="Web-{64F873BC-FC68-6394-F7A9-43A9714FD998}" dt="2022-07-13T10:27:42.474" v="0"/>
          <pc:sldLayoutMkLst>
            <pc:docMk/>
            <pc:sldMasterMk cId="0" sldId="2147483649"/>
            <pc:sldLayoutMk cId="587284295" sldId="2147483669"/>
          </pc:sldLayoutMkLst>
        </pc:sldLayoutChg>
        <pc:sldLayoutChg chg="del">
          <pc:chgData name="MIELE FRANCESCO" userId="S::38992@ds.units.it::f04a46d5-c1e3-4ecc-b409-a6c6896d7b59" providerId="AD" clId="Web-{64F873BC-FC68-6394-F7A9-43A9714FD998}" dt="2022-07-13T10:27:42.474" v="0"/>
          <pc:sldLayoutMkLst>
            <pc:docMk/>
            <pc:sldMasterMk cId="0" sldId="2147483649"/>
            <pc:sldLayoutMk cId="734400422" sldId="2147483670"/>
          </pc:sldLayoutMkLst>
        </pc:sldLayoutChg>
        <pc:sldLayoutChg chg="del">
          <pc:chgData name="MIELE FRANCESCO" userId="S::38992@ds.units.it::f04a46d5-c1e3-4ecc-b409-a6c6896d7b59" providerId="AD" clId="Web-{64F873BC-FC68-6394-F7A9-43A9714FD998}" dt="2022-07-13T10:27:42.474" v="0"/>
          <pc:sldLayoutMkLst>
            <pc:docMk/>
            <pc:sldMasterMk cId="0" sldId="2147483649"/>
            <pc:sldLayoutMk cId="4142346972" sldId="2147483671"/>
          </pc:sldLayoutMkLst>
        </pc:sldLayoutChg>
        <pc:sldLayoutChg chg="del">
          <pc:chgData name="MIELE FRANCESCO" userId="S::38992@ds.units.it::f04a46d5-c1e3-4ecc-b409-a6c6896d7b59" providerId="AD" clId="Web-{64F873BC-FC68-6394-F7A9-43A9714FD998}" dt="2022-07-13T10:27:42.474" v="0"/>
          <pc:sldLayoutMkLst>
            <pc:docMk/>
            <pc:sldMasterMk cId="0" sldId="2147483649"/>
            <pc:sldLayoutMk cId="2073054239" sldId="2147483672"/>
          </pc:sldLayoutMkLst>
        </pc:sldLayoutChg>
      </pc:sldMasterChg>
      <pc:sldMasterChg chg="del delSldLayout">
        <pc:chgData name="MIELE FRANCESCO" userId="S::38992@ds.units.it::f04a46d5-c1e3-4ecc-b409-a6c6896d7b59" providerId="AD" clId="Web-{64F873BC-FC68-6394-F7A9-43A9714FD998}" dt="2022-07-13T10:27:42.474" v="0"/>
        <pc:sldMasterMkLst>
          <pc:docMk/>
          <pc:sldMasterMk cId="0" sldId="2147483650"/>
        </pc:sldMasterMkLst>
        <pc:sldLayoutChg chg="del">
          <pc:chgData name="MIELE FRANCESCO" userId="S::38992@ds.units.it::f04a46d5-c1e3-4ecc-b409-a6c6896d7b59" providerId="AD" clId="Web-{64F873BC-FC68-6394-F7A9-43A9714FD998}" dt="2022-07-13T10:27:42.474" v="0"/>
          <pc:sldLayoutMkLst>
            <pc:docMk/>
            <pc:sldMasterMk cId="0" sldId="2147483650"/>
            <pc:sldLayoutMk cId="35938374" sldId="2147483673"/>
          </pc:sldLayoutMkLst>
        </pc:sldLayoutChg>
        <pc:sldLayoutChg chg="del">
          <pc:chgData name="MIELE FRANCESCO" userId="S::38992@ds.units.it::f04a46d5-c1e3-4ecc-b409-a6c6896d7b59" providerId="AD" clId="Web-{64F873BC-FC68-6394-F7A9-43A9714FD998}" dt="2022-07-13T10:27:42.474" v="0"/>
          <pc:sldLayoutMkLst>
            <pc:docMk/>
            <pc:sldMasterMk cId="0" sldId="2147483650"/>
            <pc:sldLayoutMk cId="106162721" sldId="2147483674"/>
          </pc:sldLayoutMkLst>
        </pc:sldLayoutChg>
        <pc:sldLayoutChg chg="del">
          <pc:chgData name="MIELE FRANCESCO" userId="S::38992@ds.units.it::f04a46d5-c1e3-4ecc-b409-a6c6896d7b59" providerId="AD" clId="Web-{64F873BC-FC68-6394-F7A9-43A9714FD998}" dt="2022-07-13T10:27:42.474" v="0"/>
          <pc:sldLayoutMkLst>
            <pc:docMk/>
            <pc:sldMasterMk cId="0" sldId="2147483650"/>
            <pc:sldLayoutMk cId="332229130" sldId="2147483675"/>
          </pc:sldLayoutMkLst>
        </pc:sldLayoutChg>
        <pc:sldLayoutChg chg="del">
          <pc:chgData name="MIELE FRANCESCO" userId="S::38992@ds.units.it::f04a46d5-c1e3-4ecc-b409-a6c6896d7b59" providerId="AD" clId="Web-{64F873BC-FC68-6394-F7A9-43A9714FD998}" dt="2022-07-13T10:27:42.474" v="0"/>
          <pc:sldLayoutMkLst>
            <pc:docMk/>
            <pc:sldMasterMk cId="0" sldId="2147483650"/>
            <pc:sldLayoutMk cId="431642116" sldId="2147483676"/>
          </pc:sldLayoutMkLst>
        </pc:sldLayoutChg>
        <pc:sldLayoutChg chg="del">
          <pc:chgData name="MIELE FRANCESCO" userId="S::38992@ds.units.it::f04a46d5-c1e3-4ecc-b409-a6c6896d7b59" providerId="AD" clId="Web-{64F873BC-FC68-6394-F7A9-43A9714FD998}" dt="2022-07-13T10:27:42.474" v="0"/>
          <pc:sldLayoutMkLst>
            <pc:docMk/>
            <pc:sldMasterMk cId="0" sldId="2147483650"/>
            <pc:sldLayoutMk cId="4006238685" sldId="2147483677"/>
          </pc:sldLayoutMkLst>
        </pc:sldLayoutChg>
        <pc:sldLayoutChg chg="del">
          <pc:chgData name="MIELE FRANCESCO" userId="S::38992@ds.units.it::f04a46d5-c1e3-4ecc-b409-a6c6896d7b59" providerId="AD" clId="Web-{64F873BC-FC68-6394-F7A9-43A9714FD998}" dt="2022-07-13T10:27:42.474" v="0"/>
          <pc:sldLayoutMkLst>
            <pc:docMk/>
            <pc:sldMasterMk cId="0" sldId="2147483650"/>
            <pc:sldLayoutMk cId="1913102956" sldId="2147483678"/>
          </pc:sldLayoutMkLst>
        </pc:sldLayoutChg>
        <pc:sldLayoutChg chg="del">
          <pc:chgData name="MIELE FRANCESCO" userId="S::38992@ds.units.it::f04a46d5-c1e3-4ecc-b409-a6c6896d7b59" providerId="AD" clId="Web-{64F873BC-FC68-6394-F7A9-43A9714FD998}" dt="2022-07-13T10:27:42.474" v="0"/>
          <pc:sldLayoutMkLst>
            <pc:docMk/>
            <pc:sldMasterMk cId="0" sldId="2147483650"/>
            <pc:sldLayoutMk cId="1399445730" sldId="2147483679"/>
          </pc:sldLayoutMkLst>
        </pc:sldLayoutChg>
        <pc:sldLayoutChg chg="del">
          <pc:chgData name="MIELE FRANCESCO" userId="S::38992@ds.units.it::f04a46d5-c1e3-4ecc-b409-a6c6896d7b59" providerId="AD" clId="Web-{64F873BC-FC68-6394-F7A9-43A9714FD998}" dt="2022-07-13T10:27:42.474" v="0"/>
          <pc:sldLayoutMkLst>
            <pc:docMk/>
            <pc:sldMasterMk cId="0" sldId="2147483650"/>
            <pc:sldLayoutMk cId="4193212578" sldId="2147483680"/>
          </pc:sldLayoutMkLst>
        </pc:sldLayoutChg>
        <pc:sldLayoutChg chg="del">
          <pc:chgData name="MIELE FRANCESCO" userId="S::38992@ds.units.it::f04a46d5-c1e3-4ecc-b409-a6c6896d7b59" providerId="AD" clId="Web-{64F873BC-FC68-6394-F7A9-43A9714FD998}" dt="2022-07-13T10:27:42.474" v="0"/>
          <pc:sldLayoutMkLst>
            <pc:docMk/>
            <pc:sldMasterMk cId="0" sldId="2147483650"/>
            <pc:sldLayoutMk cId="2678237516" sldId="2147483681"/>
          </pc:sldLayoutMkLst>
        </pc:sldLayoutChg>
        <pc:sldLayoutChg chg="del">
          <pc:chgData name="MIELE FRANCESCO" userId="S::38992@ds.units.it::f04a46d5-c1e3-4ecc-b409-a6c6896d7b59" providerId="AD" clId="Web-{64F873BC-FC68-6394-F7A9-43A9714FD998}" dt="2022-07-13T10:27:42.474" v="0"/>
          <pc:sldLayoutMkLst>
            <pc:docMk/>
            <pc:sldMasterMk cId="0" sldId="2147483650"/>
            <pc:sldLayoutMk cId="4189103316" sldId="2147483682"/>
          </pc:sldLayoutMkLst>
        </pc:sldLayoutChg>
        <pc:sldLayoutChg chg="del">
          <pc:chgData name="MIELE FRANCESCO" userId="S::38992@ds.units.it::f04a46d5-c1e3-4ecc-b409-a6c6896d7b59" providerId="AD" clId="Web-{64F873BC-FC68-6394-F7A9-43A9714FD998}" dt="2022-07-13T10:27:42.474" v="0"/>
          <pc:sldLayoutMkLst>
            <pc:docMk/>
            <pc:sldMasterMk cId="0" sldId="2147483650"/>
            <pc:sldLayoutMk cId="3117022820" sldId="2147483683"/>
          </pc:sldLayoutMkLst>
        </pc:sldLayoutChg>
      </pc:sldMasterChg>
      <pc:sldMasterChg chg="add del addSldLayout delSldLayout modSldLayout">
        <pc:chgData name="MIELE FRANCESCO" userId="S::38992@ds.units.it::f04a46d5-c1e3-4ecc-b409-a6c6896d7b59" providerId="AD" clId="Web-{64F873BC-FC68-6394-F7A9-43A9714FD998}" dt="2022-07-13T10:27:49.943" v="1"/>
        <pc:sldMasterMkLst>
          <pc:docMk/>
          <pc:sldMasterMk cId="2773447274" sldId="2147483684"/>
        </pc:sldMasterMkLst>
        <pc:sldLayoutChg chg="add del mod replId">
          <pc:chgData name="MIELE FRANCESCO" userId="S::38992@ds.units.it::f04a46d5-c1e3-4ecc-b409-a6c6896d7b59" providerId="AD" clId="Web-{64F873BC-FC68-6394-F7A9-43A9714FD998}" dt="2022-07-13T10:27:49.943" v="1"/>
          <pc:sldLayoutMkLst>
            <pc:docMk/>
            <pc:sldMasterMk cId="2773447274" sldId="2147483684"/>
            <pc:sldLayoutMk cId="3909521904" sldId="2147483685"/>
          </pc:sldLayoutMkLst>
        </pc:sldLayoutChg>
        <pc:sldLayoutChg chg="add del mod replId">
          <pc:chgData name="MIELE FRANCESCO" userId="S::38992@ds.units.it::f04a46d5-c1e3-4ecc-b409-a6c6896d7b59" providerId="AD" clId="Web-{64F873BC-FC68-6394-F7A9-43A9714FD998}" dt="2022-07-13T10:27:49.943" v="1"/>
          <pc:sldLayoutMkLst>
            <pc:docMk/>
            <pc:sldMasterMk cId="2773447274" sldId="2147483684"/>
            <pc:sldLayoutMk cId="4204382310" sldId="2147483686"/>
          </pc:sldLayoutMkLst>
        </pc:sldLayoutChg>
        <pc:sldLayoutChg chg="add del mod replId">
          <pc:chgData name="MIELE FRANCESCO" userId="S::38992@ds.units.it::f04a46d5-c1e3-4ecc-b409-a6c6896d7b59" providerId="AD" clId="Web-{64F873BC-FC68-6394-F7A9-43A9714FD998}" dt="2022-07-13T10:27:49.943" v="1"/>
          <pc:sldLayoutMkLst>
            <pc:docMk/>
            <pc:sldMasterMk cId="2773447274" sldId="2147483684"/>
            <pc:sldLayoutMk cId="1452519805" sldId="2147483687"/>
          </pc:sldLayoutMkLst>
        </pc:sldLayoutChg>
        <pc:sldLayoutChg chg="add del mod replId">
          <pc:chgData name="MIELE FRANCESCO" userId="S::38992@ds.units.it::f04a46d5-c1e3-4ecc-b409-a6c6896d7b59" providerId="AD" clId="Web-{64F873BC-FC68-6394-F7A9-43A9714FD998}" dt="2022-07-13T10:27:49.943" v="1"/>
          <pc:sldLayoutMkLst>
            <pc:docMk/>
            <pc:sldMasterMk cId="2773447274" sldId="2147483684"/>
            <pc:sldLayoutMk cId="1425193920" sldId="2147483688"/>
          </pc:sldLayoutMkLst>
        </pc:sldLayoutChg>
        <pc:sldLayoutChg chg="add del mod replId">
          <pc:chgData name="MIELE FRANCESCO" userId="S::38992@ds.units.it::f04a46d5-c1e3-4ecc-b409-a6c6896d7b59" providerId="AD" clId="Web-{64F873BC-FC68-6394-F7A9-43A9714FD998}" dt="2022-07-13T10:27:49.943" v="1"/>
          <pc:sldLayoutMkLst>
            <pc:docMk/>
            <pc:sldMasterMk cId="2773447274" sldId="2147483684"/>
            <pc:sldLayoutMk cId="2083493856" sldId="2147483689"/>
          </pc:sldLayoutMkLst>
        </pc:sldLayoutChg>
        <pc:sldLayoutChg chg="add del mod replId">
          <pc:chgData name="MIELE FRANCESCO" userId="S::38992@ds.units.it::f04a46d5-c1e3-4ecc-b409-a6c6896d7b59" providerId="AD" clId="Web-{64F873BC-FC68-6394-F7A9-43A9714FD998}" dt="2022-07-13T10:27:49.943" v="1"/>
          <pc:sldLayoutMkLst>
            <pc:docMk/>
            <pc:sldMasterMk cId="2773447274" sldId="2147483684"/>
            <pc:sldLayoutMk cId="1973943951" sldId="2147483690"/>
          </pc:sldLayoutMkLst>
        </pc:sldLayoutChg>
        <pc:sldLayoutChg chg="add del mod replId">
          <pc:chgData name="MIELE FRANCESCO" userId="S::38992@ds.units.it::f04a46d5-c1e3-4ecc-b409-a6c6896d7b59" providerId="AD" clId="Web-{64F873BC-FC68-6394-F7A9-43A9714FD998}" dt="2022-07-13T10:27:49.943" v="1"/>
          <pc:sldLayoutMkLst>
            <pc:docMk/>
            <pc:sldMasterMk cId="2773447274" sldId="2147483684"/>
            <pc:sldLayoutMk cId="3639443380" sldId="2147483691"/>
          </pc:sldLayoutMkLst>
        </pc:sldLayoutChg>
        <pc:sldLayoutChg chg="add del mod replId">
          <pc:chgData name="MIELE FRANCESCO" userId="S::38992@ds.units.it::f04a46d5-c1e3-4ecc-b409-a6c6896d7b59" providerId="AD" clId="Web-{64F873BC-FC68-6394-F7A9-43A9714FD998}" dt="2022-07-13T10:27:49.943" v="1"/>
          <pc:sldLayoutMkLst>
            <pc:docMk/>
            <pc:sldMasterMk cId="2773447274" sldId="2147483684"/>
            <pc:sldLayoutMk cId="371845651" sldId="2147483692"/>
          </pc:sldLayoutMkLst>
        </pc:sldLayoutChg>
        <pc:sldLayoutChg chg="add del mod replId">
          <pc:chgData name="MIELE FRANCESCO" userId="S::38992@ds.units.it::f04a46d5-c1e3-4ecc-b409-a6c6896d7b59" providerId="AD" clId="Web-{64F873BC-FC68-6394-F7A9-43A9714FD998}" dt="2022-07-13T10:27:49.943" v="1"/>
          <pc:sldLayoutMkLst>
            <pc:docMk/>
            <pc:sldMasterMk cId="2773447274" sldId="2147483684"/>
            <pc:sldLayoutMk cId="1461443664" sldId="2147483693"/>
          </pc:sldLayoutMkLst>
        </pc:sldLayoutChg>
        <pc:sldLayoutChg chg="add del mod replId">
          <pc:chgData name="MIELE FRANCESCO" userId="S::38992@ds.units.it::f04a46d5-c1e3-4ecc-b409-a6c6896d7b59" providerId="AD" clId="Web-{64F873BC-FC68-6394-F7A9-43A9714FD998}" dt="2022-07-13T10:27:49.943" v="1"/>
          <pc:sldLayoutMkLst>
            <pc:docMk/>
            <pc:sldMasterMk cId="2773447274" sldId="2147483684"/>
            <pc:sldLayoutMk cId="935685667" sldId="2147483694"/>
          </pc:sldLayoutMkLst>
        </pc:sldLayoutChg>
        <pc:sldLayoutChg chg="add del mod replId">
          <pc:chgData name="MIELE FRANCESCO" userId="S::38992@ds.units.it::f04a46d5-c1e3-4ecc-b409-a6c6896d7b59" providerId="AD" clId="Web-{64F873BC-FC68-6394-F7A9-43A9714FD998}" dt="2022-07-13T10:27:49.943" v="1"/>
          <pc:sldLayoutMkLst>
            <pc:docMk/>
            <pc:sldMasterMk cId="2773447274" sldId="2147483684"/>
            <pc:sldLayoutMk cId="3089820701" sldId="2147483695"/>
          </pc:sldLayoutMkLst>
        </pc:sldLayoutChg>
      </pc:sldMasterChg>
      <pc:sldMasterChg chg="add del addSldLayout delSldLayout modSldLayout">
        <pc:chgData name="MIELE FRANCESCO" userId="S::38992@ds.units.it::f04a46d5-c1e3-4ecc-b409-a6c6896d7b59" providerId="AD" clId="Web-{64F873BC-FC68-6394-F7A9-43A9714FD998}" dt="2022-07-13T10:28:02.990" v="2"/>
        <pc:sldMasterMkLst>
          <pc:docMk/>
          <pc:sldMasterMk cId="2962030861" sldId="2147483696"/>
        </pc:sldMasterMkLst>
        <pc:sldLayoutChg chg="add del mod replId">
          <pc:chgData name="MIELE FRANCESCO" userId="S::38992@ds.units.it::f04a46d5-c1e3-4ecc-b409-a6c6896d7b59" providerId="AD" clId="Web-{64F873BC-FC68-6394-F7A9-43A9714FD998}" dt="2022-07-13T10:28:02.990" v="2"/>
          <pc:sldLayoutMkLst>
            <pc:docMk/>
            <pc:sldMasterMk cId="2962030861" sldId="2147483696"/>
            <pc:sldLayoutMk cId="2182992162" sldId="2147483697"/>
          </pc:sldLayoutMkLst>
        </pc:sldLayoutChg>
        <pc:sldLayoutChg chg="add del mod replId">
          <pc:chgData name="MIELE FRANCESCO" userId="S::38992@ds.units.it::f04a46d5-c1e3-4ecc-b409-a6c6896d7b59" providerId="AD" clId="Web-{64F873BC-FC68-6394-F7A9-43A9714FD998}" dt="2022-07-13T10:28:02.990" v="2"/>
          <pc:sldLayoutMkLst>
            <pc:docMk/>
            <pc:sldMasterMk cId="2962030861" sldId="2147483696"/>
            <pc:sldLayoutMk cId="2043420390" sldId="2147483698"/>
          </pc:sldLayoutMkLst>
        </pc:sldLayoutChg>
        <pc:sldLayoutChg chg="add del mod replId">
          <pc:chgData name="MIELE FRANCESCO" userId="S::38992@ds.units.it::f04a46d5-c1e3-4ecc-b409-a6c6896d7b59" providerId="AD" clId="Web-{64F873BC-FC68-6394-F7A9-43A9714FD998}" dt="2022-07-13T10:28:02.990" v="2"/>
          <pc:sldLayoutMkLst>
            <pc:docMk/>
            <pc:sldMasterMk cId="2962030861" sldId="2147483696"/>
            <pc:sldLayoutMk cId="220682299" sldId="2147483699"/>
          </pc:sldLayoutMkLst>
        </pc:sldLayoutChg>
        <pc:sldLayoutChg chg="add del mod replId">
          <pc:chgData name="MIELE FRANCESCO" userId="S::38992@ds.units.it::f04a46d5-c1e3-4ecc-b409-a6c6896d7b59" providerId="AD" clId="Web-{64F873BC-FC68-6394-F7A9-43A9714FD998}" dt="2022-07-13T10:28:02.990" v="2"/>
          <pc:sldLayoutMkLst>
            <pc:docMk/>
            <pc:sldMasterMk cId="2962030861" sldId="2147483696"/>
            <pc:sldLayoutMk cId="866792341" sldId="2147483700"/>
          </pc:sldLayoutMkLst>
        </pc:sldLayoutChg>
        <pc:sldLayoutChg chg="add del mod replId">
          <pc:chgData name="MIELE FRANCESCO" userId="S::38992@ds.units.it::f04a46d5-c1e3-4ecc-b409-a6c6896d7b59" providerId="AD" clId="Web-{64F873BC-FC68-6394-F7A9-43A9714FD998}" dt="2022-07-13T10:28:02.990" v="2"/>
          <pc:sldLayoutMkLst>
            <pc:docMk/>
            <pc:sldMasterMk cId="2962030861" sldId="2147483696"/>
            <pc:sldLayoutMk cId="593459134" sldId="2147483701"/>
          </pc:sldLayoutMkLst>
        </pc:sldLayoutChg>
        <pc:sldLayoutChg chg="add del mod replId">
          <pc:chgData name="MIELE FRANCESCO" userId="S::38992@ds.units.it::f04a46d5-c1e3-4ecc-b409-a6c6896d7b59" providerId="AD" clId="Web-{64F873BC-FC68-6394-F7A9-43A9714FD998}" dt="2022-07-13T10:28:02.990" v="2"/>
          <pc:sldLayoutMkLst>
            <pc:docMk/>
            <pc:sldMasterMk cId="2962030861" sldId="2147483696"/>
            <pc:sldLayoutMk cId="1758624749" sldId="2147483702"/>
          </pc:sldLayoutMkLst>
        </pc:sldLayoutChg>
        <pc:sldLayoutChg chg="add del mod replId">
          <pc:chgData name="MIELE FRANCESCO" userId="S::38992@ds.units.it::f04a46d5-c1e3-4ecc-b409-a6c6896d7b59" providerId="AD" clId="Web-{64F873BC-FC68-6394-F7A9-43A9714FD998}" dt="2022-07-13T10:28:02.990" v="2"/>
          <pc:sldLayoutMkLst>
            <pc:docMk/>
            <pc:sldMasterMk cId="2962030861" sldId="2147483696"/>
            <pc:sldLayoutMk cId="968523758" sldId="2147483703"/>
          </pc:sldLayoutMkLst>
        </pc:sldLayoutChg>
        <pc:sldLayoutChg chg="add del mod replId">
          <pc:chgData name="MIELE FRANCESCO" userId="S::38992@ds.units.it::f04a46d5-c1e3-4ecc-b409-a6c6896d7b59" providerId="AD" clId="Web-{64F873BC-FC68-6394-F7A9-43A9714FD998}" dt="2022-07-13T10:28:02.990" v="2"/>
          <pc:sldLayoutMkLst>
            <pc:docMk/>
            <pc:sldMasterMk cId="2962030861" sldId="2147483696"/>
            <pc:sldLayoutMk cId="3057189386" sldId="2147483704"/>
          </pc:sldLayoutMkLst>
        </pc:sldLayoutChg>
        <pc:sldLayoutChg chg="add del mod replId">
          <pc:chgData name="MIELE FRANCESCO" userId="S::38992@ds.units.it::f04a46d5-c1e3-4ecc-b409-a6c6896d7b59" providerId="AD" clId="Web-{64F873BC-FC68-6394-F7A9-43A9714FD998}" dt="2022-07-13T10:28:02.990" v="2"/>
          <pc:sldLayoutMkLst>
            <pc:docMk/>
            <pc:sldMasterMk cId="2962030861" sldId="2147483696"/>
            <pc:sldLayoutMk cId="1951507050" sldId="2147483705"/>
          </pc:sldLayoutMkLst>
        </pc:sldLayoutChg>
        <pc:sldLayoutChg chg="add del mod replId">
          <pc:chgData name="MIELE FRANCESCO" userId="S::38992@ds.units.it::f04a46d5-c1e3-4ecc-b409-a6c6896d7b59" providerId="AD" clId="Web-{64F873BC-FC68-6394-F7A9-43A9714FD998}" dt="2022-07-13T10:28:02.990" v="2"/>
          <pc:sldLayoutMkLst>
            <pc:docMk/>
            <pc:sldMasterMk cId="2962030861" sldId="2147483696"/>
            <pc:sldLayoutMk cId="3700813381" sldId="2147483706"/>
          </pc:sldLayoutMkLst>
        </pc:sldLayoutChg>
        <pc:sldLayoutChg chg="add del mod replId">
          <pc:chgData name="MIELE FRANCESCO" userId="S::38992@ds.units.it::f04a46d5-c1e3-4ecc-b409-a6c6896d7b59" providerId="AD" clId="Web-{64F873BC-FC68-6394-F7A9-43A9714FD998}" dt="2022-07-13T10:28:02.990" v="2"/>
          <pc:sldLayoutMkLst>
            <pc:docMk/>
            <pc:sldMasterMk cId="2962030861" sldId="2147483696"/>
            <pc:sldLayoutMk cId="4111426384" sldId="2147483707"/>
          </pc:sldLayoutMkLst>
        </pc:sldLayoutChg>
      </pc:sldMasterChg>
      <pc:sldMasterChg chg="add addSldLayout modSldLayout">
        <pc:chgData name="MIELE FRANCESCO" userId="S::38992@ds.units.it::f04a46d5-c1e3-4ecc-b409-a6c6896d7b59" providerId="AD" clId="Web-{64F873BC-FC68-6394-F7A9-43A9714FD998}" dt="2022-07-13T10:28:02.990" v="2"/>
        <pc:sldMasterMkLst>
          <pc:docMk/>
          <pc:sldMasterMk cId="1780944019" sldId="2147483708"/>
        </pc:sldMasterMkLst>
        <pc:sldLayoutChg chg="add mod replId">
          <pc:chgData name="MIELE FRANCESCO" userId="S::38992@ds.units.it::f04a46d5-c1e3-4ecc-b409-a6c6896d7b59" providerId="AD" clId="Web-{64F873BC-FC68-6394-F7A9-43A9714FD998}" dt="2022-07-13T10:28:02.990" v="2"/>
          <pc:sldLayoutMkLst>
            <pc:docMk/>
            <pc:sldMasterMk cId="1780944019" sldId="2147483708"/>
            <pc:sldLayoutMk cId="2053937367" sldId="2147483709"/>
          </pc:sldLayoutMkLst>
        </pc:sldLayoutChg>
        <pc:sldLayoutChg chg="add mod replId">
          <pc:chgData name="MIELE FRANCESCO" userId="S::38992@ds.units.it::f04a46d5-c1e3-4ecc-b409-a6c6896d7b59" providerId="AD" clId="Web-{64F873BC-FC68-6394-F7A9-43A9714FD998}" dt="2022-07-13T10:28:02.990" v="2"/>
          <pc:sldLayoutMkLst>
            <pc:docMk/>
            <pc:sldMasterMk cId="1780944019" sldId="2147483708"/>
            <pc:sldLayoutMk cId="721397112" sldId="2147483710"/>
          </pc:sldLayoutMkLst>
        </pc:sldLayoutChg>
        <pc:sldLayoutChg chg="add mod replId">
          <pc:chgData name="MIELE FRANCESCO" userId="S::38992@ds.units.it::f04a46d5-c1e3-4ecc-b409-a6c6896d7b59" providerId="AD" clId="Web-{64F873BC-FC68-6394-F7A9-43A9714FD998}" dt="2022-07-13T10:28:02.990" v="2"/>
          <pc:sldLayoutMkLst>
            <pc:docMk/>
            <pc:sldMasterMk cId="1780944019" sldId="2147483708"/>
            <pc:sldLayoutMk cId="4003573566" sldId="2147483711"/>
          </pc:sldLayoutMkLst>
        </pc:sldLayoutChg>
        <pc:sldLayoutChg chg="add mod replId">
          <pc:chgData name="MIELE FRANCESCO" userId="S::38992@ds.units.it::f04a46d5-c1e3-4ecc-b409-a6c6896d7b59" providerId="AD" clId="Web-{64F873BC-FC68-6394-F7A9-43A9714FD998}" dt="2022-07-13T10:28:02.990" v="2"/>
          <pc:sldLayoutMkLst>
            <pc:docMk/>
            <pc:sldMasterMk cId="1780944019" sldId="2147483708"/>
            <pc:sldLayoutMk cId="2221068290" sldId="2147483712"/>
          </pc:sldLayoutMkLst>
        </pc:sldLayoutChg>
        <pc:sldLayoutChg chg="add mod replId">
          <pc:chgData name="MIELE FRANCESCO" userId="S::38992@ds.units.it::f04a46d5-c1e3-4ecc-b409-a6c6896d7b59" providerId="AD" clId="Web-{64F873BC-FC68-6394-F7A9-43A9714FD998}" dt="2022-07-13T10:28:02.990" v="2"/>
          <pc:sldLayoutMkLst>
            <pc:docMk/>
            <pc:sldMasterMk cId="1780944019" sldId="2147483708"/>
            <pc:sldLayoutMk cId="1889491550" sldId="2147483713"/>
          </pc:sldLayoutMkLst>
        </pc:sldLayoutChg>
        <pc:sldLayoutChg chg="add mod replId">
          <pc:chgData name="MIELE FRANCESCO" userId="S::38992@ds.units.it::f04a46d5-c1e3-4ecc-b409-a6c6896d7b59" providerId="AD" clId="Web-{64F873BC-FC68-6394-F7A9-43A9714FD998}" dt="2022-07-13T10:28:02.990" v="2"/>
          <pc:sldLayoutMkLst>
            <pc:docMk/>
            <pc:sldMasterMk cId="1780944019" sldId="2147483708"/>
            <pc:sldLayoutMk cId="1186730413" sldId="2147483714"/>
          </pc:sldLayoutMkLst>
        </pc:sldLayoutChg>
        <pc:sldLayoutChg chg="add mod replId">
          <pc:chgData name="MIELE FRANCESCO" userId="S::38992@ds.units.it::f04a46d5-c1e3-4ecc-b409-a6c6896d7b59" providerId="AD" clId="Web-{64F873BC-FC68-6394-F7A9-43A9714FD998}" dt="2022-07-13T10:28:02.990" v="2"/>
          <pc:sldLayoutMkLst>
            <pc:docMk/>
            <pc:sldMasterMk cId="1780944019" sldId="2147483708"/>
            <pc:sldLayoutMk cId="2427108050" sldId="2147483715"/>
          </pc:sldLayoutMkLst>
        </pc:sldLayoutChg>
        <pc:sldLayoutChg chg="add mod replId">
          <pc:chgData name="MIELE FRANCESCO" userId="S::38992@ds.units.it::f04a46d5-c1e3-4ecc-b409-a6c6896d7b59" providerId="AD" clId="Web-{64F873BC-FC68-6394-F7A9-43A9714FD998}" dt="2022-07-13T10:28:02.990" v="2"/>
          <pc:sldLayoutMkLst>
            <pc:docMk/>
            <pc:sldMasterMk cId="1780944019" sldId="2147483708"/>
            <pc:sldLayoutMk cId="2305184898" sldId="2147483716"/>
          </pc:sldLayoutMkLst>
        </pc:sldLayoutChg>
        <pc:sldLayoutChg chg="add mod replId">
          <pc:chgData name="MIELE FRANCESCO" userId="S::38992@ds.units.it::f04a46d5-c1e3-4ecc-b409-a6c6896d7b59" providerId="AD" clId="Web-{64F873BC-FC68-6394-F7A9-43A9714FD998}" dt="2022-07-13T10:28:02.990" v="2"/>
          <pc:sldLayoutMkLst>
            <pc:docMk/>
            <pc:sldMasterMk cId="1780944019" sldId="2147483708"/>
            <pc:sldLayoutMk cId="195459619" sldId="2147483717"/>
          </pc:sldLayoutMkLst>
        </pc:sldLayoutChg>
        <pc:sldLayoutChg chg="add mod replId">
          <pc:chgData name="MIELE FRANCESCO" userId="S::38992@ds.units.it::f04a46d5-c1e3-4ecc-b409-a6c6896d7b59" providerId="AD" clId="Web-{64F873BC-FC68-6394-F7A9-43A9714FD998}" dt="2022-07-13T10:28:02.990" v="2"/>
          <pc:sldLayoutMkLst>
            <pc:docMk/>
            <pc:sldMasterMk cId="1780944019" sldId="2147483708"/>
            <pc:sldLayoutMk cId="2386119722" sldId="2147483718"/>
          </pc:sldLayoutMkLst>
        </pc:sldLayoutChg>
        <pc:sldLayoutChg chg="add mod replId">
          <pc:chgData name="MIELE FRANCESCO" userId="S::38992@ds.units.it::f04a46d5-c1e3-4ecc-b409-a6c6896d7b59" providerId="AD" clId="Web-{64F873BC-FC68-6394-F7A9-43A9714FD998}" dt="2022-07-13T10:28:02.990" v="2"/>
          <pc:sldLayoutMkLst>
            <pc:docMk/>
            <pc:sldMasterMk cId="1780944019" sldId="2147483708"/>
            <pc:sldLayoutMk cId="3128325682" sldId="2147483719"/>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AutoShape 1">
            <a:extLst>
              <a:ext uri="{FF2B5EF4-FFF2-40B4-BE49-F238E27FC236}">
                <a16:creationId xmlns:a16="http://schemas.microsoft.com/office/drawing/2014/main" id="{7C025D33-B2E3-5CD0-A575-8CEFB30818DF}"/>
              </a:ext>
            </a:extLst>
          </p:cNvPr>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b="0" i="0" dirty="0">
              <a:latin typeface="Times New Roman" panose="02020603050405020304" pitchFamily="18" charset="0"/>
            </a:endParaRPr>
          </a:p>
        </p:txBody>
      </p:sp>
      <p:sp>
        <p:nvSpPr>
          <p:cNvPr id="4098" name="Text Box 2">
            <a:extLst>
              <a:ext uri="{FF2B5EF4-FFF2-40B4-BE49-F238E27FC236}">
                <a16:creationId xmlns:a16="http://schemas.microsoft.com/office/drawing/2014/main" id="{5B4EEE46-8CEF-A8F0-41CB-1CDD52D2650E}"/>
              </a:ext>
            </a:extLst>
          </p:cNvPr>
          <p:cNvSpPr txBox="1">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b="0" i="0" dirty="0">
              <a:latin typeface="Times New Roman" panose="02020603050405020304" pitchFamily="18" charset="0"/>
            </a:endParaRPr>
          </a:p>
        </p:txBody>
      </p:sp>
      <p:sp>
        <p:nvSpPr>
          <p:cNvPr id="4099" name="Text Box 3">
            <a:extLst>
              <a:ext uri="{FF2B5EF4-FFF2-40B4-BE49-F238E27FC236}">
                <a16:creationId xmlns:a16="http://schemas.microsoft.com/office/drawing/2014/main" id="{C9512729-A39B-4E5E-C1FF-883033C3E4E1}"/>
              </a:ext>
            </a:extLst>
          </p:cNvPr>
          <p:cNvSpPr txBox="1">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b="0" i="0" dirty="0">
              <a:latin typeface="Times New Roman" panose="02020603050405020304" pitchFamily="18" charset="0"/>
            </a:endParaRPr>
          </a:p>
        </p:txBody>
      </p:sp>
      <p:sp>
        <p:nvSpPr>
          <p:cNvPr id="4100" name="Rectangle 4">
            <a:extLst>
              <a:ext uri="{FF2B5EF4-FFF2-40B4-BE49-F238E27FC236}">
                <a16:creationId xmlns:a16="http://schemas.microsoft.com/office/drawing/2014/main" id="{483EC0DA-1755-1282-71EC-1FAA136396C1}"/>
              </a:ext>
            </a:extLst>
          </p:cNvPr>
          <p:cNvSpPr>
            <a:spLocks noGrp="1" noRot="1" noChangeAspect="1" noChangeArrowheads="1"/>
          </p:cNvSpPr>
          <p:nvPr>
            <p:ph type="sldImg"/>
          </p:nvPr>
        </p:nvSpPr>
        <p:spPr bwMode="auto">
          <a:xfrm>
            <a:off x="1143000" y="685800"/>
            <a:ext cx="4570413" cy="3427413"/>
          </a:xfrm>
          <a:prstGeom prst="rect">
            <a:avLst/>
          </a:prstGeom>
          <a:noFill/>
          <a:ln w="9360" cap="flat">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4101" name="Rectangle 5">
            <a:extLst>
              <a:ext uri="{FF2B5EF4-FFF2-40B4-BE49-F238E27FC236}">
                <a16:creationId xmlns:a16="http://schemas.microsoft.com/office/drawing/2014/main" id="{B5D67AD5-91CA-9657-9A06-9FB89ABC1C81}"/>
              </a:ext>
            </a:extLst>
          </p:cNvPr>
          <p:cNvSpPr>
            <a:spLocks noGrp="1" noChangeArrowheads="1"/>
          </p:cNvSpPr>
          <p:nvPr>
            <p:ph type="body"/>
          </p:nvPr>
        </p:nvSpPr>
        <p:spPr bwMode="auto">
          <a:xfrm>
            <a:off x="914400" y="4343400"/>
            <a:ext cx="5027613" cy="4113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endParaRPr lang="it-IT" altLang="it-IT"/>
          </a:p>
        </p:txBody>
      </p:sp>
      <p:sp>
        <p:nvSpPr>
          <p:cNvPr id="4102" name="Text Box 6">
            <a:extLst>
              <a:ext uri="{FF2B5EF4-FFF2-40B4-BE49-F238E27FC236}">
                <a16:creationId xmlns:a16="http://schemas.microsoft.com/office/drawing/2014/main" id="{D6F31ECB-51C8-8F5E-022A-25204742A7C0}"/>
              </a:ext>
            </a:extLst>
          </p:cNvPr>
          <p:cNvSpPr txBox="1">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b="0" i="0" dirty="0">
              <a:latin typeface="Times New Roman" panose="02020603050405020304" pitchFamily="18" charset="0"/>
            </a:endParaRPr>
          </a:p>
        </p:txBody>
      </p:sp>
      <p:sp>
        <p:nvSpPr>
          <p:cNvPr id="4103" name="Rectangle 7">
            <a:extLst>
              <a:ext uri="{FF2B5EF4-FFF2-40B4-BE49-F238E27FC236}">
                <a16:creationId xmlns:a16="http://schemas.microsoft.com/office/drawing/2014/main" id="{111FE83C-34A0-AAB0-BAA2-53E6509BF932}"/>
              </a:ext>
            </a:extLst>
          </p:cNvPr>
          <p:cNvSpPr>
            <a:spLocks noGrp="1" noChangeArrowheads="1"/>
          </p:cNvSpPr>
          <p:nvPr>
            <p:ph type="sldNum"/>
          </p:nvPr>
        </p:nvSpPr>
        <p:spPr bwMode="auto">
          <a:xfrm>
            <a:off x="3886200" y="8686800"/>
            <a:ext cx="2970213" cy="455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marL="215900" indent="-215900" algn="r" eaLnBrk="1">
              <a:buSzPct val="45000"/>
              <a:buFont typeface="Wingdings" panose="05000000000000000000" pitchFamily="2" charset="2"/>
              <a:buNone/>
              <a:tabLst>
                <a:tab pos="449263" algn="l"/>
                <a:tab pos="898525" algn="l"/>
                <a:tab pos="1347788" algn="l"/>
                <a:tab pos="1797050" algn="l"/>
                <a:tab pos="2246313" algn="l"/>
                <a:tab pos="2695575" algn="l"/>
              </a:tabLst>
              <a:defRPr sz="1200">
                <a:solidFill>
                  <a:srgbClr val="000000"/>
                </a:solidFill>
                <a:latin typeface="Times New Roman" panose="02020603050405020304" pitchFamily="18" charset="0"/>
                <a:cs typeface="Tahoma" panose="020B0604030504040204" pitchFamily="34" charset="0"/>
              </a:defRPr>
            </a:lvl1pPr>
          </a:lstStyle>
          <a:p>
            <a:fld id="{54CFC659-BB58-4007-8823-C2E351C13F46}" type="slidenum">
              <a:rPr lang="it-IT" altLang="it-IT"/>
              <a:pPr/>
              <a:t>‹N›</a:t>
            </a:fld>
            <a:endParaRPr lang="it-IT" altLang="it-IT"/>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TextShape 1"/>
          <p:cNvSpPr txBox="1"/>
          <p:nvPr/>
        </p:nvSpPr>
        <p:spPr>
          <a:xfrm>
            <a:off x="3886200" y="8686800"/>
            <a:ext cx="2970000" cy="455400"/>
          </a:xfrm>
          <a:prstGeom prst="rect">
            <a:avLst/>
          </a:prstGeom>
          <a:noFill/>
          <a:ln>
            <a:noFill/>
          </a:ln>
        </p:spPr>
        <p:txBody>
          <a:bodyPr lIns="90000" tIns="46800" rIns="90000" bIns="46800" anchor="b">
            <a:noAutofit/>
          </a:bodyPr>
          <a:lstStyle/>
          <a:p>
            <a:pPr marL="216000" indent="-215640" algn="r">
              <a:lnSpc>
                <a:spcPct val="100000"/>
              </a:lnSpc>
            </a:pPr>
            <a:fld id="{E82DC2EC-C147-4B0B-9154-BC57ECE80796}" type="slidenum">
              <a:rPr lang="it-IT" sz="1200" b="0" strike="noStrike" spc="-1">
                <a:solidFill>
                  <a:srgbClr val="000000"/>
                </a:solidFill>
                <a:latin typeface="Times New Roman"/>
                <a:ea typeface="ＭＳ Ｐゴシック"/>
              </a:rPr>
              <a:t>1</a:t>
            </a:fld>
            <a:endParaRPr lang="en-GB" sz="1200" b="0" strike="noStrike" spc="-1">
              <a:latin typeface="Times New Roman"/>
            </a:endParaRPr>
          </a:p>
        </p:txBody>
      </p:sp>
      <p:sp>
        <p:nvSpPr>
          <p:cNvPr id="173" name="CustomShape 2"/>
          <p:cNvSpPr/>
          <p:nvPr/>
        </p:nvSpPr>
        <p:spPr>
          <a:xfrm>
            <a:off x="3886200" y="8686800"/>
            <a:ext cx="2971440" cy="456840"/>
          </a:xfrm>
          <a:prstGeom prst="rect">
            <a:avLst/>
          </a:prstGeom>
          <a:noFill/>
          <a:ln>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gn="r">
              <a:lnSpc>
                <a:spcPct val="100000"/>
              </a:lnSpc>
            </a:pPr>
            <a:fld id="{BFFA3205-DD1B-4B30-94B5-D9CD1E59712C}" type="slidenum">
              <a:rPr lang="it-IT" sz="1200" strike="noStrike" spc="-1">
                <a:solidFill>
                  <a:srgbClr val="000000"/>
                </a:solidFill>
                <a:latin typeface="Times New Roman" panose="02020603050405020304" pitchFamily="18" charset="0"/>
                <a:ea typeface="ＭＳ Ｐゴシック"/>
              </a:rPr>
              <a:t>1</a:t>
            </a:fld>
            <a:endParaRPr lang="en-GB" sz="1200" strike="noStrike" spc="-1" dirty="0">
              <a:latin typeface="Times New Roman" panose="02020603050405020304" pitchFamily="18" charset="0"/>
            </a:endParaRPr>
          </a:p>
        </p:txBody>
      </p:sp>
      <p:sp>
        <p:nvSpPr>
          <p:cNvPr id="174" name="PlaceHolder 3"/>
          <p:cNvSpPr>
            <a:spLocks noGrp="1" noRot="1" noChangeAspect="1"/>
          </p:cNvSpPr>
          <p:nvPr>
            <p:ph type="sldImg"/>
          </p:nvPr>
        </p:nvSpPr>
        <p:spPr>
          <a:xfrm>
            <a:off x="1143000" y="685800"/>
            <a:ext cx="4572000" cy="3429000"/>
          </a:xfrm>
          <a:prstGeom prst="rect">
            <a:avLst/>
          </a:prstGeom>
        </p:spPr>
      </p:sp>
      <p:sp>
        <p:nvSpPr>
          <p:cNvPr id="175" name="PlaceHolder 4"/>
          <p:cNvSpPr>
            <a:spLocks noGrp="1"/>
          </p:cNvSpPr>
          <p:nvPr>
            <p:ph type="body"/>
          </p:nvPr>
        </p:nvSpPr>
        <p:spPr>
          <a:xfrm>
            <a:off x="914400" y="4343400"/>
            <a:ext cx="5028840" cy="4114440"/>
          </a:xfrm>
          <a:prstGeom prst="rect">
            <a:avLst/>
          </a:prstGeom>
        </p:spPr>
        <p:txBody>
          <a:bodyPr lIns="90000" tIns="46800" rIns="90000" bIns="46800" anchor="ctr">
            <a:noAutofit/>
          </a:bodyPr>
          <a:lstStyle/>
          <a:p>
            <a:endParaRPr lang="en-GB" sz="2000" strike="noStrike" spc="-1"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TextShape 1"/>
          <p:cNvSpPr txBox="1"/>
          <p:nvPr/>
        </p:nvSpPr>
        <p:spPr>
          <a:xfrm>
            <a:off x="3886200" y="8686800"/>
            <a:ext cx="2970000" cy="455400"/>
          </a:xfrm>
          <a:prstGeom prst="rect">
            <a:avLst/>
          </a:prstGeom>
          <a:noFill/>
          <a:ln>
            <a:noFill/>
          </a:ln>
        </p:spPr>
        <p:txBody>
          <a:bodyPr lIns="90000" tIns="46800" rIns="90000" bIns="46800" anchor="b">
            <a:noAutofit/>
          </a:bodyPr>
          <a:lstStyle/>
          <a:p>
            <a:pPr marL="216000" indent="-215640" algn="r">
              <a:lnSpc>
                <a:spcPct val="100000"/>
              </a:lnSpc>
            </a:pPr>
            <a:fld id="{E82DC2EC-C147-4B0B-9154-BC57ECE80796}" type="slidenum">
              <a:rPr lang="it-IT" sz="1200" b="0" strike="noStrike" spc="-1">
                <a:solidFill>
                  <a:srgbClr val="000000"/>
                </a:solidFill>
                <a:latin typeface="Times New Roman"/>
                <a:ea typeface="ＭＳ Ｐゴシック"/>
              </a:rPr>
              <a:t>10</a:t>
            </a:fld>
            <a:endParaRPr lang="en-GB" sz="1200" b="0" strike="noStrike" spc="-1">
              <a:latin typeface="Times New Roman"/>
            </a:endParaRPr>
          </a:p>
        </p:txBody>
      </p:sp>
      <p:sp>
        <p:nvSpPr>
          <p:cNvPr id="173" name="CustomShape 2"/>
          <p:cNvSpPr/>
          <p:nvPr/>
        </p:nvSpPr>
        <p:spPr>
          <a:xfrm>
            <a:off x="3886200" y="8686800"/>
            <a:ext cx="2971440" cy="456840"/>
          </a:xfrm>
          <a:prstGeom prst="rect">
            <a:avLst/>
          </a:prstGeom>
          <a:noFill/>
          <a:ln>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gn="r">
              <a:lnSpc>
                <a:spcPct val="100000"/>
              </a:lnSpc>
            </a:pPr>
            <a:fld id="{BFFA3205-DD1B-4B30-94B5-D9CD1E59712C}" type="slidenum">
              <a:rPr lang="it-IT" sz="1200" strike="noStrike" spc="-1">
                <a:solidFill>
                  <a:srgbClr val="000000"/>
                </a:solidFill>
                <a:latin typeface="Times New Roman" panose="02020603050405020304" pitchFamily="18" charset="0"/>
                <a:ea typeface="ＭＳ Ｐゴシック"/>
              </a:rPr>
              <a:t>10</a:t>
            </a:fld>
            <a:endParaRPr lang="en-GB" sz="1200" strike="noStrike" spc="-1" dirty="0">
              <a:latin typeface="Times New Roman" panose="02020603050405020304" pitchFamily="18" charset="0"/>
            </a:endParaRPr>
          </a:p>
        </p:txBody>
      </p:sp>
      <p:sp>
        <p:nvSpPr>
          <p:cNvPr id="174" name="PlaceHolder 3"/>
          <p:cNvSpPr>
            <a:spLocks noGrp="1" noRot="1" noChangeAspect="1"/>
          </p:cNvSpPr>
          <p:nvPr>
            <p:ph type="sldImg"/>
          </p:nvPr>
        </p:nvSpPr>
        <p:spPr>
          <a:xfrm>
            <a:off x="1143000" y="685800"/>
            <a:ext cx="4572000" cy="3429000"/>
          </a:xfrm>
          <a:prstGeom prst="rect">
            <a:avLst/>
          </a:prstGeom>
        </p:spPr>
      </p:sp>
      <p:sp>
        <p:nvSpPr>
          <p:cNvPr id="175" name="PlaceHolder 4"/>
          <p:cNvSpPr>
            <a:spLocks noGrp="1"/>
          </p:cNvSpPr>
          <p:nvPr>
            <p:ph type="body"/>
          </p:nvPr>
        </p:nvSpPr>
        <p:spPr>
          <a:xfrm>
            <a:off x="914400" y="4343400"/>
            <a:ext cx="5028840" cy="4114440"/>
          </a:xfrm>
          <a:prstGeom prst="rect">
            <a:avLst/>
          </a:prstGeom>
        </p:spPr>
        <p:txBody>
          <a:bodyPr lIns="90000" tIns="46800" rIns="90000" bIns="46800" anchor="ctr">
            <a:noAutofit/>
          </a:bodyPr>
          <a:lstStyle/>
          <a:p>
            <a:endParaRPr lang="en-GB" sz="2000" strike="noStrike" spc="-1" dirty="0"/>
          </a:p>
        </p:txBody>
      </p:sp>
    </p:spTree>
    <p:extLst>
      <p:ext uri="{BB962C8B-B14F-4D97-AF65-F5344CB8AC3E}">
        <p14:creationId xmlns:p14="http://schemas.microsoft.com/office/powerpoint/2010/main" val="14888547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F17F520A-9E8B-5EF4-2C05-F03CFE31B023}"/>
              </a:ext>
            </a:extLst>
          </p:cNvPr>
          <p:cNvSpPr>
            <a:spLocks noGrp="1" noChangeArrowheads="1"/>
          </p:cNvSpPr>
          <p:nvPr>
            <p:ph type="sldNum"/>
          </p:nvPr>
        </p:nvSpPr>
        <p:spPr>
          <a:ln/>
        </p:spPr>
        <p:txBody>
          <a:bodyPr/>
          <a:lstStyle/>
          <a:p>
            <a:fld id="{B4B440AD-9CE0-4770-A6E0-9A932E30BCB8}" type="slidenum">
              <a:rPr lang="it-IT" altLang="it-IT"/>
              <a:pPr/>
              <a:t>2</a:t>
            </a:fld>
            <a:endParaRPr lang="it-IT" altLang="it-IT"/>
          </a:p>
        </p:txBody>
      </p:sp>
      <p:sp>
        <p:nvSpPr>
          <p:cNvPr id="25601" name="Rectangle 1">
            <a:extLst>
              <a:ext uri="{FF2B5EF4-FFF2-40B4-BE49-F238E27FC236}">
                <a16:creationId xmlns:a16="http://schemas.microsoft.com/office/drawing/2014/main" id="{1855CEE8-CD32-76A6-E567-E4B963189E00}"/>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a:extLst>
              <a:ext uri="{FF2B5EF4-FFF2-40B4-BE49-F238E27FC236}">
                <a16:creationId xmlns:a16="http://schemas.microsoft.com/office/drawing/2014/main" id="{030B44FF-4192-A74F-3A88-90702E61FE3E}"/>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F17F520A-9E8B-5EF4-2C05-F03CFE31B023}"/>
              </a:ext>
            </a:extLst>
          </p:cNvPr>
          <p:cNvSpPr>
            <a:spLocks noGrp="1" noChangeArrowheads="1"/>
          </p:cNvSpPr>
          <p:nvPr>
            <p:ph type="sldNum"/>
          </p:nvPr>
        </p:nvSpPr>
        <p:spPr>
          <a:ln/>
        </p:spPr>
        <p:txBody>
          <a:bodyPr/>
          <a:lstStyle/>
          <a:p>
            <a:fld id="{B4B440AD-9CE0-4770-A6E0-9A932E30BCB8}" type="slidenum">
              <a:rPr lang="it-IT" altLang="it-IT"/>
              <a:pPr/>
              <a:t>3</a:t>
            </a:fld>
            <a:endParaRPr lang="it-IT" altLang="it-IT"/>
          </a:p>
        </p:txBody>
      </p:sp>
      <p:sp>
        <p:nvSpPr>
          <p:cNvPr id="25601" name="Rectangle 1">
            <a:extLst>
              <a:ext uri="{FF2B5EF4-FFF2-40B4-BE49-F238E27FC236}">
                <a16:creationId xmlns:a16="http://schemas.microsoft.com/office/drawing/2014/main" id="{1855CEE8-CD32-76A6-E567-E4B963189E00}"/>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a:extLst>
              <a:ext uri="{FF2B5EF4-FFF2-40B4-BE49-F238E27FC236}">
                <a16:creationId xmlns:a16="http://schemas.microsoft.com/office/drawing/2014/main" id="{030B44FF-4192-A74F-3A88-90702E61FE3E}"/>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893805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F17F520A-9E8B-5EF4-2C05-F03CFE31B023}"/>
              </a:ext>
            </a:extLst>
          </p:cNvPr>
          <p:cNvSpPr>
            <a:spLocks noGrp="1" noChangeArrowheads="1"/>
          </p:cNvSpPr>
          <p:nvPr>
            <p:ph type="sldNum"/>
          </p:nvPr>
        </p:nvSpPr>
        <p:spPr>
          <a:ln/>
        </p:spPr>
        <p:txBody>
          <a:bodyPr/>
          <a:lstStyle/>
          <a:p>
            <a:fld id="{B4B440AD-9CE0-4770-A6E0-9A932E30BCB8}" type="slidenum">
              <a:rPr lang="it-IT" altLang="it-IT"/>
              <a:pPr/>
              <a:t>4</a:t>
            </a:fld>
            <a:endParaRPr lang="it-IT" altLang="it-IT"/>
          </a:p>
        </p:txBody>
      </p:sp>
      <p:sp>
        <p:nvSpPr>
          <p:cNvPr id="25601" name="Rectangle 1">
            <a:extLst>
              <a:ext uri="{FF2B5EF4-FFF2-40B4-BE49-F238E27FC236}">
                <a16:creationId xmlns:a16="http://schemas.microsoft.com/office/drawing/2014/main" id="{1855CEE8-CD32-76A6-E567-E4B963189E00}"/>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a:extLst>
              <a:ext uri="{FF2B5EF4-FFF2-40B4-BE49-F238E27FC236}">
                <a16:creationId xmlns:a16="http://schemas.microsoft.com/office/drawing/2014/main" id="{030B44FF-4192-A74F-3A88-90702E61FE3E}"/>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6912120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F17F520A-9E8B-5EF4-2C05-F03CFE31B023}"/>
              </a:ext>
            </a:extLst>
          </p:cNvPr>
          <p:cNvSpPr>
            <a:spLocks noGrp="1" noChangeArrowheads="1"/>
          </p:cNvSpPr>
          <p:nvPr>
            <p:ph type="sldNum"/>
          </p:nvPr>
        </p:nvSpPr>
        <p:spPr>
          <a:ln/>
        </p:spPr>
        <p:txBody>
          <a:bodyPr/>
          <a:lstStyle/>
          <a:p>
            <a:fld id="{B4B440AD-9CE0-4770-A6E0-9A932E30BCB8}" type="slidenum">
              <a:rPr lang="it-IT" altLang="it-IT"/>
              <a:pPr/>
              <a:t>5</a:t>
            </a:fld>
            <a:endParaRPr lang="it-IT" altLang="it-IT"/>
          </a:p>
        </p:txBody>
      </p:sp>
      <p:sp>
        <p:nvSpPr>
          <p:cNvPr id="25601" name="Rectangle 1">
            <a:extLst>
              <a:ext uri="{FF2B5EF4-FFF2-40B4-BE49-F238E27FC236}">
                <a16:creationId xmlns:a16="http://schemas.microsoft.com/office/drawing/2014/main" id="{1855CEE8-CD32-76A6-E567-E4B963189E00}"/>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a:extLst>
              <a:ext uri="{FF2B5EF4-FFF2-40B4-BE49-F238E27FC236}">
                <a16:creationId xmlns:a16="http://schemas.microsoft.com/office/drawing/2014/main" id="{030B44FF-4192-A74F-3A88-90702E61FE3E}"/>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25877521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F17F520A-9E8B-5EF4-2C05-F03CFE31B023}"/>
              </a:ext>
            </a:extLst>
          </p:cNvPr>
          <p:cNvSpPr>
            <a:spLocks noGrp="1" noChangeArrowheads="1"/>
          </p:cNvSpPr>
          <p:nvPr>
            <p:ph type="sldNum"/>
          </p:nvPr>
        </p:nvSpPr>
        <p:spPr>
          <a:ln/>
        </p:spPr>
        <p:txBody>
          <a:bodyPr/>
          <a:lstStyle/>
          <a:p>
            <a:fld id="{B4B440AD-9CE0-4770-A6E0-9A932E30BCB8}" type="slidenum">
              <a:rPr lang="it-IT" altLang="it-IT"/>
              <a:pPr/>
              <a:t>6</a:t>
            </a:fld>
            <a:endParaRPr lang="it-IT" altLang="it-IT"/>
          </a:p>
        </p:txBody>
      </p:sp>
      <p:sp>
        <p:nvSpPr>
          <p:cNvPr id="25601" name="Rectangle 1">
            <a:extLst>
              <a:ext uri="{FF2B5EF4-FFF2-40B4-BE49-F238E27FC236}">
                <a16:creationId xmlns:a16="http://schemas.microsoft.com/office/drawing/2014/main" id="{1855CEE8-CD32-76A6-E567-E4B963189E00}"/>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a:extLst>
              <a:ext uri="{FF2B5EF4-FFF2-40B4-BE49-F238E27FC236}">
                <a16:creationId xmlns:a16="http://schemas.microsoft.com/office/drawing/2014/main" id="{030B44FF-4192-A74F-3A88-90702E61FE3E}"/>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8831978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F17F520A-9E8B-5EF4-2C05-F03CFE31B023}"/>
              </a:ext>
            </a:extLst>
          </p:cNvPr>
          <p:cNvSpPr>
            <a:spLocks noGrp="1" noChangeArrowheads="1"/>
          </p:cNvSpPr>
          <p:nvPr>
            <p:ph type="sldNum"/>
          </p:nvPr>
        </p:nvSpPr>
        <p:spPr>
          <a:ln/>
        </p:spPr>
        <p:txBody>
          <a:bodyPr/>
          <a:lstStyle/>
          <a:p>
            <a:fld id="{B4B440AD-9CE0-4770-A6E0-9A932E30BCB8}" type="slidenum">
              <a:rPr lang="it-IT" altLang="it-IT"/>
              <a:pPr/>
              <a:t>7</a:t>
            </a:fld>
            <a:endParaRPr lang="it-IT" altLang="it-IT"/>
          </a:p>
        </p:txBody>
      </p:sp>
      <p:sp>
        <p:nvSpPr>
          <p:cNvPr id="25601" name="Rectangle 1">
            <a:extLst>
              <a:ext uri="{FF2B5EF4-FFF2-40B4-BE49-F238E27FC236}">
                <a16:creationId xmlns:a16="http://schemas.microsoft.com/office/drawing/2014/main" id="{1855CEE8-CD32-76A6-E567-E4B963189E00}"/>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a:extLst>
              <a:ext uri="{FF2B5EF4-FFF2-40B4-BE49-F238E27FC236}">
                <a16:creationId xmlns:a16="http://schemas.microsoft.com/office/drawing/2014/main" id="{030B44FF-4192-A74F-3A88-90702E61FE3E}"/>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588301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F17F520A-9E8B-5EF4-2C05-F03CFE31B023}"/>
              </a:ext>
            </a:extLst>
          </p:cNvPr>
          <p:cNvSpPr>
            <a:spLocks noGrp="1" noChangeArrowheads="1"/>
          </p:cNvSpPr>
          <p:nvPr>
            <p:ph type="sldNum"/>
          </p:nvPr>
        </p:nvSpPr>
        <p:spPr>
          <a:ln/>
        </p:spPr>
        <p:txBody>
          <a:bodyPr/>
          <a:lstStyle/>
          <a:p>
            <a:fld id="{B4B440AD-9CE0-4770-A6E0-9A932E30BCB8}" type="slidenum">
              <a:rPr lang="it-IT" altLang="it-IT"/>
              <a:pPr/>
              <a:t>8</a:t>
            </a:fld>
            <a:endParaRPr lang="it-IT" altLang="it-IT"/>
          </a:p>
        </p:txBody>
      </p:sp>
      <p:sp>
        <p:nvSpPr>
          <p:cNvPr id="25601" name="Rectangle 1">
            <a:extLst>
              <a:ext uri="{FF2B5EF4-FFF2-40B4-BE49-F238E27FC236}">
                <a16:creationId xmlns:a16="http://schemas.microsoft.com/office/drawing/2014/main" id="{1855CEE8-CD32-76A6-E567-E4B963189E00}"/>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a:extLst>
              <a:ext uri="{FF2B5EF4-FFF2-40B4-BE49-F238E27FC236}">
                <a16:creationId xmlns:a16="http://schemas.microsoft.com/office/drawing/2014/main" id="{030B44FF-4192-A74F-3A88-90702E61FE3E}"/>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22609150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F17F520A-9E8B-5EF4-2C05-F03CFE31B023}"/>
              </a:ext>
            </a:extLst>
          </p:cNvPr>
          <p:cNvSpPr>
            <a:spLocks noGrp="1" noChangeArrowheads="1"/>
          </p:cNvSpPr>
          <p:nvPr>
            <p:ph type="sldNum"/>
          </p:nvPr>
        </p:nvSpPr>
        <p:spPr>
          <a:ln/>
        </p:spPr>
        <p:txBody>
          <a:bodyPr/>
          <a:lstStyle/>
          <a:p>
            <a:fld id="{B4B440AD-9CE0-4770-A6E0-9A932E30BCB8}" type="slidenum">
              <a:rPr lang="it-IT" altLang="it-IT"/>
              <a:pPr/>
              <a:t>9</a:t>
            </a:fld>
            <a:endParaRPr lang="it-IT" altLang="it-IT"/>
          </a:p>
        </p:txBody>
      </p:sp>
      <p:sp>
        <p:nvSpPr>
          <p:cNvPr id="25601" name="Rectangle 1">
            <a:extLst>
              <a:ext uri="{FF2B5EF4-FFF2-40B4-BE49-F238E27FC236}">
                <a16:creationId xmlns:a16="http://schemas.microsoft.com/office/drawing/2014/main" id="{1855CEE8-CD32-76A6-E567-E4B963189E00}"/>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a:extLst>
              <a:ext uri="{FF2B5EF4-FFF2-40B4-BE49-F238E27FC236}">
                <a16:creationId xmlns:a16="http://schemas.microsoft.com/office/drawing/2014/main" id="{030B44FF-4192-A74F-3A88-90702E61FE3E}"/>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19853324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5132" y="2059012"/>
            <a:ext cx="9146751"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74319" y="2166365"/>
            <a:ext cx="8603674" cy="1739347"/>
          </a:xfrm>
        </p:spPr>
        <p:txBody>
          <a:bodyPr tIns="45720" bIns="45720" anchor="ctr">
            <a:normAutofit/>
          </a:bodyPr>
          <a:lstStyle>
            <a:lvl1pPr algn="ctr">
              <a:lnSpc>
                <a:spcPct val="80000"/>
              </a:lnSpc>
              <a:defRPr sz="6000" spc="0" baseline="0"/>
            </a:lvl1pPr>
          </a:lstStyle>
          <a:p>
            <a:r>
              <a:rPr lang="en-US"/>
              <a:t>Click to edit Master title style</a:t>
            </a:r>
          </a:p>
        </p:txBody>
      </p:sp>
      <p:sp>
        <p:nvSpPr>
          <p:cNvPr id="3" name="Subtitle 2"/>
          <p:cNvSpPr>
            <a:spLocks noGrp="1"/>
          </p:cNvSpPr>
          <p:nvPr>
            <p:ph type="subTitle" idx="1"/>
          </p:nvPr>
        </p:nvSpPr>
        <p:spPr>
          <a:xfrm>
            <a:off x="1143000" y="3970315"/>
            <a:ext cx="6858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96DFF08F-DC6B-4601-B491-B0F83F6DD2DA}" type="datetimeFigureOut">
              <a:rPr lang="en-US" dirty="0"/>
              <a:t>12/23/22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a:p>
        </p:txBody>
      </p:sp>
    </p:spTree>
    <p:extLst>
      <p:ext uri="{BB962C8B-B14F-4D97-AF65-F5344CB8AC3E}">
        <p14:creationId xmlns:p14="http://schemas.microsoft.com/office/powerpoint/2010/main" val="2053937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DFF08F-DC6B-4601-B491-B0F83F6DD2DA}" type="datetimeFigureOut">
              <a:rPr lang="en-US" dirty="0"/>
              <a:t>12/23/22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a:p>
        </p:txBody>
      </p:sp>
    </p:spTree>
    <p:extLst>
      <p:ext uri="{BB962C8B-B14F-4D97-AF65-F5344CB8AC3E}">
        <p14:creationId xmlns:p14="http://schemas.microsoft.com/office/powerpoint/2010/main" val="2386119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764484" y="0"/>
            <a:ext cx="20574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870468" y="609600"/>
            <a:ext cx="1801785" cy="5638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609600"/>
            <a:ext cx="5979968"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28650" y="6422855"/>
            <a:ext cx="2057397" cy="365125"/>
          </a:xfrm>
        </p:spPr>
        <p:txBody>
          <a:bodyPr/>
          <a:lstStyle/>
          <a:p>
            <a:fld id="{96DFF08F-DC6B-4601-B491-B0F83F6DD2DA}" type="datetimeFigureOut">
              <a:rPr lang="en-US" dirty="0"/>
              <a:t>12/23/22</a:t>
            </a:fld>
            <a:endParaRPr lang="en-US"/>
          </a:p>
        </p:txBody>
      </p:sp>
      <p:sp>
        <p:nvSpPr>
          <p:cNvPr id="5" name="Footer Placeholder 4"/>
          <p:cNvSpPr>
            <a:spLocks noGrp="1"/>
          </p:cNvSpPr>
          <p:nvPr>
            <p:ph type="ftr" sz="quarter" idx="11"/>
          </p:nvPr>
        </p:nvSpPr>
        <p:spPr>
          <a:xfrm>
            <a:off x="2832102" y="6422855"/>
            <a:ext cx="3209752" cy="365125"/>
          </a:xfrm>
        </p:spPr>
        <p:txBody>
          <a:bodyPr/>
          <a:lstStyle/>
          <a:p>
            <a:endParaRPr lang="en-US"/>
          </a:p>
        </p:txBody>
      </p:sp>
      <p:sp>
        <p:nvSpPr>
          <p:cNvPr id="6" name="Slide Number Placeholder 5"/>
          <p:cNvSpPr>
            <a:spLocks noGrp="1"/>
          </p:cNvSpPr>
          <p:nvPr>
            <p:ph type="sldNum" sz="quarter" idx="12"/>
          </p:nvPr>
        </p:nvSpPr>
        <p:spPr>
          <a:xfrm>
            <a:off x="6054787" y="6422855"/>
            <a:ext cx="659819" cy="365125"/>
          </a:xfrm>
        </p:spPr>
        <p:txBody>
          <a:bodyPr/>
          <a:lstStyle/>
          <a:p>
            <a:fld id="{4FAB73BC-B049-4115-A692-8D63A059BFB8}" type="slidenum">
              <a:rPr lang="en-US" dirty="0"/>
              <a:t>‹N›</a:t>
            </a:fld>
            <a:endParaRPr lang="en-US"/>
          </a:p>
        </p:txBody>
      </p:sp>
    </p:spTree>
    <p:extLst>
      <p:ext uri="{BB962C8B-B14F-4D97-AF65-F5344CB8AC3E}">
        <p14:creationId xmlns:p14="http://schemas.microsoft.com/office/powerpoint/2010/main" val="31283256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p:spPr>
        <p:txBody>
          <a:bodyPr lIns="0" tIns="0" rIns="0" bIns="0" anchor="ctr">
            <a:noAutofit/>
          </a:bodyPr>
          <a:lstStyle>
            <a:lvl1pPr>
              <a:defRPr b="0" i="0">
                <a:latin typeface="Times New Roman" panose="02020603050405020304" pitchFamily="18" charset="0"/>
              </a:defRPr>
            </a:lvl1pPr>
          </a:lstStyle>
          <a:p>
            <a:endParaRPr lang="en-GB" sz="2400" b="0" strike="noStrike" spc="-1" dirty="0">
              <a:solidFill>
                <a:srgbClr val="2C2C2C"/>
              </a:solidFill>
              <a:latin typeface="Arial"/>
            </a:endParaRPr>
          </a:p>
        </p:txBody>
      </p:sp>
      <p:sp>
        <p:nvSpPr>
          <p:cNvPr id="7" name="PlaceHolder 2"/>
          <p:cNvSpPr>
            <a:spLocks noGrp="1"/>
          </p:cNvSpPr>
          <p:nvPr>
            <p:ph type="subTitle"/>
          </p:nvPr>
        </p:nvSpPr>
        <p:spPr>
          <a:xfrm>
            <a:off x="457200" y="1604520"/>
            <a:ext cx="8229240" cy="3977280"/>
          </a:xfrm>
          <a:prstGeom prst="rect">
            <a:avLst/>
          </a:prstGeom>
        </p:spPr>
        <p:txBody>
          <a:bodyPr lIns="0" tIns="0" rIns="0" bIns="0" anchor="ctr">
            <a:noAutofit/>
          </a:bodyPr>
          <a:lstStyle>
            <a:lvl1pPr>
              <a:defRPr b="0" i="0">
                <a:latin typeface="Times New Roman" panose="02020603050405020304" pitchFamily="18" charset="0"/>
              </a:defRPr>
            </a:lvl1pPr>
          </a:lstStyle>
          <a:p>
            <a:pPr algn="ctr"/>
            <a:endParaRPr lang="en-GB" sz="3200" b="0" strike="noStrike" spc="-1" dirty="0">
              <a:latin typeface="Aria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457200" y="273600"/>
            <a:ext cx="8229240" cy="1144800"/>
          </a:xfrm>
          <a:prstGeom prst="rect">
            <a:avLst/>
          </a:prstGeom>
        </p:spPr>
        <p:txBody>
          <a:bodyPr lIns="0" tIns="0" rIns="0" bIns="0" anchor="ctr">
            <a:noAutofit/>
          </a:bodyPr>
          <a:lstStyle>
            <a:lvl1pPr>
              <a:defRPr b="0" i="0">
                <a:latin typeface="Times New Roman" panose="02020603050405020304" pitchFamily="18" charset="0"/>
              </a:defRPr>
            </a:lvl1pPr>
          </a:lstStyle>
          <a:p>
            <a:endParaRPr lang="en-GB" sz="2400" b="0" strike="noStrike" spc="-1" dirty="0">
              <a:solidFill>
                <a:srgbClr val="2C2C2C"/>
              </a:solidFill>
              <a:latin typeface="Arial"/>
            </a:endParaRPr>
          </a:p>
        </p:txBody>
      </p:sp>
      <p:sp>
        <p:nvSpPr>
          <p:cNvPr id="9"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en-GB" sz="2200" b="0" strike="noStrike" spc="-1">
              <a:solidFill>
                <a:srgbClr val="FFFFFF"/>
              </a:solidFill>
              <a:latin typeface="Corbe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tIns="0" rIns="0" bIns="0" anchor="ctr">
            <a:noAutofit/>
          </a:bodyPr>
          <a:lstStyle>
            <a:lvl1pPr>
              <a:defRPr b="0" i="0">
                <a:latin typeface="Times New Roman" panose="02020603050405020304" pitchFamily="18" charset="0"/>
              </a:defRPr>
            </a:lvl1pPr>
          </a:lstStyle>
          <a:p>
            <a:endParaRPr lang="en-GB" sz="2400" b="0" strike="noStrike" spc="-1" dirty="0">
              <a:solidFill>
                <a:srgbClr val="2C2C2C"/>
              </a:solidFill>
              <a:latin typeface="Arial"/>
            </a:endParaRPr>
          </a:p>
        </p:txBody>
      </p:sp>
      <p:sp>
        <p:nvSpPr>
          <p:cNvPr id="11"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12"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GB" sz="2200" b="0" strike="noStrike" spc="-1">
              <a:solidFill>
                <a:srgbClr val="FFFFFF"/>
              </a:solidFill>
              <a:latin typeface="Corbe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457200" y="273600"/>
            <a:ext cx="8229240" cy="1144800"/>
          </a:xfrm>
          <a:prstGeom prst="rect">
            <a:avLst/>
          </a:prstGeom>
        </p:spPr>
        <p:txBody>
          <a:bodyPr lIns="0" tIns="0" rIns="0" bIns="0" anchor="ctr">
            <a:noAutofit/>
          </a:bodyPr>
          <a:lstStyle>
            <a:lvl1pPr>
              <a:defRPr b="0" i="0">
                <a:latin typeface="Times New Roman" panose="02020603050405020304" pitchFamily="18" charset="0"/>
              </a:defRPr>
            </a:lvl1pPr>
          </a:lstStyle>
          <a:p>
            <a:endParaRPr lang="en-GB" sz="2400" b="0" strike="noStrike" spc="-1" dirty="0">
              <a:solidFill>
                <a:srgbClr val="2C2C2C"/>
              </a:solid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457200" y="273600"/>
            <a:ext cx="8229240" cy="5307840"/>
          </a:xfrm>
          <a:prstGeom prst="rect">
            <a:avLst/>
          </a:prstGeom>
        </p:spPr>
        <p:txBody>
          <a:bodyPr lIns="0" tIns="0" rIns="0" bIns="0" anchor="ctr">
            <a:noAutofit/>
          </a:bodyPr>
          <a:lstStyle>
            <a:lvl1pPr>
              <a:defRPr b="0" i="0">
                <a:latin typeface="Times New Roman" panose="02020603050405020304" pitchFamily="18" charset="0"/>
              </a:defRPr>
            </a:lvl1pPr>
          </a:lstStyle>
          <a:p>
            <a:pPr algn="ctr"/>
            <a:endParaRPr lang="en-GB" sz="3200" b="0" strike="noStrike" spc="-1" dirty="0">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tIns="0" rIns="0" bIns="0" anchor="ctr">
            <a:noAutofit/>
          </a:bodyPr>
          <a:lstStyle>
            <a:lvl1pPr>
              <a:defRPr b="0" i="0">
                <a:latin typeface="Times New Roman" panose="02020603050405020304" pitchFamily="18" charset="0"/>
              </a:defRPr>
            </a:lvl1pPr>
          </a:lstStyle>
          <a:p>
            <a:endParaRPr lang="en-GB" sz="2400" b="0" strike="noStrike" spc="-1" dirty="0">
              <a:solidFill>
                <a:srgbClr val="2C2C2C"/>
              </a:solidFill>
              <a:latin typeface="Arial"/>
            </a:endParaRPr>
          </a:p>
        </p:txBody>
      </p:sp>
      <p:sp>
        <p:nvSpPr>
          <p:cNvPr id="16"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17"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18"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GB" sz="2200" b="0" strike="noStrike" spc="-1">
              <a:solidFill>
                <a:srgbClr val="FFFFFF"/>
              </a:solidFill>
              <a:latin typeface="Corbe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tIns="0" rIns="0" bIns="0" anchor="ctr">
            <a:noAutofit/>
          </a:bodyPr>
          <a:lstStyle>
            <a:lvl1pPr>
              <a:defRPr b="0" i="0">
                <a:latin typeface="Times New Roman" panose="02020603050405020304" pitchFamily="18" charset="0"/>
              </a:defRPr>
            </a:lvl1pPr>
          </a:lstStyle>
          <a:p>
            <a:endParaRPr lang="en-GB" sz="2400" b="0" strike="noStrike" spc="-1" dirty="0">
              <a:solidFill>
                <a:srgbClr val="2C2C2C"/>
              </a:solidFill>
              <a:latin typeface="Arial"/>
            </a:endParaRPr>
          </a:p>
        </p:txBody>
      </p:sp>
      <p:sp>
        <p:nvSpPr>
          <p:cNvPr id="20"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21"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22"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en-GB" sz="2200" b="0" strike="noStrike" spc="-1">
              <a:solidFill>
                <a:srgbClr val="FFFFFF"/>
              </a:solidFill>
              <a:latin typeface="Corbe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DFF08F-DC6B-4601-B491-B0F83F6DD2DA}" type="datetimeFigureOut">
              <a:rPr lang="en-US" dirty="0"/>
              <a:t>12/23/22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a:p>
        </p:txBody>
      </p:sp>
    </p:spTree>
    <p:extLst>
      <p:ext uri="{BB962C8B-B14F-4D97-AF65-F5344CB8AC3E}">
        <p14:creationId xmlns:p14="http://schemas.microsoft.com/office/powerpoint/2010/main" val="7213971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tIns="0" rIns="0" bIns="0" anchor="ctr">
            <a:noAutofit/>
          </a:bodyPr>
          <a:lstStyle>
            <a:lvl1pPr>
              <a:defRPr b="0" i="0">
                <a:latin typeface="Times New Roman" panose="02020603050405020304" pitchFamily="18" charset="0"/>
              </a:defRPr>
            </a:lvl1pPr>
          </a:lstStyle>
          <a:p>
            <a:endParaRPr lang="en-GB" sz="2400" b="0" strike="noStrike" spc="-1" dirty="0">
              <a:solidFill>
                <a:srgbClr val="2C2C2C"/>
              </a:solidFill>
              <a:latin typeface="Arial"/>
            </a:endParaRPr>
          </a:p>
        </p:txBody>
      </p:sp>
      <p:sp>
        <p:nvSpPr>
          <p:cNvPr id="24"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25"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26"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en-GB" sz="2200" b="0" strike="noStrike" spc="-1">
              <a:solidFill>
                <a:srgbClr val="FFFFFF"/>
              </a:solidFill>
              <a:latin typeface="Corbe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tIns="0" rIns="0" bIns="0" anchor="ctr">
            <a:noAutofit/>
          </a:bodyPr>
          <a:lstStyle>
            <a:lvl1pPr>
              <a:defRPr b="0" i="0">
                <a:latin typeface="Times New Roman" panose="02020603050405020304" pitchFamily="18" charset="0"/>
              </a:defRPr>
            </a:lvl1pPr>
          </a:lstStyle>
          <a:p>
            <a:endParaRPr lang="en-GB" sz="2400" b="0" strike="noStrike" spc="-1" dirty="0">
              <a:solidFill>
                <a:srgbClr val="2C2C2C"/>
              </a:solidFill>
              <a:latin typeface="Arial"/>
            </a:endParaRPr>
          </a:p>
        </p:txBody>
      </p:sp>
      <p:sp>
        <p:nvSpPr>
          <p:cNvPr id="28"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29"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en-GB" sz="2200" b="0" strike="noStrike" spc="-1">
              <a:solidFill>
                <a:srgbClr val="FFFFFF"/>
              </a:solidFill>
              <a:latin typeface="Corbe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457200" y="273600"/>
            <a:ext cx="8229240" cy="1144800"/>
          </a:xfrm>
          <a:prstGeom prst="rect">
            <a:avLst/>
          </a:prstGeom>
        </p:spPr>
        <p:txBody>
          <a:bodyPr lIns="0" tIns="0" rIns="0" bIns="0" anchor="ctr">
            <a:noAutofit/>
          </a:bodyPr>
          <a:lstStyle>
            <a:lvl1pPr>
              <a:defRPr b="0" i="0">
                <a:latin typeface="Times New Roman" panose="02020603050405020304" pitchFamily="18" charset="0"/>
              </a:defRPr>
            </a:lvl1pPr>
          </a:lstStyle>
          <a:p>
            <a:endParaRPr lang="en-GB" sz="2400" b="0" strike="noStrike" spc="-1" dirty="0">
              <a:solidFill>
                <a:srgbClr val="2C2C2C"/>
              </a:solidFill>
              <a:latin typeface="Arial"/>
            </a:endParaRPr>
          </a:p>
        </p:txBody>
      </p:sp>
      <p:sp>
        <p:nvSpPr>
          <p:cNvPr id="31"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32"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33"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34"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en-GB" sz="2200" b="0" strike="noStrike" spc="-1">
              <a:solidFill>
                <a:srgbClr val="FFFFFF"/>
              </a:solidFill>
              <a:latin typeface="Corbe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457200" y="273600"/>
            <a:ext cx="8229240" cy="1144800"/>
          </a:xfrm>
          <a:prstGeom prst="rect">
            <a:avLst/>
          </a:prstGeom>
        </p:spPr>
        <p:txBody>
          <a:bodyPr lIns="0" tIns="0" rIns="0" bIns="0" anchor="ctr">
            <a:noAutofit/>
          </a:bodyPr>
          <a:lstStyle>
            <a:lvl1pPr>
              <a:defRPr b="0" i="0">
                <a:latin typeface="Times New Roman" panose="02020603050405020304" pitchFamily="18" charset="0"/>
              </a:defRPr>
            </a:lvl1pPr>
          </a:lstStyle>
          <a:p>
            <a:endParaRPr lang="en-GB" sz="2400" b="0" strike="noStrike" spc="-1" dirty="0">
              <a:solidFill>
                <a:srgbClr val="2C2C2C"/>
              </a:solidFill>
              <a:latin typeface="Arial"/>
            </a:endParaRPr>
          </a:p>
        </p:txBody>
      </p:sp>
      <p:sp>
        <p:nvSpPr>
          <p:cNvPr id="36"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37"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38"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39"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40"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41"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GB" sz="2200" b="0" strike="noStrike" spc="-1">
              <a:solidFill>
                <a:srgbClr val="FFFFFF"/>
              </a:solidFill>
              <a:latin typeface="Corbe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1EC413-9234-427C-F733-47B70EDEBA0F}"/>
              </a:ext>
            </a:extLst>
          </p:cNvPr>
          <p:cNvSpPr>
            <a:spLocks noGrp="1"/>
          </p:cNvSpPr>
          <p:nvPr>
            <p:ph type="ctrTitle"/>
          </p:nvPr>
        </p:nvSpPr>
        <p:spPr>
          <a:xfrm>
            <a:off x="1143000" y="1122363"/>
            <a:ext cx="6858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FF539909-3A28-293C-FBC7-F961FB40B47F}"/>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piè di pagina 3">
            <a:extLst>
              <a:ext uri="{FF2B5EF4-FFF2-40B4-BE49-F238E27FC236}">
                <a16:creationId xmlns:a16="http://schemas.microsoft.com/office/drawing/2014/main" id="{904DC7A2-4642-FC5B-405D-E9A243732B35}"/>
              </a:ext>
            </a:extLst>
          </p:cNvPr>
          <p:cNvSpPr>
            <a:spLocks noGrp="1"/>
          </p:cNvSpPr>
          <p:nvPr>
            <p:ph type="ftr" idx="10"/>
          </p:nvPr>
        </p:nvSpPr>
        <p:spPr/>
        <p:txBody>
          <a:bodyPr/>
          <a:lstStyle>
            <a:lvl1pPr>
              <a:defRPr/>
            </a:lvl1pPr>
          </a:lstStyle>
          <a:p>
            <a:r>
              <a:rPr lang="en-GB" altLang="it-IT"/>
              <a:t>DIGITARE NOME DIPARTIMENTO                                          SECONDA RIGA NOME DIPARTIMENTO</a:t>
            </a:r>
          </a:p>
        </p:txBody>
      </p:sp>
    </p:spTree>
    <p:extLst>
      <p:ext uri="{BB962C8B-B14F-4D97-AF65-F5344CB8AC3E}">
        <p14:creationId xmlns:p14="http://schemas.microsoft.com/office/powerpoint/2010/main" val="5448802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7F6F43-885D-3D15-C041-6F3021BFEEE8}"/>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32D4A8C-06DE-003E-B132-F6E8D88B2A9B}"/>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piè di pagina 3">
            <a:extLst>
              <a:ext uri="{FF2B5EF4-FFF2-40B4-BE49-F238E27FC236}">
                <a16:creationId xmlns:a16="http://schemas.microsoft.com/office/drawing/2014/main" id="{BCC5949D-EB38-4873-E3DC-D429E92FA087}"/>
              </a:ext>
            </a:extLst>
          </p:cNvPr>
          <p:cNvSpPr>
            <a:spLocks noGrp="1"/>
          </p:cNvSpPr>
          <p:nvPr>
            <p:ph type="ftr" idx="10"/>
          </p:nvPr>
        </p:nvSpPr>
        <p:spPr/>
        <p:txBody>
          <a:bodyPr/>
          <a:lstStyle>
            <a:lvl1pPr>
              <a:defRPr/>
            </a:lvl1pPr>
          </a:lstStyle>
          <a:p>
            <a:r>
              <a:rPr lang="en-GB" altLang="it-IT"/>
              <a:t>DIGITARE NOME DIPARTIMENTO                                          SECONDA RIGA NOME DIPARTIMENTO</a:t>
            </a:r>
          </a:p>
        </p:txBody>
      </p:sp>
    </p:spTree>
    <p:extLst>
      <p:ext uri="{BB962C8B-B14F-4D97-AF65-F5344CB8AC3E}">
        <p14:creationId xmlns:p14="http://schemas.microsoft.com/office/powerpoint/2010/main" val="392593612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2A6EFB-F025-947D-0195-FEAB910965D8}"/>
              </a:ext>
            </a:extLst>
          </p:cNvPr>
          <p:cNvSpPr>
            <a:spLocks noGrp="1"/>
          </p:cNvSpPr>
          <p:nvPr>
            <p:ph type="title"/>
          </p:nvPr>
        </p:nvSpPr>
        <p:spPr>
          <a:xfrm>
            <a:off x="623888" y="1709738"/>
            <a:ext cx="78867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DE47423C-F4CC-0E1F-6AA7-226F4AB9C532}"/>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a:t>Fare clic per modificare gli stili del testo dello schema</a:t>
            </a:r>
          </a:p>
        </p:txBody>
      </p:sp>
      <p:sp>
        <p:nvSpPr>
          <p:cNvPr id="4" name="Segnaposto piè di pagina 3">
            <a:extLst>
              <a:ext uri="{FF2B5EF4-FFF2-40B4-BE49-F238E27FC236}">
                <a16:creationId xmlns:a16="http://schemas.microsoft.com/office/drawing/2014/main" id="{545416EB-719F-EF98-C9D6-ED72BA1167A5}"/>
              </a:ext>
            </a:extLst>
          </p:cNvPr>
          <p:cNvSpPr>
            <a:spLocks noGrp="1"/>
          </p:cNvSpPr>
          <p:nvPr>
            <p:ph type="ftr" idx="10"/>
          </p:nvPr>
        </p:nvSpPr>
        <p:spPr/>
        <p:txBody>
          <a:bodyPr/>
          <a:lstStyle>
            <a:lvl1pPr>
              <a:defRPr/>
            </a:lvl1pPr>
          </a:lstStyle>
          <a:p>
            <a:r>
              <a:rPr lang="en-GB" altLang="it-IT"/>
              <a:t>DIGITARE NOME DIPARTIMENTO                                          SECONDA RIGA NOME DIPARTIMENTO</a:t>
            </a:r>
          </a:p>
        </p:txBody>
      </p:sp>
    </p:spTree>
    <p:extLst>
      <p:ext uri="{BB962C8B-B14F-4D97-AF65-F5344CB8AC3E}">
        <p14:creationId xmlns:p14="http://schemas.microsoft.com/office/powerpoint/2010/main" val="266698673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B6DE255-66E1-21AC-B875-4EF8FA15FC7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9A759BA-052E-909F-80FC-1518CDEEE467}"/>
              </a:ext>
            </a:extLst>
          </p:cNvPr>
          <p:cNvSpPr>
            <a:spLocks noGrp="1"/>
          </p:cNvSpPr>
          <p:nvPr>
            <p:ph sz="half" idx="1"/>
          </p:nvPr>
        </p:nvSpPr>
        <p:spPr>
          <a:xfrm>
            <a:off x="76200" y="1339850"/>
            <a:ext cx="3960813" cy="411321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2DE23912-4B1B-D22E-3186-721562DC61AB}"/>
              </a:ext>
            </a:extLst>
          </p:cNvPr>
          <p:cNvSpPr>
            <a:spLocks noGrp="1"/>
          </p:cNvSpPr>
          <p:nvPr>
            <p:ph sz="half" idx="2"/>
          </p:nvPr>
        </p:nvSpPr>
        <p:spPr>
          <a:xfrm>
            <a:off x="4189413" y="1339850"/>
            <a:ext cx="3962400" cy="411321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piè di pagina 4">
            <a:extLst>
              <a:ext uri="{FF2B5EF4-FFF2-40B4-BE49-F238E27FC236}">
                <a16:creationId xmlns:a16="http://schemas.microsoft.com/office/drawing/2014/main" id="{5E68F563-C1A2-2E81-E456-623053120538}"/>
              </a:ext>
            </a:extLst>
          </p:cNvPr>
          <p:cNvSpPr>
            <a:spLocks noGrp="1"/>
          </p:cNvSpPr>
          <p:nvPr>
            <p:ph type="ftr" idx="10"/>
          </p:nvPr>
        </p:nvSpPr>
        <p:spPr/>
        <p:txBody>
          <a:bodyPr/>
          <a:lstStyle>
            <a:lvl1pPr>
              <a:defRPr/>
            </a:lvl1pPr>
          </a:lstStyle>
          <a:p>
            <a:r>
              <a:rPr lang="en-GB" altLang="it-IT"/>
              <a:t>DIGITARE NOME DIPARTIMENTO                                          SECONDA RIGA NOME DIPARTIMENTO</a:t>
            </a:r>
          </a:p>
        </p:txBody>
      </p:sp>
    </p:spTree>
    <p:extLst>
      <p:ext uri="{BB962C8B-B14F-4D97-AF65-F5344CB8AC3E}">
        <p14:creationId xmlns:p14="http://schemas.microsoft.com/office/powerpoint/2010/main" val="280336060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6F8C61-AE6B-8325-5B67-A91D39F84021}"/>
              </a:ext>
            </a:extLst>
          </p:cNvPr>
          <p:cNvSpPr>
            <a:spLocks noGrp="1"/>
          </p:cNvSpPr>
          <p:nvPr>
            <p:ph type="title"/>
          </p:nvPr>
        </p:nvSpPr>
        <p:spPr>
          <a:xfrm>
            <a:off x="630238" y="365125"/>
            <a:ext cx="78867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B7CA799B-BF2E-B1E9-AFC0-3CDE954484BF}"/>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4926D94E-F82A-434E-549C-FED7F4FED9DF}"/>
              </a:ext>
            </a:extLst>
          </p:cNvPr>
          <p:cNvSpPr>
            <a:spLocks noGrp="1"/>
          </p:cNvSpPr>
          <p:nvPr>
            <p:ph sz="half" idx="2"/>
          </p:nvPr>
        </p:nvSpPr>
        <p:spPr>
          <a:xfrm>
            <a:off x="630238" y="2505075"/>
            <a:ext cx="386873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4249CC73-1BE5-A7BD-9DC0-0F7CCAD2771A}"/>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2300110A-5240-8687-47CD-A93786A6153B}"/>
              </a:ext>
            </a:extLst>
          </p:cNvPr>
          <p:cNvSpPr>
            <a:spLocks noGrp="1"/>
          </p:cNvSpPr>
          <p:nvPr>
            <p:ph sz="quarter" idx="4"/>
          </p:nvPr>
        </p:nvSpPr>
        <p:spPr>
          <a:xfrm>
            <a:off x="4629150" y="2505075"/>
            <a:ext cx="38877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piè di pagina 6">
            <a:extLst>
              <a:ext uri="{FF2B5EF4-FFF2-40B4-BE49-F238E27FC236}">
                <a16:creationId xmlns:a16="http://schemas.microsoft.com/office/drawing/2014/main" id="{D1A67A39-DB50-0669-1B32-E374D1558A7E}"/>
              </a:ext>
            </a:extLst>
          </p:cNvPr>
          <p:cNvSpPr>
            <a:spLocks noGrp="1"/>
          </p:cNvSpPr>
          <p:nvPr>
            <p:ph type="ftr" idx="10"/>
          </p:nvPr>
        </p:nvSpPr>
        <p:spPr/>
        <p:txBody>
          <a:bodyPr/>
          <a:lstStyle>
            <a:lvl1pPr>
              <a:defRPr/>
            </a:lvl1pPr>
          </a:lstStyle>
          <a:p>
            <a:r>
              <a:rPr lang="en-GB" altLang="it-IT"/>
              <a:t>DIGITARE NOME DIPARTIMENTO                                          SECONDA RIGA NOME DIPARTIMENTO</a:t>
            </a:r>
          </a:p>
        </p:txBody>
      </p:sp>
    </p:spTree>
    <p:extLst>
      <p:ext uri="{BB962C8B-B14F-4D97-AF65-F5344CB8AC3E}">
        <p14:creationId xmlns:p14="http://schemas.microsoft.com/office/powerpoint/2010/main" val="97536277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E4D89C-C273-7003-1FAA-8F19E11A0070}"/>
              </a:ext>
            </a:extLst>
          </p:cNvPr>
          <p:cNvSpPr>
            <a:spLocks noGrp="1"/>
          </p:cNvSpPr>
          <p:nvPr>
            <p:ph type="title"/>
          </p:nvPr>
        </p:nvSpPr>
        <p:spPr/>
        <p:txBody>
          <a:bodyPr/>
          <a:lstStyle/>
          <a:p>
            <a:r>
              <a:rPr lang="it-IT"/>
              <a:t>Fare clic per modificare lo stile del titolo dello schema</a:t>
            </a:r>
          </a:p>
        </p:txBody>
      </p:sp>
      <p:sp>
        <p:nvSpPr>
          <p:cNvPr id="3" name="Segnaposto piè di pagina 2">
            <a:extLst>
              <a:ext uri="{FF2B5EF4-FFF2-40B4-BE49-F238E27FC236}">
                <a16:creationId xmlns:a16="http://schemas.microsoft.com/office/drawing/2014/main" id="{4A651B91-4D0A-342E-651B-C09DE053A52C}"/>
              </a:ext>
            </a:extLst>
          </p:cNvPr>
          <p:cNvSpPr>
            <a:spLocks noGrp="1"/>
          </p:cNvSpPr>
          <p:nvPr>
            <p:ph type="ftr" idx="10"/>
          </p:nvPr>
        </p:nvSpPr>
        <p:spPr/>
        <p:txBody>
          <a:bodyPr/>
          <a:lstStyle>
            <a:lvl1pPr>
              <a:defRPr/>
            </a:lvl1pPr>
          </a:lstStyle>
          <a:p>
            <a:r>
              <a:rPr lang="en-GB" altLang="it-IT"/>
              <a:t>DIGITARE NOME DIPARTIMENTO                                          SECONDA RIGA NOME DIPARTIMENTO</a:t>
            </a:r>
          </a:p>
        </p:txBody>
      </p:sp>
    </p:spTree>
    <p:extLst>
      <p:ext uri="{BB962C8B-B14F-4D97-AF65-F5344CB8AC3E}">
        <p14:creationId xmlns:p14="http://schemas.microsoft.com/office/powerpoint/2010/main" val="3893162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5132" y="2059012"/>
            <a:ext cx="9146751"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4893" y="2208879"/>
            <a:ext cx="7886700" cy="1676400"/>
          </a:xfrm>
        </p:spPr>
        <p:txBody>
          <a:bodyPr anchor="ctr">
            <a:noAutofit/>
          </a:bodyPr>
          <a:lstStyle>
            <a:lvl1pPr algn="ctr">
              <a:lnSpc>
                <a:spcPct val="80000"/>
              </a:lnSpc>
              <a:defRPr sz="6000" b="0" spc="0" baseline="0">
                <a:solidFill>
                  <a:schemeClr val="bg1"/>
                </a:solidFill>
              </a:defRPr>
            </a:lvl1pPr>
          </a:lstStyle>
          <a:p>
            <a:r>
              <a:rPr lang="en-US"/>
              <a:t>Click to edit Master title style</a:t>
            </a:r>
          </a:p>
        </p:txBody>
      </p:sp>
      <p:sp>
        <p:nvSpPr>
          <p:cNvPr id="3" name="Text Placeholder 2"/>
          <p:cNvSpPr>
            <a:spLocks noGrp="1"/>
          </p:cNvSpPr>
          <p:nvPr>
            <p:ph type="body" idx="1"/>
          </p:nvPr>
        </p:nvSpPr>
        <p:spPr>
          <a:xfrm>
            <a:off x="624893" y="3984400"/>
            <a:ext cx="78867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dirty="0"/>
              <a:pPr/>
              <a:t>12/23/22</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‹N›</a:t>
            </a:fld>
            <a:endParaRPr lang="en-US"/>
          </a:p>
        </p:txBody>
      </p:sp>
    </p:spTree>
    <p:extLst>
      <p:ext uri="{BB962C8B-B14F-4D97-AF65-F5344CB8AC3E}">
        <p14:creationId xmlns:p14="http://schemas.microsoft.com/office/powerpoint/2010/main" val="4003573566"/>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72FA660F-094C-AA96-1D87-9639C1743391}"/>
              </a:ext>
            </a:extLst>
          </p:cNvPr>
          <p:cNvSpPr>
            <a:spLocks noGrp="1"/>
          </p:cNvSpPr>
          <p:nvPr>
            <p:ph type="ftr" idx="10"/>
          </p:nvPr>
        </p:nvSpPr>
        <p:spPr/>
        <p:txBody>
          <a:bodyPr/>
          <a:lstStyle>
            <a:lvl1pPr>
              <a:defRPr/>
            </a:lvl1pPr>
          </a:lstStyle>
          <a:p>
            <a:r>
              <a:rPr lang="en-GB" altLang="it-IT"/>
              <a:t>DIGITARE NOME DIPARTIMENTO                                          SECONDA RIGA NOME DIPARTIMENTO</a:t>
            </a:r>
          </a:p>
        </p:txBody>
      </p:sp>
    </p:spTree>
    <p:extLst>
      <p:ext uri="{BB962C8B-B14F-4D97-AF65-F5344CB8AC3E}">
        <p14:creationId xmlns:p14="http://schemas.microsoft.com/office/powerpoint/2010/main" val="113188254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2CD3EF-BBD0-3338-E3ED-3547A430B8CB}"/>
              </a:ext>
            </a:extLst>
          </p:cNvPr>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AF97A9E-96DA-EB18-7E8B-DB52210543FF}"/>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98669C81-0C66-A951-3760-828870B1EB5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piè di pagina 4">
            <a:extLst>
              <a:ext uri="{FF2B5EF4-FFF2-40B4-BE49-F238E27FC236}">
                <a16:creationId xmlns:a16="http://schemas.microsoft.com/office/drawing/2014/main" id="{EA1034EE-384E-9E0A-4C78-20C06697253F}"/>
              </a:ext>
            </a:extLst>
          </p:cNvPr>
          <p:cNvSpPr>
            <a:spLocks noGrp="1"/>
          </p:cNvSpPr>
          <p:nvPr>
            <p:ph type="ftr" idx="10"/>
          </p:nvPr>
        </p:nvSpPr>
        <p:spPr/>
        <p:txBody>
          <a:bodyPr/>
          <a:lstStyle>
            <a:lvl1pPr>
              <a:defRPr/>
            </a:lvl1pPr>
          </a:lstStyle>
          <a:p>
            <a:r>
              <a:rPr lang="en-GB" altLang="it-IT"/>
              <a:t>DIGITARE NOME DIPARTIMENTO                                          SECONDA RIGA NOME DIPARTIMENTO</a:t>
            </a:r>
          </a:p>
        </p:txBody>
      </p:sp>
    </p:spTree>
    <p:extLst>
      <p:ext uri="{BB962C8B-B14F-4D97-AF65-F5344CB8AC3E}">
        <p14:creationId xmlns:p14="http://schemas.microsoft.com/office/powerpoint/2010/main" val="40976026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97545C-2030-BF93-BF40-4A2B78A462DD}"/>
              </a:ext>
            </a:extLst>
          </p:cNvPr>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29BC5F10-948D-3370-38BF-34FDC7D735AA}"/>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61CF4163-0407-672E-4EA2-E377CC662CC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piè di pagina 4">
            <a:extLst>
              <a:ext uri="{FF2B5EF4-FFF2-40B4-BE49-F238E27FC236}">
                <a16:creationId xmlns:a16="http://schemas.microsoft.com/office/drawing/2014/main" id="{D00A4846-6A95-B60C-EED2-2080E683ACEC}"/>
              </a:ext>
            </a:extLst>
          </p:cNvPr>
          <p:cNvSpPr>
            <a:spLocks noGrp="1"/>
          </p:cNvSpPr>
          <p:nvPr>
            <p:ph type="ftr" idx="10"/>
          </p:nvPr>
        </p:nvSpPr>
        <p:spPr/>
        <p:txBody>
          <a:bodyPr/>
          <a:lstStyle>
            <a:lvl1pPr>
              <a:defRPr/>
            </a:lvl1pPr>
          </a:lstStyle>
          <a:p>
            <a:r>
              <a:rPr lang="en-GB" altLang="it-IT"/>
              <a:t>DIGITARE NOME DIPARTIMENTO                                          SECONDA RIGA NOME DIPARTIMENTO</a:t>
            </a:r>
          </a:p>
        </p:txBody>
      </p:sp>
    </p:spTree>
    <p:extLst>
      <p:ext uri="{BB962C8B-B14F-4D97-AF65-F5344CB8AC3E}">
        <p14:creationId xmlns:p14="http://schemas.microsoft.com/office/powerpoint/2010/main" val="47395709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F838DD-4FF7-AD0F-5BD1-9AD13B6F1D4A}"/>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1549D559-C986-77F9-ACD0-82CC4875705B}"/>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piè di pagina 3">
            <a:extLst>
              <a:ext uri="{FF2B5EF4-FFF2-40B4-BE49-F238E27FC236}">
                <a16:creationId xmlns:a16="http://schemas.microsoft.com/office/drawing/2014/main" id="{99CF0DEA-3CAD-A2F9-5903-E031DA2D39AF}"/>
              </a:ext>
            </a:extLst>
          </p:cNvPr>
          <p:cNvSpPr>
            <a:spLocks noGrp="1"/>
          </p:cNvSpPr>
          <p:nvPr>
            <p:ph type="ftr" idx="10"/>
          </p:nvPr>
        </p:nvSpPr>
        <p:spPr/>
        <p:txBody>
          <a:bodyPr/>
          <a:lstStyle>
            <a:lvl1pPr>
              <a:defRPr/>
            </a:lvl1pPr>
          </a:lstStyle>
          <a:p>
            <a:r>
              <a:rPr lang="en-GB" altLang="it-IT"/>
              <a:t>DIGITARE NOME DIPARTIMENTO                                          SECONDA RIGA NOME DIPARTIMENTO</a:t>
            </a:r>
          </a:p>
        </p:txBody>
      </p:sp>
    </p:spTree>
    <p:extLst>
      <p:ext uri="{BB962C8B-B14F-4D97-AF65-F5344CB8AC3E}">
        <p14:creationId xmlns:p14="http://schemas.microsoft.com/office/powerpoint/2010/main" val="346003761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E1AABEB3-9BA1-4008-847E-0DFD2C0A4C9E}"/>
              </a:ext>
            </a:extLst>
          </p:cNvPr>
          <p:cNvSpPr>
            <a:spLocks noGrp="1"/>
          </p:cNvSpPr>
          <p:nvPr>
            <p:ph type="title" orient="vert"/>
          </p:nvPr>
        </p:nvSpPr>
        <p:spPr>
          <a:xfrm>
            <a:off x="6162675" y="-241300"/>
            <a:ext cx="2027238" cy="5694363"/>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1D966EF3-64DB-6352-A717-B7B129730663}"/>
              </a:ext>
            </a:extLst>
          </p:cNvPr>
          <p:cNvSpPr>
            <a:spLocks noGrp="1"/>
          </p:cNvSpPr>
          <p:nvPr>
            <p:ph type="body" orient="vert" idx="1"/>
          </p:nvPr>
        </p:nvSpPr>
        <p:spPr>
          <a:xfrm>
            <a:off x="76200" y="-241300"/>
            <a:ext cx="5934075" cy="5694363"/>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piè di pagina 3">
            <a:extLst>
              <a:ext uri="{FF2B5EF4-FFF2-40B4-BE49-F238E27FC236}">
                <a16:creationId xmlns:a16="http://schemas.microsoft.com/office/drawing/2014/main" id="{9A2975E7-93CD-49D5-761C-4CA6C676931A}"/>
              </a:ext>
            </a:extLst>
          </p:cNvPr>
          <p:cNvSpPr>
            <a:spLocks noGrp="1"/>
          </p:cNvSpPr>
          <p:nvPr>
            <p:ph type="ftr" idx="10"/>
          </p:nvPr>
        </p:nvSpPr>
        <p:spPr/>
        <p:txBody>
          <a:bodyPr/>
          <a:lstStyle>
            <a:lvl1pPr>
              <a:defRPr/>
            </a:lvl1pPr>
          </a:lstStyle>
          <a:p>
            <a:r>
              <a:rPr lang="en-GB" altLang="it-IT"/>
              <a:t>DIGITARE NOME DIPARTIMENTO                                          SECONDA RIGA NOME DIPARTIMENTO</a:t>
            </a:r>
          </a:p>
        </p:txBody>
      </p:sp>
    </p:spTree>
    <p:extLst>
      <p:ext uri="{BB962C8B-B14F-4D97-AF65-F5344CB8AC3E}">
        <p14:creationId xmlns:p14="http://schemas.microsoft.com/office/powerpoint/2010/main" val="1375864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797"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00600"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6DFF08F-DC6B-4601-B491-B0F83F6DD2DA}" type="datetimeFigureOut">
              <a:rPr lang="en-US" dirty="0"/>
              <a:t>12/23/22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a:p>
        </p:txBody>
      </p:sp>
    </p:spTree>
    <p:extLst>
      <p:ext uri="{BB962C8B-B14F-4D97-AF65-F5344CB8AC3E}">
        <p14:creationId xmlns:p14="http://schemas.microsoft.com/office/powerpoint/2010/main" val="2221068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685800" y="1913470"/>
            <a:ext cx="36576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2656566"/>
            <a:ext cx="36576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800428" y="1913470"/>
            <a:ext cx="36576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00428" y="2656564"/>
            <a:ext cx="36576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6DFF08F-DC6B-4601-B491-B0F83F6DD2DA}" type="datetimeFigureOut">
              <a:rPr lang="en-US" dirty="0"/>
              <a:t>12/23/22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t>‹N›</a:t>
            </a:fld>
            <a:endParaRPr lang="en-US"/>
          </a:p>
        </p:txBody>
      </p:sp>
    </p:spTree>
    <p:extLst>
      <p:ext uri="{BB962C8B-B14F-4D97-AF65-F5344CB8AC3E}">
        <p14:creationId xmlns:p14="http://schemas.microsoft.com/office/powerpoint/2010/main" val="1889491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6DFF08F-DC6B-4601-B491-B0F83F6DD2DA}" type="datetimeFigureOut">
              <a:rPr lang="en-US" dirty="0"/>
              <a:t>12/23/22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dirty="0"/>
              <a:t>‹N›</a:t>
            </a:fld>
            <a:endParaRPr lang="en-US"/>
          </a:p>
        </p:txBody>
      </p:sp>
    </p:spTree>
    <p:extLst>
      <p:ext uri="{BB962C8B-B14F-4D97-AF65-F5344CB8AC3E}">
        <p14:creationId xmlns:p14="http://schemas.microsoft.com/office/powerpoint/2010/main" val="1186730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12/23/22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B73BC-B049-4115-A692-8D63A059BFB8}" type="slidenum">
              <a:rPr lang="en-US" dirty="0"/>
              <a:t>‹N›</a:t>
            </a:fld>
            <a:endParaRPr lang="en-US"/>
          </a:p>
        </p:txBody>
      </p:sp>
    </p:spTree>
    <p:extLst>
      <p:ext uri="{BB962C8B-B14F-4D97-AF65-F5344CB8AC3E}">
        <p14:creationId xmlns:p14="http://schemas.microsoft.com/office/powerpoint/2010/main" val="2427108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85800" y="2148840"/>
            <a:ext cx="4572000" cy="38404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892568" y="2147487"/>
            <a:ext cx="2560320" cy="3432319"/>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12/23/22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a:p>
        </p:txBody>
      </p:sp>
    </p:spTree>
    <p:extLst>
      <p:ext uri="{BB962C8B-B14F-4D97-AF65-F5344CB8AC3E}">
        <p14:creationId xmlns:p14="http://schemas.microsoft.com/office/powerpoint/2010/main" val="2305184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Picture Placeholder 2"/>
          <p:cNvSpPr>
            <a:spLocks noGrp="1" noChangeAspect="1"/>
          </p:cNvSpPr>
          <p:nvPr>
            <p:ph type="pic" idx="1"/>
          </p:nvPr>
        </p:nvSpPr>
        <p:spPr>
          <a:xfrm>
            <a:off x="685800" y="2211494"/>
            <a:ext cx="4754880" cy="384048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5885351" y="2150621"/>
            <a:ext cx="2560320" cy="3429000"/>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12/23/22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a:p>
        </p:txBody>
      </p:sp>
    </p:spTree>
    <p:extLst>
      <p:ext uri="{BB962C8B-B14F-4D97-AF65-F5344CB8AC3E}">
        <p14:creationId xmlns:p14="http://schemas.microsoft.com/office/powerpoint/2010/main" val="195459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2.pn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85019" y="284176"/>
            <a:ext cx="7772400" cy="150876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85019" y="2011680"/>
            <a:ext cx="777240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81557" y="6422855"/>
            <a:ext cx="2595043" cy="365125"/>
          </a:xfrm>
          <a:prstGeom prst="rect">
            <a:avLst/>
          </a:prstGeom>
        </p:spPr>
        <p:txBody>
          <a:bodyPr vert="horz" lIns="91440" tIns="45720" rIns="45720" bIns="45720" rtlCol="0" anchor="ctr"/>
          <a:lstStyle>
            <a:lvl1pPr algn="l">
              <a:defRPr sz="1050" b="0" i="0">
                <a:solidFill>
                  <a:schemeClr val="tx1"/>
                </a:solidFill>
                <a:latin typeface="Times New Roman" panose="02020603050405020304" pitchFamily="18" charset="0"/>
              </a:defRPr>
            </a:lvl1pPr>
          </a:lstStyle>
          <a:p>
            <a:fld id="{96DFF08F-DC6B-4601-B491-B0F83F6DD2DA}" type="datetimeFigureOut">
              <a:rPr lang="en-US" smtClean="0"/>
              <a:pPr/>
              <a:t>12/23/22</a:t>
            </a:fld>
            <a:endParaRPr lang="en-US" dirty="0"/>
          </a:p>
        </p:txBody>
      </p:sp>
      <p:sp>
        <p:nvSpPr>
          <p:cNvPr id="5" name="Footer Placeholder 4"/>
          <p:cNvSpPr>
            <a:spLocks noGrp="1"/>
          </p:cNvSpPr>
          <p:nvPr>
            <p:ph type="ftr" sz="quarter" idx="3"/>
          </p:nvPr>
        </p:nvSpPr>
        <p:spPr>
          <a:xfrm>
            <a:off x="4191000" y="6422855"/>
            <a:ext cx="4060627" cy="365125"/>
          </a:xfrm>
          <a:prstGeom prst="rect">
            <a:avLst/>
          </a:prstGeom>
        </p:spPr>
        <p:txBody>
          <a:bodyPr vert="horz" lIns="91440" tIns="45720" rIns="91440" bIns="45720" rtlCol="0" anchor="ctr"/>
          <a:lstStyle>
            <a:lvl1pPr algn="r">
              <a:defRPr sz="1050" b="0" i="0">
                <a:solidFill>
                  <a:schemeClr val="tx1"/>
                </a:solidFill>
                <a:latin typeface="Times New Roman" panose="02020603050405020304" pitchFamily="18" charset="0"/>
              </a:defRPr>
            </a:lvl1pPr>
          </a:lstStyle>
          <a:p>
            <a:endParaRPr lang="en-US" dirty="0"/>
          </a:p>
        </p:txBody>
      </p:sp>
      <p:sp>
        <p:nvSpPr>
          <p:cNvPr id="6" name="Slide Number Placeholder 5"/>
          <p:cNvSpPr>
            <a:spLocks noGrp="1"/>
          </p:cNvSpPr>
          <p:nvPr>
            <p:ph type="sldNum" sz="quarter" idx="4"/>
          </p:nvPr>
        </p:nvSpPr>
        <p:spPr>
          <a:xfrm>
            <a:off x="8265139" y="6422855"/>
            <a:ext cx="709698" cy="365125"/>
          </a:xfrm>
          <a:prstGeom prst="rect">
            <a:avLst/>
          </a:prstGeom>
        </p:spPr>
        <p:txBody>
          <a:bodyPr vert="horz" lIns="45720" tIns="45720" rIns="91440" bIns="45720" rtlCol="0" anchor="ctr"/>
          <a:lstStyle>
            <a:lvl1pPr algn="l">
              <a:defRPr sz="1200" b="0" i="0">
                <a:solidFill>
                  <a:schemeClr val="tx1"/>
                </a:solidFill>
                <a:latin typeface="Times New Roman" panose="02020603050405020304" pitchFamily="18" charset="0"/>
              </a:defRPr>
            </a:lvl1p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780944019"/>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99BDD"/>
        </a:solidFill>
        <a:effectLst/>
      </p:bgPr>
    </p:bg>
    <p:spTree>
      <p:nvGrpSpPr>
        <p:cNvPr id="1" name=""/>
        <p:cNvGrpSpPr/>
        <p:nvPr/>
      </p:nvGrpSpPr>
      <p:grpSpPr>
        <a:xfrm>
          <a:off x="0" y="0"/>
          <a:ext cx="0" cy="0"/>
          <a:chOff x="0" y="0"/>
          <a:chExt cx="0" cy="0"/>
        </a:xfrm>
      </p:grpSpPr>
      <p:sp>
        <p:nvSpPr>
          <p:cNvPr id="6" name="CustomShape 1" hidden="1"/>
          <p:cNvSpPr/>
          <p:nvPr/>
        </p:nvSpPr>
        <p:spPr>
          <a:xfrm>
            <a:off x="360" y="176040"/>
            <a:ext cx="9141480" cy="16455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7" name="PlaceHolder 2"/>
          <p:cNvSpPr>
            <a:spLocks noGrp="1"/>
          </p:cNvSpPr>
          <p:nvPr>
            <p:ph type="dt"/>
          </p:nvPr>
        </p:nvSpPr>
        <p:spPr>
          <a:xfrm>
            <a:off x="681480" y="6422760"/>
            <a:ext cx="2594520" cy="364680"/>
          </a:xfrm>
          <a:prstGeom prst="rect">
            <a:avLst/>
          </a:prstGeom>
        </p:spPr>
        <p:txBody>
          <a:bodyPr rIns="45720" anchor="ctr">
            <a:noAutofit/>
          </a:bodyPr>
          <a:lstStyle>
            <a:lvl1pPr>
              <a:defRPr b="0" i="0">
                <a:latin typeface="Times New Roman" panose="02020603050405020304" pitchFamily="18" charset="0"/>
              </a:defRPr>
            </a:lvl1pPr>
          </a:lstStyle>
          <a:p>
            <a:fld id="{CAC0C1CC-6A02-455A-B0A1-4D4B1746BACC}" type="datetime">
              <a:rPr lang="en-US" sz="1050" spc="-1" smtClean="0">
                <a:solidFill>
                  <a:srgbClr val="FFFFFF"/>
                </a:solidFill>
                <a:ea typeface="ＭＳ Ｐゴシック"/>
              </a:rPr>
              <a:pPr/>
              <a:t>12/23/22</a:t>
            </a:fld>
            <a:endParaRPr lang="en-GB" sz="1050" spc="-1" dirty="0">
              <a:latin typeface="Times New Roman"/>
            </a:endParaRPr>
          </a:p>
        </p:txBody>
      </p:sp>
      <p:sp>
        <p:nvSpPr>
          <p:cNvPr id="2" name="PlaceHolder 3"/>
          <p:cNvSpPr>
            <a:spLocks noGrp="1"/>
          </p:cNvSpPr>
          <p:nvPr>
            <p:ph type="ftr"/>
          </p:nvPr>
        </p:nvSpPr>
        <p:spPr>
          <a:xfrm>
            <a:off x="4191120" y="6422760"/>
            <a:ext cx="4060440" cy="364680"/>
          </a:xfrm>
          <a:prstGeom prst="rect">
            <a:avLst/>
          </a:prstGeom>
        </p:spPr>
        <p:txBody>
          <a:bodyPr anchor="ctr">
            <a:noAutofit/>
          </a:bodyPr>
          <a:lstStyle/>
          <a:p>
            <a:endParaRPr lang="en-GB" sz="2400" b="0" strike="noStrike" spc="-1">
              <a:latin typeface="Times New Roman"/>
            </a:endParaRPr>
          </a:p>
        </p:txBody>
      </p:sp>
      <p:sp>
        <p:nvSpPr>
          <p:cNvPr id="3" name="PlaceHolder 4"/>
          <p:cNvSpPr>
            <a:spLocks noGrp="1"/>
          </p:cNvSpPr>
          <p:nvPr>
            <p:ph type="sldNum"/>
          </p:nvPr>
        </p:nvSpPr>
        <p:spPr>
          <a:xfrm>
            <a:off x="8265240" y="6422760"/>
            <a:ext cx="709200" cy="364680"/>
          </a:xfrm>
          <a:prstGeom prst="rect">
            <a:avLst/>
          </a:prstGeom>
        </p:spPr>
        <p:txBody>
          <a:bodyPr lIns="45720" anchor="ctr">
            <a:noAutofit/>
          </a:bodyPr>
          <a:lstStyle>
            <a:lvl1pPr>
              <a:defRPr b="0" i="0">
                <a:latin typeface="Times New Roman" panose="02020603050405020304" pitchFamily="18" charset="0"/>
              </a:defRPr>
            </a:lvl1pPr>
          </a:lstStyle>
          <a:p>
            <a:fld id="{FC6F42DC-DFDC-4CA5-B37F-584AAF10AE0F}" type="slidenum">
              <a:rPr lang="en-US" sz="1200" spc="-1" smtClean="0">
                <a:solidFill>
                  <a:srgbClr val="FFFFFF"/>
                </a:solidFill>
                <a:ea typeface="ＭＳ Ｐゴシック"/>
              </a:rPr>
              <a:pPr/>
              <a:t>‹N›</a:t>
            </a:fld>
            <a:endParaRPr lang="en-GB" sz="1200" spc="-1" dirty="0">
              <a:latin typeface="Times New Roman"/>
            </a:endParaRPr>
          </a:p>
        </p:txBody>
      </p:sp>
      <p:sp>
        <p:nvSpPr>
          <p:cNvPr id="4" name="PlaceHolder 5"/>
          <p:cNvSpPr>
            <a:spLocks noGrp="1"/>
          </p:cNvSpPr>
          <p:nvPr>
            <p:ph type="title"/>
          </p:nvPr>
        </p:nvSpPr>
        <p:spPr>
          <a:xfrm>
            <a:off x="457200" y="273600"/>
            <a:ext cx="8229240" cy="1144800"/>
          </a:xfrm>
          <a:prstGeom prst="rect">
            <a:avLst/>
          </a:prstGeom>
        </p:spPr>
        <p:txBody>
          <a:bodyPr lIns="0" tIns="0" rIns="0" bIns="0" anchor="ctr">
            <a:noAutofit/>
          </a:bodyPr>
          <a:lstStyle/>
          <a:p>
            <a:r>
              <a:rPr lang="en-GB" sz="2400" b="0" strike="noStrike" spc="-1" dirty="0">
                <a:solidFill>
                  <a:srgbClr val="2C2C2C"/>
                </a:solidFill>
                <a:latin typeface="Arial"/>
              </a:rPr>
              <a:t>Click to edit the title text format</a:t>
            </a:r>
          </a:p>
        </p:txBody>
      </p:sp>
      <p:sp>
        <p:nvSpPr>
          <p:cNvPr id="5" name="PlaceHolder 6"/>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GB" sz="2200" b="0" strike="noStrike" spc="-1">
                <a:solidFill>
                  <a:srgbClr val="FFFFFF"/>
                </a:solidFill>
                <a:latin typeface="Corbel"/>
              </a:rPr>
              <a:t>Click to edit the outline text format</a:t>
            </a:r>
          </a:p>
          <a:p>
            <a:pPr marL="864000" lvl="1" indent="-324000">
              <a:spcBef>
                <a:spcPts val="1134"/>
              </a:spcBef>
              <a:buClr>
                <a:srgbClr val="000000"/>
              </a:buClr>
              <a:buSzPct val="75000"/>
              <a:buFont typeface="Symbol" charset="2"/>
              <a:buChar char=""/>
            </a:pPr>
            <a:r>
              <a:rPr lang="en-GB" sz="1800" b="0" strike="noStrike" spc="-1">
                <a:solidFill>
                  <a:srgbClr val="FFFFFF"/>
                </a:solidFill>
                <a:latin typeface="Corbel"/>
              </a:rPr>
              <a:t>Second Outline Level</a:t>
            </a:r>
          </a:p>
          <a:p>
            <a:pPr marL="1296000" lvl="2" indent="-288000">
              <a:spcBef>
                <a:spcPts val="850"/>
              </a:spcBef>
              <a:buClr>
                <a:srgbClr val="000000"/>
              </a:buClr>
              <a:buSzPct val="45000"/>
              <a:buFont typeface="Wingdings" charset="2"/>
              <a:buChar char=""/>
            </a:pPr>
            <a:r>
              <a:rPr lang="en-GB" sz="1600" b="0" strike="noStrike" spc="-1">
                <a:solidFill>
                  <a:srgbClr val="FFFFFF"/>
                </a:solidFill>
                <a:latin typeface="Corbel"/>
              </a:rPr>
              <a:t>Third Outline Level</a:t>
            </a:r>
          </a:p>
          <a:p>
            <a:pPr marL="1728000" lvl="3" indent="-216000">
              <a:spcBef>
                <a:spcPts val="567"/>
              </a:spcBef>
              <a:buClr>
                <a:srgbClr val="000000"/>
              </a:buClr>
              <a:buSzPct val="75000"/>
              <a:buFont typeface="Symbol" charset="2"/>
              <a:buChar char=""/>
            </a:pPr>
            <a:r>
              <a:rPr lang="en-GB" sz="1600" b="0" strike="noStrike" spc="-1">
                <a:solidFill>
                  <a:srgbClr val="FFFFFF"/>
                </a:solidFill>
                <a:latin typeface="Corbel"/>
              </a:rPr>
              <a:t>Fourth Outline Level</a:t>
            </a:r>
          </a:p>
          <a:p>
            <a:pPr marL="2160000" lvl="4" indent="-216000">
              <a:spcBef>
                <a:spcPts val="283"/>
              </a:spcBef>
              <a:buClr>
                <a:srgbClr val="000000"/>
              </a:buClr>
              <a:buSzPct val="45000"/>
              <a:buFont typeface="Wingdings" charset="2"/>
              <a:buChar char=""/>
            </a:pPr>
            <a:r>
              <a:rPr lang="en-GB" sz="2000" b="0" strike="noStrike" spc="-1">
                <a:solidFill>
                  <a:srgbClr val="FFFFFF"/>
                </a:solidFill>
                <a:latin typeface="Corbel"/>
              </a:rPr>
              <a:t>Fifth Outline Level</a:t>
            </a:r>
          </a:p>
          <a:p>
            <a:pPr marL="2592000" lvl="5" indent="-216000">
              <a:spcBef>
                <a:spcPts val="283"/>
              </a:spcBef>
              <a:buClr>
                <a:srgbClr val="000000"/>
              </a:buClr>
              <a:buSzPct val="45000"/>
              <a:buFont typeface="Wingdings" charset="2"/>
              <a:buChar char=""/>
            </a:pPr>
            <a:r>
              <a:rPr lang="en-GB" sz="2000" b="0" strike="noStrike" spc="-1">
                <a:solidFill>
                  <a:srgbClr val="FFFFFF"/>
                </a:solidFill>
                <a:latin typeface="Corbel"/>
              </a:rPr>
              <a:t>Sixth Outline Level</a:t>
            </a:r>
          </a:p>
          <a:p>
            <a:pPr marL="3024000" lvl="6" indent="-216000">
              <a:spcBef>
                <a:spcPts val="283"/>
              </a:spcBef>
              <a:buClr>
                <a:srgbClr val="000000"/>
              </a:buClr>
              <a:buSzPct val="45000"/>
              <a:buFont typeface="Wingdings" charset="2"/>
              <a:buChar char=""/>
            </a:pPr>
            <a:r>
              <a:rPr lang="en-GB" sz="2000" b="0" strike="noStrike" spc="-1">
                <a:solidFill>
                  <a:srgbClr val="FFFFFF"/>
                </a:solidFill>
                <a:latin typeface="Corbe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b="0" i="0" kern="1200">
          <a:solidFill>
            <a:schemeClr val="tx1"/>
          </a:solidFill>
          <a:latin typeface="Times New Roman" panose="02020603050405020304" pitchFamily="18"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049" name="Picture 1">
            <a:extLst>
              <a:ext uri="{FF2B5EF4-FFF2-40B4-BE49-F238E27FC236}">
                <a16:creationId xmlns:a16="http://schemas.microsoft.com/office/drawing/2014/main" id="{7DE1E3C8-C8E0-A665-C2E8-35C55DA42A3E}"/>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50" name="Rectangle 2">
            <a:extLst>
              <a:ext uri="{FF2B5EF4-FFF2-40B4-BE49-F238E27FC236}">
                <a16:creationId xmlns:a16="http://schemas.microsoft.com/office/drawing/2014/main" id="{A49CFCB8-127B-6EDD-B8A2-4AD3583FD89A}"/>
              </a:ext>
            </a:extLst>
          </p:cNvPr>
          <p:cNvSpPr>
            <a:spLocks noGrp="1" noChangeArrowheads="1"/>
          </p:cNvSpPr>
          <p:nvPr>
            <p:ph type="title"/>
          </p:nvPr>
        </p:nvSpPr>
        <p:spPr bwMode="auto">
          <a:xfrm>
            <a:off x="419100" y="-241300"/>
            <a:ext cx="7770813" cy="1141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altLang="it-IT"/>
              <a:t>Click to edit the title text format</a:t>
            </a:r>
          </a:p>
        </p:txBody>
      </p:sp>
      <p:sp>
        <p:nvSpPr>
          <p:cNvPr id="2051" name="Rectangle 3">
            <a:extLst>
              <a:ext uri="{FF2B5EF4-FFF2-40B4-BE49-F238E27FC236}">
                <a16:creationId xmlns:a16="http://schemas.microsoft.com/office/drawing/2014/main" id="{239CCF9C-C49B-FC85-18B3-1BC46433DE48}"/>
              </a:ext>
            </a:extLst>
          </p:cNvPr>
          <p:cNvSpPr>
            <a:spLocks noGrp="1" noChangeArrowheads="1"/>
          </p:cNvSpPr>
          <p:nvPr>
            <p:ph type="body" idx="1"/>
          </p:nvPr>
        </p:nvSpPr>
        <p:spPr bwMode="auto">
          <a:xfrm>
            <a:off x="76200" y="1339850"/>
            <a:ext cx="8075613" cy="4113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it-IT"/>
              <a:t>Click to edit the outline text format</a:t>
            </a:r>
          </a:p>
          <a:p>
            <a:pPr lvl="1"/>
            <a:r>
              <a:rPr lang="en-GB" altLang="it-IT"/>
              <a:t>Second Outline Level</a:t>
            </a:r>
          </a:p>
          <a:p>
            <a:pPr lvl="2"/>
            <a:r>
              <a:rPr lang="en-GB" altLang="it-IT"/>
              <a:t>Third Outline Level</a:t>
            </a:r>
          </a:p>
          <a:p>
            <a:pPr lvl="3"/>
            <a:r>
              <a:rPr lang="en-GB" altLang="it-IT"/>
              <a:t>Fourth Outline Level</a:t>
            </a:r>
          </a:p>
          <a:p>
            <a:pPr lvl="4"/>
            <a:r>
              <a:rPr lang="en-GB" altLang="it-IT"/>
              <a:t>Fifth Outline Level</a:t>
            </a:r>
          </a:p>
          <a:p>
            <a:pPr lvl="4"/>
            <a:r>
              <a:rPr lang="en-GB" altLang="it-IT"/>
              <a:t>Sixth Outline Level</a:t>
            </a:r>
          </a:p>
          <a:p>
            <a:pPr lvl="4"/>
            <a:r>
              <a:rPr lang="en-GB" altLang="it-IT"/>
              <a:t>Seventh Outline Level</a:t>
            </a:r>
          </a:p>
        </p:txBody>
      </p:sp>
      <p:sp>
        <p:nvSpPr>
          <p:cNvPr id="2052" name="Rectangle 4">
            <a:extLst>
              <a:ext uri="{FF2B5EF4-FFF2-40B4-BE49-F238E27FC236}">
                <a16:creationId xmlns:a16="http://schemas.microsoft.com/office/drawing/2014/main" id="{D32F70CA-4855-28C0-94B6-827923670966}"/>
              </a:ext>
            </a:extLst>
          </p:cNvPr>
          <p:cNvSpPr>
            <a:spLocks noGrp="1" noChangeArrowheads="1"/>
          </p:cNvSpPr>
          <p:nvPr>
            <p:ph type="ftr"/>
          </p:nvPr>
        </p:nvSpPr>
        <p:spPr bwMode="auto">
          <a:xfrm>
            <a:off x="6502400" y="6457950"/>
            <a:ext cx="2640013" cy="398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eaLnBrk="1">
              <a:lnSpc>
                <a:spcPts val="888"/>
              </a:lnSpc>
              <a:buClrTx/>
              <a:buFontTx/>
              <a:buNone/>
              <a:tabLst>
                <a:tab pos="449263" algn="l"/>
                <a:tab pos="898525" algn="l"/>
                <a:tab pos="1347788" algn="l"/>
                <a:tab pos="1797050" algn="l"/>
                <a:tab pos="2246313" algn="l"/>
              </a:tabLst>
              <a:defRPr sz="800">
                <a:solidFill>
                  <a:srgbClr val="FFFFFF"/>
                </a:solidFill>
                <a:latin typeface="Garamond" panose="02020404030301010803" pitchFamily="18" charset="0"/>
                <a:cs typeface="Tahoma" panose="020B0604030504040204" pitchFamily="34" charset="0"/>
              </a:defRPr>
            </a:lvl1pPr>
          </a:lstStyle>
          <a:p>
            <a:r>
              <a:rPr lang="en-GB" altLang="it-IT"/>
              <a:t>DIGITARE NOME DIPARTIMENTO                                          SECONDA RIGA NOME DIPARTIMENTO</a:t>
            </a:r>
          </a:p>
        </p:txBody>
      </p:sp>
      <p:sp>
        <p:nvSpPr>
          <p:cNvPr id="2053" name="Line 5">
            <a:extLst>
              <a:ext uri="{FF2B5EF4-FFF2-40B4-BE49-F238E27FC236}">
                <a16:creationId xmlns:a16="http://schemas.microsoft.com/office/drawing/2014/main" id="{A6CCBC3A-D0C3-48FA-9615-BC15B074DE56}"/>
              </a:ext>
            </a:extLst>
          </p:cNvPr>
          <p:cNvSpPr>
            <a:spLocks noChangeShapeType="1"/>
          </p:cNvSpPr>
          <p:nvPr/>
        </p:nvSpPr>
        <p:spPr bwMode="auto">
          <a:xfrm>
            <a:off x="0" y="914400"/>
            <a:ext cx="9144000" cy="1588"/>
          </a:xfrm>
          <a:prstGeom prst="line">
            <a:avLst/>
          </a:prstGeom>
          <a:noFill/>
          <a:ln w="9360" cap="flat">
            <a:solidFill>
              <a:srgbClr val="17217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b="0" i="0" dirty="0">
              <a:latin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dt="0"/>
  <p:txStyles>
    <p:titleStyle>
      <a:lvl1pPr algn="l" defTabSz="449263" rtl="0" eaLnBrk="0" fontAlgn="base" hangingPunct="0">
        <a:spcBef>
          <a:spcPct val="0"/>
        </a:spcBef>
        <a:spcAft>
          <a:spcPct val="0"/>
        </a:spcAft>
        <a:buClr>
          <a:srgbClr val="000000"/>
        </a:buClr>
        <a:buSzPct val="100000"/>
        <a:buFont typeface="Times New Roman" panose="02020603050405020304" pitchFamily="18" charset="0"/>
        <a:defRPr sz="2800" b="1" kern="1200">
          <a:solidFill>
            <a:srgbClr val="071B50"/>
          </a:solidFill>
          <a:latin typeface="+mj-lt"/>
          <a:ea typeface="+mj-ea"/>
          <a:cs typeface="+mj-cs"/>
        </a:defRPr>
      </a:lvl1pPr>
      <a:lvl2pPr marL="742950" indent="-285750" algn="l" defTabSz="449263" rtl="0" eaLnBrk="0" fontAlgn="base" hangingPunct="0">
        <a:spcBef>
          <a:spcPct val="0"/>
        </a:spcBef>
        <a:spcAft>
          <a:spcPct val="0"/>
        </a:spcAft>
        <a:buClr>
          <a:srgbClr val="000000"/>
        </a:buClr>
        <a:buSzPct val="100000"/>
        <a:buFont typeface="Times New Roman" panose="02020603050405020304" pitchFamily="18" charset="0"/>
        <a:defRPr sz="2800" b="1">
          <a:solidFill>
            <a:srgbClr val="071B50"/>
          </a:solidFill>
          <a:latin typeface="Trebuchet MS" panose="020B0603020202020204" pitchFamily="34" charset="0"/>
          <a:ea typeface="ＭＳ Ｐゴシック" panose="020B0600070205080204" pitchFamily="34" charset="-128"/>
        </a:defRPr>
      </a:lvl2pPr>
      <a:lvl3pPr marL="11430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2800" b="1">
          <a:solidFill>
            <a:srgbClr val="071B50"/>
          </a:solidFill>
          <a:latin typeface="Trebuchet MS" panose="020B0603020202020204" pitchFamily="34" charset="0"/>
          <a:ea typeface="ＭＳ Ｐゴシック" panose="020B0600070205080204" pitchFamily="34" charset="-128"/>
        </a:defRPr>
      </a:lvl3pPr>
      <a:lvl4pPr marL="16002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2800" b="1">
          <a:solidFill>
            <a:srgbClr val="071B50"/>
          </a:solidFill>
          <a:latin typeface="Trebuchet MS" panose="020B0603020202020204" pitchFamily="34" charset="0"/>
          <a:ea typeface="ＭＳ Ｐゴシック" panose="020B0600070205080204" pitchFamily="34" charset="-128"/>
        </a:defRPr>
      </a:lvl4pPr>
      <a:lvl5pPr marL="20574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2800" b="1">
          <a:solidFill>
            <a:srgbClr val="071B50"/>
          </a:solidFill>
          <a:latin typeface="Trebuchet MS" panose="020B0603020202020204" pitchFamily="34" charset="0"/>
          <a:ea typeface="ＭＳ Ｐゴシック" panose="020B0600070205080204" pitchFamily="34" charset="-128"/>
        </a:defRPr>
      </a:lvl5pPr>
      <a:lvl6pPr marL="25146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2800" b="1">
          <a:solidFill>
            <a:srgbClr val="071B50"/>
          </a:solidFill>
          <a:latin typeface="Trebuchet MS" panose="020B0603020202020204" pitchFamily="34" charset="0"/>
          <a:ea typeface="ＭＳ Ｐゴシック" panose="020B0600070205080204" pitchFamily="34" charset="-128"/>
        </a:defRPr>
      </a:lvl6pPr>
      <a:lvl7pPr marL="29718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2800" b="1">
          <a:solidFill>
            <a:srgbClr val="071B50"/>
          </a:solidFill>
          <a:latin typeface="Trebuchet MS" panose="020B0603020202020204" pitchFamily="34" charset="0"/>
          <a:ea typeface="ＭＳ Ｐゴシック" panose="020B0600070205080204" pitchFamily="34" charset="-128"/>
        </a:defRPr>
      </a:lvl7pPr>
      <a:lvl8pPr marL="34290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2800" b="1">
          <a:solidFill>
            <a:srgbClr val="071B50"/>
          </a:solidFill>
          <a:latin typeface="Trebuchet MS" panose="020B0603020202020204" pitchFamily="34" charset="0"/>
          <a:ea typeface="ＭＳ Ｐゴシック" panose="020B0600070205080204" pitchFamily="34" charset="-128"/>
        </a:defRPr>
      </a:lvl8pPr>
      <a:lvl9pPr marL="38862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2800" b="1">
          <a:solidFill>
            <a:srgbClr val="071B50"/>
          </a:solidFill>
          <a:latin typeface="Trebuchet MS" panose="020B0603020202020204" pitchFamily="34" charset="0"/>
          <a:ea typeface="ＭＳ Ｐゴシック" panose="020B0600070205080204" pitchFamily="34"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anose="02020603050405020304" pitchFamily="18" charset="0"/>
        <a:defRPr sz="2400" kern="1200">
          <a:solidFill>
            <a:srgbClr val="424242"/>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anose="02020603050405020304" pitchFamily="18" charset="0"/>
        <a:defRPr sz="2000" kern="1200">
          <a:solidFill>
            <a:srgbClr val="424242"/>
          </a:solidFill>
          <a:latin typeface="+mn-lt"/>
          <a:ea typeface="+mn-ea"/>
          <a:cs typeface="+mn-cs"/>
        </a:defRPr>
      </a:lvl2pPr>
      <a:lvl3pPr marL="1143000" indent="-228600" algn="l" defTabSz="449263" rtl="0" eaLnBrk="0" fontAlgn="base" hangingPunct="0">
        <a:spcBef>
          <a:spcPts val="450"/>
        </a:spcBef>
        <a:spcAft>
          <a:spcPct val="0"/>
        </a:spcAft>
        <a:buClr>
          <a:srgbClr val="000000"/>
        </a:buClr>
        <a:buSzPct val="100000"/>
        <a:buFont typeface="Times New Roman" panose="02020603050405020304" pitchFamily="18" charset="0"/>
        <a:defRPr kern="1200">
          <a:solidFill>
            <a:srgbClr val="424242"/>
          </a:solidFill>
          <a:latin typeface="+mn-lt"/>
          <a:ea typeface="+mn-ea"/>
          <a:cs typeface="+mn-cs"/>
        </a:defRPr>
      </a:lvl3pPr>
      <a:lvl4pPr marL="1600200" indent="-228600" algn="l" defTabSz="449263" rtl="0" eaLnBrk="0" fontAlgn="base" hangingPunct="0">
        <a:spcBef>
          <a:spcPts val="400"/>
        </a:spcBef>
        <a:spcAft>
          <a:spcPct val="0"/>
        </a:spcAft>
        <a:buClr>
          <a:srgbClr val="000000"/>
        </a:buClr>
        <a:buSzPct val="100000"/>
        <a:buFont typeface="Times New Roman" panose="02020603050405020304" pitchFamily="18" charset="0"/>
        <a:defRPr sz="1600" kern="1200">
          <a:solidFill>
            <a:srgbClr val="424242"/>
          </a:solidFill>
          <a:latin typeface="+mn-lt"/>
          <a:ea typeface="+mn-ea"/>
          <a:cs typeface="+mn-cs"/>
        </a:defRPr>
      </a:lvl4pPr>
      <a:lvl5pPr marL="2057400" indent="-228600" algn="l" defTabSz="449263" rtl="0" eaLnBrk="0" fontAlgn="base" hangingPunct="0">
        <a:spcBef>
          <a:spcPts val="400"/>
        </a:spcBef>
        <a:spcAft>
          <a:spcPct val="0"/>
        </a:spcAft>
        <a:buClr>
          <a:srgbClr val="000000"/>
        </a:buClr>
        <a:buSzPct val="100000"/>
        <a:buFont typeface="Times New Roman" panose="02020603050405020304" pitchFamily="18" charset="0"/>
        <a:defRPr sz="1600" kern="1200">
          <a:solidFill>
            <a:srgbClr val="42424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CustomShape 1"/>
          <p:cNvSpPr/>
          <p:nvPr/>
        </p:nvSpPr>
        <p:spPr>
          <a:xfrm>
            <a:off x="1898640" y="1371600"/>
            <a:ext cx="6838560" cy="761760"/>
          </a:xfrm>
          <a:prstGeom prst="rect">
            <a:avLst/>
          </a:prstGeom>
          <a:noFill/>
          <a:ln>
            <a:noFill/>
          </a:ln>
        </p:spPr>
        <p:style>
          <a:lnRef idx="0">
            <a:scrgbClr r="0" g="0" b="0"/>
          </a:lnRef>
          <a:fillRef idx="0">
            <a:scrgbClr r="0" g="0" b="0"/>
          </a:fillRef>
          <a:effectRef idx="0">
            <a:scrgbClr r="0" g="0" b="0"/>
          </a:effectRef>
          <a:fontRef idx="minor"/>
        </p:style>
        <p:txBody>
          <a:bodyPr lIns="90000" tIns="46800" rIns="90000" bIns="46800">
            <a:noAutofit/>
          </a:bodyPr>
          <a:lstStyle/>
          <a:p>
            <a:pPr>
              <a:lnSpc>
                <a:spcPts val="2188"/>
              </a:lnSpc>
            </a:pPr>
            <a:r>
              <a:rPr lang="it-IT" sz="2000" b="0" strike="noStrike" spc="-1" dirty="0">
                <a:solidFill>
                  <a:srgbClr val="FFFFFF"/>
                </a:solidFill>
                <a:latin typeface="Garamond"/>
                <a:ea typeface="ＭＳ Ｐゴシック"/>
              </a:rPr>
              <a:t>Università degli studi di Trieste – Anno Accademico 2022/2023</a:t>
            </a:r>
            <a:endParaRPr lang="en-GB" sz="2000" strike="noStrike" spc="-1" dirty="0">
              <a:latin typeface="Times New Roman" panose="02020603050405020304" pitchFamily="18" charset="0"/>
            </a:endParaRPr>
          </a:p>
          <a:p>
            <a:pPr>
              <a:lnSpc>
                <a:spcPts val="2188"/>
              </a:lnSpc>
            </a:pPr>
            <a:r>
              <a:rPr lang="it-IT" sz="2000" b="0" strike="noStrike" spc="-1" dirty="0">
                <a:solidFill>
                  <a:srgbClr val="FFFFFF"/>
                </a:solidFill>
                <a:latin typeface="Garamond"/>
                <a:ea typeface="ＭＳ Ｐゴシック"/>
              </a:rPr>
              <a:t>Corso di laurea di Scienze del Governo e Politiche Pubbliche</a:t>
            </a:r>
            <a:endParaRPr lang="en-GB" sz="2000" strike="noStrike" spc="-1" dirty="0">
              <a:latin typeface="Times New Roman" panose="02020603050405020304" pitchFamily="18" charset="0"/>
            </a:endParaRPr>
          </a:p>
          <a:p>
            <a:pPr>
              <a:lnSpc>
                <a:spcPts val="2188"/>
              </a:lnSpc>
            </a:pPr>
            <a:endParaRPr lang="en-GB" sz="2000" strike="noStrike" spc="-1" dirty="0">
              <a:latin typeface="Times New Roman" panose="02020603050405020304" pitchFamily="18" charset="0"/>
            </a:endParaRPr>
          </a:p>
        </p:txBody>
      </p:sp>
      <p:sp>
        <p:nvSpPr>
          <p:cNvPr id="49" name="CustomShape 2"/>
          <p:cNvSpPr/>
          <p:nvPr/>
        </p:nvSpPr>
        <p:spPr>
          <a:xfrm>
            <a:off x="1886040" y="3920171"/>
            <a:ext cx="7130520" cy="793440"/>
          </a:xfrm>
          <a:prstGeom prst="rect">
            <a:avLst/>
          </a:prstGeom>
          <a:noFill/>
          <a:ln>
            <a:noFill/>
          </a:ln>
        </p:spPr>
        <p:style>
          <a:lnRef idx="0">
            <a:scrgbClr r="0" g="0" b="0"/>
          </a:lnRef>
          <a:fillRef idx="0">
            <a:scrgbClr r="0" g="0" b="0"/>
          </a:fillRef>
          <a:effectRef idx="0">
            <a:scrgbClr r="0" g="0" b="0"/>
          </a:effectRef>
          <a:fontRef idx="minor"/>
        </p:style>
        <p:txBody>
          <a:bodyPr lIns="91440" tIns="45720" rIns="91440" bIns="45720" anchor="ctr">
            <a:noAutofit/>
          </a:bodyPr>
          <a:lstStyle/>
          <a:p>
            <a:pPr>
              <a:lnSpc>
                <a:spcPct val="100000"/>
              </a:lnSpc>
            </a:pPr>
            <a:r>
              <a:rPr lang="en-GB" sz="4800" b="0" strike="noStrike" spc="-1" dirty="0" err="1">
                <a:solidFill>
                  <a:srgbClr val="FFFFFF"/>
                </a:solidFill>
                <a:latin typeface="Trebuchet MS"/>
                <a:ea typeface="ＭＳ Ｐゴシック"/>
              </a:rPr>
              <a:t>Tecnica</a:t>
            </a:r>
            <a:r>
              <a:rPr lang="en-GB" sz="4800" b="0" strike="noStrike" spc="-1" dirty="0">
                <a:solidFill>
                  <a:srgbClr val="FFFFFF"/>
                </a:solidFill>
                <a:latin typeface="Trebuchet MS"/>
                <a:ea typeface="ＭＳ Ｐゴシック"/>
              </a:rPr>
              <a:t> </a:t>
            </a:r>
            <a:r>
              <a:rPr lang="en-GB" sz="4800" b="0" strike="noStrike" spc="-1" dirty="0" err="1">
                <a:solidFill>
                  <a:srgbClr val="FFFFFF"/>
                </a:solidFill>
                <a:latin typeface="Trebuchet MS"/>
                <a:ea typeface="ＭＳ Ｐゴシック"/>
              </a:rPr>
              <a:t>delle</a:t>
            </a:r>
            <a:r>
              <a:rPr lang="en-GB" sz="4800" b="0" strike="noStrike" spc="-1" dirty="0">
                <a:solidFill>
                  <a:srgbClr val="FFFFFF"/>
                </a:solidFill>
                <a:latin typeface="Trebuchet MS"/>
                <a:ea typeface="ＭＳ Ｐゴシック"/>
              </a:rPr>
              <a:t> </a:t>
            </a:r>
            <a:r>
              <a:rPr lang="en-GB" sz="4800" b="0" strike="noStrike" spc="-1" dirty="0" err="1">
                <a:solidFill>
                  <a:srgbClr val="FFFFFF"/>
                </a:solidFill>
                <a:latin typeface="Trebuchet MS"/>
                <a:ea typeface="ＭＳ Ｐゴシック"/>
              </a:rPr>
              <a:t>ricerche</a:t>
            </a:r>
            <a:r>
              <a:rPr lang="en-GB" sz="4800" b="0" strike="noStrike" spc="-1" dirty="0">
                <a:solidFill>
                  <a:srgbClr val="FFFFFF"/>
                </a:solidFill>
                <a:latin typeface="Trebuchet MS"/>
                <a:ea typeface="ＭＳ Ｐゴシック"/>
              </a:rPr>
              <a:t> </a:t>
            </a:r>
            <a:r>
              <a:rPr lang="en-GB" sz="4800" b="0" strike="noStrike" spc="-1" dirty="0" err="1">
                <a:solidFill>
                  <a:srgbClr val="FFFFFF"/>
                </a:solidFill>
                <a:latin typeface="Trebuchet MS"/>
                <a:ea typeface="ＭＳ Ｐゴシック"/>
              </a:rPr>
              <a:t>sociali</a:t>
            </a:r>
            <a:endParaRPr lang="en-GB" sz="4800" strike="noStrike" spc="-1" dirty="0">
              <a:latin typeface="Times New Roman" panose="02020603050405020304" pitchFamily="18" charset="0"/>
            </a:endParaRPr>
          </a:p>
          <a:p>
            <a:r>
              <a:rPr lang="en-GB" sz="3200" b="0" strike="noStrike" spc="-1" dirty="0" err="1">
                <a:solidFill>
                  <a:srgbClr val="FFFFFF"/>
                </a:solidFill>
                <a:latin typeface="Trebuchet MS"/>
                <a:ea typeface="ＭＳ Ｐゴシック"/>
              </a:rPr>
              <a:t>Lezione</a:t>
            </a:r>
            <a:r>
              <a:rPr lang="en-GB" sz="3200" spc="-1" dirty="0">
                <a:solidFill>
                  <a:srgbClr val="FFFFFF"/>
                </a:solidFill>
                <a:latin typeface="Trebuchet MS"/>
                <a:ea typeface="ＭＳ Ｐゴシック"/>
              </a:rPr>
              <a:t> ”</a:t>
            </a:r>
            <a:r>
              <a:rPr lang="en-GB" sz="3200" spc="-1" dirty="0" err="1">
                <a:solidFill>
                  <a:srgbClr val="FFFFFF"/>
                </a:solidFill>
                <a:latin typeface="Trebuchet MS"/>
                <a:ea typeface="ＭＳ Ｐゴシック"/>
              </a:rPr>
              <a:t>L’analisi</a:t>
            </a:r>
            <a:r>
              <a:rPr lang="en-GB" sz="3200" spc="-1" dirty="0">
                <a:solidFill>
                  <a:srgbClr val="FFFFFF"/>
                </a:solidFill>
                <a:latin typeface="Trebuchet MS"/>
                <a:ea typeface="ＭＳ Ｐゴシック"/>
              </a:rPr>
              <a:t> </a:t>
            </a:r>
            <a:r>
              <a:rPr lang="en-GB" sz="3200" spc="-1" dirty="0" err="1">
                <a:solidFill>
                  <a:srgbClr val="FFFFFF"/>
                </a:solidFill>
                <a:latin typeface="Trebuchet MS"/>
                <a:ea typeface="ＭＳ Ｐゴシック"/>
              </a:rPr>
              <a:t>qualitativa</a:t>
            </a:r>
            <a:r>
              <a:rPr lang="en-GB" sz="3200" spc="-1" dirty="0">
                <a:solidFill>
                  <a:srgbClr val="FFFFFF"/>
                </a:solidFill>
                <a:latin typeface="Trebuchet MS"/>
                <a:ea typeface="ＭＳ Ｐゴシック"/>
              </a:rPr>
              <a:t>”</a:t>
            </a:r>
            <a:endParaRPr lang="en-GB" sz="3200" spc="-1" dirty="0">
              <a:latin typeface="Times New Roman" panose="02020603050405020304" pitchFamily="18" charset="0"/>
              <a:ea typeface="+mn-lt"/>
              <a:cs typeface="Times New Roman" panose="02020603050405020304" pitchFamily="18" charset="0"/>
            </a:endParaRPr>
          </a:p>
          <a:p>
            <a:pPr>
              <a:lnSpc>
                <a:spcPct val="100000"/>
              </a:lnSpc>
            </a:pPr>
            <a:endParaRPr lang="en-GB" sz="3200" b="0" strike="noStrike" spc="-1" dirty="0">
              <a:latin typeface="Trebuchet MS"/>
              <a:ea typeface="ＭＳ Ｐゴシック"/>
            </a:endParaRPr>
          </a:p>
        </p:txBody>
      </p:sp>
      <p:sp>
        <p:nvSpPr>
          <p:cNvPr id="50" name="CustomShape 3"/>
          <p:cNvSpPr/>
          <p:nvPr/>
        </p:nvSpPr>
        <p:spPr>
          <a:xfrm>
            <a:off x="1886040" y="2131099"/>
            <a:ext cx="6883200" cy="418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spcBef>
                <a:spcPts val="451"/>
              </a:spcBef>
            </a:pPr>
            <a:r>
              <a:rPr lang="en-US" sz="1800" b="0" i="1" strike="noStrike" spc="-1" dirty="0">
                <a:solidFill>
                  <a:srgbClr val="FFFFFF"/>
                </a:solidFill>
                <a:latin typeface="Trebuchet MS"/>
                <a:ea typeface="ＭＳ Ｐゴシック"/>
              </a:rPr>
              <a:t>Francesco Miele</a:t>
            </a:r>
            <a:endParaRPr lang="en-GB" sz="1800" strike="noStrike" spc="-1" dirty="0">
              <a:latin typeface="Times New Roman" panose="02020603050405020304" pitchFamily="18" charset="0"/>
            </a:endParaRPr>
          </a:p>
        </p:txBody>
      </p:sp>
    </p:spTree>
    <p:extLst>
      <p:ext uri="{BB962C8B-B14F-4D97-AF65-F5344CB8AC3E}">
        <p14:creationId xmlns:p14="http://schemas.microsoft.com/office/powerpoint/2010/main" val="3612325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49" name="CustomShape 2"/>
          <p:cNvSpPr/>
          <p:nvPr/>
        </p:nvSpPr>
        <p:spPr>
          <a:xfrm>
            <a:off x="5598460" y="1783959"/>
            <a:ext cx="3065480" cy="2889114"/>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chor="b">
            <a:normAutofit/>
          </a:bodyPr>
          <a:lstStyle/>
          <a:p>
            <a:pPr defTabSz="914400" eaLnBrk="1" hangingPunct="1">
              <a:lnSpc>
                <a:spcPct val="90000"/>
              </a:lnSpc>
              <a:spcAft>
                <a:spcPts val="600"/>
              </a:spcAft>
            </a:pPr>
            <a:r>
              <a:rPr lang="en-US" sz="2900" spc="-1" dirty="0" err="1">
                <a:solidFill>
                  <a:schemeClr val="tx1"/>
                </a:solidFill>
                <a:latin typeface="+mj-lt"/>
                <a:ea typeface="+mj-ea"/>
                <a:cs typeface="+mj-cs"/>
              </a:rPr>
              <a:t>Capitolo</a:t>
            </a:r>
            <a:r>
              <a:rPr lang="en-US" sz="2900" spc="-1" dirty="0">
                <a:solidFill>
                  <a:schemeClr val="tx1"/>
                </a:solidFill>
                <a:latin typeface="+mj-lt"/>
                <a:ea typeface="+mj-ea"/>
                <a:cs typeface="+mj-cs"/>
              </a:rPr>
              <a:t> 10 ”</a:t>
            </a:r>
            <a:r>
              <a:rPr lang="en-US" sz="2900" spc="-1" dirty="0" err="1">
                <a:solidFill>
                  <a:schemeClr val="tx1"/>
                </a:solidFill>
                <a:latin typeface="+mj-lt"/>
                <a:ea typeface="+mj-ea"/>
                <a:cs typeface="+mj-cs"/>
              </a:rPr>
              <a:t>L’analisi</a:t>
            </a:r>
            <a:r>
              <a:rPr lang="en-US" sz="2900" spc="-1" dirty="0">
                <a:solidFill>
                  <a:schemeClr val="tx1"/>
                </a:solidFill>
                <a:latin typeface="+mj-lt"/>
                <a:ea typeface="+mj-ea"/>
                <a:cs typeface="+mj-cs"/>
              </a:rPr>
              <a:t> </a:t>
            </a:r>
            <a:r>
              <a:rPr lang="en-US" sz="2900" spc="-1">
                <a:solidFill>
                  <a:schemeClr val="tx1"/>
                </a:solidFill>
                <a:latin typeface="+mj-lt"/>
                <a:ea typeface="+mj-ea"/>
                <a:cs typeface="+mj-cs"/>
              </a:rPr>
              <a:t>dati"</a:t>
            </a:r>
            <a:endParaRPr lang="en-US" sz="2900" dirty="0">
              <a:solidFill>
                <a:schemeClr val="tx1"/>
              </a:solidFill>
              <a:latin typeface="+mj-lt"/>
              <a:ea typeface="+mj-ea"/>
              <a:cs typeface="+mj-cs"/>
            </a:endParaRPr>
          </a:p>
          <a:p>
            <a:pPr defTabSz="914400" eaLnBrk="1" hangingPunct="1">
              <a:lnSpc>
                <a:spcPct val="90000"/>
              </a:lnSpc>
              <a:spcAft>
                <a:spcPts val="600"/>
              </a:spcAft>
            </a:pPr>
            <a:r>
              <a:rPr lang="en-US" sz="2900" spc="-1" dirty="0">
                <a:solidFill>
                  <a:schemeClr val="tx1"/>
                </a:solidFill>
                <a:latin typeface="+mj-lt"/>
                <a:ea typeface="+mj-ea"/>
                <a:cs typeface="+mj-cs"/>
              </a:rPr>
              <a:t>Pp 295-305.</a:t>
            </a:r>
          </a:p>
          <a:p>
            <a:pPr defTabSz="914400" eaLnBrk="1" hangingPunct="1">
              <a:lnSpc>
                <a:spcPct val="90000"/>
              </a:lnSpc>
              <a:spcAft>
                <a:spcPts val="600"/>
              </a:spcAft>
            </a:pPr>
            <a:endParaRPr lang="en-US" sz="2900" strike="noStrike" spc="-1" dirty="0">
              <a:solidFill>
                <a:schemeClr val="tx1"/>
              </a:solidFill>
              <a:latin typeface="Times New Roman" panose="02020603050405020304" pitchFamily="18" charset="0"/>
              <a:ea typeface="+mj-ea"/>
              <a:cs typeface="+mj-cs"/>
            </a:endParaRPr>
          </a:p>
          <a:p>
            <a:pPr defTabSz="914400" eaLnBrk="1" hangingPunct="1">
              <a:lnSpc>
                <a:spcPct val="90000"/>
              </a:lnSpc>
              <a:spcAft>
                <a:spcPts val="600"/>
              </a:spcAft>
            </a:pPr>
            <a:endParaRPr lang="en-US" sz="2900" spc="-1" dirty="0">
              <a:solidFill>
                <a:schemeClr val="tx1"/>
              </a:solidFill>
              <a:latin typeface="Times New Roman" panose="02020603050405020304" pitchFamily="18" charset="0"/>
              <a:ea typeface="+mj-ea"/>
              <a:cs typeface="+mj-cs"/>
            </a:endParaRPr>
          </a:p>
          <a:p>
            <a:pPr defTabSz="914400" eaLnBrk="1" hangingPunct="1">
              <a:lnSpc>
                <a:spcPct val="90000"/>
              </a:lnSpc>
              <a:spcAft>
                <a:spcPts val="600"/>
              </a:spcAft>
            </a:pPr>
            <a:endParaRPr lang="en-US" sz="2900" strike="noStrike" spc="-1" dirty="0">
              <a:solidFill>
                <a:schemeClr val="tx1"/>
              </a:solidFill>
              <a:latin typeface="Times New Roman" panose="02020603050405020304" pitchFamily="18" charset="0"/>
              <a:ea typeface="+mj-ea"/>
              <a:cs typeface="+mj-cs"/>
            </a:endParaRPr>
          </a:p>
        </p:txBody>
      </p:sp>
      <p:sp>
        <p:nvSpPr>
          <p:cNvPr id="59" name="Freeform: Shape 58">
            <a:extLst>
              <a:ext uri="{FF2B5EF4-FFF2-40B4-BE49-F238E27FC236}">
                <a16:creationId xmlns:a16="http://schemas.microsoft.com/office/drawing/2014/main" id="{E49CC64F-7275-4E33-961B-0C5CDC43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0"/>
            <a:ext cx="5391039" cy="68580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Times New Roman" panose="02020603050405020304" pitchFamily="18" charset="0"/>
            </a:endParaRPr>
          </a:p>
        </p:txBody>
      </p:sp>
      <p:pic>
        <p:nvPicPr>
          <p:cNvPr id="2" name="Immagine 2" descr="Immagine che contiene testo, bigliettodavisita&#10;&#10;Descrizione generata automaticamente">
            <a:extLst>
              <a:ext uri="{FF2B5EF4-FFF2-40B4-BE49-F238E27FC236}">
                <a16:creationId xmlns:a16="http://schemas.microsoft.com/office/drawing/2014/main" id="{63900861-34D8-E061-FA71-E38DEDA83C6C}"/>
              </a:ext>
            </a:extLst>
          </p:cNvPr>
          <p:cNvPicPr>
            <a:picLocks noChangeAspect="1"/>
          </p:cNvPicPr>
          <p:nvPr/>
        </p:nvPicPr>
        <p:blipFill rotWithShape="1">
          <a:blip r:embed="rId3"/>
          <a:srcRect t="4105" b="7102"/>
          <a:stretch/>
        </p:blipFill>
        <p:spPr>
          <a:xfrm>
            <a:off x="20" y="10"/>
            <a:ext cx="5271352"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p:spPr>
      </p:pic>
    </p:spTree>
    <p:extLst>
      <p:ext uri="{BB962C8B-B14F-4D97-AF65-F5344CB8AC3E}">
        <p14:creationId xmlns:p14="http://schemas.microsoft.com/office/powerpoint/2010/main" val="2564589772"/>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4" name="Rectangle 9223">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9226" name="Rectangle 9225">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8" name="Rectangle 9227">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219" name="Rectangle 3">
            <a:extLst>
              <a:ext uri="{FF2B5EF4-FFF2-40B4-BE49-F238E27FC236}">
                <a16:creationId xmlns:a16="http://schemas.microsoft.com/office/drawing/2014/main" id="{CFF8E6A7-EA3C-3617-47F1-D29E4C35D0A6}"/>
              </a:ext>
            </a:extLst>
          </p:cNvPr>
          <p:cNvSpPr>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eaLnBrk="1" hangingPunct="1">
              <a:lnSpc>
                <a:spcPct val="85000"/>
              </a:lnSpc>
              <a:spcAft>
                <a:spcPts val="601"/>
              </a:spcAft>
              <a:buClrTx/>
            </a:pPr>
            <a:r>
              <a:rPr lang="en-US" altLang="it-IT" sz="3000" b="1" dirty="0" err="1">
                <a:solidFill>
                  <a:schemeClr val="bg1"/>
                </a:solidFill>
                <a:latin typeface="+mj-lt"/>
              </a:rPr>
              <a:t>L’analisi</a:t>
            </a:r>
            <a:r>
              <a:rPr lang="en-US" altLang="it-IT" sz="3000" b="1" dirty="0">
                <a:solidFill>
                  <a:schemeClr val="bg1"/>
                </a:solidFill>
                <a:latin typeface="+mj-lt"/>
              </a:rPr>
              <a:t> </a:t>
            </a:r>
            <a:r>
              <a:rPr lang="en-US" altLang="it-IT" sz="3000" b="1" dirty="0" err="1">
                <a:solidFill>
                  <a:schemeClr val="bg1"/>
                </a:solidFill>
                <a:latin typeface="+mj-lt"/>
              </a:rPr>
              <a:t>della</a:t>
            </a:r>
            <a:r>
              <a:rPr lang="en-US" altLang="it-IT" sz="3000" b="1" dirty="0">
                <a:solidFill>
                  <a:schemeClr val="bg1"/>
                </a:solidFill>
                <a:latin typeface="+mj-lt"/>
              </a:rPr>
              <a:t> </a:t>
            </a:r>
            <a:r>
              <a:rPr lang="en-US" altLang="it-IT" sz="3000" b="1" dirty="0" err="1">
                <a:solidFill>
                  <a:schemeClr val="bg1"/>
                </a:solidFill>
                <a:latin typeface="+mj-lt"/>
              </a:rPr>
              <a:t>documentazione</a:t>
            </a:r>
            <a:r>
              <a:rPr lang="en-US" altLang="it-IT" sz="3000" b="1" dirty="0">
                <a:solidFill>
                  <a:schemeClr val="bg1"/>
                </a:solidFill>
                <a:latin typeface="+mj-lt"/>
              </a:rPr>
              <a:t> </a:t>
            </a:r>
            <a:r>
              <a:rPr lang="en-US" altLang="it-IT" sz="3000" b="1" dirty="0" err="1">
                <a:solidFill>
                  <a:schemeClr val="bg1"/>
                </a:solidFill>
                <a:latin typeface="+mj-lt"/>
              </a:rPr>
              <a:t>empirica</a:t>
            </a:r>
            <a:endParaRPr lang="en-US" altLang="it-IT" sz="3000" b="1" dirty="0">
              <a:solidFill>
                <a:schemeClr val="bg1"/>
              </a:solidFill>
              <a:latin typeface="+mj-lt"/>
            </a:endParaRPr>
          </a:p>
        </p:txBody>
      </p:sp>
      <p:sp>
        <p:nvSpPr>
          <p:cNvPr id="9218" name="Rectangle 2">
            <a:extLst>
              <a:ext uri="{FF2B5EF4-FFF2-40B4-BE49-F238E27FC236}">
                <a16:creationId xmlns:a16="http://schemas.microsoft.com/office/drawing/2014/main" id="{2034342B-EE61-ECBD-62ED-5A5361B48F19}"/>
              </a:ext>
            </a:extLst>
          </p:cNvPr>
          <p:cNvSpPr>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rmAutofit/>
          </a:bodyPr>
          <a:lstStyle>
            <a:lvl1pPr marL="457200" indent="-45561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1pPr>
            <a:lvl2pPr marL="9144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2pPr>
            <a:lvl3pPr marL="13716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3pPr>
            <a:lvl4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4pPr>
            <a:lvl5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9pPr>
          </a:lstStyle>
          <a:p>
            <a:pPr marL="342900" indent="-342900" algn="just" eaLnBrk="1">
              <a:lnSpc>
                <a:spcPct val="8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sz="2000" dirty="0">
                <a:solidFill>
                  <a:srgbClr val="1C1C1C"/>
                </a:solidFill>
                <a:latin typeface="Source Sans Pro Light" panose="020F0302020204030204" pitchFamily="34" charset="0"/>
              </a:rPr>
              <a:t>L’analisi qualitativa comincia con il lavoro di costituzione della documentazione empirica e non quando quest’ultimo è giunto a termine. </a:t>
            </a:r>
          </a:p>
          <a:p>
            <a:pPr marL="0" indent="0" algn="just" eaLnBrk="1">
              <a:lnSpc>
                <a:spcPct val="80000"/>
              </a:lnSpc>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it-IT" sz="2000" dirty="0">
              <a:solidFill>
                <a:srgbClr val="1C1C1C"/>
              </a:solidFill>
              <a:latin typeface="Source Sans Pro Light" panose="020F0302020204030204" pitchFamily="34" charset="0"/>
            </a:endParaRPr>
          </a:p>
          <a:p>
            <a:pPr marL="342900" indent="-342900" algn="just" eaLnBrk="1">
              <a:lnSpc>
                <a:spcPct val="8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sz="2000" dirty="0">
                <a:solidFill>
                  <a:srgbClr val="1C1C1C"/>
                </a:solidFill>
                <a:latin typeface="Source Sans Pro Light" panose="020F0302020204030204" pitchFamily="34" charset="0"/>
              </a:rPr>
              <a:t>Le fasi individuate sono tre: </a:t>
            </a:r>
          </a:p>
          <a:p>
            <a:pPr marL="0" indent="0" algn="just" eaLnBrk="1">
              <a:lnSpc>
                <a:spcPct val="80000"/>
              </a:lnSpc>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it-IT" sz="2000" dirty="0">
              <a:solidFill>
                <a:srgbClr val="1C1C1C"/>
              </a:solidFill>
              <a:latin typeface="Source Sans Pro Light" panose="020F0302020204030204" pitchFamily="34" charset="0"/>
            </a:endParaRPr>
          </a:p>
          <a:p>
            <a:pPr indent="-457200" algn="just" eaLnBrk="1">
              <a:lnSpc>
                <a:spcPct val="80000"/>
              </a:lnSpc>
              <a:buFont typeface="+mj-lt"/>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altLang="en-US" sz="2000" dirty="0">
                <a:solidFill>
                  <a:srgbClr val="1C1C1C"/>
                </a:solidFill>
                <a:latin typeface="Source Sans Pro Light" panose="020F0302020204030204" pitchFamily="34" charset="0"/>
              </a:rPr>
              <a:t>Segmentazione della documentazione empirica.</a:t>
            </a:r>
          </a:p>
          <a:p>
            <a:pPr indent="-457200" algn="just" eaLnBrk="1">
              <a:lnSpc>
                <a:spcPct val="80000"/>
              </a:lnSpc>
              <a:buFont typeface="+mj-lt"/>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it-IT" altLang="en-US" sz="2000" dirty="0">
              <a:solidFill>
                <a:srgbClr val="1C1C1C"/>
              </a:solidFill>
              <a:latin typeface="Source Sans Pro Light" panose="020F0302020204030204" pitchFamily="34" charset="0"/>
            </a:endParaRPr>
          </a:p>
          <a:p>
            <a:pPr indent="-457200" algn="just" eaLnBrk="1">
              <a:lnSpc>
                <a:spcPct val="80000"/>
              </a:lnSpc>
              <a:buFont typeface="+mj-lt"/>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altLang="en-US" sz="2000" dirty="0">
                <a:solidFill>
                  <a:srgbClr val="1C1C1C"/>
                </a:solidFill>
                <a:latin typeface="Source Sans Pro Light" panose="020F0302020204030204" pitchFamily="34" charset="0"/>
              </a:rPr>
              <a:t>Qualificazione di ciascuno dei segmenti individuati.</a:t>
            </a:r>
          </a:p>
          <a:p>
            <a:pPr indent="-457200" algn="just" eaLnBrk="1">
              <a:lnSpc>
                <a:spcPct val="80000"/>
              </a:lnSpc>
              <a:buFont typeface="+mj-lt"/>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it-IT" altLang="en-US" sz="2000" dirty="0">
              <a:solidFill>
                <a:srgbClr val="1C1C1C"/>
              </a:solidFill>
              <a:latin typeface="Source Sans Pro Light" panose="020F0302020204030204" pitchFamily="34" charset="0"/>
            </a:endParaRPr>
          </a:p>
          <a:p>
            <a:pPr indent="-457200" algn="just" eaLnBrk="1">
              <a:lnSpc>
                <a:spcPct val="80000"/>
              </a:lnSpc>
              <a:buFont typeface="+mj-lt"/>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altLang="en-US" sz="2000" dirty="0">
                <a:solidFill>
                  <a:srgbClr val="1C1C1C"/>
                </a:solidFill>
                <a:latin typeface="Source Sans Pro Light" panose="020F0302020204030204" pitchFamily="34" charset="0"/>
              </a:rPr>
              <a:t>Individuazione delle relazioni tra gli attributi assegnati ai diversi segmenti. </a:t>
            </a:r>
          </a:p>
          <a:p>
            <a:pPr marL="342900" indent="-342900" algn="just" eaLnBrk="1">
              <a:lnSpc>
                <a:spcPct val="8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it-IT" sz="2000" dirty="0">
              <a:solidFill>
                <a:srgbClr val="1C1C1C"/>
              </a:solidFill>
              <a:latin typeface="Source Sans Pro Light" panose="020F0302020204030204" pitchFamily="34" charset="0"/>
            </a:endParaRPr>
          </a:p>
          <a:p>
            <a:pPr marL="342900" indent="-342900" algn="just" eaLnBrk="1">
              <a:lnSpc>
                <a:spcPct val="8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000" dirty="0">
                <a:solidFill>
                  <a:srgbClr val="1C1C1C"/>
                </a:solidFill>
                <a:latin typeface="Source Sans Pro Light" panose="020F0302020204030204" pitchFamily="34" charset="0"/>
              </a:rPr>
              <a:t>Il </a:t>
            </a:r>
            <a:r>
              <a:rPr lang="en-GB" sz="2000" dirty="0" err="1">
                <a:solidFill>
                  <a:srgbClr val="1C1C1C"/>
                </a:solidFill>
                <a:latin typeface="Source Sans Pro Light" panose="020F0302020204030204" pitchFamily="34" charset="0"/>
              </a:rPr>
              <a:t>rapporto</a:t>
            </a:r>
            <a:r>
              <a:rPr lang="en-GB" sz="2000" dirty="0">
                <a:solidFill>
                  <a:srgbClr val="1C1C1C"/>
                </a:solidFill>
                <a:latin typeface="Source Sans Pro Light" panose="020F0302020204030204" pitchFamily="34" charset="0"/>
              </a:rPr>
              <a:t> </a:t>
            </a:r>
            <a:r>
              <a:rPr lang="en-GB" sz="2000" dirty="0" err="1">
                <a:solidFill>
                  <a:srgbClr val="1C1C1C"/>
                </a:solidFill>
                <a:latin typeface="Source Sans Pro Light" panose="020F0302020204030204" pitchFamily="34" charset="0"/>
              </a:rPr>
              <a:t>tra</a:t>
            </a:r>
            <a:r>
              <a:rPr lang="en-GB" sz="2000" dirty="0">
                <a:solidFill>
                  <a:srgbClr val="1C1C1C"/>
                </a:solidFill>
                <a:latin typeface="Source Sans Pro Light" panose="020F0302020204030204" pitchFamily="34" charset="0"/>
              </a:rPr>
              <a:t> </a:t>
            </a:r>
            <a:r>
              <a:rPr lang="en-GB" sz="2000" dirty="0" err="1">
                <a:solidFill>
                  <a:srgbClr val="1C1C1C"/>
                </a:solidFill>
                <a:latin typeface="Source Sans Pro Light" panose="020F0302020204030204" pitchFamily="34" charset="0"/>
              </a:rPr>
              <a:t>queste</a:t>
            </a:r>
            <a:r>
              <a:rPr lang="en-GB" sz="2000" dirty="0">
                <a:solidFill>
                  <a:srgbClr val="1C1C1C"/>
                </a:solidFill>
                <a:latin typeface="Source Sans Pro Light" panose="020F0302020204030204" pitchFamily="34" charset="0"/>
              </a:rPr>
              <a:t> </a:t>
            </a:r>
            <a:r>
              <a:rPr lang="en-GB" sz="2000" dirty="0" err="1">
                <a:solidFill>
                  <a:srgbClr val="1C1C1C"/>
                </a:solidFill>
                <a:latin typeface="Source Sans Pro Light" panose="020F0302020204030204" pitchFamily="34" charset="0"/>
              </a:rPr>
              <a:t>fasi</a:t>
            </a:r>
            <a:r>
              <a:rPr lang="en-GB" sz="2000" dirty="0">
                <a:solidFill>
                  <a:srgbClr val="1C1C1C"/>
                </a:solidFill>
                <a:latin typeface="Source Sans Pro Light" panose="020F0302020204030204" pitchFamily="34" charset="0"/>
              </a:rPr>
              <a:t> </a:t>
            </a:r>
            <a:r>
              <a:rPr lang="en-GB" sz="2000" dirty="0" err="1">
                <a:solidFill>
                  <a:srgbClr val="1C1C1C"/>
                </a:solidFill>
                <a:latin typeface="Source Sans Pro Light" panose="020F0302020204030204" pitchFamily="34" charset="0"/>
              </a:rPr>
              <a:t>è</a:t>
            </a:r>
            <a:r>
              <a:rPr lang="en-GB" sz="2000" dirty="0">
                <a:solidFill>
                  <a:srgbClr val="1C1C1C"/>
                </a:solidFill>
                <a:latin typeface="Source Sans Pro Light" panose="020F0302020204030204" pitchFamily="34" charset="0"/>
              </a:rPr>
              <a:t> </a:t>
            </a:r>
            <a:r>
              <a:rPr lang="en-GB" sz="2000" dirty="0" err="1">
                <a:solidFill>
                  <a:srgbClr val="1C1C1C"/>
                </a:solidFill>
                <a:latin typeface="Source Sans Pro Light" panose="020F0302020204030204" pitchFamily="34" charset="0"/>
              </a:rPr>
              <a:t>ricorsivo</a:t>
            </a:r>
            <a:r>
              <a:rPr lang="en-GB" sz="2000" dirty="0">
                <a:solidFill>
                  <a:srgbClr val="1C1C1C"/>
                </a:solidFill>
                <a:latin typeface="Source Sans Pro Light" panose="020F0302020204030204" pitchFamily="34" charset="0"/>
              </a:rPr>
              <a:t> e non </a:t>
            </a:r>
            <a:r>
              <a:rPr lang="en-GB" sz="2000" dirty="0" err="1">
                <a:solidFill>
                  <a:srgbClr val="1C1C1C"/>
                </a:solidFill>
                <a:latin typeface="Source Sans Pro Light" panose="020F0302020204030204" pitchFamily="34" charset="0"/>
              </a:rPr>
              <a:t>necessariamente</a:t>
            </a:r>
            <a:r>
              <a:rPr lang="en-GB" sz="2000" dirty="0">
                <a:solidFill>
                  <a:srgbClr val="1C1C1C"/>
                </a:solidFill>
                <a:latin typeface="Source Sans Pro Light" panose="020F0302020204030204" pitchFamily="34" charset="0"/>
              </a:rPr>
              <a:t> </a:t>
            </a:r>
            <a:r>
              <a:rPr lang="en-GB" sz="2000" dirty="0" err="1">
                <a:solidFill>
                  <a:srgbClr val="1C1C1C"/>
                </a:solidFill>
                <a:latin typeface="Source Sans Pro Light" panose="020F0302020204030204" pitchFamily="34" charset="0"/>
              </a:rPr>
              <a:t>sequenziale</a:t>
            </a:r>
            <a:r>
              <a:rPr lang="en-GB" sz="2000" dirty="0">
                <a:solidFill>
                  <a:srgbClr val="1C1C1C"/>
                </a:solidFill>
                <a:latin typeface="Source Sans Pro Light" panose="020F0302020204030204" pitchFamily="34" charset="0"/>
              </a:rPr>
              <a:t>. </a:t>
            </a:r>
          </a:p>
          <a:p>
            <a:pPr indent="-182880" defTabSz="914400" eaLnBrk="1" hangingPunct="1">
              <a:lnSpc>
                <a:spcPct val="90000"/>
              </a:lnSpc>
              <a:spcAft>
                <a:spcPts val="600"/>
              </a:spcAft>
              <a:buClr>
                <a:schemeClr val="tx1"/>
              </a:buClr>
              <a:buFont typeface="Wingdings" pitchFamily="2" charset="2"/>
              <a:buChar char=""/>
            </a:pPr>
            <a:endParaRPr lang="en-US" altLang="it-IT" sz="2200" dirty="0">
              <a:solidFill>
                <a:schemeClr val="tx1"/>
              </a:solidFill>
              <a:latin typeface="+mn-lt"/>
              <a:ea typeface="+mn-ea"/>
            </a:endParaRPr>
          </a:p>
          <a:p>
            <a:pPr indent="-182880" defTabSz="914400" eaLnBrk="1" hangingPunct="1">
              <a:lnSpc>
                <a:spcPct val="90000"/>
              </a:lnSpc>
              <a:spcAft>
                <a:spcPts val="600"/>
              </a:spcAft>
              <a:buClr>
                <a:schemeClr val="tx1"/>
              </a:buClr>
              <a:buFont typeface="Wingdings" pitchFamily="2" charset="2"/>
              <a:buChar char=""/>
            </a:pPr>
            <a:endParaRPr lang="en-US" altLang="it-IT" sz="2200" dirty="0">
              <a:solidFill>
                <a:schemeClr val="tx1"/>
              </a:solidFill>
              <a:latin typeface="+mn-lt"/>
              <a:ea typeface="+mn-ea"/>
            </a:endParaRPr>
          </a:p>
        </p:txBody>
      </p:sp>
      <p:sp>
        <p:nvSpPr>
          <p:cNvPr id="9217" name="Rectangle 1">
            <a:extLst>
              <a:ext uri="{FF2B5EF4-FFF2-40B4-BE49-F238E27FC236}">
                <a16:creationId xmlns:a16="http://schemas.microsoft.com/office/drawing/2014/main" id="{045C6A7D-74D1-25B9-A5F8-070E212836E3}"/>
              </a:ext>
            </a:extLst>
          </p:cNvPr>
          <p:cNvSpPr>
            <a:spLocks noChangeArrowheads="1"/>
          </p:cNvSpPr>
          <p:nvPr/>
        </p:nvSpPr>
        <p:spPr bwMode="auto">
          <a:xfrm>
            <a:off x="2987675" y="260350"/>
            <a:ext cx="28797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dirty="0">
              <a:latin typeface="Times New Roman" panose="02020603050405020304" pitchFamily="18" charset="0"/>
            </a:endParaRPr>
          </a:p>
        </p:txBody>
      </p:sp>
    </p:spTree>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4" name="Rectangle 9223">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9226" name="Rectangle 9225">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8" name="Rectangle 9227">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219" name="Rectangle 3">
            <a:extLst>
              <a:ext uri="{FF2B5EF4-FFF2-40B4-BE49-F238E27FC236}">
                <a16:creationId xmlns:a16="http://schemas.microsoft.com/office/drawing/2014/main" id="{CFF8E6A7-EA3C-3617-47F1-D29E4C35D0A6}"/>
              </a:ext>
            </a:extLst>
          </p:cNvPr>
          <p:cNvSpPr>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eaLnBrk="1" hangingPunct="1">
              <a:lnSpc>
                <a:spcPct val="85000"/>
              </a:lnSpc>
              <a:spcAft>
                <a:spcPts val="601"/>
              </a:spcAft>
              <a:buClrTx/>
            </a:pPr>
            <a:r>
              <a:rPr lang="en-US" altLang="it-IT" sz="3000" b="1" dirty="0">
                <a:solidFill>
                  <a:schemeClr val="bg1"/>
                </a:solidFill>
              </a:rPr>
              <a:t>La </a:t>
            </a:r>
            <a:r>
              <a:rPr lang="en-US" altLang="it-IT" sz="3000" b="1" dirty="0" err="1">
                <a:solidFill>
                  <a:schemeClr val="bg1"/>
                </a:solidFill>
              </a:rPr>
              <a:t>segmentazione</a:t>
            </a:r>
            <a:r>
              <a:rPr lang="en-US" altLang="it-IT" sz="3000" b="1" dirty="0">
                <a:solidFill>
                  <a:schemeClr val="bg1"/>
                </a:solidFill>
              </a:rPr>
              <a:t> </a:t>
            </a:r>
            <a:r>
              <a:rPr lang="en-US" altLang="it-IT" sz="3000" b="1" dirty="0" err="1">
                <a:solidFill>
                  <a:schemeClr val="bg1"/>
                </a:solidFill>
              </a:rPr>
              <a:t>della</a:t>
            </a:r>
            <a:r>
              <a:rPr lang="en-US" altLang="it-IT" sz="3000" b="1" dirty="0">
                <a:solidFill>
                  <a:schemeClr val="bg1"/>
                </a:solidFill>
              </a:rPr>
              <a:t> </a:t>
            </a:r>
            <a:r>
              <a:rPr lang="en-US" altLang="it-IT" sz="3000" b="1" dirty="0" err="1">
                <a:solidFill>
                  <a:schemeClr val="bg1"/>
                </a:solidFill>
              </a:rPr>
              <a:t>documentazione</a:t>
            </a:r>
            <a:endParaRPr lang="en-US" altLang="it-IT" sz="3000" b="1" dirty="0">
              <a:solidFill>
                <a:schemeClr val="bg1"/>
              </a:solidFill>
            </a:endParaRPr>
          </a:p>
        </p:txBody>
      </p:sp>
      <p:sp>
        <p:nvSpPr>
          <p:cNvPr id="9218" name="Rectangle 2">
            <a:extLst>
              <a:ext uri="{FF2B5EF4-FFF2-40B4-BE49-F238E27FC236}">
                <a16:creationId xmlns:a16="http://schemas.microsoft.com/office/drawing/2014/main" id="{2034342B-EE61-ECBD-62ED-5A5361B48F19}"/>
              </a:ext>
            </a:extLst>
          </p:cNvPr>
          <p:cNvSpPr>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rmAutofit fontScale="92500" lnSpcReduction="20000"/>
          </a:bodyPr>
          <a:lstStyle>
            <a:lvl1pPr marL="457200" indent="-45561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1pPr>
            <a:lvl2pPr marL="9144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2pPr>
            <a:lvl3pPr marL="13716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3pPr>
            <a:lvl4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4pPr>
            <a:lvl5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9pPr>
          </a:lstStyle>
          <a:p>
            <a:pPr marL="0" indent="0" algn="just" eaLnBrk="1">
              <a:buFont typeface="Times New Roman" panose="02020603050405020304" pitchFamily="18" charset="0"/>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sz="2200" i="1" dirty="0">
                <a:solidFill>
                  <a:srgbClr val="1C1C1C"/>
                </a:solidFill>
                <a:latin typeface="Source Sans Pro Light" panose="020F0302020204030204" pitchFamily="34" charset="0"/>
              </a:rPr>
              <a:t>«Il metodo serve, in termini più specifici, a segmentare gli eventi di cui si fa esperienza, che si presentano alla nostra percezione come un flusso continuo. Fare analisi culturale, come del resto fare analisi linguistica, vuol dire, da questo punto di vista, dividere il flusso di esperienza in cui ci si trova immersi in unità di analisi. Il problema dell’etnografo può diventare, però, quello di come trovare unità di analisi che non siano eccessivamente lontane dalla prospettiva nativa, indigena o locale, se si preferisce. Procedere dunque a una scomposizione dell’esperienza coerente con quella degli attori sociali» </a:t>
            </a:r>
            <a:r>
              <a:rPr lang="it-IT" sz="2200" dirty="0">
                <a:solidFill>
                  <a:srgbClr val="1C1C1C"/>
                </a:solidFill>
                <a:latin typeface="Source Sans Pro Light" panose="020F0302020204030204" pitchFamily="34" charset="0"/>
              </a:rPr>
              <a:t>(Matera 2004:  59-60).</a:t>
            </a:r>
          </a:p>
          <a:p>
            <a:pPr marL="0" indent="0" algn="just" eaLnBrk="1">
              <a:buFont typeface="Times New Roman" panose="02020603050405020304" pitchFamily="18" charset="0"/>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it-IT" sz="2200" dirty="0">
              <a:solidFill>
                <a:srgbClr val="1C1C1C"/>
              </a:solidFill>
              <a:latin typeface="Source Sans Pro Light" panose="020F0302020204030204" pitchFamily="34" charset="0"/>
            </a:endParaRPr>
          </a:p>
          <a:p>
            <a:pPr marL="0" indent="0" algn="just" eaLnBrk="1">
              <a:buFont typeface="Times New Roman" panose="02020603050405020304" pitchFamily="18" charset="0"/>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sz="2200" dirty="0">
                <a:solidFill>
                  <a:srgbClr val="1C1C1C"/>
                </a:solidFill>
                <a:latin typeface="Source Sans Pro Light" panose="020F0302020204030204" pitchFamily="34" charset="0"/>
              </a:rPr>
              <a:t>Il processo di segmentazione dipende da rapporto istituito con l’operazione di qualificazione dei segmenti:</a:t>
            </a:r>
          </a:p>
          <a:p>
            <a:pPr marL="501015" indent="-342900" algn="just" defTabSz="914400" eaLnBrk="1" hangingPunct="1">
              <a:spcBef>
                <a:spcPts val="600"/>
              </a:spcBef>
              <a:buClr>
                <a:schemeClr val="tx1"/>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sz="2200" dirty="0">
                <a:solidFill>
                  <a:srgbClr val="1C1C1C"/>
                </a:solidFill>
                <a:latin typeface="Source Sans Pro Light" panose="020F0302020204030204" pitchFamily="34" charset="0"/>
              </a:rPr>
              <a:t>la segmentazione precede la qualificazione (</a:t>
            </a:r>
            <a:r>
              <a:rPr lang="it-IT" sz="2200" dirty="0" err="1">
                <a:solidFill>
                  <a:srgbClr val="1C1C1C"/>
                </a:solidFill>
                <a:latin typeface="Source Sans Pro Light" panose="020F0302020204030204" pitchFamily="34" charset="0"/>
              </a:rPr>
              <a:t>grounded</a:t>
            </a:r>
            <a:r>
              <a:rPr lang="it-IT" sz="2200" dirty="0">
                <a:solidFill>
                  <a:srgbClr val="1C1C1C"/>
                </a:solidFill>
                <a:latin typeface="Source Sans Pro Light" panose="020F0302020204030204" pitchFamily="34" charset="0"/>
              </a:rPr>
              <a:t> theory);</a:t>
            </a:r>
          </a:p>
          <a:p>
            <a:pPr marL="501015" indent="-342900" algn="just" defTabSz="914400" eaLnBrk="1" hangingPunct="1">
              <a:spcBef>
                <a:spcPts val="600"/>
              </a:spcBef>
              <a:buClr>
                <a:schemeClr val="tx1"/>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sz="2200" dirty="0">
                <a:solidFill>
                  <a:srgbClr val="1C1C1C"/>
                </a:solidFill>
                <a:latin typeface="Source Sans Pro Light" panose="020F0302020204030204" pitchFamily="34" charset="0"/>
              </a:rPr>
              <a:t>segmentazione e qualificazione sono simultanee (template </a:t>
            </a:r>
            <a:r>
              <a:rPr lang="it-IT" sz="2200" dirty="0" err="1">
                <a:solidFill>
                  <a:srgbClr val="1C1C1C"/>
                </a:solidFill>
                <a:latin typeface="Source Sans Pro Light" panose="020F0302020204030204" pitchFamily="34" charset="0"/>
              </a:rPr>
              <a:t>analysis</a:t>
            </a:r>
            <a:r>
              <a:rPr lang="it-IT" sz="2200" dirty="0">
                <a:solidFill>
                  <a:srgbClr val="1C1C1C"/>
                </a:solidFill>
                <a:latin typeface="Source Sans Pro Light" panose="020F0302020204030204" pitchFamily="34" charset="0"/>
              </a:rPr>
              <a:t>).</a:t>
            </a:r>
            <a:endParaRPr lang="en-US" altLang="it-IT" sz="2200" dirty="0">
              <a:solidFill>
                <a:srgbClr val="1C1C1C"/>
              </a:solidFill>
              <a:latin typeface="Source Sans Pro Light" panose="020F0302020204030204" pitchFamily="34" charset="0"/>
            </a:endParaRPr>
          </a:p>
        </p:txBody>
      </p:sp>
      <p:sp>
        <p:nvSpPr>
          <p:cNvPr id="9217" name="Rectangle 1">
            <a:extLst>
              <a:ext uri="{FF2B5EF4-FFF2-40B4-BE49-F238E27FC236}">
                <a16:creationId xmlns:a16="http://schemas.microsoft.com/office/drawing/2014/main" id="{045C6A7D-74D1-25B9-A5F8-070E212836E3}"/>
              </a:ext>
            </a:extLst>
          </p:cNvPr>
          <p:cNvSpPr>
            <a:spLocks noChangeArrowheads="1"/>
          </p:cNvSpPr>
          <p:nvPr/>
        </p:nvSpPr>
        <p:spPr bwMode="auto">
          <a:xfrm>
            <a:off x="2987675" y="260350"/>
            <a:ext cx="28797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dirty="0">
              <a:latin typeface="Times New Roman" panose="02020603050405020304" pitchFamily="18" charset="0"/>
            </a:endParaRPr>
          </a:p>
        </p:txBody>
      </p:sp>
    </p:spTree>
    <p:extLst>
      <p:ext uri="{BB962C8B-B14F-4D97-AF65-F5344CB8AC3E}">
        <p14:creationId xmlns:p14="http://schemas.microsoft.com/office/powerpoint/2010/main" val="743789456"/>
      </p:ext>
    </p:extLst>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4" name="Rectangle 9223">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9226" name="Rectangle 9225">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8" name="Rectangle 9227">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219" name="Rectangle 3">
            <a:extLst>
              <a:ext uri="{FF2B5EF4-FFF2-40B4-BE49-F238E27FC236}">
                <a16:creationId xmlns:a16="http://schemas.microsoft.com/office/drawing/2014/main" id="{CFF8E6A7-EA3C-3617-47F1-D29E4C35D0A6}"/>
              </a:ext>
            </a:extLst>
          </p:cNvPr>
          <p:cNvSpPr>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eaLnBrk="1" hangingPunct="1">
              <a:lnSpc>
                <a:spcPct val="85000"/>
              </a:lnSpc>
              <a:spcAft>
                <a:spcPts val="601"/>
              </a:spcAft>
              <a:buClrTx/>
            </a:pPr>
            <a:r>
              <a:rPr lang="en-US" altLang="it-IT" sz="3000" b="1" dirty="0">
                <a:solidFill>
                  <a:schemeClr val="bg1"/>
                </a:solidFill>
              </a:rPr>
              <a:t>Grounded Theory</a:t>
            </a:r>
          </a:p>
        </p:txBody>
      </p:sp>
      <p:sp>
        <p:nvSpPr>
          <p:cNvPr id="9218" name="Rectangle 2">
            <a:extLst>
              <a:ext uri="{FF2B5EF4-FFF2-40B4-BE49-F238E27FC236}">
                <a16:creationId xmlns:a16="http://schemas.microsoft.com/office/drawing/2014/main" id="{2034342B-EE61-ECBD-62ED-5A5361B48F19}"/>
              </a:ext>
            </a:extLst>
          </p:cNvPr>
          <p:cNvSpPr>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rmAutofit/>
          </a:bodyPr>
          <a:lstStyle>
            <a:lvl1pPr marL="457200" indent="-45561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1pPr>
            <a:lvl2pPr marL="9144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2pPr>
            <a:lvl3pPr marL="13716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3pPr>
            <a:lvl4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4pPr>
            <a:lvl5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9pPr>
          </a:lstStyle>
          <a:p>
            <a:pPr marL="0" indent="0" algn="just" eaLnBrk="1">
              <a:lnSpc>
                <a:spcPct val="80000"/>
              </a:lnSpc>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altLang="en-US" sz="2000" b="1" dirty="0" err="1">
                <a:solidFill>
                  <a:srgbClr val="1C1C1C"/>
                </a:solidFill>
                <a:latin typeface="Source Sans Pro Light" panose="020F0302020204030204" pitchFamily="34" charset="0"/>
              </a:rPr>
              <a:t>Grounded</a:t>
            </a:r>
            <a:r>
              <a:rPr lang="it-IT" altLang="en-US" sz="2000" b="1" dirty="0">
                <a:solidFill>
                  <a:srgbClr val="1C1C1C"/>
                </a:solidFill>
                <a:latin typeface="Source Sans Pro Light" panose="020F0302020204030204" pitchFamily="34" charset="0"/>
              </a:rPr>
              <a:t> Theory</a:t>
            </a:r>
          </a:p>
          <a:p>
            <a:pPr marL="342900" indent="-342900" algn="just" eaLnBrk="1">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altLang="en-US" sz="2000" dirty="0">
                <a:solidFill>
                  <a:srgbClr val="1C1C1C"/>
                </a:solidFill>
                <a:latin typeface="Source Sans Pro Light" panose="020F0302020204030204" pitchFamily="34" charset="0"/>
              </a:rPr>
              <a:t>Nella </a:t>
            </a:r>
            <a:r>
              <a:rPr lang="it-IT" altLang="en-US" sz="2000" dirty="0" err="1">
                <a:solidFill>
                  <a:srgbClr val="1C1C1C"/>
                </a:solidFill>
                <a:latin typeface="Source Sans Pro Light" panose="020F0302020204030204" pitchFamily="34" charset="0"/>
              </a:rPr>
              <a:t>grounded</a:t>
            </a:r>
            <a:r>
              <a:rPr lang="it-IT" altLang="en-US" sz="2000" dirty="0">
                <a:solidFill>
                  <a:srgbClr val="1C1C1C"/>
                </a:solidFill>
                <a:latin typeface="Source Sans Pro Light" panose="020F0302020204030204" pitchFamily="34" charset="0"/>
              </a:rPr>
              <a:t> theory (Glaser, Strauss 1967, trad. </a:t>
            </a:r>
            <a:r>
              <a:rPr lang="it-IT" altLang="en-US" sz="2000" dirty="0" err="1">
                <a:solidFill>
                  <a:srgbClr val="1C1C1C"/>
                </a:solidFill>
                <a:latin typeface="Source Sans Pro Light" panose="020F0302020204030204" pitchFamily="34" charset="0"/>
              </a:rPr>
              <a:t>it</a:t>
            </a:r>
            <a:r>
              <a:rPr lang="it-IT" altLang="en-US" sz="2000" dirty="0">
                <a:solidFill>
                  <a:srgbClr val="1C1C1C"/>
                </a:solidFill>
                <a:latin typeface="Source Sans Pro Light" panose="020F0302020204030204" pitchFamily="34" charset="0"/>
              </a:rPr>
              <a:t>. 2009) la qualificazione avviene successivamente alla segmentazione.</a:t>
            </a:r>
          </a:p>
          <a:p>
            <a:pPr marL="342900" indent="-342900" algn="just" eaLnBrk="1">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sz="2000" dirty="0">
                <a:solidFill>
                  <a:srgbClr val="1C1C1C"/>
                </a:solidFill>
                <a:latin typeface="Source Sans Pro Light" panose="020F0302020204030204" pitchFamily="34" charset="0"/>
              </a:rPr>
              <a:t>La </a:t>
            </a:r>
            <a:r>
              <a:rPr lang="it-IT" sz="2000" dirty="0" err="1">
                <a:solidFill>
                  <a:srgbClr val="1C1C1C"/>
                </a:solidFill>
                <a:latin typeface="Source Sans Pro Light" panose="020F0302020204030204" pitchFamily="34" charset="0"/>
              </a:rPr>
              <a:t>grounded</a:t>
            </a:r>
            <a:r>
              <a:rPr lang="it-IT" sz="2000" dirty="0">
                <a:solidFill>
                  <a:srgbClr val="1C1C1C"/>
                </a:solidFill>
                <a:latin typeface="Source Sans Pro Light" panose="020F0302020204030204" pitchFamily="34" charset="0"/>
              </a:rPr>
              <a:t> theory è caratterizzata dalla necessità di sospendere – posto che sia possibile – qualsiasi attesa teorica per farsi guidare esclusivamente dai contenuti empirici rinvenibili nei materiali sottoposti ad analisi. </a:t>
            </a:r>
          </a:p>
          <a:p>
            <a:pPr marL="342900" indent="-342900" algn="just" eaLnBrk="1">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sz="2000" dirty="0">
                <a:solidFill>
                  <a:srgbClr val="1C1C1C"/>
                </a:solidFill>
                <a:latin typeface="Source Sans Pro Light" panose="020F0302020204030204" pitchFamily="34" charset="0"/>
              </a:rPr>
              <a:t>La </a:t>
            </a:r>
            <a:r>
              <a:rPr lang="it-IT" sz="2000" dirty="0" err="1">
                <a:solidFill>
                  <a:srgbClr val="1C1C1C"/>
                </a:solidFill>
                <a:latin typeface="Source Sans Pro Light" panose="020F0302020204030204" pitchFamily="34" charset="0"/>
              </a:rPr>
              <a:t>grounded</a:t>
            </a:r>
            <a:r>
              <a:rPr lang="it-IT" sz="2000" dirty="0">
                <a:solidFill>
                  <a:srgbClr val="1C1C1C"/>
                </a:solidFill>
                <a:latin typeface="Source Sans Pro Light" panose="020F0302020204030204" pitchFamily="34" charset="0"/>
              </a:rPr>
              <a:t> theory è </a:t>
            </a:r>
            <a:r>
              <a:rPr lang="it-IT" sz="2000" dirty="0" err="1">
                <a:solidFill>
                  <a:srgbClr val="1C1C1C"/>
                </a:solidFill>
                <a:latin typeface="Source Sans Pro Light" panose="020F0302020204030204" pitchFamily="34" charset="0"/>
              </a:rPr>
              <a:t>caratterizzatada</a:t>
            </a:r>
            <a:r>
              <a:rPr lang="it-IT" sz="2000" dirty="0">
                <a:solidFill>
                  <a:srgbClr val="1C1C1C"/>
                </a:solidFill>
                <a:latin typeface="Source Sans Pro Light" panose="020F0302020204030204" pitchFamily="34" charset="0"/>
              </a:rPr>
              <a:t> tre processi di codifica: semplice (uso di memo), focalizzata e teorica. </a:t>
            </a:r>
          </a:p>
          <a:p>
            <a:pPr marL="0" indent="0" algn="just" eaLnBrk="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it-IT" sz="2000" dirty="0">
              <a:solidFill>
                <a:srgbClr val="1C1C1C"/>
              </a:solidFill>
              <a:latin typeface="Source Sans Pro Light" panose="020F0302020204030204" pitchFamily="34" charset="0"/>
            </a:endParaRPr>
          </a:p>
          <a:p>
            <a:pPr marL="342900" indent="-342900" algn="just" eaLnBrk="1">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it-IT" altLang="en-US" sz="2100" dirty="0">
              <a:solidFill>
                <a:srgbClr val="1C1C1C"/>
              </a:solidFill>
              <a:latin typeface="Source Sans Pro Light" panose="020F0302020204030204" pitchFamily="34" charset="0"/>
            </a:endParaRPr>
          </a:p>
          <a:p>
            <a:pPr marL="0" indent="0" algn="just" eaLnBrk="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it-IT" sz="2000" b="1" dirty="0">
              <a:solidFill>
                <a:srgbClr val="1C1C1C"/>
              </a:solidFill>
              <a:latin typeface="Source Sans Pro Light" panose="020F0302020204030204" pitchFamily="34" charset="0"/>
            </a:endParaRPr>
          </a:p>
          <a:p>
            <a:pPr indent="-182880" defTabSz="914400" eaLnBrk="1" hangingPunct="1">
              <a:lnSpc>
                <a:spcPct val="90000"/>
              </a:lnSpc>
              <a:spcAft>
                <a:spcPts val="600"/>
              </a:spcAft>
              <a:buClr>
                <a:schemeClr val="tx1"/>
              </a:buClr>
              <a:buFont typeface="Wingdings" pitchFamily="2" charset="2"/>
              <a:buChar char=""/>
            </a:pPr>
            <a:endParaRPr lang="en-US" altLang="it-IT" sz="2200" dirty="0">
              <a:solidFill>
                <a:schemeClr val="tx1"/>
              </a:solidFill>
              <a:latin typeface="+mn-lt"/>
              <a:ea typeface="+mn-ea"/>
            </a:endParaRPr>
          </a:p>
        </p:txBody>
      </p:sp>
      <p:sp>
        <p:nvSpPr>
          <p:cNvPr id="9217" name="Rectangle 1">
            <a:extLst>
              <a:ext uri="{FF2B5EF4-FFF2-40B4-BE49-F238E27FC236}">
                <a16:creationId xmlns:a16="http://schemas.microsoft.com/office/drawing/2014/main" id="{045C6A7D-74D1-25B9-A5F8-070E212836E3}"/>
              </a:ext>
            </a:extLst>
          </p:cNvPr>
          <p:cNvSpPr>
            <a:spLocks noChangeArrowheads="1"/>
          </p:cNvSpPr>
          <p:nvPr/>
        </p:nvSpPr>
        <p:spPr bwMode="auto">
          <a:xfrm>
            <a:off x="2987675" y="260350"/>
            <a:ext cx="28797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dirty="0">
              <a:latin typeface="Times New Roman" panose="02020603050405020304" pitchFamily="18" charset="0"/>
            </a:endParaRPr>
          </a:p>
        </p:txBody>
      </p:sp>
    </p:spTree>
    <p:extLst>
      <p:ext uri="{BB962C8B-B14F-4D97-AF65-F5344CB8AC3E}">
        <p14:creationId xmlns:p14="http://schemas.microsoft.com/office/powerpoint/2010/main" val="3226964523"/>
      </p:ext>
    </p:extLst>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4" name="Rectangle 9223">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9226" name="Rectangle 9225">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8" name="Rectangle 9227">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219" name="Rectangle 3">
            <a:extLst>
              <a:ext uri="{FF2B5EF4-FFF2-40B4-BE49-F238E27FC236}">
                <a16:creationId xmlns:a16="http://schemas.microsoft.com/office/drawing/2014/main" id="{CFF8E6A7-EA3C-3617-47F1-D29E4C35D0A6}"/>
              </a:ext>
            </a:extLst>
          </p:cNvPr>
          <p:cNvSpPr>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eaLnBrk="1" hangingPunct="1">
              <a:lnSpc>
                <a:spcPct val="85000"/>
              </a:lnSpc>
              <a:spcAft>
                <a:spcPts val="601"/>
              </a:spcAft>
              <a:buClrTx/>
            </a:pPr>
            <a:r>
              <a:rPr lang="en-US" altLang="it-IT" sz="3000" b="1" dirty="0">
                <a:solidFill>
                  <a:schemeClr val="bg1"/>
                </a:solidFill>
              </a:rPr>
              <a:t>Grounded Theory e Template Analysis</a:t>
            </a:r>
          </a:p>
        </p:txBody>
      </p:sp>
      <p:sp>
        <p:nvSpPr>
          <p:cNvPr id="9218" name="Rectangle 2">
            <a:extLst>
              <a:ext uri="{FF2B5EF4-FFF2-40B4-BE49-F238E27FC236}">
                <a16:creationId xmlns:a16="http://schemas.microsoft.com/office/drawing/2014/main" id="{2034342B-EE61-ECBD-62ED-5A5361B48F19}"/>
              </a:ext>
            </a:extLst>
          </p:cNvPr>
          <p:cNvSpPr>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rmAutofit lnSpcReduction="10000"/>
          </a:bodyPr>
          <a:lstStyle>
            <a:lvl1pPr marL="457200" indent="-45561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1pPr>
            <a:lvl2pPr marL="9144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2pPr>
            <a:lvl3pPr marL="13716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3pPr>
            <a:lvl4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4pPr>
            <a:lvl5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9pPr>
          </a:lstStyle>
          <a:p>
            <a:pPr marL="0" indent="0" algn="just" eaLnBrk="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sz="2000" b="1" dirty="0">
                <a:solidFill>
                  <a:srgbClr val="1C1C1C"/>
                </a:solidFill>
                <a:latin typeface="Source Sans Pro Light" panose="020F0302020204030204" pitchFamily="34" charset="0"/>
              </a:rPr>
              <a:t>Template Analysis </a:t>
            </a:r>
          </a:p>
          <a:p>
            <a:pPr marL="342900" indent="-342900" algn="just" eaLnBrk="1">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altLang="en-US" sz="2100" dirty="0">
                <a:solidFill>
                  <a:srgbClr val="1C1C1C"/>
                </a:solidFill>
                <a:latin typeface="Source Sans Pro Light" panose="020F0302020204030204" pitchFamily="34" charset="0"/>
              </a:rPr>
              <a:t>Combinazione di due approcci al materiale empirico: deduttivo e induttivo o theory-</a:t>
            </a:r>
            <a:r>
              <a:rPr lang="it-IT" altLang="en-US" sz="2100" dirty="0" err="1">
                <a:solidFill>
                  <a:srgbClr val="1C1C1C"/>
                </a:solidFill>
                <a:latin typeface="Source Sans Pro Light" panose="020F0302020204030204" pitchFamily="34" charset="0"/>
              </a:rPr>
              <a:t>driven</a:t>
            </a:r>
            <a:r>
              <a:rPr lang="it-IT" altLang="en-US" sz="2100" dirty="0">
                <a:solidFill>
                  <a:srgbClr val="1C1C1C"/>
                </a:solidFill>
                <a:latin typeface="Source Sans Pro Light" panose="020F0302020204030204" pitchFamily="34" charset="0"/>
              </a:rPr>
              <a:t> e data-</a:t>
            </a:r>
            <a:r>
              <a:rPr lang="it-IT" altLang="en-US" sz="2100" dirty="0" err="1">
                <a:solidFill>
                  <a:srgbClr val="1C1C1C"/>
                </a:solidFill>
                <a:latin typeface="Source Sans Pro Light" panose="020F0302020204030204" pitchFamily="34" charset="0"/>
              </a:rPr>
              <a:t>driven</a:t>
            </a:r>
            <a:r>
              <a:rPr lang="it-IT" altLang="en-US" sz="2100" dirty="0">
                <a:solidFill>
                  <a:srgbClr val="1C1C1C"/>
                </a:solidFill>
                <a:latin typeface="Source Sans Pro Light" panose="020F0302020204030204" pitchFamily="34" charset="0"/>
              </a:rPr>
              <a:t> (</a:t>
            </a:r>
            <a:r>
              <a:rPr lang="it-IT" altLang="en-US" sz="2100" dirty="0" err="1">
                <a:solidFill>
                  <a:srgbClr val="1C1C1C"/>
                </a:solidFill>
                <a:latin typeface="Source Sans Pro Light" panose="020F0302020204030204" pitchFamily="34" charset="0"/>
              </a:rPr>
              <a:t>Fereday</a:t>
            </a:r>
            <a:r>
              <a:rPr lang="it-IT" altLang="en-US" sz="2100" dirty="0">
                <a:solidFill>
                  <a:srgbClr val="1C1C1C"/>
                </a:solidFill>
                <a:latin typeface="Source Sans Pro Light" panose="020F0302020204030204" pitchFamily="34" charset="0"/>
              </a:rPr>
              <a:t>, Muir-</a:t>
            </a:r>
            <a:r>
              <a:rPr lang="it-IT" altLang="en-US" sz="2100" dirty="0" err="1">
                <a:solidFill>
                  <a:srgbClr val="1C1C1C"/>
                </a:solidFill>
                <a:latin typeface="Source Sans Pro Light" panose="020F0302020204030204" pitchFamily="34" charset="0"/>
              </a:rPr>
              <a:t>Cochrane</a:t>
            </a:r>
            <a:r>
              <a:rPr lang="it-IT" altLang="en-US" sz="2100" dirty="0">
                <a:solidFill>
                  <a:srgbClr val="1C1C1C"/>
                </a:solidFill>
                <a:latin typeface="Source Sans Pro Light" panose="020F0302020204030204" pitchFamily="34" charset="0"/>
              </a:rPr>
              <a:t> 2006: 80), propri dell’analisi del contenuto e della </a:t>
            </a:r>
            <a:r>
              <a:rPr lang="it-IT" altLang="en-US" sz="2100" dirty="0" err="1">
                <a:solidFill>
                  <a:srgbClr val="1C1C1C"/>
                </a:solidFill>
                <a:latin typeface="Source Sans Pro Light" panose="020F0302020204030204" pitchFamily="34" charset="0"/>
              </a:rPr>
              <a:t>grounded</a:t>
            </a:r>
            <a:r>
              <a:rPr lang="it-IT" altLang="en-US" sz="2100" dirty="0">
                <a:solidFill>
                  <a:srgbClr val="1C1C1C"/>
                </a:solidFill>
                <a:latin typeface="Source Sans Pro Light" panose="020F0302020204030204" pitchFamily="34" charset="0"/>
              </a:rPr>
              <a:t> theory.</a:t>
            </a:r>
          </a:p>
          <a:p>
            <a:pPr marL="342900" indent="-342900" algn="just" eaLnBrk="1">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altLang="en-US" sz="2100" dirty="0">
                <a:solidFill>
                  <a:srgbClr val="1C1C1C"/>
                </a:solidFill>
                <a:latin typeface="Source Sans Pro Light" panose="020F0302020204030204" pitchFamily="34" charset="0"/>
              </a:rPr>
              <a:t>Primo step: preliminare definizione di un insieme di categorie analitiche, di codici (template), desunti sia dalle domande da cui muove la propria ricerca, sia da quanto sedimentato nella produzione teorica e metodologica della comunità scientifica. </a:t>
            </a:r>
          </a:p>
          <a:p>
            <a:pPr marL="342900" indent="-342900" algn="just" eaLnBrk="1">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altLang="en-US" sz="2100" dirty="0">
                <a:solidFill>
                  <a:srgbClr val="1C1C1C"/>
                </a:solidFill>
                <a:latin typeface="Source Sans Pro Light" panose="020F0302020204030204" pitchFamily="34" charset="0"/>
              </a:rPr>
              <a:t>Secondo step: incontro tra il template iniziale e i materiali empirici. In alcuni casi l’analisi confermerà la fecondità euristica del template, la capacità di individuare distinzioni rilevanti; in altri i codici verranno modificati; in altri ancora verranno estromessi dal template, per fare posto a nuove categorie inventate nel corso dell’analisi. </a:t>
            </a:r>
          </a:p>
          <a:p>
            <a:pPr marL="342900" indent="-342900" algn="just" eaLnBrk="1">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it-IT" altLang="en-US" sz="2100" dirty="0">
              <a:solidFill>
                <a:srgbClr val="1C1C1C"/>
              </a:solidFill>
              <a:latin typeface="Source Sans Pro Light" panose="020F0302020204030204" pitchFamily="34" charset="0"/>
            </a:endParaRPr>
          </a:p>
          <a:p>
            <a:pPr marL="0" indent="0" algn="just" eaLnBrk="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it-IT" sz="2000" b="1" dirty="0">
              <a:solidFill>
                <a:srgbClr val="1C1C1C"/>
              </a:solidFill>
              <a:latin typeface="Source Sans Pro Light" panose="020F0302020204030204" pitchFamily="34" charset="0"/>
            </a:endParaRPr>
          </a:p>
          <a:p>
            <a:pPr indent="-182880" defTabSz="914400" eaLnBrk="1" hangingPunct="1">
              <a:lnSpc>
                <a:spcPct val="90000"/>
              </a:lnSpc>
              <a:spcAft>
                <a:spcPts val="600"/>
              </a:spcAft>
              <a:buClr>
                <a:schemeClr val="tx1"/>
              </a:buClr>
              <a:buFont typeface="Wingdings" pitchFamily="2" charset="2"/>
              <a:buChar char=""/>
            </a:pPr>
            <a:endParaRPr lang="en-US" altLang="it-IT" sz="2200" dirty="0">
              <a:solidFill>
                <a:schemeClr val="tx1"/>
              </a:solidFill>
              <a:latin typeface="+mn-lt"/>
              <a:ea typeface="+mn-ea"/>
            </a:endParaRPr>
          </a:p>
        </p:txBody>
      </p:sp>
      <p:sp>
        <p:nvSpPr>
          <p:cNvPr id="9217" name="Rectangle 1">
            <a:extLst>
              <a:ext uri="{FF2B5EF4-FFF2-40B4-BE49-F238E27FC236}">
                <a16:creationId xmlns:a16="http://schemas.microsoft.com/office/drawing/2014/main" id="{045C6A7D-74D1-25B9-A5F8-070E212836E3}"/>
              </a:ext>
            </a:extLst>
          </p:cNvPr>
          <p:cNvSpPr>
            <a:spLocks noChangeArrowheads="1"/>
          </p:cNvSpPr>
          <p:nvPr/>
        </p:nvSpPr>
        <p:spPr bwMode="auto">
          <a:xfrm>
            <a:off x="2987675" y="260350"/>
            <a:ext cx="28797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dirty="0">
              <a:latin typeface="Times New Roman" panose="02020603050405020304" pitchFamily="18" charset="0"/>
            </a:endParaRPr>
          </a:p>
        </p:txBody>
      </p:sp>
    </p:spTree>
    <p:extLst>
      <p:ext uri="{BB962C8B-B14F-4D97-AF65-F5344CB8AC3E}">
        <p14:creationId xmlns:p14="http://schemas.microsoft.com/office/powerpoint/2010/main" val="892459303"/>
      </p:ext>
    </p:extLst>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9224" name="Rectangle 9223">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9226" name="Rectangle 9225">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8" name="Rectangle 9227">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219" name="Rectangle 3">
            <a:extLst>
              <a:ext uri="{FF2B5EF4-FFF2-40B4-BE49-F238E27FC236}">
                <a16:creationId xmlns:a16="http://schemas.microsoft.com/office/drawing/2014/main" id="{CFF8E6A7-EA3C-3617-47F1-D29E4C35D0A6}"/>
              </a:ext>
            </a:extLst>
          </p:cNvPr>
          <p:cNvSpPr>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eaLnBrk="1" hangingPunct="1">
              <a:lnSpc>
                <a:spcPct val="85000"/>
              </a:lnSpc>
              <a:spcAft>
                <a:spcPts val="601"/>
              </a:spcAft>
              <a:buClrTx/>
            </a:pPr>
            <a:r>
              <a:rPr lang="en-US" altLang="it-IT" sz="3000" b="1" dirty="0" err="1">
                <a:solidFill>
                  <a:schemeClr val="bg1"/>
                </a:solidFill>
              </a:rPr>
              <a:t>Esempi</a:t>
            </a:r>
            <a:endParaRPr lang="en-US" altLang="it-IT" sz="3000" b="1" dirty="0">
              <a:solidFill>
                <a:schemeClr val="bg1"/>
              </a:solidFill>
            </a:endParaRPr>
          </a:p>
        </p:txBody>
      </p:sp>
      <p:sp>
        <p:nvSpPr>
          <p:cNvPr id="9218" name="Rectangle 2">
            <a:extLst>
              <a:ext uri="{FF2B5EF4-FFF2-40B4-BE49-F238E27FC236}">
                <a16:creationId xmlns:a16="http://schemas.microsoft.com/office/drawing/2014/main" id="{2034342B-EE61-ECBD-62ED-5A5361B48F19}"/>
              </a:ext>
            </a:extLst>
          </p:cNvPr>
          <p:cNvSpPr>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rmAutofit/>
          </a:bodyPr>
          <a:lstStyle>
            <a:lvl1pPr marL="457200" indent="-45561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1pPr>
            <a:lvl2pPr marL="9144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2pPr>
            <a:lvl3pPr marL="13716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3pPr>
            <a:lvl4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4pPr>
            <a:lvl5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9pPr>
          </a:lstStyle>
          <a:p>
            <a:pPr marL="0" indent="0" algn="just" eaLnBrk="1">
              <a:buFont typeface="Times New Roman" panose="02020603050405020304" pitchFamily="18" charset="0"/>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altLang="it-IT" sz="2200" dirty="0">
              <a:solidFill>
                <a:srgbClr val="1C1C1C"/>
              </a:solidFill>
              <a:latin typeface="Source Sans Pro Light" panose="020F0302020204030204" pitchFamily="34" charset="0"/>
            </a:endParaRPr>
          </a:p>
        </p:txBody>
      </p:sp>
      <p:sp>
        <p:nvSpPr>
          <p:cNvPr id="9217" name="Rectangle 1">
            <a:extLst>
              <a:ext uri="{FF2B5EF4-FFF2-40B4-BE49-F238E27FC236}">
                <a16:creationId xmlns:a16="http://schemas.microsoft.com/office/drawing/2014/main" id="{045C6A7D-74D1-25B9-A5F8-070E212836E3}"/>
              </a:ext>
            </a:extLst>
          </p:cNvPr>
          <p:cNvSpPr>
            <a:spLocks noChangeArrowheads="1"/>
          </p:cNvSpPr>
          <p:nvPr/>
        </p:nvSpPr>
        <p:spPr bwMode="auto">
          <a:xfrm>
            <a:off x="2987675" y="260350"/>
            <a:ext cx="28797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dirty="0">
              <a:latin typeface="Times New Roman" panose="02020603050405020304" pitchFamily="18" charset="0"/>
            </a:endParaRPr>
          </a:p>
        </p:txBody>
      </p:sp>
      <p:pic>
        <p:nvPicPr>
          <p:cNvPr id="2" name="Immagine 4" descr="Immagine che contiene testo&#10;&#10;Descrizione generata automaticamente">
            <a:extLst>
              <a:ext uri="{FF2B5EF4-FFF2-40B4-BE49-F238E27FC236}">
                <a16:creationId xmlns:a16="http://schemas.microsoft.com/office/drawing/2014/main" id="{B61BE4DA-993C-74B6-0DBF-3F06D99654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11" y="135295"/>
            <a:ext cx="9144000" cy="2383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Immagine 9" descr="Immagine che contiene testo&#10;&#10;Descrizione generata automaticamente">
            <a:extLst>
              <a:ext uri="{FF2B5EF4-FFF2-40B4-BE49-F238E27FC236}">
                <a16:creationId xmlns:a16="http://schemas.microsoft.com/office/drawing/2014/main" id="{DD7DA27C-9371-1570-2BC0-7B2E3C76F6D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111" y="2559685"/>
            <a:ext cx="9144000" cy="192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Immagine 2">
            <a:extLst>
              <a:ext uri="{FF2B5EF4-FFF2-40B4-BE49-F238E27FC236}">
                <a16:creationId xmlns:a16="http://schemas.microsoft.com/office/drawing/2014/main" id="{97904F67-A5C8-858C-7BEE-8AF2E463D0F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4623222"/>
            <a:ext cx="9144000" cy="178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04091459"/>
      </p:ext>
    </p:extLst>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4" name="Rectangle 9223">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9226" name="Rectangle 9225">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8" name="Rectangle 9227">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219" name="Rectangle 3">
            <a:extLst>
              <a:ext uri="{FF2B5EF4-FFF2-40B4-BE49-F238E27FC236}">
                <a16:creationId xmlns:a16="http://schemas.microsoft.com/office/drawing/2014/main" id="{CFF8E6A7-EA3C-3617-47F1-D29E4C35D0A6}"/>
              </a:ext>
            </a:extLst>
          </p:cNvPr>
          <p:cNvSpPr>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eaLnBrk="1" hangingPunct="1">
              <a:lnSpc>
                <a:spcPct val="85000"/>
              </a:lnSpc>
              <a:spcAft>
                <a:spcPts val="601"/>
              </a:spcAft>
              <a:buClrTx/>
            </a:pPr>
            <a:r>
              <a:rPr lang="en-US" altLang="it-IT" sz="3000" b="1" dirty="0" err="1">
                <a:solidFill>
                  <a:schemeClr val="bg1"/>
                </a:solidFill>
              </a:rPr>
              <a:t>Qualificazione</a:t>
            </a:r>
            <a:r>
              <a:rPr lang="en-US" altLang="it-IT" sz="3000" b="1" dirty="0">
                <a:solidFill>
                  <a:schemeClr val="bg1"/>
                </a:solidFill>
              </a:rPr>
              <a:t> </a:t>
            </a:r>
            <a:r>
              <a:rPr lang="en-US" altLang="it-IT" sz="3000" b="1" dirty="0" err="1">
                <a:solidFill>
                  <a:schemeClr val="bg1"/>
                </a:solidFill>
              </a:rPr>
              <a:t>dei</a:t>
            </a:r>
            <a:r>
              <a:rPr lang="en-US" altLang="it-IT" sz="3000" b="1" dirty="0">
                <a:solidFill>
                  <a:schemeClr val="bg1"/>
                </a:solidFill>
              </a:rPr>
              <a:t> </a:t>
            </a:r>
            <a:r>
              <a:rPr lang="en-US" altLang="it-IT" sz="3000" b="1" dirty="0" err="1">
                <a:solidFill>
                  <a:schemeClr val="bg1"/>
                </a:solidFill>
              </a:rPr>
              <a:t>segmenti</a:t>
            </a:r>
            <a:r>
              <a:rPr lang="en-US" altLang="it-IT" sz="3000" b="1" dirty="0">
                <a:solidFill>
                  <a:schemeClr val="bg1"/>
                </a:solidFill>
              </a:rPr>
              <a:t> </a:t>
            </a:r>
            <a:r>
              <a:rPr lang="en-US" altLang="it-IT" sz="3000" b="1" dirty="0" err="1">
                <a:solidFill>
                  <a:schemeClr val="bg1"/>
                </a:solidFill>
              </a:rPr>
              <a:t>individuati</a:t>
            </a:r>
            <a:endParaRPr lang="en-US" altLang="it-IT" sz="3000" b="1" dirty="0">
              <a:solidFill>
                <a:schemeClr val="bg1"/>
              </a:solidFill>
            </a:endParaRPr>
          </a:p>
        </p:txBody>
      </p:sp>
      <p:sp>
        <p:nvSpPr>
          <p:cNvPr id="9218" name="Rectangle 2">
            <a:extLst>
              <a:ext uri="{FF2B5EF4-FFF2-40B4-BE49-F238E27FC236}">
                <a16:creationId xmlns:a16="http://schemas.microsoft.com/office/drawing/2014/main" id="{2034342B-EE61-ECBD-62ED-5A5361B48F19}"/>
              </a:ext>
            </a:extLst>
          </p:cNvPr>
          <p:cNvSpPr>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rmAutofit/>
          </a:bodyPr>
          <a:lstStyle>
            <a:lvl1pPr marL="457200" indent="-45561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1pPr>
            <a:lvl2pPr marL="9144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2pPr>
            <a:lvl3pPr marL="13716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3pPr>
            <a:lvl4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4pPr>
            <a:lvl5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9pPr>
          </a:lstStyle>
          <a:p>
            <a:pPr marL="0" indent="0" algn="just" eaLnBrk="1">
              <a:lnSpc>
                <a:spcPct val="80000"/>
              </a:lnSpc>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it-IT" altLang="en-US" sz="2000" i="1" dirty="0">
              <a:solidFill>
                <a:srgbClr val="1C1C1C"/>
              </a:solidFill>
              <a:latin typeface="Source Sans Pro Light" panose="020F0302020204030204" pitchFamily="34" charset="0"/>
            </a:endParaRPr>
          </a:p>
          <a:p>
            <a:pPr marL="0" indent="0" algn="just" eaLnBrk="1">
              <a:lnSpc>
                <a:spcPct val="80000"/>
              </a:lnSpc>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it-IT" altLang="en-US" sz="2000" i="1" dirty="0">
              <a:solidFill>
                <a:srgbClr val="1C1C1C"/>
              </a:solidFill>
              <a:latin typeface="Source Sans Pro Light" panose="020F0302020204030204" pitchFamily="34" charset="0"/>
            </a:endParaRPr>
          </a:p>
          <a:p>
            <a:pPr marL="342900" indent="-342900" algn="just" eaLnBrk="1">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altLang="en-US" sz="2000" dirty="0">
                <a:solidFill>
                  <a:srgbClr val="1C1C1C"/>
                </a:solidFill>
                <a:latin typeface="Source Sans Pro Light" panose="020F0302020204030204" pitchFamily="34" charset="0"/>
              </a:rPr>
              <a:t>La qualificazione è l’attribuzione a un determinato segmento della documentazione empirica di una o più proprietà utili alla sua caratterizzazione. </a:t>
            </a:r>
          </a:p>
          <a:p>
            <a:pPr marL="342900" indent="-342900" algn="just" eaLnBrk="1">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altLang="en-US" sz="2000" dirty="0">
                <a:solidFill>
                  <a:srgbClr val="1C1C1C"/>
                </a:solidFill>
                <a:latin typeface="Source Sans Pro Light" panose="020F0302020204030204" pitchFamily="34" charset="0"/>
              </a:rPr>
              <a:t>La qualificazione avviene solitamente attraverso l’inserimento del segmento in una categoria concettuale amplia, configurando una forma di appartenenza fuzzy. </a:t>
            </a:r>
          </a:p>
          <a:p>
            <a:pPr marL="342900" indent="-342900" algn="just" eaLnBrk="1">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altLang="en-US" sz="2000" dirty="0">
                <a:solidFill>
                  <a:srgbClr val="1C1C1C"/>
                </a:solidFill>
                <a:latin typeface="Source Sans Pro Light" panose="020F0302020204030204" pitchFamily="34" charset="0"/>
              </a:rPr>
              <a:t>La qualificazione si può orientare sui contenuti (es. pratiche di gestione della malattia) o sulla forma (es. narrazione eroica o drammatica della malattia) dei discorsi considerati. </a:t>
            </a:r>
          </a:p>
          <a:p>
            <a:pPr indent="-182880" defTabSz="914400" eaLnBrk="1" hangingPunct="1">
              <a:lnSpc>
                <a:spcPct val="90000"/>
              </a:lnSpc>
              <a:spcAft>
                <a:spcPts val="600"/>
              </a:spcAft>
              <a:buClr>
                <a:schemeClr val="tx1"/>
              </a:buClr>
              <a:buFont typeface="Wingdings" pitchFamily="2" charset="2"/>
              <a:buChar char=""/>
            </a:pPr>
            <a:endParaRPr lang="en-US" altLang="it-IT" sz="2200" dirty="0">
              <a:solidFill>
                <a:schemeClr val="tx1"/>
              </a:solidFill>
              <a:latin typeface="+mn-lt"/>
              <a:ea typeface="+mn-ea"/>
            </a:endParaRPr>
          </a:p>
        </p:txBody>
      </p:sp>
      <p:sp>
        <p:nvSpPr>
          <p:cNvPr id="9217" name="Rectangle 1">
            <a:extLst>
              <a:ext uri="{FF2B5EF4-FFF2-40B4-BE49-F238E27FC236}">
                <a16:creationId xmlns:a16="http://schemas.microsoft.com/office/drawing/2014/main" id="{045C6A7D-74D1-25B9-A5F8-070E212836E3}"/>
              </a:ext>
            </a:extLst>
          </p:cNvPr>
          <p:cNvSpPr>
            <a:spLocks noChangeArrowheads="1"/>
          </p:cNvSpPr>
          <p:nvPr/>
        </p:nvSpPr>
        <p:spPr bwMode="auto">
          <a:xfrm>
            <a:off x="2987675" y="260350"/>
            <a:ext cx="28797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dirty="0">
              <a:latin typeface="Times New Roman" panose="02020603050405020304" pitchFamily="18" charset="0"/>
            </a:endParaRPr>
          </a:p>
        </p:txBody>
      </p:sp>
    </p:spTree>
    <p:extLst>
      <p:ext uri="{BB962C8B-B14F-4D97-AF65-F5344CB8AC3E}">
        <p14:creationId xmlns:p14="http://schemas.microsoft.com/office/powerpoint/2010/main" val="580229371"/>
      </p:ext>
    </p:extLst>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4" name="Rectangle 9223">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9226" name="Rectangle 9225">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8" name="Rectangle 9227">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219" name="Rectangle 3">
            <a:extLst>
              <a:ext uri="{FF2B5EF4-FFF2-40B4-BE49-F238E27FC236}">
                <a16:creationId xmlns:a16="http://schemas.microsoft.com/office/drawing/2014/main" id="{CFF8E6A7-EA3C-3617-47F1-D29E4C35D0A6}"/>
              </a:ext>
            </a:extLst>
          </p:cNvPr>
          <p:cNvSpPr>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eaLnBrk="1" hangingPunct="1">
              <a:lnSpc>
                <a:spcPct val="105000"/>
              </a:lnSpc>
              <a:spcAft>
                <a:spcPts val="601"/>
              </a:spcAft>
              <a:buClrTx/>
            </a:pPr>
            <a:r>
              <a:rPr lang="en-US" altLang="it-IT" sz="3000" b="1" dirty="0" err="1">
                <a:solidFill>
                  <a:schemeClr val="bg1"/>
                </a:solidFill>
              </a:rPr>
              <a:t>Esempi</a:t>
            </a:r>
            <a:endParaRPr lang="en-US" altLang="it-IT" sz="3000" b="1" dirty="0">
              <a:solidFill>
                <a:schemeClr val="bg1"/>
              </a:solidFill>
            </a:endParaRPr>
          </a:p>
        </p:txBody>
      </p:sp>
      <p:sp>
        <p:nvSpPr>
          <p:cNvPr id="9218" name="Rectangle 2">
            <a:extLst>
              <a:ext uri="{FF2B5EF4-FFF2-40B4-BE49-F238E27FC236}">
                <a16:creationId xmlns:a16="http://schemas.microsoft.com/office/drawing/2014/main" id="{2034342B-EE61-ECBD-62ED-5A5361B48F19}"/>
              </a:ext>
            </a:extLst>
          </p:cNvPr>
          <p:cNvSpPr>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rmAutofit/>
          </a:bodyPr>
          <a:lstStyle>
            <a:lvl1pPr marL="457200" indent="-45561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1pPr>
            <a:lvl2pPr marL="9144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2pPr>
            <a:lvl3pPr marL="13716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3pPr>
            <a:lvl4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4pPr>
            <a:lvl5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9pPr>
          </a:lstStyle>
          <a:p>
            <a:pPr marL="501015" indent="-342900" algn="just" defTabSz="914400" eaLnBrk="1" hangingPunct="1">
              <a:lnSpc>
                <a:spcPct val="90000"/>
              </a:lnSpc>
              <a:spcBef>
                <a:spcPts val="600"/>
              </a:spcBef>
              <a:buClr>
                <a:schemeClr val="tx1"/>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it-IT" altLang="it-IT" sz="2000" dirty="0">
              <a:solidFill>
                <a:schemeClr val="tx1"/>
              </a:solidFill>
              <a:latin typeface="Times New Roman" panose="02020603050405020304" pitchFamily="18" charset="0"/>
              <a:ea typeface="+mn-ea"/>
              <a:cs typeface="Times New Roman" panose="02020603050405020304" pitchFamily="18" charset="0"/>
            </a:endParaRPr>
          </a:p>
          <a:p>
            <a:pPr marL="501015" indent="-342900" algn="just" defTabSz="914400" eaLnBrk="1" hangingPunct="1">
              <a:lnSpc>
                <a:spcPct val="90000"/>
              </a:lnSpc>
              <a:spcBef>
                <a:spcPts val="600"/>
              </a:spcBef>
              <a:buClr>
                <a:schemeClr val="tx1"/>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it-IT" altLang="it-IT" sz="2000" dirty="0">
              <a:solidFill>
                <a:schemeClr val="tx1"/>
              </a:solidFill>
              <a:latin typeface="Times New Roman" panose="02020603050405020304" pitchFamily="18" charset="0"/>
              <a:ea typeface="+mn-ea"/>
              <a:cs typeface="Times New Roman" panose="02020603050405020304" pitchFamily="18" charset="0"/>
            </a:endParaRPr>
          </a:p>
          <a:p>
            <a:pPr marL="501015" indent="-342900" algn="just" defTabSz="914400" eaLnBrk="1" hangingPunct="1">
              <a:lnSpc>
                <a:spcPct val="90000"/>
              </a:lnSpc>
              <a:spcBef>
                <a:spcPts val="600"/>
              </a:spcBef>
              <a:buClr>
                <a:schemeClr val="tx1"/>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it-IT" altLang="it-IT" sz="2000" dirty="0">
              <a:solidFill>
                <a:schemeClr val="tx1"/>
              </a:solidFill>
              <a:latin typeface="Times New Roman" panose="02020603050405020304" pitchFamily="18" charset="0"/>
              <a:ea typeface="+mn-ea"/>
              <a:cs typeface="Times New Roman" panose="02020603050405020304" pitchFamily="18" charset="0"/>
            </a:endParaRPr>
          </a:p>
        </p:txBody>
      </p:sp>
      <p:sp>
        <p:nvSpPr>
          <p:cNvPr id="9217" name="Rectangle 1">
            <a:extLst>
              <a:ext uri="{FF2B5EF4-FFF2-40B4-BE49-F238E27FC236}">
                <a16:creationId xmlns:a16="http://schemas.microsoft.com/office/drawing/2014/main" id="{045C6A7D-74D1-25B9-A5F8-070E212836E3}"/>
              </a:ext>
            </a:extLst>
          </p:cNvPr>
          <p:cNvSpPr>
            <a:spLocks noChangeArrowheads="1"/>
          </p:cNvSpPr>
          <p:nvPr/>
        </p:nvSpPr>
        <p:spPr bwMode="auto">
          <a:xfrm>
            <a:off x="2987675" y="260350"/>
            <a:ext cx="28797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dirty="0">
              <a:latin typeface="Times New Roman" panose="02020603050405020304" pitchFamily="18" charset="0"/>
            </a:endParaRPr>
          </a:p>
        </p:txBody>
      </p:sp>
      <p:pic>
        <p:nvPicPr>
          <p:cNvPr id="2" name="Immagine 3" descr="Immagine che contiene testo&#10;&#10;Descrizione generata automaticamente">
            <a:extLst>
              <a:ext uri="{FF2B5EF4-FFF2-40B4-BE49-F238E27FC236}">
                <a16:creationId xmlns:a16="http://schemas.microsoft.com/office/drawing/2014/main" id="{9B6E1A95-6A4D-25C8-C12E-D8E2254CAB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901003"/>
            <a:ext cx="9144000"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05435281"/>
      </p:ext>
    </p:extLst>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4" name="Rectangle 9223">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9226" name="Rectangle 9225">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8" name="Rectangle 9227">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219" name="Rectangle 3">
            <a:extLst>
              <a:ext uri="{FF2B5EF4-FFF2-40B4-BE49-F238E27FC236}">
                <a16:creationId xmlns:a16="http://schemas.microsoft.com/office/drawing/2014/main" id="{CFF8E6A7-EA3C-3617-47F1-D29E4C35D0A6}"/>
              </a:ext>
            </a:extLst>
          </p:cNvPr>
          <p:cNvSpPr>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eaLnBrk="1" hangingPunct="1">
              <a:lnSpc>
                <a:spcPct val="95000"/>
              </a:lnSpc>
              <a:spcAft>
                <a:spcPts val="601"/>
              </a:spcAft>
              <a:buClrTx/>
            </a:pPr>
            <a:r>
              <a:rPr lang="en-US" altLang="it-IT" sz="2800" b="1" dirty="0">
                <a:solidFill>
                  <a:schemeClr val="bg1"/>
                </a:solidFill>
              </a:rPr>
              <a:t>La </a:t>
            </a:r>
            <a:r>
              <a:rPr lang="en-US" altLang="it-IT" sz="2800" b="1" dirty="0" err="1">
                <a:solidFill>
                  <a:schemeClr val="bg1"/>
                </a:solidFill>
              </a:rPr>
              <a:t>raccolta</a:t>
            </a:r>
            <a:r>
              <a:rPr lang="en-US" altLang="it-IT" sz="2800" b="1" dirty="0">
                <a:solidFill>
                  <a:schemeClr val="bg1"/>
                </a:solidFill>
              </a:rPr>
              <a:t> </a:t>
            </a:r>
            <a:r>
              <a:rPr lang="en-US" altLang="it-IT" sz="2800" b="1" dirty="0" err="1">
                <a:solidFill>
                  <a:schemeClr val="bg1"/>
                </a:solidFill>
              </a:rPr>
              <a:t>dati</a:t>
            </a:r>
            <a:endParaRPr lang="en-US" altLang="it-IT" sz="2800" b="1" dirty="0">
              <a:solidFill>
                <a:schemeClr val="bg1"/>
              </a:solidFill>
            </a:endParaRPr>
          </a:p>
        </p:txBody>
      </p:sp>
      <p:sp>
        <p:nvSpPr>
          <p:cNvPr id="9217" name="Rectangle 1">
            <a:extLst>
              <a:ext uri="{FF2B5EF4-FFF2-40B4-BE49-F238E27FC236}">
                <a16:creationId xmlns:a16="http://schemas.microsoft.com/office/drawing/2014/main" id="{045C6A7D-74D1-25B9-A5F8-070E212836E3}"/>
              </a:ext>
            </a:extLst>
          </p:cNvPr>
          <p:cNvSpPr>
            <a:spLocks noChangeArrowheads="1"/>
          </p:cNvSpPr>
          <p:nvPr/>
        </p:nvSpPr>
        <p:spPr bwMode="auto">
          <a:xfrm>
            <a:off x="2987675" y="260350"/>
            <a:ext cx="28797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dirty="0">
              <a:latin typeface="Times New Roman" panose="02020603050405020304" pitchFamily="18" charset="0"/>
            </a:endParaRPr>
          </a:p>
        </p:txBody>
      </p:sp>
      <p:pic>
        <p:nvPicPr>
          <p:cNvPr id="2" name="Immagine 2">
            <a:extLst>
              <a:ext uri="{FF2B5EF4-FFF2-40B4-BE49-F238E27FC236}">
                <a16:creationId xmlns:a16="http://schemas.microsoft.com/office/drawing/2014/main" id="{0556E657-26F6-8A28-D528-4F365C45E0F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76109"/>
            <a:ext cx="9144000" cy="626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750083"/>
      </p:ext>
    </p:extLst>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i Office">
      <a:majorFont>
        <a:latin typeface="Trebuchet MS"/>
        <a:ea typeface="ＭＳ Ｐゴシック"/>
        <a:cs typeface=""/>
      </a:majorFont>
      <a:minorFont>
        <a:latin typeface="Trebuchet MS"/>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kumimoji="0" lang="en-GB" altLang="it-IT" sz="2400" b="0"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kumimoji="0" lang="en-GB" altLang="it-IT" sz="2400" b="0"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i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i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i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i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i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i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399</TotalTime>
  <Words>570</Words>
  <Application>Microsoft Macintosh PowerPoint</Application>
  <PresentationFormat>Presentazione su schermo (4:3)</PresentationFormat>
  <Paragraphs>61</Paragraphs>
  <Slides>10</Slides>
  <Notes>10</Notes>
  <HiddenSlides>0</HiddenSlides>
  <MMClips>0</MMClips>
  <ScaleCrop>false</ScaleCrop>
  <HeadingPairs>
    <vt:vector size="6" baseType="variant">
      <vt:variant>
        <vt:lpstr>Caratteri utilizzati</vt:lpstr>
      </vt:variant>
      <vt:variant>
        <vt:i4>8</vt:i4>
      </vt:variant>
      <vt:variant>
        <vt:lpstr>Tema</vt:lpstr>
      </vt:variant>
      <vt:variant>
        <vt:i4>3</vt:i4>
      </vt:variant>
      <vt:variant>
        <vt:lpstr>Titoli diapositive</vt:lpstr>
      </vt:variant>
      <vt:variant>
        <vt:i4>10</vt:i4>
      </vt:variant>
    </vt:vector>
  </HeadingPairs>
  <TitlesOfParts>
    <vt:vector size="21" baseType="lpstr">
      <vt:lpstr>Arial</vt:lpstr>
      <vt:lpstr>Corbel</vt:lpstr>
      <vt:lpstr>Garamond</vt:lpstr>
      <vt:lpstr>Source Sans Pro Light</vt:lpstr>
      <vt:lpstr>Symbol</vt:lpstr>
      <vt:lpstr>Times New Roman</vt:lpstr>
      <vt:lpstr>Trebuchet MS</vt:lpstr>
      <vt:lpstr>Wingdings</vt:lpstr>
      <vt:lpstr>Banded</vt:lpstr>
      <vt:lpstr>Office Theme</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Consip</dc:creator>
  <cp:lastModifiedBy>Microsoft Office User</cp:lastModifiedBy>
  <cp:revision>8</cp:revision>
  <cp:lastPrinted>2019-10-04T21:31:54Z</cp:lastPrinted>
  <dcterms:created xsi:type="dcterms:W3CDTF">2009-12-15T11:40:43Z</dcterms:created>
  <dcterms:modified xsi:type="dcterms:W3CDTF">2022-12-23T09:55:29Z</dcterms:modified>
</cp:coreProperties>
</file>