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9" r:id="rId3"/>
    <p:sldId id="257" r:id="rId4"/>
    <p:sldId id="264" r:id="rId5"/>
    <p:sldId id="260" r:id="rId6"/>
    <p:sldId id="265" r:id="rId7"/>
    <p:sldId id="267" r:id="rId8"/>
    <p:sldId id="268" r:id="rId9"/>
    <p:sldId id="261" r:id="rId10"/>
    <p:sldId id="262" r:id="rId11"/>
    <p:sldId id="263" r:id="rId12"/>
    <p:sldId id="266"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75" autoAdjust="0"/>
    <p:restoredTop sz="94660"/>
  </p:normalViewPr>
  <p:slideViewPr>
    <p:cSldViewPr snapToGrid="0">
      <p:cViewPr varScale="1">
        <p:scale>
          <a:sx n="63" d="100"/>
          <a:sy n="63"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1/22/2023</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2324657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1/22/2023</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3316683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1/22/2023</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3129647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1/22/2023</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1428203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1/22/2023</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2670009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1/22/2023</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1313163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1/22/2023</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3532393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1/22/2023</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4237261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1/22/2023</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1964160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1/22/2023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2469754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1/22/2023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3962162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1/22/2023</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993142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1/22/2023</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‹N›</a:t>
            </a:fld>
            <a:endParaRPr lang="en-US"/>
          </a:p>
        </p:txBody>
      </p:sp>
    </p:spTree>
    <p:extLst>
      <p:ext uri="{BB962C8B-B14F-4D97-AF65-F5344CB8AC3E}">
        <p14:creationId xmlns:p14="http://schemas.microsoft.com/office/powerpoint/2010/main" val="1424590820"/>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2" r:id="rId6"/>
    <p:sldLayoutId id="2147483737" r:id="rId7"/>
    <p:sldLayoutId id="2147483738" r:id="rId8"/>
    <p:sldLayoutId id="2147483739" r:id="rId9"/>
    <p:sldLayoutId id="2147483740" r:id="rId10"/>
    <p:sldLayoutId id="2147483741" r:id="rId11"/>
    <p:sldLayoutId id="2147483743"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astapizzascones.com/irlanda-con-sandra/"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DCE1AED4-C7FF-4468-BF54-4470A0A3E2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magine 5" descr="Immagine che contiene edificio, esterni, città, palazzo&#10;&#10;Descrizione generata automaticamente">
            <a:extLst>
              <a:ext uri="{FF2B5EF4-FFF2-40B4-BE49-F238E27FC236}">
                <a16:creationId xmlns:a16="http://schemas.microsoft.com/office/drawing/2014/main" id="{5BE35524-03AC-ABB5-05D0-9C65023220D7}"/>
              </a:ext>
            </a:extLst>
          </p:cNvPr>
          <p:cNvPicPr>
            <a:picLocks noChangeAspect="1"/>
          </p:cNvPicPr>
          <p:nvPr/>
        </p:nvPicPr>
        <p:blipFill rotWithShape="1">
          <a:blip r:embed="rId2">
            <a:extLst>
              <a:ext uri="{28A0092B-C50C-407E-A947-70E740481C1C}">
                <a14:useLocalDpi xmlns:a14="http://schemas.microsoft.com/office/drawing/2010/main" val="0"/>
              </a:ext>
            </a:extLst>
          </a:blip>
          <a:srcRect t="5834" r="-1" b="-1"/>
          <a:stretch/>
        </p:blipFill>
        <p:spPr>
          <a:xfrm>
            <a:off x="20" y="10"/>
            <a:ext cx="12188932" cy="6857990"/>
          </a:xfrm>
          <a:prstGeom prst="rect">
            <a:avLst/>
          </a:prstGeom>
        </p:spPr>
      </p:pic>
      <p:sp>
        <p:nvSpPr>
          <p:cNvPr id="23" name="Rectangle 22">
            <a:extLst>
              <a:ext uri="{FF2B5EF4-FFF2-40B4-BE49-F238E27FC236}">
                <a16:creationId xmlns:a16="http://schemas.microsoft.com/office/drawing/2014/main" id="{BDE94FAB-AA60-43B4-A2C3-3A940B9A95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F3D3B25-4CF6-A71F-8ACD-B037AA23F72B}"/>
              </a:ext>
            </a:extLst>
          </p:cNvPr>
          <p:cNvSpPr>
            <a:spLocks noGrp="1"/>
          </p:cNvSpPr>
          <p:nvPr>
            <p:ph type="ctrTitle"/>
          </p:nvPr>
        </p:nvSpPr>
        <p:spPr>
          <a:xfrm>
            <a:off x="1524000" y="4792641"/>
            <a:ext cx="9144000" cy="1152663"/>
          </a:xfrm>
        </p:spPr>
        <p:txBody>
          <a:bodyPr>
            <a:normAutofit/>
          </a:bodyPr>
          <a:lstStyle/>
          <a:p>
            <a:pPr algn="ctr"/>
            <a:r>
              <a:rPr lang="it-IT" b="1" dirty="0" err="1">
                <a:solidFill>
                  <a:schemeClr val="bg1"/>
                </a:solidFill>
              </a:rPr>
              <a:t>Les</a:t>
            </a:r>
            <a:r>
              <a:rPr lang="it-IT" b="1" dirty="0">
                <a:solidFill>
                  <a:schemeClr val="bg1"/>
                </a:solidFill>
              </a:rPr>
              <a:t> 13</a:t>
            </a:r>
          </a:p>
        </p:txBody>
      </p:sp>
      <p:sp>
        <p:nvSpPr>
          <p:cNvPr id="3" name="Sottotitolo 2">
            <a:extLst>
              <a:ext uri="{FF2B5EF4-FFF2-40B4-BE49-F238E27FC236}">
                <a16:creationId xmlns:a16="http://schemas.microsoft.com/office/drawing/2014/main" id="{890489C9-595C-2A2A-9F62-8E7EE9051622}"/>
              </a:ext>
            </a:extLst>
          </p:cNvPr>
          <p:cNvSpPr>
            <a:spLocks noGrp="1"/>
          </p:cNvSpPr>
          <p:nvPr>
            <p:ph type="subTitle" idx="1"/>
          </p:nvPr>
        </p:nvSpPr>
        <p:spPr>
          <a:xfrm>
            <a:off x="1524000" y="6032705"/>
            <a:ext cx="9144000" cy="646785"/>
          </a:xfrm>
        </p:spPr>
        <p:txBody>
          <a:bodyPr>
            <a:normAutofit/>
          </a:bodyPr>
          <a:lstStyle/>
          <a:p>
            <a:pPr algn="ctr"/>
            <a:r>
              <a:rPr lang="it-IT" b="1" dirty="0">
                <a:solidFill>
                  <a:schemeClr val="bg1"/>
                </a:solidFill>
              </a:rPr>
              <a:t>17 </a:t>
            </a:r>
            <a:r>
              <a:rPr lang="it-IT" b="1" dirty="0" err="1">
                <a:solidFill>
                  <a:schemeClr val="bg1"/>
                </a:solidFill>
              </a:rPr>
              <a:t>januari</a:t>
            </a:r>
            <a:r>
              <a:rPr lang="it-IT" b="1" dirty="0">
                <a:solidFill>
                  <a:schemeClr val="bg1"/>
                </a:solidFill>
              </a:rPr>
              <a:t> 2023</a:t>
            </a:r>
          </a:p>
        </p:txBody>
      </p:sp>
    </p:spTree>
    <p:extLst>
      <p:ext uri="{BB962C8B-B14F-4D97-AF65-F5344CB8AC3E}">
        <p14:creationId xmlns:p14="http://schemas.microsoft.com/office/powerpoint/2010/main" val="180707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844BC5"/>
          </a:solidFill>
          <a:ln w="32707" cap="flat">
            <a:noFill/>
            <a:prstDash val="solid"/>
            <a:miter/>
          </a:ln>
        </p:spPr>
        <p:txBody>
          <a:bodyPr rtlCol="0" anchor="ctr"/>
          <a:lstStyle/>
          <a:p>
            <a:endParaRPr lang="en-US" dirty="0"/>
          </a:p>
        </p:txBody>
      </p:sp>
      <p:sp>
        <p:nvSpPr>
          <p:cNvPr id="2" name="Titolo 1">
            <a:extLst>
              <a:ext uri="{FF2B5EF4-FFF2-40B4-BE49-F238E27FC236}">
                <a16:creationId xmlns:a16="http://schemas.microsoft.com/office/drawing/2014/main" id="{7C1F959E-41E9-8BB6-50C2-889E0A211DB1}"/>
              </a:ext>
            </a:extLst>
          </p:cNvPr>
          <p:cNvSpPr>
            <a:spLocks noGrp="1"/>
          </p:cNvSpPr>
          <p:nvPr>
            <p:ph type="title"/>
          </p:nvPr>
        </p:nvSpPr>
        <p:spPr>
          <a:xfrm>
            <a:off x="838200" y="713312"/>
            <a:ext cx="3461084" cy="5431376"/>
          </a:xfrm>
        </p:spPr>
        <p:txBody>
          <a:bodyPr>
            <a:normAutofit/>
          </a:bodyPr>
          <a:lstStyle/>
          <a:p>
            <a:r>
              <a:rPr lang="it-IT" dirty="0">
                <a:solidFill>
                  <a:srgbClr val="FFFFFF"/>
                </a:solidFill>
              </a:rPr>
              <a:t>3 PRONOMI NELLA RELATIVA (1)</a:t>
            </a:r>
          </a:p>
        </p:txBody>
      </p:sp>
      <p:sp>
        <p:nvSpPr>
          <p:cNvPr id="3" name="Segnaposto contenuto 2">
            <a:extLst>
              <a:ext uri="{FF2B5EF4-FFF2-40B4-BE49-F238E27FC236}">
                <a16:creationId xmlns:a16="http://schemas.microsoft.com/office/drawing/2014/main" id="{02584847-6ADE-743F-EBFF-BEE754B47AC8}"/>
              </a:ext>
            </a:extLst>
          </p:cNvPr>
          <p:cNvSpPr>
            <a:spLocks noGrp="1"/>
          </p:cNvSpPr>
          <p:nvPr>
            <p:ph idx="1"/>
          </p:nvPr>
        </p:nvSpPr>
        <p:spPr>
          <a:xfrm>
            <a:off x="5842001" y="713313"/>
            <a:ext cx="5994400" cy="5431376"/>
          </a:xfrm>
        </p:spPr>
        <p:txBody>
          <a:bodyPr anchor="ctr">
            <a:normAutofit/>
          </a:bodyPr>
          <a:lstStyle/>
          <a:p>
            <a:r>
              <a:rPr lang="it-IT" sz="2400" b="1" dirty="0">
                <a:latin typeface="Bierstadt" panose="020B0004020202020204" pitchFamily="34" charset="0"/>
              </a:rPr>
              <a:t>Die: </a:t>
            </a:r>
            <a:r>
              <a:rPr lang="it-IT" sz="2400" dirty="0">
                <a:latin typeface="Bierstadt" panose="020B0004020202020204" pitchFamily="34" charset="0"/>
              </a:rPr>
              <a:t>de-</a:t>
            </a:r>
            <a:r>
              <a:rPr lang="it-IT" sz="2400" dirty="0" err="1">
                <a:latin typeface="Bierstadt" panose="020B0004020202020204" pitchFamily="34" charset="0"/>
              </a:rPr>
              <a:t>woorden</a:t>
            </a:r>
            <a:endParaRPr lang="it-IT" sz="2400" dirty="0">
              <a:latin typeface="Bierstadt" panose="020B0004020202020204" pitchFamily="34" charset="0"/>
            </a:endParaRPr>
          </a:p>
          <a:p>
            <a:r>
              <a:rPr lang="it-IT" sz="2400" b="1" dirty="0">
                <a:latin typeface="Bierstadt" panose="020B0004020202020204" pitchFamily="34" charset="0"/>
              </a:rPr>
              <a:t>Dat: </a:t>
            </a:r>
            <a:r>
              <a:rPr lang="it-IT" sz="2400" dirty="0" err="1">
                <a:latin typeface="Bierstadt" panose="020B0004020202020204" pitchFamily="34" charset="0"/>
              </a:rPr>
              <a:t>het-woorden</a:t>
            </a:r>
            <a:endParaRPr lang="it-IT" sz="2400" dirty="0">
              <a:latin typeface="Bierstadt" panose="020B0004020202020204" pitchFamily="34" charset="0"/>
            </a:endParaRPr>
          </a:p>
          <a:p>
            <a:r>
              <a:rPr lang="it-IT" sz="2400" b="1" dirty="0">
                <a:latin typeface="Bierstadt" panose="020B0004020202020204" pitchFamily="34" charset="0"/>
              </a:rPr>
              <a:t>Wat: </a:t>
            </a:r>
            <a:r>
              <a:rPr lang="it-IT" sz="2400" dirty="0">
                <a:latin typeface="Bierstadt" panose="020B0004020202020204" pitchFamily="34" charset="0"/>
              </a:rPr>
              <a:t>quando si riferisce a tutta la frase </a:t>
            </a:r>
          </a:p>
          <a:p>
            <a:pPr marL="0" indent="0">
              <a:buNone/>
            </a:pPr>
            <a:endParaRPr lang="it-IT" sz="2400" dirty="0">
              <a:latin typeface="Bierstadt" panose="020B0004020202020204" pitchFamily="34" charset="0"/>
            </a:endParaRPr>
          </a:p>
          <a:p>
            <a:pPr marL="0" indent="0">
              <a:buNone/>
            </a:pPr>
            <a:r>
              <a:rPr lang="it-IT" sz="2400" dirty="0">
                <a:latin typeface="Bierstadt" panose="020B0004020202020204" pitchFamily="34" charset="0"/>
              </a:rPr>
              <a:t>ESEMPI: </a:t>
            </a:r>
          </a:p>
          <a:p>
            <a:pPr marL="0" indent="0">
              <a:buNone/>
            </a:pPr>
            <a:r>
              <a:rPr lang="it-IT" sz="2400" dirty="0" err="1">
                <a:latin typeface="Bierstadt" panose="020B0004020202020204" pitchFamily="34" charset="0"/>
              </a:rPr>
              <a:t>Ik</a:t>
            </a:r>
            <a:r>
              <a:rPr lang="it-IT" sz="2400" dirty="0">
                <a:latin typeface="Bierstadt" panose="020B0004020202020204" pitchFamily="34" charset="0"/>
              </a:rPr>
              <a:t> zie </a:t>
            </a:r>
            <a:r>
              <a:rPr lang="it-IT" sz="2400" dirty="0" err="1">
                <a:latin typeface="Bierstadt" panose="020B0004020202020204" pitchFamily="34" charset="0"/>
              </a:rPr>
              <a:t>een</a:t>
            </a:r>
            <a:r>
              <a:rPr lang="it-IT" sz="2400" dirty="0">
                <a:latin typeface="Bierstadt" panose="020B0004020202020204" pitchFamily="34" charset="0"/>
              </a:rPr>
              <a:t> </a:t>
            </a:r>
            <a:r>
              <a:rPr lang="it-IT" sz="2400" b="1" dirty="0">
                <a:latin typeface="Bierstadt" panose="020B0004020202020204" pitchFamily="34" charset="0"/>
              </a:rPr>
              <a:t>man</a:t>
            </a:r>
            <a:r>
              <a:rPr lang="it-IT" sz="2400" dirty="0">
                <a:latin typeface="Bierstadt" panose="020B0004020202020204" pitchFamily="34" charset="0"/>
              </a:rPr>
              <a:t> </a:t>
            </a:r>
            <a:r>
              <a:rPr lang="it-IT" sz="2400" b="1" dirty="0">
                <a:latin typeface="Bierstadt" panose="020B0004020202020204" pitchFamily="34" charset="0"/>
              </a:rPr>
              <a:t>die</a:t>
            </a:r>
            <a:r>
              <a:rPr lang="it-IT" sz="2400" dirty="0">
                <a:latin typeface="Bierstadt" panose="020B0004020202020204" pitchFamily="34" charset="0"/>
              </a:rPr>
              <a:t> op </a:t>
            </a:r>
            <a:r>
              <a:rPr lang="it-IT" sz="2400" dirty="0" err="1">
                <a:latin typeface="Bierstadt" panose="020B0004020202020204" pitchFamily="34" charset="0"/>
              </a:rPr>
              <a:t>straat</a:t>
            </a:r>
            <a:r>
              <a:rPr lang="it-IT" sz="2400" dirty="0">
                <a:latin typeface="Bierstadt" panose="020B0004020202020204" pitchFamily="34" charset="0"/>
              </a:rPr>
              <a:t> </a:t>
            </a:r>
            <a:r>
              <a:rPr lang="it-IT" sz="2400" dirty="0" err="1">
                <a:latin typeface="Bierstadt" panose="020B0004020202020204" pitchFamily="34" charset="0"/>
              </a:rPr>
              <a:t>loopt</a:t>
            </a:r>
            <a:endParaRPr lang="it-IT" sz="2400" dirty="0">
              <a:latin typeface="Bierstadt" panose="020B0004020202020204" pitchFamily="34" charset="0"/>
            </a:endParaRPr>
          </a:p>
          <a:p>
            <a:pPr marL="0" indent="0">
              <a:buNone/>
            </a:pPr>
            <a:r>
              <a:rPr lang="it-IT" sz="2400" dirty="0" err="1">
                <a:latin typeface="Bierstadt" panose="020B0004020202020204" pitchFamily="34" charset="0"/>
              </a:rPr>
              <a:t>Ik</a:t>
            </a:r>
            <a:r>
              <a:rPr lang="it-IT" sz="2400" dirty="0">
                <a:latin typeface="Bierstadt" panose="020B0004020202020204" pitchFamily="34" charset="0"/>
              </a:rPr>
              <a:t> zie </a:t>
            </a:r>
            <a:r>
              <a:rPr lang="it-IT" sz="2400" dirty="0" err="1">
                <a:latin typeface="Bierstadt" panose="020B0004020202020204" pitchFamily="34" charset="0"/>
              </a:rPr>
              <a:t>een</a:t>
            </a:r>
            <a:r>
              <a:rPr lang="it-IT" sz="2400" dirty="0">
                <a:latin typeface="Bierstadt" panose="020B0004020202020204" pitchFamily="34" charset="0"/>
              </a:rPr>
              <a:t> </a:t>
            </a:r>
            <a:r>
              <a:rPr lang="it-IT" sz="2400" b="1" dirty="0" err="1">
                <a:latin typeface="Bierstadt" panose="020B0004020202020204" pitchFamily="34" charset="0"/>
              </a:rPr>
              <a:t>kindje</a:t>
            </a:r>
            <a:r>
              <a:rPr lang="it-IT" sz="2400" dirty="0">
                <a:latin typeface="Bierstadt" panose="020B0004020202020204" pitchFamily="34" charset="0"/>
              </a:rPr>
              <a:t> </a:t>
            </a:r>
            <a:r>
              <a:rPr lang="it-IT" sz="2400" b="1" dirty="0" err="1">
                <a:latin typeface="Bierstadt" panose="020B0004020202020204" pitchFamily="34" charset="0"/>
              </a:rPr>
              <a:t>dat</a:t>
            </a:r>
            <a:r>
              <a:rPr lang="it-IT" sz="2400" dirty="0">
                <a:latin typeface="Bierstadt" panose="020B0004020202020204" pitchFamily="34" charset="0"/>
              </a:rPr>
              <a:t> hard </a:t>
            </a:r>
            <a:r>
              <a:rPr lang="it-IT" sz="2400" dirty="0" err="1">
                <a:latin typeface="Bierstadt" panose="020B0004020202020204" pitchFamily="34" charset="0"/>
              </a:rPr>
              <a:t>lacht</a:t>
            </a:r>
            <a:r>
              <a:rPr lang="it-IT" sz="2400" dirty="0">
                <a:latin typeface="Bierstadt" panose="020B0004020202020204" pitchFamily="34" charset="0"/>
              </a:rPr>
              <a:t> </a:t>
            </a:r>
          </a:p>
          <a:p>
            <a:pPr marL="0" indent="0">
              <a:buNone/>
            </a:pPr>
            <a:r>
              <a:rPr lang="it-IT" sz="2400" dirty="0" err="1">
                <a:latin typeface="Bierstadt" panose="020B0004020202020204" pitchFamily="34" charset="0"/>
              </a:rPr>
              <a:t>Het</a:t>
            </a:r>
            <a:r>
              <a:rPr lang="it-IT" sz="2400" dirty="0">
                <a:latin typeface="Bierstadt" panose="020B0004020202020204" pitchFamily="34" charset="0"/>
              </a:rPr>
              <a:t> </a:t>
            </a:r>
            <a:r>
              <a:rPr lang="it-IT" sz="2400" dirty="0" err="1">
                <a:latin typeface="Bierstadt" panose="020B0004020202020204" pitchFamily="34" charset="0"/>
              </a:rPr>
              <a:t>is</a:t>
            </a:r>
            <a:r>
              <a:rPr lang="it-IT" sz="2400" dirty="0">
                <a:latin typeface="Bierstadt" panose="020B0004020202020204" pitchFamily="34" charset="0"/>
              </a:rPr>
              <a:t> </a:t>
            </a:r>
            <a:r>
              <a:rPr lang="it-IT" sz="2400" dirty="0" err="1">
                <a:latin typeface="Bierstadt" panose="020B0004020202020204" pitchFamily="34" charset="0"/>
              </a:rPr>
              <a:t>vandaag</a:t>
            </a:r>
            <a:r>
              <a:rPr lang="it-IT" sz="2400" dirty="0">
                <a:latin typeface="Bierstadt" panose="020B0004020202020204" pitchFamily="34" charset="0"/>
              </a:rPr>
              <a:t> </a:t>
            </a:r>
            <a:r>
              <a:rPr lang="it-IT" sz="2400" dirty="0" err="1">
                <a:latin typeface="Bierstadt" panose="020B0004020202020204" pitchFamily="34" charset="0"/>
              </a:rPr>
              <a:t>slecht</a:t>
            </a:r>
            <a:r>
              <a:rPr lang="it-IT" sz="2400" dirty="0">
                <a:latin typeface="Bierstadt" panose="020B0004020202020204" pitchFamily="34" charset="0"/>
              </a:rPr>
              <a:t> </a:t>
            </a:r>
            <a:r>
              <a:rPr lang="it-IT" sz="2400" dirty="0" err="1">
                <a:latin typeface="Bierstadt" panose="020B0004020202020204" pitchFamily="34" charset="0"/>
              </a:rPr>
              <a:t>weer</a:t>
            </a:r>
            <a:r>
              <a:rPr lang="it-IT" sz="2400" dirty="0">
                <a:latin typeface="Bierstadt" panose="020B0004020202020204" pitchFamily="34" charset="0"/>
              </a:rPr>
              <a:t>, </a:t>
            </a:r>
            <a:r>
              <a:rPr lang="it-IT" sz="2400" b="1" dirty="0">
                <a:latin typeface="Bierstadt" panose="020B0004020202020204" pitchFamily="34" charset="0"/>
              </a:rPr>
              <a:t>wat</a:t>
            </a:r>
            <a:r>
              <a:rPr lang="it-IT" sz="2400" dirty="0">
                <a:latin typeface="Bierstadt" panose="020B0004020202020204" pitchFamily="34" charset="0"/>
              </a:rPr>
              <a:t> </a:t>
            </a:r>
            <a:r>
              <a:rPr lang="it-IT" sz="2400" dirty="0" err="1">
                <a:latin typeface="Bierstadt" panose="020B0004020202020204" pitchFamily="34" charset="0"/>
              </a:rPr>
              <a:t>ik</a:t>
            </a:r>
            <a:r>
              <a:rPr lang="it-IT" sz="2400" dirty="0">
                <a:latin typeface="Bierstadt" panose="020B0004020202020204" pitchFamily="34" charset="0"/>
              </a:rPr>
              <a:t> </a:t>
            </a:r>
            <a:r>
              <a:rPr lang="it-IT" sz="2400" dirty="0" err="1">
                <a:latin typeface="Bierstadt" panose="020B0004020202020204" pitchFamily="34" charset="0"/>
              </a:rPr>
              <a:t>heel</a:t>
            </a:r>
            <a:r>
              <a:rPr lang="it-IT" sz="2400" dirty="0">
                <a:latin typeface="Bierstadt" panose="020B0004020202020204" pitchFamily="34" charset="0"/>
              </a:rPr>
              <a:t> </a:t>
            </a:r>
            <a:r>
              <a:rPr lang="it-IT" sz="2400" dirty="0" err="1">
                <a:latin typeface="Bierstadt" panose="020B0004020202020204" pitchFamily="34" charset="0"/>
              </a:rPr>
              <a:t>vervelend</a:t>
            </a:r>
            <a:r>
              <a:rPr lang="it-IT" sz="2400" dirty="0">
                <a:latin typeface="Bierstadt" panose="020B0004020202020204" pitchFamily="34" charset="0"/>
              </a:rPr>
              <a:t> </a:t>
            </a:r>
            <a:r>
              <a:rPr lang="it-IT" sz="2400" dirty="0" err="1">
                <a:latin typeface="Bierstadt" panose="020B0004020202020204" pitchFamily="34" charset="0"/>
              </a:rPr>
              <a:t>vind</a:t>
            </a:r>
            <a:endParaRPr lang="it-IT" sz="2400" dirty="0">
              <a:latin typeface="Bierstadt" panose="020B0004020202020204" pitchFamily="34" charset="0"/>
            </a:endParaRPr>
          </a:p>
          <a:p>
            <a:pPr marL="0" indent="0">
              <a:buNone/>
            </a:pPr>
            <a:endParaRPr lang="it-IT" sz="2400" dirty="0">
              <a:latin typeface="Bierstadt" panose="020B0004020202020204" pitchFamily="34" charset="0"/>
            </a:endParaRPr>
          </a:p>
        </p:txBody>
      </p:sp>
    </p:spTree>
    <p:extLst>
      <p:ext uri="{BB962C8B-B14F-4D97-AF65-F5344CB8AC3E}">
        <p14:creationId xmlns:p14="http://schemas.microsoft.com/office/powerpoint/2010/main" val="1045398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9A41F0-D6A7-16B8-33AA-B51905F73C1F}"/>
              </a:ext>
            </a:extLst>
          </p:cNvPr>
          <p:cNvSpPr>
            <a:spLocks noGrp="1"/>
          </p:cNvSpPr>
          <p:nvPr>
            <p:ph type="title"/>
          </p:nvPr>
        </p:nvSpPr>
        <p:spPr/>
        <p:txBody>
          <a:bodyPr/>
          <a:lstStyle/>
          <a:p>
            <a:pPr algn="ctr"/>
            <a:r>
              <a:rPr lang="it-IT" b="1" dirty="0"/>
              <a:t>EVEN OEFENEN</a:t>
            </a:r>
            <a:r>
              <a:rPr lang="it-IT" dirty="0"/>
              <a:t>	</a:t>
            </a:r>
          </a:p>
        </p:txBody>
      </p:sp>
      <p:sp>
        <p:nvSpPr>
          <p:cNvPr id="3" name="Segnaposto contenuto 2">
            <a:extLst>
              <a:ext uri="{FF2B5EF4-FFF2-40B4-BE49-F238E27FC236}">
                <a16:creationId xmlns:a16="http://schemas.microsoft.com/office/drawing/2014/main" id="{43B3CB0A-D9EA-2893-7219-5167BEF49822}"/>
              </a:ext>
            </a:extLst>
          </p:cNvPr>
          <p:cNvSpPr>
            <a:spLocks noGrp="1"/>
          </p:cNvSpPr>
          <p:nvPr>
            <p:ph idx="1"/>
          </p:nvPr>
        </p:nvSpPr>
        <p:spPr>
          <a:xfrm>
            <a:off x="838200" y="2011680"/>
            <a:ext cx="10927080" cy="4389120"/>
          </a:xfrm>
        </p:spPr>
        <p:txBody>
          <a:bodyPr>
            <a:normAutofit fontScale="70000" lnSpcReduction="20000"/>
          </a:bodyPr>
          <a:lstStyle/>
          <a:p>
            <a:pPr marL="457200" indent="-457200">
              <a:buFont typeface="+mj-lt"/>
              <a:buAutoNum type="arabicPeriod"/>
            </a:pPr>
            <a:r>
              <a:rPr lang="it-IT" dirty="0">
                <a:latin typeface="Bierstadt" panose="020B0004020202020204" pitchFamily="34" charset="0"/>
              </a:rPr>
              <a:t>De </a:t>
            </a:r>
            <a:r>
              <a:rPr lang="it-IT" dirty="0" err="1">
                <a:latin typeface="Bierstadt" panose="020B0004020202020204" pitchFamily="34" charset="0"/>
              </a:rPr>
              <a:t>kinderen</a:t>
            </a:r>
            <a:r>
              <a:rPr lang="it-IT" dirty="0">
                <a:latin typeface="Bierstadt" panose="020B0004020202020204" pitchFamily="34" charset="0"/>
              </a:rPr>
              <a:t> ………. </a:t>
            </a:r>
            <a:r>
              <a:rPr lang="it-IT" dirty="0" err="1">
                <a:latin typeface="Bierstadt" panose="020B0004020202020204" pitchFamily="34" charset="0"/>
              </a:rPr>
              <a:t>lief</a:t>
            </a:r>
            <a:r>
              <a:rPr lang="it-IT" dirty="0">
                <a:latin typeface="Bierstadt" panose="020B0004020202020204" pitchFamily="34" charset="0"/>
              </a:rPr>
              <a:t> </a:t>
            </a:r>
            <a:r>
              <a:rPr lang="it-IT" dirty="0" err="1">
                <a:latin typeface="Bierstadt" panose="020B0004020202020204" pitchFamily="34" charset="0"/>
              </a:rPr>
              <a:t>zijn</a:t>
            </a:r>
            <a:r>
              <a:rPr lang="it-IT" dirty="0">
                <a:latin typeface="Bierstadt" panose="020B0004020202020204" pitchFamily="34" charset="0"/>
              </a:rPr>
              <a:t>, </a:t>
            </a:r>
            <a:r>
              <a:rPr lang="it-IT" dirty="0" err="1">
                <a:latin typeface="Bierstadt" panose="020B0004020202020204" pitchFamily="34" charset="0"/>
              </a:rPr>
              <a:t>mogen</a:t>
            </a:r>
            <a:r>
              <a:rPr lang="it-IT" dirty="0">
                <a:latin typeface="Bierstadt" panose="020B0004020202020204" pitchFamily="34" charset="0"/>
              </a:rPr>
              <a:t> op </a:t>
            </a:r>
            <a:r>
              <a:rPr lang="it-IT" dirty="0" err="1">
                <a:latin typeface="Bierstadt" panose="020B0004020202020204" pitchFamily="34" charset="0"/>
              </a:rPr>
              <a:t>schoolreisje</a:t>
            </a:r>
            <a:r>
              <a:rPr lang="it-IT" dirty="0">
                <a:latin typeface="Bierstadt" panose="020B0004020202020204" pitchFamily="34" charset="0"/>
              </a:rPr>
              <a:t>.</a:t>
            </a:r>
          </a:p>
          <a:p>
            <a:pPr marL="457200" indent="-457200">
              <a:buFont typeface="+mj-lt"/>
              <a:buAutoNum type="arabicPeriod"/>
            </a:pPr>
            <a:r>
              <a:rPr lang="it-IT" dirty="0">
                <a:latin typeface="Bierstadt" panose="020B0004020202020204" pitchFamily="34" charset="0"/>
              </a:rPr>
              <a:t>Wat </a:t>
            </a:r>
            <a:r>
              <a:rPr lang="it-IT" dirty="0" err="1">
                <a:latin typeface="Bierstadt" panose="020B0004020202020204" pitchFamily="34" charset="0"/>
              </a:rPr>
              <a:t>vind</a:t>
            </a:r>
            <a:r>
              <a:rPr lang="it-IT" dirty="0">
                <a:latin typeface="Bierstadt" panose="020B0004020202020204" pitchFamily="34" charset="0"/>
              </a:rPr>
              <a:t> je van </a:t>
            </a:r>
            <a:r>
              <a:rPr lang="it-IT" dirty="0" err="1">
                <a:latin typeface="Bierstadt" panose="020B0004020202020204" pitchFamily="34" charset="0"/>
              </a:rPr>
              <a:t>deze</a:t>
            </a:r>
            <a:r>
              <a:rPr lang="it-IT" dirty="0">
                <a:latin typeface="Bierstadt" panose="020B0004020202020204" pitchFamily="34" charset="0"/>
              </a:rPr>
              <a:t> </a:t>
            </a:r>
            <a:r>
              <a:rPr lang="it-IT" dirty="0" err="1">
                <a:latin typeface="Bierstadt" panose="020B0004020202020204" pitchFamily="34" charset="0"/>
              </a:rPr>
              <a:t>boeken</a:t>
            </a:r>
            <a:r>
              <a:rPr lang="it-IT" dirty="0">
                <a:latin typeface="Bierstadt" panose="020B0004020202020204" pitchFamily="34" charset="0"/>
              </a:rPr>
              <a:t> …. te </a:t>
            </a:r>
            <a:r>
              <a:rPr lang="it-IT" dirty="0" err="1">
                <a:latin typeface="Bierstadt" panose="020B0004020202020204" pitchFamily="34" charset="0"/>
              </a:rPr>
              <a:t>koop</a:t>
            </a:r>
            <a:r>
              <a:rPr lang="it-IT" dirty="0">
                <a:latin typeface="Bierstadt" panose="020B0004020202020204" pitchFamily="34" charset="0"/>
              </a:rPr>
              <a:t> </a:t>
            </a:r>
            <a:r>
              <a:rPr lang="it-IT" dirty="0" err="1">
                <a:latin typeface="Bierstadt" panose="020B0004020202020204" pitchFamily="34" charset="0"/>
              </a:rPr>
              <a:t>zijn</a:t>
            </a:r>
            <a:r>
              <a:rPr lang="it-IT" dirty="0">
                <a:latin typeface="Bierstadt" panose="020B0004020202020204" pitchFamily="34" charset="0"/>
              </a:rPr>
              <a:t>?</a:t>
            </a:r>
          </a:p>
          <a:p>
            <a:pPr marL="457200" indent="-457200">
              <a:buFont typeface="+mj-lt"/>
              <a:buAutoNum type="arabicPeriod"/>
            </a:pPr>
            <a:r>
              <a:rPr lang="it-IT" dirty="0">
                <a:latin typeface="Bierstadt" panose="020B0004020202020204" pitchFamily="34" charset="0"/>
              </a:rPr>
              <a:t>De </a:t>
            </a:r>
            <a:r>
              <a:rPr lang="it-IT" dirty="0" err="1">
                <a:latin typeface="Bierstadt" panose="020B0004020202020204" pitchFamily="34" charset="0"/>
              </a:rPr>
              <a:t>rellen</a:t>
            </a:r>
            <a:r>
              <a:rPr lang="it-IT" dirty="0">
                <a:latin typeface="Bierstadt" panose="020B0004020202020204" pitchFamily="34" charset="0"/>
              </a:rPr>
              <a:t>, … </a:t>
            </a:r>
            <a:r>
              <a:rPr lang="it-IT" dirty="0" err="1">
                <a:latin typeface="Bierstadt" panose="020B0004020202020204" pitchFamily="34" charset="0"/>
              </a:rPr>
              <a:t>afgelopen</a:t>
            </a:r>
            <a:r>
              <a:rPr lang="it-IT" dirty="0">
                <a:latin typeface="Bierstadt" panose="020B0004020202020204" pitchFamily="34" charset="0"/>
              </a:rPr>
              <a:t> </a:t>
            </a:r>
            <a:r>
              <a:rPr lang="it-IT" dirty="0" err="1">
                <a:latin typeface="Bierstadt" panose="020B0004020202020204" pitchFamily="34" charset="0"/>
              </a:rPr>
              <a:t>vrijdag</a:t>
            </a:r>
            <a:r>
              <a:rPr lang="it-IT" dirty="0">
                <a:latin typeface="Bierstadt" panose="020B0004020202020204" pitchFamily="34" charset="0"/>
              </a:rPr>
              <a:t> in Rotterdam </a:t>
            </a:r>
            <a:r>
              <a:rPr lang="it-IT" dirty="0" err="1">
                <a:latin typeface="Bierstadt" panose="020B0004020202020204" pitchFamily="34" charset="0"/>
              </a:rPr>
              <a:t>hebben</a:t>
            </a:r>
            <a:r>
              <a:rPr lang="it-IT" dirty="0">
                <a:latin typeface="Bierstadt" panose="020B0004020202020204" pitchFamily="34" charset="0"/>
              </a:rPr>
              <a:t> </a:t>
            </a:r>
            <a:r>
              <a:rPr lang="it-IT" dirty="0" err="1">
                <a:latin typeface="Bierstadt" panose="020B0004020202020204" pitchFamily="34" charset="0"/>
              </a:rPr>
              <a:t>plaatsgevonden</a:t>
            </a:r>
            <a:r>
              <a:rPr lang="it-IT" dirty="0">
                <a:latin typeface="Bierstadt" panose="020B0004020202020204" pitchFamily="34" charset="0"/>
              </a:rPr>
              <a:t>, </a:t>
            </a:r>
            <a:r>
              <a:rPr lang="it-IT" dirty="0" err="1">
                <a:latin typeface="Bierstadt" panose="020B0004020202020204" pitchFamily="34" charset="0"/>
              </a:rPr>
              <a:t>duurden</a:t>
            </a:r>
            <a:r>
              <a:rPr lang="it-IT" dirty="0">
                <a:latin typeface="Bierstadt" panose="020B0004020202020204" pitchFamily="34" charset="0"/>
              </a:rPr>
              <a:t> erg </a:t>
            </a:r>
            <a:r>
              <a:rPr lang="it-IT" dirty="0" err="1">
                <a:latin typeface="Bierstadt" panose="020B0004020202020204" pitchFamily="34" charset="0"/>
              </a:rPr>
              <a:t>lang</a:t>
            </a:r>
            <a:r>
              <a:rPr lang="it-IT" dirty="0">
                <a:latin typeface="Bierstadt" panose="020B0004020202020204" pitchFamily="34" charset="0"/>
              </a:rPr>
              <a:t>.</a:t>
            </a:r>
          </a:p>
          <a:p>
            <a:pPr marL="457200" indent="-457200">
              <a:buFont typeface="+mj-lt"/>
              <a:buAutoNum type="arabicPeriod"/>
            </a:pPr>
            <a:r>
              <a:rPr lang="it-IT" dirty="0" err="1">
                <a:latin typeface="Bierstadt" panose="020B0004020202020204" pitchFamily="34" charset="0"/>
              </a:rPr>
              <a:t>Het</a:t>
            </a:r>
            <a:r>
              <a:rPr lang="it-IT" dirty="0">
                <a:latin typeface="Bierstadt" panose="020B0004020202020204" pitchFamily="34" charset="0"/>
              </a:rPr>
              <a:t> coronavirus, … </a:t>
            </a:r>
            <a:r>
              <a:rPr lang="it-IT" dirty="0" err="1">
                <a:latin typeface="Bierstadt" panose="020B0004020202020204" pitchFamily="34" charset="0"/>
              </a:rPr>
              <a:t>soms</a:t>
            </a:r>
            <a:r>
              <a:rPr lang="it-IT" dirty="0">
                <a:latin typeface="Bierstadt" panose="020B0004020202020204" pitchFamily="34" charset="0"/>
              </a:rPr>
              <a:t> </a:t>
            </a:r>
            <a:r>
              <a:rPr lang="it-IT" dirty="0" err="1">
                <a:latin typeface="Bierstadt" panose="020B0004020202020204" pitchFamily="34" charset="0"/>
              </a:rPr>
              <a:t>dodelijk</a:t>
            </a:r>
            <a:r>
              <a:rPr lang="it-IT" dirty="0">
                <a:latin typeface="Bierstadt" panose="020B0004020202020204" pitchFamily="34" charset="0"/>
              </a:rPr>
              <a:t> </a:t>
            </a:r>
            <a:r>
              <a:rPr lang="it-IT" dirty="0" err="1">
                <a:latin typeface="Bierstadt" panose="020B0004020202020204" pitchFamily="34" charset="0"/>
              </a:rPr>
              <a:t>is</a:t>
            </a:r>
            <a:r>
              <a:rPr lang="it-IT" dirty="0">
                <a:latin typeface="Bierstadt" panose="020B0004020202020204" pitchFamily="34" charset="0"/>
              </a:rPr>
              <a:t>, </a:t>
            </a:r>
            <a:r>
              <a:rPr lang="it-IT" dirty="0" err="1">
                <a:latin typeface="Bierstadt" panose="020B0004020202020204" pitchFamily="34" charset="0"/>
              </a:rPr>
              <a:t>zorgt</a:t>
            </a:r>
            <a:r>
              <a:rPr lang="it-IT" dirty="0">
                <a:latin typeface="Bierstadt" panose="020B0004020202020204" pitchFamily="34" charset="0"/>
              </a:rPr>
              <a:t> voor </a:t>
            </a:r>
            <a:r>
              <a:rPr lang="it-IT" dirty="0" err="1">
                <a:latin typeface="Bierstadt" panose="020B0004020202020204" pitchFamily="34" charset="0"/>
              </a:rPr>
              <a:t>nieuwe</a:t>
            </a:r>
            <a:r>
              <a:rPr lang="it-IT" dirty="0">
                <a:latin typeface="Bierstadt" panose="020B0004020202020204" pitchFamily="34" charset="0"/>
              </a:rPr>
              <a:t> </a:t>
            </a:r>
            <a:r>
              <a:rPr lang="it-IT" dirty="0" err="1">
                <a:latin typeface="Bierstadt" panose="020B0004020202020204" pitchFamily="34" charset="0"/>
              </a:rPr>
              <a:t>veiligheidsmaatregelen</a:t>
            </a:r>
            <a:r>
              <a:rPr lang="it-IT" dirty="0">
                <a:latin typeface="Bierstadt" panose="020B0004020202020204" pitchFamily="34" charset="0"/>
              </a:rPr>
              <a:t>.</a:t>
            </a:r>
          </a:p>
          <a:p>
            <a:pPr marL="457200" indent="-457200">
              <a:buFont typeface="+mj-lt"/>
              <a:buAutoNum type="arabicPeriod"/>
            </a:pPr>
            <a:r>
              <a:rPr lang="it-IT" dirty="0">
                <a:latin typeface="Bierstadt" panose="020B0004020202020204" pitchFamily="34" charset="0"/>
              </a:rPr>
              <a:t>De </a:t>
            </a:r>
            <a:r>
              <a:rPr lang="it-IT" dirty="0" err="1">
                <a:latin typeface="Bierstadt" panose="020B0004020202020204" pitchFamily="34" charset="0"/>
              </a:rPr>
              <a:t>korting</a:t>
            </a:r>
            <a:r>
              <a:rPr lang="it-IT" dirty="0">
                <a:latin typeface="Bierstadt" panose="020B0004020202020204" pitchFamily="34" charset="0"/>
              </a:rPr>
              <a:t> … </a:t>
            </a:r>
            <a:r>
              <a:rPr lang="it-IT" dirty="0" err="1">
                <a:latin typeface="Bierstadt" panose="020B0004020202020204" pitchFamily="34" charset="0"/>
              </a:rPr>
              <a:t>ik</a:t>
            </a:r>
            <a:r>
              <a:rPr lang="it-IT" dirty="0">
                <a:latin typeface="Bierstadt" panose="020B0004020202020204" pitchFamily="34" charset="0"/>
              </a:rPr>
              <a:t> </a:t>
            </a:r>
            <a:r>
              <a:rPr lang="it-IT" dirty="0" err="1">
                <a:latin typeface="Bierstadt" panose="020B0004020202020204" pitchFamily="34" charset="0"/>
              </a:rPr>
              <a:t>gevraagd</a:t>
            </a:r>
            <a:r>
              <a:rPr lang="it-IT" dirty="0">
                <a:latin typeface="Bierstadt" panose="020B0004020202020204" pitchFamily="34" charset="0"/>
              </a:rPr>
              <a:t> </a:t>
            </a:r>
            <a:r>
              <a:rPr lang="it-IT" dirty="0" err="1">
                <a:latin typeface="Bierstadt" panose="020B0004020202020204" pitchFamily="34" charset="0"/>
              </a:rPr>
              <a:t>heb</a:t>
            </a:r>
            <a:r>
              <a:rPr lang="it-IT" dirty="0">
                <a:latin typeface="Bierstadt" panose="020B0004020202020204" pitchFamily="34" charset="0"/>
              </a:rPr>
              <a:t>, </a:t>
            </a:r>
            <a:r>
              <a:rPr lang="it-IT" dirty="0" err="1">
                <a:latin typeface="Bierstadt" panose="020B0004020202020204" pitchFamily="34" charset="0"/>
              </a:rPr>
              <a:t>was</a:t>
            </a:r>
            <a:r>
              <a:rPr lang="it-IT" dirty="0">
                <a:latin typeface="Bierstadt" panose="020B0004020202020204" pitchFamily="34" charset="0"/>
              </a:rPr>
              <a:t> </a:t>
            </a:r>
            <a:r>
              <a:rPr lang="it-IT" dirty="0" err="1">
                <a:latin typeface="Bierstadt" panose="020B0004020202020204" pitchFamily="34" charset="0"/>
              </a:rPr>
              <a:t>niet</a:t>
            </a:r>
            <a:r>
              <a:rPr lang="it-IT" dirty="0">
                <a:latin typeface="Bierstadt" panose="020B0004020202020204" pitchFamily="34" charset="0"/>
              </a:rPr>
              <a:t> </a:t>
            </a:r>
            <a:r>
              <a:rPr lang="it-IT" dirty="0" err="1">
                <a:latin typeface="Bierstadt" panose="020B0004020202020204" pitchFamily="34" charset="0"/>
              </a:rPr>
              <a:t>meer</a:t>
            </a:r>
            <a:r>
              <a:rPr lang="it-IT" dirty="0">
                <a:latin typeface="Bierstadt" panose="020B0004020202020204" pitchFamily="34" charset="0"/>
              </a:rPr>
              <a:t> </a:t>
            </a:r>
            <a:r>
              <a:rPr lang="it-IT" dirty="0" err="1">
                <a:latin typeface="Bierstadt" panose="020B0004020202020204" pitchFamily="34" charset="0"/>
              </a:rPr>
              <a:t>geldig</a:t>
            </a:r>
            <a:r>
              <a:rPr lang="it-IT" dirty="0">
                <a:latin typeface="Bierstadt" panose="020B0004020202020204" pitchFamily="34" charset="0"/>
              </a:rPr>
              <a:t>.</a:t>
            </a:r>
          </a:p>
          <a:p>
            <a:pPr marL="514350" indent="-514350">
              <a:buFont typeface="+mj-lt"/>
              <a:buAutoNum type="arabicPeriod"/>
            </a:pPr>
            <a:r>
              <a:rPr lang="nl-BE" sz="2800" dirty="0">
                <a:effectLst/>
                <a:latin typeface="Bierstadt" panose="020B0004020202020204" pitchFamily="34" charset="0"/>
                <a:ea typeface="Times New Roman" panose="02020603050405020304" pitchFamily="18" charset="0"/>
              </a:rPr>
              <a:t>Het meisje …….. bij haar zit, is An.</a:t>
            </a:r>
            <a:endParaRPr lang="it-IT" sz="2800" dirty="0">
              <a:effectLst/>
              <a:latin typeface="Bierstadt" panose="020B0004020202020204" pitchFamily="34" charset="0"/>
              <a:ea typeface="Times New Roman" panose="02020603050405020304" pitchFamily="18" charset="0"/>
            </a:endParaRPr>
          </a:p>
          <a:p>
            <a:pPr marL="514350" indent="-514350">
              <a:buFont typeface="+mj-lt"/>
              <a:buAutoNum type="arabicPeriod"/>
            </a:pPr>
            <a:r>
              <a:rPr lang="nl-BE" sz="2800" dirty="0">
                <a:effectLst/>
                <a:latin typeface="Bierstadt" panose="020B0004020202020204" pitchFamily="34" charset="0"/>
                <a:ea typeface="Times New Roman" panose="02020603050405020304" pitchFamily="18" charset="0"/>
              </a:rPr>
              <a:t>Zij zijn de mensen ………… naast Bert wonen.</a:t>
            </a:r>
            <a:endParaRPr lang="it-IT" sz="2800" dirty="0">
              <a:effectLst/>
              <a:latin typeface="Bierstadt" panose="020B0004020202020204" pitchFamily="34" charset="0"/>
              <a:ea typeface="Times New Roman" panose="02020603050405020304" pitchFamily="18" charset="0"/>
            </a:endParaRPr>
          </a:p>
          <a:p>
            <a:pPr marL="514350" indent="-514350">
              <a:buFont typeface="+mj-lt"/>
              <a:buAutoNum type="arabicPeriod"/>
            </a:pPr>
            <a:r>
              <a:rPr lang="nl-BE" sz="2800" dirty="0">
                <a:effectLst/>
                <a:latin typeface="Bierstadt" panose="020B0004020202020204" pitchFamily="34" charset="0"/>
                <a:ea typeface="Times New Roman" panose="02020603050405020304" pitchFamily="18" charset="0"/>
              </a:rPr>
              <a:t>De vrouw …… Nederlands leert, is mijn buurvrouw.</a:t>
            </a:r>
            <a:endParaRPr lang="it-IT" sz="2800" dirty="0">
              <a:effectLst/>
              <a:latin typeface="Bierstadt" panose="020B0004020202020204" pitchFamily="34" charset="0"/>
              <a:ea typeface="Times New Roman" panose="02020603050405020304" pitchFamily="18" charset="0"/>
            </a:endParaRPr>
          </a:p>
          <a:p>
            <a:pPr marL="514350" indent="-514350">
              <a:buFont typeface="+mj-lt"/>
              <a:buAutoNum type="arabicPeriod"/>
            </a:pPr>
            <a:r>
              <a:rPr lang="nl-BE" sz="2800" dirty="0">
                <a:effectLst/>
                <a:latin typeface="Bierstadt" panose="020B0004020202020204" pitchFamily="34" charset="0"/>
                <a:ea typeface="Times New Roman" panose="02020603050405020304" pitchFamily="18" charset="0"/>
              </a:rPr>
              <a:t>De bloemen …….. op  tafel staan, zijn een cadeau van mijn ouders.</a:t>
            </a:r>
            <a:endParaRPr lang="it-IT" sz="2800" dirty="0">
              <a:effectLst/>
              <a:latin typeface="Bierstadt" panose="020B0004020202020204" pitchFamily="34" charset="0"/>
              <a:ea typeface="Times New Roman" panose="02020603050405020304" pitchFamily="18" charset="0"/>
            </a:endParaRPr>
          </a:p>
          <a:p>
            <a:pPr marL="514350" indent="-514350">
              <a:buFont typeface="+mj-lt"/>
              <a:buAutoNum type="arabicPeriod"/>
            </a:pPr>
            <a:r>
              <a:rPr lang="nl-BE" sz="2800" dirty="0">
                <a:effectLst/>
                <a:latin typeface="Bierstadt" panose="020B0004020202020204" pitchFamily="34" charset="0"/>
                <a:ea typeface="Times New Roman" panose="02020603050405020304" pitchFamily="18" charset="0"/>
              </a:rPr>
              <a:t>Petra heeft een taart ……..ze zelf gebakken heeft.</a:t>
            </a:r>
          </a:p>
          <a:p>
            <a:pPr marL="514350" indent="-514350">
              <a:buFont typeface="+mj-lt"/>
              <a:buAutoNum type="arabicPeriod"/>
            </a:pPr>
            <a:r>
              <a:rPr lang="it-IT" sz="2800" dirty="0" err="1">
                <a:effectLst/>
                <a:latin typeface="Bierstadt" panose="020B0004020202020204" pitchFamily="34" charset="0"/>
                <a:ea typeface="Times New Roman" panose="02020603050405020304" pitchFamily="18" charset="0"/>
              </a:rPr>
              <a:t>Zij</a:t>
            </a:r>
            <a:r>
              <a:rPr lang="it-IT" sz="2800" dirty="0">
                <a:effectLst/>
                <a:latin typeface="Bierstadt" panose="020B0004020202020204" pitchFamily="34" charset="0"/>
                <a:ea typeface="Times New Roman" panose="02020603050405020304" pitchFamily="18" charset="0"/>
              </a:rPr>
              <a:t> </a:t>
            </a:r>
            <a:r>
              <a:rPr lang="it-IT" sz="2800" dirty="0" err="1">
                <a:effectLst/>
                <a:latin typeface="Bierstadt" panose="020B0004020202020204" pitchFamily="34" charset="0"/>
                <a:ea typeface="Times New Roman" panose="02020603050405020304" pitchFamily="18" charset="0"/>
              </a:rPr>
              <a:t>vinden</a:t>
            </a:r>
            <a:r>
              <a:rPr lang="it-IT" sz="2800" dirty="0">
                <a:effectLst/>
                <a:latin typeface="Bierstadt" panose="020B0004020202020204" pitchFamily="34" charset="0"/>
                <a:ea typeface="Times New Roman" panose="02020603050405020304" pitchFamily="18" charset="0"/>
              </a:rPr>
              <a:t> </a:t>
            </a:r>
            <a:r>
              <a:rPr lang="it-IT" sz="2800" dirty="0" err="1">
                <a:effectLst/>
                <a:latin typeface="Bierstadt" panose="020B0004020202020204" pitchFamily="34" charset="0"/>
                <a:ea typeface="Times New Roman" panose="02020603050405020304" pitchFamily="18" charset="0"/>
              </a:rPr>
              <a:t>geen</a:t>
            </a:r>
            <a:r>
              <a:rPr lang="it-IT" sz="2800" dirty="0">
                <a:effectLst/>
                <a:latin typeface="Bierstadt" panose="020B0004020202020204" pitchFamily="34" charset="0"/>
                <a:ea typeface="Times New Roman" panose="02020603050405020304" pitchFamily="18" charset="0"/>
              </a:rPr>
              <a:t> </a:t>
            </a:r>
            <a:r>
              <a:rPr lang="it-IT" sz="2800" dirty="0" err="1">
                <a:effectLst/>
                <a:latin typeface="Bierstadt" panose="020B0004020202020204" pitchFamily="34" charset="0"/>
                <a:ea typeface="Times New Roman" panose="02020603050405020304" pitchFamily="18" charset="0"/>
              </a:rPr>
              <a:t>geschikte</a:t>
            </a:r>
            <a:r>
              <a:rPr lang="it-IT" sz="2800" dirty="0">
                <a:effectLst/>
                <a:latin typeface="Bierstadt" panose="020B0004020202020204" pitchFamily="34" charset="0"/>
                <a:ea typeface="Times New Roman" panose="02020603050405020304" pitchFamily="18" charset="0"/>
              </a:rPr>
              <a:t> </a:t>
            </a:r>
            <a:r>
              <a:rPr lang="it-IT" sz="2800" dirty="0" err="1">
                <a:effectLst/>
                <a:latin typeface="Bierstadt" panose="020B0004020202020204" pitchFamily="34" charset="0"/>
                <a:ea typeface="Times New Roman" panose="02020603050405020304" pitchFamily="18" charset="0"/>
              </a:rPr>
              <a:t>tas</a:t>
            </a:r>
            <a:r>
              <a:rPr lang="it-IT" sz="2800" dirty="0">
                <a:effectLst/>
                <a:latin typeface="Bierstadt" panose="020B0004020202020204" pitchFamily="34" charset="0"/>
                <a:ea typeface="Times New Roman" panose="02020603050405020304" pitchFamily="18" charset="0"/>
              </a:rPr>
              <a:t>, ….. </a:t>
            </a:r>
            <a:r>
              <a:rPr lang="it-IT" sz="2800" dirty="0" err="1">
                <a:effectLst/>
                <a:latin typeface="Bierstadt" panose="020B0004020202020204" pitchFamily="34" charset="0"/>
                <a:ea typeface="Times New Roman" panose="02020603050405020304" pitchFamily="18" charset="0"/>
              </a:rPr>
              <a:t>Zij</a:t>
            </a:r>
            <a:r>
              <a:rPr lang="it-IT" sz="2800" dirty="0">
                <a:effectLst/>
                <a:latin typeface="Bierstadt" panose="020B0004020202020204" pitchFamily="34" charset="0"/>
                <a:ea typeface="Times New Roman" panose="02020603050405020304" pitchFamily="18" charset="0"/>
              </a:rPr>
              <a:t> </a:t>
            </a:r>
            <a:r>
              <a:rPr lang="it-IT" sz="2800" dirty="0" err="1">
                <a:effectLst/>
                <a:latin typeface="Bierstadt" panose="020B0004020202020204" pitchFamily="34" charset="0"/>
                <a:ea typeface="Times New Roman" panose="02020603050405020304" pitchFamily="18" charset="0"/>
              </a:rPr>
              <a:t>heel</a:t>
            </a:r>
            <a:r>
              <a:rPr lang="it-IT" sz="2800" dirty="0">
                <a:effectLst/>
                <a:latin typeface="Bierstadt" panose="020B0004020202020204" pitchFamily="34" charset="0"/>
                <a:ea typeface="Times New Roman" panose="02020603050405020304" pitchFamily="18" charset="0"/>
              </a:rPr>
              <a:t> jammer </a:t>
            </a:r>
            <a:r>
              <a:rPr lang="it-IT" sz="2800" dirty="0" err="1">
                <a:effectLst/>
                <a:latin typeface="Bierstadt" panose="020B0004020202020204" pitchFamily="34" charset="0"/>
                <a:ea typeface="Times New Roman" panose="02020603050405020304" pitchFamily="18" charset="0"/>
              </a:rPr>
              <a:t>vinden</a:t>
            </a:r>
            <a:endParaRPr lang="it-IT" sz="2800" dirty="0">
              <a:effectLst/>
              <a:latin typeface="Bierstadt" panose="020B0004020202020204" pitchFamily="34" charset="0"/>
              <a:ea typeface="Times New Roman" panose="02020603050405020304" pitchFamily="18" charset="0"/>
            </a:endParaRPr>
          </a:p>
          <a:p>
            <a:pPr marL="457200" indent="-457200">
              <a:buFont typeface="+mj-lt"/>
              <a:buAutoNum type="arabicPeriod"/>
            </a:pPr>
            <a:endParaRPr lang="it-IT" dirty="0">
              <a:latin typeface="Bierstadt" panose="020B0004020202020204" pitchFamily="34" charset="0"/>
            </a:endParaRPr>
          </a:p>
        </p:txBody>
      </p:sp>
    </p:spTree>
    <p:extLst>
      <p:ext uri="{BB962C8B-B14F-4D97-AF65-F5344CB8AC3E}">
        <p14:creationId xmlns:p14="http://schemas.microsoft.com/office/powerpoint/2010/main" val="110149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82E7DD-6369-1308-A367-C80971539E05}"/>
              </a:ext>
            </a:extLst>
          </p:cNvPr>
          <p:cNvSpPr>
            <a:spLocks noGrp="1"/>
          </p:cNvSpPr>
          <p:nvPr>
            <p:ph type="title"/>
          </p:nvPr>
        </p:nvSpPr>
        <p:spPr/>
        <p:txBody>
          <a:bodyPr/>
          <a:lstStyle/>
          <a:p>
            <a:pPr algn="ctr"/>
            <a:r>
              <a:rPr lang="it-IT" b="1" dirty="0"/>
              <a:t>VERTAAL EENS</a:t>
            </a:r>
          </a:p>
        </p:txBody>
      </p:sp>
      <p:sp>
        <p:nvSpPr>
          <p:cNvPr id="3" name="Segnaposto contenuto 2">
            <a:extLst>
              <a:ext uri="{FF2B5EF4-FFF2-40B4-BE49-F238E27FC236}">
                <a16:creationId xmlns:a16="http://schemas.microsoft.com/office/drawing/2014/main" id="{CB0269E0-F57B-CD3C-AADB-D0813AA94D68}"/>
              </a:ext>
            </a:extLst>
          </p:cNvPr>
          <p:cNvSpPr>
            <a:spLocks noGrp="1"/>
          </p:cNvSpPr>
          <p:nvPr>
            <p:ph idx="1"/>
          </p:nvPr>
        </p:nvSpPr>
        <p:spPr/>
        <p:txBody>
          <a:bodyPr/>
          <a:lstStyle/>
          <a:p>
            <a:r>
              <a:rPr lang="it-IT" dirty="0">
                <a:latin typeface="Bierstadt" panose="020B0004020202020204" pitchFamily="34" charset="0"/>
              </a:rPr>
              <a:t>Il figlio ha avuto un brutto voto, cosa che il papà non si aspettava </a:t>
            </a:r>
          </a:p>
          <a:p>
            <a:r>
              <a:rPr lang="it-IT" dirty="0">
                <a:latin typeface="Bierstadt" panose="020B0004020202020204" pitchFamily="34" charset="0"/>
              </a:rPr>
              <a:t>La polizia, che è arrivata subito, ha arrestato la donna</a:t>
            </a:r>
          </a:p>
          <a:p>
            <a:r>
              <a:rPr lang="it-IT" dirty="0">
                <a:latin typeface="Bierstadt" panose="020B0004020202020204" pitchFamily="34" charset="0"/>
              </a:rPr>
              <a:t>Le amiche hanno trovato i negozi che vendevano vestiti a poco prezzo</a:t>
            </a:r>
          </a:p>
          <a:p>
            <a:r>
              <a:rPr lang="it-IT" dirty="0">
                <a:latin typeface="Bierstadt" panose="020B0004020202020204" pitchFamily="34" charset="0"/>
              </a:rPr>
              <a:t>Il vestitino che mia sorella si è provata le stava molto bene </a:t>
            </a:r>
          </a:p>
          <a:p>
            <a:r>
              <a:rPr lang="it-IT" dirty="0">
                <a:latin typeface="Bierstadt" panose="020B0004020202020204" pitchFamily="34" charset="0"/>
              </a:rPr>
              <a:t>Loro cercavano articoli sportivi che erano già esauriti</a:t>
            </a:r>
          </a:p>
        </p:txBody>
      </p:sp>
    </p:spTree>
    <p:extLst>
      <p:ext uri="{BB962C8B-B14F-4D97-AF65-F5344CB8AC3E}">
        <p14:creationId xmlns:p14="http://schemas.microsoft.com/office/powerpoint/2010/main" val="1142380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E3596DD-156A-473E-9BB3-C6A29F757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2C46C4D6-C474-4E92-B52E-944C1118F7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id="{4A4B1184-1F90-FCAA-AAE0-23E0AAFCD5C3}"/>
              </a:ext>
            </a:extLst>
          </p:cNvPr>
          <p:cNvSpPr>
            <a:spLocks noGrp="1"/>
          </p:cNvSpPr>
          <p:nvPr>
            <p:ph type="title"/>
          </p:nvPr>
        </p:nvSpPr>
        <p:spPr>
          <a:xfrm>
            <a:off x="838201" y="643467"/>
            <a:ext cx="3888526" cy="1800526"/>
          </a:xfrm>
        </p:spPr>
        <p:txBody>
          <a:bodyPr vert="horz" lIns="91440" tIns="45720" rIns="91440" bIns="45720" rtlCol="0">
            <a:normAutofit/>
          </a:bodyPr>
          <a:lstStyle/>
          <a:p>
            <a:r>
              <a:rPr lang="en-US">
                <a:latin typeface="Abadi" panose="020B0604020104020204" pitchFamily="34" charset="0"/>
              </a:rPr>
              <a:t>HUISWERK </a:t>
            </a:r>
            <a:br>
              <a:rPr lang="en-US">
                <a:latin typeface="Abadi" panose="020B0604020104020204" pitchFamily="34" charset="0"/>
              </a:rPr>
            </a:br>
            <a:r>
              <a:rPr lang="en-US">
                <a:latin typeface="Abadi" panose="020B0604020104020204" pitchFamily="34" charset="0"/>
              </a:rPr>
              <a:t>10 januari 2023</a:t>
            </a:r>
          </a:p>
        </p:txBody>
      </p:sp>
      <p:sp>
        <p:nvSpPr>
          <p:cNvPr id="3" name="Segnaposto contenuto 2">
            <a:extLst>
              <a:ext uri="{FF2B5EF4-FFF2-40B4-BE49-F238E27FC236}">
                <a16:creationId xmlns:a16="http://schemas.microsoft.com/office/drawing/2014/main" id="{E7B67D29-7C56-920D-C2AF-99FC19AE21B7}"/>
              </a:ext>
            </a:extLst>
          </p:cNvPr>
          <p:cNvSpPr>
            <a:spLocks noGrp="1"/>
          </p:cNvSpPr>
          <p:nvPr>
            <p:ph idx="1"/>
          </p:nvPr>
        </p:nvSpPr>
        <p:spPr>
          <a:xfrm>
            <a:off x="838201" y="2623381"/>
            <a:ext cx="3888528" cy="3553581"/>
          </a:xfrm>
        </p:spPr>
        <p:txBody>
          <a:bodyPr vert="horz" lIns="91440" tIns="45720" rIns="91440" bIns="45720" rtlCol="0">
            <a:normAutofit/>
          </a:bodyPr>
          <a:lstStyle/>
          <a:p>
            <a:pPr marL="0" indent="0">
              <a:buNone/>
            </a:pPr>
            <a:r>
              <a:rPr lang="en-US" sz="2000" kern="1200" cap="all">
                <a:latin typeface="Abadi" panose="020B0604020104020204" pitchFamily="34" charset="0"/>
              </a:rPr>
              <a:t>Maak een powerpoint en een 5-minutenpresentatie van je favoriete Nederlandse of Vlaamse stad</a:t>
            </a:r>
          </a:p>
          <a:p>
            <a:pPr marL="0" indent="0">
              <a:buNone/>
            </a:pPr>
            <a:r>
              <a:rPr lang="en-US" sz="2000" cap="all">
                <a:latin typeface="Abadi" panose="020B0604020104020204" pitchFamily="34" charset="0"/>
              </a:rPr>
              <a:t>IN GROEPEN VAN 5 </a:t>
            </a:r>
            <a:r>
              <a:rPr lang="en-US" sz="2000" kern="1200" cap="all">
                <a:latin typeface="Abadi" panose="020B0604020104020204" pitchFamily="34" charset="0"/>
              </a:rPr>
              <a:t> </a:t>
            </a:r>
          </a:p>
        </p:txBody>
      </p:sp>
      <p:pic>
        <p:nvPicPr>
          <p:cNvPr id="7" name="Graphic 6" descr="Libri">
            <a:extLst>
              <a:ext uri="{FF2B5EF4-FFF2-40B4-BE49-F238E27FC236}">
                <a16:creationId xmlns:a16="http://schemas.microsoft.com/office/drawing/2014/main" id="{1E1E2594-C5C2-CD5D-1A53-A38CCED4AF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00986" y="1069398"/>
            <a:ext cx="4747547" cy="4747547"/>
          </a:xfrm>
          <a:prstGeom prst="rect">
            <a:avLst/>
          </a:prstGeom>
        </p:spPr>
      </p:pic>
    </p:spTree>
    <p:extLst>
      <p:ext uri="{BB962C8B-B14F-4D97-AF65-F5344CB8AC3E}">
        <p14:creationId xmlns:p14="http://schemas.microsoft.com/office/powerpoint/2010/main" val="2632483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496FB0-FC65-5952-827D-5FAC37746057}"/>
              </a:ext>
            </a:extLst>
          </p:cNvPr>
          <p:cNvSpPr>
            <a:spLocks noGrp="1"/>
          </p:cNvSpPr>
          <p:nvPr>
            <p:ph type="title"/>
          </p:nvPr>
        </p:nvSpPr>
        <p:spPr>
          <a:xfrm>
            <a:off x="6880023" y="0"/>
            <a:ext cx="3066618" cy="1396537"/>
          </a:xfrm>
        </p:spPr>
        <p:txBody>
          <a:bodyPr>
            <a:normAutofit/>
          </a:bodyPr>
          <a:lstStyle/>
          <a:p>
            <a:r>
              <a:rPr lang="it-IT" sz="4800" dirty="0"/>
              <a:t>BRUGGE</a:t>
            </a:r>
          </a:p>
        </p:txBody>
      </p:sp>
      <p:pic>
        <p:nvPicPr>
          <p:cNvPr id="9" name="Immagine 8" descr="Immagine che contiene esterni, acqua, edificio, fiume&#10;&#10;Descrizione generata automaticamente">
            <a:extLst>
              <a:ext uri="{FF2B5EF4-FFF2-40B4-BE49-F238E27FC236}">
                <a16:creationId xmlns:a16="http://schemas.microsoft.com/office/drawing/2014/main" id="{E7B3AEB9-7FDC-269C-1F51-671548974A45}"/>
              </a:ext>
            </a:extLst>
          </p:cNvPr>
          <p:cNvPicPr>
            <a:picLocks noChangeAspect="1"/>
          </p:cNvPicPr>
          <p:nvPr/>
        </p:nvPicPr>
        <p:blipFill rotWithShape="1">
          <a:blip r:embed="rId2">
            <a:extLst>
              <a:ext uri="{28A0092B-C50C-407E-A947-70E740481C1C}">
                <a14:useLocalDpi xmlns:a14="http://schemas.microsoft.com/office/drawing/2010/main" val="0"/>
              </a:ext>
            </a:extLst>
          </a:blip>
          <a:srcRect l="25914" r="12037" b="-2"/>
          <a:stretch/>
        </p:blipFill>
        <p:spPr>
          <a:xfrm>
            <a:off x="-1" y="-2"/>
            <a:ext cx="6374929" cy="6858002"/>
          </a:xfrm>
          <a:prstGeom prst="rect">
            <a:avLst/>
          </a:prstGeom>
        </p:spPr>
      </p:pic>
      <p:sp>
        <p:nvSpPr>
          <p:cNvPr id="7" name="Segnaposto contenuto 6">
            <a:extLst>
              <a:ext uri="{FF2B5EF4-FFF2-40B4-BE49-F238E27FC236}">
                <a16:creationId xmlns:a16="http://schemas.microsoft.com/office/drawing/2014/main" id="{4B9758AE-95CA-A27A-792D-467B7B781B24}"/>
              </a:ext>
            </a:extLst>
          </p:cNvPr>
          <p:cNvSpPr>
            <a:spLocks noGrp="1"/>
          </p:cNvSpPr>
          <p:nvPr>
            <p:ph idx="1"/>
          </p:nvPr>
        </p:nvSpPr>
        <p:spPr>
          <a:xfrm>
            <a:off x="6518737" y="1508945"/>
            <a:ext cx="5149418" cy="4431599"/>
          </a:xfrm>
        </p:spPr>
        <p:txBody>
          <a:bodyPr anchor="ctr">
            <a:noAutofit/>
          </a:bodyPr>
          <a:lstStyle/>
          <a:p>
            <a:pPr algn="just">
              <a:lnSpc>
                <a:spcPct val="100000"/>
              </a:lnSpc>
            </a:pPr>
            <a:r>
              <a:rPr lang="nl-NL" sz="1600" b="0" i="0" dirty="0">
                <a:effectLst/>
                <a:latin typeface="Arial" panose="020B0604020202020204" pitchFamily="34" charset="0"/>
              </a:rPr>
              <a:t>Brugge is de hoofdstad van de provincie West-Vlaanderen. De stad is vooral bekend als </a:t>
            </a:r>
            <a:r>
              <a:rPr lang="nl-NL" sz="1600" b="0" i="0" dirty="0" err="1">
                <a:effectLst/>
                <a:latin typeface="Arial" panose="020B0604020202020204" pitchFamily="34" charset="0"/>
              </a:rPr>
              <a:t>Werelderfgoedstad</a:t>
            </a:r>
            <a:r>
              <a:rPr lang="nl-NL" sz="1600" b="0" i="0" dirty="0">
                <a:effectLst/>
                <a:latin typeface="Arial" panose="020B0604020202020204" pitchFamily="34" charset="0"/>
              </a:rPr>
              <a:t>, omdat de gehele historische binnenstad sinds het begin van dit millennium op de beroemde Werelderfgoedlijst van UNESCO vermeld staat. Omdat Brugge grotendeels gespaard is gebleven tijdens zowel de Eerste als de Tweede Wereldoorlog zijn er veel historische gebouwen, pleinen, straten en monumenten bewaard gebleven.  De stad beleefde haar grootste groei- en bloeiperiode van de 13e tot aan het einde van de 15e eeuw. In dit tijdperk was Brugge de belangrijkste stad van Noordwest Europa. Het inwoneraantal groeide uit naar meer dan veertigduizend, wat in die tijd aanzienlijk was. Veel van de hedendaagse bezienswaardigheden, pleinen en straten in het centrum van Brugge stammen uit dit tijdperk. In het Kathedraal is ook een standbeeld van een Madonna met kind van Michelangelo te zien. </a:t>
            </a:r>
            <a:endParaRPr lang="it-IT" sz="1600" dirty="0"/>
          </a:p>
        </p:txBody>
      </p:sp>
    </p:spTree>
    <p:extLst>
      <p:ext uri="{BB962C8B-B14F-4D97-AF65-F5344CB8AC3E}">
        <p14:creationId xmlns:p14="http://schemas.microsoft.com/office/powerpoint/2010/main" val="3237221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385B38-E5AA-1815-C8A9-58AD3DA8656A}"/>
              </a:ext>
            </a:extLst>
          </p:cNvPr>
          <p:cNvSpPr>
            <a:spLocks noGrp="1"/>
          </p:cNvSpPr>
          <p:nvPr>
            <p:ph type="title"/>
          </p:nvPr>
        </p:nvSpPr>
        <p:spPr/>
        <p:txBody>
          <a:bodyPr/>
          <a:lstStyle/>
          <a:p>
            <a:pPr algn="ctr"/>
            <a:r>
              <a:rPr lang="it-IT" b="1" dirty="0"/>
              <a:t>WOORDVOLGORDE HOOFDZIN (RECAP) </a:t>
            </a:r>
          </a:p>
        </p:txBody>
      </p:sp>
      <p:sp>
        <p:nvSpPr>
          <p:cNvPr id="3" name="Segnaposto contenuto 2">
            <a:extLst>
              <a:ext uri="{FF2B5EF4-FFF2-40B4-BE49-F238E27FC236}">
                <a16:creationId xmlns:a16="http://schemas.microsoft.com/office/drawing/2014/main" id="{96103E75-0F81-75D6-B613-7BC17C3F5195}"/>
              </a:ext>
            </a:extLst>
          </p:cNvPr>
          <p:cNvSpPr>
            <a:spLocks noGrp="1"/>
          </p:cNvSpPr>
          <p:nvPr>
            <p:ph idx="1"/>
          </p:nvPr>
        </p:nvSpPr>
        <p:spPr>
          <a:xfrm>
            <a:off x="838200" y="2011680"/>
            <a:ext cx="5643880" cy="4160520"/>
          </a:xfrm>
        </p:spPr>
        <p:txBody>
          <a:bodyPr>
            <a:normAutofit/>
          </a:bodyPr>
          <a:lstStyle/>
          <a:p>
            <a:pPr marL="457200" lvl="0" indent="-457200">
              <a:buFont typeface="+mj-lt"/>
              <a:buAutoNum type="arabicPeriod"/>
            </a:pPr>
            <a:r>
              <a:rPr lang="it-IT" sz="2000" b="1" dirty="0">
                <a:latin typeface="Bierstadt" panose="020B0004020202020204" pitchFamily="34" charset="0"/>
                <a:cs typeface="Calibri" panose="020F0502020204030204" pitchFamily="34" charset="0"/>
              </a:rPr>
              <a:t>Verbo posto fisso (sempre in seconda posizione)</a:t>
            </a:r>
            <a:endParaRPr lang="it-IT" sz="2000" dirty="0">
              <a:latin typeface="Bierstadt" panose="020B0004020202020204" pitchFamily="34" charset="0"/>
              <a:cs typeface="Calibri" panose="020F0502020204030204" pitchFamily="34" charset="0"/>
            </a:endParaRPr>
          </a:p>
          <a:p>
            <a:pPr marL="457200" lvl="0" indent="-457200">
              <a:buFont typeface="+mj-lt"/>
              <a:buAutoNum type="arabicPeriod"/>
            </a:pPr>
            <a:r>
              <a:rPr lang="it-IT" sz="2000" b="1" dirty="0">
                <a:latin typeface="Bierstadt" panose="020B0004020202020204" pitchFamily="34" charset="0"/>
                <a:cs typeface="Calibri" panose="020F0502020204030204" pitchFamily="34" charset="0"/>
              </a:rPr>
              <a:t>Costruzione a tenaglia </a:t>
            </a:r>
            <a:endParaRPr lang="it-IT" sz="2000" dirty="0">
              <a:latin typeface="Bierstadt" panose="020B0004020202020204" pitchFamily="34" charset="0"/>
              <a:cs typeface="Calibri" panose="020F0502020204030204" pitchFamily="34" charset="0"/>
            </a:endParaRPr>
          </a:p>
          <a:p>
            <a:pPr marL="457200" lvl="0" indent="-457200">
              <a:buFont typeface="+mj-lt"/>
              <a:buAutoNum type="arabicPeriod"/>
            </a:pPr>
            <a:r>
              <a:rPr lang="it-IT" sz="2000" b="1" dirty="0">
                <a:latin typeface="Bierstadt" panose="020B0004020202020204" pitchFamily="34" charset="0"/>
                <a:cs typeface="Calibri" panose="020F0502020204030204" pitchFamily="34" charset="0"/>
              </a:rPr>
              <a:t>Inversione</a:t>
            </a:r>
            <a:endParaRPr lang="it-IT" sz="2000" dirty="0">
              <a:latin typeface="Bierstadt" panose="020B0004020202020204" pitchFamily="34" charset="0"/>
              <a:cs typeface="Calibri" panose="020F0502020204030204" pitchFamily="34" charset="0"/>
            </a:endParaRPr>
          </a:p>
          <a:p>
            <a:pPr marL="457200" lvl="0" indent="-457200">
              <a:buFont typeface="+mj-lt"/>
              <a:buAutoNum type="arabicPeriod"/>
            </a:pPr>
            <a:r>
              <a:rPr lang="it-IT" sz="2000" b="1" dirty="0">
                <a:latin typeface="Bierstadt" panose="020B0004020202020204" pitchFamily="34" charset="0"/>
                <a:cs typeface="Calibri" panose="020F0502020204030204" pitchFamily="34" charset="0"/>
              </a:rPr>
              <a:t>Soggetto-verbo insieme</a:t>
            </a:r>
            <a:endParaRPr lang="it-IT" sz="2000" dirty="0">
              <a:latin typeface="Bierstadt" panose="020B0004020202020204" pitchFamily="34" charset="0"/>
              <a:cs typeface="Calibri" panose="020F0502020204030204" pitchFamily="34" charset="0"/>
            </a:endParaRPr>
          </a:p>
          <a:p>
            <a:pPr marL="457200" lvl="0" indent="-457200">
              <a:buFont typeface="+mj-lt"/>
              <a:buAutoNum type="arabicPeriod"/>
            </a:pPr>
            <a:r>
              <a:rPr lang="it-IT" sz="2000" b="1" dirty="0">
                <a:latin typeface="Bierstadt" panose="020B0004020202020204" pitchFamily="34" charset="0"/>
                <a:cs typeface="Calibri" panose="020F0502020204030204" pitchFamily="34" charset="0"/>
              </a:rPr>
              <a:t>Modale + Verbo finale (infinito o participio) alla fine </a:t>
            </a:r>
            <a:endParaRPr lang="it-IT" sz="2000" dirty="0">
              <a:latin typeface="Bierstadt" panose="020B0004020202020204" pitchFamily="34" charset="0"/>
              <a:cs typeface="Calibri" panose="020F0502020204030204" pitchFamily="34" charset="0"/>
            </a:endParaRPr>
          </a:p>
          <a:p>
            <a:pPr marL="0" indent="0">
              <a:buNone/>
            </a:pPr>
            <a:endParaRPr lang="it-IT" sz="2000" dirty="0">
              <a:latin typeface="Bierstadt" panose="020B0004020202020204" pitchFamily="34" charset="0"/>
            </a:endParaRPr>
          </a:p>
        </p:txBody>
      </p:sp>
      <p:sp>
        <p:nvSpPr>
          <p:cNvPr id="4" name="Segnaposto contenuto 2">
            <a:extLst>
              <a:ext uri="{FF2B5EF4-FFF2-40B4-BE49-F238E27FC236}">
                <a16:creationId xmlns:a16="http://schemas.microsoft.com/office/drawing/2014/main" id="{EDCFEA81-E8BC-2686-FAA0-64F343CC3D45}"/>
              </a:ext>
            </a:extLst>
          </p:cNvPr>
          <p:cNvSpPr txBox="1">
            <a:spLocks/>
          </p:cNvSpPr>
          <p:nvPr/>
        </p:nvSpPr>
        <p:spPr>
          <a:xfrm>
            <a:off x="6548120" y="2082800"/>
            <a:ext cx="5643880" cy="2976880"/>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a:pPr>
            <a:r>
              <a:rPr lang="it-IT" sz="2000" dirty="0" err="1">
                <a:latin typeface="Bierstadt" panose="020B0004020202020204" pitchFamily="34" charset="0"/>
                <a:cs typeface="Calibri" panose="020F0502020204030204" pitchFamily="34" charset="0"/>
              </a:rPr>
              <a:t>Ik</a:t>
            </a:r>
            <a:r>
              <a:rPr lang="it-IT" sz="2000" dirty="0">
                <a:latin typeface="Bierstadt" panose="020B0004020202020204" pitchFamily="34" charset="0"/>
                <a:cs typeface="Calibri" panose="020F0502020204030204" pitchFamily="34" charset="0"/>
              </a:rPr>
              <a:t> </a:t>
            </a:r>
            <a:r>
              <a:rPr lang="it-IT" sz="2000" dirty="0" err="1">
                <a:latin typeface="Bierstadt" panose="020B0004020202020204" pitchFamily="34" charset="0"/>
                <a:cs typeface="Calibri" panose="020F0502020204030204" pitchFamily="34" charset="0"/>
              </a:rPr>
              <a:t>kan</a:t>
            </a:r>
            <a:r>
              <a:rPr lang="it-IT" sz="2000" dirty="0">
                <a:latin typeface="Bierstadt" panose="020B0004020202020204" pitchFamily="34" charset="0"/>
                <a:cs typeface="Calibri" panose="020F0502020204030204" pitchFamily="34" charset="0"/>
              </a:rPr>
              <a:t> </a:t>
            </a:r>
            <a:r>
              <a:rPr lang="it-IT" sz="2000" dirty="0" err="1">
                <a:latin typeface="Bierstadt" panose="020B0004020202020204" pitchFamily="34" charset="0"/>
                <a:cs typeface="Calibri" panose="020F0502020204030204" pitchFamily="34" charset="0"/>
              </a:rPr>
              <a:t>zingen</a:t>
            </a:r>
            <a:r>
              <a:rPr lang="it-IT" sz="2000" dirty="0">
                <a:latin typeface="Bierstadt" panose="020B0004020202020204" pitchFamily="34" charset="0"/>
                <a:cs typeface="Calibri" panose="020F0502020204030204" pitchFamily="34" charset="0"/>
              </a:rPr>
              <a:t> </a:t>
            </a:r>
          </a:p>
          <a:p>
            <a:pPr marL="457200" indent="-457200">
              <a:buFont typeface="+mj-lt"/>
              <a:buAutoNum type="arabicPeriod"/>
            </a:pPr>
            <a:r>
              <a:rPr lang="it-IT" sz="2000" dirty="0" err="1">
                <a:latin typeface="Bierstadt" panose="020B0004020202020204" pitchFamily="34" charset="0"/>
                <a:cs typeface="Calibri" panose="020F0502020204030204" pitchFamily="34" charset="0"/>
              </a:rPr>
              <a:t>Ik</a:t>
            </a:r>
            <a:r>
              <a:rPr lang="it-IT" sz="2000" dirty="0">
                <a:latin typeface="Bierstadt" panose="020B0004020202020204" pitchFamily="34" charset="0"/>
                <a:cs typeface="Calibri" panose="020F0502020204030204" pitchFamily="34" charset="0"/>
              </a:rPr>
              <a:t> </a:t>
            </a:r>
            <a:r>
              <a:rPr lang="it-IT" sz="2000" dirty="0" err="1">
                <a:latin typeface="Bierstadt" panose="020B0004020202020204" pitchFamily="34" charset="0"/>
                <a:cs typeface="Calibri" panose="020F0502020204030204" pitchFamily="34" charset="0"/>
              </a:rPr>
              <a:t>heb</a:t>
            </a:r>
            <a:r>
              <a:rPr lang="it-IT" sz="2000" dirty="0">
                <a:latin typeface="Bierstadt" panose="020B0004020202020204" pitchFamily="34" charset="0"/>
                <a:cs typeface="Calibri" panose="020F0502020204030204" pitchFamily="34" charset="0"/>
              </a:rPr>
              <a:t> </a:t>
            </a:r>
            <a:r>
              <a:rPr lang="it-IT" sz="2000" dirty="0" err="1">
                <a:latin typeface="Bierstadt" panose="020B0004020202020204" pitchFamily="34" charset="0"/>
                <a:cs typeface="Calibri" panose="020F0502020204030204" pitchFamily="34" charset="0"/>
              </a:rPr>
              <a:t>heel</a:t>
            </a:r>
            <a:r>
              <a:rPr lang="it-IT" sz="2000" dirty="0">
                <a:latin typeface="Bierstadt" panose="020B0004020202020204" pitchFamily="34" charset="0"/>
                <a:cs typeface="Calibri" panose="020F0502020204030204" pitchFamily="34" charset="0"/>
              </a:rPr>
              <a:t> hard </a:t>
            </a:r>
            <a:r>
              <a:rPr lang="it-IT" sz="2000" dirty="0" err="1">
                <a:latin typeface="Bierstadt" panose="020B0004020202020204" pitchFamily="34" charset="0"/>
                <a:cs typeface="Calibri" panose="020F0502020204030204" pitchFamily="34" charset="0"/>
              </a:rPr>
              <a:t>gewerkt</a:t>
            </a:r>
            <a:endParaRPr lang="it-IT" sz="2000" dirty="0">
              <a:latin typeface="Bierstadt" panose="020B0004020202020204" pitchFamily="34" charset="0"/>
              <a:cs typeface="Calibri" panose="020F0502020204030204" pitchFamily="34" charset="0"/>
            </a:endParaRPr>
          </a:p>
          <a:p>
            <a:pPr marL="457200" indent="-457200">
              <a:buFont typeface="+mj-lt"/>
              <a:buAutoNum type="arabicPeriod"/>
            </a:pPr>
            <a:r>
              <a:rPr lang="it-IT" sz="2000" dirty="0" err="1">
                <a:latin typeface="Bierstadt" panose="020B0004020202020204" pitchFamily="34" charset="0"/>
                <a:cs typeface="Calibri" panose="020F0502020204030204" pitchFamily="34" charset="0"/>
              </a:rPr>
              <a:t>Mag</a:t>
            </a:r>
            <a:r>
              <a:rPr lang="it-IT" sz="2000" dirty="0">
                <a:latin typeface="Bierstadt" panose="020B0004020202020204" pitchFamily="34" charset="0"/>
                <a:cs typeface="Calibri" panose="020F0502020204030204" pitchFamily="34" charset="0"/>
              </a:rPr>
              <a:t> </a:t>
            </a:r>
            <a:r>
              <a:rPr lang="it-IT" sz="2000" dirty="0" err="1">
                <a:latin typeface="Bierstadt" panose="020B0004020202020204" pitchFamily="34" charset="0"/>
                <a:cs typeface="Calibri" panose="020F0502020204030204" pitchFamily="34" charset="0"/>
              </a:rPr>
              <a:t>ik</a:t>
            </a:r>
            <a:r>
              <a:rPr lang="it-IT" sz="2000" dirty="0">
                <a:latin typeface="Bierstadt" panose="020B0004020202020204" pitchFamily="34" charset="0"/>
                <a:cs typeface="Calibri" panose="020F0502020204030204" pitchFamily="34" charset="0"/>
              </a:rPr>
              <a:t> </a:t>
            </a:r>
            <a:r>
              <a:rPr lang="it-IT" sz="2000" dirty="0" err="1">
                <a:latin typeface="Bierstadt" panose="020B0004020202020204" pitchFamily="34" charset="0"/>
                <a:cs typeface="Calibri" panose="020F0502020204030204" pitchFamily="34" charset="0"/>
              </a:rPr>
              <a:t>roken</a:t>
            </a:r>
            <a:r>
              <a:rPr lang="it-IT" sz="2000" dirty="0">
                <a:latin typeface="Bierstadt" panose="020B0004020202020204" pitchFamily="34" charset="0"/>
                <a:cs typeface="Calibri" panose="020F0502020204030204" pitchFamily="34" charset="0"/>
              </a:rPr>
              <a:t>? Morgen </a:t>
            </a:r>
            <a:r>
              <a:rPr lang="it-IT" sz="2000" dirty="0" err="1">
                <a:latin typeface="Bierstadt" panose="020B0004020202020204" pitchFamily="34" charset="0"/>
                <a:cs typeface="Calibri" panose="020F0502020204030204" pitchFamily="34" charset="0"/>
              </a:rPr>
              <a:t>ga</a:t>
            </a:r>
            <a:r>
              <a:rPr lang="it-IT" sz="2000" dirty="0">
                <a:latin typeface="Bierstadt" panose="020B0004020202020204" pitchFamily="34" charset="0"/>
                <a:cs typeface="Calibri" panose="020F0502020204030204" pitchFamily="34" charset="0"/>
              </a:rPr>
              <a:t> </a:t>
            </a:r>
            <a:r>
              <a:rPr lang="it-IT" sz="2000" dirty="0" err="1">
                <a:latin typeface="Bierstadt" panose="020B0004020202020204" pitchFamily="34" charset="0"/>
                <a:cs typeface="Calibri" panose="020F0502020204030204" pitchFamily="34" charset="0"/>
              </a:rPr>
              <a:t>ik</a:t>
            </a:r>
            <a:r>
              <a:rPr lang="it-IT" sz="2000" dirty="0">
                <a:latin typeface="Bierstadt" panose="020B0004020202020204" pitchFamily="34" charset="0"/>
                <a:cs typeface="Calibri" panose="020F0502020204030204" pitchFamily="34" charset="0"/>
              </a:rPr>
              <a:t> </a:t>
            </a:r>
            <a:r>
              <a:rPr lang="it-IT" sz="2000" dirty="0" err="1">
                <a:latin typeface="Bierstadt" panose="020B0004020202020204" pitchFamily="34" charset="0"/>
                <a:cs typeface="Calibri" panose="020F0502020204030204" pitchFamily="34" charset="0"/>
              </a:rPr>
              <a:t>naar</a:t>
            </a:r>
            <a:r>
              <a:rPr lang="it-IT" sz="2000" dirty="0">
                <a:latin typeface="Bierstadt" panose="020B0004020202020204" pitchFamily="34" charset="0"/>
                <a:cs typeface="Calibri" panose="020F0502020204030204" pitchFamily="34" charset="0"/>
              </a:rPr>
              <a:t> school </a:t>
            </a:r>
          </a:p>
          <a:p>
            <a:pPr marL="457200" indent="-457200">
              <a:buFont typeface="+mj-lt"/>
              <a:buAutoNum type="arabicPeriod"/>
            </a:pPr>
            <a:r>
              <a:rPr lang="it-IT" sz="2000" dirty="0" err="1">
                <a:latin typeface="Bierstadt" panose="020B0004020202020204" pitchFamily="34" charset="0"/>
                <a:cs typeface="Calibri" panose="020F0502020204030204" pitchFamily="34" charset="0"/>
              </a:rPr>
              <a:t>Ik</a:t>
            </a:r>
            <a:r>
              <a:rPr lang="it-IT" sz="2000" dirty="0">
                <a:latin typeface="Bierstadt" panose="020B0004020202020204" pitchFamily="34" charset="0"/>
                <a:cs typeface="Calibri" panose="020F0502020204030204" pitchFamily="34" charset="0"/>
              </a:rPr>
              <a:t> zie </a:t>
            </a:r>
            <a:r>
              <a:rPr lang="it-IT" sz="2000" dirty="0" err="1">
                <a:latin typeface="Bierstadt" panose="020B0004020202020204" pitchFamily="34" charset="0"/>
                <a:cs typeface="Calibri" panose="020F0502020204030204" pitchFamily="34" charset="0"/>
              </a:rPr>
              <a:t>jou</a:t>
            </a:r>
            <a:endParaRPr lang="it-IT" sz="2000" dirty="0">
              <a:latin typeface="Bierstadt" panose="020B0004020202020204" pitchFamily="34" charset="0"/>
              <a:cs typeface="Calibri" panose="020F0502020204030204" pitchFamily="34" charset="0"/>
            </a:endParaRPr>
          </a:p>
          <a:p>
            <a:pPr marL="457200" indent="-457200">
              <a:buFont typeface="+mj-lt"/>
              <a:buAutoNum type="arabicPeriod"/>
            </a:pPr>
            <a:r>
              <a:rPr lang="it-IT" sz="2000" dirty="0" err="1">
                <a:latin typeface="Bierstadt" panose="020B0004020202020204" pitchFamily="34" charset="0"/>
                <a:cs typeface="Calibri" panose="020F0502020204030204" pitchFamily="34" charset="0"/>
              </a:rPr>
              <a:t>Wij</a:t>
            </a:r>
            <a:r>
              <a:rPr lang="it-IT" sz="2000" dirty="0">
                <a:latin typeface="Bierstadt" panose="020B0004020202020204" pitchFamily="34" charset="0"/>
                <a:cs typeface="Calibri" panose="020F0502020204030204" pitchFamily="34" charset="0"/>
              </a:rPr>
              <a:t> </a:t>
            </a:r>
            <a:r>
              <a:rPr lang="it-IT" sz="2000" dirty="0" err="1">
                <a:latin typeface="Bierstadt" panose="020B0004020202020204" pitchFamily="34" charset="0"/>
                <a:cs typeface="Calibri" panose="020F0502020204030204" pitchFamily="34" charset="0"/>
              </a:rPr>
              <a:t>moeten</a:t>
            </a:r>
            <a:r>
              <a:rPr lang="it-IT" sz="2000" dirty="0">
                <a:latin typeface="Bierstadt" panose="020B0004020202020204" pitchFamily="34" charset="0"/>
                <a:cs typeface="Calibri" panose="020F0502020204030204" pitchFamily="34" charset="0"/>
              </a:rPr>
              <a:t> </a:t>
            </a:r>
            <a:r>
              <a:rPr lang="it-IT" sz="2000" dirty="0" err="1">
                <a:latin typeface="Bierstadt" panose="020B0004020202020204" pitchFamily="34" charset="0"/>
                <a:cs typeface="Calibri" panose="020F0502020204030204" pitchFamily="34" charset="0"/>
              </a:rPr>
              <a:t>huiswerk</a:t>
            </a:r>
            <a:r>
              <a:rPr lang="it-IT" sz="2000" dirty="0">
                <a:latin typeface="Bierstadt" panose="020B0004020202020204" pitchFamily="34" charset="0"/>
                <a:cs typeface="Calibri" panose="020F0502020204030204" pitchFamily="34" charset="0"/>
              </a:rPr>
              <a:t> </a:t>
            </a:r>
            <a:r>
              <a:rPr lang="it-IT" sz="2000" dirty="0" err="1">
                <a:latin typeface="Bierstadt" panose="020B0004020202020204" pitchFamily="34" charset="0"/>
                <a:cs typeface="Calibri" panose="020F0502020204030204" pitchFamily="34" charset="0"/>
              </a:rPr>
              <a:t>maken</a:t>
            </a:r>
            <a:endParaRPr lang="it-IT" sz="2000" dirty="0">
              <a:latin typeface="Bierstadt" panose="020B0004020202020204" pitchFamily="34" charset="0"/>
              <a:cs typeface="Calibri" panose="020F0502020204030204" pitchFamily="34" charset="0"/>
            </a:endParaRPr>
          </a:p>
          <a:p>
            <a:pPr marL="457200" indent="-457200">
              <a:buFont typeface="+mj-lt"/>
              <a:buAutoNum type="arabicPeriod"/>
            </a:pPr>
            <a:r>
              <a:rPr lang="nl-NL" sz="2000" dirty="0">
                <a:latin typeface="Bierstadt" panose="020B0004020202020204" pitchFamily="34" charset="0"/>
                <a:cs typeface="Calibri" panose="020F0502020204030204" pitchFamily="34" charset="0"/>
              </a:rPr>
              <a:t>Wij zijn tot Utrecht gefietst</a:t>
            </a:r>
          </a:p>
          <a:p>
            <a:pPr marL="457200" indent="-457200">
              <a:buFont typeface="+mj-lt"/>
              <a:buAutoNum type="arabicPeriod"/>
            </a:pPr>
            <a:endParaRPr lang="it-IT" sz="2000" dirty="0">
              <a:latin typeface="Bierstadt" panose="020B0004020202020204" pitchFamily="34" charset="0"/>
              <a:cs typeface="Calibri" panose="020F0502020204030204" pitchFamily="34" charset="0"/>
            </a:endParaRPr>
          </a:p>
          <a:p>
            <a:pPr marL="0" indent="0">
              <a:buFont typeface="Arial" panose="020B0604020202020204" pitchFamily="34" charset="0"/>
              <a:buNone/>
            </a:pPr>
            <a:endParaRPr lang="it-IT" sz="2000" dirty="0">
              <a:latin typeface="Bierstadt" panose="020B0004020202020204" pitchFamily="34" charset="0"/>
            </a:endParaRPr>
          </a:p>
        </p:txBody>
      </p:sp>
    </p:spTree>
    <p:extLst>
      <p:ext uri="{BB962C8B-B14F-4D97-AF65-F5344CB8AC3E}">
        <p14:creationId xmlns:p14="http://schemas.microsoft.com/office/powerpoint/2010/main" val="2775160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10CC40-F784-7A79-05C3-CA2D54CFD21E}"/>
              </a:ext>
            </a:extLst>
          </p:cNvPr>
          <p:cNvSpPr>
            <a:spLocks noGrp="1"/>
          </p:cNvSpPr>
          <p:nvPr>
            <p:ph type="title"/>
          </p:nvPr>
        </p:nvSpPr>
        <p:spPr/>
        <p:txBody>
          <a:bodyPr/>
          <a:lstStyle/>
          <a:p>
            <a:pPr algn="ctr"/>
            <a:r>
              <a:rPr lang="it-IT" b="1" dirty="0"/>
              <a:t>DUBBEL INFINITIEF - OEFENING</a:t>
            </a:r>
          </a:p>
        </p:txBody>
      </p:sp>
      <p:sp>
        <p:nvSpPr>
          <p:cNvPr id="3" name="Segnaposto contenuto 2">
            <a:extLst>
              <a:ext uri="{FF2B5EF4-FFF2-40B4-BE49-F238E27FC236}">
                <a16:creationId xmlns:a16="http://schemas.microsoft.com/office/drawing/2014/main" id="{0F5DBA57-61D9-186F-E694-4322EFFF4EB4}"/>
              </a:ext>
            </a:extLst>
          </p:cNvPr>
          <p:cNvSpPr>
            <a:spLocks noGrp="1"/>
          </p:cNvSpPr>
          <p:nvPr>
            <p:ph idx="1"/>
          </p:nvPr>
        </p:nvSpPr>
        <p:spPr/>
        <p:txBody>
          <a:bodyPr/>
          <a:lstStyle/>
          <a:p>
            <a:r>
              <a:rPr lang="it-IT" dirty="0">
                <a:latin typeface="Bierstadt" panose="020B0004020202020204" pitchFamily="34" charset="0"/>
              </a:rPr>
              <a:t>De </a:t>
            </a:r>
            <a:r>
              <a:rPr lang="it-IT" dirty="0" err="1">
                <a:latin typeface="Bierstadt" panose="020B0004020202020204" pitchFamily="34" charset="0"/>
              </a:rPr>
              <a:t>patiënten</a:t>
            </a:r>
            <a:r>
              <a:rPr lang="it-IT" dirty="0">
                <a:latin typeface="Bierstadt" panose="020B0004020202020204" pitchFamily="34" charset="0"/>
              </a:rPr>
              <a:t> </a:t>
            </a:r>
            <a:r>
              <a:rPr lang="it-IT" dirty="0" err="1">
                <a:latin typeface="Bierstadt" panose="020B0004020202020204" pitchFamily="34" charset="0"/>
              </a:rPr>
              <a:t>moeten</a:t>
            </a:r>
            <a:r>
              <a:rPr lang="it-IT" dirty="0">
                <a:latin typeface="Bierstadt" panose="020B0004020202020204" pitchFamily="34" charset="0"/>
              </a:rPr>
              <a:t> </a:t>
            </a:r>
            <a:r>
              <a:rPr lang="it-IT" dirty="0" err="1">
                <a:latin typeface="Bierstadt" panose="020B0004020202020204" pitchFamily="34" charset="0"/>
              </a:rPr>
              <a:t>wachten</a:t>
            </a:r>
            <a:endParaRPr lang="it-IT" dirty="0">
              <a:latin typeface="Bierstadt" panose="020B0004020202020204" pitchFamily="34" charset="0"/>
            </a:endParaRPr>
          </a:p>
          <a:p>
            <a:r>
              <a:rPr lang="it-IT" dirty="0" err="1">
                <a:latin typeface="Bierstadt" panose="020B0004020202020204" pitchFamily="34" charset="0"/>
              </a:rPr>
              <a:t>Ik</a:t>
            </a:r>
            <a:r>
              <a:rPr lang="it-IT" dirty="0">
                <a:latin typeface="Bierstadt" panose="020B0004020202020204" pitchFamily="34" charset="0"/>
              </a:rPr>
              <a:t> </a:t>
            </a:r>
            <a:r>
              <a:rPr lang="it-IT" dirty="0" err="1">
                <a:latin typeface="Bierstadt" panose="020B0004020202020204" pitchFamily="34" charset="0"/>
              </a:rPr>
              <a:t>mag</a:t>
            </a:r>
            <a:r>
              <a:rPr lang="it-IT" dirty="0">
                <a:latin typeface="Bierstadt" panose="020B0004020202020204" pitchFamily="34" charset="0"/>
              </a:rPr>
              <a:t> </a:t>
            </a:r>
            <a:r>
              <a:rPr lang="it-IT" dirty="0" err="1">
                <a:latin typeface="Bierstadt" panose="020B0004020202020204" pitchFamily="34" charset="0"/>
              </a:rPr>
              <a:t>dat</a:t>
            </a:r>
            <a:r>
              <a:rPr lang="it-IT" dirty="0">
                <a:latin typeface="Bierstadt" panose="020B0004020202020204" pitchFamily="34" charset="0"/>
              </a:rPr>
              <a:t> </a:t>
            </a:r>
            <a:r>
              <a:rPr lang="it-IT" dirty="0" err="1">
                <a:latin typeface="Bierstadt" panose="020B0004020202020204" pitchFamily="34" charset="0"/>
              </a:rPr>
              <a:t>liedje</a:t>
            </a:r>
            <a:r>
              <a:rPr lang="it-IT" dirty="0">
                <a:latin typeface="Bierstadt" panose="020B0004020202020204" pitchFamily="34" charset="0"/>
              </a:rPr>
              <a:t> </a:t>
            </a:r>
            <a:r>
              <a:rPr lang="it-IT" dirty="0" err="1">
                <a:latin typeface="Bierstadt" panose="020B0004020202020204" pitchFamily="34" charset="0"/>
              </a:rPr>
              <a:t>zingen</a:t>
            </a:r>
            <a:endParaRPr lang="it-IT" dirty="0">
              <a:latin typeface="Bierstadt" panose="020B0004020202020204" pitchFamily="34" charset="0"/>
            </a:endParaRPr>
          </a:p>
          <a:p>
            <a:r>
              <a:rPr lang="it-IT" dirty="0" err="1">
                <a:latin typeface="Bierstadt" panose="020B0004020202020204" pitchFamily="34" charset="0"/>
              </a:rPr>
              <a:t>Het</a:t>
            </a:r>
            <a:r>
              <a:rPr lang="it-IT" dirty="0">
                <a:latin typeface="Bierstadt" panose="020B0004020202020204" pitchFamily="34" charset="0"/>
              </a:rPr>
              <a:t> </a:t>
            </a:r>
            <a:r>
              <a:rPr lang="it-IT" dirty="0" err="1">
                <a:latin typeface="Bierstadt" panose="020B0004020202020204" pitchFamily="34" charset="0"/>
              </a:rPr>
              <a:t>orkest</a:t>
            </a:r>
            <a:r>
              <a:rPr lang="it-IT" dirty="0">
                <a:latin typeface="Bierstadt" panose="020B0004020202020204" pitchFamily="34" charset="0"/>
              </a:rPr>
              <a:t> </a:t>
            </a:r>
            <a:r>
              <a:rPr lang="it-IT" dirty="0" err="1">
                <a:latin typeface="Bierstadt" panose="020B0004020202020204" pitchFamily="34" charset="0"/>
              </a:rPr>
              <a:t>moet</a:t>
            </a:r>
            <a:r>
              <a:rPr lang="it-IT" dirty="0">
                <a:latin typeface="Bierstadt" panose="020B0004020202020204" pitchFamily="34" charset="0"/>
              </a:rPr>
              <a:t> </a:t>
            </a:r>
            <a:r>
              <a:rPr lang="it-IT" dirty="0" err="1">
                <a:latin typeface="Bierstadt" panose="020B0004020202020204" pitchFamily="34" charset="0"/>
              </a:rPr>
              <a:t>verhuizen</a:t>
            </a:r>
            <a:endParaRPr lang="it-IT" dirty="0">
              <a:latin typeface="Bierstadt" panose="020B0004020202020204" pitchFamily="34" charset="0"/>
            </a:endParaRPr>
          </a:p>
          <a:p>
            <a:r>
              <a:rPr lang="it-IT" dirty="0">
                <a:latin typeface="Bierstadt" panose="020B0004020202020204" pitchFamily="34" charset="0"/>
              </a:rPr>
              <a:t>De politici </a:t>
            </a:r>
            <a:r>
              <a:rPr lang="it-IT" dirty="0" err="1">
                <a:latin typeface="Bierstadt" panose="020B0004020202020204" pitchFamily="34" charset="0"/>
              </a:rPr>
              <a:t>kunnen</a:t>
            </a:r>
            <a:r>
              <a:rPr lang="it-IT" dirty="0">
                <a:latin typeface="Bierstadt" panose="020B0004020202020204" pitchFamily="34" charset="0"/>
              </a:rPr>
              <a:t> </a:t>
            </a:r>
            <a:r>
              <a:rPr lang="it-IT" dirty="0" err="1">
                <a:latin typeface="Bierstadt" panose="020B0004020202020204" pitchFamily="34" charset="0"/>
              </a:rPr>
              <a:t>het</a:t>
            </a:r>
            <a:r>
              <a:rPr lang="it-IT" dirty="0">
                <a:latin typeface="Bierstadt" panose="020B0004020202020204" pitchFamily="34" charset="0"/>
              </a:rPr>
              <a:t> plan </a:t>
            </a:r>
            <a:r>
              <a:rPr lang="it-IT" dirty="0" err="1">
                <a:latin typeface="Bierstadt" panose="020B0004020202020204" pitchFamily="34" charset="0"/>
              </a:rPr>
              <a:t>bespreken</a:t>
            </a:r>
            <a:endParaRPr lang="it-IT" dirty="0">
              <a:latin typeface="Bierstadt" panose="020B0004020202020204" pitchFamily="34" charset="0"/>
            </a:endParaRPr>
          </a:p>
          <a:p>
            <a:r>
              <a:rPr lang="it-IT" dirty="0" err="1">
                <a:latin typeface="Bierstadt" panose="020B0004020202020204" pitchFamily="34" charset="0"/>
              </a:rPr>
              <a:t>Helaas</a:t>
            </a:r>
            <a:r>
              <a:rPr lang="it-IT" dirty="0">
                <a:latin typeface="Bierstadt" panose="020B0004020202020204" pitchFamily="34" charset="0"/>
              </a:rPr>
              <a:t> </a:t>
            </a:r>
            <a:r>
              <a:rPr lang="it-IT" dirty="0" err="1">
                <a:latin typeface="Bierstadt" panose="020B0004020202020204" pitchFamily="34" charset="0"/>
              </a:rPr>
              <a:t>moet</a:t>
            </a:r>
            <a:r>
              <a:rPr lang="it-IT" dirty="0">
                <a:latin typeface="Bierstadt" panose="020B0004020202020204" pitchFamily="34" charset="0"/>
              </a:rPr>
              <a:t> </a:t>
            </a:r>
            <a:r>
              <a:rPr lang="it-IT" dirty="0" err="1">
                <a:latin typeface="Bierstadt" panose="020B0004020202020204" pitchFamily="34" charset="0"/>
              </a:rPr>
              <a:t>zij</a:t>
            </a:r>
            <a:r>
              <a:rPr lang="it-IT" dirty="0">
                <a:latin typeface="Bierstadt" panose="020B0004020202020204" pitchFamily="34" charset="0"/>
              </a:rPr>
              <a:t> </a:t>
            </a:r>
            <a:r>
              <a:rPr lang="it-IT" dirty="0" err="1">
                <a:latin typeface="Bierstadt" panose="020B0004020202020204" pitchFamily="34" charset="0"/>
              </a:rPr>
              <a:t>het</a:t>
            </a:r>
            <a:r>
              <a:rPr lang="it-IT" dirty="0">
                <a:latin typeface="Bierstadt" panose="020B0004020202020204" pitchFamily="34" charset="0"/>
              </a:rPr>
              <a:t> </a:t>
            </a:r>
            <a:r>
              <a:rPr lang="it-IT" dirty="0" err="1">
                <a:latin typeface="Bierstadt" panose="020B0004020202020204" pitchFamily="34" charset="0"/>
              </a:rPr>
              <a:t>examen</a:t>
            </a:r>
            <a:r>
              <a:rPr lang="it-IT" dirty="0">
                <a:latin typeface="Bierstadt" panose="020B0004020202020204" pitchFamily="34" charset="0"/>
              </a:rPr>
              <a:t> </a:t>
            </a:r>
            <a:r>
              <a:rPr lang="it-IT" dirty="0" err="1">
                <a:latin typeface="Bierstadt" panose="020B0004020202020204" pitchFamily="34" charset="0"/>
              </a:rPr>
              <a:t>opnieuw</a:t>
            </a:r>
            <a:r>
              <a:rPr lang="it-IT" dirty="0">
                <a:latin typeface="Bierstadt" panose="020B0004020202020204" pitchFamily="34" charset="0"/>
              </a:rPr>
              <a:t> </a:t>
            </a:r>
            <a:r>
              <a:rPr lang="it-IT" dirty="0" err="1">
                <a:latin typeface="Bierstadt" panose="020B0004020202020204" pitchFamily="34" charset="0"/>
              </a:rPr>
              <a:t>doen</a:t>
            </a:r>
            <a:endParaRPr lang="it-IT" dirty="0">
              <a:latin typeface="Bierstadt" panose="020B0004020202020204" pitchFamily="34" charset="0"/>
            </a:endParaRPr>
          </a:p>
        </p:txBody>
      </p:sp>
    </p:spTree>
    <p:extLst>
      <p:ext uri="{BB962C8B-B14F-4D97-AF65-F5344CB8AC3E}">
        <p14:creationId xmlns:p14="http://schemas.microsoft.com/office/powerpoint/2010/main" val="3405205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4" descr="Immagine che contiene esterni, erba, acqua, cielo&#10;&#10;Descrizione generata automaticamente">
            <a:extLst>
              <a:ext uri="{FF2B5EF4-FFF2-40B4-BE49-F238E27FC236}">
                <a16:creationId xmlns:a16="http://schemas.microsoft.com/office/drawing/2014/main" id="{7C753BC5-D070-7A51-C86E-D8144AC3B8F4}"/>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33133" r="20762"/>
          <a:stretch/>
        </p:blipFill>
        <p:spPr>
          <a:xfrm>
            <a:off x="20" y="-2"/>
            <a:ext cx="4845848" cy="6858002"/>
          </a:xfrm>
          <a:prstGeom prst="rect">
            <a:avLst/>
          </a:prstGeom>
        </p:spPr>
      </p:pic>
      <p:sp>
        <p:nvSpPr>
          <p:cNvPr id="2" name="Titolo 1">
            <a:extLst>
              <a:ext uri="{FF2B5EF4-FFF2-40B4-BE49-F238E27FC236}">
                <a16:creationId xmlns:a16="http://schemas.microsoft.com/office/drawing/2014/main" id="{1740BD5F-6C07-E0DD-727C-40B3E9F23F86}"/>
              </a:ext>
            </a:extLst>
          </p:cNvPr>
          <p:cNvSpPr>
            <a:spLocks noGrp="1"/>
          </p:cNvSpPr>
          <p:nvPr>
            <p:ph type="title"/>
          </p:nvPr>
        </p:nvSpPr>
        <p:spPr>
          <a:xfrm>
            <a:off x="5606552" y="858982"/>
            <a:ext cx="4369757" cy="2129878"/>
          </a:xfrm>
        </p:spPr>
        <p:txBody>
          <a:bodyPr>
            <a:normAutofit/>
          </a:bodyPr>
          <a:lstStyle/>
          <a:p>
            <a:r>
              <a:rPr lang="it-IT"/>
              <a:t>REGOLA 3 </a:t>
            </a:r>
            <a:endParaRPr lang="it-IT" dirty="0"/>
          </a:p>
        </p:txBody>
      </p:sp>
      <p:sp>
        <p:nvSpPr>
          <p:cNvPr id="3" name="Segnaposto contenuto 2">
            <a:extLst>
              <a:ext uri="{FF2B5EF4-FFF2-40B4-BE49-F238E27FC236}">
                <a16:creationId xmlns:a16="http://schemas.microsoft.com/office/drawing/2014/main" id="{EEA39DC7-8BBD-0546-0AD1-4621F71EE61E}"/>
              </a:ext>
            </a:extLst>
          </p:cNvPr>
          <p:cNvSpPr>
            <a:spLocks noGrp="1"/>
          </p:cNvSpPr>
          <p:nvPr>
            <p:ph idx="1"/>
          </p:nvPr>
        </p:nvSpPr>
        <p:spPr>
          <a:xfrm>
            <a:off x="5045826" y="2527918"/>
            <a:ext cx="6766560" cy="3824509"/>
          </a:xfrm>
        </p:spPr>
        <p:txBody>
          <a:bodyPr>
            <a:normAutofit fontScale="77500" lnSpcReduction="20000"/>
          </a:bodyPr>
          <a:lstStyle/>
          <a:p>
            <a:pPr>
              <a:lnSpc>
                <a:spcPct val="100000"/>
              </a:lnSpc>
            </a:pPr>
            <a:r>
              <a:rPr lang="it-IT" sz="2400" dirty="0">
                <a:latin typeface="Bierstadt" panose="020B0004020202020204" pitchFamily="34" charset="0"/>
              </a:rPr>
              <a:t>I verbi prefissati </a:t>
            </a:r>
            <a:r>
              <a:rPr lang="it-IT" sz="2400" b="1" u="sng" dirty="0">
                <a:latin typeface="Bierstadt" panose="020B0004020202020204" pitchFamily="34" charset="0"/>
              </a:rPr>
              <a:t>non</a:t>
            </a:r>
            <a:r>
              <a:rPr lang="it-IT" sz="2400" dirty="0">
                <a:latin typeface="Bierstadt" panose="020B0004020202020204" pitchFamily="34" charset="0"/>
              </a:rPr>
              <a:t> prendono il prefisso </a:t>
            </a:r>
            <a:r>
              <a:rPr lang="it-IT" sz="2400" dirty="0" err="1">
                <a:latin typeface="Bierstadt" panose="020B0004020202020204" pitchFamily="34" charset="0"/>
              </a:rPr>
              <a:t>ge</a:t>
            </a:r>
            <a:r>
              <a:rPr lang="it-IT" sz="2400" dirty="0">
                <a:latin typeface="Bierstadt" panose="020B0004020202020204" pitchFamily="34" charset="0"/>
              </a:rPr>
              <a:t>- </a:t>
            </a:r>
          </a:p>
          <a:p>
            <a:pPr>
              <a:lnSpc>
                <a:spcPct val="100000"/>
              </a:lnSpc>
            </a:pPr>
            <a:endParaRPr lang="it-IT" sz="2400" dirty="0">
              <a:latin typeface="Bierstadt" panose="020B0004020202020204" pitchFamily="34" charset="0"/>
            </a:endParaRPr>
          </a:p>
          <a:p>
            <a:pPr>
              <a:lnSpc>
                <a:spcPct val="100000"/>
              </a:lnSpc>
            </a:pPr>
            <a:r>
              <a:rPr lang="it-IT" sz="2400" b="1" dirty="0">
                <a:latin typeface="Bierstadt" panose="020B0004020202020204" pitchFamily="34" charset="0"/>
              </a:rPr>
              <a:t>I prefissi da tenere d’occhio sono: </a:t>
            </a:r>
          </a:p>
          <a:p>
            <a:pPr>
              <a:lnSpc>
                <a:spcPct val="100000"/>
              </a:lnSpc>
            </a:pPr>
            <a:endParaRPr lang="it-IT" sz="2400" b="1" dirty="0">
              <a:latin typeface="Bierstadt" panose="020B0004020202020204" pitchFamily="34" charset="0"/>
            </a:endParaRPr>
          </a:p>
          <a:p>
            <a:pPr>
              <a:lnSpc>
                <a:spcPct val="100000"/>
              </a:lnSpc>
            </a:pPr>
            <a:r>
              <a:rPr lang="it-IT" sz="2400" b="1" dirty="0">
                <a:latin typeface="Bierstadt" panose="020B0004020202020204" pitchFamily="34" charset="0"/>
              </a:rPr>
              <a:t>Be-     </a:t>
            </a:r>
            <a:r>
              <a:rPr lang="it-IT" sz="2400" b="1" dirty="0" err="1">
                <a:latin typeface="Bierstadt" panose="020B0004020202020204" pitchFamily="34" charset="0"/>
              </a:rPr>
              <a:t>be</a:t>
            </a:r>
            <a:r>
              <a:rPr lang="it-IT" sz="2400" dirty="0" err="1">
                <a:latin typeface="Bierstadt" panose="020B0004020202020204" pitchFamily="34" charset="0"/>
              </a:rPr>
              <a:t>antwoorden</a:t>
            </a:r>
            <a:r>
              <a:rPr lang="it-IT" sz="2400" dirty="0">
                <a:latin typeface="Bierstadt" panose="020B0004020202020204" pitchFamily="34" charset="0"/>
              </a:rPr>
              <a:t> (rispondere)</a:t>
            </a:r>
            <a:r>
              <a:rPr lang="it-IT" sz="2400" b="1" dirty="0">
                <a:latin typeface="Bierstadt" panose="020B0004020202020204" pitchFamily="34" charset="0"/>
              </a:rPr>
              <a:t> – </a:t>
            </a:r>
            <a:r>
              <a:rPr lang="it-IT" sz="2400" dirty="0" err="1">
                <a:latin typeface="Bierstadt" panose="020B0004020202020204" pitchFamily="34" charset="0"/>
              </a:rPr>
              <a:t>beantwoord</a:t>
            </a:r>
            <a:r>
              <a:rPr lang="it-IT" sz="2400" dirty="0">
                <a:latin typeface="Bierstadt" panose="020B0004020202020204" pitchFamily="34" charset="0"/>
              </a:rPr>
              <a:t> (</a:t>
            </a:r>
            <a:r>
              <a:rPr lang="it-IT" sz="2400" b="1" u="sng" dirty="0">
                <a:solidFill>
                  <a:srgbClr val="FF0000"/>
                </a:solidFill>
                <a:latin typeface="Bierstadt" panose="020B0004020202020204" pitchFamily="34" charset="0"/>
              </a:rPr>
              <a:t>NON </a:t>
            </a:r>
            <a:r>
              <a:rPr lang="it-IT" sz="2400" b="1" u="sng" dirty="0" err="1">
                <a:solidFill>
                  <a:srgbClr val="FF0000"/>
                </a:solidFill>
                <a:latin typeface="Bierstadt" panose="020B0004020202020204" pitchFamily="34" charset="0"/>
              </a:rPr>
              <a:t>gebeantwoord</a:t>
            </a:r>
            <a:r>
              <a:rPr lang="it-IT" sz="2400" dirty="0">
                <a:latin typeface="Bierstadt" panose="020B0004020202020204" pitchFamily="34" charset="0"/>
              </a:rPr>
              <a:t>) </a:t>
            </a:r>
          </a:p>
          <a:p>
            <a:pPr>
              <a:lnSpc>
                <a:spcPct val="100000"/>
              </a:lnSpc>
            </a:pPr>
            <a:r>
              <a:rPr lang="it-IT" sz="2400" b="1" dirty="0">
                <a:latin typeface="Bierstadt" panose="020B0004020202020204" pitchFamily="34" charset="0"/>
              </a:rPr>
              <a:t>Ver-    </a:t>
            </a:r>
            <a:r>
              <a:rPr lang="it-IT" sz="2400" b="1" dirty="0" err="1">
                <a:latin typeface="Bierstadt" panose="020B0004020202020204" pitchFamily="34" charset="0"/>
              </a:rPr>
              <a:t>ver</a:t>
            </a:r>
            <a:r>
              <a:rPr lang="it-IT" sz="2400" dirty="0" err="1">
                <a:latin typeface="Bierstadt" panose="020B0004020202020204" pitchFamily="34" charset="0"/>
              </a:rPr>
              <a:t>binden</a:t>
            </a:r>
            <a:r>
              <a:rPr lang="it-IT" sz="2400" b="1" dirty="0">
                <a:latin typeface="Bierstadt" panose="020B0004020202020204" pitchFamily="34" charset="0"/>
              </a:rPr>
              <a:t> </a:t>
            </a:r>
            <a:r>
              <a:rPr lang="it-IT" sz="2400" dirty="0">
                <a:latin typeface="Bierstadt" panose="020B0004020202020204" pitchFamily="34" charset="0"/>
              </a:rPr>
              <a:t>(unire) </a:t>
            </a:r>
            <a:r>
              <a:rPr lang="it-IT" sz="2400" b="1" dirty="0">
                <a:latin typeface="Bierstadt" panose="020B0004020202020204" pitchFamily="34" charset="0"/>
              </a:rPr>
              <a:t>– </a:t>
            </a:r>
            <a:r>
              <a:rPr lang="it-IT" sz="2400" dirty="0" err="1">
                <a:latin typeface="Bierstadt" panose="020B0004020202020204" pitchFamily="34" charset="0"/>
              </a:rPr>
              <a:t>verbonden</a:t>
            </a:r>
            <a:r>
              <a:rPr lang="it-IT" sz="2400" dirty="0">
                <a:latin typeface="Bierstadt" panose="020B0004020202020204" pitchFamily="34" charset="0"/>
              </a:rPr>
              <a:t> </a:t>
            </a:r>
          </a:p>
          <a:p>
            <a:pPr>
              <a:lnSpc>
                <a:spcPct val="100000"/>
              </a:lnSpc>
            </a:pPr>
            <a:r>
              <a:rPr lang="it-IT" sz="2400" b="1" dirty="0" err="1">
                <a:latin typeface="Bierstadt" panose="020B0004020202020204" pitchFamily="34" charset="0"/>
              </a:rPr>
              <a:t>Ge</a:t>
            </a:r>
            <a:r>
              <a:rPr lang="it-IT" sz="2400" b="1" dirty="0">
                <a:latin typeface="Bierstadt" panose="020B0004020202020204" pitchFamily="34" charset="0"/>
              </a:rPr>
              <a:t>-      </a:t>
            </a:r>
            <a:r>
              <a:rPr lang="it-IT" sz="2400" b="1" dirty="0" err="1">
                <a:latin typeface="Bierstadt" panose="020B0004020202020204" pitchFamily="34" charset="0"/>
              </a:rPr>
              <a:t>ge</a:t>
            </a:r>
            <a:r>
              <a:rPr lang="it-IT" sz="2400" dirty="0" err="1">
                <a:latin typeface="Bierstadt" panose="020B0004020202020204" pitchFamily="34" charset="0"/>
              </a:rPr>
              <a:t>denken</a:t>
            </a:r>
            <a:r>
              <a:rPr lang="it-IT" sz="2400" b="1" dirty="0">
                <a:latin typeface="Bierstadt" panose="020B0004020202020204" pitchFamily="34" charset="0"/>
              </a:rPr>
              <a:t> </a:t>
            </a:r>
            <a:r>
              <a:rPr lang="it-IT" sz="2400" dirty="0">
                <a:latin typeface="Bierstadt" panose="020B0004020202020204" pitchFamily="34" charset="0"/>
              </a:rPr>
              <a:t>(commemorare) – </a:t>
            </a:r>
            <a:r>
              <a:rPr lang="it-IT" sz="2400" dirty="0" err="1">
                <a:latin typeface="Bierstadt" panose="020B0004020202020204" pitchFamily="34" charset="0"/>
              </a:rPr>
              <a:t>gedacht</a:t>
            </a:r>
            <a:r>
              <a:rPr lang="it-IT" sz="2400" dirty="0">
                <a:latin typeface="Bierstadt" panose="020B0004020202020204" pitchFamily="34" charset="0"/>
              </a:rPr>
              <a:t> </a:t>
            </a:r>
          </a:p>
          <a:p>
            <a:pPr>
              <a:lnSpc>
                <a:spcPct val="100000"/>
              </a:lnSpc>
            </a:pPr>
            <a:r>
              <a:rPr lang="it-IT" sz="2400" b="1" dirty="0" err="1">
                <a:latin typeface="Bierstadt" panose="020B0004020202020204" pitchFamily="34" charset="0"/>
              </a:rPr>
              <a:t>Ont</a:t>
            </a:r>
            <a:r>
              <a:rPr lang="it-IT" sz="2400" b="1" dirty="0">
                <a:latin typeface="Bierstadt" panose="020B0004020202020204" pitchFamily="34" charset="0"/>
              </a:rPr>
              <a:t>-    </a:t>
            </a:r>
            <a:r>
              <a:rPr lang="it-IT" sz="2400" b="1" dirty="0" err="1">
                <a:latin typeface="Bierstadt" panose="020B0004020202020204" pitchFamily="34" charset="0"/>
              </a:rPr>
              <a:t>ont</a:t>
            </a:r>
            <a:r>
              <a:rPr lang="it-IT" sz="2400" dirty="0" err="1">
                <a:latin typeface="Bierstadt" panose="020B0004020202020204" pitchFamily="34" charset="0"/>
              </a:rPr>
              <a:t>wikkelen</a:t>
            </a:r>
            <a:r>
              <a:rPr lang="it-IT" sz="2400" dirty="0">
                <a:latin typeface="Bierstadt" panose="020B0004020202020204" pitchFamily="34" charset="0"/>
              </a:rPr>
              <a:t> (sviluppare) - </a:t>
            </a:r>
            <a:r>
              <a:rPr lang="it-IT" sz="2400" dirty="0" err="1">
                <a:latin typeface="Bierstadt" panose="020B0004020202020204" pitchFamily="34" charset="0"/>
              </a:rPr>
              <a:t>ontwikkeld</a:t>
            </a:r>
            <a:endParaRPr lang="it-IT" sz="2400" dirty="0">
              <a:latin typeface="Bierstadt" panose="020B0004020202020204" pitchFamily="34" charset="0"/>
            </a:endParaRPr>
          </a:p>
          <a:p>
            <a:pPr>
              <a:lnSpc>
                <a:spcPct val="100000"/>
              </a:lnSpc>
            </a:pPr>
            <a:r>
              <a:rPr lang="it-IT" sz="2400" b="1" dirty="0" err="1">
                <a:latin typeface="Bierstadt" panose="020B0004020202020204" pitchFamily="34" charset="0"/>
              </a:rPr>
              <a:t>Er</a:t>
            </a:r>
            <a:r>
              <a:rPr lang="it-IT" sz="2400" b="1" dirty="0">
                <a:latin typeface="Bierstadt" panose="020B0004020202020204" pitchFamily="34" charset="0"/>
              </a:rPr>
              <a:t>-       </a:t>
            </a:r>
            <a:r>
              <a:rPr lang="it-IT" sz="2400" b="1" dirty="0" err="1">
                <a:latin typeface="Bierstadt" panose="020B0004020202020204" pitchFamily="34" charset="0"/>
              </a:rPr>
              <a:t>er</a:t>
            </a:r>
            <a:r>
              <a:rPr lang="it-IT" sz="2400" dirty="0" err="1">
                <a:latin typeface="Bierstadt" panose="020B0004020202020204" pitchFamily="34" charset="0"/>
              </a:rPr>
              <a:t>kennen</a:t>
            </a:r>
            <a:r>
              <a:rPr lang="it-IT" sz="2400" b="1" dirty="0">
                <a:latin typeface="Bierstadt" panose="020B0004020202020204" pitchFamily="34" charset="0"/>
              </a:rPr>
              <a:t> </a:t>
            </a:r>
            <a:r>
              <a:rPr lang="it-IT" sz="2400" dirty="0">
                <a:latin typeface="Bierstadt" panose="020B0004020202020204" pitchFamily="34" charset="0"/>
              </a:rPr>
              <a:t>(riconoscere) – </a:t>
            </a:r>
            <a:r>
              <a:rPr lang="it-IT" sz="2400" dirty="0" err="1">
                <a:latin typeface="Bierstadt" panose="020B0004020202020204" pitchFamily="34" charset="0"/>
              </a:rPr>
              <a:t>erkend</a:t>
            </a:r>
            <a:r>
              <a:rPr lang="it-IT" sz="2400" dirty="0">
                <a:latin typeface="Bierstadt" panose="020B0004020202020204" pitchFamily="34" charset="0"/>
              </a:rPr>
              <a:t> </a:t>
            </a:r>
          </a:p>
          <a:p>
            <a:pPr>
              <a:lnSpc>
                <a:spcPct val="100000"/>
              </a:lnSpc>
            </a:pPr>
            <a:r>
              <a:rPr lang="it-IT" sz="2400" b="1" dirty="0" err="1">
                <a:latin typeface="Bierstadt" panose="020B0004020202020204" pitchFamily="34" charset="0"/>
              </a:rPr>
              <a:t>Her</a:t>
            </a:r>
            <a:r>
              <a:rPr lang="it-IT" sz="2400" b="1" dirty="0">
                <a:latin typeface="Bierstadt" panose="020B0004020202020204" pitchFamily="34" charset="0"/>
              </a:rPr>
              <a:t>-     </a:t>
            </a:r>
            <a:r>
              <a:rPr lang="it-IT" sz="2400" b="1" dirty="0" err="1">
                <a:latin typeface="Bierstadt" panose="020B0004020202020204" pitchFamily="34" charset="0"/>
              </a:rPr>
              <a:t>her</a:t>
            </a:r>
            <a:r>
              <a:rPr lang="it-IT" sz="2400" dirty="0" err="1">
                <a:latin typeface="Bierstadt" panose="020B0004020202020204" pitchFamily="34" charset="0"/>
              </a:rPr>
              <a:t>halen</a:t>
            </a:r>
            <a:r>
              <a:rPr lang="it-IT" sz="2400" dirty="0">
                <a:latin typeface="Bierstadt" panose="020B0004020202020204" pitchFamily="34" charset="0"/>
              </a:rPr>
              <a:t> (ripetere) – </a:t>
            </a:r>
            <a:r>
              <a:rPr lang="it-IT" sz="2400" dirty="0" err="1">
                <a:latin typeface="Bierstadt" panose="020B0004020202020204" pitchFamily="34" charset="0"/>
              </a:rPr>
              <a:t>herhaald</a:t>
            </a:r>
            <a:r>
              <a:rPr lang="it-IT" sz="2400" dirty="0">
                <a:latin typeface="Bierstadt" panose="020B0004020202020204" pitchFamily="34" charset="0"/>
              </a:rPr>
              <a:t> </a:t>
            </a:r>
          </a:p>
        </p:txBody>
      </p:sp>
    </p:spTree>
    <p:extLst>
      <p:ext uri="{BB962C8B-B14F-4D97-AF65-F5344CB8AC3E}">
        <p14:creationId xmlns:p14="http://schemas.microsoft.com/office/powerpoint/2010/main" val="368936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03FD73-0ED9-3F86-7B1C-8781277C56E2}"/>
              </a:ext>
            </a:extLst>
          </p:cNvPr>
          <p:cNvSpPr>
            <a:spLocks noGrp="1"/>
          </p:cNvSpPr>
          <p:nvPr>
            <p:ph type="title"/>
          </p:nvPr>
        </p:nvSpPr>
        <p:spPr/>
        <p:txBody>
          <a:bodyPr/>
          <a:lstStyle/>
          <a:p>
            <a:pPr algn="ctr"/>
            <a:r>
              <a:rPr lang="it-IT" dirty="0" err="1"/>
              <a:t>Nevenschikking</a:t>
            </a:r>
            <a:r>
              <a:rPr lang="it-IT" dirty="0"/>
              <a:t> </a:t>
            </a:r>
          </a:p>
        </p:txBody>
      </p:sp>
      <p:sp>
        <p:nvSpPr>
          <p:cNvPr id="3" name="Segnaposto contenuto 2">
            <a:extLst>
              <a:ext uri="{FF2B5EF4-FFF2-40B4-BE49-F238E27FC236}">
                <a16:creationId xmlns:a16="http://schemas.microsoft.com/office/drawing/2014/main" id="{AE009A16-B5F4-4979-480B-8F5B09CFCCC8}"/>
              </a:ext>
            </a:extLst>
          </p:cNvPr>
          <p:cNvSpPr>
            <a:spLocks noGrp="1"/>
          </p:cNvSpPr>
          <p:nvPr>
            <p:ph idx="1"/>
          </p:nvPr>
        </p:nvSpPr>
        <p:spPr/>
        <p:txBody>
          <a:bodyPr/>
          <a:lstStyle/>
          <a:p>
            <a:r>
              <a:rPr lang="it-IT" b="1" dirty="0" err="1">
                <a:latin typeface="Bierstadt" panose="020B0004020202020204" pitchFamily="34" charset="0"/>
              </a:rPr>
              <a:t>Nevenschikking</a:t>
            </a:r>
            <a:r>
              <a:rPr lang="it-IT" b="1" dirty="0">
                <a:latin typeface="Bierstadt" panose="020B0004020202020204" pitchFamily="34" charset="0"/>
              </a:rPr>
              <a:t> = paratassi (en, </a:t>
            </a:r>
            <a:r>
              <a:rPr lang="it-IT" b="1" dirty="0" err="1">
                <a:latin typeface="Bierstadt" panose="020B0004020202020204" pitchFamily="34" charset="0"/>
              </a:rPr>
              <a:t>maar</a:t>
            </a:r>
            <a:r>
              <a:rPr lang="it-IT" b="1" dirty="0">
                <a:latin typeface="Bierstadt" panose="020B0004020202020204" pitchFamily="34" charset="0"/>
              </a:rPr>
              <a:t>, of, </a:t>
            </a:r>
            <a:r>
              <a:rPr lang="it-IT" b="1" dirty="0" err="1">
                <a:latin typeface="Bierstadt" panose="020B0004020202020204" pitchFamily="34" charset="0"/>
              </a:rPr>
              <a:t>want</a:t>
            </a:r>
            <a:r>
              <a:rPr lang="it-IT" b="1" dirty="0">
                <a:latin typeface="Bierstadt" panose="020B0004020202020204" pitchFamily="34" charset="0"/>
              </a:rPr>
              <a:t>, </a:t>
            </a:r>
            <a:r>
              <a:rPr lang="it-IT" b="1" dirty="0" err="1">
                <a:latin typeface="Bierstadt" panose="020B0004020202020204" pitchFamily="34" charset="0"/>
              </a:rPr>
              <a:t>dus</a:t>
            </a:r>
            <a:r>
              <a:rPr lang="it-IT" b="1" dirty="0">
                <a:latin typeface="Bierstadt" panose="020B0004020202020204" pitchFamily="34" charset="0"/>
              </a:rPr>
              <a:t>)</a:t>
            </a:r>
          </a:p>
          <a:p>
            <a:endParaRPr lang="it-IT" dirty="0"/>
          </a:p>
          <a:p>
            <a:pPr marL="0" indent="0">
              <a:buNone/>
            </a:pPr>
            <a:r>
              <a:rPr lang="nl-NL" b="0" i="0" dirty="0">
                <a:solidFill>
                  <a:srgbClr val="000000"/>
                </a:solidFill>
                <a:effectLst/>
                <a:latin typeface="Dover Sans Text-Web"/>
              </a:rPr>
              <a:t>De jongen </a:t>
            </a:r>
            <a:r>
              <a:rPr lang="nl-NL" b="0" i="0" dirty="0">
                <a:solidFill>
                  <a:srgbClr val="000000"/>
                </a:solidFill>
                <a:effectLst/>
                <a:latin typeface="Dover Sans Text-Web Italic"/>
              </a:rPr>
              <a:t>liep</a:t>
            </a:r>
            <a:r>
              <a:rPr lang="nl-NL" b="0" i="0" dirty="0">
                <a:solidFill>
                  <a:srgbClr val="000000"/>
                </a:solidFill>
                <a:effectLst/>
                <a:latin typeface="Dover Sans Text-Web"/>
              </a:rPr>
              <a:t> de trap op </a:t>
            </a:r>
            <a:r>
              <a:rPr lang="nl-NL" b="1" i="0" dirty="0">
                <a:solidFill>
                  <a:srgbClr val="000000"/>
                </a:solidFill>
                <a:effectLst/>
                <a:latin typeface="Dover Sans Text-Web"/>
              </a:rPr>
              <a:t>en</a:t>
            </a:r>
            <a:r>
              <a:rPr lang="nl-NL" b="0" i="0" dirty="0">
                <a:solidFill>
                  <a:srgbClr val="000000"/>
                </a:solidFill>
                <a:effectLst/>
                <a:latin typeface="Dover Sans Text-Web"/>
              </a:rPr>
              <a:t> </a:t>
            </a:r>
            <a:r>
              <a:rPr lang="nl-NL" b="0" i="0" dirty="0">
                <a:solidFill>
                  <a:srgbClr val="000000"/>
                </a:solidFill>
                <a:effectLst/>
                <a:latin typeface="Dover Sans Text-Web Italic"/>
              </a:rPr>
              <a:t>ging</a:t>
            </a:r>
            <a:r>
              <a:rPr lang="nl-NL" b="0" i="0" dirty="0">
                <a:solidFill>
                  <a:srgbClr val="000000"/>
                </a:solidFill>
                <a:effectLst/>
                <a:latin typeface="Dover Sans Text-Web"/>
              </a:rPr>
              <a:t> zijn kamer in</a:t>
            </a:r>
          </a:p>
          <a:p>
            <a:pPr marL="0" indent="0">
              <a:buNone/>
            </a:pPr>
            <a:r>
              <a:rPr lang="nl-NL" dirty="0">
                <a:solidFill>
                  <a:srgbClr val="000000"/>
                </a:solidFill>
                <a:latin typeface="Dover Sans Text-Web"/>
              </a:rPr>
              <a:t>De jongen liep de trap op </a:t>
            </a:r>
            <a:r>
              <a:rPr lang="nl-NL" b="1" dirty="0">
                <a:solidFill>
                  <a:srgbClr val="000000"/>
                </a:solidFill>
                <a:latin typeface="Dover Sans Text-Web"/>
              </a:rPr>
              <a:t>maar</a:t>
            </a:r>
            <a:r>
              <a:rPr lang="nl-NL" dirty="0">
                <a:solidFill>
                  <a:srgbClr val="000000"/>
                </a:solidFill>
                <a:latin typeface="Dover Sans Text-Web"/>
              </a:rPr>
              <a:t> ging zijn kamer niet in </a:t>
            </a:r>
          </a:p>
          <a:p>
            <a:pPr marL="0" indent="0">
              <a:buNone/>
            </a:pPr>
            <a:r>
              <a:rPr lang="nl-NL" dirty="0">
                <a:solidFill>
                  <a:srgbClr val="000000"/>
                </a:solidFill>
                <a:latin typeface="Dover Sans Text-Web"/>
              </a:rPr>
              <a:t>Loopt de jongen de trap op </a:t>
            </a:r>
            <a:r>
              <a:rPr lang="nl-NL" b="1" dirty="0">
                <a:solidFill>
                  <a:srgbClr val="000000"/>
                </a:solidFill>
                <a:latin typeface="Dover Sans Text-Web"/>
              </a:rPr>
              <a:t>of</a:t>
            </a:r>
            <a:r>
              <a:rPr lang="nl-NL" dirty="0">
                <a:solidFill>
                  <a:srgbClr val="000000"/>
                </a:solidFill>
                <a:latin typeface="Dover Sans Text-Web"/>
              </a:rPr>
              <a:t> blijft hij beneden? </a:t>
            </a:r>
          </a:p>
          <a:p>
            <a:pPr marL="0" indent="0">
              <a:buNone/>
            </a:pPr>
            <a:r>
              <a:rPr lang="nl-NL" dirty="0">
                <a:solidFill>
                  <a:srgbClr val="000000"/>
                </a:solidFill>
                <a:latin typeface="Dover Sans Text-Web"/>
              </a:rPr>
              <a:t>De jongen liep de trap op </a:t>
            </a:r>
            <a:r>
              <a:rPr lang="nl-NL" b="1" dirty="0">
                <a:solidFill>
                  <a:srgbClr val="000000"/>
                </a:solidFill>
                <a:latin typeface="Dover Sans Text-Web"/>
              </a:rPr>
              <a:t>want</a:t>
            </a:r>
            <a:r>
              <a:rPr lang="nl-NL" dirty="0">
                <a:solidFill>
                  <a:srgbClr val="000000"/>
                </a:solidFill>
                <a:latin typeface="Dover Sans Text-Web"/>
              </a:rPr>
              <a:t> hij is snel</a:t>
            </a:r>
          </a:p>
          <a:p>
            <a:pPr marL="0" indent="0">
              <a:buNone/>
            </a:pPr>
            <a:r>
              <a:rPr lang="nl-NL" dirty="0">
                <a:solidFill>
                  <a:srgbClr val="000000"/>
                </a:solidFill>
                <a:latin typeface="Dover Sans Text-Web"/>
              </a:rPr>
              <a:t>De jongen wilde naar de bovenverdieping gaan, </a:t>
            </a:r>
            <a:r>
              <a:rPr lang="nl-NL" b="1" dirty="0">
                <a:solidFill>
                  <a:srgbClr val="000000"/>
                </a:solidFill>
                <a:latin typeface="Dover Sans Text-Web"/>
              </a:rPr>
              <a:t>dus </a:t>
            </a:r>
            <a:r>
              <a:rPr lang="nl-NL" dirty="0">
                <a:solidFill>
                  <a:srgbClr val="000000"/>
                </a:solidFill>
                <a:latin typeface="Dover Sans Text-Web"/>
              </a:rPr>
              <a:t>hij liep de trap op. </a:t>
            </a:r>
            <a:endParaRPr lang="it-IT" dirty="0"/>
          </a:p>
        </p:txBody>
      </p:sp>
    </p:spTree>
    <p:extLst>
      <p:ext uri="{BB962C8B-B14F-4D97-AF65-F5344CB8AC3E}">
        <p14:creationId xmlns:p14="http://schemas.microsoft.com/office/powerpoint/2010/main" val="3648446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36A4F0-0CAF-44B9-3FB3-E3371BF316F7}"/>
              </a:ext>
            </a:extLst>
          </p:cNvPr>
          <p:cNvSpPr>
            <a:spLocks noGrp="1"/>
          </p:cNvSpPr>
          <p:nvPr>
            <p:ph type="title"/>
          </p:nvPr>
        </p:nvSpPr>
        <p:spPr/>
        <p:txBody>
          <a:bodyPr/>
          <a:lstStyle/>
          <a:p>
            <a:pPr algn="ctr"/>
            <a:r>
              <a:rPr lang="it-IT" dirty="0" err="1"/>
              <a:t>Onderschikking</a:t>
            </a:r>
            <a:endParaRPr lang="it-IT" dirty="0"/>
          </a:p>
        </p:txBody>
      </p:sp>
      <p:sp>
        <p:nvSpPr>
          <p:cNvPr id="3" name="Segnaposto contenuto 2">
            <a:extLst>
              <a:ext uri="{FF2B5EF4-FFF2-40B4-BE49-F238E27FC236}">
                <a16:creationId xmlns:a16="http://schemas.microsoft.com/office/drawing/2014/main" id="{14A916E9-20C2-F8E4-386E-779EFCEC5D63}"/>
              </a:ext>
            </a:extLst>
          </p:cNvPr>
          <p:cNvSpPr>
            <a:spLocks noGrp="1"/>
          </p:cNvSpPr>
          <p:nvPr>
            <p:ph idx="1"/>
          </p:nvPr>
        </p:nvSpPr>
        <p:spPr/>
        <p:txBody>
          <a:bodyPr/>
          <a:lstStyle/>
          <a:p>
            <a:r>
              <a:rPr lang="it-IT" b="1" dirty="0" err="1">
                <a:latin typeface="Bierstadt" panose="020B0004020202020204" pitchFamily="34" charset="0"/>
              </a:rPr>
              <a:t>Onderschikking</a:t>
            </a:r>
            <a:r>
              <a:rPr lang="it-IT" b="1" dirty="0">
                <a:latin typeface="Bierstadt" panose="020B0004020202020204" pitchFamily="34" charset="0"/>
              </a:rPr>
              <a:t>: ipotassi (die, </a:t>
            </a:r>
            <a:r>
              <a:rPr lang="it-IT" b="1" dirty="0" err="1">
                <a:latin typeface="Bierstadt" panose="020B0004020202020204" pitchFamily="34" charset="0"/>
              </a:rPr>
              <a:t>dat</a:t>
            </a:r>
            <a:r>
              <a:rPr lang="it-IT" b="1" dirty="0">
                <a:latin typeface="Bierstadt" panose="020B0004020202020204" pitchFamily="34" charset="0"/>
              </a:rPr>
              <a:t>, </a:t>
            </a:r>
            <a:r>
              <a:rPr lang="it-IT" b="1" dirty="0" err="1">
                <a:latin typeface="Bierstadt" panose="020B0004020202020204" pitchFamily="34" charset="0"/>
              </a:rPr>
              <a:t>omdat</a:t>
            </a:r>
            <a:r>
              <a:rPr lang="it-IT" b="1" dirty="0">
                <a:latin typeface="Bierstadt" panose="020B0004020202020204" pitchFamily="34" charset="0"/>
              </a:rPr>
              <a:t>) </a:t>
            </a:r>
          </a:p>
          <a:p>
            <a:endParaRPr lang="it-IT" b="1" dirty="0">
              <a:latin typeface="Bierstadt" panose="020B0004020202020204" pitchFamily="34" charset="0"/>
            </a:endParaRPr>
          </a:p>
          <a:p>
            <a:pPr marL="0" indent="0">
              <a:buNone/>
            </a:pPr>
            <a:r>
              <a:rPr lang="it-IT" dirty="0" err="1">
                <a:latin typeface="Bierstadt" panose="020B0004020202020204" pitchFamily="34" charset="0"/>
              </a:rPr>
              <a:t>Ik</a:t>
            </a:r>
            <a:r>
              <a:rPr lang="it-IT" dirty="0">
                <a:latin typeface="Bierstadt" panose="020B0004020202020204" pitchFamily="34" charset="0"/>
              </a:rPr>
              <a:t> </a:t>
            </a:r>
            <a:r>
              <a:rPr lang="it-IT" dirty="0" err="1">
                <a:latin typeface="Bierstadt" panose="020B0004020202020204" pitchFamily="34" charset="0"/>
              </a:rPr>
              <a:t>zeg</a:t>
            </a:r>
            <a:r>
              <a:rPr lang="it-IT" dirty="0">
                <a:latin typeface="Bierstadt" panose="020B0004020202020204" pitchFamily="34" charset="0"/>
              </a:rPr>
              <a:t> </a:t>
            </a:r>
            <a:r>
              <a:rPr lang="it-IT" dirty="0" err="1">
                <a:latin typeface="Bierstadt" panose="020B0004020202020204" pitchFamily="34" charset="0"/>
              </a:rPr>
              <a:t>dat</a:t>
            </a:r>
            <a:r>
              <a:rPr lang="it-IT" dirty="0">
                <a:latin typeface="Bierstadt" panose="020B0004020202020204" pitchFamily="34" charset="0"/>
              </a:rPr>
              <a:t> </a:t>
            </a:r>
            <a:r>
              <a:rPr lang="it-IT" dirty="0" err="1">
                <a:latin typeface="Bierstadt" panose="020B0004020202020204" pitchFamily="34" charset="0"/>
              </a:rPr>
              <a:t>jij</a:t>
            </a:r>
            <a:r>
              <a:rPr lang="it-IT" dirty="0">
                <a:latin typeface="Bierstadt" panose="020B0004020202020204" pitchFamily="34" charset="0"/>
              </a:rPr>
              <a:t> morgen </a:t>
            </a:r>
            <a:r>
              <a:rPr lang="it-IT" dirty="0" err="1">
                <a:latin typeface="Bierstadt" panose="020B0004020202020204" pitchFamily="34" charset="0"/>
              </a:rPr>
              <a:t>moet</a:t>
            </a:r>
            <a:r>
              <a:rPr lang="it-IT" dirty="0">
                <a:latin typeface="Bierstadt" panose="020B0004020202020204" pitchFamily="34" charset="0"/>
              </a:rPr>
              <a:t> </a:t>
            </a:r>
            <a:r>
              <a:rPr lang="it-IT" dirty="0" err="1">
                <a:latin typeface="Bierstadt" panose="020B0004020202020204" pitchFamily="34" charset="0"/>
              </a:rPr>
              <a:t>studeren</a:t>
            </a:r>
            <a:r>
              <a:rPr lang="it-IT" dirty="0">
                <a:latin typeface="Bierstadt" panose="020B0004020202020204" pitchFamily="34" charset="0"/>
              </a:rPr>
              <a:t> </a:t>
            </a:r>
          </a:p>
          <a:p>
            <a:pPr marL="0" indent="0">
              <a:buNone/>
            </a:pPr>
            <a:endParaRPr lang="it-IT" dirty="0">
              <a:latin typeface="Bierstadt" panose="020B0004020202020204" pitchFamily="34" charset="0"/>
            </a:endParaRPr>
          </a:p>
          <a:p>
            <a:pPr marL="0" indent="0">
              <a:buNone/>
            </a:pPr>
            <a:r>
              <a:rPr lang="it-IT" dirty="0" err="1">
                <a:latin typeface="Bierstadt" panose="020B0004020202020204" pitchFamily="34" charset="0"/>
              </a:rPr>
              <a:t>Wij</a:t>
            </a:r>
            <a:r>
              <a:rPr lang="it-IT" dirty="0">
                <a:latin typeface="Bierstadt" panose="020B0004020202020204" pitchFamily="34" charset="0"/>
              </a:rPr>
              <a:t> </a:t>
            </a:r>
            <a:r>
              <a:rPr lang="it-IT" dirty="0" err="1">
                <a:latin typeface="Bierstadt" panose="020B0004020202020204" pitchFamily="34" charset="0"/>
              </a:rPr>
              <a:t>hebben</a:t>
            </a:r>
            <a:r>
              <a:rPr lang="it-IT" dirty="0">
                <a:latin typeface="Bierstadt" panose="020B0004020202020204" pitchFamily="34" charset="0"/>
              </a:rPr>
              <a:t> </a:t>
            </a:r>
            <a:r>
              <a:rPr lang="it-IT" dirty="0" err="1">
                <a:latin typeface="Bierstadt" panose="020B0004020202020204" pitchFamily="34" charset="0"/>
              </a:rPr>
              <a:t>gehoord</a:t>
            </a:r>
            <a:r>
              <a:rPr lang="it-IT" dirty="0">
                <a:latin typeface="Bierstadt" panose="020B0004020202020204" pitchFamily="34" charset="0"/>
              </a:rPr>
              <a:t> </a:t>
            </a:r>
            <a:r>
              <a:rPr lang="it-IT" dirty="0" err="1">
                <a:latin typeface="Bierstadt" panose="020B0004020202020204" pitchFamily="34" charset="0"/>
              </a:rPr>
              <a:t>dat</a:t>
            </a:r>
            <a:r>
              <a:rPr lang="it-IT" dirty="0">
                <a:latin typeface="Bierstadt" panose="020B0004020202020204" pitchFamily="34" charset="0"/>
              </a:rPr>
              <a:t> </a:t>
            </a:r>
            <a:r>
              <a:rPr lang="it-IT" dirty="0" err="1">
                <a:latin typeface="Bierstadt" panose="020B0004020202020204" pitchFamily="34" charset="0"/>
              </a:rPr>
              <a:t>jullie</a:t>
            </a:r>
            <a:r>
              <a:rPr lang="it-IT" dirty="0">
                <a:latin typeface="Bierstadt" panose="020B0004020202020204" pitchFamily="34" charset="0"/>
              </a:rPr>
              <a:t> </a:t>
            </a:r>
            <a:r>
              <a:rPr lang="it-IT" dirty="0" err="1">
                <a:latin typeface="Bierstadt" panose="020B0004020202020204" pitchFamily="34" charset="0"/>
              </a:rPr>
              <a:t>gaan</a:t>
            </a:r>
            <a:r>
              <a:rPr lang="it-IT" dirty="0">
                <a:latin typeface="Bierstadt" panose="020B0004020202020204" pitchFamily="34" charset="0"/>
              </a:rPr>
              <a:t> </a:t>
            </a:r>
            <a:r>
              <a:rPr lang="it-IT" dirty="0" err="1">
                <a:latin typeface="Bierstadt" panose="020B0004020202020204" pitchFamily="34" charset="0"/>
              </a:rPr>
              <a:t>verhuizen</a:t>
            </a:r>
            <a:r>
              <a:rPr lang="it-IT" dirty="0">
                <a:latin typeface="Bierstadt" panose="020B0004020202020204" pitchFamily="34" charset="0"/>
              </a:rPr>
              <a:t> </a:t>
            </a:r>
          </a:p>
        </p:txBody>
      </p:sp>
    </p:spTree>
    <p:extLst>
      <p:ext uri="{BB962C8B-B14F-4D97-AF65-F5344CB8AC3E}">
        <p14:creationId xmlns:p14="http://schemas.microsoft.com/office/powerpoint/2010/main" val="1730088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4C5663A-0CE3-4AEE-B47E-FB68D9EBFE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78113F92-EA5D-F0B5-B791-F0AE3795638C}"/>
              </a:ext>
            </a:extLst>
          </p:cNvPr>
          <p:cNvSpPr>
            <a:spLocks noGrp="1"/>
          </p:cNvSpPr>
          <p:nvPr>
            <p:ph type="title"/>
          </p:nvPr>
        </p:nvSpPr>
        <p:spPr>
          <a:xfrm>
            <a:off x="838201" y="365125"/>
            <a:ext cx="3816095" cy="1807305"/>
          </a:xfrm>
        </p:spPr>
        <p:txBody>
          <a:bodyPr>
            <a:normAutofit/>
          </a:bodyPr>
          <a:lstStyle/>
          <a:p>
            <a:r>
              <a:rPr lang="it-IT" b="1"/>
              <a:t>DE RELATIEVE BIJZIN (1)</a:t>
            </a:r>
          </a:p>
        </p:txBody>
      </p:sp>
      <p:sp>
        <p:nvSpPr>
          <p:cNvPr id="3" name="Segnaposto contenuto 2">
            <a:extLst>
              <a:ext uri="{FF2B5EF4-FFF2-40B4-BE49-F238E27FC236}">
                <a16:creationId xmlns:a16="http://schemas.microsoft.com/office/drawing/2014/main" id="{BF663EEA-E28B-048C-AA07-10243F665965}"/>
              </a:ext>
            </a:extLst>
          </p:cNvPr>
          <p:cNvSpPr>
            <a:spLocks noGrp="1"/>
          </p:cNvSpPr>
          <p:nvPr>
            <p:ph idx="1"/>
          </p:nvPr>
        </p:nvSpPr>
        <p:spPr>
          <a:xfrm>
            <a:off x="132080" y="2333297"/>
            <a:ext cx="4522217" cy="3843666"/>
          </a:xfrm>
        </p:spPr>
        <p:txBody>
          <a:bodyPr>
            <a:normAutofit/>
          </a:bodyPr>
          <a:lstStyle/>
          <a:p>
            <a:pPr marL="514350" indent="-514350">
              <a:buAutoNum type="arabicPeriod"/>
            </a:pPr>
            <a:r>
              <a:rPr lang="it-IT" sz="2400" dirty="0">
                <a:latin typeface="Bierstadt" panose="020B0004020202020204" pitchFamily="34" charset="0"/>
              </a:rPr>
              <a:t>Verbo alla fine</a:t>
            </a:r>
          </a:p>
          <a:p>
            <a:pPr marL="514350" indent="-514350">
              <a:buAutoNum type="arabicPeriod"/>
            </a:pPr>
            <a:r>
              <a:rPr lang="it-IT" sz="2400" dirty="0" err="1">
                <a:latin typeface="Bierstadt" panose="020B0004020202020204" pitchFamily="34" charset="0"/>
              </a:rPr>
              <a:t>Tangconstructie</a:t>
            </a:r>
            <a:r>
              <a:rPr lang="it-IT" sz="2400" dirty="0">
                <a:latin typeface="Bierstadt" panose="020B0004020202020204" pitchFamily="34" charset="0"/>
              </a:rPr>
              <a:t>? NEE, perché i modali e gli infiniti vanno alla fine </a:t>
            </a:r>
          </a:p>
          <a:p>
            <a:pPr marL="514350" indent="-514350">
              <a:buAutoNum type="arabicPeriod"/>
            </a:pPr>
            <a:r>
              <a:rPr lang="it-IT" sz="2400" dirty="0">
                <a:latin typeface="Bierstadt" panose="020B0004020202020204" pitchFamily="34" charset="0"/>
              </a:rPr>
              <a:t>Non c’è inversione soggetto – verbo </a:t>
            </a:r>
          </a:p>
        </p:txBody>
      </p:sp>
      <p:pic>
        <p:nvPicPr>
          <p:cNvPr id="7" name="Immagine 6" descr="Immagine che contiene acqua, cielo, esterni, tramonto&#10;&#10;Descrizione generata automaticamente">
            <a:extLst>
              <a:ext uri="{FF2B5EF4-FFF2-40B4-BE49-F238E27FC236}">
                <a16:creationId xmlns:a16="http://schemas.microsoft.com/office/drawing/2014/main" id="{BAE0246A-5E56-8D09-BC7E-4EC622F3AAC6}"/>
              </a:ext>
            </a:extLst>
          </p:cNvPr>
          <p:cNvPicPr>
            <a:picLocks noChangeAspect="1"/>
          </p:cNvPicPr>
          <p:nvPr/>
        </p:nvPicPr>
        <p:blipFill rotWithShape="1">
          <a:blip r:embed="rId2">
            <a:extLst>
              <a:ext uri="{28A0092B-C50C-407E-A947-70E740481C1C}">
                <a14:useLocalDpi xmlns:a14="http://schemas.microsoft.com/office/drawing/2010/main" val="0"/>
              </a:ext>
            </a:extLst>
          </a:blip>
          <a:srcRect t="6501" b="4814"/>
          <a:stretch/>
        </p:blipFill>
        <p:spPr>
          <a:xfrm>
            <a:off x="4726728" y="10"/>
            <a:ext cx="7472381" cy="6857990"/>
          </a:xfrm>
          <a:custGeom>
            <a:avLst/>
            <a:gdLst/>
            <a:ahLst/>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p:spPr>
      </p:pic>
    </p:spTree>
    <p:extLst>
      <p:ext uri="{BB962C8B-B14F-4D97-AF65-F5344CB8AC3E}">
        <p14:creationId xmlns:p14="http://schemas.microsoft.com/office/powerpoint/2010/main" val="3144297785"/>
      </p:ext>
    </p:extLst>
  </p:cSld>
  <p:clrMapOvr>
    <a:masterClrMapping/>
  </p:clrMapOvr>
</p:sld>
</file>

<file path=ppt/theme/theme1.xml><?xml version="1.0" encoding="utf-8"?>
<a:theme xmlns:a="http://schemas.openxmlformats.org/drawingml/2006/main" name="BrushVTI">
  <a:themeElements>
    <a:clrScheme name="AnalogousFromDarkSeedLeftStep">
      <a:dk1>
        <a:srgbClr val="000000"/>
      </a:dk1>
      <a:lt1>
        <a:srgbClr val="FFFFFF"/>
      </a:lt1>
      <a:dk2>
        <a:srgbClr val="1C2432"/>
      </a:dk2>
      <a:lt2>
        <a:srgbClr val="F2F3F0"/>
      </a:lt2>
      <a:accent1>
        <a:srgbClr val="844BC5"/>
      </a:accent1>
      <a:accent2>
        <a:srgbClr val="4842B7"/>
      </a:accent2>
      <a:accent3>
        <a:srgbClr val="4B78C5"/>
      </a:accent3>
      <a:accent4>
        <a:srgbClr val="3999B3"/>
      </a:accent4>
      <a:accent5>
        <a:srgbClr val="49C0A8"/>
      </a:accent5>
      <a:accent6>
        <a:srgbClr val="39B368"/>
      </a:accent6>
      <a:hlink>
        <a:srgbClr val="339A97"/>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303</TotalTime>
  <Words>696</Words>
  <Application>Microsoft Office PowerPoint</Application>
  <PresentationFormat>Widescreen</PresentationFormat>
  <Paragraphs>81</Paragraphs>
  <Slides>12</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12</vt:i4>
      </vt:variant>
    </vt:vector>
  </HeadingPairs>
  <TitlesOfParts>
    <vt:vector size="19" baseType="lpstr">
      <vt:lpstr>Abadi</vt:lpstr>
      <vt:lpstr>Arial</vt:lpstr>
      <vt:lpstr>Bierstadt</vt:lpstr>
      <vt:lpstr>Century Gothic</vt:lpstr>
      <vt:lpstr>Dover Sans Text-Web</vt:lpstr>
      <vt:lpstr>Dover Sans Text-Web Italic</vt:lpstr>
      <vt:lpstr>BrushVTI</vt:lpstr>
      <vt:lpstr>Les 13</vt:lpstr>
      <vt:lpstr>HUISWERK  10 januari 2023</vt:lpstr>
      <vt:lpstr>BRUGGE</vt:lpstr>
      <vt:lpstr>WOORDVOLGORDE HOOFDZIN (RECAP) </vt:lpstr>
      <vt:lpstr>DUBBEL INFINITIEF - OEFENING</vt:lpstr>
      <vt:lpstr>REGOLA 3 </vt:lpstr>
      <vt:lpstr>Nevenschikking </vt:lpstr>
      <vt:lpstr>Onderschikking</vt:lpstr>
      <vt:lpstr>DE RELATIEVE BIJZIN (1)</vt:lpstr>
      <vt:lpstr>3 PRONOMI NELLA RELATIVA (1)</vt:lpstr>
      <vt:lpstr>EVEN OEFENEN </vt:lpstr>
      <vt:lpstr>VERTAAL EENS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13</dc:title>
  <dc:creator>GENTILE PAOLA</dc:creator>
  <cp:lastModifiedBy>GENTILE PAOLA</cp:lastModifiedBy>
  <cp:revision>32</cp:revision>
  <dcterms:created xsi:type="dcterms:W3CDTF">2023-01-15T12:43:13Z</dcterms:created>
  <dcterms:modified xsi:type="dcterms:W3CDTF">2023-01-22T21:56:37Z</dcterms:modified>
</cp:coreProperties>
</file>