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360" r:id="rId3"/>
    <p:sldId id="257" r:id="rId4"/>
    <p:sldId id="258" r:id="rId5"/>
    <p:sldId id="359" r:id="rId6"/>
    <p:sldId id="358" r:id="rId7"/>
    <p:sldId id="259" r:id="rId8"/>
    <p:sldId id="261" r:id="rId9"/>
    <p:sldId id="262" r:id="rId10"/>
    <p:sldId id="263" r:id="rId11"/>
    <p:sldId id="265" r:id="rId12"/>
    <p:sldId id="266" r:id="rId13"/>
    <p:sldId id="268" r:id="rId14"/>
    <p:sldId id="353" r:id="rId15"/>
    <p:sldId id="355" r:id="rId16"/>
    <p:sldId id="356" r:id="rId17"/>
    <p:sldId id="357"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5" d="100"/>
          <a:sy n="115" d="100"/>
        </p:scale>
        <p:origin x="25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B78E1-B2E8-4F90-93CF-38A31324C02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97729D0-67AD-4213-80DA-8B90F32CA707}">
      <dgm:prSet custT="1"/>
      <dgm:spPr/>
      <dgm:t>
        <a:bodyPr/>
        <a:lstStyle/>
        <a:p>
          <a:r>
            <a:rPr lang="it-IT" sz="2400" b="1" dirty="0"/>
            <a:t>PARTICIPIUM</a:t>
          </a:r>
          <a:endParaRPr lang="en-US" sz="2400" dirty="0"/>
        </a:p>
      </dgm:t>
    </dgm:pt>
    <dgm:pt modelId="{F0842814-8633-4FF4-A09F-B62A0FBE36AF}" type="parTrans" cxnId="{2268A8A6-2B6B-4B04-96A1-C5E89CA79FDC}">
      <dgm:prSet/>
      <dgm:spPr/>
      <dgm:t>
        <a:bodyPr/>
        <a:lstStyle/>
        <a:p>
          <a:endParaRPr lang="en-US" sz="2400"/>
        </a:p>
      </dgm:t>
    </dgm:pt>
    <dgm:pt modelId="{19FE3DAE-53CE-41F6-9EE0-40335280F114}" type="sibTrans" cxnId="{2268A8A6-2B6B-4B04-96A1-C5E89CA79FDC}">
      <dgm:prSet/>
      <dgm:spPr/>
      <dgm:t>
        <a:bodyPr/>
        <a:lstStyle/>
        <a:p>
          <a:endParaRPr lang="en-US" sz="2400"/>
        </a:p>
      </dgm:t>
    </dgm:pt>
    <dgm:pt modelId="{0C2CDBD2-242C-402A-B778-1DC6E18FE1A1}">
      <dgm:prSet custT="1"/>
      <dgm:spPr/>
      <dgm:t>
        <a:bodyPr/>
        <a:lstStyle/>
        <a:p>
          <a:r>
            <a:rPr lang="it-IT" sz="2400"/>
            <a:t>gemoeten</a:t>
          </a:r>
          <a:endParaRPr lang="en-US" sz="2400"/>
        </a:p>
      </dgm:t>
    </dgm:pt>
    <dgm:pt modelId="{40D3260D-1D69-4615-8285-A16CEA3E3D5F}" type="parTrans" cxnId="{74CBAEF7-3E0B-401F-BE82-12EACDB678EA}">
      <dgm:prSet/>
      <dgm:spPr/>
      <dgm:t>
        <a:bodyPr/>
        <a:lstStyle/>
        <a:p>
          <a:endParaRPr lang="en-US" sz="2400"/>
        </a:p>
      </dgm:t>
    </dgm:pt>
    <dgm:pt modelId="{4EC9C6D2-A446-4751-A7F9-1615F8D59B95}" type="sibTrans" cxnId="{74CBAEF7-3E0B-401F-BE82-12EACDB678EA}">
      <dgm:prSet/>
      <dgm:spPr/>
      <dgm:t>
        <a:bodyPr/>
        <a:lstStyle/>
        <a:p>
          <a:endParaRPr lang="en-US" sz="2400"/>
        </a:p>
      </dgm:t>
    </dgm:pt>
    <dgm:pt modelId="{5B6B5696-380C-4F8F-B570-A0B3B883D2E5}">
      <dgm:prSet custT="1"/>
      <dgm:spPr/>
      <dgm:t>
        <a:bodyPr/>
        <a:lstStyle/>
        <a:p>
          <a:r>
            <a:rPr lang="it-IT" sz="2400"/>
            <a:t>gekund</a:t>
          </a:r>
          <a:endParaRPr lang="en-US" sz="2400"/>
        </a:p>
      </dgm:t>
    </dgm:pt>
    <dgm:pt modelId="{348730CD-E774-4CA5-A556-FCCB2EBE7460}" type="parTrans" cxnId="{A274B24D-5562-4E5C-8587-A6D6EE67A371}">
      <dgm:prSet/>
      <dgm:spPr/>
      <dgm:t>
        <a:bodyPr/>
        <a:lstStyle/>
        <a:p>
          <a:endParaRPr lang="en-US" sz="2400"/>
        </a:p>
      </dgm:t>
    </dgm:pt>
    <dgm:pt modelId="{CFF39BE5-A6B8-4238-8672-EC3C1DB9E709}" type="sibTrans" cxnId="{A274B24D-5562-4E5C-8587-A6D6EE67A371}">
      <dgm:prSet/>
      <dgm:spPr/>
      <dgm:t>
        <a:bodyPr/>
        <a:lstStyle/>
        <a:p>
          <a:endParaRPr lang="en-US" sz="2400"/>
        </a:p>
      </dgm:t>
    </dgm:pt>
    <dgm:pt modelId="{1A37C597-C1D9-45E9-9638-AEADF76E9C36}">
      <dgm:prSet custT="1"/>
      <dgm:spPr/>
      <dgm:t>
        <a:bodyPr/>
        <a:lstStyle/>
        <a:p>
          <a:r>
            <a:rPr lang="it-IT" sz="2400"/>
            <a:t>gemogen</a:t>
          </a:r>
          <a:endParaRPr lang="en-US" sz="2400"/>
        </a:p>
      </dgm:t>
    </dgm:pt>
    <dgm:pt modelId="{C45DEE13-27B3-4A21-A775-5A3BBFD1E448}" type="parTrans" cxnId="{377DAFEF-6D25-458D-B25A-FCA349D69D02}">
      <dgm:prSet/>
      <dgm:spPr/>
      <dgm:t>
        <a:bodyPr/>
        <a:lstStyle/>
        <a:p>
          <a:endParaRPr lang="en-US" sz="2400"/>
        </a:p>
      </dgm:t>
    </dgm:pt>
    <dgm:pt modelId="{8C06DBFE-4444-40A4-A9D4-6BD3754EEEC1}" type="sibTrans" cxnId="{377DAFEF-6D25-458D-B25A-FCA349D69D02}">
      <dgm:prSet/>
      <dgm:spPr/>
      <dgm:t>
        <a:bodyPr/>
        <a:lstStyle/>
        <a:p>
          <a:endParaRPr lang="en-US" sz="2400"/>
        </a:p>
      </dgm:t>
    </dgm:pt>
    <dgm:pt modelId="{7A4E1CFD-95B9-446C-BB11-BB4416DC6DC5}">
      <dgm:prSet custT="1"/>
      <dgm:spPr/>
      <dgm:t>
        <a:bodyPr/>
        <a:lstStyle/>
        <a:p>
          <a:r>
            <a:rPr lang="it-IT" sz="2400"/>
            <a:t>gewild</a:t>
          </a:r>
          <a:endParaRPr lang="en-US" sz="2400"/>
        </a:p>
      </dgm:t>
    </dgm:pt>
    <dgm:pt modelId="{4D2C158B-4F0D-4FC0-80E5-9C3877718CB7}" type="parTrans" cxnId="{FEE1AE24-3E2F-4006-93D9-69EEA7193891}">
      <dgm:prSet/>
      <dgm:spPr/>
      <dgm:t>
        <a:bodyPr/>
        <a:lstStyle/>
        <a:p>
          <a:endParaRPr lang="en-US" sz="2400"/>
        </a:p>
      </dgm:t>
    </dgm:pt>
    <dgm:pt modelId="{1676109A-2517-450C-8E85-9FCF3EF9C1D8}" type="sibTrans" cxnId="{FEE1AE24-3E2F-4006-93D9-69EEA7193891}">
      <dgm:prSet/>
      <dgm:spPr/>
      <dgm:t>
        <a:bodyPr/>
        <a:lstStyle/>
        <a:p>
          <a:endParaRPr lang="en-US" sz="2400"/>
        </a:p>
      </dgm:t>
    </dgm:pt>
    <dgm:pt modelId="{AF68C5C3-6BB9-4907-A5F9-C64121812EFF}">
      <dgm:prSet custT="1"/>
      <dgm:spPr/>
      <dgm:t>
        <a:bodyPr/>
        <a:lstStyle/>
        <a:p>
          <a:r>
            <a:rPr lang="it-IT" sz="2400"/>
            <a:t>gehoeven</a:t>
          </a:r>
          <a:endParaRPr lang="en-US" sz="2400"/>
        </a:p>
      </dgm:t>
    </dgm:pt>
    <dgm:pt modelId="{CF6B87F6-11F7-4483-B387-8E198A51A9AF}" type="parTrans" cxnId="{7B582A50-3081-45D5-9D59-051388CDD907}">
      <dgm:prSet/>
      <dgm:spPr/>
      <dgm:t>
        <a:bodyPr/>
        <a:lstStyle/>
        <a:p>
          <a:endParaRPr lang="en-US" sz="2400"/>
        </a:p>
      </dgm:t>
    </dgm:pt>
    <dgm:pt modelId="{5A223449-9DAF-43A5-9371-230E7D9D63BD}" type="sibTrans" cxnId="{7B582A50-3081-45D5-9D59-051388CDD907}">
      <dgm:prSet/>
      <dgm:spPr/>
      <dgm:t>
        <a:bodyPr/>
        <a:lstStyle/>
        <a:p>
          <a:endParaRPr lang="en-US" sz="2400"/>
        </a:p>
      </dgm:t>
    </dgm:pt>
    <dgm:pt modelId="{0E32C016-679C-4457-8C91-684AE0E23BD5}" type="pres">
      <dgm:prSet presAssocID="{30AB78E1-B2E8-4F90-93CF-38A31324C025}" presName="vert0" presStyleCnt="0">
        <dgm:presLayoutVars>
          <dgm:dir/>
          <dgm:animOne val="branch"/>
          <dgm:animLvl val="lvl"/>
        </dgm:presLayoutVars>
      </dgm:prSet>
      <dgm:spPr/>
      <dgm:t>
        <a:bodyPr/>
        <a:lstStyle/>
        <a:p>
          <a:endParaRPr lang="it-IT"/>
        </a:p>
      </dgm:t>
    </dgm:pt>
    <dgm:pt modelId="{726BB6E7-95CE-40EA-B4AA-B3D35F5DE6DC}" type="pres">
      <dgm:prSet presAssocID="{197729D0-67AD-4213-80DA-8B90F32CA707}" presName="thickLine" presStyleLbl="alignNode1" presStyleIdx="0" presStyleCnt="6"/>
      <dgm:spPr/>
    </dgm:pt>
    <dgm:pt modelId="{E8BF4247-362A-4C25-BD64-0EAA4509215D}" type="pres">
      <dgm:prSet presAssocID="{197729D0-67AD-4213-80DA-8B90F32CA707}" presName="horz1" presStyleCnt="0"/>
      <dgm:spPr/>
    </dgm:pt>
    <dgm:pt modelId="{007E9182-5C9A-453D-B856-814009725A0E}" type="pres">
      <dgm:prSet presAssocID="{197729D0-67AD-4213-80DA-8B90F32CA707}" presName="tx1" presStyleLbl="revTx" presStyleIdx="0" presStyleCnt="6"/>
      <dgm:spPr/>
      <dgm:t>
        <a:bodyPr/>
        <a:lstStyle/>
        <a:p>
          <a:endParaRPr lang="it-IT"/>
        </a:p>
      </dgm:t>
    </dgm:pt>
    <dgm:pt modelId="{BB84483D-C482-44EB-BDA5-66B8FBCA0B8F}" type="pres">
      <dgm:prSet presAssocID="{197729D0-67AD-4213-80DA-8B90F32CA707}" presName="vert1" presStyleCnt="0"/>
      <dgm:spPr/>
    </dgm:pt>
    <dgm:pt modelId="{38A6CBD1-913A-4A42-8634-932289E7EF32}" type="pres">
      <dgm:prSet presAssocID="{0C2CDBD2-242C-402A-B778-1DC6E18FE1A1}" presName="thickLine" presStyleLbl="alignNode1" presStyleIdx="1" presStyleCnt="6"/>
      <dgm:spPr/>
    </dgm:pt>
    <dgm:pt modelId="{83A89C28-BE49-4DA4-8267-F644E61AF041}" type="pres">
      <dgm:prSet presAssocID="{0C2CDBD2-242C-402A-B778-1DC6E18FE1A1}" presName="horz1" presStyleCnt="0"/>
      <dgm:spPr/>
    </dgm:pt>
    <dgm:pt modelId="{271C38A2-9BF9-4620-B71B-B201E871B593}" type="pres">
      <dgm:prSet presAssocID="{0C2CDBD2-242C-402A-B778-1DC6E18FE1A1}" presName="tx1" presStyleLbl="revTx" presStyleIdx="1" presStyleCnt="6"/>
      <dgm:spPr/>
      <dgm:t>
        <a:bodyPr/>
        <a:lstStyle/>
        <a:p>
          <a:endParaRPr lang="it-IT"/>
        </a:p>
      </dgm:t>
    </dgm:pt>
    <dgm:pt modelId="{32FB13AF-92BB-4F1F-ACB3-698EC1F808C9}" type="pres">
      <dgm:prSet presAssocID="{0C2CDBD2-242C-402A-B778-1DC6E18FE1A1}" presName="vert1" presStyleCnt="0"/>
      <dgm:spPr/>
    </dgm:pt>
    <dgm:pt modelId="{29743DF3-2F46-4C8B-A4BC-E6ADB592E68D}" type="pres">
      <dgm:prSet presAssocID="{5B6B5696-380C-4F8F-B570-A0B3B883D2E5}" presName="thickLine" presStyleLbl="alignNode1" presStyleIdx="2" presStyleCnt="6"/>
      <dgm:spPr/>
    </dgm:pt>
    <dgm:pt modelId="{F3C85F45-EDB0-4618-84B9-0250826ED1B6}" type="pres">
      <dgm:prSet presAssocID="{5B6B5696-380C-4F8F-B570-A0B3B883D2E5}" presName="horz1" presStyleCnt="0"/>
      <dgm:spPr/>
    </dgm:pt>
    <dgm:pt modelId="{53BF4710-091E-4139-9311-838843C89C37}" type="pres">
      <dgm:prSet presAssocID="{5B6B5696-380C-4F8F-B570-A0B3B883D2E5}" presName="tx1" presStyleLbl="revTx" presStyleIdx="2" presStyleCnt="6"/>
      <dgm:spPr/>
      <dgm:t>
        <a:bodyPr/>
        <a:lstStyle/>
        <a:p>
          <a:endParaRPr lang="it-IT"/>
        </a:p>
      </dgm:t>
    </dgm:pt>
    <dgm:pt modelId="{DA81539B-9565-4439-834C-4109DD7DAAA8}" type="pres">
      <dgm:prSet presAssocID="{5B6B5696-380C-4F8F-B570-A0B3B883D2E5}" presName="vert1" presStyleCnt="0"/>
      <dgm:spPr/>
    </dgm:pt>
    <dgm:pt modelId="{97AFB810-061A-4314-992C-6319FAA9486B}" type="pres">
      <dgm:prSet presAssocID="{1A37C597-C1D9-45E9-9638-AEADF76E9C36}" presName="thickLine" presStyleLbl="alignNode1" presStyleIdx="3" presStyleCnt="6"/>
      <dgm:spPr/>
    </dgm:pt>
    <dgm:pt modelId="{CBA33D71-678A-4F08-B530-B34837CB06DA}" type="pres">
      <dgm:prSet presAssocID="{1A37C597-C1D9-45E9-9638-AEADF76E9C36}" presName="horz1" presStyleCnt="0"/>
      <dgm:spPr/>
    </dgm:pt>
    <dgm:pt modelId="{7E7D0884-363A-4807-834D-15416CFA7717}" type="pres">
      <dgm:prSet presAssocID="{1A37C597-C1D9-45E9-9638-AEADF76E9C36}" presName="tx1" presStyleLbl="revTx" presStyleIdx="3" presStyleCnt="6"/>
      <dgm:spPr/>
      <dgm:t>
        <a:bodyPr/>
        <a:lstStyle/>
        <a:p>
          <a:endParaRPr lang="it-IT"/>
        </a:p>
      </dgm:t>
    </dgm:pt>
    <dgm:pt modelId="{EFBF9BA8-7765-47DC-AA30-87011C7A8444}" type="pres">
      <dgm:prSet presAssocID="{1A37C597-C1D9-45E9-9638-AEADF76E9C36}" presName="vert1" presStyleCnt="0"/>
      <dgm:spPr/>
    </dgm:pt>
    <dgm:pt modelId="{13012E3D-DB2E-45CD-97EA-39A4777E29B2}" type="pres">
      <dgm:prSet presAssocID="{7A4E1CFD-95B9-446C-BB11-BB4416DC6DC5}" presName="thickLine" presStyleLbl="alignNode1" presStyleIdx="4" presStyleCnt="6"/>
      <dgm:spPr/>
    </dgm:pt>
    <dgm:pt modelId="{061F425B-43A3-46D0-A6CE-184388188AC9}" type="pres">
      <dgm:prSet presAssocID="{7A4E1CFD-95B9-446C-BB11-BB4416DC6DC5}" presName="horz1" presStyleCnt="0"/>
      <dgm:spPr/>
    </dgm:pt>
    <dgm:pt modelId="{EFFFFBB3-E7B7-49C9-B82A-525DF26023DE}" type="pres">
      <dgm:prSet presAssocID="{7A4E1CFD-95B9-446C-BB11-BB4416DC6DC5}" presName="tx1" presStyleLbl="revTx" presStyleIdx="4" presStyleCnt="6"/>
      <dgm:spPr/>
      <dgm:t>
        <a:bodyPr/>
        <a:lstStyle/>
        <a:p>
          <a:endParaRPr lang="it-IT"/>
        </a:p>
      </dgm:t>
    </dgm:pt>
    <dgm:pt modelId="{9574F302-2F93-43BB-92CF-943B4903F221}" type="pres">
      <dgm:prSet presAssocID="{7A4E1CFD-95B9-446C-BB11-BB4416DC6DC5}" presName="vert1" presStyleCnt="0"/>
      <dgm:spPr/>
    </dgm:pt>
    <dgm:pt modelId="{02944667-9680-4ECB-A9D1-3622D4AB9E85}" type="pres">
      <dgm:prSet presAssocID="{AF68C5C3-6BB9-4907-A5F9-C64121812EFF}" presName="thickLine" presStyleLbl="alignNode1" presStyleIdx="5" presStyleCnt="6"/>
      <dgm:spPr/>
    </dgm:pt>
    <dgm:pt modelId="{54EAE063-848A-4D21-A894-DF91FB56F83F}" type="pres">
      <dgm:prSet presAssocID="{AF68C5C3-6BB9-4907-A5F9-C64121812EFF}" presName="horz1" presStyleCnt="0"/>
      <dgm:spPr/>
    </dgm:pt>
    <dgm:pt modelId="{C6812698-6C16-4E9B-A904-9DE013645D94}" type="pres">
      <dgm:prSet presAssocID="{AF68C5C3-6BB9-4907-A5F9-C64121812EFF}" presName="tx1" presStyleLbl="revTx" presStyleIdx="5" presStyleCnt="6"/>
      <dgm:spPr/>
      <dgm:t>
        <a:bodyPr/>
        <a:lstStyle/>
        <a:p>
          <a:endParaRPr lang="it-IT"/>
        </a:p>
      </dgm:t>
    </dgm:pt>
    <dgm:pt modelId="{5466F318-79BC-4D82-9523-7E84CE506C27}" type="pres">
      <dgm:prSet presAssocID="{AF68C5C3-6BB9-4907-A5F9-C64121812EFF}" presName="vert1" presStyleCnt="0"/>
      <dgm:spPr/>
    </dgm:pt>
  </dgm:ptLst>
  <dgm:cxnLst>
    <dgm:cxn modelId="{200C3998-992E-44DF-8060-E9642E9BC108}" type="presOf" srcId="{30AB78E1-B2E8-4F90-93CF-38A31324C025}" destId="{0E32C016-679C-4457-8C91-684AE0E23BD5}" srcOrd="0" destOrd="0" presId="urn:microsoft.com/office/officeart/2008/layout/LinedList"/>
    <dgm:cxn modelId="{A274B24D-5562-4E5C-8587-A6D6EE67A371}" srcId="{30AB78E1-B2E8-4F90-93CF-38A31324C025}" destId="{5B6B5696-380C-4F8F-B570-A0B3B883D2E5}" srcOrd="2" destOrd="0" parTransId="{348730CD-E774-4CA5-A556-FCCB2EBE7460}" sibTransId="{CFF39BE5-A6B8-4238-8672-EC3C1DB9E709}"/>
    <dgm:cxn modelId="{7B582A50-3081-45D5-9D59-051388CDD907}" srcId="{30AB78E1-B2E8-4F90-93CF-38A31324C025}" destId="{AF68C5C3-6BB9-4907-A5F9-C64121812EFF}" srcOrd="5" destOrd="0" parTransId="{CF6B87F6-11F7-4483-B387-8E198A51A9AF}" sibTransId="{5A223449-9DAF-43A5-9371-230E7D9D63BD}"/>
    <dgm:cxn modelId="{BF04C5F2-8A0F-4B0C-A462-0F163BB83D03}" type="presOf" srcId="{AF68C5C3-6BB9-4907-A5F9-C64121812EFF}" destId="{C6812698-6C16-4E9B-A904-9DE013645D94}" srcOrd="0" destOrd="0" presId="urn:microsoft.com/office/officeart/2008/layout/LinedList"/>
    <dgm:cxn modelId="{2268A8A6-2B6B-4B04-96A1-C5E89CA79FDC}" srcId="{30AB78E1-B2E8-4F90-93CF-38A31324C025}" destId="{197729D0-67AD-4213-80DA-8B90F32CA707}" srcOrd="0" destOrd="0" parTransId="{F0842814-8633-4FF4-A09F-B62A0FBE36AF}" sibTransId="{19FE3DAE-53CE-41F6-9EE0-40335280F114}"/>
    <dgm:cxn modelId="{FEE1AE24-3E2F-4006-93D9-69EEA7193891}" srcId="{30AB78E1-B2E8-4F90-93CF-38A31324C025}" destId="{7A4E1CFD-95B9-446C-BB11-BB4416DC6DC5}" srcOrd="4" destOrd="0" parTransId="{4D2C158B-4F0D-4FC0-80E5-9C3877718CB7}" sibTransId="{1676109A-2517-450C-8E85-9FCF3EF9C1D8}"/>
    <dgm:cxn modelId="{0CA2755B-8622-4AA3-AE8C-58852A0D163C}" type="presOf" srcId="{5B6B5696-380C-4F8F-B570-A0B3B883D2E5}" destId="{53BF4710-091E-4139-9311-838843C89C37}" srcOrd="0" destOrd="0" presId="urn:microsoft.com/office/officeart/2008/layout/LinedList"/>
    <dgm:cxn modelId="{8D78131B-E0BC-4BF6-A82C-99C7A59239C7}" type="presOf" srcId="{1A37C597-C1D9-45E9-9638-AEADF76E9C36}" destId="{7E7D0884-363A-4807-834D-15416CFA7717}" srcOrd="0" destOrd="0" presId="urn:microsoft.com/office/officeart/2008/layout/LinedList"/>
    <dgm:cxn modelId="{27C55BD3-2223-4009-9A5D-39840C4F616D}" type="presOf" srcId="{197729D0-67AD-4213-80DA-8B90F32CA707}" destId="{007E9182-5C9A-453D-B856-814009725A0E}" srcOrd="0" destOrd="0" presId="urn:microsoft.com/office/officeart/2008/layout/LinedList"/>
    <dgm:cxn modelId="{377DAFEF-6D25-458D-B25A-FCA349D69D02}" srcId="{30AB78E1-B2E8-4F90-93CF-38A31324C025}" destId="{1A37C597-C1D9-45E9-9638-AEADF76E9C36}" srcOrd="3" destOrd="0" parTransId="{C45DEE13-27B3-4A21-A775-5A3BBFD1E448}" sibTransId="{8C06DBFE-4444-40A4-A9D4-6BD3754EEEC1}"/>
    <dgm:cxn modelId="{74CBAEF7-3E0B-401F-BE82-12EACDB678EA}" srcId="{30AB78E1-B2E8-4F90-93CF-38A31324C025}" destId="{0C2CDBD2-242C-402A-B778-1DC6E18FE1A1}" srcOrd="1" destOrd="0" parTransId="{40D3260D-1D69-4615-8285-A16CEA3E3D5F}" sibTransId="{4EC9C6D2-A446-4751-A7F9-1615F8D59B95}"/>
    <dgm:cxn modelId="{F2E28F1A-B5F5-470B-BB17-4BE47381B546}" type="presOf" srcId="{7A4E1CFD-95B9-446C-BB11-BB4416DC6DC5}" destId="{EFFFFBB3-E7B7-49C9-B82A-525DF26023DE}" srcOrd="0" destOrd="0" presId="urn:microsoft.com/office/officeart/2008/layout/LinedList"/>
    <dgm:cxn modelId="{F39A725C-333C-4EFE-B6A4-5F3961B5DAF7}" type="presOf" srcId="{0C2CDBD2-242C-402A-B778-1DC6E18FE1A1}" destId="{271C38A2-9BF9-4620-B71B-B201E871B593}" srcOrd="0" destOrd="0" presId="urn:microsoft.com/office/officeart/2008/layout/LinedList"/>
    <dgm:cxn modelId="{3F99320E-3CFE-4ADC-B00F-DD106AD82C3F}" type="presParOf" srcId="{0E32C016-679C-4457-8C91-684AE0E23BD5}" destId="{726BB6E7-95CE-40EA-B4AA-B3D35F5DE6DC}" srcOrd="0" destOrd="0" presId="urn:microsoft.com/office/officeart/2008/layout/LinedList"/>
    <dgm:cxn modelId="{61E42E7C-F653-4A5E-956A-4C9219A97667}" type="presParOf" srcId="{0E32C016-679C-4457-8C91-684AE0E23BD5}" destId="{E8BF4247-362A-4C25-BD64-0EAA4509215D}" srcOrd="1" destOrd="0" presId="urn:microsoft.com/office/officeart/2008/layout/LinedList"/>
    <dgm:cxn modelId="{D842FFD6-B74C-4540-BDD9-66BD275F477A}" type="presParOf" srcId="{E8BF4247-362A-4C25-BD64-0EAA4509215D}" destId="{007E9182-5C9A-453D-B856-814009725A0E}" srcOrd="0" destOrd="0" presId="urn:microsoft.com/office/officeart/2008/layout/LinedList"/>
    <dgm:cxn modelId="{F8A12C17-3126-4792-92BA-AF80AF7BED5D}" type="presParOf" srcId="{E8BF4247-362A-4C25-BD64-0EAA4509215D}" destId="{BB84483D-C482-44EB-BDA5-66B8FBCA0B8F}" srcOrd="1" destOrd="0" presId="urn:microsoft.com/office/officeart/2008/layout/LinedList"/>
    <dgm:cxn modelId="{EE5CB9C4-6EE8-4A71-ABB1-1DAF2835961B}" type="presParOf" srcId="{0E32C016-679C-4457-8C91-684AE0E23BD5}" destId="{38A6CBD1-913A-4A42-8634-932289E7EF32}" srcOrd="2" destOrd="0" presId="urn:microsoft.com/office/officeart/2008/layout/LinedList"/>
    <dgm:cxn modelId="{FC8F53E5-FE96-4237-A38E-7C105C3B979B}" type="presParOf" srcId="{0E32C016-679C-4457-8C91-684AE0E23BD5}" destId="{83A89C28-BE49-4DA4-8267-F644E61AF041}" srcOrd="3" destOrd="0" presId="urn:microsoft.com/office/officeart/2008/layout/LinedList"/>
    <dgm:cxn modelId="{6B13E6EE-E5B0-40EF-917D-DD7B74DE3B23}" type="presParOf" srcId="{83A89C28-BE49-4DA4-8267-F644E61AF041}" destId="{271C38A2-9BF9-4620-B71B-B201E871B593}" srcOrd="0" destOrd="0" presId="urn:microsoft.com/office/officeart/2008/layout/LinedList"/>
    <dgm:cxn modelId="{A00E5D80-2F6E-4F11-A7F7-E6F81174DED6}" type="presParOf" srcId="{83A89C28-BE49-4DA4-8267-F644E61AF041}" destId="{32FB13AF-92BB-4F1F-ACB3-698EC1F808C9}" srcOrd="1" destOrd="0" presId="urn:microsoft.com/office/officeart/2008/layout/LinedList"/>
    <dgm:cxn modelId="{C378035E-0B21-4D4B-AB0E-E901491F2BA4}" type="presParOf" srcId="{0E32C016-679C-4457-8C91-684AE0E23BD5}" destId="{29743DF3-2F46-4C8B-A4BC-E6ADB592E68D}" srcOrd="4" destOrd="0" presId="urn:microsoft.com/office/officeart/2008/layout/LinedList"/>
    <dgm:cxn modelId="{F96D71A9-BAB2-4FCE-9430-326AE79F9AC8}" type="presParOf" srcId="{0E32C016-679C-4457-8C91-684AE0E23BD5}" destId="{F3C85F45-EDB0-4618-84B9-0250826ED1B6}" srcOrd="5" destOrd="0" presId="urn:microsoft.com/office/officeart/2008/layout/LinedList"/>
    <dgm:cxn modelId="{5302B35E-4FCC-4B2D-A8E8-CD1AB0EA4041}" type="presParOf" srcId="{F3C85F45-EDB0-4618-84B9-0250826ED1B6}" destId="{53BF4710-091E-4139-9311-838843C89C37}" srcOrd="0" destOrd="0" presId="urn:microsoft.com/office/officeart/2008/layout/LinedList"/>
    <dgm:cxn modelId="{BFEBB1FC-1AB7-4A67-A52C-D658A9D82EA8}" type="presParOf" srcId="{F3C85F45-EDB0-4618-84B9-0250826ED1B6}" destId="{DA81539B-9565-4439-834C-4109DD7DAAA8}" srcOrd="1" destOrd="0" presId="urn:microsoft.com/office/officeart/2008/layout/LinedList"/>
    <dgm:cxn modelId="{05B60E06-B942-4DE0-A02B-BF1383801D3D}" type="presParOf" srcId="{0E32C016-679C-4457-8C91-684AE0E23BD5}" destId="{97AFB810-061A-4314-992C-6319FAA9486B}" srcOrd="6" destOrd="0" presId="urn:microsoft.com/office/officeart/2008/layout/LinedList"/>
    <dgm:cxn modelId="{57451300-FCF8-41E8-B1AB-4D9011E6943C}" type="presParOf" srcId="{0E32C016-679C-4457-8C91-684AE0E23BD5}" destId="{CBA33D71-678A-4F08-B530-B34837CB06DA}" srcOrd="7" destOrd="0" presId="urn:microsoft.com/office/officeart/2008/layout/LinedList"/>
    <dgm:cxn modelId="{657EBB8D-EB82-4677-BE79-96382777199A}" type="presParOf" srcId="{CBA33D71-678A-4F08-B530-B34837CB06DA}" destId="{7E7D0884-363A-4807-834D-15416CFA7717}" srcOrd="0" destOrd="0" presId="urn:microsoft.com/office/officeart/2008/layout/LinedList"/>
    <dgm:cxn modelId="{B825EC1E-4E73-48C8-BD2C-19598A645B82}" type="presParOf" srcId="{CBA33D71-678A-4F08-B530-B34837CB06DA}" destId="{EFBF9BA8-7765-47DC-AA30-87011C7A8444}" srcOrd="1" destOrd="0" presId="urn:microsoft.com/office/officeart/2008/layout/LinedList"/>
    <dgm:cxn modelId="{93BEF8EF-F74C-4AD0-8EED-9C19B80C5254}" type="presParOf" srcId="{0E32C016-679C-4457-8C91-684AE0E23BD5}" destId="{13012E3D-DB2E-45CD-97EA-39A4777E29B2}" srcOrd="8" destOrd="0" presId="urn:microsoft.com/office/officeart/2008/layout/LinedList"/>
    <dgm:cxn modelId="{CDB165BC-5A8C-4608-9E41-6BAD5CDC9847}" type="presParOf" srcId="{0E32C016-679C-4457-8C91-684AE0E23BD5}" destId="{061F425B-43A3-46D0-A6CE-184388188AC9}" srcOrd="9" destOrd="0" presId="urn:microsoft.com/office/officeart/2008/layout/LinedList"/>
    <dgm:cxn modelId="{B0533B78-97FD-4F79-BD55-EBCF5006F26F}" type="presParOf" srcId="{061F425B-43A3-46D0-A6CE-184388188AC9}" destId="{EFFFFBB3-E7B7-49C9-B82A-525DF26023DE}" srcOrd="0" destOrd="0" presId="urn:microsoft.com/office/officeart/2008/layout/LinedList"/>
    <dgm:cxn modelId="{40B1208B-9016-427D-93DF-D3BAD5E691E7}" type="presParOf" srcId="{061F425B-43A3-46D0-A6CE-184388188AC9}" destId="{9574F302-2F93-43BB-92CF-943B4903F221}" srcOrd="1" destOrd="0" presId="urn:microsoft.com/office/officeart/2008/layout/LinedList"/>
    <dgm:cxn modelId="{F0CB6346-B79B-43A2-B0F4-876F344AF8E1}" type="presParOf" srcId="{0E32C016-679C-4457-8C91-684AE0E23BD5}" destId="{02944667-9680-4ECB-A9D1-3622D4AB9E85}" srcOrd="10" destOrd="0" presId="urn:microsoft.com/office/officeart/2008/layout/LinedList"/>
    <dgm:cxn modelId="{290944A5-D1DD-4238-944B-410FEAF204A0}" type="presParOf" srcId="{0E32C016-679C-4457-8C91-684AE0E23BD5}" destId="{54EAE063-848A-4D21-A894-DF91FB56F83F}" srcOrd="11" destOrd="0" presId="urn:microsoft.com/office/officeart/2008/layout/LinedList"/>
    <dgm:cxn modelId="{A535E7E8-E84F-40E4-BCC9-E50977DA16DD}" type="presParOf" srcId="{54EAE063-848A-4D21-A894-DF91FB56F83F}" destId="{C6812698-6C16-4E9B-A904-9DE013645D94}" srcOrd="0" destOrd="0" presId="urn:microsoft.com/office/officeart/2008/layout/LinedList"/>
    <dgm:cxn modelId="{F3BB15C1-998F-42AA-9F03-F073428B3093}" type="presParOf" srcId="{54EAE063-848A-4D21-A894-DF91FB56F83F}" destId="{5466F318-79BC-4D82-9523-7E84CE506C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EC687-CCF2-4207-8B12-8992F9BD237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4D3532A-2187-4D8C-92B6-F6A71245FF04}">
      <dgm:prSet/>
      <dgm:spPr/>
      <dgm:t>
        <a:bodyPr/>
        <a:lstStyle/>
        <a:p>
          <a:r>
            <a:rPr lang="it-IT"/>
            <a:t>44</a:t>
          </a:r>
          <a:endParaRPr lang="en-US"/>
        </a:p>
      </dgm:t>
    </dgm:pt>
    <dgm:pt modelId="{DC6FF035-0F44-4F52-96FA-A28E4A57E3C2}" type="parTrans" cxnId="{3A76EA82-5E07-4495-BECA-BB1E6160C3C0}">
      <dgm:prSet/>
      <dgm:spPr/>
      <dgm:t>
        <a:bodyPr/>
        <a:lstStyle/>
        <a:p>
          <a:endParaRPr lang="en-US"/>
        </a:p>
      </dgm:t>
    </dgm:pt>
    <dgm:pt modelId="{036A88C0-0026-4738-B321-9E289AF2EB65}" type="sibTrans" cxnId="{3A76EA82-5E07-4495-BECA-BB1E6160C3C0}">
      <dgm:prSet/>
      <dgm:spPr/>
      <dgm:t>
        <a:bodyPr/>
        <a:lstStyle/>
        <a:p>
          <a:endParaRPr lang="en-US"/>
        </a:p>
      </dgm:t>
    </dgm:pt>
    <dgm:pt modelId="{0B81D83D-6664-4568-9407-FFA46A5A9FC9}">
      <dgm:prSet/>
      <dgm:spPr/>
      <dgm:t>
        <a:bodyPr/>
        <a:lstStyle/>
        <a:p>
          <a:r>
            <a:rPr lang="it-IT"/>
            <a:t>45</a:t>
          </a:r>
          <a:endParaRPr lang="en-US"/>
        </a:p>
      </dgm:t>
    </dgm:pt>
    <dgm:pt modelId="{B595E4A3-F5F3-4CE2-B0B5-E1E65586D5C0}" type="parTrans" cxnId="{8D7D1FBE-A205-475F-9721-EAE26CE085CB}">
      <dgm:prSet/>
      <dgm:spPr/>
      <dgm:t>
        <a:bodyPr/>
        <a:lstStyle/>
        <a:p>
          <a:endParaRPr lang="en-US"/>
        </a:p>
      </dgm:t>
    </dgm:pt>
    <dgm:pt modelId="{96EF5712-6E42-41EA-9F51-F938EE312D97}" type="sibTrans" cxnId="{8D7D1FBE-A205-475F-9721-EAE26CE085CB}">
      <dgm:prSet/>
      <dgm:spPr/>
      <dgm:t>
        <a:bodyPr/>
        <a:lstStyle/>
        <a:p>
          <a:endParaRPr lang="en-US"/>
        </a:p>
      </dgm:t>
    </dgm:pt>
    <dgm:pt modelId="{51560FBC-647D-4CBB-858F-33D5D604C7B8}">
      <dgm:prSet/>
      <dgm:spPr/>
      <dgm:t>
        <a:bodyPr/>
        <a:lstStyle/>
        <a:p>
          <a:r>
            <a:rPr lang="it-IT"/>
            <a:t>47</a:t>
          </a:r>
          <a:endParaRPr lang="en-US"/>
        </a:p>
      </dgm:t>
    </dgm:pt>
    <dgm:pt modelId="{81EFDD9E-4E1D-4013-A6C9-D1DC0C8A61D4}" type="parTrans" cxnId="{E21EA297-2AA0-4DE4-B34A-D15BD9225FCA}">
      <dgm:prSet/>
      <dgm:spPr/>
      <dgm:t>
        <a:bodyPr/>
        <a:lstStyle/>
        <a:p>
          <a:endParaRPr lang="en-US"/>
        </a:p>
      </dgm:t>
    </dgm:pt>
    <dgm:pt modelId="{0CD58D46-D7C4-4028-B706-5DF41F8F31D6}" type="sibTrans" cxnId="{E21EA297-2AA0-4DE4-B34A-D15BD9225FCA}">
      <dgm:prSet/>
      <dgm:spPr/>
      <dgm:t>
        <a:bodyPr/>
        <a:lstStyle/>
        <a:p>
          <a:endParaRPr lang="en-US"/>
        </a:p>
      </dgm:t>
    </dgm:pt>
    <dgm:pt modelId="{91ABE5FD-7BEB-4411-B557-9A3EB4273EB0}">
      <dgm:prSet/>
      <dgm:spPr/>
      <dgm:t>
        <a:bodyPr/>
        <a:lstStyle/>
        <a:p>
          <a:r>
            <a:rPr lang="it-IT"/>
            <a:t>49</a:t>
          </a:r>
          <a:endParaRPr lang="en-US"/>
        </a:p>
      </dgm:t>
    </dgm:pt>
    <dgm:pt modelId="{412CE056-570B-43CE-981A-9CDC6759F4C3}" type="parTrans" cxnId="{235641C1-CDAE-4DB5-BD5C-39B9357181B5}">
      <dgm:prSet/>
      <dgm:spPr/>
      <dgm:t>
        <a:bodyPr/>
        <a:lstStyle/>
        <a:p>
          <a:endParaRPr lang="en-US"/>
        </a:p>
      </dgm:t>
    </dgm:pt>
    <dgm:pt modelId="{488E4481-5AD2-4F98-97C7-7440ED5FA2F8}" type="sibTrans" cxnId="{235641C1-CDAE-4DB5-BD5C-39B9357181B5}">
      <dgm:prSet/>
      <dgm:spPr/>
      <dgm:t>
        <a:bodyPr/>
        <a:lstStyle/>
        <a:p>
          <a:endParaRPr lang="en-US"/>
        </a:p>
      </dgm:t>
    </dgm:pt>
    <dgm:pt modelId="{687AA89B-165B-4840-9354-9E6A1FDBEFE7}">
      <dgm:prSet/>
      <dgm:spPr/>
      <dgm:t>
        <a:bodyPr/>
        <a:lstStyle/>
        <a:p>
          <a:r>
            <a:rPr lang="it-IT"/>
            <a:t>50</a:t>
          </a:r>
          <a:endParaRPr lang="en-US"/>
        </a:p>
      </dgm:t>
    </dgm:pt>
    <dgm:pt modelId="{57A6D429-8202-4202-8EB7-FC7A3E91A571}" type="parTrans" cxnId="{4CCD1845-940E-4746-89DA-E80E945F4782}">
      <dgm:prSet/>
      <dgm:spPr/>
      <dgm:t>
        <a:bodyPr/>
        <a:lstStyle/>
        <a:p>
          <a:endParaRPr lang="en-US"/>
        </a:p>
      </dgm:t>
    </dgm:pt>
    <dgm:pt modelId="{F0AB7A2E-F7B5-4424-BCEA-32C453DCEA9D}" type="sibTrans" cxnId="{4CCD1845-940E-4746-89DA-E80E945F4782}">
      <dgm:prSet/>
      <dgm:spPr/>
      <dgm:t>
        <a:bodyPr/>
        <a:lstStyle/>
        <a:p>
          <a:endParaRPr lang="en-US"/>
        </a:p>
      </dgm:t>
    </dgm:pt>
    <dgm:pt modelId="{DC875FA4-2AF5-43BE-B6FA-62266F012B42}" type="pres">
      <dgm:prSet presAssocID="{370EC687-CCF2-4207-8B12-8992F9BD2370}" presName="hierChild1" presStyleCnt="0">
        <dgm:presLayoutVars>
          <dgm:chPref val="1"/>
          <dgm:dir/>
          <dgm:animOne val="branch"/>
          <dgm:animLvl val="lvl"/>
          <dgm:resizeHandles/>
        </dgm:presLayoutVars>
      </dgm:prSet>
      <dgm:spPr/>
      <dgm:t>
        <a:bodyPr/>
        <a:lstStyle/>
        <a:p>
          <a:endParaRPr lang="it-IT"/>
        </a:p>
      </dgm:t>
    </dgm:pt>
    <dgm:pt modelId="{95C968BF-C28F-474B-9F87-900C9F768C4D}" type="pres">
      <dgm:prSet presAssocID="{94D3532A-2187-4D8C-92B6-F6A71245FF04}" presName="hierRoot1" presStyleCnt="0"/>
      <dgm:spPr/>
    </dgm:pt>
    <dgm:pt modelId="{0FA7F575-05FD-47F4-A3DE-491A38C88013}" type="pres">
      <dgm:prSet presAssocID="{94D3532A-2187-4D8C-92B6-F6A71245FF04}" presName="composite" presStyleCnt="0"/>
      <dgm:spPr/>
    </dgm:pt>
    <dgm:pt modelId="{112CE207-99D4-4F89-A46F-1B6A34772E42}" type="pres">
      <dgm:prSet presAssocID="{94D3532A-2187-4D8C-92B6-F6A71245FF04}" presName="background" presStyleLbl="node0" presStyleIdx="0" presStyleCnt="5"/>
      <dgm:spPr/>
    </dgm:pt>
    <dgm:pt modelId="{89ED30B9-49B8-4937-A7F7-7122F67308BE}" type="pres">
      <dgm:prSet presAssocID="{94D3532A-2187-4D8C-92B6-F6A71245FF04}" presName="text" presStyleLbl="fgAcc0" presStyleIdx="0" presStyleCnt="5">
        <dgm:presLayoutVars>
          <dgm:chPref val="3"/>
        </dgm:presLayoutVars>
      </dgm:prSet>
      <dgm:spPr/>
      <dgm:t>
        <a:bodyPr/>
        <a:lstStyle/>
        <a:p>
          <a:endParaRPr lang="it-IT"/>
        </a:p>
      </dgm:t>
    </dgm:pt>
    <dgm:pt modelId="{8FB19C29-9384-49FE-BBAE-57F2C54687CD}" type="pres">
      <dgm:prSet presAssocID="{94D3532A-2187-4D8C-92B6-F6A71245FF04}" presName="hierChild2" presStyleCnt="0"/>
      <dgm:spPr/>
    </dgm:pt>
    <dgm:pt modelId="{A81E7661-3DC6-4525-B1C4-5D482572C852}" type="pres">
      <dgm:prSet presAssocID="{0B81D83D-6664-4568-9407-FFA46A5A9FC9}" presName="hierRoot1" presStyleCnt="0"/>
      <dgm:spPr/>
    </dgm:pt>
    <dgm:pt modelId="{474815F7-95C7-4AE1-865A-124A479673E3}" type="pres">
      <dgm:prSet presAssocID="{0B81D83D-6664-4568-9407-FFA46A5A9FC9}" presName="composite" presStyleCnt="0"/>
      <dgm:spPr/>
    </dgm:pt>
    <dgm:pt modelId="{DAE5E1AE-028D-4C69-B8FB-220FDA7239A8}" type="pres">
      <dgm:prSet presAssocID="{0B81D83D-6664-4568-9407-FFA46A5A9FC9}" presName="background" presStyleLbl="node0" presStyleIdx="1" presStyleCnt="5"/>
      <dgm:spPr/>
    </dgm:pt>
    <dgm:pt modelId="{E3A9E88D-2FF9-497D-8035-633FAEE13FFD}" type="pres">
      <dgm:prSet presAssocID="{0B81D83D-6664-4568-9407-FFA46A5A9FC9}" presName="text" presStyleLbl="fgAcc0" presStyleIdx="1" presStyleCnt="5">
        <dgm:presLayoutVars>
          <dgm:chPref val="3"/>
        </dgm:presLayoutVars>
      </dgm:prSet>
      <dgm:spPr/>
      <dgm:t>
        <a:bodyPr/>
        <a:lstStyle/>
        <a:p>
          <a:endParaRPr lang="it-IT"/>
        </a:p>
      </dgm:t>
    </dgm:pt>
    <dgm:pt modelId="{BEBED129-2B82-47D3-A110-231353B8D469}" type="pres">
      <dgm:prSet presAssocID="{0B81D83D-6664-4568-9407-FFA46A5A9FC9}" presName="hierChild2" presStyleCnt="0"/>
      <dgm:spPr/>
    </dgm:pt>
    <dgm:pt modelId="{01D535B9-EC3E-4964-A01A-1E02426BF19A}" type="pres">
      <dgm:prSet presAssocID="{51560FBC-647D-4CBB-858F-33D5D604C7B8}" presName="hierRoot1" presStyleCnt="0"/>
      <dgm:spPr/>
    </dgm:pt>
    <dgm:pt modelId="{7C3E1C15-8064-4473-920A-EA7AFC0F487D}" type="pres">
      <dgm:prSet presAssocID="{51560FBC-647D-4CBB-858F-33D5D604C7B8}" presName="composite" presStyleCnt="0"/>
      <dgm:spPr/>
    </dgm:pt>
    <dgm:pt modelId="{DFE49A23-1981-4340-8C1F-CE5140AEA36B}" type="pres">
      <dgm:prSet presAssocID="{51560FBC-647D-4CBB-858F-33D5D604C7B8}" presName="background" presStyleLbl="node0" presStyleIdx="2" presStyleCnt="5"/>
      <dgm:spPr/>
    </dgm:pt>
    <dgm:pt modelId="{F8B796C6-2A4A-4AC2-BF06-5A011B7E4213}" type="pres">
      <dgm:prSet presAssocID="{51560FBC-647D-4CBB-858F-33D5D604C7B8}" presName="text" presStyleLbl="fgAcc0" presStyleIdx="2" presStyleCnt="5">
        <dgm:presLayoutVars>
          <dgm:chPref val="3"/>
        </dgm:presLayoutVars>
      </dgm:prSet>
      <dgm:spPr/>
      <dgm:t>
        <a:bodyPr/>
        <a:lstStyle/>
        <a:p>
          <a:endParaRPr lang="it-IT"/>
        </a:p>
      </dgm:t>
    </dgm:pt>
    <dgm:pt modelId="{98E44F7B-B37C-488D-A0CB-7003246193DF}" type="pres">
      <dgm:prSet presAssocID="{51560FBC-647D-4CBB-858F-33D5D604C7B8}" presName="hierChild2" presStyleCnt="0"/>
      <dgm:spPr/>
    </dgm:pt>
    <dgm:pt modelId="{1E999A76-B8E9-4C35-911F-9C09BBCECEE3}" type="pres">
      <dgm:prSet presAssocID="{91ABE5FD-7BEB-4411-B557-9A3EB4273EB0}" presName="hierRoot1" presStyleCnt="0"/>
      <dgm:spPr/>
    </dgm:pt>
    <dgm:pt modelId="{53FA3FCE-92B1-40BA-8C47-3660786B74C2}" type="pres">
      <dgm:prSet presAssocID="{91ABE5FD-7BEB-4411-B557-9A3EB4273EB0}" presName="composite" presStyleCnt="0"/>
      <dgm:spPr/>
    </dgm:pt>
    <dgm:pt modelId="{D54AF184-941E-4E19-B429-BD774B515887}" type="pres">
      <dgm:prSet presAssocID="{91ABE5FD-7BEB-4411-B557-9A3EB4273EB0}" presName="background" presStyleLbl="node0" presStyleIdx="3" presStyleCnt="5"/>
      <dgm:spPr/>
    </dgm:pt>
    <dgm:pt modelId="{4CA8463E-B4FA-40A9-B6DB-C44F28D162BE}" type="pres">
      <dgm:prSet presAssocID="{91ABE5FD-7BEB-4411-B557-9A3EB4273EB0}" presName="text" presStyleLbl="fgAcc0" presStyleIdx="3" presStyleCnt="5">
        <dgm:presLayoutVars>
          <dgm:chPref val="3"/>
        </dgm:presLayoutVars>
      </dgm:prSet>
      <dgm:spPr/>
      <dgm:t>
        <a:bodyPr/>
        <a:lstStyle/>
        <a:p>
          <a:endParaRPr lang="it-IT"/>
        </a:p>
      </dgm:t>
    </dgm:pt>
    <dgm:pt modelId="{AD47B8B0-18A5-4A77-A4A8-F2D132C2FEA0}" type="pres">
      <dgm:prSet presAssocID="{91ABE5FD-7BEB-4411-B557-9A3EB4273EB0}" presName="hierChild2" presStyleCnt="0"/>
      <dgm:spPr/>
    </dgm:pt>
    <dgm:pt modelId="{B16F563E-14E6-4AB6-A2D5-042B1778E36F}" type="pres">
      <dgm:prSet presAssocID="{687AA89B-165B-4840-9354-9E6A1FDBEFE7}" presName="hierRoot1" presStyleCnt="0"/>
      <dgm:spPr/>
    </dgm:pt>
    <dgm:pt modelId="{51EA30AB-C39D-42E2-8BF1-662C9492787E}" type="pres">
      <dgm:prSet presAssocID="{687AA89B-165B-4840-9354-9E6A1FDBEFE7}" presName="composite" presStyleCnt="0"/>
      <dgm:spPr/>
    </dgm:pt>
    <dgm:pt modelId="{F93570C9-A488-445C-9AF1-E9D0F292A582}" type="pres">
      <dgm:prSet presAssocID="{687AA89B-165B-4840-9354-9E6A1FDBEFE7}" presName="background" presStyleLbl="node0" presStyleIdx="4" presStyleCnt="5"/>
      <dgm:spPr/>
    </dgm:pt>
    <dgm:pt modelId="{0775BE94-2851-469F-9FB2-C00D2395A321}" type="pres">
      <dgm:prSet presAssocID="{687AA89B-165B-4840-9354-9E6A1FDBEFE7}" presName="text" presStyleLbl="fgAcc0" presStyleIdx="4" presStyleCnt="5">
        <dgm:presLayoutVars>
          <dgm:chPref val="3"/>
        </dgm:presLayoutVars>
      </dgm:prSet>
      <dgm:spPr/>
      <dgm:t>
        <a:bodyPr/>
        <a:lstStyle/>
        <a:p>
          <a:endParaRPr lang="it-IT"/>
        </a:p>
      </dgm:t>
    </dgm:pt>
    <dgm:pt modelId="{E81DE891-B370-4967-B488-EF5C63D3CD7B}" type="pres">
      <dgm:prSet presAssocID="{687AA89B-165B-4840-9354-9E6A1FDBEFE7}" presName="hierChild2" presStyleCnt="0"/>
      <dgm:spPr/>
    </dgm:pt>
  </dgm:ptLst>
  <dgm:cxnLst>
    <dgm:cxn modelId="{FDC4E745-5473-4102-99F1-512F79C17DB0}" type="presOf" srcId="{94D3532A-2187-4D8C-92B6-F6A71245FF04}" destId="{89ED30B9-49B8-4937-A7F7-7122F67308BE}" srcOrd="0" destOrd="0" presId="urn:microsoft.com/office/officeart/2005/8/layout/hierarchy1"/>
    <dgm:cxn modelId="{3A76EA82-5E07-4495-BECA-BB1E6160C3C0}" srcId="{370EC687-CCF2-4207-8B12-8992F9BD2370}" destId="{94D3532A-2187-4D8C-92B6-F6A71245FF04}" srcOrd="0" destOrd="0" parTransId="{DC6FF035-0F44-4F52-96FA-A28E4A57E3C2}" sibTransId="{036A88C0-0026-4738-B321-9E289AF2EB65}"/>
    <dgm:cxn modelId="{8D7D1FBE-A205-475F-9721-EAE26CE085CB}" srcId="{370EC687-CCF2-4207-8B12-8992F9BD2370}" destId="{0B81D83D-6664-4568-9407-FFA46A5A9FC9}" srcOrd="1" destOrd="0" parTransId="{B595E4A3-F5F3-4CE2-B0B5-E1E65586D5C0}" sibTransId="{96EF5712-6E42-41EA-9F51-F938EE312D97}"/>
    <dgm:cxn modelId="{4CCD1845-940E-4746-89DA-E80E945F4782}" srcId="{370EC687-CCF2-4207-8B12-8992F9BD2370}" destId="{687AA89B-165B-4840-9354-9E6A1FDBEFE7}" srcOrd="4" destOrd="0" parTransId="{57A6D429-8202-4202-8EB7-FC7A3E91A571}" sibTransId="{F0AB7A2E-F7B5-4424-BCEA-32C453DCEA9D}"/>
    <dgm:cxn modelId="{39B87CA0-68B2-4BEB-AF84-E43B60BB00D0}" type="presOf" srcId="{370EC687-CCF2-4207-8B12-8992F9BD2370}" destId="{DC875FA4-2AF5-43BE-B6FA-62266F012B42}" srcOrd="0" destOrd="0" presId="urn:microsoft.com/office/officeart/2005/8/layout/hierarchy1"/>
    <dgm:cxn modelId="{2C730FF3-3248-49E0-8ED4-E242BD923920}" type="presOf" srcId="{91ABE5FD-7BEB-4411-B557-9A3EB4273EB0}" destId="{4CA8463E-B4FA-40A9-B6DB-C44F28D162BE}" srcOrd="0" destOrd="0" presId="urn:microsoft.com/office/officeart/2005/8/layout/hierarchy1"/>
    <dgm:cxn modelId="{9155E35B-A2EA-44FB-9A25-85A47FDF1074}" type="presOf" srcId="{51560FBC-647D-4CBB-858F-33D5D604C7B8}" destId="{F8B796C6-2A4A-4AC2-BF06-5A011B7E4213}" srcOrd="0" destOrd="0" presId="urn:microsoft.com/office/officeart/2005/8/layout/hierarchy1"/>
    <dgm:cxn modelId="{4D263A89-D0E9-4E6C-A10C-9C850728E681}" type="presOf" srcId="{687AA89B-165B-4840-9354-9E6A1FDBEFE7}" destId="{0775BE94-2851-469F-9FB2-C00D2395A321}" srcOrd="0" destOrd="0" presId="urn:microsoft.com/office/officeart/2005/8/layout/hierarchy1"/>
    <dgm:cxn modelId="{E21EA297-2AA0-4DE4-B34A-D15BD9225FCA}" srcId="{370EC687-CCF2-4207-8B12-8992F9BD2370}" destId="{51560FBC-647D-4CBB-858F-33D5D604C7B8}" srcOrd="2" destOrd="0" parTransId="{81EFDD9E-4E1D-4013-A6C9-D1DC0C8A61D4}" sibTransId="{0CD58D46-D7C4-4028-B706-5DF41F8F31D6}"/>
    <dgm:cxn modelId="{D5D3A9CC-E7BE-40A1-8952-4D238B705A09}" type="presOf" srcId="{0B81D83D-6664-4568-9407-FFA46A5A9FC9}" destId="{E3A9E88D-2FF9-497D-8035-633FAEE13FFD}" srcOrd="0" destOrd="0" presId="urn:microsoft.com/office/officeart/2005/8/layout/hierarchy1"/>
    <dgm:cxn modelId="{235641C1-CDAE-4DB5-BD5C-39B9357181B5}" srcId="{370EC687-CCF2-4207-8B12-8992F9BD2370}" destId="{91ABE5FD-7BEB-4411-B557-9A3EB4273EB0}" srcOrd="3" destOrd="0" parTransId="{412CE056-570B-43CE-981A-9CDC6759F4C3}" sibTransId="{488E4481-5AD2-4F98-97C7-7440ED5FA2F8}"/>
    <dgm:cxn modelId="{15510532-B8D6-41F1-A747-374B28969DAD}" type="presParOf" srcId="{DC875FA4-2AF5-43BE-B6FA-62266F012B42}" destId="{95C968BF-C28F-474B-9F87-900C9F768C4D}" srcOrd="0" destOrd="0" presId="urn:microsoft.com/office/officeart/2005/8/layout/hierarchy1"/>
    <dgm:cxn modelId="{39705A3B-1CEA-4D69-B081-114C78A42318}" type="presParOf" srcId="{95C968BF-C28F-474B-9F87-900C9F768C4D}" destId="{0FA7F575-05FD-47F4-A3DE-491A38C88013}" srcOrd="0" destOrd="0" presId="urn:microsoft.com/office/officeart/2005/8/layout/hierarchy1"/>
    <dgm:cxn modelId="{2A218F4C-A244-44EA-A7F9-2547F2257DE4}" type="presParOf" srcId="{0FA7F575-05FD-47F4-A3DE-491A38C88013}" destId="{112CE207-99D4-4F89-A46F-1B6A34772E42}" srcOrd="0" destOrd="0" presId="urn:microsoft.com/office/officeart/2005/8/layout/hierarchy1"/>
    <dgm:cxn modelId="{BACDE58F-21C4-4C48-904F-66ECF2CFA8E6}" type="presParOf" srcId="{0FA7F575-05FD-47F4-A3DE-491A38C88013}" destId="{89ED30B9-49B8-4937-A7F7-7122F67308BE}" srcOrd="1" destOrd="0" presId="urn:microsoft.com/office/officeart/2005/8/layout/hierarchy1"/>
    <dgm:cxn modelId="{94D65871-8E01-44B5-A5B2-C818198CEB87}" type="presParOf" srcId="{95C968BF-C28F-474B-9F87-900C9F768C4D}" destId="{8FB19C29-9384-49FE-BBAE-57F2C54687CD}" srcOrd="1" destOrd="0" presId="urn:microsoft.com/office/officeart/2005/8/layout/hierarchy1"/>
    <dgm:cxn modelId="{EE1B6AA9-2814-454B-9D68-F2F153EA2BBD}" type="presParOf" srcId="{DC875FA4-2AF5-43BE-B6FA-62266F012B42}" destId="{A81E7661-3DC6-4525-B1C4-5D482572C852}" srcOrd="1" destOrd="0" presId="urn:microsoft.com/office/officeart/2005/8/layout/hierarchy1"/>
    <dgm:cxn modelId="{02CCAD30-DAFC-4F1D-91BA-6AFD6A37BCE0}" type="presParOf" srcId="{A81E7661-3DC6-4525-B1C4-5D482572C852}" destId="{474815F7-95C7-4AE1-865A-124A479673E3}" srcOrd="0" destOrd="0" presId="urn:microsoft.com/office/officeart/2005/8/layout/hierarchy1"/>
    <dgm:cxn modelId="{C22376AE-4306-458C-A369-E418BD521F79}" type="presParOf" srcId="{474815F7-95C7-4AE1-865A-124A479673E3}" destId="{DAE5E1AE-028D-4C69-B8FB-220FDA7239A8}" srcOrd="0" destOrd="0" presId="urn:microsoft.com/office/officeart/2005/8/layout/hierarchy1"/>
    <dgm:cxn modelId="{04C3E10E-0E78-4517-A444-C748E1ECEE3D}" type="presParOf" srcId="{474815F7-95C7-4AE1-865A-124A479673E3}" destId="{E3A9E88D-2FF9-497D-8035-633FAEE13FFD}" srcOrd="1" destOrd="0" presId="urn:microsoft.com/office/officeart/2005/8/layout/hierarchy1"/>
    <dgm:cxn modelId="{B7A7BC4C-8872-4A59-B112-EE61576236EB}" type="presParOf" srcId="{A81E7661-3DC6-4525-B1C4-5D482572C852}" destId="{BEBED129-2B82-47D3-A110-231353B8D469}" srcOrd="1" destOrd="0" presId="urn:microsoft.com/office/officeart/2005/8/layout/hierarchy1"/>
    <dgm:cxn modelId="{08C98561-A811-4811-8B3B-88639710396E}" type="presParOf" srcId="{DC875FA4-2AF5-43BE-B6FA-62266F012B42}" destId="{01D535B9-EC3E-4964-A01A-1E02426BF19A}" srcOrd="2" destOrd="0" presId="urn:microsoft.com/office/officeart/2005/8/layout/hierarchy1"/>
    <dgm:cxn modelId="{50D1ADEA-378A-4EC9-8974-2452CE01299B}" type="presParOf" srcId="{01D535B9-EC3E-4964-A01A-1E02426BF19A}" destId="{7C3E1C15-8064-4473-920A-EA7AFC0F487D}" srcOrd="0" destOrd="0" presId="urn:microsoft.com/office/officeart/2005/8/layout/hierarchy1"/>
    <dgm:cxn modelId="{803D020D-9B42-41C8-A352-46FC0F8D0E47}" type="presParOf" srcId="{7C3E1C15-8064-4473-920A-EA7AFC0F487D}" destId="{DFE49A23-1981-4340-8C1F-CE5140AEA36B}" srcOrd="0" destOrd="0" presId="urn:microsoft.com/office/officeart/2005/8/layout/hierarchy1"/>
    <dgm:cxn modelId="{F82E1572-BB07-4456-B90D-90497AA4590D}" type="presParOf" srcId="{7C3E1C15-8064-4473-920A-EA7AFC0F487D}" destId="{F8B796C6-2A4A-4AC2-BF06-5A011B7E4213}" srcOrd="1" destOrd="0" presId="urn:microsoft.com/office/officeart/2005/8/layout/hierarchy1"/>
    <dgm:cxn modelId="{88702B75-A1CB-4D79-8FB4-33A68C4116C3}" type="presParOf" srcId="{01D535B9-EC3E-4964-A01A-1E02426BF19A}" destId="{98E44F7B-B37C-488D-A0CB-7003246193DF}" srcOrd="1" destOrd="0" presId="urn:microsoft.com/office/officeart/2005/8/layout/hierarchy1"/>
    <dgm:cxn modelId="{8FD220E5-06B1-4FCE-96AF-FEBEB7826187}" type="presParOf" srcId="{DC875FA4-2AF5-43BE-B6FA-62266F012B42}" destId="{1E999A76-B8E9-4C35-911F-9C09BBCECEE3}" srcOrd="3" destOrd="0" presId="urn:microsoft.com/office/officeart/2005/8/layout/hierarchy1"/>
    <dgm:cxn modelId="{250F71D0-52AA-4E3A-AF2B-24FB567CE545}" type="presParOf" srcId="{1E999A76-B8E9-4C35-911F-9C09BBCECEE3}" destId="{53FA3FCE-92B1-40BA-8C47-3660786B74C2}" srcOrd="0" destOrd="0" presId="urn:microsoft.com/office/officeart/2005/8/layout/hierarchy1"/>
    <dgm:cxn modelId="{99DCA841-C789-4ACC-80AF-4511722CF4C9}" type="presParOf" srcId="{53FA3FCE-92B1-40BA-8C47-3660786B74C2}" destId="{D54AF184-941E-4E19-B429-BD774B515887}" srcOrd="0" destOrd="0" presId="urn:microsoft.com/office/officeart/2005/8/layout/hierarchy1"/>
    <dgm:cxn modelId="{9C2FA292-8086-4CE6-8241-B484D107818C}" type="presParOf" srcId="{53FA3FCE-92B1-40BA-8C47-3660786B74C2}" destId="{4CA8463E-B4FA-40A9-B6DB-C44F28D162BE}" srcOrd="1" destOrd="0" presId="urn:microsoft.com/office/officeart/2005/8/layout/hierarchy1"/>
    <dgm:cxn modelId="{5570DAA0-0F6E-4D2C-9857-7056577581C3}" type="presParOf" srcId="{1E999A76-B8E9-4C35-911F-9C09BBCECEE3}" destId="{AD47B8B0-18A5-4A77-A4A8-F2D132C2FEA0}" srcOrd="1" destOrd="0" presId="urn:microsoft.com/office/officeart/2005/8/layout/hierarchy1"/>
    <dgm:cxn modelId="{58BB8FDF-0D3F-4BF1-9164-23AB5C18A297}" type="presParOf" srcId="{DC875FA4-2AF5-43BE-B6FA-62266F012B42}" destId="{B16F563E-14E6-4AB6-A2D5-042B1778E36F}" srcOrd="4" destOrd="0" presId="urn:microsoft.com/office/officeart/2005/8/layout/hierarchy1"/>
    <dgm:cxn modelId="{BD2EF0CE-FE65-4E96-9E44-506097D82F9D}" type="presParOf" srcId="{B16F563E-14E6-4AB6-A2D5-042B1778E36F}" destId="{51EA30AB-C39D-42E2-8BF1-662C9492787E}" srcOrd="0" destOrd="0" presId="urn:microsoft.com/office/officeart/2005/8/layout/hierarchy1"/>
    <dgm:cxn modelId="{1B1A0503-2954-400C-9FC9-04C3A3122C17}" type="presParOf" srcId="{51EA30AB-C39D-42E2-8BF1-662C9492787E}" destId="{F93570C9-A488-445C-9AF1-E9D0F292A582}" srcOrd="0" destOrd="0" presId="urn:microsoft.com/office/officeart/2005/8/layout/hierarchy1"/>
    <dgm:cxn modelId="{0390AA29-3C21-4D1D-BCB1-0C1FB99B20FC}" type="presParOf" srcId="{51EA30AB-C39D-42E2-8BF1-662C9492787E}" destId="{0775BE94-2851-469F-9FB2-C00D2395A321}" srcOrd="1" destOrd="0" presId="urn:microsoft.com/office/officeart/2005/8/layout/hierarchy1"/>
    <dgm:cxn modelId="{1A9D316B-C53E-4863-B9ED-8627F6AF4B0B}" type="presParOf" srcId="{B16F563E-14E6-4AB6-A2D5-042B1778E36F}" destId="{E81DE891-B370-4967-B488-EF5C63D3CD7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BB6E7-95CE-40EA-B4AA-B3D35F5DE6DC}">
      <dsp:nvSpPr>
        <dsp:cNvPr id="0" name=""/>
        <dsp:cNvSpPr/>
      </dsp:nvSpPr>
      <dsp:spPr>
        <a:xfrm>
          <a:off x="0" y="2087"/>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E9182-5C9A-453D-B856-814009725A0E}">
      <dsp:nvSpPr>
        <dsp:cNvPr id="0" name=""/>
        <dsp:cNvSpPr/>
      </dsp:nvSpPr>
      <dsp:spPr>
        <a:xfrm>
          <a:off x="0" y="2087"/>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b="1" kern="1200" dirty="0"/>
            <a:t>PARTICIPIUM</a:t>
          </a:r>
          <a:endParaRPr lang="en-US" sz="2400" kern="1200" dirty="0"/>
        </a:p>
      </dsp:txBody>
      <dsp:txXfrm>
        <a:off x="0" y="2087"/>
        <a:ext cx="3888828" cy="711919"/>
      </dsp:txXfrm>
    </dsp:sp>
    <dsp:sp modelId="{38A6CBD1-913A-4A42-8634-932289E7EF32}">
      <dsp:nvSpPr>
        <dsp:cNvPr id="0" name=""/>
        <dsp:cNvSpPr/>
      </dsp:nvSpPr>
      <dsp:spPr>
        <a:xfrm>
          <a:off x="0" y="714006"/>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C38A2-9BF9-4620-B71B-B201E871B593}">
      <dsp:nvSpPr>
        <dsp:cNvPr id="0" name=""/>
        <dsp:cNvSpPr/>
      </dsp:nvSpPr>
      <dsp:spPr>
        <a:xfrm>
          <a:off x="0" y="714006"/>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a:t>gemoeten</a:t>
          </a:r>
          <a:endParaRPr lang="en-US" sz="2400" kern="1200"/>
        </a:p>
      </dsp:txBody>
      <dsp:txXfrm>
        <a:off x="0" y="714006"/>
        <a:ext cx="3888828" cy="711919"/>
      </dsp:txXfrm>
    </dsp:sp>
    <dsp:sp modelId="{29743DF3-2F46-4C8B-A4BC-E6ADB592E68D}">
      <dsp:nvSpPr>
        <dsp:cNvPr id="0" name=""/>
        <dsp:cNvSpPr/>
      </dsp:nvSpPr>
      <dsp:spPr>
        <a:xfrm>
          <a:off x="0" y="1425925"/>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F4710-091E-4139-9311-838843C89C37}">
      <dsp:nvSpPr>
        <dsp:cNvPr id="0" name=""/>
        <dsp:cNvSpPr/>
      </dsp:nvSpPr>
      <dsp:spPr>
        <a:xfrm>
          <a:off x="0" y="1425925"/>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a:t>gekund</a:t>
          </a:r>
          <a:endParaRPr lang="en-US" sz="2400" kern="1200"/>
        </a:p>
      </dsp:txBody>
      <dsp:txXfrm>
        <a:off x="0" y="1425925"/>
        <a:ext cx="3888828" cy="711919"/>
      </dsp:txXfrm>
    </dsp:sp>
    <dsp:sp modelId="{97AFB810-061A-4314-992C-6319FAA9486B}">
      <dsp:nvSpPr>
        <dsp:cNvPr id="0" name=""/>
        <dsp:cNvSpPr/>
      </dsp:nvSpPr>
      <dsp:spPr>
        <a:xfrm>
          <a:off x="0" y="2137844"/>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D0884-363A-4807-834D-15416CFA7717}">
      <dsp:nvSpPr>
        <dsp:cNvPr id="0" name=""/>
        <dsp:cNvSpPr/>
      </dsp:nvSpPr>
      <dsp:spPr>
        <a:xfrm>
          <a:off x="0" y="2137844"/>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a:t>gemogen</a:t>
          </a:r>
          <a:endParaRPr lang="en-US" sz="2400" kern="1200"/>
        </a:p>
      </dsp:txBody>
      <dsp:txXfrm>
        <a:off x="0" y="2137844"/>
        <a:ext cx="3888828" cy="711919"/>
      </dsp:txXfrm>
    </dsp:sp>
    <dsp:sp modelId="{13012E3D-DB2E-45CD-97EA-39A4777E29B2}">
      <dsp:nvSpPr>
        <dsp:cNvPr id="0" name=""/>
        <dsp:cNvSpPr/>
      </dsp:nvSpPr>
      <dsp:spPr>
        <a:xfrm>
          <a:off x="0" y="2849764"/>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FFBB3-E7B7-49C9-B82A-525DF26023DE}">
      <dsp:nvSpPr>
        <dsp:cNvPr id="0" name=""/>
        <dsp:cNvSpPr/>
      </dsp:nvSpPr>
      <dsp:spPr>
        <a:xfrm>
          <a:off x="0" y="2849764"/>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a:t>gewild</a:t>
          </a:r>
          <a:endParaRPr lang="en-US" sz="2400" kern="1200"/>
        </a:p>
      </dsp:txBody>
      <dsp:txXfrm>
        <a:off x="0" y="2849764"/>
        <a:ext cx="3888828" cy="711919"/>
      </dsp:txXfrm>
    </dsp:sp>
    <dsp:sp modelId="{02944667-9680-4ECB-A9D1-3622D4AB9E85}">
      <dsp:nvSpPr>
        <dsp:cNvPr id="0" name=""/>
        <dsp:cNvSpPr/>
      </dsp:nvSpPr>
      <dsp:spPr>
        <a:xfrm>
          <a:off x="0" y="3561683"/>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12698-6C16-4E9B-A904-9DE013645D94}">
      <dsp:nvSpPr>
        <dsp:cNvPr id="0" name=""/>
        <dsp:cNvSpPr/>
      </dsp:nvSpPr>
      <dsp:spPr>
        <a:xfrm>
          <a:off x="0" y="3561683"/>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a:t>gehoeven</a:t>
          </a:r>
          <a:endParaRPr lang="en-US" sz="2400" kern="1200"/>
        </a:p>
      </dsp:txBody>
      <dsp:txXfrm>
        <a:off x="0" y="3561683"/>
        <a:ext cx="3888828" cy="711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CE207-99D4-4F89-A46F-1B6A34772E42}">
      <dsp:nvSpPr>
        <dsp:cNvPr id="0" name=""/>
        <dsp:cNvSpPr/>
      </dsp:nvSpPr>
      <dsp:spPr>
        <a:xfrm>
          <a:off x="3385" y="1430126"/>
          <a:ext cx="1649871" cy="1047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D30B9-49B8-4937-A7F7-7122F67308BE}">
      <dsp:nvSpPr>
        <dsp:cNvPr id="0" name=""/>
        <dsp:cNvSpPr/>
      </dsp:nvSpPr>
      <dsp:spPr>
        <a:xfrm>
          <a:off x="186704" y="1604279"/>
          <a:ext cx="1649871" cy="10476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it-IT" sz="4600" kern="1200"/>
            <a:t>44</a:t>
          </a:r>
          <a:endParaRPr lang="en-US" sz="4600" kern="1200"/>
        </a:p>
      </dsp:txBody>
      <dsp:txXfrm>
        <a:off x="217389" y="1634964"/>
        <a:ext cx="1588501" cy="986298"/>
      </dsp:txXfrm>
    </dsp:sp>
    <dsp:sp modelId="{DAE5E1AE-028D-4C69-B8FB-220FDA7239A8}">
      <dsp:nvSpPr>
        <dsp:cNvPr id="0" name=""/>
        <dsp:cNvSpPr/>
      </dsp:nvSpPr>
      <dsp:spPr>
        <a:xfrm>
          <a:off x="2019895" y="1430126"/>
          <a:ext cx="1649871" cy="1047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9E88D-2FF9-497D-8035-633FAEE13FFD}">
      <dsp:nvSpPr>
        <dsp:cNvPr id="0" name=""/>
        <dsp:cNvSpPr/>
      </dsp:nvSpPr>
      <dsp:spPr>
        <a:xfrm>
          <a:off x="2203214" y="1604279"/>
          <a:ext cx="1649871" cy="10476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it-IT" sz="4600" kern="1200"/>
            <a:t>45</a:t>
          </a:r>
          <a:endParaRPr lang="en-US" sz="4600" kern="1200"/>
        </a:p>
      </dsp:txBody>
      <dsp:txXfrm>
        <a:off x="2233899" y="1634964"/>
        <a:ext cx="1588501" cy="986298"/>
      </dsp:txXfrm>
    </dsp:sp>
    <dsp:sp modelId="{DFE49A23-1981-4340-8C1F-CE5140AEA36B}">
      <dsp:nvSpPr>
        <dsp:cNvPr id="0" name=""/>
        <dsp:cNvSpPr/>
      </dsp:nvSpPr>
      <dsp:spPr>
        <a:xfrm>
          <a:off x="4036404" y="1430126"/>
          <a:ext cx="1649871" cy="1047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796C6-2A4A-4AC2-BF06-5A011B7E4213}">
      <dsp:nvSpPr>
        <dsp:cNvPr id="0" name=""/>
        <dsp:cNvSpPr/>
      </dsp:nvSpPr>
      <dsp:spPr>
        <a:xfrm>
          <a:off x="4219723" y="1604279"/>
          <a:ext cx="1649871" cy="10476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it-IT" sz="4600" kern="1200"/>
            <a:t>47</a:t>
          </a:r>
          <a:endParaRPr lang="en-US" sz="4600" kern="1200"/>
        </a:p>
      </dsp:txBody>
      <dsp:txXfrm>
        <a:off x="4250408" y="1634964"/>
        <a:ext cx="1588501" cy="986298"/>
      </dsp:txXfrm>
    </dsp:sp>
    <dsp:sp modelId="{D54AF184-941E-4E19-B429-BD774B515887}">
      <dsp:nvSpPr>
        <dsp:cNvPr id="0" name=""/>
        <dsp:cNvSpPr/>
      </dsp:nvSpPr>
      <dsp:spPr>
        <a:xfrm>
          <a:off x="6052914" y="1430126"/>
          <a:ext cx="1649871" cy="1047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8463E-B4FA-40A9-B6DB-C44F28D162BE}">
      <dsp:nvSpPr>
        <dsp:cNvPr id="0" name=""/>
        <dsp:cNvSpPr/>
      </dsp:nvSpPr>
      <dsp:spPr>
        <a:xfrm>
          <a:off x="6236233" y="1604279"/>
          <a:ext cx="1649871" cy="10476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it-IT" sz="4600" kern="1200"/>
            <a:t>49</a:t>
          </a:r>
          <a:endParaRPr lang="en-US" sz="4600" kern="1200"/>
        </a:p>
      </dsp:txBody>
      <dsp:txXfrm>
        <a:off x="6266918" y="1634964"/>
        <a:ext cx="1588501" cy="986298"/>
      </dsp:txXfrm>
    </dsp:sp>
    <dsp:sp modelId="{F93570C9-A488-445C-9AF1-E9D0F292A582}">
      <dsp:nvSpPr>
        <dsp:cNvPr id="0" name=""/>
        <dsp:cNvSpPr/>
      </dsp:nvSpPr>
      <dsp:spPr>
        <a:xfrm>
          <a:off x="8069423" y="1430126"/>
          <a:ext cx="1649871" cy="1047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5BE94-2851-469F-9FB2-C00D2395A321}">
      <dsp:nvSpPr>
        <dsp:cNvPr id="0" name=""/>
        <dsp:cNvSpPr/>
      </dsp:nvSpPr>
      <dsp:spPr>
        <a:xfrm>
          <a:off x="8252742" y="1604279"/>
          <a:ext cx="1649871" cy="10476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it-IT" sz="4600" kern="1200"/>
            <a:t>50</a:t>
          </a:r>
          <a:endParaRPr lang="en-US" sz="4600" kern="1200"/>
        </a:p>
      </dsp:txBody>
      <dsp:txXfrm>
        <a:off x="8283427" y="1634964"/>
        <a:ext cx="1588501" cy="9862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1/12/2023</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‹N›</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94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1/12/2023</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402047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1/12/2023</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9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1/12/2023</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102515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1/12/2023</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75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1/12/2023</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132232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1/12/2023</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12771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1/12/2023</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54113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1/12/2023</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‹N›</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80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1/12/2023</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62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1/12/2023</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3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1/12/2023</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‹N›</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97393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2" r:id="rId6"/>
    <p:sldLayoutId id="2147483748" r:id="rId7"/>
    <p:sldLayoutId id="2147483749" r:id="rId8"/>
    <p:sldLayoutId id="2147483750" r:id="rId9"/>
    <p:sldLayoutId id="2147483751" r:id="rId10"/>
    <p:sldLayoutId id="2147483753"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astapizzascones.com/irlanda-con-sandra/"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nl/giethoorn-schaatsen-winter-sneeuw-1574099/"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ntosirene.blogspot.com/2015_01_01_archive.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var/folders/qc/8mh4qpvx1h1dnjcvjx59khdc0000gn/T/com.microsoft.Word/WebArchiveCopyPasteTempFiles/strong-verbs.png"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var/folders/qc/8mh4qpvx1h1dnjcvjx59khdc0000gn/T/com.microsoft.Word/WebArchiveCopyPasteTempFiles/EYh-RigWkAA1Dbh%3fformat=jpg&amp;name=larg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Slide Background">
            <a:extLst>
              <a:ext uri="{FF2B5EF4-FFF2-40B4-BE49-F238E27FC236}">
                <a16:creationId xmlns:a16="http://schemas.microsoft.com/office/drawing/2014/main" id="{E2BA2BD9-7B54-4190-8F06-3EF3658A00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Rectangle 70">
            <a:extLst>
              <a:ext uri="{FF2B5EF4-FFF2-40B4-BE49-F238E27FC236}">
                <a16:creationId xmlns:a16="http://schemas.microsoft.com/office/drawing/2014/main" id="{184F9D61-9303-40B4-9F7E-66A9B4EDC4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descr="Immagine che contiene natura, tramonto, cielo notturno&#10;&#10;Descrizione generata automaticamente">
            <a:extLst>
              <a:ext uri="{FF2B5EF4-FFF2-40B4-BE49-F238E27FC236}">
                <a16:creationId xmlns:a16="http://schemas.microsoft.com/office/drawing/2014/main" id="{BD784CEB-62AF-AA73-C5B6-5B0578D63FD6}"/>
              </a:ext>
            </a:extLst>
          </p:cNvPr>
          <p:cNvPicPr>
            <a:picLocks noChangeAspect="1"/>
          </p:cNvPicPr>
          <p:nvPr/>
        </p:nvPicPr>
        <p:blipFill rotWithShape="1">
          <a:blip r:embed="rId2">
            <a:extLst>
              <a:ext uri="{28A0092B-C50C-407E-A947-70E740481C1C}">
                <a14:useLocalDpi xmlns:a14="http://schemas.microsoft.com/office/drawing/2010/main" val="0"/>
              </a:ext>
            </a:extLst>
          </a:blip>
          <a:srcRect t="26989" b="38396"/>
          <a:stretch/>
        </p:blipFill>
        <p:spPr>
          <a:xfrm>
            <a:off x="20" y="-1"/>
            <a:ext cx="12191979" cy="6858001"/>
          </a:xfrm>
          <a:prstGeom prst="rect">
            <a:avLst/>
          </a:prstGeom>
          <a:effectLst>
            <a:outerShdw blurRad="596900" dist="330200" dir="8820000" sx="87000" sy="87000" algn="ctr" rotWithShape="0">
              <a:srgbClr val="000000">
                <a:alpha val="29000"/>
              </a:srgbClr>
            </a:outerShdw>
          </a:effectLst>
        </p:spPr>
      </p:pic>
      <p:sp>
        <p:nvSpPr>
          <p:cNvPr id="73" name="Overlay">
            <a:extLst>
              <a:ext uri="{FF2B5EF4-FFF2-40B4-BE49-F238E27FC236}">
                <a16:creationId xmlns:a16="http://schemas.microsoft.com/office/drawing/2014/main" id="{648D746A-0359-4EAE-8CF9-062E28169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48A8E69-1275-BF8A-CBD4-CBB36C4197D4}"/>
              </a:ext>
            </a:extLst>
          </p:cNvPr>
          <p:cNvSpPr>
            <a:spLocks noGrp="1"/>
          </p:cNvSpPr>
          <p:nvPr>
            <p:ph type="ctrTitle"/>
          </p:nvPr>
        </p:nvSpPr>
        <p:spPr>
          <a:xfrm>
            <a:off x="589558" y="1549597"/>
            <a:ext cx="4501057" cy="2483316"/>
          </a:xfrm>
        </p:spPr>
        <p:txBody>
          <a:bodyPr anchor="b">
            <a:normAutofit/>
          </a:bodyPr>
          <a:lstStyle/>
          <a:p>
            <a:r>
              <a:rPr lang="it-IT">
                <a:solidFill>
                  <a:srgbClr val="FFFFFF"/>
                </a:solidFill>
              </a:rPr>
              <a:t>LES 12</a:t>
            </a:r>
          </a:p>
        </p:txBody>
      </p:sp>
      <p:sp>
        <p:nvSpPr>
          <p:cNvPr id="3" name="Sottotitolo 2">
            <a:extLst>
              <a:ext uri="{FF2B5EF4-FFF2-40B4-BE49-F238E27FC236}">
                <a16:creationId xmlns:a16="http://schemas.microsoft.com/office/drawing/2014/main" id="{EF1B2DFD-1A30-391B-1624-F14C0C4584E1}"/>
              </a:ext>
            </a:extLst>
          </p:cNvPr>
          <p:cNvSpPr>
            <a:spLocks noGrp="1"/>
          </p:cNvSpPr>
          <p:nvPr>
            <p:ph type="subTitle" idx="1"/>
          </p:nvPr>
        </p:nvSpPr>
        <p:spPr>
          <a:xfrm>
            <a:off x="589558" y="4237630"/>
            <a:ext cx="4501056" cy="1653618"/>
          </a:xfrm>
        </p:spPr>
        <p:txBody>
          <a:bodyPr anchor="t">
            <a:normAutofit/>
          </a:bodyPr>
          <a:lstStyle/>
          <a:p>
            <a:r>
              <a:rPr lang="it-IT">
                <a:solidFill>
                  <a:srgbClr val="FFFFFF"/>
                </a:solidFill>
              </a:rPr>
              <a:t>10 januari 2023</a:t>
            </a:r>
          </a:p>
        </p:txBody>
      </p:sp>
      <p:cxnSp>
        <p:nvCxnSpPr>
          <p:cNvPr id="75" name="Straight Connector 74">
            <a:extLst>
              <a:ext uri="{FF2B5EF4-FFF2-40B4-BE49-F238E27FC236}">
                <a16:creationId xmlns:a16="http://schemas.microsoft.com/office/drawing/2014/main" id="{3816C099-0516-4486-BC06-E0DCD29DDF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esterni, neve, natura, arancia&#10;&#10;Descrizione generata automaticamente">
            <a:extLst>
              <a:ext uri="{FF2B5EF4-FFF2-40B4-BE49-F238E27FC236}">
                <a16:creationId xmlns:a16="http://schemas.microsoft.com/office/drawing/2014/main" id="{2A98AF13-6467-66AD-43BB-B3D933CA5B8A}"/>
              </a:ext>
            </a:extLst>
          </p:cNvPr>
          <p:cNvPicPr>
            <a:picLocks noChangeAspect="1"/>
          </p:cNvPicPr>
          <p:nvPr/>
        </p:nvPicPr>
        <p:blipFill rotWithShape="1">
          <a:blip r:embed="rId2">
            <a:extLst>
              <a:ext uri="{28A0092B-C50C-407E-A947-70E740481C1C}">
                <a14:useLocalDpi xmlns:a14="http://schemas.microsoft.com/office/drawing/2010/main" val="0"/>
              </a:ext>
            </a:extLst>
          </a:blip>
          <a:srcRect t="20393"/>
          <a:stretch/>
        </p:blipFill>
        <p:spPr>
          <a:xfrm>
            <a:off x="20" y="-2"/>
            <a:ext cx="484584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750" y="-2"/>
            <a:ext cx="7347249" cy="3239337"/>
          </a:xfrm>
          <a:prstGeom prst="rect">
            <a:avLst/>
          </a:prstGeom>
          <a:ln>
            <a:noFill/>
          </a:ln>
          <a:effectLst>
            <a:outerShdw blurRad="139700" dist="88900" dir="5460000" sx="97000" sy="97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0D31843A-5979-03C9-CE0D-5AC2D02467CD}"/>
              </a:ext>
            </a:extLst>
          </p:cNvPr>
          <p:cNvSpPr>
            <a:spLocks noGrp="1"/>
          </p:cNvSpPr>
          <p:nvPr>
            <p:ph type="title"/>
          </p:nvPr>
        </p:nvSpPr>
        <p:spPr>
          <a:xfrm>
            <a:off x="5606552" y="858982"/>
            <a:ext cx="4369757" cy="2129878"/>
          </a:xfrm>
        </p:spPr>
        <p:txBody>
          <a:bodyPr>
            <a:normAutofit/>
          </a:bodyPr>
          <a:lstStyle/>
          <a:p>
            <a:r>
              <a:rPr lang="it-IT" dirty="0"/>
              <a:t>REGOLA 2 </a:t>
            </a:r>
          </a:p>
        </p:txBody>
      </p:sp>
      <p:sp>
        <p:nvSpPr>
          <p:cNvPr id="3" name="Segnaposto contenuto 2">
            <a:extLst>
              <a:ext uri="{FF2B5EF4-FFF2-40B4-BE49-F238E27FC236}">
                <a16:creationId xmlns:a16="http://schemas.microsoft.com/office/drawing/2014/main" id="{0E14E863-D346-134D-75FD-C68338A487A2}"/>
              </a:ext>
            </a:extLst>
          </p:cNvPr>
          <p:cNvSpPr>
            <a:spLocks noGrp="1"/>
          </p:cNvSpPr>
          <p:nvPr>
            <p:ph idx="1"/>
          </p:nvPr>
        </p:nvSpPr>
        <p:spPr>
          <a:xfrm>
            <a:off x="5606552" y="3467499"/>
            <a:ext cx="5012796" cy="2544416"/>
          </a:xfrm>
        </p:spPr>
        <p:txBody>
          <a:bodyPr>
            <a:normAutofit/>
          </a:bodyPr>
          <a:lstStyle/>
          <a:p>
            <a:pPr>
              <a:lnSpc>
                <a:spcPct val="100000"/>
              </a:lnSpc>
            </a:pPr>
            <a:r>
              <a:rPr lang="it-IT" sz="2000"/>
              <a:t>Se la radice è già in d/t non si aggiunge la desinenza </a:t>
            </a:r>
          </a:p>
          <a:p>
            <a:pPr>
              <a:lnSpc>
                <a:spcPct val="100000"/>
              </a:lnSpc>
            </a:pPr>
            <a:endParaRPr lang="it-IT" sz="2000"/>
          </a:p>
          <a:p>
            <a:pPr>
              <a:lnSpc>
                <a:spcPct val="100000"/>
              </a:lnSpc>
            </a:pPr>
            <a:r>
              <a:rPr lang="it-IT" sz="2000" err="1"/>
              <a:t>Haten</a:t>
            </a:r>
            <a:r>
              <a:rPr lang="it-IT" sz="2000"/>
              <a:t> ---- </a:t>
            </a:r>
            <a:r>
              <a:rPr lang="it-IT" sz="2000" err="1"/>
              <a:t>haat</a:t>
            </a:r>
            <a:r>
              <a:rPr lang="it-IT" sz="2000"/>
              <a:t> --- </a:t>
            </a:r>
            <a:r>
              <a:rPr lang="it-IT" sz="2000" err="1"/>
              <a:t>gehaat</a:t>
            </a:r>
            <a:r>
              <a:rPr lang="it-IT" sz="2000"/>
              <a:t>  (odiare)</a:t>
            </a:r>
          </a:p>
          <a:p>
            <a:pPr>
              <a:lnSpc>
                <a:spcPct val="100000"/>
              </a:lnSpc>
            </a:pPr>
            <a:r>
              <a:rPr lang="it-IT" sz="2000" err="1"/>
              <a:t>Luiden</a:t>
            </a:r>
            <a:r>
              <a:rPr lang="it-IT" sz="2000"/>
              <a:t> ----- </a:t>
            </a:r>
            <a:r>
              <a:rPr lang="it-IT" sz="2000" err="1"/>
              <a:t>luid</a:t>
            </a:r>
            <a:r>
              <a:rPr lang="it-IT" sz="2000"/>
              <a:t> ---- </a:t>
            </a:r>
            <a:r>
              <a:rPr lang="it-IT" sz="2000" err="1"/>
              <a:t>geluid</a:t>
            </a:r>
            <a:r>
              <a:rPr lang="it-IT" sz="2000"/>
              <a:t> (suonare)</a:t>
            </a:r>
          </a:p>
          <a:p>
            <a:pPr>
              <a:lnSpc>
                <a:spcPct val="100000"/>
              </a:lnSpc>
            </a:pPr>
            <a:r>
              <a:rPr lang="it-IT" sz="2000" err="1"/>
              <a:t>Hoesten</a:t>
            </a:r>
            <a:r>
              <a:rPr lang="it-IT" sz="2000"/>
              <a:t> ---- </a:t>
            </a:r>
            <a:r>
              <a:rPr lang="it-IT" sz="2000" err="1"/>
              <a:t>hoest</a:t>
            </a:r>
            <a:r>
              <a:rPr lang="it-IT" sz="2000"/>
              <a:t> ----- </a:t>
            </a:r>
            <a:r>
              <a:rPr lang="it-IT" sz="2000" err="1"/>
              <a:t>gehoest</a:t>
            </a:r>
            <a:r>
              <a:rPr lang="it-IT" sz="2000"/>
              <a:t>  (tossire) </a:t>
            </a:r>
          </a:p>
          <a:p>
            <a:pPr>
              <a:lnSpc>
                <a:spcPct val="100000"/>
              </a:lnSpc>
            </a:pPr>
            <a:endParaRPr lang="it-IT" sz="2000"/>
          </a:p>
        </p:txBody>
      </p:sp>
      <p:cxnSp>
        <p:nvCxnSpPr>
          <p:cNvPr id="14" name="Straight Connector 13">
            <a:extLst>
              <a:ext uri="{FF2B5EF4-FFF2-40B4-BE49-F238E27FC236}">
                <a16:creationId xmlns:a16="http://schemas.microsoft.com/office/drawing/2014/main" id="{61FF92BA-874E-408A-BFAD-416A7FFE597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1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4" descr="Immagine che contiene esterni, erba, acqua, cielo&#10;&#10;Descrizione generata automaticamente">
            <a:extLst>
              <a:ext uri="{FF2B5EF4-FFF2-40B4-BE49-F238E27FC236}">
                <a16:creationId xmlns:a16="http://schemas.microsoft.com/office/drawing/2014/main" id="{7C753BC5-D070-7A51-C86E-D8144AC3B8F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33133" r="20762"/>
          <a:stretch/>
        </p:blipFill>
        <p:spPr>
          <a:xfrm>
            <a:off x="20" y="-2"/>
            <a:ext cx="484584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750" y="-2"/>
            <a:ext cx="7347249" cy="3239337"/>
          </a:xfrm>
          <a:prstGeom prst="rect">
            <a:avLst/>
          </a:prstGeom>
          <a:ln>
            <a:noFill/>
          </a:ln>
          <a:effectLst>
            <a:outerShdw blurRad="139700" dist="88900" dir="5460000" sx="97000" sy="97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740BD5F-6C07-E0DD-727C-40B3E9F23F86}"/>
              </a:ext>
            </a:extLst>
          </p:cNvPr>
          <p:cNvSpPr>
            <a:spLocks noGrp="1"/>
          </p:cNvSpPr>
          <p:nvPr>
            <p:ph type="title"/>
          </p:nvPr>
        </p:nvSpPr>
        <p:spPr>
          <a:xfrm>
            <a:off x="5606552" y="858982"/>
            <a:ext cx="4369757" cy="2129878"/>
          </a:xfrm>
        </p:spPr>
        <p:txBody>
          <a:bodyPr>
            <a:normAutofit/>
          </a:bodyPr>
          <a:lstStyle/>
          <a:p>
            <a:r>
              <a:rPr lang="it-IT"/>
              <a:t>REGOLA 3 </a:t>
            </a:r>
            <a:endParaRPr lang="it-IT" dirty="0"/>
          </a:p>
        </p:txBody>
      </p:sp>
      <p:sp>
        <p:nvSpPr>
          <p:cNvPr id="3" name="Segnaposto contenuto 2">
            <a:extLst>
              <a:ext uri="{FF2B5EF4-FFF2-40B4-BE49-F238E27FC236}">
                <a16:creationId xmlns:a16="http://schemas.microsoft.com/office/drawing/2014/main" id="{EEA39DC7-8BBD-0546-0AD1-4621F71EE61E}"/>
              </a:ext>
            </a:extLst>
          </p:cNvPr>
          <p:cNvSpPr>
            <a:spLocks noGrp="1"/>
          </p:cNvSpPr>
          <p:nvPr>
            <p:ph idx="1"/>
          </p:nvPr>
        </p:nvSpPr>
        <p:spPr>
          <a:xfrm>
            <a:off x="5045826" y="2527918"/>
            <a:ext cx="6766560" cy="3824509"/>
          </a:xfrm>
        </p:spPr>
        <p:txBody>
          <a:bodyPr>
            <a:normAutofit fontScale="77500" lnSpcReduction="20000"/>
          </a:bodyPr>
          <a:lstStyle/>
          <a:p>
            <a:pPr>
              <a:lnSpc>
                <a:spcPct val="100000"/>
              </a:lnSpc>
            </a:pPr>
            <a:r>
              <a:rPr lang="it-IT" sz="2400" dirty="0"/>
              <a:t>I verbi prefissati </a:t>
            </a:r>
            <a:r>
              <a:rPr lang="it-IT" sz="2400" b="1" u="sng" dirty="0"/>
              <a:t>non</a:t>
            </a:r>
            <a:r>
              <a:rPr lang="it-IT" sz="2400" dirty="0"/>
              <a:t> prendono il prefisso </a:t>
            </a:r>
            <a:r>
              <a:rPr lang="it-IT" sz="2400" dirty="0" err="1"/>
              <a:t>ge</a:t>
            </a:r>
            <a:r>
              <a:rPr lang="it-IT" sz="2400" dirty="0"/>
              <a:t>- </a:t>
            </a:r>
          </a:p>
          <a:p>
            <a:pPr>
              <a:lnSpc>
                <a:spcPct val="100000"/>
              </a:lnSpc>
            </a:pPr>
            <a:endParaRPr lang="it-IT" sz="2400" dirty="0"/>
          </a:p>
          <a:p>
            <a:pPr>
              <a:lnSpc>
                <a:spcPct val="100000"/>
              </a:lnSpc>
            </a:pPr>
            <a:r>
              <a:rPr lang="it-IT" sz="2400" b="1" dirty="0" smtClean="0"/>
              <a:t>I prefissi da tenere d’occhio sono: </a:t>
            </a:r>
          </a:p>
          <a:p>
            <a:pPr>
              <a:lnSpc>
                <a:spcPct val="100000"/>
              </a:lnSpc>
            </a:pPr>
            <a:endParaRPr lang="it-IT" sz="2400" b="1" dirty="0"/>
          </a:p>
          <a:p>
            <a:pPr>
              <a:lnSpc>
                <a:spcPct val="100000"/>
              </a:lnSpc>
            </a:pPr>
            <a:r>
              <a:rPr lang="it-IT" sz="2400" b="1" dirty="0" smtClean="0"/>
              <a:t>Be-     </a:t>
            </a:r>
            <a:r>
              <a:rPr lang="it-IT" sz="2400" b="1" dirty="0" err="1" smtClean="0"/>
              <a:t>be</a:t>
            </a:r>
            <a:r>
              <a:rPr lang="it-IT" sz="2400" dirty="0" err="1" smtClean="0"/>
              <a:t>antwoorden</a:t>
            </a:r>
            <a:r>
              <a:rPr lang="it-IT" sz="2400" dirty="0" smtClean="0"/>
              <a:t> (rispondere)</a:t>
            </a:r>
            <a:r>
              <a:rPr lang="it-IT" sz="2400" b="1" dirty="0" smtClean="0"/>
              <a:t> – </a:t>
            </a:r>
            <a:r>
              <a:rPr lang="it-IT" sz="2400" dirty="0" err="1" smtClean="0"/>
              <a:t>beantwoord</a:t>
            </a:r>
            <a:r>
              <a:rPr lang="it-IT" sz="2400" dirty="0" smtClean="0"/>
              <a:t> (</a:t>
            </a:r>
            <a:r>
              <a:rPr lang="it-IT" sz="2400" b="1" u="sng" dirty="0" smtClean="0">
                <a:solidFill>
                  <a:srgbClr val="FF0000"/>
                </a:solidFill>
              </a:rPr>
              <a:t>NON </a:t>
            </a:r>
            <a:r>
              <a:rPr lang="it-IT" sz="2400" b="1" u="sng" dirty="0" err="1" smtClean="0">
                <a:solidFill>
                  <a:srgbClr val="FF0000"/>
                </a:solidFill>
              </a:rPr>
              <a:t>gebeantwoord</a:t>
            </a:r>
            <a:r>
              <a:rPr lang="it-IT" sz="2400" dirty="0" smtClean="0"/>
              <a:t>) </a:t>
            </a:r>
          </a:p>
          <a:p>
            <a:pPr>
              <a:lnSpc>
                <a:spcPct val="100000"/>
              </a:lnSpc>
            </a:pPr>
            <a:r>
              <a:rPr lang="it-IT" sz="2400" b="1" dirty="0" smtClean="0"/>
              <a:t>Ver-    </a:t>
            </a:r>
            <a:r>
              <a:rPr lang="it-IT" sz="2400" b="1" dirty="0" err="1" smtClean="0"/>
              <a:t>ver</a:t>
            </a:r>
            <a:r>
              <a:rPr lang="it-IT" sz="2400" dirty="0" err="1" smtClean="0"/>
              <a:t>binden</a:t>
            </a:r>
            <a:r>
              <a:rPr lang="it-IT" sz="2400" b="1" dirty="0" smtClean="0"/>
              <a:t> </a:t>
            </a:r>
            <a:r>
              <a:rPr lang="it-IT" sz="2400" dirty="0" smtClean="0"/>
              <a:t>(unire) </a:t>
            </a:r>
            <a:r>
              <a:rPr lang="it-IT" sz="2400" b="1" dirty="0" smtClean="0"/>
              <a:t>– </a:t>
            </a:r>
            <a:r>
              <a:rPr lang="it-IT" sz="2400" dirty="0" err="1" smtClean="0"/>
              <a:t>verbonden</a:t>
            </a:r>
            <a:r>
              <a:rPr lang="it-IT" sz="2400" dirty="0" smtClean="0"/>
              <a:t> </a:t>
            </a:r>
          </a:p>
          <a:p>
            <a:pPr>
              <a:lnSpc>
                <a:spcPct val="100000"/>
              </a:lnSpc>
            </a:pPr>
            <a:r>
              <a:rPr lang="it-IT" sz="2400" b="1" dirty="0" err="1" smtClean="0"/>
              <a:t>Ge</a:t>
            </a:r>
            <a:r>
              <a:rPr lang="it-IT" sz="2400" b="1" dirty="0" smtClean="0"/>
              <a:t>-      </a:t>
            </a:r>
            <a:r>
              <a:rPr lang="it-IT" sz="2400" b="1" dirty="0" err="1" smtClean="0"/>
              <a:t>ge</a:t>
            </a:r>
            <a:r>
              <a:rPr lang="it-IT" sz="2400" dirty="0" err="1" smtClean="0"/>
              <a:t>denken</a:t>
            </a:r>
            <a:r>
              <a:rPr lang="it-IT" sz="2400" b="1" dirty="0" smtClean="0"/>
              <a:t> </a:t>
            </a:r>
            <a:r>
              <a:rPr lang="it-IT" sz="2400" dirty="0" smtClean="0"/>
              <a:t>(commemorare) – </a:t>
            </a:r>
            <a:r>
              <a:rPr lang="it-IT" sz="2400" dirty="0" err="1" smtClean="0"/>
              <a:t>gedacht</a:t>
            </a:r>
            <a:r>
              <a:rPr lang="it-IT" sz="2400" dirty="0" smtClean="0"/>
              <a:t> </a:t>
            </a:r>
          </a:p>
          <a:p>
            <a:pPr>
              <a:lnSpc>
                <a:spcPct val="100000"/>
              </a:lnSpc>
            </a:pPr>
            <a:r>
              <a:rPr lang="it-IT" sz="2400" b="1" dirty="0" err="1" smtClean="0"/>
              <a:t>Ont</a:t>
            </a:r>
            <a:r>
              <a:rPr lang="it-IT" sz="2400" b="1" dirty="0" smtClean="0"/>
              <a:t>-    </a:t>
            </a:r>
            <a:r>
              <a:rPr lang="it-IT" sz="2400" b="1" dirty="0" err="1" smtClean="0"/>
              <a:t>ont</a:t>
            </a:r>
            <a:r>
              <a:rPr lang="it-IT" sz="2400" dirty="0" err="1" smtClean="0"/>
              <a:t>wikkelen</a:t>
            </a:r>
            <a:r>
              <a:rPr lang="it-IT" sz="2400" dirty="0" smtClean="0"/>
              <a:t> (sviluppare) - </a:t>
            </a:r>
            <a:r>
              <a:rPr lang="it-IT" sz="2400" dirty="0" err="1" smtClean="0"/>
              <a:t>ontwikkeld</a:t>
            </a:r>
            <a:endParaRPr lang="it-IT" sz="2400" dirty="0" smtClean="0"/>
          </a:p>
          <a:p>
            <a:pPr>
              <a:lnSpc>
                <a:spcPct val="100000"/>
              </a:lnSpc>
            </a:pPr>
            <a:r>
              <a:rPr lang="it-IT" sz="2400" b="1" dirty="0" err="1" smtClean="0"/>
              <a:t>Er</a:t>
            </a:r>
            <a:r>
              <a:rPr lang="it-IT" sz="2400" b="1" dirty="0" smtClean="0"/>
              <a:t>-       </a:t>
            </a:r>
            <a:r>
              <a:rPr lang="it-IT" sz="2400" b="1" dirty="0" err="1" smtClean="0"/>
              <a:t>er</a:t>
            </a:r>
            <a:r>
              <a:rPr lang="it-IT" sz="2400" dirty="0" err="1" smtClean="0"/>
              <a:t>kennen</a:t>
            </a:r>
            <a:r>
              <a:rPr lang="it-IT" sz="2400" b="1" dirty="0" smtClean="0"/>
              <a:t> </a:t>
            </a:r>
            <a:r>
              <a:rPr lang="it-IT" sz="2400" dirty="0" smtClean="0"/>
              <a:t>(riconoscere) – </a:t>
            </a:r>
            <a:r>
              <a:rPr lang="it-IT" sz="2400" dirty="0" err="1" smtClean="0"/>
              <a:t>erkend</a:t>
            </a:r>
            <a:r>
              <a:rPr lang="it-IT" sz="2400" dirty="0" smtClean="0"/>
              <a:t> </a:t>
            </a:r>
          </a:p>
          <a:p>
            <a:pPr>
              <a:lnSpc>
                <a:spcPct val="100000"/>
              </a:lnSpc>
            </a:pPr>
            <a:r>
              <a:rPr lang="it-IT" sz="2400" b="1" dirty="0" err="1" smtClean="0"/>
              <a:t>Her</a:t>
            </a:r>
            <a:r>
              <a:rPr lang="it-IT" sz="2400" b="1" dirty="0" smtClean="0"/>
              <a:t>-     </a:t>
            </a:r>
            <a:r>
              <a:rPr lang="it-IT" sz="2400" b="1" dirty="0" err="1" smtClean="0"/>
              <a:t>her</a:t>
            </a:r>
            <a:r>
              <a:rPr lang="it-IT" sz="2400" dirty="0" err="1" smtClean="0"/>
              <a:t>hale</a:t>
            </a:r>
            <a:r>
              <a:rPr lang="it-IT" sz="2400" dirty="0" err="1" smtClean="0"/>
              <a:t>n</a:t>
            </a:r>
            <a:r>
              <a:rPr lang="it-IT" sz="2400" dirty="0" smtClean="0"/>
              <a:t> (ripetere) – </a:t>
            </a:r>
            <a:r>
              <a:rPr lang="it-IT" sz="2400" dirty="0" err="1" smtClean="0"/>
              <a:t>herhaald</a:t>
            </a:r>
            <a:r>
              <a:rPr lang="it-IT" sz="2400" dirty="0" smtClean="0"/>
              <a:t> </a:t>
            </a:r>
            <a:endParaRPr lang="it-IT" sz="2400" dirty="0"/>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3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1">
            <a:extLst>
              <a:ext uri="{FF2B5EF4-FFF2-40B4-BE49-F238E27FC236}">
                <a16:creationId xmlns:a16="http://schemas.microsoft.com/office/drawing/2014/main" id="{D284A420-F50C-4C2C-B88E-E6F4EF504B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13">
            <a:extLst>
              <a:ext uri="{FF2B5EF4-FFF2-40B4-BE49-F238E27FC236}">
                <a16:creationId xmlns:a16="http://schemas.microsoft.com/office/drawing/2014/main" id="{893A6D2E-5228-4998-9E24-EFCCA0246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15">
            <a:extLst>
              <a:ext uri="{FF2B5EF4-FFF2-40B4-BE49-F238E27FC236}">
                <a16:creationId xmlns:a16="http://schemas.microsoft.com/office/drawing/2014/main" id="{3ADB48DB-8E25-4F2F-8C02-5B793937255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17">
            <a:extLst>
              <a:ext uri="{FF2B5EF4-FFF2-40B4-BE49-F238E27FC236}">
                <a16:creationId xmlns:a16="http://schemas.microsoft.com/office/drawing/2014/main" id="{C32BA7E3-7313-49C8-A245-A85BDEB13EB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2" name="Slide Background">
            <a:extLst>
              <a:ext uri="{FF2B5EF4-FFF2-40B4-BE49-F238E27FC236}">
                <a16:creationId xmlns:a16="http://schemas.microsoft.com/office/drawing/2014/main" id="{B874FC77-B1AD-4469-830E-1F1D54FBB4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neve, esterni, sciando, albero&#10;&#10;Descrizione generata automaticamente">
            <a:extLst>
              <a:ext uri="{FF2B5EF4-FFF2-40B4-BE49-F238E27FC236}">
                <a16:creationId xmlns:a16="http://schemas.microsoft.com/office/drawing/2014/main" id="{A8AD92BD-EEAF-A8C4-E5F8-7AC3058A910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4364" b="11681"/>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 useBgFill="1">
        <p:nvSpPr>
          <p:cNvPr id="33" name="Rectangle 21">
            <a:extLst>
              <a:ext uri="{FF2B5EF4-FFF2-40B4-BE49-F238E27FC236}">
                <a16:creationId xmlns:a16="http://schemas.microsoft.com/office/drawing/2014/main" id="{F489C2E0-4895-4B72-85EA-7EE9FAFFDC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320119"/>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B13BC65-277B-635D-A225-BAA61BF1DE50}"/>
              </a:ext>
            </a:extLst>
          </p:cNvPr>
          <p:cNvSpPr>
            <a:spLocks noGrp="1"/>
          </p:cNvSpPr>
          <p:nvPr>
            <p:ph type="title"/>
          </p:nvPr>
        </p:nvSpPr>
        <p:spPr>
          <a:xfrm>
            <a:off x="589558" y="293428"/>
            <a:ext cx="5474257" cy="1815151"/>
          </a:xfrm>
        </p:spPr>
        <p:txBody>
          <a:bodyPr vert="horz" lIns="91440" tIns="45720" rIns="91440" bIns="45720" rtlCol="0" anchor="ctr">
            <a:normAutofit/>
          </a:bodyPr>
          <a:lstStyle/>
          <a:p>
            <a:r>
              <a:rPr lang="en-US" sz="3600"/>
              <a:t>EVEN OEFENEN</a:t>
            </a:r>
          </a:p>
        </p:txBody>
      </p:sp>
      <p:sp>
        <p:nvSpPr>
          <p:cNvPr id="5" name="Segnaposto contenuto 4">
            <a:extLst>
              <a:ext uri="{FF2B5EF4-FFF2-40B4-BE49-F238E27FC236}">
                <a16:creationId xmlns:a16="http://schemas.microsoft.com/office/drawing/2014/main" id="{96CC4174-B368-7EC4-72DC-FE1125A637E6}"/>
              </a:ext>
            </a:extLst>
          </p:cNvPr>
          <p:cNvSpPr>
            <a:spLocks noGrp="1"/>
          </p:cNvSpPr>
          <p:nvPr>
            <p:ph idx="1"/>
          </p:nvPr>
        </p:nvSpPr>
        <p:spPr>
          <a:xfrm>
            <a:off x="6469039" y="293427"/>
            <a:ext cx="4568128" cy="1815152"/>
          </a:xfrm>
        </p:spPr>
        <p:txBody>
          <a:bodyPr vert="horz" lIns="91440" tIns="45720" rIns="91440" bIns="45720" rtlCol="0" anchor="ctr">
            <a:normAutofit/>
          </a:bodyPr>
          <a:lstStyle/>
          <a:p>
            <a:r>
              <a:rPr lang="en-US" sz="2400" dirty="0"/>
              <a:t>https://app.wooclap.com/events/YFSOCP/questions/63bad3e105e98a9669aa6950</a:t>
            </a:r>
          </a:p>
        </p:txBody>
      </p:sp>
      <p:cxnSp>
        <p:nvCxnSpPr>
          <p:cNvPr id="34" name="Straight Connector 23">
            <a:extLst>
              <a:ext uri="{FF2B5EF4-FFF2-40B4-BE49-F238E27FC236}">
                <a16:creationId xmlns:a16="http://schemas.microsoft.com/office/drawing/2014/main" id="{2E6B6C39-3A8E-4EAF-A0CD-4FE0CDFCD7D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98588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21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acqua, esterni, barca, porto&#10;&#10;Descrizione generata automaticamente">
            <a:extLst>
              <a:ext uri="{FF2B5EF4-FFF2-40B4-BE49-F238E27FC236}">
                <a16:creationId xmlns:a16="http://schemas.microsoft.com/office/drawing/2014/main" id="{A4DFC988-1C03-2E1F-468D-A8F7E235C4B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26660" r="23171"/>
          <a:stretch/>
        </p:blipFill>
        <p:spPr>
          <a:xfrm>
            <a:off x="20" y="-2"/>
            <a:ext cx="4845848" cy="6858002"/>
          </a:xfrm>
          <a:prstGeom prst="rect">
            <a:avLst/>
          </a:prstGeom>
        </p:spPr>
      </p:pic>
      <p:sp useBgFill="1">
        <p:nvSpPr>
          <p:cNvPr id="13" name="Rectangle 12">
            <a:extLst>
              <a:ext uri="{FF2B5EF4-FFF2-40B4-BE49-F238E27FC236}">
                <a16:creationId xmlns:a16="http://schemas.microsoft.com/office/drawing/2014/main" id="{603A6265-E10C-4B85-9C20-E75FCAF9C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750" y="-2"/>
            <a:ext cx="7347249" cy="3239337"/>
          </a:xfrm>
          <a:prstGeom prst="rect">
            <a:avLst/>
          </a:prstGeom>
          <a:ln>
            <a:noFill/>
          </a:ln>
          <a:effectLst>
            <a:outerShdw blurRad="139700" dist="88900" dir="5460000" sx="97000" sy="97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89B5726A-9A59-B84C-3AD9-7FCDE245A61A}"/>
              </a:ext>
            </a:extLst>
          </p:cNvPr>
          <p:cNvSpPr>
            <a:spLocks noGrp="1"/>
          </p:cNvSpPr>
          <p:nvPr>
            <p:ph idx="1"/>
          </p:nvPr>
        </p:nvSpPr>
        <p:spPr>
          <a:xfrm>
            <a:off x="5192110" y="672662"/>
            <a:ext cx="6726621" cy="5938345"/>
          </a:xfrm>
        </p:spPr>
        <p:txBody>
          <a:bodyP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effectLst/>
                <a:uLnTx/>
                <a:uFillTx/>
                <a:latin typeface="+mj-lt"/>
                <a:ea typeface="+mn-ea"/>
                <a:cs typeface="Calibri" panose="020F0502020204030204" pitchFamily="34" charset="0"/>
              </a:rPr>
              <a:t>ABB</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lijden		leed/leden		geleden	</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wegen 		woog/wogen		gewogen</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zingen		zong/zongen		gezongen</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beginnen	begon/begonnen	begonnen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effectLst/>
                <a:uLnTx/>
                <a:uFillTx/>
                <a:latin typeface="+mj-lt"/>
                <a:ea typeface="+mn-ea"/>
                <a:cs typeface="Calibri" panose="020F0502020204030204" pitchFamily="34" charset="0"/>
              </a:rPr>
              <a:t> </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effectLst/>
                <a:uLnTx/>
                <a:uFillTx/>
                <a:latin typeface="+mj-lt"/>
                <a:ea typeface="+mn-ea"/>
                <a:cs typeface="Calibri" panose="020F0502020204030204" pitchFamily="34" charset="0"/>
              </a:rPr>
              <a:t>ABA</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dragen		droeg			gedragen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lopen		liep			gelopen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effectLst/>
                <a:uLnTx/>
                <a:uFillTx/>
                <a:latin typeface="+mj-lt"/>
                <a:ea typeface="+mn-ea"/>
                <a:cs typeface="Calibri" panose="020F0502020204030204" pitchFamily="34" charset="0"/>
              </a:rPr>
              <a:t> </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effectLst/>
                <a:uLnTx/>
                <a:uFillTx/>
                <a:latin typeface="+mj-lt"/>
                <a:ea typeface="+mn-ea"/>
                <a:cs typeface="Calibri" panose="020F0502020204030204" pitchFamily="34" charset="0"/>
              </a:rPr>
              <a:t>ABC</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nemen		nam			genomen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helpen		hielp			geholpen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verwerven	verwierf		                verworven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a:lnSpc>
                <a:spcPct val="100000"/>
              </a:lnSpc>
            </a:pPr>
            <a:endParaRPr lang="it-IT" sz="2000" dirty="0">
              <a:latin typeface="+mj-lt"/>
            </a:endParaRPr>
          </a:p>
        </p:txBody>
      </p:sp>
      <p:cxnSp>
        <p:nvCxnSpPr>
          <p:cNvPr id="15" name="Straight Connector 14">
            <a:extLst>
              <a:ext uri="{FF2B5EF4-FFF2-40B4-BE49-F238E27FC236}">
                <a16:creationId xmlns:a16="http://schemas.microsoft.com/office/drawing/2014/main" id="{61FF92BA-874E-408A-BFAD-416A7FFE597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91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A1DC38-9629-6D4B-9D64-8742353E96CA}"/>
              </a:ext>
            </a:extLst>
          </p:cNvPr>
          <p:cNvSpPr>
            <a:spLocks noGrp="1"/>
          </p:cNvSpPr>
          <p:nvPr>
            <p:ph type="title"/>
          </p:nvPr>
        </p:nvSpPr>
        <p:spPr>
          <a:xfrm>
            <a:off x="6414590" y="1817182"/>
            <a:ext cx="5451957" cy="2526897"/>
          </a:xfrm>
        </p:spPr>
        <p:txBody>
          <a:bodyPr/>
          <a:lstStyle/>
          <a:p>
            <a:r>
              <a:rPr lang="it-IT" dirty="0"/>
              <a:t>STERKE WERKWOORDEN</a:t>
            </a:r>
          </a:p>
        </p:txBody>
      </p:sp>
      <p:sp>
        <p:nvSpPr>
          <p:cNvPr id="4" name="Segnaposto testo 3">
            <a:extLst>
              <a:ext uri="{FF2B5EF4-FFF2-40B4-BE49-F238E27FC236}">
                <a16:creationId xmlns:a16="http://schemas.microsoft.com/office/drawing/2014/main" id="{8A738A1B-70DF-314E-A3C0-69057D38128F}"/>
              </a:ext>
            </a:extLst>
          </p:cNvPr>
          <p:cNvSpPr>
            <a:spLocks noGrp="1"/>
          </p:cNvSpPr>
          <p:nvPr>
            <p:ph type="body" sz="half" idx="2"/>
          </p:nvPr>
        </p:nvSpPr>
        <p:spPr>
          <a:xfrm>
            <a:off x="509287" y="1762245"/>
            <a:ext cx="4456252" cy="4155311"/>
          </a:xfrm>
        </p:spPr>
        <p:txBody>
          <a:bodyPr>
            <a:normAutofit fontScale="92500" lnSpcReduction="10000"/>
          </a:bodyPr>
          <a:lstStyle/>
          <a:p>
            <a:r>
              <a:rPr lang="it-IT" sz="2800" i="1" dirty="0">
                <a:latin typeface="+mj-lt"/>
                <a:cs typeface="Calibri" panose="020F0502020204030204" pitchFamily="34" charset="0"/>
              </a:rPr>
              <a:t>Allungamento vocale tematica </a:t>
            </a:r>
            <a:r>
              <a:rPr lang="it-IT" sz="2800" i="1" dirty="0" err="1">
                <a:latin typeface="+mj-lt"/>
                <a:cs typeface="Calibri" panose="020F0502020204030204" pitchFamily="34" charset="0"/>
              </a:rPr>
              <a:t>sg-pl</a:t>
            </a:r>
            <a:endParaRPr lang="it-IT" sz="2800" i="1" dirty="0">
              <a:latin typeface="+mj-lt"/>
              <a:cs typeface="Calibri" panose="020F0502020204030204" pitchFamily="34" charset="0"/>
            </a:endParaRPr>
          </a:p>
          <a:p>
            <a:r>
              <a:rPr lang="it-IT" sz="2800" dirty="0" err="1">
                <a:solidFill>
                  <a:srgbClr val="FF0000"/>
                </a:solidFill>
                <a:latin typeface="+mj-lt"/>
                <a:cs typeface="Calibri" panose="020F0502020204030204" pitchFamily="34" charset="0"/>
              </a:rPr>
              <a:t>Alleen</a:t>
            </a:r>
            <a:r>
              <a:rPr lang="it-IT" sz="2800" dirty="0">
                <a:solidFill>
                  <a:srgbClr val="FF0000"/>
                </a:solidFill>
                <a:latin typeface="+mj-lt"/>
                <a:cs typeface="Calibri" panose="020F0502020204030204" pitchFamily="34" charset="0"/>
              </a:rPr>
              <a:t> </a:t>
            </a:r>
            <a:r>
              <a:rPr lang="it-IT" sz="2800" i="1" dirty="0">
                <a:solidFill>
                  <a:srgbClr val="FF0000"/>
                </a:solidFill>
                <a:latin typeface="+mj-lt"/>
                <a:cs typeface="Calibri" panose="020F0502020204030204" pitchFamily="34" charset="0"/>
              </a:rPr>
              <a:t>–A-</a:t>
            </a:r>
          </a:p>
          <a:p>
            <a:endParaRPr lang="it-IT" sz="2800" b="1" dirty="0">
              <a:latin typeface="+mj-lt"/>
              <a:cs typeface="Calibri" panose="020F0502020204030204" pitchFamily="34" charset="0"/>
            </a:endParaRPr>
          </a:p>
          <a:p>
            <a:r>
              <a:rPr lang="nl-NL" sz="2800" dirty="0">
                <a:latin typeface="+mj-lt"/>
                <a:cs typeface="Calibri" panose="020F0502020204030204" pitchFamily="34" charset="0"/>
              </a:rPr>
              <a:t>nemen: nam/namen</a:t>
            </a:r>
            <a:endParaRPr lang="it-IT" sz="2800" dirty="0">
              <a:latin typeface="+mj-lt"/>
              <a:cs typeface="Calibri" panose="020F0502020204030204" pitchFamily="34" charset="0"/>
            </a:endParaRPr>
          </a:p>
          <a:p>
            <a:r>
              <a:rPr lang="nl-NL" sz="2800" dirty="0">
                <a:latin typeface="+mj-lt"/>
                <a:cs typeface="Calibri" panose="020F0502020204030204" pitchFamily="34" charset="0"/>
              </a:rPr>
              <a:t>eten: 	at/aten</a:t>
            </a:r>
            <a:endParaRPr lang="it-IT" sz="2800" dirty="0">
              <a:latin typeface="+mj-lt"/>
              <a:cs typeface="Calibri" panose="020F0502020204030204" pitchFamily="34" charset="0"/>
            </a:endParaRPr>
          </a:p>
          <a:p>
            <a:r>
              <a:rPr lang="nl-NL" sz="2800" dirty="0">
                <a:latin typeface="+mj-lt"/>
                <a:cs typeface="Calibri" panose="020F0502020204030204" pitchFamily="34" charset="0"/>
              </a:rPr>
              <a:t>lezen: las/lazen</a:t>
            </a:r>
            <a:endParaRPr lang="it-IT" sz="2800" dirty="0">
              <a:latin typeface="+mj-lt"/>
              <a:cs typeface="Calibri" panose="020F0502020204030204" pitchFamily="34" charset="0"/>
            </a:endParaRPr>
          </a:p>
          <a:p>
            <a:r>
              <a:rPr lang="nl-NL" sz="2800" dirty="0">
                <a:latin typeface="+mj-lt"/>
                <a:cs typeface="Calibri" panose="020F0502020204030204" pitchFamily="34" charset="0"/>
              </a:rPr>
              <a:t>liggen: lag/lagen</a:t>
            </a:r>
          </a:p>
          <a:p>
            <a:endParaRPr lang="it-IT" dirty="0">
              <a:latin typeface="+mj-lt"/>
            </a:endParaRPr>
          </a:p>
        </p:txBody>
      </p:sp>
      <p:sp>
        <p:nvSpPr>
          <p:cNvPr id="5" name="Rectangle 2">
            <a:extLst>
              <a:ext uri="{FF2B5EF4-FFF2-40B4-BE49-F238E27FC236}">
                <a16:creationId xmlns:a16="http://schemas.microsoft.com/office/drawing/2014/main" id="{4610AB89-A1F5-D745-92B5-A584D138BCC7}"/>
              </a:ext>
            </a:extLst>
          </p:cNvPr>
          <p:cNvSpPr>
            <a:spLocks noChangeArrowheads="1"/>
          </p:cNvSpPr>
          <p:nvPr/>
        </p:nvSpPr>
        <p:spPr bwMode="auto">
          <a:xfrm>
            <a:off x="6397400" y="1043931"/>
            <a:ext cx="16903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2049" name="Immagine 4" descr="Strong Verbs - A Guide To Using Powerful Verbs - Education">
            <a:extLst>
              <a:ext uri="{FF2B5EF4-FFF2-40B4-BE49-F238E27FC236}">
                <a16:creationId xmlns:a16="http://schemas.microsoft.com/office/drawing/2014/main" id="{C6B2F19D-EF17-844D-8E25-B9C7997D8C3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16548" y="2310988"/>
            <a:ext cx="5675452" cy="454701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EEF308F-D283-B74D-B978-6B346C6B6C1C}"/>
              </a:ext>
            </a:extLst>
          </p:cNvPr>
          <p:cNvSpPr txBox="1"/>
          <p:nvPr/>
        </p:nvSpPr>
        <p:spPr>
          <a:xfrm>
            <a:off x="509287" y="605125"/>
            <a:ext cx="4456252" cy="523220"/>
          </a:xfrm>
          <a:prstGeom prst="rect">
            <a:avLst/>
          </a:prstGeom>
          <a:noFill/>
        </p:spPr>
        <p:txBody>
          <a:bodyPr wrap="square" rtlCol="0">
            <a:spAutoFit/>
          </a:bodyPr>
          <a:lstStyle/>
          <a:p>
            <a:r>
              <a:rPr lang="it-IT" sz="2800" b="1" dirty="0">
                <a:cs typeface="Calibri" panose="020F0502020204030204" pitchFamily="34" charset="0"/>
              </a:rPr>
              <a:t>STERKE WERKWOORDEN</a:t>
            </a:r>
          </a:p>
        </p:txBody>
      </p:sp>
    </p:spTree>
    <p:extLst>
      <p:ext uri="{BB962C8B-B14F-4D97-AF65-F5344CB8AC3E}">
        <p14:creationId xmlns:p14="http://schemas.microsoft.com/office/powerpoint/2010/main" val="49413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649C91A9-84E7-4BF0-9026-62F01380D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7C9C5279-A6AD-12CC-FDF4-2AAC7E587311}"/>
              </a:ext>
            </a:extLst>
          </p:cNvPr>
          <p:cNvSpPr>
            <a:spLocks noGrp="1"/>
          </p:cNvSpPr>
          <p:nvPr>
            <p:ph type="title"/>
          </p:nvPr>
        </p:nvSpPr>
        <p:spPr>
          <a:xfrm>
            <a:off x="761802" y="956281"/>
            <a:ext cx="4230482" cy="2010284"/>
          </a:xfrm>
        </p:spPr>
        <p:txBody>
          <a:bodyPr anchor="b">
            <a:normAutofit/>
          </a:bodyPr>
          <a:lstStyle/>
          <a:p>
            <a:r>
              <a:rPr lang="it-IT" dirty="0"/>
              <a:t>UITKIJKEN!</a:t>
            </a:r>
          </a:p>
        </p:txBody>
      </p:sp>
      <p:sp>
        <p:nvSpPr>
          <p:cNvPr id="3" name="Segnaposto contenuto 2">
            <a:extLst>
              <a:ext uri="{FF2B5EF4-FFF2-40B4-BE49-F238E27FC236}">
                <a16:creationId xmlns:a16="http://schemas.microsoft.com/office/drawing/2014/main" id="{EA579C71-B3FD-42DA-CAAB-4BFBC0D5AF40}"/>
              </a:ext>
            </a:extLst>
          </p:cNvPr>
          <p:cNvSpPr>
            <a:spLocks noGrp="1"/>
          </p:cNvSpPr>
          <p:nvPr>
            <p:ph idx="1"/>
          </p:nvPr>
        </p:nvSpPr>
        <p:spPr>
          <a:xfrm>
            <a:off x="761803" y="3566161"/>
            <a:ext cx="4230482" cy="2551176"/>
          </a:xfrm>
        </p:spPr>
        <p:txBody>
          <a:bodyPr anchor="ctr">
            <a:normAutofit/>
          </a:bodyPr>
          <a:lstStyle/>
          <a:p>
            <a:r>
              <a:rPr lang="nl-NL" sz="2400" b="1" dirty="0" err="1">
                <a:latin typeface="+mj-lt"/>
                <a:cs typeface="Calibri" panose="020F0502020204030204" pitchFamily="34" charset="0"/>
              </a:rPr>
              <a:t>Alternanza</a:t>
            </a:r>
            <a:r>
              <a:rPr lang="nl-NL" sz="2400" b="1" dirty="0">
                <a:latin typeface="+mj-lt"/>
                <a:cs typeface="Calibri" panose="020F0502020204030204" pitchFamily="34" charset="0"/>
              </a:rPr>
              <a:t> </a:t>
            </a:r>
            <a:r>
              <a:rPr lang="nl-NL" sz="2400" b="1" i="1" dirty="0">
                <a:latin typeface="+mj-lt"/>
                <a:cs typeface="Calibri" panose="020F0502020204030204" pitchFamily="34" charset="0"/>
              </a:rPr>
              <a:t>r/</a:t>
            </a:r>
            <a:r>
              <a:rPr lang="nl-NL" sz="2400" b="1" i="1" dirty="0" err="1">
                <a:latin typeface="+mj-lt"/>
                <a:cs typeface="Calibri" panose="020F0502020204030204" pitchFamily="34" charset="0"/>
              </a:rPr>
              <a:t>z</a:t>
            </a:r>
            <a:endParaRPr lang="nl-NL" sz="2400" b="1" i="1" dirty="0">
              <a:latin typeface="+mj-lt"/>
              <a:cs typeface="Calibri" panose="020F0502020204030204" pitchFamily="34" charset="0"/>
            </a:endParaRPr>
          </a:p>
          <a:p>
            <a:endParaRPr lang="nl-NL" sz="2400" dirty="0">
              <a:latin typeface="+mj-lt"/>
              <a:cs typeface="Calibri" panose="020F0502020204030204" pitchFamily="34" charset="0"/>
            </a:endParaRPr>
          </a:p>
          <a:p>
            <a:r>
              <a:rPr lang="nl-NL" sz="2400" dirty="0">
                <a:latin typeface="+mj-lt"/>
                <a:cs typeface="Calibri" panose="020F0502020204030204" pitchFamily="34" charset="0"/>
              </a:rPr>
              <a:t>vriezen – vroor – gevroren</a:t>
            </a:r>
            <a:endParaRPr lang="it-IT" sz="2400" dirty="0">
              <a:latin typeface="+mj-lt"/>
              <a:cs typeface="Calibri" panose="020F0502020204030204" pitchFamily="34" charset="0"/>
            </a:endParaRPr>
          </a:p>
          <a:p>
            <a:r>
              <a:rPr lang="nl-NL" sz="2400" dirty="0">
                <a:latin typeface="+mj-lt"/>
                <a:cs typeface="Calibri" panose="020F0502020204030204" pitchFamily="34" charset="0"/>
              </a:rPr>
              <a:t>verliezen – verloor – verloren</a:t>
            </a:r>
            <a:endParaRPr lang="it-IT" sz="2400" dirty="0">
              <a:latin typeface="+mj-lt"/>
              <a:cs typeface="Calibri" panose="020F0502020204030204" pitchFamily="34" charset="0"/>
            </a:endParaRPr>
          </a:p>
          <a:p>
            <a:endParaRPr lang="it-IT" dirty="0">
              <a:latin typeface="+mj-lt"/>
            </a:endParaRPr>
          </a:p>
        </p:txBody>
      </p:sp>
      <p:sp useBgFill="1">
        <p:nvSpPr>
          <p:cNvPr id="11" name="Rectangle 10">
            <a:extLst>
              <a:ext uri="{FF2B5EF4-FFF2-40B4-BE49-F238E27FC236}">
                <a16:creationId xmlns:a16="http://schemas.microsoft.com/office/drawing/2014/main" id="{9B47378D-AD27-45D0-8C1C-5B1098DCC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32004" y="0"/>
            <a:ext cx="6559995" cy="6858000"/>
          </a:xfrm>
          <a:prstGeom prst="rect">
            <a:avLst/>
          </a:prstGeom>
          <a:ln>
            <a:noFill/>
          </a:ln>
          <a:effectLst>
            <a:outerShdw blurRad="381000" dist="317500" dir="852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4" descr="Immagine che contiene testo, clipart&#10;&#10;Descrizione generata automaticamente">
            <a:extLst>
              <a:ext uri="{FF2B5EF4-FFF2-40B4-BE49-F238E27FC236}">
                <a16:creationId xmlns:a16="http://schemas.microsoft.com/office/drawing/2014/main" id="{AF4A32CE-34DB-456F-5E38-2E0E525DD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338" y="1557114"/>
            <a:ext cx="4511442" cy="3982904"/>
          </a:xfrm>
          <a:prstGeom prst="rect">
            <a:avLst/>
          </a:prstGeom>
        </p:spPr>
      </p:pic>
      <p:cxnSp>
        <p:nvCxnSpPr>
          <p:cNvPr id="13" name="Straight Connector 12">
            <a:extLst>
              <a:ext uri="{FF2B5EF4-FFF2-40B4-BE49-F238E27FC236}">
                <a16:creationId xmlns:a16="http://schemas.microsoft.com/office/drawing/2014/main" id="{E58B1629-F209-47B0-BA59-6BD937DBB08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81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8311C5-0AD2-794E-BC79-E8F8D6965973}"/>
              </a:ext>
            </a:extLst>
          </p:cNvPr>
          <p:cNvSpPr>
            <a:spLocks noGrp="1"/>
          </p:cNvSpPr>
          <p:nvPr>
            <p:ph type="title"/>
          </p:nvPr>
        </p:nvSpPr>
        <p:spPr/>
        <p:txBody>
          <a:bodyPr/>
          <a:lstStyle/>
          <a:p>
            <a:r>
              <a:rPr lang="it-IT" b="1" dirty="0">
                <a:latin typeface="Calibri" panose="020F0502020204030204" pitchFamily="34" charset="0"/>
                <a:cs typeface="Calibri" panose="020F0502020204030204" pitchFamily="34" charset="0"/>
              </a:rPr>
              <a:t>MODALE WERKWOORDEN</a:t>
            </a:r>
          </a:p>
        </p:txBody>
      </p:sp>
      <p:sp>
        <p:nvSpPr>
          <p:cNvPr id="3" name="Segnaposto contenuto 2">
            <a:extLst>
              <a:ext uri="{FF2B5EF4-FFF2-40B4-BE49-F238E27FC236}">
                <a16:creationId xmlns:a16="http://schemas.microsoft.com/office/drawing/2014/main" id="{CAE92805-FE90-2049-9492-ED118B4AC4D3}"/>
              </a:ext>
            </a:extLst>
          </p:cNvPr>
          <p:cNvSpPr>
            <a:spLocks noGrp="1"/>
          </p:cNvSpPr>
          <p:nvPr>
            <p:ph sz="half" idx="1"/>
          </p:nvPr>
        </p:nvSpPr>
        <p:spPr>
          <a:xfrm>
            <a:off x="609286" y="2665090"/>
            <a:ext cx="5045281" cy="3165763"/>
          </a:xfrm>
        </p:spPr>
        <p:txBody>
          <a:bodyPr>
            <a:noAutofit/>
          </a:bodyPr>
          <a:lstStyle/>
          <a:p>
            <a:pPr marL="0" indent="0">
              <a:buNone/>
            </a:pPr>
            <a:r>
              <a:rPr lang="nl-NL" sz="2400" dirty="0">
                <a:latin typeface="+mj-lt"/>
                <a:cs typeface="Calibri" panose="020F0502020204030204" pitchFamily="34" charset="0"/>
              </a:rPr>
              <a:t>moeten – moest </a:t>
            </a:r>
          </a:p>
          <a:p>
            <a:pPr marL="0" indent="0">
              <a:buNone/>
            </a:pPr>
            <a:r>
              <a:rPr lang="nl-NL" sz="2400" dirty="0">
                <a:latin typeface="+mj-lt"/>
                <a:cs typeface="Calibri" panose="020F0502020204030204" pitchFamily="34" charset="0"/>
              </a:rPr>
              <a:t>kunnen  - kon/konden </a:t>
            </a:r>
          </a:p>
          <a:p>
            <a:pPr marL="0" indent="0">
              <a:buNone/>
            </a:pPr>
            <a:r>
              <a:rPr lang="nl-NL" sz="2400" dirty="0">
                <a:latin typeface="+mj-lt"/>
                <a:cs typeface="Calibri" panose="020F0502020204030204" pitchFamily="34" charset="0"/>
              </a:rPr>
              <a:t>mogen – mocht</a:t>
            </a:r>
          </a:p>
          <a:p>
            <a:pPr marL="0" indent="0">
              <a:buNone/>
            </a:pPr>
            <a:r>
              <a:rPr lang="nl-NL" sz="2400" dirty="0">
                <a:latin typeface="+mj-lt"/>
                <a:cs typeface="Calibri" panose="020F0502020204030204" pitchFamily="34" charset="0"/>
              </a:rPr>
              <a:t>willen  - wou/wilde </a:t>
            </a:r>
          </a:p>
          <a:p>
            <a:pPr marL="0" indent="0">
              <a:buNone/>
            </a:pPr>
            <a:r>
              <a:rPr lang="nl-NL" sz="2400" dirty="0">
                <a:latin typeface="+mj-lt"/>
                <a:cs typeface="Calibri" panose="020F0502020204030204" pitchFamily="34" charset="0"/>
              </a:rPr>
              <a:t>zullen – zou </a:t>
            </a:r>
          </a:p>
          <a:p>
            <a:pPr marL="0" indent="0">
              <a:buNone/>
            </a:pPr>
            <a:r>
              <a:rPr lang="nl-NL" sz="2400" dirty="0">
                <a:latin typeface="+mj-lt"/>
                <a:cs typeface="Calibri" panose="020F0502020204030204" pitchFamily="34" charset="0"/>
              </a:rPr>
              <a:t>hoeven – hoefde </a:t>
            </a:r>
          </a:p>
          <a:p>
            <a:pPr marL="0" indent="0">
              <a:buNone/>
            </a:pPr>
            <a:r>
              <a:rPr lang="nl-NL" sz="2400" dirty="0">
                <a:latin typeface="+mj-lt"/>
                <a:cs typeface="Calibri" panose="020F0502020204030204" pitchFamily="34" charset="0"/>
              </a:rPr>
              <a:t>N.B. hoeven + te + INF</a:t>
            </a:r>
          </a:p>
          <a:p>
            <a:endParaRPr lang="it-IT" sz="2400" dirty="0">
              <a:latin typeface="+mj-lt"/>
            </a:endParaRPr>
          </a:p>
        </p:txBody>
      </p:sp>
      <p:graphicFrame>
        <p:nvGraphicFramePr>
          <p:cNvPr id="6" name="Segnaposto contenuto 3">
            <a:extLst>
              <a:ext uri="{FF2B5EF4-FFF2-40B4-BE49-F238E27FC236}">
                <a16:creationId xmlns:a16="http://schemas.microsoft.com/office/drawing/2014/main" id="{C2BCD4E8-CB66-A961-3929-49121F8444D0}"/>
              </a:ext>
            </a:extLst>
          </p:cNvPr>
          <p:cNvGraphicFramePr>
            <a:graphicFrameLocks noGrp="1"/>
          </p:cNvGraphicFramePr>
          <p:nvPr>
            <p:ph sz="half" idx="2"/>
            <p:extLst>
              <p:ext uri="{D42A27DB-BD31-4B8C-83A1-F6EECF244321}">
                <p14:modId xmlns:p14="http://schemas.microsoft.com/office/powerpoint/2010/main" val="3527944542"/>
              </p:ext>
            </p:extLst>
          </p:nvPr>
        </p:nvGraphicFramePr>
        <p:xfrm>
          <a:off x="6537434" y="2582310"/>
          <a:ext cx="3888828" cy="4275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86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24D84CD-5280-4B52-B96E-8EDAA2B20C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03A6265-E10C-4B85-9C20-E75FCAF9C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641378"/>
          </a:xfrm>
          <a:prstGeom prst="rect">
            <a:avLst/>
          </a:prstGeom>
          <a:ln>
            <a:noFill/>
          </a:ln>
          <a:effectLst>
            <a:outerShdw blurRad="114300" dist="63500" dir="546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01C638D-9F37-D256-3E8F-CA551B0B666A}"/>
              </a:ext>
            </a:extLst>
          </p:cNvPr>
          <p:cNvSpPr>
            <a:spLocks noGrp="1"/>
          </p:cNvSpPr>
          <p:nvPr>
            <p:ph type="title"/>
          </p:nvPr>
        </p:nvSpPr>
        <p:spPr>
          <a:xfrm>
            <a:off x="761801" y="296712"/>
            <a:ext cx="9906199" cy="1157242"/>
          </a:xfrm>
        </p:spPr>
        <p:txBody>
          <a:bodyPr>
            <a:normAutofit/>
          </a:bodyPr>
          <a:lstStyle/>
          <a:p>
            <a:pPr algn="ctr">
              <a:lnSpc>
                <a:spcPct val="90000"/>
              </a:lnSpc>
            </a:pPr>
            <a:r>
              <a:rPr lang="it-IT" sz="3700"/>
              <a:t>OEFENINGEN – GRAMMATICA NEERLANDESE DI BASE</a:t>
            </a:r>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9693A288-780F-AFF3-81DE-EA1B847669D4}"/>
              </a:ext>
            </a:extLst>
          </p:cNvPr>
          <p:cNvGraphicFramePr>
            <a:graphicFrameLocks noGrp="1"/>
          </p:cNvGraphicFramePr>
          <p:nvPr>
            <p:ph idx="1"/>
            <p:extLst>
              <p:ext uri="{D42A27DB-BD31-4B8C-83A1-F6EECF244321}">
                <p14:modId xmlns:p14="http://schemas.microsoft.com/office/powerpoint/2010/main" val="3126318257"/>
              </p:ext>
            </p:extLst>
          </p:nvPr>
        </p:nvGraphicFramePr>
        <p:xfrm>
          <a:off x="762000" y="1929788"/>
          <a:ext cx="9906000" cy="408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153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600" dirty="0" smtClean="0"/>
              <a:t>MEEST VOORKOMENDE FOUTEN</a:t>
            </a:r>
            <a:r>
              <a:rPr lang="it-IT" dirty="0" smtClean="0"/>
              <a:t>	</a:t>
            </a:r>
            <a:endParaRPr lang="it-IT" dirty="0"/>
          </a:p>
        </p:txBody>
      </p:sp>
      <p:sp>
        <p:nvSpPr>
          <p:cNvPr id="3" name="Segnaposto contenuto 2"/>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it-IT" dirty="0" smtClean="0"/>
              <a:t>FAXEN = fax – en. Vocale corta in sillaba breve. Quindi il passato è </a:t>
            </a:r>
            <a:r>
              <a:rPr lang="it-IT" b="1" dirty="0" smtClean="0"/>
              <a:t>FAXTE</a:t>
            </a:r>
            <a:r>
              <a:rPr lang="it-IT" dirty="0" smtClean="0"/>
              <a:t>, non FAAXTE o FAAXDE </a:t>
            </a:r>
          </a:p>
          <a:p>
            <a:pPr marL="342900" indent="-342900">
              <a:buFont typeface="Arial" panose="020B0604020202020204" pitchFamily="34" charset="0"/>
              <a:buChar char="•"/>
            </a:pPr>
            <a:r>
              <a:rPr lang="it-IT" dirty="0" smtClean="0"/>
              <a:t>VERBAZEN. La radice è </a:t>
            </a:r>
            <a:r>
              <a:rPr lang="it-IT" dirty="0" err="1" smtClean="0"/>
              <a:t>verbaas</a:t>
            </a:r>
            <a:r>
              <a:rPr lang="it-IT" dirty="0" smtClean="0"/>
              <a:t>. NO EX KOFSCHIP, quindi </a:t>
            </a:r>
            <a:r>
              <a:rPr lang="it-IT" b="1" dirty="0" smtClean="0"/>
              <a:t>VERBAASDE</a:t>
            </a:r>
          </a:p>
          <a:p>
            <a:pPr marL="342900" indent="-342900">
              <a:buFont typeface="Arial" panose="020B0604020202020204" pitchFamily="34" charset="0"/>
              <a:buChar char="•"/>
            </a:pPr>
            <a:r>
              <a:rPr lang="it-IT" dirty="0" smtClean="0"/>
              <a:t>HEN /HUN/ ZE. ZE si usa più con le cose, gli altri due con le persone </a:t>
            </a:r>
          </a:p>
          <a:p>
            <a:pPr marL="342900" indent="-342900">
              <a:buFont typeface="Arial" panose="020B0604020202020204" pitchFamily="34" charset="0"/>
              <a:buChar char="•"/>
            </a:pPr>
            <a:r>
              <a:rPr lang="it-IT" dirty="0" smtClean="0"/>
              <a:t>WAAR BEN JE? / HOE KUN JE DAT GELOVEN? </a:t>
            </a:r>
          </a:p>
          <a:p>
            <a:pPr marL="342900" indent="-342900">
              <a:buFont typeface="Arial" panose="020B0604020202020204" pitchFamily="34" charset="0"/>
              <a:buChar char="•"/>
            </a:pPr>
            <a:r>
              <a:rPr lang="it-IT" dirty="0" smtClean="0"/>
              <a:t>Die </a:t>
            </a:r>
            <a:r>
              <a:rPr lang="it-IT" dirty="0" err="1" smtClean="0"/>
              <a:t>is</a:t>
            </a:r>
            <a:r>
              <a:rPr lang="it-IT" dirty="0" smtClean="0"/>
              <a:t> </a:t>
            </a:r>
            <a:r>
              <a:rPr lang="it-IT" dirty="0" err="1" smtClean="0"/>
              <a:t>meestal</a:t>
            </a:r>
            <a:r>
              <a:rPr lang="it-IT" dirty="0" smtClean="0"/>
              <a:t> </a:t>
            </a:r>
            <a:r>
              <a:rPr lang="it-IT" dirty="0" err="1" smtClean="0"/>
              <a:t>lief</a:t>
            </a:r>
            <a:r>
              <a:rPr lang="it-IT" dirty="0" smtClean="0"/>
              <a:t> </a:t>
            </a:r>
            <a:r>
              <a:rPr lang="it-IT" dirty="0" err="1" smtClean="0"/>
              <a:t>tegen</a:t>
            </a:r>
            <a:r>
              <a:rPr lang="it-IT" dirty="0" smtClean="0"/>
              <a:t> </a:t>
            </a:r>
            <a:r>
              <a:rPr lang="it-IT" dirty="0" err="1" smtClean="0"/>
              <a:t>kinderen</a:t>
            </a:r>
            <a:r>
              <a:rPr lang="it-IT" dirty="0" smtClean="0"/>
              <a:t>. Die si riferisce a una persona. È come se fosse ‘die </a:t>
            </a:r>
            <a:r>
              <a:rPr lang="it-IT" dirty="0" err="1" smtClean="0"/>
              <a:t>persoon</a:t>
            </a:r>
            <a:r>
              <a:rPr lang="it-IT" dirty="0" smtClean="0"/>
              <a:t>’, ma ‘</a:t>
            </a:r>
            <a:r>
              <a:rPr lang="it-IT" dirty="0" err="1" smtClean="0"/>
              <a:t>persoon</a:t>
            </a:r>
            <a:r>
              <a:rPr lang="it-IT" dirty="0" smtClean="0"/>
              <a:t>’ è sottinteso</a:t>
            </a:r>
          </a:p>
          <a:p>
            <a:pPr marL="342900" indent="-342900">
              <a:buFont typeface="Arial" panose="020B0604020202020204" pitchFamily="34" charset="0"/>
              <a:buChar char="•"/>
            </a:pPr>
            <a:r>
              <a:rPr lang="it-IT" dirty="0" smtClean="0"/>
              <a:t>Plurale di </a:t>
            </a:r>
            <a:r>
              <a:rPr lang="it-IT" dirty="0" err="1" smtClean="0"/>
              <a:t>café</a:t>
            </a:r>
            <a:r>
              <a:rPr lang="it-IT" dirty="0" smtClean="0"/>
              <a:t> è </a:t>
            </a:r>
            <a:r>
              <a:rPr lang="it-IT" dirty="0" err="1" smtClean="0"/>
              <a:t>cafés</a:t>
            </a:r>
            <a:r>
              <a:rPr lang="it-IT" dirty="0" smtClean="0"/>
              <a:t> senza apostrofo</a:t>
            </a:r>
          </a:p>
          <a:p>
            <a:pPr marL="342900" indent="-342900">
              <a:buFont typeface="Arial" panose="020B0604020202020204" pitchFamily="34" charset="0"/>
              <a:buChar char="•"/>
            </a:pPr>
            <a:r>
              <a:rPr lang="it-IT" dirty="0" smtClean="0"/>
              <a:t>Plurale di bureau è </a:t>
            </a:r>
            <a:r>
              <a:rPr lang="it-IT" dirty="0" err="1" smtClean="0"/>
              <a:t>bureaus</a:t>
            </a:r>
            <a:r>
              <a:rPr lang="it-IT" dirty="0" smtClean="0"/>
              <a:t> senza apostrofo (è un’eccezione) </a:t>
            </a:r>
          </a:p>
          <a:p>
            <a:pPr marL="342900" indent="-342900">
              <a:buFont typeface="Arial" panose="020B0604020202020204" pitchFamily="34" charset="0"/>
              <a:buChar char="•"/>
            </a:pPr>
            <a:endParaRPr lang="it-IT" dirty="0"/>
          </a:p>
        </p:txBody>
      </p:sp>
    </p:spTree>
    <p:extLst>
      <p:ext uri="{BB962C8B-B14F-4D97-AF65-F5344CB8AC3E}">
        <p14:creationId xmlns:p14="http://schemas.microsoft.com/office/powerpoint/2010/main" val="310981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B210AC1D-4063-4C6E-9528-FA9C4C0C18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2F8C595-E68C-4306-AED8-DC7826A0A5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8496FB0-FC65-5952-827D-5FAC37746057}"/>
              </a:ext>
            </a:extLst>
          </p:cNvPr>
          <p:cNvSpPr>
            <a:spLocks noGrp="1"/>
          </p:cNvSpPr>
          <p:nvPr>
            <p:ph type="title"/>
          </p:nvPr>
        </p:nvSpPr>
        <p:spPr>
          <a:xfrm>
            <a:off x="6880023" y="0"/>
            <a:ext cx="3066618" cy="1396537"/>
          </a:xfrm>
        </p:spPr>
        <p:txBody>
          <a:bodyPr>
            <a:normAutofit/>
          </a:bodyPr>
          <a:lstStyle/>
          <a:p>
            <a:r>
              <a:rPr lang="it-IT" sz="4800" dirty="0"/>
              <a:t>BRUGGE</a:t>
            </a:r>
          </a:p>
        </p:txBody>
      </p:sp>
      <p:pic>
        <p:nvPicPr>
          <p:cNvPr id="9" name="Immagine 8" descr="Immagine che contiene esterni, acqua, edificio, fiume&#10;&#10;Descrizione generata automaticamente">
            <a:extLst>
              <a:ext uri="{FF2B5EF4-FFF2-40B4-BE49-F238E27FC236}">
                <a16:creationId xmlns:a16="http://schemas.microsoft.com/office/drawing/2014/main" id="{E7B3AEB9-7FDC-269C-1F51-671548974A45}"/>
              </a:ext>
            </a:extLst>
          </p:cNvPr>
          <p:cNvPicPr>
            <a:picLocks noChangeAspect="1"/>
          </p:cNvPicPr>
          <p:nvPr/>
        </p:nvPicPr>
        <p:blipFill rotWithShape="1">
          <a:blip r:embed="rId2">
            <a:extLst>
              <a:ext uri="{28A0092B-C50C-407E-A947-70E740481C1C}">
                <a14:useLocalDpi xmlns:a14="http://schemas.microsoft.com/office/drawing/2010/main" val="0"/>
              </a:ext>
            </a:extLst>
          </a:blip>
          <a:srcRect l="25914" r="12037" b="-2"/>
          <a:stretch/>
        </p:blipFill>
        <p:spPr>
          <a:xfrm>
            <a:off x="-1" y="-2"/>
            <a:ext cx="6374929" cy="6858002"/>
          </a:xfrm>
          <a:prstGeom prst="rect">
            <a:avLst/>
          </a:prstGeom>
        </p:spPr>
      </p:pic>
      <p:sp>
        <p:nvSpPr>
          <p:cNvPr id="7" name="Segnaposto contenuto 6">
            <a:extLst>
              <a:ext uri="{FF2B5EF4-FFF2-40B4-BE49-F238E27FC236}">
                <a16:creationId xmlns:a16="http://schemas.microsoft.com/office/drawing/2014/main" id="{4B9758AE-95CA-A27A-792D-467B7B781B24}"/>
              </a:ext>
            </a:extLst>
          </p:cNvPr>
          <p:cNvSpPr>
            <a:spLocks noGrp="1"/>
          </p:cNvSpPr>
          <p:nvPr>
            <p:ph idx="1"/>
          </p:nvPr>
        </p:nvSpPr>
        <p:spPr>
          <a:xfrm>
            <a:off x="6518737" y="1508945"/>
            <a:ext cx="5149418" cy="4431599"/>
          </a:xfrm>
        </p:spPr>
        <p:txBody>
          <a:bodyPr anchor="ctr">
            <a:noAutofit/>
          </a:bodyPr>
          <a:lstStyle/>
          <a:p>
            <a:pPr algn="just">
              <a:lnSpc>
                <a:spcPct val="100000"/>
              </a:lnSpc>
            </a:pPr>
            <a:r>
              <a:rPr lang="nl-NL" sz="1600" b="0" i="0" dirty="0">
                <a:effectLst/>
                <a:latin typeface="Arial" panose="020B0604020202020204" pitchFamily="34" charset="0"/>
              </a:rPr>
              <a:t>Brugge is de hoofdstad van de provincie West-Vlaanderen. De stad is vooral bekend als </a:t>
            </a:r>
            <a:r>
              <a:rPr lang="nl-NL" sz="1600" b="0" i="0" dirty="0" err="1">
                <a:effectLst/>
                <a:latin typeface="Arial" panose="020B0604020202020204" pitchFamily="34" charset="0"/>
              </a:rPr>
              <a:t>Werelderfgoedstad</a:t>
            </a:r>
            <a:r>
              <a:rPr lang="nl-NL" sz="1600" b="0" i="0" dirty="0">
                <a:effectLst/>
                <a:latin typeface="Arial" panose="020B0604020202020204" pitchFamily="34" charset="0"/>
              </a:rPr>
              <a:t>, omdat de gehele historische binnenstad sinds het begin van dit millennium op de beroemde Werelderfgoedlijst van UNESCO vermeld staat. Omdat Brugge grotendeels gespaard is gebleven tijdens zowel de Eerste als de Tweede Wereldoorlog zijn er veel historische gebouwen, pleinen, straten en monumenten bewaard gebleven.  De stad beleefde haar grootste groei- en bloeiperiode van de 13e tot aan het einde van de 15e eeuw. In dit tijdperk was Brugge de belangrijkste stad van Noordwest Europa. Het inwoneraantal groeide uit naar meer dan veertigduizend, wat in die tijd aanzienlijk was. Veel van de hedendaagse bezienswaardigheden, pleinen en straten in het centrum van Brugge stammen uit dit tijdperk. In het Kathedraal is ook een standbeeld van een Madonna met kind van Michelangelo te zien. </a:t>
            </a:r>
            <a:endParaRPr lang="it-IT" sz="1600" dirty="0"/>
          </a:p>
        </p:txBody>
      </p:sp>
      <p:cxnSp>
        <p:nvCxnSpPr>
          <p:cNvPr id="18" name="Straight Connector 17">
            <a:extLst>
              <a:ext uri="{FF2B5EF4-FFF2-40B4-BE49-F238E27FC236}">
                <a16:creationId xmlns:a16="http://schemas.microsoft.com/office/drawing/2014/main" id="{E58B1629-F209-47B0-BA59-6BD937DBB08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22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773241-5975-90B3-84DB-716CB661FCEE}"/>
              </a:ext>
            </a:extLst>
          </p:cNvPr>
          <p:cNvSpPr>
            <a:spLocks noGrp="1"/>
          </p:cNvSpPr>
          <p:nvPr>
            <p:ph type="title"/>
          </p:nvPr>
        </p:nvSpPr>
        <p:spPr/>
        <p:txBody>
          <a:bodyPr/>
          <a:lstStyle/>
          <a:p>
            <a:pPr algn="ctr"/>
            <a:r>
              <a:rPr lang="it-IT" dirty="0"/>
              <a:t>BRUGGE IN DE MEDIA </a:t>
            </a:r>
          </a:p>
        </p:txBody>
      </p:sp>
      <p:pic>
        <p:nvPicPr>
          <p:cNvPr id="5" name="Segnaposto contenuto 4">
            <a:extLst>
              <a:ext uri="{FF2B5EF4-FFF2-40B4-BE49-F238E27FC236}">
                <a16:creationId xmlns:a16="http://schemas.microsoft.com/office/drawing/2014/main" id="{66D7C395-A761-C0A4-D090-0F5B4BB64355}"/>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588148" y="2512060"/>
            <a:ext cx="2791206" cy="4193181"/>
          </a:xfrm>
        </p:spPr>
      </p:pic>
      <p:pic>
        <p:nvPicPr>
          <p:cNvPr id="7" name="Immagine 6" descr="Immagine che contiene testo, esterni, persona&#10;&#10;Descrizione generata automaticamente">
            <a:extLst>
              <a:ext uri="{FF2B5EF4-FFF2-40B4-BE49-F238E27FC236}">
                <a16:creationId xmlns:a16="http://schemas.microsoft.com/office/drawing/2014/main" id="{38B5A569-261D-F9C5-39D5-2153E88ED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705" y="2499186"/>
            <a:ext cx="2791206" cy="4135120"/>
          </a:xfrm>
          <a:prstGeom prst="rect">
            <a:avLst/>
          </a:prstGeom>
        </p:spPr>
      </p:pic>
      <p:pic>
        <p:nvPicPr>
          <p:cNvPr id="9" name="Immagine 8" descr="Immagine che contiene testo, libro&#10;&#10;Descrizione generata automaticamente">
            <a:extLst>
              <a:ext uri="{FF2B5EF4-FFF2-40B4-BE49-F238E27FC236}">
                <a16:creationId xmlns:a16="http://schemas.microsoft.com/office/drawing/2014/main" id="{08DBBD5A-0F0D-7BCF-6D8E-45AD579C394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20405" y="2570018"/>
            <a:ext cx="2707995" cy="4064288"/>
          </a:xfrm>
          <a:prstGeom prst="rect">
            <a:avLst/>
          </a:prstGeom>
        </p:spPr>
      </p:pic>
    </p:spTree>
    <p:extLst>
      <p:ext uri="{BB962C8B-B14F-4D97-AF65-F5344CB8AC3E}">
        <p14:creationId xmlns:p14="http://schemas.microsoft.com/office/powerpoint/2010/main" val="8681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B210AC1D-4063-4C6E-9528-FA9C4C0C18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1">
            <a:extLst>
              <a:ext uri="{FF2B5EF4-FFF2-40B4-BE49-F238E27FC236}">
                <a16:creationId xmlns:a16="http://schemas.microsoft.com/office/drawing/2014/main" id="{02F8C595-E68C-4306-AED8-DC7826A0A5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esterni, albero, acqua&#10;&#10;Descrizione generata automaticamente">
            <a:extLst>
              <a:ext uri="{FF2B5EF4-FFF2-40B4-BE49-F238E27FC236}">
                <a16:creationId xmlns:a16="http://schemas.microsoft.com/office/drawing/2014/main" id="{9ACBF88C-833E-1135-E153-2124F8C4BCBB}"/>
              </a:ext>
            </a:extLst>
          </p:cNvPr>
          <p:cNvPicPr>
            <a:picLocks noChangeAspect="1"/>
          </p:cNvPicPr>
          <p:nvPr/>
        </p:nvPicPr>
        <p:blipFill rotWithShape="1">
          <a:blip r:embed="rId2">
            <a:extLst>
              <a:ext uri="{28A0092B-C50C-407E-A947-70E740481C1C}">
                <a14:useLocalDpi xmlns:a14="http://schemas.microsoft.com/office/drawing/2010/main" val="0"/>
              </a:ext>
            </a:extLst>
          </a:blip>
          <a:srcRect r="7044"/>
          <a:stretch/>
        </p:blipFill>
        <p:spPr>
          <a:xfrm>
            <a:off x="-1" y="-2"/>
            <a:ext cx="6374929" cy="6858002"/>
          </a:xfrm>
          <a:prstGeom prst="rect">
            <a:avLst/>
          </a:prstGeom>
        </p:spPr>
      </p:pic>
      <p:sp>
        <p:nvSpPr>
          <p:cNvPr id="3" name="Segnaposto contenuto 2">
            <a:extLst>
              <a:ext uri="{FF2B5EF4-FFF2-40B4-BE49-F238E27FC236}">
                <a16:creationId xmlns:a16="http://schemas.microsoft.com/office/drawing/2014/main" id="{6339CCC8-F11C-2E3F-29C0-852E303427BA}"/>
              </a:ext>
            </a:extLst>
          </p:cNvPr>
          <p:cNvSpPr>
            <a:spLocks noGrp="1"/>
          </p:cNvSpPr>
          <p:nvPr>
            <p:ph idx="1"/>
          </p:nvPr>
        </p:nvSpPr>
        <p:spPr>
          <a:xfrm>
            <a:off x="6634480" y="2284213"/>
            <a:ext cx="5445760" cy="2957383"/>
          </a:xfrm>
        </p:spPr>
        <p:txBody>
          <a:bodyPr anchor="ctr">
            <a:noAutofit/>
          </a:bodyPr>
          <a:lstStyle/>
          <a:p>
            <a:pPr marL="342900" lvl="0" indent="-342900">
              <a:lnSpc>
                <a:spcPct val="100000"/>
              </a:lnSpc>
              <a:buFont typeface="+mj-lt"/>
              <a:buAutoNum type="arabicPeriod"/>
            </a:pPr>
            <a:r>
              <a:rPr lang="it-IT" sz="2000" dirty="0">
                <a:effectLst/>
                <a:latin typeface="+mj-lt"/>
                <a:ea typeface="Times New Roman" panose="02020603050405020304" pitchFamily="18" charset="0"/>
                <a:cs typeface="Calibri" panose="020F0502020204030204" pitchFamily="34" charset="0"/>
              </a:rPr>
              <a:t>Tutti i tuoi amici sanno nuotare</a:t>
            </a:r>
            <a:endParaRPr lang="it-IT" sz="2000" dirty="0">
              <a:effectLst/>
              <a:latin typeface="+mj-lt"/>
              <a:ea typeface="Times New Roman" panose="02020603050405020304" pitchFamily="18" charset="0"/>
            </a:endParaRPr>
          </a:p>
          <a:p>
            <a:pPr marL="342900" lvl="0" indent="-342900">
              <a:lnSpc>
                <a:spcPct val="100000"/>
              </a:lnSpc>
              <a:buFont typeface="+mj-lt"/>
              <a:buAutoNum type="arabicPeriod"/>
            </a:pPr>
            <a:r>
              <a:rPr lang="it-IT" sz="2000" dirty="0">
                <a:effectLst/>
                <a:latin typeface="+mj-lt"/>
                <a:ea typeface="Times New Roman" panose="02020603050405020304" pitchFamily="18" charset="0"/>
                <a:cs typeface="Calibri" panose="020F0502020204030204" pitchFamily="34" charset="0"/>
              </a:rPr>
              <a:t>Un uomo ha bussato alla nostra porta</a:t>
            </a:r>
            <a:endParaRPr lang="it-IT" sz="2000" dirty="0">
              <a:effectLst/>
              <a:latin typeface="+mj-lt"/>
              <a:ea typeface="Times New Roman" panose="02020603050405020304" pitchFamily="18" charset="0"/>
            </a:endParaRPr>
          </a:p>
          <a:p>
            <a:pPr marL="342900" lvl="0" indent="-342900">
              <a:lnSpc>
                <a:spcPct val="100000"/>
              </a:lnSpc>
              <a:buFont typeface="+mj-lt"/>
              <a:buAutoNum type="arabicPeriod"/>
            </a:pPr>
            <a:r>
              <a:rPr lang="it-IT" sz="2000" dirty="0">
                <a:effectLst/>
                <a:latin typeface="+mj-lt"/>
                <a:ea typeface="Times New Roman" panose="02020603050405020304" pitchFamily="18" charset="0"/>
                <a:cs typeface="Calibri" panose="020F0502020204030204" pitchFamily="34" charset="0"/>
              </a:rPr>
              <a:t>Mio padre è un medico. Lui ha curato il mio amico</a:t>
            </a:r>
            <a:endParaRPr lang="it-IT" sz="2000" dirty="0">
              <a:effectLst/>
              <a:latin typeface="+mj-lt"/>
              <a:ea typeface="Times New Roman" panose="02020603050405020304" pitchFamily="18" charset="0"/>
            </a:endParaRPr>
          </a:p>
          <a:p>
            <a:pPr marL="342900" lvl="0" indent="-342900">
              <a:lnSpc>
                <a:spcPct val="100000"/>
              </a:lnSpc>
              <a:buFont typeface="+mj-lt"/>
              <a:buAutoNum type="arabicPeriod"/>
            </a:pPr>
            <a:r>
              <a:rPr lang="it-IT" sz="2000" dirty="0" err="1">
                <a:effectLst/>
                <a:latin typeface="+mj-lt"/>
                <a:ea typeface="Times New Roman" panose="02020603050405020304" pitchFamily="18" charset="0"/>
                <a:cs typeface="Calibri" panose="020F0502020204030204" pitchFamily="34" charset="0"/>
              </a:rPr>
              <a:t>Josefien</a:t>
            </a:r>
            <a:r>
              <a:rPr lang="it-IT" sz="2000" dirty="0">
                <a:effectLst/>
                <a:latin typeface="+mj-lt"/>
                <a:ea typeface="Times New Roman" panose="02020603050405020304" pitchFamily="18" charset="0"/>
                <a:cs typeface="Calibri" panose="020F0502020204030204" pitchFamily="34" charset="0"/>
              </a:rPr>
              <a:t> ha dato a sua madre un regalo giovedì (pag. 122 grammatica)</a:t>
            </a:r>
            <a:endParaRPr lang="it-IT" sz="2000" dirty="0">
              <a:effectLst/>
              <a:latin typeface="+mj-lt"/>
              <a:ea typeface="Times New Roman" panose="02020603050405020304" pitchFamily="18" charset="0"/>
            </a:endParaRPr>
          </a:p>
          <a:p>
            <a:pPr marL="342900" lvl="0" indent="-342900">
              <a:lnSpc>
                <a:spcPct val="100000"/>
              </a:lnSpc>
              <a:buFont typeface="+mj-lt"/>
              <a:buAutoNum type="arabicPeriod"/>
            </a:pPr>
            <a:r>
              <a:rPr lang="it-IT" sz="2000" dirty="0">
                <a:effectLst/>
                <a:latin typeface="+mj-lt"/>
                <a:ea typeface="Times New Roman" panose="02020603050405020304" pitchFamily="18" charset="0"/>
                <a:cs typeface="Calibri" panose="020F0502020204030204" pitchFamily="34" charset="0"/>
              </a:rPr>
              <a:t>Io studio a Trieste. E tu dove studi? </a:t>
            </a:r>
            <a:endParaRPr lang="it-IT" sz="2000" dirty="0">
              <a:effectLst/>
              <a:latin typeface="+mj-lt"/>
              <a:ea typeface="Times New Roman" panose="02020603050405020304" pitchFamily="18" charset="0"/>
            </a:endParaRPr>
          </a:p>
          <a:p>
            <a:pPr marL="342900" lvl="0" indent="-342900">
              <a:lnSpc>
                <a:spcPct val="100000"/>
              </a:lnSpc>
              <a:buFont typeface="+mj-lt"/>
              <a:buAutoNum type="arabicPeriod"/>
            </a:pPr>
            <a:r>
              <a:rPr lang="it-IT" sz="2000" dirty="0">
                <a:effectLst/>
                <a:latin typeface="+mj-lt"/>
                <a:ea typeface="Times New Roman" panose="02020603050405020304" pitchFamily="18" charset="0"/>
                <a:cs typeface="Calibri" panose="020F0502020204030204" pitchFamily="34" charset="0"/>
              </a:rPr>
              <a:t>L’uomo e la donna hanno parlato tutta la notte </a:t>
            </a:r>
            <a:endParaRPr lang="it-IT" sz="2000" dirty="0">
              <a:effectLst/>
              <a:latin typeface="+mj-lt"/>
              <a:ea typeface="Times New Roman" panose="02020603050405020304" pitchFamily="18" charset="0"/>
            </a:endParaRPr>
          </a:p>
          <a:p>
            <a:pPr marL="342900" lvl="0" indent="-342900">
              <a:lnSpc>
                <a:spcPct val="100000"/>
              </a:lnSpc>
              <a:buFont typeface="+mj-lt"/>
              <a:buAutoNum type="arabicPeriod"/>
            </a:pPr>
            <a:r>
              <a:rPr lang="it-IT" sz="2000" dirty="0">
                <a:effectLst/>
                <a:latin typeface="+mj-lt"/>
                <a:ea typeface="Times New Roman" panose="02020603050405020304" pitchFamily="18" charset="0"/>
                <a:cs typeface="Calibri" panose="020F0502020204030204" pitchFamily="34" charset="0"/>
              </a:rPr>
              <a:t>Ieri sera siamo andati al cinema con i nostri amici</a:t>
            </a:r>
            <a:endParaRPr lang="it-IT" sz="2000" dirty="0">
              <a:effectLst/>
              <a:latin typeface="+mj-lt"/>
              <a:ea typeface="Times New Roman" panose="02020603050405020304" pitchFamily="18" charset="0"/>
            </a:endParaRPr>
          </a:p>
          <a:p>
            <a:pPr marL="342900" lvl="0" indent="-342900">
              <a:lnSpc>
                <a:spcPct val="100000"/>
              </a:lnSpc>
              <a:buFont typeface="+mj-lt"/>
              <a:buAutoNum type="arabicPeriod"/>
            </a:pPr>
            <a:r>
              <a:rPr lang="it-IT" sz="2000" dirty="0">
                <a:effectLst/>
                <a:latin typeface="+mj-lt"/>
                <a:ea typeface="Times New Roman" panose="02020603050405020304" pitchFamily="18" charset="0"/>
                <a:cs typeface="Calibri" panose="020F0502020204030204" pitchFamily="34" charset="0"/>
              </a:rPr>
              <a:t>Noi non beviamo latte</a:t>
            </a:r>
            <a:endParaRPr lang="it-IT" sz="2000" dirty="0">
              <a:effectLst/>
              <a:latin typeface="+mj-lt"/>
              <a:ea typeface="Times New Roman" panose="02020603050405020304" pitchFamily="18" charset="0"/>
            </a:endParaRPr>
          </a:p>
          <a:p>
            <a:pPr marL="342900" lvl="0" indent="-342900">
              <a:lnSpc>
                <a:spcPct val="100000"/>
              </a:lnSpc>
              <a:buFont typeface="+mj-lt"/>
              <a:buAutoNum type="arabicPeriod"/>
            </a:pPr>
            <a:r>
              <a:rPr lang="it-IT" sz="2000" dirty="0">
                <a:effectLst/>
                <a:latin typeface="+mj-lt"/>
                <a:ea typeface="Times New Roman" panose="02020603050405020304" pitchFamily="18" charset="0"/>
                <a:cs typeface="Calibri" panose="020F0502020204030204" pitchFamily="34" charset="0"/>
              </a:rPr>
              <a:t>Noi non siamo andati a scuola</a:t>
            </a:r>
            <a:endParaRPr lang="it-IT" sz="2000" dirty="0">
              <a:effectLst/>
              <a:latin typeface="+mj-lt"/>
              <a:ea typeface="Times New Roman" panose="02020603050405020304" pitchFamily="18" charset="0"/>
            </a:endParaRPr>
          </a:p>
          <a:p>
            <a:pPr marL="342900" lvl="0" indent="-342900">
              <a:lnSpc>
                <a:spcPct val="100000"/>
              </a:lnSpc>
              <a:buFont typeface="+mj-lt"/>
              <a:buAutoNum type="arabicPeriod"/>
            </a:pPr>
            <a:r>
              <a:rPr lang="it-IT" sz="2000" dirty="0">
                <a:effectLst/>
                <a:latin typeface="+mj-lt"/>
                <a:ea typeface="Times New Roman" panose="02020603050405020304" pitchFamily="18" charset="0"/>
                <a:cs typeface="Calibri" panose="020F0502020204030204" pitchFamily="34" charset="0"/>
              </a:rPr>
              <a:t>Cosa hai ordinato al ristorante? </a:t>
            </a:r>
            <a:endParaRPr lang="it-IT" sz="2000" dirty="0">
              <a:effectLst/>
              <a:latin typeface="+mj-lt"/>
              <a:ea typeface="Times New Roman" panose="02020603050405020304" pitchFamily="18" charset="0"/>
            </a:endParaRPr>
          </a:p>
          <a:p>
            <a:pPr>
              <a:lnSpc>
                <a:spcPct val="100000"/>
              </a:lnSpc>
            </a:pPr>
            <a:endParaRPr lang="it-IT" sz="2000" dirty="0"/>
          </a:p>
        </p:txBody>
      </p:sp>
      <p:cxnSp>
        <p:nvCxnSpPr>
          <p:cNvPr id="20" name="Straight Connector 13">
            <a:extLst>
              <a:ext uri="{FF2B5EF4-FFF2-40B4-BE49-F238E27FC236}">
                <a16:creationId xmlns:a16="http://schemas.microsoft.com/office/drawing/2014/main" id="{E58B1629-F209-47B0-BA59-6BD937DBB08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297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5524CE-4B29-67DA-758C-6D3EB4588752}"/>
              </a:ext>
            </a:extLst>
          </p:cNvPr>
          <p:cNvSpPr>
            <a:spLocks noGrp="1"/>
          </p:cNvSpPr>
          <p:nvPr>
            <p:ph type="title"/>
          </p:nvPr>
        </p:nvSpPr>
        <p:spPr/>
        <p:txBody>
          <a:bodyPr/>
          <a:lstStyle/>
          <a:p>
            <a:r>
              <a:rPr lang="it-IT" dirty="0"/>
              <a:t>ZWAKKE WERKWOORDEN </a:t>
            </a:r>
          </a:p>
        </p:txBody>
      </p:sp>
      <p:sp>
        <p:nvSpPr>
          <p:cNvPr id="3" name="Segnaposto contenuto 2">
            <a:extLst>
              <a:ext uri="{FF2B5EF4-FFF2-40B4-BE49-F238E27FC236}">
                <a16:creationId xmlns:a16="http://schemas.microsoft.com/office/drawing/2014/main" id="{D98654C5-ADC0-0471-10C1-AA653F83AF5A}"/>
              </a:ext>
            </a:extLst>
          </p:cNvPr>
          <p:cNvSpPr>
            <a:spLocks noGrp="1"/>
          </p:cNvSpPr>
          <p:nvPr>
            <p:ph idx="1"/>
          </p:nvPr>
        </p:nvSpPr>
        <p:spPr>
          <a:xfrm>
            <a:off x="761799" y="2750126"/>
            <a:ext cx="10800281" cy="3975794"/>
          </a:xfrm>
        </p:spPr>
        <p:txBody>
          <a:bodyPr>
            <a:noAutofit/>
          </a:bodyPr>
          <a:lstStyle/>
          <a:p>
            <a:r>
              <a:rPr lang="nl-NL" sz="2000" dirty="0">
                <a:latin typeface="+mj-lt"/>
              </a:rPr>
              <a:t>1.Mijn moeder ------------------------(vegen, </a:t>
            </a:r>
            <a:r>
              <a:rPr lang="nl-NL" sz="2000" dirty="0" err="1">
                <a:latin typeface="+mj-lt"/>
              </a:rPr>
              <a:t>vt</a:t>
            </a:r>
            <a:r>
              <a:rPr lang="nl-NL" sz="2000" dirty="0">
                <a:latin typeface="+mj-lt"/>
              </a:rPr>
              <a:t>) haar gezicht af met haar mouw. </a:t>
            </a:r>
          </a:p>
          <a:p>
            <a:r>
              <a:rPr lang="nl-NL" sz="2000" dirty="0">
                <a:latin typeface="+mj-lt"/>
              </a:rPr>
              <a:t>2. Lies zat op de stoel en --------------------------------(frommelen, </a:t>
            </a:r>
            <a:r>
              <a:rPr lang="nl-NL" sz="2000" dirty="0" err="1">
                <a:latin typeface="+mj-lt"/>
              </a:rPr>
              <a:t>vt</a:t>
            </a:r>
            <a:r>
              <a:rPr lang="nl-NL" sz="2000" dirty="0">
                <a:latin typeface="+mj-lt"/>
              </a:rPr>
              <a:t>) haar handschoenen in elkaar. </a:t>
            </a:r>
          </a:p>
          <a:p>
            <a:r>
              <a:rPr lang="nl-NL" sz="2000" dirty="0">
                <a:latin typeface="+mj-lt"/>
              </a:rPr>
              <a:t>3. Marc ----------------------(raden, </a:t>
            </a:r>
            <a:r>
              <a:rPr lang="nl-NL" sz="2000" dirty="0" err="1">
                <a:latin typeface="+mj-lt"/>
              </a:rPr>
              <a:t>vt</a:t>
            </a:r>
            <a:r>
              <a:rPr lang="nl-NL" sz="2000" dirty="0">
                <a:latin typeface="+mj-lt"/>
              </a:rPr>
              <a:t>) de juiste getallen en won een prijs. </a:t>
            </a:r>
          </a:p>
          <a:p>
            <a:r>
              <a:rPr lang="nl-NL" sz="2000" dirty="0">
                <a:latin typeface="+mj-lt"/>
              </a:rPr>
              <a:t>4. De hond -----------------------(herkennen, </a:t>
            </a:r>
            <a:r>
              <a:rPr lang="nl-NL" sz="2000" dirty="0" err="1">
                <a:latin typeface="+mj-lt"/>
              </a:rPr>
              <a:t>vt</a:t>
            </a:r>
            <a:r>
              <a:rPr lang="nl-NL" sz="2000" dirty="0">
                <a:latin typeface="+mj-lt"/>
              </a:rPr>
              <a:t>) zijn baasje niet meer. </a:t>
            </a:r>
          </a:p>
          <a:p>
            <a:r>
              <a:rPr lang="nl-NL" sz="2000" dirty="0">
                <a:latin typeface="+mj-lt"/>
              </a:rPr>
              <a:t>5. Jelle -------------------(schatten, </a:t>
            </a:r>
            <a:r>
              <a:rPr lang="nl-NL" sz="2000" dirty="0" err="1">
                <a:latin typeface="+mj-lt"/>
              </a:rPr>
              <a:t>vt</a:t>
            </a:r>
            <a:r>
              <a:rPr lang="nl-NL" sz="2000" dirty="0">
                <a:latin typeface="+mj-lt"/>
              </a:rPr>
              <a:t>) haar tien jaar jonger dan hij zelf was. </a:t>
            </a:r>
          </a:p>
          <a:p>
            <a:r>
              <a:rPr lang="nl-NL" sz="2000" dirty="0">
                <a:latin typeface="+mj-lt"/>
              </a:rPr>
              <a:t>6. De kinderen ----------------(vullen, </a:t>
            </a:r>
            <a:r>
              <a:rPr lang="nl-NL" sz="2000" dirty="0" err="1">
                <a:latin typeface="+mj-lt"/>
              </a:rPr>
              <a:t>vt</a:t>
            </a:r>
            <a:r>
              <a:rPr lang="nl-NL" sz="2000" dirty="0">
                <a:latin typeface="+mj-lt"/>
              </a:rPr>
              <a:t>) hun zakken met de gewonnen knikkers. </a:t>
            </a:r>
          </a:p>
          <a:p>
            <a:r>
              <a:rPr lang="nl-NL" sz="2000" dirty="0">
                <a:latin typeface="+mj-lt"/>
              </a:rPr>
              <a:t>7. </a:t>
            </a:r>
            <a:r>
              <a:rPr lang="nl-NL" sz="2000" dirty="0" err="1">
                <a:latin typeface="+mj-lt"/>
              </a:rPr>
              <a:t>Jorieke</a:t>
            </a:r>
            <a:r>
              <a:rPr lang="nl-NL" sz="2000" dirty="0">
                <a:latin typeface="+mj-lt"/>
              </a:rPr>
              <a:t> ----------(halen, </a:t>
            </a:r>
            <a:r>
              <a:rPr lang="nl-NL" sz="2000" dirty="0" err="1">
                <a:latin typeface="+mj-lt"/>
              </a:rPr>
              <a:t>vt</a:t>
            </a:r>
            <a:r>
              <a:rPr lang="nl-NL" sz="2000" dirty="0">
                <a:latin typeface="+mj-lt"/>
              </a:rPr>
              <a:t>) diep adem en probeerde het nog een keer. </a:t>
            </a:r>
          </a:p>
          <a:p>
            <a:r>
              <a:rPr lang="nl-NL" sz="2000" dirty="0">
                <a:latin typeface="+mj-lt"/>
              </a:rPr>
              <a:t>8. De kinderen -----------------(vegen, </a:t>
            </a:r>
            <a:r>
              <a:rPr lang="nl-NL" sz="2000" dirty="0" err="1">
                <a:latin typeface="+mj-lt"/>
              </a:rPr>
              <a:t>vt</a:t>
            </a:r>
            <a:r>
              <a:rPr lang="nl-NL" sz="2000" dirty="0">
                <a:latin typeface="+mj-lt"/>
              </a:rPr>
              <a:t>) het stof van de tafels</a:t>
            </a:r>
            <a:endParaRPr lang="it-IT" sz="2000" dirty="0">
              <a:latin typeface="+mj-lt"/>
            </a:endParaRPr>
          </a:p>
        </p:txBody>
      </p:sp>
    </p:spTree>
    <p:extLst>
      <p:ext uri="{BB962C8B-B14F-4D97-AF65-F5344CB8AC3E}">
        <p14:creationId xmlns:p14="http://schemas.microsoft.com/office/powerpoint/2010/main" val="247189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pel open tijdschriften">
            <a:extLst>
              <a:ext uri="{FF2B5EF4-FFF2-40B4-BE49-F238E27FC236}">
                <a16:creationId xmlns:a16="http://schemas.microsoft.com/office/drawing/2014/main" id="{DE277CCA-5EAA-103C-1903-24A5138CAB9F}"/>
              </a:ext>
            </a:extLst>
          </p:cNvPr>
          <p:cNvPicPr>
            <a:picLocks noChangeAspect="1"/>
          </p:cNvPicPr>
          <p:nvPr/>
        </p:nvPicPr>
        <p:blipFill rotWithShape="1">
          <a:blip r:embed="rId2"/>
          <a:srcRect l="24468" r="28366" b="-2"/>
          <a:stretch/>
        </p:blipFill>
        <p:spPr>
          <a:xfrm>
            <a:off x="20" y="-2"/>
            <a:ext cx="484584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750" y="-2"/>
            <a:ext cx="7347249" cy="3239337"/>
          </a:xfrm>
          <a:prstGeom prst="rect">
            <a:avLst/>
          </a:prstGeom>
          <a:ln>
            <a:noFill/>
          </a:ln>
          <a:effectLst>
            <a:outerShdw blurRad="139700" dist="88900" dir="5460000" sx="97000" sy="97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8C5C2C3-4075-4DAC-8103-33227436EB34}"/>
              </a:ext>
            </a:extLst>
          </p:cNvPr>
          <p:cNvSpPr>
            <a:spLocks noGrp="1"/>
          </p:cNvSpPr>
          <p:nvPr>
            <p:ph type="title"/>
          </p:nvPr>
        </p:nvSpPr>
        <p:spPr>
          <a:xfrm>
            <a:off x="5637364" y="243841"/>
            <a:ext cx="5711356" cy="1706880"/>
          </a:xfrm>
        </p:spPr>
        <p:txBody>
          <a:bodyPr>
            <a:normAutofit fontScale="90000"/>
          </a:bodyPr>
          <a:lstStyle/>
          <a:p>
            <a:pPr algn="ctr"/>
            <a:r>
              <a:rPr lang="it-IT" sz="3700" dirty="0"/>
              <a:t>WOORDVOLGORDE</a:t>
            </a:r>
            <a:br>
              <a:rPr lang="it-IT" sz="3700" dirty="0"/>
            </a:br>
            <a:r>
              <a:rPr lang="it-IT" sz="3700" dirty="0"/>
              <a:t/>
            </a:r>
            <a:br>
              <a:rPr lang="it-IT" sz="3700" dirty="0"/>
            </a:br>
            <a:r>
              <a:rPr lang="it-IT" sz="3700" dirty="0"/>
              <a:t>CORRIGEER DE FOUTEN</a:t>
            </a:r>
          </a:p>
        </p:txBody>
      </p:sp>
      <p:sp>
        <p:nvSpPr>
          <p:cNvPr id="3" name="Segnaposto contenuto 2">
            <a:extLst>
              <a:ext uri="{FF2B5EF4-FFF2-40B4-BE49-F238E27FC236}">
                <a16:creationId xmlns:a16="http://schemas.microsoft.com/office/drawing/2014/main" id="{B00A8EC7-2327-8224-A90A-6ECD1BC81E9A}"/>
              </a:ext>
            </a:extLst>
          </p:cNvPr>
          <p:cNvSpPr>
            <a:spLocks noGrp="1"/>
          </p:cNvSpPr>
          <p:nvPr>
            <p:ph idx="1"/>
          </p:nvPr>
        </p:nvSpPr>
        <p:spPr>
          <a:xfrm>
            <a:off x="5242560" y="2133600"/>
            <a:ext cx="6425587" cy="3878315"/>
          </a:xfrm>
        </p:spPr>
        <p:txBody>
          <a:bodyPr>
            <a:normAutofit/>
          </a:bodyPr>
          <a:lstStyle/>
          <a:p>
            <a:pPr>
              <a:lnSpc>
                <a:spcPct val="100000"/>
              </a:lnSpc>
            </a:pPr>
            <a:r>
              <a:rPr lang="nl-NL" b="0" i="0" dirty="0">
                <a:effectLst/>
                <a:latin typeface="+mj-lt"/>
              </a:rPr>
              <a:t>1. Henk zeker morgen met de directeur </a:t>
            </a:r>
            <a:r>
              <a:rPr lang="nl-NL" dirty="0">
                <a:latin typeface="+mj-lt"/>
              </a:rPr>
              <a:t>zal </a:t>
            </a:r>
            <a:r>
              <a:rPr lang="nl-NL" b="0" i="0" dirty="0">
                <a:effectLst/>
                <a:latin typeface="+mj-lt"/>
              </a:rPr>
              <a:t>spreken.</a:t>
            </a:r>
          </a:p>
          <a:p>
            <a:pPr>
              <a:lnSpc>
                <a:spcPct val="100000"/>
              </a:lnSpc>
            </a:pPr>
            <a:r>
              <a:rPr lang="nl-NL" b="0" i="0" dirty="0">
                <a:effectLst/>
                <a:latin typeface="+mj-lt"/>
              </a:rPr>
              <a:t>2. Ik heb gebracht het geschenk naar zijn bureau</a:t>
            </a:r>
          </a:p>
          <a:p>
            <a:pPr>
              <a:lnSpc>
                <a:spcPct val="100000"/>
              </a:lnSpc>
            </a:pPr>
            <a:r>
              <a:rPr lang="nl-NL" b="0" i="0" dirty="0">
                <a:effectLst/>
                <a:latin typeface="+mj-lt"/>
              </a:rPr>
              <a:t>3. We hebben een boek gisteren op school gelezen.</a:t>
            </a:r>
          </a:p>
          <a:p>
            <a:pPr>
              <a:lnSpc>
                <a:spcPct val="100000"/>
              </a:lnSpc>
            </a:pPr>
            <a:r>
              <a:rPr lang="nl-NL" b="0" i="0" dirty="0">
                <a:effectLst/>
                <a:latin typeface="+mj-lt"/>
              </a:rPr>
              <a:t>4. Ik dacht dat hem gisteren voor te stellen </a:t>
            </a:r>
          </a:p>
          <a:p>
            <a:pPr>
              <a:lnSpc>
                <a:spcPct val="100000"/>
              </a:lnSpc>
            </a:pPr>
            <a:r>
              <a:rPr lang="nl-NL" b="0" i="0" dirty="0">
                <a:effectLst/>
                <a:latin typeface="+mj-lt"/>
              </a:rPr>
              <a:t>5. Hij heeft naar ons die brief in het geheim gestuurd.</a:t>
            </a:r>
          </a:p>
          <a:p>
            <a:pPr>
              <a:lnSpc>
                <a:spcPct val="100000"/>
              </a:lnSpc>
            </a:pPr>
            <a:r>
              <a:rPr lang="nl-NL" b="0" i="0" dirty="0">
                <a:effectLst/>
                <a:latin typeface="+mj-lt"/>
              </a:rPr>
              <a:t>6. We hebben gisteren hem het geld zien stelen</a:t>
            </a:r>
          </a:p>
          <a:p>
            <a:pPr>
              <a:lnSpc>
                <a:spcPct val="100000"/>
              </a:lnSpc>
            </a:pPr>
            <a:endParaRPr lang="it-IT" sz="1500" dirty="0"/>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88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F7D5CDA-D291-4307-BF55-1381FED296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9B296B9-C5A5-4E4F-9B60-C907B5F146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448A66B-8040-6EF2-0061-53DFA64C9102}"/>
              </a:ext>
            </a:extLst>
          </p:cNvPr>
          <p:cNvSpPr>
            <a:spLocks noGrp="1"/>
          </p:cNvSpPr>
          <p:nvPr>
            <p:ph type="title"/>
          </p:nvPr>
        </p:nvSpPr>
        <p:spPr>
          <a:xfrm>
            <a:off x="761801" y="956281"/>
            <a:ext cx="4911905" cy="435639"/>
          </a:xfrm>
        </p:spPr>
        <p:txBody>
          <a:bodyPr anchor="b">
            <a:normAutofit fontScale="90000"/>
          </a:bodyPr>
          <a:lstStyle/>
          <a:p>
            <a:pPr algn="ctr"/>
            <a:r>
              <a:rPr lang="it-IT" dirty="0"/>
              <a:t>NOG EEN KEER</a:t>
            </a:r>
          </a:p>
        </p:txBody>
      </p:sp>
      <p:sp>
        <p:nvSpPr>
          <p:cNvPr id="9" name="Content Placeholder 8">
            <a:extLst>
              <a:ext uri="{FF2B5EF4-FFF2-40B4-BE49-F238E27FC236}">
                <a16:creationId xmlns:a16="http://schemas.microsoft.com/office/drawing/2014/main" id="{176473AD-32CD-B569-11F8-858C51FCACBE}"/>
              </a:ext>
            </a:extLst>
          </p:cNvPr>
          <p:cNvSpPr>
            <a:spLocks noGrp="1"/>
          </p:cNvSpPr>
          <p:nvPr>
            <p:ph idx="1"/>
          </p:nvPr>
        </p:nvSpPr>
        <p:spPr>
          <a:xfrm>
            <a:off x="380902" y="1463040"/>
            <a:ext cx="8133178" cy="4989764"/>
          </a:xfrm>
        </p:spPr>
        <p:txBody>
          <a:bodyPr anchor="ctr">
            <a:noAutofit/>
          </a:bodyPr>
          <a:lstStyle/>
          <a:p>
            <a:pPr marL="457200" indent="-457200">
              <a:buAutoNum type="arabicPeriod"/>
            </a:pPr>
            <a:r>
              <a:rPr lang="en-US" dirty="0"/>
              <a:t>Morgen/</a:t>
            </a:r>
            <a:r>
              <a:rPr lang="en-US" dirty="0" err="1"/>
              <a:t>plaatsvinden</a:t>
            </a:r>
            <a:r>
              <a:rPr lang="en-US" dirty="0"/>
              <a:t>/</a:t>
            </a:r>
            <a:r>
              <a:rPr lang="en-US" dirty="0" err="1"/>
              <a:t>zal</a:t>
            </a:r>
            <a:r>
              <a:rPr lang="en-US" dirty="0"/>
              <a:t>/de </a:t>
            </a:r>
            <a:r>
              <a:rPr lang="en-US" dirty="0" err="1"/>
              <a:t>betoging</a:t>
            </a:r>
            <a:r>
              <a:rPr lang="en-US" dirty="0"/>
              <a:t>/op de Dam</a:t>
            </a:r>
          </a:p>
          <a:p>
            <a:pPr marL="457200" indent="-457200">
              <a:buAutoNum type="arabicPeriod"/>
            </a:pPr>
            <a:r>
              <a:rPr lang="en-US" dirty="0" err="1"/>
              <a:t>Bereikt</a:t>
            </a:r>
            <a:r>
              <a:rPr lang="en-US" dirty="0"/>
              <a:t>/</a:t>
            </a:r>
            <a:r>
              <a:rPr lang="en-US" dirty="0" err="1"/>
              <a:t>hebben</a:t>
            </a:r>
            <a:r>
              <a:rPr lang="en-US" dirty="0"/>
              <a:t>/de </a:t>
            </a:r>
            <a:r>
              <a:rPr lang="en-US" dirty="0" err="1"/>
              <a:t>hulpverleners</a:t>
            </a:r>
            <a:r>
              <a:rPr lang="en-US" dirty="0"/>
              <a:t>/het </a:t>
            </a:r>
            <a:r>
              <a:rPr lang="en-US" dirty="0" err="1"/>
              <a:t>slachtoffer</a:t>
            </a:r>
            <a:endParaRPr lang="en-US" dirty="0"/>
          </a:p>
          <a:p>
            <a:pPr marL="457200" indent="-457200">
              <a:buAutoNum type="arabicPeriod"/>
            </a:pPr>
            <a:r>
              <a:rPr lang="en-US" dirty="0" err="1"/>
              <a:t>Kwamen</a:t>
            </a:r>
            <a:r>
              <a:rPr lang="en-US" dirty="0"/>
              <a:t>/</a:t>
            </a:r>
            <a:r>
              <a:rPr lang="en-US" dirty="0" err="1"/>
              <a:t>aan</a:t>
            </a:r>
            <a:r>
              <a:rPr lang="en-US" dirty="0"/>
              <a:t>/op/het </a:t>
            </a:r>
            <a:r>
              <a:rPr lang="en-US" dirty="0" err="1"/>
              <a:t>Centraalstation</a:t>
            </a:r>
            <a:r>
              <a:rPr lang="en-US" dirty="0"/>
              <a:t>/de </a:t>
            </a:r>
            <a:r>
              <a:rPr lang="en-US" dirty="0" err="1"/>
              <a:t>congresgangers</a:t>
            </a:r>
            <a:endParaRPr lang="en-US" dirty="0"/>
          </a:p>
          <a:p>
            <a:pPr marL="457200" indent="-457200">
              <a:buAutoNum type="arabicPeriod"/>
            </a:pPr>
            <a:r>
              <a:rPr lang="en-US" dirty="0"/>
              <a:t>De </a:t>
            </a:r>
            <a:r>
              <a:rPr lang="en-US" dirty="0" err="1"/>
              <a:t>mensen</a:t>
            </a:r>
            <a:r>
              <a:rPr lang="en-US" dirty="0"/>
              <a:t>/de </a:t>
            </a:r>
            <a:r>
              <a:rPr lang="en-US" dirty="0" err="1"/>
              <a:t>wedstrijd</a:t>
            </a:r>
            <a:r>
              <a:rPr lang="en-US" dirty="0"/>
              <a:t>/</a:t>
            </a:r>
            <a:r>
              <a:rPr lang="en-US" dirty="0" err="1"/>
              <a:t>naar</a:t>
            </a:r>
            <a:r>
              <a:rPr lang="en-US" dirty="0"/>
              <a:t>/</a:t>
            </a:r>
            <a:r>
              <a:rPr lang="en-US" dirty="0" err="1"/>
              <a:t>allemaal</a:t>
            </a:r>
            <a:r>
              <a:rPr lang="en-US" dirty="0"/>
              <a:t>/</a:t>
            </a:r>
            <a:r>
              <a:rPr lang="en-US" dirty="0" err="1"/>
              <a:t>keken</a:t>
            </a:r>
            <a:endParaRPr lang="en-US" dirty="0"/>
          </a:p>
          <a:p>
            <a:pPr marL="457200" indent="-457200">
              <a:buAutoNum type="arabicPeriod"/>
            </a:pPr>
            <a:r>
              <a:rPr lang="en-US" dirty="0" err="1"/>
              <a:t>Uit</a:t>
            </a:r>
            <a:r>
              <a:rPr lang="en-US" dirty="0"/>
              <a:t>/</a:t>
            </a:r>
            <a:r>
              <a:rPr lang="en-US" dirty="0" err="1"/>
              <a:t>aan</a:t>
            </a:r>
            <a:r>
              <a:rPr lang="en-US" dirty="0"/>
              <a:t>/</a:t>
            </a:r>
            <a:r>
              <a:rPr lang="en-US" dirty="0" err="1"/>
              <a:t>zijn</a:t>
            </a:r>
            <a:r>
              <a:rPr lang="en-US" dirty="0"/>
              <a:t> </a:t>
            </a:r>
            <a:r>
              <a:rPr lang="en-US" dirty="0" err="1"/>
              <a:t>medewerkers</a:t>
            </a:r>
            <a:r>
              <a:rPr lang="en-US" dirty="0"/>
              <a:t>/het problem/</a:t>
            </a:r>
            <a:r>
              <a:rPr lang="en-US" dirty="0" err="1"/>
              <a:t>legde</a:t>
            </a:r>
            <a:r>
              <a:rPr lang="en-US" dirty="0"/>
              <a:t>/de </a:t>
            </a:r>
            <a:r>
              <a:rPr lang="en-US" dirty="0" err="1"/>
              <a:t>directeur</a:t>
            </a:r>
            <a:endParaRPr lang="en-US" dirty="0"/>
          </a:p>
          <a:p>
            <a:pPr marL="457200" indent="-457200">
              <a:buAutoNum type="arabicPeriod"/>
            </a:pPr>
            <a:r>
              <a:rPr lang="en-US" dirty="0"/>
              <a:t>Met de training/de </a:t>
            </a:r>
            <a:r>
              <a:rPr lang="en-US" dirty="0" err="1"/>
              <a:t>vader</a:t>
            </a:r>
            <a:r>
              <a:rPr lang="en-US" dirty="0"/>
              <a:t>/</a:t>
            </a:r>
            <a:r>
              <a:rPr lang="en-US" dirty="0" err="1"/>
              <a:t>zijn</a:t>
            </a:r>
            <a:r>
              <a:rPr lang="en-US" dirty="0"/>
              <a:t> zoon/</a:t>
            </a:r>
            <a:r>
              <a:rPr lang="en-US" dirty="0" err="1"/>
              <a:t>vorige</a:t>
            </a:r>
            <a:r>
              <a:rPr lang="en-US" dirty="0"/>
              <a:t> week/</a:t>
            </a:r>
            <a:r>
              <a:rPr lang="en-US" dirty="0" err="1"/>
              <a:t>geholpen</a:t>
            </a:r>
            <a:endParaRPr lang="en-US" dirty="0"/>
          </a:p>
          <a:p>
            <a:pPr marL="457200" indent="-457200">
              <a:buAutoNum type="arabicPeriod"/>
            </a:pPr>
            <a:r>
              <a:rPr lang="en-US" dirty="0"/>
              <a:t>De student/</a:t>
            </a:r>
            <a:r>
              <a:rPr lang="en-US" dirty="0" err="1"/>
              <a:t>geven</a:t>
            </a:r>
            <a:r>
              <a:rPr lang="en-US" dirty="0"/>
              <a:t>/</a:t>
            </a:r>
            <a:r>
              <a:rPr lang="en-US" dirty="0" err="1"/>
              <a:t>dat</a:t>
            </a:r>
            <a:r>
              <a:rPr lang="en-US" dirty="0"/>
              <a:t> </a:t>
            </a:r>
            <a:r>
              <a:rPr lang="en-US" dirty="0" err="1"/>
              <a:t>boek</a:t>
            </a:r>
            <a:r>
              <a:rPr lang="en-US" dirty="0"/>
              <a:t>/je/</a:t>
            </a:r>
            <a:r>
              <a:rPr lang="en-US" dirty="0" err="1"/>
              <a:t>wil</a:t>
            </a:r>
            <a:r>
              <a:rPr lang="en-US" dirty="0"/>
              <a:t>/?</a:t>
            </a:r>
          </a:p>
          <a:p>
            <a:pPr marL="457200" indent="-457200">
              <a:buAutoNum type="arabicPeriod"/>
            </a:pPr>
            <a:r>
              <a:rPr lang="en-US" dirty="0"/>
              <a:t>Wil/je/</a:t>
            </a:r>
            <a:r>
              <a:rPr lang="en-US" dirty="0" err="1"/>
              <a:t>kijken</a:t>
            </a:r>
            <a:r>
              <a:rPr lang="en-US" dirty="0"/>
              <a:t>/</a:t>
            </a:r>
            <a:r>
              <a:rPr lang="en-US" dirty="0" err="1"/>
              <a:t>naar</a:t>
            </a:r>
            <a:r>
              <a:rPr lang="en-US" dirty="0"/>
              <a:t>/</a:t>
            </a:r>
            <a:r>
              <a:rPr lang="en-US" dirty="0" err="1"/>
              <a:t>deze</a:t>
            </a:r>
            <a:r>
              <a:rPr lang="en-US" dirty="0"/>
              <a:t> video</a:t>
            </a:r>
          </a:p>
        </p:txBody>
      </p:sp>
      <p:pic>
        <p:nvPicPr>
          <p:cNvPr id="5" name="Segnaposto contenuto 4" descr="Immagine che contiene persona, interni&#10;&#10;Descrizione generata automaticamente">
            <a:extLst>
              <a:ext uri="{FF2B5EF4-FFF2-40B4-BE49-F238E27FC236}">
                <a16:creationId xmlns:a16="http://schemas.microsoft.com/office/drawing/2014/main" id="{C54DA5B7-38A7-B16C-FD0B-4A3857DB61D1}"/>
              </a:ext>
            </a:extLst>
          </p:cNvPr>
          <p:cNvPicPr>
            <a:picLocks noChangeAspect="1"/>
          </p:cNvPicPr>
          <p:nvPr/>
        </p:nvPicPr>
        <p:blipFill rotWithShape="1">
          <a:blip r:embed="rId2">
            <a:extLst>
              <a:ext uri="{28A0092B-C50C-407E-A947-70E740481C1C}">
                <a14:useLocalDpi xmlns:a14="http://schemas.microsoft.com/office/drawing/2010/main" val="0"/>
              </a:ext>
            </a:extLst>
          </a:blip>
          <a:srcRect l="27767" r="27137" b="-1"/>
          <a:stretch/>
        </p:blipFill>
        <p:spPr>
          <a:xfrm>
            <a:off x="8590887" y="1513265"/>
            <a:ext cx="3601113" cy="4889314"/>
          </a:xfrm>
          <a:prstGeom prst="rect">
            <a:avLst/>
          </a:prstGeom>
        </p:spPr>
      </p:pic>
      <p:cxnSp>
        <p:nvCxnSpPr>
          <p:cNvPr id="16" name="Straight Connector 15">
            <a:extLst>
              <a:ext uri="{FF2B5EF4-FFF2-40B4-BE49-F238E27FC236}">
                <a16:creationId xmlns:a16="http://schemas.microsoft.com/office/drawing/2014/main" id="{E58B1629-F209-47B0-BA59-6BD937DBB08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53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B210AC1D-4063-4C6E-9528-FA9C4C0C18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2F8C595-E68C-4306-AED8-DC7826A0A5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45800A5-BC87-87C6-D763-1CF324260325}"/>
              </a:ext>
            </a:extLst>
          </p:cNvPr>
          <p:cNvSpPr>
            <a:spLocks noGrp="1"/>
          </p:cNvSpPr>
          <p:nvPr>
            <p:ph type="title"/>
          </p:nvPr>
        </p:nvSpPr>
        <p:spPr>
          <a:xfrm>
            <a:off x="6775227" y="-281163"/>
            <a:ext cx="3968783" cy="2021378"/>
          </a:xfrm>
        </p:spPr>
        <p:txBody>
          <a:bodyPr>
            <a:normAutofit/>
          </a:bodyPr>
          <a:lstStyle/>
          <a:p>
            <a:pPr algn="ctr">
              <a:lnSpc>
                <a:spcPct val="90000"/>
              </a:lnSpc>
            </a:pPr>
            <a:r>
              <a:rPr lang="it-IT" sz="3000" dirty="0"/>
              <a:t>VOLTOOID DEELWOORD</a:t>
            </a:r>
          </a:p>
        </p:txBody>
      </p:sp>
      <p:pic>
        <p:nvPicPr>
          <p:cNvPr id="4" name="Immagine 2" descr="Accademia della Crusca on Twitter: &amp;quot;Sono sempre in agguato i dubbi sulle  FORME VERBALI IRREGOLARI o che vengono avvertite come &amp;quot;strane&amp;quot; e  inconsuete: per esempio, qual è il participio passato del verbo">
            <a:extLst>
              <a:ext uri="{FF2B5EF4-FFF2-40B4-BE49-F238E27FC236}">
                <a16:creationId xmlns:a16="http://schemas.microsoft.com/office/drawing/2014/main" id="{740B15EF-E2A1-2B3F-F82A-4BBBA38D95F7}"/>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2681" r="25495" b="-1"/>
          <a:stretch>
            <a:fillRect/>
          </a:stretch>
        </p:blipFill>
        <p:spPr bwMode="auto">
          <a:xfrm>
            <a:off x="-1" y="-2"/>
            <a:ext cx="6374929"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28E26280-B7BB-5210-33BD-3F46470FD041}"/>
              </a:ext>
            </a:extLst>
          </p:cNvPr>
          <p:cNvSpPr>
            <a:spLocks noGrp="1"/>
          </p:cNvSpPr>
          <p:nvPr>
            <p:ph idx="1"/>
          </p:nvPr>
        </p:nvSpPr>
        <p:spPr>
          <a:xfrm>
            <a:off x="6775227" y="2358136"/>
            <a:ext cx="4187413" cy="3881943"/>
          </a:xfrm>
        </p:spPr>
        <p:txBody>
          <a:bodyPr anchor="ctr">
            <a:normAutofit lnSpcReduction="10000"/>
          </a:bodyPr>
          <a:lstStyle/>
          <a:p>
            <a:pPr>
              <a:lnSpc>
                <a:spcPct val="100000"/>
              </a:lnSpc>
            </a:pPr>
            <a:r>
              <a:rPr lang="it-IT" sz="2400" b="1" dirty="0"/>
              <a:t>REGOLA PRINCIPALE</a:t>
            </a:r>
          </a:p>
          <a:p>
            <a:pPr>
              <a:lnSpc>
                <a:spcPct val="100000"/>
              </a:lnSpc>
            </a:pPr>
            <a:r>
              <a:rPr lang="it-IT" sz="2400" b="1" dirty="0" err="1"/>
              <a:t>Ge</a:t>
            </a:r>
            <a:r>
              <a:rPr lang="it-IT" sz="2400" b="1" dirty="0"/>
              <a:t> + radice del verbo + d/t </a:t>
            </a:r>
          </a:p>
          <a:p>
            <a:pPr>
              <a:lnSpc>
                <a:spcPct val="100000"/>
              </a:lnSpc>
            </a:pPr>
            <a:r>
              <a:rPr lang="it-IT" sz="2400" dirty="0" err="1"/>
              <a:t>Ge</a:t>
            </a:r>
            <a:r>
              <a:rPr lang="it-IT" sz="2400" dirty="0"/>
              <a:t> / </a:t>
            </a:r>
            <a:r>
              <a:rPr lang="it-IT" sz="2400" dirty="0" err="1"/>
              <a:t>werk</a:t>
            </a:r>
            <a:r>
              <a:rPr lang="it-IT" sz="2400" dirty="0"/>
              <a:t> / t = GEWERKT </a:t>
            </a:r>
          </a:p>
          <a:p>
            <a:pPr>
              <a:lnSpc>
                <a:spcPct val="100000"/>
              </a:lnSpc>
            </a:pPr>
            <a:r>
              <a:rPr lang="it-IT" sz="2400" dirty="0"/>
              <a:t>Ho lavorato: </a:t>
            </a:r>
            <a:r>
              <a:rPr lang="it-IT" sz="2400" dirty="0" err="1"/>
              <a:t>ik</a:t>
            </a:r>
            <a:r>
              <a:rPr lang="it-IT" sz="2400" dirty="0"/>
              <a:t> </a:t>
            </a:r>
            <a:r>
              <a:rPr lang="it-IT" sz="2400" dirty="0" err="1"/>
              <a:t>heb</a:t>
            </a:r>
            <a:r>
              <a:rPr lang="it-IT" sz="2400" dirty="0"/>
              <a:t> </a:t>
            </a:r>
            <a:r>
              <a:rPr lang="it-IT" sz="2400" dirty="0" err="1"/>
              <a:t>gewerkt</a:t>
            </a:r>
            <a:r>
              <a:rPr lang="it-IT" sz="2400" dirty="0"/>
              <a:t> </a:t>
            </a:r>
          </a:p>
          <a:p>
            <a:pPr>
              <a:lnSpc>
                <a:spcPct val="100000"/>
              </a:lnSpc>
            </a:pPr>
            <a:endParaRPr lang="it-IT" sz="2400" dirty="0"/>
          </a:p>
          <a:p>
            <a:pPr>
              <a:lnSpc>
                <a:spcPct val="100000"/>
              </a:lnSpc>
            </a:pPr>
            <a:r>
              <a:rPr lang="it-IT" sz="2400" dirty="0"/>
              <a:t>Halen = </a:t>
            </a:r>
            <a:r>
              <a:rPr lang="it-IT" sz="2400" dirty="0" err="1"/>
              <a:t>gehaald</a:t>
            </a:r>
            <a:r>
              <a:rPr lang="it-IT" sz="2400" dirty="0"/>
              <a:t> </a:t>
            </a:r>
          </a:p>
          <a:p>
            <a:pPr>
              <a:lnSpc>
                <a:spcPct val="100000"/>
              </a:lnSpc>
            </a:pPr>
            <a:r>
              <a:rPr lang="it-IT" sz="2400" dirty="0" err="1"/>
              <a:t>Studeren</a:t>
            </a:r>
            <a:r>
              <a:rPr lang="it-IT" sz="2400" dirty="0"/>
              <a:t> = </a:t>
            </a:r>
            <a:r>
              <a:rPr lang="it-IT" sz="2400" dirty="0" err="1"/>
              <a:t>gestudeerd</a:t>
            </a:r>
            <a:endParaRPr lang="it-IT" sz="2400" dirty="0"/>
          </a:p>
          <a:p>
            <a:pPr>
              <a:lnSpc>
                <a:spcPct val="100000"/>
              </a:lnSpc>
            </a:pPr>
            <a:r>
              <a:rPr lang="it-IT" sz="2400" dirty="0" err="1"/>
              <a:t>Regelen</a:t>
            </a:r>
            <a:r>
              <a:rPr lang="it-IT" sz="2400" dirty="0"/>
              <a:t> = </a:t>
            </a:r>
            <a:r>
              <a:rPr lang="it-IT" sz="2400" dirty="0" err="1"/>
              <a:t>geregeld</a:t>
            </a:r>
            <a:r>
              <a:rPr lang="it-IT" sz="2400" dirty="0"/>
              <a:t> </a:t>
            </a:r>
          </a:p>
        </p:txBody>
      </p:sp>
      <p:cxnSp>
        <p:nvCxnSpPr>
          <p:cNvPr id="22" name="Straight Connector 21">
            <a:extLst>
              <a:ext uri="{FF2B5EF4-FFF2-40B4-BE49-F238E27FC236}">
                <a16:creationId xmlns:a16="http://schemas.microsoft.com/office/drawing/2014/main" id="{E58B1629-F209-47B0-BA59-6BD937DBB08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322462"/>
      </p:ext>
    </p:extLst>
  </p:cSld>
  <p:clrMapOvr>
    <a:masterClrMapping/>
  </p:clrMapOvr>
</p:sld>
</file>

<file path=ppt/theme/theme1.xml><?xml version="1.0" encoding="utf-8"?>
<a:theme xmlns:a="http://schemas.openxmlformats.org/drawingml/2006/main" name="BevelVTI">
  <a:themeElements>
    <a:clrScheme name="Custom 148">
      <a:dk1>
        <a:srgbClr val="262626"/>
      </a:dk1>
      <a:lt1>
        <a:sysClr val="window" lastClr="FFFFFF"/>
      </a:lt1>
      <a:dk2>
        <a:srgbClr val="2F333D"/>
      </a:dk2>
      <a:lt2>
        <a:srgbClr val="ECF0F0"/>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docProps/app.xml><?xml version="1.0" encoding="utf-8"?>
<Properties xmlns="http://schemas.openxmlformats.org/officeDocument/2006/extended-properties" xmlns:vt="http://schemas.openxmlformats.org/officeDocument/2006/docPropsVTypes">
  <Template>TM03457444[[fn=Base]]</Template>
  <TotalTime>273</TotalTime>
  <Words>885</Words>
  <Application>Microsoft Office PowerPoint</Application>
  <PresentationFormat>Widescreen</PresentationFormat>
  <Paragraphs>124</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Bierstadt</vt:lpstr>
      <vt:lpstr>Calibri</vt:lpstr>
      <vt:lpstr>Times New Roman</vt:lpstr>
      <vt:lpstr>BevelVTI</vt:lpstr>
      <vt:lpstr>LES 12</vt:lpstr>
      <vt:lpstr>MEEST VOORKOMENDE FOUTEN </vt:lpstr>
      <vt:lpstr>BRUGGE</vt:lpstr>
      <vt:lpstr>BRUGGE IN DE MEDIA </vt:lpstr>
      <vt:lpstr>Presentazione standard di PowerPoint</vt:lpstr>
      <vt:lpstr>ZWAKKE WERKWOORDEN </vt:lpstr>
      <vt:lpstr>WOORDVOLGORDE  CORRIGEER DE FOUTEN</vt:lpstr>
      <vt:lpstr>NOG EEN KEER</vt:lpstr>
      <vt:lpstr>VOLTOOID DEELWOORD</vt:lpstr>
      <vt:lpstr>REGOLA 2 </vt:lpstr>
      <vt:lpstr>REGOLA 3 </vt:lpstr>
      <vt:lpstr>EVEN OEFENEN</vt:lpstr>
      <vt:lpstr>Presentazione standard di PowerPoint</vt:lpstr>
      <vt:lpstr>STERKE WERKWOORDEN</vt:lpstr>
      <vt:lpstr>UITKIJKEN!</vt:lpstr>
      <vt:lpstr>MODALE WERKWOORDEN</vt:lpstr>
      <vt:lpstr>OEFENINGEN – GRAMMATICA NEERLANDESE DI BASE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GENTILE PAOLA</dc:creator>
  <cp:lastModifiedBy>GENTILE PAOLA</cp:lastModifiedBy>
  <cp:revision>43</cp:revision>
  <dcterms:created xsi:type="dcterms:W3CDTF">2023-01-08T11:37:50Z</dcterms:created>
  <dcterms:modified xsi:type="dcterms:W3CDTF">2023-01-12T15:50:19Z</dcterms:modified>
</cp:coreProperties>
</file>