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2"/>
  </p:notesMasterIdLst>
  <p:sldIdLst>
    <p:sldId id="257" r:id="rId2"/>
    <p:sldId id="383" r:id="rId3"/>
    <p:sldId id="373" r:id="rId4"/>
    <p:sldId id="374" r:id="rId5"/>
    <p:sldId id="375" r:id="rId6"/>
    <p:sldId id="369" r:id="rId7"/>
    <p:sldId id="389" r:id="rId8"/>
    <p:sldId id="390" r:id="rId9"/>
    <p:sldId id="391" r:id="rId10"/>
    <p:sldId id="388" r:id="rId11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14" autoAdjust="0"/>
    <p:restoredTop sz="93279" autoAdjust="0"/>
  </p:normalViewPr>
  <p:slideViewPr>
    <p:cSldViewPr snapToGrid="0" snapToObjects="1">
      <p:cViewPr varScale="1">
        <p:scale>
          <a:sx n="93" d="100"/>
          <a:sy n="93" d="100"/>
        </p:scale>
        <p:origin x="122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19/01/23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72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75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83441-5867-614F-9A1B-92F0BB311FCD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0B0EE-022E-E24D-BD2D-7789EF39108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20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89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26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23B4D-6992-0A4E-929D-67B25C7D56A6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7FF47-35F1-2F48-9CAF-7EC2C57DD13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49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95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9F4796-D94C-5C42-B4B1-C1AEB01BD467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5B610-282A-1D41-8291-617D1425915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14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85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93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19/01/23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67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pretiprocessonorimberga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190691"/>
            <a:ext cx="9144000" cy="2806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 dirty="0">
              <a:gradFill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lin ang="5400000" scaled="1"/>
              </a:gradFill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 err="1"/>
              <a:t>Esordio</a:t>
            </a:r>
            <a:r>
              <a:rPr lang="de-DE" sz="2600" dirty="0"/>
              <a:t> </a:t>
            </a:r>
            <a:r>
              <a:rPr lang="de-DE" sz="2600" dirty="0" err="1"/>
              <a:t>dell‘interpretazione</a:t>
            </a:r>
            <a:r>
              <a:rPr lang="de-DE" sz="2600" dirty="0"/>
              <a:t> </a:t>
            </a:r>
            <a:r>
              <a:rPr lang="de-DE" sz="2600" dirty="0" err="1"/>
              <a:t>simultanea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1898074" y="2980232"/>
            <a:ext cx="52538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19-1-2023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Conferenza prof. Martina </a:t>
            </a:r>
            <a:r>
              <a:rPr lang="it-IT" sz="2400" dirty="0" err="1">
                <a:latin typeface="Calibri" pitchFamily="-1" charset="0"/>
              </a:rPr>
              <a:t>Behr</a:t>
            </a:r>
            <a:r>
              <a:rPr lang="it-IT" sz="2400" dirty="0">
                <a:latin typeface="Calibri" pitchFamily="-1" charset="0"/>
              </a:rPr>
              <a:t> </a:t>
            </a:r>
          </a:p>
          <a:p>
            <a:pPr algn="ctr"/>
            <a:r>
              <a:rPr lang="it-IT" sz="2400" dirty="0">
                <a:latin typeface="Calibri" pitchFamily="-1" charset="0"/>
              </a:rPr>
              <a:t>Università di Innsbruck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391507" y="486669"/>
            <a:ext cx="4906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dell’interpretazione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05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97877" y="677096"/>
            <a:ext cx="804496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Approfondire il ruolo dell’interprete nel corso della storia permette di mettere in luce nozioni e aspetti fondamentali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Confluiti nei codici deontologici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l’imparzialità, la riservatezza, la neutralità e la fedeltà al messaggio originale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riesame storico evidenzia le mansioni e le conoscenze dall’interprete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					non solo lingue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ma conoscenze e informazioni sul paese, territorio, usi e costumi </a:t>
            </a:r>
            <a:endParaRPr lang="it-IT" sz="2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55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99607" y="799656"/>
            <a:ext cx="8034728" cy="4911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Nascita dell’interprete moderno</a:t>
            </a:r>
          </a:p>
          <a:p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it-IT" sz="2800" dirty="0">
                <a:latin typeface="+mn-lt"/>
              </a:rPr>
              <a:t>negoziati delle commissioni della Conferenza della Pace di Parigi del 1919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al tavolo negoziale fu richiesto di usare come lingua ufficiale non solo il francese, la lingua diplomatica tradizionale, ma anche l’inglese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necessità di garantire l’interpretazione fra le due lingue </a:t>
            </a:r>
            <a:endParaRPr lang="it-IT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837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89351" y="1275467"/>
            <a:ext cx="73281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Conferenza della Pace di Parigi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Società delle Nazioni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Organizzazione Internazionale del Lavoro </a:t>
            </a:r>
          </a:p>
          <a:p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impiego dei primi interpreti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tecnica impiegata: interpretazione consecutiva </a:t>
            </a:r>
          </a:p>
        </p:txBody>
      </p:sp>
    </p:spTree>
    <p:extLst>
      <p:ext uri="{BB962C8B-B14F-4D97-AF65-F5344CB8AC3E}">
        <p14:creationId xmlns:p14="http://schemas.microsoft.com/office/powerpoint/2010/main" val="1829073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96348" y="750375"/>
            <a:ext cx="809707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interpretazione simultanea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Interpreti al processo di Norimberga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passaggio dalla consecutiva alla simultanea </a:t>
            </a:r>
          </a:p>
          <a:p>
            <a:r>
              <a:rPr lang="it-IT" sz="2400" dirty="0">
                <a:latin typeface="+mn-lt"/>
              </a:rPr>
              <a:t>scelta obbligata per ridurre i tempi dell’interpretazione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l’opposizione sia degli interpreti sia dei delegati tecnica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modalità diverse di attuazione, meno naturalo della consecutiva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meno controllo</a:t>
            </a:r>
          </a:p>
          <a:p>
            <a:r>
              <a:rPr lang="it-IT" sz="2400" dirty="0">
                <a:latin typeface="+mn-lt"/>
              </a:rPr>
              <a:t>scelte dettate dalle particolari condizioni del momento storico, politico e sociale</a:t>
            </a:r>
          </a:p>
        </p:txBody>
      </p:sp>
    </p:spTree>
    <p:extLst>
      <p:ext uri="{BB962C8B-B14F-4D97-AF65-F5344CB8AC3E}">
        <p14:creationId xmlns:p14="http://schemas.microsoft.com/office/powerpoint/2010/main" val="1072218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49F1B20-6A86-A940-9DA3-FD23E74859E7}"/>
              </a:ext>
            </a:extLst>
          </p:cNvPr>
          <p:cNvSpPr txBox="1"/>
          <p:nvPr/>
        </p:nvSpPr>
        <p:spPr>
          <a:xfrm>
            <a:off x="1184563" y="706581"/>
            <a:ext cx="731520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>
              <a:latin typeface="+mn-lt"/>
            </a:endParaRPr>
          </a:p>
          <a:p>
            <a:r>
              <a:rPr lang="it-IT" sz="2800" dirty="0">
                <a:solidFill>
                  <a:srgbClr val="0070C0"/>
                </a:solidFill>
                <a:latin typeface="+mn-lt"/>
              </a:rPr>
              <a:t>Il processo di Norimberga  </a:t>
            </a:r>
            <a:r>
              <a:rPr lang="it-IT" sz="2800" dirty="0">
                <a:latin typeface="+mn-lt"/>
              </a:rPr>
              <a:t>20/11/45-1/10/46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Primo impiego su larga scala dell’interpretazione simultanea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In precedenza l’interpretazione simultanea era stata impiegata saltuariamente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>
                <a:latin typeface="+mn-lt"/>
              </a:rPr>
              <a:t>Con </a:t>
            </a:r>
            <a:r>
              <a:rPr lang="it-IT" sz="2800" dirty="0">
                <a:latin typeface="+mn-lt"/>
              </a:rPr>
              <a:t>il processo di Norimberga per la prima volta nella storia i rappresentanti di uno stato hanno dovuto rispondere di crimini di guerra e contro </a:t>
            </a:r>
            <a:r>
              <a:rPr lang="it-IT" sz="2800">
                <a:latin typeface="+mn-lt"/>
              </a:rPr>
              <a:t>l’umanità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856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C3D4646-971F-2540-953A-ACE5E2E6A698}"/>
              </a:ext>
            </a:extLst>
          </p:cNvPr>
          <p:cNvSpPr txBox="1"/>
          <p:nvPr/>
        </p:nvSpPr>
        <p:spPr>
          <a:xfrm>
            <a:off x="705394" y="1371600"/>
            <a:ext cx="78246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Ci furono 24 imputati  21 di essi erano presenti al processo, fra cui Hermann Göring, Rudolf </a:t>
            </a:r>
            <a:r>
              <a:rPr lang="it-IT" sz="2800" dirty="0" err="1">
                <a:latin typeface="+mn-lt"/>
              </a:rPr>
              <a:t>Heß</a:t>
            </a:r>
            <a:r>
              <a:rPr lang="it-IT" sz="2800" dirty="0">
                <a:latin typeface="+mn-lt"/>
              </a:rPr>
              <a:t> e Albert </a:t>
            </a:r>
            <a:r>
              <a:rPr lang="it-IT" sz="2800" dirty="0" err="1">
                <a:latin typeface="+mn-lt"/>
              </a:rPr>
              <a:t>Speer</a:t>
            </a:r>
            <a:r>
              <a:rPr lang="it-IT" sz="2800" dirty="0">
                <a:latin typeface="+mn-lt"/>
              </a:rPr>
              <a:t>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il giudice Robert Jackson fu il Procuratore capo (a capo dell’accusa) e organizzò l’intero procedimento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Oltre a essere passato alla storia per il ruolo che ha avuto per il diritto internazionale, al processo di Norimberga vi fu per la prima volta l’interpretazione simultanea durante un processo</a:t>
            </a:r>
          </a:p>
        </p:txBody>
      </p:sp>
    </p:spTree>
    <p:extLst>
      <p:ext uri="{BB962C8B-B14F-4D97-AF65-F5344CB8AC3E}">
        <p14:creationId xmlns:p14="http://schemas.microsoft.com/office/powerpoint/2010/main" val="3399908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ADF97B3-4F81-314C-9E4E-87EAD35D67CA}"/>
              </a:ext>
            </a:extLst>
          </p:cNvPr>
          <p:cNvSpPr txBox="1"/>
          <p:nvPr/>
        </p:nvSpPr>
        <p:spPr>
          <a:xfrm>
            <a:off x="522515" y="809898"/>
            <a:ext cx="820347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Il passaggio a una modalità in cui l’interpretazione fatta verso tre lingue sembrava essere molto rischioso</a:t>
            </a:r>
          </a:p>
          <a:p>
            <a:r>
              <a:rPr lang="it-IT" sz="2800" dirty="0">
                <a:latin typeface="+mn-lt"/>
              </a:rPr>
              <a:t>perché non era possibile controllare quanto veniva detto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Nel corso degli incontri preliminari più volte vi furono difficoltà dovuto alle modalità di interpretazione consecutiva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 sarebbero allungati i tempi </a:t>
            </a:r>
          </a:p>
          <a:p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9756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CD682FD-158C-AB48-B66C-9770CE5CC3B8}"/>
              </a:ext>
            </a:extLst>
          </p:cNvPr>
          <p:cNvSpPr txBox="1"/>
          <p:nvPr/>
        </p:nvSpPr>
        <p:spPr>
          <a:xfrm>
            <a:off x="1097281" y="1489166"/>
            <a:ext cx="60481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La mostra </a:t>
            </a:r>
          </a:p>
          <a:p>
            <a:r>
              <a:rPr lang="it-IT" sz="2800" dirty="0">
                <a:latin typeface="+mn-lt"/>
              </a:rPr>
              <a:t>Un processo – Quattro lingue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  <a:hlinkClick r:id="rId2"/>
              </a:rPr>
              <a:t>www.interpretiprocessonorimberga.it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3969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2511</TotalTime>
  <Words>387</Words>
  <Application>Microsoft Macintosh PowerPoint</Application>
  <PresentationFormat>Presentazione su schermo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>home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Alessandra Riccardi</dc:creator>
  <cp:keywords/>
  <dc:description/>
  <cp:lastModifiedBy>Alessandra Riccardi</cp:lastModifiedBy>
  <cp:revision>174</cp:revision>
  <dcterms:created xsi:type="dcterms:W3CDTF">2011-09-28T05:46:17Z</dcterms:created>
  <dcterms:modified xsi:type="dcterms:W3CDTF">2023-01-19T10:23:43Z</dcterms:modified>
  <cp:category/>
</cp:coreProperties>
</file>