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1"/>
  </p:sldMasterIdLst>
  <p:notesMasterIdLst>
    <p:notesMasterId r:id="rId27"/>
  </p:notesMasterIdLst>
  <p:sldIdLst>
    <p:sldId id="495" r:id="rId2"/>
    <p:sldId id="513" r:id="rId3"/>
    <p:sldId id="500" r:id="rId4"/>
    <p:sldId id="501" r:id="rId5"/>
    <p:sldId id="502" r:id="rId6"/>
    <p:sldId id="503" r:id="rId7"/>
    <p:sldId id="504" r:id="rId8"/>
    <p:sldId id="505" r:id="rId9"/>
    <p:sldId id="506" r:id="rId10"/>
    <p:sldId id="507" r:id="rId11"/>
    <p:sldId id="508" r:id="rId12"/>
    <p:sldId id="509" r:id="rId13"/>
    <p:sldId id="510" r:id="rId14"/>
    <p:sldId id="511" r:id="rId15"/>
    <p:sldId id="512" r:id="rId16"/>
    <p:sldId id="514" r:id="rId17"/>
    <p:sldId id="515" r:id="rId18"/>
    <p:sldId id="516" r:id="rId19"/>
    <p:sldId id="517" r:id="rId20"/>
    <p:sldId id="518" r:id="rId21"/>
    <p:sldId id="519" r:id="rId22"/>
    <p:sldId id="520" r:id="rId23"/>
    <p:sldId id="521" r:id="rId24"/>
    <p:sldId id="522" r:id="rId25"/>
    <p:sldId id="523" r:id="rId2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C2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77" d="100"/>
          <a:sy n="177" d="100"/>
        </p:scale>
        <p:origin x="-21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3AF8-8D2A-344D-944D-B14F47D28AA0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FDDFD-53D0-B740-B36C-A000E5A9DF74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500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50" y="957383"/>
            <a:ext cx="7414477" cy="529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48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9" y="849392"/>
            <a:ext cx="8064844" cy="582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00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59" y="885169"/>
            <a:ext cx="7840402" cy="574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6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12" y="992811"/>
            <a:ext cx="7486028" cy="561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85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65" y="849703"/>
            <a:ext cx="7655962" cy="573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54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499" y="957034"/>
            <a:ext cx="7450253" cy="557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78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59" y="876537"/>
            <a:ext cx="7414543" cy="555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78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26" y="804670"/>
            <a:ext cx="7745401" cy="579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5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73" y="795726"/>
            <a:ext cx="7868694" cy="589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33" y="474045"/>
            <a:ext cx="7986950" cy="597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03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00" y="894113"/>
            <a:ext cx="7696650" cy="575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71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31" y="787094"/>
            <a:ext cx="7446496" cy="560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42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59" y="876536"/>
            <a:ext cx="7745401" cy="580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80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98" y="939145"/>
            <a:ext cx="7808008" cy="583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7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56" y="939146"/>
            <a:ext cx="7593355" cy="568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7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54" y="948089"/>
            <a:ext cx="7369758" cy="552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02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59" y="786782"/>
            <a:ext cx="7874638" cy="590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4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08" y="835570"/>
            <a:ext cx="7808008" cy="583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34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79" y="1319603"/>
            <a:ext cx="7538748" cy="48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71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76" y="887067"/>
            <a:ext cx="8242227" cy="550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10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77" y="819455"/>
            <a:ext cx="8102029" cy="582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54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11" y="1012633"/>
            <a:ext cx="8292794" cy="52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79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78" y="811562"/>
            <a:ext cx="8798778" cy="544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10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68" y="1256993"/>
            <a:ext cx="7807017" cy="503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25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8159" y="125453"/>
            <a:ext cx="3072701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Flow </a:t>
            </a:r>
            <a:r>
              <a:rPr lang="it-IT" sz="3000" b="1" dirty="0" err="1" smtClean="0">
                <a:solidFill>
                  <a:schemeClr val="bg2">
                    <a:lumMod val="25000"/>
                  </a:schemeClr>
                </a:solidFill>
              </a:rPr>
              <a:t>Chemistry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23" y="876535"/>
            <a:ext cx="7433401" cy="577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0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zza">
  <a:themeElements>
    <a:clrScheme name="Brezza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zza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zza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Brezza.thmx</Template>
  <TotalTime>1669</TotalTime>
  <Words>50</Words>
  <Application>Microsoft Macintosh PowerPoint</Application>
  <PresentationFormat>Presentazione su schermo (4:3)</PresentationFormat>
  <Paragraphs>25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Brezza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Apple Apple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CHIMICA COMBINATORIALE</dc:title>
  <dc:creator>Giampiero</dc:creator>
  <cp:lastModifiedBy>Giampiero</cp:lastModifiedBy>
  <cp:revision>239</cp:revision>
  <dcterms:created xsi:type="dcterms:W3CDTF">2014-04-13T09:45:23Z</dcterms:created>
  <dcterms:modified xsi:type="dcterms:W3CDTF">2021-02-16T09:45:05Z</dcterms:modified>
</cp:coreProperties>
</file>