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74" r:id="rId1"/>
  </p:sldMasterIdLst>
  <p:sldIdLst>
    <p:sldId id="256" r:id="rId2"/>
    <p:sldId id="257" r:id="rId3"/>
    <p:sldId id="287" r:id="rId4"/>
    <p:sldId id="288" r:id="rId5"/>
    <p:sldId id="289" r:id="rId6"/>
    <p:sldId id="290" r:id="rId7"/>
    <p:sldId id="291" r:id="rId8"/>
    <p:sldId id="292" r:id="rId9"/>
    <p:sldId id="293" r:id="rId10"/>
    <p:sldId id="299" r:id="rId11"/>
    <p:sldId id="294" r:id="rId12"/>
    <p:sldId id="300" r:id="rId13"/>
    <p:sldId id="295" r:id="rId14"/>
    <p:sldId id="296" r:id="rId15"/>
    <p:sldId id="297" r:id="rId16"/>
    <p:sldId id="28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21"/>
  </p:normalViewPr>
  <p:slideViewPr>
    <p:cSldViewPr snapToGrid="0">
      <p:cViewPr varScale="1">
        <p:scale>
          <a:sx n="115" d="100"/>
          <a:sy n="115" d="100"/>
        </p:scale>
        <p:origin x="47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557" name="Group 1556"/>
          <p:cNvGrpSpPr/>
          <p:nvPr/>
        </p:nvGrpSpPr>
        <p:grpSpPr>
          <a:xfrm>
            <a:off x="0" y="420256"/>
            <a:ext cx="12188952" cy="3795497"/>
            <a:chOff x="0" y="420256"/>
            <a:chExt cx="12188952" cy="3795497"/>
          </a:xfrm>
        </p:grpSpPr>
        <p:cxnSp>
          <p:nvCxnSpPr>
            <p:cNvPr id="1558" name="Straight Connector 1557"/>
            <p:cNvCxnSpPr/>
            <p:nvPr/>
          </p:nvCxnSpPr>
          <p:spPr>
            <a:xfrm>
              <a:off x="0" y="4215753"/>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9" name="Straight Connector 1558"/>
            <p:cNvCxnSpPr/>
            <p:nvPr/>
          </p:nvCxnSpPr>
          <p:spPr>
            <a:xfrm>
              <a:off x="0" y="379403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0" name="Straight Connector 1559"/>
            <p:cNvCxnSpPr/>
            <p:nvPr/>
          </p:nvCxnSpPr>
          <p:spPr>
            <a:xfrm>
              <a:off x="0" y="337231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1" name="Straight Connector 1560"/>
            <p:cNvCxnSpPr/>
            <p:nvPr/>
          </p:nvCxnSpPr>
          <p:spPr>
            <a:xfrm>
              <a:off x="0" y="295058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2" name="Straight Connector 1561"/>
            <p:cNvCxnSpPr/>
            <p:nvPr/>
          </p:nvCxnSpPr>
          <p:spPr>
            <a:xfrm>
              <a:off x="0" y="252886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3" name="Straight Connector 1562"/>
            <p:cNvCxnSpPr/>
            <p:nvPr/>
          </p:nvCxnSpPr>
          <p:spPr>
            <a:xfrm>
              <a:off x="0" y="2107144"/>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4" name="Straight Connector 1563"/>
            <p:cNvCxnSpPr/>
            <p:nvPr/>
          </p:nvCxnSpPr>
          <p:spPr>
            <a:xfrm>
              <a:off x="0" y="168542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5" name="Straight Connector 1564"/>
            <p:cNvCxnSpPr/>
            <p:nvPr/>
          </p:nvCxnSpPr>
          <p:spPr>
            <a:xfrm>
              <a:off x="0" y="126370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6" name="Straight Connector 1565"/>
            <p:cNvCxnSpPr/>
            <p:nvPr/>
          </p:nvCxnSpPr>
          <p:spPr>
            <a:xfrm>
              <a:off x="0" y="84197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7" name="Straight Connector 1566"/>
            <p:cNvCxnSpPr/>
            <p:nvPr/>
          </p:nvCxnSpPr>
          <p:spPr>
            <a:xfrm>
              <a:off x="0" y="42025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568" name="Rectangle 379"/>
          <p:cNvSpPr/>
          <p:nvPr/>
        </p:nvSpPr>
        <p:spPr>
          <a:xfrm rot="18900000" flipV="1">
            <a:off x="9445819" y="-965459"/>
            <a:ext cx="13717" cy="6493220"/>
          </a:xfrm>
          <a:custGeom>
            <a:avLst/>
            <a:gdLst/>
            <a:ahLst/>
            <a:cxnLst/>
            <a:rect l="l" t="t" r="r" b="b"/>
            <a:pathLst>
              <a:path w="13717" h="6493220">
                <a:moveTo>
                  <a:pt x="1" y="6493220"/>
                </a:moveTo>
                <a:lnTo>
                  <a:pt x="13717" y="647950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69" name="Rectangle 56"/>
          <p:cNvSpPr/>
          <p:nvPr/>
        </p:nvSpPr>
        <p:spPr>
          <a:xfrm>
            <a:off x="0" y="0"/>
            <a:ext cx="11816540" cy="4572004"/>
          </a:xfrm>
          <a:custGeom>
            <a:avLst/>
            <a:gdLst/>
            <a:ahLst/>
            <a:cxnLst/>
            <a:rect l="l" t="t" r="r" b="b"/>
            <a:pathLst>
              <a:path w="11816540" h="4572004">
                <a:moveTo>
                  <a:pt x="11802824" y="4"/>
                </a:moveTo>
                <a:lnTo>
                  <a:pt x="11816540" y="4"/>
                </a:lnTo>
                <a:lnTo>
                  <a:pt x="11816540" y="4572004"/>
                </a:lnTo>
                <a:lnTo>
                  <a:pt x="11802824" y="4572004"/>
                </a:lnTo>
                <a:close/>
                <a:moveTo>
                  <a:pt x="5901406" y="4"/>
                </a:moveTo>
                <a:lnTo>
                  <a:pt x="5915122" y="4"/>
                </a:lnTo>
                <a:lnTo>
                  <a:pt x="5915122" y="4572004"/>
                </a:lnTo>
                <a:lnTo>
                  <a:pt x="5901406" y="4572004"/>
                </a:lnTo>
                <a:close/>
                <a:moveTo>
                  <a:pt x="10959754" y="3"/>
                </a:moveTo>
                <a:lnTo>
                  <a:pt x="10973470" y="3"/>
                </a:lnTo>
                <a:lnTo>
                  <a:pt x="10973470" y="4572003"/>
                </a:lnTo>
                <a:lnTo>
                  <a:pt x="10959754" y="4572003"/>
                </a:lnTo>
                <a:close/>
                <a:moveTo>
                  <a:pt x="5058348" y="3"/>
                </a:moveTo>
                <a:lnTo>
                  <a:pt x="5072064" y="3"/>
                </a:lnTo>
                <a:lnTo>
                  <a:pt x="5072064" y="4572003"/>
                </a:lnTo>
                <a:lnTo>
                  <a:pt x="5058348" y="4572003"/>
                </a:lnTo>
                <a:close/>
                <a:moveTo>
                  <a:pt x="11381283" y="2"/>
                </a:moveTo>
                <a:lnTo>
                  <a:pt x="11394999" y="2"/>
                </a:lnTo>
                <a:lnTo>
                  <a:pt x="11394999" y="4572002"/>
                </a:lnTo>
                <a:lnTo>
                  <a:pt x="11381283" y="4572002"/>
                </a:lnTo>
                <a:close/>
                <a:moveTo>
                  <a:pt x="10538225" y="2"/>
                </a:moveTo>
                <a:lnTo>
                  <a:pt x="10551941" y="2"/>
                </a:lnTo>
                <a:lnTo>
                  <a:pt x="10551941" y="4572002"/>
                </a:lnTo>
                <a:lnTo>
                  <a:pt x="10538225" y="4572002"/>
                </a:lnTo>
                <a:close/>
                <a:moveTo>
                  <a:pt x="10116696" y="2"/>
                </a:moveTo>
                <a:lnTo>
                  <a:pt x="10130412" y="2"/>
                </a:lnTo>
                <a:lnTo>
                  <a:pt x="10130412" y="4572002"/>
                </a:lnTo>
                <a:lnTo>
                  <a:pt x="10116696" y="4572002"/>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9273638" y="1"/>
                </a:moveTo>
                <a:lnTo>
                  <a:pt x="9287354" y="1"/>
                </a:lnTo>
                <a:lnTo>
                  <a:pt x="9287354" y="4572001"/>
                </a:lnTo>
                <a:lnTo>
                  <a:pt x="9273638" y="4572001"/>
                </a:lnTo>
                <a:close/>
                <a:moveTo>
                  <a:pt x="3372232" y="1"/>
                </a:moveTo>
                <a:lnTo>
                  <a:pt x="3385948" y="1"/>
                </a:lnTo>
                <a:lnTo>
                  <a:pt x="3385948" y="4572001"/>
                </a:lnTo>
                <a:lnTo>
                  <a:pt x="3372232" y="4572001"/>
                </a:lnTo>
                <a:close/>
                <a:moveTo>
                  <a:pt x="9695167" y="0"/>
                </a:moveTo>
                <a:lnTo>
                  <a:pt x="9708883" y="0"/>
                </a:lnTo>
                <a:lnTo>
                  <a:pt x="9708883" y="4572000"/>
                </a:lnTo>
                <a:lnTo>
                  <a:pt x="9695167" y="4572000"/>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0"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1"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2"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3"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4"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5"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6" name="Rectangle 93"/>
          <p:cNvSpPr/>
          <p:nvPr/>
        </p:nvSpPr>
        <p:spPr>
          <a:xfrm rot="2700000">
            <a:off x="7402457" y="-944051"/>
            <a:ext cx="13717" cy="6479502"/>
          </a:xfrm>
          <a:custGeom>
            <a:avLst/>
            <a:gdLst/>
            <a:ahLst/>
            <a:cxnLst/>
            <a:rect l="l" t="t" r="r" b="b"/>
            <a:pathLst>
              <a:path w="13717" h="6479502">
                <a:moveTo>
                  <a:pt x="0" y="13716"/>
                </a:moveTo>
                <a:lnTo>
                  <a:pt x="13717" y="0"/>
                </a:lnTo>
                <a:lnTo>
                  <a:pt x="13716" y="6465787"/>
                </a:lnTo>
                <a:lnTo>
                  <a:pt x="1"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7" name="Rectangle 94"/>
          <p:cNvSpPr/>
          <p:nvPr/>
        </p:nvSpPr>
        <p:spPr>
          <a:xfrm rot="2700000">
            <a:off x="8245644"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8" name="Rectangle 95"/>
          <p:cNvSpPr/>
          <p:nvPr/>
        </p:nvSpPr>
        <p:spPr>
          <a:xfrm rot="2700000">
            <a:off x="9088831" y="-953750"/>
            <a:ext cx="13717" cy="6479503"/>
          </a:xfrm>
          <a:custGeom>
            <a:avLst/>
            <a:gdLst/>
            <a:ahLst/>
            <a:cxnLst/>
            <a:rect l="l" t="t" r="r" b="b"/>
            <a:pathLst>
              <a:path w="13717" h="6479503">
                <a:moveTo>
                  <a:pt x="13717" y="0"/>
                </a:moveTo>
                <a:lnTo>
                  <a:pt x="13716" y="6465787"/>
                </a:lnTo>
                <a:lnTo>
                  <a:pt x="0" y="6479503"/>
                </a:lnTo>
                <a:lnTo>
                  <a:pt x="1" y="13717"/>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9" name="Rectangle 96"/>
          <p:cNvSpPr/>
          <p:nvPr/>
        </p:nvSpPr>
        <p:spPr>
          <a:xfrm rot="2700000">
            <a:off x="9912896" y="-907596"/>
            <a:ext cx="13716" cy="6425429"/>
          </a:xfrm>
          <a:custGeom>
            <a:avLst/>
            <a:gdLst/>
            <a:ahLst/>
            <a:cxnLst/>
            <a:rect l="l" t="t" r="r" b="b"/>
            <a:pathLst>
              <a:path w="13716" h="6425429">
                <a:moveTo>
                  <a:pt x="0" y="0"/>
                </a:moveTo>
                <a:lnTo>
                  <a:pt x="13716" y="13717"/>
                </a:lnTo>
                <a:lnTo>
                  <a:pt x="13716" y="6411713"/>
                </a:lnTo>
                <a:lnTo>
                  <a:pt x="0" y="642542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0" name="Rectangle 97"/>
          <p:cNvSpPr/>
          <p:nvPr/>
        </p:nvSpPr>
        <p:spPr>
          <a:xfrm rot="2700000">
            <a:off x="10334491" y="110221"/>
            <a:ext cx="13717" cy="5232981"/>
          </a:xfrm>
          <a:custGeom>
            <a:avLst/>
            <a:gdLst/>
            <a:ahLst/>
            <a:cxnLst/>
            <a:rect l="l" t="t" r="r" b="b"/>
            <a:pathLst>
              <a:path w="13717" h="5232981">
                <a:moveTo>
                  <a:pt x="0" y="0"/>
                </a:moveTo>
                <a:lnTo>
                  <a:pt x="13717" y="13716"/>
                </a:lnTo>
                <a:lnTo>
                  <a:pt x="13717" y="5219264"/>
                </a:lnTo>
                <a:lnTo>
                  <a:pt x="1" y="523298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1" name="Rectangle 98"/>
          <p:cNvSpPr/>
          <p:nvPr/>
        </p:nvSpPr>
        <p:spPr>
          <a:xfrm rot="2700000">
            <a:off x="10756084" y="1128037"/>
            <a:ext cx="13716" cy="4040537"/>
          </a:xfrm>
          <a:custGeom>
            <a:avLst/>
            <a:gdLst/>
            <a:ahLst/>
            <a:cxnLst/>
            <a:rect l="l" t="t" r="r" b="b"/>
            <a:pathLst>
              <a:path w="13716" h="4040537">
                <a:moveTo>
                  <a:pt x="0" y="0"/>
                </a:moveTo>
                <a:lnTo>
                  <a:pt x="13716" y="13716"/>
                </a:lnTo>
                <a:lnTo>
                  <a:pt x="13715" y="4026822"/>
                </a:lnTo>
                <a:lnTo>
                  <a:pt x="1" y="4040537"/>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2" name="Rectangle 99"/>
          <p:cNvSpPr/>
          <p:nvPr/>
        </p:nvSpPr>
        <p:spPr>
          <a:xfrm rot="2700000">
            <a:off x="11177678" y="2145853"/>
            <a:ext cx="13716" cy="2848091"/>
          </a:xfrm>
          <a:custGeom>
            <a:avLst/>
            <a:gdLst/>
            <a:ahLst/>
            <a:cxnLst/>
            <a:rect l="l" t="t" r="r" b="b"/>
            <a:pathLst>
              <a:path w="13716" h="2848091">
                <a:moveTo>
                  <a:pt x="0" y="0"/>
                </a:moveTo>
                <a:lnTo>
                  <a:pt x="13716" y="13716"/>
                </a:lnTo>
                <a:lnTo>
                  <a:pt x="13715" y="2834375"/>
                </a:lnTo>
                <a:lnTo>
                  <a:pt x="0" y="284809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3" name="Rectangle 100"/>
          <p:cNvSpPr/>
          <p:nvPr/>
        </p:nvSpPr>
        <p:spPr>
          <a:xfrm rot="2700000">
            <a:off x="11599272" y="3163669"/>
            <a:ext cx="13715" cy="1655644"/>
          </a:xfrm>
          <a:custGeom>
            <a:avLst/>
            <a:gdLst/>
            <a:ahLst/>
            <a:cxnLst/>
            <a:rect l="l" t="t" r="r" b="b"/>
            <a:pathLst>
              <a:path w="13715" h="1655644">
                <a:moveTo>
                  <a:pt x="0" y="0"/>
                </a:moveTo>
                <a:lnTo>
                  <a:pt x="13715" y="13716"/>
                </a:lnTo>
                <a:lnTo>
                  <a:pt x="13715" y="1641929"/>
                </a:lnTo>
                <a:lnTo>
                  <a:pt x="0" y="1655644"/>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4" name="Rectangle 101"/>
          <p:cNvSpPr/>
          <p:nvPr/>
        </p:nvSpPr>
        <p:spPr>
          <a:xfrm rot="2700000">
            <a:off x="12020868" y="4181493"/>
            <a:ext cx="13715" cy="463189"/>
          </a:xfrm>
          <a:custGeom>
            <a:avLst/>
            <a:gdLst/>
            <a:ahLst/>
            <a:cxnLst/>
            <a:rect l="l" t="t" r="r" b="b"/>
            <a:pathLst>
              <a:path w="13715" h="463189">
                <a:moveTo>
                  <a:pt x="1" y="0"/>
                </a:moveTo>
                <a:lnTo>
                  <a:pt x="13715" y="13716"/>
                </a:lnTo>
                <a:lnTo>
                  <a:pt x="13715" y="449474"/>
                </a:lnTo>
                <a:lnTo>
                  <a:pt x="0" y="46318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5"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6"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7"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8"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9"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0"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1"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2"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3"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4"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5"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6"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7"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8" name="Rectangle 376"/>
          <p:cNvSpPr/>
          <p:nvPr/>
        </p:nvSpPr>
        <p:spPr>
          <a:xfrm rot="18900000" flipV="1">
            <a:off x="6916261" y="-965458"/>
            <a:ext cx="13716" cy="6493219"/>
          </a:xfrm>
          <a:custGeom>
            <a:avLst/>
            <a:gdLst/>
            <a:ahLst/>
            <a:cxnLst/>
            <a:rect l="l" t="t" r="r" b="b"/>
            <a:pathLst>
              <a:path w="13716" h="6493219">
                <a:moveTo>
                  <a:pt x="13716" y="6479504"/>
                </a:moveTo>
                <a:lnTo>
                  <a:pt x="13716" y="0"/>
                </a:lnTo>
                <a:lnTo>
                  <a:pt x="0" y="13717"/>
                </a:lnTo>
                <a:lnTo>
                  <a:pt x="0" y="649321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9" name="Rectangle 377"/>
          <p:cNvSpPr/>
          <p:nvPr/>
        </p:nvSpPr>
        <p:spPr>
          <a:xfrm rot="18900000" flipV="1">
            <a:off x="7759447" y="-965458"/>
            <a:ext cx="13717" cy="6493219"/>
          </a:xfrm>
          <a:custGeom>
            <a:avLst/>
            <a:gdLst/>
            <a:ahLst/>
            <a:cxnLst/>
            <a:rect l="l" t="t" r="r" b="b"/>
            <a:pathLst>
              <a:path w="13717" h="6493219">
                <a:moveTo>
                  <a:pt x="0" y="6493219"/>
                </a:moveTo>
                <a:lnTo>
                  <a:pt x="13716" y="6479502"/>
                </a:lnTo>
                <a:lnTo>
                  <a:pt x="13717"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0" name="Rectangle 378"/>
          <p:cNvSpPr/>
          <p:nvPr/>
        </p:nvSpPr>
        <p:spPr>
          <a:xfrm rot="18900000" flipV="1">
            <a:off x="8602633" y="-965458"/>
            <a:ext cx="13716" cy="6493219"/>
          </a:xfrm>
          <a:custGeom>
            <a:avLst/>
            <a:gdLst/>
            <a:ahLst/>
            <a:cxnLst/>
            <a:rect l="l" t="t" r="r" b="b"/>
            <a:pathLst>
              <a:path w="13716" h="6493219">
                <a:moveTo>
                  <a:pt x="13716" y="6479504"/>
                </a:moveTo>
                <a:lnTo>
                  <a:pt x="13716" y="0"/>
                </a:lnTo>
                <a:lnTo>
                  <a:pt x="0" y="13716"/>
                </a:lnTo>
                <a:lnTo>
                  <a:pt x="0" y="649321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1" name="Rectangle 138"/>
          <p:cNvSpPr/>
          <p:nvPr/>
        </p:nvSpPr>
        <p:spPr>
          <a:xfrm rot="18900000" flipV="1">
            <a:off x="10088968" y="-882602"/>
            <a:ext cx="13716" cy="5927431"/>
          </a:xfrm>
          <a:custGeom>
            <a:avLst/>
            <a:gdLst/>
            <a:ahLst/>
            <a:cxnLst/>
            <a:rect l="l" t="t" r="r" b="b"/>
            <a:pathLst>
              <a:path w="13716" h="5927431">
                <a:moveTo>
                  <a:pt x="0" y="5927431"/>
                </a:moveTo>
                <a:lnTo>
                  <a:pt x="13715" y="5913716"/>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2" name="Rectangle 139"/>
          <p:cNvSpPr/>
          <p:nvPr/>
        </p:nvSpPr>
        <p:spPr>
          <a:xfrm rot="18900000" flipV="1">
            <a:off x="10510562" y="-707971"/>
            <a:ext cx="13716" cy="4734985"/>
          </a:xfrm>
          <a:custGeom>
            <a:avLst/>
            <a:gdLst/>
            <a:ahLst/>
            <a:cxnLst/>
            <a:rect l="l" t="t" r="r" b="b"/>
            <a:pathLst>
              <a:path w="13716" h="4734985">
                <a:moveTo>
                  <a:pt x="0" y="4734985"/>
                </a:moveTo>
                <a:lnTo>
                  <a:pt x="13715" y="4721270"/>
                </a:lnTo>
                <a:lnTo>
                  <a:pt x="13716" y="13715"/>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3" name="Rectangle 140"/>
          <p:cNvSpPr/>
          <p:nvPr/>
        </p:nvSpPr>
        <p:spPr>
          <a:xfrm rot="18900000" flipV="1">
            <a:off x="10932155" y="-533342"/>
            <a:ext cx="13716" cy="3542540"/>
          </a:xfrm>
          <a:custGeom>
            <a:avLst/>
            <a:gdLst/>
            <a:ahLst/>
            <a:cxnLst/>
            <a:rect l="l" t="t" r="r" b="b"/>
            <a:pathLst>
              <a:path w="13716" h="3542540">
                <a:moveTo>
                  <a:pt x="0" y="3542540"/>
                </a:moveTo>
                <a:lnTo>
                  <a:pt x="13715" y="3528825"/>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4" name="Rectangle 141"/>
          <p:cNvSpPr/>
          <p:nvPr/>
        </p:nvSpPr>
        <p:spPr>
          <a:xfrm rot="18900000" flipV="1">
            <a:off x="11353748" y="-358712"/>
            <a:ext cx="13716" cy="2350095"/>
          </a:xfrm>
          <a:custGeom>
            <a:avLst/>
            <a:gdLst/>
            <a:ahLst/>
            <a:cxnLst/>
            <a:rect l="l" t="t" r="r" b="b"/>
            <a:pathLst>
              <a:path w="13716" h="2350095">
                <a:moveTo>
                  <a:pt x="0" y="2350095"/>
                </a:moveTo>
                <a:lnTo>
                  <a:pt x="13715" y="2336380"/>
                </a:lnTo>
                <a:lnTo>
                  <a:pt x="13716" y="13714"/>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5" name="Rectangle 142"/>
          <p:cNvSpPr/>
          <p:nvPr/>
        </p:nvSpPr>
        <p:spPr>
          <a:xfrm rot="18900000" flipV="1">
            <a:off x="11775341" y="-184083"/>
            <a:ext cx="13716" cy="1157650"/>
          </a:xfrm>
          <a:custGeom>
            <a:avLst/>
            <a:gdLst/>
            <a:ahLst/>
            <a:cxnLst/>
            <a:rect l="l" t="t" r="r" b="b"/>
            <a:pathLst>
              <a:path w="13716" h="1157650">
                <a:moveTo>
                  <a:pt x="0" y="1157650"/>
                </a:moveTo>
                <a:lnTo>
                  <a:pt x="13716" y="1143934"/>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6"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7"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8"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9" name="Oval 1608"/>
          <p:cNvSpPr/>
          <p:nvPr/>
        </p:nvSpPr>
        <p:spPr>
          <a:xfrm>
            <a:off x="71204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10"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1" name="Oval 1610"/>
          <p:cNvSpPr/>
          <p:nvPr/>
        </p:nvSpPr>
        <p:spPr>
          <a:xfrm>
            <a:off x="3774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12"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3"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4"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5"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6"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7"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8" name="Oval 1617"/>
          <p:cNvSpPr/>
          <p:nvPr/>
        </p:nvSpPr>
        <p:spPr>
          <a:xfrm>
            <a:off x="12203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19" name="Oval 1618"/>
          <p:cNvSpPr/>
          <p:nvPr/>
        </p:nvSpPr>
        <p:spPr>
          <a:xfrm>
            <a:off x="20632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0" name="Oval 1619"/>
          <p:cNvSpPr/>
          <p:nvPr/>
        </p:nvSpPr>
        <p:spPr>
          <a:xfrm>
            <a:off x="29060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1" name="Oval 1620"/>
          <p:cNvSpPr/>
          <p:nvPr/>
        </p:nvSpPr>
        <p:spPr>
          <a:xfrm>
            <a:off x="37489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2" name="Oval 1621"/>
          <p:cNvSpPr/>
          <p:nvPr/>
        </p:nvSpPr>
        <p:spPr>
          <a:xfrm>
            <a:off x="45918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3" name="Oval 1622"/>
          <p:cNvSpPr/>
          <p:nvPr/>
        </p:nvSpPr>
        <p:spPr>
          <a:xfrm>
            <a:off x="54347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4" name="Oval 1623"/>
          <p:cNvSpPr/>
          <p:nvPr/>
        </p:nvSpPr>
        <p:spPr>
          <a:xfrm>
            <a:off x="62776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5"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26" name="Oval 1625"/>
          <p:cNvSpPr/>
          <p:nvPr/>
        </p:nvSpPr>
        <p:spPr>
          <a:xfrm>
            <a:off x="88062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7"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28" name="Oval 1627"/>
          <p:cNvSpPr/>
          <p:nvPr/>
        </p:nvSpPr>
        <p:spPr>
          <a:xfrm>
            <a:off x="79633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9" name="Teardrop 3"/>
          <p:cNvSpPr/>
          <p:nvPr/>
        </p:nvSpPr>
        <p:spPr>
          <a:xfrm rot="5400000" flipH="1" flipV="1">
            <a:off x="98129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0" name="Oval 1629"/>
          <p:cNvSpPr/>
          <p:nvPr/>
        </p:nvSpPr>
        <p:spPr>
          <a:xfrm>
            <a:off x="104920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31" name="Teardrop 3"/>
          <p:cNvSpPr/>
          <p:nvPr/>
        </p:nvSpPr>
        <p:spPr>
          <a:xfrm rot="5400000" flipH="1" flipV="1">
            <a:off x="89703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2" name="Oval 1631"/>
          <p:cNvSpPr/>
          <p:nvPr/>
        </p:nvSpPr>
        <p:spPr>
          <a:xfrm>
            <a:off x="96491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33" name="Teardrop 3"/>
          <p:cNvSpPr/>
          <p:nvPr/>
        </p:nvSpPr>
        <p:spPr>
          <a:xfrm rot="5400000" flipH="1" flipV="1">
            <a:off x="11498011"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4" name="Teardrop 3"/>
          <p:cNvSpPr/>
          <p:nvPr/>
        </p:nvSpPr>
        <p:spPr>
          <a:xfrm rot="5400000" flipH="1" flipV="1">
            <a:off x="106554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5" name="Oval 1634"/>
          <p:cNvSpPr/>
          <p:nvPr/>
        </p:nvSpPr>
        <p:spPr>
          <a:xfrm>
            <a:off x="113348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36"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7" name="Oval 1636"/>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8"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9" name="Oval 1638"/>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0" name="Oval 1639"/>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1" name="Oval 1640"/>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2" name="Oval 1641"/>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3" name="Oval 1642"/>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4" name="Oval 1643"/>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5" name="Oval 1644"/>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6" name="Oval 1645"/>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7" name="Oval 1646"/>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8" name="Oval 1647"/>
          <p:cNvSpPr/>
          <p:nvPr/>
        </p:nvSpPr>
        <p:spPr>
          <a:xfrm>
            <a:off x="100346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9" name="Oval 1648"/>
          <p:cNvSpPr/>
          <p:nvPr/>
        </p:nvSpPr>
        <p:spPr>
          <a:xfrm>
            <a:off x="91921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0" name="Oval 1649"/>
          <p:cNvSpPr/>
          <p:nvPr/>
        </p:nvSpPr>
        <p:spPr>
          <a:xfrm>
            <a:off x="11719750"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1" name="Oval 1650"/>
          <p:cNvSpPr/>
          <p:nvPr/>
        </p:nvSpPr>
        <p:spPr>
          <a:xfrm>
            <a:off x="108772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2"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3"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4"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5"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6"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7"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8"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9"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0"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1" name="Teardrop 3"/>
          <p:cNvSpPr/>
          <p:nvPr/>
        </p:nvSpPr>
        <p:spPr>
          <a:xfrm rot="5400000" flipH="1" flipV="1">
            <a:off x="93913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2"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3" name="Teardrop 3"/>
          <p:cNvSpPr/>
          <p:nvPr/>
        </p:nvSpPr>
        <p:spPr>
          <a:xfrm rot="5400000" flipH="1" flipV="1">
            <a:off x="11076421"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4" name="Teardrop 3"/>
          <p:cNvSpPr/>
          <p:nvPr/>
        </p:nvSpPr>
        <p:spPr>
          <a:xfrm rot="5400000" flipH="1" flipV="1">
            <a:off x="102338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5"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6" name="Teardrop 3"/>
          <p:cNvSpPr/>
          <p:nvPr/>
        </p:nvSpPr>
        <p:spPr>
          <a:xfrm rot="5400000" flipH="1" flipV="1">
            <a:off x="11760003" y="685578"/>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69"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7" name="Oval 1666"/>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8" name="Oval 1667"/>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9" name="Oval 1668"/>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0" name="Oval 1669"/>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1" name="Oval 1670"/>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2" name="Oval 1671"/>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3" name="Oval 1672"/>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4" name="Oval 1673"/>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5" name="Oval 1674"/>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6" name="Oval 1675"/>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7" name="Oval 1676"/>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8" name="Oval 1677"/>
          <p:cNvSpPr/>
          <p:nvPr/>
        </p:nvSpPr>
        <p:spPr>
          <a:xfrm>
            <a:off x="104568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9" name="Oval 1678"/>
          <p:cNvSpPr/>
          <p:nvPr/>
        </p:nvSpPr>
        <p:spPr>
          <a:xfrm>
            <a:off x="96142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0" name="Oval 860"/>
          <p:cNvSpPr/>
          <p:nvPr/>
        </p:nvSpPr>
        <p:spPr>
          <a:xfrm>
            <a:off x="12141892" y="758852"/>
            <a:ext cx="50109" cy="3538433"/>
          </a:xfrm>
          <a:custGeom>
            <a:avLst/>
            <a:gdLst/>
            <a:ahLst/>
            <a:cxnLst/>
            <a:rect l="l" t="t" r="r" b="b"/>
            <a:pathLst>
              <a:path w="50109" h="3538433">
                <a:moveTo>
                  <a:pt x="50109" y="3384355"/>
                </a:moveTo>
                <a:lnTo>
                  <a:pt x="50109" y="3538433"/>
                </a:lnTo>
                <a:cubicBezTo>
                  <a:pt x="20497" y="3525461"/>
                  <a:pt x="0" y="3495821"/>
                  <a:pt x="0" y="3461394"/>
                </a:cubicBezTo>
                <a:cubicBezTo>
                  <a:pt x="0" y="3426967"/>
                  <a:pt x="20497" y="3397327"/>
                  <a:pt x="50109" y="3384355"/>
                </a:cubicBezTo>
                <a:close/>
                <a:moveTo>
                  <a:pt x="50109" y="2538350"/>
                </a:moveTo>
                <a:lnTo>
                  <a:pt x="50109" y="2692428"/>
                </a:lnTo>
                <a:cubicBezTo>
                  <a:pt x="20497" y="2679456"/>
                  <a:pt x="0" y="2649816"/>
                  <a:pt x="0" y="2615389"/>
                </a:cubicBezTo>
                <a:cubicBezTo>
                  <a:pt x="0" y="2580962"/>
                  <a:pt x="20497" y="2551322"/>
                  <a:pt x="50109" y="2538350"/>
                </a:cubicBezTo>
                <a:close/>
                <a:moveTo>
                  <a:pt x="50109" y="1688095"/>
                </a:moveTo>
                <a:lnTo>
                  <a:pt x="50109" y="1842173"/>
                </a:lnTo>
                <a:cubicBezTo>
                  <a:pt x="20497" y="1829201"/>
                  <a:pt x="0" y="1799561"/>
                  <a:pt x="0" y="1765134"/>
                </a:cubicBezTo>
                <a:cubicBezTo>
                  <a:pt x="0" y="1730707"/>
                  <a:pt x="20497" y="1701067"/>
                  <a:pt x="50109" y="1688095"/>
                </a:cubicBezTo>
                <a:close/>
                <a:moveTo>
                  <a:pt x="50109" y="845498"/>
                </a:moveTo>
                <a:lnTo>
                  <a:pt x="50109" y="999576"/>
                </a:lnTo>
                <a:cubicBezTo>
                  <a:pt x="20497" y="986604"/>
                  <a:pt x="0" y="956964"/>
                  <a:pt x="0" y="922537"/>
                </a:cubicBezTo>
                <a:cubicBezTo>
                  <a:pt x="0" y="888110"/>
                  <a:pt x="20497" y="858470"/>
                  <a:pt x="50109" y="845498"/>
                </a:cubicBezTo>
                <a:close/>
                <a:moveTo>
                  <a:pt x="50109" y="0"/>
                </a:moveTo>
                <a:lnTo>
                  <a:pt x="50109" y="154078"/>
                </a:lnTo>
                <a:cubicBezTo>
                  <a:pt x="20497" y="141106"/>
                  <a:pt x="0" y="111466"/>
                  <a:pt x="0" y="77039"/>
                </a:cubicBezTo>
                <a:cubicBezTo>
                  <a:pt x="0" y="42612"/>
                  <a:pt x="20497" y="12972"/>
                  <a:pt x="501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1" name="Oval 1680"/>
          <p:cNvSpPr/>
          <p:nvPr/>
        </p:nvSpPr>
        <p:spPr>
          <a:xfrm>
            <a:off x="112993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2"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3"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4"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5"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6"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7"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8"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9"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0"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1" name="Teardrop 3"/>
          <p:cNvSpPr/>
          <p:nvPr/>
        </p:nvSpPr>
        <p:spPr>
          <a:xfrm rot="5400000" flipH="1" flipV="1">
            <a:off x="95441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2"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3" name="Teardrop 3"/>
          <p:cNvSpPr/>
          <p:nvPr/>
        </p:nvSpPr>
        <p:spPr>
          <a:xfrm rot="5400000" flipH="1" flipV="1">
            <a:off x="11229252"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4" name="Teardrop 3"/>
          <p:cNvSpPr/>
          <p:nvPr/>
        </p:nvSpPr>
        <p:spPr>
          <a:xfrm rot="5400000" flipH="1" flipV="1">
            <a:off x="103867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5"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6" name="Teardrop 3"/>
          <p:cNvSpPr/>
          <p:nvPr/>
        </p:nvSpPr>
        <p:spPr>
          <a:xfrm rot="5400000" flipH="1" flipV="1">
            <a:off x="11908617" y="4923"/>
            <a:ext cx="298552" cy="268215"/>
          </a:xfrm>
          <a:custGeom>
            <a:avLst/>
            <a:gdLst/>
            <a:ahLst/>
            <a:cxnLst/>
            <a:rect l="l" t="t" r="r" b="b"/>
            <a:pathLst>
              <a:path w="298552"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298552" y="138"/>
                </a:moveTo>
                <a:lnTo>
                  <a:pt x="298552" y="11636"/>
                </a:lnTo>
                <a:cubicBezTo>
                  <a:pt x="298344" y="11511"/>
                  <a:pt x="298133" y="11506"/>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4" y="189232"/>
                  <a:pt x="256525" y="205210"/>
                  <a:pt x="272877" y="215167"/>
                </a:cubicBezTo>
                <a:lnTo>
                  <a:pt x="298552" y="215277"/>
                </a:lnTo>
                <a:lnTo>
                  <a:pt x="298552" y="221928"/>
                </a:lnTo>
                <a:cubicBezTo>
                  <a:pt x="276711" y="221632"/>
                  <a:pt x="254816" y="229876"/>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0"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cubicBezTo>
                  <a:pt x="99420" y="72140"/>
                  <a:pt x="124170" y="61435"/>
                  <a:pt x="151420" y="61435"/>
                </a:cubicBezTo>
                <a:cubicBezTo>
                  <a:pt x="170023" y="61435"/>
                  <a:pt x="187461" y="66424"/>
                  <a:pt x="202250" y="75515"/>
                </a:cubicBezTo>
                <a:cubicBezTo>
                  <a:pt x="206323" y="58635"/>
                  <a:pt x="215129" y="42758"/>
                  <a:pt x="228297" y="29591"/>
                </a:cubicBezTo>
                <a:cubicBezTo>
                  <a:pt x="247566" y="10322"/>
                  <a:pt x="272636" y="391"/>
                  <a:pt x="297890" y="0"/>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7"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8"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9" name="Oval 883"/>
          <p:cNvSpPr/>
          <p:nvPr/>
        </p:nvSpPr>
        <p:spPr>
          <a:xfrm>
            <a:off x="2031413" y="-10245"/>
            <a:ext cx="10160587" cy="84875"/>
          </a:xfrm>
          <a:custGeom>
            <a:avLst/>
            <a:gdLst/>
            <a:ahLst/>
            <a:cxnLst/>
            <a:rect l="l" t="t" r="r" b="b"/>
            <a:pathLst>
              <a:path w="10160587" h="84875">
                <a:moveTo>
                  <a:pt x="10110479" y="0"/>
                </a:moveTo>
                <a:lnTo>
                  <a:pt x="10160587" y="0"/>
                </a:lnTo>
                <a:lnTo>
                  <a:pt x="10160587" y="77038"/>
                </a:lnTo>
                <a:cubicBezTo>
                  <a:pt x="10130976" y="64066"/>
                  <a:pt x="10110479" y="34427"/>
                  <a:pt x="10110479" y="0"/>
                </a:cubicBezTo>
                <a:close/>
                <a:moveTo>
                  <a:pt x="9267940" y="0"/>
                </a:moveTo>
                <a:lnTo>
                  <a:pt x="9437692" y="0"/>
                </a:lnTo>
                <a:cubicBezTo>
                  <a:pt x="9437692" y="46875"/>
                  <a:pt x="9399692" y="84875"/>
                  <a:pt x="9352816" y="84875"/>
                </a:cubicBezTo>
                <a:cubicBezTo>
                  <a:pt x="9305940" y="84875"/>
                  <a:pt x="9267940" y="46875"/>
                  <a:pt x="9267940" y="0"/>
                </a:cubicBezTo>
                <a:close/>
                <a:moveTo>
                  <a:pt x="8425400" y="0"/>
                </a:moveTo>
                <a:lnTo>
                  <a:pt x="8595152" y="0"/>
                </a:lnTo>
                <a:cubicBezTo>
                  <a:pt x="8595152" y="46875"/>
                  <a:pt x="8557152" y="84875"/>
                  <a:pt x="8510276" y="84875"/>
                </a:cubicBezTo>
                <a:cubicBezTo>
                  <a:pt x="8463400" y="84875"/>
                  <a:pt x="8425400" y="46875"/>
                  <a:pt x="8425400" y="0"/>
                </a:cubicBezTo>
                <a:close/>
                <a:moveTo>
                  <a:pt x="7582860" y="0"/>
                </a:moveTo>
                <a:lnTo>
                  <a:pt x="7752612" y="0"/>
                </a:lnTo>
                <a:cubicBezTo>
                  <a:pt x="7752612" y="46875"/>
                  <a:pt x="7714612" y="84875"/>
                  <a:pt x="7667736" y="84875"/>
                </a:cubicBezTo>
                <a:cubicBezTo>
                  <a:pt x="7620860" y="84875"/>
                  <a:pt x="7582860" y="46875"/>
                  <a:pt x="7582860" y="0"/>
                </a:cubicBezTo>
                <a:close/>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0"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1" name="Oval 1700"/>
          <p:cNvSpPr/>
          <p:nvPr/>
        </p:nvSpPr>
        <p:spPr>
          <a:xfrm>
            <a:off x="71204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02"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3" name="Oval 1702"/>
          <p:cNvSpPr/>
          <p:nvPr/>
        </p:nvSpPr>
        <p:spPr>
          <a:xfrm>
            <a:off x="3774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04"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5"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6"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7"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8"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9"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10" name="Oval 1709"/>
          <p:cNvSpPr/>
          <p:nvPr/>
        </p:nvSpPr>
        <p:spPr>
          <a:xfrm>
            <a:off x="12203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1" name="Oval 1710"/>
          <p:cNvSpPr/>
          <p:nvPr/>
        </p:nvSpPr>
        <p:spPr>
          <a:xfrm>
            <a:off x="20632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2" name="Oval 1711"/>
          <p:cNvSpPr/>
          <p:nvPr/>
        </p:nvSpPr>
        <p:spPr>
          <a:xfrm>
            <a:off x="29060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3" name="Oval 1712"/>
          <p:cNvSpPr/>
          <p:nvPr/>
        </p:nvSpPr>
        <p:spPr>
          <a:xfrm>
            <a:off x="37489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4" name="Oval 1713"/>
          <p:cNvSpPr/>
          <p:nvPr/>
        </p:nvSpPr>
        <p:spPr>
          <a:xfrm>
            <a:off x="45918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5" name="Oval 1714"/>
          <p:cNvSpPr/>
          <p:nvPr/>
        </p:nvSpPr>
        <p:spPr>
          <a:xfrm>
            <a:off x="54347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6" name="Oval 1715"/>
          <p:cNvSpPr/>
          <p:nvPr/>
        </p:nvSpPr>
        <p:spPr>
          <a:xfrm>
            <a:off x="62776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7"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18" name="Oval 1717"/>
          <p:cNvSpPr/>
          <p:nvPr/>
        </p:nvSpPr>
        <p:spPr>
          <a:xfrm>
            <a:off x="88062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9"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0" name="Oval 1719"/>
          <p:cNvSpPr/>
          <p:nvPr/>
        </p:nvSpPr>
        <p:spPr>
          <a:xfrm>
            <a:off x="79633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1" name="Teardrop 3"/>
          <p:cNvSpPr/>
          <p:nvPr/>
        </p:nvSpPr>
        <p:spPr>
          <a:xfrm rot="5400000" flipH="1" flipV="1">
            <a:off x="98129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2" name="Oval 1721"/>
          <p:cNvSpPr/>
          <p:nvPr/>
        </p:nvSpPr>
        <p:spPr>
          <a:xfrm>
            <a:off x="104920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3" name="Teardrop 3"/>
          <p:cNvSpPr/>
          <p:nvPr/>
        </p:nvSpPr>
        <p:spPr>
          <a:xfrm rot="5400000" flipH="1" flipV="1">
            <a:off x="89703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4" name="Oval 1723"/>
          <p:cNvSpPr/>
          <p:nvPr/>
        </p:nvSpPr>
        <p:spPr>
          <a:xfrm>
            <a:off x="96491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5" name="Teardrop 3"/>
          <p:cNvSpPr/>
          <p:nvPr/>
        </p:nvSpPr>
        <p:spPr>
          <a:xfrm rot="5400000" flipH="1" flipV="1">
            <a:off x="11498011"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6" name="Teardrop 3"/>
          <p:cNvSpPr/>
          <p:nvPr/>
        </p:nvSpPr>
        <p:spPr>
          <a:xfrm rot="5400000" flipH="1" flipV="1">
            <a:off x="106554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7" name="Oval 1726"/>
          <p:cNvSpPr/>
          <p:nvPr/>
        </p:nvSpPr>
        <p:spPr>
          <a:xfrm>
            <a:off x="113348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8"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9" name="Oval 1728"/>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0" name="Oval 1729"/>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1" name="Oval 1730"/>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2" name="Oval 1731"/>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3" name="Oval 1732"/>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4" name="Oval 1733"/>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5" name="Oval 1734"/>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6" name="Oval 1735"/>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7" name="Oval 1736"/>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8" name="Oval 1737"/>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9" name="Oval 1738"/>
          <p:cNvSpPr/>
          <p:nvPr/>
        </p:nvSpPr>
        <p:spPr>
          <a:xfrm>
            <a:off x="100346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0" name="Oval 1739"/>
          <p:cNvSpPr/>
          <p:nvPr/>
        </p:nvSpPr>
        <p:spPr>
          <a:xfrm>
            <a:off x="91921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1" name="Oval 1740"/>
          <p:cNvSpPr/>
          <p:nvPr/>
        </p:nvSpPr>
        <p:spPr>
          <a:xfrm>
            <a:off x="11719750"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2" name="Oval 1741"/>
          <p:cNvSpPr/>
          <p:nvPr/>
        </p:nvSpPr>
        <p:spPr>
          <a:xfrm>
            <a:off x="108772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3"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4"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5"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6"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7"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8"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9"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0"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1"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2" name="Teardrop 3"/>
          <p:cNvSpPr/>
          <p:nvPr/>
        </p:nvSpPr>
        <p:spPr>
          <a:xfrm rot="5400000" flipH="1" flipV="1">
            <a:off x="93913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3"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4" name="Teardrop 3"/>
          <p:cNvSpPr/>
          <p:nvPr/>
        </p:nvSpPr>
        <p:spPr>
          <a:xfrm rot="5400000" flipH="1" flipV="1">
            <a:off x="11076421"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5" name="Teardrop 3"/>
          <p:cNvSpPr/>
          <p:nvPr/>
        </p:nvSpPr>
        <p:spPr>
          <a:xfrm rot="5400000" flipH="1" flipV="1">
            <a:off x="102338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6"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7" name="Teardrop 3"/>
          <p:cNvSpPr/>
          <p:nvPr/>
        </p:nvSpPr>
        <p:spPr>
          <a:xfrm rot="5400000" flipH="1" flipV="1">
            <a:off x="11760002" y="1531078"/>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8" name="Oval 1757"/>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9" name="Oval 1758"/>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0" name="Oval 1759"/>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1" name="Oval 1760"/>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2" name="Oval 1761"/>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3" name="Oval 1762"/>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4" name="Oval 1763"/>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5" name="Oval 1764"/>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6" name="Oval 1765"/>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7" name="Oval 1766"/>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8" name="Oval 1767"/>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9" name="Oval 1768"/>
          <p:cNvSpPr/>
          <p:nvPr/>
        </p:nvSpPr>
        <p:spPr>
          <a:xfrm>
            <a:off x="104568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0" name="Oval 1769"/>
          <p:cNvSpPr/>
          <p:nvPr/>
        </p:nvSpPr>
        <p:spPr>
          <a:xfrm>
            <a:off x="96142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1" name="Oval 1770"/>
          <p:cNvSpPr/>
          <p:nvPr/>
        </p:nvSpPr>
        <p:spPr>
          <a:xfrm>
            <a:off x="112993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2"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3" name="Oval 1772"/>
          <p:cNvSpPr/>
          <p:nvPr/>
        </p:nvSpPr>
        <p:spPr>
          <a:xfrm>
            <a:off x="71204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74"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5" name="Oval 1774"/>
          <p:cNvSpPr/>
          <p:nvPr/>
        </p:nvSpPr>
        <p:spPr>
          <a:xfrm>
            <a:off x="3774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76"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7"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8"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9"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0"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1"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2" name="Oval 1781"/>
          <p:cNvSpPr/>
          <p:nvPr/>
        </p:nvSpPr>
        <p:spPr>
          <a:xfrm>
            <a:off x="12203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3" name="Oval 1782"/>
          <p:cNvSpPr/>
          <p:nvPr/>
        </p:nvSpPr>
        <p:spPr>
          <a:xfrm>
            <a:off x="20632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4" name="Oval 1783"/>
          <p:cNvSpPr/>
          <p:nvPr/>
        </p:nvSpPr>
        <p:spPr>
          <a:xfrm>
            <a:off x="29060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5" name="Oval 1784"/>
          <p:cNvSpPr/>
          <p:nvPr/>
        </p:nvSpPr>
        <p:spPr>
          <a:xfrm>
            <a:off x="37489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6" name="Oval 1785"/>
          <p:cNvSpPr/>
          <p:nvPr/>
        </p:nvSpPr>
        <p:spPr>
          <a:xfrm>
            <a:off x="45918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7" name="Oval 1786"/>
          <p:cNvSpPr/>
          <p:nvPr/>
        </p:nvSpPr>
        <p:spPr>
          <a:xfrm>
            <a:off x="54347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8" name="Oval 1787"/>
          <p:cNvSpPr/>
          <p:nvPr/>
        </p:nvSpPr>
        <p:spPr>
          <a:xfrm>
            <a:off x="62776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9"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0" name="Oval 1789"/>
          <p:cNvSpPr/>
          <p:nvPr/>
        </p:nvSpPr>
        <p:spPr>
          <a:xfrm>
            <a:off x="88062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1"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2" name="Oval 1791"/>
          <p:cNvSpPr/>
          <p:nvPr/>
        </p:nvSpPr>
        <p:spPr>
          <a:xfrm>
            <a:off x="79633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3" name="Teardrop 3"/>
          <p:cNvSpPr/>
          <p:nvPr/>
        </p:nvSpPr>
        <p:spPr>
          <a:xfrm rot="5400000" flipH="1" flipV="1">
            <a:off x="98129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4" name="Oval 1793"/>
          <p:cNvSpPr/>
          <p:nvPr/>
        </p:nvSpPr>
        <p:spPr>
          <a:xfrm>
            <a:off x="104920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5" name="Teardrop 3"/>
          <p:cNvSpPr/>
          <p:nvPr/>
        </p:nvSpPr>
        <p:spPr>
          <a:xfrm rot="5400000" flipH="1" flipV="1">
            <a:off x="89703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6" name="Oval 1795"/>
          <p:cNvSpPr/>
          <p:nvPr/>
        </p:nvSpPr>
        <p:spPr>
          <a:xfrm>
            <a:off x="96491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7" name="Teardrop 3"/>
          <p:cNvSpPr/>
          <p:nvPr/>
        </p:nvSpPr>
        <p:spPr>
          <a:xfrm rot="5400000" flipH="1" flipV="1">
            <a:off x="11498011"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8" name="Teardrop 3"/>
          <p:cNvSpPr/>
          <p:nvPr/>
        </p:nvSpPr>
        <p:spPr>
          <a:xfrm rot="5400000" flipH="1" flipV="1">
            <a:off x="106554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9" name="Oval 1798"/>
          <p:cNvSpPr/>
          <p:nvPr/>
        </p:nvSpPr>
        <p:spPr>
          <a:xfrm>
            <a:off x="113348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00"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1" name="Oval 1800"/>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2" name="Oval 1801"/>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3" name="Oval 1802"/>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4" name="Oval 1803"/>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5" name="Oval 1804"/>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6" name="Oval 1805"/>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7" name="Oval 1806"/>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8" name="Oval 1807"/>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9" name="Oval 1808"/>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0" name="Oval 1809"/>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1" name="Oval 1810"/>
          <p:cNvSpPr/>
          <p:nvPr/>
        </p:nvSpPr>
        <p:spPr>
          <a:xfrm>
            <a:off x="100346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2" name="Oval 1811"/>
          <p:cNvSpPr/>
          <p:nvPr/>
        </p:nvSpPr>
        <p:spPr>
          <a:xfrm>
            <a:off x="91921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3" name="Oval 1812"/>
          <p:cNvSpPr/>
          <p:nvPr/>
        </p:nvSpPr>
        <p:spPr>
          <a:xfrm>
            <a:off x="11719750"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4" name="Oval 1813"/>
          <p:cNvSpPr/>
          <p:nvPr/>
        </p:nvSpPr>
        <p:spPr>
          <a:xfrm>
            <a:off x="108772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5"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6"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7"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8"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9"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0"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1"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2"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3"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4" name="Teardrop 3"/>
          <p:cNvSpPr/>
          <p:nvPr/>
        </p:nvSpPr>
        <p:spPr>
          <a:xfrm rot="5400000" flipH="1" flipV="1">
            <a:off x="93913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5"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6" name="Teardrop 3"/>
          <p:cNvSpPr/>
          <p:nvPr/>
        </p:nvSpPr>
        <p:spPr>
          <a:xfrm rot="5400000" flipH="1" flipV="1">
            <a:off x="11076421"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7" name="Teardrop 3"/>
          <p:cNvSpPr/>
          <p:nvPr/>
        </p:nvSpPr>
        <p:spPr>
          <a:xfrm rot="5400000" flipH="1" flipV="1">
            <a:off x="102338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8"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9" name="Teardrop 3"/>
          <p:cNvSpPr/>
          <p:nvPr/>
        </p:nvSpPr>
        <p:spPr>
          <a:xfrm rot="5400000" flipH="1" flipV="1">
            <a:off x="11760003" y="2373673"/>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0" name="Oval 1829"/>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1" name="Oval 1830"/>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2" name="Oval 1831"/>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3" name="Oval 1832"/>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4" name="Oval 1833"/>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5" name="Oval 1834"/>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6" name="Oval 1835"/>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7" name="Oval 1836"/>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8" name="Oval 1837"/>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9" name="Oval 1838"/>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0" name="Oval 1839"/>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1" name="Oval 1840"/>
          <p:cNvSpPr/>
          <p:nvPr/>
        </p:nvSpPr>
        <p:spPr>
          <a:xfrm>
            <a:off x="104568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2" name="Oval 1841"/>
          <p:cNvSpPr/>
          <p:nvPr/>
        </p:nvSpPr>
        <p:spPr>
          <a:xfrm>
            <a:off x="96142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3" name="Oval 1842"/>
          <p:cNvSpPr/>
          <p:nvPr/>
        </p:nvSpPr>
        <p:spPr>
          <a:xfrm>
            <a:off x="112993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4"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5" name="Oval 1844"/>
          <p:cNvSpPr/>
          <p:nvPr/>
        </p:nvSpPr>
        <p:spPr>
          <a:xfrm>
            <a:off x="71204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46"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7" name="Oval 1846"/>
          <p:cNvSpPr/>
          <p:nvPr/>
        </p:nvSpPr>
        <p:spPr>
          <a:xfrm>
            <a:off x="3774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48"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9"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0"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1"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2"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3"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4" name="Oval 1853"/>
          <p:cNvSpPr/>
          <p:nvPr/>
        </p:nvSpPr>
        <p:spPr>
          <a:xfrm>
            <a:off x="12203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5" name="Oval 1854"/>
          <p:cNvSpPr/>
          <p:nvPr/>
        </p:nvSpPr>
        <p:spPr>
          <a:xfrm>
            <a:off x="20632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6" name="Oval 1855"/>
          <p:cNvSpPr/>
          <p:nvPr/>
        </p:nvSpPr>
        <p:spPr>
          <a:xfrm>
            <a:off x="29060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7" name="Oval 1856"/>
          <p:cNvSpPr/>
          <p:nvPr/>
        </p:nvSpPr>
        <p:spPr>
          <a:xfrm>
            <a:off x="37489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8" name="Oval 1857"/>
          <p:cNvSpPr/>
          <p:nvPr/>
        </p:nvSpPr>
        <p:spPr>
          <a:xfrm>
            <a:off x="45918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9" name="Oval 1858"/>
          <p:cNvSpPr/>
          <p:nvPr/>
        </p:nvSpPr>
        <p:spPr>
          <a:xfrm>
            <a:off x="54347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0" name="Oval 1859"/>
          <p:cNvSpPr/>
          <p:nvPr/>
        </p:nvSpPr>
        <p:spPr>
          <a:xfrm>
            <a:off x="62776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1"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2" name="Oval 1861"/>
          <p:cNvSpPr/>
          <p:nvPr/>
        </p:nvSpPr>
        <p:spPr>
          <a:xfrm>
            <a:off x="88062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3"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4" name="Oval 1863"/>
          <p:cNvSpPr/>
          <p:nvPr/>
        </p:nvSpPr>
        <p:spPr>
          <a:xfrm>
            <a:off x="79633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5" name="Teardrop 3"/>
          <p:cNvSpPr/>
          <p:nvPr/>
        </p:nvSpPr>
        <p:spPr>
          <a:xfrm rot="5400000" flipH="1" flipV="1">
            <a:off x="98129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6" name="Oval 1865"/>
          <p:cNvSpPr/>
          <p:nvPr/>
        </p:nvSpPr>
        <p:spPr>
          <a:xfrm>
            <a:off x="104920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7" name="Teardrop 3"/>
          <p:cNvSpPr/>
          <p:nvPr/>
        </p:nvSpPr>
        <p:spPr>
          <a:xfrm rot="5400000" flipH="1" flipV="1">
            <a:off x="89703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8" name="Oval 1867"/>
          <p:cNvSpPr/>
          <p:nvPr/>
        </p:nvSpPr>
        <p:spPr>
          <a:xfrm>
            <a:off x="96491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9" name="Teardrop 3"/>
          <p:cNvSpPr/>
          <p:nvPr/>
        </p:nvSpPr>
        <p:spPr>
          <a:xfrm rot="5400000" flipH="1" flipV="1">
            <a:off x="11498011"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0" name="Teardrop 3"/>
          <p:cNvSpPr/>
          <p:nvPr/>
        </p:nvSpPr>
        <p:spPr>
          <a:xfrm rot="5400000" flipH="1" flipV="1">
            <a:off x="106554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1" name="Oval 1870"/>
          <p:cNvSpPr/>
          <p:nvPr/>
        </p:nvSpPr>
        <p:spPr>
          <a:xfrm>
            <a:off x="113348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72"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3" name="Oval 1872"/>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4" name="Oval 1873"/>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5" name="Oval 1874"/>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6" name="Oval 1875"/>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7" name="Oval 1876"/>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8" name="Oval 1877"/>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9" name="Oval 1878"/>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0" name="Oval 1879"/>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1" name="Oval 1880"/>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2" name="Oval 1881"/>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3" name="Oval 1882"/>
          <p:cNvSpPr/>
          <p:nvPr/>
        </p:nvSpPr>
        <p:spPr>
          <a:xfrm>
            <a:off x="100346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4" name="Oval 1883"/>
          <p:cNvSpPr/>
          <p:nvPr/>
        </p:nvSpPr>
        <p:spPr>
          <a:xfrm>
            <a:off x="91921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5" name="Oval 1884"/>
          <p:cNvSpPr/>
          <p:nvPr/>
        </p:nvSpPr>
        <p:spPr>
          <a:xfrm>
            <a:off x="11719750"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6" name="Oval 1885"/>
          <p:cNvSpPr/>
          <p:nvPr/>
        </p:nvSpPr>
        <p:spPr>
          <a:xfrm>
            <a:off x="108772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7"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8"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9"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0"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1"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2"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3"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4"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5"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6" name="Teardrop 3"/>
          <p:cNvSpPr/>
          <p:nvPr/>
        </p:nvSpPr>
        <p:spPr>
          <a:xfrm rot="5400000" flipH="1" flipV="1">
            <a:off x="93913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7"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8" name="Teardrop 3"/>
          <p:cNvSpPr/>
          <p:nvPr/>
        </p:nvSpPr>
        <p:spPr>
          <a:xfrm rot="5400000" flipH="1" flipV="1">
            <a:off x="11076421"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9" name="Teardrop 3"/>
          <p:cNvSpPr/>
          <p:nvPr/>
        </p:nvSpPr>
        <p:spPr>
          <a:xfrm rot="5400000" flipH="1" flipV="1">
            <a:off x="102338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0"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1" name="Teardrop 3"/>
          <p:cNvSpPr/>
          <p:nvPr/>
        </p:nvSpPr>
        <p:spPr>
          <a:xfrm rot="5400000" flipH="1" flipV="1">
            <a:off x="11760002" y="3223930"/>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2" name="Oval 1901"/>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3" name="Oval 1902"/>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4" name="Oval 1903"/>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5" name="Oval 1904"/>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6" name="Oval 1905"/>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7" name="Oval 1906"/>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8" name="Oval 1907"/>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9" name="Oval 1908"/>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0" name="Oval 1909"/>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1" name="Oval 1910"/>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2" name="Oval 1911"/>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3" name="Oval 1912"/>
          <p:cNvSpPr/>
          <p:nvPr/>
        </p:nvSpPr>
        <p:spPr>
          <a:xfrm>
            <a:off x="104568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4" name="Oval 1913"/>
          <p:cNvSpPr/>
          <p:nvPr/>
        </p:nvSpPr>
        <p:spPr>
          <a:xfrm>
            <a:off x="96142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5" name="Oval 1914"/>
          <p:cNvSpPr/>
          <p:nvPr/>
        </p:nvSpPr>
        <p:spPr>
          <a:xfrm>
            <a:off x="112993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6"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7" name="Oval 1916"/>
          <p:cNvSpPr/>
          <p:nvPr/>
        </p:nvSpPr>
        <p:spPr>
          <a:xfrm>
            <a:off x="71204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18"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9" name="Oval 1918"/>
          <p:cNvSpPr/>
          <p:nvPr/>
        </p:nvSpPr>
        <p:spPr>
          <a:xfrm>
            <a:off x="3774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0"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1"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2"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3"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4"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5"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6" name="Oval 1925"/>
          <p:cNvSpPr/>
          <p:nvPr/>
        </p:nvSpPr>
        <p:spPr>
          <a:xfrm>
            <a:off x="12203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7" name="Oval 1926"/>
          <p:cNvSpPr/>
          <p:nvPr/>
        </p:nvSpPr>
        <p:spPr>
          <a:xfrm>
            <a:off x="20632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8" name="Oval 1927"/>
          <p:cNvSpPr/>
          <p:nvPr/>
        </p:nvSpPr>
        <p:spPr>
          <a:xfrm>
            <a:off x="29060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9" name="Oval 1928"/>
          <p:cNvSpPr/>
          <p:nvPr/>
        </p:nvSpPr>
        <p:spPr>
          <a:xfrm>
            <a:off x="37489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0" name="Oval 1929"/>
          <p:cNvSpPr/>
          <p:nvPr/>
        </p:nvSpPr>
        <p:spPr>
          <a:xfrm>
            <a:off x="45918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1" name="Oval 1930"/>
          <p:cNvSpPr/>
          <p:nvPr/>
        </p:nvSpPr>
        <p:spPr>
          <a:xfrm>
            <a:off x="54347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2" name="Oval 1931"/>
          <p:cNvSpPr/>
          <p:nvPr/>
        </p:nvSpPr>
        <p:spPr>
          <a:xfrm>
            <a:off x="62776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3"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4" name="Oval 1933"/>
          <p:cNvSpPr/>
          <p:nvPr/>
        </p:nvSpPr>
        <p:spPr>
          <a:xfrm>
            <a:off x="88062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5"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6" name="Oval 1935"/>
          <p:cNvSpPr/>
          <p:nvPr/>
        </p:nvSpPr>
        <p:spPr>
          <a:xfrm>
            <a:off x="79633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7" name="Teardrop 3"/>
          <p:cNvSpPr/>
          <p:nvPr/>
        </p:nvSpPr>
        <p:spPr>
          <a:xfrm rot="5400000" flipH="1" flipV="1">
            <a:off x="98129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8" name="Oval 1937"/>
          <p:cNvSpPr/>
          <p:nvPr/>
        </p:nvSpPr>
        <p:spPr>
          <a:xfrm>
            <a:off x="104920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9" name="Teardrop 3"/>
          <p:cNvSpPr/>
          <p:nvPr/>
        </p:nvSpPr>
        <p:spPr>
          <a:xfrm rot="5400000" flipH="1" flipV="1">
            <a:off x="89703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0" name="Oval 1939"/>
          <p:cNvSpPr/>
          <p:nvPr/>
        </p:nvSpPr>
        <p:spPr>
          <a:xfrm>
            <a:off x="96491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41" name="Teardrop 3"/>
          <p:cNvSpPr/>
          <p:nvPr/>
        </p:nvSpPr>
        <p:spPr>
          <a:xfrm rot="5400000" flipH="1" flipV="1">
            <a:off x="11498011"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2" name="Teardrop 3"/>
          <p:cNvSpPr/>
          <p:nvPr/>
        </p:nvSpPr>
        <p:spPr>
          <a:xfrm rot="5400000" flipH="1" flipV="1">
            <a:off x="106554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3" name="Oval 1942"/>
          <p:cNvSpPr/>
          <p:nvPr/>
        </p:nvSpPr>
        <p:spPr>
          <a:xfrm>
            <a:off x="113348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44"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5" name="Oval 1944"/>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6" name="Oval 1945"/>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7" name="Oval 1946"/>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8" name="Oval 1947"/>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9" name="Oval 1948"/>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0" name="Oval 1949"/>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1" name="Oval 1950"/>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2" name="Oval 1951"/>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3" name="Oval 1952"/>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4" name="Oval 1953"/>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5" name="Oval 1954"/>
          <p:cNvSpPr/>
          <p:nvPr/>
        </p:nvSpPr>
        <p:spPr>
          <a:xfrm>
            <a:off x="100346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6" name="Oval 1955"/>
          <p:cNvSpPr/>
          <p:nvPr/>
        </p:nvSpPr>
        <p:spPr>
          <a:xfrm>
            <a:off x="91921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7" name="Oval 1956"/>
          <p:cNvSpPr/>
          <p:nvPr/>
        </p:nvSpPr>
        <p:spPr>
          <a:xfrm>
            <a:off x="11719750"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8" name="Oval 1957"/>
          <p:cNvSpPr/>
          <p:nvPr/>
        </p:nvSpPr>
        <p:spPr>
          <a:xfrm>
            <a:off x="108772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9"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0"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1"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2"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3"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4"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5"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6"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7"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8" name="Teardrop 3"/>
          <p:cNvSpPr/>
          <p:nvPr/>
        </p:nvSpPr>
        <p:spPr>
          <a:xfrm rot="5400000" flipH="1" flipV="1">
            <a:off x="93913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9"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0" name="Teardrop 3"/>
          <p:cNvSpPr/>
          <p:nvPr/>
        </p:nvSpPr>
        <p:spPr>
          <a:xfrm rot="5400000" flipH="1" flipV="1">
            <a:off x="11076421"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1" name="Teardrop 3"/>
          <p:cNvSpPr/>
          <p:nvPr/>
        </p:nvSpPr>
        <p:spPr>
          <a:xfrm rot="5400000" flipH="1" flipV="1">
            <a:off x="102338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2"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3" name="Teardrop 3"/>
          <p:cNvSpPr/>
          <p:nvPr/>
        </p:nvSpPr>
        <p:spPr>
          <a:xfrm rot="5400000" flipH="1" flipV="1">
            <a:off x="11760002" y="4069935"/>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8" y="250112"/>
                  <a:pt x="155376" y="250112"/>
                </a:cubicBezTo>
                <a:cubicBezTo>
                  <a:pt x="174455" y="249746"/>
                  <a:pt x="198601" y="254980"/>
                  <a:pt x="211458" y="268141"/>
                </a:cubicBezTo>
                <a:cubicBezTo>
                  <a:pt x="215886"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7"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60" y="254779"/>
                  <a:pt x="246352" y="254786"/>
                </a:cubicBezTo>
                <a:cubicBezTo>
                  <a:pt x="246345"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9"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90" y="195895"/>
                  <a:pt x="53000" y="178457"/>
                  <a:pt x="53000" y="159854"/>
                </a:cubicBezTo>
                <a:cubicBezTo>
                  <a:pt x="53000" y="132604"/>
                  <a:pt x="63706" y="107854"/>
                  <a:pt x="81286" y="89721"/>
                </a:cubicBez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4" name="Oval 1973"/>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5" name="Oval 1974"/>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6" name="Oval 1975"/>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7" name="Oval 1976"/>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8" name="Oval 1977"/>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9" name="Oval 1978"/>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0" name="Oval 1979"/>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1" name="Oval 1980"/>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2" name="Oval 1981"/>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3" name="Oval 1982"/>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4" name="Oval 1983"/>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5" name="Oval 1984"/>
          <p:cNvSpPr/>
          <p:nvPr/>
        </p:nvSpPr>
        <p:spPr>
          <a:xfrm>
            <a:off x="104568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6" name="Oval 1985"/>
          <p:cNvSpPr/>
          <p:nvPr/>
        </p:nvSpPr>
        <p:spPr>
          <a:xfrm>
            <a:off x="96142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7" name="Oval 1986"/>
          <p:cNvSpPr/>
          <p:nvPr/>
        </p:nvSpPr>
        <p:spPr>
          <a:xfrm>
            <a:off x="112993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8"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9"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0"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1"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2"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3"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4"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5"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6"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7"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8" name="Teardrop 3"/>
          <p:cNvSpPr/>
          <p:nvPr/>
        </p:nvSpPr>
        <p:spPr>
          <a:xfrm rot="5400000" flipH="1" flipV="1">
            <a:off x="100063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9" name="Teardrop 3"/>
          <p:cNvSpPr/>
          <p:nvPr/>
        </p:nvSpPr>
        <p:spPr>
          <a:xfrm rot="5400000" flipH="1" flipV="1">
            <a:off x="916376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7"/>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0" name="Teardrop 3"/>
          <p:cNvSpPr/>
          <p:nvPr/>
        </p:nvSpPr>
        <p:spPr>
          <a:xfrm rot="5400000" flipH="1" flipV="1">
            <a:off x="11691380"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1" name="Teardrop 3"/>
          <p:cNvSpPr/>
          <p:nvPr/>
        </p:nvSpPr>
        <p:spPr>
          <a:xfrm rot="5400000" flipH="1" flipV="1">
            <a:off x="108488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2"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3" name="Oval 1651"/>
          <p:cNvSpPr/>
          <p:nvPr/>
        </p:nvSpPr>
        <p:spPr>
          <a:xfrm>
            <a:off x="812619" y="4561319"/>
            <a:ext cx="11030995" cy="10682"/>
          </a:xfrm>
          <a:custGeom>
            <a:avLst/>
            <a:gdLst/>
            <a:ahLst/>
            <a:cxnLst/>
            <a:rect l="l" t="t" r="r" b="b"/>
            <a:pathLst>
              <a:path w="11030995" h="10682">
                <a:moveTo>
                  <a:pt x="10992007" y="0"/>
                </a:moveTo>
                <a:cubicBezTo>
                  <a:pt x="11006265" y="0"/>
                  <a:pt x="11019702" y="3516"/>
                  <a:pt x="11030995" y="10682"/>
                </a:cubicBezTo>
                <a:lnTo>
                  <a:pt x="10953019" y="10682"/>
                </a:lnTo>
                <a:cubicBezTo>
                  <a:pt x="10964312" y="3516"/>
                  <a:pt x="10977749" y="0"/>
                  <a:pt x="10992007" y="0"/>
                </a:cubicBezTo>
                <a:close/>
                <a:moveTo>
                  <a:pt x="10149468" y="0"/>
                </a:moveTo>
                <a:cubicBezTo>
                  <a:pt x="10163726" y="0"/>
                  <a:pt x="10177163" y="3516"/>
                  <a:pt x="10188456" y="10682"/>
                </a:cubicBezTo>
                <a:lnTo>
                  <a:pt x="10110480" y="10682"/>
                </a:lnTo>
                <a:cubicBezTo>
                  <a:pt x="10121773" y="3516"/>
                  <a:pt x="10135210" y="0"/>
                  <a:pt x="10149468" y="0"/>
                </a:cubicBezTo>
                <a:close/>
                <a:moveTo>
                  <a:pt x="9306928" y="0"/>
                </a:moveTo>
                <a:cubicBezTo>
                  <a:pt x="9321186" y="0"/>
                  <a:pt x="9334623" y="3516"/>
                  <a:pt x="9345916" y="10682"/>
                </a:cubicBezTo>
                <a:lnTo>
                  <a:pt x="9267940" y="10682"/>
                </a:lnTo>
                <a:cubicBezTo>
                  <a:pt x="9279233" y="3516"/>
                  <a:pt x="9292670" y="0"/>
                  <a:pt x="9306928" y="0"/>
                </a:cubicBezTo>
                <a:close/>
                <a:moveTo>
                  <a:pt x="8464388" y="0"/>
                </a:moveTo>
                <a:cubicBezTo>
                  <a:pt x="8478646" y="0"/>
                  <a:pt x="8492083" y="3516"/>
                  <a:pt x="8503376" y="10682"/>
                </a:cubicBezTo>
                <a:lnTo>
                  <a:pt x="8425400" y="10682"/>
                </a:lnTo>
                <a:cubicBezTo>
                  <a:pt x="8436693" y="3516"/>
                  <a:pt x="8450130" y="0"/>
                  <a:pt x="8464388" y="0"/>
                </a:cubicBezTo>
                <a:close/>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F7AFFB9B-9FB8-469E-96F9-4D32314110B6}" type="datetimeFigureOut">
              <a:rPr lang="en-US" smtClean="0"/>
              <a:t>2/27/23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7456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2/27/23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a:p>
        </p:txBody>
      </p:sp>
    </p:spTree>
    <p:extLst>
      <p:ext uri="{BB962C8B-B14F-4D97-AF65-F5344CB8AC3E}">
        <p14:creationId xmlns:p14="http://schemas.microsoft.com/office/powerpoint/2010/main" val="344226582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2/27/23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640013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EFBDC27-E420-4878-9EE6-7B9656D6442A}" type="datetimeFigureOut">
              <a:rPr lang="en-US"/>
              <a:t>2/27/23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a:t>‹N›</a:t>
            </a:fld>
            <a:endParaRPr lang="en-US"/>
          </a:p>
        </p:txBody>
      </p:sp>
    </p:spTree>
    <p:extLst>
      <p:ext uri="{BB962C8B-B14F-4D97-AF65-F5344CB8AC3E}">
        <p14:creationId xmlns:p14="http://schemas.microsoft.com/office/powerpoint/2010/main" val="39717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609600" y="273600"/>
            <a:ext cx="10972320" cy="1144800"/>
          </a:xfrm>
          <a:prstGeom prst="rect">
            <a:avLst/>
          </a:prstGeom>
          <a:noFill/>
          <a:ln w="0">
            <a:noFill/>
          </a:ln>
        </p:spPr>
        <p:txBody>
          <a:bodyPr lIns="0" tIns="0" rIns="0" bIns="0" anchor="ctr">
            <a:noAutofit/>
          </a:bodyPr>
          <a:lstStyle/>
          <a:p>
            <a:endParaRPr lang="it-IT" sz="1800" b="0" strike="noStrike" spc="-1">
              <a:solidFill>
                <a:srgbClr val="000000"/>
              </a:solidFill>
              <a:latin typeface="Arial"/>
            </a:endParaRPr>
          </a:p>
        </p:txBody>
      </p:sp>
      <p:sp>
        <p:nvSpPr>
          <p:cNvPr id="43" name="PlaceHolder 2"/>
          <p:cNvSpPr>
            <a:spLocks noGrp="1"/>
          </p:cNvSpPr>
          <p:nvPr>
            <p:ph type="subTitle"/>
          </p:nvPr>
        </p:nvSpPr>
        <p:spPr>
          <a:xfrm>
            <a:off x="609600" y="1604520"/>
            <a:ext cx="10972320" cy="3977280"/>
          </a:xfrm>
          <a:prstGeom prst="rect">
            <a:avLst/>
          </a:prstGeom>
          <a:noFill/>
          <a:ln w="0">
            <a:noFill/>
          </a:ln>
        </p:spPr>
        <p:txBody>
          <a:bodyPr lIns="0" tIns="0" rIns="0" bIns="0" anchor="ctr">
            <a:noAutofit/>
          </a:bodyPr>
          <a:lstStyle/>
          <a:p>
            <a:pPr algn="ctr">
              <a:buNone/>
            </a:pPr>
            <a:endParaRPr lang="en-GB" sz="3200" b="0" strike="noStrike" spc="-1">
              <a:latin typeface="Arial"/>
            </a:endParaRPr>
          </a:p>
        </p:txBody>
      </p:sp>
    </p:spTree>
    <p:extLst>
      <p:ext uri="{BB962C8B-B14F-4D97-AF65-F5344CB8AC3E}">
        <p14:creationId xmlns:p14="http://schemas.microsoft.com/office/powerpoint/2010/main" val="1797626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2/27/23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a:p>
        </p:txBody>
      </p:sp>
    </p:spTree>
    <p:extLst>
      <p:ext uri="{BB962C8B-B14F-4D97-AF65-F5344CB8AC3E}">
        <p14:creationId xmlns:p14="http://schemas.microsoft.com/office/powerpoint/2010/main" val="344455795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grpSp>
        <p:nvGrpSpPr>
          <p:cNvPr id="526" name="Group 525"/>
          <p:cNvGrpSpPr/>
          <p:nvPr/>
        </p:nvGrpSpPr>
        <p:grpSpPr>
          <a:xfrm>
            <a:off x="0" y="420256"/>
            <a:ext cx="12188952" cy="3795497"/>
            <a:chOff x="0" y="420256"/>
            <a:chExt cx="12188952" cy="3795497"/>
          </a:xfrm>
        </p:grpSpPr>
        <p:cxnSp>
          <p:nvCxnSpPr>
            <p:cNvPr id="527" name="Straight Connector 526"/>
            <p:cNvCxnSpPr/>
            <p:nvPr/>
          </p:nvCxnSpPr>
          <p:spPr>
            <a:xfrm>
              <a:off x="0" y="4215753"/>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8" name="Straight Connector 527"/>
            <p:cNvCxnSpPr/>
            <p:nvPr/>
          </p:nvCxnSpPr>
          <p:spPr>
            <a:xfrm>
              <a:off x="0" y="379403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9" name="Straight Connector 528"/>
            <p:cNvCxnSpPr/>
            <p:nvPr/>
          </p:nvCxnSpPr>
          <p:spPr>
            <a:xfrm>
              <a:off x="0" y="337231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0" name="Straight Connector 529"/>
            <p:cNvCxnSpPr/>
            <p:nvPr/>
          </p:nvCxnSpPr>
          <p:spPr>
            <a:xfrm>
              <a:off x="0" y="295058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1" name="Straight Connector 530"/>
            <p:cNvCxnSpPr/>
            <p:nvPr/>
          </p:nvCxnSpPr>
          <p:spPr>
            <a:xfrm>
              <a:off x="0" y="252886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2" name="Straight Connector 531"/>
            <p:cNvCxnSpPr/>
            <p:nvPr/>
          </p:nvCxnSpPr>
          <p:spPr>
            <a:xfrm>
              <a:off x="0" y="2107144"/>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3" name="Straight Connector 532"/>
            <p:cNvCxnSpPr/>
            <p:nvPr/>
          </p:nvCxnSpPr>
          <p:spPr>
            <a:xfrm>
              <a:off x="0" y="168542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4" name="Straight Connector 533"/>
            <p:cNvCxnSpPr/>
            <p:nvPr/>
          </p:nvCxnSpPr>
          <p:spPr>
            <a:xfrm>
              <a:off x="0" y="126370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5" name="Straight Connector 534"/>
            <p:cNvCxnSpPr/>
            <p:nvPr/>
          </p:nvCxnSpPr>
          <p:spPr>
            <a:xfrm>
              <a:off x="0" y="84197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6" name="Straight Connector 535"/>
            <p:cNvCxnSpPr/>
            <p:nvPr/>
          </p:nvCxnSpPr>
          <p:spPr>
            <a:xfrm>
              <a:off x="0" y="42025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537" name="Rectangle 379"/>
          <p:cNvSpPr/>
          <p:nvPr/>
        </p:nvSpPr>
        <p:spPr>
          <a:xfrm rot="18900000" flipV="1">
            <a:off x="9445819" y="-965459"/>
            <a:ext cx="13717" cy="6493220"/>
          </a:xfrm>
          <a:custGeom>
            <a:avLst/>
            <a:gdLst/>
            <a:ahLst/>
            <a:cxnLst/>
            <a:rect l="l" t="t" r="r" b="b"/>
            <a:pathLst>
              <a:path w="13717" h="6493220">
                <a:moveTo>
                  <a:pt x="1" y="6493220"/>
                </a:moveTo>
                <a:lnTo>
                  <a:pt x="13717" y="647950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8" name="Rectangle 56"/>
          <p:cNvSpPr/>
          <p:nvPr/>
        </p:nvSpPr>
        <p:spPr>
          <a:xfrm>
            <a:off x="0" y="0"/>
            <a:ext cx="11816540" cy="4572004"/>
          </a:xfrm>
          <a:custGeom>
            <a:avLst/>
            <a:gdLst/>
            <a:ahLst/>
            <a:cxnLst/>
            <a:rect l="l" t="t" r="r" b="b"/>
            <a:pathLst>
              <a:path w="11816540" h="4572004">
                <a:moveTo>
                  <a:pt x="11802824" y="4"/>
                </a:moveTo>
                <a:lnTo>
                  <a:pt x="11816540" y="4"/>
                </a:lnTo>
                <a:lnTo>
                  <a:pt x="11816540" y="4572004"/>
                </a:lnTo>
                <a:lnTo>
                  <a:pt x="11802824" y="4572004"/>
                </a:lnTo>
                <a:close/>
                <a:moveTo>
                  <a:pt x="5901406" y="4"/>
                </a:moveTo>
                <a:lnTo>
                  <a:pt x="5915122" y="4"/>
                </a:lnTo>
                <a:lnTo>
                  <a:pt x="5915122" y="4572004"/>
                </a:lnTo>
                <a:lnTo>
                  <a:pt x="5901406" y="4572004"/>
                </a:lnTo>
                <a:close/>
                <a:moveTo>
                  <a:pt x="10959754" y="3"/>
                </a:moveTo>
                <a:lnTo>
                  <a:pt x="10973470" y="3"/>
                </a:lnTo>
                <a:lnTo>
                  <a:pt x="10973470" y="4572003"/>
                </a:lnTo>
                <a:lnTo>
                  <a:pt x="10959754" y="4572003"/>
                </a:lnTo>
                <a:close/>
                <a:moveTo>
                  <a:pt x="5058348" y="3"/>
                </a:moveTo>
                <a:lnTo>
                  <a:pt x="5072064" y="3"/>
                </a:lnTo>
                <a:lnTo>
                  <a:pt x="5072064" y="4572003"/>
                </a:lnTo>
                <a:lnTo>
                  <a:pt x="5058348" y="4572003"/>
                </a:lnTo>
                <a:close/>
                <a:moveTo>
                  <a:pt x="11381283" y="2"/>
                </a:moveTo>
                <a:lnTo>
                  <a:pt x="11394999" y="2"/>
                </a:lnTo>
                <a:lnTo>
                  <a:pt x="11394999" y="4572002"/>
                </a:lnTo>
                <a:lnTo>
                  <a:pt x="11381283" y="4572002"/>
                </a:lnTo>
                <a:close/>
                <a:moveTo>
                  <a:pt x="10538225" y="2"/>
                </a:moveTo>
                <a:lnTo>
                  <a:pt x="10551941" y="2"/>
                </a:lnTo>
                <a:lnTo>
                  <a:pt x="10551941" y="4572002"/>
                </a:lnTo>
                <a:lnTo>
                  <a:pt x="10538225" y="4572002"/>
                </a:lnTo>
                <a:close/>
                <a:moveTo>
                  <a:pt x="10116696" y="2"/>
                </a:moveTo>
                <a:lnTo>
                  <a:pt x="10130412" y="2"/>
                </a:lnTo>
                <a:lnTo>
                  <a:pt x="10130412" y="4572002"/>
                </a:lnTo>
                <a:lnTo>
                  <a:pt x="10116696" y="4572002"/>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9273638" y="1"/>
                </a:moveTo>
                <a:lnTo>
                  <a:pt x="9287354" y="1"/>
                </a:lnTo>
                <a:lnTo>
                  <a:pt x="9287354" y="4572001"/>
                </a:lnTo>
                <a:lnTo>
                  <a:pt x="9273638" y="4572001"/>
                </a:lnTo>
                <a:close/>
                <a:moveTo>
                  <a:pt x="3372232" y="1"/>
                </a:moveTo>
                <a:lnTo>
                  <a:pt x="3385948" y="1"/>
                </a:lnTo>
                <a:lnTo>
                  <a:pt x="3385948" y="4572001"/>
                </a:lnTo>
                <a:lnTo>
                  <a:pt x="3372232" y="4572001"/>
                </a:lnTo>
                <a:close/>
                <a:moveTo>
                  <a:pt x="9695167" y="0"/>
                </a:moveTo>
                <a:lnTo>
                  <a:pt x="9708883" y="0"/>
                </a:lnTo>
                <a:lnTo>
                  <a:pt x="9708883" y="4572000"/>
                </a:lnTo>
                <a:lnTo>
                  <a:pt x="9695167" y="4572000"/>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9"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0"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1"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2"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3"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4"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5" name="Rectangle 93"/>
          <p:cNvSpPr/>
          <p:nvPr/>
        </p:nvSpPr>
        <p:spPr>
          <a:xfrm rot="2700000">
            <a:off x="7402457" y="-944051"/>
            <a:ext cx="13717" cy="6479502"/>
          </a:xfrm>
          <a:custGeom>
            <a:avLst/>
            <a:gdLst/>
            <a:ahLst/>
            <a:cxnLst/>
            <a:rect l="l" t="t" r="r" b="b"/>
            <a:pathLst>
              <a:path w="13717" h="6479502">
                <a:moveTo>
                  <a:pt x="0" y="13716"/>
                </a:moveTo>
                <a:lnTo>
                  <a:pt x="13717" y="0"/>
                </a:lnTo>
                <a:lnTo>
                  <a:pt x="13716" y="6465787"/>
                </a:lnTo>
                <a:lnTo>
                  <a:pt x="1"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6" name="Rectangle 94"/>
          <p:cNvSpPr/>
          <p:nvPr/>
        </p:nvSpPr>
        <p:spPr>
          <a:xfrm rot="2700000">
            <a:off x="8245644"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7" name="Rectangle 95"/>
          <p:cNvSpPr/>
          <p:nvPr/>
        </p:nvSpPr>
        <p:spPr>
          <a:xfrm rot="2700000">
            <a:off x="9088831" y="-953750"/>
            <a:ext cx="13717" cy="6479503"/>
          </a:xfrm>
          <a:custGeom>
            <a:avLst/>
            <a:gdLst/>
            <a:ahLst/>
            <a:cxnLst/>
            <a:rect l="l" t="t" r="r" b="b"/>
            <a:pathLst>
              <a:path w="13717" h="6479503">
                <a:moveTo>
                  <a:pt x="13717" y="0"/>
                </a:moveTo>
                <a:lnTo>
                  <a:pt x="13716" y="6465787"/>
                </a:lnTo>
                <a:lnTo>
                  <a:pt x="0" y="6479503"/>
                </a:lnTo>
                <a:lnTo>
                  <a:pt x="1" y="1371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8" name="Rectangle 96"/>
          <p:cNvSpPr/>
          <p:nvPr/>
        </p:nvSpPr>
        <p:spPr>
          <a:xfrm rot="2700000">
            <a:off x="9912896" y="-907596"/>
            <a:ext cx="13716" cy="6425429"/>
          </a:xfrm>
          <a:custGeom>
            <a:avLst/>
            <a:gdLst/>
            <a:ahLst/>
            <a:cxnLst/>
            <a:rect l="l" t="t" r="r" b="b"/>
            <a:pathLst>
              <a:path w="13716" h="6425429">
                <a:moveTo>
                  <a:pt x="0" y="0"/>
                </a:moveTo>
                <a:lnTo>
                  <a:pt x="13716" y="13717"/>
                </a:lnTo>
                <a:lnTo>
                  <a:pt x="13716" y="6411713"/>
                </a:lnTo>
                <a:lnTo>
                  <a:pt x="0" y="642542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9" name="Rectangle 97"/>
          <p:cNvSpPr/>
          <p:nvPr/>
        </p:nvSpPr>
        <p:spPr>
          <a:xfrm rot="2700000">
            <a:off x="10334491" y="110221"/>
            <a:ext cx="13717" cy="5232981"/>
          </a:xfrm>
          <a:custGeom>
            <a:avLst/>
            <a:gdLst/>
            <a:ahLst/>
            <a:cxnLst/>
            <a:rect l="l" t="t" r="r" b="b"/>
            <a:pathLst>
              <a:path w="13717" h="5232981">
                <a:moveTo>
                  <a:pt x="0" y="0"/>
                </a:moveTo>
                <a:lnTo>
                  <a:pt x="13717" y="13716"/>
                </a:lnTo>
                <a:lnTo>
                  <a:pt x="13717" y="5219264"/>
                </a:lnTo>
                <a:lnTo>
                  <a:pt x="1" y="523298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0" name="Rectangle 98"/>
          <p:cNvSpPr/>
          <p:nvPr/>
        </p:nvSpPr>
        <p:spPr>
          <a:xfrm rot="2700000">
            <a:off x="10756084" y="1128037"/>
            <a:ext cx="13716" cy="4040537"/>
          </a:xfrm>
          <a:custGeom>
            <a:avLst/>
            <a:gdLst/>
            <a:ahLst/>
            <a:cxnLst/>
            <a:rect l="l" t="t" r="r" b="b"/>
            <a:pathLst>
              <a:path w="13716" h="4040537">
                <a:moveTo>
                  <a:pt x="0" y="0"/>
                </a:moveTo>
                <a:lnTo>
                  <a:pt x="13716" y="13716"/>
                </a:lnTo>
                <a:lnTo>
                  <a:pt x="13715" y="4026822"/>
                </a:lnTo>
                <a:lnTo>
                  <a:pt x="1" y="404053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1" name="Rectangle 99"/>
          <p:cNvSpPr/>
          <p:nvPr/>
        </p:nvSpPr>
        <p:spPr>
          <a:xfrm rot="2700000">
            <a:off x="11177678" y="2145853"/>
            <a:ext cx="13716" cy="2848091"/>
          </a:xfrm>
          <a:custGeom>
            <a:avLst/>
            <a:gdLst/>
            <a:ahLst/>
            <a:cxnLst/>
            <a:rect l="l" t="t" r="r" b="b"/>
            <a:pathLst>
              <a:path w="13716" h="2848091">
                <a:moveTo>
                  <a:pt x="0" y="0"/>
                </a:moveTo>
                <a:lnTo>
                  <a:pt x="13716" y="13716"/>
                </a:lnTo>
                <a:lnTo>
                  <a:pt x="13715" y="2834375"/>
                </a:lnTo>
                <a:lnTo>
                  <a:pt x="0" y="284809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2" name="Rectangle 100"/>
          <p:cNvSpPr/>
          <p:nvPr/>
        </p:nvSpPr>
        <p:spPr>
          <a:xfrm rot="2700000">
            <a:off x="11599272" y="3163669"/>
            <a:ext cx="13715" cy="1655644"/>
          </a:xfrm>
          <a:custGeom>
            <a:avLst/>
            <a:gdLst/>
            <a:ahLst/>
            <a:cxnLst/>
            <a:rect l="l" t="t" r="r" b="b"/>
            <a:pathLst>
              <a:path w="13715" h="1655644">
                <a:moveTo>
                  <a:pt x="0" y="0"/>
                </a:moveTo>
                <a:lnTo>
                  <a:pt x="13715" y="13716"/>
                </a:lnTo>
                <a:lnTo>
                  <a:pt x="13715" y="1641929"/>
                </a:lnTo>
                <a:lnTo>
                  <a:pt x="0" y="1655644"/>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3" name="Rectangle 101"/>
          <p:cNvSpPr/>
          <p:nvPr/>
        </p:nvSpPr>
        <p:spPr>
          <a:xfrm rot="2700000">
            <a:off x="12020868" y="4181493"/>
            <a:ext cx="13715" cy="463189"/>
          </a:xfrm>
          <a:custGeom>
            <a:avLst/>
            <a:gdLst/>
            <a:ahLst/>
            <a:cxnLst/>
            <a:rect l="l" t="t" r="r" b="b"/>
            <a:pathLst>
              <a:path w="13715" h="463189">
                <a:moveTo>
                  <a:pt x="1" y="0"/>
                </a:moveTo>
                <a:lnTo>
                  <a:pt x="13715" y="13716"/>
                </a:lnTo>
                <a:lnTo>
                  <a:pt x="13715" y="449474"/>
                </a:lnTo>
                <a:lnTo>
                  <a:pt x="0" y="46318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4"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5"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6"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7"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8"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9"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0"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1"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2"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3"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4"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5"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6"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7" name="Rectangle 376"/>
          <p:cNvSpPr/>
          <p:nvPr/>
        </p:nvSpPr>
        <p:spPr>
          <a:xfrm rot="18900000" flipV="1">
            <a:off x="6916261" y="-965458"/>
            <a:ext cx="13716" cy="6493219"/>
          </a:xfrm>
          <a:custGeom>
            <a:avLst/>
            <a:gdLst/>
            <a:ahLst/>
            <a:cxnLst/>
            <a:rect l="l" t="t" r="r" b="b"/>
            <a:pathLst>
              <a:path w="13716" h="6493219">
                <a:moveTo>
                  <a:pt x="13716" y="6479504"/>
                </a:moveTo>
                <a:lnTo>
                  <a:pt x="13716" y="0"/>
                </a:lnTo>
                <a:lnTo>
                  <a:pt x="0" y="13717"/>
                </a:lnTo>
                <a:lnTo>
                  <a:pt x="0" y="649321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8" name="Rectangle 377"/>
          <p:cNvSpPr/>
          <p:nvPr/>
        </p:nvSpPr>
        <p:spPr>
          <a:xfrm rot="18900000" flipV="1">
            <a:off x="7759447" y="-965458"/>
            <a:ext cx="13717" cy="6493219"/>
          </a:xfrm>
          <a:custGeom>
            <a:avLst/>
            <a:gdLst/>
            <a:ahLst/>
            <a:cxnLst/>
            <a:rect l="l" t="t" r="r" b="b"/>
            <a:pathLst>
              <a:path w="13717" h="6493219">
                <a:moveTo>
                  <a:pt x="0" y="6493219"/>
                </a:moveTo>
                <a:lnTo>
                  <a:pt x="13716" y="6479502"/>
                </a:lnTo>
                <a:lnTo>
                  <a:pt x="13717"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9" name="Rectangle 378"/>
          <p:cNvSpPr/>
          <p:nvPr/>
        </p:nvSpPr>
        <p:spPr>
          <a:xfrm rot="18900000" flipV="1">
            <a:off x="8602633" y="-965458"/>
            <a:ext cx="13716" cy="6493219"/>
          </a:xfrm>
          <a:custGeom>
            <a:avLst/>
            <a:gdLst/>
            <a:ahLst/>
            <a:cxnLst/>
            <a:rect l="l" t="t" r="r" b="b"/>
            <a:pathLst>
              <a:path w="13716" h="6493219">
                <a:moveTo>
                  <a:pt x="13716" y="6479504"/>
                </a:moveTo>
                <a:lnTo>
                  <a:pt x="13716" y="0"/>
                </a:lnTo>
                <a:lnTo>
                  <a:pt x="0" y="13716"/>
                </a:lnTo>
                <a:lnTo>
                  <a:pt x="0" y="649321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0" name="Rectangle 138"/>
          <p:cNvSpPr/>
          <p:nvPr/>
        </p:nvSpPr>
        <p:spPr>
          <a:xfrm rot="18900000" flipV="1">
            <a:off x="10088968" y="-882602"/>
            <a:ext cx="13716" cy="5927431"/>
          </a:xfrm>
          <a:custGeom>
            <a:avLst/>
            <a:gdLst/>
            <a:ahLst/>
            <a:cxnLst/>
            <a:rect l="l" t="t" r="r" b="b"/>
            <a:pathLst>
              <a:path w="13716" h="5927431">
                <a:moveTo>
                  <a:pt x="0" y="5927431"/>
                </a:moveTo>
                <a:lnTo>
                  <a:pt x="13715" y="5913716"/>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1" name="Rectangle 139"/>
          <p:cNvSpPr/>
          <p:nvPr/>
        </p:nvSpPr>
        <p:spPr>
          <a:xfrm rot="18900000" flipV="1">
            <a:off x="10510562" y="-707971"/>
            <a:ext cx="13716" cy="4734985"/>
          </a:xfrm>
          <a:custGeom>
            <a:avLst/>
            <a:gdLst/>
            <a:ahLst/>
            <a:cxnLst/>
            <a:rect l="l" t="t" r="r" b="b"/>
            <a:pathLst>
              <a:path w="13716" h="4734985">
                <a:moveTo>
                  <a:pt x="0" y="4734985"/>
                </a:moveTo>
                <a:lnTo>
                  <a:pt x="13715" y="4721270"/>
                </a:lnTo>
                <a:lnTo>
                  <a:pt x="13716" y="13715"/>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2" name="Rectangle 140"/>
          <p:cNvSpPr/>
          <p:nvPr/>
        </p:nvSpPr>
        <p:spPr>
          <a:xfrm rot="18900000" flipV="1">
            <a:off x="10932155" y="-533342"/>
            <a:ext cx="13716" cy="3542540"/>
          </a:xfrm>
          <a:custGeom>
            <a:avLst/>
            <a:gdLst/>
            <a:ahLst/>
            <a:cxnLst/>
            <a:rect l="l" t="t" r="r" b="b"/>
            <a:pathLst>
              <a:path w="13716" h="3542540">
                <a:moveTo>
                  <a:pt x="0" y="3542540"/>
                </a:moveTo>
                <a:lnTo>
                  <a:pt x="13715" y="3528825"/>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3" name="Rectangle 141"/>
          <p:cNvSpPr/>
          <p:nvPr/>
        </p:nvSpPr>
        <p:spPr>
          <a:xfrm rot="18900000" flipV="1">
            <a:off x="11353748" y="-358712"/>
            <a:ext cx="13716" cy="2350095"/>
          </a:xfrm>
          <a:custGeom>
            <a:avLst/>
            <a:gdLst/>
            <a:ahLst/>
            <a:cxnLst/>
            <a:rect l="l" t="t" r="r" b="b"/>
            <a:pathLst>
              <a:path w="13716" h="2350095">
                <a:moveTo>
                  <a:pt x="0" y="2350095"/>
                </a:moveTo>
                <a:lnTo>
                  <a:pt x="13715" y="2336380"/>
                </a:lnTo>
                <a:lnTo>
                  <a:pt x="13716" y="13714"/>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4" name="Rectangle 142"/>
          <p:cNvSpPr/>
          <p:nvPr/>
        </p:nvSpPr>
        <p:spPr>
          <a:xfrm rot="18900000" flipV="1">
            <a:off x="11775341" y="-184083"/>
            <a:ext cx="13716" cy="1157650"/>
          </a:xfrm>
          <a:custGeom>
            <a:avLst/>
            <a:gdLst/>
            <a:ahLst/>
            <a:cxnLst/>
            <a:rect l="l" t="t" r="r" b="b"/>
            <a:pathLst>
              <a:path w="13716" h="1157650">
                <a:moveTo>
                  <a:pt x="0" y="1157650"/>
                </a:moveTo>
                <a:lnTo>
                  <a:pt x="13716" y="1143934"/>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5"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6"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7"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8"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9"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0"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1"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2"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3"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4"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5"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6"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7" name="Teardrop 3"/>
          <p:cNvSpPr/>
          <p:nvPr/>
        </p:nvSpPr>
        <p:spPr>
          <a:xfrm rot="5400000" flipH="1" flipV="1">
            <a:off x="98129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8" name="Teardrop 3"/>
          <p:cNvSpPr/>
          <p:nvPr/>
        </p:nvSpPr>
        <p:spPr>
          <a:xfrm rot="5400000" flipH="1" flipV="1">
            <a:off x="89703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9" name="Teardrop 3"/>
          <p:cNvSpPr/>
          <p:nvPr/>
        </p:nvSpPr>
        <p:spPr>
          <a:xfrm rot="5400000" flipH="1" flipV="1">
            <a:off x="11498011"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0" name="Teardrop 3"/>
          <p:cNvSpPr/>
          <p:nvPr/>
        </p:nvSpPr>
        <p:spPr>
          <a:xfrm rot="5400000" flipH="1" flipV="1">
            <a:off x="106554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1"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2" name="Oval 591"/>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3"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4" name="Oval 593"/>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5" name="Oval 594"/>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6" name="Oval 595"/>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7" name="Oval 596"/>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8" name="Oval 597"/>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9" name="Oval 598"/>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0" name="Oval 599"/>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1" name="Oval 600"/>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2" name="Oval 601"/>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3" name="Oval 602"/>
          <p:cNvSpPr/>
          <p:nvPr/>
        </p:nvSpPr>
        <p:spPr>
          <a:xfrm>
            <a:off x="100346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4" name="Oval 603"/>
          <p:cNvSpPr/>
          <p:nvPr/>
        </p:nvSpPr>
        <p:spPr>
          <a:xfrm>
            <a:off x="91921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5" name="Oval 604"/>
          <p:cNvSpPr/>
          <p:nvPr/>
        </p:nvSpPr>
        <p:spPr>
          <a:xfrm>
            <a:off x="11719750"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6" name="Oval 605"/>
          <p:cNvSpPr/>
          <p:nvPr/>
        </p:nvSpPr>
        <p:spPr>
          <a:xfrm>
            <a:off x="108772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7"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8"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9"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0"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1"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2"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3"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4"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5"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6" name="Teardrop 3"/>
          <p:cNvSpPr/>
          <p:nvPr/>
        </p:nvSpPr>
        <p:spPr>
          <a:xfrm rot="5400000" flipH="1" flipV="1">
            <a:off x="93913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7"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8" name="Teardrop 3"/>
          <p:cNvSpPr/>
          <p:nvPr/>
        </p:nvSpPr>
        <p:spPr>
          <a:xfrm rot="5400000" flipH="1" flipV="1">
            <a:off x="11076421"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9" name="Teardrop 3"/>
          <p:cNvSpPr/>
          <p:nvPr/>
        </p:nvSpPr>
        <p:spPr>
          <a:xfrm rot="5400000" flipH="1" flipV="1">
            <a:off x="102338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0"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1" name="Teardrop 3"/>
          <p:cNvSpPr/>
          <p:nvPr/>
        </p:nvSpPr>
        <p:spPr>
          <a:xfrm rot="5400000" flipH="1" flipV="1">
            <a:off x="11760003" y="685578"/>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69"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2" name="Oval 621"/>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3" name="Oval 622"/>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4" name="Oval 623"/>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5" name="Oval 624"/>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6" name="Oval 625"/>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7" name="Oval 626"/>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8" name="Oval 627"/>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9" name="Oval 628"/>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0" name="Oval 629"/>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1" name="Oval 630"/>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2" name="Oval 631"/>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3" name="Oval 632"/>
          <p:cNvSpPr/>
          <p:nvPr/>
        </p:nvSpPr>
        <p:spPr>
          <a:xfrm>
            <a:off x="104568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4" name="Oval 633"/>
          <p:cNvSpPr/>
          <p:nvPr/>
        </p:nvSpPr>
        <p:spPr>
          <a:xfrm>
            <a:off x="96142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5" name="Oval 860"/>
          <p:cNvSpPr/>
          <p:nvPr/>
        </p:nvSpPr>
        <p:spPr>
          <a:xfrm>
            <a:off x="12141892" y="758852"/>
            <a:ext cx="50109" cy="3538433"/>
          </a:xfrm>
          <a:custGeom>
            <a:avLst/>
            <a:gdLst/>
            <a:ahLst/>
            <a:cxnLst/>
            <a:rect l="l" t="t" r="r" b="b"/>
            <a:pathLst>
              <a:path w="50109" h="3538433">
                <a:moveTo>
                  <a:pt x="50109" y="3384355"/>
                </a:moveTo>
                <a:lnTo>
                  <a:pt x="50109" y="3538433"/>
                </a:lnTo>
                <a:cubicBezTo>
                  <a:pt x="20497" y="3525461"/>
                  <a:pt x="0" y="3495821"/>
                  <a:pt x="0" y="3461394"/>
                </a:cubicBezTo>
                <a:cubicBezTo>
                  <a:pt x="0" y="3426967"/>
                  <a:pt x="20497" y="3397327"/>
                  <a:pt x="50109" y="3384355"/>
                </a:cubicBezTo>
                <a:close/>
                <a:moveTo>
                  <a:pt x="50109" y="2538350"/>
                </a:moveTo>
                <a:lnTo>
                  <a:pt x="50109" y="2692428"/>
                </a:lnTo>
                <a:cubicBezTo>
                  <a:pt x="20497" y="2679456"/>
                  <a:pt x="0" y="2649816"/>
                  <a:pt x="0" y="2615389"/>
                </a:cubicBezTo>
                <a:cubicBezTo>
                  <a:pt x="0" y="2580962"/>
                  <a:pt x="20497" y="2551322"/>
                  <a:pt x="50109" y="2538350"/>
                </a:cubicBezTo>
                <a:close/>
                <a:moveTo>
                  <a:pt x="50109" y="1688095"/>
                </a:moveTo>
                <a:lnTo>
                  <a:pt x="50109" y="1842173"/>
                </a:lnTo>
                <a:cubicBezTo>
                  <a:pt x="20497" y="1829201"/>
                  <a:pt x="0" y="1799561"/>
                  <a:pt x="0" y="1765134"/>
                </a:cubicBezTo>
                <a:cubicBezTo>
                  <a:pt x="0" y="1730707"/>
                  <a:pt x="20497" y="1701067"/>
                  <a:pt x="50109" y="1688095"/>
                </a:cubicBezTo>
                <a:close/>
                <a:moveTo>
                  <a:pt x="50109" y="845498"/>
                </a:moveTo>
                <a:lnTo>
                  <a:pt x="50109" y="999576"/>
                </a:lnTo>
                <a:cubicBezTo>
                  <a:pt x="20497" y="986604"/>
                  <a:pt x="0" y="956964"/>
                  <a:pt x="0" y="922537"/>
                </a:cubicBezTo>
                <a:cubicBezTo>
                  <a:pt x="0" y="888110"/>
                  <a:pt x="20497" y="858470"/>
                  <a:pt x="50109" y="845498"/>
                </a:cubicBezTo>
                <a:close/>
                <a:moveTo>
                  <a:pt x="50109" y="0"/>
                </a:moveTo>
                <a:lnTo>
                  <a:pt x="50109" y="154078"/>
                </a:lnTo>
                <a:cubicBezTo>
                  <a:pt x="20497" y="141106"/>
                  <a:pt x="0" y="111466"/>
                  <a:pt x="0" y="77039"/>
                </a:cubicBezTo>
                <a:cubicBezTo>
                  <a:pt x="0" y="42612"/>
                  <a:pt x="20497" y="12972"/>
                  <a:pt x="501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6" name="Oval 635"/>
          <p:cNvSpPr/>
          <p:nvPr/>
        </p:nvSpPr>
        <p:spPr>
          <a:xfrm>
            <a:off x="112993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7"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8"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9"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0"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1"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2"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3"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4"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5"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6" name="Teardrop 3"/>
          <p:cNvSpPr/>
          <p:nvPr/>
        </p:nvSpPr>
        <p:spPr>
          <a:xfrm rot="5400000" flipH="1" flipV="1">
            <a:off x="95441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7"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8" name="Teardrop 3"/>
          <p:cNvSpPr/>
          <p:nvPr/>
        </p:nvSpPr>
        <p:spPr>
          <a:xfrm rot="5400000" flipH="1" flipV="1">
            <a:off x="11229252"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9" name="Teardrop 3"/>
          <p:cNvSpPr/>
          <p:nvPr/>
        </p:nvSpPr>
        <p:spPr>
          <a:xfrm rot="5400000" flipH="1" flipV="1">
            <a:off x="103867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0"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1" name="Teardrop 3"/>
          <p:cNvSpPr/>
          <p:nvPr/>
        </p:nvSpPr>
        <p:spPr>
          <a:xfrm rot="5400000" flipH="1" flipV="1">
            <a:off x="11908617" y="4923"/>
            <a:ext cx="298552" cy="268215"/>
          </a:xfrm>
          <a:custGeom>
            <a:avLst/>
            <a:gdLst/>
            <a:ahLst/>
            <a:cxnLst/>
            <a:rect l="l" t="t" r="r" b="b"/>
            <a:pathLst>
              <a:path w="298552"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298552" y="138"/>
                </a:moveTo>
                <a:lnTo>
                  <a:pt x="298552" y="11636"/>
                </a:lnTo>
                <a:cubicBezTo>
                  <a:pt x="298344" y="11511"/>
                  <a:pt x="298133" y="11506"/>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4" y="189232"/>
                  <a:pt x="256525" y="205210"/>
                  <a:pt x="272877" y="215167"/>
                </a:cubicBezTo>
                <a:lnTo>
                  <a:pt x="298552" y="215277"/>
                </a:lnTo>
                <a:lnTo>
                  <a:pt x="298552" y="221928"/>
                </a:lnTo>
                <a:cubicBezTo>
                  <a:pt x="276711" y="221632"/>
                  <a:pt x="254816" y="229876"/>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0"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cubicBezTo>
                  <a:pt x="99420" y="72140"/>
                  <a:pt x="124170" y="61435"/>
                  <a:pt x="151420" y="61435"/>
                </a:cubicBezTo>
                <a:cubicBezTo>
                  <a:pt x="170023" y="61435"/>
                  <a:pt x="187461" y="66424"/>
                  <a:pt x="202250" y="75515"/>
                </a:cubicBezTo>
                <a:cubicBezTo>
                  <a:pt x="206323" y="58635"/>
                  <a:pt x="215129" y="42758"/>
                  <a:pt x="228297" y="29591"/>
                </a:cubicBezTo>
                <a:cubicBezTo>
                  <a:pt x="247566" y="10322"/>
                  <a:pt x="272636" y="391"/>
                  <a:pt x="297890"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2"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3"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4" name="Oval 883"/>
          <p:cNvSpPr/>
          <p:nvPr/>
        </p:nvSpPr>
        <p:spPr>
          <a:xfrm>
            <a:off x="2031413" y="-10245"/>
            <a:ext cx="10160587" cy="84875"/>
          </a:xfrm>
          <a:custGeom>
            <a:avLst/>
            <a:gdLst/>
            <a:ahLst/>
            <a:cxnLst/>
            <a:rect l="l" t="t" r="r" b="b"/>
            <a:pathLst>
              <a:path w="10160587" h="84875">
                <a:moveTo>
                  <a:pt x="10110479" y="0"/>
                </a:moveTo>
                <a:lnTo>
                  <a:pt x="10160587" y="0"/>
                </a:lnTo>
                <a:lnTo>
                  <a:pt x="10160587" y="77038"/>
                </a:lnTo>
                <a:cubicBezTo>
                  <a:pt x="10130976" y="64066"/>
                  <a:pt x="10110479" y="34427"/>
                  <a:pt x="10110479" y="0"/>
                </a:cubicBezTo>
                <a:close/>
                <a:moveTo>
                  <a:pt x="9267940" y="0"/>
                </a:moveTo>
                <a:lnTo>
                  <a:pt x="9437692" y="0"/>
                </a:lnTo>
                <a:cubicBezTo>
                  <a:pt x="9437692" y="46875"/>
                  <a:pt x="9399692" y="84875"/>
                  <a:pt x="9352816" y="84875"/>
                </a:cubicBezTo>
                <a:cubicBezTo>
                  <a:pt x="9305940" y="84875"/>
                  <a:pt x="9267940" y="46875"/>
                  <a:pt x="9267940" y="0"/>
                </a:cubicBezTo>
                <a:close/>
                <a:moveTo>
                  <a:pt x="8425400" y="0"/>
                </a:moveTo>
                <a:lnTo>
                  <a:pt x="8595152" y="0"/>
                </a:lnTo>
                <a:cubicBezTo>
                  <a:pt x="8595152" y="46875"/>
                  <a:pt x="8557152" y="84875"/>
                  <a:pt x="8510276" y="84875"/>
                </a:cubicBezTo>
                <a:cubicBezTo>
                  <a:pt x="8463400" y="84875"/>
                  <a:pt x="8425400" y="46875"/>
                  <a:pt x="8425400" y="0"/>
                </a:cubicBezTo>
                <a:close/>
                <a:moveTo>
                  <a:pt x="7582860" y="0"/>
                </a:moveTo>
                <a:lnTo>
                  <a:pt x="7752612" y="0"/>
                </a:lnTo>
                <a:cubicBezTo>
                  <a:pt x="7752612" y="46875"/>
                  <a:pt x="7714612" y="84875"/>
                  <a:pt x="7667736" y="84875"/>
                </a:cubicBezTo>
                <a:cubicBezTo>
                  <a:pt x="7620860" y="84875"/>
                  <a:pt x="7582860" y="46875"/>
                  <a:pt x="7582860" y="0"/>
                </a:cubicBezTo>
                <a:close/>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5"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6"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7"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8"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9"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0"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1"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2"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3"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4"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5" name="Teardrop 3"/>
          <p:cNvSpPr/>
          <p:nvPr/>
        </p:nvSpPr>
        <p:spPr>
          <a:xfrm rot="5400000" flipH="1" flipV="1">
            <a:off x="98129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6" name="Teardrop 3"/>
          <p:cNvSpPr/>
          <p:nvPr/>
        </p:nvSpPr>
        <p:spPr>
          <a:xfrm rot="5400000" flipH="1" flipV="1">
            <a:off x="89703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7" name="Teardrop 3"/>
          <p:cNvSpPr/>
          <p:nvPr/>
        </p:nvSpPr>
        <p:spPr>
          <a:xfrm rot="5400000" flipH="1" flipV="1">
            <a:off x="11498011"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8" name="Teardrop 3"/>
          <p:cNvSpPr/>
          <p:nvPr/>
        </p:nvSpPr>
        <p:spPr>
          <a:xfrm rot="5400000" flipH="1" flipV="1">
            <a:off x="106554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9"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0" name="Oval 669"/>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1" name="Oval 670"/>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2" name="Oval 671"/>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3" name="Oval 672"/>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4" name="Oval 673"/>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5" name="Oval 674"/>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6" name="Oval 675"/>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7" name="Oval 676"/>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8" name="Oval 677"/>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9" name="Oval 678"/>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0" name="Oval 679"/>
          <p:cNvSpPr/>
          <p:nvPr/>
        </p:nvSpPr>
        <p:spPr>
          <a:xfrm>
            <a:off x="100346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1" name="Oval 680"/>
          <p:cNvSpPr/>
          <p:nvPr/>
        </p:nvSpPr>
        <p:spPr>
          <a:xfrm>
            <a:off x="91921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2" name="Oval 681"/>
          <p:cNvSpPr/>
          <p:nvPr/>
        </p:nvSpPr>
        <p:spPr>
          <a:xfrm>
            <a:off x="11719750"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3" name="Oval 682"/>
          <p:cNvSpPr/>
          <p:nvPr/>
        </p:nvSpPr>
        <p:spPr>
          <a:xfrm>
            <a:off x="108772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4"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5"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6"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7"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8"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9"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0"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1"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2"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3" name="Teardrop 3"/>
          <p:cNvSpPr/>
          <p:nvPr/>
        </p:nvSpPr>
        <p:spPr>
          <a:xfrm rot="5400000" flipH="1" flipV="1">
            <a:off x="93913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4"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5" name="Teardrop 3"/>
          <p:cNvSpPr/>
          <p:nvPr/>
        </p:nvSpPr>
        <p:spPr>
          <a:xfrm rot="5400000" flipH="1" flipV="1">
            <a:off x="11076421"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6" name="Teardrop 3"/>
          <p:cNvSpPr/>
          <p:nvPr/>
        </p:nvSpPr>
        <p:spPr>
          <a:xfrm rot="5400000" flipH="1" flipV="1">
            <a:off x="102338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7"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8" name="Teardrop 3"/>
          <p:cNvSpPr/>
          <p:nvPr/>
        </p:nvSpPr>
        <p:spPr>
          <a:xfrm rot="5400000" flipH="1" flipV="1">
            <a:off x="11760002" y="1531078"/>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9" name="Oval 698"/>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0" name="Oval 699"/>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1" name="Oval 700"/>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2" name="Oval 701"/>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3" name="Oval 702"/>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4" name="Oval 703"/>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5" name="Oval 704"/>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6" name="Oval 705"/>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7" name="Oval 706"/>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8" name="Oval 707"/>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9" name="Oval 708"/>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0" name="Oval 709"/>
          <p:cNvSpPr/>
          <p:nvPr/>
        </p:nvSpPr>
        <p:spPr>
          <a:xfrm>
            <a:off x="104568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1" name="Oval 710"/>
          <p:cNvSpPr/>
          <p:nvPr/>
        </p:nvSpPr>
        <p:spPr>
          <a:xfrm>
            <a:off x="96142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2" name="Oval 711"/>
          <p:cNvSpPr/>
          <p:nvPr/>
        </p:nvSpPr>
        <p:spPr>
          <a:xfrm>
            <a:off x="112993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3"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4"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5"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6"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7"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8"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9"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0"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1"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2"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3" name="Teardrop 3"/>
          <p:cNvSpPr/>
          <p:nvPr/>
        </p:nvSpPr>
        <p:spPr>
          <a:xfrm rot="5400000" flipH="1" flipV="1">
            <a:off x="98129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4" name="Teardrop 3"/>
          <p:cNvSpPr/>
          <p:nvPr/>
        </p:nvSpPr>
        <p:spPr>
          <a:xfrm rot="5400000" flipH="1" flipV="1">
            <a:off x="89703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5" name="Teardrop 3"/>
          <p:cNvSpPr/>
          <p:nvPr/>
        </p:nvSpPr>
        <p:spPr>
          <a:xfrm rot="5400000" flipH="1" flipV="1">
            <a:off x="11498011"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6" name="Teardrop 3"/>
          <p:cNvSpPr/>
          <p:nvPr/>
        </p:nvSpPr>
        <p:spPr>
          <a:xfrm rot="5400000" flipH="1" flipV="1">
            <a:off x="106554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7"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8" name="Oval 727"/>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9" name="Oval 728"/>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0" name="Oval 729"/>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1" name="Oval 730"/>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2" name="Oval 731"/>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3" name="Oval 732"/>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4" name="Oval 733"/>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5" name="Oval 734"/>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6" name="Oval 735"/>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7" name="Oval 736"/>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8" name="Oval 737"/>
          <p:cNvSpPr/>
          <p:nvPr/>
        </p:nvSpPr>
        <p:spPr>
          <a:xfrm>
            <a:off x="100346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9" name="Oval 738"/>
          <p:cNvSpPr/>
          <p:nvPr/>
        </p:nvSpPr>
        <p:spPr>
          <a:xfrm>
            <a:off x="91921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0" name="Oval 739"/>
          <p:cNvSpPr/>
          <p:nvPr/>
        </p:nvSpPr>
        <p:spPr>
          <a:xfrm>
            <a:off x="11719750"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1" name="Oval 740"/>
          <p:cNvSpPr/>
          <p:nvPr/>
        </p:nvSpPr>
        <p:spPr>
          <a:xfrm>
            <a:off x="108772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2"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3"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4"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5"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6"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7"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8"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9"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0"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1" name="Teardrop 3"/>
          <p:cNvSpPr/>
          <p:nvPr/>
        </p:nvSpPr>
        <p:spPr>
          <a:xfrm rot="5400000" flipH="1" flipV="1">
            <a:off x="93913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2"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3" name="Teardrop 3"/>
          <p:cNvSpPr/>
          <p:nvPr/>
        </p:nvSpPr>
        <p:spPr>
          <a:xfrm rot="5400000" flipH="1" flipV="1">
            <a:off x="11076421"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4" name="Teardrop 3"/>
          <p:cNvSpPr/>
          <p:nvPr/>
        </p:nvSpPr>
        <p:spPr>
          <a:xfrm rot="5400000" flipH="1" flipV="1">
            <a:off x="102338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5"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6" name="Teardrop 3"/>
          <p:cNvSpPr/>
          <p:nvPr/>
        </p:nvSpPr>
        <p:spPr>
          <a:xfrm rot="5400000" flipH="1" flipV="1">
            <a:off x="11760003" y="2373673"/>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7" name="Oval 756"/>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8" name="Oval 757"/>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9" name="Oval 758"/>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0" name="Oval 759"/>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1" name="Oval 760"/>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2" name="Oval 761"/>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3" name="Oval 762"/>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4" name="Oval 763"/>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5" name="Oval 764"/>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6" name="Oval 765"/>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7" name="Oval 766"/>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8" name="Oval 767"/>
          <p:cNvSpPr/>
          <p:nvPr/>
        </p:nvSpPr>
        <p:spPr>
          <a:xfrm>
            <a:off x="104568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9" name="Oval 768"/>
          <p:cNvSpPr/>
          <p:nvPr/>
        </p:nvSpPr>
        <p:spPr>
          <a:xfrm>
            <a:off x="96142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0" name="Oval 769"/>
          <p:cNvSpPr/>
          <p:nvPr/>
        </p:nvSpPr>
        <p:spPr>
          <a:xfrm>
            <a:off x="112993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1"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2"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3"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4"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5"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6"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7"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8"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9"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0"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1" name="Teardrop 3"/>
          <p:cNvSpPr/>
          <p:nvPr/>
        </p:nvSpPr>
        <p:spPr>
          <a:xfrm rot="5400000" flipH="1" flipV="1">
            <a:off x="98129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2" name="Teardrop 3"/>
          <p:cNvSpPr/>
          <p:nvPr/>
        </p:nvSpPr>
        <p:spPr>
          <a:xfrm rot="5400000" flipH="1" flipV="1">
            <a:off x="89703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3" name="Teardrop 3"/>
          <p:cNvSpPr/>
          <p:nvPr/>
        </p:nvSpPr>
        <p:spPr>
          <a:xfrm rot="5400000" flipH="1" flipV="1">
            <a:off x="11498011"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4" name="Teardrop 3"/>
          <p:cNvSpPr/>
          <p:nvPr/>
        </p:nvSpPr>
        <p:spPr>
          <a:xfrm rot="5400000" flipH="1" flipV="1">
            <a:off x="106554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5"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6" name="Oval 785"/>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7" name="Oval 786"/>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8" name="Oval 787"/>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9" name="Oval 788"/>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0" name="Oval 789"/>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1" name="Oval 790"/>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2" name="Oval 791"/>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3" name="Oval 792"/>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4" name="Oval 793"/>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5" name="Oval 794"/>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6" name="Oval 795"/>
          <p:cNvSpPr/>
          <p:nvPr/>
        </p:nvSpPr>
        <p:spPr>
          <a:xfrm>
            <a:off x="100346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7" name="Oval 796"/>
          <p:cNvSpPr/>
          <p:nvPr/>
        </p:nvSpPr>
        <p:spPr>
          <a:xfrm>
            <a:off x="91921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8" name="Oval 797"/>
          <p:cNvSpPr/>
          <p:nvPr/>
        </p:nvSpPr>
        <p:spPr>
          <a:xfrm>
            <a:off x="11719750"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9" name="Oval 798"/>
          <p:cNvSpPr/>
          <p:nvPr/>
        </p:nvSpPr>
        <p:spPr>
          <a:xfrm>
            <a:off x="108772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0"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1"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2"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3"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4"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5"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6"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7"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8"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9" name="Teardrop 3"/>
          <p:cNvSpPr/>
          <p:nvPr/>
        </p:nvSpPr>
        <p:spPr>
          <a:xfrm rot="5400000" flipH="1" flipV="1">
            <a:off x="93913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0"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1" name="Teardrop 3"/>
          <p:cNvSpPr/>
          <p:nvPr/>
        </p:nvSpPr>
        <p:spPr>
          <a:xfrm rot="5400000" flipH="1" flipV="1">
            <a:off x="11076421"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2" name="Teardrop 3"/>
          <p:cNvSpPr/>
          <p:nvPr/>
        </p:nvSpPr>
        <p:spPr>
          <a:xfrm rot="5400000" flipH="1" flipV="1">
            <a:off x="102338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3"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4" name="Teardrop 3"/>
          <p:cNvSpPr/>
          <p:nvPr/>
        </p:nvSpPr>
        <p:spPr>
          <a:xfrm rot="5400000" flipH="1" flipV="1">
            <a:off x="11760002" y="3223930"/>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5" name="Oval 814"/>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6" name="Oval 815"/>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7" name="Oval 816"/>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8" name="Oval 817"/>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9" name="Oval 818"/>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0" name="Oval 819"/>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1" name="Oval 820"/>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2" name="Oval 821"/>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3" name="Oval 822"/>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4" name="Oval 823"/>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5" name="Oval 824"/>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6" name="Oval 825"/>
          <p:cNvSpPr/>
          <p:nvPr/>
        </p:nvSpPr>
        <p:spPr>
          <a:xfrm>
            <a:off x="104568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7" name="Oval 826"/>
          <p:cNvSpPr/>
          <p:nvPr/>
        </p:nvSpPr>
        <p:spPr>
          <a:xfrm>
            <a:off x="96142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8" name="Oval 827"/>
          <p:cNvSpPr/>
          <p:nvPr/>
        </p:nvSpPr>
        <p:spPr>
          <a:xfrm>
            <a:off x="112993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9"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0"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1"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2"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3"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4"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5"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6"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7"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8"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9" name="Teardrop 3"/>
          <p:cNvSpPr/>
          <p:nvPr/>
        </p:nvSpPr>
        <p:spPr>
          <a:xfrm rot="5400000" flipH="1" flipV="1">
            <a:off x="98129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0" name="Teardrop 3"/>
          <p:cNvSpPr/>
          <p:nvPr/>
        </p:nvSpPr>
        <p:spPr>
          <a:xfrm rot="5400000" flipH="1" flipV="1">
            <a:off x="89703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1" name="Teardrop 3"/>
          <p:cNvSpPr/>
          <p:nvPr/>
        </p:nvSpPr>
        <p:spPr>
          <a:xfrm rot="5400000" flipH="1" flipV="1">
            <a:off x="11498011"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2" name="Teardrop 3"/>
          <p:cNvSpPr/>
          <p:nvPr/>
        </p:nvSpPr>
        <p:spPr>
          <a:xfrm rot="5400000" flipH="1" flipV="1">
            <a:off x="106554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3"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4" name="Oval 843"/>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5" name="Oval 844"/>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6" name="Oval 845"/>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7" name="Oval 846"/>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8" name="Oval 847"/>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9" name="Oval 848"/>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0" name="Oval 849"/>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1" name="Oval 850"/>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2" name="Oval 851"/>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3" name="Oval 852"/>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4" name="Oval 853"/>
          <p:cNvSpPr/>
          <p:nvPr/>
        </p:nvSpPr>
        <p:spPr>
          <a:xfrm>
            <a:off x="100346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5" name="Oval 854"/>
          <p:cNvSpPr/>
          <p:nvPr/>
        </p:nvSpPr>
        <p:spPr>
          <a:xfrm>
            <a:off x="91921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6" name="Oval 855"/>
          <p:cNvSpPr/>
          <p:nvPr/>
        </p:nvSpPr>
        <p:spPr>
          <a:xfrm>
            <a:off x="11719750"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7" name="Oval 856"/>
          <p:cNvSpPr/>
          <p:nvPr/>
        </p:nvSpPr>
        <p:spPr>
          <a:xfrm>
            <a:off x="108772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8"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9"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0"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1"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2"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3"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4"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5"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6"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7" name="Teardrop 3"/>
          <p:cNvSpPr/>
          <p:nvPr/>
        </p:nvSpPr>
        <p:spPr>
          <a:xfrm rot="5400000" flipH="1" flipV="1">
            <a:off x="93913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8"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9" name="Teardrop 3"/>
          <p:cNvSpPr/>
          <p:nvPr/>
        </p:nvSpPr>
        <p:spPr>
          <a:xfrm rot="5400000" flipH="1" flipV="1">
            <a:off x="11076421"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0" name="Teardrop 3"/>
          <p:cNvSpPr/>
          <p:nvPr/>
        </p:nvSpPr>
        <p:spPr>
          <a:xfrm rot="5400000" flipH="1" flipV="1">
            <a:off x="102338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1"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2" name="Teardrop 3"/>
          <p:cNvSpPr/>
          <p:nvPr/>
        </p:nvSpPr>
        <p:spPr>
          <a:xfrm rot="5400000" flipH="1" flipV="1">
            <a:off x="11760002" y="4069935"/>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8" y="250112"/>
                  <a:pt x="155376" y="250112"/>
                </a:cubicBezTo>
                <a:cubicBezTo>
                  <a:pt x="174455" y="249746"/>
                  <a:pt x="198601" y="254980"/>
                  <a:pt x="211458" y="268141"/>
                </a:cubicBezTo>
                <a:cubicBezTo>
                  <a:pt x="215886"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7"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60" y="254779"/>
                  <a:pt x="246352" y="254786"/>
                </a:cubicBezTo>
                <a:cubicBezTo>
                  <a:pt x="246345"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9"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90" y="195895"/>
                  <a:pt x="53000" y="178457"/>
                  <a:pt x="53000" y="159854"/>
                </a:cubicBezTo>
                <a:cubicBezTo>
                  <a:pt x="53000" y="132604"/>
                  <a:pt x="63706" y="107854"/>
                  <a:pt x="81286" y="89721"/>
                </a:cubicBez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3" name="Oval 872"/>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4" name="Oval 873"/>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5" name="Oval 874"/>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6" name="Oval 875"/>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7" name="Oval 876"/>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8" name="Oval 877"/>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9" name="Oval 878"/>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0" name="Oval 879"/>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1" name="Oval 880"/>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2" name="Oval 881"/>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3" name="Oval 882"/>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4" name="Oval 883"/>
          <p:cNvSpPr/>
          <p:nvPr/>
        </p:nvSpPr>
        <p:spPr>
          <a:xfrm>
            <a:off x="104568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5" name="Oval 884"/>
          <p:cNvSpPr/>
          <p:nvPr/>
        </p:nvSpPr>
        <p:spPr>
          <a:xfrm>
            <a:off x="96142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6" name="Oval 885"/>
          <p:cNvSpPr/>
          <p:nvPr/>
        </p:nvSpPr>
        <p:spPr>
          <a:xfrm>
            <a:off x="112993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7"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8"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9"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0"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1"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2"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3"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4"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5"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6"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7" name="Teardrop 3"/>
          <p:cNvSpPr/>
          <p:nvPr/>
        </p:nvSpPr>
        <p:spPr>
          <a:xfrm rot="5400000" flipH="1" flipV="1">
            <a:off x="100063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8" name="Teardrop 3"/>
          <p:cNvSpPr/>
          <p:nvPr/>
        </p:nvSpPr>
        <p:spPr>
          <a:xfrm rot="5400000" flipH="1" flipV="1">
            <a:off x="916376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7"/>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9" name="Teardrop 3"/>
          <p:cNvSpPr/>
          <p:nvPr/>
        </p:nvSpPr>
        <p:spPr>
          <a:xfrm rot="5400000" flipH="1" flipV="1">
            <a:off x="11691380"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0" name="Teardrop 3"/>
          <p:cNvSpPr/>
          <p:nvPr/>
        </p:nvSpPr>
        <p:spPr>
          <a:xfrm rot="5400000" flipH="1" flipV="1">
            <a:off x="108488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1"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2" name="Oval 1651"/>
          <p:cNvSpPr/>
          <p:nvPr/>
        </p:nvSpPr>
        <p:spPr>
          <a:xfrm>
            <a:off x="812619" y="4561319"/>
            <a:ext cx="11030995" cy="10682"/>
          </a:xfrm>
          <a:custGeom>
            <a:avLst/>
            <a:gdLst/>
            <a:ahLst/>
            <a:cxnLst/>
            <a:rect l="l" t="t" r="r" b="b"/>
            <a:pathLst>
              <a:path w="11030995" h="10682">
                <a:moveTo>
                  <a:pt x="10992007" y="0"/>
                </a:moveTo>
                <a:cubicBezTo>
                  <a:pt x="11006265" y="0"/>
                  <a:pt x="11019702" y="3516"/>
                  <a:pt x="11030995" y="10682"/>
                </a:cubicBezTo>
                <a:lnTo>
                  <a:pt x="10953019" y="10682"/>
                </a:lnTo>
                <a:cubicBezTo>
                  <a:pt x="10964312" y="3516"/>
                  <a:pt x="10977749" y="0"/>
                  <a:pt x="10992007" y="0"/>
                </a:cubicBezTo>
                <a:close/>
                <a:moveTo>
                  <a:pt x="10149468" y="0"/>
                </a:moveTo>
                <a:cubicBezTo>
                  <a:pt x="10163726" y="0"/>
                  <a:pt x="10177163" y="3516"/>
                  <a:pt x="10188456" y="10682"/>
                </a:cubicBezTo>
                <a:lnTo>
                  <a:pt x="10110480" y="10682"/>
                </a:lnTo>
                <a:cubicBezTo>
                  <a:pt x="10121773" y="3516"/>
                  <a:pt x="10135210" y="0"/>
                  <a:pt x="10149468" y="0"/>
                </a:cubicBezTo>
                <a:close/>
                <a:moveTo>
                  <a:pt x="9306928" y="0"/>
                </a:moveTo>
                <a:cubicBezTo>
                  <a:pt x="9321186" y="0"/>
                  <a:pt x="9334623" y="3516"/>
                  <a:pt x="9345916" y="10682"/>
                </a:cubicBezTo>
                <a:lnTo>
                  <a:pt x="9267940" y="10682"/>
                </a:lnTo>
                <a:cubicBezTo>
                  <a:pt x="9279233" y="3516"/>
                  <a:pt x="9292670" y="0"/>
                  <a:pt x="9306928" y="0"/>
                </a:cubicBezTo>
                <a:close/>
                <a:moveTo>
                  <a:pt x="8464388" y="0"/>
                </a:moveTo>
                <a:cubicBezTo>
                  <a:pt x="8478646" y="0"/>
                  <a:pt x="8492083" y="3516"/>
                  <a:pt x="8503376" y="10682"/>
                </a:cubicBezTo>
                <a:lnTo>
                  <a:pt x="8425400" y="10682"/>
                </a:lnTo>
                <a:cubicBezTo>
                  <a:pt x="8436693" y="3516"/>
                  <a:pt x="8450130" y="0"/>
                  <a:pt x="8464388" y="0"/>
                </a:cubicBezTo>
                <a:close/>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3" name="Oval 902"/>
          <p:cNvSpPr/>
          <p:nvPr/>
        </p:nvSpPr>
        <p:spPr>
          <a:xfrm>
            <a:off x="71204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4" name="Oval 903"/>
          <p:cNvSpPr/>
          <p:nvPr/>
        </p:nvSpPr>
        <p:spPr>
          <a:xfrm>
            <a:off x="3774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5" name="Oval 904"/>
          <p:cNvSpPr/>
          <p:nvPr/>
        </p:nvSpPr>
        <p:spPr>
          <a:xfrm>
            <a:off x="12203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6" name="Oval 905"/>
          <p:cNvSpPr/>
          <p:nvPr/>
        </p:nvSpPr>
        <p:spPr>
          <a:xfrm>
            <a:off x="20632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7" name="Oval 906"/>
          <p:cNvSpPr/>
          <p:nvPr/>
        </p:nvSpPr>
        <p:spPr>
          <a:xfrm>
            <a:off x="29060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8" name="Oval 907"/>
          <p:cNvSpPr/>
          <p:nvPr/>
        </p:nvSpPr>
        <p:spPr>
          <a:xfrm>
            <a:off x="37489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9" name="Oval 908"/>
          <p:cNvSpPr/>
          <p:nvPr/>
        </p:nvSpPr>
        <p:spPr>
          <a:xfrm>
            <a:off x="45918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0" name="Oval 909"/>
          <p:cNvSpPr/>
          <p:nvPr/>
        </p:nvSpPr>
        <p:spPr>
          <a:xfrm>
            <a:off x="54347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1" name="Oval 910"/>
          <p:cNvSpPr/>
          <p:nvPr/>
        </p:nvSpPr>
        <p:spPr>
          <a:xfrm>
            <a:off x="62776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2" name="Oval 911"/>
          <p:cNvSpPr/>
          <p:nvPr/>
        </p:nvSpPr>
        <p:spPr>
          <a:xfrm>
            <a:off x="88062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3" name="Oval 912"/>
          <p:cNvSpPr/>
          <p:nvPr/>
        </p:nvSpPr>
        <p:spPr>
          <a:xfrm>
            <a:off x="79633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4" name="Oval 913"/>
          <p:cNvSpPr/>
          <p:nvPr/>
        </p:nvSpPr>
        <p:spPr>
          <a:xfrm>
            <a:off x="104920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5" name="Oval 914"/>
          <p:cNvSpPr/>
          <p:nvPr/>
        </p:nvSpPr>
        <p:spPr>
          <a:xfrm>
            <a:off x="96491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6" name="Oval 915"/>
          <p:cNvSpPr/>
          <p:nvPr/>
        </p:nvSpPr>
        <p:spPr>
          <a:xfrm>
            <a:off x="113348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7" name="Oval 916"/>
          <p:cNvSpPr/>
          <p:nvPr/>
        </p:nvSpPr>
        <p:spPr>
          <a:xfrm>
            <a:off x="71204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8" name="Oval 917"/>
          <p:cNvSpPr/>
          <p:nvPr/>
        </p:nvSpPr>
        <p:spPr>
          <a:xfrm>
            <a:off x="3774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9" name="Oval 918"/>
          <p:cNvSpPr/>
          <p:nvPr/>
        </p:nvSpPr>
        <p:spPr>
          <a:xfrm>
            <a:off x="12203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0" name="Oval 919"/>
          <p:cNvSpPr/>
          <p:nvPr/>
        </p:nvSpPr>
        <p:spPr>
          <a:xfrm>
            <a:off x="20632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1" name="Oval 920"/>
          <p:cNvSpPr/>
          <p:nvPr/>
        </p:nvSpPr>
        <p:spPr>
          <a:xfrm>
            <a:off x="29060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2" name="Oval 921"/>
          <p:cNvSpPr/>
          <p:nvPr/>
        </p:nvSpPr>
        <p:spPr>
          <a:xfrm>
            <a:off x="37489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3" name="Oval 922"/>
          <p:cNvSpPr/>
          <p:nvPr/>
        </p:nvSpPr>
        <p:spPr>
          <a:xfrm>
            <a:off x="45918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4" name="Oval 923"/>
          <p:cNvSpPr/>
          <p:nvPr/>
        </p:nvSpPr>
        <p:spPr>
          <a:xfrm>
            <a:off x="54347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5" name="Oval 924"/>
          <p:cNvSpPr/>
          <p:nvPr/>
        </p:nvSpPr>
        <p:spPr>
          <a:xfrm>
            <a:off x="62776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6" name="Oval 925"/>
          <p:cNvSpPr/>
          <p:nvPr/>
        </p:nvSpPr>
        <p:spPr>
          <a:xfrm>
            <a:off x="88062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7" name="Oval 926"/>
          <p:cNvSpPr/>
          <p:nvPr/>
        </p:nvSpPr>
        <p:spPr>
          <a:xfrm>
            <a:off x="79633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8" name="Oval 927"/>
          <p:cNvSpPr/>
          <p:nvPr/>
        </p:nvSpPr>
        <p:spPr>
          <a:xfrm>
            <a:off x="104920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9" name="Oval 928"/>
          <p:cNvSpPr/>
          <p:nvPr/>
        </p:nvSpPr>
        <p:spPr>
          <a:xfrm>
            <a:off x="96491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0" name="Oval 929"/>
          <p:cNvSpPr/>
          <p:nvPr/>
        </p:nvSpPr>
        <p:spPr>
          <a:xfrm>
            <a:off x="113348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1" name="Oval 930"/>
          <p:cNvSpPr/>
          <p:nvPr/>
        </p:nvSpPr>
        <p:spPr>
          <a:xfrm>
            <a:off x="71204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2" name="Oval 931"/>
          <p:cNvSpPr/>
          <p:nvPr/>
        </p:nvSpPr>
        <p:spPr>
          <a:xfrm>
            <a:off x="3774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3" name="Oval 932"/>
          <p:cNvSpPr/>
          <p:nvPr/>
        </p:nvSpPr>
        <p:spPr>
          <a:xfrm>
            <a:off x="12203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4" name="Oval 933"/>
          <p:cNvSpPr/>
          <p:nvPr/>
        </p:nvSpPr>
        <p:spPr>
          <a:xfrm>
            <a:off x="20632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5" name="Oval 934"/>
          <p:cNvSpPr/>
          <p:nvPr/>
        </p:nvSpPr>
        <p:spPr>
          <a:xfrm>
            <a:off x="29060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6" name="Oval 935"/>
          <p:cNvSpPr/>
          <p:nvPr/>
        </p:nvSpPr>
        <p:spPr>
          <a:xfrm>
            <a:off x="37489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7" name="Oval 936"/>
          <p:cNvSpPr/>
          <p:nvPr/>
        </p:nvSpPr>
        <p:spPr>
          <a:xfrm>
            <a:off x="45918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8" name="Oval 937"/>
          <p:cNvSpPr/>
          <p:nvPr/>
        </p:nvSpPr>
        <p:spPr>
          <a:xfrm>
            <a:off x="54347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9" name="Oval 938"/>
          <p:cNvSpPr/>
          <p:nvPr/>
        </p:nvSpPr>
        <p:spPr>
          <a:xfrm>
            <a:off x="62776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0" name="Oval 939"/>
          <p:cNvSpPr/>
          <p:nvPr/>
        </p:nvSpPr>
        <p:spPr>
          <a:xfrm>
            <a:off x="88062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1" name="Oval 940"/>
          <p:cNvSpPr/>
          <p:nvPr/>
        </p:nvSpPr>
        <p:spPr>
          <a:xfrm>
            <a:off x="79633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2" name="Oval 941"/>
          <p:cNvSpPr/>
          <p:nvPr/>
        </p:nvSpPr>
        <p:spPr>
          <a:xfrm>
            <a:off x="104920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3" name="Oval 942"/>
          <p:cNvSpPr/>
          <p:nvPr/>
        </p:nvSpPr>
        <p:spPr>
          <a:xfrm>
            <a:off x="96491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4" name="Oval 943"/>
          <p:cNvSpPr/>
          <p:nvPr/>
        </p:nvSpPr>
        <p:spPr>
          <a:xfrm>
            <a:off x="113348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5" name="Oval 944"/>
          <p:cNvSpPr/>
          <p:nvPr/>
        </p:nvSpPr>
        <p:spPr>
          <a:xfrm>
            <a:off x="71204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6" name="Oval 945"/>
          <p:cNvSpPr/>
          <p:nvPr/>
        </p:nvSpPr>
        <p:spPr>
          <a:xfrm>
            <a:off x="3774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7" name="Oval 946"/>
          <p:cNvSpPr/>
          <p:nvPr/>
        </p:nvSpPr>
        <p:spPr>
          <a:xfrm>
            <a:off x="12203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8" name="Oval 947"/>
          <p:cNvSpPr/>
          <p:nvPr/>
        </p:nvSpPr>
        <p:spPr>
          <a:xfrm>
            <a:off x="20632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9" name="Oval 948"/>
          <p:cNvSpPr/>
          <p:nvPr/>
        </p:nvSpPr>
        <p:spPr>
          <a:xfrm>
            <a:off x="29060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0" name="Oval 949"/>
          <p:cNvSpPr/>
          <p:nvPr/>
        </p:nvSpPr>
        <p:spPr>
          <a:xfrm>
            <a:off x="37489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1" name="Oval 950"/>
          <p:cNvSpPr/>
          <p:nvPr/>
        </p:nvSpPr>
        <p:spPr>
          <a:xfrm>
            <a:off x="45918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2" name="Oval 951"/>
          <p:cNvSpPr/>
          <p:nvPr/>
        </p:nvSpPr>
        <p:spPr>
          <a:xfrm>
            <a:off x="54347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3" name="Oval 952"/>
          <p:cNvSpPr/>
          <p:nvPr/>
        </p:nvSpPr>
        <p:spPr>
          <a:xfrm>
            <a:off x="62776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4" name="Oval 953"/>
          <p:cNvSpPr/>
          <p:nvPr/>
        </p:nvSpPr>
        <p:spPr>
          <a:xfrm>
            <a:off x="88062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5" name="Oval 954"/>
          <p:cNvSpPr/>
          <p:nvPr/>
        </p:nvSpPr>
        <p:spPr>
          <a:xfrm>
            <a:off x="79633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6" name="Oval 955"/>
          <p:cNvSpPr/>
          <p:nvPr/>
        </p:nvSpPr>
        <p:spPr>
          <a:xfrm>
            <a:off x="104920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7" name="Oval 956"/>
          <p:cNvSpPr/>
          <p:nvPr/>
        </p:nvSpPr>
        <p:spPr>
          <a:xfrm>
            <a:off x="96491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8" name="Oval 957"/>
          <p:cNvSpPr/>
          <p:nvPr/>
        </p:nvSpPr>
        <p:spPr>
          <a:xfrm>
            <a:off x="113348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9" name="Oval 958"/>
          <p:cNvSpPr/>
          <p:nvPr/>
        </p:nvSpPr>
        <p:spPr>
          <a:xfrm>
            <a:off x="71204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0" name="Oval 959"/>
          <p:cNvSpPr/>
          <p:nvPr/>
        </p:nvSpPr>
        <p:spPr>
          <a:xfrm>
            <a:off x="3774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1" name="Oval 960"/>
          <p:cNvSpPr/>
          <p:nvPr/>
        </p:nvSpPr>
        <p:spPr>
          <a:xfrm>
            <a:off x="12203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2" name="Oval 961"/>
          <p:cNvSpPr/>
          <p:nvPr/>
        </p:nvSpPr>
        <p:spPr>
          <a:xfrm>
            <a:off x="20632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3" name="Oval 962"/>
          <p:cNvSpPr/>
          <p:nvPr/>
        </p:nvSpPr>
        <p:spPr>
          <a:xfrm>
            <a:off x="29060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4" name="Oval 963"/>
          <p:cNvSpPr/>
          <p:nvPr/>
        </p:nvSpPr>
        <p:spPr>
          <a:xfrm>
            <a:off x="37489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5" name="Oval 964"/>
          <p:cNvSpPr/>
          <p:nvPr/>
        </p:nvSpPr>
        <p:spPr>
          <a:xfrm>
            <a:off x="45918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6" name="Oval 965"/>
          <p:cNvSpPr/>
          <p:nvPr/>
        </p:nvSpPr>
        <p:spPr>
          <a:xfrm>
            <a:off x="54347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7" name="Oval 966"/>
          <p:cNvSpPr/>
          <p:nvPr/>
        </p:nvSpPr>
        <p:spPr>
          <a:xfrm>
            <a:off x="62776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8" name="Oval 967"/>
          <p:cNvSpPr/>
          <p:nvPr/>
        </p:nvSpPr>
        <p:spPr>
          <a:xfrm>
            <a:off x="88062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9" name="Oval 968"/>
          <p:cNvSpPr/>
          <p:nvPr/>
        </p:nvSpPr>
        <p:spPr>
          <a:xfrm>
            <a:off x="79633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0" name="Oval 969"/>
          <p:cNvSpPr/>
          <p:nvPr/>
        </p:nvSpPr>
        <p:spPr>
          <a:xfrm>
            <a:off x="104920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1" name="Oval 970"/>
          <p:cNvSpPr/>
          <p:nvPr/>
        </p:nvSpPr>
        <p:spPr>
          <a:xfrm>
            <a:off x="96491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2" name="Oval 971"/>
          <p:cNvSpPr/>
          <p:nvPr/>
        </p:nvSpPr>
        <p:spPr>
          <a:xfrm>
            <a:off x="113348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tIns="45720" rIns="91440" bIns="4572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F7F47CF-67C9-420C-80A5-E2069FF0C2DF}" type="datetimeFigureOut">
              <a:rPr lang="en-US" smtClean="0"/>
              <a:t>2/27/23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a:p>
        </p:txBody>
      </p:sp>
      <p:cxnSp>
        <p:nvCxnSpPr>
          <p:cNvPr id="8" name="Straight Connector 7"/>
          <p:cNvCxnSpPr/>
          <p:nvPr/>
        </p:nvCxnSpPr>
        <p:spPr>
          <a:xfrm flipV="1">
            <a:off x="8386842" y="5264106"/>
            <a:ext cx="0" cy="914400"/>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106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C35BB1C6-BF8F-4481-8AB2-603A1C8A906A}" type="datetimeFigureOut">
              <a:rPr lang="en-US" smtClean="0"/>
              <a:t>2/27/23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a:p>
        </p:txBody>
      </p:sp>
    </p:spTree>
    <p:extLst>
      <p:ext uri="{BB962C8B-B14F-4D97-AF65-F5344CB8AC3E}">
        <p14:creationId xmlns:p14="http://schemas.microsoft.com/office/powerpoint/2010/main" val="910861952"/>
      </p:ext>
    </p:extLst>
  </p:cSld>
  <p:clrMapOvr>
    <a:masterClrMapping/>
  </p:clrMapOvr>
  <p:hf sldNum="0"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3"/>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3"/>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89320"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C35BB1C6-BF8F-4481-8AB2-603A1C8A906A}" type="datetimeFigureOut">
              <a:rPr lang="en-US" smtClean="0"/>
              <a:t>2/27/23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a:p>
        </p:txBody>
      </p:sp>
    </p:spTree>
    <p:extLst>
      <p:ext uri="{BB962C8B-B14F-4D97-AF65-F5344CB8AC3E}">
        <p14:creationId xmlns:p14="http://schemas.microsoft.com/office/powerpoint/2010/main" val="2326463858"/>
      </p:ext>
    </p:extLst>
  </p:cSld>
  <p:clrMapOvr>
    <a:masterClrMapping/>
  </p:clrMapOvr>
  <p:hf sldNum="0" hdr="0" ftr="0" dt="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097649AC-CB8F-4FF1-9A34-5861C74DD0A7}" type="datetimeFigureOut">
              <a:rPr lang="en-US" smtClean="0"/>
              <a:t>2/27/23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a:p>
        </p:txBody>
      </p:sp>
    </p:spTree>
    <p:extLst>
      <p:ext uri="{BB962C8B-B14F-4D97-AF65-F5344CB8AC3E}">
        <p14:creationId xmlns:p14="http://schemas.microsoft.com/office/powerpoint/2010/main" val="2049308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t>2/27/23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a:p>
        </p:txBody>
      </p:sp>
    </p:spTree>
    <p:extLst>
      <p:ext uri="{BB962C8B-B14F-4D97-AF65-F5344CB8AC3E}">
        <p14:creationId xmlns:p14="http://schemas.microsoft.com/office/powerpoint/2010/main" val="2565799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35BB1C6-BF8F-4481-8AB2-603A1C8A906A}" type="datetimeFigureOut">
              <a:rPr lang="en-US" smtClean="0"/>
              <a:t>2/27/23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a:p>
        </p:txBody>
      </p:sp>
    </p:spTree>
    <p:extLst>
      <p:ext uri="{BB962C8B-B14F-4D97-AF65-F5344CB8AC3E}">
        <p14:creationId xmlns:p14="http://schemas.microsoft.com/office/powerpoint/2010/main" val="212518482"/>
      </p:ext>
    </p:extLst>
  </p:cSld>
  <p:clrMapOvr>
    <a:masterClrMapping/>
  </p:clrMapOvr>
  <p:hf sldNum="0"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3">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2EF78E3-FDA3-4D28-AAA2-0B81F349A39D}" type="datetimeFigureOut">
              <a:rPr lang="en-US" smtClean="0"/>
              <a:t>2/27/23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a:p>
        </p:txBody>
      </p:sp>
      <p:cxnSp>
        <p:nvCxnSpPr>
          <p:cNvPr id="9" name="Straight Connector 8"/>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3406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35BB1C6-BF8F-4481-8AB2-603A1C8A906A}" type="datetimeFigureOut">
              <a:rPr lang="en-US" smtClean="0"/>
              <a:t>2/27/23</a:t>
            </a:fld>
            <a:endParaRPr lang="en-US"/>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D22F896-40B5-4ADD-8801-0D06FADFA095}" type="slidenum">
              <a:rPr lang="en-US" smtClean="0"/>
              <a:pPr/>
              <a:t>‹N›</a:t>
            </a:fld>
            <a:endParaRPr lang="en-US"/>
          </a:p>
        </p:txBody>
      </p:sp>
      <p:cxnSp>
        <p:nvCxnSpPr>
          <p:cNvPr id="7" name="Straight Connector 6"/>
          <p:cNvCxnSpPr/>
          <p:nvPr/>
        </p:nvCxnSpPr>
        <p:spPr>
          <a:xfrm flipV="1">
            <a:off x="762000" y="826324"/>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2745489"/>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3886" r:id="rId12"/>
    <p:sldLayoutId id="2147483887" r:id="rId13"/>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3"/>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8.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0AF209-4E98-3D20-F018-817B5E25CCEE}"/>
              </a:ext>
            </a:extLst>
          </p:cNvPr>
          <p:cNvSpPr>
            <a:spLocks noGrp="1"/>
          </p:cNvSpPr>
          <p:nvPr>
            <p:ph type="ctrTitle"/>
          </p:nvPr>
        </p:nvSpPr>
        <p:spPr>
          <a:xfrm>
            <a:off x="1876423" y="2181722"/>
            <a:ext cx="8791575" cy="2387600"/>
          </a:xfrm>
        </p:spPr>
        <p:txBody>
          <a:bodyPr>
            <a:normAutofit/>
          </a:bodyPr>
          <a:lstStyle/>
          <a:p>
            <a:r>
              <a:rPr lang="it-IT" dirty="0">
                <a:solidFill>
                  <a:schemeClr val="tx1"/>
                </a:solidFill>
              </a:rPr>
              <a:t>Sociologia dell’innovazione</a:t>
            </a:r>
            <a:br>
              <a:rPr lang="it-IT" dirty="0">
                <a:solidFill>
                  <a:schemeClr val="tx1"/>
                </a:solidFill>
              </a:rPr>
            </a:br>
            <a:r>
              <a:rPr lang="it-IT" sz="3300" dirty="0" err="1">
                <a:solidFill>
                  <a:schemeClr val="tx1"/>
                </a:solidFill>
              </a:rPr>
              <a:t>lEZIONE</a:t>
            </a:r>
            <a:r>
              <a:rPr lang="it-IT" sz="3300" dirty="0">
                <a:solidFill>
                  <a:schemeClr val="tx1"/>
                </a:solidFill>
              </a:rPr>
              <a:t> 1. Studiare l’innovazione da una prospettiva sociologica</a:t>
            </a:r>
            <a:endParaRPr lang="it-IT" dirty="0">
              <a:solidFill>
                <a:schemeClr val="tx1"/>
              </a:solidFill>
            </a:endParaRPr>
          </a:p>
        </p:txBody>
      </p:sp>
      <p:sp>
        <p:nvSpPr>
          <p:cNvPr id="3" name="Sottotitolo 2">
            <a:extLst>
              <a:ext uri="{FF2B5EF4-FFF2-40B4-BE49-F238E27FC236}">
                <a16:creationId xmlns:a16="http://schemas.microsoft.com/office/drawing/2014/main" id="{A83A997F-DB65-A81B-C905-740A842B3E9A}"/>
              </a:ext>
            </a:extLst>
          </p:cNvPr>
          <p:cNvSpPr>
            <a:spLocks noGrp="1"/>
          </p:cNvSpPr>
          <p:nvPr>
            <p:ph type="subTitle" idx="1"/>
          </p:nvPr>
        </p:nvSpPr>
        <p:spPr>
          <a:xfrm>
            <a:off x="1976783" y="4482985"/>
            <a:ext cx="8791575" cy="1655762"/>
          </a:xfrm>
        </p:spPr>
        <p:txBody>
          <a:bodyPr/>
          <a:lstStyle/>
          <a:p>
            <a:endParaRPr lang="it-IT"/>
          </a:p>
          <a:p>
            <a:r>
              <a:rPr lang="it-IT"/>
              <a:t>LAUREA DI SCIENZE POLITICHE E DELL’AMMINISTRAZIONE </a:t>
            </a:r>
          </a:p>
          <a:p>
            <a:r>
              <a:rPr lang="it-IT"/>
              <a:t>Francesco Miele </a:t>
            </a:r>
          </a:p>
          <a:p>
            <a:endParaRPr lang="it-IT"/>
          </a:p>
        </p:txBody>
      </p:sp>
      <p:pic>
        <p:nvPicPr>
          <p:cNvPr id="1026" name="Picture 2">
            <a:extLst>
              <a:ext uri="{FF2B5EF4-FFF2-40B4-BE49-F238E27FC236}">
                <a16:creationId xmlns:a16="http://schemas.microsoft.com/office/drawing/2014/main" id="{0CF45F16-6152-33EC-5B51-C98CA9A62B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0910" y="5107258"/>
            <a:ext cx="2976755" cy="11907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6578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676455-A3BC-3502-0454-746C553E2B2E}"/>
              </a:ext>
            </a:extLst>
          </p:cNvPr>
          <p:cNvSpPr>
            <a:spLocks noGrp="1"/>
          </p:cNvSpPr>
          <p:nvPr>
            <p:ph type="title"/>
          </p:nvPr>
        </p:nvSpPr>
        <p:spPr/>
        <p:txBody>
          <a:bodyPr/>
          <a:lstStyle/>
          <a:p>
            <a:r>
              <a:rPr lang="it-IT" dirty="0"/>
              <a:t>GLI STUDI DI LABORATORIO/2</a:t>
            </a:r>
          </a:p>
        </p:txBody>
      </p:sp>
      <p:sp>
        <p:nvSpPr>
          <p:cNvPr id="3" name="Segnaposto contenuto 2">
            <a:extLst>
              <a:ext uri="{FF2B5EF4-FFF2-40B4-BE49-F238E27FC236}">
                <a16:creationId xmlns:a16="http://schemas.microsoft.com/office/drawing/2014/main" id="{13052B3C-858C-BBE6-E603-D8102EE61798}"/>
              </a:ext>
            </a:extLst>
          </p:cNvPr>
          <p:cNvSpPr>
            <a:spLocks noGrp="1"/>
          </p:cNvSpPr>
          <p:nvPr>
            <p:ph sz="half" idx="1"/>
          </p:nvPr>
        </p:nvSpPr>
        <p:spPr>
          <a:xfrm>
            <a:off x="917448" y="1906859"/>
            <a:ext cx="4754880" cy="4282068"/>
          </a:xfrm>
        </p:spPr>
        <p:txBody>
          <a:bodyPr>
            <a:normAutofit fontScale="85000" lnSpcReduction="20000"/>
          </a:bodyPr>
          <a:lstStyle/>
          <a:p>
            <a:pPr algn="just"/>
            <a:r>
              <a:rPr lang="it-IT" b="1" dirty="0"/>
              <a:t>Laboratori e processi di trasformazione. </a:t>
            </a:r>
          </a:p>
          <a:p>
            <a:pPr algn="just">
              <a:buFont typeface="Wingdings" pitchFamily="2" charset="2"/>
              <a:buChar char="q"/>
            </a:pPr>
            <a:r>
              <a:rPr lang="it-IT" dirty="0"/>
              <a:t> Da materia a materia (per esempio quando un campione di tessuto muscolare viene colorato per poter distinguere al microscopio le varie parti di cui si compone); </a:t>
            </a:r>
          </a:p>
          <a:p>
            <a:pPr algn="just">
              <a:buFont typeface="Wingdings" pitchFamily="2" charset="2"/>
              <a:buChar char="q"/>
            </a:pPr>
            <a:r>
              <a:rPr lang="it-IT" dirty="0"/>
              <a:t> Da materia a documento (il tessuto osservato al microscopio viene fotografato oppure vengono riportate in una tabella o in un grafico alcune sue caratteristiche come il numero e la forma delle cellule presenti al suo interno);</a:t>
            </a:r>
          </a:p>
          <a:p>
            <a:pPr algn="just">
              <a:buFont typeface="Wingdings" pitchFamily="2" charset="2"/>
              <a:buChar char="q"/>
            </a:pPr>
            <a:r>
              <a:rPr lang="it-IT" dirty="0"/>
              <a:t> Da documento a documento (il grafico viene inserito nella bozza di un articolo); </a:t>
            </a:r>
          </a:p>
          <a:p>
            <a:pPr algn="just">
              <a:buFont typeface="Wingdings" pitchFamily="2" charset="2"/>
              <a:buChar char="q"/>
            </a:pPr>
            <a:r>
              <a:rPr lang="it-IT" dirty="0"/>
              <a:t> Documento a materia (la procedura di trattamento dei tessuti muscolari descritta in un articolo viene utilizzata per preparare i 48 tessuti di un nuovo esperimento).</a:t>
            </a:r>
          </a:p>
        </p:txBody>
      </p:sp>
      <p:sp>
        <p:nvSpPr>
          <p:cNvPr id="4" name="Segnaposto contenuto 3">
            <a:extLst>
              <a:ext uri="{FF2B5EF4-FFF2-40B4-BE49-F238E27FC236}">
                <a16:creationId xmlns:a16="http://schemas.microsoft.com/office/drawing/2014/main" id="{A966912F-A52C-C4D1-FB81-64A9916262AE}"/>
              </a:ext>
            </a:extLst>
          </p:cNvPr>
          <p:cNvSpPr>
            <a:spLocks noGrp="1"/>
          </p:cNvSpPr>
          <p:nvPr>
            <p:ph sz="half" idx="2"/>
          </p:nvPr>
        </p:nvSpPr>
        <p:spPr>
          <a:xfrm>
            <a:off x="6096000" y="1906859"/>
            <a:ext cx="4754880" cy="4023360"/>
          </a:xfrm>
        </p:spPr>
        <p:txBody>
          <a:bodyPr>
            <a:noAutofit/>
          </a:bodyPr>
          <a:lstStyle/>
          <a:p>
            <a:pPr marL="0" indent="0" algn="just">
              <a:buNone/>
            </a:pPr>
            <a:r>
              <a:rPr lang="it-IT" sz="1800" b="1" dirty="0"/>
              <a:t>Laboratori e idealizzazione del metodo scientifico. </a:t>
            </a:r>
          </a:p>
          <a:p>
            <a:pPr algn="just">
              <a:buFont typeface="Wingdings" pitchFamily="2" charset="2"/>
              <a:buChar char="q"/>
            </a:pPr>
            <a:r>
              <a:rPr lang="it-IT" sz="1800" dirty="0"/>
              <a:t> Gli scienziati spesso non seguono quella che, in una visione idealizzata del metodo scientifico, è la sequenza progettazione e realizzazione dell’esperimento e poi lo si realizza. La vita nel laboratorio procede invece per continui aggiustamenti, provando soluzioni note o inventandone di nuove per risolvere intoppi inattesi, riprendendo e modificando l’idea da cui si era partiti così da adattarla alle risorse disponibili.</a:t>
            </a:r>
          </a:p>
          <a:p>
            <a:pPr algn="just">
              <a:buFont typeface="Wingdings" pitchFamily="2" charset="2"/>
              <a:buChar char="q"/>
            </a:pPr>
            <a:r>
              <a:rPr lang="it-IT" sz="1800" dirty="0"/>
              <a:t> I dati prodotti dagli esperimenti non sono mai autoevidenti, non indicano da soli la risposta alle domande poste dai ricercatori, mentre richiedono sempre un’interpretazione in grado di ridurre l’incertezza che intrinsecamente li accompagna.</a:t>
            </a:r>
          </a:p>
        </p:txBody>
      </p:sp>
    </p:spTree>
    <p:extLst>
      <p:ext uri="{BB962C8B-B14F-4D97-AF65-F5344CB8AC3E}">
        <p14:creationId xmlns:p14="http://schemas.microsoft.com/office/powerpoint/2010/main" val="451861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3136E1-2939-3467-89B5-603ADB568B24}"/>
              </a:ext>
            </a:extLst>
          </p:cNvPr>
          <p:cNvSpPr>
            <a:spLocks noGrp="1"/>
          </p:cNvSpPr>
          <p:nvPr>
            <p:ph type="title"/>
          </p:nvPr>
        </p:nvSpPr>
        <p:spPr/>
        <p:txBody>
          <a:bodyPr/>
          <a:lstStyle/>
          <a:p>
            <a:r>
              <a:rPr lang="it-IT" dirty="0"/>
              <a:t>Il focus sulla tecnologia</a:t>
            </a:r>
          </a:p>
        </p:txBody>
      </p:sp>
      <p:sp>
        <p:nvSpPr>
          <p:cNvPr id="3" name="Segnaposto contenuto 2">
            <a:extLst>
              <a:ext uri="{FF2B5EF4-FFF2-40B4-BE49-F238E27FC236}">
                <a16:creationId xmlns:a16="http://schemas.microsoft.com/office/drawing/2014/main" id="{8FF51BEE-7262-2972-65A6-E5FD02219EE8}"/>
              </a:ext>
            </a:extLst>
          </p:cNvPr>
          <p:cNvSpPr>
            <a:spLocks noGrp="1"/>
          </p:cNvSpPr>
          <p:nvPr>
            <p:ph idx="1"/>
          </p:nvPr>
        </p:nvSpPr>
        <p:spPr>
          <a:xfrm>
            <a:off x="1024128" y="2285999"/>
            <a:ext cx="9720071" cy="4257675"/>
          </a:xfrm>
        </p:spPr>
        <p:txBody>
          <a:bodyPr/>
          <a:lstStyle/>
          <a:p>
            <a:pPr>
              <a:buFont typeface="Wingdings" pitchFamily="2" charset="2"/>
              <a:buChar char="q"/>
            </a:pPr>
            <a:r>
              <a:rPr lang="it-IT" dirty="0"/>
              <a:t> Da metà anni ‘80 in poi gli STS si sono concentrati sempre più sulle tecnologie, intese come oggetti che incarnano il sapere scientifico, diventando i «prodotti applicativi della scienza»; </a:t>
            </a:r>
            <a:endParaRPr lang="it-IT" dirty="0">
              <a:solidFill>
                <a:srgbClr val="FF0000"/>
              </a:solidFill>
            </a:endParaRPr>
          </a:p>
          <a:p>
            <a:pPr>
              <a:buFont typeface="Wingdings" pitchFamily="2" charset="2"/>
              <a:buChar char="q"/>
            </a:pPr>
            <a:r>
              <a:rPr lang="it-IT" dirty="0">
                <a:solidFill>
                  <a:srgbClr val="FF0000"/>
                </a:solidFill>
              </a:rPr>
              <a:t> </a:t>
            </a:r>
            <a:r>
              <a:rPr lang="it-IT" dirty="0"/>
              <a:t>Diversi approcci teorici interni agli STS si sono occupati di superare la prospettiva del </a:t>
            </a:r>
            <a:r>
              <a:rPr lang="it-IT" i="1" dirty="0"/>
              <a:t>determinismo tecnologico, </a:t>
            </a:r>
            <a:r>
              <a:rPr lang="it-IT" dirty="0"/>
              <a:t>per cui la tecnologia «guida» dall’esterno i processi sociali, non essendo colpita in alcun modo da questi; </a:t>
            </a:r>
          </a:p>
          <a:p>
            <a:pPr>
              <a:buFont typeface="Wingdings" pitchFamily="2" charset="2"/>
              <a:buChar char="q"/>
            </a:pPr>
            <a:r>
              <a:rPr lang="it-IT" i="1" dirty="0"/>
              <a:t> </a:t>
            </a:r>
            <a:r>
              <a:rPr lang="it-IT" dirty="0"/>
              <a:t>Gli STS, invece, si focalizzano sui rapporti di mutua costituzione tra tecnologia e società, mostrando come - da una parte – la prima venga plasmata dagli interessi, attitudini, credenze e valori presenti nella seconda e – dall’altra – quest’ultima trovi nuove opportunità e vincoli nella prima. </a:t>
            </a:r>
            <a:endParaRPr lang="it-IT" i="1" dirty="0"/>
          </a:p>
        </p:txBody>
      </p:sp>
    </p:spTree>
    <p:extLst>
      <p:ext uri="{BB962C8B-B14F-4D97-AF65-F5344CB8AC3E}">
        <p14:creationId xmlns:p14="http://schemas.microsoft.com/office/powerpoint/2010/main" val="4069658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F3C89-7DAC-CF84-2943-B782FB4E31EA}"/>
              </a:ext>
            </a:extLst>
          </p:cNvPr>
          <p:cNvSpPr>
            <a:spLocks noGrp="1"/>
          </p:cNvSpPr>
          <p:nvPr>
            <p:ph type="title"/>
          </p:nvPr>
        </p:nvSpPr>
        <p:spPr/>
        <p:txBody>
          <a:bodyPr/>
          <a:lstStyle/>
          <a:p>
            <a:r>
              <a:rPr lang="it-IT" dirty="0"/>
              <a:t>COSA FANNO QUINDI GLI STS?</a:t>
            </a:r>
          </a:p>
        </p:txBody>
      </p:sp>
      <p:sp>
        <p:nvSpPr>
          <p:cNvPr id="3" name="Segnaposto contenuto 2">
            <a:extLst>
              <a:ext uri="{FF2B5EF4-FFF2-40B4-BE49-F238E27FC236}">
                <a16:creationId xmlns:a16="http://schemas.microsoft.com/office/drawing/2014/main" id="{1AC600F7-10F2-FC98-E8ED-B33B2D70D187}"/>
              </a:ext>
            </a:extLst>
          </p:cNvPr>
          <p:cNvSpPr>
            <a:spLocks noGrp="1"/>
          </p:cNvSpPr>
          <p:nvPr>
            <p:ph idx="1"/>
          </p:nvPr>
        </p:nvSpPr>
        <p:spPr>
          <a:xfrm>
            <a:off x="1024128" y="1771649"/>
            <a:ext cx="9720071" cy="4772025"/>
          </a:xfrm>
        </p:spPr>
        <p:txBody>
          <a:bodyPr>
            <a:normAutofit/>
          </a:bodyPr>
          <a:lstStyle/>
          <a:p>
            <a:pPr>
              <a:buFont typeface="Wingdings" pitchFamily="2" charset="2"/>
              <a:buChar char="q"/>
            </a:pPr>
            <a:r>
              <a:rPr lang="it-IT" sz="2400" dirty="0"/>
              <a:t> Studiano l’intrecciarsi tra scienza e società, due mondi non separati ma compenetrati tra loro. La comunità scientifica è plasmata da conflitti e dinamiche di potere, è resa possibile (e d’altra parte influenzata) dal quadro politico, socio-culturale ed economico. In parallelo, la società cambia grazie alle scoperte scientifiche e tecnologiche e la percezione delle persone si forma (anche) sulla base del parere di esperti. </a:t>
            </a:r>
          </a:p>
          <a:p>
            <a:pPr>
              <a:buFont typeface="Wingdings" pitchFamily="2" charset="2"/>
              <a:buChar char="q"/>
            </a:pPr>
            <a:r>
              <a:rPr lang="it-IT" sz="2400" dirty="0"/>
              <a:t> Forniscono uno «sguardo dall’interno» ai luoghi della produzione della conoscenza scientifica (es. laboratori), mostrando come non diversamente da quanto accade in altri ambiti sociali anche qui si verifichino ambiguità e divergenze interpretative, nonché una variabilità e mutevolezza delle procedure. </a:t>
            </a:r>
          </a:p>
          <a:p>
            <a:pPr>
              <a:buFont typeface="Wingdings" pitchFamily="2" charset="2"/>
              <a:buChar char="q"/>
            </a:pPr>
            <a:r>
              <a:rPr lang="it-IT" sz="2400" dirty="0"/>
              <a:t> Similarmente, gli STS indagano i rapporti di mutua costituzione tra tecnologia e società. </a:t>
            </a:r>
          </a:p>
        </p:txBody>
      </p:sp>
    </p:spTree>
    <p:extLst>
      <p:ext uri="{BB962C8B-B14F-4D97-AF65-F5344CB8AC3E}">
        <p14:creationId xmlns:p14="http://schemas.microsoft.com/office/powerpoint/2010/main" val="999968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72EE86-9EA4-C46A-8DB1-E0EC97F04C6D}"/>
              </a:ext>
            </a:extLst>
          </p:cNvPr>
          <p:cNvSpPr>
            <a:spLocks noGrp="1"/>
          </p:cNvSpPr>
          <p:nvPr>
            <p:ph type="title"/>
          </p:nvPr>
        </p:nvSpPr>
        <p:spPr/>
        <p:txBody>
          <a:bodyPr/>
          <a:lstStyle/>
          <a:p>
            <a:r>
              <a:rPr lang="it-IT" dirty="0"/>
              <a:t>STS e innovazione tecno-scientifica</a:t>
            </a:r>
          </a:p>
        </p:txBody>
      </p:sp>
      <p:sp>
        <p:nvSpPr>
          <p:cNvPr id="3" name="Segnaposto contenuto 2">
            <a:extLst>
              <a:ext uri="{FF2B5EF4-FFF2-40B4-BE49-F238E27FC236}">
                <a16:creationId xmlns:a16="http://schemas.microsoft.com/office/drawing/2014/main" id="{BFE0C74A-338B-3901-0F50-153872699ADF}"/>
              </a:ext>
            </a:extLst>
          </p:cNvPr>
          <p:cNvSpPr>
            <a:spLocks noGrp="1"/>
          </p:cNvSpPr>
          <p:nvPr>
            <p:ph idx="1"/>
          </p:nvPr>
        </p:nvSpPr>
        <p:spPr/>
        <p:txBody>
          <a:bodyPr/>
          <a:lstStyle/>
          <a:p>
            <a:pPr>
              <a:buFont typeface="Wingdings" pitchFamily="2" charset="2"/>
              <a:buChar char="q"/>
            </a:pPr>
            <a:r>
              <a:rPr lang="it-IT" dirty="0"/>
              <a:t> Il diffondersi di figure sociologiche in università, centri di ricerca, programmi formativi e – talvolta – aziende, osservatori e istituzioni è stato facilitato dal crescente interesse attorno alle innovazioni scientifiche e tecnologiche. </a:t>
            </a:r>
          </a:p>
          <a:p>
            <a:pPr>
              <a:buFont typeface="Wingdings" pitchFamily="2" charset="2"/>
              <a:buChar char="q"/>
            </a:pPr>
            <a:r>
              <a:rPr lang="it-IT" dirty="0"/>
              <a:t> L’interesse crescente attorno alle innovazioni è sicuramente motivato dalla speranza diffusa (soprattutto a livello politico, istituzionale e industriale) che le tecnologie servano a risolvere i problemi che emergono nelle nostre società e a garantire crescita economica. </a:t>
            </a:r>
          </a:p>
          <a:p>
            <a:pPr>
              <a:buFont typeface="Wingdings" pitchFamily="2" charset="2"/>
              <a:buChar char="q"/>
            </a:pPr>
            <a:r>
              <a:rPr lang="it-IT" dirty="0"/>
              <a:t> Dall’altra, questo interesse è sempre più accompagnato dalla consapevolezza che l’alleanza con la cittadinanza (ossia con coloro che dovrebbero accogliere, utilizzare, acquistare i prodotti della scienza) non è data per scontata. </a:t>
            </a:r>
          </a:p>
          <a:p>
            <a:pPr marL="0" indent="0">
              <a:buNone/>
            </a:pPr>
            <a:endParaRPr lang="it-IT" dirty="0"/>
          </a:p>
        </p:txBody>
      </p:sp>
    </p:spTree>
    <p:extLst>
      <p:ext uri="{BB962C8B-B14F-4D97-AF65-F5344CB8AC3E}">
        <p14:creationId xmlns:p14="http://schemas.microsoft.com/office/powerpoint/2010/main" val="467065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72EE86-9EA4-C46A-8DB1-E0EC97F04C6D}"/>
              </a:ext>
            </a:extLst>
          </p:cNvPr>
          <p:cNvSpPr>
            <a:spLocks noGrp="1"/>
          </p:cNvSpPr>
          <p:nvPr>
            <p:ph type="title"/>
          </p:nvPr>
        </p:nvSpPr>
        <p:spPr/>
        <p:txBody>
          <a:bodyPr/>
          <a:lstStyle/>
          <a:p>
            <a:r>
              <a:rPr lang="it-IT" dirty="0"/>
              <a:t>GLI ASPETTI pragmatici/1</a:t>
            </a:r>
          </a:p>
        </p:txBody>
      </p:sp>
      <p:sp>
        <p:nvSpPr>
          <p:cNvPr id="3" name="Segnaposto contenuto 2">
            <a:extLst>
              <a:ext uri="{FF2B5EF4-FFF2-40B4-BE49-F238E27FC236}">
                <a16:creationId xmlns:a16="http://schemas.microsoft.com/office/drawing/2014/main" id="{BFE0C74A-338B-3901-0F50-153872699ADF}"/>
              </a:ext>
            </a:extLst>
          </p:cNvPr>
          <p:cNvSpPr>
            <a:spLocks noGrp="1"/>
          </p:cNvSpPr>
          <p:nvPr>
            <p:ph idx="1"/>
          </p:nvPr>
        </p:nvSpPr>
        <p:spPr/>
        <p:txBody>
          <a:bodyPr/>
          <a:lstStyle/>
          <a:p>
            <a:pPr algn="just">
              <a:buFont typeface="Wingdings" pitchFamily="2" charset="2"/>
              <a:buChar char="q"/>
            </a:pPr>
            <a:r>
              <a:rPr lang="it-IT" dirty="0"/>
              <a:t> La crescente centralità data agli «utenti», ossia ai potenziali o effettivi utilizzatori di nuove tecnologie, dai programmi di ricerca e dai bandi di finanziamento nazionali e europei ha facilitato la legittimazione degli STS e, più in generale, degli approcci «sociali» alla scienza e alla tecnologia; </a:t>
            </a:r>
          </a:p>
          <a:p>
            <a:pPr algn="just">
              <a:buFont typeface="Wingdings" pitchFamily="2" charset="2"/>
              <a:buChar char="q"/>
            </a:pPr>
            <a:r>
              <a:rPr lang="it-IT" dirty="0"/>
              <a:t> Le istituzioni nazionali e sovranazionali tramite documenti istituzionali appositi (es. PNRR) mettono lo sviluppo tecnologico al centro delle politiche pubbliche atte a risolvere le problematiche sociali più attuali (es. invecchiamento della popolazione, sostenibilità ambientale delle attività produttive, prevenzione dei disastri ambientali legati al cambiamento climatico). </a:t>
            </a:r>
          </a:p>
          <a:p>
            <a:pPr algn="just">
              <a:buFont typeface="Wingdings" pitchFamily="2" charset="2"/>
              <a:buChar char="q"/>
            </a:pPr>
            <a:r>
              <a:rPr lang="it-IT" dirty="0"/>
              <a:t> Gli STS si configurano come un approccio chiave per coinvolgere la cittadinanza nel </a:t>
            </a:r>
            <a:r>
              <a:rPr lang="it-IT" i="1" dirty="0"/>
              <a:t>design</a:t>
            </a:r>
            <a:r>
              <a:rPr lang="it-IT" dirty="0"/>
              <a:t>, nel testing e nel </a:t>
            </a:r>
            <a:r>
              <a:rPr lang="it-IT" i="1" dirty="0"/>
              <a:t>re-design</a:t>
            </a:r>
            <a:r>
              <a:rPr lang="it-IT" dirty="0"/>
              <a:t> delle soluzioni tecnologiche. </a:t>
            </a:r>
          </a:p>
        </p:txBody>
      </p:sp>
    </p:spTree>
    <p:extLst>
      <p:ext uri="{BB962C8B-B14F-4D97-AF65-F5344CB8AC3E}">
        <p14:creationId xmlns:p14="http://schemas.microsoft.com/office/powerpoint/2010/main" val="3938668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5113A4-2B7E-420F-1E63-3D74B1B83213}"/>
              </a:ext>
            </a:extLst>
          </p:cNvPr>
          <p:cNvSpPr>
            <a:spLocks noGrp="1"/>
          </p:cNvSpPr>
          <p:nvPr>
            <p:ph type="title"/>
          </p:nvPr>
        </p:nvSpPr>
        <p:spPr/>
        <p:txBody>
          <a:bodyPr/>
          <a:lstStyle/>
          <a:p>
            <a:r>
              <a:rPr lang="it-IT" dirty="0"/>
              <a:t>GLI ASPETTI pragmatici/2</a:t>
            </a:r>
          </a:p>
        </p:txBody>
      </p:sp>
      <p:sp>
        <p:nvSpPr>
          <p:cNvPr id="3" name="Segnaposto contenuto 2">
            <a:extLst>
              <a:ext uri="{FF2B5EF4-FFF2-40B4-BE49-F238E27FC236}">
                <a16:creationId xmlns:a16="http://schemas.microsoft.com/office/drawing/2014/main" id="{AF752AD3-F039-951E-AE8E-6DDC18A91279}"/>
              </a:ext>
            </a:extLst>
          </p:cNvPr>
          <p:cNvSpPr>
            <a:spLocks noGrp="1"/>
          </p:cNvSpPr>
          <p:nvPr>
            <p:ph idx="1"/>
          </p:nvPr>
        </p:nvSpPr>
        <p:spPr>
          <a:xfrm>
            <a:off x="1024128" y="1900238"/>
            <a:ext cx="9720071" cy="4409122"/>
          </a:xfrm>
        </p:spPr>
        <p:txBody>
          <a:bodyPr>
            <a:normAutofit fontScale="92500"/>
          </a:bodyPr>
          <a:lstStyle/>
          <a:p>
            <a:pPr>
              <a:buFont typeface="Wingdings" pitchFamily="2" charset="2"/>
              <a:buChar char="q"/>
            </a:pPr>
            <a:r>
              <a:rPr lang="it-IT" dirty="0"/>
              <a:t> La crescente circolazione di innovazioni ha poi posto il problema di come comunicare le scoperte scientifiche alla cittadinanza, costruendo consenso attorno ad esse. </a:t>
            </a:r>
          </a:p>
          <a:p>
            <a:pPr>
              <a:buFont typeface="Wingdings" pitchFamily="2" charset="2"/>
              <a:buChar char="q"/>
            </a:pPr>
            <a:r>
              <a:rPr lang="it-IT" dirty="0"/>
              <a:t> La recente pandemia ha ribadito l’esistenza di una parte della cittadinanza diffidente nei confronti dei prodotti della scienza «ufficiale» (i vaccini e, prima ancora, le misure restrittive). </a:t>
            </a:r>
          </a:p>
          <a:p>
            <a:pPr>
              <a:buFont typeface="Wingdings" pitchFamily="2" charset="2"/>
              <a:buChar char="q"/>
            </a:pPr>
            <a:r>
              <a:rPr lang="it-IT" dirty="0"/>
              <a:t> D’altra parte, proprio grazie agli studi sociologici sulla comunicazione pubblica della scienza, è stato messo in crisi il </a:t>
            </a:r>
            <a:r>
              <a:rPr lang="it-IT" i="1" dirty="0"/>
              <a:t>modello interpretativo del deficit</a:t>
            </a:r>
            <a:r>
              <a:rPr lang="it-IT" dirty="0"/>
              <a:t> per cui la mancanza di informazioni porterebbe ad atteggiamenti contrari al «buon senso scientifico» (</a:t>
            </a:r>
            <a:r>
              <a:rPr lang="it-IT" dirty="0" err="1"/>
              <a:t>Wynne</a:t>
            </a:r>
            <a:r>
              <a:rPr lang="it-IT" dirty="0"/>
              <a:t>, 1991). Spesso questi sono presenti in persone altamente istruite (</a:t>
            </a:r>
            <a:r>
              <a:rPr lang="it-IT" dirty="0" err="1"/>
              <a:t>Neresini</a:t>
            </a:r>
            <a:r>
              <a:rPr lang="it-IT" dirty="0"/>
              <a:t>, 2010), che hanno fiducia nelle istituzioni scientifiche e che si informano seguendo i canali ufficiali (</a:t>
            </a:r>
            <a:r>
              <a:rPr lang="it-IT" dirty="0" err="1"/>
              <a:t>Anzimino</a:t>
            </a:r>
            <a:r>
              <a:rPr lang="it-IT" dirty="0"/>
              <a:t> et al., 2022). </a:t>
            </a:r>
          </a:p>
          <a:p>
            <a:pPr>
              <a:buFont typeface="Wingdings" pitchFamily="2" charset="2"/>
              <a:buChar char="q"/>
            </a:pPr>
            <a:r>
              <a:rPr lang="it-IT" dirty="0"/>
              <a:t> La ricerca sociologica sull’innovazione, quindi, da una parte contribuisce a comprendere le ragioni del rifiuto dell’innovazione tecno-scientifica e dall’altra a formulare azioni e politiche a supporto di questa. </a:t>
            </a:r>
          </a:p>
        </p:txBody>
      </p:sp>
    </p:spTree>
    <p:extLst>
      <p:ext uri="{BB962C8B-B14F-4D97-AF65-F5344CB8AC3E}">
        <p14:creationId xmlns:p14="http://schemas.microsoft.com/office/powerpoint/2010/main" val="753500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0DB28C-7BF1-3E7F-84BC-F9CE5F9789C0}"/>
              </a:ext>
            </a:extLst>
          </p:cNvPr>
          <p:cNvSpPr>
            <a:spLocks noGrp="1"/>
          </p:cNvSpPr>
          <p:nvPr>
            <p:ph type="title"/>
          </p:nvPr>
        </p:nvSpPr>
        <p:spPr>
          <a:xfrm>
            <a:off x="7122460" y="1783959"/>
            <a:ext cx="3065480" cy="2889114"/>
          </a:xfrm>
        </p:spPr>
        <p:txBody>
          <a:bodyPr vert="horz" lIns="91440" tIns="45720" rIns="91440" bIns="45720" rtlCol="0" anchor="b">
            <a:normAutofit fontScale="90000"/>
          </a:bodyPr>
          <a:lstStyle/>
          <a:p>
            <a:r>
              <a:rPr lang="en-US" sz="4700" dirty="0" err="1"/>
              <a:t>Capitolo</a:t>
            </a:r>
            <a:r>
              <a:rPr lang="en-US" sz="4700" dirty="0"/>
              <a:t> 1 “EVOLUZIONE DI UN AMBITO SCIENTIFICO INTERDISCIPLINARE”</a:t>
            </a:r>
            <a:br>
              <a:rPr lang="en-US" sz="4700" dirty="0"/>
            </a:br>
            <a:r>
              <a:rPr lang="en-US" sz="4700" dirty="0"/>
              <a:t>PP 23-40</a:t>
            </a:r>
          </a:p>
        </p:txBody>
      </p:sp>
      <p:pic>
        <p:nvPicPr>
          <p:cNvPr id="5" name="Picture 2" descr="Copertina Gli studi sociali sulla scienza e la tecnologia">
            <a:extLst>
              <a:ext uri="{FF2B5EF4-FFF2-40B4-BE49-F238E27FC236}">
                <a16:creationId xmlns:a16="http://schemas.microsoft.com/office/drawing/2014/main" id="{D7ABECB7-96A3-EB1D-1F0C-FF945355EB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2205" y="408204"/>
            <a:ext cx="3923112" cy="60415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661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E4CDBB-865C-AE72-C0C6-134BC81F7E5B}"/>
              </a:ext>
            </a:extLst>
          </p:cNvPr>
          <p:cNvSpPr>
            <a:spLocks noGrp="1"/>
          </p:cNvSpPr>
          <p:nvPr>
            <p:ph type="title"/>
          </p:nvPr>
        </p:nvSpPr>
        <p:spPr/>
        <p:txBody>
          <a:bodyPr/>
          <a:lstStyle/>
          <a:p>
            <a:r>
              <a:rPr lang="it-IT"/>
              <a:t>Struttura lezione</a:t>
            </a:r>
          </a:p>
        </p:txBody>
      </p:sp>
      <p:sp>
        <p:nvSpPr>
          <p:cNvPr id="3" name="Segnaposto contenuto 2">
            <a:extLst>
              <a:ext uri="{FF2B5EF4-FFF2-40B4-BE49-F238E27FC236}">
                <a16:creationId xmlns:a16="http://schemas.microsoft.com/office/drawing/2014/main" id="{AACDCEEF-89A1-61A8-C478-5E3FA5D7B061}"/>
              </a:ext>
            </a:extLst>
          </p:cNvPr>
          <p:cNvSpPr>
            <a:spLocks noGrp="1"/>
          </p:cNvSpPr>
          <p:nvPr>
            <p:ph sz="quarter" idx="13"/>
          </p:nvPr>
        </p:nvSpPr>
        <p:spPr/>
        <p:txBody>
          <a:bodyPr/>
          <a:lstStyle/>
          <a:p>
            <a:pPr>
              <a:buFont typeface="Wingdings" pitchFamily="2" charset="2"/>
              <a:buChar char="q"/>
            </a:pPr>
            <a:r>
              <a:rPr lang="it-IT" dirty="0"/>
              <a:t> La tecnoscienza da mondo a sé a questione sociale;</a:t>
            </a:r>
          </a:p>
          <a:p>
            <a:pPr>
              <a:buFont typeface="Wingdings" pitchFamily="2" charset="2"/>
              <a:buChar char="q"/>
            </a:pPr>
            <a:r>
              <a:rPr lang="it-IT" dirty="0"/>
              <a:t> La scoperta della scienza come ambito sociologicamente rilevante e l’affermarsi degli STS (Science and Technology Studies); </a:t>
            </a:r>
          </a:p>
          <a:p>
            <a:pPr>
              <a:buFont typeface="Wingdings" pitchFamily="2" charset="2"/>
              <a:buChar char="q"/>
            </a:pPr>
            <a:r>
              <a:rPr lang="it-IT" dirty="0"/>
              <a:t> L’importanza pragmatica degli STS. </a:t>
            </a:r>
          </a:p>
        </p:txBody>
      </p:sp>
    </p:spTree>
    <p:extLst>
      <p:ext uri="{BB962C8B-B14F-4D97-AF65-F5344CB8AC3E}">
        <p14:creationId xmlns:p14="http://schemas.microsoft.com/office/powerpoint/2010/main" val="112953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CA8C5E-C5A2-8609-1E0F-3F969B7EAE52}"/>
              </a:ext>
            </a:extLst>
          </p:cNvPr>
          <p:cNvSpPr>
            <a:spLocks noGrp="1"/>
          </p:cNvSpPr>
          <p:nvPr>
            <p:ph type="title"/>
          </p:nvPr>
        </p:nvSpPr>
        <p:spPr/>
        <p:txBody>
          <a:bodyPr/>
          <a:lstStyle/>
          <a:p>
            <a:r>
              <a:rPr lang="it-IT" dirty="0"/>
              <a:t>La scienza è un mondo a se?</a:t>
            </a:r>
          </a:p>
        </p:txBody>
      </p:sp>
      <p:sp>
        <p:nvSpPr>
          <p:cNvPr id="3" name="Segnaposto contenuto 2">
            <a:extLst>
              <a:ext uri="{FF2B5EF4-FFF2-40B4-BE49-F238E27FC236}">
                <a16:creationId xmlns:a16="http://schemas.microsoft.com/office/drawing/2014/main" id="{E5D5F7DD-2F05-3897-64E7-7C1F541F1036}"/>
              </a:ext>
            </a:extLst>
          </p:cNvPr>
          <p:cNvSpPr>
            <a:spLocks noGrp="1"/>
          </p:cNvSpPr>
          <p:nvPr>
            <p:ph idx="1"/>
          </p:nvPr>
        </p:nvSpPr>
        <p:spPr>
          <a:ln>
            <a:solidFill>
              <a:srgbClr val="FF0000"/>
            </a:solidFill>
          </a:ln>
        </p:spPr>
        <p:txBody>
          <a:bodyPr>
            <a:normAutofit lnSpcReduction="10000"/>
          </a:bodyPr>
          <a:lstStyle/>
          <a:p>
            <a:pPr marL="0" indent="0">
              <a:buNone/>
            </a:pPr>
            <a:r>
              <a:rPr lang="it-IT" dirty="0"/>
              <a:t>Invecchiare è «normale»?</a:t>
            </a:r>
          </a:p>
          <a:p>
            <a:pPr marL="0" indent="0">
              <a:buNone/>
            </a:pPr>
            <a:r>
              <a:rPr lang="it-IT" sz="2200" dirty="0"/>
              <a:t>Fino a pochi decenni fa l’invecchiamento era concepito come un processo di declino progressivo e incontrastabile, che colpiva la sfera fisica e mentale, portando infine al decesso. </a:t>
            </a:r>
          </a:p>
          <a:p>
            <a:pPr marL="0" indent="0">
              <a:buNone/>
            </a:pPr>
            <a:r>
              <a:rPr lang="it-IT" sz="2200" dirty="0"/>
              <a:t>Dopodiché: </a:t>
            </a:r>
          </a:p>
          <a:p>
            <a:pPr>
              <a:buFont typeface="Wingdings" pitchFamily="2" charset="2"/>
              <a:buChar char="q"/>
            </a:pPr>
            <a:r>
              <a:rPr lang="it-IT" sz="2200" dirty="0"/>
              <a:t> Patologizzazione di alcune condizioni fino a poco tempo prima reputate una normale conseguenza dell’età sono diventate patologie da trattare con apposite terapie: demenza, menopausa, impotenza, stanchezza fisica, etc. </a:t>
            </a:r>
          </a:p>
          <a:p>
            <a:pPr>
              <a:buFont typeface="Wingdings" pitchFamily="2" charset="2"/>
              <a:buChar char="q"/>
            </a:pPr>
            <a:r>
              <a:rPr lang="it-IT" sz="2200" dirty="0"/>
              <a:t> Parte della scienza medica (biogerontologia) ha iniziato a studiare l’invecchiamento molecolare </a:t>
            </a:r>
            <a:r>
              <a:rPr lang="it-IT" sz="2200" i="1" dirty="0"/>
              <a:t>in toto </a:t>
            </a:r>
            <a:r>
              <a:rPr lang="it-IT" sz="2200" dirty="0"/>
              <a:t>come un processo potenzialmente reversibile. </a:t>
            </a:r>
          </a:p>
        </p:txBody>
      </p:sp>
      <p:sp>
        <p:nvSpPr>
          <p:cNvPr id="4" name="Segnaposto testo 3">
            <a:extLst>
              <a:ext uri="{FF2B5EF4-FFF2-40B4-BE49-F238E27FC236}">
                <a16:creationId xmlns:a16="http://schemas.microsoft.com/office/drawing/2014/main" id="{AE885876-B531-AFF0-7B4B-DEF56218206E}"/>
              </a:ext>
            </a:extLst>
          </p:cNvPr>
          <p:cNvSpPr>
            <a:spLocks noGrp="1"/>
          </p:cNvSpPr>
          <p:nvPr>
            <p:ph type="body" sz="half" idx="2"/>
          </p:nvPr>
        </p:nvSpPr>
        <p:spPr>
          <a:xfrm>
            <a:off x="1024128" y="1900238"/>
            <a:ext cx="4389120" cy="4119562"/>
          </a:xfrm>
        </p:spPr>
        <p:txBody>
          <a:bodyPr>
            <a:normAutofit/>
          </a:bodyPr>
          <a:lstStyle/>
          <a:p>
            <a:r>
              <a:rPr lang="it-IT" sz="1800" dirty="0"/>
              <a:t>La scienza si compenetra con la società. Il caso delle condizioni patologiche nella scienza medica:</a:t>
            </a:r>
          </a:p>
          <a:p>
            <a:pPr marL="342900" indent="-342900">
              <a:buFont typeface="Arial" panose="020B0604020202020204" pitchFamily="34" charset="0"/>
              <a:buChar char="•"/>
            </a:pPr>
            <a:r>
              <a:rPr lang="it-IT" sz="1800" dirty="0"/>
              <a:t>Alcolismo: comportamento moralmente riprovevole -&gt; dipendenza da sostanze;</a:t>
            </a:r>
          </a:p>
          <a:p>
            <a:pPr marL="342900" indent="-342900">
              <a:buFont typeface="Arial" panose="020B0604020202020204" pitchFamily="34" charset="0"/>
              <a:buChar char="•"/>
            </a:pPr>
            <a:r>
              <a:rPr lang="it-IT" sz="1800" dirty="0"/>
              <a:t>«Impotenza» maschile: normale conseguenza dell’età -&gt; disfunzione;</a:t>
            </a:r>
          </a:p>
          <a:p>
            <a:pPr marL="342900" indent="-342900">
              <a:buFont typeface="Arial" panose="020B0604020202020204" pitchFamily="34" charset="0"/>
              <a:buChar char="•"/>
            </a:pPr>
            <a:r>
              <a:rPr lang="it-IT" sz="1800" dirty="0"/>
              <a:t>Omosessualità: comportamento socialmente sconveniente -&gt; disturbo mentale -&gt; variante naturale del comportamento umano.</a:t>
            </a:r>
          </a:p>
          <a:p>
            <a:pPr marL="342900" indent="-342900">
              <a:buFont typeface="Arial" panose="020B0604020202020204" pitchFamily="34" charset="0"/>
              <a:buChar char="•"/>
            </a:pPr>
            <a:endParaRPr lang="it-IT" sz="2200" dirty="0"/>
          </a:p>
          <a:p>
            <a:pPr marL="342900" indent="-342900">
              <a:buFont typeface="Arial" panose="020B0604020202020204" pitchFamily="34" charset="0"/>
              <a:buChar char="•"/>
            </a:pPr>
            <a:endParaRPr lang="it-IT" sz="2200" dirty="0"/>
          </a:p>
          <a:p>
            <a:pPr marL="342900" indent="-342900">
              <a:buFont typeface="Arial" panose="020B0604020202020204" pitchFamily="34" charset="0"/>
              <a:buChar char="•"/>
            </a:pPr>
            <a:endParaRPr lang="it-IT" sz="2200" dirty="0"/>
          </a:p>
        </p:txBody>
      </p:sp>
    </p:spTree>
    <p:extLst>
      <p:ext uri="{BB962C8B-B14F-4D97-AF65-F5344CB8AC3E}">
        <p14:creationId xmlns:p14="http://schemas.microsoft.com/office/powerpoint/2010/main" val="1173233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5D5F7DD-2F05-3897-64E7-7C1F541F1036}"/>
              </a:ext>
            </a:extLst>
          </p:cNvPr>
          <p:cNvSpPr>
            <a:spLocks noGrp="1"/>
          </p:cNvSpPr>
          <p:nvPr>
            <p:ph idx="1"/>
          </p:nvPr>
        </p:nvSpPr>
        <p:spPr>
          <a:xfrm>
            <a:off x="1054843" y="836676"/>
            <a:ext cx="5678424" cy="5184648"/>
          </a:xfrm>
          <a:ln>
            <a:solidFill>
              <a:srgbClr val="FF0000"/>
            </a:solidFill>
          </a:ln>
        </p:spPr>
        <p:txBody>
          <a:bodyPr>
            <a:normAutofit fontScale="92500" lnSpcReduction="10000"/>
          </a:bodyPr>
          <a:lstStyle/>
          <a:p>
            <a:pPr marL="0" indent="0">
              <a:buNone/>
            </a:pPr>
            <a:r>
              <a:rPr lang="it-IT" dirty="0"/>
              <a:t>Perché l’invecchiamento è stato problematizzato?</a:t>
            </a:r>
            <a:r>
              <a:rPr lang="it-IT" sz="2200" dirty="0"/>
              <a:t> </a:t>
            </a:r>
          </a:p>
          <a:p>
            <a:pPr>
              <a:buFont typeface="Wingdings" pitchFamily="2" charset="2"/>
              <a:buChar char="q"/>
            </a:pPr>
            <a:r>
              <a:rPr lang="it-IT" sz="2200" dirty="0"/>
              <a:t> Crescente numero di anziani e insostenibilità economica-sociale dell’invecchiamento.</a:t>
            </a:r>
          </a:p>
          <a:p>
            <a:pPr>
              <a:buFont typeface="Wingdings" pitchFamily="2" charset="2"/>
              <a:buChar char="q"/>
            </a:pPr>
            <a:r>
              <a:rPr lang="it-IT" sz="2200" dirty="0"/>
              <a:t> Indebolimento reti familiari e possibilità di compensare «gratuitamente» le mancanze dovute all’età.</a:t>
            </a:r>
          </a:p>
          <a:p>
            <a:pPr>
              <a:buFont typeface="Wingdings" pitchFamily="2" charset="2"/>
              <a:buChar char="q"/>
            </a:pPr>
            <a:r>
              <a:rPr lang="it-IT" sz="2200" dirty="0"/>
              <a:t> Affermarsi di un ideale di «normalità» basato sulle prestazioni delle persone in età adulta o, addirittura, giovanile.</a:t>
            </a:r>
          </a:p>
          <a:p>
            <a:pPr>
              <a:buFont typeface="Wingdings" pitchFamily="2" charset="2"/>
              <a:buChar char="q"/>
            </a:pPr>
            <a:r>
              <a:rPr lang="it-IT" sz="2200" dirty="0"/>
              <a:t> Cambiamento delle caratteristiche valoriali e culturali della popolazione anziana.</a:t>
            </a:r>
          </a:p>
          <a:p>
            <a:pPr>
              <a:buFont typeface="Wingdings" pitchFamily="2" charset="2"/>
              <a:buChar char="q"/>
            </a:pPr>
            <a:r>
              <a:rPr lang="it-IT" sz="2200" dirty="0"/>
              <a:t> Compenetrazione tra industria e medicina.</a:t>
            </a:r>
          </a:p>
          <a:p>
            <a:pPr>
              <a:buFont typeface="Wingdings" pitchFamily="2" charset="2"/>
              <a:buChar char="q"/>
            </a:pPr>
            <a:r>
              <a:rPr lang="it-IT" sz="2200" dirty="0"/>
              <a:t> Emergere di branche della medicina dedicate allo studio dell’invecchiamento e delle condizioni ad esso legate. </a:t>
            </a:r>
          </a:p>
          <a:p>
            <a:pPr>
              <a:buFont typeface="Wingdings" pitchFamily="2" charset="2"/>
              <a:buChar char="q"/>
            </a:pPr>
            <a:endParaRPr lang="it-IT" sz="2200" dirty="0"/>
          </a:p>
          <a:p>
            <a:pPr>
              <a:buFont typeface="Wingdings" pitchFamily="2" charset="2"/>
              <a:buChar char="q"/>
            </a:pPr>
            <a:endParaRPr lang="it-IT" sz="2200" dirty="0"/>
          </a:p>
        </p:txBody>
      </p:sp>
      <p:pic>
        <p:nvPicPr>
          <p:cNvPr id="1028" name="Picture 4" descr="Processo di invecchiamento, perché non è uguale per tutti | Aging Project">
            <a:extLst>
              <a:ext uri="{FF2B5EF4-FFF2-40B4-BE49-F238E27FC236}">
                <a16:creationId xmlns:a16="http://schemas.microsoft.com/office/drawing/2014/main" id="{1A4A0768-2673-F90F-CEA7-781038E33E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7184" y="836676"/>
            <a:ext cx="3606800" cy="22479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ome contrastare l'invecchiamento della pelle: Biorivitalizzazione">
            <a:extLst>
              <a:ext uri="{FF2B5EF4-FFF2-40B4-BE49-F238E27FC236}">
                <a16:creationId xmlns:a16="http://schemas.microsoft.com/office/drawing/2014/main" id="{551689D1-ADA0-53D1-891C-A651F2E293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28574" y="2381250"/>
            <a:ext cx="3873500" cy="20955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Segni dell'invecchiamento, quali sono e come combatterli?">
            <a:extLst>
              <a:ext uri="{FF2B5EF4-FFF2-40B4-BE49-F238E27FC236}">
                <a16:creationId xmlns:a16="http://schemas.microsoft.com/office/drawing/2014/main" id="{34C1FFDB-DEBB-3785-0D3A-7A130B27C28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2250" y="4476750"/>
            <a:ext cx="4165600" cy="19558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Torna a Campobasso la &quot;Settimana del buon invecchiamento&quot; - DIRE.it">
            <a:extLst>
              <a:ext uri="{FF2B5EF4-FFF2-40B4-BE49-F238E27FC236}">
                <a16:creationId xmlns:a16="http://schemas.microsoft.com/office/drawing/2014/main" id="{284FEC15-8F8E-C0E6-246E-9C33258728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11423" y="836676"/>
            <a:ext cx="1663212" cy="1398456"/>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Come fermare l'invecchiamento | Fondazione Umberto Veronesi">
            <a:extLst>
              <a:ext uri="{FF2B5EF4-FFF2-40B4-BE49-F238E27FC236}">
                <a16:creationId xmlns:a16="http://schemas.microsoft.com/office/drawing/2014/main" id="{9A56E28D-E58E-C28A-2B24-CF4BB7DEF52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93657" y="3149891"/>
            <a:ext cx="2308957" cy="153650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Cosa prevede il libro verde UE sull'invecchiamento della popolazione -  Fondo ASIM">
            <a:extLst>
              <a:ext uri="{FF2B5EF4-FFF2-40B4-BE49-F238E27FC236}">
                <a16:creationId xmlns:a16="http://schemas.microsoft.com/office/drawing/2014/main" id="{A973B3EE-FE32-59BE-3EFE-51553FFD0D0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93657" y="4759411"/>
            <a:ext cx="2684584" cy="16731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5468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8729D1-7EDC-4462-8F18-AFFF10FE1EDE}"/>
              </a:ext>
            </a:extLst>
          </p:cNvPr>
          <p:cNvSpPr>
            <a:spLocks noGrp="1"/>
          </p:cNvSpPr>
          <p:nvPr>
            <p:ph type="title"/>
          </p:nvPr>
        </p:nvSpPr>
        <p:spPr/>
        <p:txBody>
          <a:bodyPr/>
          <a:lstStyle/>
          <a:p>
            <a:r>
              <a:rPr lang="it-IT" dirty="0"/>
              <a:t>LA SCIENZA DA MONDO A SE’ A MONDO SOCIALE</a:t>
            </a:r>
          </a:p>
        </p:txBody>
      </p:sp>
      <p:sp>
        <p:nvSpPr>
          <p:cNvPr id="3" name="Segnaposto contenuto 2">
            <a:extLst>
              <a:ext uri="{FF2B5EF4-FFF2-40B4-BE49-F238E27FC236}">
                <a16:creationId xmlns:a16="http://schemas.microsoft.com/office/drawing/2014/main" id="{EB19ACE3-C74E-4484-A341-004C452CB529}"/>
              </a:ext>
            </a:extLst>
          </p:cNvPr>
          <p:cNvSpPr>
            <a:spLocks noGrp="1"/>
          </p:cNvSpPr>
          <p:nvPr>
            <p:ph sz="half" idx="1"/>
          </p:nvPr>
        </p:nvSpPr>
        <p:spPr>
          <a:xfrm>
            <a:off x="1024128" y="1787930"/>
            <a:ext cx="4754880" cy="4521429"/>
          </a:xfrm>
          <a:ln>
            <a:solidFill>
              <a:srgbClr val="FF0000"/>
            </a:solidFill>
          </a:ln>
        </p:spPr>
        <p:txBody>
          <a:bodyPr>
            <a:normAutofit lnSpcReduction="10000"/>
          </a:bodyPr>
          <a:lstStyle/>
          <a:p>
            <a:r>
              <a:rPr lang="it-IT" b="1" dirty="0"/>
              <a:t>Cos’è la sociologia?</a:t>
            </a:r>
          </a:p>
          <a:p>
            <a:pPr marL="0" indent="0">
              <a:lnSpc>
                <a:spcPct val="100000"/>
              </a:lnSpc>
              <a:buNone/>
            </a:pPr>
            <a:r>
              <a:rPr lang="it-IT" dirty="0"/>
              <a:t>«si propone di intendere, in virtù di un processo interpretativo, l'agire sociale dotato di senso e spiegarlo causalmente nel suo corso e nei suoi effetti» (Max Weber)</a:t>
            </a:r>
          </a:p>
          <a:p>
            <a:pPr>
              <a:lnSpc>
                <a:spcPct val="100000"/>
              </a:lnSpc>
            </a:pPr>
            <a:r>
              <a:rPr lang="it-IT" dirty="0"/>
              <a:t>«lo studio della vita sociale umana, dei gruppi e delle società» (Anthony Giddens)</a:t>
            </a:r>
          </a:p>
          <a:p>
            <a:pPr>
              <a:lnSpc>
                <a:spcPct val="100000"/>
              </a:lnSpc>
            </a:pPr>
            <a:r>
              <a:rPr lang="it-IT" dirty="0"/>
              <a:t>«studia con propri metodi di indagine e tecniche della ricerca (…) le manifestazioni tipiche della vita associata (Luciano Gallino)</a:t>
            </a:r>
          </a:p>
          <a:p>
            <a:pPr>
              <a:lnSpc>
                <a:spcPct val="100000"/>
              </a:lnSpc>
            </a:pPr>
            <a:endParaRPr lang="it-IT" dirty="0"/>
          </a:p>
        </p:txBody>
      </p:sp>
      <p:sp>
        <p:nvSpPr>
          <p:cNvPr id="4" name="Segnaposto contenuto 3">
            <a:extLst>
              <a:ext uri="{FF2B5EF4-FFF2-40B4-BE49-F238E27FC236}">
                <a16:creationId xmlns:a16="http://schemas.microsoft.com/office/drawing/2014/main" id="{2BE013F0-798E-8DB0-70F8-8174D3E1E379}"/>
              </a:ext>
            </a:extLst>
          </p:cNvPr>
          <p:cNvSpPr>
            <a:spLocks noGrp="1"/>
          </p:cNvSpPr>
          <p:nvPr>
            <p:ph sz="half" idx="2"/>
          </p:nvPr>
        </p:nvSpPr>
        <p:spPr/>
        <p:txBody>
          <a:bodyPr>
            <a:normAutofit lnSpcReduction="10000"/>
          </a:bodyPr>
          <a:lstStyle/>
          <a:p>
            <a:r>
              <a:rPr lang="it-IT" dirty="0"/>
              <a:t>Fino agli anni 60 del secolo scorso la sociologia, così come altre discipline appartenenti alle scienze sociali, non si è occupata di scienza. </a:t>
            </a:r>
          </a:p>
          <a:p>
            <a:r>
              <a:rPr lang="it-IT" dirty="0"/>
              <a:t>La conoscenza scientifica era reputata </a:t>
            </a:r>
            <a:r>
              <a:rPr lang="it-IT" i="1" dirty="0"/>
              <a:t>oggettiva</a:t>
            </a:r>
            <a:r>
              <a:rPr lang="it-IT" dirty="0"/>
              <a:t>, ossia il risultato di metodi e tecniche </a:t>
            </a:r>
            <a:r>
              <a:rPr lang="it-IT" i="1" dirty="0"/>
              <a:t>indipendenti dal contesto.</a:t>
            </a:r>
          </a:p>
          <a:p>
            <a:r>
              <a:rPr lang="it-IT" dirty="0"/>
              <a:t>Da questa prospettiva la scienza non è soggetta a cambiamenti storici, sociali, culturali, economici. Al contrario, essa si presentava come un’attività di scoperta progressiva di aspetti della realtà esistenti a </a:t>
            </a:r>
            <a:r>
              <a:rPr lang="it-IT" i="1" dirty="0"/>
              <a:t>prescindere</a:t>
            </a:r>
            <a:r>
              <a:rPr lang="it-IT" dirty="0"/>
              <a:t>. </a:t>
            </a:r>
          </a:p>
          <a:p>
            <a:endParaRPr lang="it-IT" dirty="0"/>
          </a:p>
        </p:txBody>
      </p:sp>
    </p:spTree>
    <p:extLst>
      <p:ext uri="{BB962C8B-B14F-4D97-AF65-F5344CB8AC3E}">
        <p14:creationId xmlns:p14="http://schemas.microsoft.com/office/powerpoint/2010/main" val="1471688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CA8C5E-C5A2-8609-1E0F-3F969B7EAE52}"/>
              </a:ext>
            </a:extLst>
          </p:cNvPr>
          <p:cNvSpPr>
            <a:spLocks noGrp="1"/>
          </p:cNvSpPr>
          <p:nvPr>
            <p:ph type="title"/>
          </p:nvPr>
        </p:nvSpPr>
        <p:spPr>
          <a:xfrm>
            <a:off x="1024127" y="471509"/>
            <a:ext cx="4907751" cy="1737360"/>
          </a:xfrm>
        </p:spPr>
        <p:txBody>
          <a:bodyPr/>
          <a:lstStyle/>
          <a:p>
            <a:r>
              <a:rPr lang="it-IT" dirty="0"/>
              <a:t>i paradigmi scientifici/1</a:t>
            </a:r>
          </a:p>
        </p:txBody>
      </p:sp>
      <p:sp>
        <p:nvSpPr>
          <p:cNvPr id="4" name="Segnaposto testo 3">
            <a:extLst>
              <a:ext uri="{FF2B5EF4-FFF2-40B4-BE49-F238E27FC236}">
                <a16:creationId xmlns:a16="http://schemas.microsoft.com/office/drawing/2014/main" id="{AE885876-B531-AFF0-7B4B-DEF56218206E}"/>
              </a:ext>
            </a:extLst>
          </p:cNvPr>
          <p:cNvSpPr>
            <a:spLocks noGrp="1"/>
          </p:cNvSpPr>
          <p:nvPr>
            <p:ph type="body" sz="half" idx="2"/>
          </p:nvPr>
        </p:nvSpPr>
        <p:spPr>
          <a:xfrm>
            <a:off x="1024127" y="1688123"/>
            <a:ext cx="4907752" cy="4331677"/>
          </a:xfrm>
        </p:spPr>
        <p:txBody>
          <a:bodyPr>
            <a:normAutofit lnSpcReduction="10000"/>
          </a:bodyPr>
          <a:lstStyle/>
          <a:p>
            <a:r>
              <a:rPr lang="it-IT" sz="1800" dirty="0"/>
              <a:t>1962 La struttura delle rivoluzioni scientifiche di Thomas Kuhn: </a:t>
            </a:r>
          </a:p>
          <a:p>
            <a:pPr marL="342900" indent="-342900">
              <a:buFont typeface="Wingdings" pitchFamily="2" charset="2"/>
              <a:buChar char="q"/>
            </a:pPr>
            <a:r>
              <a:rPr lang="it-IT" sz="1800" dirty="0"/>
              <a:t>La ricerca scientifica viene qui raffigurata come un’attività profondamente radicata nelle relazioni e nei contesti sociali in cui essa viene prodotta; </a:t>
            </a:r>
          </a:p>
          <a:p>
            <a:pPr marL="342900" indent="-342900">
              <a:buFont typeface="Wingdings" pitchFamily="2" charset="2"/>
              <a:buChar char="q"/>
            </a:pPr>
            <a:r>
              <a:rPr lang="it-IT" sz="1800" dirty="0"/>
              <a:t>I problemi scientificamente rilevanti, le ipotesi e i metodi adoperati per verificarle (ossia i paradigmi), si solidificano e/o cambiano nel corso del tempo. </a:t>
            </a:r>
          </a:p>
          <a:p>
            <a:pPr marL="342900" indent="-342900">
              <a:buFont typeface="Wingdings" pitchFamily="2" charset="2"/>
              <a:buChar char="q"/>
            </a:pPr>
            <a:r>
              <a:rPr lang="it-IT" sz="1800" dirty="0"/>
              <a:t>I cambi di paradigma (le cosiddette rivoluzioni scientifiche) entrano in crisi per insiemi complessi di ragioni, che poi portano alla «perdita della conoscenza acquisita fino a quel momento.</a:t>
            </a:r>
          </a:p>
          <a:p>
            <a:pPr marL="342900" indent="-342900">
              <a:buFont typeface="Arial" panose="020B0604020202020204" pitchFamily="34" charset="0"/>
              <a:buChar char="•"/>
            </a:pPr>
            <a:endParaRPr lang="it-IT" sz="2200" dirty="0"/>
          </a:p>
          <a:p>
            <a:pPr marL="342900" indent="-342900">
              <a:buFont typeface="Arial" panose="020B0604020202020204" pitchFamily="34" charset="0"/>
              <a:buChar char="•"/>
            </a:pPr>
            <a:endParaRPr lang="it-IT" sz="2200" dirty="0"/>
          </a:p>
          <a:p>
            <a:pPr marL="342900" indent="-342900">
              <a:buFont typeface="Arial" panose="020B0604020202020204" pitchFamily="34" charset="0"/>
              <a:buChar char="•"/>
            </a:pPr>
            <a:endParaRPr lang="it-IT" sz="2200" dirty="0"/>
          </a:p>
        </p:txBody>
      </p:sp>
      <p:sp>
        <p:nvSpPr>
          <p:cNvPr id="7" name="Segnaposto contenuto 2">
            <a:extLst>
              <a:ext uri="{FF2B5EF4-FFF2-40B4-BE49-F238E27FC236}">
                <a16:creationId xmlns:a16="http://schemas.microsoft.com/office/drawing/2014/main" id="{77EC5E23-97D7-57BB-A921-7B60B1993280}"/>
              </a:ext>
            </a:extLst>
          </p:cNvPr>
          <p:cNvSpPr>
            <a:spLocks noGrp="1"/>
          </p:cNvSpPr>
          <p:nvPr>
            <p:ph idx="1"/>
          </p:nvPr>
        </p:nvSpPr>
        <p:spPr>
          <a:xfrm>
            <a:off x="6260122" y="822960"/>
            <a:ext cx="5133301" cy="5184648"/>
          </a:xfrm>
          <a:ln>
            <a:solidFill>
              <a:srgbClr val="FF0000"/>
            </a:solidFill>
          </a:ln>
        </p:spPr>
        <p:txBody>
          <a:bodyPr>
            <a:normAutofit fontScale="85000" lnSpcReduction="20000"/>
          </a:bodyPr>
          <a:lstStyle/>
          <a:p>
            <a:pPr marL="0" indent="0">
              <a:lnSpc>
                <a:spcPct val="128000"/>
              </a:lnSpc>
              <a:spcBef>
                <a:spcPts val="600"/>
              </a:spcBef>
              <a:buNone/>
            </a:pPr>
            <a:r>
              <a:rPr lang="it-IT" sz="2300" b="1" dirty="0"/>
              <a:t>Lo studio delle cause delle epidemie</a:t>
            </a:r>
          </a:p>
          <a:p>
            <a:pPr>
              <a:lnSpc>
                <a:spcPct val="128000"/>
              </a:lnSpc>
              <a:spcBef>
                <a:spcPts val="600"/>
              </a:spcBef>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300" dirty="0"/>
              <a:t> Ad </a:t>
            </a:r>
            <a:r>
              <a:rPr lang="en-GB" sz="2300" dirty="0" err="1"/>
              <a:t>inizio</a:t>
            </a:r>
            <a:r>
              <a:rPr lang="en-GB" sz="2300" dirty="0"/>
              <a:t> ‘800 secondo il </a:t>
            </a:r>
            <a:r>
              <a:rPr lang="en-GB" sz="2300" dirty="0" err="1"/>
              <a:t>Paradigma</a:t>
            </a:r>
            <a:r>
              <a:rPr lang="en-GB" sz="2300" dirty="0"/>
              <a:t> </a:t>
            </a:r>
            <a:r>
              <a:rPr lang="en-GB" sz="2300" dirty="0" err="1"/>
              <a:t>dominante</a:t>
            </a:r>
            <a:r>
              <a:rPr lang="en-GB" sz="2300" dirty="0"/>
              <a:t> le </a:t>
            </a:r>
            <a:r>
              <a:rPr lang="en-GB" sz="2300" dirty="0" err="1"/>
              <a:t>epidemie</a:t>
            </a:r>
            <a:r>
              <a:rPr lang="en-GB" sz="2300" dirty="0"/>
              <a:t> </a:t>
            </a:r>
            <a:r>
              <a:rPr lang="en-GB" sz="2300" dirty="0" err="1"/>
              <a:t>erano</a:t>
            </a:r>
            <a:r>
              <a:rPr lang="en-GB" sz="2300" dirty="0"/>
              <a:t> </a:t>
            </a:r>
            <a:r>
              <a:rPr lang="en-GB" sz="2300" dirty="0" err="1"/>
              <a:t>causate</a:t>
            </a:r>
            <a:r>
              <a:rPr lang="en-GB" sz="2300" dirty="0"/>
              <a:t> da </a:t>
            </a:r>
            <a:r>
              <a:rPr lang="en-GB" sz="2300" dirty="0" err="1"/>
              <a:t>miasmi</a:t>
            </a:r>
            <a:r>
              <a:rPr lang="en-GB" sz="2300" dirty="0"/>
              <a:t>. </a:t>
            </a:r>
          </a:p>
          <a:p>
            <a:pPr>
              <a:lnSpc>
                <a:spcPct val="128000"/>
              </a:lnSpc>
              <a:spcBef>
                <a:spcPts val="600"/>
              </a:spcBef>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300" dirty="0"/>
              <a:t> Vienna: Ignazio Filippo </a:t>
            </a:r>
            <a:r>
              <a:rPr lang="en-GB" sz="2300" dirty="0" err="1"/>
              <a:t>Semmelwels</a:t>
            </a:r>
            <a:r>
              <a:rPr lang="en-GB" sz="2300" dirty="0"/>
              <a:t> </a:t>
            </a:r>
            <a:r>
              <a:rPr lang="en-GB" sz="2300" dirty="0" err="1"/>
              <a:t>svolge</a:t>
            </a:r>
            <a:r>
              <a:rPr lang="en-GB" sz="2300" dirty="0"/>
              <a:t> il </a:t>
            </a:r>
            <a:r>
              <a:rPr lang="en-GB" sz="2300" dirty="0" err="1"/>
              <a:t>suo</a:t>
            </a:r>
            <a:r>
              <a:rPr lang="en-GB" sz="2300" dirty="0"/>
              <a:t> </a:t>
            </a:r>
            <a:r>
              <a:rPr lang="en-GB" sz="2300" dirty="0" err="1"/>
              <a:t>tirocinio</a:t>
            </a:r>
            <a:r>
              <a:rPr lang="en-GB" sz="2300" dirty="0"/>
              <a:t> in un </a:t>
            </a:r>
            <a:r>
              <a:rPr lang="en-GB" sz="2300" dirty="0" err="1"/>
              <a:t>padiglione</a:t>
            </a:r>
            <a:r>
              <a:rPr lang="en-GB" sz="2300" dirty="0"/>
              <a:t> di </a:t>
            </a:r>
            <a:r>
              <a:rPr lang="en-GB" sz="2300" dirty="0" err="1"/>
              <a:t>ostetricia</a:t>
            </a:r>
            <a:r>
              <a:rPr lang="en-GB" sz="2300" dirty="0"/>
              <a:t> in cui vi con </a:t>
            </a:r>
            <a:r>
              <a:rPr lang="en-GB" sz="2300" dirty="0" err="1"/>
              <a:t>una</a:t>
            </a:r>
            <a:r>
              <a:rPr lang="en-GB" sz="2300" dirty="0"/>
              <a:t> </a:t>
            </a:r>
            <a:r>
              <a:rPr lang="en-GB" sz="2300" dirty="0" err="1"/>
              <a:t>altissima</a:t>
            </a:r>
            <a:r>
              <a:rPr lang="en-GB" sz="2300" dirty="0"/>
              <a:t> </a:t>
            </a:r>
            <a:r>
              <a:rPr lang="en-GB" sz="2300" dirty="0" err="1"/>
              <a:t>mortalità</a:t>
            </a:r>
            <a:r>
              <a:rPr lang="en-GB" sz="2300" dirty="0"/>
              <a:t> </a:t>
            </a:r>
            <a:r>
              <a:rPr lang="en-GB" sz="2300" dirty="0" err="1"/>
              <a:t>delle</a:t>
            </a:r>
            <a:r>
              <a:rPr lang="en-GB" sz="2300" dirty="0"/>
              <a:t> </a:t>
            </a:r>
            <a:r>
              <a:rPr lang="en-GB" sz="2300" dirty="0" err="1"/>
              <a:t>partorienti</a:t>
            </a:r>
            <a:r>
              <a:rPr lang="en-GB" sz="2300" dirty="0"/>
              <a:t> (96%). </a:t>
            </a:r>
          </a:p>
          <a:p>
            <a:pPr>
              <a:lnSpc>
                <a:spcPct val="128000"/>
              </a:lnSpc>
              <a:spcBef>
                <a:spcPts val="600"/>
              </a:spcBef>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300" dirty="0"/>
              <a:t> </a:t>
            </a:r>
            <a:r>
              <a:rPr lang="en-GB" sz="2300" dirty="0" err="1"/>
              <a:t>Semmelwels</a:t>
            </a:r>
            <a:r>
              <a:rPr lang="en-GB" sz="2300" dirty="0"/>
              <a:t> </a:t>
            </a:r>
            <a:r>
              <a:rPr lang="it-IT" sz="2300" dirty="0"/>
              <a:t>intuì che la causa dell’elevatissimo tasso di mortalità era legata alle mani dei medici che, per routine, visitavano le donne dopo avere sezionato cadaveri. Il lavaggio delle mani diventa quindi obbligatorio (il tasso di mortalità si riduce al 5%).  </a:t>
            </a:r>
          </a:p>
          <a:p>
            <a:pPr marL="0" indent="0">
              <a:buNone/>
            </a:pPr>
            <a:endParaRPr lang="it-IT" sz="2200" dirty="0"/>
          </a:p>
        </p:txBody>
      </p:sp>
    </p:spTree>
    <p:extLst>
      <p:ext uri="{BB962C8B-B14F-4D97-AF65-F5344CB8AC3E}">
        <p14:creationId xmlns:p14="http://schemas.microsoft.com/office/powerpoint/2010/main" val="1600285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0E66F5-1A0D-4F25-CC8E-CEC7F33BEA69}"/>
              </a:ext>
            </a:extLst>
          </p:cNvPr>
          <p:cNvSpPr>
            <a:spLocks noGrp="1"/>
          </p:cNvSpPr>
          <p:nvPr>
            <p:ph type="title"/>
          </p:nvPr>
        </p:nvSpPr>
        <p:spPr/>
        <p:txBody>
          <a:bodyPr/>
          <a:lstStyle/>
          <a:p>
            <a:r>
              <a:rPr lang="it-IT" dirty="0"/>
              <a:t>i paradigmi scientifici/2</a:t>
            </a:r>
          </a:p>
        </p:txBody>
      </p:sp>
      <p:sp>
        <p:nvSpPr>
          <p:cNvPr id="3" name="Segnaposto contenuto 2">
            <a:extLst>
              <a:ext uri="{FF2B5EF4-FFF2-40B4-BE49-F238E27FC236}">
                <a16:creationId xmlns:a16="http://schemas.microsoft.com/office/drawing/2014/main" id="{9E44486E-4D3B-B985-67EA-EF238ACE2FE2}"/>
              </a:ext>
            </a:extLst>
          </p:cNvPr>
          <p:cNvSpPr>
            <a:spLocks noGrp="1"/>
          </p:cNvSpPr>
          <p:nvPr>
            <p:ph idx="1"/>
          </p:nvPr>
        </p:nvSpPr>
        <p:spPr/>
        <p:txBody>
          <a:bodyPr/>
          <a:lstStyle/>
          <a:p>
            <a:pPr>
              <a:buFont typeface="Wingdings" pitchFamily="2" charset="2"/>
              <a:buChar char="q"/>
            </a:pPr>
            <a:r>
              <a:rPr lang="it-IT" dirty="0"/>
              <a:t> Durante i periodi di scienza «normale», la ricerca si può assimilare a un’attività di </a:t>
            </a:r>
            <a:r>
              <a:rPr lang="it-IT" i="1" dirty="0"/>
              <a:t>soluzione di rompicapi, </a:t>
            </a:r>
            <a:r>
              <a:rPr lang="it-IT" dirty="0"/>
              <a:t>in cui problemi condivisi vengono risolti tramite modalità date per acquisite; </a:t>
            </a:r>
          </a:p>
          <a:p>
            <a:pPr>
              <a:buFont typeface="Wingdings" pitchFamily="2" charset="2"/>
              <a:buChar char="q"/>
            </a:pPr>
            <a:r>
              <a:rPr lang="it-IT" i="1" dirty="0"/>
              <a:t> </a:t>
            </a:r>
            <a:r>
              <a:rPr lang="it-IT" dirty="0"/>
              <a:t>Le anomalie, ossia i problemi non risolvibili o non affrontati, vengono accantonati o non considerati in modo da non mettere in crisi il paradigma dominante. Quando le anomalie diventano troppo vistose quest’ultimo entra in crisi; </a:t>
            </a:r>
          </a:p>
          <a:p>
            <a:pPr>
              <a:buFont typeface="Wingdings" pitchFamily="2" charset="2"/>
              <a:buChar char="q"/>
            </a:pPr>
            <a:r>
              <a:rPr lang="it-IT" dirty="0"/>
              <a:t> La prevalenza di un paradigma non dipende però solamente dalla sua capacità di risolvere problemi, ma da altri fattori eminentemente sociali (es. coerenza con il contesto culturale e con gli interessi economici/politici dominanti; appoggio da parte di personalità scientifiche riconosciute, di associazioni/comunità professionali, istituzioni). </a:t>
            </a:r>
          </a:p>
        </p:txBody>
      </p:sp>
    </p:spTree>
    <p:extLst>
      <p:ext uri="{BB962C8B-B14F-4D97-AF65-F5344CB8AC3E}">
        <p14:creationId xmlns:p14="http://schemas.microsoft.com/office/powerpoint/2010/main" val="743139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0E66F5-1A0D-4F25-CC8E-CEC7F33BEA69}"/>
              </a:ext>
            </a:extLst>
          </p:cNvPr>
          <p:cNvSpPr>
            <a:spLocks noGrp="1"/>
          </p:cNvSpPr>
          <p:nvPr>
            <p:ph type="title"/>
          </p:nvPr>
        </p:nvSpPr>
        <p:spPr/>
        <p:txBody>
          <a:bodyPr/>
          <a:lstStyle/>
          <a:p>
            <a:r>
              <a:rPr lang="it-IT" dirty="0"/>
              <a:t>Il «programma forte»</a:t>
            </a:r>
          </a:p>
        </p:txBody>
      </p:sp>
      <p:sp>
        <p:nvSpPr>
          <p:cNvPr id="3" name="Segnaposto contenuto 2">
            <a:extLst>
              <a:ext uri="{FF2B5EF4-FFF2-40B4-BE49-F238E27FC236}">
                <a16:creationId xmlns:a16="http://schemas.microsoft.com/office/drawing/2014/main" id="{9E44486E-4D3B-B985-67EA-EF238ACE2FE2}"/>
              </a:ext>
            </a:extLst>
          </p:cNvPr>
          <p:cNvSpPr>
            <a:spLocks noGrp="1"/>
          </p:cNvSpPr>
          <p:nvPr>
            <p:ph idx="1"/>
          </p:nvPr>
        </p:nvSpPr>
        <p:spPr>
          <a:xfrm>
            <a:off x="1024128" y="2286000"/>
            <a:ext cx="10020110" cy="4023360"/>
          </a:xfrm>
        </p:spPr>
        <p:txBody>
          <a:bodyPr>
            <a:normAutofit fontScale="92500" lnSpcReduction="20000"/>
          </a:bodyPr>
          <a:lstStyle/>
          <a:p>
            <a:pPr>
              <a:buFont typeface="Wingdings" pitchFamily="2" charset="2"/>
              <a:buChar char="q"/>
            </a:pPr>
            <a:r>
              <a:rPr lang="it-IT" dirty="0"/>
              <a:t> Dagli anni ‘70 si afferma il </a:t>
            </a:r>
            <a:r>
              <a:rPr lang="it-IT" i="1" dirty="0" err="1"/>
              <a:t>costruzionismo</a:t>
            </a:r>
            <a:r>
              <a:rPr lang="it-IT" i="1" dirty="0"/>
              <a:t> sociale </a:t>
            </a:r>
            <a:r>
              <a:rPr lang="it-IT" dirty="0"/>
              <a:t>nello studio della scienza, caratterizzato dalla convinzione che i risultati della scienza dipendano in modo più o meno diretto da aspetti sociali e culturali; </a:t>
            </a:r>
          </a:p>
          <a:p>
            <a:pPr>
              <a:buFont typeface="Wingdings" pitchFamily="2" charset="2"/>
              <a:buChar char="q"/>
            </a:pPr>
            <a:r>
              <a:rPr lang="it-IT" dirty="0"/>
              <a:t> La scuola di Edimburgo dà vita al cosiddetto «programma forte», ossia una serie di principi metodologici per l’analisi della conoscenza scientifica (</a:t>
            </a:r>
            <a:r>
              <a:rPr lang="it-IT" dirty="0" err="1"/>
              <a:t>Bloor</a:t>
            </a:r>
            <a:r>
              <a:rPr lang="it-IT" dirty="0"/>
              <a:t>, 1976). Questa dovrebbe essere:</a:t>
            </a:r>
          </a:p>
          <a:p>
            <a:pPr>
              <a:buFont typeface="Arial" panose="020B0604020202020204" pitchFamily="34" charset="0"/>
              <a:buChar char="•"/>
            </a:pPr>
            <a:r>
              <a:rPr lang="it-IT" sz="2000" dirty="0"/>
              <a:t>  </a:t>
            </a:r>
            <a:r>
              <a:rPr lang="it-IT" sz="2000" i="1" dirty="0"/>
              <a:t>Causalità</a:t>
            </a:r>
            <a:r>
              <a:rPr lang="it-IT" sz="2000" dirty="0"/>
              <a:t>: esigenza di capire le condizioni (psicologiche, sociali e culturali) che portano alla produzione di determinate idee o conoscenze scientifiche; </a:t>
            </a:r>
          </a:p>
          <a:p>
            <a:pPr>
              <a:buFont typeface="Arial" panose="020B0604020202020204" pitchFamily="34" charset="0"/>
              <a:buChar char="•"/>
            </a:pPr>
            <a:r>
              <a:rPr lang="it-IT" sz="2000" dirty="0"/>
              <a:t>  </a:t>
            </a:r>
            <a:r>
              <a:rPr lang="it-IT" sz="2000" i="1" dirty="0"/>
              <a:t>Imparzialità</a:t>
            </a:r>
            <a:r>
              <a:rPr lang="it-IT" sz="2000" dirty="0"/>
              <a:t>: esigenza di considerare i casi studio a prescindere dalla correttezza o meno delle conoscenze scientifiche prodotte; </a:t>
            </a:r>
          </a:p>
          <a:p>
            <a:pPr>
              <a:buFont typeface="Arial" panose="020B0604020202020204" pitchFamily="34" charset="0"/>
              <a:buChar char="•"/>
            </a:pPr>
            <a:r>
              <a:rPr lang="it-IT" sz="2000" dirty="0"/>
              <a:t> </a:t>
            </a:r>
            <a:r>
              <a:rPr lang="it-IT" sz="2000" i="1" dirty="0"/>
              <a:t>Simmetria</a:t>
            </a:r>
            <a:r>
              <a:rPr lang="it-IT" sz="2000" dirty="0"/>
              <a:t>: l’importanza di applicare gli stessi modelli interpretativi per spiegare le conoscenze scientifiche «vere» e «false»;</a:t>
            </a:r>
          </a:p>
          <a:p>
            <a:pPr>
              <a:buFont typeface="Arial" panose="020B0604020202020204" pitchFamily="34" charset="0"/>
              <a:buChar char="•"/>
            </a:pPr>
            <a:r>
              <a:rPr lang="it-IT" sz="2000" dirty="0"/>
              <a:t> </a:t>
            </a:r>
            <a:r>
              <a:rPr lang="it-IT" sz="2000" i="1" dirty="0"/>
              <a:t>Riflessività</a:t>
            </a:r>
            <a:r>
              <a:rPr lang="it-IT" sz="2000" dirty="0"/>
              <a:t>: mettere in luce come gli aspetti sociali condizionano anche la produzione di conoscenza sociologica.  </a:t>
            </a:r>
          </a:p>
          <a:p>
            <a:pPr>
              <a:buFont typeface="Arial" panose="020B0604020202020204" pitchFamily="34" charset="0"/>
              <a:buChar char="•"/>
            </a:pPr>
            <a:endParaRPr lang="it-IT" dirty="0"/>
          </a:p>
        </p:txBody>
      </p:sp>
    </p:spTree>
    <p:extLst>
      <p:ext uri="{BB962C8B-B14F-4D97-AF65-F5344CB8AC3E}">
        <p14:creationId xmlns:p14="http://schemas.microsoft.com/office/powerpoint/2010/main" val="562372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3136E1-2939-3467-89B5-603ADB568B24}"/>
              </a:ext>
            </a:extLst>
          </p:cNvPr>
          <p:cNvSpPr>
            <a:spLocks noGrp="1"/>
          </p:cNvSpPr>
          <p:nvPr>
            <p:ph type="title"/>
          </p:nvPr>
        </p:nvSpPr>
        <p:spPr/>
        <p:txBody>
          <a:bodyPr/>
          <a:lstStyle/>
          <a:p>
            <a:r>
              <a:rPr lang="it-IT" dirty="0"/>
              <a:t>GLI STUDI DI LABORATORIO/1</a:t>
            </a:r>
          </a:p>
        </p:txBody>
      </p:sp>
      <p:sp>
        <p:nvSpPr>
          <p:cNvPr id="3" name="Segnaposto contenuto 2">
            <a:extLst>
              <a:ext uri="{FF2B5EF4-FFF2-40B4-BE49-F238E27FC236}">
                <a16:creationId xmlns:a16="http://schemas.microsoft.com/office/drawing/2014/main" id="{8FF51BEE-7262-2972-65A6-E5FD02219EE8}"/>
              </a:ext>
            </a:extLst>
          </p:cNvPr>
          <p:cNvSpPr>
            <a:spLocks noGrp="1"/>
          </p:cNvSpPr>
          <p:nvPr>
            <p:ph idx="1"/>
          </p:nvPr>
        </p:nvSpPr>
        <p:spPr/>
        <p:txBody>
          <a:bodyPr/>
          <a:lstStyle/>
          <a:p>
            <a:pPr>
              <a:buFont typeface="Wingdings" pitchFamily="2" charset="2"/>
              <a:buChar char="q"/>
            </a:pPr>
            <a:r>
              <a:rPr lang="it-IT" dirty="0"/>
              <a:t> Tra la fine degli anni ‘70 e l’inizio degli anni ‘80 i sociologi fondatori dei nascenti STS (Latour, </a:t>
            </a:r>
            <a:r>
              <a:rPr lang="it-IT" dirty="0" err="1"/>
              <a:t>Woolgar</a:t>
            </a:r>
            <a:r>
              <a:rPr lang="it-IT" dirty="0"/>
              <a:t>, 1979; Knorr-Cetina, 1981) hanno dato vita ai cosiddetti studi di laboratorio.</a:t>
            </a:r>
          </a:p>
          <a:p>
            <a:pPr>
              <a:buFont typeface="Wingdings" pitchFamily="2" charset="2"/>
              <a:buChar char="q"/>
            </a:pPr>
            <a:r>
              <a:rPr lang="it-IT" dirty="0"/>
              <a:t> Attraverso metodi etnografici, basati principalmente sull’osservazione, questi studi hanno mostrato come attraverso l’interazione sociale gli scienziati svolgevano esperimenti e risolvevano eventuali controversie inerenti l’interpretazione dei risultati. </a:t>
            </a:r>
          </a:p>
          <a:p>
            <a:pPr>
              <a:buFont typeface="Wingdings" pitchFamily="2" charset="2"/>
              <a:buChar char="q"/>
            </a:pPr>
            <a:r>
              <a:rPr lang="it-IT" dirty="0">
                <a:solidFill>
                  <a:srgbClr val="FF0000"/>
                </a:solidFill>
              </a:rPr>
              <a:t> </a:t>
            </a:r>
            <a:r>
              <a:rPr lang="it-IT" dirty="0"/>
              <a:t>Le conoscenze scientifiche erano viste, quindi, come il frutto di attività pratiche che mirano a tradurre i «fatti scientifici» in testi, immagini, numeri. Ciò avviene grazie la scelta e l’utilizzo di strumenti tecnologici e, in secondo luogo, la negoziazione tra scienziati. </a:t>
            </a:r>
          </a:p>
        </p:txBody>
      </p:sp>
    </p:spTree>
    <p:extLst>
      <p:ext uri="{BB962C8B-B14F-4D97-AF65-F5344CB8AC3E}">
        <p14:creationId xmlns:p14="http://schemas.microsoft.com/office/powerpoint/2010/main" val="214879588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Integrale">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B4028482-F53A-4442-AB14-9B7A43F44F96}"/>
    </a:ext>
  </a:extLst>
</a:theme>
</file>

<file path=docProps/app.xml><?xml version="1.0" encoding="utf-8"?>
<Properties xmlns="http://schemas.openxmlformats.org/officeDocument/2006/extended-properties" xmlns:vt="http://schemas.openxmlformats.org/officeDocument/2006/docPropsVTypes">
  <Template>{FE6A9ED0-C332-164F-8762-191291CC227A}tf10001061</Template>
  <TotalTime>10181</TotalTime>
  <Words>2046</Words>
  <Application>Microsoft Macintosh PowerPoint</Application>
  <PresentationFormat>Widescreen</PresentationFormat>
  <Paragraphs>90</Paragraphs>
  <Slides>16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16</vt:i4>
      </vt:variant>
    </vt:vector>
  </HeadingPairs>
  <TitlesOfParts>
    <vt:vector size="22" baseType="lpstr">
      <vt:lpstr>Arial</vt:lpstr>
      <vt:lpstr>Tw Cen MT</vt:lpstr>
      <vt:lpstr>Tw Cen MT Condensed</vt:lpstr>
      <vt:lpstr>Wingdings</vt:lpstr>
      <vt:lpstr>Wingdings 3</vt:lpstr>
      <vt:lpstr>Integrale</vt:lpstr>
      <vt:lpstr>Sociologia dell’innovazione lEZIONE 1. Studiare l’innovazione da una prospettiva sociologica</vt:lpstr>
      <vt:lpstr>Struttura lezione</vt:lpstr>
      <vt:lpstr>La scienza è un mondo a se?</vt:lpstr>
      <vt:lpstr>Presentazione standard di PowerPoint</vt:lpstr>
      <vt:lpstr>LA SCIENZA DA MONDO A SE’ A MONDO SOCIALE</vt:lpstr>
      <vt:lpstr>i paradigmi scientifici/1</vt:lpstr>
      <vt:lpstr>i paradigmi scientifici/2</vt:lpstr>
      <vt:lpstr>Il «programma forte»</vt:lpstr>
      <vt:lpstr>GLI STUDI DI LABORATORIO/1</vt:lpstr>
      <vt:lpstr>GLI STUDI DI LABORATORIO/2</vt:lpstr>
      <vt:lpstr>Il focus sulla tecnologia</vt:lpstr>
      <vt:lpstr>COSA FANNO QUINDI GLI STS?</vt:lpstr>
      <vt:lpstr>STS e innovazione tecno-scientifica</vt:lpstr>
      <vt:lpstr>GLI ASPETTI pragmatici/1</vt:lpstr>
      <vt:lpstr>GLI ASPETTI pragmatici/2</vt:lpstr>
      <vt:lpstr>Capitolo 1 “EVOLUZIONE DI UN AMBITO SCIENTIFICO INTERDISCIPLINARE” PP 23-40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Sociologia dell’innovazione lEZIONE 1. iNNOVAZIONE TECNOLOGICA COME PROCESSO COEVOLUTIVO </dc:title>
  <dc:creator>Microsoft Office User</dc:creator>
  <cp:lastModifiedBy>Microsoft Office User</cp:lastModifiedBy>
  <cp:revision>17</cp:revision>
  <dcterms:created xsi:type="dcterms:W3CDTF">2022-11-29T10:54:23Z</dcterms:created>
  <dcterms:modified xsi:type="dcterms:W3CDTF">2023-02-27T09:43:30Z</dcterms:modified>
</cp:coreProperties>
</file>