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sldIdLst>
    <p:sldId id="287" r:id="rId5"/>
    <p:sldId id="263" r:id="rId6"/>
    <p:sldId id="295" r:id="rId7"/>
    <p:sldId id="298" r:id="rId8"/>
    <p:sldId id="297" r:id="rId9"/>
    <p:sldId id="299" r:id="rId10"/>
    <p:sldId id="302" r:id="rId11"/>
    <p:sldId id="301" r:id="rId12"/>
    <p:sldId id="300" r:id="rId13"/>
    <p:sldId id="306" r:id="rId14"/>
    <p:sldId id="310" r:id="rId15"/>
    <p:sldId id="307" r:id="rId16"/>
    <p:sldId id="311" r:id="rId17"/>
    <p:sldId id="312" r:id="rId18"/>
    <p:sldId id="294" r:id="rId19"/>
    <p:sldId id="273" r:id="rId2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8" userDrawn="1">
          <p15:clr>
            <a:srgbClr val="A4A3A4"/>
          </p15:clr>
        </p15:guide>
        <p15:guide id="2" pos="3024" userDrawn="1">
          <p15:clr>
            <a:srgbClr val="A4A3A4"/>
          </p15:clr>
        </p15:guide>
        <p15:guide id="3" orient="horz" pos="1842" userDrawn="1">
          <p15:clr>
            <a:srgbClr val="A4A3A4"/>
          </p15:clr>
        </p15:guide>
        <p15:guide id="4" pos="7242" userDrawn="1">
          <p15:clr>
            <a:srgbClr val="A4A3A4"/>
          </p15:clr>
        </p15:guide>
        <p15:guide id="5" pos="597" userDrawn="1">
          <p15:clr>
            <a:srgbClr val="A4A3A4"/>
          </p15:clr>
        </p15:guide>
        <p15:guide id="6" orient="horz" pos="10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B2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4" autoAdjust="0"/>
    <p:restoredTop sz="95850"/>
  </p:normalViewPr>
  <p:slideViewPr>
    <p:cSldViewPr snapToGrid="0" snapToObjects="1" showGuides="1">
      <p:cViewPr varScale="1">
        <p:scale>
          <a:sx n="59" d="100"/>
          <a:sy n="59" d="100"/>
        </p:scale>
        <p:origin x="848" y="60"/>
      </p:cViewPr>
      <p:guideLst>
        <p:guide orient="horz" pos="4088"/>
        <p:guide pos="3024"/>
        <p:guide orient="horz" pos="1842"/>
        <p:guide pos="7242"/>
        <p:guide pos="597"/>
        <p:guide orient="horz" pos="1071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4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taneo Donatella" userId="6c73c4d0-9952-4256-8b47-7b83334bc120" providerId="ADAL" clId="{E28DE8F6-C7DA-4B82-B45B-B46CB58821EF}"/>
    <pc:docChg chg="undo custSel addSld delSld modSld sldOrd">
      <pc:chgData name="Cattaneo Donatella" userId="6c73c4d0-9952-4256-8b47-7b83334bc120" providerId="ADAL" clId="{E28DE8F6-C7DA-4B82-B45B-B46CB58821EF}" dt="2023-03-02T12:50:48.620" v="500" actId="20577"/>
      <pc:docMkLst>
        <pc:docMk/>
      </pc:docMkLst>
      <pc:sldChg chg="modSp mod">
        <pc:chgData name="Cattaneo Donatella" userId="6c73c4d0-9952-4256-8b47-7b83334bc120" providerId="ADAL" clId="{E28DE8F6-C7DA-4B82-B45B-B46CB58821EF}" dt="2023-03-02T12:38:29.619" v="337" actId="20577"/>
        <pc:sldMkLst>
          <pc:docMk/>
          <pc:sldMk cId="0" sldId="263"/>
        </pc:sldMkLst>
        <pc:spChg chg="mod">
          <ac:chgData name="Cattaneo Donatella" userId="6c73c4d0-9952-4256-8b47-7b83334bc120" providerId="ADAL" clId="{E28DE8F6-C7DA-4B82-B45B-B46CB58821EF}" dt="2023-03-02T12:38:29.619" v="337" actId="20577"/>
          <ac:spMkLst>
            <pc:docMk/>
            <pc:sldMk cId="0" sldId="263"/>
            <ac:spMk id="7" creationId="{BAE35A48-A4ED-435F-B14C-4E804448495E}"/>
          </ac:spMkLst>
        </pc:spChg>
      </pc:sldChg>
      <pc:sldChg chg="addSp delSp modSp mod">
        <pc:chgData name="Cattaneo Donatella" userId="6c73c4d0-9952-4256-8b47-7b83334bc120" providerId="ADAL" clId="{E28DE8F6-C7DA-4B82-B45B-B46CB58821EF}" dt="2023-03-02T12:03:59.535" v="20" actId="20577"/>
        <pc:sldMkLst>
          <pc:docMk/>
          <pc:sldMk cId="1555296008" sldId="287"/>
        </pc:sldMkLst>
        <pc:spChg chg="add del mod">
          <ac:chgData name="Cattaneo Donatella" userId="6c73c4d0-9952-4256-8b47-7b83334bc120" providerId="ADAL" clId="{E28DE8F6-C7DA-4B82-B45B-B46CB58821EF}" dt="2023-03-02T12:03:48.009" v="1" actId="931"/>
          <ac:spMkLst>
            <pc:docMk/>
            <pc:sldMk cId="1555296008" sldId="287"/>
            <ac:spMk id="3" creationId="{EAEAF17C-053A-1171-A4F4-24B81C4952BB}"/>
          </ac:spMkLst>
        </pc:spChg>
        <pc:spChg chg="mod">
          <ac:chgData name="Cattaneo Donatella" userId="6c73c4d0-9952-4256-8b47-7b83334bc120" providerId="ADAL" clId="{E28DE8F6-C7DA-4B82-B45B-B46CB58821EF}" dt="2023-03-02T12:03:59.535" v="20" actId="20577"/>
          <ac:spMkLst>
            <pc:docMk/>
            <pc:sldMk cId="1555296008" sldId="287"/>
            <ac:spMk id="8" creationId="{FFC4C10B-87D1-CB49-AADD-D54F67B6CA04}"/>
          </ac:spMkLst>
        </pc:spChg>
        <pc:picChg chg="add mod ord">
          <ac:chgData name="Cattaneo Donatella" userId="6c73c4d0-9952-4256-8b47-7b83334bc120" providerId="ADAL" clId="{E28DE8F6-C7DA-4B82-B45B-B46CB58821EF}" dt="2023-03-02T12:03:51.210" v="4" actId="962"/>
          <ac:picMkLst>
            <pc:docMk/>
            <pc:sldMk cId="1555296008" sldId="287"/>
            <ac:picMk id="10" creationId="{4B93771D-A193-0E20-BBC4-EEE28F9B4F12}"/>
          </ac:picMkLst>
        </pc:picChg>
        <pc:picChg chg="del">
          <ac:chgData name="Cattaneo Donatella" userId="6c73c4d0-9952-4256-8b47-7b83334bc120" providerId="ADAL" clId="{E28DE8F6-C7DA-4B82-B45B-B46CB58821EF}" dt="2023-03-02T11:54:08.615" v="0" actId="478"/>
          <ac:picMkLst>
            <pc:docMk/>
            <pc:sldMk cId="1555296008" sldId="287"/>
            <ac:picMk id="11" creationId="{7FB013DF-77E3-44F6-98A9-C2D2466076E4}"/>
          </ac:picMkLst>
        </pc:picChg>
      </pc:sldChg>
      <pc:sldChg chg="addSp delSp modSp mod">
        <pc:chgData name="Cattaneo Donatella" userId="6c73c4d0-9952-4256-8b47-7b83334bc120" providerId="ADAL" clId="{E28DE8F6-C7DA-4B82-B45B-B46CB58821EF}" dt="2023-03-02T12:49:45.624" v="476" actId="113"/>
        <pc:sldMkLst>
          <pc:docMk/>
          <pc:sldMk cId="2624066507" sldId="294"/>
        </pc:sldMkLst>
        <pc:spChg chg="mod">
          <ac:chgData name="Cattaneo Donatella" userId="6c73c4d0-9952-4256-8b47-7b83334bc120" providerId="ADAL" clId="{E28DE8F6-C7DA-4B82-B45B-B46CB58821EF}" dt="2023-03-02T12:49:45.624" v="476" actId="113"/>
          <ac:spMkLst>
            <pc:docMk/>
            <pc:sldMk cId="2624066507" sldId="294"/>
            <ac:spMk id="9" creationId="{BC6593CD-A221-1645-A43B-E3FC6C0A0681}"/>
          </ac:spMkLst>
        </pc:spChg>
        <pc:spChg chg="add del mod">
          <ac:chgData name="Cattaneo Donatella" userId="6c73c4d0-9952-4256-8b47-7b83334bc120" providerId="ADAL" clId="{E28DE8F6-C7DA-4B82-B45B-B46CB58821EF}" dt="2023-03-02T12:49:38.918" v="472" actId="931"/>
          <ac:spMkLst>
            <pc:docMk/>
            <pc:sldMk cId="2624066507" sldId="294"/>
            <ac:spMk id="10" creationId="{4EBEFF9A-F8F2-436C-A729-8611C18468DD}"/>
          </ac:spMkLst>
        </pc:spChg>
        <pc:picChg chg="add mod ord">
          <ac:chgData name="Cattaneo Donatella" userId="6c73c4d0-9952-4256-8b47-7b83334bc120" providerId="ADAL" clId="{E28DE8F6-C7DA-4B82-B45B-B46CB58821EF}" dt="2023-03-02T12:49:41.536" v="475" actId="167"/>
          <ac:picMkLst>
            <pc:docMk/>
            <pc:sldMk cId="2624066507" sldId="294"/>
            <ac:picMk id="12" creationId="{5249DC1A-6671-5217-4398-D9623B7DB261}"/>
          </ac:picMkLst>
        </pc:picChg>
        <pc:picChg chg="del">
          <ac:chgData name="Cattaneo Donatella" userId="6c73c4d0-9952-4256-8b47-7b83334bc120" providerId="ADAL" clId="{E28DE8F6-C7DA-4B82-B45B-B46CB58821EF}" dt="2023-03-02T12:49:30.829" v="471" actId="478"/>
          <ac:picMkLst>
            <pc:docMk/>
            <pc:sldMk cId="2624066507" sldId="294"/>
            <ac:picMk id="17" creationId="{DC9FED39-4C0C-4138-8D4B-FC7088E6B9C1}"/>
          </ac:picMkLst>
        </pc:picChg>
      </pc:sldChg>
      <pc:sldChg chg="modSp mod">
        <pc:chgData name="Cattaneo Donatella" userId="6c73c4d0-9952-4256-8b47-7b83334bc120" providerId="ADAL" clId="{E28DE8F6-C7DA-4B82-B45B-B46CB58821EF}" dt="2023-03-02T12:04:57.872" v="22" actId="207"/>
        <pc:sldMkLst>
          <pc:docMk/>
          <pc:sldMk cId="222286792" sldId="295"/>
        </pc:sldMkLst>
        <pc:spChg chg="mod">
          <ac:chgData name="Cattaneo Donatella" userId="6c73c4d0-9952-4256-8b47-7b83334bc120" providerId="ADAL" clId="{E28DE8F6-C7DA-4B82-B45B-B46CB58821EF}" dt="2023-03-02T12:04:57.872" v="22" actId="207"/>
          <ac:spMkLst>
            <pc:docMk/>
            <pc:sldMk cId="222286792" sldId="295"/>
            <ac:spMk id="10" creationId="{B5B43475-8980-49A8-A0BE-B7C114351CA7}"/>
          </ac:spMkLst>
        </pc:spChg>
      </pc:sldChg>
      <pc:sldChg chg="modSp mod">
        <pc:chgData name="Cattaneo Donatella" userId="6c73c4d0-9952-4256-8b47-7b83334bc120" providerId="ADAL" clId="{E28DE8F6-C7DA-4B82-B45B-B46CB58821EF}" dt="2023-03-02T12:08:52.877" v="109" actId="113"/>
        <pc:sldMkLst>
          <pc:docMk/>
          <pc:sldMk cId="3049335616" sldId="297"/>
        </pc:sldMkLst>
        <pc:spChg chg="mod">
          <ac:chgData name="Cattaneo Donatella" userId="6c73c4d0-9952-4256-8b47-7b83334bc120" providerId="ADAL" clId="{E28DE8F6-C7DA-4B82-B45B-B46CB58821EF}" dt="2023-03-02T12:08:15.510" v="104" actId="113"/>
          <ac:spMkLst>
            <pc:docMk/>
            <pc:sldMk cId="3049335616" sldId="297"/>
            <ac:spMk id="6" creationId="{15785226-A2D1-4A67-ADB7-973F1C255C0A}"/>
          </ac:spMkLst>
        </pc:spChg>
        <pc:spChg chg="mod">
          <ac:chgData name="Cattaneo Donatella" userId="6c73c4d0-9952-4256-8b47-7b83334bc120" providerId="ADAL" clId="{E28DE8F6-C7DA-4B82-B45B-B46CB58821EF}" dt="2023-03-02T12:08:52.877" v="109" actId="113"/>
          <ac:spMkLst>
            <pc:docMk/>
            <pc:sldMk cId="3049335616" sldId="297"/>
            <ac:spMk id="7" creationId="{F8CBB139-70F8-49D4-ADCF-DA5044DF3F8B}"/>
          </ac:spMkLst>
        </pc:spChg>
        <pc:spChg chg="mod">
          <ac:chgData name="Cattaneo Donatella" userId="6c73c4d0-9952-4256-8b47-7b83334bc120" providerId="ADAL" clId="{E28DE8F6-C7DA-4B82-B45B-B46CB58821EF}" dt="2023-03-02T12:08:42.741" v="108" actId="113"/>
          <ac:spMkLst>
            <pc:docMk/>
            <pc:sldMk cId="3049335616" sldId="297"/>
            <ac:spMk id="8" creationId="{5D70147B-0AA3-4169-8C28-1F6331F99960}"/>
          </ac:spMkLst>
        </pc:spChg>
      </pc:sldChg>
      <pc:sldChg chg="addSp delSp modSp mod">
        <pc:chgData name="Cattaneo Donatella" userId="6c73c4d0-9952-4256-8b47-7b83334bc120" providerId="ADAL" clId="{E28DE8F6-C7DA-4B82-B45B-B46CB58821EF}" dt="2023-03-02T12:05:26.875" v="27" actId="14100"/>
        <pc:sldMkLst>
          <pc:docMk/>
          <pc:sldMk cId="655506246" sldId="298"/>
        </pc:sldMkLst>
        <pc:picChg chg="add mod">
          <ac:chgData name="Cattaneo Donatella" userId="6c73c4d0-9952-4256-8b47-7b83334bc120" providerId="ADAL" clId="{E28DE8F6-C7DA-4B82-B45B-B46CB58821EF}" dt="2023-03-02T12:05:23.206" v="26" actId="167"/>
          <ac:picMkLst>
            <pc:docMk/>
            <pc:sldMk cId="655506246" sldId="298"/>
            <ac:picMk id="2" creationId="{F3C4CB18-C34B-1656-6FBE-881C83FE100E}"/>
          </ac:picMkLst>
        </pc:picChg>
        <pc:picChg chg="del">
          <ac:chgData name="Cattaneo Donatella" userId="6c73c4d0-9952-4256-8b47-7b83334bc120" providerId="ADAL" clId="{E28DE8F6-C7DA-4B82-B45B-B46CB58821EF}" dt="2023-03-02T12:05:02.760" v="23" actId="478"/>
          <ac:picMkLst>
            <pc:docMk/>
            <pc:sldMk cId="655506246" sldId="298"/>
            <ac:picMk id="1026" creationId="{5E801A60-A26B-435F-985A-08F51887FDE3}"/>
          </ac:picMkLst>
        </pc:picChg>
        <pc:cxnChg chg="mod">
          <ac:chgData name="Cattaneo Donatella" userId="6c73c4d0-9952-4256-8b47-7b83334bc120" providerId="ADAL" clId="{E28DE8F6-C7DA-4B82-B45B-B46CB58821EF}" dt="2023-03-02T12:05:26.875" v="27" actId="14100"/>
          <ac:cxnSpMkLst>
            <pc:docMk/>
            <pc:sldMk cId="655506246" sldId="298"/>
            <ac:cxnSpMk id="8" creationId="{780EDCCE-6AA8-474D-97CB-71C6F874349F}"/>
          </ac:cxnSpMkLst>
        </pc:cxnChg>
      </pc:sldChg>
      <pc:sldChg chg="addSp delSp modSp mod">
        <pc:chgData name="Cattaneo Donatella" userId="6c73c4d0-9952-4256-8b47-7b83334bc120" providerId="ADAL" clId="{E28DE8F6-C7DA-4B82-B45B-B46CB58821EF}" dt="2023-03-02T12:37:23.666" v="323" actId="1038"/>
        <pc:sldMkLst>
          <pc:docMk/>
          <pc:sldMk cId="1789652388" sldId="300"/>
        </pc:sldMkLst>
        <pc:spChg chg="mod">
          <ac:chgData name="Cattaneo Donatella" userId="6c73c4d0-9952-4256-8b47-7b83334bc120" providerId="ADAL" clId="{E28DE8F6-C7DA-4B82-B45B-B46CB58821EF}" dt="2023-03-02T12:36:17.564" v="292" actId="1036"/>
          <ac:spMkLst>
            <pc:docMk/>
            <pc:sldMk cId="1789652388" sldId="300"/>
            <ac:spMk id="19" creationId="{CA0C9509-8108-4BE9-BBB9-E35234B9BCB7}"/>
          </ac:spMkLst>
        </pc:spChg>
        <pc:spChg chg="mod">
          <ac:chgData name="Cattaneo Donatella" userId="6c73c4d0-9952-4256-8b47-7b83334bc120" providerId="ADAL" clId="{E28DE8F6-C7DA-4B82-B45B-B46CB58821EF}" dt="2023-03-02T12:36:47.443" v="313" actId="1036"/>
          <ac:spMkLst>
            <pc:docMk/>
            <pc:sldMk cId="1789652388" sldId="300"/>
            <ac:spMk id="20" creationId="{A7B0E860-084D-4A2D-876F-2ACDEFF6E33A}"/>
          </ac:spMkLst>
        </pc:spChg>
        <pc:grpChg chg="mod">
          <ac:chgData name="Cattaneo Donatella" userId="6c73c4d0-9952-4256-8b47-7b83334bc120" providerId="ADAL" clId="{E28DE8F6-C7DA-4B82-B45B-B46CB58821EF}" dt="2023-03-02T12:36:13.626" v="287" actId="1036"/>
          <ac:grpSpMkLst>
            <pc:docMk/>
            <pc:sldMk cId="1789652388" sldId="300"/>
            <ac:grpSpMk id="10" creationId="{27153082-6BD8-4939-B6FE-59360302FC7F}"/>
          </ac:grpSpMkLst>
        </pc:grpChg>
        <pc:picChg chg="add del mod">
          <ac:chgData name="Cattaneo Donatella" userId="6c73c4d0-9952-4256-8b47-7b83334bc120" providerId="ADAL" clId="{E28DE8F6-C7DA-4B82-B45B-B46CB58821EF}" dt="2023-03-02T12:29:18.423" v="155" actId="21"/>
          <ac:picMkLst>
            <pc:docMk/>
            <pc:sldMk cId="1789652388" sldId="300"/>
            <ac:picMk id="3" creationId="{EF63A76F-256F-175B-808F-FF2CA5090B74}"/>
          </ac:picMkLst>
        </pc:picChg>
        <pc:picChg chg="del">
          <ac:chgData name="Cattaneo Donatella" userId="6c73c4d0-9952-4256-8b47-7b83334bc120" providerId="ADAL" clId="{E28DE8F6-C7DA-4B82-B45B-B46CB58821EF}" dt="2023-03-02T12:20:23.593" v="111" actId="478"/>
          <ac:picMkLst>
            <pc:docMk/>
            <pc:sldMk cId="1789652388" sldId="300"/>
            <ac:picMk id="6" creationId="{15603765-CA2D-4419-A672-4C60F8D0FC7F}"/>
          </ac:picMkLst>
        </pc:picChg>
        <pc:picChg chg="mod">
          <ac:chgData name="Cattaneo Donatella" userId="6c73c4d0-9952-4256-8b47-7b83334bc120" providerId="ADAL" clId="{E28DE8F6-C7DA-4B82-B45B-B46CB58821EF}" dt="2023-03-02T12:36:41.142" v="306" actId="1036"/>
          <ac:picMkLst>
            <pc:docMk/>
            <pc:sldMk cId="1789652388" sldId="300"/>
            <ac:picMk id="7" creationId="{180B0327-8F8F-47C1-A056-B41A4DD984D3}"/>
          </ac:picMkLst>
        </pc:picChg>
        <pc:picChg chg="add del mod ord">
          <ac:chgData name="Cattaneo Donatella" userId="6c73c4d0-9952-4256-8b47-7b83334bc120" providerId="ADAL" clId="{E28DE8F6-C7DA-4B82-B45B-B46CB58821EF}" dt="2023-03-02T12:35:09.598" v="237" actId="478"/>
          <ac:picMkLst>
            <pc:docMk/>
            <pc:sldMk cId="1789652388" sldId="300"/>
            <ac:picMk id="13" creationId="{F191E9B5-1EDA-1C1B-C4C6-3285921EBC37}"/>
          </ac:picMkLst>
        </pc:picChg>
        <pc:picChg chg="del">
          <ac:chgData name="Cattaneo Donatella" userId="6c73c4d0-9952-4256-8b47-7b83334bc120" providerId="ADAL" clId="{E28DE8F6-C7DA-4B82-B45B-B46CB58821EF}" dt="2023-03-02T12:20:25.952" v="112" actId="478"/>
          <ac:picMkLst>
            <pc:docMk/>
            <pc:sldMk cId="1789652388" sldId="300"/>
            <ac:picMk id="14" creationId="{FF403698-A14D-4EA7-90F8-C5034E04816B}"/>
          </ac:picMkLst>
        </pc:picChg>
        <pc:picChg chg="add del mod">
          <ac:chgData name="Cattaneo Donatella" userId="6c73c4d0-9952-4256-8b47-7b83334bc120" providerId="ADAL" clId="{E28DE8F6-C7DA-4B82-B45B-B46CB58821EF}" dt="2023-03-02T12:35:22.575" v="242" actId="931"/>
          <ac:picMkLst>
            <pc:docMk/>
            <pc:sldMk cId="1789652388" sldId="300"/>
            <ac:picMk id="16" creationId="{5A277458-53BD-12E2-1D14-50503567895B}"/>
          </ac:picMkLst>
        </pc:picChg>
        <pc:picChg chg="add mod ord">
          <ac:chgData name="Cattaneo Donatella" userId="6c73c4d0-9952-4256-8b47-7b83334bc120" providerId="ADAL" clId="{E28DE8F6-C7DA-4B82-B45B-B46CB58821EF}" dt="2023-03-02T12:35:43.517" v="249" actId="14100"/>
          <ac:picMkLst>
            <pc:docMk/>
            <pc:sldMk cId="1789652388" sldId="300"/>
            <ac:picMk id="18" creationId="{C65E3379-1EBB-53BF-1009-79BDE948D7AE}"/>
          </ac:picMkLst>
        </pc:picChg>
        <pc:picChg chg="del">
          <ac:chgData name="Cattaneo Donatella" userId="6c73c4d0-9952-4256-8b47-7b83334bc120" providerId="ADAL" clId="{E28DE8F6-C7DA-4B82-B45B-B46CB58821EF}" dt="2023-03-02T12:20:26.851" v="113" actId="478"/>
          <ac:picMkLst>
            <pc:docMk/>
            <pc:sldMk cId="1789652388" sldId="300"/>
            <ac:picMk id="22" creationId="{3E1FE1D6-2508-48EE-8B40-40F0FDE7EDDA}"/>
          </ac:picMkLst>
        </pc:picChg>
        <pc:picChg chg="add mod">
          <ac:chgData name="Cattaneo Donatella" userId="6c73c4d0-9952-4256-8b47-7b83334bc120" providerId="ADAL" clId="{E28DE8F6-C7DA-4B82-B45B-B46CB58821EF}" dt="2023-03-02T12:37:23.666" v="323" actId="1038"/>
          <ac:picMkLst>
            <pc:docMk/>
            <pc:sldMk cId="1789652388" sldId="300"/>
            <ac:picMk id="25" creationId="{75AC84D1-BD7B-2828-05AA-8EB9134183C5}"/>
          </ac:picMkLst>
        </pc:picChg>
        <pc:cxnChg chg="mod">
          <ac:chgData name="Cattaneo Donatella" userId="6c73c4d0-9952-4256-8b47-7b83334bc120" providerId="ADAL" clId="{E28DE8F6-C7DA-4B82-B45B-B46CB58821EF}" dt="2023-03-02T12:36:50.468" v="314" actId="14100"/>
          <ac:cxnSpMkLst>
            <pc:docMk/>
            <pc:sldMk cId="1789652388" sldId="300"/>
            <ac:cxnSpMk id="21" creationId="{88FE4570-DDB7-4954-9915-277FDE7450B7}"/>
          </ac:cxnSpMkLst>
        </pc:cxnChg>
      </pc:sldChg>
      <pc:sldChg chg="addSp delSp modSp mod">
        <pc:chgData name="Cattaneo Donatella" userId="6c73c4d0-9952-4256-8b47-7b83334bc120" providerId="ADAL" clId="{E28DE8F6-C7DA-4B82-B45B-B46CB58821EF}" dt="2023-03-02T12:30:22.047" v="229" actId="14100"/>
        <pc:sldMkLst>
          <pc:docMk/>
          <pc:sldMk cId="2119715560" sldId="301"/>
        </pc:sldMkLst>
        <pc:spChg chg="mod">
          <ac:chgData name="Cattaneo Donatella" userId="6c73c4d0-9952-4256-8b47-7b83334bc120" providerId="ADAL" clId="{E28DE8F6-C7DA-4B82-B45B-B46CB58821EF}" dt="2023-03-02T12:30:22.047" v="229" actId="14100"/>
          <ac:spMkLst>
            <pc:docMk/>
            <pc:sldMk cId="2119715560" sldId="301"/>
            <ac:spMk id="8" creationId="{592DC1AA-C88A-4CD6-BB67-5A1D4A78E628}"/>
          </ac:spMkLst>
        </pc:spChg>
        <pc:picChg chg="add mod ord">
          <ac:chgData name="Cattaneo Donatella" userId="6c73c4d0-9952-4256-8b47-7b83334bc120" providerId="ADAL" clId="{E28DE8F6-C7DA-4B82-B45B-B46CB58821EF}" dt="2023-03-02T12:29:31.847" v="164" actId="1038"/>
          <ac:picMkLst>
            <pc:docMk/>
            <pc:sldMk cId="2119715560" sldId="301"/>
            <ac:picMk id="2" creationId="{EB2E368A-4A45-5A05-4367-0E5F68ACE2B6}"/>
          </ac:picMkLst>
        </pc:picChg>
        <pc:picChg chg="del">
          <ac:chgData name="Cattaneo Donatella" userId="6c73c4d0-9952-4256-8b47-7b83334bc120" providerId="ADAL" clId="{E28DE8F6-C7DA-4B82-B45B-B46CB58821EF}" dt="2023-03-02T12:08:59.615" v="110" actId="478"/>
          <ac:picMkLst>
            <pc:docMk/>
            <pc:sldMk cId="2119715560" sldId="301"/>
            <ac:picMk id="6" creationId="{49E36DD4-F6E4-47F6-889E-A712FE844DE0}"/>
          </ac:picMkLst>
        </pc:picChg>
      </pc:sldChg>
      <pc:sldChg chg="addSp delSp modSp del mod">
        <pc:chgData name="Cattaneo Donatella" userId="6c73c4d0-9952-4256-8b47-7b83334bc120" providerId="ADAL" clId="{E28DE8F6-C7DA-4B82-B45B-B46CB58821EF}" dt="2023-03-02T12:38:17.741" v="329" actId="2696"/>
        <pc:sldMkLst>
          <pc:docMk/>
          <pc:sldMk cId="2704118137" sldId="304"/>
        </pc:sldMkLst>
        <pc:picChg chg="add mod">
          <ac:chgData name="Cattaneo Donatella" userId="6c73c4d0-9952-4256-8b47-7b83334bc120" providerId="ADAL" clId="{E28DE8F6-C7DA-4B82-B45B-B46CB58821EF}" dt="2023-03-02T12:38:11.014" v="328" actId="1076"/>
          <ac:picMkLst>
            <pc:docMk/>
            <pc:sldMk cId="2704118137" sldId="304"/>
            <ac:picMk id="3" creationId="{CA766E95-F9A9-CA70-AAE5-C5CCCCEF2EC4}"/>
          </ac:picMkLst>
        </pc:picChg>
        <pc:picChg chg="del">
          <ac:chgData name="Cattaneo Donatella" userId="6c73c4d0-9952-4256-8b47-7b83334bc120" providerId="ADAL" clId="{E28DE8F6-C7DA-4B82-B45B-B46CB58821EF}" dt="2023-03-02T12:37:33.920" v="324" actId="478"/>
          <ac:picMkLst>
            <pc:docMk/>
            <pc:sldMk cId="2704118137" sldId="304"/>
            <ac:picMk id="7" creationId="{05767147-DAF0-48AB-9B61-A8AE13E08CBB}"/>
          </ac:picMkLst>
        </pc:picChg>
      </pc:sldChg>
      <pc:sldChg chg="addSp delSp modSp mod">
        <pc:chgData name="Cattaneo Donatella" userId="6c73c4d0-9952-4256-8b47-7b83334bc120" providerId="ADAL" clId="{E28DE8F6-C7DA-4B82-B45B-B46CB58821EF}" dt="2023-03-02T12:50:24.192" v="477" actId="208"/>
        <pc:sldMkLst>
          <pc:docMk/>
          <pc:sldMk cId="597427604" sldId="306"/>
        </pc:sldMkLst>
        <pc:picChg chg="del">
          <ac:chgData name="Cattaneo Donatella" userId="6c73c4d0-9952-4256-8b47-7b83334bc120" providerId="ADAL" clId="{E28DE8F6-C7DA-4B82-B45B-B46CB58821EF}" dt="2023-03-02T12:39:48.909" v="344" actId="478"/>
          <ac:picMkLst>
            <pc:docMk/>
            <pc:sldMk cId="597427604" sldId="306"/>
            <ac:picMk id="3" creationId="{678D5108-B8CC-484D-8453-A4770A6F80FE}"/>
          </ac:picMkLst>
        </pc:picChg>
        <pc:picChg chg="add mod">
          <ac:chgData name="Cattaneo Donatella" userId="6c73c4d0-9952-4256-8b47-7b83334bc120" providerId="ADAL" clId="{E28DE8F6-C7DA-4B82-B45B-B46CB58821EF}" dt="2023-03-02T12:50:24.192" v="477" actId="208"/>
          <ac:picMkLst>
            <pc:docMk/>
            <pc:sldMk cId="597427604" sldId="306"/>
            <ac:picMk id="4" creationId="{9FB5FF08-FE27-5FD2-E301-1ED0771E31F7}"/>
          </ac:picMkLst>
        </pc:picChg>
        <pc:picChg chg="del">
          <ac:chgData name="Cattaneo Donatella" userId="6c73c4d0-9952-4256-8b47-7b83334bc120" providerId="ADAL" clId="{E28DE8F6-C7DA-4B82-B45B-B46CB58821EF}" dt="2023-03-02T12:39:34.666" v="338" actId="478"/>
          <ac:picMkLst>
            <pc:docMk/>
            <pc:sldMk cId="597427604" sldId="306"/>
            <ac:picMk id="7" creationId="{889E6A47-A9FE-4ECE-A52F-359D0263CC14}"/>
          </ac:picMkLst>
        </pc:picChg>
        <pc:picChg chg="add mod ord">
          <ac:chgData name="Cattaneo Donatella" userId="6c73c4d0-9952-4256-8b47-7b83334bc120" providerId="ADAL" clId="{E28DE8F6-C7DA-4B82-B45B-B46CB58821EF}" dt="2023-03-02T12:40:12.624" v="349" actId="167"/>
          <ac:picMkLst>
            <pc:docMk/>
            <pc:sldMk cId="597427604" sldId="306"/>
            <ac:picMk id="8" creationId="{5E261C3B-32AC-E8CD-62BA-0329026FB17D}"/>
          </ac:picMkLst>
        </pc:picChg>
        <pc:cxnChg chg="mod">
          <ac:chgData name="Cattaneo Donatella" userId="6c73c4d0-9952-4256-8b47-7b83334bc120" providerId="ADAL" clId="{E28DE8F6-C7DA-4B82-B45B-B46CB58821EF}" dt="2023-03-02T12:40:10.254" v="348" actId="1076"/>
          <ac:cxnSpMkLst>
            <pc:docMk/>
            <pc:sldMk cId="597427604" sldId="306"/>
            <ac:cxnSpMk id="16" creationId="{F18A8620-14BB-4327-8A66-98D7770C9BD4}"/>
          </ac:cxnSpMkLst>
        </pc:cxnChg>
      </pc:sldChg>
      <pc:sldChg chg="addSp delSp modSp mod">
        <pc:chgData name="Cattaneo Donatella" userId="6c73c4d0-9952-4256-8b47-7b83334bc120" providerId="ADAL" clId="{E28DE8F6-C7DA-4B82-B45B-B46CB58821EF}" dt="2023-03-02T12:47:00.060" v="424" actId="14100"/>
        <pc:sldMkLst>
          <pc:docMk/>
          <pc:sldMk cId="1797082693" sldId="307"/>
        </pc:sldMkLst>
        <pc:spChg chg="mod">
          <ac:chgData name="Cattaneo Donatella" userId="6c73c4d0-9952-4256-8b47-7b83334bc120" providerId="ADAL" clId="{E28DE8F6-C7DA-4B82-B45B-B46CB58821EF}" dt="2023-03-02T12:40:45.409" v="350"/>
          <ac:spMkLst>
            <pc:docMk/>
            <pc:sldMk cId="1797082693" sldId="307"/>
            <ac:spMk id="11" creationId="{F896F5DB-841A-4EB0-A3E1-0621C786C9B5}"/>
          </ac:spMkLst>
        </pc:spChg>
        <pc:picChg chg="add mod ord">
          <ac:chgData name="Cattaneo Donatella" userId="6c73c4d0-9952-4256-8b47-7b83334bc120" providerId="ADAL" clId="{E28DE8F6-C7DA-4B82-B45B-B46CB58821EF}" dt="2023-03-02T12:44:13.552" v="415" actId="167"/>
          <ac:picMkLst>
            <pc:docMk/>
            <pc:sldMk cId="1797082693" sldId="307"/>
            <ac:picMk id="3" creationId="{8CD2F7DD-BB23-46FB-D353-479A6B537006}"/>
          </ac:picMkLst>
        </pc:picChg>
        <pc:picChg chg="del">
          <ac:chgData name="Cattaneo Donatella" userId="6c73c4d0-9952-4256-8b47-7b83334bc120" providerId="ADAL" clId="{E28DE8F6-C7DA-4B82-B45B-B46CB58821EF}" dt="2023-03-02T12:40:48.106" v="352" actId="478"/>
          <ac:picMkLst>
            <pc:docMk/>
            <pc:sldMk cId="1797082693" sldId="307"/>
            <ac:picMk id="4" creationId="{F8B4C245-CCF7-4E5E-B2FA-454C37764AD5}"/>
          </ac:picMkLst>
        </pc:picChg>
        <pc:picChg chg="add mod">
          <ac:chgData name="Cattaneo Donatella" userId="6c73c4d0-9952-4256-8b47-7b83334bc120" providerId="ADAL" clId="{E28DE8F6-C7DA-4B82-B45B-B46CB58821EF}" dt="2023-03-02T12:47:00.060" v="424" actId="14100"/>
          <ac:picMkLst>
            <pc:docMk/>
            <pc:sldMk cId="1797082693" sldId="307"/>
            <ac:picMk id="7" creationId="{055A2B66-CC58-1332-0D59-6E9DE5C52429}"/>
          </ac:picMkLst>
        </pc:picChg>
        <pc:picChg chg="del">
          <ac:chgData name="Cattaneo Donatella" userId="6c73c4d0-9952-4256-8b47-7b83334bc120" providerId="ADAL" clId="{E28DE8F6-C7DA-4B82-B45B-B46CB58821EF}" dt="2023-03-02T12:40:47.270" v="351" actId="478"/>
          <ac:picMkLst>
            <pc:docMk/>
            <pc:sldMk cId="1797082693" sldId="307"/>
            <ac:picMk id="8" creationId="{F3683115-C652-4963-806F-EAE9AC8B055D}"/>
          </ac:picMkLst>
        </pc:picChg>
        <pc:cxnChg chg="mod">
          <ac:chgData name="Cattaneo Donatella" userId="6c73c4d0-9952-4256-8b47-7b83334bc120" providerId="ADAL" clId="{E28DE8F6-C7DA-4B82-B45B-B46CB58821EF}" dt="2023-03-02T12:44:19.107" v="419" actId="1036"/>
          <ac:cxnSpMkLst>
            <pc:docMk/>
            <pc:sldMk cId="1797082693" sldId="307"/>
            <ac:cxnSpMk id="16" creationId="{F18A8620-14BB-4327-8A66-98D7770C9BD4}"/>
          </ac:cxnSpMkLst>
        </pc:cxnChg>
      </pc:sldChg>
      <pc:sldChg chg="del">
        <pc:chgData name="Cattaneo Donatella" userId="6c73c4d0-9952-4256-8b47-7b83334bc120" providerId="ADAL" clId="{E28DE8F6-C7DA-4B82-B45B-B46CB58821EF}" dt="2023-03-02T12:47:12.530" v="426" actId="47"/>
        <pc:sldMkLst>
          <pc:docMk/>
          <pc:sldMk cId="3987294383" sldId="308"/>
        </pc:sldMkLst>
      </pc:sldChg>
      <pc:sldChg chg="del">
        <pc:chgData name="Cattaneo Donatella" userId="6c73c4d0-9952-4256-8b47-7b83334bc120" providerId="ADAL" clId="{E28DE8F6-C7DA-4B82-B45B-B46CB58821EF}" dt="2023-03-02T12:47:15.370" v="427" actId="47"/>
        <pc:sldMkLst>
          <pc:docMk/>
          <pc:sldMk cId="2207326236" sldId="309"/>
        </pc:sldMkLst>
      </pc:sldChg>
      <pc:sldChg chg="addSp modSp add mod ord">
        <pc:chgData name="Cattaneo Donatella" userId="6c73c4d0-9952-4256-8b47-7b83334bc120" providerId="ADAL" clId="{E28DE8F6-C7DA-4B82-B45B-B46CB58821EF}" dt="2023-03-02T12:44:01.237" v="414" actId="14100"/>
        <pc:sldMkLst>
          <pc:docMk/>
          <pc:sldMk cId="4173829655" sldId="310"/>
        </pc:sldMkLst>
        <pc:spChg chg="mod">
          <ac:chgData name="Cattaneo Donatella" userId="6c73c4d0-9952-4256-8b47-7b83334bc120" providerId="ADAL" clId="{E28DE8F6-C7DA-4B82-B45B-B46CB58821EF}" dt="2023-03-02T12:42:58.008" v="409" actId="20577"/>
          <ac:spMkLst>
            <pc:docMk/>
            <pc:sldMk cId="4173829655" sldId="310"/>
            <ac:spMk id="11" creationId="{F896F5DB-841A-4EB0-A3E1-0621C786C9B5}"/>
          </ac:spMkLst>
        </pc:spChg>
        <pc:picChg chg="add mod">
          <ac:chgData name="Cattaneo Donatella" userId="6c73c4d0-9952-4256-8b47-7b83334bc120" providerId="ADAL" clId="{E28DE8F6-C7DA-4B82-B45B-B46CB58821EF}" dt="2023-03-02T12:41:23.125" v="366" actId="1076"/>
          <ac:picMkLst>
            <pc:docMk/>
            <pc:sldMk cId="4173829655" sldId="310"/>
            <ac:picMk id="3" creationId="{2B259740-8CAB-F360-8D79-506E954BFD8F}"/>
          </ac:picMkLst>
        </pc:picChg>
        <pc:picChg chg="add mod">
          <ac:chgData name="Cattaneo Donatella" userId="6c73c4d0-9952-4256-8b47-7b83334bc120" providerId="ADAL" clId="{E28DE8F6-C7DA-4B82-B45B-B46CB58821EF}" dt="2023-03-02T12:44:01.237" v="414" actId="14100"/>
          <ac:picMkLst>
            <pc:docMk/>
            <pc:sldMk cId="4173829655" sldId="310"/>
            <ac:picMk id="6" creationId="{330C69D5-B25D-D2BE-113D-2897E2893635}"/>
          </ac:picMkLst>
        </pc:picChg>
      </pc:sldChg>
      <pc:sldChg chg="addSp delSp modSp add mod">
        <pc:chgData name="Cattaneo Donatella" userId="6c73c4d0-9952-4256-8b47-7b83334bc120" providerId="ADAL" clId="{E28DE8F6-C7DA-4B82-B45B-B46CB58821EF}" dt="2023-03-02T12:48:20.437" v="461" actId="20577"/>
        <pc:sldMkLst>
          <pc:docMk/>
          <pc:sldMk cId="3205872519" sldId="311"/>
        </pc:sldMkLst>
        <pc:spChg chg="mod">
          <ac:chgData name="Cattaneo Donatella" userId="6c73c4d0-9952-4256-8b47-7b83334bc120" providerId="ADAL" clId="{E28DE8F6-C7DA-4B82-B45B-B46CB58821EF}" dt="2023-03-02T12:48:20.437" v="461" actId="20577"/>
          <ac:spMkLst>
            <pc:docMk/>
            <pc:sldMk cId="3205872519" sldId="311"/>
            <ac:spMk id="11" creationId="{F896F5DB-841A-4EB0-A3E1-0621C786C9B5}"/>
          </ac:spMkLst>
        </pc:spChg>
        <pc:picChg chg="add mod">
          <ac:chgData name="Cattaneo Donatella" userId="6c73c4d0-9952-4256-8b47-7b83334bc120" providerId="ADAL" clId="{E28DE8F6-C7DA-4B82-B45B-B46CB58821EF}" dt="2023-03-02T12:48:05.069" v="433" actId="1076"/>
          <ac:picMkLst>
            <pc:docMk/>
            <pc:sldMk cId="3205872519" sldId="311"/>
            <ac:picMk id="4" creationId="{8325BAE3-DDC8-E182-CB4A-C1FF61BA5A7F}"/>
          </ac:picMkLst>
        </pc:picChg>
        <pc:picChg chg="del">
          <ac:chgData name="Cattaneo Donatella" userId="6c73c4d0-9952-4256-8b47-7b83334bc120" providerId="ADAL" clId="{E28DE8F6-C7DA-4B82-B45B-B46CB58821EF}" dt="2023-03-02T12:47:53.320" v="428" actId="478"/>
          <ac:picMkLst>
            <pc:docMk/>
            <pc:sldMk cId="3205872519" sldId="311"/>
            <ac:picMk id="7" creationId="{055A2B66-CC58-1332-0D59-6E9DE5C52429}"/>
          </ac:picMkLst>
        </pc:picChg>
        <pc:cxnChg chg="mod">
          <ac:chgData name="Cattaneo Donatella" userId="6c73c4d0-9952-4256-8b47-7b83334bc120" providerId="ADAL" clId="{E28DE8F6-C7DA-4B82-B45B-B46CB58821EF}" dt="2023-03-02T12:48:08.989" v="434" actId="1076"/>
          <ac:cxnSpMkLst>
            <pc:docMk/>
            <pc:sldMk cId="3205872519" sldId="311"/>
            <ac:cxnSpMk id="16" creationId="{F18A8620-14BB-4327-8A66-98D7770C9BD4}"/>
          </ac:cxnSpMkLst>
        </pc:cxnChg>
      </pc:sldChg>
      <pc:sldChg chg="addSp delSp modSp add mod">
        <pc:chgData name="Cattaneo Donatella" userId="6c73c4d0-9952-4256-8b47-7b83334bc120" providerId="ADAL" clId="{E28DE8F6-C7DA-4B82-B45B-B46CB58821EF}" dt="2023-03-02T12:50:48.620" v="500" actId="20577"/>
        <pc:sldMkLst>
          <pc:docMk/>
          <pc:sldMk cId="3383559419" sldId="312"/>
        </pc:sldMkLst>
        <pc:spChg chg="mod">
          <ac:chgData name="Cattaneo Donatella" userId="6c73c4d0-9952-4256-8b47-7b83334bc120" providerId="ADAL" clId="{E28DE8F6-C7DA-4B82-B45B-B46CB58821EF}" dt="2023-03-02T12:50:48.620" v="500" actId="20577"/>
          <ac:spMkLst>
            <pc:docMk/>
            <pc:sldMk cId="3383559419" sldId="312"/>
            <ac:spMk id="11" creationId="{F896F5DB-841A-4EB0-A3E1-0621C786C9B5}"/>
          </ac:spMkLst>
        </pc:spChg>
        <pc:picChg chg="del">
          <ac:chgData name="Cattaneo Donatella" userId="6c73c4d0-9952-4256-8b47-7b83334bc120" providerId="ADAL" clId="{E28DE8F6-C7DA-4B82-B45B-B46CB58821EF}" dt="2023-03-02T12:48:31.317" v="464" actId="478"/>
          <ac:picMkLst>
            <pc:docMk/>
            <pc:sldMk cId="3383559419" sldId="312"/>
            <ac:picMk id="4" creationId="{8325BAE3-DDC8-E182-CB4A-C1FF61BA5A7F}"/>
          </ac:picMkLst>
        </pc:picChg>
        <pc:picChg chg="add mod">
          <ac:chgData name="Cattaneo Donatella" userId="6c73c4d0-9952-4256-8b47-7b83334bc120" providerId="ADAL" clId="{E28DE8F6-C7DA-4B82-B45B-B46CB58821EF}" dt="2023-03-02T12:49:06.965" v="469" actId="208"/>
          <ac:picMkLst>
            <pc:docMk/>
            <pc:sldMk cId="3383559419" sldId="312"/>
            <ac:picMk id="6" creationId="{2757C8EF-BE44-D3A2-DF28-0B19E1210C8B}"/>
          </ac:picMkLst>
        </pc:picChg>
        <pc:cxnChg chg="mod">
          <ac:chgData name="Cattaneo Donatella" userId="6c73c4d0-9952-4256-8b47-7b83334bc120" providerId="ADAL" clId="{E28DE8F6-C7DA-4B82-B45B-B46CB58821EF}" dt="2023-03-02T12:49:12.245" v="470" actId="1076"/>
          <ac:cxnSpMkLst>
            <pc:docMk/>
            <pc:sldMk cId="3383559419" sldId="312"/>
            <ac:cxnSpMk id="16" creationId="{F18A8620-14BB-4327-8A66-98D7770C9BD4}"/>
          </ac:cxnSpMkLst>
        </pc:cxnChg>
      </pc:sldChg>
    </pc:docChg>
  </pc:docChgLst>
  <pc:docChgLst>
    <pc:chgData name="Elisa Guzzi" userId="10f10575-6de4-4bb1-a871-7cd8eb71014b" providerId="ADAL" clId="{0A51A7A3-11E8-4BBA-802F-FB4DCA6E1E61}"/>
    <pc:docChg chg="delSld modSld">
      <pc:chgData name="Elisa Guzzi" userId="10f10575-6de4-4bb1-a871-7cd8eb71014b" providerId="ADAL" clId="{0A51A7A3-11E8-4BBA-802F-FB4DCA6E1E61}" dt="2023-03-02T15:40:38.778" v="11" actId="47"/>
      <pc:docMkLst>
        <pc:docMk/>
      </pc:docMkLst>
      <pc:sldChg chg="modSp mod">
        <pc:chgData name="Elisa Guzzi" userId="10f10575-6de4-4bb1-a871-7cd8eb71014b" providerId="ADAL" clId="{0A51A7A3-11E8-4BBA-802F-FB4DCA6E1E61}" dt="2023-03-02T15:40:31.562" v="10" actId="20577"/>
        <pc:sldMkLst>
          <pc:docMk/>
          <pc:sldMk cId="655506246" sldId="298"/>
        </pc:sldMkLst>
        <pc:spChg chg="mod">
          <ac:chgData name="Elisa Guzzi" userId="10f10575-6de4-4bb1-a871-7cd8eb71014b" providerId="ADAL" clId="{0A51A7A3-11E8-4BBA-802F-FB4DCA6E1E61}" dt="2023-03-02T15:40:31.562" v="10" actId="20577"/>
          <ac:spMkLst>
            <pc:docMk/>
            <pc:sldMk cId="655506246" sldId="298"/>
            <ac:spMk id="7" creationId="{02D2E46D-65DD-4098-AEDF-FCE864632F09}"/>
          </ac:spMkLst>
        </pc:spChg>
      </pc:sldChg>
      <pc:sldChg chg="del">
        <pc:chgData name="Elisa Guzzi" userId="10f10575-6de4-4bb1-a871-7cd8eb71014b" providerId="ADAL" clId="{0A51A7A3-11E8-4BBA-802F-FB4DCA6E1E61}" dt="2023-03-02T15:40:38.778" v="11" actId="47"/>
        <pc:sldMkLst>
          <pc:docMk/>
          <pc:sldMk cId="1048253330" sldId="30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11239B-6751-674B-BBF8-A04DCD1AE4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5B4D93-119D-C443-BF3F-566C4E4C3AF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97ABFCC-F0E2-2D45-9B7A-16E93F0C421B}" type="datetimeFigureOut">
              <a:rPr lang="en-US"/>
              <a:pPr>
                <a:defRPr/>
              </a:pPr>
              <a:t>3/2/2023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BA918A4-BB7D-AF41-BE50-4F7FFC56044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478C91D-7988-F040-80F8-49907E6C23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8CE234-EDC1-614C-A085-2285B03BC02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937E29-1D26-0549-B180-2750D6D760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BAF1D13-1771-6641-9B07-2FC25F0FAF6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F1D13-1771-6641-9B07-2FC25F0FAF6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910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F1D13-1771-6641-9B07-2FC25F0FAF6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937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F1D13-1771-6641-9B07-2FC25F0FAF6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69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F1D13-1771-6641-9B07-2FC25F0FAF6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156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F1D13-1771-6641-9B07-2FC25F0FAF6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44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oman working on a laptop on a table.&#10;&#10;Description automatically generated with low confidence">
            <a:extLst>
              <a:ext uri="{FF2B5EF4-FFF2-40B4-BE49-F238E27FC236}">
                <a16:creationId xmlns:a16="http://schemas.microsoft.com/office/drawing/2014/main" id="{E108760E-2A64-6C42-8F96-E7682515D2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>
            <a:off x="1905000" y="0"/>
            <a:ext cx="10287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63B64CE-4EAB-F044-B85C-68C7BCA1FD88}"/>
              </a:ext>
            </a:extLst>
          </p:cNvPr>
          <p:cNvSpPr/>
          <p:nvPr/>
        </p:nvSpPr>
        <p:spPr>
          <a:xfrm>
            <a:off x="989013" y="577850"/>
            <a:ext cx="4094162" cy="366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6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3AB65259-F1A0-2A4F-B433-2D30793D5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497513"/>
            <a:ext cx="154781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65932B0-A39E-F54F-8DD4-F827A2104A80}"/>
              </a:ext>
            </a:extLst>
          </p:cNvPr>
          <p:cNvCxnSpPr>
            <a:cxnSpLocks/>
          </p:cNvCxnSpPr>
          <p:nvPr/>
        </p:nvCxnSpPr>
        <p:spPr>
          <a:xfrm>
            <a:off x="989013" y="565150"/>
            <a:ext cx="0" cy="3676650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624DE9C-5609-3C40-8934-CCB095F53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75763" y="648811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23C01-11D7-E049-8252-D38AEC7B21E1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107440" y="3027681"/>
            <a:ext cx="3809993" cy="1168399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766" y="700405"/>
            <a:ext cx="3822834" cy="226631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218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acc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8B21293-6FA6-7445-BD11-05A0ADD6C222}"/>
              </a:ext>
            </a:extLst>
          </p:cNvPr>
          <p:cNvSpPr/>
          <p:nvPr/>
        </p:nvSpPr>
        <p:spPr>
          <a:xfrm>
            <a:off x="11142921" y="555625"/>
            <a:ext cx="1049079" cy="11588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9563D79-D413-6C4E-AF46-45AD23481DA0}"/>
              </a:ext>
            </a:extLst>
          </p:cNvPr>
          <p:cNvCxnSpPr>
            <a:cxnSpLocks/>
          </p:cNvCxnSpPr>
          <p:nvPr/>
        </p:nvCxnSpPr>
        <p:spPr>
          <a:xfrm>
            <a:off x="11131550" y="555625"/>
            <a:ext cx="0" cy="115411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DE9E4-24AE-FD46-93D2-E9B05008A6D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BB740-7204-9B4C-9E22-6EC5FC26FE5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4"/>
          </p:nvPr>
        </p:nvSpPr>
        <p:spPr>
          <a:xfrm>
            <a:off x="1000849" y="1778000"/>
            <a:ext cx="9966872" cy="397877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200"/>
              </a:spcAft>
              <a:buClrTx/>
              <a:buSzTx/>
              <a:buFontTx/>
              <a:buNone/>
              <a:tabLst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00849" y="571500"/>
            <a:ext cx="9966871" cy="11191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993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 2 column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8D6D37C-7584-E94F-BD5E-47BD8D71902C}"/>
              </a:ext>
            </a:extLst>
          </p:cNvPr>
          <p:cNvSpPr/>
          <p:nvPr/>
        </p:nvSpPr>
        <p:spPr>
          <a:xfrm>
            <a:off x="0" y="555625"/>
            <a:ext cx="1019175" cy="11588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7829038-C33E-E14F-A39E-A9A3AB5CFBF1}"/>
              </a:ext>
            </a:extLst>
          </p:cNvPr>
          <p:cNvCxnSpPr>
            <a:cxnSpLocks/>
          </p:cNvCxnSpPr>
          <p:nvPr/>
        </p:nvCxnSpPr>
        <p:spPr>
          <a:xfrm>
            <a:off x="1036638" y="555625"/>
            <a:ext cx="0" cy="115411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683BD36-B2E0-E34D-A0C0-77A7165923F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0F2AA-7572-DC4D-AB68-865F32F517C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5"/>
          </p:nvPr>
        </p:nvSpPr>
        <p:spPr>
          <a:xfrm>
            <a:off x="6096000" y="1828800"/>
            <a:ext cx="4748720" cy="3927978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4"/>
          </p:nvPr>
        </p:nvSpPr>
        <p:spPr>
          <a:xfrm>
            <a:off x="1183730" y="1828800"/>
            <a:ext cx="4748720" cy="3927978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183729" y="571500"/>
            <a:ext cx="9966871" cy="11191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716827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ree people looking at a piece of paper&#10;&#10;Description automatically generated with low confidence">
            <a:extLst>
              <a:ext uri="{FF2B5EF4-FFF2-40B4-BE49-F238E27FC236}">
                <a16:creationId xmlns:a16="http://schemas.microsoft.com/office/drawing/2014/main" id="{6D0442BF-1B48-8B43-BC34-80C73F38FC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350" t="1" r="273" b="16811"/>
          <a:stretch/>
        </p:blipFill>
        <p:spPr>
          <a:xfrm>
            <a:off x="2226366" y="0"/>
            <a:ext cx="8885581" cy="570506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3A46BF2-4302-0B48-8AEA-10EA3FBA8BDD}"/>
              </a:ext>
            </a:extLst>
          </p:cNvPr>
          <p:cNvSpPr/>
          <p:nvPr userDrawn="1"/>
        </p:nvSpPr>
        <p:spPr>
          <a:xfrm>
            <a:off x="0" y="2257063"/>
            <a:ext cx="4064000" cy="46009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D457E9F-B60E-4441-973F-8145897D09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01B88-A952-2044-9F37-BB636F0880B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3023CC-B05B-804F-A031-47090036ADC9}"/>
              </a:ext>
            </a:extLst>
          </p:cNvPr>
          <p:cNvSpPr/>
          <p:nvPr/>
        </p:nvSpPr>
        <p:spPr>
          <a:xfrm>
            <a:off x="10208821" y="0"/>
            <a:ext cx="1983179" cy="169817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773250-8295-4A4A-B23C-4614C545CBF4}"/>
              </a:ext>
            </a:extLst>
          </p:cNvPr>
          <p:cNvSpPr/>
          <p:nvPr/>
        </p:nvSpPr>
        <p:spPr>
          <a:xfrm>
            <a:off x="674558" y="1678330"/>
            <a:ext cx="4418304" cy="4675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BA35C7A-29D6-D040-9CCD-0B926B59CEBE}"/>
              </a:ext>
            </a:extLst>
          </p:cNvPr>
          <p:cNvCxnSpPr/>
          <p:nvPr userDrawn="1"/>
        </p:nvCxnSpPr>
        <p:spPr>
          <a:xfrm>
            <a:off x="686917" y="1678329"/>
            <a:ext cx="0" cy="469932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>
          <a:xfrm>
            <a:off x="839450" y="3429000"/>
            <a:ext cx="4149240" cy="277503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200"/>
              </a:spcAft>
              <a:buClrTx/>
              <a:buSzTx/>
              <a:buFontTx/>
              <a:buNone/>
              <a:tabLst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9449" y="1793265"/>
            <a:ext cx="4146890" cy="163573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6671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photo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E96EC9-A5FE-9449-A973-644128A0E481}"/>
              </a:ext>
            </a:extLst>
          </p:cNvPr>
          <p:cNvSpPr/>
          <p:nvPr userDrawn="1"/>
        </p:nvSpPr>
        <p:spPr>
          <a:xfrm>
            <a:off x="2291787" y="1"/>
            <a:ext cx="8916445" cy="57121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Picture Placeholder 15">
            <a:extLst>
              <a:ext uri="{FF2B5EF4-FFF2-40B4-BE49-F238E27FC236}">
                <a16:creationId xmlns:a16="http://schemas.microsoft.com/office/drawing/2014/main" id="{9B41BB31-88FF-E84E-BE7D-9BF8BFD31B4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286000" y="1"/>
            <a:ext cx="8922774" cy="570762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a picture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D457E9F-B60E-4441-973F-8145897D09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01B88-A952-2044-9F37-BB636F0880B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712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photo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earner writing an a glass wall with a marker&#10;&#10;Description automatically generated">
            <a:extLst>
              <a:ext uri="{FF2B5EF4-FFF2-40B4-BE49-F238E27FC236}">
                <a16:creationId xmlns:a16="http://schemas.microsoft.com/office/drawing/2014/main" id="{0E494689-C6C2-A64B-8C35-09134E0C51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83" t="5696" r="-1"/>
          <a:stretch/>
        </p:blipFill>
        <p:spPr>
          <a:xfrm>
            <a:off x="974034" y="0"/>
            <a:ext cx="9093867" cy="570506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3A46BF2-4302-0B48-8AEA-10EA3FBA8BDD}"/>
              </a:ext>
            </a:extLst>
          </p:cNvPr>
          <p:cNvSpPr/>
          <p:nvPr userDrawn="1"/>
        </p:nvSpPr>
        <p:spPr>
          <a:xfrm>
            <a:off x="8166265" y="2257063"/>
            <a:ext cx="4025735" cy="46009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D457E9F-B60E-4441-973F-8145897D09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01B88-A952-2044-9F37-BB636F0880B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3023CC-B05B-804F-A031-47090036ADC9}"/>
              </a:ext>
            </a:extLst>
          </p:cNvPr>
          <p:cNvSpPr/>
          <p:nvPr/>
        </p:nvSpPr>
        <p:spPr>
          <a:xfrm>
            <a:off x="0" y="0"/>
            <a:ext cx="1983179" cy="169817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773250-8295-4A4A-B23C-4614C545CBF4}"/>
              </a:ext>
            </a:extLst>
          </p:cNvPr>
          <p:cNvSpPr/>
          <p:nvPr/>
        </p:nvSpPr>
        <p:spPr>
          <a:xfrm>
            <a:off x="6992848" y="1678330"/>
            <a:ext cx="4684490" cy="4675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BA35C7A-29D6-D040-9CCD-0B926B59CEBE}"/>
              </a:ext>
            </a:extLst>
          </p:cNvPr>
          <p:cNvCxnSpPr/>
          <p:nvPr userDrawn="1"/>
        </p:nvCxnSpPr>
        <p:spPr>
          <a:xfrm>
            <a:off x="6997754" y="1678329"/>
            <a:ext cx="0" cy="469932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>
          <a:xfrm>
            <a:off x="7136910" y="3429000"/>
            <a:ext cx="4300585" cy="277503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200"/>
              </a:spcAft>
              <a:buClrTx/>
              <a:buSzTx/>
              <a:buFontTx/>
              <a:buNone/>
              <a:tabLst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126163" y="1793265"/>
            <a:ext cx="4311332" cy="163573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9508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photo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E96EC9-A5FE-9449-A973-644128A0E481}"/>
              </a:ext>
            </a:extLst>
          </p:cNvPr>
          <p:cNvSpPr/>
          <p:nvPr userDrawn="1"/>
        </p:nvSpPr>
        <p:spPr>
          <a:xfrm>
            <a:off x="1211133" y="1"/>
            <a:ext cx="8916445" cy="57121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Picture Placeholder 15">
            <a:extLst>
              <a:ext uri="{FF2B5EF4-FFF2-40B4-BE49-F238E27FC236}">
                <a16:creationId xmlns:a16="http://schemas.microsoft.com/office/drawing/2014/main" id="{6DFC91A5-4FBB-F44D-9464-12AEFAC9581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09369" y="1"/>
            <a:ext cx="8937521" cy="570762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a picture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D457E9F-B60E-4441-973F-8145897D09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01B88-A952-2044-9F37-BB636F0880B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55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earner on a spiral staircase using a laptop.&#10;&#10;Description automatically generated">
            <a:extLst>
              <a:ext uri="{FF2B5EF4-FFF2-40B4-BE49-F238E27FC236}">
                <a16:creationId xmlns:a16="http://schemas.microsoft.com/office/drawing/2014/main" id="{F3DC312F-B9C0-D744-AD30-A434A20A7D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1810" y="0"/>
            <a:ext cx="1029019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B6487DB-31A3-3549-AFBF-3BABD3184ED2}"/>
              </a:ext>
            </a:extLst>
          </p:cNvPr>
          <p:cNvSpPr/>
          <p:nvPr/>
        </p:nvSpPr>
        <p:spPr>
          <a:xfrm>
            <a:off x="960438" y="574675"/>
            <a:ext cx="6135687" cy="5073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622D27A-F32D-EB48-9A03-1735E67359D1}"/>
              </a:ext>
            </a:extLst>
          </p:cNvPr>
          <p:cNvCxnSpPr>
            <a:cxnSpLocks/>
          </p:cNvCxnSpPr>
          <p:nvPr/>
        </p:nvCxnSpPr>
        <p:spPr>
          <a:xfrm>
            <a:off x="960438" y="555625"/>
            <a:ext cx="0" cy="5164138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B299BF0-56A4-6243-9705-509FD3434C3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95438-EECC-A345-B33C-CAAAFDC6CD5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115996" y="2743200"/>
            <a:ext cx="5843604" cy="277706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200"/>
              </a:spcAft>
              <a:buClrTx/>
              <a:buSzTx/>
              <a:buFontTx/>
              <a:buNone/>
              <a:tabLst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91284" y="738680"/>
            <a:ext cx="5839867" cy="190005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6305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photo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B96A5E4-DFE4-AD45-BDAA-6B3F581EE98A}"/>
              </a:ext>
            </a:extLst>
          </p:cNvPr>
          <p:cNvSpPr/>
          <p:nvPr/>
        </p:nvSpPr>
        <p:spPr>
          <a:xfrm>
            <a:off x="2020888" y="6350"/>
            <a:ext cx="10280650" cy="68516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Picture Placeholder 15">
            <a:extLst>
              <a:ext uri="{FF2B5EF4-FFF2-40B4-BE49-F238E27FC236}">
                <a16:creationId xmlns:a16="http://schemas.microsoft.com/office/drawing/2014/main" id="{BCAF36EB-7281-0542-A053-B16B67DBE88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049717" y="0"/>
            <a:ext cx="10220325" cy="684371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a picture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D01FEC8-19EE-7E49-B9A4-C8922CDD24A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4E856-619C-2145-B9B7-7AECB542A09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100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F922B5C-BA05-9E4D-8439-B23F209A3742}"/>
              </a:ext>
            </a:extLst>
          </p:cNvPr>
          <p:cNvSpPr/>
          <p:nvPr/>
        </p:nvSpPr>
        <p:spPr>
          <a:xfrm>
            <a:off x="2028825" y="0"/>
            <a:ext cx="1016317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2CEFA8-BE9F-9B4F-90B8-37FFD3E0BCD9}"/>
              </a:ext>
            </a:extLst>
          </p:cNvPr>
          <p:cNvSpPr/>
          <p:nvPr/>
        </p:nvSpPr>
        <p:spPr>
          <a:xfrm>
            <a:off x="939800" y="1709738"/>
            <a:ext cx="6765925" cy="2862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C347114-1E37-9846-A432-8906A41702B0}"/>
              </a:ext>
            </a:extLst>
          </p:cNvPr>
          <p:cNvCxnSpPr>
            <a:cxnSpLocks/>
          </p:cNvCxnSpPr>
          <p:nvPr/>
        </p:nvCxnSpPr>
        <p:spPr>
          <a:xfrm flipV="1">
            <a:off x="992188" y="1706563"/>
            <a:ext cx="0" cy="2887662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0512D-8768-8140-AE61-8D3F982A05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9D03B-B0CE-F149-B9E8-CD52DE1054E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182029" y="1873405"/>
            <a:ext cx="6278137" cy="253132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5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to edit Divider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5970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9C28AE0-6FC5-9844-BF88-91D90E24F479}"/>
              </a:ext>
            </a:extLst>
          </p:cNvPr>
          <p:cNvSpPr/>
          <p:nvPr/>
        </p:nvSpPr>
        <p:spPr>
          <a:xfrm>
            <a:off x="4056063" y="0"/>
            <a:ext cx="4046537" cy="46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3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08A350FE-0EC2-E14A-9D3E-CB51507DC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613" y="1417638"/>
            <a:ext cx="438785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90F0966-B511-B84F-9F28-A57A718120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80C5F-12B6-0A4C-9B93-F09F5C5E9F8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09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FA71FAE9-C1B8-B140-BFE5-1F27C052AFC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971675" y="14287"/>
            <a:ext cx="10220325" cy="684371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a picture</a:t>
            </a:r>
          </a:p>
        </p:txBody>
      </p:sp>
      <p:pic>
        <p:nvPicPr>
          <p:cNvPr id="8" name="Picture 7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DB102E86-1969-6D47-A759-4EFFEBD89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497513"/>
            <a:ext cx="154781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300EF95-8460-5947-89D1-CA6AF8DAA0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0104A-9AB8-0446-89F9-4E3E478B7FB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546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ark curly haired young woman wearing headphones working on a laptop.&#10;&#10;Description automatically generated">
            <a:extLst>
              <a:ext uri="{FF2B5EF4-FFF2-40B4-BE49-F238E27FC236}">
                <a16:creationId xmlns:a16="http://schemas.microsoft.com/office/drawing/2014/main" id="{1036BB36-3C99-C34C-B289-33A3A2B0EC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93506" y="11151"/>
            <a:ext cx="10298494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D34DD50-A150-F346-8CA6-DC3DFA468690}"/>
              </a:ext>
            </a:extLst>
          </p:cNvPr>
          <p:cNvSpPr/>
          <p:nvPr/>
        </p:nvSpPr>
        <p:spPr>
          <a:xfrm>
            <a:off x="0" y="2244725"/>
            <a:ext cx="4041775" cy="46132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4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E2D351A7-A44D-7745-8C4C-03503B3DB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39713"/>
            <a:ext cx="154781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0BB4A60-29F7-3D4E-A51D-D6FF11ABE4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D3964CD-E85C-F247-89D1-B35C7FB7DD23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17D1088-45D1-4D4A-9A89-7D61BA508D4A}"/>
              </a:ext>
            </a:extLst>
          </p:cNvPr>
          <p:cNvCxnSpPr>
            <a:cxnSpLocks/>
          </p:cNvCxnSpPr>
          <p:nvPr/>
        </p:nvCxnSpPr>
        <p:spPr>
          <a:xfrm>
            <a:off x="433388" y="1695450"/>
            <a:ext cx="0" cy="460216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6B0F900-9AC6-B944-A108-1A54B56FBCBD}"/>
              </a:ext>
            </a:extLst>
          </p:cNvPr>
          <p:cNvSpPr/>
          <p:nvPr/>
        </p:nvSpPr>
        <p:spPr>
          <a:xfrm>
            <a:off x="1143000" y="1144588"/>
            <a:ext cx="6858000" cy="238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BB6C28-BA73-ED49-B769-78F692DFEEF8}"/>
              </a:ext>
            </a:extLst>
          </p:cNvPr>
          <p:cNvSpPr/>
          <p:nvPr/>
        </p:nvSpPr>
        <p:spPr>
          <a:xfrm>
            <a:off x="468313" y="1695450"/>
            <a:ext cx="3590925" cy="4594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580552" y="5130607"/>
            <a:ext cx="3344677" cy="1047169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80550" y="1918011"/>
            <a:ext cx="3333528" cy="3166946"/>
          </a:xfrm>
          <a:prstGeom prst="rect">
            <a:avLst/>
          </a:prstGeom>
          <a:noFill/>
        </p:spPr>
        <p:txBody>
          <a:bodyPr anchor="t" anchorCtr="0"/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126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5">
            <a:extLst>
              <a:ext uri="{FF2B5EF4-FFF2-40B4-BE49-F238E27FC236}">
                <a16:creationId xmlns:a16="http://schemas.microsoft.com/office/drawing/2014/main" id="{0900EAA3-9446-DB4A-B571-54385A4B82D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898240" y="14287"/>
            <a:ext cx="10293760" cy="684371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a picture</a:t>
            </a:r>
          </a:p>
        </p:txBody>
      </p:sp>
      <p:pic>
        <p:nvPicPr>
          <p:cNvPr id="10" name="Picture 9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73EF2D69-5C87-1045-B1D2-C5325C7A0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39713"/>
            <a:ext cx="154781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ECD129E-E1A9-E644-BEAA-BDD35653978E}"/>
              </a:ext>
            </a:extLst>
          </p:cNvPr>
          <p:cNvSpPr/>
          <p:nvPr/>
        </p:nvSpPr>
        <p:spPr>
          <a:xfrm>
            <a:off x="1143000" y="1144588"/>
            <a:ext cx="6858000" cy="238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4247EC7-23BF-AA40-9891-6E96CD5F5B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1BD45-F546-314D-A112-F46526F0847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63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n with glasses and a beard sitting on a couch with a computer&#10;&#10;Description automatically generated with medium confidence">
            <a:extLst>
              <a:ext uri="{FF2B5EF4-FFF2-40B4-BE49-F238E27FC236}">
                <a16:creationId xmlns:a16="http://schemas.microsoft.com/office/drawing/2014/main" id="{13A9EBCB-A696-8548-86C6-E4F061F88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037" r="7846" b="4507"/>
          <a:stretch/>
        </p:blipFill>
        <p:spPr>
          <a:xfrm>
            <a:off x="1993284" y="0"/>
            <a:ext cx="10351116" cy="6858000"/>
          </a:xfrm>
          <a:prstGeom prst="rect">
            <a:avLst/>
          </a:prstGeom>
        </p:spPr>
      </p:pic>
      <p:pic>
        <p:nvPicPr>
          <p:cNvPr id="5" name="Picture 3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C09C0B44-4507-2345-911C-50084F8F0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139700"/>
            <a:ext cx="154781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9AD97B1-572F-EA4B-A8CE-33D28A5CBB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039F2-BC33-8D49-9EC7-EBD9628392E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2A9720-8D95-D345-AF5F-631F23E63162}"/>
              </a:ext>
            </a:extLst>
          </p:cNvPr>
          <p:cNvSpPr/>
          <p:nvPr/>
        </p:nvSpPr>
        <p:spPr>
          <a:xfrm>
            <a:off x="757238" y="2222500"/>
            <a:ext cx="4392612" cy="4021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1430FE-6CC8-9F4B-8A9D-85A24F74470B}"/>
              </a:ext>
            </a:extLst>
          </p:cNvPr>
          <p:cNvCxnSpPr>
            <a:cxnSpLocks/>
          </p:cNvCxnSpPr>
          <p:nvPr/>
        </p:nvCxnSpPr>
        <p:spPr>
          <a:xfrm>
            <a:off x="747713" y="2247977"/>
            <a:ext cx="0" cy="4021138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969382" y="4702288"/>
            <a:ext cx="3979135" cy="134888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956849" y="2421629"/>
            <a:ext cx="3978222" cy="226631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648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761BA690-FE8C-B746-BF89-25A50EAC9B3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991553" y="14287"/>
            <a:ext cx="10220325" cy="684371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a picture</a:t>
            </a:r>
          </a:p>
        </p:txBody>
      </p:sp>
      <p:pic>
        <p:nvPicPr>
          <p:cNvPr id="7" name="Picture 6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8FF5F658-53EB-0C4B-B8F7-4F11D369C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139700"/>
            <a:ext cx="154781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B55EFE5-810E-D24E-85E6-D8C65DAA14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CA669-379D-D04A-8F8C-BC9C266E00A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73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F49AB9-ED06-5D4A-B185-0CD59BD7AAA7}"/>
              </a:ext>
            </a:extLst>
          </p:cNvPr>
          <p:cNvSpPr/>
          <p:nvPr/>
        </p:nvSpPr>
        <p:spPr>
          <a:xfrm>
            <a:off x="1984375" y="0"/>
            <a:ext cx="10207625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2" descr="A person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2D6C6F61-BA41-144D-B6FE-E8A9E2E4B8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571" t="30062" r="25128" b="11244"/>
          <a:stretch/>
        </p:blipFill>
        <p:spPr>
          <a:xfrm>
            <a:off x="0" y="1669774"/>
            <a:ext cx="8128000" cy="5188226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11C53FD-8B93-304B-A4BA-37BE3ED828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39E1D-6812-3F44-9317-2804B1690F4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2D77FD4-D276-424C-88E8-25E8B8431904}"/>
              </a:ext>
            </a:extLst>
          </p:cNvPr>
          <p:cNvCxnSpPr>
            <a:cxnSpLocks/>
          </p:cNvCxnSpPr>
          <p:nvPr/>
        </p:nvCxnSpPr>
        <p:spPr>
          <a:xfrm>
            <a:off x="7513638" y="568325"/>
            <a:ext cx="0" cy="460375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DCC425CF-E238-E348-89D2-D88E0270CBE9}"/>
              </a:ext>
            </a:extLst>
          </p:cNvPr>
          <p:cNvSpPr/>
          <p:nvPr/>
        </p:nvSpPr>
        <p:spPr>
          <a:xfrm>
            <a:off x="7550150" y="568325"/>
            <a:ext cx="3589338" cy="4594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7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EFAE6E9B-DFFB-9D4C-884F-65F4D0A12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39713"/>
            <a:ext cx="154781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D19E820-DD47-D74A-939B-4B45CA9D8B57}"/>
              </a:ext>
            </a:extLst>
          </p:cNvPr>
          <p:cNvSpPr/>
          <p:nvPr/>
        </p:nvSpPr>
        <p:spPr>
          <a:xfrm>
            <a:off x="1143000" y="1144588"/>
            <a:ext cx="6858000" cy="238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7661576" y="4004334"/>
            <a:ext cx="3344677" cy="1047169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61574" y="791737"/>
            <a:ext cx="3333528" cy="3486711"/>
          </a:xfrm>
          <a:prstGeom prst="rect">
            <a:avLst/>
          </a:prstGeom>
          <a:noFill/>
        </p:spPr>
        <p:txBody>
          <a:bodyPr anchor="t" anchorCtr="0"/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064183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BF40AA-AE6F-5749-8C97-DE3834BA09D0}"/>
              </a:ext>
            </a:extLst>
          </p:cNvPr>
          <p:cNvSpPr/>
          <p:nvPr/>
        </p:nvSpPr>
        <p:spPr>
          <a:xfrm>
            <a:off x="1984375" y="0"/>
            <a:ext cx="10207625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3199F5-F834-8D47-A789-D89AD268BC33}"/>
              </a:ext>
            </a:extLst>
          </p:cNvPr>
          <p:cNvSpPr/>
          <p:nvPr/>
        </p:nvSpPr>
        <p:spPr>
          <a:xfrm>
            <a:off x="0" y="1706563"/>
            <a:ext cx="8731250" cy="51514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Picture Placeholder 15">
            <a:extLst>
              <a:ext uri="{FF2B5EF4-FFF2-40B4-BE49-F238E27FC236}">
                <a16:creationId xmlns:a16="http://schemas.microsoft.com/office/drawing/2014/main" id="{6EF18240-552B-1149-9D44-905FD72272E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1710813"/>
            <a:ext cx="8701547" cy="51329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a picture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FADDC1B-22E5-C441-BDA9-8EEB86CF33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56944-AAA6-A948-ABFF-0210BDF7DF7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pic>
        <p:nvPicPr>
          <p:cNvPr id="10" name="Picture 9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7A9DC1FD-8034-E548-95C2-CD957F1D0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39713"/>
            <a:ext cx="154781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2839B8F-D638-0741-BB57-07FD6FB44296}"/>
              </a:ext>
            </a:extLst>
          </p:cNvPr>
          <p:cNvSpPr/>
          <p:nvPr/>
        </p:nvSpPr>
        <p:spPr>
          <a:xfrm>
            <a:off x="1143000" y="1144588"/>
            <a:ext cx="6858000" cy="238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22300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acc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44ED8C-8847-EA41-9338-C6E46B61F79E}"/>
              </a:ext>
            </a:extLst>
          </p:cNvPr>
          <p:cNvSpPr/>
          <p:nvPr/>
        </p:nvSpPr>
        <p:spPr>
          <a:xfrm>
            <a:off x="0" y="555625"/>
            <a:ext cx="1019175" cy="11588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AC23712-3DEB-F145-81F4-D8A1E3A471B2}"/>
              </a:ext>
            </a:extLst>
          </p:cNvPr>
          <p:cNvCxnSpPr>
            <a:cxnSpLocks/>
          </p:cNvCxnSpPr>
          <p:nvPr/>
        </p:nvCxnSpPr>
        <p:spPr>
          <a:xfrm>
            <a:off x="1036638" y="555625"/>
            <a:ext cx="0" cy="115411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202A0-9646-4147-8DBB-1BF33177D5D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C2BAD-9516-2B47-9900-7FC05ED2F00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4"/>
          </p:nvPr>
        </p:nvSpPr>
        <p:spPr>
          <a:xfrm>
            <a:off x="1183729" y="1828800"/>
            <a:ext cx="9966872" cy="392797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200"/>
              </a:spcAft>
              <a:buClrTx/>
              <a:buSzTx/>
              <a:buFontTx/>
              <a:buNone/>
              <a:tabLst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183729" y="571500"/>
            <a:ext cx="9966871" cy="11191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94900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20655D-586E-6845-AE67-B05206A8CA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9088" y="64881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8AA4DBC8-4739-8E4E-8BD6-5C75040D97B1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805" r:id="rId13"/>
    <p:sldLayoutId id="2147483806" r:id="rId14"/>
    <p:sldLayoutId id="2147483807" r:id="rId15"/>
    <p:sldLayoutId id="2147483799" r:id="rId16"/>
    <p:sldLayoutId id="2147483800" r:id="rId17"/>
    <p:sldLayoutId id="2147483801" r:id="rId18"/>
    <p:sldLayoutId id="2147483804" r:id="rId19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Open Sans Light" panose="020B0306030504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100" b="1" kern="1200">
          <a:solidFill>
            <a:schemeClr val="tx1"/>
          </a:solidFill>
          <a:latin typeface="Open Sans Semibold" panose="020B0606030504020204" pitchFamily="34" charset="0"/>
          <a:ea typeface="Open Sans Semibold" panose="020B0606030504020204" pitchFamily="34" charset="0"/>
          <a:cs typeface="Open Sans Semibold" panose="020B060603050402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Open Sans Light" panose="020B0306030504020204" pitchFamily="34" charset="0"/>
          <a:ea typeface="+mn-ea"/>
          <a:cs typeface="Open Sans Semibold" panose="020B0606030504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 Light" panose="020B0306030504020204" pitchFamily="34" charset="0"/>
          <a:ea typeface="+mn-ea"/>
          <a:cs typeface="Open Sans Semibold" panose="020B060603050402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Open Sans Light" panose="020B0306030504020204" pitchFamily="34" charset="0"/>
          <a:ea typeface="+mn-ea"/>
          <a:cs typeface="Open Sans Semibold" panose="020B0606030504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Open Sans Light" panose="020B0306030504020204" pitchFamily="34" charset="0"/>
          <a:ea typeface="+mn-ea"/>
          <a:cs typeface="Open Sans Semibold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pearson.it/supporto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euHsLz2RtI&amp;feature=emb_imp_woy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arson.it/catalogo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pearson.com/v1/piapi/piui/signin?client_id=GIbPhncmKwS51VJPA2E451rSGBbtRobu&amp;login_success_url=https:%2F%2Fwww.pearson.it%2Fplace%2Fsessionjs%2Fsession.php%3Frurl%3Dhttps%253A%252F%252Fwww.pearson.it%253A443%252Fplace%252F%26iesCode%3DYOZoHlADdc&amp;lang=it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egnaposto immagine 9" descr="Immagine che contiene interni&#10;&#10;Descrizione generata automaticamente">
            <a:extLst>
              <a:ext uri="{FF2B5EF4-FFF2-40B4-BE49-F238E27FC236}">
                <a16:creationId xmlns:a16="http://schemas.microsoft.com/office/drawing/2014/main" id="{4B93771D-A193-0E20-BBC4-EEE28F9B4F1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202" r="202"/>
          <a:stretch>
            <a:fillRect/>
          </a:stretch>
        </p:blipFill>
        <p:spPr/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82E1EB-43B8-8C49-8E27-B0E8A85DCB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ACA669-379D-D04A-8F8C-BC9C266E00A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6FC63C-BEDD-8A4A-B478-4B8390AC632B}"/>
              </a:ext>
            </a:extLst>
          </p:cNvPr>
          <p:cNvSpPr/>
          <p:nvPr/>
        </p:nvSpPr>
        <p:spPr>
          <a:xfrm>
            <a:off x="757238" y="2222500"/>
            <a:ext cx="4392612" cy="4021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FB300BB-2BE6-8F47-93CD-ADF09EFDBC19}"/>
              </a:ext>
            </a:extLst>
          </p:cNvPr>
          <p:cNvCxnSpPr>
            <a:cxnSpLocks/>
          </p:cNvCxnSpPr>
          <p:nvPr/>
        </p:nvCxnSpPr>
        <p:spPr>
          <a:xfrm>
            <a:off x="768350" y="2225675"/>
            <a:ext cx="0" cy="4021138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FFC4C10B-87D1-CB49-AADD-D54F67B6CA04}"/>
              </a:ext>
            </a:extLst>
          </p:cNvPr>
          <p:cNvSpPr txBox="1">
            <a:spLocks/>
          </p:cNvSpPr>
          <p:nvPr/>
        </p:nvSpPr>
        <p:spPr>
          <a:xfrm>
            <a:off x="969382" y="5116286"/>
            <a:ext cx="3979135" cy="934889"/>
          </a:xfrm>
          <a:prstGeom prst="rect">
            <a:avLst/>
          </a:prstGeom>
        </p:spPr>
        <p:txBody>
          <a:bodyPr anchor="t"/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La piattaforma digitale Pearson per l’apprendimento personalizzato della Statistica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479D54D-ABB0-AC4E-9351-26AEC556D0F6}"/>
              </a:ext>
            </a:extLst>
          </p:cNvPr>
          <p:cNvSpPr txBox="1">
            <a:spLocks/>
          </p:cNvSpPr>
          <p:nvPr/>
        </p:nvSpPr>
        <p:spPr>
          <a:xfrm>
            <a:off x="956848" y="2421629"/>
            <a:ext cx="3991670" cy="226631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Open Sans Light" panose="020B0306030504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9pPr>
          </a:lstStyle>
          <a:p>
            <a:r>
              <a:rPr lang="en-US" dirty="0" err="1"/>
              <a:t>MyLab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296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5E261C3B-32AC-E8CD-62BA-0329026FB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605" y="2924175"/>
            <a:ext cx="2430355" cy="285549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0C317F-0EE8-014D-BFCA-520A35C33C6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6F0F2AA-7572-DC4D-AB68-865F32F517C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F1E0BA9-8900-4A7B-871B-9822A9D40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729" y="571500"/>
            <a:ext cx="9966871" cy="1119188"/>
          </a:xfrm>
        </p:spPr>
        <p:txBody>
          <a:bodyPr/>
          <a:lstStyle/>
          <a:p>
            <a:r>
              <a:rPr lang="en-US" dirty="0"/>
              <a:t>Dentro la </a:t>
            </a:r>
            <a:r>
              <a:rPr lang="en-US" dirty="0" err="1"/>
              <a:t>piattaforma</a:t>
            </a:r>
            <a:endParaRPr lang="en-US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896F5DB-841A-4EB0-A3E1-0621C786C9B5}"/>
              </a:ext>
            </a:extLst>
          </p:cNvPr>
          <p:cNvSpPr txBox="1"/>
          <p:nvPr/>
        </p:nvSpPr>
        <p:spPr>
          <a:xfrm>
            <a:off x="1183728" y="1799355"/>
            <a:ext cx="102764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1600" dirty="0" err="1">
                <a:solidFill>
                  <a:srgbClr val="11B2A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eBook</a:t>
            </a:r>
            <a:r>
              <a:rPr lang="it-IT" sz="1600" dirty="0">
                <a:solidFill>
                  <a:srgbClr val="11B2A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HTML5 </a:t>
            </a:r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accessibile e arricchito di funzionalità che permettono di personalizzarne la fruizione, attivare la lettura audio e inserire segnalibri </a:t>
            </a:r>
          </a:p>
        </p:txBody>
      </p: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F18A8620-14BB-4327-8A66-98D7770C9BD4}"/>
              </a:ext>
            </a:extLst>
          </p:cNvPr>
          <p:cNvCxnSpPr/>
          <p:nvPr/>
        </p:nvCxnSpPr>
        <p:spPr>
          <a:xfrm>
            <a:off x="1463626" y="5779665"/>
            <a:ext cx="5817476" cy="0"/>
          </a:xfrm>
          <a:prstGeom prst="line">
            <a:avLst/>
          </a:prstGeom>
          <a:ln w="19050">
            <a:solidFill>
              <a:srgbClr val="11B2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magine 3">
            <a:extLst>
              <a:ext uri="{FF2B5EF4-FFF2-40B4-BE49-F238E27FC236}">
                <a16:creationId xmlns:a16="http://schemas.microsoft.com/office/drawing/2014/main" id="{9FB5FF08-FE27-5FD2-E301-1ED0771E31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9170" y="2492797"/>
            <a:ext cx="5143267" cy="3996903"/>
          </a:xfrm>
          <a:prstGeom prst="rect">
            <a:avLst/>
          </a:prstGeom>
          <a:ln>
            <a:solidFill>
              <a:srgbClr val="11B2A5"/>
            </a:solidFill>
          </a:ln>
        </p:spPr>
      </p:pic>
    </p:spTree>
    <p:extLst>
      <p:ext uri="{BB962C8B-B14F-4D97-AF65-F5344CB8AC3E}">
        <p14:creationId xmlns:p14="http://schemas.microsoft.com/office/powerpoint/2010/main" val="597427604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0C317F-0EE8-014D-BFCA-520A35C33C6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6F0F2AA-7572-DC4D-AB68-865F32F517C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F1E0BA9-8900-4A7B-871B-9822A9D40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729" y="571500"/>
            <a:ext cx="9966871" cy="1119188"/>
          </a:xfrm>
        </p:spPr>
        <p:txBody>
          <a:bodyPr/>
          <a:lstStyle/>
          <a:p>
            <a:r>
              <a:rPr lang="en-US" dirty="0"/>
              <a:t>Dentro la </a:t>
            </a:r>
            <a:r>
              <a:rPr lang="en-US" dirty="0" err="1"/>
              <a:t>piattaforma</a:t>
            </a:r>
            <a:endParaRPr lang="en-US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896F5DB-841A-4EB0-A3E1-0621C786C9B5}"/>
              </a:ext>
            </a:extLst>
          </p:cNvPr>
          <p:cNvSpPr txBox="1"/>
          <p:nvPr/>
        </p:nvSpPr>
        <p:spPr>
          <a:xfrm>
            <a:off x="1183728" y="1799355"/>
            <a:ext cx="102764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1600" dirty="0">
                <a:solidFill>
                  <a:srgbClr val="11B2A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Soluzioni degli esercizi presenti nel testo </a:t>
            </a:r>
          </a:p>
        </p:txBody>
      </p: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F18A8620-14BB-4327-8A66-98D7770C9BD4}"/>
              </a:ext>
            </a:extLst>
          </p:cNvPr>
          <p:cNvCxnSpPr/>
          <p:nvPr/>
        </p:nvCxnSpPr>
        <p:spPr>
          <a:xfrm>
            <a:off x="947738" y="3972212"/>
            <a:ext cx="5817476" cy="0"/>
          </a:xfrm>
          <a:prstGeom prst="line">
            <a:avLst/>
          </a:prstGeom>
          <a:ln w="19050">
            <a:solidFill>
              <a:srgbClr val="11B2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magine 2">
            <a:extLst>
              <a:ext uri="{FF2B5EF4-FFF2-40B4-BE49-F238E27FC236}">
                <a16:creationId xmlns:a16="http://schemas.microsoft.com/office/drawing/2014/main" id="{2B259740-8CAB-F360-8D79-506E954BF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689" y="2616653"/>
            <a:ext cx="4946196" cy="110062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30C69D5-B25D-D2BE-113D-2897E2893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513276"/>
            <a:ext cx="6696075" cy="3746499"/>
          </a:xfrm>
          <a:prstGeom prst="rect">
            <a:avLst/>
          </a:prstGeom>
          <a:ln>
            <a:solidFill>
              <a:srgbClr val="11B2A5"/>
            </a:solidFill>
          </a:ln>
        </p:spPr>
      </p:pic>
    </p:spTree>
    <p:extLst>
      <p:ext uri="{BB962C8B-B14F-4D97-AF65-F5344CB8AC3E}">
        <p14:creationId xmlns:p14="http://schemas.microsoft.com/office/powerpoint/2010/main" val="4173829655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CD2F7DD-BB23-46FB-D353-479A6B537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174" y="2551376"/>
            <a:ext cx="7449342" cy="373512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0C317F-0EE8-014D-BFCA-520A35C33C6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6F0F2AA-7572-DC4D-AB68-865F32F517C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F1E0BA9-8900-4A7B-871B-9822A9D40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729" y="571500"/>
            <a:ext cx="9966871" cy="1119188"/>
          </a:xfrm>
        </p:spPr>
        <p:txBody>
          <a:bodyPr/>
          <a:lstStyle/>
          <a:p>
            <a:r>
              <a:rPr lang="en-US" dirty="0"/>
              <a:t>Dentro la </a:t>
            </a:r>
            <a:r>
              <a:rPr lang="en-US" dirty="0" err="1"/>
              <a:t>piattaforma</a:t>
            </a:r>
            <a:endParaRPr lang="en-US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896F5DB-841A-4EB0-A3E1-0621C786C9B5}"/>
              </a:ext>
            </a:extLst>
          </p:cNvPr>
          <p:cNvSpPr txBox="1"/>
          <p:nvPr/>
        </p:nvSpPr>
        <p:spPr>
          <a:xfrm>
            <a:off x="1183728" y="1799355"/>
            <a:ext cx="102764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1600" dirty="0">
                <a:solidFill>
                  <a:srgbClr val="11B2A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Materiali integrativi riferiti a argomenti specifici</a:t>
            </a:r>
          </a:p>
        </p:txBody>
      </p: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F18A8620-14BB-4327-8A66-98D7770C9BD4}"/>
              </a:ext>
            </a:extLst>
          </p:cNvPr>
          <p:cNvCxnSpPr/>
          <p:nvPr/>
        </p:nvCxnSpPr>
        <p:spPr>
          <a:xfrm>
            <a:off x="1404938" y="3482356"/>
            <a:ext cx="5817476" cy="0"/>
          </a:xfrm>
          <a:prstGeom prst="line">
            <a:avLst/>
          </a:prstGeom>
          <a:ln w="19050">
            <a:solidFill>
              <a:srgbClr val="11B2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>
            <a:extLst>
              <a:ext uri="{FF2B5EF4-FFF2-40B4-BE49-F238E27FC236}">
                <a16:creationId xmlns:a16="http://schemas.microsoft.com/office/drawing/2014/main" id="{055A2B66-CC58-1332-0D59-6E9DE5C52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362092"/>
            <a:ext cx="6696075" cy="4126021"/>
          </a:xfrm>
          <a:prstGeom prst="rect">
            <a:avLst/>
          </a:prstGeom>
          <a:ln>
            <a:solidFill>
              <a:srgbClr val="11B2A5"/>
            </a:solidFill>
          </a:ln>
        </p:spPr>
      </p:pic>
    </p:spTree>
    <p:extLst>
      <p:ext uri="{BB962C8B-B14F-4D97-AF65-F5344CB8AC3E}">
        <p14:creationId xmlns:p14="http://schemas.microsoft.com/office/powerpoint/2010/main" val="1797082693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CD2F7DD-BB23-46FB-D353-479A6B537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174" y="2551376"/>
            <a:ext cx="7449342" cy="373512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0C317F-0EE8-014D-BFCA-520A35C33C6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6F0F2AA-7572-DC4D-AB68-865F32F517C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F1E0BA9-8900-4A7B-871B-9822A9D40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729" y="571500"/>
            <a:ext cx="9966871" cy="1119188"/>
          </a:xfrm>
        </p:spPr>
        <p:txBody>
          <a:bodyPr/>
          <a:lstStyle/>
          <a:p>
            <a:r>
              <a:rPr lang="en-US" dirty="0"/>
              <a:t>Dentro la </a:t>
            </a:r>
            <a:r>
              <a:rPr lang="en-US" dirty="0" err="1"/>
              <a:t>piattaforma</a:t>
            </a:r>
            <a:endParaRPr lang="en-US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896F5DB-841A-4EB0-A3E1-0621C786C9B5}"/>
              </a:ext>
            </a:extLst>
          </p:cNvPr>
          <p:cNvSpPr txBox="1"/>
          <p:nvPr/>
        </p:nvSpPr>
        <p:spPr>
          <a:xfrm>
            <a:off x="1183728" y="1799355"/>
            <a:ext cx="102764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1600" dirty="0">
                <a:solidFill>
                  <a:srgbClr val="11B2A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Attività di approfondimento</a:t>
            </a:r>
          </a:p>
        </p:txBody>
      </p: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F18A8620-14BB-4327-8A66-98D7770C9BD4}"/>
              </a:ext>
            </a:extLst>
          </p:cNvPr>
          <p:cNvCxnSpPr/>
          <p:nvPr/>
        </p:nvCxnSpPr>
        <p:spPr>
          <a:xfrm>
            <a:off x="1404938" y="4015756"/>
            <a:ext cx="5817476" cy="0"/>
          </a:xfrm>
          <a:prstGeom prst="line">
            <a:avLst/>
          </a:prstGeom>
          <a:ln w="19050">
            <a:solidFill>
              <a:srgbClr val="11B2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magine 3">
            <a:extLst>
              <a:ext uri="{FF2B5EF4-FFF2-40B4-BE49-F238E27FC236}">
                <a16:creationId xmlns:a16="http://schemas.microsoft.com/office/drawing/2014/main" id="{8325BAE3-DDC8-E182-CB4A-C1FF61BA5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730836"/>
            <a:ext cx="6696075" cy="2307184"/>
          </a:xfrm>
          <a:prstGeom prst="rect">
            <a:avLst/>
          </a:prstGeom>
          <a:ln>
            <a:solidFill>
              <a:srgbClr val="11B2A5"/>
            </a:solidFill>
          </a:ln>
        </p:spPr>
      </p:pic>
    </p:spTree>
    <p:extLst>
      <p:ext uri="{BB962C8B-B14F-4D97-AF65-F5344CB8AC3E}">
        <p14:creationId xmlns:p14="http://schemas.microsoft.com/office/powerpoint/2010/main" val="3205872519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CD2F7DD-BB23-46FB-D353-479A6B537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174" y="2551376"/>
            <a:ext cx="7449342" cy="373512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0C317F-0EE8-014D-BFCA-520A35C33C6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6F0F2AA-7572-DC4D-AB68-865F32F517C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F1E0BA9-8900-4A7B-871B-9822A9D40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729" y="571500"/>
            <a:ext cx="9966871" cy="1119188"/>
          </a:xfrm>
        </p:spPr>
        <p:txBody>
          <a:bodyPr/>
          <a:lstStyle/>
          <a:p>
            <a:r>
              <a:rPr lang="en-US" dirty="0"/>
              <a:t>Dentro la </a:t>
            </a:r>
            <a:r>
              <a:rPr lang="en-US" dirty="0" err="1"/>
              <a:t>piattaforma</a:t>
            </a:r>
            <a:endParaRPr lang="en-US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896F5DB-841A-4EB0-A3E1-0621C786C9B5}"/>
              </a:ext>
            </a:extLst>
          </p:cNvPr>
          <p:cNvSpPr txBox="1"/>
          <p:nvPr/>
        </p:nvSpPr>
        <p:spPr>
          <a:xfrm>
            <a:off x="1183728" y="1799355"/>
            <a:ext cx="102764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1600" dirty="0">
                <a:solidFill>
                  <a:srgbClr val="11B2A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 di autovalutazione</a:t>
            </a:r>
          </a:p>
        </p:txBody>
      </p: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F18A8620-14BB-4327-8A66-98D7770C9BD4}"/>
              </a:ext>
            </a:extLst>
          </p:cNvPr>
          <p:cNvCxnSpPr/>
          <p:nvPr/>
        </p:nvCxnSpPr>
        <p:spPr>
          <a:xfrm>
            <a:off x="1404938" y="5082556"/>
            <a:ext cx="5817476" cy="0"/>
          </a:xfrm>
          <a:prstGeom prst="line">
            <a:avLst/>
          </a:prstGeom>
          <a:ln w="19050">
            <a:solidFill>
              <a:srgbClr val="11B2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magine 5">
            <a:extLst>
              <a:ext uri="{FF2B5EF4-FFF2-40B4-BE49-F238E27FC236}">
                <a16:creationId xmlns:a16="http://schemas.microsoft.com/office/drawing/2014/main" id="{2757C8EF-BE44-D3A2-DF28-0B19E1210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097014"/>
            <a:ext cx="6696075" cy="3391099"/>
          </a:xfrm>
          <a:prstGeom prst="rect">
            <a:avLst/>
          </a:prstGeom>
          <a:ln>
            <a:solidFill>
              <a:srgbClr val="11B2A5"/>
            </a:solidFill>
          </a:ln>
        </p:spPr>
      </p:pic>
    </p:spTree>
    <p:extLst>
      <p:ext uri="{BB962C8B-B14F-4D97-AF65-F5344CB8AC3E}">
        <p14:creationId xmlns:p14="http://schemas.microsoft.com/office/powerpoint/2010/main" val="3383559419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egnaposto immagine 11" descr="Immagine che contiene testo&#10;&#10;Descrizione generata automaticamente">
            <a:extLst>
              <a:ext uri="{FF2B5EF4-FFF2-40B4-BE49-F238E27FC236}">
                <a16:creationId xmlns:a16="http://schemas.microsoft.com/office/drawing/2014/main" id="{5249DC1A-6671-5217-4398-D9623B7DB26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2042" b="2042"/>
          <a:stretch>
            <a:fillRect/>
          </a:stretch>
        </p:blipFill>
        <p:spPr/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96E607-4660-C146-9E6B-43F59E81E47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8901B88-A952-2044-9F37-BB636F0880B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8537E2-C151-2C49-90EB-42DA58A8FB34}"/>
              </a:ext>
            </a:extLst>
          </p:cNvPr>
          <p:cNvSpPr/>
          <p:nvPr/>
        </p:nvSpPr>
        <p:spPr>
          <a:xfrm>
            <a:off x="0" y="2257063"/>
            <a:ext cx="4064000" cy="46009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186B5D-BE6C-6347-B03B-452BD6474954}"/>
              </a:ext>
            </a:extLst>
          </p:cNvPr>
          <p:cNvSpPr/>
          <p:nvPr/>
        </p:nvSpPr>
        <p:spPr>
          <a:xfrm>
            <a:off x="10208821" y="0"/>
            <a:ext cx="1983179" cy="169817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5CC5CF-6046-384C-A105-A96A0634D783}"/>
              </a:ext>
            </a:extLst>
          </p:cNvPr>
          <p:cNvSpPr/>
          <p:nvPr/>
        </p:nvSpPr>
        <p:spPr>
          <a:xfrm>
            <a:off x="674558" y="1678330"/>
            <a:ext cx="4418304" cy="4675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7582C6E-E988-9C46-8C7C-58BD6478F376}"/>
              </a:ext>
            </a:extLst>
          </p:cNvPr>
          <p:cNvCxnSpPr/>
          <p:nvPr/>
        </p:nvCxnSpPr>
        <p:spPr>
          <a:xfrm>
            <a:off x="686917" y="1678329"/>
            <a:ext cx="0" cy="469932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BC6593CD-A221-1645-A43B-E3FC6C0A0681}"/>
              </a:ext>
            </a:extLst>
          </p:cNvPr>
          <p:cNvSpPr txBox="1">
            <a:spLocks/>
          </p:cNvSpPr>
          <p:nvPr/>
        </p:nvSpPr>
        <p:spPr>
          <a:xfrm>
            <a:off x="839449" y="3429000"/>
            <a:ext cx="4146890" cy="283798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Open Sans Light" panose="020B0306030504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9pPr>
          </a:lstStyle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it-IT" altLang="en-U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Per Supporto Tecnico e Assistenza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it-IT" altLang="en-US" sz="1600" b="1" dirty="0">
                <a:solidFill>
                  <a:srgbClr val="11B2A5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pearson.it/supporto</a:t>
            </a:r>
            <a:endParaRPr lang="en-US" altLang="en-US" sz="1600" b="1" dirty="0">
              <a:solidFill>
                <a:srgbClr val="11B2A5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DD8B343-3666-8541-9615-5FDB40678D65}"/>
              </a:ext>
            </a:extLst>
          </p:cNvPr>
          <p:cNvSpPr txBox="1">
            <a:spLocks/>
          </p:cNvSpPr>
          <p:nvPr/>
        </p:nvSpPr>
        <p:spPr>
          <a:xfrm>
            <a:off x="839449" y="1793265"/>
            <a:ext cx="4146890" cy="163573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Open Sans Light" panose="020B0306030504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9pPr>
          </a:lstStyle>
          <a:p>
            <a:r>
              <a:rPr lang="en-US" dirty="0" err="1"/>
              <a:t>Contatti</a:t>
            </a:r>
            <a:r>
              <a:rPr lang="en-US" dirty="0"/>
              <a:t> &amp; </a:t>
            </a:r>
            <a:r>
              <a:rPr lang="en-US" dirty="0" err="1"/>
              <a:t>Supporto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066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1">
            <a:extLst>
              <a:ext uri="{FF2B5EF4-FFF2-40B4-BE49-F238E27FC236}">
                <a16:creationId xmlns:a16="http://schemas.microsoft.com/office/drawing/2014/main" id="{FC290F4B-C4B1-2E48-BF2C-EB87C2F110A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A5BBC2F-EF6F-0841-8CB4-AFB22AEDC105}" type="slidenum">
              <a:rPr lang="en-US" altLang="en-US" smtClean="0">
                <a:latin typeface="Open Sans" panose="020B0606030504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en-US">
              <a:latin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id="{56ABE102-6976-A148-B70A-33C485CF0565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69AC42E-583A-2F4D-8894-6FB2D26D1FDD}" type="slidenum">
              <a:rPr lang="en-US" altLang="en-US" smtClean="0">
                <a:latin typeface="Open Sans" panose="020B0606030504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>
              <a:latin typeface="Open Sans" panose="020B0606030504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272279A-2ECE-44CD-82C3-32EE188D92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84275" y="571500"/>
            <a:ext cx="9966325" cy="1119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Agenda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AE35A48-A4ED-435F-B14C-4E804448495E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1184275" y="2393880"/>
            <a:ext cx="9966325" cy="3362396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</a:pPr>
            <a:r>
              <a:rPr lang="en-U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01. </a:t>
            </a:r>
            <a:r>
              <a:rPr lang="en-US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Perché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studiare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MyLab</a:t>
            </a: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02. </a:t>
            </a:r>
            <a:r>
              <a:rPr lang="en-US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Accedere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MyLab</a:t>
            </a: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10000"/>
              </a:lnSpc>
            </a:pPr>
            <a:r>
              <a:rPr lang="en-U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03. </a:t>
            </a:r>
            <a:r>
              <a:rPr lang="en-US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Dentro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 </a:t>
            </a:r>
            <a:r>
              <a:rPr lang="en-US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piattaforma</a:t>
            </a: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04. </a:t>
            </a:r>
            <a:r>
              <a:rPr lang="en-US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Contatti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&amp; </a:t>
            </a:r>
            <a:r>
              <a:rPr lang="en-US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Supporto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it-IT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0000"/>
              </a:lnSpc>
            </a:pP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0000"/>
              </a:lnSpc>
            </a:pPr>
            <a:endParaRPr lang="en-US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id="{56ABE102-6976-A148-B70A-33C485CF0565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69AC42E-583A-2F4D-8894-6FB2D26D1FDD}" type="slidenum">
              <a:rPr lang="en-US" altLang="en-US" smtClean="0">
                <a:latin typeface="Open Sans" panose="020B0606030504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>
              <a:latin typeface="Open Sans" panose="020B0606030504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3D7074B-2840-477C-9B11-035715E5FA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84275" y="571500"/>
            <a:ext cx="9966325" cy="1119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err="1"/>
              <a:t>Perché</a:t>
            </a:r>
            <a:r>
              <a:rPr lang="en-US" altLang="en-US" dirty="0"/>
              <a:t> </a:t>
            </a:r>
            <a:r>
              <a:rPr lang="en-US" altLang="en-US" dirty="0" err="1"/>
              <a:t>studiare</a:t>
            </a:r>
            <a:r>
              <a:rPr lang="en-US" altLang="en-US" dirty="0"/>
              <a:t> </a:t>
            </a:r>
            <a:r>
              <a:rPr lang="en-US" altLang="en-US" dirty="0" err="1"/>
              <a:t>su</a:t>
            </a:r>
            <a:r>
              <a:rPr lang="en-US" altLang="en-US" dirty="0"/>
              <a:t> </a:t>
            </a:r>
            <a:r>
              <a:rPr lang="en-US" altLang="en-US" dirty="0" err="1"/>
              <a:t>MyLab</a:t>
            </a:r>
            <a:endParaRPr lang="en-US" altLang="en-US" dirty="0"/>
          </a:p>
        </p:txBody>
      </p:sp>
      <p:sp>
        <p:nvSpPr>
          <p:cNvPr id="10" name="Segnaposto contenuto 3">
            <a:extLst>
              <a:ext uri="{FF2B5EF4-FFF2-40B4-BE49-F238E27FC236}">
                <a16:creationId xmlns:a16="http://schemas.microsoft.com/office/drawing/2014/main" id="{B5B43475-8980-49A8-A0BE-B7C114351CA7}"/>
              </a:ext>
            </a:extLst>
          </p:cNvPr>
          <p:cNvSpPr txBox="1">
            <a:spLocks/>
          </p:cNvSpPr>
          <p:nvPr/>
        </p:nvSpPr>
        <p:spPr>
          <a:xfrm>
            <a:off x="1000125" y="2384425"/>
            <a:ext cx="9967913" cy="33718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9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2pPr>
            <a:lvl3pPr marL="685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3pPr>
            <a:lvl4pPr marL="10287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4pPr>
            <a:lvl5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5pPr>
            <a:lvl6pPr marL="17145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Perché l’efficacia di </a:t>
            </a:r>
            <a:r>
              <a:rPr lang="it-IT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MyLab</a:t>
            </a:r>
            <a:r>
              <a:rPr lang="it-IT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è confermata dall’opinione degli studenti</a:t>
            </a:r>
          </a:p>
          <a:p>
            <a:r>
              <a:rPr lang="it-IT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Perché </a:t>
            </a:r>
            <a:r>
              <a:rPr lang="it-IT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MyLab</a:t>
            </a:r>
            <a:r>
              <a:rPr lang="it-IT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agevola gli studenti nella comprensione dei concetti chiave e nella preparazione dell’esame</a:t>
            </a:r>
          </a:p>
          <a:p>
            <a:r>
              <a:rPr lang="it-IT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Perché </a:t>
            </a:r>
            <a:r>
              <a:rPr lang="it-IT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MyLab</a:t>
            </a:r>
            <a:r>
              <a:rPr lang="it-IT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aiuta gli studenti nello svolgimento degli esercizi e nella comprensione degli errori</a:t>
            </a:r>
          </a:p>
          <a:p>
            <a:endParaRPr lang="it-IT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it-IT" sz="1400" b="1" dirty="0">
                <a:solidFill>
                  <a:srgbClr val="11B2A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Guarda il Video</a:t>
            </a:r>
            <a:endParaRPr lang="it-IT" sz="1400" b="1" dirty="0">
              <a:solidFill>
                <a:srgbClr val="11B2A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86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3C4CB18-C34B-1656-6FBE-881C83FE1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875178"/>
            <a:ext cx="28575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id="{56ABE102-6976-A148-B70A-33C485CF0565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69AC42E-583A-2F4D-8894-6FB2D26D1FDD}" type="slidenum">
              <a:rPr lang="en-US" altLang="en-US" smtClean="0">
                <a:latin typeface="Open Sans" panose="020B0606030504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>
              <a:latin typeface="Open Sans" panose="020B0606030504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401EB45-2F52-451F-954B-8DC7A7071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729" y="571500"/>
            <a:ext cx="9966871" cy="1119188"/>
          </a:xfrm>
        </p:spPr>
        <p:txBody>
          <a:bodyPr/>
          <a:lstStyle/>
          <a:p>
            <a:r>
              <a:rPr lang="en-US" dirty="0" err="1"/>
              <a:t>Accedere</a:t>
            </a:r>
            <a:r>
              <a:rPr lang="en-US" dirty="0"/>
              <a:t> a </a:t>
            </a:r>
            <a:r>
              <a:rPr lang="en-US" dirty="0" err="1"/>
              <a:t>MyLab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2D2E46D-65DD-4098-AEDF-FCE864632F0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1184275" y="2393950"/>
            <a:ext cx="4748213" cy="3927475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Accedere a </a:t>
            </a:r>
            <a:r>
              <a:rPr lang="it-IT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MyLab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è </a:t>
            </a:r>
            <a:r>
              <a:rPr lang="it-IT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semplicissimo</a:t>
            </a:r>
          </a:p>
          <a:p>
            <a:pPr marL="0" indent="0">
              <a:buNone/>
            </a:pPr>
            <a:endParaRPr lang="it-IT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it-IT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Ciò di cui hai bisogno: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</a:t>
            </a:r>
            <a:r>
              <a:rPr lang="it-IT" sz="1400" dirty="0">
                <a:solidFill>
                  <a:srgbClr val="11B2A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indirizzo e-mail </a:t>
            </a:r>
            <a:r>
              <a:rPr lang="it-IT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valido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 </a:t>
            </a:r>
            <a:r>
              <a:rPr lang="it-IT" sz="1400" b="1" dirty="0">
                <a:solidFill>
                  <a:srgbClr val="11B2A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codice di accesso a MYLAB </a:t>
            </a:r>
            <a:r>
              <a:rPr lang="it-IT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presente sulla copertina del testo</a:t>
            </a:r>
            <a:endParaRPr lang="it-IT" sz="1400" u="sng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eventuale </a:t>
            </a:r>
            <a:r>
              <a:rPr lang="it-IT" sz="1400" dirty="0">
                <a:solidFill>
                  <a:srgbClr val="11B2A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Codice Classe </a:t>
            </a:r>
            <a:r>
              <a:rPr lang="it-IT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fornito dal docente </a:t>
            </a:r>
          </a:p>
          <a:p>
            <a:endParaRPr lang="it-IT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780EDCCE-6AA8-474D-97CB-71C6F874349F}"/>
              </a:ext>
            </a:extLst>
          </p:cNvPr>
          <p:cNvCxnSpPr>
            <a:cxnSpLocks/>
          </p:cNvCxnSpPr>
          <p:nvPr/>
        </p:nvCxnSpPr>
        <p:spPr>
          <a:xfrm>
            <a:off x="3691346" y="4510007"/>
            <a:ext cx="5833654" cy="1019936"/>
          </a:xfrm>
          <a:prstGeom prst="line">
            <a:avLst/>
          </a:prstGeom>
          <a:ln>
            <a:solidFill>
              <a:srgbClr val="11B2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5506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id="{56ABE102-6976-A148-B70A-33C485CF0565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69AC42E-583A-2F4D-8894-6FB2D26D1FDD}" type="slidenum">
              <a:rPr lang="en-US" altLang="en-US" smtClean="0">
                <a:latin typeface="Open Sans" panose="020B0606030504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>
              <a:latin typeface="Open Sans" panose="020B0606030504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0EC5EA1-6863-49AB-8647-B805BB3EF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729" y="571500"/>
            <a:ext cx="9966871" cy="1119188"/>
          </a:xfrm>
        </p:spPr>
        <p:txBody>
          <a:bodyPr/>
          <a:lstStyle/>
          <a:p>
            <a:r>
              <a:rPr lang="en-US" dirty="0" err="1"/>
              <a:t>Accedere</a:t>
            </a:r>
            <a:r>
              <a:rPr lang="en-US" dirty="0"/>
              <a:t> a </a:t>
            </a:r>
            <a:r>
              <a:rPr lang="en-US" dirty="0" err="1"/>
              <a:t>MyLab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5785226-A2D1-4A67-ADB7-973F1C255C0A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1183729" y="3095624"/>
            <a:ext cx="4748720" cy="337235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it-IT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acquista il testo in versione cartacea </a:t>
            </a:r>
            <a:br>
              <a:rPr lang="it-IT" sz="1400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it-IT" sz="1400" dirty="0">
                <a:solidFill>
                  <a:srgbClr val="11B2A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(codice presente in copertina)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altLang="it-IT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Statistica per le decisioni aziendali 2/Ed.</a:t>
            </a:r>
            <a:br>
              <a:rPr lang="it-IT" altLang="it-IT" sz="14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it-IT" altLang="it-IT" sz="1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 </a:t>
            </a:r>
            <a:r>
              <a:rPr lang="it-IT" altLang="it-IT" sz="14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MyLab</a:t>
            </a:r>
            <a:endParaRPr lang="it-IT" altLang="it-IT" sz="14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it-IT" altLang="it-IT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Autori: </a:t>
            </a:r>
            <a:r>
              <a:rPr lang="it-IT" altLang="it-IT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Luigi Biggeri - Matilde Bini - Alessandra Coli - Laura Grassini - Mauro Maltagliati</a:t>
            </a:r>
            <a:br>
              <a:rPr lang="it-IT" altLang="it-IT" sz="1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it-IT" altLang="it-IT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it-IT" altLang="it-IT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ISBN </a:t>
            </a:r>
            <a:r>
              <a:rPr lang="it-IT" altLang="it-IT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9788891902764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altLang="it-IT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Prezzo </a:t>
            </a:r>
            <a:r>
              <a:rPr lang="it-IT" altLang="it-IT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35,00€</a:t>
            </a: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8CBB139-70F8-49D4-ADCF-DA5044DF3F8B}"/>
              </a:ext>
            </a:extLst>
          </p:cNvPr>
          <p:cNvSpPr txBox="1"/>
          <p:nvPr/>
        </p:nvSpPr>
        <p:spPr>
          <a:xfrm>
            <a:off x="1183728" y="2042636"/>
            <a:ext cx="104260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 procurarti il codice di accesso a MYLAB </a:t>
            </a:r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</a:t>
            </a:r>
            <a:r>
              <a:rPr lang="it-IT" sz="1600" i="1" dirty="0">
                <a:solidFill>
                  <a:srgbClr val="11B2A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altLang="it-IT" sz="1600" b="1" i="1" dirty="0">
                <a:solidFill>
                  <a:srgbClr val="11B2A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Statistica per le decisioni aziendali 2/Ed.</a:t>
            </a:r>
            <a:br>
              <a:rPr lang="it-IT" sz="1600" b="1" i="1" dirty="0">
                <a:solidFill>
                  <a:srgbClr val="11B2A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(durata licenza digitale 1 anno e 6 mesi)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D70147B-0AA3-4169-8C28-1F6331F99960}"/>
              </a:ext>
            </a:extLst>
          </p:cNvPr>
          <p:cNvSpPr txBox="1">
            <a:spLocks/>
          </p:cNvSpPr>
          <p:nvPr/>
        </p:nvSpPr>
        <p:spPr>
          <a:xfrm>
            <a:off x="6099521" y="3088533"/>
            <a:ext cx="4748720" cy="337235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200"/>
              </a:spcAft>
              <a:buClrTx/>
              <a:buSzTx/>
              <a:buFontTx/>
              <a:buNone/>
              <a:tabLst/>
              <a:defRPr sz="1600" b="0" i="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9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2pPr>
            <a:lvl3pPr marL="685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3pPr>
            <a:lvl4pPr marL="10287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4pPr>
            <a:lvl5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5pPr>
            <a:lvl6pPr marL="17145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kumimoji="0" lang="it-IT" sz="14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acquista il solo codice di accesso digitale </a:t>
            </a:r>
            <a:br>
              <a:rPr kumimoji="0" lang="it-IT" sz="14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it-IT" sz="14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andando su </a:t>
            </a:r>
            <a:r>
              <a:rPr lang="it-IT" sz="1400" b="1" dirty="0">
                <a:solidFill>
                  <a:srgbClr val="11B2A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pearson.it/catalogo</a:t>
            </a:r>
            <a:endParaRPr lang="it-IT" sz="1400" dirty="0">
              <a:solidFill>
                <a:srgbClr val="11B2A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it-IT" altLang="it-IT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Statistica per le decisioni aziendali 2/Ed.</a:t>
            </a:r>
            <a:br>
              <a:rPr lang="it-IT" altLang="it-IT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it-IT" altLang="it-IT" sz="1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 </a:t>
            </a:r>
            <a:r>
              <a:rPr lang="it-IT" altLang="it-IT" sz="14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MyLab</a:t>
            </a:r>
            <a:r>
              <a:rPr lang="it-IT" altLang="it-IT" sz="1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accesso studente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altLang="it-IT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Autori: </a:t>
            </a:r>
            <a:r>
              <a:rPr lang="it-IT" altLang="it-IT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Luigi Biggeri - Matilde Bini - Alessandra Coli - Laura Grassini - Mauro Maltagliati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altLang="it-IT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ISBN </a:t>
            </a:r>
            <a:r>
              <a:rPr lang="it-IT" altLang="it-IT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9788891912305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altLang="it-IT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Prezzo </a:t>
            </a:r>
            <a:r>
              <a:rPr lang="it-IT" altLang="it-IT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22,40€</a:t>
            </a: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335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0C317F-0EE8-014D-BFCA-520A35C33C6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6F0F2AA-7572-DC4D-AB68-865F32F517C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555D697-0464-4AE0-8FCB-BCA645087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729" y="571500"/>
            <a:ext cx="9966871" cy="1119188"/>
          </a:xfrm>
        </p:spPr>
        <p:txBody>
          <a:bodyPr/>
          <a:lstStyle/>
          <a:p>
            <a:r>
              <a:rPr lang="en-US" dirty="0" err="1"/>
              <a:t>Accedere</a:t>
            </a:r>
            <a:r>
              <a:rPr lang="en-US" dirty="0"/>
              <a:t> a </a:t>
            </a:r>
            <a:r>
              <a:rPr lang="en-US" dirty="0" err="1"/>
              <a:t>MyLab</a:t>
            </a:r>
            <a:endParaRPr lang="en-US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9B76C1F-7D65-47F5-8E61-CE7D8FD22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729" y="2583176"/>
            <a:ext cx="7485016" cy="3792497"/>
          </a:xfrm>
          <a:prstGeom prst="rect">
            <a:avLst/>
          </a:prstGeom>
          <a:ln>
            <a:noFill/>
          </a:ln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557CDD98-D36D-42EA-BDE2-356D663C359C}"/>
              </a:ext>
            </a:extLst>
          </p:cNvPr>
          <p:cNvSpPr/>
          <p:nvPr/>
        </p:nvSpPr>
        <p:spPr>
          <a:xfrm>
            <a:off x="8816195" y="3429000"/>
            <a:ext cx="2872597" cy="2643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 hai un account Pearson </a:t>
            </a:r>
            <a:br>
              <a:rPr kumimoji="0" lang="it-IT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it-IT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inserisci le tue credenziali</a:t>
            </a:r>
          </a:p>
          <a:p>
            <a:pPr marL="285750" marR="0" lvl="0" indent="-2857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2857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it-IT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 non hai un account Pearson fai clic su “Registrati” e compila il </a:t>
            </a:r>
            <a:r>
              <a:rPr kumimoji="0" lang="it-IT" sz="1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</a:t>
            </a:r>
            <a:endParaRPr kumimoji="0" lang="it-IT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2857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F435A9E-93AF-4FB6-89FF-34DE046E5CE6}"/>
              </a:ext>
            </a:extLst>
          </p:cNvPr>
          <p:cNvSpPr txBox="1"/>
          <p:nvPr/>
        </p:nvSpPr>
        <p:spPr>
          <a:xfrm>
            <a:off x="2027801" y="2040022"/>
            <a:ext cx="96609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Vai alla pagina pearson.it e clicca su </a:t>
            </a:r>
            <a:r>
              <a:rPr lang="it-IT" sz="1600" b="1" dirty="0">
                <a:solidFill>
                  <a:srgbClr val="11B2A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 Pearson Place </a:t>
            </a:r>
            <a:endParaRPr lang="it-IT" sz="1600" b="1" dirty="0">
              <a:solidFill>
                <a:srgbClr val="11B2A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306206BA-6DA5-40D8-8AE0-07A8C609D32A}"/>
              </a:ext>
            </a:extLst>
          </p:cNvPr>
          <p:cNvSpPr/>
          <p:nvPr/>
        </p:nvSpPr>
        <p:spPr>
          <a:xfrm>
            <a:off x="6220691" y="4094018"/>
            <a:ext cx="2251364" cy="436418"/>
          </a:xfrm>
          <a:prstGeom prst="rect">
            <a:avLst/>
          </a:prstGeom>
          <a:noFill/>
          <a:ln>
            <a:solidFill>
              <a:srgbClr val="11B2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11B2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015916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0C317F-0EE8-014D-BFCA-520A35C33C6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6F0F2AA-7572-DC4D-AB68-865F32F517C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315AED5-EA81-4216-BE4B-4CF6A7D41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845" y="3323014"/>
            <a:ext cx="4930155" cy="239765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74B5C80-1517-49BA-8E3F-BDA13D690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0444" y="3257703"/>
            <a:ext cx="4930156" cy="239765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1BF4064-A3BF-4484-A468-043090C10E9D}"/>
              </a:ext>
            </a:extLst>
          </p:cNvPr>
          <p:cNvSpPr txBox="1"/>
          <p:nvPr/>
        </p:nvSpPr>
        <p:spPr>
          <a:xfrm>
            <a:off x="1165845" y="2045597"/>
            <a:ext cx="493015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 primo accesso fai clic su </a:t>
            </a:r>
            <a:r>
              <a:rPr lang="it-IT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Attiva prodotto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C44020E-CB58-4DDA-B4CC-1DB43D840E7C}"/>
              </a:ext>
            </a:extLst>
          </p:cNvPr>
          <p:cNvSpPr txBox="1"/>
          <p:nvPr/>
        </p:nvSpPr>
        <p:spPr>
          <a:xfrm>
            <a:off x="6220445" y="2045048"/>
            <a:ext cx="493015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Quindi inserisci il </a:t>
            </a:r>
            <a:r>
              <a:rPr lang="it-IT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codice </a:t>
            </a:r>
            <a:r>
              <a:rPr lang="it-IT" sz="1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MyLab</a:t>
            </a:r>
            <a:r>
              <a:rPr lang="it-IT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tuo possesso</a:t>
            </a:r>
            <a:endParaRPr lang="it-IT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A264884-8BD2-45F8-845F-EFE232421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729" y="571500"/>
            <a:ext cx="9966871" cy="1119188"/>
          </a:xfrm>
        </p:spPr>
        <p:txBody>
          <a:bodyPr/>
          <a:lstStyle/>
          <a:p>
            <a:r>
              <a:rPr lang="en-US" dirty="0" err="1"/>
              <a:t>Accedere</a:t>
            </a:r>
            <a:r>
              <a:rPr lang="en-US" dirty="0"/>
              <a:t> a </a:t>
            </a:r>
            <a:r>
              <a:rPr lang="en-US" dirty="0" err="1"/>
              <a:t>MyLab</a:t>
            </a:r>
            <a:endParaRPr lang="en-US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EE111ACF-55E1-44B6-951B-6AD79788C8F4}"/>
              </a:ext>
            </a:extLst>
          </p:cNvPr>
          <p:cNvSpPr/>
          <p:nvPr/>
        </p:nvSpPr>
        <p:spPr>
          <a:xfrm>
            <a:off x="4865914" y="5151664"/>
            <a:ext cx="669472" cy="569007"/>
          </a:xfrm>
          <a:prstGeom prst="rect">
            <a:avLst/>
          </a:prstGeom>
          <a:noFill/>
          <a:ln w="28575">
            <a:solidFill>
              <a:srgbClr val="11B2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7479"/>
              </a:solidFill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B6E825F1-B4FF-4BB3-96CA-3C6A25DF85DB}"/>
              </a:ext>
            </a:extLst>
          </p:cNvPr>
          <p:cNvSpPr/>
          <p:nvPr/>
        </p:nvSpPr>
        <p:spPr>
          <a:xfrm>
            <a:off x="7658100" y="3966945"/>
            <a:ext cx="2032908" cy="335633"/>
          </a:xfrm>
          <a:prstGeom prst="rect">
            <a:avLst/>
          </a:prstGeom>
          <a:noFill/>
          <a:ln w="28575">
            <a:solidFill>
              <a:srgbClr val="11B2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74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32783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B2E368A-4A45-5A05-4367-0E5F68ACE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304" y="4313156"/>
            <a:ext cx="5362061" cy="221231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0C317F-0EE8-014D-BFCA-520A35C33C6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6F0F2AA-7572-DC4D-AB68-865F32F517C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29F8409-0F50-4B9D-BF3C-F842043E3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729" y="571500"/>
            <a:ext cx="9966871" cy="1119188"/>
          </a:xfrm>
          <a:ln>
            <a:noFill/>
          </a:ln>
        </p:spPr>
        <p:txBody>
          <a:bodyPr/>
          <a:lstStyle/>
          <a:p>
            <a:r>
              <a:rPr lang="en-US" dirty="0" err="1"/>
              <a:t>Accedere</a:t>
            </a:r>
            <a:r>
              <a:rPr lang="en-US" dirty="0"/>
              <a:t> a </a:t>
            </a:r>
            <a:r>
              <a:rPr lang="en-US" dirty="0" err="1"/>
              <a:t>MyLab</a:t>
            </a:r>
            <a:endParaRPr lang="en-US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B1FAAE4-5787-47D2-B0A3-1DB9B9078679}"/>
              </a:ext>
            </a:extLst>
          </p:cNvPr>
          <p:cNvSpPr txBox="1"/>
          <p:nvPr/>
        </p:nvSpPr>
        <p:spPr>
          <a:xfrm>
            <a:off x="1165845" y="2045597"/>
            <a:ext cx="7553612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Vai su Prodotti e Clicca </a:t>
            </a:r>
            <a:r>
              <a:rPr lang="it-IT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“AVVIA”</a:t>
            </a:r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lato del titolo appena attivato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592DC1AA-C88A-4CD6-BB67-5A1D4A78E628}"/>
              </a:ext>
            </a:extLst>
          </p:cNvPr>
          <p:cNvSpPr/>
          <p:nvPr/>
        </p:nvSpPr>
        <p:spPr>
          <a:xfrm>
            <a:off x="2715970" y="5750977"/>
            <a:ext cx="2095516" cy="737136"/>
          </a:xfrm>
          <a:prstGeom prst="rect">
            <a:avLst/>
          </a:prstGeom>
          <a:noFill/>
          <a:ln w="19050">
            <a:solidFill>
              <a:srgbClr val="11B2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0E0614D3-67DF-422C-9B67-29AF17863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752" y="2625548"/>
            <a:ext cx="10736495" cy="185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715560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 descr="Immagine che contiene testo&#10;&#10;Descrizione generata automaticamente">
            <a:extLst>
              <a:ext uri="{FF2B5EF4-FFF2-40B4-BE49-F238E27FC236}">
                <a16:creationId xmlns:a16="http://schemas.microsoft.com/office/drawing/2014/main" id="{C65E3379-1EBB-53BF-1009-79BDE948D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38" y="2312988"/>
            <a:ext cx="10548937" cy="362584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0C317F-0EE8-014D-BFCA-520A35C33C6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6F0F2AA-7572-DC4D-AB68-865F32F517C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80B0327-8F8F-47C1-A056-B41A4DD98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772" y="5511825"/>
            <a:ext cx="4810651" cy="103316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3FEBF93-5FC1-47A1-8B1D-D7A405120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729" y="571500"/>
            <a:ext cx="9966871" cy="1119188"/>
          </a:xfrm>
        </p:spPr>
        <p:txBody>
          <a:bodyPr/>
          <a:lstStyle/>
          <a:p>
            <a:r>
              <a:rPr lang="en-US" dirty="0" err="1"/>
              <a:t>Accedere</a:t>
            </a:r>
            <a:r>
              <a:rPr lang="en-US" dirty="0"/>
              <a:t> a </a:t>
            </a:r>
            <a:r>
              <a:rPr lang="en-US" dirty="0" err="1"/>
              <a:t>MyLab</a:t>
            </a:r>
            <a:endParaRPr lang="en-US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1E81232-6B21-4E2A-A6B4-777E36D5BE6E}"/>
              </a:ext>
            </a:extLst>
          </p:cNvPr>
          <p:cNvSpPr txBox="1"/>
          <p:nvPr/>
        </p:nvSpPr>
        <p:spPr>
          <a:xfrm>
            <a:off x="1165845" y="1793927"/>
            <a:ext cx="97685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Seleziona </a:t>
            </a:r>
            <a:r>
              <a:rPr lang="it-IT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Studio autonomo </a:t>
            </a:r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oppure </a:t>
            </a:r>
            <a:r>
              <a:rPr lang="it-IT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Iscriviti a una classe </a:t>
            </a:r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(nel caso il tuo docente ti abbia fornito un codice classe)</a:t>
            </a:r>
            <a:r>
              <a:rPr lang="it-IT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</a:t>
            </a:r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Fai clic su </a:t>
            </a:r>
            <a:r>
              <a:rPr lang="it-IT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“Entra”</a:t>
            </a:r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sei iscritto al corso!</a:t>
            </a: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27153082-6BD8-4939-B6FE-59360302FC7F}"/>
              </a:ext>
            </a:extLst>
          </p:cNvPr>
          <p:cNvGrpSpPr/>
          <p:nvPr/>
        </p:nvGrpSpPr>
        <p:grpSpPr>
          <a:xfrm>
            <a:off x="6862497" y="4587288"/>
            <a:ext cx="5208834" cy="2104750"/>
            <a:chOff x="3901054" y="4500808"/>
            <a:chExt cx="5452254" cy="2104750"/>
          </a:xfrm>
        </p:grpSpPr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75FFB7DA-83B3-4B66-B79D-029DD25353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01054" y="4500808"/>
              <a:ext cx="5452254" cy="2104750"/>
            </a:xfrm>
            <a:prstGeom prst="rect">
              <a:avLst/>
            </a:prstGeom>
            <a:ln>
              <a:noFill/>
            </a:ln>
          </p:spPr>
        </p:pic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F24077CD-AB10-4A7A-8C98-A5EFCBE118D3}"/>
                </a:ext>
              </a:extLst>
            </p:cNvPr>
            <p:cNvSpPr/>
            <p:nvPr/>
          </p:nvSpPr>
          <p:spPr>
            <a:xfrm>
              <a:off x="4299237" y="4874580"/>
              <a:ext cx="4810651" cy="2619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0" name="Rettangolo 19">
            <a:extLst>
              <a:ext uri="{FF2B5EF4-FFF2-40B4-BE49-F238E27FC236}">
                <a16:creationId xmlns:a16="http://schemas.microsoft.com/office/drawing/2014/main" id="{A7B0E860-084D-4A2D-876F-2ACDEFF6E33A}"/>
              </a:ext>
            </a:extLst>
          </p:cNvPr>
          <p:cNvSpPr/>
          <p:nvPr/>
        </p:nvSpPr>
        <p:spPr>
          <a:xfrm>
            <a:off x="1226006" y="5916114"/>
            <a:ext cx="1334608" cy="454754"/>
          </a:xfrm>
          <a:prstGeom prst="rect">
            <a:avLst/>
          </a:prstGeom>
          <a:noFill/>
          <a:ln w="28575">
            <a:solidFill>
              <a:srgbClr val="11B2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88FE4570-DDB7-4954-9915-277FDE7450B7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2560614" y="6143491"/>
            <a:ext cx="5277100" cy="271495"/>
          </a:xfrm>
          <a:prstGeom prst="line">
            <a:avLst/>
          </a:prstGeom>
          <a:ln>
            <a:solidFill>
              <a:srgbClr val="11B2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tangolo 18">
            <a:extLst>
              <a:ext uri="{FF2B5EF4-FFF2-40B4-BE49-F238E27FC236}">
                <a16:creationId xmlns:a16="http://schemas.microsoft.com/office/drawing/2014/main" id="{CA0C9509-8108-4BE9-BBB9-E35234B9BCB7}"/>
              </a:ext>
            </a:extLst>
          </p:cNvPr>
          <p:cNvSpPr/>
          <p:nvPr/>
        </p:nvSpPr>
        <p:spPr>
          <a:xfrm>
            <a:off x="6862497" y="4565510"/>
            <a:ext cx="3978741" cy="2132382"/>
          </a:xfrm>
          <a:prstGeom prst="rect">
            <a:avLst/>
          </a:prstGeom>
          <a:noFill/>
          <a:ln w="19050">
            <a:solidFill>
              <a:srgbClr val="11B2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75AC84D1-BD7B-2828-05AA-8EB9134183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6526" y="4972125"/>
            <a:ext cx="3741248" cy="35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652388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Pearson New VI colors">
      <a:dk1>
        <a:srgbClr val="000000"/>
      </a:dk1>
      <a:lt1>
        <a:srgbClr val="FFFFFF"/>
      </a:lt1>
      <a:dk2>
        <a:srgbClr val="002F56"/>
      </a:dk2>
      <a:lt2>
        <a:srgbClr val="DEE1E1"/>
      </a:lt2>
      <a:accent1>
        <a:srgbClr val="D2DA0D"/>
      </a:accent1>
      <a:accent2>
        <a:srgbClr val="94E6E9"/>
      </a:accent2>
      <a:accent3>
        <a:srgbClr val="FFBA1C"/>
      </a:accent3>
      <a:accent4>
        <a:srgbClr val="FF7479"/>
      </a:accent4>
      <a:accent5>
        <a:srgbClr val="83BD00"/>
      </a:accent5>
      <a:accent6>
        <a:srgbClr val="11B2A5"/>
      </a:accent6>
      <a:hlink>
        <a:srgbClr val="007FA3"/>
      </a:hlink>
      <a:folHlink>
        <a:srgbClr val="9D007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4" id="{5C88237D-8817-144F-BF7C-A60170470934}" vid="{7B8DA1B8-EF55-E844-B6B8-5DBFC66AD9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34CC3B2859904F8569D01CA39DD11C" ma:contentTypeVersion="15" ma:contentTypeDescription="Create a new document." ma:contentTypeScope="" ma:versionID="96ee6651ffffbefedcbf1af1114845a9">
  <xsd:schema xmlns:xsd="http://www.w3.org/2001/XMLSchema" xmlns:xs="http://www.w3.org/2001/XMLSchema" xmlns:p="http://schemas.microsoft.com/office/2006/metadata/properties" xmlns:ns2="26db6966-f3fd-4af5-b0a7-d007abc40ee2" xmlns:ns3="065189d2-649d-4a90-9487-fe90d4c68930" targetNamespace="http://schemas.microsoft.com/office/2006/metadata/properties" ma:root="true" ma:fieldsID="3f8bb702e52e6e6bb9487071a6ec638d" ns2:_="" ns3:_="">
    <xsd:import namespace="26db6966-f3fd-4af5-b0a7-d007abc40ee2"/>
    <xsd:import namespace="065189d2-649d-4a90-9487-fe90d4c689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db6966-f3fd-4af5-b0a7-d007abc40e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46342d94-4a90-4c9b-8c88-cb4c8647e9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5189d2-649d-4a90-9487-fe90d4c6893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74b14a0-0f4c-4e97-a0fb-1018636286dc}" ma:internalName="TaxCatchAll" ma:showField="CatchAllData" ma:web="065189d2-649d-4a90-9487-fe90d4c6893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65189d2-649d-4a90-9487-fe90d4c68930">
      <UserInfo>
        <DisplayName/>
        <AccountId xsi:nil="true"/>
        <AccountType/>
      </UserInfo>
    </SharedWithUsers>
    <MediaLengthInSeconds xmlns="26db6966-f3fd-4af5-b0a7-d007abc40ee2" xsi:nil="true"/>
    <lcf76f155ced4ddcb4097134ff3c332f xmlns="26db6966-f3fd-4af5-b0a7-d007abc40ee2">
      <Terms xmlns="http://schemas.microsoft.com/office/infopath/2007/PartnerControls"/>
    </lcf76f155ced4ddcb4097134ff3c332f>
    <TaxCatchAll xmlns="065189d2-649d-4a90-9487-fe90d4c68930" xsi:nil="true"/>
  </documentManagement>
</p:properties>
</file>

<file path=customXml/itemProps1.xml><?xml version="1.0" encoding="utf-8"?>
<ds:datastoreItem xmlns:ds="http://schemas.openxmlformats.org/officeDocument/2006/customXml" ds:itemID="{60F36BC7-DDF5-4A36-9077-717B1455FD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db6966-f3fd-4af5-b0a7-d007abc40ee2"/>
    <ds:schemaRef ds:uri="065189d2-649d-4a90-9487-fe90d4c689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249ECF0-D603-42A2-AA41-EE484939CA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DC7AB0-B843-4140-87F7-96F477ABE85C}">
  <ds:schemaRefs>
    <ds:schemaRef ds:uri="http://schemas.microsoft.com/office/2006/documentManagement/types"/>
    <ds:schemaRef ds:uri="http://schemas.microsoft.com/office/infopath/2007/PartnerControls"/>
    <ds:schemaRef ds:uri="97d69847-0e99-4011-9b66-a4245208547e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elements/1.1/"/>
    <ds:schemaRef ds:uri="c63c7e9d-5753-40a8-893f-94a0eba9e768"/>
    <ds:schemaRef ds:uri="http://www.w3.org/XML/1998/namespace"/>
    <ds:schemaRef ds:uri="http://purl.org/dc/dcmitype/"/>
    <ds:schemaRef ds:uri="065189d2-649d-4a90-9487-fe90d4c68930"/>
    <ds:schemaRef ds:uri="26db6966-f3fd-4af5-b0a7-d007abc40ee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5890</TotalTime>
  <Words>446</Words>
  <Application>Microsoft Office PowerPoint</Application>
  <PresentationFormat>Widescreen</PresentationFormat>
  <Paragraphs>79</Paragraphs>
  <Slides>16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2" baseType="lpstr">
      <vt:lpstr>Arial</vt:lpstr>
      <vt:lpstr>Calibri</vt:lpstr>
      <vt:lpstr>Open Sans</vt:lpstr>
      <vt:lpstr>Open Sans Light</vt:lpstr>
      <vt:lpstr>Open Sans Semibold</vt:lpstr>
      <vt:lpstr>Office Theme</vt:lpstr>
      <vt:lpstr>Presentazione standard di PowerPoint</vt:lpstr>
      <vt:lpstr>Agenda</vt:lpstr>
      <vt:lpstr>Perché studiare su MyLab</vt:lpstr>
      <vt:lpstr>Accedere a MyLab</vt:lpstr>
      <vt:lpstr>Accedere a MyLab</vt:lpstr>
      <vt:lpstr>Accedere a MyLab</vt:lpstr>
      <vt:lpstr>Accedere a MyLab</vt:lpstr>
      <vt:lpstr>Accedere a MyLab</vt:lpstr>
      <vt:lpstr>Accedere a MyLab</vt:lpstr>
      <vt:lpstr>Dentro la piattaforma</vt:lpstr>
      <vt:lpstr>Dentro la piattaforma</vt:lpstr>
      <vt:lpstr>Dentro la piattaforma</vt:lpstr>
      <vt:lpstr>Dentro la piattaforma</vt:lpstr>
      <vt:lpstr>Dentro la piattaforma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Abraham, Stacey</dc:creator>
  <cp:lastModifiedBy>Elisa Guzzi</cp:lastModifiedBy>
  <cp:revision>70</cp:revision>
  <dcterms:created xsi:type="dcterms:W3CDTF">2021-02-03T20:14:39Z</dcterms:created>
  <dcterms:modified xsi:type="dcterms:W3CDTF">2023-03-02T15:40:39Z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0x010100F434CC3B2859904F8569D01CA39DD11C</vt:lpwstr>
  </property>
  <property fmtid="{D5CDD505-2E9C-101B-9397-08002B2CF9AE}" pid="3" name="ComplianceAssetId">
    <vt:lpwstr/>
  </property>
  <property fmtid="{D5CDD505-2E9C-101B-9397-08002B2CF9AE}" pid="4" name="_ExtendedDescription">
    <vt:lpwstr/>
  </property>
  <property fmtid="{D5CDD505-2E9C-101B-9397-08002B2CF9AE}" pid="5" name="TriggerFlowInfo">
    <vt:lpwstr/>
  </property>
</Properties>
</file>