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7"/>
  </p:notesMasterIdLst>
  <p:handoutMasterIdLst>
    <p:handoutMasterId r:id="rId8"/>
  </p:handoutMasterIdLst>
  <p:sldIdLst>
    <p:sldId id="256" r:id="rId2"/>
    <p:sldId id="277" r:id="rId3"/>
    <p:sldId id="278" r:id="rId4"/>
    <p:sldId id="280" r:id="rId5"/>
    <p:sldId id="28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0E56438-A60B-E14E-9C13-7B4F3319A6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B95542-B3E6-8E4A-959D-0C996FE59A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ACE47-7D14-D84C-8E53-4ED1D74CB623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BBC2AA-E32D-E34E-BA17-47369FDDF8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0927E-9F2F-9342-ADE1-E57A5D3549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89DD3-4F2F-D64B-8E2C-1362852BF5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82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Geografia</a:t>
            </a:r>
            <a:r>
              <a:rPr lang="it-IT" dirty="0"/>
              <a:t> (LE006)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b="1" dirty="0"/>
              <a:t>LE01 - DISCIPLINE STORICHE E FILOSOFICHE</a:t>
            </a:r>
            <a:br>
              <a:rPr lang="it-IT" sz="4000" b="1" dirty="0"/>
            </a:br>
            <a:r>
              <a:rPr lang="it-IT" sz="4000" b="1" dirty="0"/>
              <a:t>LE04 – Lingue e </a:t>
            </a:r>
            <a:r>
              <a:rPr lang="it-IT" sz="4000" b="1"/>
              <a:t>letterature straniere 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966B10-451F-9441-8982-A7409166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479589" cy="970450"/>
          </a:xfrm>
        </p:spPr>
        <p:txBody>
          <a:bodyPr>
            <a:normAutofit fontScale="90000"/>
          </a:bodyPr>
          <a:lstStyle/>
          <a:p>
            <a:r>
              <a:rPr lang="it-IT" dirty="0"/>
              <a:t>La guerra in Ucraina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73B62B-D532-1B45-A002-A792B78EA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3156163" cy="485868"/>
          </a:xfrm>
        </p:spPr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liveuamap.com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938E3C2-83AC-AE40-9E37-C5DDCC201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956" y="2647412"/>
            <a:ext cx="4191709" cy="305211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5F0F1D7-6BCF-C143-9DCC-213D325BC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" y="2647411"/>
            <a:ext cx="4849395" cy="298811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850F6D5-F7BA-C64F-884C-59C70475E640}"/>
              </a:ext>
            </a:extLst>
          </p:cNvPr>
          <p:cNvSpPr txBox="1"/>
          <p:nvPr/>
        </p:nvSpPr>
        <p:spPr>
          <a:xfrm>
            <a:off x="1069848" y="5881816"/>
            <a:ext cx="943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24 febbraio 2022					27 febbraio 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671472-3FFC-B84E-B31D-4188E0F20773}"/>
              </a:ext>
            </a:extLst>
          </p:cNvPr>
          <p:cNvSpPr txBox="1"/>
          <p:nvPr/>
        </p:nvSpPr>
        <p:spPr>
          <a:xfrm>
            <a:off x="5362832" y="1477789"/>
            <a:ext cx="4992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www.ispionline.it</a:t>
            </a:r>
            <a:r>
              <a:rPr lang="it-IT" dirty="0"/>
              <a:t>/</a:t>
            </a:r>
            <a:r>
              <a:rPr lang="it-IT" dirty="0" err="1"/>
              <a:t>it</a:t>
            </a:r>
            <a:r>
              <a:rPr lang="it-IT" dirty="0"/>
              <a:t>/pubblicazione/speciale-russia-ucraina-10-mappe-capire-il-conflitto-33483</a:t>
            </a:r>
          </a:p>
        </p:txBody>
      </p:sp>
    </p:spTree>
    <p:extLst>
      <p:ext uri="{BB962C8B-B14F-4D97-AF65-F5344CB8AC3E}">
        <p14:creationId xmlns:p14="http://schemas.microsoft.com/office/powerpoint/2010/main" val="375748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2DB447-92A9-4E49-AE2C-61689E9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Aggressione armata di uno stato sovrano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9CD5D5-F632-7B41-A11D-299FE42C3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Squilibrio di forze</a:t>
            </a:r>
          </a:p>
          <a:p>
            <a:r>
              <a:rPr lang="it-IT" sz="2400" b="1" dirty="0"/>
              <a:t>Esercizio sproporzionato della violenza</a:t>
            </a:r>
          </a:p>
          <a:p>
            <a:r>
              <a:rPr lang="it-IT" sz="2400" b="1" dirty="0"/>
              <a:t>Rifiuto del ricorso alla via diplomatica</a:t>
            </a:r>
          </a:p>
          <a:p>
            <a:endParaRPr lang="it-IT" sz="2400" b="1" dirty="0"/>
          </a:p>
          <a:p>
            <a:r>
              <a:rPr lang="it-IT" sz="2400" b="1" dirty="0"/>
              <a:t>Di chi sia la responsabilità è indiscutibile: la Russia</a:t>
            </a:r>
          </a:p>
        </p:txBody>
      </p:sp>
    </p:spTree>
    <p:extLst>
      <p:ext uri="{BB962C8B-B14F-4D97-AF65-F5344CB8AC3E}">
        <p14:creationId xmlns:p14="http://schemas.microsoft.com/office/powerpoint/2010/main" val="21078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863791-A8D6-174B-857E-5739D237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Inserto repubblica 23 febbraio 023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121CD4F-831B-BD4B-8802-EC892C674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917" y="2030470"/>
            <a:ext cx="3885121" cy="424125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BB750C3-C714-DD49-80B5-9359AD0D7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35" y="2157478"/>
            <a:ext cx="3547440" cy="4114249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9188942F-0441-5440-B934-C42B3D0AF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678" y="2121253"/>
            <a:ext cx="4026322" cy="40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275A212-1C6D-BA42-B9DC-0B93B3AA9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8" y="395416"/>
            <a:ext cx="4347903" cy="14828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792309D-56D6-4E42-8E84-B019F4F5E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483" y="3561307"/>
            <a:ext cx="3026996" cy="149515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205F602-E2AE-184F-8F7F-0A4A82933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397" y="429226"/>
            <a:ext cx="1466780" cy="144900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06A5694-5228-CB41-94FF-2CA755C29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622" y="429226"/>
            <a:ext cx="1593901" cy="144900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B18F9DC-424E-9E4C-9846-AF3070850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585" y="2046699"/>
            <a:ext cx="3040383" cy="144110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346D017-CF3C-C24F-90B4-3A305587C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6397" y="2046699"/>
            <a:ext cx="5844878" cy="145468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7BA536A-F152-774B-A461-F3FEB0CA12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9581" y="3555257"/>
            <a:ext cx="6011694" cy="148114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2998578-0802-1E47-8BEC-A1EC6D7152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5811" y="5090270"/>
            <a:ext cx="2991013" cy="150898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247275C8-90C2-8D44-BE6A-5CDBEA87DD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7483" y="5090270"/>
            <a:ext cx="3026996" cy="150898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A244E707-4348-4946-A603-208FE2E18A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4479" y="5090270"/>
            <a:ext cx="3070786" cy="15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3607</TotalTime>
  <Words>97</Words>
  <Application>Microsoft Macintosh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Calibri</vt:lpstr>
      <vt:lpstr>Rockwell</vt:lpstr>
      <vt:lpstr>Rockwell Condensed</vt:lpstr>
      <vt:lpstr>Rockwell Extra Bold</vt:lpstr>
      <vt:lpstr>Wingdings</vt:lpstr>
      <vt:lpstr>Legno</vt:lpstr>
      <vt:lpstr>Geografia (LE006)   Corso di Studio  LE01 - DISCIPLINE STORICHE E FILOSOFICHE LE04 – Lingue e letterature straniere </vt:lpstr>
      <vt:lpstr>La guerra in Ucraina</vt:lpstr>
      <vt:lpstr>Aggressione armata di uno stato sovrano</vt:lpstr>
      <vt:lpstr>Inserto repubblica 23 febbraio 023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59</cp:revision>
  <cp:lastPrinted>2023-03-03T10:24:21Z</cp:lastPrinted>
  <dcterms:created xsi:type="dcterms:W3CDTF">2022-03-01T08:25:09Z</dcterms:created>
  <dcterms:modified xsi:type="dcterms:W3CDTF">2023-03-07T16:16:00Z</dcterms:modified>
</cp:coreProperties>
</file>