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7"/>
  </p:notesMasterIdLst>
  <p:sldIdLst>
    <p:sldId id="256" r:id="rId2"/>
    <p:sldId id="297" r:id="rId3"/>
    <p:sldId id="318" r:id="rId4"/>
    <p:sldId id="309" r:id="rId5"/>
    <p:sldId id="298" r:id="rId6"/>
    <p:sldId id="299" r:id="rId7"/>
    <p:sldId id="308" r:id="rId8"/>
    <p:sldId id="302" r:id="rId9"/>
    <p:sldId id="300" r:id="rId10"/>
    <p:sldId id="301" r:id="rId11"/>
    <p:sldId id="303" r:id="rId12"/>
    <p:sldId id="304" r:id="rId13"/>
    <p:sldId id="305" r:id="rId14"/>
    <p:sldId id="306" r:id="rId15"/>
    <p:sldId id="30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statiuniti_su_russi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sq/y6595jj55k762zjy2zh1m4900000gn/T/com.microsoft.Word/WebArchiveCopyPasteTempFiles/europa_su_afric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australia_su_europa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india_su_europa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cile_lungo_europa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groenlandi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dimensioni_italia.jpg%3fx2778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russia_su_stati_uniti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0238D5-80C3-D04D-8567-B3ABA0A8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27" y="38167"/>
            <a:ext cx="10571998" cy="970450"/>
          </a:xfrm>
        </p:spPr>
        <p:txBody>
          <a:bodyPr/>
          <a:lstStyle/>
          <a:p>
            <a:r>
              <a:rPr lang="it-IT" dirty="0"/>
              <a:t>Stati Uniti d’America, Alaska e Russia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2CA234-30E4-BB4F-B371-F0242151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0FB994-1015-534C-84AA-3C4E3129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458"/>
            <a:ext cx="242519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21" name="Immagine 7" descr="/var/folders/sq/y6595jj55k762zjy2zh1m4900000gn/T/com.microsoft.Word/WebArchiveCopyPasteTempFiles/statiuniti_su_russia.jpg">
            <a:extLst>
              <a:ext uri="{FF2B5EF4-FFF2-40B4-BE49-F238E27FC236}">
                <a16:creationId xmlns:a16="http://schemas.microsoft.com/office/drawing/2014/main" id="{6B386BBC-0A46-4341-AA2E-DAD23A61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7" y="1665908"/>
            <a:ext cx="11165983" cy="4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3BC0D-8366-4B4A-9ADA-4CFC75D8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23" y="45719"/>
            <a:ext cx="10515600" cy="1001168"/>
          </a:xfrm>
        </p:spPr>
        <p:txBody>
          <a:bodyPr>
            <a:normAutofit fontScale="90000"/>
          </a:bodyPr>
          <a:lstStyle/>
          <a:p>
            <a:r>
              <a:rPr lang="it-IT" dirty="0"/>
              <a:t>Europa occidentale e Australia su Africa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B14642A-14A6-294D-8233-9B968F8D0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120" y="1024027"/>
            <a:ext cx="4713384" cy="5657895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B0AB075-2F94-4842-9CFD-DD98DBB58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303" y="0"/>
            <a:ext cx="22099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145" name="Immagine 9" descr="/var/folders/sq/y6595jj55k762zjy2zh1m4900000gn/T/com.microsoft.Word/WebArchiveCopyPasteTempFiles/europa_su_africa.jpg">
            <a:extLst>
              <a:ext uri="{FF2B5EF4-FFF2-40B4-BE49-F238E27FC236}">
                <a16:creationId xmlns:a16="http://schemas.microsoft.com/office/drawing/2014/main" id="{029101EF-D704-E843-BEA1-44F99A86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" y="1046887"/>
            <a:ext cx="7057905" cy="56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1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914C3-9895-9342-AA82-2A320B8A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2410"/>
            <a:ext cx="2843213" cy="2468227"/>
          </a:xfrm>
        </p:spPr>
        <p:txBody>
          <a:bodyPr/>
          <a:lstStyle/>
          <a:p>
            <a:r>
              <a:rPr lang="it-IT" dirty="0"/>
              <a:t>Australia su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7BD527-5C30-5440-A311-ADB5FD16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3C6935-837C-E945-BD2E-06037E908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0"/>
            <a:ext cx="23035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169" name="Immagine 11" descr="/var/folders/sq/y6595jj55k762zjy2zh1m4900000gn/T/com.microsoft.Word/WebArchiveCopyPasteTempFiles/australia_su_europa.jpg">
            <a:extLst>
              <a:ext uri="{FF2B5EF4-FFF2-40B4-BE49-F238E27FC236}">
                <a16:creationId xmlns:a16="http://schemas.microsoft.com/office/drawing/2014/main" id="{097E9127-EE8F-2C44-A571-F2A5AFB8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81" y="888190"/>
            <a:ext cx="8101885" cy="59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5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A2952-99DD-DC4D-BA6B-38919D7C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0" y="2816849"/>
            <a:ext cx="2994876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India su Europa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EBCFF9-1708-0B4C-B3C9-F2118428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858" y="0"/>
            <a:ext cx="22213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193" name="Immagine 10" descr="/var/folders/sq/y6595jj55k762zjy2zh1m4900000gn/T/com.microsoft.Word/WebArchiveCopyPasteTempFiles/india_su_europa.jpg">
            <a:extLst>
              <a:ext uri="{FF2B5EF4-FFF2-40B4-BE49-F238E27FC236}">
                <a16:creationId xmlns:a16="http://schemas.microsoft.com/office/drawing/2014/main" id="{AD4CE152-DF11-E248-B494-5A852838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17" y="45719"/>
            <a:ext cx="8422783" cy="6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1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3EA13-6A23-DD43-B54D-83AF50B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72" y="2760595"/>
            <a:ext cx="3592132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Cile su Europa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9AFD19-3663-9043-A22C-DBCDF487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438" y="0"/>
            <a:ext cx="157177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41" name="Immagine 12" descr="/var/folders/sq/y6595jj55k762zjy2zh1m4900000gn/T/com.microsoft.Word/WebArchiveCopyPasteTempFiles/cile_lungo_europa.jpg">
            <a:extLst>
              <a:ext uri="{FF2B5EF4-FFF2-40B4-BE49-F238E27FC236}">
                <a16:creationId xmlns:a16="http://schemas.microsoft.com/office/drawing/2014/main" id="{32D3C876-C030-9E42-A214-810E7377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92" y="22859"/>
            <a:ext cx="6156101" cy="67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8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52940-ACE6-7142-886F-E187B39C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10" y="365125"/>
            <a:ext cx="11672790" cy="845489"/>
          </a:xfrm>
        </p:spPr>
        <p:txBody>
          <a:bodyPr>
            <a:noAutofit/>
          </a:bodyPr>
          <a:lstStyle/>
          <a:p>
            <a:r>
              <a:rPr lang="it-IT" sz="3000" dirty="0"/>
              <a:t>Russia, Canada, Cina, Usa, Brasile, Australia, India e Argentina  (e Italia)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690DA0-3FBD-C141-981B-62592D92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10" y="605306"/>
            <a:ext cx="302007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893DF1-4B9F-5F42-8A62-B34DF7A9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66" y="1341392"/>
            <a:ext cx="10504868" cy="53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7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38D37-E5D5-4048-B7AA-EEF3687A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71704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La geografia è bugiarda </a:t>
            </a:r>
            <a:br>
              <a:rPr lang="it-IT" dirty="0"/>
            </a:br>
            <a:r>
              <a:rPr lang="it-IT" dirty="0"/>
              <a:t>(o reticente)?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33CB5D-AC21-5444-AFB7-3AF7F903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287"/>
            <a:ext cx="10535086" cy="40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Carte</a:t>
            </a:r>
          </a:p>
          <a:p>
            <a:pPr marL="0" indent="0">
              <a:buNone/>
            </a:pPr>
            <a:r>
              <a:rPr lang="it-IT" sz="2000" dirty="0"/>
              <a:t>Rappresentazione</a:t>
            </a:r>
          </a:p>
          <a:p>
            <a:pPr marL="0" indent="0">
              <a:buNone/>
            </a:pPr>
            <a:r>
              <a:rPr lang="it-IT" sz="2000" dirty="0"/>
              <a:t>Da tridimensionale e curva a bidimensionale e piatta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Proiezioni geografiche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Mercatore (Gerhard Kremer, fiammingo, XVI secolo)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8BC1FB-991B-3148-A1F0-761A481A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543" y="1690688"/>
            <a:ext cx="150359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81C243-8119-C943-8395-E360CD56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1EB7F0B-15F1-0442-93ED-1945F5323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394" y="142875"/>
            <a:ext cx="5861346" cy="3300413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CC1FB2-2D59-E048-9C2E-058BC1E68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43" y="3585020"/>
            <a:ext cx="5913297" cy="30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6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2CD90-8758-EF40-9D13-7A732DBB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71D02C-AD18-5340-9881-C72990AE2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11BE94-69C6-294F-B764-DF0A3C50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69" y="171261"/>
            <a:ext cx="8373377" cy="66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AB246-3CE6-784F-BB9A-28D76CC4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5" y="2293998"/>
            <a:ext cx="3592132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La Groenlandia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A2543B3-6410-D94E-9592-29ED894CD76E}"/>
              </a:ext>
            </a:extLst>
          </p:cNvPr>
          <p:cNvSpPr txBox="1">
            <a:spLocks/>
          </p:cNvSpPr>
          <p:nvPr/>
        </p:nvSpPr>
        <p:spPr>
          <a:xfrm>
            <a:off x="154545" y="6017741"/>
            <a:ext cx="3876541" cy="54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err="1"/>
              <a:t>https</a:t>
            </a:r>
            <a:r>
              <a:rPr lang="it-IT" sz="2000" dirty="0"/>
              <a:t>://</a:t>
            </a:r>
            <a:r>
              <a:rPr lang="it-IT" sz="2000" dirty="0" err="1"/>
              <a:t>thetruesize.com</a:t>
            </a:r>
            <a:endParaRPr lang="it-IT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A27E1D-CB84-9543-BB75-D9D7C52B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13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4" descr="/var/folders/sq/y6595jj55k762zjy2zh1m4900000gn/T/com.microsoft.Word/WebArchiveCopyPasteTempFiles/groenlandia.jpg">
            <a:extLst>
              <a:ext uri="{FF2B5EF4-FFF2-40B4-BE49-F238E27FC236}">
                <a16:creationId xmlns:a16="http://schemas.microsoft.com/office/drawing/2014/main" id="{CB4E585C-309C-8D45-80CA-B25468C3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13" y="67547"/>
            <a:ext cx="7993487" cy="67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2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C83BF-B461-3143-A2CC-897517E0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99"/>
            <a:ext cx="2717442" cy="3072863"/>
          </a:xfrm>
        </p:spPr>
        <p:txBody>
          <a:bodyPr>
            <a:normAutofit fontScale="90000"/>
          </a:bodyPr>
          <a:lstStyle/>
          <a:p>
            <a:r>
              <a:rPr lang="it-IT" dirty="0"/>
              <a:t>L’Italia alle varie latitudini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7A38AE-210B-1342-9E15-4A57D650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73" y="463639"/>
            <a:ext cx="206261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" name="Immagine 1" descr="/var/folders/sq/y6595jj55k762zjy2zh1m4900000gn/T/com.microsoft.Word/WebArchiveCopyPasteTempFiles/dimensioni_italia.jpg?x27785">
            <a:extLst>
              <a:ext uri="{FF2B5EF4-FFF2-40B4-BE49-F238E27FC236}">
                <a16:creationId xmlns:a16="http://schemas.microsoft.com/office/drawing/2014/main" id="{6FD1889C-E2EE-2F44-9AF5-91841B1D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3" y="365125"/>
            <a:ext cx="9448466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9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DEF6-B5FD-7149-9841-26E39BC3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4071"/>
            <a:ext cx="2240924" cy="3459901"/>
          </a:xfrm>
        </p:spPr>
        <p:txBody>
          <a:bodyPr/>
          <a:lstStyle/>
          <a:p>
            <a:r>
              <a:rPr lang="it-IT" sz="3600" dirty="0"/>
              <a:t>L’Ucraina rispetto alla Russia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20FE11-4ABD-7C44-9ABF-1EA0727A0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985" y="1004553"/>
            <a:ext cx="9956015" cy="5045278"/>
          </a:xfrm>
        </p:spPr>
      </p:pic>
    </p:spTree>
    <p:extLst>
      <p:ext uri="{BB962C8B-B14F-4D97-AF65-F5344CB8AC3E}">
        <p14:creationId xmlns:p14="http://schemas.microsoft.com/office/powerpoint/2010/main" val="393245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1D816-7D84-2544-A773-7CBB3A78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1" y="2156754"/>
            <a:ext cx="2884801" cy="3831922"/>
          </a:xfrm>
        </p:spPr>
        <p:txBody>
          <a:bodyPr/>
          <a:lstStyle/>
          <a:p>
            <a:r>
              <a:rPr lang="it-IT" dirty="0"/>
              <a:t>L’Ucraina rispetto all’Italia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5F75C13-50EB-1446-B0F8-314D04C86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067" y="468156"/>
            <a:ext cx="5889665" cy="6148079"/>
          </a:xfrm>
        </p:spPr>
      </p:pic>
    </p:spTree>
    <p:extLst>
      <p:ext uri="{BB962C8B-B14F-4D97-AF65-F5344CB8AC3E}">
        <p14:creationId xmlns:p14="http://schemas.microsoft.com/office/powerpoint/2010/main" val="324397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C2EA9-FFCD-6D4A-9082-8CFEFDEB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>
            <a:normAutofit fontScale="90000"/>
          </a:bodyPr>
          <a:lstStyle/>
          <a:p>
            <a:r>
              <a:rPr lang="it-IT" dirty="0"/>
              <a:t>Russia e Stati Uniti di America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B007F-FC53-774E-9D5D-FE1799B1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83962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101" name="Immagine 6" descr="/var/folders/sq/y6595jj55k762zjy2zh1m4900000gn/T/com.microsoft.Word/WebArchiveCopyPasteTempFiles/russia_su_stati_uniti.jpg">
            <a:extLst>
              <a:ext uri="{FF2B5EF4-FFF2-40B4-BE49-F238E27FC236}">
                <a16:creationId xmlns:a16="http://schemas.microsoft.com/office/drawing/2014/main" id="{9306F3F0-828D-624A-BDF6-366A66CE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5" y="1236371"/>
            <a:ext cx="11659769" cy="51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28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3543</TotalTime>
  <Words>118</Words>
  <Application>Microsoft Macintosh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La geografia è bugiarda  (o reticente)?</vt:lpstr>
      <vt:lpstr>Presentazione standard di PowerPoint</vt:lpstr>
      <vt:lpstr>Presentazione standard di PowerPoint</vt:lpstr>
      <vt:lpstr>La Groenlandia</vt:lpstr>
      <vt:lpstr>L’Italia alle varie latitudini</vt:lpstr>
      <vt:lpstr>L’Ucraina rispetto alla Russia</vt:lpstr>
      <vt:lpstr>L’Ucraina rispetto all’Italia</vt:lpstr>
      <vt:lpstr>Russia e Stati Uniti di America</vt:lpstr>
      <vt:lpstr>Stati Uniti d’America, Alaska e Russia</vt:lpstr>
      <vt:lpstr>Europa occidentale e Australia su Africa</vt:lpstr>
      <vt:lpstr>Australia su Europa</vt:lpstr>
      <vt:lpstr>India su Europa</vt:lpstr>
      <vt:lpstr>Cile su Europa</vt:lpstr>
      <vt:lpstr>Russia, Canada, Cina, Usa, Brasile, Australia, India e Argentina  (e Italia)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56</cp:revision>
  <dcterms:created xsi:type="dcterms:W3CDTF">2022-03-01T08:25:09Z</dcterms:created>
  <dcterms:modified xsi:type="dcterms:W3CDTF">2023-02-27T14:06:38Z</dcterms:modified>
</cp:coreProperties>
</file>