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9"/>
  </p:notesMasterIdLst>
  <p:handoutMasterIdLst>
    <p:handoutMasterId r:id="rId10"/>
  </p:handoutMasterIdLst>
  <p:sldIdLst>
    <p:sldId id="256" r:id="rId2"/>
    <p:sldId id="317" r:id="rId3"/>
    <p:sldId id="310" r:id="rId4"/>
    <p:sldId id="316" r:id="rId5"/>
    <p:sldId id="311" r:id="rId6"/>
    <p:sldId id="294" r:id="rId7"/>
    <p:sldId id="29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2355794-506C-2B46-8432-03A4D6F931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4CA212D-7B4D-D74C-AD6B-62DF027E2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1408B-D8B0-8949-A81E-3569E3F18236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A38615-7F7E-2248-A2BE-126EB19207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03DC57-D0FC-BE43-BBD7-C4E23D1A40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32EEE-92F1-F544-9B68-71275950C8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98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map.protezionecivile.fvg.it/" TargetMode="External"/><Relationship Id="rId2" Type="http://schemas.openxmlformats.org/officeDocument/2006/relationships/hyperlink" Target="https://gisanddata.maps.arcgis.com/apps/dashboards/bda7594740fd40299423467b48e9ecf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Territorio e Società</a:t>
            </a:r>
            <a:br>
              <a:rPr lang="it-IT" b="1" cap="small" dirty="0"/>
            </a:br>
            <a:r>
              <a:rPr lang="it-IT" b="1" cap="small" dirty="0"/>
              <a:t>225 Le</a:t>
            </a:r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dirty="0"/>
              <a:t>LE08 Lettere moderne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 dirty="0"/>
              <a:t> 03 </a:t>
            </a:r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92A93-01C1-AD49-9F8A-C10CCED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61" y="2537460"/>
            <a:ext cx="10058400" cy="1609344"/>
          </a:xfrm>
        </p:spPr>
        <p:txBody>
          <a:bodyPr/>
          <a:lstStyle/>
          <a:p>
            <a:r>
              <a:rPr lang="it-IT" dirty="0"/>
              <a:t>La geografia ha a che fare </a:t>
            </a:r>
            <a:br>
              <a:rPr lang="it-IT" dirty="0"/>
            </a:br>
            <a:r>
              <a:rPr lang="it-IT" dirty="0"/>
              <a:t>con il potere?</a:t>
            </a:r>
          </a:p>
        </p:txBody>
      </p:sp>
    </p:spTree>
    <p:extLst>
      <p:ext uri="{BB962C8B-B14F-4D97-AF65-F5344CB8AC3E}">
        <p14:creationId xmlns:p14="http://schemas.microsoft.com/office/powerpoint/2010/main" val="26477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7F32FC-C6B3-9244-A309-DE6C433C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447187"/>
            <a:ext cx="10813587" cy="1295115"/>
          </a:xfrm>
        </p:spPr>
        <p:txBody>
          <a:bodyPr>
            <a:normAutofit fontScale="90000"/>
          </a:bodyPr>
          <a:lstStyle/>
          <a:p>
            <a:r>
              <a:rPr lang="it-IT" b="0" dirty="0"/>
              <a:t>La </a:t>
            </a:r>
            <a:r>
              <a:rPr lang="it-IT" b="0" dirty="0" err="1"/>
              <a:t>géographie</a:t>
            </a:r>
            <a:r>
              <a:rPr lang="it-IT" b="0" dirty="0"/>
              <a:t>, </a:t>
            </a:r>
            <a:r>
              <a:rPr lang="it-IT" b="0" dirty="0" err="1"/>
              <a:t>ça</a:t>
            </a:r>
            <a:r>
              <a:rPr lang="it-IT" b="0" dirty="0"/>
              <a:t> </a:t>
            </a:r>
            <a:r>
              <a:rPr lang="it-IT" b="0" dirty="0" err="1"/>
              <a:t>sert</a:t>
            </a:r>
            <a:r>
              <a:rPr lang="it-IT" b="0" dirty="0"/>
              <a:t>, d'</a:t>
            </a:r>
            <a:r>
              <a:rPr lang="it-IT" b="0" dirty="0" err="1"/>
              <a:t>abord</a:t>
            </a:r>
            <a:r>
              <a:rPr lang="it-IT" b="0" dirty="0"/>
              <a:t>, à </a:t>
            </a:r>
            <a:r>
              <a:rPr lang="it-IT" b="0" dirty="0" err="1"/>
              <a:t>faire</a:t>
            </a:r>
            <a:r>
              <a:rPr lang="it-IT" b="0" dirty="0"/>
              <a:t> la guerre (Yves Lacoste, 1976)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340994-4D9A-0541-BAA1-EAFFE7ED4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1" y="1742302"/>
            <a:ext cx="10559837" cy="4429898"/>
          </a:xfrm>
        </p:spPr>
        <p:txBody>
          <a:bodyPr/>
          <a:lstStyle/>
          <a:p>
            <a:r>
              <a:rPr lang="it-IT" dirty="0"/>
              <a:t>La geografia serve, prima di tutto, a fare la guerra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D9DCA5-1017-734A-B9D7-AEB10E84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90" y="2386014"/>
            <a:ext cx="2719896" cy="4343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1684204-94B1-8B40-802C-966D958DC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571227" y="1094744"/>
            <a:ext cx="3639885" cy="408272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F2BC5C6-9EA2-924B-9CD7-4D38E6299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227" y="4834843"/>
            <a:ext cx="3561979" cy="16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3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8342BB9-BE20-D343-BC17-F022F8A76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2893" y="1304589"/>
            <a:ext cx="7594807" cy="4051300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59894A0-F419-A24B-AB78-F3231D445AD2}"/>
              </a:ext>
            </a:extLst>
          </p:cNvPr>
          <p:cNvSpPr/>
          <p:nvPr/>
        </p:nvSpPr>
        <p:spPr>
          <a:xfrm>
            <a:off x="171450" y="1630026"/>
            <a:ext cx="3714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bollettino del 26 febbraio 2023:</a:t>
            </a:r>
            <a:br>
              <a:rPr lang="it-IT" dirty="0"/>
            </a:br>
            <a:r>
              <a:rPr lang="it-IT" dirty="0"/>
              <a:t>in Italia il totale delle persone che hanno contratto il virus è di 25.576.852 . </a:t>
            </a:r>
            <a:br>
              <a:rPr lang="it-IT" dirty="0"/>
            </a:br>
            <a:r>
              <a:rPr lang="it-IT" dirty="0"/>
              <a:t>Il numero totale di positivi era di 123.063 (di cui 708 in terapia intensiva). I deceduti erano 188.094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Vaccini somministrati: 144.226.904</a:t>
            </a:r>
          </a:p>
        </p:txBody>
      </p:sp>
    </p:spTree>
    <p:extLst>
      <p:ext uri="{BB962C8B-B14F-4D97-AF65-F5344CB8AC3E}">
        <p14:creationId xmlns:p14="http://schemas.microsoft.com/office/powerpoint/2010/main" val="405809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597A8-2313-D74B-A3BB-562922BC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" y="212408"/>
            <a:ext cx="3831119" cy="6522023"/>
          </a:xfrm>
        </p:spPr>
        <p:txBody>
          <a:bodyPr>
            <a:noAutofit/>
          </a:bodyPr>
          <a:lstStyle/>
          <a:p>
            <a:r>
              <a:rPr lang="it-IT" sz="2400" b="0" dirty="0"/>
              <a:t>Il bollettino del 1 marzo 2022:</a:t>
            </a:r>
            <a:br>
              <a:rPr lang="it-IT" sz="2400" b="0" dirty="0"/>
            </a:br>
            <a:r>
              <a:rPr lang="it-IT" sz="2400" b="0" dirty="0"/>
              <a:t>in Italia il totale delle persone che avevano contratto il virus è di 12.829.972 . </a:t>
            </a:r>
            <a:br>
              <a:rPr lang="it-IT" sz="2400" b="0" dirty="0"/>
            </a:br>
            <a:br>
              <a:rPr lang="it-IT" sz="2400" b="0" dirty="0"/>
            </a:br>
            <a:r>
              <a:rPr lang="it-IT" sz="2400" b="0" dirty="0"/>
              <a:t>Il numero totale di positivi </a:t>
            </a:r>
            <a:r>
              <a:rPr lang="it-IT" sz="2400" dirty="0"/>
              <a:t>era</a:t>
            </a:r>
            <a:r>
              <a:rPr lang="it-IT" sz="2400" b="0" dirty="0"/>
              <a:t> di 1.073.230 (di cui 708 in terapia intensiva). </a:t>
            </a:r>
            <a:br>
              <a:rPr lang="it-IT" sz="2400" b="0" dirty="0"/>
            </a:br>
            <a:br>
              <a:rPr lang="it-IT" sz="2400" b="0" dirty="0"/>
            </a:br>
            <a:r>
              <a:rPr lang="it-IT" sz="2400" b="0" dirty="0"/>
              <a:t>I deceduti erano 155.000. </a:t>
            </a:r>
            <a:br>
              <a:rPr lang="it-IT" sz="2400" b="0" dirty="0"/>
            </a:br>
            <a:br>
              <a:rPr lang="it-IT" sz="2400" b="0" dirty="0"/>
            </a:br>
            <a:r>
              <a:rPr lang="it-IT" sz="2400" b="0" dirty="0"/>
              <a:t>Il numero complessivo dei dimessi e guariti era di 11.601.742.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37AD013B-6FC7-0347-A7CA-18F0D0FAE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7616" y="589427"/>
            <a:ext cx="8167292" cy="6268573"/>
          </a:xfrm>
        </p:spPr>
      </p:pic>
    </p:spTree>
    <p:extLst>
      <p:ext uri="{BB962C8B-B14F-4D97-AF65-F5344CB8AC3E}">
        <p14:creationId xmlns:p14="http://schemas.microsoft.com/office/powerpoint/2010/main" val="307697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97E35-74CD-524E-8A3E-8AF6AA14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111" y="198882"/>
            <a:ext cx="10058400" cy="1609344"/>
          </a:xfrm>
        </p:spPr>
        <p:txBody>
          <a:bodyPr/>
          <a:lstStyle/>
          <a:p>
            <a:r>
              <a:rPr lang="it-IT" dirty="0" err="1"/>
              <a:t>Fvg</a:t>
            </a:r>
            <a:r>
              <a:rPr lang="it-IT" dirty="0"/>
              <a:t>. 2022-2023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C18AD2E-A235-D147-BFC7-AE7D9F86B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7" y="1540925"/>
            <a:ext cx="5986463" cy="3557382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1576C71-7CD3-2D43-9C82-5A4B596D6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538" y="1540925"/>
            <a:ext cx="5526308" cy="35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A09E46-4362-E64F-AAC4-FB5115E2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E6D88F-84F3-A741-A1FA-3E326A583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90" y="1986050"/>
            <a:ext cx="10681308" cy="4441160"/>
          </a:xfrm>
        </p:spPr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www.sanitainformazione.it</a:t>
            </a:r>
            <a:r>
              <a:rPr lang="it-IT" dirty="0"/>
              <a:t>/</a:t>
            </a:r>
            <a:r>
              <a:rPr lang="it-IT" dirty="0" err="1"/>
              <a:t>uncategorized</a:t>
            </a:r>
            <a:r>
              <a:rPr lang="it-IT" dirty="0"/>
              <a:t>/la-diffusione-del-coronavirus-in-tempo-reale/</a:t>
            </a:r>
            <a:endParaRPr lang="it-IT" dirty="0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it-IT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https://www.governo.it/it/cscovid19/report-vaccini/</a:t>
            </a:r>
            <a:endParaRPr lang="it-IT" dirty="0"/>
          </a:p>
          <a:p>
            <a:r>
              <a:rPr lang="it-I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https://gisanddata.maps.arcgis.com/apps/dashboards/bda7594740fd40299423467b48e9ecf6</a:t>
            </a:r>
            <a:endParaRPr lang="it-IT" dirty="0"/>
          </a:p>
          <a:p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https://covid19map.protezionecivile.fvg.it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3610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3554</TotalTime>
  <Words>228</Words>
  <Application>Microsoft Macintosh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Calibri</vt:lpstr>
      <vt:lpstr>Rockwell</vt:lpstr>
      <vt:lpstr>Rockwell Condensed</vt:lpstr>
      <vt:lpstr>Rockwell Extra Bold</vt:lpstr>
      <vt:lpstr>Wingdings</vt:lpstr>
      <vt:lpstr>Legno</vt:lpstr>
      <vt:lpstr>Territorio e Società 225 Le   Corso di Studio  LE08 Lettere moderne</vt:lpstr>
      <vt:lpstr>La geografia ha a che fare  con il potere?</vt:lpstr>
      <vt:lpstr>La géographie, ça sert, d'abord, à faire la guerre (Yves Lacoste, 1976)</vt:lpstr>
      <vt:lpstr>Presentazione standard di PowerPoint</vt:lpstr>
      <vt:lpstr>Il bollettino del 1 marzo 2022: in Italia il totale delle persone che avevano contratto il virus è di 12.829.972 .   Il numero totale di positivi era di 1.073.230 (di cui 708 in terapia intensiva).   I deceduti erano 155.000.   Il numero complessivo dei dimessi e guariti era di 11.601.742.</vt:lpstr>
      <vt:lpstr>Fvg. 2022-2023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58</cp:revision>
  <cp:lastPrinted>2023-03-03T10:37:37Z</cp:lastPrinted>
  <dcterms:created xsi:type="dcterms:W3CDTF">2022-03-01T08:25:09Z</dcterms:created>
  <dcterms:modified xsi:type="dcterms:W3CDTF">2023-03-03T10:37:40Z</dcterms:modified>
</cp:coreProperties>
</file>