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38" r:id="rId4"/>
    <p:sldId id="339" r:id="rId5"/>
    <p:sldId id="340" r:id="rId6"/>
    <p:sldId id="258" r:id="rId7"/>
    <p:sldId id="308" r:id="rId8"/>
    <p:sldId id="259" r:id="rId9"/>
    <p:sldId id="325" r:id="rId10"/>
    <p:sldId id="326" r:id="rId11"/>
    <p:sldId id="327" r:id="rId12"/>
    <p:sldId id="332" r:id="rId13"/>
    <p:sldId id="328" r:id="rId14"/>
    <p:sldId id="329" r:id="rId15"/>
    <p:sldId id="330" r:id="rId16"/>
    <p:sldId id="331" r:id="rId17"/>
    <p:sldId id="333" r:id="rId18"/>
    <p:sldId id="260" r:id="rId19"/>
    <p:sldId id="309" r:id="rId20"/>
    <p:sldId id="310" r:id="rId21"/>
    <p:sldId id="314" r:id="rId22"/>
    <p:sldId id="315" r:id="rId23"/>
    <p:sldId id="316" r:id="rId24"/>
    <p:sldId id="311" r:id="rId25"/>
    <p:sldId id="313" r:id="rId26"/>
  </p:sldIdLst>
  <p:sldSz cx="8604250" cy="6427788"/>
  <p:notesSz cx="6858000" cy="9144000"/>
  <p:defaultTextStyle>
    <a:defPPr>
      <a:defRPr lang="it-IT"/>
    </a:defPPr>
    <a:lvl1pPr marL="0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75888" autoAdjust="0"/>
  </p:normalViewPr>
  <p:slideViewPr>
    <p:cSldViewPr snapToGrid="0" snapToObjects="1">
      <p:cViewPr varScale="1">
        <p:scale>
          <a:sx n="51" d="100"/>
          <a:sy n="51" d="100"/>
        </p:scale>
        <p:origin x="1488" y="184"/>
      </p:cViewPr>
      <p:guideLst>
        <p:guide orient="horz" pos="2025"/>
        <p:guide pos="27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E69CC-A226-B943-BF9D-2E2C7B7ACEC4}" type="doc">
      <dgm:prSet loTypeId="urn:microsoft.com/office/officeart/2009/3/layout/CircleRelationship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A2D3FC2-41A7-7C4E-B04F-F33FE916D0D2}">
      <dgm:prSet phldrT="[Testo]"/>
      <dgm:spPr/>
      <dgm:t>
        <a:bodyPr/>
        <a:lstStyle/>
        <a:p>
          <a:r>
            <a:rPr lang="it-IT" dirty="0"/>
            <a:t>Diritto internazionale</a:t>
          </a:r>
        </a:p>
      </dgm:t>
    </dgm:pt>
    <dgm:pt modelId="{3C36D8A9-623B-E243-8682-18AD91E63F9F}" type="parTrans" cxnId="{16A24A19-2649-5E4C-BC39-AD93D11A4415}">
      <dgm:prSet/>
      <dgm:spPr/>
      <dgm:t>
        <a:bodyPr/>
        <a:lstStyle/>
        <a:p>
          <a:endParaRPr lang="it-IT"/>
        </a:p>
      </dgm:t>
    </dgm:pt>
    <dgm:pt modelId="{2D6594CD-C786-1E4F-BFB3-9AA3FABAFA68}" type="sibTrans" cxnId="{16A24A19-2649-5E4C-BC39-AD93D11A4415}">
      <dgm:prSet/>
      <dgm:spPr/>
      <dgm:t>
        <a:bodyPr/>
        <a:lstStyle/>
        <a:p>
          <a:endParaRPr lang="it-IT"/>
        </a:p>
      </dgm:t>
    </dgm:pt>
    <dgm:pt modelId="{89A6A093-107C-6C46-AC96-2E75603C0F2C}">
      <dgm:prSet phldrT="[Testo]"/>
      <dgm:spPr/>
      <dgm:t>
        <a:bodyPr/>
        <a:lstStyle/>
        <a:p>
          <a:r>
            <a:rPr lang="it-IT" dirty="0"/>
            <a:t>Diritto internazionale privato</a:t>
          </a:r>
        </a:p>
      </dgm:t>
    </dgm:pt>
    <dgm:pt modelId="{B40FCEEB-85D1-0D46-8474-5FD3032F57A3}" type="parTrans" cxnId="{B6BA6D34-5C56-F142-BA5A-46D5FD5A634C}">
      <dgm:prSet/>
      <dgm:spPr/>
      <dgm:t>
        <a:bodyPr/>
        <a:lstStyle/>
        <a:p>
          <a:endParaRPr lang="it-IT"/>
        </a:p>
      </dgm:t>
    </dgm:pt>
    <dgm:pt modelId="{3B5FE0A3-776F-BE43-A75A-F74F47E2D7BB}" type="sibTrans" cxnId="{B6BA6D34-5C56-F142-BA5A-46D5FD5A634C}">
      <dgm:prSet/>
      <dgm:spPr/>
      <dgm:t>
        <a:bodyPr/>
        <a:lstStyle/>
        <a:p>
          <a:endParaRPr lang="it-IT"/>
        </a:p>
      </dgm:t>
    </dgm:pt>
    <dgm:pt modelId="{9390F300-B390-384C-9DFA-A9175AFA640A}">
      <dgm:prSet phldrT="[Testo]"/>
      <dgm:spPr/>
      <dgm:t>
        <a:bodyPr/>
        <a:lstStyle/>
        <a:p>
          <a:r>
            <a:rPr lang="it-IT" dirty="0"/>
            <a:t>Diritto del commercio internazionale</a:t>
          </a:r>
        </a:p>
      </dgm:t>
    </dgm:pt>
    <dgm:pt modelId="{DE955E32-DA47-D749-9D16-13B71B781161}" type="parTrans" cxnId="{27D5FADF-D006-694C-8246-0D550F3252A1}">
      <dgm:prSet/>
      <dgm:spPr/>
      <dgm:t>
        <a:bodyPr/>
        <a:lstStyle/>
        <a:p>
          <a:endParaRPr lang="it-IT"/>
        </a:p>
      </dgm:t>
    </dgm:pt>
    <dgm:pt modelId="{C499E591-7544-BF4C-AD2C-FF9984C4B867}" type="sibTrans" cxnId="{27D5FADF-D006-694C-8246-0D550F3252A1}">
      <dgm:prSet/>
      <dgm:spPr/>
      <dgm:t>
        <a:bodyPr/>
        <a:lstStyle/>
        <a:p>
          <a:endParaRPr lang="it-IT"/>
        </a:p>
      </dgm:t>
    </dgm:pt>
    <dgm:pt modelId="{E69B006F-7EAA-AE4A-B1B4-EF6E2D18BF12}">
      <dgm:prSet phldrT="[Testo]"/>
      <dgm:spPr/>
      <dgm:t>
        <a:bodyPr/>
        <a:lstStyle/>
        <a:p>
          <a:r>
            <a:rPr lang="it-IT" dirty="0"/>
            <a:t>Diritti umani</a:t>
          </a:r>
        </a:p>
      </dgm:t>
    </dgm:pt>
    <dgm:pt modelId="{12F8C9F8-A63F-7C4A-82B0-63A3BBD3C3D1}" type="parTrans" cxnId="{3B78F257-E905-4447-9725-A565F7ADCB32}">
      <dgm:prSet/>
      <dgm:spPr/>
      <dgm:t>
        <a:bodyPr/>
        <a:lstStyle/>
        <a:p>
          <a:endParaRPr lang="it-IT"/>
        </a:p>
      </dgm:t>
    </dgm:pt>
    <dgm:pt modelId="{403D717F-6712-5643-A0FE-3A82A0BC9881}" type="sibTrans" cxnId="{3B78F257-E905-4447-9725-A565F7ADCB32}">
      <dgm:prSet/>
      <dgm:spPr/>
      <dgm:t>
        <a:bodyPr/>
        <a:lstStyle/>
        <a:p>
          <a:endParaRPr lang="it-IT"/>
        </a:p>
      </dgm:t>
    </dgm:pt>
    <dgm:pt modelId="{DAFDD181-B900-5F42-8661-6A2DB2C778F7}">
      <dgm:prSet phldrT="[Testo]"/>
      <dgm:spPr/>
      <dgm:t>
        <a:bodyPr/>
        <a:lstStyle/>
        <a:p>
          <a:r>
            <a:rPr lang="it-IT" dirty="0"/>
            <a:t>Diritto internazionale penale</a:t>
          </a:r>
        </a:p>
      </dgm:t>
    </dgm:pt>
    <dgm:pt modelId="{88C52A35-0B15-D543-9B81-F07CF218DBF5}" type="parTrans" cxnId="{4CC297AD-15A2-CD49-9C1B-110B940EEDB2}">
      <dgm:prSet/>
      <dgm:spPr/>
      <dgm:t>
        <a:bodyPr/>
        <a:lstStyle/>
        <a:p>
          <a:endParaRPr lang="it-IT"/>
        </a:p>
      </dgm:t>
    </dgm:pt>
    <dgm:pt modelId="{F0DA4783-794A-2943-954B-AA1C9B889B2C}" type="sibTrans" cxnId="{4CC297AD-15A2-CD49-9C1B-110B940EEDB2}">
      <dgm:prSet/>
      <dgm:spPr/>
      <dgm:t>
        <a:bodyPr/>
        <a:lstStyle/>
        <a:p>
          <a:endParaRPr lang="it-IT"/>
        </a:p>
      </dgm:t>
    </dgm:pt>
    <dgm:pt modelId="{4CEB271A-4B77-6B4D-A568-E608C8C78AF5}">
      <dgm:prSet phldrT="[Testo]"/>
      <dgm:spPr/>
      <dgm:t>
        <a:bodyPr/>
        <a:lstStyle/>
        <a:p>
          <a:r>
            <a:rPr lang="it-IT" dirty="0"/>
            <a:t>Diritto internazionale dell’ambiente</a:t>
          </a:r>
        </a:p>
      </dgm:t>
    </dgm:pt>
    <dgm:pt modelId="{A03F2239-89BE-6C4A-AE7D-D8E9AC2568F6}" type="parTrans" cxnId="{26A3F766-2824-8D46-AF48-B4B4C254AC37}">
      <dgm:prSet/>
      <dgm:spPr/>
      <dgm:t>
        <a:bodyPr/>
        <a:lstStyle/>
        <a:p>
          <a:endParaRPr lang="it-IT"/>
        </a:p>
      </dgm:t>
    </dgm:pt>
    <dgm:pt modelId="{5FDDEB44-B71D-6A49-AB92-E9DD4DFCFC95}" type="sibTrans" cxnId="{26A3F766-2824-8D46-AF48-B4B4C254AC37}">
      <dgm:prSet/>
      <dgm:spPr/>
      <dgm:t>
        <a:bodyPr/>
        <a:lstStyle/>
        <a:p>
          <a:endParaRPr lang="it-IT"/>
        </a:p>
      </dgm:t>
    </dgm:pt>
    <dgm:pt modelId="{360E4296-C150-5F4B-8483-375E3DD4B8FF}" type="pres">
      <dgm:prSet presAssocID="{5D1E69CC-A226-B943-BF9D-2E2C7B7ACEC4}" presName="Name0" presStyleCnt="0">
        <dgm:presLayoutVars>
          <dgm:chMax val="1"/>
          <dgm:chPref val="1"/>
        </dgm:presLayoutVars>
      </dgm:prSet>
      <dgm:spPr/>
    </dgm:pt>
    <dgm:pt modelId="{7DC5D120-E593-384E-A47B-FAF498BF1D56}" type="pres">
      <dgm:prSet presAssocID="{8A2D3FC2-41A7-7C4E-B04F-F33FE916D0D2}" presName="Parent" presStyleLbl="node0" presStyleIdx="0" presStyleCnt="1">
        <dgm:presLayoutVars>
          <dgm:chMax val="5"/>
          <dgm:chPref val="5"/>
        </dgm:presLayoutVars>
      </dgm:prSet>
      <dgm:spPr/>
    </dgm:pt>
    <dgm:pt modelId="{393CFBE2-FBD2-FF45-88FA-926772C6CDFD}" type="pres">
      <dgm:prSet presAssocID="{8A2D3FC2-41A7-7C4E-B04F-F33FE916D0D2}" presName="Accent2" presStyleLbl="node1" presStyleIdx="0" presStyleCnt="19"/>
      <dgm:spPr/>
    </dgm:pt>
    <dgm:pt modelId="{5934AF8E-14F4-7A45-B453-CA7E54A8084A}" type="pres">
      <dgm:prSet presAssocID="{8A2D3FC2-41A7-7C4E-B04F-F33FE916D0D2}" presName="Accent3" presStyleLbl="node1" presStyleIdx="1" presStyleCnt="19"/>
      <dgm:spPr/>
    </dgm:pt>
    <dgm:pt modelId="{8E8EE1E5-E57C-0D42-AC2D-1AAD27A10038}" type="pres">
      <dgm:prSet presAssocID="{8A2D3FC2-41A7-7C4E-B04F-F33FE916D0D2}" presName="Accent4" presStyleLbl="node1" presStyleIdx="2" presStyleCnt="19"/>
      <dgm:spPr/>
    </dgm:pt>
    <dgm:pt modelId="{3BCC1AAC-56EA-0549-808C-656845928AAB}" type="pres">
      <dgm:prSet presAssocID="{8A2D3FC2-41A7-7C4E-B04F-F33FE916D0D2}" presName="Accent5" presStyleLbl="node1" presStyleIdx="3" presStyleCnt="19"/>
      <dgm:spPr/>
    </dgm:pt>
    <dgm:pt modelId="{D61FBF3F-376E-7B4F-80EC-B2D4496DAE50}" type="pres">
      <dgm:prSet presAssocID="{8A2D3FC2-41A7-7C4E-B04F-F33FE916D0D2}" presName="Accent6" presStyleLbl="node1" presStyleIdx="4" presStyleCnt="19"/>
      <dgm:spPr/>
    </dgm:pt>
    <dgm:pt modelId="{35C7A569-EAC2-6942-A460-ACD98671AF56}" type="pres">
      <dgm:prSet presAssocID="{89A6A093-107C-6C46-AC96-2E75603C0F2C}" presName="Child1" presStyleLbl="node1" presStyleIdx="5" presStyleCnt="19">
        <dgm:presLayoutVars>
          <dgm:chMax val="0"/>
          <dgm:chPref val="0"/>
        </dgm:presLayoutVars>
      </dgm:prSet>
      <dgm:spPr/>
    </dgm:pt>
    <dgm:pt modelId="{BB3C3C02-662E-554A-B60C-067B9FB34D3D}" type="pres">
      <dgm:prSet presAssocID="{89A6A093-107C-6C46-AC96-2E75603C0F2C}" presName="Accent7" presStyleCnt="0"/>
      <dgm:spPr/>
    </dgm:pt>
    <dgm:pt modelId="{D86FBA01-2A72-304B-AB06-55399B57CC9F}" type="pres">
      <dgm:prSet presAssocID="{89A6A093-107C-6C46-AC96-2E75603C0F2C}" presName="AccentHold1" presStyleLbl="node1" presStyleIdx="6" presStyleCnt="19"/>
      <dgm:spPr/>
    </dgm:pt>
    <dgm:pt modelId="{FFCC4DA2-E71D-EC42-8AE6-C7ACD4F884BC}" type="pres">
      <dgm:prSet presAssocID="{89A6A093-107C-6C46-AC96-2E75603C0F2C}" presName="Accent8" presStyleCnt="0"/>
      <dgm:spPr/>
    </dgm:pt>
    <dgm:pt modelId="{19A0ACF0-2BB4-0F43-AFEA-E7C5DF24B155}" type="pres">
      <dgm:prSet presAssocID="{89A6A093-107C-6C46-AC96-2E75603C0F2C}" presName="AccentHold2" presStyleLbl="node1" presStyleIdx="7" presStyleCnt="19"/>
      <dgm:spPr/>
    </dgm:pt>
    <dgm:pt modelId="{3ECA4C3E-C2EB-F34E-A6FB-2DC8934B639B}" type="pres">
      <dgm:prSet presAssocID="{9390F300-B390-384C-9DFA-A9175AFA640A}" presName="Child2" presStyleLbl="node1" presStyleIdx="8" presStyleCnt="19">
        <dgm:presLayoutVars>
          <dgm:chMax val="0"/>
          <dgm:chPref val="0"/>
        </dgm:presLayoutVars>
      </dgm:prSet>
      <dgm:spPr/>
    </dgm:pt>
    <dgm:pt modelId="{4DBA3DDD-C290-E649-B8E2-CF276395910B}" type="pres">
      <dgm:prSet presAssocID="{9390F300-B390-384C-9DFA-A9175AFA640A}" presName="Accent9" presStyleCnt="0"/>
      <dgm:spPr/>
    </dgm:pt>
    <dgm:pt modelId="{81436EFF-B742-8444-9867-9A881984A2AE}" type="pres">
      <dgm:prSet presAssocID="{9390F300-B390-384C-9DFA-A9175AFA640A}" presName="AccentHold1" presStyleLbl="node1" presStyleIdx="9" presStyleCnt="19"/>
      <dgm:spPr/>
    </dgm:pt>
    <dgm:pt modelId="{C469C814-D5EE-D149-8256-E8780455E145}" type="pres">
      <dgm:prSet presAssocID="{9390F300-B390-384C-9DFA-A9175AFA640A}" presName="Accent10" presStyleCnt="0"/>
      <dgm:spPr/>
    </dgm:pt>
    <dgm:pt modelId="{16E13645-7FFF-544F-8FE9-DA1DF6C5A2D9}" type="pres">
      <dgm:prSet presAssocID="{9390F300-B390-384C-9DFA-A9175AFA640A}" presName="AccentHold2" presStyleLbl="node1" presStyleIdx="10" presStyleCnt="19"/>
      <dgm:spPr/>
    </dgm:pt>
    <dgm:pt modelId="{2B7E147B-2E81-D647-BB23-9933C33D0748}" type="pres">
      <dgm:prSet presAssocID="{9390F300-B390-384C-9DFA-A9175AFA640A}" presName="Accent11" presStyleCnt="0"/>
      <dgm:spPr/>
    </dgm:pt>
    <dgm:pt modelId="{F6DC87F7-C8C5-B349-B8B2-C8686B549D84}" type="pres">
      <dgm:prSet presAssocID="{9390F300-B390-384C-9DFA-A9175AFA640A}" presName="AccentHold3" presStyleLbl="node1" presStyleIdx="11" presStyleCnt="19"/>
      <dgm:spPr/>
    </dgm:pt>
    <dgm:pt modelId="{26C5E987-A4B3-4849-BBF0-3587091F834C}" type="pres">
      <dgm:prSet presAssocID="{E69B006F-7EAA-AE4A-B1B4-EF6E2D18BF12}" presName="Child3" presStyleLbl="node1" presStyleIdx="12" presStyleCnt="19">
        <dgm:presLayoutVars>
          <dgm:chMax val="0"/>
          <dgm:chPref val="0"/>
        </dgm:presLayoutVars>
      </dgm:prSet>
      <dgm:spPr/>
    </dgm:pt>
    <dgm:pt modelId="{4EE30736-79B9-6640-8514-5D8F3ED3733F}" type="pres">
      <dgm:prSet presAssocID="{E69B006F-7EAA-AE4A-B1B4-EF6E2D18BF12}" presName="Accent12" presStyleCnt="0"/>
      <dgm:spPr/>
    </dgm:pt>
    <dgm:pt modelId="{6E9404E7-185C-9747-B45F-F635EBAA37BB}" type="pres">
      <dgm:prSet presAssocID="{E69B006F-7EAA-AE4A-B1B4-EF6E2D18BF12}" presName="AccentHold1" presStyleLbl="node1" presStyleIdx="13" presStyleCnt="19"/>
      <dgm:spPr/>
    </dgm:pt>
    <dgm:pt modelId="{5CF376AC-E5C9-E348-BF0F-50BB18B21DA3}" type="pres">
      <dgm:prSet presAssocID="{DAFDD181-B900-5F42-8661-6A2DB2C778F7}" presName="Child4" presStyleLbl="node1" presStyleIdx="14" presStyleCnt="19">
        <dgm:presLayoutVars>
          <dgm:chMax val="0"/>
          <dgm:chPref val="0"/>
        </dgm:presLayoutVars>
      </dgm:prSet>
      <dgm:spPr/>
    </dgm:pt>
    <dgm:pt modelId="{D0AAA39A-FEFD-AB47-9B66-DEED3D3CBD63}" type="pres">
      <dgm:prSet presAssocID="{DAFDD181-B900-5F42-8661-6A2DB2C778F7}" presName="Accent13" presStyleCnt="0"/>
      <dgm:spPr/>
    </dgm:pt>
    <dgm:pt modelId="{30706D44-BFD6-7840-B158-893C0DC5DA64}" type="pres">
      <dgm:prSet presAssocID="{DAFDD181-B900-5F42-8661-6A2DB2C778F7}" presName="AccentHold1" presStyleLbl="node1" presStyleIdx="15" presStyleCnt="19"/>
      <dgm:spPr/>
    </dgm:pt>
    <dgm:pt modelId="{5471A57E-A97F-534C-9FA5-2D304F7B18BD}" type="pres">
      <dgm:prSet presAssocID="{4CEB271A-4B77-6B4D-A568-E608C8C78AF5}" presName="Child5" presStyleLbl="node1" presStyleIdx="16" presStyleCnt="19">
        <dgm:presLayoutVars>
          <dgm:chMax val="0"/>
          <dgm:chPref val="0"/>
        </dgm:presLayoutVars>
      </dgm:prSet>
      <dgm:spPr/>
    </dgm:pt>
    <dgm:pt modelId="{8CC1B5A5-2425-234D-AB98-AD1D32209EC4}" type="pres">
      <dgm:prSet presAssocID="{4CEB271A-4B77-6B4D-A568-E608C8C78AF5}" presName="Accent15" presStyleCnt="0"/>
      <dgm:spPr/>
    </dgm:pt>
    <dgm:pt modelId="{8B947D97-0322-064E-A15F-07996C2F8468}" type="pres">
      <dgm:prSet presAssocID="{4CEB271A-4B77-6B4D-A568-E608C8C78AF5}" presName="AccentHold2" presStyleLbl="node1" presStyleIdx="17" presStyleCnt="19"/>
      <dgm:spPr/>
    </dgm:pt>
    <dgm:pt modelId="{03FB51BC-5F8E-8945-B458-0421056D0E35}" type="pres">
      <dgm:prSet presAssocID="{4CEB271A-4B77-6B4D-A568-E608C8C78AF5}" presName="Accent16" presStyleCnt="0"/>
      <dgm:spPr/>
    </dgm:pt>
    <dgm:pt modelId="{A2B2096D-414D-4D45-A34C-5ED0E3615161}" type="pres">
      <dgm:prSet presAssocID="{4CEB271A-4B77-6B4D-A568-E608C8C78AF5}" presName="AccentHold3" presStyleLbl="node1" presStyleIdx="18" presStyleCnt="19"/>
      <dgm:spPr/>
    </dgm:pt>
  </dgm:ptLst>
  <dgm:cxnLst>
    <dgm:cxn modelId="{16A24A19-2649-5E4C-BC39-AD93D11A4415}" srcId="{5D1E69CC-A226-B943-BF9D-2E2C7B7ACEC4}" destId="{8A2D3FC2-41A7-7C4E-B04F-F33FE916D0D2}" srcOrd="0" destOrd="0" parTransId="{3C36D8A9-623B-E243-8682-18AD91E63F9F}" sibTransId="{2D6594CD-C786-1E4F-BFB3-9AA3FABAFA68}"/>
    <dgm:cxn modelId="{B6BA6D34-5C56-F142-BA5A-46D5FD5A634C}" srcId="{8A2D3FC2-41A7-7C4E-B04F-F33FE916D0D2}" destId="{89A6A093-107C-6C46-AC96-2E75603C0F2C}" srcOrd="0" destOrd="0" parTransId="{B40FCEEB-85D1-0D46-8474-5FD3032F57A3}" sibTransId="{3B5FE0A3-776F-BE43-A75A-F74F47E2D7BB}"/>
    <dgm:cxn modelId="{79996D54-1DBE-494E-8806-E79DBBC1F0AC}" type="presOf" srcId="{9390F300-B390-384C-9DFA-A9175AFA640A}" destId="{3ECA4C3E-C2EB-F34E-A6FB-2DC8934B639B}" srcOrd="0" destOrd="0" presId="urn:microsoft.com/office/officeart/2009/3/layout/CircleRelationship"/>
    <dgm:cxn modelId="{3B78F257-E905-4447-9725-A565F7ADCB32}" srcId="{8A2D3FC2-41A7-7C4E-B04F-F33FE916D0D2}" destId="{E69B006F-7EAA-AE4A-B1B4-EF6E2D18BF12}" srcOrd="2" destOrd="0" parTransId="{12F8C9F8-A63F-7C4A-82B0-63A3BBD3C3D1}" sibTransId="{403D717F-6712-5643-A0FE-3A82A0BC9881}"/>
    <dgm:cxn modelId="{04579B5B-B003-2548-A6A5-AFA1BCA2E948}" type="presOf" srcId="{E69B006F-7EAA-AE4A-B1B4-EF6E2D18BF12}" destId="{26C5E987-A4B3-4849-BBF0-3587091F834C}" srcOrd="0" destOrd="0" presId="urn:microsoft.com/office/officeart/2009/3/layout/CircleRelationship"/>
    <dgm:cxn modelId="{26A3F766-2824-8D46-AF48-B4B4C254AC37}" srcId="{8A2D3FC2-41A7-7C4E-B04F-F33FE916D0D2}" destId="{4CEB271A-4B77-6B4D-A568-E608C8C78AF5}" srcOrd="4" destOrd="0" parTransId="{A03F2239-89BE-6C4A-AE7D-D8E9AC2568F6}" sibTransId="{5FDDEB44-B71D-6A49-AB92-E9DD4DFCFC95}"/>
    <dgm:cxn modelId="{41E2A671-3BE1-3C4B-8410-502907B7F4BE}" type="presOf" srcId="{8A2D3FC2-41A7-7C4E-B04F-F33FE916D0D2}" destId="{7DC5D120-E593-384E-A47B-FAF498BF1D56}" srcOrd="0" destOrd="0" presId="urn:microsoft.com/office/officeart/2009/3/layout/CircleRelationship"/>
    <dgm:cxn modelId="{EC6B627D-7C70-CC45-BEDB-DAE9D9B1B177}" type="presOf" srcId="{89A6A093-107C-6C46-AC96-2E75603C0F2C}" destId="{35C7A569-EAC2-6942-A460-ACD98671AF56}" srcOrd="0" destOrd="0" presId="urn:microsoft.com/office/officeart/2009/3/layout/CircleRelationship"/>
    <dgm:cxn modelId="{4CC297AD-15A2-CD49-9C1B-110B940EEDB2}" srcId="{8A2D3FC2-41A7-7C4E-B04F-F33FE916D0D2}" destId="{DAFDD181-B900-5F42-8661-6A2DB2C778F7}" srcOrd="3" destOrd="0" parTransId="{88C52A35-0B15-D543-9B81-F07CF218DBF5}" sibTransId="{F0DA4783-794A-2943-954B-AA1C9B889B2C}"/>
    <dgm:cxn modelId="{8E5494D4-6B04-CD47-955B-E00C26942807}" type="presOf" srcId="{4CEB271A-4B77-6B4D-A568-E608C8C78AF5}" destId="{5471A57E-A97F-534C-9FA5-2D304F7B18BD}" srcOrd="0" destOrd="0" presId="urn:microsoft.com/office/officeart/2009/3/layout/CircleRelationship"/>
    <dgm:cxn modelId="{27D5FADF-D006-694C-8246-0D550F3252A1}" srcId="{8A2D3FC2-41A7-7C4E-B04F-F33FE916D0D2}" destId="{9390F300-B390-384C-9DFA-A9175AFA640A}" srcOrd="1" destOrd="0" parTransId="{DE955E32-DA47-D749-9D16-13B71B781161}" sibTransId="{C499E591-7544-BF4C-AD2C-FF9984C4B867}"/>
    <dgm:cxn modelId="{733BDBF1-50BC-5C4A-BBED-D6FFB867536A}" type="presOf" srcId="{5D1E69CC-A226-B943-BF9D-2E2C7B7ACEC4}" destId="{360E4296-C150-5F4B-8483-375E3DD4B8FF}" srcOrd="0" destOrd="0" presId="urn:microsoft.com/office/officeart/2009/3/layout/CircleRelationship"/>
    <dgm:cxn modelId="{E3A1A7FF-6BB9-7548-8372-965BC8B376D9}" type="presOf" srcId="{DAFDD181-B900-5F42-8661-6A2DB2C778F7}" destId="{5CF376AC-E5C9-E348-BF0F-50BB18B21DA3}" srcOrd="0" destOrd="0" presId="urn:microsoft.com/office/officeart/2009/3/layout/CircleRelationship"/>
    <dgm:cxn modelId="{458995E9-19BF-B94F-90D0-A20774EAE182}" type="presParOf" srcId="{360E4296-C150-5F4B-8483-375E3DD4B8FF}" destId="{7DC5D120-E593-384E-A47B-FAF498BF1D56}" srcOrd="0" destOrd="0" presId="urn:microsoft.com/office/officeart/2009/3/layout/CircleRelationship"/>
    <dgm:cxn modelId="{A4D9218A-E686-F649-B6A2-0DA91175D658}" type="presParOf" srcId="{360E4296-C150-5F4B-8483-375E3DD4B8FF}" destId="{393CFBE2-FBD2-FF45-88FA-926772C6CDFD}" srcOrd="1" destOrd="0" presId="urn:microsoft.com/office/officeart/2009/3/layout/CircleRelationship"/>
    <dgm:cxn modelId="{C966A542-416D-FE4E-AA54-C9BA7A2E514E}" type="presParOf" srcId="{360E4296-C150-5F4B-8483-375E3DD4B8FF}" destId="{5934AF8E-14F4-7A45-B453-CA7E54A8084A}" srcOrd="2" destOrd="0" presId="urn:microsoft.com/office/officeart/2009/3/layout/CircleRelationship"/>
    <dgm:cxn modelId="{AF180AF5-3D88-4647-9FF6-1DEA0B1F0435}" type="presParOf" srcId="{360E4296-C150-5F4B-8483-375E3DD4B8FF}" destId="{8E8EE1E5-E57C-0D42-AC2D-1AAD27A10038}" srcOrd="3" destOrd="0" presId="urn:microsoft.com/office/officeart/2009/3/layout/CircleRelationship"/>
    <dgm:cxn modelId="{BB1307E1-6BF2-E342-8077-6C745E213F72}" type="presParOf" srcId="{360E4296-C150-5F4B-8483-375E3DD4B8FF}" destId="{3BCC1AAC-56EA-0549-808C-656845928AAB}" srcOrd="4" destOrd="0" presId="urn:microsoft.com/office/officeart/2009/3/layout/CircleRelationship"/>
    <dgm:cxn modelId="{FE966E29-826F-5F49-A54F-6957D3B8ECEC}" type="presParOf" srcId="{360E4296-C150-5F4B-8483-375E3DD4B8FF}" destId="{D61FBF3F-376E-7B4F-80EC-B2D4496DAE50}" srcOrd="5" destOrd="0" presId="urn:microsoft.com/office/officeart/2009/3/layout/CircleRelationship"/>
    <dgm:cxn modelId="{263E38FE-6D17-2749-85C1-615416428AA2}" type="presParOf" srcId="{360E4296-C150-5F4B-8483-375E3DD4B8FF}" destId="{35C7A569-EAC2-6942-A460-ACD98671AF56}" srcOrd="6" destOrd="0" presId="urn:microsoft.com/office/officeart/2009/3/layout/CircleRelationship"/>
    <dgm:cxn modelId="{5E6B0965-7273-D74E-BA91-F8D46DD83199}" type="presParOf" srcId="{360E4296-C150-5F4B-8483-375E3DD4B8FF}" destId="{BB3C3C02-662E-554A-B60C-067B9FB34D3D}" srcOrd="7" destOrd="0" presId="urn:microsoft.com/office/officeart/2009/3/layout/CircleRelationship"/>
    <dgm:cxn modelId="{9AB0747C-B697-BF43-BC11-683D110750F8}" type="presParOf" srcId="{BB3C3C02-662E-554A-B60C-067B9FB34D3D}" destId="{D86FBA01-2A72-304B-AB06-55399B57CC9F}" srcOrd="0" destOrd="0" presId="urn:microsoft.com/office/officeart/2009/3/layout/CircleRelationship"/>
    <dgm:cxn modelId="{C6188E27-4BAC-BE40-90B7-F415058AA6C6}" type="presParOf" srcId="{360E4296-C150-5F4B-8483-375E3DD4B8FF}" destId="{FFCC4DA2-E71D-EC42-8AE6-C7ACD4F884BC}" srcOrd="8" destOrd="0" presId="urn:microsoft.com/office/officeart/2009/3/layout/CircleRelationship"/>
    <dgm:cxn modelId="{5115531F-19A9-5E40-BDFE-8BE5BCB916A4}" type="presParOf" srcId="{FFCC4DA2-E71D-EC42-8AE6-C7ACD4F884BC}" destId="{19A0ACF0-2BB4-0F43-AFEA-E7C5DF24B155}" srcOrd="0" destOrd="0" presId="urn:microsoft.com/office/officeart/2009/3/layout/CircleRelationship"/>
    <dgm:cxn modelId="{E73E2FA9-45CF-F74E-B683-557967ED2266}" type="presParOf" srcId="{360E4296-C150-5F4B-8483-375E3DD4B8FF}" destId="{3ECA4C3E-C2EB-F34E-A6FB-2DC8934B639B}" srcOrd="9" destOrd="0" presId="urn:microsoft.com/office/officeart/2009/3/layout/CircleRelationship"/>
    <dgm:cxn modelId="{860ED5A3-7329-5240-8582-6201C5BA3D2E}" type="presParOf" srcId="{360E4296-C150-5F4B-8483-375E3DD4B8FF}" destId="{4DBA3DDD-C290-E649-B8E2-CF276395910B}" srcOrd="10" destOrd="0" presId="urn:microsoft.com/office/officeart/2009/3/layout/CircleRelationship"/>
    <dgm:cxn modelId="{86EAF9CC-4AE1-AA43-AAF5-9756CBC57AFF}" type="presParOf" srcId="{4DBA3DDD-C290-E649-B8E2-CF276395910B}" destId="{81436EFF-B742-8444-9867-9A881984A2AE}" srcOrd="0" destOrd="0" presId="urn:microsoft.com/office/officeart/2009/3/layout/CircleRelationship"/>
    <dgm:cxn modelId="{58601D52-3660-0C4B-A117-3F6AC5D2F1DF}" type="presParOf" srcId="{360E4296-C150-5F4B-8483-375E3DD4B8FF}" destId="{C469C814-D5EE-D149-8256-E8780455E145}" srcOrd="11" destOrd="0" presId="urn:microsoft.com/office/officeart/2009/3/layout/CircleRelationship"/>
    <dgm:cxn modelId="{299BD386-B583-CF4A-AC38-E90B67222A4C}" type="presParOf" srcId="{C469C814-D5EE-D149-8256-E8780455E145}" destId="{16E13645-7FFF-544F-8FE9-DA1DF6C5A2D9}" srcOrd="0" destOrd="0" presId="urn:microsoft.com/office/officeart/2009/3/layout/CircleRelationship"/>
    <dgm:cxn modelId="{4A9BE491-2C0B-3E49-885E-57DB6615852D}" type="presParOf" srcId="{360E4296-C150-5F4B-8483-375E3DD4B8FF}" destId="{2B7E147B-2E81-D647-BB23-9933C33D0748}" srcOrd="12" destOrd="0" presId="urn:microsoft.com/office/officeart/2009/3/layout/CircleRelationship"/>
    <dgm:cxn modelId="{BA9BAF79-BF92-2F44-A176-AD412D04187B}" type="presParOf" srcId="{2B7E147B-2E81-D647-BB23-9933C33D0748}" destId="{F6DC87F7-C8C5-B349-B8B2-C8686B549D84}" srcOrd="0" destOrd="0" presId="urn:microsoft.com/office/officeart/2009/3/layout/CircleRelationship"/>
    <dgm:cxn modelId="{C60FD471-C030-0543-9557-17529273CAA1}" type="presParOf" srcId="{360E4296-C150-5F4B-8483-375E3DD4B8FF}" destId="{26C5E987-A4B3-4849-BBF0-3587091F834C}" srcOrd="13" destOrd="0" presId="urn:microsoft.com/office/officeart/2009/3/layout/CircleRelationship"/>
    <dgm:cxn modelId="{6189995F-337C-0240-BB68-342361BE7D9B}" type="presParOf" srcId="{360E4296-C150-5F4B-8483-375E3DD4B8FF}" destId="{4EE30736-79B9-6640-8514-5D8F3ED3733F}" srcOrd="14" destOrd="0" presId="urn:microsoft.com/office/officeart/2009/3/layout/CircleRelationship"/>
    <dgm:cxn modelId="{32A83607-16B4-8F4F-8254-13620C6200E8}" type="presParOf" srcId="{4EE30736-79B9-6640-8514-5D8F3ED3733F}" destId="{6E9404E7-185C-9747-B45F-F635EBAA37BB}" srcOrd="0" destOrd="0" presId="urn:microsoft.com/office/officeart/2009/3/layout/CircleRelationship"/>
    <dgm:cxn modelId="{03A2E965-AE85-3248-B5A8-76A85AFCAB7F}" type="presParOf" srcId="{360E4296-C150-5F4B-8483-375E3DD4B8FF}" destId="{5CF376AC-E5C9-E348-BF0F-50BB18B21DA3}" srcOrd="15" destOrd="0" presId="urn:microsoft.com/office/officeart/2009/3/layout/CircleRelationship"/>
    <dgm:cxn modelId="{31A49BDD-B2A4-344F-9044-39B40FC1143A}" type="presParOf" srcId="{360E4296-C150-5F4B-8483-375E3DD4B8FF}" destId="{D0AAA39A-FEFD-AB47-9B66-DEED3D3CBD63}" srcOrd="16" destOrd="0" presId="urn:microsoft.com/office/officeart/2009/3/layout/CircleRelationship"/>
    <dgm:cxn modelId="{8E2AFC49-84C5-844A-985F-060F75A9D0C3}" type="presParOf" srcId="{D0AAA39A-FEFD-AB47-9B66-DEED3D3CBD63}" destId="{30706D44-BFD6-7840-B158-893C0DC5DA64}" srcOrd="0" destOrd="0" presId="urn:microsoft.com/office/officeart/2009/3/layout/CircleRelationship"/>
    <dgm:cxn modelId="{4A3DEC13-726A-9740-9D3D-FB9A7F82F2B8}" type="presParOf" srcId="{360E4296-C150-5F4B-8483-375E3DD4B8FF}" destId="{5471A57E-A97F-534C-9FA5-2D304F7B18BD}" srcOrd="17" destOrd="0" presId="urn:microsoft.com/office/officeart/2009/3/layout/CircleRelationship"/>
    <dgm:cxn modelId="{DB01C1E0-D2B1-4041-BB50-D55B97598B59}" type="presParOf" srcId="{360E4296-C150-5F4B-8483-375E3DD4B8FF}" destId="{8CC1B5A5-2425-234D-AB98-AD1D32209EC4}" srcOrd="18" destOrd="0" presId="urn:microsoft.com/office/officeart/2009/3/layout/CircleRelationship"/>
    <dgm:cxn modelId="{35360E7F-40D0-FF4F-97B0-B86531CCFD92}" type="presParOf" srcId="{8CC1B5A5-2425-234D-AB98-AD1D32209EC4}" destId="{8B947D97-0322-064E-A15F-07996C2F8468}" srcOrd="0" destOrd="0" presId="urn:microsoft.com/office/officeart/2009/3/layout/CircleRelationship"/>
    <dgm:cxn modelId="{E7F93F3A-3618-3342-872A-FA2E47BE41BC}" type="presParOf" srcId="{360E4296-C150-5F4B-8483-375E3DD4B8FF}" destId="{03FB51BC-5F8E-8945-B458-0421056D0E35}" srcOrd="19" destOrd="0" presId="urn:microsoft.com/office/officeart/2009/3/layout/CircleRelationship"/>
    <dgm:cxn modelId="{94FF29C9-B933-2249-AC3B-27CD3C1F68D1}" type="presParOf" srcId="{03FB51BC-5F8E-8945-B458-0421056D0E35}" destId="{A2B2096D-414D-4D45-A34C-5ED0E361516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E69CC-A226-B943-BF9D-2E2C7B7ACEC4}" type="doc">
      <dgm:prSet loTypeId="urn:microsoft.com/office/officeart/2005/8/layout/hChevron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A2D3FC2-41A7-7C4E-B04F-F33FE916D0D2}">
      <dgm:prSet phldrT="[Testo]"/>
      <dgm:spPr/>
      <dgm:t>
        <a:bodyPr/>
        <a:lstStyle/>
        <a:p>
          <a:r>
            <a:rPr lang="it-IT" dirty="0"/>
            <a:t>Diritto internazionale</a:t>
          </a:r>
        </a:p>
      </dgm:t>
    </dgm:pt>
    <dgm:pt modelId="{3C36D8A9-623B-E243-8682-18AD91E63F9F}" type="parTrans" cxnId="{16A24A19-2649-5E4C-BC39-AD93D11A4415}">
      <dgm:prSet/>
      <dgm:spPr/>
      <dgm:t>
        <a:bodyPr/>
        <a:lstStyle/>
        <a:p>
          <a:endParaRPr lang="it-IT"/>
        </a:p>
      </dgm:t>
    </dgm:pt>
    <dgm:pt modelId="{2D6594CD-C786-1E4F-BFB3-9AA3FABAFA68}" type="sibTrans" cxnId="{16A24A19-2649-5E4C-BC39-AD93D11A4415}">
      <dgm:prSet/>
      <dgm:spPr/>
      <dgm:t>
        <a:bodyPr/>
        <a:lstStyle/>
        <a:p>
          <a:endParaRPr lang="it-IT"/>
        </a:p>
      </dgm:t>
    </dgm:pt>
    <dgm:pt modelId="{DEFCA0D3-2283-394F-8280-6BA4B2BC9979}">
      <dgm:prSet phldrT="[Testo]"/>
      <dgm:spPr/>
      <dgm:t>
        <a:bodyPr/>
        <a:lstStyle/>
        <a:p>
          <a:r>
            <a:rPr lang="it-IT" dirty="0"/>
            <a:t>Diritto internazionale privato</a:t>
          </a:r>
        </a:p>
      </dgm:t>
    </dgm:pt>
    <dgm:pt modelId="{38138511-B958-554B-940E-3E540E737040}" type="parTrans" cxnId="{0A74E4F1-C67A-324E-AB79-7EC86572E6A8}">
      <dgm:prSet/>
      <dgm:spPr/>
    </dgm:pt>
    <dgm:pt modelId="{CAD67C49-EBD1-C144-857D-65D3C5C107A5}" type="sibTrans" cxnId="{0A74E4F1-C67A-324E-AB79-7EC86572E6A8}">
      <dgm:prSet/>
      <dgm:spPr/>
    </dgm:pt>
    <dgm:pt modelId="{03B12C7E-1DEB-CD4F-AA8F-8BECCAF35D85}" type="pres">
      <dgm:prSet presAssocID="{5D1E69CC-A226-B943-BF9D-2E2C7B7ACEC4}" presName="Name0" presStyleCnt="0">
        <dgm:presLayoutVars>
          <dgm:dir/>
          <dgm:resizeHandles val="exact"/>
        </dgm:presLayoutVars>
      </dgm:prSet>
      <dgm:spPr/>
    </dgm:pt>
    <dgm:pt modelId="{267DEAA9-790A-0E42-A742-DEA36AC12BEB}" type="pres">
      <dgm:prSet presAssocID="{8A2D3FC2-41A7-7C4E-B04F-F33FE916D0D2}" presName="parTxOnly" presStyleLbl="node1" presStyleIdx="0" presStyleCnt="2">
        <dgm:presLayoutVars>
          <dgm:bulletEnabled val="1"/>
        </dgm:presLayoutVars>
      </dgm:prSet>
      <dgm:spPr/>
    </dgm:pt>
    <dgm:pt modelId="{A148C86A-6455-7046-B519-C332DF5FD568}" type="pres">
      <dgm:prSet presAssocID="{2D6594CD-C786-1E4F-BFB3-9AA3FABAFA68}" presName="parSpace" presStyleCnt="0"/>
      <dgm:spPr/>
    </dgm:pt>
    <dgm:pt modelId="{D011B8B8-61B2-7A4C-BA02-46485C3F130B}" type="pres">
      <dgm:prSet presAssocID="{DEFCA0D3-2283-394F-8280-6BA4B2BC9979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16A24A19-2649-5E4C-BC39-AD93D11A4415}" srcId="{5D1E69CC-A226-B943-BF9D-2E2C7B7ACEC4}" destId="{8A2D3FC2-41A7-7C4E-B04F-F33FE916D0D2}" srcOrd="0" destOrd="0" parTransId="{3C36D8A9-623B-E243-8682-18AD91E63F9F}" sibTransId="{2D6594CD-C786-1E4F-BFB3-9AA3FABAFA68}"/>
    <dgm:cxn modelId="{82F8B79B-1BCB-754C-9FD1-46626B7AFB0F}" type="presOf" srcId="{8A2D3FC2-41A7-7C4E-B04F-F33FE916D0D2}" destId="{267DEAA9-790A-0E42-A742-DEA36AC12BEB}" srcOrd="0" destOrd="0" presId="urn:microsoft.com/office/officeart/2005/8/layout/hChevron3"/>
    <dgm:cxn modelId="{03E4CDBF-BDCC-034D-BBDC-6A274FD94A36}" type="presOf" srcId="{DEFCA0D3-2283-394F-8280-6BA4B2BC9979}" destId="{D011B8B8-61B2-7A4C-BA02-46485C3F130B}" srcOrd="0" destOrd="0" presId="urn:microsoft.com/office/officeart/2005/8/layout/hChevron3"/>
    <dgm:cxn modelId="{0A74E4F1-C67A-324E-AB79-7EC86572E6A8}" srcId="{5D1E69CC-A226-B943-BF9D-2E2C7B7ACEC4}" destId="{DEFCA0D3-2283-394F-8280-6BA4B2BC9979}" srcOrd="1" destOrd="0" parTransId="{38138511-B958-554B-940E-3E540E737040}" sibTransId="{CAD67C49-EBD1-C144-857D-65D3C5C107A5}"/>
    <dgm:cxn modelId="{5A1A2EFE-CD35-144A-ABBF-34305342BAE5}" type="presOf" srcId="{5D1E69CC-A226-B943-BF9D-2E2C7B7ACEC4}" destId="{03B12C7E-1DEB-CD4F-AA8F-8BECCAF35D85}" srcOrd="0" destOrd="0" presId="urn:microsoft.com/office/officeart/2005/8/layout/hChevron3"/>
    <dgm:cxn modelId="{AB7445F9-DA54-0749-A0F8-446031E0A6FE}" type="presParOf" srcId="{03B12C7E-1DEB-CD4F-AA8F-8BECCAF35D85}" destId="{267DEAA9-790A-0E42-A742-DEA36AC12BEB}" srcOrd="0" destOrd="0" presId="urn:microsoft.com/office/officeart/2005/8/layout/hChevron3"/>
    <dgm:cxn modelId="{FD8B35DE-9957-BF4B-9BB8-CCCC7442CE4B}" type="presParOf" srcId="{03B12C7E-1DEB-CD4F-AA8F-8BECCAF35D85}" destId="{A148C86A-6455-7046-B519-C332DF5FD568}" srcOrd="1" destOrd="0" presId="urn:microsoft.com/office/officeart/2005/8/layout/hChevron3"/>
    <dgm:cxn modelId="{D90D5198-6EA1-F540-925B-E999EAD196BD}" type="presParOf" srcId="{03B12C7E-1DEB-CD4F-AA8F-8BECCAF35D85}" destId="{D011B8B8-61B2-7A4C-BA02-46485C3F130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/>
            <a:t>GIUDICE COMPETENTE?</a:t>
          </a:r>
          <a:endParaRPr lang="it-IT" dirty="0"/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/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/>
      <dgm:spPr/>
      <dgm:t>
        <a:bodyPr/>
        <a:lstStyle/>
        <a:p>
          <a:r>
            <a:rPr lang="it-IT" dirty="0"/>
            <a:t>LEGGE APPLICABILE?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 custLinFactNeighborX="3015" custLinFactNeighborY="24417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DCF0B703-0879-F441-ADFA-824009442FBF}" type="presOf" srcId="{76B96472-73F1-3840-AA9D-715D5E3A8B1D}" destId="{F32A6A13-C231-FC41-B8D0-546D0D6C57D5}" srcOrd="0" destOrd="0" presId="urn:microsoft.com/office/officeart/2005/8/layout/hProcess10#2"/>
    <dgm:cxn modelId="{6DC7B50D-4039-054C-8A46-451DA6AEC6A4}" type="presOf" srcId="{94D124C4-42D5-8846-A736-64039C2EFEE4}" destId="{83B26274-840C-7447-8AD3-ADF7E33B351C}" srcOrd="0" destOrd="0" presId="urn:microsoft.com/office/officeart/2005/8/layout/hProcess10#2"/>
    <dgm:cxn modelId="{E3B6F438-482F-2E4D-97F8-6074B6D87502}" type="presOf" srcId="{D67A3EFA-018E-F743-8E29-D9D9510B449C}" destId="{96860BC9-4E2A-C14C-9126-F0BBC9AC0088}" srcOrd="0" destOrd="0" presId="urn:microsoft.com/office/officeart/2005/8/layout/hProcess10#2"/>
    <dgm:cxn modelId="{22FAEF3B-B162-1049-801A-5A5E10F1BCBD}" type="presOf" srcId="{E8ABE267-449E-324F-8A3D-C3362C5CDA44}" destId="{E6658B98-44DF-8942-84C7-582A48D3623C}" srcOrd="0" destOrd="0" presId="urn:microsoft.com/office/officeart/2005/8/layout/hProcess10#2"/>
    <dgm:cxn modelId="{66C5E34D-C3FF-FF47-A53C-34DFA17DEC60}" type="presOf" srcId="{57B0FC32-E1B1-4F46-B560-79F8B5B72E4D}" destId="{81D1D129-B083-9549-9CEB-B84C23AEB727}" srcOrd="0" destOrd="0" presId="urn:microsoft.com/office/officeart/2005/8/layout/hProcess10#2"/>
    <dgm:cxn modelId="{4EE4155D-081F-D048-8953-460390131060}" type="presOf" srcId="{187DF539-CA03-3846-9498-8E347E8DE844}" destId="{0AE88C65-D4D9-1348-98C9-BA815C416C2B}" srcOrd="0" destOrd="0" presId="urn:microsoft.com/office/officeart/2005/8/layout/hProcess10#2"/>
    <dgm:cxn modelId="{2337638C-1308-934F-921F-6B3932266B69}" type="presOf" srcId="{57B0FC32-E1B1-4F46-B560-79F8B5B72E4D}" destId="{030ED8D7-C1BA-7E4C-901F-093B304CAFEE}" srcOrd="1" destOrd="0" presId="urn:microsoft.com/office/officeart/2005/8/layout/hProcess10#2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196AA1CE-E9DE-554E-B7A8-11AEFF399041}" type="presOf" srcId="{187DF539-CA03-3846-9498-8E347E8DE844}" destId="{2451B637-5F7A-6242-978B-268B406C838F}" srcOrd="1" destOrd="0" presId="urn:microsoft.com/office/officeart/2005/8/layout/hProcess10#2"/>
    <dgm:cxn modelId="{AC503BA5-5EE8-5140-A5FE-F279D5C24785}" type="presParOf" srcId="{E6658B98-44DF-8942-84C7-582A48D3623C}" destId="{8A98C0BC-B085-344F-99DD-4F374346CB0C}" srcOrd="0" destOrd="0" presId="urn:microsoft.com/office/officeart/2005/8/layout/hProcess10#2"/>
    <dgm:cxn modelId="{04C38A11-97B8-244D-AD51-C6323910A80A}" type="presParOf" srcId="{8A98C0BC-B085-344F-99DD-4F374346CB0C}" destId="{45443ABE-B690-844D-BEF6-FD0C529099E9}" srcOrd="0" destOrd="0" presId="urn:microsoft.com/office/officeart/2005/8/layout/hProcess10#2"/>
    <dgm:cxn modelId="{0E7D3838-3D53-F642-9B49-55B0E8F86195}" type="presParOf" srcId="{8A98C0BC-B085-344F-99DD-4F374346CB0C}" destId="{83B26274-840C-7447-8AD3-ADF7E33B351C}" srcOrd="1" destOrd="0" presId="urn:microsoft.com/office/officeart/2005/8/layout/hProcess10#2"/>
    <dgm:cxn modelId="{AAF35165-BE25-4B4F-A692-0F5B1E1CE12A}" type="presParOf" srcId="{E6658B98-44DF-8942-84C7-582A48D3623C}" destId="{81D1D129-B083-9549-9CEB-B84C23AEB727}" srcOrd="1" destOrd="0" presId="urn:microsoft.com/office/officeart/2005/8/layout/hProcess10#2"/>
    <dgm:cxn modelId="{D226F0C7-2C91-D747-B338-E6D5BFD1E22A}" type="presParOf" srcId="{81D1D129-B083-9549-9CEB-B84C23AEB727}" destId="{030ED8D7-C1BA-7E4C-901F-093B304CAFEE}" srcOrd="0" destOrd="0" presId="urn:microsoft.com/office/officeart/2005/8/layout/hProcess10#2"/>
    <dgm:cxn modelId="{DB507A9A-5699-A447-ACC5-C876835B1ACA}" type="presParOf" srcId="{E6658B98-44DF-8942-84C7-582A48D3623C}" destId="{41EDBA2B-DA6E-3248-AC82-3724FB57BAE9}" srcOrd="2" destOrd="0" presId="urn:microsoft.com/office/officeart/2005/8/layout/hProcess10#2"/>
    <dgm:cxn modelId="{E2DA8FAB-713B-4F44-A492-47BB091F82DB}" type="presParOf" srcId="{41EDBA2B-DA6E-3248-AC82-3724FB57BAE9}" destId="{3CD06AAE-34C8-D44B-B620-203C0A6CEDC6}" srcOrd="0" destOrd="0" presId="urn:microsoft.com/office/officeart/2005/8/layout/hProcess10#2"/>
    <dgm:cxn modelId="{0952BA56-5421-354F-BB94-18F7E748C64F}" type="presParOf" srcId="{41EDBA2B-DA6E-3248-AC82-3724FB57BAE9}" destId="{96860BC9-4E2A-C14C-9126-F0BBC9AC0088}" srcOrd="1" destOrd="0" presId="urn:microsoft.com/office/officeart/2005/8/layout/hProcess10#2"/>
    <dgm:cxn modelId="{3913B42B-A3E5-3E4C-9467-77D95CB56E03}" type="presParOf" srcId="{E6658B98-44DF-8942-84C7-582A48D3623C}" destId="{0AE88C65-D4D9-1348-98C9-BA815C416C2B}" srcOrd="3" destOrd="0" presId="urn:microsoft.com/office/officeart/2005/8/layout/hProcess10#2"/>
    <dgm:cxn modelId="{3613500F-0D87-2A4E-AF87-B510B7114393}" type="presParOf" srcId="{0AE88C65-D4D9-1348-98C9-BA815C416C2B}" destId="{2451B637-5F7A-6242-978B-268B406C838F}" srcOrd="0" destOrd="0" presId="urn:microsoft.com/office/officeart/2005/8/layout/hProcess10#2"/>
    <dgm:cxn modelId="{5B371BF3-C400-B946-9561-363FFDC673DD}" type="presParOf" srcId="{E6658B98-44DF-8942-84C7-582A48D3623C}" destId="{0E8D772E-D067-3140-B94F-FA2B24749931}" srcOrd="4" destOrd="0" presId="urn:microsoft.com/office/officeart/2005/8/layout/hProcess10#2"/>
    <dgm:cxn modelId="{A7804C11-E7E1-804A-B960-871CFB745041}" type="presParOf" srcId="{0E8D772E-D067-3140-B94F-FA2B24749931}" destId="{2ACBA83D-6DAD-274C-970B-5CDD5A018325}" srcOrd="0" destOrd="0" presId="urn:microsoft.com/office/officeart/2005/8/layout/hProcess10#2"/>
    <dgm:cxn modelId="{A1587A51-167F-094C-8C13-F9D29204F06C}" type="presParOf" srcId="{0E8D772E-D067-3140-B94F-FA2B24749931}" destId="{F32A6A13-C231-FC41-B8D0-546D0D6C57D5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B7C968-07AF-424B-8FCB-093B560407E2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6EE420-3BFF-F04B-B143-63833549583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Diritto processuale civile internazionale</a:t>
          </a:r>
        </a:p>
      </dgm:t>
    </dgm:pt>
    <dgm:pt modelId="{247F2271-9696-6046-AEBE-BB7F99097182}" type="parTrans" cxnId="{26F7DF22-7D5E-5A40-94EE-868C76BB755E}">
      <dgm:prSet/>
      <dgm:spPr/>
      <dgm:t>
        <a:bodyPr/>
        <a:lstStyle/>
        <a:p>
          <a:endParaRPr lang="it-IT"/>
        </a:p>
      </dgm:t>
    </dgm:pt>
    <dgm:pt modelId="{B6E369DC-DB5B-1746-A478-0C8DA2A258C7}" type="sibTrans" cxnId="{26F7DF22-7D5E-5A40-94EE-868C76BB755E}">
      <dgm:prSet/>
      <dgm:spPr/>
      <dgm:t>
        <a:bodyPr/>
        <a:lstStyle/>
        <a:p>
          <a:endParaRPr lang="it-IT"/>
        </a:p>
      </dgm:t>
    </dgm:pt>
    <dgm:pt modelId="{96FC942B-EB2C-D94A-8C9E-6C6B76F3CAF8}">
      <dgm:prSet/>
      <dgm:spPr/>
      <dgm:t>
        <a:bodyPr/>
        <a:lstStyle/>
        <a:p>
          <a:pPr rtl="0"/>
          <a:r>
            <a:rPr lang="it-IT" dirty="0"/>
            <a:t>Diritto internazionale privato</a:t>
          </a:r>
        </a:p>
      </dgm:t>
    </dgm:pt>
    <dgm:pt modelId="{299604DE-C889-F84D-B756-C0D6848885D5}" type="parTrans" cxnId="{8EA60F26-E3CE-E54E-8814-BC0E905667EE}">
      <dgm:prSet/>
      <dgm:spPr/>
      <dgm:t>
        <a:bodyPr/>
        <a:lstStyle/>
        <a:p>
          <a:endParaRPr lang="it-IT"/>
        </a:p>
      </dgm:t>
    </dgm:pt>
    <dgm:pt modelId="{950DE49D-7F65-1A41-8F2A-2A8AC0B6A182}" type="sibTrans" cxnId="{8EA60F26-E3CE-E54E-8814-BC0E905667EE}">
      <dgm:prSet/>
      <dgm:spPr/>
      <dgm:t>
        <a:bodyPr/>
        <a:lstStyle/>
        <a:p>
          <a:endParaRPr lang="it-IT"/>
        </a:p>
      </dgm:t>
    </dgm:pt>
    <dgm:pt modelId="{11F7ED04-0609-D84D-98F2-40A6322999B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Giurisdizione</a:t>
          </a:r>
        </a:p>
      </dgm:t>
    </dgm:pt>
    <dgm:pt modelId="{9610B259-B9EA-FC47-86FC-9EA8C7765A5D}" type="parTrans" cxnId="{5C3F4E5B-631F-F64F-AFB5-8A8D156D3464}">
      <dgm:prSet/>
      <dgm:spPr/>
    </dgm:pt>
    <dgm:pt modelId="{2C6B6E0A-2C69-A94F-A3AD-D949DCBA5220}" type="sibTrans" cxnId="{5C3F4E5B-631F-F64F-AFB5-8A8D156D3464}">
      <dgm:prSet/>
      <dgm:spPr/>
    </dgm:pt>
    <dgm:pt modelId="{D5809B60-7481-8743-9617-4B38ED8995A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Riconoscimento delle decisioni</a:t>
          </a:r>
        </a:p>
      </dgm:t>
    </dgm:pt>
    <dgm:pt modelId="{5EA048D8-1B4B-BA4D-A420-16F089E0B676}" type="parTrans" cxnId="{0F8BA8F6-0579-8A45-98FB-12EDBF01A6D6}">
      <dgm:prSet/>
      <dgm:spPr/>
    </dgm:pt>
    <dgm:pt modelId="{1EAAD60A-B66C-CF43-818E-265BD36EF1B1}" type="sibTrans" cxnId="{0F8BA8F6-0579-8A45-98FB-12EDBF01A6D6}">
      <dgm:prSet/>
      <dgm:spPr/>
    </dgm:pt>
    <dgm:pt modelId="{484F34AE-D499-E141-8DFD-752610C56AEE}">
      <dgm:prSet/>
      <dgm:spPr/>
      <dgm:t>
        <a:bodyPr/>
        <a:lstStyle/>
        <a:p>
          <a:pPr rtl="0"/>
          <a:r>
            <a:rPr lang="it-IT" dirty="0"/>
            <a:t>Legge applicabile</a:t>
          </a:r>
        </a:p>
      </dgm:t>
    </dgm:pt>
    <dgm:pt modelId="{F89DEE19-972A-C54A-9F0B-C3E7FD3B100D}" type="parTrans" cxnId="{1850AA5C-23A0-164E-BD44-4E866CA49C36}">
      <dgm:prSet/>
      <dgm:spPr/>
    </dgm:pt>
    <dgm:pt modelId="{524FE6E1-50A7-004C-9070-5D3AEF418C0D}" type="sibTrans" cxnId="{1850AA5C-23A0-164E-BD44-4E866CA49C36}">
      <dgm:prSet/>
      <dgm:spPr/>
    </dgm:pt>
    <dgm:pt modelId="{4A784723-0D78-2042-B446-D2E333BA49BF}" type="pres">
      <dgm:prSet presAssocID="{04B7C968-07AF-424B-8FCB-093B560407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F55750-B283-214A-B80E-C889CE2F4997}" type="pres">
      <dgm:prSet presAssocID="{D76EE420-3BFF-F04B-B143-638335495831}" presName="hierRoot1" presStyleCnt="0">
        <dgm:presLayoutVars>
          <dgm:hierBranch val="init"/>
        </dgm:presLayoutVars>
      </dgm:prSet>
      <dgm:spPr/>
    </dgm:pt>
    <dgm:pt modelId="{E14E1944-8460-4E45-A65F-C4981B434895}" type="pres">
      <dgm:prSet presAssocID="{D76EE420-3BFF-F04B-B143-638335495831}" presName="rootComposite1" presStyleCnt="0"/>
      <dgm:spPr/>
    </dgm:pt>
    <dgm:pt modelId="{31132286-76AF-0E44-8B5B-25353449A679}" type="pres">
      <dgm:prSet presAssocID="{D76EE420-3BFF-F04B-B143-638335495831}" presName="rootText1" presStyleLbl="node0" presStyleIdx="0" presStyleCnt="2">
        <dgm:presLayoutVars>
          <dgm:chPref val="3"/>
        </dgm:presLayoutVars>
      </dgm:prSet>
      <dgm:spPr/>
    </dgm:pt>
    <dgm:pt modelId="{9D25F17D-758C-C346-85BF-D67C5D2D7748}" type="pres">
      <dgm:prSet presAssocID="{D76EE420-3BFF-F04B-B143-638335495831}" presName="rootConnector1" presStyleLbl="node1" presStyleIdx="0" presStyleCnt="0"/>
      <dgm:spPr/>
    </dgm:pt>
    <dgm:pt modelId="{0B48A0C8-1AD9-B641-B30C-EBCFF6079A10}" type="pres">
      <dgm:prSet presAssocID="{D76EE420-3BFF-F04B-B143-638335495831}" presName="hierChild2" presStyleCnt="0"/>
      <dgm:spPr/>
    </dgm:pt>
    <dgm:pt modelId="{7A259AF7-948F-FE40-AFCD-6BC33CED3723}" type="pres">
      <dgm:prSet presAssocID="{9610B259-B9EA-FC47-86FC-9EA8C7765A5D}" presName="Name37" presStyleLbl="parChTrans1D2" presStyleIdx="0" presStyleCnt="3"/>
      <dgm:spPr/>
    </dgm:pt>
    <dgm:pt modelId="{7C38280A-4003-0941-8B5F-E90E3E087597}" type="pres">
      <dgm:prSet presAssocID="{11F7ED04-0609-D84D-98F2-40A6322999B6}" presName="hierRoot2" presStyleCnt="0">
        <dgm:presLayoutVars>
          <dgm:hierBranch val="init"/>
        </dgm:presLayoutVars>
      </dgm:prSet>
      <dgm:spPr/>
    </dgm:pt>
    <dgm:pt modelId="{BBDB0951-7890-2040-A29C-70858DF9E8DA}" type="pres">
      <dgm:prSet presAssocID="{11F7ED04-0609-D84D-98F2-40A6322999B6}" presName="rootComposite" presStyleCnt="0"/>
      <dgm:spPr/>
    </dgm:pt>
    <dgm:pt modelId="{FE34F7A6-685C-6941-A55A-F5DB02EAC60E}" type="pres">
      <dgm:prSet presAssocID="{11F7ED04-0609-D84D-98F2-40A6322999B6}" presName="rootText" presStyleLbl="node2" presStyleIdx="0" presStyleCnt="3">
        <dgm:presLayoutVars>
          <dgm:chPref val="3"/>
        </dgm:presLayoutVars>
      </dgm:prSet>
      <dgm:spPr/>
    </dgm:pt>
    <dgm:pt modelId="{F7207E82-8E9D-9149-8A2B-CB2A676A0757}" type="pres">
      <dgm:prSet presAssocID="{11F7ED04-0609-D84D-98F2-40A6322999B6}" presName="rootConnector" presStyleLbl="node2" presStyleIdx="0" presStyleCnt="3"/>
      <dgm:spPr/>
    </dgm:pt>
    <dgm:pt modelId="{69C4C5CA-5E17-164E-956E-DD1F1B4CFF32}" type="pres">
      <dgm:prSet presAssocID="{11F7ED04-0609-D84D-98F2-40A6322999B6}" presName="hierChild4" presStyleCnt="0"/>
      <dgm:spPr/>
    </dgm:pt>
    <dgm:pt modelId="{91B4C6A0-9D53-7247-8BD1-85253F433C59}" type="pres">
      <dgm:prSet presAssocID="{11F7ED04-0609-D84D-98F2-40A6322999B6}" presName="hierChild5" presStyleCnt="0"/>
      <dgm:spPr/>
    </dgm:pt>
    <dgm:pt modelId="{B580095E-7291-D84D-B2FF-F91D535DCB24}" type="pres">
      <dgm:prSet presAssocID="{5EA048D8-1B4B-BA4D-A420-16F089E0B676}" presName="Name37" presStyleLbl="parChTrans1D2" presStyleIdx="1" presStyleCnt="3"/>
      <dgm:spPr/>
    </dgm:pt>
    <dgm:pt modelId="{829B340E-C5DE-094E-A763-1415CB84D117}" type="pres">
      <dgm:prSet presAssocID="{D5809B60-7481-8743-9617-4B38ED8995A8}" presName="hierRoot2" presStyleCnt="0">
        <dgm:presLayoutVars>
          <dgm:hierBranch val="init"/>
        </dgm:presLayoutVars>
      </dgm:prSet>
      <dgm:spPr/>
    </dgm:pt>
    <dgm:pt modelId="{D55FEB57-8BEE-5441-987A-D4147D1CF94F}" type="pres">
      <dgm:prSet presAssocID="{D5809B60-7481-8743-9617-4B38ED8995A8}" presName="rootComposite" presStyleCnt="0"/>
      <dgm:spPr/>
    </dgm:pt>
    <dgm:pt modelId="{2C994558-3EB8-2D49-A321-5909E4E0D15F}" type="pres">
      <dgm:prSet presAssocID="{D5809B60-7481-8743-9617-4B38ED8995A8}" presName="rootText" presStyleLbl="node2" presStyleIdx="1" presStyleCnt="3" custLinFactNeighborX="-1058" custLinFactNeighborY="-6350">
        <dgm:presLayoutVars>
          <dgm:chPref val="3"/>
        </dgm:presLayoutVars>
      </dgm:prSet>
      <dgm:spPr/>
    </dgm:pt>
    <dgm:pt modelId="{14C743B7-727C-1942-9387-547B594F1E41}" type="pres">
      <dgm:prSet presAssocID="{D5809B60-7481-8743-9617-4B38ED8995A8}" presName="rootConnector" presStyleLbl="node2" presStyleIdx="1" presStyleCnt="3"/>
      <dgm:spPr/>
    </dgm:pt>
    <dgm:pt modelId="{3E06DCFC-EEBE-5444-A674-1D0886B1903D}" type="pres">
      <dgm:prSet presAssocID="{D5809B60-7481-8743-9617-4B38ED8995A8}" presName="hierChild4" presStyleCnt="0"/>
      <dgm:spPr/>
    </dgm:pt>
    <dgm:pt modelId="{77F1C0FC-088F-0B4C-BD4B-5135D4BB98E6}" type="pres">
      <dgm:prSet presAssocID="{D5809B60-7481-8743-9617-4B38ED8995A8}" presName="hierChild5" presStyleCnt="0"/>
      <dgm:spPr/>
    </dgm:pt>
    <dgm:pt modelId="{3C2D91A8-B48B-6145-891D-9974D3124434}" type="pres">
      <dgm:prSet presAssocID="{D76EE420-3BFF-F04B-B143-638335495831}" presName="hierChild3" presStyleCnt="0"/>
      <dgm:spPr/>
    </dgm:pt>
    <dgm:pt modelId="{AB305178-044B-BD43-AFE6-E5035054FB87}" type="pres">
      <dgm:prSet presAssocID="{96FC942B-EB2C-D94A-8C9E-6C6B76F3CAF8}" presName="hierRoot1" presStyleCnt="0">
        <dgm:presLayoutVars>
          <dgm:hierBranch val="init"/>
        </dgm:presLayoutVars>
      </dgm:prSet>
      <dgm:spPr/>
    </dgm:pt>
    <dgm:pt modelId="{9CA1CF08-9E17-BF4A-88FB-876500D52960}" type="pres">
      <dgm:prSet presAssocID="{96FC942B-EB2C-D94A-8C9E-6C6B76F3CAF8}" presName="rootComposite1" presStyleCnt="0"/>
      <dgm:spPr/>
    </dgm:pt>
    <dgm:pt modelId="{4EB49C7D-D499-B747-899D-9731E941CFE5}" type="pres">
      <dgm:prSet presAssocID="{96FC942B-EB2C-D94A-8C9E-6C6B76F3CAF8}" presName="rootText1" presStyleLbl="node0" presStyleIdx="1" presStyleCnt="2">
        <dgm:presLayoutVars>
          <dgm:chPref val="3"/>
        </dgm:presLayoutVars>
      </dgm:prSet>
      <dgm:spPr/>
    </dgm:pt>
    <dgm:pt modelId="{BF9A9627-1B63-BB4C-9C2D-28E14A19B14F}" type="pres">
      <dgm:prSet presAssocID="{96FC942B-EB2C-D94A-8C9E-6C6B76F3CAF8}" presName="rootConnector1" presStyleLbl="node1" presStyleIdx="0" presStyleCnt="0"/>
      <dgm:spPr/>
    </dgm:pt>
    <dgm:pt modelId="{ACA40701-BDDE-314F-A5A4-C8DE4F068BF9}" type="pres">
      <dgm:prSet presAssocID="{96FC942B-EB2C-D94A-8C9E-6C6B76F3CAF8}" presName="hierChild2" presStyleCnt="0"/>
      <dgm:spPr/>
    </dgm:pt>
    <dgm:pt modelId="{42A8D307-3875-D74E-8DDA-4F20132A03EF}" type="pres">
      <dgm:prSet presAssocID="{F89DEE19-972A-C54A-9F0B-C3E7FD3B100D}" presName="Name37" presStyleLbl="parChTrans1D2" presStyleIdx="2" presStyleCnt="3"/>
      <dgm:spPr/>
    </dgm:pt>
    <dgm:pt modelId="{371D8655-83ED-094F-988E-719C27613219}" type="pres">
      <dgm:prSet presAssocID="{484F34AE-D499-E141-8DFD-752610C56AEE}" presName="hierRoot2" presStyleCnt="0">
        <dgm:presLayoutVars>
          <dgm:hierBranch val="init"/>
        </dgm:presLayoutVars>
      </dgm:prSet>
      <dgm:spPr/>
    </dgm:pt>
    <dgm:pt modelId="{204A9176-2612-2244-83E8-73E66E26A407}" type="pres">
      <dgm:prSet presAssocID="{484F34AE-D499-E141-8DFD-752610C56AEE}" presName="rootComposite" presStyleCnt="0"/>
      <dgm:spPr/>
    </dgm:pt>
    <dgm:pt modelId="{523A3DAA-F27B-FB4C-9824-1563E8B2027E}" type="pres">
      <dgm:prSet presAssocID="{484F34AE-D499-E141-8DFD-752610C56AEE}" presName="rootText" presStyleLbl="node2" presStyleIdx="2" presStyleCnt="3">
        <dgm:presLayoutVars>
          <dgm:chPref val="3"/>
        </dgm:presLayoutVars>
      </dgm:prSet>
      <dgm:spPr/>
    </dgm:pt>
    <dgm:pt modelId="{E4116C10-F673-4B4E-AD78-323A84DACAB4}" type="pres">
      <dgm:prSet presAssocID="{484F34AE-D499-E141-8DFD-752610C56AEE}" presName="rootConnector" presStyleLbl="node2" presStyleIdx="2" presStyleCnt="3"/>
      <dgm:spPr/>
    </dgm:pt>
    <dgm:pt modelId="{44025B1E-D3D2-3E47-B94D-B6A42C7A067F}" type="pres">
      <dgm:prSet presAssocID="{484F34AE-D499-E141-8DFD-752610C56AEE}" presName="hierChild4" presStyleCnt="0"/>
      <dgm:spPr/>
    </dgm:pt>
    <dgm:pt modelId="{F513B411-0531-4D49-8CBD-70FEEA7272E5}" type="pres">
      <dgm:prSet presAssocID="{484F34AE-D499-E141-8DFD-752610C56AEE}" presName="hierChild5" presStyleCnt="0"/>
      <dgm:spPr/>
    </dgm:pt>
    <dgm:pt modelId="{619EA044-CCD9-534B-84ED-EE7F67B498AF}" type="pres">
      <dgm:prSet presAssocID="{96FC942B-EB2C-D94A-8C9E-6C6B76F3CAF8}" presName="hierChild3" presStyleCnt="0"/>
      <dgm:spPr/>
    </dgm:pt>
  </dgm:ptLst>
  <dgm:cxnLst>
    <dgm:cxn modelId="{E92B9E07-3824-2C47-AC35-EAD7C3A2CD54}" type="presOf" srcId="{D76EE420-3BFF-F04B-B143-638335495831}" destId="{31132286-76AF-0E44-8B5B-25353449A679}" srcOrd="0" destOrd="0" presId="urn:microsoft.com/office/officeart/2005/8/layout/orgChart1"/>
    <dgm:cxn modelId="{26F7DF22-7D5E-5A40-94EE-868C76BB755E}" srcId="{04B7C968-07AF-424B-8FCB-093B560407E2}" destId="{D76EE420-3BFF-F04B-B143-638335495831}" srcOrd="0" destOrd="0" parTransId="{247F2271-9696-6046-AEBE-BB7F99097182}" sibTransId="{B6E369DC-DB5B-1746-A478-0C8DA2A258C7}"/>
    <dgm:cxn modelId="{8EA60F26-E3CE-E54E-8814-BC0E905667EE}" srcId="{04B7C968-07AF-424B-8FCB-093B560407E2}" destId="{96FC942B-EB2C-D94A-8C9E-6C6B76F3CAF8}" srcOrd="1" destOrd="0" parTransId="{299604DE-C889-F84D-B756-C0D6848885D5}" sibTransId="{950DE49D-7F65-1A41-8F2A-2A8AC0B6A182}"/>
    <dgm:cxn modelId="{6F256C26-4002-964D-A54E-5AE93DA9D80F}" type="presOf" srcId="{D5809B60-7481-8743-9617-4B38ED8995A8}" destId="{2C994558-3EB8-2D49-A321-5909E4E0D15F}" srcOrd="0" destOrd="0" presId="urn:microsoft.com/office/officeart/2005/8/layout/orgChart1"/>
    <dgm:cxn modelId="{D105023B-360A-9C4E-A0AE-663C25F821DD}" type="presOf" srcId="{96FC942B-EB2C-D94A-8C9E-6C6B76F3CAF8}" destId="{BF9A9627-1B63-BB4C-9C2D-28E14A19B14F}" srcOrd="1" destOrd="0" presId="urn:microsoft.com/office/officeart/2005/8/layout/orgChart1"/>
    <dgm:cxn modelId="{D21B3145-E0C1-9143-934C-D85765E3900B}" type="presOf" srcId="{11F7ED04-0609-D84D-98F2-40A6322999B6}" destId="{F7207E82-8E9D-9149-8A2B-CB2A676A0757}" srcOrd="1" destOrd="0" presId="urn:microsoft.com/office/officeart/2005/8/layout/orgChart1"/>
    <dgm:cxn modelId="{90D05C4B-8E2B-BA48-ACC3-FA18E45AD1F6}" type="presOf" srcId="{D5809B60-7481-8743-9617-4B38ED8995A8}" destId="{14C743B7-727C-1942-9387-547B594F1E41}" srcOrd="1" destOrd="0" presId="urn:microsoft.com/office/officeart/2005/8/layout/orgChart1"/>
    <dgm:cxn modelId="{9EDCB94F-2048-B447-A3FA-E8C79A7E45CF}" type="presOf" srcId="{96FC942B-EB2C-D94A-8C9E-6C6B76F3CAF8}" destId="{4EB49C7D-D499-B747-899D-9731E941CFE5}" srcOrd="0" destOrd="0" presId="urn:microsoft.com/office/officeart/2005/8/layout/orgChart1"/>
    <dgm:cxn modelId="{A0F22A58-1AB3-9744-9CB3-208C62CE2AD7}" type="presOf" srcId="{D76EE420-3BFF-F04B-B143-638335495831}" destId="{9D25F17D-758C-C346-85BF-D67C5D2D7748}" srcOrd="1" destOrd="0" presId="urn:microsoft.com/office/officeart/2005/8/layout/orgChart1"/>
    <dgm:cxn modelId="{1492D75A-0ECC-DD4D-8EE2-CAFDB66230EA}" type="presOf" srcId="{11F7ED04-0609-D84D-98F2-40A6322999B6}" destId="{FE34F7A6-685C-6941-A55A-F5DB02EAC60E}" srcOrd="0" destOrd="0" presId="urn:microsoft.com/office/officeart/2005/8/layout/orgChart1"/>
    <dgm:cxn modelId="{5C3F4E5B-631F-F64F-AFB5-8A8D156D3464}" srcId="{D76EE420-3BFF-F04B-B143-638335495831}" destId="{11F7ED04-0609-D84D-98F2-40A6322999B6}" srcOrd="0" destOrd="0" parTransId="{9610B259-B9EA-FC47-86FC-9EA8C7765A5D}" sibTransId="{2C6B6E0A-2C69-A94F-A3AD-D949DCBA5220}"/>
    <dgm:cxn modelId="{1850AA5C-23A0-164E-BD44-4E866CA49C36}" srcId="{96FC942B-EB2C-D94A-8C9E-6C6B76F3CAF8}" destId="{484F34AE-D499-E141-8DFD-752610C56AEE}" srcOrd="0" destOrd="0" parTransId="{F89DEE19-972A-C54A-9F0B-C3E7FD3B100D}" sibTransId="{524FE6E1-50A7-004C-9070-5D3AEF418C0D}"/>
    <dgm:cxn modelId="{8871C075-F261-E64B-934D-03A82E9FA7CC}" type="presOf" srcId="{484F34AE-D499-E141-8DFD-752610C56AEE}" destId="{523A3DAA-F27B-FB4C-9824-1563E8B2027E}" srcOrd="0" destOrd="0" presId="urn:microsoft.com/office/officeart/2005/8/layout/orgChart1"/>
    <dgm:cxn modelId="{56198D8E-D650-0E4A-B940-8BCBB88B075B}" type="presOf" srcId="{F89DEE19-972A-C54A-9F0B-C3E7FD3B100D}" destId="{42A8D307-3875-D74E-8DDA-4F20132A03EF}" srcOrd="0" destOrd="0" presId="urn:microsoft.com/office/officeart/2005/8/layout/orgChart1"/>
    <dgm:cxn modelId="{88CE5E98-E743-374D-8B9D-AAB3F3A81397}" type="presOf" srcId="{04B7C968-07AF-424B-8FCB-093B560407E2}" destId="{4A784723-0D78-2042-B446-D2E333BA49BF}" srcOrd="0" destOrd="0" presId="urn:microsoft.com/office/officeart/2005/8/layout/orgChart1"/>
    <dgm:cxn modelId="{90FEB698-6B76-B448-9382-86EBE7F48413}" type="presOf" srcId="{484F34AE-D499-E141-8DFD-752610C56AEE}" destId="{E4116C10-F673-4B4E-AD78-323A84DACAB4}" srcOrd="1" destOrd="0" presId="urn:microsoft.com/office/officeart/2005/8/layout/orgChart1"/>
    <dgm:cxn modelId="{C4C4F0C8-BA1B-F04F-9480-798330FE301C}" type="presOf" srcId="{9610B259-B9EA-FC47-86FC-9EA8C7765A5D}" destId="{7A259AF7-948F-FE40-AFCD-6BC33CED3723}" srcOrd="0" destOrd="0" presId="urn:microsoft.com/office/officeart/2005/8/layout/orgChart1"/>
    <dgm:cxn modelId="{FB7230F6-FBB9-9940-884A-549EBCF20512}" type="presOf" srcId="{5EA048D8-1B4B-BA4D-A420-16F089E0B676}" destId="{B580095E-7291-D84D-B2FF-F91D535DCB24}" srcOrd="0" destOrd="0" presId="urn:microsoft.com/office/officeart/2005/8/layout/orgChart1"/>
    <dgm:cxn modelId="{0F8BA8F6-0579-8A45-98FB-12EDBF01A6D6}" srcId="{D76EE420-3BFF-F04B-B143-638335495831}" destId="{D5809B60-7481-8743-9617-4B38ED8995A8}" srcOrd="1" destOrd="0" parTransId="{5EA048D8-1B4B-BA4D-A420-16F089E0B676}" sibTransId="{1EAAD60A-B66C-CF43-818E-265BD36EF1B1}"/>
    <dgm:cxn modelId="{DF20FF9A-1D4A-AF48-B78D-3CA1B1CD4F71}" type="presParOf" srcId="{4A784723-0D78-2042-B446-D2E333BA49BF}" destId="{FFF55750-B283-214A-B80E-C889CE2F4997}" srcOrd="0" destOrd="0" presId="urn:microsoft.com/office/officeart/2005/8/layout/orgChart1"/>
    <dgm:cxn modelId="{4106E593-8E4B-124D-AA0F-B81357E03D79}" type="presParOf" srcId="{FFF55750-B283-214A-B80E-C889CE2F4997}" destId="{E14E1944-8460-4E45-A65F-C4981B434895}" srcOrd="0" destOrd="0" presId="urn:microsoft.com/office/officeart/2005/8/layout/orgChart1"/>
    <dgm:cxn modelId="{8E8735E3-CFB6-D94D-8546-AD8C1988681A}" type="presParOf" srcId="{E14E1944-8460-4E45-A65F-C4981B434895}" destId="{31132286-76AF-0E44-8B5B-25353449A679}" srcOrd="0" destOrd="0" presId="urn:microsoft.com/office/officeart/2005/8/layout/orgChart1"/>
    <dgm:cxn modelId="{DDC81510-4FE8-4048-958B-82EF249ACBFB}" type="presParOf" srcId="{E14E1944-8460-4E45-A65F-C4981B434895}" destId="{9D25F17D-758C-C346-85BF-D67C5D2D7748}" srcOrd="1" destOrd="0" presId="urn:microsoft.com/office/officeart/2005/8/layout/orgChart1"/>
    <dgm:cxn modelId="{1B48FCAA-A455-AE4B-A888-A29A38C5FD32}" type="presParOf" srcId="{FFF55750-B283-214A-B80E-C889CE2F4997}" destId="{0B48A0C8-1AD9-B641-B30C-EBCFF6079A10}" srcOrd="1" destOrd="0" presId="urn:microsoft.com/office/officeart/2005/8/layout/orgChart1"/>
    <dgm:cxn modelId="{F776AE16-10F7-714A-9A8E-065FDA7AB930}" type="presParOf" srcId="{0B48A0C8-1AD9-B641-B30C-EBCFF6079A10}" destId="{7A259AF7-948F-FE40-AFCD-6BC33CED3723}" srcOrd="0" destOrd="0" presId="urn:microsoft.com/office/officeart/2005/8/layout/orgChart1"/>
    <dgm:cxn modelId="{25FEAD60-E021-C442-B098-AD8CCFAE493C}" type="presParOf" srcId="{0B48A0C8-1AD9-B641-B30C-EBCFF6079A10}" destId="{7C38280A-4003-0941-8B5F-E90E3E087597}" srcOrd="1" destOrd="0" presId="urn:microsoft.com/office/officeart/2005/8/layout/orgChart1"/>
    <dgm:cxn modelId="{33AA91B6-129A-8B4D-9FA6-30C22C01160C}" type="presParOf" srcId="{7C38280A-4003-0941-8B5F-E90E3E087597}" destId="{BBDB0951-7890-2040-A29C-70858DF9E8DA}" srcOrd="0" destOrd="0" presId="urn:microsoft.com/office/officeart/2005/8/layout/orgChart1"/>
    <dgm:cxn modelId="{F1F5571F-C3B7-194E-AA1A-139605C17323}" type="presParOf" srcId="{BBDB0951-7890-2040-A29C-70858DF9E8DA}" destId="{FE34F7A6-685C-6941-A55A-F5DB02EAC60E}" srcOrd="0" destOrd="0" presId="urn:microsoft.com/office/officeart/2005/8/layout/orgChart1"/>
    <dgm:cxn modelId="{6AE8B627-A68E-1244-AF20-4B821A5E09B4}" type="presParOf" srcId="{BBDB0951-7890-2040-A29C-70858DF9E8DA}" destId="{F7207E82-8E9D-9149-8A2B-CB2A676A0757}" srcOrd="1" destOrd="0" presId="urn:microsoft.com/office/officeart/2005/8/layout/orgChart1"/>
    <dgm:cxn modelId="{525F8709-4096-C24A-BD64-CF525143CBE9}" type="presParOf" srcId="{7C38280A-4003-0941-8B5F-E90E3E087597}" destId="{69C4C5CA-5E17-164E-956E-DD1F1B4CFF32}" srcOrd="1" destOrd="0" presId="urn:microsoft.com/office/officeart/2005/8/layout/orgChart1"/>
    <dgm:cxn modelId="{0FD4DA17-EB7E-1445-AAAD-9E96AC89A382}" type="presParOf" srcId="{7C38280A-4003-0941-8B5F-E90E3E087597}" destId="{91B4C6A0-9D53-7247-8BD1-85253F433C59}" srcOrd="2" destOrd="0" presId="urn:microsoft.com/office/officeart/2005/8/layout/orgChart1"/>
    <dgm:cxn modelId="{976C32A5-AD4A-E348-B4ED-09E75D4B937A}" type="presParOf" srcId="{0B48A0C8-1AD9-B641-B30C-EBCFF6079A10}" destId="{B580095E-7291-D84D-B2FF-F91D535DCB24}" srcOrd="2" destOrd="0" presId="urn:microsoft.com/office/officeart/2005/8/layout/orgChart1"/>
    <dgm:cxn modelId="{72D3183E-DD6C-A54F-A0C5-82812FB3B8C6}" type="presParOf" srcId="{0B48A0C8-1AD9-B641-B30C-EBCFF6079A10}" destId="{829B340E-C5DE-094E-A763-1415CB84D117}" srcOrd="3" destOrd="0" presId="urn:microsoft.com/office/officeart/2005/8/layout/orgChart1"/>
    <dgm:cxn modelId="{69424E0A-A5F4-0448-B276-A4460990B00F}" type="presParOf" srcId="{829B340E-C5DE-094E-A763-1415CB84D117}" destId="{D55FEB57-8BEE-5441-987A-D4147D1CF94F}" srcOrd="0" destOrd="0" presId="urn:microsoft.com/office/officeart/2005/8/layout/orgChart1"/>
    <dgm:cxn modelId="{1739240B-2F1F-FF4B-9FE2-5E3080C0B09C}" type="presParOf" srcId="{D55FEB57-8BEE-5441-987A-D4147D1CF94F}" destId="{2C994558-3EB8-2D49-A321-5909E4E0D15F}" srcOrd="0" destOrd="0" presId="urn:microsoft.com/office/officeart/2005/8/layout/orgChart1"/>
    <dgm:cxn modelId="{3D22246C-D035-E142-8E0C-8DE2F6CE4A2D}" type="presParOf" srcId="{D55FEB57-8BEE-5441-987A-D4147D1CF94F}" destId="{14C743B7-727C-1942-9387-547B594F1E41}" srcOrd="1" destOrd="0" presId="urn:microsoft.com/office/officeart/2005/8/layout/orgChart1"/>
    <dgm:cxn modelId="{E159900D-BDDD-FE4D-BA92-6A2B19B26FF0}" type="presParOf" srcId="{829B340E-C5DE-094E-A763-1415CB84D117}" destId="{3E06DCFC-EEBE-5444-A674-1D0886B1903D}" srcOrd="1" destOrd="0" presId="urn:microsoft.com/office/officeart/2005/8/layout/orgChart1"/>
    <dgm:cxn modelId="{A71450F0-1D7E-AB4F-8CF5-C9A2571890E6}" type="presParOf" srcId="{829B340E-C5DE-094E-A763-1415CB84D117}" destId="{77F1C0FC-088F-0B4C-BD4B-5135D4BB98E6}" srcOrd="2" destOrd="0" presId="urn:microsoft.com/office/officeart/2005/8/layout/orgChart1"/>
    <dgm:cxn modelId="{73791D82-D949-234E-AA02-7EB4D584B2E9}" type="presParOf" srcId="{FFF55750-B283-214A-B80E-C889CE2F4997}" destId="{3C2D91A8-B48B-6145-891D-9974D3124434}" srcOrd="2" destOrd="0" presId="urn:microsoft.com/office/officeart/2005/8/layout/orgChart1"/>
    <dgm:cxn modelId="{D3DB9B21-BC87-E24B-AE4F-C3DBEB531FBD}" type="presParOf" srcId="{4A784723-0D78-2042-B446-D2E333BA49BF}" destId="{AB305178-044B-BD43-AFE6-E5035054FB87}" srcOrd="1" destOrd="0" presId="urn:microsoft.com/office/officeart/2005/8/layout/orgChart1"/>
    <dgm:cxn modelId="{6D4E1521-EF00-EE49-A74D-F5B44EA891BA}" type="presParOf" srcId="{AB305178-044B-BD43-AFE6-E5035054FB87}" destId="{9CA1CF08-9E17-BF4A-88FB-876500D52960}" srcOrd="0" destOrd="0" presId="urn:microsoft.com/office/officeart/2005/8/layout/orgChart1"/>
    <dgm:cxn modelId="{4582BDD0-25DB-2444-8816-0F09377B8E44}" type="presParOf" srcId="{9CA1CF08-9E17-BF4A-88FB-876500D52960}" destId="{4EB49C7D-D499-B747-899D-9731E941CFE5}" srcOrd="0" destOrd="0" presId="urn:microsoft.com/office/officeart/2005/8/layout/orgChart1"/>
    <dgm:cxn modelId="{B27FB450-1BCD-F840-B81D-51DDF99AEAD1}" type="presParOf" srcId="{9CA1CF08-9E17-BF4A-88FB-876500D52960}" destId="{BF9A9627-1B63-BB4C-9C2D-28E14A19B14F}" srcOrd="1" destOrd="0" presId="urn:microsoft.com/office/officeart/2005/8/layout/orgChart1"/>
    <dgm:cxn modelId="{CF506929-0692-6549-BFD6-5796FD9C579E}" type="presParOf" srcId="{AB305178-044B-BD43-AFE6-E5035054FB87}" destId="{ACA40701-BDDE-314F-A5A4-C8DE4F068BF9}" srcOrd="1" destOrd="0" presId="urn:microsoft.com/office/officeart/2005/8/layout/orgChart1"/>
    <dgm:cxn modelId="{2C020B90-68AD-D94B-833F-6C0C1AF0E0CE}" type="presParOf" srcId="{ACA40701-BDDE-314F-A5A4-C8DE4F068BF9}" destId="{42A8D307-3875-D74E-8DDA-4F20132A03EF}" srcOrd="0" destOrd="0" presId="urn:microsoft.com/office/officeart/2005/8/layout/orgChart1"/>
    <dgm:cxn modelId="{821DD032-C5A2-8548-9F37-60320A84FD23}" type="presParOf" srcId="{ACA40701-BDDE-314F-A5A4-C8DE4F068BF9}" destId="{371D8655-83ED-094F-988E-719C27613219}" srcOrd="1" destOrd="0" presId="urn:microsoft.com/office/officeart/2005/8/layout/orgChart1"/>
    <dgm:cxn modelId="{5CD9233B-9F1F-7B4D-9F3D-72A3BB667396}" type="presParOf" srcId="{371D8655-83ED-094F-988E-719C27613219}" destId="{204A9176-2612-2244-83E8-73E66E26A407}" srcOrd="0" destOrd="0" presId="urn:microsoft.com/office/officeart/2005/8/layout/orgChart1"/>
    <dgm:cxn modelId="{51BC5C66-8EF9-3845-BDE5-C58726257A4C}" type="presParOf" srcId="{204A9176-2612-2244-83E8-73E66E26A407}" destId="{523A3DAA-F27B-FB4C-9824-1563E8B2027E}" srcOrd="0" destOrd="0" presId="urn:microsoft.com/office/officeart/2005/8/layout/orgChart1"/>
    <dgm:cxn modelId="{7EB3E621-23FA-234A-B5BA-93323D7611C5}" type="presParOf" srcId="{204A9176-2612-2244-83E8-73E66E26A407}" destId="{E4116C10-F673-4B4E-AD78-323A84DACAB4}" srcOrd="1" destOrd="0" presId="urn:microsoft.com/office/officeart/2005/8/layout/orgChart1"/>
    <dgm:cxn modelId="{8E5FCBEF-F224-714B-B043-A007F1F816F8}" type="presParOf" srcId="{371D8655-83ED-094F-988E-719C27613219}" destId="{44025B1E-D3D2-3E47-B94D-B6A42C7A067F}" srcOrd="1" destOrd="0" presId="urn:microsoft.com/office/officeart/2005/8/layout/orgChart1"/>
    <dgm:cxn modelId="{966BED1B-F679-B74F-9737-B377C7151F1A}" type="presParOf" srcId="{371D8655-83ED-094F-988E-719C27613219}" destId="{F513B411-0531-4D49-8CBD-70FEEA7272E5}" srcOrd="2" destOrd="0" presId="urn:microsoft.com/office/officeart/2005/8/layout/orgChart1"/>
    <dgm:cxn modelId="{4FCA78A6-C3B1-D44E-85E3-5A8A88B951F2}" type="presParOf" srcId="{AB305178-044B-BD43-AFE6-E5035054FB87}" destId="{619EA044-CCD9-534B-84ED-EE7F67B49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2DC43-225F-B44D-9B07-2DCC6320D6C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CD3B17-F552-6B42-A85E-26131455290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FONTI </a:t>
          </a:r>
          <a:r>
            <a:rPr lang="it-IT" dirty="0" err="1"/>
            <a:t>DI</a:t>
          </a:r>
          <a:r>
            <a:rPr lang="it-IT" dirty="0"/>
            <a:t> CARATTERE NON CONVENZIONALE</a:t>
          </a:r>
        </a:p>
      </dgm:t>
    </dgm:pt>
    <dgm:pt modelId="{1182C43E-73A0-2043-BE9F-7CC5E13ACB6E}" type="parTrans" cxnId="{23559624-BE97-3E48-BB3E-5D516DF98E71}">
      <dgm:prSet/>
      <dgm:spPr/>
      <dgm:t>
        <a:bodyPr/>
        <a:lstStyle/>
        <a:p>
          <a:endParaRPr lang="it-IT"/>
        </a:p>
      </dgm:t>
    </dgm:pt>
    <dgm:pt modelId="{7E3393D2-9C16-6744-AD5C-431BFEA3C8AD}" type="sibTrans" cxnId="{23559624-BE97-3E48-BB3E-5D516DF98E71}">
      <dgm:prSet/>
      <dgm:spPr/>
      <dgm:t>
        <a:bodyPr/>
        <a:lstStyle/>
        <a:p>
          <a:endParaRPr lang="it-IT"/>
        </a:p>
      </dgm:t>
    </dgm:pt>
    <dgm:pt modelId="{CAB3FEF1-8C01-6945-BA0A-C820BF3D8EE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CONSUETUDINE</a:t>
          </a:r>
        </a:p>
      </dgm:t>
    </dgm:pt>
    <dgm:pt modelId="{E7D4EF52-96A0-FD40-A42C-821D861A06FF}" type="parTrans" cxnId="{4BE87218-77BC-3746-9DF7-60C1B211E6C2}">
      <dgm:prSet/>
      <dgm:spPr/>
    </dgm:pt>
    <dgm:pt modelId="{DA2DA3A3-3AD0-4C46-B41B-619985CBC946}" type="sibTrans" cxnId="{4BE87218-77BC-3746-9DF7-60C1B211E6C2}">
      <dgm:prSet/>
      <dgm:spPr/>
    </dgm:pt>
    <dgm:pt modelId="{442B55C8-C2C8-7B41-A4E0-8323144ADD04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USI DEL COMMERCIO INTERNAZIONALE</a:t>
          </a:r>
        </a:p>
      </dgm:t>
    </dgm:pt>
    <dgm:pt modelId="{0F6A6C9B-4A52-5342-ACEF-78A0BFFA34FF}" type="parTrans" cxnId="{696CB8C2-235D-1A4C-A5AA-0F07B9CDADF9}">
      <dgm:prSet/>
      <dgm:spPr/>
    </dgm:pt>
    <dgm:pt modelId="{0BDA9ED9-443A-BE4D-8288-CA3A2D85DEFD}" type="sibTrans" cxnId="{696CB8C2-235D-1A4C-A5AA-0F07B9CDADF9}">
      <dgm:prSet/>
      <dgm:spPr/>
    </dgm:pt>
    <dgm:pt modelId="{CB49A960-9C9C-3E4B-BFCE-0768EA72827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DOTTRINA</a:t>
          </a:r>
        </a:p>
      </dgm:t>
    </dgm:pt>
    <dgm:pt modelId="{04249911-1324-6245-8059-28CCF8B72CA5}" type="parTrans" cxnId="{ACF65BCE-7761-CC43-AB89-B5BCF76AF525}">
      <dgm:prSet/>
      <dgm:spPr/>
    </dgm:pt>
    <dgm:pt modelId="{00B26DAD-A88D-2942-933F-180EF01BD7F4}" type="sibTrans" cxnId="{ACF65BCE-7761-CC43-AB89-B5BCF76AF525}">
      <dgm:prSet/>
      <dgm:spPr/>
    </dgm:pt>
    <dgm:pt modelId="{FE6F7B63-FD56-E94E-A22C-FF0B5AFF018F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CONVENZIONI</a:t>
          </a:r>
        </a:p>
      </dgm:t>
    </dgm:pt>
    <dgm:pt modelId="{8D09CA77-0900-4643-8861-AC3DA637C238}" type="parTrans" cxnId="{EB9C76D2-54E4-A142-B5FB-EAE60CEA8D0D}">
      <dgm:prSet/>
      <dgm:spPr/>
    </dgm:pt>
    <dgm:pt modelId="{E1E5DBD2-C782-764F-A382-EE64A4B0D52E}" type="sibTrans" cxnId="{EB9C76D2-54E4-A142-B5FB-EAE60CEA8D0D}">
      <dgm:prSet/>
      <dgm:spPr/>
    </dgm:pt>
    <dgm:pt modelId="{FF53B61A-2D89-4740-ABEE-C725A9626A8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CONVENZIONI CHE CONTENGONO REGOLE </a:t>
          </a:r>
          <a:r>
            <a:rPr lang="it-IT" dirty="0" err="1"/>
            <a:t>DI</a:t>
          </a:r>
          <a:r>
            <a:rPr lang="it-IT" dirty="0"/>
            <a:t> </a:t>
          </a:r>
          <a:r>
            <a:rPr lang="it-IT" dirty="0" err="1"/>
            <a:t>D.I.P.</a:t>
          </a:r>
          <a:endParaRPr lang="it-IT" dirty="0"/>
        </a:p>
      </dgm:t>
    </dgm:pt>
    <dgm:pt modelId="{8E01D8DE-977E-DD48-911F-EF68C586D2A8}" type="parTrans" cxnId="{29A67395-AFB0-A747-9E4A-6494AB41397A}">
      <dgm:prSet/>
      <dgm:spPr/>
    </dgm:pt>
    <dgm:pt modelId="{6FE8FAF0-F178-6A44-8B1F-D6349A0BF9D5}" type="sibTrans" cxnId="{29A67395-AFB0-A747-9E4A-6494AB41397A}">
      <dgm:prSet/>
      <dgm:spPr/>
    </dgm:pt>
    <dgm:pt modelId="{8515AF13-3ED5-034C-91B4-ED2A04FDD9D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CONVENZIONI CHE CONTENGONO NORME SOSTANZIALI</a:t>
          </a:r>
        </a:p>
      </dgm:t>
    </dgm:pt>
    <dgm:pt modelId="{7CE96213-9233-A84E-A0BB-51406DCFE8B9}" type="parTrans" cxnId="{522605C4-C322-B341-8B3D-3C994EF8F9E0}">
      <dgm:prSet/>
      <dgm:spPr/>
    </dgm:pt>
    <dgm:pt modelId="{ABA382D7-E9B0-474F-8635-7313F79DCDA6}" type="sibTrans" cxnId="{522605C4-C322-B341-8B3D-3C994EF8F9E0}">
      <dgm:prSet/>
      <dgm:spPr/>
    </dgm:pt>
    <dgm:pt modelId="{B5B40A2A-7AA8-9248-83B9-FED581E0D06F}" type="pres">
      <dgm:prSet presAssocID="{72E2DC43-225F-B44D-9B07-2DCC6320D6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55FE67-86A1-4C42-A76E-51F7872346EC}" type="pres">
      <dgm:prSet presAssocID="{07CD3B17-F552-6B42-A85E-261314552900}" presName="hierRoot1" presStyleCnt="0"/>
      <dgm:spPr/>
    </dgm:pt>
    <dgm:pt modelId="{A39BD443-DE61-0A44-A780-C2BD614CEBDD}" type="pres">
      <dgm:prSet presAssocID="{07CD3B17-F552-6B42-A85E-261314552900}" presName="composite" presStyleCnt="0"/>
      <dgm:spPr/>
    </dgm:pt>
    <dgm:pt modelId="{277271A6-D057-DD47-9F5C-4300AEF200D1}" type="pres">
      <dgm:prSet presAssocID="{07CD3B17-F552-6B42-A85E-261314552900}" presName="background" presStyleLbl="node0" presStyleIdx="0" presStyleCnt="2"/>
      <dgm:spPr/>
    </dgm:pt>
    <dgm:pt modelId="{5C363E2B-EE93-7344-BC7E-841B2DB9BE18}" type="pres">
      <dgm:prSet presAssocID="{07CD3B17-F552-6B42-A85E-261314552900}" presName="text" presStyleLbl="fgAcc0" presStyleIdx="0" presStyleCnt="2">
        <dgm:presLayoutVars>
          <dgm:chPref val="3"/>
        </dgm:presLayoutVars>
      </dgm:prSet>
      <dgm:spPr/>
    </dgm:pt>
    <dgm:pt modelId="{6AFB7A66-F559-2A48-A6AC-11F65855B00F}" type="pres">
      <dgm:prSet presAssocID="{07CD3B17-F552-6B42-A85E-261314552900}" presName="hierChild2" presStyleCnt="0"/>
      <dgm:spPr/>
    </dgm:pt>
    <dgm:pt modelId="{11F136CD-4FA3-8E49-94DB-62ECCDDFA0A8}" type="pres">
      <dgm:prSet presAssocID="{E7D4EF52-96A0-FD40-A42C-821D861A06FF}" presName="Name10" presStyleLbl="parChTrans1D2" presStyleIdx="0" presStyleCnt="5"/>
      <dgm:spPr/>
    </dgm:pt>
    <dgm:pt modelId="{E5D6B131-D55B-AA45-89E1-19A904DF53EE}" type="pres">
      <dgm:prSet presAssocID="{CAB3FEF1-8C01-6945-BA0A-C820BF3D8EED}" presName="hierRoot2" presStyleCnt="0"/>
      <dgm:spPr/>
    </dgm:pt>
    <dgm:pt modelId="{EA6ADC06-882A-5648-811F-56F1DE1A15DC}" type="pres">
      <dgm:prSet presAssocID="{CAB3FEF1-8C01-6945-BA0A-C820BF3D8EED}" presName="composite2" presStyleCnt="0"/>
      <dgm:spPr/>
    </dgm:pt>
    <dgm:pt modelId="{1A08B7F8-BE8C-F245-88C5-AD985E364800}" type="pres">
      <dgm:prSet presAssocID="{CAB3FEF1-8C01-6945-BA0A-C820BF3D8EED}" presName="background2" presStyleLbl="node2" presStyleIdx="0" presStyleCnt="5"/>
      <dgm:spPr/>
    </dgm:pt>
    <dgm:pt modelId="{4FCE16E6-69F8-4F4B-A700-8B2D2D505645}" type="pres">
      <dgm:prSet presAssocID="{CAB3FEF1-8C01-6945-BA0A-C820BF3D8EED}" presName="text2" presStyleLbl="fgAcc2" presStyleIdx="0" presStyleCnt="5">
        <dgm:presLayoutVars>
          <dgm:chPref val="3"/>
        </dgm:presLayoutVars>
      </dgm:prSet>
      <dgm:spPr/>
    </dgm:pt>
    <dgm:pt modelId="{FA1C69D5-2E82-4741-AF85-F45FE91584A3}" type="pres">
      <dgm:prSet presAssocID="{CAB3FEF1-8C01-6945-BA0A-C820BF3D8EED}" presName="hierChild3" presStyleCnt="0"/>
      <dgm:spPr/>
    </dgm:pt>
    <dgm:pt modelId="{6C7BB982-BCB3-864C-BD6A-BAD738AD3FF4}" type="pres">
      <dgm:prSet presAssocID="{0F6A6C9B-4A52-5342-ACEF-78A0BFFA34FF}" presName="Name10" presStyleLbl="parChTrans1D2" presStyleIdx="1" presStyleCnt="5"/>
      <dgm:spPr/>
    </dgm:pt>
    <dgm:pt modelId="{8FEC6218-23CA-6347-96D9-8088A7144925}" type="pres">
      <dgm:prSet presAssocID="{442B55C8-C2C8-7B41-A4E0-8323144ADD04}" presName="hierRoot2" presStyleCnt="0"/>
      <dgm:spPr/>
    </dgm:pt>
    <dgm:pt modelId="{A2E568A3-7B06-FE47-AE89-64AAA3FC5EC3}" type="pres">
      <dgm:prSet presAssocID="{442B55C8-C2C8-7B41-A4E0-8323144ADD04}" presName="composite2" presStyleCnt="0"/>
      <dgm:spPr/>
    </dgm:pt>
    <dgm:pt modelId="{E952063A-957B-9C42-AB7D-DFF7915A485C}" type="pres">
      <dgm:prSet presAssocID="{442B55C8-C2C8-7B41-A4E0-8323144ADD04}" presName="background2" presStyleLbl="node2" presStyleIdx="1" presStyleCnt="5"/>
      <dgm:spPr/>
    </dgm:pt>
    <dgm:pt modelId="{7FF0CF2C-8170-334C-92C7-101540767BC7}" type="pres">
      <dgm:prSet presAssocID="{442B55C8-C2C8-7B41-A4E0-8323144ADD04}" presName="text2" presStyleLbl="fgAcc2" presStyleIdx="1" presStyleCnt="5">
        <dgm:presLayoutVars>
          <dgm:chPref val="3"/>
        </dgm:presLayoutVars>
      </dgm:prSet>
      <dgm:spPr/>
    </dgm:pt>
    <dgm:pt modelId="{0F938617-BB7E-8E40-93F2-72B82B1B3EC9}" type="pres">
      <dgm:prSet presAssocID="{442B55C8-C2C8-7B41-A4E0-8323144ADD04}" presName="hierChild3" presStyleCnt="0"/>
      <dgm:spPr/>
    </dgm:pt>
    <dgm:pt modelId="{346CB24A-E053-FF4C-9098-CC6540557E96}" type="pres">
      <dgm:prSet presAssocID="{04249911-1324-6245-8059-28CCF8B72CA5}" presName="Name10" presStyleLbl="parChTrans1D2" presStyleIdx="2" presStyleCnt="5"/>
      <dgm:spPr/>
    </dgm:pt>
    <dgm:pt modelId="{BF0AD2B7-C1C5-7848-AE73-452A1F960DFA}" type="pres">
      <dgm:prSet presAssocID="{CB49A960-9C9C-3E4B-BFCE-0768EA728270}" presName="hierRoot2" presStyleCnt="0"/>
      <dgm:spPr/>
    </dgm:pt>
    <dgm:pt modelId="{85644D1C-3CB2-084C-85E6-5E13D33F434F}" type="pres">
      <dgm:prSet presAssocID="{CB49A960-9C9C-3E4B-BFCE-0768EA728270}" presName="composite2" presStyleCnt="0"/>
      <dgm:spPr/>
    </dgm:pt>
    <dgm:pt modelId="{6B3AE398-64F3-3041-B23A-DD61CAF5A169}" type="pres">
      <dgm:prSet presAssocID="{CB49A960-9C9C-3E4B-BFCE-0768EA728270}" presName="background2" presStyleLbl="node2" presStyleIdx="2" presStyleCnt="5"/>
      <dgm:spPr/>
    </dgm:pt>
    <dgm:pt modelId="{B4E40BB1-6FB8-9E41-B5A8-3B5D2E7E6B8D}" type="pres">
      <dgm:prSet presAssocID="{CB49A960-9C9C-3E4B-BFCE-0768EA728270}" presName="text2" presStyleLbl="fgAcc2" presStyleIdx="2" presStyleCnt="5">
        <dgm:presLayoutVars>
          <dgm:chPref val="3"/>
        </dgm:presLayoutVars>
      </dgm:prSet>
      <dgm:spPr/>
    </dgm:pt>
    <dgm:pt modelId="{8AEC981A-A5B6-9747-B4A8-629D4455D8A9}" type="pres">
      <dgm:prSet presAssocID="{CB49A960-9C9C-3E4B-BFCE-0768EA728270}" presName="hierChild3" presStyleCnt="0"/>
      <dgm:spPr/>
    </dgm:pt>
    <dgm:pt modelId="{6CEF072F-82D4-7447-B966-55F28655E6B9}" type="pres">
      <dgm:prSet presAssocID="{FE6F7B63-FD56-E94E-A22C-FF0B5AFF018F}" presName="hierRoot1" presStyleCnt="0"/>
      <dgm:spPr/>
    </dgm:pt>
    <dgm:pt modelId="{25CBD546-82C3-7342-A2EA-40A17FC7A010}" type="pres">
      <dgm:prSet presAssocID="{FE6F7B63-FD56-E94E-A22C-FF0B5AFF018F}" presName="composite" presStyleCnt="0"/>
      <dgm:spPr/>
    </dgm:pt>
    <dgm:pt modelId="{C47B9176-D0A0-014C-859E-42600973EA05}" type="pres">
      <dgm:prSet presAssocID="{FE6F7B63-FD56-E94E-A22C-FF0B5AFF018F}" presName="background" presStyleLbl="node0" presStyleIdx="1" presStyleCnt="2"/>
      <dgm:spPr/>
    </dgm:pt>
    <dgm:pt modelId="{C9CEB451-E02B-5A46-A498-26087A018D13}" type="pres">
      <dgm:prSet presAssocID="{FE6F7B63-FD56-E94E-A22C-FF0B5AFF018F}" presName="text" presStyleLbl="fgAcc0" presStyleIdx="1" presStyleCnt="2">
        <dgm:presLayoutVars>
          <dgm:chPref val="3"/>
        </dgm:presLayoutVars>
      </dgm:prSet>
      <dgm:spPr/>
    </dgm:pt>
    <dgm:pt modelId="{0AF40D6F-0128-F84B-A1CB-6424D2A640A6}" type="pres">
      <dgm:prSet presAssocID="{FE6F7B63-FD56-E94E-A22C-FF0B5AFF018F}" presName="hierChild2" presStyleCnt="0"/>
      <dgm:spPr/>
    </dgm:pt>
    <dgm:pt modelId="{92311710-763B-8F40-998E-F79634D3F93D}" type="pres">
      <dgm:prSet presAssocID="{8E01D8DE-977E-DD48-911F-EF68C586D2A8}" presName="Name10" presStyleLbl="parChTrans1D2" presStyleIdx="3" presStyleCnt="5"/>
      <dgm:spPr/>
    </dgm:pt>
    <dgm:pt modelId="{1B8D5048-7221-424D-B588-50C2AF05F1D2}" type="pres">
      <dgm:prSet presAssocID="{FF53B61A-2D89-4740-ABEE-C725A9626A89}" presName="hierRoot2" presStyleCnt="0"/>
      <dgm:spPr/>
    </dgm:pt>
    <dgm:pt modelId="{2AA4C9FB-6A98-E54C-BFDE-B45130460187}" type="pres">
      <dgm:prSet presAssocID="{FF53B61A-2D89-4740-ABEE-C725A9626A89}" presName="composite2" presStyleCnt="0"/>
      <dgm:spPr/>
    </dgm:pt>
    <dgm:pt modelId="{095A2A4E-F476-5E4D-A359-C20822C87B2D}" type="pres">
      <dgm:prSet presAssocID="{FF53B61A-2D89-4740-ABEE-C725A9626A89}" presName="background2" presStyleLbl="node2" presStyleIdx="3" presStyleCnt="5"/>
      <dgm:spPr/>
    </dgm:pt>
    <dgm:pt modelId="{D5678674-8C07-414A-AFF5-05820C7E6CA6}" type="pres">
      <dgm:prSet presAssocID="{FF53B61A-2D89-4740-ABEE-C725A9626A89}" presName="text2" presStyleLbl="fgAcc2" presStyleIdx="3" presStyleCnt="5">
        <dgm:presLayoutVars>
          <dgm:chPref val="3"/>
        </dgm:presLayoutVars>
      </dgm:prSet>
      <dgm:spPr/>
    </dgm:pt>
    <dgm:pt modelId="{160ACF61-29F9-154D-A447-43204595DB89}" type="pres">
      <dgm:prSet presAssocID="{FF53B61A-2D89-4740-ABEE-C725A9626A89}" presName="hierChild3" presStyleCnt="0"/>
      <dgm:spPr/>
    </dgm:pt>
    <dgm:pt modelId="{D24E37AE-FF90-974C-B00A-AD7E100D6A98}" type="pres">
      <dgm:prSet presAssocID="{7CE96213-9233-A84E-A0BB-51406DCFE8B9}" presName="Name10" presStyleLbl="parChTrans1D2" presStyleIdx="4" presStyleCnt="5"/>
      <dgm:spPr/>
    </dgm:pt>
    <dgm:pt modelId="{3995FBF2-C4F4-FF49-AD07-01538E351DCE}" type="pres">
      <dgm:prSet presAssocID="{8515AF13-3ED5-034C-91B4-ED2A04FDD9D4}" presName="hierRoot2" presStyleCnt="0"/>
      <dgm:spPr/>
    </dgm:pt>
    <dgm:pt modelId="{835B3915-6909-D640-A4EC-090931C44F79}" type="pres">
      <dgm:prSet presAssocID="{8515AF13-3ED5-034C-91B4-ED2A04FDD9D4}" presName="composite2" presStyleCnt="0"/>
      <dgm:spPr/>
    </dgm:pt>
    <dgm:pt modelId="{BE2B17D7-5B53-8E48-9FC8-DB0DA9D7AC25}" type="pres">
      <dgm:prSet presAssocID="{8515AF13-3ED5-034C-91B4-ED2A04FDD9D4}" presName="background2" presStyleLbl="node2" presStyleIdx="4" presStyleCnt="5"/>
      <dgm:spPr/>
    </dgm:pt>
    <dgm:pt modelId="{C8F0E70F-CC1C-D34C-8EC5-98B45592A4D4}" type="pres">
      <dgm:prSet presAssocID="{8515AF13-3ED5-034C-91B4-ED2A04FDD9D4}" presName="text2" presStyleLbl="fgAcc2" presStyleIdx="4" presStyleCnt="5">
        <dgm:presLayoutVars>
          <dgm:chPref val="3"/>
        </dgm:presLayoutVars>
      </dgm:prSet>
      <dgm:spPr/>
    </dgm:pt>
    <dgm:pt modelId="{F1E9A0C6-0D1A-BF4E-8FE8-2AFF8D6DE9D8}" type="pres">
      <dgm:prSet presAssocID="{8515AF13-3ED5-034C-91B4-ED2A04FDD9D4}" presName="hierChild3" presStyleCnt="0"/>
      <dgm:spPr/>
    </dgm:pt>
  </dgm:ptLst>
  <dgm:cxnLst>
    <dgm:cxn modelId="{7835400B-BBAB-664B-8A8B-867D4F206487}" type="presOf" srcId="{04249911-1324-6245-8059-28CCF8B72CA5}" destId="{346CB24A-E053-FF4C-9098-CC6540557E96}" srcOrd="0" destOrd="0" presId="urn:microsoft.com/office/officeart/2005/8/layout/hierarchy1"/>
    <dgm:cxn modelId="{4BE87218-77BC-3746-9DF7-60C1B211E6C2}" srcId="{07CD3B17-F552-6B42-A85E-261314552900}" destId="{CAB3FEF1-8C01-6945-BA0A-C820BF3D8EED}" srcOrd="0" destOrd="0" parTransId="{E7D4EF52-96A0-FD40-A42C-821D861A06FF}" sibTransId="{DA2DA3A3-3AD0-4C46-B41B-619985CBC946}"/>
    <dgm:cxn modelId="{7596A620-7D88-0E46-8DE1-08FE06E01CB3}" type="presOf" srcId="{CAB3FEF1-8C01-6945-BA0A-C820BF3D8EED}" destId="{4FCE16E6-69F8-4F4B-A700-8B2D2D505645}" srcOrd="0" destOrd="0" presId="urn:microsoft.com/office/officeart/2005/8/layout/hierarchy1"/>
    <dgm:cxn modelId="{2FA4EC21-7EE4-1747-8EE6-674A65D15F86}" type="presOf" srcId="{72E2DC43-225F-B44D-9B07-2DCC6320D6C2}" destId="{B5B40A2A-7AA8-9248-83B9-FED581E0D06F}" srcOrd="0" destOrd="0" presId="urn:microsoft.com/office/officeart/2005/8/layout/hierarchy1"/>
    <dgm:cxn modelId="{20797522-7152-914C-A112-A3C65A4E99FA}" type="presOf" srcId="{FE6F7B63-FD56-E94E-A22C-FF0B5AFF018F}" destId="{C9CEB451-E02B-5A46-A498-26087A018D13}" srcOrd="0" destOrd="0" presId="urn:microsoft.com/office/officeart/2005/8/layout/hierarchy1"/>
    <dgm:cxn modelId="{23559624-BE97-3E48-BB3E-5D516DF98E71}" srcId="{72E2DC43-225F-B44D-9B07-2DCC6320D6C2}" destId="{07CD3B17-F552-6B42-A85E-261314552900}" srcOrd="0" destOrd="0" parTransId="{1182C43E-73A0-2043-BE9F-7CC5E13ACB6E}" sibTransId="{7E3393D2-9C16-6744-AD5C-431BFEA3C8AD}"/>
    <dgm:cxn modelId="{F5575E33-E945-8341-9B9C-398D08564311}" type="presOf" srcId="{8515AF13-3ED5-034C-91B4-ED2A04FDD9D4}" destId="{C8F0E70F-CC1C-D34C-8EC5-98B45592A4D4}" srcOrd="0" destOrd="0" presId="urn:microsoft.com/office/officeart/2005/8/layout/hierarchy1"/>
    <dgm:cxn modelId="{F4214538-C0F6-824B-9C0B-41610CBA71AE}" type="presOf" srcId="{0F6A6C9B-4A52-5342-ACEF-78A0BFFA34FF}" destId="{6C7BB982-BCB3-864C-BD6A-BAD738AD3FF4}" srcOrd="0" destOrd="0" presId="urn:microsoft.com/office/officeart/2005/8/layout/hierarchy1"/>
    <dgm:cxn modelId="{DD94B142-584A-C34E-9F9D-02D6DC3ED182}" type="presOf" srcId="{7CE96213-9233-A84E-A0BB-51406DCFE8B9}" destId="{D24E37AE-FF90-974C-B00A-AD7E100D6A98}" srcOrd="0" destOrd="0" presId="urn:microsoft.com/office/officeart/2005/8/layout/hierarchy1"/>
    <dgm:cxn modelId="{00BCD776-CEAB-9C40-B531-201015D1EF01}" type="presOf" srcId="{CB49A960-9C9C-3E4B-BFCE-0768EA728270}" destId="{B4E40BB1-6FB8-9E41-B5A8-3B5D2E7E6B8D}" srcOrd="0" destOrd="0" presId="urn:microsoft.com/office/officeart/2005/8/layout/hierarchy1"/>
    <dgm:cxn modelId="{76ABF87F-8B34-D145-AD95-AB7EE7B839BF}" type="presOf" srcId="{8E01D8DE-977E-DD48-911F-EF68C586D2A8}" destId="{92311710-763B-8F40-998E-F79634D3F93D}" srcOrd="0" destOrd="0" presId="urn:microsoft.com/office/officeart/2005/8/layout/hierarchy1"/>
    <dgm:cxn modelId="{0A9A3A8A-9BF1-214D-8E3C-E0E44306B1D8}" type="presOf" srcId="{FF53B61A-2D89-4740-ABEE-C725A9626A89}" destId="{D5678674-8C07-414A-AFF5-05820C7E6CA6}" srcOrd="0" destOrd="0" presId="urn:microsoft.com/office/officeart/2005/8/layout/hierarchy1"/>
    <dgm:cxn modelId="{29A67395-AFB0-A747-9E4A-6494AB41397A}" srcId="{FE6F7B63-FD56-E94E-A22C-FF0B5AFF018F}" destId="{FF53B61A-2D89-4740-ABEE-C725A9626A89}" srcOrd="0" destOrd="0" parTransId="{8E01D8DE-977E-DD48-911F-EF68C586D2A8}" sibTransId="{6FE8FAF0-F178-6A44-8B1F-D6349A0BF9D5}"/>
    <dgm:cxn modelId="{2FF01EA4-463C-F246-8442-FC47F467BDAD}" type="presOf" srcId="{442B55C8-C2C8-7B41-A4E0-8323144ADD04}" destId="{7FF0CF2C-8170-334C-92C7-101540767BC7}" srcOrd="0" destOrd="0" presId="urn:microsoft.com/office/officeart/2005/8/layout/hierarchy1"/>
    <dgm:cxn modelId="{A593D9B8-45C7-AF4D-8273-AFA1B8B7FAE9}" type="presOf" srcId="{E7D4EF52-96A0-FD40-A42C-821D861A06FF}" destId="{11F136CD-4FA3-8E49-94DB-62ECCDDFA0A8}" srcOrd="0" destOrd="0" presId="urn:microsoft.com/office/officeart/2005/8/layout/hierarchy1"/>
    <dgm:cxn modelId="{696CB8C2-235D-1A4C-A5AA-0F07B9CDADF9}" srcId="{07CD3B17-F552-6B42-A85E-261314552900}" destId="{442B55C8-C2C8-7B41-A4E0-8323144ADD04}" srcOrd="1" destOrd="0" parTransId="{0F6A6C9B-4A52-5342-ACEF-78A0BFFA34FF}" sibTransId="{0BDA9ED9-443A-BE4D-8288-CA3A2D85DEFD}"/>
    <dgm:cxn modelId="{522605C4-C322-B341-8B3D-3C994EF8F9E0}" srcId="{FE6F7B63-FD56-E94E-A22C-FF0B5AFF018F}" destId="{8515AF13-3ED5-034C-91B4-ED2A04FDD9D4}" srcOrd="1" destOrd="0" parTransId="{7CE96213-9233-A84E-A0BB-51406DCFE8B9}" sibTransId="{ABA382D7-E9B0-474F-8635-7313F79DCDA6}"/>
    <dgm:cxn modelId="{ACF65BCE-7761-CC43-AB89-B5BCF76AF525}" srcId="{07CD3B17-F552-6B42-A85E-261314552900}" destId="{CB49A960-9C9C-3E4B-BFCE-0768EA728270}" srcOrd="2" destOrd="0" parTransId="{04249911-1324-6245-8059-28CCF8B72CA5}" sibTransId="{00B26DAD-A88D-2942-933F-180EF01BD7F4}"/>
    <dgm:cxn modelId="{EB9C76D2-54E4-A142-B5FB-EAE60CEA8D0D}" srcId="{72E2DC43-225F-B44D-9B07-2DCC6320D6C2}" destId="{FE6F7B63-FD56-E94E-A22C-FF0B5AFF018F}" srcOrd="1" destOrd="0" parTransId="{8D09CA77-0900-4643-8861-AC3DA637C238}" sibTransId="{E1E5DBD2-C782-764F-A382-EE64A4B0D52E}"/>
    <dgm:cxn modelId="{7C23FDE8-8F1C-2449-8806-99EC9EC902EA}" type="presOf" srcId="{07CD3B17-F552-6B42-A85E-261314552900}" destId="{5C363E2B-EE93-7344-BC7E-841B2DB9BE18}" srcOrd="0" destOrd="0" presId="urn:microsoft.com/office/officeart/2005/8/layout/hierarchy1"/>
    <dgm:cxn modelId="{D2D84E54-23DF-D048-B6BE-8FFDCFF2DDCC}" type="presParOf" srcId="{B5B40A2A-7AA8-9248-83B9-FED581E0D06F}" destId="{F655FE67-86A1-4C42-A76E-51F7872346EC}" srcOrd="0" destOrd="0" presId="urn:microsoft.com/office/officeart/2005/8/layout/hierarchy1"/>
    <dgm:cxn modelId="{5D2F8FE3-E149-A645-842D-242BFF2EBE1D}" type="presParOf" srcId="{F655FE67-86A1-4C42-A76E-51F7872346EC}" destId="{A39BD443-DE61-0A44-A780-C2BD614CEBDD}" srcOrd="0" destOrd="0" presId="urn:microsoft.com/office/officeart/2005/8/layout/hierarchy1"/>
    <dgm:cxn modelId="{5659C71A-193F-C147-A11A-8D49F56C2FD2}" type="presParOf" srcId="{A39BD443-DE61-0A44-A780-C2BD614CEBDD}" destId="{277271A6-D057-DD47-9F5C-4300AEF200D1}" srcOrd="0" destOrd="0" presId="urn:microsoft.com/office/officeart/2005/8/layout/hierarchy1"/>
    <dgm:cxn modelId="{74467B50-97EB-3046-BE5A-9491E2224713}" type="presParOf" srcId="{A39BD443-DE61-0A44-A780-C2BD614CEBDD}" destId="{5C363E2B-EE93-7344-BC7E-841B2DB9BE18}" srcOrd="1" destOrd="0" presId="urn:microsoft.com/office/officeart/2005/8/layout/hierarchy1"/>
    <dgm:cxn modelId="{B4B55332-AB61-FA48-99DD-5DD7A9E5C64D}" type="presParOf" srcId="{F655FE67-86A1-4C42-A76E-51F7872346EC}" destId="{6AFB7A66-F559-2A48-A6AC-11F65855B00F}" srcOrd="1" destOrd="0" presId="urn:microsoft.com/office/officeart/2005/8/layout/hierarchy1"/>
    <dgm:cxn modelId="{FF842B86-A0FD-5C4C-BEE5-34C32D222BC5}" type="presParOf" srcId="{6AFB7A66-F559-2A48-A6AC-11F65855B00F}" destId="{11F136CD-4FA3-8E49-94DB-62ECCDDFA0A8}" srcOrd="0" destOrd="0" presId="urn:microsoft.com/office/officeart/2005/8/layout/hierarchy1"/>
    <dgm:cxn modelId="{C55C448C-89D3-B74D-8CCF-2FE4C0E15157}" type="presParOf" srcId="{6AFB7A66-F559-2A48-A6AC-11F65855B00F}" destId="{E5D6B131-D55B-AA45-89E1-19A904DF53EE}" srcOrd="1" destOrd="0" presId="urn:microsoft.com/office/officeart/2005/8/layout/hierarchy1"/>
    <dgm:cxn modelId="{FAE4A03B-0F72-FE46-BD6F-40F9E20373FC}" type="presParOf" srcId="{E5D6B131-D55B-AA45-89E1-19A904DF53EE}" destId="{EA6ADC06-882A-5648-811F-56F1DE1A15DC}" srcOrd="0" destOrd="0" presId="urn:microsoft.com/office/officeart/2005/8/layout/hierarchy1"/>
    <dgm:cxn modelId="{E7514CFB-73AE-6147-BA93-3CA4B898E8ED}" type="presParOf" srcId="{EA6ADC06-882A-5648-811F-56F1DE1A15DC}" destId="{1A08B7F8-BE8C-F245-88C5-AD985E364800}" srcOrd="0" destOrd="0" presId="urn:microsoft.com/office/officeart/2005/8/layout/hierarchy1"/>
    <dgm:cxn modelId="{4AEC0B14-FB97-7E44-866F-B68EFEE29A2F}" type="presParOf" srcId="{EA6ADC06-882A-5648-811F-56F1DE1A15DC}" destId="{4FCE16E6-69F8-4F4B-A700-8B2D2D505645}" srcOrd="1" destOrd="0" presId="urn:microsoft.com/office/officeart/2005/8/layout/hierarchy1"/>
    <dgm:cxn modelId="{00E84E2C-4398-A246-83E4-DED4C363A110}" type="presParOf" srcId="{E5D6B131-D55B-AA45-89E1-19A904DF53EE}" destId="{FA1C69D5-2E82-4741-AF85-F45FE91584A3}" srcOrd="1" destOrd="0" presId="urn:microsoft.com/office/officeart/2005/8/layout/hierarchy1"/>
    <dgm:cxn modelId="{18FAFEA1-DA69-194F-96EB-F0EA083EEC79}" type="presParOf" srcId="{6AFB7A66-F559-2A48-A6AC-11F65855B00F}" destId="{6C7BB982-BCB3-864C-BD6A-BAD738AD3FF4}" srcOrd="2" destOrd="0" presId="urn:microsoft.com/office/officeart/2005/8/layout/hierarchy1"/>
    <dgm:cxn modelId="{AB86A777-7B10-6741-9246-6229B4E0A4BB}" type="presParOf" srcId="{6AFB7A66-F559-2A48-A6AC-11F65855B00F}" destId="{8FEC6218-23CA-6347-96D9-8088A7144925}" srcOrd="3" destOrd="0" presId="urn:microsoft.com/office/officeart/2005/8/layout/hierarchy1"/>
    <dgm:cxn modelId="{8CF4E421-95EA-594A-A15A-995822D5E94F}" type="presParOf" srcId="{8FEC6218-23CA-6347-96D9-8088A7144925}" destId="{A2E568A3-7B06-FE47-AE89-64AAA3FC5EC3}" srcOrd="0" destOrd="0" presId="urn:microsoft.com/office/officeart/2005/8/layout/hierarchy1"/>
    <dgm:cxn modelId="{A1EBBD79-B5C0-EA41-9CCB-FEB48082FEDB}" type="presParOf" srcId="{A2E568A3-7B06-FE47-AE89-64AAA3FC5EC3}" destId="{E952063A-957B-9C42-AB7D-DFF7915A485C}" srcOrd="0" destOrd="0" presId="urn:microsoft.com/office/officeart/2005/8/layout/hierarchy1"/>
    <dgm:cxn modelId="{A9AF321C-9B48-6340-B04F-599457A2B8E9}" type="presParOf" srcId="{A2E568A3-7B06-FE47-AE89-64AAA3FC5EC3}" destId="{7FF0CF2C-8170-334C-92C7-101540767BC7}" srcOrd="1" destOrd="0" presId="urn:microsoft.com/office/officeart/2005/8/layout/hierarchy1"/>
    <dgm:cxn modelId="{D8F37157-2831-9145-96E1-6E889DE493E9}" type="presParOf" srcId="{8FEC6218-23CA-6347-96D9-8088A7144925}" destId="{0F938617-BB7E-8E40-93F2-72B82B1B3EC9}" srcOrd="1" destOrd="0" presId="urn:microsoft.com/office/officeart/2005/8/layout/hierarchy1"/>
    <dgm:cxn modelId="{78F8E477-6B59-5541-AEA8-2A3F544AB2C2}" type="presParOf" srcId="{6AFB7A66-F559-2A48-A6AC-11F65855B00F}" destId="{346CB24A-E053-FF4C-9098-CC6540557E96}" srcOrd="4" destOrd="0" presId="urn:microsoft.com/office/officeart/2005/8/layout/hierarchy1"/>
    <dgm:cxn modelId="{364B8312-E02F-5042-B6BA-6798F80D6C95}" type="presParOf" srcId="{6AFB7A66-F559-2A48-A6AC-11F65855B00F}" destId="{BF0AD2B7-C1C5-7848-AE73-452A1F960DFA}" srcOrd="5" destOrd="0" presId="urn:microsoft.com/office/officeart/2005/8/layout/hierarchy1"/>
    <dgm:cxn modelId="{8382B0DC-63BD-9D44-84CA-9D22219001FD}" type="presParOf" srcId="{BF0AD2B7-C1C5-7848-AE73-452A1F960DFA}" destId="{85644D1C-3CB2-084C-85E6-5E13D33F434F}" srcOrd="0" destOrd="0" presId="urn:microsoft.com/office/officeart/2005/8/layout/hierarchy1"/>
    <dgm:cxn modelId="{72051246-0F76-1F43-972B-6ACCC9068CFF}" type="presParOf" srcId="{85644D1C-3CB2-084C-85E6-5E13D33F434F}" destId="{6B3AE398-64F3-3041-B23A-DD61CAF5A169}" srcOrd="0" destOrd="0" presId="urn:microsoft.com/office/officeart/2005/8/layout/hierarchy1"/>
    <dgm:cxn modelId="{C05C2880-FEDB-6A45-8D8B-D901DE0F7C98}" type="presParOf" srcId="{85644D1C-3CB2-084C-85E6-5E13D33F434F}" destId="{B4E40BB1-6FB8-9E41-B5A8-3B5D2E7E6B8D}" srcOrd="1" destOrd="0" presId="urn:microsoft.com/office/officeart/2005/8/layout/hierarchy1"/>
    <dgm:cxn modelId="{6ACCF299-4572-4B45-B4B1-F617B841F56D}" type="presParOf" srcId="{BF0AD2B7-C1C5-7848-AE73-452A1F960DFA}" destId="{8AEC981A-A5B6-9747-B4A8-629D4455D8A9}" srcOrd="1" destOrd="0" presId="urn:microsoft.com/office/officeart/2005/8/layout/hierarchy1"/>
    <dgm:cxn modelId="{23836C5C-9DF2-454F-89B3-C4A009027706}" type="presParOf" srcId="{B5B40A2A-7AA8-9248-83B9-FED581E0D06F}" destId="{6CEF072F-82D4-7447-B966-55F28655E6B9}" srcOrd="1" destOrd="0" presId="urn:microsoft.com/office/officeart/2005/8/layout/hierarchy1"/>
    <dgm:cxn modelId="{4ED0C68E-60D8-9349-A004-07A0C55C9BB9}" type="presParOf" srcId="{6CEF072F-82D4-7447-B966-55F28655E6B9}" destId="{25CBD546-82C3-7342-A2EA-40A17FC7A010}" srcOrd="0" destOrd="0" presId="urn:microsoft.com/office/officeart/2005/8/layout/hierarchy1"/>
    <dgm:cxn modelId="{8C4D2DB3-B508-6543-98DE-8E4DBD513823}" type="presParOf" srcId="{25CBD546-82C3-7342-A2EA-40A17FC7A010}" destId="{C47B9176-D0A0-014C-859E-42600973EA05}" srcOrd="0" destOrd="0" presId="urn:microsoft.com/office/officeart/2005/8/layout/hierarchy1"/>
    <dgm:cxn modelId="{6F7F1A3B-4B0A-624A-817B-BD0466BC9654}" type="presParOf" srcId="{25CBD546-82C3-7342-A2EA-40A17FC7A010}" destId="{C9CEB451-E02B-5A46-A498-26087A018D13}" srcOrd="1" destOrd="0" presId="urn:microsoft.com/office/officeart/2005/8/layout/hierarchy1"/>
    <dgm:cxn modelId="{A4BA08AB-0E43-BF41-8582-16612485A605}" type="presParOf" srcId="{6CEF072F-82D4-7447-B966-55F28655E6B9}" destId="{0AF40D6F-0128-F84B-A1CB-6424D2A640A6}" srcOrd="1" destOrd="0" presId="urn:microsoft.com/office/officeart/2005/8/layout/hierarchy1"/>
    <dgm:cxn modelId="{1DEFBA31-4F94-BE46-AD85-F1829BAD9B5B}" type="presParOf" srcId="{0AF40D6F-0128-F84B-A1CB-6424D2A640A6}" destId="{92311710-763B-8F40-998E-F79634D3F93D}" srcOrd="0" destOrd="0" presId="urn:microsoft.com/office/officeart/2005/8/layout/hierarchy1"/>
    <dgm:cxn modelId="{0BB07188-DF4D-B144-A9FA-431CC0773F76}" type="presParOf" srcId="{0AF40D6F-0128-F84B-A1CB-6424D2A640A6}" destId="{1B8D5048-7221-424D-B588-50C2AF05F1D2}" srcOrd="1" destOrd="0" presId="urn:microsoft.com/office/officeart/2005/8/layout/hierarchy1"/>
    <dgm:cxn modelId="{44434565-E493-BB4A-9150-9D7200BC2F30}" type="presParOf" srcId="{1B8D5048-7221-424D-B588-50C2AF05F1D2}" destId="{2AA4C9FB-6A98-E54C-BFDE-B45130460187}" srcOrd="0" destOrd="0" presId="urn:microsoft.com/office/officeart/2005/8/layout/hierarchy1"/>
    <dgm:cxn modelId="{E0CBE4D3-1FE2-0A4D-BC5A-89E2736B12D2}" type="presParOf" srcId="{2AA4C9FB-6A98-E54C-BFDE-B45130460187}" destId="{095A2A4E-F476-5E4D-A359-C20822C87B2D}" srcOrd="0" destOrd="0" presId="urn:microsoft.com/office/officeart/2005/8/layout/hierarchy1"/>
    <dgm:cxn modelId="{F7DF90FA-4604-7845-9845-050CE4427780}" type="presParOf" srcId="{2AA4C9FB-6A98-E54C-BFDE-B45130460187}" destId="{D5678674-8C07-414A-AFF5-05820C7E6CA6}" srcOrd="1" destOrd="0" presId="urn:microsoft.com/office/officeart/2005/8/layout/hierarchy1"/>
    <dgm:cxn modelId="{95AD61E0-DBD1-0244-927A-342CFA95586A}" type="presParOf" srcId="{1B8D5048-7221-424D-B588-50C2AF05F1D2}" destId="{160ACF61-29F9-154D-A447-43204595DB89}" srcOrd="1" destOrd="0" presId="urn:microsoft.com/office/officeart/2005/8/layout/hierarchy1"/>
    <dgm:cxn modelId="{203C1570-1429-9147-BDF5-8830128F63DE}" type="presParOf" srcId="{0AF40D6F-0128-F84B-A1CB-6424D2A640A6}" destId="{D24E37AE-FF90-974C-B00A-AD7E100D6A98}" srcOrd="2" destOrd="0" presId="urn:microsoft.com/office/officeart/2005/8/layout/hierarchy1"/>
    <dgm:cxn modelId="{DC8A0453-C43B-2545-90DD-EDD9D35651FD}" type="presParOf" srcId="{0AF40D6F-0128-F84B-A1CB-6424D2A640A6}" destId="{3995FBF2-C4F4-FF49-AD07-01538E351DCE}" srcOrd="3" destOrd="0" presId="urn:microsoft.com/office/officeart/2005/8/layout/hierarchy1"/>
    <dgm:cxn modelId="{CE1F1062-0F3D-624D-82C0-AE87DE6C94A3}" type="presParOf" srcId="{3995FBF2-C4F4-FF49-AD07-01538E351DCE}" destId="{835B3915-6909-D640-A4EC-090931C44F79}" srcOrd="0" destOrd="0" presId="urn:microsoft.com/office/officeart/2005/8/layout/hierarchy1"/>
    <dgm:cxn modelId="{F53872A6-2825-D74A-9CA0-510DDBF0AEDC}" type="presParOf" srcId="{835B3915-6909-D640-A4EC-090931C44F79}" destId="{BE2B17D7-5B53-8E48-9FC8-DB0DA9D7AC25}" srcOrd="0" destOrd="0" presId="urn:microsoft.com/office/officeart/2005/8/layout/hierarchy1"/>
    <dgm:cxn modelId="{5859AD67-7165-324A-B336-51EA115B2CC3}" type="presParOf" srcId="{835B3915-6909-D640-A4EC-090931C44F79}" destId="{C8F0E70F-CC1C-D34C-8EC5-98B45592A4D4}" srcOrd="1" destOrd="0" presId="urn:microsoft.com/office/officeart/2005/8/layout/hierarchy1"/>
    <dgm:cxn modelId="{30676FAB-AEB0-394E-A4D5-C5D0CCD47B32}" type="presParOf" srcId="{3995FBF2-C4F4-FF49-AD07-01538E351DCE}" destId="{F1E9A0C6-0D1A-BF4E-8FE8-2AFF8D6DE9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5D120-E593-384E-A47B-FAF498BF1D56}">
      <dsp:nvSpPr>
        <dsp:cNvPr id="0" name=""/>
        <dsp:cNvSpPr/>
      </dsp:nvSpPr>
      <dsp:spPr>
        <a:xfrm>
          <a:off x="2092601" y="898624"/>
          <a:ext cx="2636517" cy="2636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</a:t>
          </a:r>
        </a:p>
      </dsp:txBody>
      <dsp:txXfrm>
        <a:off x="2478710" y="1284799"/>
        <a:ext cx="1864299" cy="1864621"/>
      </dsp:txXfrm>
    </dsp:sp>
    <dsp:sp modelId="{393CFBE2-FBD2-FF45-88FA-926772C6CDFD}">
      <dsp:nvSpPr>
        <dsp:cNvPr id="0" name=""/>
        <dsp:cNvSpPr/>
      </dsp:nvSpPr>
      <dsp:spPr>
        <a:xfrm>
          <a:off x="2903296" y="3339566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4AF8E-14F4-7A45-B453-CA7E54A8084A}">
      <dsp:nvSpPr>
        <dsp:cNvPr id="0" name=""/>
        <dsp:cNvSpPr/>
      </dsp:nvSpPr>
      <dsp:spPr>
        <a:xfrm>
          <a:off x="4898937" y="1968775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150589"/>
                <a:satOff val="5556"/>
                <a:lumOff val="-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0589"/>
                <a:satOff val="5556"/>
                <a:lumOff val="-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0589"/>
                <a:satOff val="5556"/>
                <a:lumOff val="-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EE1E5-E57C-0D42-AC2D-1AAD27A10038}">
      <dsp:nvSpPr>
        <dsp:cNvPr id="0" name=""/>
        <dsp:cNvSpPr/>
      </dsp:nvSpPr>
      <dsp:spPr>
        <a:xfrm>
          <a:off x="3883269" y="3565754"/>
          <a:ext cx="293126" cy="293572"/>
        </a:xfrm>
        <a:prstGeom prst="ellipse">
          <a:avLst/>
        </a:prstGeom>
        <a:gradFill rotWithShape="0">
          <a:gsLst>
            <a:gs pos="0">
              <a:schemeClr val="accent3">
                <a:hueOff val="301178"/>
                <a:satOff val="11111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1178"/>
                <a:satOff val="11111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1178"/>
                <a:satOff val="11111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C1AAC-56EA-0549-808C-656845928AAB}">
      <dsp:nvSpPr>
        <dsp:cNvPr id="0" name=""/>
        <dsp:cNvSpPr/>
      </dsp:nvSpPr>
      <dsp:spPr>
        <a:xfrm>
          <a:off x="2962787" y="1195024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FBF3F-376E-7B4F-80EC-B2D4496DAE50}">
      <dsp:nvSpPr>
        <dsp:cNvPr id="0" name=""/>
        <dsp:cNvSpPr/>
      </dsp:nvSpPr>
      <dsp:spPr>
        <a:xfrm>
          <a:off x="2293787" y="2411254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602355"/>
                <a:satOff val="22222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02355"/>
                <a:satOff val="22222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02355"/>
                <a:satOff val="22222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7A569-EAC2-6942-A460-ACD98671AF56}">
      <dsp:nvSpPr>
        <dsp:cNvPr id="0" name=""/>
        <dsp:cNvSpPr/>
      </dsp:nvSpPr>
      <dsp:spPr>
        <a:xfrm>
          <a:off x="1268385" y="1374561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752944"/>
                <a:satOff val="27778"/>
                <a:lumOff val="-40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2944"/>
                <a:satOff val="27778"/>
                <a:lumOff val="-40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2944"/>
                <a:satOff val="27778"/>
                <a:lumOff val="-40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 privato</a:t>
          </a:r>
        </a:p>
      </dsp:txBody>
      <dsp:txXfrm>
        <a:off x="1425363" y="1531557"/>
        <a:ext cx="757957" cy="758043"/>
      </dsp:txXfrm>
    </dsp:sp>
    <dsp:sp modelId="{D86FBA01-2A72-304B-AB06-55399B57CC9F}">
      <dsp:nvSpPr>
        <dsp:cNvPr id="0" name=""/>
        <dsp:cNvSpPr/>
      </dsp:nvSpPr>
      <dsp:spPr>
        <a:xfrm>
          <a:off x="3300802" y="1204449"/>
          <a:ext cx="293126" cy="293572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0ACF0-2BB4-0F43-AFEA-E7C5DF24B155}">
      <dsp:nvSpPr>
        <dsp:cNvPr id="0" name=""/>
        <dsp:cNvSpPr/>
      </dsp:nvSpPr>
      <dsp:spPr>
        <a:xfrm>
          <a:off x="1369519" y="2760431"/>
          <a:ext cx="530007" cy="530127"/>
        </a:xfrm>
        <a:prstGeom prst="ellipse">
          <a:avLst/>
        </a:prstGeom>
        <a:gradFill rotWithShape="0">
          <a:gsLst>
            <a:gs pos="0">
              <a:schemeClr val="accent3">
                <a:hueOff val="1054122"/>
                <a:satOff val="38889"/>
                <a:lumOff val="-57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54122"/>
                <a:satOff val="38889"/>
                <a:lumOff val="-57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54122"/>
                <a:satOff val="38889"/>
                <a:lumOff val="-57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A4C3E-C2EB-F34E-A6FB-2DC8934B639B}">
      <dsp:nvSpPr>
        <dsp:cNvPr id="0" name=""/>
        <dsp:cNvSpPr/>
      </dsp:nvSpPr>
      <dsp:spPr>
        <a:xfrm>
          <a:off x="5000071" y="870351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1204711"/>
                <a:satOff val="44444"/>
                <a:lumOff val="-6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04711"/>
                <a:satOff val="44444"/>
                <a:lumOff val="-6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04711"/>
                <a:satOff val="44444"/>
                <a:lumOff val="-6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del commercio internazionale</a:t>
          </a:r>
        </a:p>
      </dsp:txBody>
      <dsp:txXfrm>
        <a:off x="5157049" y="1027347"/>
        <a:ext cx="757957" cy="758043"/>
      </dsp:txXfrm>
    </dsp:sp>
    <dsp:sp modelId="{81436EFF-B742-8444-9867-9A881984A2AE}">
      <dsp:nvSpPr>
        <dsp:cNvPr id="0" name=""/>
        <dsp:cNvSpPr/>
      </dsp:nvSpPr>
      <dsp:spPr>
        <a:xfrm>
          <a:off x="4521442" y="1610173"/>
          <a:ext cx="293126" cy="293572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13645-7FFF-544F-8FE9-DA1DF6C5A2D9}">
      <dsp:nvSpPr>
        <dsp:cNvPr id="0" name=""/>
        <dsp:cNvSpPr/>
      </dsp:nvSpPr>
      <dsp:spPr>
        <a:xfrm>
          <a:off x="1167791" y="3391401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1505888"/>
                <a:satOff val="55556"/>
                <a:lumOff val="-81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05888"/>
                <a:satOff val="55556"/>
                <a:lumOff val="-81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05888"/>
                <a:satOff val="55556"/>
                <a:lumOff val="-81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C87F7-C8C5-B349-B8B2-C8686B549D84}">
      <dsp:nvSpPr>
        <dsp:cNvPr id="0" name=""/>
        <dsp:cNvSpPr/>
      </dsp:nvSpPr>
      <dsp:spPr>
        <a:xfrm>
          <a:off x="3285659" y="3088875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1656477"/>
                <a:satOff val="61111"/>
                <a:lumOff val="-89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56477"/>
                <a:satOff val="61111"/>
                <a:lumOff val="-89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56477"/>
                <a:satOff val="61111"/>
                <a:lumOff val="-89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5E987-A4B3-4849-BBF0-3587091F834C}">
      <dsp:nvSpPr>
        <dsp:cNvPr id="0" name=""/>
        <dsp:cNvSpPr/>
      </dsp:nvSpPr>
      <dsp:spPr>
        <a:xfrm>
          <a:off x="5504119" y="2722734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Diritti umani</a:t>
          </a:r>
        </a:p>
      </dsp:txBody>
      <dsp:txXfrm>
        <a:off x="5661097" y="2879730"/>
        <a:ext cx="757957" cy="758043"/>
      </dsp:txXfrm>
    </dsp:sp>
    <dsp:sp modelId="{6E9404E7-185C-9747-B45F-F635EBAA37BB}">
      <dsp:nvSpPr>
        <dsp:cNvPr id="0" name=""/>
        <dsp:cNvSpPr/>
      </dsp:nvSpPr>
      <dsp:spPr>
        <a:xfrm>
          <a:off x="5201799" y="2685507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1957655"/>
                <a:satOff val="72222"/>
                <a:lumOff val="-106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57655"/>
                <a:satOff val="72222"/>
                <a:lumOff val="-106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57655"/>
                <a:satOff val="72222"/>
                <a:lumOff val="-106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376AC-E5C9-E348-BF0F-50BB18B21DA3}">
      <dsp:nvSpPr>
        <dsp:cNvPr id="0" name=""/>
        <dsp:cNvSpPr/>
      </dsp:nvSpPr>
      <dsp:spPr>
        <a:xfrm>
          <a:off x="2427371" y="3640207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2108244"/>
                <a:satOff val="77778"/>
                <a:lumOff val="-1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08244"/>
                <a:satOff val="77778"/>
                <a:lumOff val="-1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08244"/>
                <a:satOff val="77778"/>
                <a:lumOff val="-1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 penale</a:t>
          </a:r>
        </a:p>
      </dsp:txBody>
      <dsp:txXfrm>
        <a:off x="2584349" y="3797203"/>
        <a:ext cx="757957" cy="758043"/>
      </dsp:txXfrm>
    </dsp:sp>
    <dsp:sp modelId="{30706D44-BFD6-7840-B158-893C0DC5DA64}">
      <dsp:nvSpPr>
        <dsp:cNvPr id="0" name=""/>
        <dsp:cNvSpPr/>
      </dsp:nvSpPr>
      <dsp:spPr>
        <a:xfrm>
          <a:off x="3384629" y="3603923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71A57E-A97F-534C-9FA5-2D304F7B18BD}">
      <dsp:nvSpPr>
        <dsp:cNvPr id="0" name=""/>
        <dsp:cNvSpPr/>
      </dsp:nvSpPr>
      <dsp:spPr>
        <a:xfrm>
          <a:off x="3449528" y="0"/>
          <a:ext cx="1071913" cy="1072035"/>
        </a:xfrm>
        <a:prstGeom prst="ellipse">
          <a:avLst/>
        </a:prstGeom>
        <a:gradFill rotWithShape="0">
          <a:gsLst>
            <a:gs pos="0">
              <a:schemeClr val="accent3">
                <a:hueOff val="2409421"/>
                <a:satOff val="88889"/>
                <a:lumOff val="-130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09421"/>
                <a:satOff val="88889"/>
                <a:lumOff val="-130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09421"/>
                <a:satOff val="88889"/>
                <a:lumOff val="-130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Diritto internazionale dell’ambiente</a:t>
          </a:r>
        </a:p>
      </dsp:txBody>
      <dsp:txXfrm>
        <a:off x="3606506" y="156996"/>
        <a:ext cx="757957" cy="758043"/>
      </dsp:txXfrm>
    </dsp:sp>
    <dsp:sp modelId="{8B947D97-0322-064E-A15F-07996C2F8468}">
      <dsp:nvSpPr>
        <dsp:cNvPr id="0" name=""/>
        <dsp:cNvSpPr/>
      </dsp:nvSpPr>
      <dsp:spPr>
        <a:xfrm>
          <a:off x="2127754" y="1162039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2560010"/>
                <a:satOff val="94444"/>
                <a:lumOff val="-138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60010"/>
                <a:satOff val="94444"/>
                <a:lumOff val="-138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60010"/>
                <a:satOff val="94444"/>
                <a:lumOff val="-138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B2096D-414D-4D45-A34C-5ED0E3615161}">
      <dsp:nvSpPr>
        <dsp:cNvPr id="0" name=""/>
        <dsp:cNvSpPr/>
      </dsp:nvSpPr>
      <dsp:spPr>
        <a:xfrm>
          <a:off x="4602565" y="263885"/>
          <a:ext cx="212543" cy="212522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DEAA9-790A-0E42-A742-DEA36AC12BEB}">
      <dsp:nvSpPr>
        <dsp:cNvPr id="0" name=""/>
        <dsp:cNvSpPr/>
      </dsp:nvSpPr>
      <dsp:spPr>
        <a:xfrm>
          <a:off x="6049" y="1497040"/>
          <a:ext cx="4295402" cy="171816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Diritto internazionale</a:t>
          </a:r>
        </a:p>
      </dsp:txBody>
      <dsp:txXfrm>
        <a:off x="6049" y="1497040"/>
        <a:ext cx="3865862" cy="1718161"/>
      </dsp:txXfrm>
    </dsp:sp>
    <dsp:sp modelId="{D011B8B8-61B2-7A4C-BA02-46485C3F130B}">
      <dsp:nvSpPr>
        <dsp:cNvPr id="0" name=""/>
        <dsp:cNvSpPr/>
      </dsp:nvSpPr>
      <dsp:spPr>
        <a:xfrm>
          <a:off x="3442372" y="1497040"/>
          <a:ext cx="4295402" cy="171816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Diritto internazionale privato</a:t>
          </a:r>
        </a:p>
      </dsp:txBody>
      <dsp:txXfrm>
        <a:off x="4301453" y="1497040"/>
        <a:ext cx="2577241" cy="1718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3851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299236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GIUDICE COMPETENTE?</a:t>
          </a:r>
          <a:endParaRPr lang="it-IT" sz="1600" kern="1200" dirty="0"/>
        </a:p>
      </dsp:txBody>
      <dsp:txXfrm>
        <a:off x="352381" y="1811265"/>
        <a:ext cx="1708215" cy="1708215"/>
      </dsp:txXfrm>
    </dsp:sp>
    <dsp:sp modelId="{81D1D129-B083-9549-9CEB-B84C23AEB727}">
      <dsp:nvSpPr>
        <dsp:cNvPr id="0" name=""/>
        <dsp:cNvSpPr/>
      </dsp:nvSpPr>
      <dsp:spPr>
        <a:xfrm rot="21150307">
          <a:off x="2147299" y="1174114"/>
          <a:ext cx="333213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2147726" y="1267834"/>
        <a:ext cx="233249" cy="261600"/>
      </dsp:txXfrm>
    </dsp:sp>
    <dsp:sp modelId="{3CD06AAE-34C8-D44B-B620-203C0A6CEDC6}">
      <dsp:nvSpPr>
        <dsp:cNvPr id="0" name=""/>
        <dsp:cNvSpPr/>
      </dsp:nvSpPr>
      <dsp:spPr>
        <a:xfrm>
          <a:off x="2762260" y="306516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167059" y="2201168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RICONOSCIMENTO DELLE DECISIONI IN UN ALTRO STATO?</a:t>
          </a:r>
        </a:p>
      </dsp:txBody>
      <dsp:txXfrm>
        <a:off x="3220204" y="2254313"/>
        <a:ext cx="1708215" cy="1708215"/>
      </dsp:txXfrm>
    </dsp:sp>
    <dsp:sp modelId="{0AE88C65-D4D9-1348-98C9-BA815C416C2B}">
      <dsp:nvSpPr>
        <dsp:cNvPr id="0" name=""/>
        <dsp:cNvSpPr/>
      </dsp:nvSpPr>
      <dsp:spPr>
        <a:xfrm rot="432721">
          <a:off x="4943956" y="1180551"/>
          <a:ext cx="371601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kern="1200"/>
        </a:p>
      </dsp:txBody>
      <dsp:txXfrm>
        <a:off x="4944397" y="1260753"/>
        <a:ext cx="260121" cy="261600"/>
      </dsp:txXfrm>
    </dsp:sp>
    <dsp:sp modelId="{2ACBA83D-6DAD-274C-970B-5CDD5A018325}">
      <dsp:nvSpPr>
        <dsp:cNvPr id="0" name=""/>
        <dsp:cNvSpPr/>
      </dsp:nvSpPr>
      <dsp:spPr>
        <a:xfrm>
          <a:off x="5630083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5925468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LEGGE APPLICABILE?</a:t>
          </a:r>
        </a:p>
      </dsp:txBody>
      <dsp:txXfrm>
        <a:off x="5978613" y="1811265"/>
        <a:ext cx="1708215" cy="1708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D307-3875-D74E-8DDA-4F20132A03EF}">
      <dsp:nvSpPr>
        <dsp:cNvPr id="0" name=""/>
        <dsp:cNvSpPr/>
      </dsp:nvSpPr>
      <dsp:spPr>
        <a:xfrm>
          <a:off x="6289110" y="1811368"/>
          <a:ext cx="91440" cy="455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55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0095E-7291-D84D-B2FF-F91D535DCB24}">
      <dsp:nvSpPr>
        <dsp:cNvPr id="0" name=""/>
        <dsp:cNvSpPr/>
      </dsp:nvSpPr>
      <dsp:spPr>
        <a:xfrm>
          <a:off x="2397565" y="1811368"/>
          <a:ext cx="1289470" cy="38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00"/>
              </a:lnTo>
              <a:lnTo>
                <a:pt x="1289470" y="158900"/>
              </a:lnTo>
              <a:lnTo>
                <a:pt x="1289470" y="38667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9AF7-948F-FE40-AFCD-6BC33CED3723}">
      <dsp:nvSpPr>
        <dsp:cNvPr id="0" name=""/>
        <dsp:cNvSpPr/>
      </dsp:nvSpPr>
      <dsp:spPr>
        <a:xfrm>
          <a:off x="1085144" y="1811368"/>
          <a:ext cx="1312421" cy="455551"/>
        </a:xfrm>
        <a:custGeom>
          <a:avLst/>
          <a:gdLst/>
          <a:ahLst/>
          <a:cxnLst/>
          <a:rect l="0" t="0" r="0" b="0"/>
          <a:pathLst>
            <a:path>
              <a:moveTo>
                <a:pt x="1312421" y="0"/>
              </a:moveTo>
              <a:lnTo>
                <a:pt x="1312421" y="227775"/>
              </a:lnTo>
              <a:lnTo>
                <a:pt x="0" y="227775"/>
              </a:lnTo>
              <a:lnTo>
                <a:pt x="0" y="45555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2286-76AF-0E44-8B5B-25353449A679}">
      <dsp:nvSpPr>
        <dsp:cNvPr id="0" name=""/>
        <dsp:cNvSpPr/>
      </dsp:nvSpPr>
      <dsp:spPr>
        <a:xfrm>
          <a:off x="1312919" y="726722"/>
          <a:ext cx="2169292" cy="10846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Diritto processuale civile internazionale</a:t>
          </a:r>
        </a:p>
      </dsp:txBody>
      <dsp:txXfrm>
        <a:off x="1312919" y="726722"/>
        <a:ext cx="2169292" cy="1084646"/>
      </dsp:txXfrm>
    </dsp:sp>
    <dsp:sp modelId="{FE34F7A6-685C-6941-A55A-F5DB02EAC60E}">
      <dsp:nvSpPr>
        <dsp:cNvPr id="0" name=""/>
        <dsp:cNvSpPr/>
      </dsp:nvSpPr>
      <dsp:spPr>
        <a:xfrm>
          <a:off x="498" y="2266919"/>
          <a:ext cx="2169292" cy="10846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Giurisdizione</a:t>
          </a:r>
        </a:p>
      </dsp:txBody>
      <dsp:txXfrm>
        <a:off x="498" y="2266919"/>
        <a:ext cx="2169292" cy="1084646"/>
      </dsp:txXfrm>
    </dsp:sp>
    <dsp:sp modelId="{2C994558-3EB8-2D49-A321-5909E4E0D15F}">
      <dsp:nvSpPr>
        <dsp:cNvPr id="0" name=""/>
        <dsp:cNvSpPr/>
      </dsp:nvSpPr>
      <dsp:spPr>
        <a:xfrm>
          <a:off x="2602390" y="2198044"/>
          <a:ext cx="2169292" cy="10846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Riconoscimento delle decisioni</a:t>
          </a:r>
        </a:p>
      </dsp:txBody>
      <dsp:txXfrm>
        <a:off x="2602390" y="2198044"/>
        <a:ext cx="2169292" cy="1084646"/>
      </dsp:txXfrm>
    </dsp:sp>
    <dsp:sp modelId="{4EB49C7D-D499-B747-899D-9731E941CFE5}">
      <dsp:nvSpPr>
        <dsp:cNvPr id="0" name=""/>
        <dsp:cNvSpPr/>
      </dsp:nvSpPr>
      <dsp:spPr>
        <a:xfrm>
          <a:off x="5250184" y="726722"/>
          <a:ext cx="2169292" cy="1084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Diritto internazionale privato</a:t>
          </a:r>
        </a:p>
      </dsp:txBody>
      <dsp:txXfrm>
        <a:off x="5250184" y="726722"/>
        <a:ext cx="2169292" cy="1084646"/>
      </dsp:txXfrm>
    </dsp:sp>
    <dsp:sp modelId="{523A3DAA-F27B-FB4C-9824-1563E8B2027E}">
      <dsp:nvSpPr>
        <dsp:cNvPr id="0" name=""/>
        <dsp:cNvSpPr/>
      </dsp:nvSpPr>
      <dsp:spPr>
        <a:xfrm>
          <a:off x="5250184" y="2266919"/>
          <a:ext cx="2169292" cy="1084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Legge applicabile</a:t>
          </a:r>
        </a:p>
      </dsp:txBody>
      <dsp:txXfrm>
        <a:off x="5250184" y="2266919"/>
        <a:ext cx="2169292" cy="1084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37AE-FF90-974C-B00A-AD7E100D6A98}">
      <dsp:nvSpPr>
        <dsp:cNvPr id="0" name=""/>
        <dsp:cNvSpPr/>
      </dsp:nvSpPr>
      <dsp:spPr>
        <a:xfrm>
          <a:off x="5906995" y="1794211"/>
          <a:ext cx="755221" cy="35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32"/>
              </a:lnTo>
              <a:lnTo>
                <a:pt x="755221" y="244932"/>
              </a:lnTo>
              <a:lnTo>
                <a:pt x="755221" y="3594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11710-763B-8F40-998E-F79634D3F93D}">
      <dsp:nvSpPr>
        <dsp:cNvPr id="0" name=""/>
        <dsp:cNvSpPr/>
      </dsp:nvSpPr>
      <dsp:spPr>
        <a:xfrm>
          <a:off x="5151774" y="1794211"/>
          <a:ext cx="755221" cy="359416"/>
        </a:xfrm>
        <a:custGeom>
          <a:avLst/>
          <a:gdLst/>
          <a:ahLst/>
          <a:cxnLst/>
          <a:rect l="0" t="0" r="0" b="0"/>
          <a:pathLst>
            <a:path>
              <a:moveTo>
                <a:pt x="755221" y="0"/>
              </a:moveTo>
              <a:lnTo>
                <a:pt x="755221" y="244932"/>
              </a:lnTo>
              <a:lnTo>
                <a:pt x="0" y="244932"/>
              </a:lnTo>
              <a:lnTo>
                <a:pt x="0" y="3594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CB24A-E053-FF4C-9098-CC6540557E96}">
      <dsp:nvSpPr>
        <dsp:cNvPr id="0" name=""/>
        <dsp:cNvSpPr/>
      </dsp:nvSpPr>
      <dsp:spPr>
        <a:xfrm>
          <a:off x="2130887" y="1794211"/>
          <a:ext cx="1510443" cy="35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32"/>
              </a:lnTo>
              <a:lnTo>
                <a:pt x="1510443" y="244932"/>
              </a:lnTo>
              <a:lnTo>
                <a:pt x="1510443" y="3594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BB982-BCB3-864C-BD6A-BAD738AD3FF4}">
      <dsp:nvSpPr>
        <dsp:cNvPr id="0" name=""/>
        <dsp:cNvSpPr/>
      </dsp:nvSpPr>
      <dsp:spPr>
        <a:xfrm>
          <a:off x="2085167" y="1794211"/>
          <a:ext cx="91440" cy="35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36CD-4FA3-8E49-94DB-62ECCDDFA0A8}">
      <dsp:nvSpPr>
        <dsp:cNvPr id="0" name=""/>
        <dsp:cNvSpPr/>
      </dsp:nvSpPr>
      <dsp:spPr>
        <a:xfrm>
          <a:off x="620444" y="1794211"/>
          <a:ext cx="1510443" cy="359416"/>
        </a:xfrm>
        <a:custGeom>
          <a:avLst/>
          <a:gdLst/>
          <a:ahLst/>
          <a:cxnLst/>
          <a:rect l="0" t="0" r="0" b="0"/>
          <a:pathLst>
            <a:path>
              <a:moveTo>
                <a:pt x="1510443" y="0"/>
              </a:moveTo>
              <a:lnTo>
                <a:pt x="1510443" y="244932"/>
              </a:lnTo>
              <a:lnTo>
                <a:pt x="0" y="244932"/>
              </a:lnTo>
              <a:lnTo>
                <a:pt x="0" y="35941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271A6-D057-DD47-9F5C-4300AEF200D1}">
      <dsp:nvSpPr>
        <dsp:cNvPr id="0" name=""/>
        <dsp:cNvSpPr/>
      </dsp:nvSpPr>
      <dsp:spPr>
        <a:xfrm>
          <a:off x="1512979" y="1009468"/>
          <a:ext cx="1235817" cy="78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363E2B-EE93-7344-BC7E-841B2DB9BE18}">
      <dsp:nvSpPr>
        <dsp:cNvPr id="0" name=""/>
        <dsp:cNvSpPr/>
      </dsp:nvSpPr>
      <dsp:spPr>
        <a:xfrm>
          <a:off x="1650292" y="1139915"/>
          <a:ext cx="1235817" cy="784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FONTI </a:t>
          </a:r>
          <a:r>
            <a:rPr lang="it-IT" sz="1100" kern="1200" dirty="0" err="1"/>
            <a:t>DI</a:t>
          </a:r>
          <a:r>
            <a:rPr lang="it-IT" sz="1100" kern="1200" dirty="0"/>
            <a:t> CARATTERE NON CONVENZIONALE</a:t>
          </a:r>
        </a:p>
      </dsp:txBody>
      <dsp:txXfrm>
        <a:off x="1673276" y="1162899"/>
        <a:ext cx="1189849" cy="738775"/>
      </dsp:txXfrm>
    </dsp:sp>
    <dsp:sp modelId="{1A08B7F8-BE8C-F245-88C5-AD985E364800}">
      <dsp:nvSpPr>
        <dsp:cNvPr id="0" name=""/>
        <dsp:cNvSpPr/>
      </dsp:nvSpPr>
      <dsp:spPr>
        <a:xfrm>
          <a:off x="2536" y="2153628"/>
          <a:ext cx="1235817" cy="78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CE16E6-69F8-4F4B-A700-8B2D2D505645}">
      <dsp:nvSpPr>
        <dsp:cNvPr id="0" name=""/>
        <dsp:cNvSpPr/>
      </dsp:nvSpPr>
      <dsp:spPr>
        <a:xfrm>
          <a:off x="139849" y="2284076"/>
          <a:ext cx="1235817" cy="784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CONSUETUDINE</a:t>
          </a:r>
        </a:p>
      </dsp:txBody>
      <dsp:txXfrm>
        <a:off x="162833" y="2307060"/>
        <a:ext cx="1189849" cy="738775"/>
      </dsp:txXfrm>
    </dsp:sp>
    <dsp:sp modelId="{E952063A-957B-9C42-AB7D-DFF7915A485C}">
      <dsp:nvSpPr>
        <dsp:cNvPr id="0" name=""/>
        <dsp:cNvSpPr/>
      </dsp:nvSpPr>
      <dsp:spPr>
        <a:xfrm>
          <a:off x="1512979" y="2153628"/>
          <a:ext cx="1235817" cy="78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0CF2C-8170-334C-92C7-101540767BC7}">
      <dsp:nvSpPr>
        <dsp:cNvPr id="0" name=""/>
        <dsp:cNvSpPr/>
      </dsp:nvSpPr>
      <dsp:spPr>
        <a:xfrm>
          <a:off x="1650292" y="2284076"/>
          <a:ext cx="1235817" cy="784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USI DEL COMMERCIO INTERNAZIONALE</a:t>
          </a:r>
        </a:p>
      </dsp:txBody>
      <dsp:txXfrm>
        <a:off x="1673276" y="2307060"/>
        <a:ext cx="1189849" cy="738775"/>
      </dsp:txXfrm>
    </dsp:sp>
    <dsp:sp modelId="{6B3AE398-64F3-3041-B23A-DD61CAF5A169}">
      <dsp:nvSpPr>
        <dsp:cNvPr id="0" name=""/>
        <dsp:cNvSpPr/>
      </dsp:nvSpPr>
      <dsp:spPr>
        <a:xfrm>
          <a:off x="3023422" y="2153628"/>
          <a:ext cx="1235817" cy="78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40BB1-6FB8-9E41-B5A8-3B5D2E7E6B8D}">
      <dsp:nvSpPr>
        <dsp:cNvPr id="0" name=""/>
        <dsp:cNvSpPr/>
      </dsp:nvSpPr>
      <dsp:spPr>
        <a:xfrm>
          <a:off x="3160735" y="2284076"/>
          <a:ext cx="1235817" cy="784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DOTTRINA</a:t>
          </a:r>
        </a:p>
      </dsp:txBody>
      <dsp:txXfrm>
        <a:off x="3183719" y="2307060"/>
        <a:ext cx="1189849" cy="738775"/>
      </dsp:txXfrm>
    </dsp:sp>
    <dsp:sp modelId="{C47B9176-D0A0-014C-859E-42600973EA05}">
      <dsp:nvSpPr>
        <dsp:cNvPr id="0" name=""/>
        <dsp:cNvSpPr/>
      </dsp:nvSpPr>
      <dsp:spPr>
        <a:xfrm>
          <a:off x="5289087" y="1009468"/>
          <a:ext cx="1235817" cy="78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EB451-E02B-5A46-A498-26087A018D13}">
      <dsp:nvSpPr>
        <dsp:cNvPr id="0" name=""/>
        <dsp:cNvSpPr/>
      </dsp:nvSpPr>
      <dsp:spPr>
        <a:xfrm>
          <a:off x="5426400" y="1139915"/>
          <a:ext cx="1235817" cy="784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CONVENZIONI</a:t>
          </a:r>
        </a:p>
      </dsp:txBody>
      <dsp:txXfrm>
        <a:off x="5449384" y="1162899"/>
        <a:ext cx="1189849" cy="738775"/>
      </dsp:txXfrm>
    </dsp:sp>
    <dsp:sp modelId="{095A2A4E-F476-5E4D-A359-C20822C87B2D}">
      <dsp:nvSpPr>
        <dsp:cNvPr id="0" name=""/>
        <dsp:cNvSpPr/>
      </dsp:nvSpPr>
      <dsp:spPr>
        <a:xfrm>
          <a:off x="4533865" y="2153628"/>
          <a:ext cx="1235817" cy="78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78674-8C07-414A-AFF5-05820C7E6CA6}">
      <dsp:nvSpPr>
        <dsp:cNvPr id="0" name=""/>
        <dsp:cNvSpPr/>
      </dsp:nvSpPr>
      <dsp:spPr>
        <a:xfrm>
          <a:off x="4671178" y="2284076"/>
          <a:ext cx="1235817" cy="784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CONVENZIONI CHE CONTENGONO REGOLE </a:t>
          </a:r>
          <a:r>
            <a:rPr lang="it-IT" sz="1100" kern="1200" dirty="0" err="1"/>
            <a:t>DI</a:t>
          </a:r>
          <a:r>
            <a:rPr lang="it-IT" sz="1100" kern="1200" dirty="0"/>
            <a:t> </a:t>
          </a:r>
          <a:r>
            <a:rPr lang="it-IT" sz="1100" kern="1200" dirty="0" err="1"/>
            <a:t>D.I.P.</a:t>
          </a:r>
          <a:endParaRPr lang="it-IT" sz="1100" kern="1200" dirty="0"/>
        </a:p>
      </dsp:txBody>
      <dsp:txXfrm>
        <a:off x="4694162" y="2307060"/>
        <a:ext cx="1189849" cy="738775"/>
      </dsp:txXfrm>
    </dsp:sp>
    <dsp:sp modelId="{BE2B17D7-5B53-8E48-9FC8-DB0DA9D7AC25}">
      <dsp:nvSpPr>
        <dsp:cNvPr id="0" name=""/>
        <dsp:cNvSpPr/>
      </dsp:nvSpPr>
      <dsp:spPr>
        <a:xfrm>
          <a:off x="6044308" y="2153628"/>
          <a:ext cx="1235817" cy="78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0E70F-CC1C-D34C-8EC5-98B45592A4D4}">
      <dsp:nvSpPr>
        <dsp:cNvPr id="0" name=""/>
        <dsp:cNvSpPr/>
      </dsp:nvSpPr>
      <dsp:spPr>
        <a:xfrm>
          <a:off x="6181621" y="2284076"/>
          <a:ext cx="1235817" cy="784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CONVENZIONI CHE CONTENGONO NORME SOSTANZIALI</a:t>
          </a:r>
        </a:p>
      </dsp:txBody>
      <dsp:txXfrm>
        <a:off x="6204605" y="2307060"/>
        <a:ext cx="1189849" cy="73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684-3C66-0F48-8175-78191683551B}" type="datetimeFigureOut">
              <a:rPr lang="it-IT" smtClean="0"/>
              <a:pPr/>
              <a:t>07/03/23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A1DA-62AE-A94B-9042-83CD0F7CCB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210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E199-12E8-2242-A60A-277BC1455221}" type="datetimeFigureOut">
              <a:rPr lang="it-IT" smtClean="0"/>
              <a:pPr/>
              <a:t>07/03/23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BB13-1F7D-7845-AEAC-21DDCE0240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69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667A2F-E814-0E49-B2EE-351B10707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531" y="1051956"/>
            <a:ext cx="6453188" cy="2237822"/>
          </a:xfrm>
        </p:spPr>
        <p:txBody>
          <a:bodyPr anchor="b"/>
          <a:lstStyle>
            <a:lvl1pPr algn="ctr">
              <a:defRPr sz="423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D5504E-A297-E247-8017-49B1186F0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531" y="3376077"/>
            <a:ext cx="6453188" cy="1551894"/>
          </a:xfrm>
        </p:spPr>
        <p:txBody>
          <a:bodyPr/>
          <a:lstStyle>
            <a:lvl1pPr marL="0" indent="0" algn="ctr">
              <a:buNone/>
              <a:defRPr sz="1694"/>
            </a:lvl1pPr>
            <a:lvl2pPr marL="322646" indent="0" algn="ctr">
              <a:buNone/>
              <a:defRPr sz="1411"/>
            </a:lvl2pPr>
            <a:lvl3pPr marL="645292" indent="0" algn="ctr">
              <a:buNone/>
              <a:defRPr sz="1270"/>
            </a:lvl3pPr>
            <a:lvl4pPr marL="967938" indent="0" algn="ctr">
              <a:buNone/>
              <a:defRPr sz="1129"/>
            </a:lvl4pPr>
            <a:lvl5pPr marL="1290584" indent="0" algn="ctr">
              <a:buNone/>
              <a:defRPr sz="1129"/>
            </a:lvl5pPr>
            <a:lvl6pPr marL="1613230" indent="0" algn="ctr">
              <a:buNone/>
              <a:defRPr sz="1129"/>
            </a:lvl6pPr>
            <a:lvl7pPr marL="1935876" indent="0" algn="ctr">
              <a:buNone/>
              <a:defRPr sz="1129"/>
            </a:lvl7pPr>
            <a:lvl8pPr marL="2258522" indent="0" algn="ctr">
              <a:buNone/>
              <a:defRPr sz="1129"/>
            </a:lvl8pPr>
            <a:lvl9pPr marL="2581168" indent="0" algn="ctr">
              <a:buNone/>
              <a:defRPr sz="1129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A30024-339C-3041-BB70-7FCF2EC8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8F22-C5D8-B047-9E11-7F05894C7307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A0CCA4-0B5A-144A-8E4A-1C8D6DEF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95968B-2CA9-8A40-8C33-36F04E00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6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EAAD40-E1CE-FC42-BB90-EE67FF37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951A72-34EB-1E48-A3FB-5273BE7D0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2F0318-3E4D-F74B-AA92-C01C17EC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556-037E-224A-A5DA-0112DED0E2A3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1A6FEB-FCBB-AC43-ABAA-1AB1339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72ACE-32F4-9E45-A129-2DA72E29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00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E3223-CB74-7541-A1CC-FCA67CDFE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57417" y="342220"/>
            <a:ext cx="1855291" cy="544725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D3B950-2E57-FC40-9FA1-EFD69E5DC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1542" y="342220"/>
            <a:ext cx="5458321" cy="5447253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C3240F-F0F4-CD4C-8B52-3AEF014D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80A886-B701-7044-846E-BE51DDA8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C2A4DA-D7FE-A04B-ABF1-3C475E24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50365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AF27E-A39B-EE4C-86B8-53CFB3DF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C707E-38D3-7349-8871-F3234278C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F3D38E-3F58-2444-8CFD-04B003A0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BC88-A634-D94A-B6F4-E1C0D93C1647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937DFF-FA2B-9342-A3CF-F3127B00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9ECF03-F569-954C-ACCD-BE37F735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4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1F1C2-050E-5448-8475-E23BBBD0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61" y="1602484"/>
            <a:ext cx="7421166" cy="2673781"/>
          </a:xfrm>
        </p:spPr>
        <p:txBody>
          <a:bodyPr anchor="b"/>
          <a:lstStyle>
            <a:lvl1pPr>
              <a:defRPr sz="423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6C6474-38BD-0B43-8856-77E09C5AB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61" y="4301560"/>
            <a:ext cx="7421166" cy="1406078"/>
          </a:xfrm>
        </p:spPr>
        <p:txBody>
          <a:bodyPr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22646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2pPr>
            <a:lvl3pPr marL="64529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967938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4pPr>
            <a:lvl5pPr marL="1290584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5pPr>
            <a:lvl6pPr marL="1613230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6pPr>
            <a:lvl7pPr marL="1935876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7pPr>
            <a:lvl8pPr marL="2258522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8pPr>
            <a:lvl9pPr marL="2581168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C96F62-3849-084E-83DB-18FEB915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5611-A616-4244-8BBB-2AF8F8A542BE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8EFCA1-8E10-C940-BBDD-8216C1DC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DCA431-94A1-1C4B-991C-93F98517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47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47EAB-0C77-854B-A30C-9FC279C3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4C8D35-65FE-054C-BADF-7655F5F67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542" y="1711101"/>
            <a:ext cx="3656806" cy="4078372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F4091D-5314-AD43-A422-2A2EBBE4A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02" y="1711101"/>
            <a:ext cx="3656806" cy="4078372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4A8168-48E7-6542-9957-DF9B169A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6A654E-999B-174D-A469-BDFCB4F3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CE2821-158D-4747-8AE3-64E14193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4949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42C9B-F1BB-4D49-912E-A29A04EC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3" y="342220"/>
            <a:ext cx="7421166" cy="124240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C7E085-0BC7-C648-B44C-2D98AA965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3" y="1575701"/>
            <a:ext cx="3640001" cy="772227"/>
          </a:xfrm>
        </p:spPr>
        <p:txBody>
          <a:bodyPr anchor="b"/>
          <a:lstStyle>
            <a:lvl1pPr marL="0" indent="0">
              <a:buNone/>
              <a:defRPr sz="1694" b="1"/>
            </a:lvl1pPr>
            <a:lvl2pPr marL="322646" indent="0">
              <a:buNone/>
              <a:defRPr sz="1411" b="1"/>
            </a:lvl2pPr>
            <a:lvl3pPr marL="645292" indent="0">
              <a:buNone/>
              <a:defRPr sz="1270" b="1"/>
            </a:lvl3pPr>
            <a:lvl4pPr marL="967938" indent="0">
              <a:buNone/>
              <a:defRPr sz="1129" b="1"/>
            </a:lvl4pPr>
            <a:lvl5pPr marL="1290584" indent="0">
              <a:buNone/>
              <a:defRPr sz="1129" b="1"/>
            </a:lvl5pPr>
            <a:lvl6pPr marL="1613230" indent="0">
              <a:buNone/>
              <a:defRPr sz="1129" b="1"/>
            </a:lvl6pPr>
            <a:lvl7pPr marL="1935876" indent="0">
              <a:buNone/>
              <a:defRPr sz="1129" b="1"/>
            </a:lvl7pPr>
            <a:lvl8pPr marL="2258522" indent="0">
              <a:buNone/>
              <a:defRPr sz="1129" b="1"/>
            </a:lvl8pPr>
            <a:lvl9pPr marL="2581168" indent="0">
              <a:buNone/>
              <a:defRPr sz="1129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9AFD2D-D9C6-4449-966C-DF79B0E41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663" y="2347928"/>
            <a:ext cx="3640001" cy="3453449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2306EBA-825A-E242-AFAB-FD3CF4F8F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5902" y="1575701"/>
            <a:ext cx="3657927" cy="772227"/>
          </a:xfrm>
        </p:spPr>
        <p:txBody>
          <a:bodyPr anchor="b"/>
          <a:lstStyle>
            <a:lvl1pPr marL="0" indent="0">
              <a:buNone/>
              <a:defRPr sz="1694" b="1"/>
            </a:lvl1pPr>
            <a:lvl2pPr marL="322646" indent="0">
              <a:buNone/>
              <a:defRPr sz="1411" b="1"/>
            </a:lvl2pPr>
            <a:lvl3pPr marL="645292" indent="0">
              <a:buNone/>
              <a:defRPr sz="1270" b="1"/>
            </a:lvl3pPr>
            <a:lvl4pPr marL="967938" indent="0">
              <a:buNone/>
              <a:defRPr sz="1129" b="1"/>
            </a:lvl4pPr>
            <a:lvl5pPr marL="1290584" indent="0">
              <a:buNone/>
              <a:defRPr sz="1129" b="1"/>
            </a:lvl5pPr>
            <a:lvl6pPr marL="1613230" indent="0">
              <a:buNone/>
              <a:defRPr sz="1129" b="1"/>
            </a:lvl6pPr>
            <a:lvl7pPr marL="1935876" indent="0">
              <a:buNone/>
              <a:defRPr sz="1129" b="1"/>
            </a:lvl7pPr>
            <a:lvl8pPr marL="2258522" indent="0">
              <a:buNone/>
              <a:defRPr sz="1129" b="1"/>
            </a:lvl8pPr>
            <a:lvl9pPr marL="2581168" indent="0">
              <a:buNone/>
              <a:defRPr sz="1129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5360D3-884D-0E4A-9894-27CB56BC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55902" y="2347928"/>
            <a:ext cx="3657927" cy="3453449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42EAEBC-1261-0E41-91C5-0DE631DA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E68-8B4C-6041-A064-51020BD57CA9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693B31-C14C-5E46-AD50-D6CEC74A4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DEE5E8-45CA-3144-9A81-E474D82D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07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95B564-5971-DA40-AECD-A8B5BA69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BC3551-BD82-0544-AB95-A17A3D10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F825-9BDE-3D4A-8E2E-8127D31C4ABB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65EF00-27B7-2346-AB19-8DB3F919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DFE460-63E3-0D49-A3A7-D3202BE1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81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4555D73-EFA0-E14A-954B-B82B3F74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6B1332-E361-304F-8652-E52F6BC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6756BD-2B4A-704F-9924-3E1264AA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9843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61A1E-4D2A-8B43-9FA1-826B202B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3" y="428519"/>
            <a:ext cx="2775094" cy="1499817"/>
          </a:xfrm>
        </p:spPr>
        <p:txBody>
          <a:bodyPr anchor="b"/>
          <a:lstStyle>
            <a:lvl1pPr>
              <a:defRPr sz="225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9827F-3A70-FF4F-A25E-EB8CC5813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927" y="925483"/>
            <a:ext cx="4355902" cy="4567896"/>
          </a:xfrm>
        </p:spPr>
        <p:txBody>
          <a:bodyPr/>
          <a:lstStyle>
            <a:lvl1pPr>
              <a:defRPr sz="2258"/>
            </a:lvl1pPr>
            <a:lvl2pPr>
              <a:defRPr sz="1976"/>
            </a:lvl2pPr>
            <a:lvl3pPr>
              <a:defRPr sz="1694"/>
            </a:lvl3pPr>
            <a:lvl4pPr>
              <a:defRPr sz="1411"/>
            </a:lvl4pPr>
            <a:lvl5pPr>
              <a:defRPr sz="1411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BD4FBA-520D-D841-9189-F11E16D48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663" y="1928336"/>
            <a:ext cx="2775094" cy="3572482"/>
          </a:xfrm>
        </p:spPr>
        <p:txBody>
          <a:bodyPr/>
          <a:lstStyle>
            <a:lvl1pPr marL="0" indent="0">
              <a:buNone/>
              <a:defRPr sz="1129"/>
            </a:lvl1pPr>
            <a:lvl2pPr marL="322646" indent="0">
              <a:buNone/>
              <a:defRPr sz="988"/>
            </a:lvl2pPr>
            <a:lvl3pPr marL="645292" indent="0">
              <a:buNone/>
              <a:defRPr sz="847"/>
            </a:lvl3pPr>
            <a:lvl4pPr marL="967938" indent="0">
              <a:buNone/>
              <a:defRPr sz="706"/>
            </a:lvl4pPr>
            <a:lvl5pPr marL="1290584" indent="0">
              <a:buNone/>
              <a:defRPr sz="706"/>
            </a:lvl5pPr>
            <a:lvl6pPr marL="1613230" indent="0">
              <a:buNone/>
              <a:defRPr sz="706"/>
            </a:lvl6pPr>
            <a:lvl7pPr marL="1935876" indent="0">
              <a:buNone/>
              <a:defRPr sz="706"/>
            </a:lvl7pPr>
            <a:lvl8pPr marL="2258522" indent="0">
              <a:buNone/>
              <a:defRPr sz="706"/>
            </a:lvl8pPr>
            <a:lvl9pPr marL="2581168" indent="0">
              <a:buNone/>
              <a:defRPr sz="706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B21B4D-557F-404C-9635-2F9204CE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358-1CD5-DC43-9707-F858896EB8FC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9574CD-916F-4443-84BE-C4CA1F5B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7FEDBB-10CE-8F45-848F-F37C6B99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38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2F620-D929-D544-9C1C-CE9653B9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3" y="428519"/>
            <a:ext cx="2775094" cy="1499817"/>
          </a:xfrm>
        </p:spPr>
        <p:txBody>
          <a:bodyPr anchor="b"/>
          <a:lstStyle>
            <a:lvl1pPr>
              <a:defRPr sz="225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274C5BF-3CF0-4B46-AE34-42A19EBB7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927" y="925483"/>
            <a:ext cx="4355902" cy="4567896"/>
          </a:xfrm>
        </p:spPr>
        <p:txBody>
          <a:bodyPr/>
          <a:lstStyle>
            <a:lvl1pPr marL="0" indent="0">
              <a:buNone/>
              <a:defRPr sz="2258"/>
            </a:lvl1pPr>
            <a:lvl2pPr marL="322646" indent="0">
              <a:buNone/>
              <a:defRPr sz="1976"/>
            </a:lvl2pPr>
            <a:lvl3pPr marL="645292" indent="0">
              <a:buNone/>
              <a:defRPr sz="1694"/>
            </a:lvl3pPr>
            <a:lvl4pPr marL="967938" indent="0">
              <a:buNone/>
              <a:defRPr sz="1411"/>
            </a:lvl4pPr>
            <a:lvl5pPr marL="1290584" indent="0">
              <a:buNone/>
              <a:defRPr sz="1411"/>
            </a:lvl5pPr>
            <a:lvl6pPr marL="1613230" indent="0">
              <a:buNone/>
              <a:defRPr sz="1411"/>
            </a:lvl6pPr>
            <a:lvl7pPr marL="1935876" indent="0">
              <a:buNone/>
              <a:defRPr sz="1411"/>
            </a:lvl7pPr>
            <a:lvl8pPr marL="2258522" indent="0">
              <a:buNone/>
              <a:defRPr sz="1411"/>
            </a:lvl8pPr>
            <a:lvl9pPr marL="2581168" indent="0">
              <a:buNone/>
              <a:defRPr sz="1411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2E70C-36B4-5648-B94C-BAE631BEE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663" y="1928336"/>
            <a:ext cx="2775094" cy="3572482"/>
          </a:xfrm>
        </p:spPr>
        <p:txBody>
          <a:bodyPr/>
          <a:lstStyle>
            <a:lvl1pPr marL="0" indent="0">
              <a:buNone/>
              <a:defRPr sz="1129"/>
            </a:lvl1pPr>
            <a:lvl2pPr marL="322646" indent="0">
              <a:buNone/>
              <a:defRPr sz="988"/>
            </a:lvl2pPr>
            <a:lvl3pPr marL="645292" indent="0">
              <a:buNone/>
              <a:defRPr sz="847"/>
            </a:lvl3pPr>
            <a:lvl4pPr marL="967938" indent="0">
              <a:buNone/>
              <a:defRPr sz="706"/>
            </a:lvl4pPr>
            <a:lvl5pPr marL="1290584" indent="0">
              <a:buNone/>
              <a:defRPr sz="706"/>
            </a:lvl5pPr>
            <a:lvl6pPr marL="1613230" indent="0">
              <a:buNone/>
              <a:defRPr sz="706"/>
            </a:lvl6pPr>
            <a:lvl7pPr marL="1935876" indent="0">
              <a:buNone/>
              <a:defRPr sz="706"/>
            </a:lvl7pPr>
            <a:lvl8pPr marL="2258522" indent="0">
              <a:buNone/>
              <a:defRPr sz="706"/>
            </a:lvl8pPr>
            <a:lvl9pPr marL="2581168" indent="0">
              <a:buNone/>
              <a:defRPr sz="706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2DED3C-EBDE-AC49-9F17-66806BBA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2E37-7718-D04C-A49E-F63B4C91F0A6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669722-EDC7-E348-96C3-B2F91D1C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8A49A4-6ED7-8F42-BBE9-550177CA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15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3C75F3D-867E-B040-B4FE-4F7F44C0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42" y="342220"/>
            <a:ext cx="7421166" cy="1242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4D62E7-BDAE-8D45-BE0F-490169467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542" y="1711101"/>
            <a:ext cx="7421166" cy="407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90DB4-D46A-2047-971E-1ACBFBF92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542" y="5957608"/>
            <a:ext cx="1935956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3AA5-923E-E04E-AEA5-441BB54F5693}" type="datetime1">
              <a:rPr lang="it-IT" smtClean="0"/>
              <a:pPr/>
              <a:t>07/03/23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900084-2004-7742-B17F-6A2B4F6D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0158" y="5957608"/>
            <a:ext cx="2903934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A645D9-BCA6-2249-AAD3-617D0E00A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76752" y="5957608"/>
            <a:ext cx="1935956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01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45292" rtl="0" eaLnBrk="1" latinLnBrk="0" hangingPunct="1">
        <a:lnSpc>
          <a:spcPct val="90000"/>
        </a:lnSpc>
        <a:spcBef>
          <a:spcPct val="0"/>
        </a:spcBef>
        <a:buNone/>
        <a:defRPr sz="3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323" indent="-161323" algn="l" defTabSz="645292" rtl="0" eaLnBrk="1" latinLnBrk="0" hangingPunct="1">
        <a:lnSpc>
          <a:spcPct val="90000"/>
        </a:lnSpc>
        <a:spcBef>
          <a:spcPts val="706"/>
        </a:spcBef>
        <a:buFont typeface="Arial" panose="020B0604020202020204" pitchFamily="34" charset="0"/>
        <a:buChar char="•"/>
        <a:defRPr sz="1976" kern="1200">
          <a:solidFill>
            <a:schemeClr val="tx1"/>
          </a:solidFill>
          <a:latin typeface="+mn-lt"/>
          <a:ea typeface="+mn-ea"/>
          <a:cs typeface="+mn-cs"/>
        </a:defRPr>
      </a:lvl1pPr>
      <a:lvl2pPr marL="483969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2pPr>
      <a:lvl3pPr marL="806615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3pPr>
      <a:lvl4pPr marL="1129261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451907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774553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2097199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419845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91" indent="-161323" algn="l" defTabSz="645292" rtl="0" eaLnBrk="1" latinLnBrk="0" hangingPunct="1">
        <a:lnSpc>
          <a:spcPct val="90000"/>
        </a:lnSpc>
        <a:spcBef>
          <a:spcPts val="353"/>
        </a:spcBef>
        <a:buFont typeface="Arial" panose="020B0604020202020204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1pPr>
      <a:lvl2pPr marL="322646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2pPr>
      <a:lvl3pPr marL="645292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3pPr>
      <a:lvl4pPr marL="967938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290584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613230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935876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258522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581168" algn="l" defTabSz="645292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5323" y="1996785"/>
            <a:ext cx="7313613" cy="1645633"/>
          </a:xfrm>
        </p:spPr>
        <p:txBody>
          <a:bodyPr>
            <a:normAutofit/>
          </a:bodyPr>
          <a:lstStyle/>
          <a:p>
            <a:r>
              <a:rPr lang="it-IT" dirty="0"/>
              <a:t>DIRITTO INTERNAZIONALE PRIVATO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9199" y="3921915"/>
            <a:ext cx="6309519" cy="10060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400" dirty="0"/>
              <a:t>Prof. Sara </a:t>
            </a:r>
            <a:r>
              <a:rPr lang="it-IT" sz="2400" dirty="0" err="1"/>
              <a:t>Tonolo</a:t>
            </a:r>
            <a:r>
              <a:rPr lang="it-IT" sz="2400" dirty="0"/>
              <a:t> -</a:t>
            </a:r>
          </a:p>
          <a:p>
            <a:pPr>
              <a:buFontTx/>
              <a:buChar char="-"/>
            </a:pPr>
            <a:r>
              <a:rPr lang="it-IT" sz="2400" dirty="0"/>
              <a:t> Gorizia, 8 marzo 2023 -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D0319A-7421-3F4F-A2D1-AB456675C3C1}"/>
              </a:ext>
            </a:extLst>
          </p:cNvPr>
          <p:cNvSpPr txBox="1"/>
          <p:nvPr/>
        </p:nvSpPr>
        <p:spPr>
          <a:xfrm>
            <a:off x="5018049" y="1717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7"/>
    </mc:Choice>
    <mc:Fallback xmlns="">
      <p:transition spd="slow" advTm="20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ORIGINI DEL DIRITTO INTERNAZIONALE PRIVATO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XIX sec. – Stati unitari e codificazioni del </a:t>
            </a:r>
            <a:r>
              <a:rPr lang="it-IT" dirty="0" err="1"/>
              <a:t>d.i.p</a:t>
            </a:r>
            <a:r>
              <a:rPr lang="it-IT" dirty="0"/>
              <a:t>.</a:t>
            </a:r>
          </a:p>
          <a:p>
            <a:pPr algn="just"/>
            <a:r>
              <a:rPr lang="it-IT" dirty="0" err="1"/>
              <a:t>Savigny</a:t>
            </a:r>
            <a:r>
              <a:rPr lang="it-IT" dirty="0"/>
              <a:t> e Mancini a confronto</a:t>
            </a:r>
          </a:p>
          <a:p>
            <a:pPr algn="just"/>
            <a:r>
              <a:rPr lang="it-IT" dirty="0"/>
              <a:t>Nuovo metodo di soluzione dei problemi dei conflitti di leggi: presupposto: il rapporto concreto da regolare.</a:t>
            </a:r>
          </a:p>
          <a:p>
            <a:pPr algn="just"/>
            <a:r>
              <a:rPr lang="it-IT" dirty="0"/>
              <a:t>Paesi di common law – Story: </a:t>
            </a:r>
            <a:r>
              <a:rPr lang="it-IT" dirty="0" err="1"/>
              <a:t>comity</a:t>
            </a:r>
            <a:r>
              <a:rPr lang="it-IT" dirty="0"/>
              <a:t> come fondamento del diritto internazionale privato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10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5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"/>
    </mc:Choice>
    <mc:Fallback xmlns="">
      <p:transition spd="slow" advTm="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Fondamenti del diritto internazionale pubblico e privato:</a:t>
            </a:r>
          </a:p>
          <a:p>
            <a:pPr lvl="1" algn="just"/>
            <a:r>
              <a:rPr lang="it-IT" dirty="0"/>
              <a:t>NAZIONALITA’</a:t>
            </a:r>
          </a:p>
          <a:p>
            <a:pPr lvl="1" algn="just"/>
            <a:r>
              <a:rPr lang="it-IT" dirty="0"/>
              <a:t>UGUAGLIANZA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11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3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"/>
    </mc:Choice>
    <mc:Fallback xmlns="">
      <p:transition spd="slow" advTm="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u="sng" dirty="0"/>
              <a:t>Nazionalità</a:t>
            </a:r>
            <a:r>
              <a:rPr lang="it-IT" dirty="0"/>
              <a:t>: legame che unisce l’individuo allo Stato sulla base di diversi elementi: razza, lingua, religione, storia, costumanze e coscienza della nazionalità;</a:t>
            </a:r>
          </a:p>
          <a:p>
            <a:pPr algn="just"/>
            <a:r>
              <a:rPr lang="it-IT" dirty="0"/>
              <a:t>Per la soluzione dei problemi di diritto internazionale privato nazionalità si individua con cittadinanza.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12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"/>
    </mc:Choice>
    <mc:Fallback xmlns="">
      <p:transition spd="slow" advTm="2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u="sng" dirty="0"/>
              <a:t>Uguaglianza</a:t>
            </a:r>
            <a:r>
              <a:rPr lang="it-IT" dirty="0"/>
              <a:t>: lo straniero è ammesso a godere dei diritti civili attribuiti ai cittadini prescindendo da qualsiasi condizione di reciprocità (art. 3 c.c. 1865); in maniera analoga gli Stati ispirano le loro relazioni reciproche al principio di uguaglianza;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13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"/>
    </mc:Choice>
    <mc:Fallback xmlns="">
      <p:transition spd="slow" advTm="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algn="just"/>
            <a:r>
              <a:rPr lang="it-IT" u="sng" dirty="0"/>
              <a:t>Conseguenze dei principi di Mancini: </a:t>
            </a:r>
            <a:endParaRPr lang="it-IT" dirty="0"/>
          </a:p>
          <a:p>
            <a:pPr lvl="1" algn="just"/>
            <a:r>
              <a:rPr lang="it-IT" dirty="0"/>
              <a:t>Extraterritorialità delle leggi di diritto privato:</a:t>
            </a:r>
          </a:p>
          <a:p>
            <a:pPr lvl="2" algn="just"/>
            <a:r>
              <a:rPr lang="it-IT" dirty="0"/>
              <a:t>Diritto necessario: stato, capacità delle persone, rapporti di famiglia, successioni;</a:t>
            </a:r>
          </a:p>
          <a:p>
            <a:pPr lvl="2" algn="just"/>
            <a:r>
              <a:rPr lang="it-IT" dirty="0"/>
              <a:t>Diritto volontario: contratti e obbligazioni;</a:t>
            </a:r>
          </a:p>
          <a:p>
            <a:pPr lvl="1" algn="just"/>
            <a:r>
              <a:rPr lang="it-IT" dirty="0"/>
              <a:t>Limite comune ai principi di libertà e nazionalità: principio di sovranità: ogni Stato può respingere l’applicazione delle leggi straniere nelle ipotesi in cui siano contrarie all’ordine pubblico.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14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3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"/>
    </mc:Choice>
    <mc:Fallback xmlns="">
      <p:transition spd="slow" advTm="1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 Codificazione del 1865 contiene le </a:t>
            </a:r>
            <a:r>
              <a:rPr lang="it-IT" dirty="0" err="1"/>
              <a:t>disp</a:t>
            </a:r>
            <a:r>
              <a:rPr lang="it-IT" dirty="0"/>
              <a:t>. </a:t>
            </a:r>
            <a:r>
              <a:rPr lang="it-IT" dirty="0" err="1"/>
              <a:t>Prel</a:t>
            </a:r>
            <a:r>
              <a:rPr lang="it-IT" dirty="0"/>
              <a:t> elaborate da Mancini:</a:t>
            </a:r>
          </a:p>
          <a:p>
            <a:pPr marL="0" indent="0" algn="just">
              <a:buNone/>
            </a:pPr>
            <a:r>
              <a:rPr lang="it-IT" dirty="0"/>
              <a:t>	- art. 3 e principio di uguaglianza;</a:t>
            </a:r>
          </a:p>
          <a:p>
            <a:pPr marL="0" indent="0" algn="just">
              <a:buNone/>
            </a:pPr>
            <a:r>
              <a:rPr lang="it-IT" dirty="0"/>
              <a:t>Codificazione del diritto processuale civile e internazionale e influenza delle idee di Mancini:</a:t>
            </a:r>
          </a:p>
          <a:p>
            <a:pPr marL="0" indent="0" algn="just">
              <a:buNone/>
            </a:pPr>
            <a:r>
              <a:rPr lang="it-IT" dirty="0"/>
              <a:t>	- art. 941 </a:t>
            </a:r>
            <a:r>
              <a:rPr lang="it-IT" dirty="0" err="1"/>
              <a:t>c.p.c.</a:t>
            </a:r>
            <a:r>
              <a:rPr lang="it-IT" dirty="0"/>
              <a:t> e automatico riconoscimento delle sentenze straniere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15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1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"/>
    </mc:Choice>
    <mc:Fallback xmlns="">
      <p:transition spd="slow" advTm="1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8" y="0"/>
            <a:ext cx="6997053" cy="16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MANCINI E LE ORIGINI DEL DIRITTO INTERNAZIONALE PRIVATO ITALIANO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1964878"/>
            <a:ext cx="7743825" cy="44629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 Influenza di Mancini sull’apertura ai valori giuridici stranieri da parte dell’ordinamento italiano.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Progetto di convenzioni di unificazione del diritto internazionale privato (</a:t>
            </a:r>
            <a:r>
              <a:rPr lang="it-IT" dirty="0" err="1"/>
              <a:t>Institut</a:t>
            </a:r>
            <a:r>
              <a:rPr lang="it-IT" dirty="0"/>
              <a:t> de </a:t>
            </a:r>
            <a:r>
              <a:rPr lang="it-IT" dirty="0" err="1"/>
              <a:t>droit</a:t>
            </a:r>
            <a:r>
              <a:rPr lang="it-IT" dirty="0"/>
              <a:t> </a:t>
            </a:r>
            <a:r>
              <a:rPr lang="it-IT" dirty="0" err="1"/>
              <a:t>international</a:t>
            </a:r>
            <a:r>
              <a:rPr lang="it-IT" dirty="0"/>
              <a:t> 1874 primo presidente) per il 1881, poi fallito.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16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"/>
    </mc:Choice>
    <mc:Fallback xmlns="">
      <p:transition spd="slow" advTm="1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EVOLUZIONE DEL SISTEMA ITALIANO DI D.I.P.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  <a:p>
            <a:r>
              <a:rPr lang="it-IT" dirty="0" err="1"/>
              <a:t>Disp.prel.</a:t>
            </a:r>
            <a:r>
              <a:rPr lang="it-IT" dirty="0"/>
              <a:t> C.c. 1865</a:t>
            </a:r>
          </a:p>
          <a:p>
            <a:endParaRPr lang="it-IT" dirty="0"/>
          </a:p>
          <a:p>
            <a:r>
              <a:rPr lang="it-IT" dirty="0" err="1"/>
              <a:t>Disp</a:t>
            </a:r>
            <a:r>
              <a:rPr lang="it-IT" dirty="0"/>
              <a:t>. Prel. C.c. 1942 e norme </a:t>
            </a:r>
            <a:r>
              <a:rPr lang="it-IT" dirty="0" err="1"/>
              <a:t>c.p.c.</a:t>
            </a:r>
            <a:endParaRPr lang="it-IT" dirty="0"/>
          </a:p>
          <a:p>
            <a:endParaRPr lang="it-IT" dirty="0"/>
          </a:p>
          <a:p>
            <a:r>
              <a:rPr lang="it-IT" dirty="0"/>
              <a:t>L. 218 del 31 maggio 1995 riforma del </a:t>
            </a:r>
            <a:r>
              <a:rPr lang="it-IT" dirty="0" err="1"/>
              <a:t>d.i.p.</a:t>
            </a:r>
            <a:r>
              <a:rPr lang="it-IT" dirty="0"/>
              <a:t> italiano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"/>
    </mc:Choice>
    <mc:Fallback xmlns="">
      <p:transition spd="slow" advTm="5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FONTI DEL DIRITTO INTERNAZIONALE PRIVATO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FONTI NAZIONALI</a:t>
            </a:r>
          </a:p>
          <a:p>
            <a:r>
              <a:rPr lang="it-IT" dirty="0">
                <a:solidFill>
                  <a:srgbClr val="660066"/>
                </a:solidFill>
              </a:rPr>
              <a:t>FONTI INTERNAZIONALI </a:t>
            </a:r>
          </a:p>
          <a:p>
            <a:r>
              <a:rPr lang="it-IT" dirty="0">
                <a:solidFill>
                  <a:srgbClr val="008000"/>
                </a:solidFill>
              </a:rPr>
              <a:t>FONTI REGIONALI - 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18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"/>
    </mc:Choice>
    <mc:Fallback xmlns="">
      <p:transition spd="slow" advTm="1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Ordinamento italiano</a:t>
            </a:r>
          </a:p>
          <a:p>
            <a:pPr>
              <a:buNone/>
            </a:pPr>
            <a:endParaRPr lang="it-IT" dirty="0"/>
          </a:p>
          <a:p>
            <a:r>
              <a:rPr lang="it-IT" dirty="0" err="1"/>
              <a:t>Disp.prel.</a:t>
            </a:r>
            <a:r>
              <a:rPr lang="it-IT" dirty="0"/>
              <a:t> C.c. 1865</a:t>
            </a:r>
          </a:p>
          <a:p>
            <a:endParaRPr lang="it-IT" dirty="0"/>
          </a:p>
          <a:p>
            <a:r>
              <a:rPr lang="it-IT" dirty="0" err="1"/>
              <a:t>Disp</a:t>
            </a:r>
            <a:r>
              <a:rPr lang="it-IT" dirty="0"/>
              <a:t>. Prel. C.c. 1942 e norme </a:t>
            </a:r>
            <a:r>
              <a:rPr lang="it-IT" dirty="0" err="1"/>
              <a:t>c.p.c.</a:t>
            </a:r>
            <a:endParaRPr lang="it-IT" dirty="0"/>
          </a:p>
          <a:p>
            <a:endParaRPr lang="it-IT" dirty="0"/>
          </a:p>
          <a:p>
            <a:r>
              <a:rPr lang="it-IT" dirty="0"/>
              <a:t>L. 218 del 31 maggio 1995 riforma del </a:t>
            </a:r>
            <a:r>
              <a:rPr lang="it-IT" dirty="0" err="1"/>
              <a:t>d.i.p</a:t>
            </a:r>
            <a:r>
              <a:rPr lang="it-IT" dirty="0"/>
              <a:t>. italiano- modifiche e possibile nuova riforma?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"/>
    </mc:Choice>
    <mc:Fallback xmlns="">
      <p:transition spd="slow" advTm="6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DIRITTO INTERNAZIONALE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262396"/>
              </p:ext>
            </p:extLst>
          </p:nvPr>
        </p:nvGraphicFramePr>
        <p:xfrm>
          <a:off x="362480" y="1245369"/>
          <a:ext cx="7743825" cy="471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"/>
    </mc:Choice>
    <mc:Fallback xmlns="">
      <p:transition spd="slow" advTm="10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"/>
    </mc:Choice>
    <mc:Fallback xmlns="">
      <p:transition spd="slow" advTm="123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Consuetudine</a:t>
            </a:r>
          </a:p>
          <a:p>
            <a:r>
              <a:rPr lang="it-IT" dirty="0"/>
              <a:t>Art. 38 Statuto Corte Internazionale di giustizia</a:t>
            </a:r>
          </a:p>
          <a:p>
            <a:r>
              <a:rPr lang="it-IT" dirty="0"/>
              <a:t>Es.: caso </a:t>
            </a:r>
            <a:r>
              <a:rPr lang="it-IT" dirty="0" err="1"/>
              <a:t>Boll</a:t>
            </a:r>
            <a:r>
              <a:rPr lang="it-IT" dirty="0"/>
              <a:t> </a:t>
            </a:r>
            <a:r>
              <a:rPr lang="it-IT" dirty="0" err="1"/>
              <a:t>–</a:t>
            </a:r>
            <a:r>
              <a:rPr lang="it-IT" dirty="0"/>
              <a:t> CIG 28 novembre 1958 </a:t>
            </a:r>
            <a:r>
              <a:rPr lang="it-IT" dirty="0" err="1"/>
              <a:t>–</a:t>
            </a:r>
            <a:r>
              <a:rPr lang="it-IT" dirty="0"/>
              <a:t> Olanda c. Svezia: residenza abituale del minore</a:t>
            </a:r>
          </a:p>
          <a:p>
            <a:r>
              <a:rPr lang="it-IT" dirty="0"/>
              <a:t>Es.: immunità degli Stati dalla giurisdizione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21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"/>
    </mc:Choice>
    <mc:Fallback xmlns="">
      <p:transition spd="slow" advTm="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Usi del commercio internazionale</a:t>
            </a:r>
          </a:p>
          <a:p>
            <a:r>
              <a:rPr lang="it-IT" dirty="0"/>
              <a:t>Camera di commercio internazionale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22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3"/>
    </mc:Choice>
    <mc:Fallback xmlns="">
      <p:transition spd="slow" advTm="6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INTERNAZIONALI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Dottrina</a:t>
            </a:r>
          </a:p>
          <a:p>
            <a:pPr lvl="1"/>
            <a:r>
              <a:rPr lang="it-IT" dirty="0" err="1"/>
              <a:t>Institut</a:t>
            </a:r>
            <a:r>
              <a:rPr lang="it-IT" dirty="0"/>
              <a:t> de </a:t>
            </a:r>
            <a:r>
              <a:rPr lang="it-IT" dirty="0" err="1"/>
              <a:t>droit</a:t>
            </a:r>
            <a:r>
              <a:rPr lang="it-IT" dirty="0"/>
              <a:t> </a:t>
            </a:r>
            <a:r>
              <a:rPr lang="it-IT" dirty="0" err="1"/>
              <a:t>international</a:t>
            </a:r>
            <a:r>
              <a:rPr lang="it-IT" dirty="0"/>
              <a:t> </a:t>
            </a:r>
            <a:r>
              <a:rPr lang="it-IT" dirty="0" err="1"/>
              <a:t>–</a:t>
            </a:r>
            <a:r>
              <a:rPr lang="it-IT" dirty="0"/>
              <a:t> </a:t>
            </a:r>
            <a:r>
              <a:rPr lang="it-IT" dirty="0" err="1"/>
              <a:t>Gand</a:t>
            </a:r>
            <a:r>
              <a:rPr lang="it-IT" dirty="0"/>
              <a:t> 1873</a:t>
            </a:r>
          </a:p>
          <a:p>
            <a:pPr lvl="1"/>
            <a:r>
              <a:rPr lang="it-IT" dirty="0" err="1"/>
              <a:t>G.E.D.I.P.</a:t>
            </a:r>
            <a:r>
              <a:rPr lang="it-IT" dirty="0"/>
              <a:t> </a:t>
            </a:r>
            <a:r>
              <a:rPr lang="it-IT" dirty="0" err="1"/>
              <a:t>–</a:t>
            </a:r>
            <a:r>
              <a:rPr lang="it-IT" dirty="0"/>
              <a:t> 1991</a:t>
            </a:r>
          </a:p>
          <a:p>
            <a:pPr lvl="1"/>
            <a:r>
              <a:rPr lang="it-IT" dirty="0"/>
              <a:t>American </a:t>
            </a:r>
            <a:r>
              <a:rPr lang="it-IT" dirty="0" err="1"/>
              <a:t>Law</a:t>
            </a:r>
            <a:r>
              <a:rPr lang="it-IT" dirty="0"/>
              <a:t> </a:t>
            </a:r>
            <a:r>
              <a:rPr lang="it-IT" dirty="0" err="1"/>
              <a:t>Institute</a:t>
            </a:r>
            <a:r>
              <a:rPr lang="it-IT" dirty="0"/>
              <a:t> 1923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23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"/>
    </mc:Choice>
    <mc:Fallback xmlns="">
      <p:transition spd="slow" advTm="2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FONTI REGIONALI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Consiglio d’Europa</a:t>
            </a:r>
          </a:p>
          <a:p>
            <a:pPr lvl="1"/>
            <a:r>
              <a:rPr lang="it-IT" dirty="0" err="1"/>
              <a:t>Conv</a:t>
            </a:r>
            <a:r>
              <a:rPr lang="it-IT" dirty="0"/>
              <a:t>. 20.5.1980 sul riconoscimento e l’esecuzione delle decisioni relative alla tutela dei minori</a:t>
            </a:r>
          </a:p>
          <a:p>
            <a:pPr lvl="1"/>
            <a:r>
              <a:rPr lang="it-IT" dirty="0"/>
              <a:t>Applicabilità della Convenzione europea sui diritti dell’uomo 1950 e influenza sul diritto internazionale privato</a:t>
            </a:r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24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"/>
    </mc:Choice>
    <mc:Fallback xmlns="">
      <p:transition spd="slow" advTm="2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4" y="3410"/>
            <a:ext cx="7743825" cy="52999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FONTI REGIONALI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0" y="533400"/>
            <a:ext cx="8388350" cy="5678488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it-IT" sz="1800" b="1" u="sng" dirty="0"/>
              <a:t>Unione europea</a:t>
            </a:r>
          </a:p>
          <a:p>
            <a:pPr lvl="1">
              <a:buFontTx/>
              <a:buChar char="-"/>
            </a:pPr>
            <a:r>
              <a:rPr lang="it-IT" sz="1800" dirty="0" err="1"/>
              <a:t>Conv</a:t>
            </a:r>
            <a:r>
              <a:rPr lang="it-IT" sz="1800" dirty="0"/>
              <a:t>. Bruxelles 1968 sulla giurisdizione e il riconoscimento delle decisioni in materia civile e commerciale</a:t>
            </a:r>
          </a:p>
          <a:p>
            <a:pPr lvl="1">
              <a:buFontTx/>
              <a:buChar char="-"/>
            </a:pPr>
            <a:r>
              <a:rPr lang="it-IT" sz="1800" b="1" dirty="0" err="1"/>
              <a:t>Comunitarizzazione</a:t>
            </a:r>
            <a:r>
              <a:rPr lang="it-IT" sz="1800" b="1" dirty="0"/>
              <a:t> del diritto internazionale privato dopo il T. di Amsterdam (1.5.1999)</a:t>
            </a:r>
          </a:p>
          <a:p>
            <a:pPr lvl="1">
              <a:buFontTx/>
              <a:buChar char="-"/>
            </a:pPr>
            <a:r>
              <a:rPr lang="it-IT" sz="1800" dirty="0"/>
              <a:t>Reg. 44/2001  - Bruxelles I – giurisdizione e riconoscimento delle decisioni in materia civile e commerciale</a:t>
            </a:r>
          </a:p>
          <a:p>
            <a:pPr lvl="1">
              <a:buFontTx/>
              <a:buChar char="-"/>
            </a:pPr>
            <a:r>
              <a:rPr lang="it-IT" sz="1800" b="1" dirty="0"/>
              <a:t>Reg. 1215/2012 in vigore dal 10 gennaio 2015 a modifica del Reg. 44/2001 -  Bruxelles I bis sulla giurisdizione e il riconoscimento delle decisioni in materia civile e commerciale</a:t>
            </a:r>
          </a:p>
          <a:p>
            <a:pPr lvl="1">
              <a:buFontTx/>
              <a:buChar char="-"/>
            </a:pPr>
            <a:r>
              <a:rPr lang="it-IT" sz="1800" b="1" dirty="0"/>
              <a:t>Reg. 2201/2003 giurisdizione e riconoscimento delle decisioni in materia di separazione e divorzio e responsabilità genitoriale – BRUXELLES II BIS (</a:t>
            </a:r>
            <a:r>
              <a:rPr lang="it-IT" sz="1800" b="1" dirty="0" err="1"/>
              <a:t>sost</a:t>
            </a:r>
            <a:r>
              <a:rPr lang="it-IT" sz="1800" b="1" dirty="0"/>
              <a:t>. 1347/2000 Bruxelles II);</a:t>
            </a:r>
          </a:p>
          <a:p>
            <a:pPr lvl="1">
              <a:buFontTx/>
              <a:buChar char="-"/>
            </a:pPr>
            <a:r>
              <a:rPr lang="it-IT" sz="1800" dirty="0"/>
              <a:t>Regolamento 1111/2019 Bruxelles II ter che sostituisce il Reg Bruxelles II bis</a:t>
            </a:r>
            <a:endParaRPr lang="it-IT" sz="1800" b="1" dirty="0"/>
          </a:p>
          <a:p>
            <a:pPr lvl="1">
              <a:buFontTx/>
              <a:buChar char="-"/>
            </a:pPr>
            <a:r>
              <a:rPr lang="it-IT" sz="1800" b="1" dirty="0"/>
              <a:t>Reg. 864/2007 legge applicabile a obbligazioni extracontrattuali ROMA II;</a:t>
            </a:r>
          </a:p>
          <a:p>
            <a:pPr lvl="1">
              <a:buFontTx/>
              <a:buChar char="-"/>
            </a:pPr>
            <a:r>
              <a:rPr lang="it-IT" sz="1800" b="1" dirty="0"/>
              <a:t>Reg. 593/2008 obbligazioni contrattuali – ROMA I (</a:t>
            </a:r>
            <a:r>
              <a:rPr lang="it-IT" sz="1800" b="1" dirty="0" err="1"/>
              <a:t>sost</a:t>
            </a:r>
            <a:r>
              <a:rPr lang="it-IT" sz="1800" b="1" dirty="0"/>
              <a:t> </a:t>
            </a:r>
            <a:r>
              <a:rPr lang="it-IT" sz="1800" b="1" dirty="0" err="1"/>
              <a:t>Conv</a:t>
            </a:r>
            <a:r>
              <a:rPr lang="it-IT" sz="1800" b="1" dirty="0"/>
              <a:t>. Roma 1980);</a:t>
            </a:r>
          </a:p>
          <a:p>
            <a:pPr lvl="1">
              <a:buFontTx/>
              <a:buChar char="-"/>
            </a:pPr>
            <a:r>
              <a:rPr lang="it-IT" sz="1800" dirty="0"/>
              <a:t>Reg. 650/2012 in materia di successioni;</a:t>
            </a:r>
          </a:p>
          <a:p>
            <a:pPr lvl="1">
              <a:buFontTx/>
              <a:buChar char="-"/>
            </a:pPr>
            <a:r>
              <a:rPr lang="it-IT" sz="1800" dirty="0"/>
              <a:t>Reg. 1259/2010 relativo a legge applicabile alla separazione e divorzio – ROMA III.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25</a:t>
            </a:fld>
            <a:endParaRPr lang="it-IT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2"/>
    </mc:Choice>
    <mc:Fallback xmlns="">
      <p:transition spd="slow" advTm="7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6" grpId="2" build="p"/>
      <p:bldP spid="6" grpId="3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DIRITTO INTERNAZIONALE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32894"/>
              </p:ext>
            </p:extLst>
          </p:nvPr>
        </p:nvGraphicFramePr>
        <p:xfrm>
          <a:off x="362480" y="1245369"/>
          <a:ext cx="7743825" cy="471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8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"/>
    </mc:Choice>
    <mc:Fallback xmlns="">
      <p:transition spd="slow" advTm="5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5" y="0"/>
            <a:ext cx="7189786" cy="24000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CASI RECENTI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2400006"/>
            <a:ext cx="7743825" cy="4027782"/>
          </a:xfrm>
        </p:spPr>
        <p:txBody>
          <a:bodyPr>
            <a:normAutofit/>
          </a:bodyPr>
          <a:lstStyle/>
          <a:p>
            <a:r>
              <a:rPr lang="it-IT" sz="2400" dirty="0" err="1"/>
              <a:t>Regeni</a:t>
            </a:r>
            <a:endParaRPr lang="it-IT" sz="2400" dirty="0"/>
          </a:p>
          <a:p>
            <a:r>
              <a:rPr lang="it-IT" sz="2400" dirty="0" err="1"/>
              <a:t>Zaki</a:t>
            </a:r>
            <a:r>
              <a:rPr lang="it-IT" sz="2400" dirty="0"/>
              <a:t> </a:t>
            </a:r>
          </a:p>
          <a:p>
            <a:r>
              <a:rPr lang="it-IT" sz="2400" dirty="0" err="1"/>
              <a:t>Eitan</a:t>
            </a:r>
            <a:r>
              <a:rPr lang="it-IT" sz="2400" dirty="0"/>
              <a:t> rapito dal nonno dalla Svizzera in Israele....</a:t>
            </a:r>
          </a:p>
          <a:p>
            <a:endParaRPr lang="it-IT" sz="2400" dirty="0"/>
          </a:p>
          <a:p>
            <a:r>
              <a:rPr lang="it-IT" sz="2400" dirty="0"/>
              <a:t>Quali di questi riguarda il diritto internazionale privato?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4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9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2"/>
    </mc:Choice>
    <mc:Fallback xmlns="">
      <p:transition spd="slow" advTm="12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5" y="0"/>
            <a:ext cx="7189786" cy="24000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INTRECCIO TRA DIRITTI FONDAMENTALI E DIRITTO INTERNAZIONALE PRIVATO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2400006"/>
            <a:ext cx="7743825" cy="4027782"/>
          </a:xfrm>
        </p:spPr>
        <p:txBody>
          <a:bodyPr>
            <a:normAutofit/>
          </a:bodyPr>
          <a:lstStyle/>
          <a:p>
            <a:r>
              <a:rPr lang="it-IT" sz="2400" dirty="0"/>
              <a:t>Diritti umani attraversano TUTTO il diritto internazionale.....compreso il diritto </a:t>
            </a:r>
            <a:r>
              <a:rPr lang="it-IT" sz="2400"/>
              <a:t>internazionale privato....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5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1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2"/>
    </mc:Choice>
    <mc:Fallback xmlns="">
      <p:transition spd="slow" advTm="12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4" y="450839"/>
            <a:ext cx="7049937" cy="1071298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583186"/>
              </p:ext>
            </p:extLst>
          </p:nvPr>
        </p:nvGraphicFramePr>
        <p:xfrm>
          <a:off x="430214" y="1591086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9409" y="2196429"/>
            <a:ext cx="3121025" cy="29076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278" y="2286000"/>
            <a:ext cx="1409700" cy="1854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3299" y="1504734"/>
            <a:ext cx="2003676" cy="263546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574" y="2057789"/>
            <a:ext cx="2301186" cy="1734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"/>
    </mc:Choice>
    <mc:Fallback xmlns="">
      <p:transition spd="slow" advTm="48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DIRITTO INTERNAZIONALE PRIVATO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647706"/>
              </p:ext>
            </p:extLst>
          </p:nvPr>
        </p:nvGraphicFramePr>
        <p:xfrm>
          <a:off x="592138" y="1711325"/>
          <a:ext cx="7419975" cy="407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"/>
    </mc:Choice>
    <mc:Fallback xmlns="">
      <p:transition spd="slow" advTm="5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5" y="0"/>
            <a:ext cx="7189786" cy="24000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ORIGINI DEL DIRITTO INTERNAZIONALE PRIVATO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4" y="2400006"/>
            <a:ext cx="7743825" cy="4027782"/>
          </a:xfrm>
        </p:spPr>
        <p:txBody>
          <a:bodyPr>
            <a:normAutofit/>
          </a:bodyPr>
          <a:lstStyle/>
          <a:p>
            <a:r>
              <a:rPr lang="it-IT" dirty="0"/>
              <a:t>Personalità delle leggi dei popoli barbari V sec. d.C./territorialità del diritto dell’impero di Carlo Magno</a:t>
            </a:r>
          </a:p>
          <a:p>
            <a:r>
              <a:rPr lang="it-IT" dirty="0"/>
              <a:t>Statuti delle città dell’Italia settentrionale (XIV sec.)</a:t>
            </a:r>
          </a:p>
          <a:p>
            <a:r>
              <a:rPr lang="it-IT" dirty="0"/>
              <a:t>Soluzioni giurisprudenziali.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8</a:t>
            </a:fld>
            <a:endParaRPr lang="it-IT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2"/>
    </mc:Choice>
    <mc:Fallback xmlns="">
      <p:transition spd="slow" advTm="12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5" y="3"/>
            <a:ext cx="7189786" cy="14137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dirty="0"/>
              <a:t>ORIGINI DEL DIRITTO INTERNAZIONALE PRIVATO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30218" y="1413755"/>
            <a:ext cx="7743824" cy="5014033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Origine sistematica del </a:t>
            </a:r>
            <a:r>
              <a:rPr lang="it-IT" dirty="0" err="1"/>
              <a:t>d.i.p</a:t>
            </a:r>
            <a:r>
              <a:rPr lang="it-IT" dirty="0"/>
              <a:t>.: Scuola degli Statutari –XIV Sec.: Italia, Francia, Olanda, Germania: convergenza degli studi dei canonisti</a:t>
            </a:r>
          </a:p>
          <a:p>
            <a:pPr algn="just"/>
            <a:r>
              <a:rPr lang="it-IT" dirty="0"/>
              <a:t>Metodo nuovo di soluzione dei conflitti di leggi: presupposto: la legge e il suo ambito di applicazione: Bartolo da Sassoferrato e Baldo</a:t>
            </a:r>
          </a:p>
          <a:p>
            <a:pPr algn="just"/>
            <a:r>
              <a:rPr lang="it-IT" dirty="0"/>
              <a:t>Bartolo: extraterritorialità degli Statuti: contratti, delitti, testamenti (sulla base dei fatti) o sulla base delle persone</a:t>
            </a:r>
          </a:p>
          <a:p>
            <a:pPr algn="just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9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2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3"/>
    </mc:Choice>
    <mc:Fallback xmlns="">
      <p:transition spd="slow" advTm="2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5" grpId="3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4|0.6|0.7|0.7|0.5|1.3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0.9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4|0.6|0.7|0.7|0.5|1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4|0.4|0.6|0.7|0.7|0.5|1.3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1053</Words>
  <Application>Microsoft Macintosh PowerPoint</Application>
  <PresentationFormat>Personalizzato</PresentationFormat>
  <Paragraphs>149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DIRITTO INTERNAZIONALE PRIVATO</vt:lpstr>
      <vt:lpstr>DIRITTO INTERNAZIONALE</vt:lpstr>
      <vt:lpstr>DIRITTO INTERNAZIONALE</vt:lpstr>
      <vt:lpstr>CASI RECENTI</vt:lpstr>
      <vt:lpstr>INTRECCIO TRA DIRITTI FONDAMENTALI E DIRITTO INTERNAZIONALE PRIVATO</vt:lpstr>
      <vt:lpstr>3 domande</vt:lpstr>
      <vt:lpstr>DIRITTO INTERNAZIONALE PRIVATO</vt:lpstr>
      <vt:lpstr>ORIGINI DEL DIRITTO INTERNAZIONALE PRIVATO</vt:lpstr>
      <vt:lpstr>ORIGINI DEL DIRITTO INTERNAZIONALE PRIVATO</vt:lpstr>
      <vt:lpstr>ORIGINI DEL DIRITTO INTERNAZIONALE PRIVATO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MANCINI E LE ORIGINI DEL DIRITTO INTERNAZIONALE PRIVATO ITALIANO</vt:lpstr>
      <vt:lpstr>EVOLUZIONE DEL SISTEMA ITALIANO DI D.I.P.</vt:lpstr>
      <vt:lpstr>FONTI DEL DIRITTO INTERNAZIONALE PRIVATO</vt:lpstr>
      <vt:lpstr>FONTI NAZIONALI</vt:lpstr>
      <vt:lpstr>FONTI INTERNAZIONALI</vt:lpstr>
      <vt:lpstr>FONTI INTERNAZIONALI</vt:lpstr>
      <vt:lpstr>FONTI INTERNAZIONALI</vt:lpstr>
      <vt:lpstr>FONTI INTERNAZIONALI</vt:lpstr>
      <vt:lpstr>FONTI REGIONALI</vt:lpstr>
      <vt:lpstr>FONTI REGIONALI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L’EFFICACIA DEL DIRITTO INTERNAZIONALE NEGLI ORDINAMENTI INTERNI</dc:title>
  <dc:creator>Giuseppe Sacco</dc:creator>
  <cp:lastModifiedBy>TONOLO SARA</cp:lastModifiedBy>
  <cp:revision>96</cp:revision>
  <dcterms:created xsi:type="dcterms:W3CDTF">2010-03-17T11:37:39Z</dcterms:created>
  <dcterms:modified xsi:type="dcterms:W3CDTF">2023-03-07T18:39:47Z</dcterms:modified>
</cp:coreProperties>
</file>