
<file path=[Content_Types].xml><?xml version="1.0" encoding="utf-8"?>
<Types xmlns="http://schemas.openxmlformats.org/package/2006/content-types">
  <Default Extension="png" ContentType="image/png"/>
  <Default Extension="m4a" ContentType="audio/mp4"/>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28"/>
  </p:notesMasterIdLst>
  <p:handoutMasterIdLst>
    <p:handoutMasterId r:id="rId29"/>
  </p:handoutMasterIdLst>
  <p:sldIdLst>
    <p:sldId id="256" r:id="rId2"/>
    <p:sldId id="847" r:id="rId3"/>
    <p:sldId id="316" r:id="rId4"/>
    <p:sldId id="320" r:id="rId5"/>
    <p:sldId id="321" r:id="rId6"/>
    <p:sldId id="322" r:id="rId7"/>
    <p:sldId id="323" r:id="rId8"/>
    <p:sldId id="324" r:id="rId9"/>
    <p:sldId id="358" r:id="rId10"/>
    <p:sldId id="363" r:id="rId11"/>
    <p:sldId id="360" r:id="rId12"/>
    <p:sldId id="364" r:id="rId13"/>
    <p:sldId id="361" r:id="rId14"/>
    <p:sldId id="308" r:id="rId15"/>
    <p:sldId id="848" r:id="rId16"/>
    <p:sldId id="849" r:id="rId17"/>
    <p:sldId id="303" r:id="rId18"/>
    <p:sldId id="304" r:id="rId19"/>
    <p:sldId id="305" r:id="rId20"/>
    <p:sldId id="306" r:id="rId21"/>
    <p:sldId id="850" r:id="rId22"/>
    <p:sldId id="307" r:id="rId23"/>
    <p:sldId id="309" r:id="rId24"/>
    <p:sldId id="310" r:id="rId25"/>
    <p:sldId id="402" r:id="rId26"/>
    <p:sldId id="296" r:id="rId27"/>
  </p:sldIdLst>
  <p:sldSz cx="8604250" cy="6427788"/>
  <p:notesSz cx="6858000" cy="9144000"/>
  <p:defaultTextStyle>
    <a:defPPr>
      <a:defRPr lang="it-IT"/>
    </a:defPPr>
    <a:lvl1pPr marL="0" algn="l" defTabSz="457147" rtl="0" eaLnBrk="1" latinLnBrk="0" hangingPunct="1">
      <a:defRPr sz="1800" kern="1200">
        <a:solidFill>
          <a:schemeClr val="tx1"/>
        </a:solidFill>
        <a:latin typeface="+mn-lt"/>
        <a:ea typeface="+mn-ea"/>
        <a:cs typeface="+mn-cs"/>
      </a:defRPr>
    </a:lvl1pPr>
    <a:lvl2pPr marL="457147" algn="l" defTabSz="457147" rtl="0" eaLnBrk="1" latinLnBrk="0" hangingPunct="1">
      <a:defRPr sz="1800" kern="1200">
        <a:solidFill>
          <a:schemeClr val="tx1"/>
        </a:solidFill>
        <a:latin typeface="+mn-lt"/>
        <a:ea typeface="+mn-ea"/>
        <a:cs typeface="+mn-cs"/>
      </a:defRPr>
    </a:lvl2pPr>
    <a:lvl3pPr marL="914295" algn="l" defTabSz="457147" rtl="0" eaLnBrk="1" latinLnBrk="0" hangingPunct="1">
      <a:defRPr sz="1800" kern="1200">
        <a:solidFill>
          <a:schemeClr val="tx1"/>
        </a:solidFill>
        <a:latin typeface="+mn-lt"/>
        <a:ea typeface="+mn-ea"/>
        <a:cs typeface="+mn-cs"/>
      </a:defRPr>
    </a:lvl3pPr>
    <a:lvl4pPr marL="1371442" algn="l" defTabSz="457147" rtl="0" eaLnBrk="1" latinLnBrk="0" hangingPunct="1">
      <a:defRPr sz="1800" kern="1200">
        <a:solidFill>
          <a:schemeClr val="tx1"/>
        </a:solidFill>
        <a:latin typeface="+mn-lt"/>
        <a:ea typeface="+mn-ea"/>
        <a:cs typeface="+mn-cs"/>
      </a:defRPr>
    </a:lvl4pPr>
    <a:lvl5pPr marL="1828590" algn="l" defTabSz="457147" rtl="0" eaLnBrk="1" latinLnBrk="0" hangingPunct="1">
      <a:defRPr sz="1800" kern="1200">
        <a:solidFill>
          <a:schemeClr val="tx1"/>
        </a:solidFill>
        <a:latin typeface="+mn-lt"/>
        <a:ea typeface="+mn-ea"/>
        <a:cs typeface="+mn-cs"/>
      </a:defRPr>
    </a:lvl5pPr>
    <a:lvl6pPr marL="2285737" algn="l" defTabSz="457147" rtl="0" eaLnBrk="1" latinLnBrk="0" hangingPunct="1">
      <a:defRPr sz="1800" kern="1200">
        <a:solidFill>
          <a:schemeClr val="tx1"/>
        </a:solidFill>
        <a:latin typeface="+mn-lt"/>
        <a:ea typeface="+mn-ea"/>
        <a:cs typeface="+mn-cs"/>
      </a:defRPr>
    </a:lvl6pPr>
    <a:lvl7pPr marL="2742884" algn="l" defTabSz="457147" rtl="0" eaLnBrk="1" latinLnBrk="0" hangingPunct="1">
      <a:defRPr sz="1800" kern="1200">
        <a:solidFill>
          <a:schemeClr val="tx1"/>
        </a:solidFill>
        <a:latin typeface="+mn-lt"/>
        <a:ea typeface="+mn-ea"/>
        <a:cs typeface="+mn-cs"/>
      </a:defRPr>
    </a:lvl7pPr>
    <a:lvl8pPr marL="3200032" algn="l" defTabSz="457147" rtl="0" eaLnBrk="1" latinLnBrk="0" hangingPunct="1">
      <a:defRPr sz="1800" kern="1200">
        <a:solidFill>
          <a:schemeClr val="tx1"/>
        </a:solidFill>
        <a:latin typeface="+mn-lt"/>
        <a:ea typeface="+mn-ea"/>
        <a:cs typeface="+mn-cs"/>
      </a:defRPr>
    </a:lvl8pPr>
    <a:lvl9pPr marL="3657179" algn="l" defTabSz="457147"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25">
          <p15:clr>
            <a:srgbClr val="A4A3A4"/>
          </p15:clr>
        </p15:guide>
        <p15:guide id="2" pos="271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59FF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71" autoAdjust="0"/>
    <p:restoredTop sz="75635" autoAdjust="0"/>
  </p:normalViewPr>
  <p:slideViewPr>
    <p:cSldViewPr snapToGrid="0" snapToObjects="1">
      <p:cViewPr varScale="1">
        <p:scale>
          <a:sx n="50" d="100"/>
          <a:sy n="50" d="100"/>
        </p:scale>
        <p:origin x="1208" y="184"/>
      </p:cViewPr>
      <p:guideLst>
        <p:guide orient="horz" pos="2025"/>
        <p:guide pos="2710"/>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FB6844A-B036-6B40-8E3A-5665BFCAD20F}" type="doc">
      <dgm:prSet loTypeId="urn:microsoft.com/office/officeart/2005/8/layout/arrow5" loCatId="" qsTypeId="urn:microsoft.com/office/officeart/2005/8/quickstyle/simple1" qsCatId="simple" csTypeId="urn:microsoft.com/office/officeart/2005/8/colors/colorful5" csCatId="colorful" phldr="1"/>
      <dgm:spPr/>
      <dgm:t>
        <a:bodyPr/>
        <a:lstStyle/>
        <a:p>
          <a:endParaRPr lang="it-IT"/>
        </a:p>
      </dgm:t>
    </dgm:pt>
    <dgm:pt modelId="{07A3629C-C522-7048-85C0-A04106E342B9}">
      <dgm:prSet phldrT="[Testo]"/>
      <dgm:spPr/>
      <dgm:t>
        <a:bodyPr/>
        <a:lstStyle/>
        <a:p>
          <a:r>
            <a:rPr lang="it-IT" dirty="0"/>
            <a:t>NORME INTERNE - COSTITUZIONE</a:t>
          </a:r>
        </a:p>
      </dgm:t>
    </dgm:pt>
    <dgm:pt modelId="{E9377C13-5D55-2846-86D2-CDDD5818AD39}" type="parTrans" cxnId="{136EC0E4-9845-9C48-84AD-6A3FF1F66A50}">
      <dgm:prSet/>
      <dgm:spPr/>
      <dgm:t>
        <a:bodyPr/>
        <a:lstStyle/>
        <a:p>
          <a:endParaRPr lang="it-IT"/>
        </a:p>
      </dgm:t>
    </dgm:pt>
    <dgm:pt modelId="{C64885EA-E976-094E-B5CF-EFEB4B156B8A}" type="sibTrans" cxnId="{136EC0E4-9845-9C48-84AD-6A3FF1F66A50}">
      <dgm:prSet/>
      <dgm:spPr/>
      <dgm:t>
        <a:bodyPr/>
        <a:lstStyle/>
        <a:p>
          <a:endParaRPr lang="it-IT"/>
        </a:p>
      </dgm:t>
    </dgm:pt>
    <dgm:pt modelId="{DF2550B0-FF09-414C-92F8-7123448815F0}">
      <dgm:prSet phldrT="[Testo]"/>
      <dgm:spPr/>
      <dgm:t>
        <a:bodyPr/>
        <a:lstStyle/>
        <a:p>
          <a:r>
            <a:rPr lang="it-IT" dirty="0"/>
            <a:t>NORME INTERNAZIONALI – IMMUNITA’ GIURISDIZIONE</a:t>
          </a:r>
        </a:p>
      </dgm:t>
    </dgm:pt>
    <dgm:pt modelId="{E7B7372C-D15E-C947-81E1-0E6D590A2671}" type="parTrans" cxnId="{18B26BA1-BBAD-9741-AA05-DD07738855B7}">
      <dgm:prSet/>
      <dgm:spPr/>
      <dgm:t>
        <a:bodyPr/>
        <a:lstStyle/>
        <a:p>
          <a:endParaRPr lang="it-IT"/>
        </a:p>
      </dgm:t>
    </dgm:pt>
    <dgm:pt modelId="{0CEC8078-9032-4F4E-9623-8592C908A384}" type="sibTrans" cxnId="{18B26BA1-BBAD-9741-AA05-DD07738855B7}">
      <dgm:prSet/>
      <dgm:spPr/>
      <dgm:t>
        <a:bodyPr/>
        <a:lstStyle/>
        <a:p>
          <a:endParaRPr lang="it-IT"/>
        </a:p>
      </dgm:t>
    </dgm:pt>
    <dgm:pt modelId="{295F0F62-ADF0-D44E-913C-5B6657301515}" type="pres">
      <dgm:prSet presAssocID="{1FB6844A-B036-6B40-8E3A-5665BFCAD20F}" presName="diagram" presStyleCnt="0">
        <dgm:presLayoutVars>
          <dgm:dir/>
          <dgm:resizeHandles val="exact"/>
        </dgm:presLayoutVars>
      </dgm:prSet>
      <dgm:spPr/>
    </dgm:pt>
    <dgm:pt modelId="{A9024CB1-1506-374D-939D-0847C7F6B1FB}" type="pres">
      <dgm:prSet presAssocID="{07A3629C-C522-7048-85C0-A04106E342B9}" presName="arrow" presStyleLbl="node1" presStyleIdx="0" presStyleCnt="2">
        <dgm:presLayoutVars>
          <dgm:bulletEnabled val="1"/>
        </dgm:presLayoutVars>
      </dgm:prSet>
      <dgm:spPr/>
    </dgm:pt>
    <dgm:pt modelId="{A50F1040-CDA7-F848-A5F3-1BB2FBADF0A2}" type="pres">
      <dgm:prSet presAssocID="{DF2550B0-FF09-414C-92F8-7123448815F0}" presName="arrow" presStyleLbl="node1" presStyleIdx="1" presStyleCnt="2">
        <dgm:presLayoutVars>
          <dgm:bulletEnabled val="1"/>
        </dgm:presLayoutVars>
      </dgm:prSet>
      <dgm:spPr/>
    </dgm:pt>
  </dgm:ptLst>
  <dgm:cxnLst>
    <dgm:cxn modelId="{461D6D99-0476-F643-970C-4A2411952C79}" type="presOf" srcId="{DF2550B0-FF09-414C-92F8-7123448815F0}" destId="{A50F1040-CDA7-F848-A5F3-1BB2FBADF0A2}" srcOrd="0" destOrd="0" presId="urn:microsoft.com/office/officeart/2005/8/layout/arrow5"/>
    <dgm:cxn modelId="{18B26BA1-BBAD-9741-AA05-DD07738855B7}" srcId="{1FB6844A-B036-6B40-8E3A-5665BFCAD20F}" destId="{DF2550B0-FF09-414C-92F8-7123448815F0}" srcOrd="1" destOrd="0" parTransId="{E7B7372C-D15E-C947-81E1-0E6D590A2671}" sibTransId="{0CEC8078-9032-4F4E-9623-8592C908A384}"/>
    <dgm:cxn modelId="{136EC0E4-9845-9C48-84AD-6A3FF1F66A50}" srcId="{1FB6844A-B036-6B40-8E3A-5665BFCAD20F}" destId="{07A3629C-C522-7048-85C0-A04106E342B9}" srcOrd="0" destOrd="0" parTransId="{E9377C13-5D55-2846-86D2-CDDD5818AD39}" sibTransId="{C64885EA-E976-094E-B5CF-EFEB4B156B8A}"/>
    <dgm:cxn modelId="{BB86AFE6-0919-A046-A493-5CD7F249B770}" type="presOf" srcId="{1FB6844A-B036-6B40-8E3A-5665BFCAD20F}" destId="{295F0F62-ADF0-D44E-913C-5B6657301515}" srcOrd="0" destOrd="0" presId="urn:microsoft.com/office/officeart/2005/8/layout/arrow5"/>
    <dgm:cxn modelId="{3A86F3E7-6ACE-7C46-B165-9C6DC1EE1DA3}" type="presOf" srcId="{07A3629C-C522-7048-85C0-A04106E342B9}" destId="{A9024CB1-1506-374D-939D-0847C7F6B1FB}" srcOrd="0" destOrd="0" presId="urn:microsoft.com/office/officeart/2005/8/layout/arrow5"/>
    <dgm:cxn modelId="{106CFDCA-4413-C74D-9B15-08BF4102EC34}" type="presParOf" srcId="{295F0F62-ADF0-D44E-913C-5B6657301515}" destId="{A9024CB1-1506-374D-939D-0847C7F6B1FB}" srcOrd="0" destOrd="0" presId="urn:microsoft.com/office/officeart/2005/8/layout/arrow5"/>
    <dgm:cxn modelId="{47C35B50-256D-4E4A-9DE9-413421176953}" type="presParOf" srcId="{295F0F62-ADF0-D44E-913C-5B6657301515}" destId="{A50F1040-CDA7-F848-A5F3-1BB2FBADF0A2}" srcOrd="1" destOrd="0" presId="urn:microsoft.com/office/officeart/2005/8/layout/arrow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024CB1-1506-374D-939D-0847C7F6B1FB}">
      <dsp:nvSpPr>
        <dsp:cNvPr id="0" name=""/>
        <dsp:cNvSpPr/>
      </dsp:nvSpPr>
      <dsp:spPr>
        <a:xfrm rot="16200000">
          <a:off x="497" y="179114"/>
          <a:ext cx="2835691" cy="2835691"/>
        </a:xfrm>
        <a:prstGeom prst="downArrow">
          <a:avLst>
            <a:gd name="adj1" fmla="val 50000"/>
            <a:gd name="adj2" fmla="val 35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it-IT" sz="2000" kern="1200" dirty="0"/>
            <a:t>NORME INTERNE - COSTITUZIONE</a:t>
          </a:r>
        </a:p>
      </dsp:txBody>
      <dsp:txXfrm rot="5400000">
        <a:off x="497" y="888037"/>
        <a:ext cx="2339445" cy="1417845"/>
      </dsp:txXfrm>
    </dsp:sp>
    <dsp:sp modelId="{A50F1040-CDA7-F848-A5F3-1BB2FBADF0A2}">
      <dsp:nvSpPr>
        <dsp:cNvPr id="0" name=""/>
        <dsp:cNvSpPr/>
      </dsp:nvSpPr>
      <dsp:spPr>
        <a:xfrm rot="5400000">
          <a:off x="2994629" y="179114"/>
          <a:ext cx="2835691" cy="2835691"/>
        </a:xfrm>
        <a:prstGeom prst="downArrow">
          <a:avLst>
            <a:gd name="adj1" fmla="val 50000"/>
            <a:gd name="adj2" fmla="val 35000"/>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it-IT" sz="2000" kern="1200" dirty="0"/>
            <a:t>NORME INTERNAZIONALI – IMMUNITA’ GIURISDIZIONE</a:t>
          </a:r>
        </a:p>
      </dsp:txBody>
      <dsp:txXfrm rot="-5400000">
        <a:off x="3490875" y="888037"/>
        <a:ext cx="2339445" cy="1417845"/>
      </dsp:txXfrm>
    </dsp:sp>
  </dsp:spTree>
</dsp:drawing>
</file>

<file path=ppt/diagrams/layout1.xml><?xml version="1.0" encoding="utf-8"?>
<dgm:layoutDef xmlns:dgm="http://schemas.openxmlformats.org/drawingml/2006/diagram" xmlns:a="http://schemas.openxmlformats.org/drawingml/2006/main" uniqueId="urn:microsoft.com/office/officeart/2005/8/layout/arrow5">
  <dgm:title val=""/>
  <dgm:desc val=""/>
  <dgm:catLst>
    <dgm:cat type="relationship" pri="6000"/>
    <dgm:cat type="process" pri="31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lte" val="2">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 type="diam" refType="w" refFor="ch" refPtType="node" op="equ" fact="1.1"/>
        </dgm:constrLst>
      </dgm:if>
      <dgm:if name="Name11" axis="ch" ptType="node" func="cnt" op="equ" val="5">
        <dgm:constrLst>
          <dgm:constr type="primFontSz" for="ch" ptType="node" op="equ" val="65"/>
          <dgm:constr type="w" for="ch" ptType="node" refType="w"/>
          <dgm:constr type="h" for="ch" ptType="node" refType="w" refFor="ch" refPtType="node" op="equ"/>
          <dgm:constr type="sibSp" refType="w" refFor="ch" refPtType="node" fact="-0.2"/>
          <dgm:constr type="sibSp" refType="h" op="lte" fact="0.1"/>
        </dgm:constrLst>
      </dgm:if>
      <dgm:if name="Name12" axis="ch" ptType="node" func="cnt" op="equ" val="6">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3" axis="ch" ptType="node" func="cnt" op="equ" val="7">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if name="Name14" axis="ch" ptType="node" func="cnt" op="equ" val="8">
        <dgm:constrLst>
          <dgm:constr type="primFontSz" for="ch" ptType="node" op="equ" val="65"/>
          <dgm:constr type="w" for="ch" ptType="node" refType="w"/>
          <dgm:constr type="h" for="ch" ptType="node" refType="w" refFor="ch" refPtType="node" op="equ"/>
          <dgm:constr type="sibSp"/>
          <dgm:constr type="sibSp" refType="h" op="lte" fact="0.1"/>
        </dgm:constrLst>
      </dgm:if>
      <dgm:if name="Name15" axis="ch" ptType="node" func="cnt" op="gte" val="9">
        <dgm:constrLst>
          <dgm:constr type="primFontSz" for="ch" ptType="node" op="equ" val="65"/>
          <dgm:constr type="w" for="ch" ptType="node" refType="w"/>
          <dgm:constr type="h" for="ch" ptType="node" refType="w" refFor="ch" refPtType="node" op="equ"/>
          <dgm:constr type="sibSp" refType="w" refFor="ch" refPtType="node" fact="-0.1"/>
          <dgm:constr type="sibSp" refType="h" op="lte" fact="0.1"/>
        </dgm:constrLst>
      </dgm:if>
      <dgm:else name="Name16">
        <dgm:constrLst>
          <dgm:constr type="primFontSz" for="ch" ptType="node" op="equ" val="65"/>
          <dgm:constr type="w" for="ch" ptType="node" refType="w"/>
          <dgm:constr type="h" for="ch" ptType="node" refType="w" refFor="ch" refPtType="node" op="equ"/>
          <dgm:constr type="sibSp" refType="w" refFor="ch" refPtType="node" fact="-0.35"/>
        </dgm:constrLst>
      </dgm:else>
    </dgm:choose>
    <dgm:ruleLst/>
    <dgm:forEach name="Name17" axis="ch" ptType="node">
      <dgm:layoutNode name="arrow">
        <dgm:varLst>
          <dgm:bulletEnabled val="1"/>
        </dgm:varLst>
        <dgm:alg type="tx"/>
        <dgm:shape xmlns:r="http://schemas.openxmlformats.org/officeDocument/2006/relationships" type="downArrow" r:blip="">
          <dgm:adjLst>
            <dgm:adj idx="2" val="0.35"/>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B817684-3C66-0F48-8175-78191683551B}" type="datetimeFigureOut">
              <a:rPr lang="it-IT" smtClean="0"/>
              <a:pPr/>
              <a:t>07/03/23</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B71A1DA-62AE-A94B-9042-83CD0F7CCBD4}" type="slidenum">
              <a:rPr lang="it-IT" smtClean="0"/>
              <a:pPr/>
              <a:t>‹N›</a:t>
            </a:fld>
            <a:endParaRPr lang="it-IT"/>
          </a:p>
        </p:txBody>
      </p:sp>
    </p:spTree>
    <p:extLst>
      <p:ext uri="{BB962C8B-B14F-4D97-AF65-F5344CB8AC3E}">
        <p14:creationId xmlns:p14="http://schemas.microsoft.com/office/powerpoint/2010/main" val="83239877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95BE199-12E8-2242-A60A-277BC1455221}" type="datetimeFigureOut">
              <a:rPr lang="it-IT" smtClean="0"/>
              <a:pPr/>
              <a:t>07/03/23</a:t>
            </a:fld>
            <a:endParaRPr lang="it-IT"/>
          </a:p>
        </p:txBody>
      </p:sp>
      <p:sp>
        <p:nvSpPr>
          <p:cNvPr id="4" name="Segnaposto immagine diapositiva 3"/>
          <p:cNvSpPr>
            <a:spLocks noGrp="1" noRot="1" noChangeAspect="1"/>
          </p:cNvSpPr>
          <p:nvPr>
            <p:ph type="sldImg" idx="2"/>
          </p:nvPr>
        </p:nvSpPr>
        <p:spPr>
          <a:xfrm>
            <a:off x="1135063" y="685800"/>
            <a:ext cx="4587875"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D16BB13-1F7D-7845-AEAC-21DDCE0240EF}" type="slidenum">
              <a:rPr lang="it-IT" smtClean="0"/>
              <a:pPr/>
              <a:t>‹N›</a:t>
            </a:fld>
            <a:endParaRPr lang="it-IT"/>
          </a:p>
        </p:txBody>
      </p:sp>
    </p:spTree>
    <p:extLst>
      <p:ext uri="{BB962C8B-B14F-4D97-AF65-F5344CB8AC3E}">
        <p14:creationId xmlns:p14="http://schemas.microsoft.com/office/powerpoint/2010/main" val="3172123480"/>
      </p:ext>
    </p:extLst>
  </p:cSld>
  <p:clrMap bg1="lt1" tx1="dk1" bg2="lt2" tx2="dk2" accent1="accent1" accent2="accent2" accent3="accent3" accent4="accent4" accent5="accent5" accent6="accent6" hlink="hlink" folHlink="folHlink"/>
  <p:hf hdr="0" ftr="0" dt="0"/>
  <p:notesStyle>
    <a:lvl1pPr marL="0" algn="l" defTabSz="457147" rtl="0" eaLnBrk="1" latinLnBrk="0" hangingPunct="1">
      <a:defRPr sz="1200" kern="1200">
        <a:solidFill>
          <a:schemeClr val="tx1"/>
        </a:solidFill>
        <a:latin typeface="+mn-lt"/>
        <a:ea typeface="+mn-ea"/>
        <a:cs typeface="+mn-cs"/>
      </a:defRPr>
    </a:lvl1pPr>
    <a:lvl2pPr marL="457147" algn="l" defTabSz="457147" rtl="0" eaLnBrk="1" latinLnBrk="0" hangingPunct="1">
      <a:defRPr sz="1200" kern="1200">
        <a:solidFill>
          <a:schemeClr val="tx1"/>
        </a:solidFill>
        <a:latin typeface="+mn-lt"/>
        <a:ea typeface="+mn-ea"/>
        <a:cs typeface="+mn-cs"/>
      </a:defRPr>
    </a:lvl2pPr>
    <a:lvl3pPr marL="914295" algn="l" defTabSz="457147" rtl="0" eaLnBrk="1" latinLnBrk="0" hangingPunct="1">
      <a:defRPr sz="1200" kern="1200">
        <a:solidFill>
          <a:schemeClr val="tx1"/>
        </a:solidFill>
        <a:latin typeface="+mn-lt"/>
        <a:ea typeface="+mn-ea"/>
        <a:cs typeface="+mn-cs"/>
      </a:defRPr>
    </a:lvl3pPr>
    <a:lvl4pPr marL="1371442" algn="l" defTabSz="457147" rtl="0" eaLnBrk="1" latinLnBrk="0" hangingPunct="1">
      <a:defRPr sz="1200" kern="1200">
        <a:solidFill>
          <a:schemeClr val="tx1"/>
        </a:solidFill>
        <a:latin typeface="+mn-lt"/>
        <a:ea typeface="+mn-ea"/>
        <a:cs typeface="+mn-cs"/>
      </a:defRPr>
    </a:lvl4pPr>
    <a:lvl5pPr marL="1828590" algn="l" defTabSz="457147" rtl="0" eaLnBrk="1" latinLnBrk="0" hangingPunct="1">
      <a:defRPr sz="1200" kern="1200">
        <a:solidFill>
          <a:schemeClr val="tx1"/>
        </a:solidFill>
        <a:latin typeface="+mn-lt"/>
        <a:ea typeface="+mn-ea"/>
        <a:cs typeface="+mn-cs"/>
      </a:defRPr>
    </a:lvl5pPr>
    <a:lvl6pPr marL="2285737" algn="l" defTabSz="457147" rtl="0" eaLnBrk="1" latinLnBrk="0" hangingPunct="1">
      <a:defRPr sz="1200" kern="1200">
        <a:solidFill>
          <a:schemeClr val="tx1"/>
        </a:solidFill>
        <a:latin typeface="+mn-lt"/>
        <a:ea typeface="+mn-ea"/>
        <a:cs typeface="+mn-cs"/>
      </a:defRPr>
    </a:lvl6pPr>
    <a:lvl7pPr marL="2742884" algn="l" defTabSz="457147" rtl="0" eaLnBrk="1" latinLnBrk="0" hangingPunct="1">
      <a:defRPr sz="1200" kern="1200">
        <a:solidFill>
          <a:schemeClr val="tx1"/>
        </a:solidFill>
        <a:latin typeface="+mn-lt"/>
        <a:ea typeface="+mn-ea"/>
        <a:cs typeface="+mn-cs"/>
      </a:defRPr>
    </a:lvl7pPr>
    <a:lvl8pPr marL="3200032" algn="l" defTabSz="457147" rtl="0" eaLnBrk="1" latinLnBrk="0" hangingPunct="1">
      <a:defRPr sz="1200" kern="1200">
        <a:solidFill>
          <a:schemeClr val="tx1"/>
        </a:solidFill>
        <a:latin typeface="+mn-lt"/>
        <a:ea typeface="+mn-ea"/>
        <a:cs typeface="+mn-cs"/>
      </a:defRPr>
    </a:lvl8pPr>
    <a:lvl9pPr marL="3657179" algn="l" defTabSz="457147"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F4C4E61-D530-354E-89CB-119004D2084D}"/>
              </a:ext>
            </a:extLst>
          </p:cNvPr>
          <p:cNvSpPr>
            <a:spLocks noGrp="1"/>
          </p:cNvSpPr>
          <p:nvPr>
            <p:ph type="ctrTitle"/>
          </p:nvPr>
        </p:nvSpPr>
        <p:spPr>
          <a:xfrm>
            <a:off x="1075531" y="1051956"/>
            <a:ext cx="6453188" cy="2237822"/>
          </a:xfrm>
        </p:spPr>
        <p:txBody>
          <a:bodyPr anchor="b"/>
          <a:lstStyle>
            <a:lvl1pPr algn="ctr">
              <a:defRPr sz="4234"/>
            </a:lvl1pPr>
          </a:lstStyle>
          <a:p>
            <a:r>
              <a:rPr lang="it-IT"/>
              <a:t>Fare clic per modificare lo stile del titolo dello schema</a:t>
            </a:r>
          </a:p>
        </p:txBody>
      </p:sp>
      <p:sp>
        <p:nvSpPr>
          <p:cNvPr id="3" name="Sottotitolo 2">
            <a:extLst>
              <a:ext uri="{FF2B5EF4-FFF2-40B4-BE49-F238E27FC236}">
                <a16:creationId xmlns:a16="http://schemas.microsoft.com/office/drawing/2014/main" id="{360052E8-9F20-2D48-BDB9-7B05A24F076F}"/>
              </a:ext>
            </a:extLst>
          </p:cNvPr>
          <p:cNvSpPr>
            <a:spLocks noGrp="1"/>
          </p:cNvSpPr>
          <p:nvPr>
            <p:ph type="subTitle" idx="1"/>
          </p:nvPr>
        </p:nvSpPr>
        <p:spPr>
          <a:xfrm>
            <a:off x="1075531" y="3376077"/>
            <a:ext cx="6453188" cy="1551894"/>
          </a:xfrm>
        </p:spPr>
        <p:txBody>
          <a:bodyPr/>
          <a:lstStyle>
            <a:lvl1pPr marL="0" indent="0" algn="ctr">
              <a:buNone/>
              <a:defRPr sz="1694"/>
            </a:lvl1pPr>
            <a:lvl2pPr marL="322646" indent="0" algn="ctr">
              <a:buNone/>
              <a:defRPr sz="1411"/>
            </a:lvl2pPr>
            <a:lvl3pPr marL="645292" indent="0" algn="ctr">
              <a:buNone/>
              <a:defRPr sz="1270"/>
            </a:lvl3pPr>
            <a:lvl4pPr marL="967938" indent="0" algn="ctr">
              <a:buNone/>
              <a:defRPr sz="1129"/>
            </a:lvl4pPr>
            <a:lvl5pPr marL="1290584" indent="0" algn="ctr">
              <a:buNone/>
              <a:defRPr sz="1129"/>
            </a:lvl5pPr>
            <a:lvl6pPr marL="1613230" indent="0" algn="ctr">
              <a:buNone/>
              <a:defRPr sz="1129"/>
            </a:lvl6pPr>
            <a:lvl7pPr marL="1935876" indent="0" algn="ctr">
              <a:buNone/>
              <a:defRPr sz="1129"/>
            </a:lvl7pPr>
            <a:lvl8pPr marL="2258522" indent="0" algn="ctr">
              <a:buNone/>
              <a:defRPr sz="1129"/>
            </a:lvl8pPr>
            <a:lvl9pPr marL="2581168" indent="0" algn="ctr">
              <a:buNone/>
              <a:defRPr sz="1129"/>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A39AD051-8B0B-9A43-B6D7-C66BC3C94722}"/>
              </a:ext>
            </a:extLst>
          </p:cNvPr>
          <p:cNvSpPr>
            <a:spLocks noGrp="1"/>
          </p:cNvSpPr>
          <p:nvPr>
            <p:ph type="dt" sz="half" idx="10"/>
          </p:nvPr>
        </p:nvSpPr>
        <p:spPr/>
        <p:txBody>
          <a:bodyPr/>
          <a:lstStyle/>
          <a:p>
            <a:fld id="{872D8F22-C5D8-B047-9E11-7F05894C7307}" type="datetime1">
              <a:rPr lang="it-IT" smtClean="0"/>
              <a:pPr/>
              <a:t>07/03/23</a:t>
            </a:fld>
            <a:endParaRPr lang="it-IT"/>
          </a:p>
        </p:txBody>
      </p:sp>
      <p:sp>
        <p:nvSpPr>
          <p:cNvPr id="5" name="Segnaposto piè di pagina 4">
            <a:extLst>
              <a:ext uri="{FF2B5EF4-FFF2-40B4-BE49-F238E27FC236}">
                <a16:creationId xmlns:a16="http://schemas.microsoft.com/office/drawing/2014/main" id="{2CE744EB-17E1-AC46-8196-59D473B43D9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5113607-BF60-ED4F-858C-9A80188BC27C}"/>
              </a:ext>
            </a:extLst>
          </p:cNvPr>
          <p:cNvSpPr>
            <a:spLocks noGrp="1"/>
          </p:cNvSpPr>
          <p:nvPr>
            <p:ph type="sldNum" sz="quarter" idx="12"/>
          </p:nvPr>
        </p:nvSpPr>
        <p:spPr/>
        <p:txBody>
          <a:bodyPr/>
          <a:lstStyle/>
          <a:p>
            <a:fld id="{75A603B9-3BC4-0646-B3B0-54008A598299}" type="slidenum">
              <a:rPr lang="it-IT" smtClean="0"/>
              <a:pPr/>
              <a:t>‹N›</a:t>
            </a:fld>
            <a:endParaRPr lang="it-IT"/>
          </a:p>
        </p:txBody>
      </p:sp>
    </p:spTree>
    <p:extLst>
      <p:ext uri="{BB962C8B-B14F-4D97-AF65-F5344CB8AC3E}">
        <p14:creationId xmlns:p14="http://schemas.microsoft.com/office/powerpoint/2010/main" val="3363086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DBAC72-9C2F-5844-B06A-F67E069E6B01}"/>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6C7C6B9B-8B6C-AC42-B046-21C2762611FC}"/>
              </a:ext>
            </a:extLst>
          </p:cNvPr>
          <p:cNvSpPr>
            <a:spLocks noGrp="1"/>
          </p:cNvSpPr>
          <p:nvPr>
            <p:ph type="body" orient="vert" idx="1"/>
          </p:nvPr>
        </p:nvSpPr>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561D6190-1FE1-F041-8D78-549C7AC60D25}"/>
              </a:ext>
            </a:extLst>
          </p:cNvPr>
          <p:cNvSpPr>
            <a:spLocks noGrp="1"/>
          </p:cNvSpPr>
          <p:nvPr>
            <p:ph type="dt" sz="half" idx="10"/>
          </p:nvPr>
        </p:nvSpPr>
        <p:spPr/>
        <p:txBody>
          <a:bodyPr/>
          <a:lstStyle/>
          <a:p>
            <a:fld id="{B3A9E556-037E-224A-A5DA-0112DED0E2A3}" type="datetime1">
              <a:rPr lang="it-IT" smtClean="0"/>
              <a:pPr/>
              <a:t>07/03/23</a:t>
            </a:fld>
            <a:endParaRPr lang="it-IT"/>
          </a:p>
        </p:txBody>
      </p:sp>
      <p:sp>
        <p:nvSpPr>
          <p:cNvPr id="5" name="Segnaposto piè di pagina 4">
            <a:extLst>
              <a:ext uri="{FF2B5EF4-FFF2-40B4-BE49-F238E27FC236}">
                <a16:creationId xmlns:a16="http://schemas.microsoft.com/office/drawing/2014/main" id="{7F835431-0105-464A-9223-175FD26E597B}"/>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8F13EFF-F044-2643-82E4-CEBDF5B09D69}"/>
              </a:ext>
            </a:extLst>
          </p:cNvPr>
          <p:cNvSpPr>
            <a:spLocks noGrp="1"/>
          </p:cNvSpPr>
          <p:nvPr>
            <p:ph type="sldNum" sz="quarter" idx="12"/>
          </p:nvPr>
        </p:nvSpPr>
        <p:spPr/>
        <p:txBody>
          <a:bodyPr/>
          <a:lstStyle/>
          <a:p>
            <a:fld id="{75A603B9-3BC4-0646-B3B0-54008A598299}" type="slidenum">
              <a:rPr lang="it-IT" smtClean="0"/>
              <a:pPr/>
              <a:t>‹N›</a:t>
            </a:fld>
            <a:endParaRPr lang="it-IT"/>
          </a:p>
        </p:txBody>
      </p:sp>
    </p:spTree>
    <p:extLst>
      <p:ext uri="{BB962C8B-B14F-4D97-AF65-F5344CB8AC3E}">
        <p14:creationId xmlns:p14="http://schemas.microsoft.com/office/powerpoint/2010/main" val="3743547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9FFB7D25-B77B-2847-9BFC-6150269C6872}"/>
              </a:ext>
            </a:extLst>
          </p:cNvPr>
          <p:cNvSpPr>
            <a:spLocks noGrp="1"/>
          </p:cNvSpPr>
          <p:nvPr>
            <p:ph type="title" orient="vert"/>
          </p:nvPr>
        </p:nvSpPr>
        <p:spPr>
          <a:xfrm>
            <a:off x="6157417" y="342220"/>
            <a:ext cx="1855291" cy="5447253"/>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7F5E55EC-DAD3-2C46-8627-47E656DF6770}"/>
              </a:ext>
            </a:extLst>
          </p:cNvPr>
          <p:cNvSpPr>
            <a:spLocks noGrp="1"/>
          </p:cNvSpPr>
          <p:nvPr>
            <p:ph type="body" orient="vert" idx="1"/>
          </p:nvPr>
        </p:nvSpPr>
        <p:spPr>
          <a:xfrm>
            <a:off x="591542" y="342220"/>
            <a:ext cx="5458321" cy="5447253"/>
          </a:xfrm>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5A095520-E543-DE49-9101-868EB86C79B4}"/>
              </a:ext>
            </a:extLst>
          </p:cNvPr>
          <p:cNvSpPr>
            <a:spLocks noGrp="1"/>
          </p:cNvSpPr>
          <p:nvPr>
            <p:ph type="dt" sz="half" idx="10"/>
          </p:nvPr>
        </p:nvSpPr>
        <p:spPr/>
        <p:txBody>
          <a:bodyPr/>
          <a:lstStyle/>
          <a:p>
            <a:fld id="{39053AA5-923E-E04E-AEA5-441BB54F5693}" type="datetime1">
              <a:rPr lang="it-IT" smtClean="0"/>
              <a:pPr/>
              <a:t>07/03/23</a:t>
            </a:fld>
            <a:endParaRPr lang="it-IT"/>
          </a:p>
        </p:txBody>
      </p:sp>
      <p:sp>
        <p:nvSpPr>
          <p:cNvPr id="5" name="Segnaposto piè di pagina 4">
            <a:extLst>
              <a:ext uri="{FF2B5EF4-FFF2-40B4-BE49-F238E27FC236}">
                <a16:creationId xmlns:a16="http://schemas.microsoft.com/office/drawing/2014/main" id="{A5996561-24B5-F049-86F1-C1579A37A961}"/>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593B98D1-7ADA-8141-A26B-482CB9CAFD8F}"/>
              </a:ext>
            </a:extLst>
          </p:cNvPr>
          <p:cNvSpPr>
            <a:spLocks noGrp="1"/>
          </p:cNvSpPr>
          <p:nvPr>
            <p:ph type="sldNum" sz="quarter" idx="12"/>
          </p:nvPr>
        </p:nvSpPr>
        <p:spPr/>
        <p:txBody>
          <a:bodyPr/>
          <a:lstStyle/>
          <a:p>
            <a:fld id="{75A603B9-3BC4-0646-B3B0-54008A598299}" type="slidenum">
              <a:rPr lang="it-IT" smtClean="0"/>
              <a:pPr/>
              <a:t>‹N›</a:t>
            </a:fld>
            <a:endParaRPr lang="it-IT"/>
          </a:p>
        </p:txBody>
      </p:sp>
    </p:spTree>
    <p:extLst>
      <p:ext uri="{BB962C8B-B14F-4D97-AF65-F5344CB8AC3E}">
        <p14:creationId xmlns:p14="http://schemas.microsoft.com/office/powerpoint/2010/main" val="1869365986"/>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A3B196A-EA89-3F47-930A-F1E5C6337EE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7A8B3C4-F328-D647-844D-CFBB1F55A15A}"/>
              </a:ext>
            </a:extLst>
          </p:cNvPr>
          <p:cNvSpPr>
            <a:spLocks noGrp="1"/>
          </p:cNvSpPr>
          <p:nvPr>
            <p:ph idx="1"/>
          </p:nvPr>
        </p:nvSpPr>
        <p:spPr/>
        <p:txBody>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F24EBC7F-04AF-6541-A954-A4266733DFDA}"/>
              </a:ext>
            </a:extLst>
          </p:cNvPr>
          <p:cNvSpPr>
            <a:spLocks noGrp="1"/>
          </p:cNvSpPr>
          <p:nvPr>
            <p:ph type="dt" sz="half" idx="10"/>
          </p:nvPr>
        </p:nvSpPr>
        <p:spPr/>
        <p:txBody>
          <a:bodyPr/>
          <a:lstStyle/>
          <a:p>
            <a:fld id="{B0EFBC88-A634-D94A-B6F4-E1C0D93C1647}" type="datetime1">
              <a:rPr lang="it-IT" smtClean="0"/>
              <a:pPr/>
              <a:t>07/03/23</a:t>
            </a:fld>
            <a:endParaRPr lang="it-IT"/>
          </a:p>
        </p:txBody>
      </p:sp>
      <p:sp>
        <p:nvSpPr>
          <p:cNvPr id="5" name="Segnaposto piè di pagina 4">
            <a:extLst>
              <a:ext uri="{FF2B5EF4-FFF2-40B4-BE49-F238E27FC236}">
                <a16:creationId xmlns:a16="http://schemas.microsoft.com/office/drawing/2014/main" id="{4B4902EB-C22E-4343-8E09-D9A672D59AC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8A10449-7B4B-DE45-8E08-07F8343F22F9}"/>
              </a:ext>
            </a:extLst>
          </p:cNvPr>
          <p:cNvSpPr>
            <a:spLocks noGrp="1"/>
          </p:cNvSpPr>
          <p:nvPr>
            <p:ph type="sldNum" sz="quarter" idx="12"/>
          </p:nvPr>
        </p:nvSpPr>
        <p:spPr/>
        <p:txBody>
          <a:bodyPr/>
          <a:lstStyle/>
          <a:p>
            <a:fld id="{75A603B9-3BC4-0646-B3B0-54008A598299}" type="slidenum">
              <a:rPr lang="it-IT" smtClean="0"/>
              <a:pPr/>
              <a:t>‹N›</a:t>
            </a:fld>
            <a:endParaRPr lang="it-IT"/>
          </a:p>
        </p:txBody>
      </p:sp>
    </p:spTree>
    <p:extLst>
      <p:ext uri="{BB962C8B-B14F-4D97-AF65-F5344CB8AC3E}">
        <p14:creationId xmlns:p14="http://schemas.microsoft.com/office/powerpoint/2010/main" val="3408615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4D070D0-6D6F-444C-A01B-3391F3E42816}"/>
              </a:ext>
            </a:extLst>
          </p:cNvPr>
          <p:cNvSpPr>
            <a:spLocks noGrp="1"/>
          </p:cNvSpPr>
          <p:nvPr>
            <p:ph type="title"/>
          </p:nvPr>
        </p:nvSpPr>
        <p:spPr>
          <a:xfrm>
            <a:off x="587061" y="1602484"/>
            <a:ext cx="7421166" cy="2673781"/>
          </a:xfrm>
        </p:spPr>
        <p:txBody>
          <a:bodyPr anchor="b"/>
          <a:lstStyle>
            <a:lvl1pPr>
              <a:defRPr sz="4234"/>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FA4EB018-3EF7-8740-9F67-5F5A39083BD8}"/>
              </a:ext>
            </a:extLst>
          </p:cNvPr>
          <p:cNvSpPr>
            <a:spLocks noGrp="1"/>
          </p:cNvSpPr>
          <p:nvPr>
            <p:ph type="body" idx="1"/>
          </p:nvPr>
        </p:nvSpPr>
        <p:spPr>
          <a:xfrm>
            <a:off x="587061" y="4301560"/>
            <a:ext cx="7421166" cy="1406078"/>
          </a:xfrm>
        </p:spPr>
        <p:txBody>
          <a:bodyPr/>
          <a:lstStyle>
            <a:lvl1pPr marL="0" indent="0">
              <a:buNone/>
              <a:defRPr sz="1694">
                <a:solidFill>
                  <a:schemeClr val="tx1">
                    <a:tint val="75000"/>
                  </a:schemeClr>
                </a:solidFill>
              </a:defRPr>
            </a:lvl1pPr>
            <a:lvl2pPr marL="322646" indent="0">
              <a:buNone/>
              <a:defRPr sz="1411">
                <a:solidFill>
                  <a:schemeClr val="tx1">
                    <a:tint val="75000"/>
                  </a:schemeClr>
                </a:solidFill>
              </a:defRPr>
            </a:lvl2pPr>
            <a:lvl3pPr marL="645292" indent="0">
              <a:buNone/>
              <a:defRPr sz="1270">
                <a:solidFill>
                  <a:schemeClr val="tx1">
                    <a:tint val="75000"/>
                  </a:schemeClr>
                </a:solidFill>
              </a:defRPr>
            </a:lvl3pPr>
            <a:lvl4pPr marL="967938" indent="0">
              <a:buNone/>
              <a:defRPr sz="1129">
                <a:solidFill>
                  <a:schemeClr val="tx1">
                    <a:tint val="75000"/>
                  </a:schemeClr>
                </a:solidFill>
              </a:defRPr>
            </a:lvl4pPr>
            <a:lvl5pPr marL="1290584" indent="0">
              <a:buNone/>
              <a:defRPr sz="1129">
                <a:solidFill>
                  <a:schemeClr val="tx1">
                    <a:tint val="75000"/>
                  </a:schemeClr>
                </a:solidFill>
              </a:defRPr>
            </a:lvl5pPr>
            <a:lvl6pPr marL="1613230" indent="0">
              <a:buNone/>
              <a:defRPr sz="1129">
                <a:solidFill>
                  <a:schemeClr val="tx1">
                    <a:tint val="75000"/>
                  </a:schemeClr>
                </a:solidFill>
              </a:defRPr>
            </a:lvl6pPr>
            <a:lvl7pPr marL="1935876" indent="0">
              <a:buNone/>
              <a:defRPr sz="1129">
                <a:solidFill>
                  <a:schemeClr val="tx1">
                    <a:tint val="75000"/>
                  </a:schemeClr>
                </a:solidFill>
              </a:defRPr>
            </a:lvl7pPr>
            <a:lvl8pPr marL="2258522" indent="0">
              <a:buNone/>
              <a:defRPr sz="1129">
                <a:solidFill>
                  <a:schemeClr val="tx1">
                    <a:tint val="75000"/>
                  </a:schemeClr>
                </a:solidFill>
              </a:defRPr>
            </a:lvl8pPr>
            <a:lvl9pPr marL="2581168" indent="0">
              <a:buNone/>
              <a:defRPr sz="1129">
                <a:solidFill>
                  <a:schemeClr val="tx1">
                    <a:tint val="75000"/>
                  </a:schemeClr>
                </a:solidFill>
              </a:defRPr>
            </a:lvl9p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CD3FDF26-C1FA-6E42-AED6-FC753B6A2971}"/>
              </a:ext>
            </a:extLst>
          </p:cNvPr>
          <p:cNvSpPr>
            <a:spLocks noGrp="1"/>
          </p:cNvSpPr>
          <p:nvPr>
            <p:ph type="dt" sz="half" idx="10"/>
          </p:nvPr>
        </p:nvSpPr>
        <p:spPr/>
        <p:txBody>
          <a:bodyPr/>
          <a:lstStyle/>
          <a:p>
            <a:fld id="{31CF5611-A616-4244-8BBB-2AF8F8A542BE}" type="datetime1">
              <a:rPr lang="it-IT" smtClean="0"/>
              <a:pPr/>
              <a:t>07/03/23</a:t>
            </a:fld>
            <a:endParaRPr lang="it-IT"/>
          </a:p>
        </p:txBody>
      </p:sp>
      <p:sp>
        <p:nvSpPr>
          <p:cNvPr id="5" name="Segnaposto piè di pagina 4">
            <a:extLst>
              <a:ext uri="{FF2B5EF4-FFF2-40B4-BE49-F238E27FC236}">
                <a16:creationId xmlns:a16="http://schemas.microsoft.com/office/drawing/2014/main" id="{4D7C1A17-5DF2-E548-86A6-89A5CD4B500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4FAA1D88-6C76-9549-9F80-ECB126154F93}"/>
              </a:ext>
            </a:extLst>
          </p:cNvPr>
          <p:cNvSpPr>
            <a:spLocks noGrp="1"/>
          </p:cNvSpPr>
          <p:nvPr>
            <p:ph type="sldNum" sz="quarter" idx="12"/>
          </p:nvPr>
        </p:nvSpPr>
        <p:spPr/>
        <p:txBody>
          <a:bodyPr/>
          <a:lstStyle/>
          <a:p>
            <a:fld id="{75A603B9-3BC4-0646-B3B0-54008A598299}" type="slidenum">
              <a:rPr lang="it-IT" smtClean="0"/>
              <a:pPr/>
              <a:t>‹N›</a:t>
            </a:fld>
            <a:endParaRPr lang="it-IT"/>
          </a:p>
        </p:txBody>
      </p:sp>
    </p:spTree>
    <p:extLst>
      <p:ext uri="{BB962C8B-B14F-4D97-AF65-F5344CB8AC3E}">
        <p14:creationId xmlns:p14="http://schemas.microsoft.com/office/powerpoint/2010/main" val="692005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F1948AE-9905-414F-9828-2CC8C32B6E61}"/>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EEFBCB1B-A622-0042-AC56-F1ADA3423E14}"/>
              </a:ext>
            </a:extLst>
          </p:cNvPr>
          <p:cNvSpPr>
            <a:spLocks noGrp="1"/>
          </p:cNvSpPr>
          <p:nvPr>
            <p:ph sz="half" idx="1"/>
          </p:nvPr>
        </p:nvSpPr>
        <p:spPr>
          <a:xfrm>
            <a:off x="591542" y="1711101"/>
            <a:ext cx="3656806" cy="4078372"/>
          </a:xfrm>
        </p:spPr>
        <p:txBody>
          <a:body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09FAE501-0FD9-BE48-AF76-427C97111BED}"/>
              </a:ext>
            </a:extLst>
          </p:cNvPr>
          <p:cNvSpPr>
            <a:spLocks noGrp="1"/>
          </p:cNvSpPr>
          <p:nvPr>
            <p:ph sz="half" idx="2"/>
          </p:nvPr>
        </p:nvSpPr>
        <p:spPr>
          <a:xfrm>
            <a:off x="4355902" y="1711101"/>
            <a:ext cx="3656806" cy="4078372"/>
          </a:xfrm>
        </p:spPr>
        <p:txBody>
          <a:body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1D76FF61-1A8B-1C4E-9B87-ABCB2F852E6B}"/>
              </a:ext>
            </a:extLst>
          </p:cNvPr>
          <p:cNvSpPr>
            <a:spLocks noGrp="1"/>
          </p:cNvSpPr>
          <p:nvPr>
            <p:ph type="dt" sz="half" idx="10"/>
          </p:nvPr>
        </p:nvSpPr>
        <p:spPr/>
        <p:txBody>
          <a:bodyPr/>
          <a:lstStyle/>
          <a:p>
            <a:fld id="{39053AA5-923E-E04E-AEA5-441BB54F5693}" type="datetime1">
              <a:rPr lang="it-IT" smtClean="0"/>
              <a:pPr/>
              <a:t>07/03/23</a:t>
            </a:fld>
            <a:endParaRPr lang="it-IT"/>
          </a:p>
        </p:txBody>
      </p:sp>
      <p:sp>
        <p:nvSpPr>
          <p:cNvPr id="6" name="Segnaposto piè di pagina 5">
            <a:extLst>
              <a:ext uri="{FF2B5EF4-FFF2-40B4-BE49-F238E27FC236}">
                <a16:creationId xmlns:a16="http://schemas.microsoft.com/office/drawing/2014/main" id="{16564A74-1C4E-6343-8333-2998FC0C1785}"/>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B9C54CE-C7BE-FB48-967F-1AA7DDCBE219}"/>
              </a:ext>
            </a:extLst>
          </p:cNvPr>
          <p:cNvSpPr>
            <a:spLocks noGrp="1"/>
          </p:cNvSpPr>
          <p:nvPr>
            <p:ph type="sldNum" sz="quarter" idx="12"/>
          </p:nvPr>
        </p:nvSpPr>
        <p:spPr/>
        <p:txBody>
          <a:bodyPr/>
          <a:lstStyle/>
          <a:p>
            <a:fld id="{75A603B9-3BC4-0646-B3B0-54008A598299}" type="slidenum">
              <a:rPr lang="it-IT" smtClean="0"/>
              <a:pPr/>
              <a:t>‹N›</a:t>
            </a:fld>
            <a:endParaRPr lang="it-IT"/>
          </a:p>
        </p:txBody>
      </p:sp>
    </p:spTree>
    <p:extLst>
      <p:ext uri="{BB962C8B-B14F-4D97-AF65-F5344CB8AC3E}">
        <p14:creationId xmlns:p14="http://schemas.microsoft.com/office/powerpoint/2010/main" val="592410874"/>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412577-0D99-FD41-B74F-8839996E3194}"/>
              </a:ext>
            </a:extLst>
          </p:cNvPr>
          <p:cNvSpPr>
            <a:spLocks noGrp="1"/>
          </p:cNvSpPr>
          <p:nvPr>
            <p:ph type="title"/>
          </p:nvPr>
        </p:nvSpPr>
        <p:spPr>
          <a:xfrm>
            <a:off x="592663" y="342220"/>
            <a:ext cx="7421166" cy="1242409"/>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5F5D2F7F-7ADC-6645-84EF-AAC61DB682FB}"/>
              </a:ext>
            </a:extLst>
          </p:cNvPr>
          <p:cNvSpPr>
            <a:spLocks noGrp="1"/>
          </p:cNvSpPr>
          <p:nvPr>
            <p:ph type="body" idx="1"/>
          </p:nvPr>
        </p:nvSpPr>
        <p:spPr>
          <a:xfrm>
            <a:off x="592663" y="1575701"/>
            <a:ext cx="3640001" cy="772227"/>
          </a:xfrm>
        </p:spPr>
        <p:txBody>
          <a:bodyPr anchor="b"/>
          <a:lstStyle>
            <a:lvl1pPr marL="0" indent="0">
              <a:buNone/>
              <a:defRPr sz="1694" b="1"/>
            </a:lvl1pPr>
            <a:lvl2pPr marL="322646" indent="0">
              <a:buNone/>
              <a:defRPr sz="1411" b="1"/>
            </a:lvl2pPr>
            <a:lvl3pPr marL="645292" indent="0">
              <a:buNone/>
              <a:defRPr sz="1270" b="1"/>
            </a:lvl3pPr>
            <a:lvl4pPr marL="967938" indent="0">
              <a:buNone/>
              <a:defRPr sz="1129" b="1"/>
            </a:lvl4pPr>
            <a:lvl5pPr marL="1290584" indent="0">
              <a:buNone/>
              <a:defRPr sz="1129" b="1"/>
            </a:lvl5pPr>
            <a:lvl6pPr marL="1613230" indent="0">
              <a:buNone/>
              <a:defRPr sz="1129" b="1"/>
            </a:lvl6pPr>
            <a:lvl7pPr marL="1935876" indent="0">
              <a:buNone/>
              <a:defRPr sz="1129" b="1"/>
            </a:lvl7pPr>
            <a:lvl8pPr marL="2258522" indent="0">
              <a:buNone/>
              <a:defRPr sz="1129" b="1"/>
            </a:lvl8pPr>
            <a:lvl9pPr marL="2581168" indent="0">
              <a:buNone/>
              <a:defRPr sz="1129" b="1"/>
            </a:lvl9p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7FB7F31A-9D1A-B648-8709-560EA0CCA68E}"/>
              </a:ext>
            </a:extLst>
          </p:cNvPr>
          <p:cNvSpPr>
            <a:spLocks noGrp="1"/>
          </p:cNvSpPr>
          <p:nvPr>
            <p:ph sz="half" idx="2"/>
          </p:nvPr>
        </p:nvSpPr>
        <p:spPr>
          <a:xfrm>
            <a:off x="592663" y="2347928"/>
            <a:ext cx="3640001" cy="3453449"/>
          </a:xfrm>
        </p:spPr>
        <p:txBody>
          <a:bodyPr/>
          <a:lstStyle/>
          <a:p>
            <a:r>
              <a:rPr lang="it-IT"/>
              <a:t>Modifica gli stili del testo dello schema
Secondo livello
Terzo livello
Quarto livello
Quinto livello</a:t>
            </a:r>
          </a:p>
        </p:txBody>
      </p:sp>
      <p:sp>
        <p:nvSpPr>
          <p:cNvPr id="5" name="Segnaposto testo 4">
            <a:extLst>
              <a:ext uri="{FF2B5EF4-FFF2-40B4-BE49-F238E27FC236}">
                <a16:creationId xmlns:a16="http://schemas.microsoft.com/office/drawing/2014/main" id="{BC872661-D174-D040-A095-AA3105DFFC89}"/>
              </a:ext>
            </a:extLst>
          </p:cNvPr>
          <p:cNvSpPr>
            <a:spLocks noGrp="1"/>
          </p:cNvSpPr>
          <p:nvPr>
            <p:ph type="body" sz="quarter" idx="3"/>
          </p:nvPr>
        </p:nvSpPr>
        <p:spPr>
          <a:xfrm>
            <a:off x="4355902" y="1575701"/>
            <a:ext cx="3657927" cy="772227"/>
          </a:xfrm>
        </p:spPr>
        <p:txBody>
          <a:bodyPr anchor="b"/>
          <a:lstStyle>
            <a:lvl1pPr marL="0" indent="0">
              <a:buNone/>
              <a:defRPr sz="1694" b="1"/>
            </a:lvl1pPr>
            <a:lvl2pPr marL="322646" indent="0">
              <a:buNone/>
              <a:defRPr sz="1411" b="1"/>
            </a:lvl2pPr>
            <a:lvl3pPr marL="645292" indent="0">
              <a:buNone/>
              <a:defRPr sz="1270" b="1"/>
            </a:lvl3pPr>
            <a:lvl4pPr marL="967938" indent="0">
              <a:buNone/>
              <a:defRPr sz="1129" b="1"/>
            </a:lvl4pPr>
            <a:lvl5pPr marL="1290584" indent="0">
              <a:buNone/>
              <a:defRPr sz="1129" b="1"/>
            </a:lvl5pPr>
            <a:lvl6pPr marL="1613230" indent="0">
              <a:buNone/>
              <a:defRPr sz="1129" b="1"/>
            </a:lvl6pPr>
            <a:lvl7pPr marL="1935876" indent="0">
              <a:buNone/>
              <a:defRPr sz="1129" b="1"/>
            </a:lvl7pPr>
            <a:lvl8pPr marL="2258522" indent="0">
              <a:buNone/>
              <a:defRPr sz="1129" b="1"/>
            </a:lvl8pPr>
            <a:lvl9pPr marL="2581168" indent="0">
              <a:buNone/>
              <a:defRPr sz="1129" b="1"/>
            </a:lvl9pPr>
          </a:lstStyle>
          <a:p>
            <a:r>
              <a:rPr lang="it-IT"/>
              <a:t>Modifica gli stili del testo dello schema
Secondo livello
Terzo livello
Quarto livello
Quinto livello</a:t>
            </a:r>
          </a:p>
        </p:txBody>
      </p:sp>
      <p:sp>
        <p:nvSpPr>
          <p:cNvPr id="6" name="Segnaposto contenuto 5">
            <a:extLst>
              <a:ext uri="{FF2B5EF4-FFF2-40B4-BE49-F238E27FC236}">
                <a16:creationId xmlns:a16="http://schemas.microsoft.com/office/drawing/2014/main" id="{743E6FAB-72C2-6949-B814-3D835BB11722}"/>
              </a:ext>
            </a:extLst>
          </p:cNvPr>
          <p:cNvSpPr>
            <a:spLocks noGrp="1"/>
          </p:cNvSpPr>
          <p:nvPr>
            <p:ph sz="quarter" idx="4"/>
          </p:nvPr>
        </p:nvSpPr>
        <p:spPr>
          <a:xfrm>
            <a:off x="4355902" y="2347928"/>
            <a:ext cx="3657927" cy="3453449"/>
          </a:xfrm>
        </p:spPr>
        <p:txBody>
          <a:bodyPr/>
          <a:lstStyle/>
          <a:p>
            <a:r>
              <a:rPr lang="it-IT"/>
              <a:t>Modifica gli stili del testo dello schema
Secondo livello
Terzo livello
Quarto livello
Quinto livello</a:t>
            </a:r>
          </a:p>
        </p:txBody>
      </p:sp>
      <p:sp>
        <p:nvSpPr>
          <p:cNvPr id="7" name="Segnaposto data 6">
            <a:extLst>
              <a:ext uri="{FF2B5EF4-FFF2-40B4-BE49-F238E27FC236}">
                <a16:creationId xmlns:a16="http://schemas.microsoft.com/office/drawing/2014/main" id="{1558430B-5A64-3741-88F6-F6954106ACAB}"/>
              </a:ext>
            </a:extLst>
          </p:cNvPr>
          <p:cNvSpPr>
            <a:spLocks noGrp="1"/>
          </p:cNvSpPr>
          <p:nvPr>
            <p:ph type="dt" sz="half" idx="10"/>
          </p:nvPr>
        </p:nvSpPr>
        <p:spPr/>
        <p:txBody>
          <a:bodyPr/>
          <a:lstStyle/>
          <a:p>
            <a:fld id="{85A48E68-8B4C-6041-A064-51020BD57CA9}" type="datetime1">
              <a:rPr lang="it-IT" smtClean="0"/>
              <a:pPr/>
              <a:t>07/03/23</a:t>
            </a:fld>
            <a:endParaRPr lang="it-IT"/>
          </a:p>
        </p:txBody>
      </p:sp>
      <p:sp>
        <p:nvSpPr>
          <p:cNvPr id="8" name="Segnaposto piè di pagina 7">
            <a:extLst>
              <a:ext uri="{FF2B5EF4-FFF2-40B4-BE49-F238E27FC236}">
                <a16:creationId xmlns:a16="http://schemas.microsoft.com/office/drawing/2014/main" id="{1DD31617-8281-8C4E-98E6-EBD7B94322A6}"/>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6C48EDB4-07B2-BA44-9172-AFDED027EDDB}"/>
              </a:ext>
            </a:extLst>
          </p:cNvPr>
          <p:cNvSpPr>
            <a:spLocks noGrp="1"/>
          </p:cNvSpPr>
          <p:nvPr>
            <p:ph type="sldNum" sz="quarter" idx="12"/>
          </p:nvPr>
        </p:nvSpPr>
        <p:spPr/>
        <p:txBody>
          <a:bodyPr/>
          <a:lstStyle/>
          <a:p>
            <a:fld id="{75A603B9-3BC4-0646-B3B0-54008A598299}" type="slidenum">
              <a:rPr lang="it-IT" smtClean="0"/>
              <a:pPr/>
              <a:t>‹N›</a:t>
            </a:fld>
            <a:endParaRPr lang="it-IT"/>
          </a:p>
        </p:txBody>
      </p:sp>
    </p:spTree>
    <p:extLst>
      <p:ext uri="{BB962C8B-B14F-4D97-AF65-F5344CB8AC3E}">
        <p14:creationId xmlns:p14="http://schemas.microsoft.com/office/powerpoint/2010/main" val="18258785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6EB2F75-E9BF-A349-8267-543B566A3D40}"/>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8CC9DB84-07C5-2846-917F-B16E7783C279}"/>
              </a:ext>
            </a:extLst>
          </p:cNvPr>
          <p:cNvSpPr>
            <a:spLocks noGrp="1"/>
          </p:cNvSpPr>
          <p:nvPr>
            <p:ph type="dt" sz="half" idx="10"/>
          </p:nvPr>
        </p:nvSpPr>
        <p:spPr/>
        <p:txBody>
          <a:bodyPr/>
          <a:lstStyle/>
          <a:p>
            <a:fld id="{6C53F825-9BDE-3D4A-8E2E-8127D31C4ABB}" type="datetime1">
              <a:rPr lang="it-IT" smtClean="0"/>
              <a:pPr/>
              <a:t>07/03/23</a:t>
            </a:fld>
            <a:endParaRPr lang="it-IT"/>
          </a:p>
        </p:txBody>
      </p:sp>
      <p:sp>
        <p:nvSpPr>
          <p:cNvPr id="4" name="Segnaposto piè di pagina 3">
            <a:extLst>
              <a:ext uri="{FF2B5EF4-FFF2-40B4-BE49-F238E27FC236}">
                <a16:creationId xmlns:a16="http://schemas.microsoft.com/office/drawing/2014/main" id="{B32F4B63-4303-B34F-AEE7-2650A21D9F5B}"/>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66C76607-3A28-F744-B55F-D9320E3992D4}"/>
              </a:ext>
            </a:extLst>
          </p:cNvPr>
          <p:cNvSpPr>
            <a:spLocks noGrp="1"/>
          </p:cNvSpPr>
          <p:nvPr>
            <p:ph type="sldNum" sz="quarter" idx="12"/>
          </p:nvPr>
        </p:nvSpPr>
        <p:spPr/>
        <p:txBody>
          <a:bodyPr/>
          <a:lstStyle/>
          <a:p>
            <a:fld id="{75A603B9-3BC4-0646-B3B0-54008A598299}" type="slidenum">
              <a:rPr lang="it-IT" smtClean="0"/>
              <a:pPr/>
              <a:t>‹N›</a:t>
            </a:fld>
            <a:endParaRPr lang="it-IT"/>
          </a:p>
        </p:txBody>
      </p:sp>
    </p:spTree>
    <p:extLst>
      <p:ext uri="{BB962C8B-B14F-4D97-AF65-F5344CB8AC3E}">
        <p14:creationId xmlns:p14="http://schemas.microsoft.com/office/powerpoint/2010/main" val="40841514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5435BCAD-6409-C145-A34F-D7511AFA6723}"/>
              </a:ext>
            </a:extLst>
          </p:cNvPr>
          <p:cNvSpPr>
            <a:spLocks noGrp="1"/>
          </p:cNvSpPr>
          <p:nvPr>
            <p:ph type="dt" sz="half" idx="10"/>
          </p:nvPr>
        </p:nvSpPr>
        <p:spPr/>
        <p:txBody>
          <a:bodyPr/>
          <a:lstStyle/>
          <a:p>
            <a:fld id="{39053AA5-923E-E04E-AEA5-441BB54F5693}" type="datetime1">
              <a:rPr lang="it-IT" smtClean="0"/>
              <a:pPr/>
              <a:t>07/03/23</a:t>
            </a:fld>
            <a:endParaRPr lang="it-IT"/>
          </a:p>
        </p:txBody>
      </p:sp>
      <p:sp>
        <p:nvSpPr>
          <p:cNvPr id="3" name="Segnaposto piè di pagina 2">
            <a:extLst>
              <a:ext uri="{FF2B5EF4-FFF2-40B4-BE49-F238E27FC236}">
                <a16:creationId xmlns:a16="http://schemas.microsoft.com/office/drawing/2014/main" id="{CCBB36C8-D5FD-1D40-BBC1-C1C94C900354}"/>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48E348F5-BE1A-9148-8612-E3A1E0DDABD1}"/>
              </a:ext>
            </a:extLst>
          </p:cNvPr>
          <p:cNvSpPr>
            <a:spLocks noGrp="1"/>
          </p:cNvSpPr>
          <p:nvPr>
            <p:ph type="sldNum" sz="quarter" idx="12"/>
          </p:nvPr>
        </p:nvSpPr>
        <p:spPr/>
        <p:txBody>
          <a:bodyPr/>
          <a:lstStyle/>
          <a:p>
            <a:fld id="{75A603B9-3BC4-0646-B3B0-54008A598299}" type="slidenum">
              <a:rPr lang="it-IT" smtClean="0"/>
              <a:pPr/>
              <a:t>‹N›</a:t>
            </a:fld>
            <a:endParaRPr lang="it-IT"/>
          </a:p>
        </p:txBody>
      </p:sp>
    </p:spTree>
    <p:extLst>
      <p:ext uri="{BB962C8B-B14F-4D97-AF65-F5344CB8AC3E}">
        <p14:creationId xmlns:p14="http://schemas.microsoft.com/office/powerpoint/2010/main" val="3282489384"/>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221C79-370F-454A-AE79-F5031AD8F5CC}"/>
              </a:ext>
            </a:extLst>
          </p:cNvPr>
          <p:cNvSpPr>
            <a:spLocks noGrp="1"/>
          </p:cNvSpPr>
          <p:nvPr>
            <p:ph type="title"/>
          </p:nvPr>
        </p:nvSpPr>
        <p:spPr>
          <a:xfrm>
            <a:off x="592663" y="428519"/>
            <a:ext cx="2775094" cy="1499817"/>
          </a:xfrm>
        </p:spPr>
        <p:txBody>
          <a:bodyPr anchor="b"/>
          <a:lstStyle>
            <a:lvl1pPr>
              <a:defRPr sz="2258"/>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BCF3A8DC-3D25-E144-A1F9-FDFA47AE6CD5}"/>
              </a:ext>
            </a:extLst>
          </p:cNvPr>
          <p:cNvSpPr>
            <a:spLocks noGrp="1"/>
          </p:cNvSpPr>
          <p:nvPr>
            <p:ph idx="1"/>
          </p:nvPr>
        </p:nvSpPr>
        <p:spPr>
          <a:xfrm>
            <a:off x="3657927" y="925483"/>
            <a:ext cx="4355902" cy="4567896"/>
          </a:xfrm>
        </p:spPr>
        <p:txBody>
          <a:bodyPr/>
          <a:lstStyle>
            <a:lvl1pPr>
              <a:defRPr sz="2258"/>
            </a:lvl1pPr>
            <a:lvl2pPr>
              <a:defRPr sz="1976"/>
            </a:lvl2pPr>
            <a:lvl3pPr>
              <a:defRPr sz="1694"/>
            </a:lvl3pPr>
            <a:lvl4pPr>
              <a:defRPr sz="1411"/>
            </a:lvl4pPr>
            <a:lvl5pPr>
              <a:defRPr sz="1411"/>
            </a:lvl5pPr>
            <a:lvl6pPr>
              <a:defRPr sz="1411"/>
            </a:lvl6pPr>
            <a:lvl7pPr>
              <a:defRPr sz="1411"/>
            </a:lvl7pPr>
            <a:lvl8pPr>
              <a:defRPr sz="1411"/>
            </a:lvl8pPr>
            <a:lvl9pPr>
              <a:defRPr sz="1411"/>
            </a:lvl9pPr>
          </a:lstStyle>
          <a:p>
            <a:r>
              <a:rPr lang="it-IT"/>
              <a:t>Modifica gli stili del testo dello schema
Secondo livello
Terzo livello
Quarto livello
Quinto livello</a:t>
            </a:r>
          </a:p>
        </p:txBody>
      </p:sp>
      <p:sp>
        <p:nvSpPr>
          <p:cNvPr id="4" name="Segnaposto testo 3">
            <a:extLst>
              <a:ext uri="{FF2B5EF4-FFF2-40B4-BE49-F238E27FC236}">
                <a16:creationId xmlns:a16="http://schemas.microsoft.com/office/drawing/2014/main" id="{1F3960D1-F49A-F448-9C62-A2023A96364E}"/>
              </a:ext>
            </a:extLst>
          </p:cNvPr>
          <p:cNvSpPr>
            <a:spLocks noGrp="1"/>
          </p:cNvSpPr>
          <p:nvPr>
            <p:ph type="body" sz="half" idx="2"/>
          </p:nvPr>
        </p:nvSpPr>
        <p:spPr>
          <a:xfrm>
            <a:off x="592663" y="1928336"/>
            <a:ext cx="2775094" cy="3572482"/>
          </a:xfrm>
        </p:spPr>
        <p:txBody>
          <a:bodyPr/>
          <a:lstStyle>
            <a:lvl1pPr marL="0" indent="0">
              <a:buNone/>
              <a:defRPr sz="1129"/>
            </a:lvl1pPr>
            <a:lvl2pPr marL="322646" indent="0">
              <a:buNone/>
              <a:defRPr sz="988"/>
            </a:lvl2pPr>
            <a:lvl3pPr marL="645292" indent="0">
              <a:buNone/>
              <a:defRPr sz="847"/>
            </a:lvl3pPr>
            <a:lvl4pPr marL="967938" indent="0">
              <a:buNone/>
              <a:defRPr sz="706"/>
            </a:lvl4pPr>
            <a:lvl5pPr marL="1290584" indent="0">
              <a:buNone/>
              <a:defRPr sz="706"/>
            </a:lvl5pPr>
            <a:lvl6pPr marL="1613230" indent="0">
              <a:buNone/>
              <a:defRPr sz="706"/>
            </a:lvl6pPr>
            <a:lvl7pPr marL="1935876" indent="0">
              <a:buNone/>
              <a:defRPr sz="706"/>
            </a:lvl7pPr>
            <a:lvl8pPr marL="2258522" indent="0">
              <a:buNone/>
              <a:defRPr sz="706"/>
            </a:lvl8pPr>
            <a:lvl9pPr marL="2581168" indent="0">
              <a:buNone/>
              <a:defRPr sz="706"/>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FBE3A095-C17B-5842-A2D0-AF1DF255E3BC}"/>
              </a:ext>
            </a:extLst>
          </p:cNvPr>
          <p:cNvSpPr>
            <a:spLocks noGrp="1"/>
          </p:cNvSpPr>
          <p:nvPr>
            <p:ph type="dt" sz="half" idx="10"/>
          </p:nvPr>
        </p:nvSpPr>
        <p:spPr/>
        <p:txBody>
          <a:bodyPr/>
          <a:lstStyle/>
          <a:p>
            <a:fld id="{CB324358-1CD5-DC43-9707-F858896EB8FC}" type="datetime1">
              <a:rPr lang="it-IT" smtClean="0"/>
              <a:pPr/>
              <a:t>07/03/23</a:t>
            </a:fld>
            <a:endParaRPr lang="it-IT"/>
          </a:p>
        </p:txBody>
      </p:sp>
      <p:sp>
        <p:nvSpPr>
          <p:cNvPr id="6" name="Segnaposto piè di pagina 5">
            <a:extLst>
              <a:ext uri="{FF2B5EF4-FFF2-40B4-BE49-F238E27FC236}">
                <a16:creationId xmlns:a16="http://schemas.microsoft.com/office/drawing/2014/main" id="{376EBDBD-87E7-BD40-896F-32DFF02A197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9155770D-AECF-C54D-9F4F-FE4EE28E708D}"/>
              </a:ext>
            </a:extLst>
          </p:cNvPr>
          <p:cNvSpPr>
            <a:spLocks noGrp="1"/>
          </p:cNvSpPr>
          <p:nvPr>
            <p:ph type="sldNum" sz="quarter" idx="12"/>
          </p:nvPr>
        </p:nvSpPr>
        <p:spPr/>
        <p:txBody>
          <a:bodyPr/>
          <a:lstStyle/>
          <a:p>
            <a:fld id="{75A603B9-3BC4-0646-B3B0-54008A598299}" type="slidenum">
              <a:rPr lang="it-IT" smtClean="0"/>
              <a:pPr/>
              <a:t>‹N›</a:t>
            </a:fld>
            <a:endParaRPr lang="it-IT"/>
          </a:p>
        </p:txBody>
      </p:sp>
    </p:spTree>
    <p:extLst>
      <p:ext uri="{BB962C8B-B14F-4D97-AF65-F5344CB8AC3E}">
        <p14:creationId xmlns:p14="http://schemas.microsoft.com/office/powerpoint/2010/main" val="797402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A4ACA16-60CE-3A48-8F23-CD3D7FA1A311}"/>
              </a:ext>
            </a:extLst>
          </p:cNvPr>
          <p:cNvSpPr>
            <a:spLocks noGrp="1"/>
          </p:cNvSpPr>
          <p:nvPr>
            <p:ph type="title"/>
          </p:nvPr>
        </p:nvSpPr>
        <p:spPr>
          <a:xfrm>
            <a:off x="592663" y="428519"/>
            <a:ext cx="2775094" cy="1499817"/>
          </a:xfrm>
        </p:spPr>
        <p:txBody>
          <a:bodyPr anchor="b"/>
          <a:lstStyle>
            <a:lvl1pPr>
              <a:defRPr sz="2258"/>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7EE48961-DC1F-EF4C-9083-4F6F4F392CD2}"/>
              </a:ext>
            </a:extLst>
          </p:cNvPr>
          <p:cNvSpPr>
            <a:spLocks noGrp="1"/>
          </p:cNvSpPr>
          <p:nvPr>
            <p:ph type="pic" idx="1"/>
          </p:nvPr>
        </p:nvSpPr>
        <p:spPr>
          <a:xfrm>
            <a:off x="3657927" y="925483"/>
            <a:ext cx="4355902" cy="4567896"/>
          </a:xfrm>
        </p:spPr>
        <p:txBody>
          <a:bodyPr/>
          <a:lstStyle>
            <a:lvl1pPr marL="0" indent="0">
              <a:buNone/>
              <a:defRPr sz="2258"/>
            </a:lvl1pPr>
            <a:lvl2pPr marL="322646" indent="0">
              <a:buNone/>
              <a:defRPr sz="1976"/>
            </a:lvl2pPr>
            <a:lvl3pPr marL="645292" indent="0">
              <a:buNone/>
              <a:defRPr sz="1694"/>
            </a:lvl3pPr>
            <a:lvl4pPr marL="967938" indent="0">
              <a:buNone/>
              <a:defRPr sz="1411"/>
            </a:lvl4pPr>
            <a:lvl5pPr marL="1290584" indent="0">
              <a:buNone/>
              <a:defRPr sz="1411"/>
            </a:lvl5pPr>
            <a:lvl6pPr marL="1613230" indent="0">
              <a:buNone/>
              <a:defRPr sz="1411"/>
            </a:lvl6pPr>
            <a:lvl7pPr marL="1935876" indent="0">
              <a:buNone/>
              <a:defRPr sz="1411"/>
            </a:lvl7pPr>
            <a:lvl8pPr marL="2258522" indent="0">
              <a:buNone/>
              <a:defRPr sz="1411"/>
            </a:lvl8pPr>
            <a:lvl9pPr marL="2581168" indent="0">
              <a:buNone/>
              <a:defRPr sz="1411"/>
            </a:lvl9pPr>
          </a:lstStyle>
          <a:p>
            <a:endParaRPr lang="it-IT"/>
          </a:p>
        </p:txBody>
      </p:sp>
      <p:sp>
        <p:nvSpPr>
          <p:cNvPr id="4" name="Segnaposto testo 3">
            <a:extLst>
              <a:ext uri="{FF2B5EF4-FFF2-40B4-BE49-F238E27FC236}">
                <a16:creationId xmlns:a16="http://schemas.microsoft.com/office/drawing/2014/main" id="{F164E82B-02F9-F04D-B26C-78D69B8D0D4F}"/>
              </a:ext>
            </a:extLst>
          </p:cNvPr>
          <p:cNvSpPr>
            <a:spLocks noGrp="1"/>
          </p:cNvSpPr>
          <p:nvPr>
            <p:ph type="body" sz="half" idx="2"/>
          </p:nvPr>
        </p:nvSpPr>
        <p:spPr>
          <a:xfrm>
            <a:off x="592663" y="1928336"/>
            <a:ext cx="2775094" cy="3572482"/>
          </a:xfrm>
        </p:spPr>
        <p:txBody>
          <a:bodyPr/>
          <a:lstStyle>
            <a:lvl1pPr marL="0" indent="0">
              <a:buNone/>
              <a:defRPr sz="1129"/>
            </a:lvl1pPr>
            <a:lvl2pPr marL="322646" indent="0">
              <a:buNone/>
              <a:defRPr sz="988"/>
            </a:lvl2pPr>
            <a:lvl3pPr marL="645292" indent="0">
              <a:buNone/>
              <a:defRPr sz="847"/>
            </a:lvl3pPr>
            <a:lvl4pPr marL="967938" indent="0">
              <a:buNone/>
              <a:defRPr sz="706"/>
            </a:lvl4pPr>
            <a:lvl5pPr marL="1290584" indent="0">
              <a:buNone/>
              <a:defRPr sz="706"/>
            </a:lvl5pPr>
            <a:lvl6pPr marL="1613230" indent="0">
              <a:buNone/>
              <a:defRPr sz="706"/>
            </a:lvl6pPr>
            <a:lvl7pPr marL="1935876" indent="0">
              <a:buNone/>
              <a:defRPr sz="706"/>
            </a:lvl7pPr>
            <a:lvl8pPr marL="2258522" indent="0">
              <a:buNone/>
              <a:defRPr sz="706"/>
            </a:lvl8pPr>
            <a:lvl9pPr marL="2581168" indent="0">
              <a:buNone/>
              <a:defRPr sz="706"/>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21A97AA7-2190-9249-ABBB-0098BAA67418}"/>
              </a:ext>
            </a:extLst>
          </p:cNvPr>
          <p:cNvSpPr>
            <a:spLocks noGrp="1"/>
          </p:cNvSpPr>
          <p:nvPr>
            <p:ph type="dt" sz="half" idx="10"/>
          </p:nvPr>
        </p:nvSpPr>
        <p:spPr/>
        <p:txBody>
          <a:bodyPr/>
          <a:lstStyle/>
          <a:p>
            <a:fld id="{4FA62E37-7718-D04C-A49E-F63B4C91F0A6}" type="datetime1">
              <a:rPr lang="it-IT" smtClean="0"/>
              <a:pPr/>
              <a:t>07/03/23</a:t>
            </a:fld>
            <a:endParaRPr lang="it-IT"/>
          </a:p>
        </p:txBody>
      </p:sp>
      <p:sp>
        <p:nvSpPr>
          <p:cNvPr id="6" name="Segnaposto piè di pagina 5">
            <a:extLst>
              <a:ext uri="{FF2B5EF4-FFF2-40B4-BE49-F238E27FC236}">
                <a16:creationId xmlns:a16="http://schemas.microsoft.com/office/drawing/2014/main" id="{D141BF12-4BD7-A14E-911A-C09542B7786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9878F6C-BC9B-994D-A7BD-89783C2600E7}"/>
              </a:ext>
            </a:extLst>
          </p:cNvPr>
          <p:cNvSpPr>
            <a:spLocks noGrp="1"/>
          </p:cNvSpPr>
          <p:nvPr>
            <p:ph type="sldNum" sz="quarter" idx="12"/>
          </p:nvPr>
        </p:nvSpPr>
        <p:spPr/>
        <p:txBody>
          <a:bodyPr/>
          <a:lstStyle/>
          <a:p>
            <a:fld id="{75A603B9-3BC4-0646-B3B0-54008A598299}" type="slidenum">
              <a:rPr lang="it-IT" smtClean="0"/>
              <a:pPr/>
              <a:t>‹N›</a:t>
            </a:fld>
            <a:endParaRPr lang="it-IT"/>
          </a:p>
        </p:txBody>
      </p:sp>
    </p:spTree>
    <p:extLst>
      <p:ext uri="{BB962C8B-B14F-4D97-AF65-F5344CB8AC3E}">
        <p14:creationId xmlns:p14="http://schemas.microsoft.com/office/powerpoint/2010/main" val="2518403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F8E9F89C-527D-794B-ADFA-5A7099F93B65}"/>
              </a:ext>
            </a:extLst>
          </p:cNvPr>
          <p:cNvSpPr>
            <a:spLocks noGrp="1"/>
          </p:cNvSpPr>
          <p:nvPr>
            <p:ph type="title"/>
          </p:nvPr>
        </p:nvSpPr>
        <p:spPr>
          <a:xfrm>
            <a:off x="591542" y="342220"/>
            <a:ext cx="7421166" cy="1242409"/>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57716E06-BB92-9249-B3D1-7A843B0D8522}"/>
              </a:ext>
            </a:extLst>
          </p:cNvPr>
          <p:cNvSpPr>
            <a:spLocks noGrp="1"/>
          </p:cNvSpPr>
          <p:nvPr>
            <p:ph type="body" idx="1"/>
          </p:nvPr>
        </p:nvSpPr>
        <p:spPr>
          <a:xfrm>
            <a:off x="591542" y="1711101"/>
            <a:ext cx="7421166" cy="4078372"/>
          </a:xfrm>
          <a:prstGeom prst="rect">
            <a:avLst/>
          </a:prstGeom>
        </p:spPr>
        <p:txBody>
          <a:bodyPr vert="horz" lIns="91440" tIns="45720" rIns="91440" bIns="45720" rtlCol="0">
            <a:normAutofit/>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3D119F88-ABCD-DC49-A728-70477C953EC1}"/>
              </a:ext>
            </a:extLst>
          </p:cNvPr>
          <p:cNvSpPr>
            <a:spLocks noGrp="1"/>
          </p:cNvSpPr>
          <p:nvPr>
            <p:ph type="dt" sz="half" idx="2"/>
          </p:nvPr>
        </p:nvSpPr>
        <p:spPr>
          <a:xfrm>
            <a:off x="591542" y="5957608"/>
            <a:ext cx="1935956" cy="342220"/>
          </a:xfrm>
          <a:prstGeom prst="rect">
            <a:avLst/>
          </a:prstGeom>
        </p:spPr>
        <p:txBody>
          <a:bodyPr vert="horz" lIns="91440" tIns="45720" rIns="91440" bIns="45720" rtlCol="0" anchor="ctr"/>
          <a:lstStyle>
            <a:lvl1pPr algn="l">
              <a:defRPr sz="847">
                <a:solidFill>
                  <a:schemeClr val="tx1">
                    <a:tint val="75000"/>
                  </a:schemeClr>
                </a:solidFill>
              </a:defRPr>
            </a:lvl1pPr>
          </a:lstStyle>
          <a:p>
            <a:fld id="{39053AA5-923E-E04E-AEA5-441BB54F5693}" type="datetime1">
              <a:rPr lang="it-IT" smtClean="0"/>
              <a:pPr/>
              <a:t>07/03/23</a:t>
            </a:fld>
            <a:endParaRPr lang="it-IT"/>
          </a:p>
        </p:txBody>
      </p:sp>
      <p:sp>
        <p:nvSpPr>
          <p:cNvPr id="5" name="Segnaposto piè di pagina 4">
            <a:extLst>
              <a:ext uri="{FF2B5EF4-FFF2-40B4-BE49-F238E27FC236}">
                <a16:creationId xmlns:a16="http://schemas.microsoft.com/office/drawing/2014/main" id="{66FF9103-40D7-944D-8152-2170FD891268}"/>
              </a:ext>
            </a:extLst>
          </p:cNvPr>
          <p:cNvSpPr>
            <a:spLocks noGrp="1"/>
          </p:cNvSpPr>
          <p:nvPr>
            <p:ph type="ftr" sz="quarter" idx="3"/>
          </p:nvPr>
        </p:nvSpPr>
        <p:spPr>
          <a:xfrm>
            <a:off x="2850158" y="5957608"/>
            <a:ext cx="2903934" cy="342220"/>
          </a:xfrm>
          <a:prstGeom prst="rect">
            <a:avLst/>
          </a:prstGeom>
        </p:spPr>
        <p:txBody>
          <a:bodyPr vert="horz" lIns="91440" tIns="45720" rIns="91440" bIns="45720" rtlCol="0" anchor="ctr"/>
          <a:lstStyle>
            <a:lvl1pPr algn="ctr">
              <a:defRPr sz="847">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5DD5DA23-EEA7-F846-98CF-3EDB776AF6ED}"/>
              </a:ext>
            </a:extLst>
          </p:cNvPr>
          <p:cNvSpPr>
            <a:spLocks noGrp="1"/>
          </p:cNvSpPr>
          <p:nvPr>
            <p:ph type="sldNum" sz="quarter" idx="4"/>
          </p:nvPr>
        </p:nvSpPr>
        <p:spPr>
          <a:xfrm>
            <a:off x="6076752" y="5957608"/>
            <a:ext cx="1935956" cy="342220"/>
          </a:xfrm>
          <a:prstGeom prst="rect">
            <a:avLst/>
          </a:prstGeom>
        </p:spPr>
        <p:txBody>
          <a:bodyPr vert="horz" lIns="91440" tIns="45720" rIns="91440" bIns="45720" rtlCol="0" anchor="ctr"/>
          <a:lstStyle>
            <a:lvl1pPr algn="r">
              <a:defRPr sz="847">
                <a:solidFill>
                  <a:schemeClr val="tx1">
                    <a:tint val="75000"/>
                  </a:schemeClr>
                </a:solidFill>
              </a:defRPr>
            </a:lvl1pPr>
          </a:lstStyle>
          <a:p>
            <a:fld id="{75A603B9-3BC4-0646-B3B0-54008A598299}" type="slidenum">
              <a:rPr lang="it-IT" smtClean="0"/>
              <a:pPr/>
              <a:t>‹N›</a:t>
            </a:fld>
            <a:endParaRPr lang="it-IT"/>
          </a:p>
        </p:txBody>
      </p:sp>
    </p:spTree>
    <p:extLst>
      <p:ext uri="{BB962C8B-B14F-4D97-AF65-F5344CB8AC3E}">
        <p14:creationId xmlns:p14="http://schemas.microsoft.com/office/powerpoint/2010/main" val="34426214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645292" rtl="0" eaLnBrk="1" latinLnBrk="0" hangingPunct="1">
        <a:lnSpc>
          <a:spcPct val="90000"/>
        </a:lnSpc>
        <a:spcBef>
          <a:spcPct val="0"/>
        </a:spcBef>
        <a:buNone/>
        <a:defRPr sz="3105" kern="1200">
          <a:solidFill>
            <a:schemeClr val="tx1"/>
          </a:solidFill>
          <a:latin typeface="+mj-lt"/>
          <a:ea typeface="+mj-ea"/>
          <a:cs typeface="+mj-cs"/>
        </a:defRPr>
      </a:lvl1pPr>
    </p:titleStyle>
    <p:bodyStyle>
      <a:lvl1pPr marL="161323" indent="-161323" algn="l" defTabSz="645292" rtl="0" eaLnBrk="1" latinLnBrk="0" hangingPunct="1">
        <a:lnSpc>
          <a:spcPct val="90000"/>
        </a:lnSpc>
        <a:spcBef>
          <a:spcPts val="706"/>
        </a:spcBef>
        <a:buFont typeface="Arial" panose="020B0604020202020204" pitchFamily="34" charset="0"/>
        <a:buChar char="•"/>
        <a:defRPr sz="1976" kern="1200">
          <a:solidFill>
            <a:schemeClr val="tx1"/>
          </a:solidFill>
          <a:latin typeface="+mn-lt"/>
          <a:ea typeface="+mn-ea"/>
          <a:cs typeface="+mn-cs"/>
        </a:defRPr>
      </a:lvl1pPr>
      <a:lvl2pPr marL="483969" indent="-161323" algn="l" defTabSz="645292" rtl="0" eaLnBrk="1" latinLnBrk="0" hangingPunct="1">
        <a:lnSpc>
          <a:spcPct val="90000"/>
        </a:lnSpc>
        <a:spcBef>
          <a:spcPts val="353"/>
        </a:spcBef>
        <a:buFont typeface="Arial" panose="020B0604020202020204" pitchFamily="34" charset="0"/>
        <a:buChar char="•"/>
        <a:defRPr sz="1694" kern="1200">
          <a:solidFill>
            <a:schemeClr val="tx1"/>
          </a:solidFill>
          <a:latin typeface="+mn-lt"/>
          <a:ea typeface="+mn-ea"/>
          <a:cs typeface="+mn-cs"/>
        </a:defRPr>
      </a:lvl2pPr>
      <a:lvl3pPr marL="806615" indent="-161323" algn="l" defTabSz="645292" rtl="0" eaLnBrk="1" latinLnBrk="0" hangingPunct="1">
        <a:lnSpc>
          <a:spcPct val="90000"/>
        </a:lnSpc>
        <a:spcBef>
          <a:spcPts val="353"/>
        </a:spcBef>
        <a:buFont typeface="Arial" panose="020B0604020202020204" pitchFamily="34" charset="0"/>
        <a:buChar char="•"/>
        <a:defRPr sz="1411" kern="1200">
          <a:solidFill>
            <a:schemeClr val="tx1"/>
          </a:solidFill>
          <a:latin typeface="+mn-lt"/>
          <a:ea typeface="+mn-ea"/>
          <a:cs typeface="+mn-cs"/>
        </a:defRPr>
      </a:lvl3pPr>
      <a:lvl4pPr marL="1129261" indent="-161323" algn="l" defTabSz="645292" rtl="0" eaLnBrk="1" latinLnBrk="0" hangingPunct="1">
        <a:lnSpc>
          <a:spcPct val="90000"/>
        </a:lnSpc>
        <a:spcBef>
          <a:spcPts val="353"/>
        </a:spcBef>
        <a:buFont typeface="Arial" panose="020B0604020202020204" pitchFamily="34" charset="0"/>
        <a:buChar char="•"/>
        <a:defRPr sz="1270" kern="1200">
          <a:solidFill>
            <a:schemeClr val="tx1"/>
          </a:solidFill>
          <a:latin typeface="+mn-lt"/>
          <a:ea typeface="+mn-ea"/>
          <a:cs typeface="+mn-cs"/>
        </a:defRPr>
      </a:lvl4pPr>
      <a:lvl5pPr marL="1451907" indent="-161323" algn="l" defTabSz="645292" rtl="0" eaLnBrk="1" latinLnBrk="0" hangingPunct="1">
        <a:lnSpc>
          <a:spcPct val="90000"/>
        </a:lnSpc>
        <a:spcBef>
          <a:spcPts val="353"/>
        </a:spcBef>
        <a:buFont typeface="Arial" panose="020B0604020202020204" pitchFamily="34" charset="0"/>
        <a:buChar char="•"/>
        <a:defRPr sz="1270" kern="1200">
          <a:solidFill>
            <a:schemeClr val="tx1"/>
          </a:solidFill>
          <a:latin typeface="+mn-lt"/>
          <a:ea typeface="+mn-ea"/>
          <a:cs typeface="+mn-cs"/>
        </a:defRPr>
      </a:lvl5pPr>
      <a:lvl6pPr marL="1774553" indent="-161323" algn="l" defTabSz="645292" rtl="0" eaLnBrk="1" latinLnBrk="0" hangingPunct="1">
        <a:lnSpc>
          <a:spcPct val="90000"/>
        </a:lnSpc>
        <a:spcBef>
          <a:spcPts val="353"/>
        </a:spcBef>
        <a:buFont typeface="Arial" panose="020B0604020202020204" pitchFamily="34" charset="0"/>
        <a:buChar char="•"/>
        <a:defRPr sz="1270" kern="1200">
          <a:solidFill>
            <a:schemeClr val="tx1"/>
          </a:solidFill>
          <a:latin typeface="+mn-lt"/>
          <a:ea typeface="+mn-ea"/>
          <a:cs typeface="+mn-cs"/>
        </a:defRPr>
      </a:lvl6pPr>
      <a:lvl7pPr marL="2097199" indent="-161323" algn="l" defTabSz="645292" rtl="0" eaLnBrk="1" latinLnBrk="0" hangingPunct="1">
        <a:lnSpc>
          <a:spcPct val="90000"/>
        </a:lnSpc>
        <a:spcBef>
          <a:spcPts val="353"/>
        </a:spcBef>
        <a:buFont typeface="Arial" panose="020B0604020202020204" pitchFamily="34" charset="0"/>
        <a:buChar char="•"/>
        <a:defRPr sz="1270" kern="1200">
          <a:solidFill>
            <a:schemeClr val="tx1"/>
          </a:solidFill>
          <a:latin typeface="+mn-lt"/>
          <a:ea typeface="+mn-ea"/>
          <a:cs typeface="+mn-cs"/>
        </a:defRPr>
      </a:lvl7pPr>
      <a:lvl8pPr marL="2419845" indent="-161323" algn="l" defTabSz="645292" rtl="0" eaLnBrk="1" latinLnBrk="0" hangingPunct="1">
        <a:lnSpc>
          <a:spcPct val="90000"/>
        </a:lnSpc>
        <a:spcBef>
          <a:spcPts val="353"/>
        </a:spcBef>
        <a:buFont typeface="Arial" panose="020B0604020202020204" pitchFamily="34" charset="0"/>
        <a:buChar char="•"/>
        <a:defRPr sz="1270" kern="1200">
          <a:solidFill>
            <a:schemeClr val="tx1"/>
          </a:solidFill>
          <a:latin typeface="+mn-lt"/>
          <a:ea typeface="+mn-ea"/>
          <a:cs typeface="+mn-cs"/>
        </a:defRPr>
      </a:lvl8pPr>
      <a:lvl9pPr marL="2742491" indent="-161323" algn="l" defTabSz="645292" rtl="0" eaLnBrk="1" latinLnBrk="0" hangingPunct="1">
        <a:lnSpc>
          <a:spcPct val="90000"/>
        </a:lnSpc>
        <a:spcBef>
          <a:spcPts val="353"/>
        </a:spcBef>
        <a:buFont typeface="Arial" panose="020B0604020202020204" pitchFamily="34" charset="0"/>
        <a:buChar char="•"/>
        <a:defRPr sz="1270" kern="1200">
          <a:solidFill>
            <a:schemeClr val="tx1"/>
          </a:solidFill>
          <a:latin typeface="+mn-lt"/>
          <a:ea typeface="+mn-ea"/>
          <a:cs typeface="+mn-cs"/>
        </a:defRPr>
      </a:lvl9pPr>
    </p:bodyStyle>
    <p:otherStyle>
      <a:defPPr>
        <a:defRPr lang="it-IT"/>
      </a:defPPr>
      <a:lvl1pPr marL="0" algn="l" defTabSz="645292" rtl="0" eaLnBrk="1" latinLnBrk="0" hangingPunct="1">
        <a:defRPr sz="1270" kern="1200">
          <a:solidFill>
            <a:schemeClr val="tx1"/>
          </a:solidFill>
          <a:latin typeface="+mn-lt"/>
          <a:ea typeface="+mn-ea"/>
          <a:cs typeface="+mn-cs"/>
        </a:defRPr>
      </a:lvl1pPr>
      <a:lvl2pPr marL="322646" algn="l" defTabSz="645292" rtl="0" eaLnBrk="1" latinLnBrk="0" hangingPunct="1">
        <a:defRPr sz="1270" kern="1200">
          <a:solidFill>
            <a:schemeClr val="tx1"/>
          </a:solidFill>
          <a:latin typeface="+mn-lt"/>
          <a:ea typeface="+mn-ea"/>
          <a:cs typeface="+mn-cs"/>
        </a:defRPr>
      </a:lvl2pPr>
      <a:lvl3pPr marL="645292" algn="l" defTabSz="645292" rtl="0" eaLnBrk="1" latinLnBrk="0" hangingPunct="1">
        <a:defRPr sz="1270" kern="1200">
          <a:solidFill>
            <a:schemeClr val="tx1"/>
          </a:solidFill>
          <a:latin typeface="+mn-lt"/>
          <a:ea typeface="+mn-ea"/>
          <a:cs typeface="+mn-cs"/>
        </a:defRPr>
      </a:lvl3pPr>
      <a:lvl4pPr marL="967938" algn="l" defTabSz="645292" rtl="0" eaLnBrk="1" latinLnBrk="0" hangingPunct="1">
        <a:defRPr sz="1270" kern="1200">
          <a:solidFill>
            <a:schemeClr val="tx1"/>
          </a:solidFill>
          <a:latin typeface="+mn-lt"/>
          <a:ea typeface="+mn-ea"/>
          <a:cs typeface="+mn-cs"/>
        </a:defRPr>
      </a:lvl4pPr>
      <a:lvl5pPr marL="1290584" algn="l" defTabSz="645292" rtl="0" eaLnBrk="1" latinLnBrk="0" hangingPunct="1">
        <a:defRPr sz="1270" kern="1200">
          <a:solidFill>
            <a:schemeClr val="tx1"/>
          </a:solidFill>
          <a:latin typeface="+mn-lt"/>
          <a:ea typeface="+mn-ea"/>
          <a:cs typeface="+mn-cs"/>
        </a:defRPr>
      </a:lvl5pPr>
      <a:lvl6pPr marL="1613230" algn="l" defTabSz="645292" rtl="0" eaLnBrk="1" latinLnBrk="0" hangingPunct="1">
        <a:defRPr sz="1270" kern="1200">
          <a:solidFill>
            <a:schemeClr val="tx1"/>
          </a:solidFill>
          <a:latin typeface="+mn-lt"/>
          <a:ea typeface="+mn-ea"/>
          <a:cs typeface="+mn-cs"/>
        </a:defRPr>
      </a:lvl6pPr>
      <a:lvl7pPr marL="1935876" algn="l" defTabSz="645292" rtl="0" eaLnBrk="1" latinLnBrk="0" hangingPunct="1">
        <a:defRPr sz="1270" kern="1200">
          <a:solidFill>
            <a:schemeClr val="tx1"/>
          </a:solidFill>
          <a:latin typeface="+mn-lt"/>
          <a:ea typeface="+mn-ea"/>
          <a:cs typeface="+mn-cs"/>
        </a:defRPr>
      </a:lvl7pPr>
      <a:lvl8pPr marL="2258522" algn="l" defTabSz="645292" rtl="0" eaLnBrk="1" latinLnBrk="0" hangingPunct="1">
        <a:defRPr sz="1270" kern="1200">
          <a:solidFill>
            <a:schemeClr val="tx1"/>
          </a:solidFill>
          <a:latin typeface="+mn-lt"/>
          <a:ea typeface="+mn-ea"/>
          <a:cs typeface="+mn-cs"/>
        </a:defRPr>
      </a:lvl8pPr>
      <a:lvl9pPr marL="2581168" algn="l" defTabSz="645292" rtl="0" eaLnBrk="1" latinLnBrk="0" hangingPunct="1">
        <a:defRPr sz="127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2.xml.rels><?xml version="1.0" encoding="UTF-8" standalone="yes"?>
<Relationships xmlns="http://schemas.openxmlformats.org/package/2006/relationships"><Relationship Id="rId3" Type="http://schemas.openxmlformats.org/officeDocument/2006/relationships/audio" Target="../media/media1.m4a"/><Relationship Id="rId2" Type="http://schemas.microsoft.com/office/2007/relationships/media" Target="../media/media1.m4a"/><Relationship Id="rId1" Type="http://schemas.openxmlformats.org/officeDocument/2006/relationships/tags" Target="../tags/tag1.xml"/><Relationship Id="rId5" Type="http://schemas.openxmlformats.org/officeDocument/2006/relationships/image" Target="../media/image1.png"/><Relationship Id="rId4"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9.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0.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2.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2.xml"/><Relationship Id="rId1" Type="http://schemas.openxmlformats.org/officeDocument/2006/relationships/tags" Target="../tags/tag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45323" y="1996785"/>
            <a:ext cx="7313613" cy="1645633"/>
          </a:xfrm>
        </p:spPr>
        <p:txBody>
          <a:bodyPr>
            <a:normAutofit/>
          </a:bodyPr>
          <a:lstStyle/>
          <a:p>
            <a:r>
              <a:rPr lang="it-IT" dirty="0"/>
              <a:t>DIRITTO INTERNAZIONALE PRIVATO</a:t>
            </a:r>
          </a:p>
        </p:txBody>
      </p:sp>
      <p:sp>
        <p:nvSpPr>
          <p:cNvPr id="3" name="Sottotitolo 2"/>
          <p:cNvSpPr>
            <a:spLocks noGrp="1"/>
          </p:cNvSpPr>
          <p:nvPr>
            <p:ph type="subTitle" idx="1"/>
          </p:nvPr>
        </p:nvSpPr>
        <p:spPr>
          <a:xfrm>
            <a:off x="1066800" y="3886199"/>
            <a:ext cx="6461919" cy="1041771"/>
          </a:xfrm>
        </p:spPr>
        <p:txBody>
          <a:bodyPr>
            <a:normAutofit/>
          </a:bodyPr>
          <a:lstStyle/>
          <a:p>
            <a:pPr>
              <a:buFontTx/>
              <a:buChar char="-"/>
            </a:pPr>
            <a:r>
              <a:rPr lang="it-IT" sz="2400" dirty="0"/>
              <a:t>Prof. Sara </a:t>
            </a:r>
            <a:r>
              <a:rPr lang="it-IT" sz="2400" dirty="0" err="1"/>
              <a:t>Tonolo</a:t>
            </a:r>
            <a:r>
              <a:rPr lang="it-IT" sz="2400" dirty="0"/>
              <a:t> -</a:t>
            </a:r>
          </a:p>
          <a:p>
            <a:pPr>
              <a:buFontTx/>
              <a:buChar char="-"/>
            </a:pPr>
            <a:r>
              <a:rPr lang="it-IT" sz="2400" dirty="0"/>
              <a:t> GORIZIA – 8 marzo 2023, parte 2- </a:t>
            </a:r>
          </a:p>
        </p:txBody>
      </p:sp>
      <p:sp>
        <p:nvSpPr>
          <p:cNvPr id="4" name="Segnaposto numero diapositiva 3"/>
          <p:cNvSpPr>
            <a:spLocks noGrp="1"/>
          </p:cNvSpPr>
          <p:nvPr>
            <p:ph type="sldNum" sz="quarter" idx="12"/>
          </p:nvPr>
        </p:nvSpPr>
        <p:spPr/>
        <p:txBody>
          <a:bodyPr/>
          <a:lstStyle/>
          <a:p>
            <a:fld id="{75A603B9-3BC4-0646-B3B0-54008A598299}" type="slidenum">
              <a:rPr lang="it-IT" smtClean="0"/>
              <a:pPr/>
              <a:t>1</a:t>
            </a:fld>
            <a:endParaRPr lang="it-IT"/>
          </a:p>
        </p:txBody>
      </p:sp>
    </p:spTree>
    <p:extLst>
      <p:ext uri="{BB962C8B-B14F-4D97-AF65-F5344CB8AC3E}">
        <p14:creationId xmlns:p14="http://schemas.microsoft.com/office/powerpoint/2010/main" val="669429047"/>
      </p:ext>
    </p:extLst>
  </p:cSld>
  <p:clrMapOvr>
    <a:masterClrMapping/>
  </p:clrMapOvr>
  <mc:AlternateContent xmlns:mc="http://schemas.openxmlformats.org/markup-compatibility/2006" xmlns:p14="http://schemas.microsoft.com/office/powerpoint/2010/main">
    <mc:Choice Requires="p14">
      <p:transition spd="slow" p14:dur="2000" advTm="1029"/>
    </mc:Choice>
    <mc:Fallback xmlns="">
      <p:transition spd="slow" advTm="1029"/>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6"/>
          </a:lnRef>
          <a:fillRef idx="3">
            <a:schemeClr val="accent6"/>
          </a:fillRef>
          <a:effectRef idx="2">
            <a:schemeClr val="accent6"/>
          </a:effectRef>
          <a:fontRef idx="minor">
            <a:schemeClr val="lt1"/>
          </a:fontRef>
        </p:style>
        <p:txBody>
          <a:bodyPr>
            <a:normAutofit/>
          </a:bodyPr>
          <a:lstStyle/>
          <a:p>
            <a:r>
              <a:rPr lang="it-IT" dirty="0"/>
              <a:t>GERARCHIA</a:t>
            </a:r>
          </a:p>
        </p:txBody>
      </p:sp>
      <p:sp>
        <p:nvSpPr>
          <p:cNvPr id="6" name="Segnaposto contenuto 5"/>
          <p:cNvSpPr>
            <a:spLocks noGrp="1"/>
          </p:cNvSpPr>
          <p:nvPr>
            <p:ph idx="1"/>
          </p:nvPr>
        </p:nvSpPr>
        <p:spPr/>
        <p:txBody>
          <a:bodyPr/>
          <a:lstStyle/>
          <a:p>
            <a:r>
              <a:rPr lang="it-IT" sz="3200" dirty="0"/>
              <a:t>Costituzione – trattati internazionali</a:t>
            </a:r>
          </a:p>
          <a:p>
            <a:pPr lvl="1" algn="just"/>
            <a:r>
              <a:rPr lang="it-IT" sz="3200" dirty="0"/>
              <a:t>Il controllo di costituzionalità riguarda anche le norme di diritto internazionale privato: Corte </a:t>
            </a:r>
            <a:r>
              <a:rPr lang="it-IT" sz="3200" dirty="0" err="1"/>
              <a:t>Cost</a:t>
            </a:r>
            <a:r>
              <a:rPr lang="it-IT" sz="3200" dirty="0"/>
              <a:t>. </a:t>
            </a:r>
            <a:r>
              <a:rPr lang="it-IT" sz="3200" dirty="0" err="1"/>
              <a:t>it</a:t>
            </a:r>
            <a:r>
              <a:rPr lang="it-IT" sz="3200" dirty="0"/>
              <a:t>, 26.2.1987, n. 184 – art. 18 </a:t>
            </a:r>
            <a:r>
              <a:rPr lang="it-IT" sz="3200" dirty="0" err="1"/>
              <a:t>disp</a:t>
            </a:r>
            <a:r>
              <a:rPr lang="it-IT" sz="3200" dirty="0"/>
              <a:t>. </a:t>
            </a:r>
            <a:r>
              <a:rPr lang="it-IT" sz="3200" dirty="0" err="1"/>
              <a:t>Prel</a:t>
            </a:r>
            <a:r>
              <a:rPr lang="it-IT" sz="3200" dirty="0"/>
              <a:t>. C.c.; Corte </a:t>
            </a:r>
            <a:r>
              <a:rPr lang="it-IT" sz="3200" dirty="0" err="1"/>
              <a:t>Cost</a:t>
            </a:r>
            <a:r>
              <a:rPr lang="it-IT" sz="3200" dirty="0"/>
              <a:t>. tedesca 4.5.1971; 22.2.1983.</a:t>
            </a:r>
          </a:p>
          <a:p>
            <a:pPr lvl="1">
              <a:buNone/>
            </a:pP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10</a:t>
            </a:fld>
            <a:endParaRPr lang="it-IT"/>
          </a:p>
        </p:txBody>
      </p:sp>
    </p:spTree>
    <p:extLst>
      <p:ext uri="{BB962C8B-B14F-4D97-AF65-F5344CB8AC3E}">
        <p14:creationId xmlns:p14="http://schemas.microsoft.com/office/powerpoint/2010/main" val="10539001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2000" fill="hold"/>
                                        <p:tgtEl>
                                          <p:spTgt spid="2"/>
                                        </p:tgtEl>
                                        <p:attrNameLst>
                                          <p:attrName>style.color</p:attrName>
                                        </p:attrNameLst>
                                      </p:cBhvr>
                                      <p:to>
                                        <a:srgbClr val="C0832C"/>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grpId="0" nodeType="clickEffect">
                                  <p:stCondLst>
                                    <p:cond delay="0"/>
                                  </p:stCondLst>
                                  <p:childTnLst>
                                    <p:animClr clrSpc="rgb" dir="cw">
                                      <p:cBhvr override="childStyle">
                                        <p:cTn id="10" dur="2000" fill="hold"/>
                                        <p:tgtEl>
                                          <p:spTgt spid="6">
                                            <p:txEl>
                                              <p:pRg st="0" end="0"/>
                                            </p:txEl>
                                          </p:spTgt>
                                        </p:tgtEl>
                                        <p:attrNameLst>
                                          <p:attrName>style.color</p:attrName>
                                        </p:attrNameLst>
                                      </p:cBhvr>
                                      <p:to>
                                        <a:schemeClr val="tx1"/>
                                      </p:to>
                                    </p:animClr>
                                  </p:childTnLst>
                                </p:cTn>
                              </p:par>
                              <p:par>
                                <p:cTn id="11" presetID="3" presetClass="emph" presetSubtype="2" fill="hold" grpId="0" nodeType="withEffect">
                                  <p:stCondLst>
                                    <p:cond delay="0"/>
                                  </p:stCondLst>
                                  <p:childTnLst>
                                    <p:animClr clrSpc="rgb" dir="cw">
                                      <p:cBhvr override="childStyle">
                                        <p:cTn id="12" dur="2000" fill="hold"/>
                                        <p:tgtEl>
                                          <p:spTgt spid="6">
                                            <p:txEl>
                                              <p:pRg st="1" end="1"/>
                                            </p:txEl>
                                          </p:spTgt>
                                        </p:tgtEl>
                                        <p:attrNameLst>
                                          <p:attrName>style.color</p:attrName>
                                        </p:attrNameLst>
                                      </p:cBhvr>
                                      <p:to>
                                        <a:schemeClr val="tx1"/>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6"/>
          </a:lnRef>
          <a:fillRef idx="3">
            <a:schemeClr val="accent6"/>
          </a:fillRef>
          <a:effectRef idx="2">
            <a:schemeClr val="accent6"/>
          </a:effectRef>
          <a:fontRef idx="minor">
            <a:schemeClr val="lt1"/>
          </a:fontRef>
        </p:style>
        <p:txBody>
          <a:bodyPr>
            <a:normAutofit/>
          </a:bodyPr>
          <a:lstStyle/>
          <a:p>
            <a:r>
              <a:rPr lang="it-IT" dirty="0"/>
              <a:t>GERARCHIA</a:t>
            </a:r>
          </a:p>
        </p:txBody>
      </p:sp>
      <p:sp>
        <p:nvSpPr>
          <p:cNvPr id="6" name="Segnaposto contenuto 5"/>
          <p:cNvSpPr>
            <a:spLocks noGrp="1"/>
          </p:cNvSpPr>
          <p:nvPr>
            <p:ph idx="1"/>
          </p:nvPr>
        </p:nvSpPr>
        <p:spPr/>
        <p:txBody>
          <a:bodyPr>
            <a:normAutofit/>
          </a:bodyPr>
          <a:lstStyle/>
          <a:p>
            <a:r>
              <a:rPr lang="it-IT" sz="3200" dirty="0"/>
              <a:t>Trattati internazionali </a:t>
            </a:r>
            <a:r>
              <a:rPr lang="it-IT" sz="3200" dirty="0" err="1"/>
              <a:t>–</a:t>
            </a:r>
            <a:r>
              <a:rPr lang="it-IT" sz="3200" dirty="0"/>
              <a:t> leggi nazionali</a:t>
            </a:r>
          </a:p>
          <a:p>
            <a:pPr lvl="1" algn="just">
              <a:buNone/>
            </a:pPr>
            <a:r>
              <a:rPr lang="it-IT" sz="3200" dirty="0"/>
              <a:t>			- art. 55 </a:t>
            </a:r>
            <a:r>
              <a:rPr lang="it-IT" sz="3200" dirty="0" err="1"/>
              <a:t>Cost</a:t>
            </a:r>
            <a:r>
              <a:rPr lang="it-IT" sz="3200" dirty="0"/>
              <a:t>. francese;</a:t>
            </a:r>
          </a:p>
          <a:p>
            <a:pPr lvl="1" algn="just">
              <a:buNone/>
            </a:pPr>
            <a:r>
              <a:rPr lang="it-IT" sz="3200" dirty="0"/>
              <a:t>			- art. 28 </a:t>
            </a:r>
            <a:r>
              <a:rPr lang="it-IT" sz="3200" dirty="0" err="1"/>
              <a:t>Cost</a:t>
            </a:r>
            <a:r>
              <a:rPr lang="it-IT" sz="3200" dirty="0"/>
              <a:t>. greca;</a:t>
            </a:r>
          </a:p>
          <a:p>
            <a:pPr lvl="1" algn="just">
              <a:buNone/>
            </a:pPr>
            <a:r>
              <a:rPr lang="it-IT" sz="3200" dirty="0"/>
              <a:t>			- art. 117 </a:t>
            </a:r>
            <a:r>
              <a:rPr lang="it-IT" sz="3200" dirty="0" err="1"/>
              <a:t>Cost</a:t>
            </a:r>
            <a:r>
              <a:rPr lang="it-IT" sz="3200" dirty="0"/>
              <a:t>. italiana (art. 2 l. 218/95)</a:t>
            </a:r>
          </a:p>
        </p:txBody>
      </p:sp>
      <p:sp>
        <p:nvSpPr>
          <p:cNvPr id="4" name="Segnaposto numero diapositiva 3"/>
          <p:cNvSpPr>
            <a:spLocks noGrp="1"/>
          </p:cNvSpPr>
          <p:nvPr>
            <p:ph type="sldNum" sz="quarter" idx="12"/>
          </p:nvPr>
        </p:nvSpPr>
        <p:spPr/>
        <p:txBody>
          <a:bodyPr/>
          <a:lstStyle/>
          <a:p>
            <a:fld id="{75A603B9-3BC4-0646-B3B0-54008A598299}" type="slidenum">
              <a:rPr lang="it-IT" smtClean="0"/>
              <a:pPr/>
              <a:t>11</a:t>
            </a:fld>
            <a:endParaRPr lang="it-IT"/>
          </a:p>
        </p:txBody>
      </p:sp>
    </p:spTree>
    <p:extLst>
      <p:ext uri="{BB962C8B-B14F-4D97-AF65-F5344CB8AC3E}">
        <p14:creationId xmlns:p14="http://schemas.microsoft.com/office/powerpoint/2010/main" val="2014994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2000" fill="hold"/>
                                        <p:tgtEl>
                                          <p:spTgt spid="2"/>
                                        </p:tgtEl>
                                        <p:attrNameLst>
                                          <p:attrName>style.color</p:attrName>
                                        </p:attrNameLst>
                                      </p:cBhvr>
                                      <p:to>
                                        <a:srgbClr val="C0832C"/>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grpId="0" nodeType="clickEffect">
                                  <p:stCondLst>
                                    <p:cond delay="0"/>
                                  </p:stCondLst>
                                  <p:childTnLst>
                                    <p:animClr clrSpc="rgb" dir="cw">
                                      <p:cBhvr override="childStyle">
                                        <p:cTn id="10" dur="2000" fill="hold"/>
                                        <p:tgtEl>
                                          <p:spTgt spid="6">
                                            <p:txEl>
                                              <p:pRg st="0" end="0"/>
                                            </p:txEl>
                                          </p:spTgt>
                                        </p:tgtEl>
                                        <p:attrNameLst>
                                          <p:attrName>style.color</p:attrName>
                                        </p:attrNameLst>
                                      </p:cBhvr>
                                      <p:to>
                                        <a:schemeClr val="tx1"/>
                                      </p:to>
                                    </p:animClr>
                                  </p:childTnLst>
                                </p:cTn>
                              </p:par>
                              <p:par>
                                <p:cTn id="11" presetID="3" presetClass="emph" presetSubtype="2" fill="hold" grpId="0" nodeType="withEffect">
                                  <p:stCondLst>
                                    <p:cond delay="0"/>
                                  </p:stCondLst>
                                  <p:childTnLst>
                                    <p:animClr clrSpc="rgb" dir="cw">
                                      <p:cBhvr override="childStyle">
                                        <p:cTn id="12" dur="2000" fill="hold"/>
                                        <p:tgtEl>
                                          <p:spTgt spid="6">
                                            <p:txEl>
                                              <p:pRg st="1" end="1"/>
                                            </p:txEl>
                                          </p:spTgt>
                                        </p:tgtEl>
                                        <p:attrNameLst>
                                          <p:attrName>style.color</p:attrName>
                                        </p:attrNameLst>
                                      </p:cBhvr>
                                      <p:to>
                                        <a:schemeClr val="tx1"/>
                                      </p:to>
                                    </p:animClr>
                                  </p:childTnLst>
                                </p:cTn>
                              </p:par>
                              <p:par>
                                <p:cTn id="13" presetID="3" presetClass="emph" presetSubtype="2" fill="hold" grpId="0" nodeType="withEffect">
                                  <p:stCondLst>
                                    <p:cond delay="0"/>
                                  </p:stCondLst>
                                  <p:childTnLst>
                                    <p:animClr clrSpc="rgb" dir="cw">
                                      <p:cBhvr override="childStyle">
                                        <p:cTn id="14" dur="2000" fill="hold"/>
                                        <p:tgtEl>
                                          <p:spTgt spid="6">
                                            <p:txEl>
                                              <p:pRg st="2" end="2"/>
                                            </p:txEl>
                                          </p:spTgt>
                                        </p:tgtEl>
                                        <p:attrNameLst>
                                          <p:attrName>style.color</p:attrName>
                                        </p:attrNameLst>
                                      </p:cBhvr>
                                      <p:to>
                                        <a:schemeClr val="tx1"/>
                                      </p:to>
                                    </p:animClr>
                                  </p:childTnLst>
                                </p:cTn>
                              </p:par>
                              <p:par>
                                <p:cTn id="15" presetID="3" presetClass="emph" presetSubtype="2" fill="hold" grpId="0" nodeType="withEffect">
                                  <p:stCondLst>
                                    <p:cond delay="0"/>
                                  </p:stCondLst>
                                  <p:childTnLst>
                                    <p:animClr clrSpc="rgb" dir="cw">
                                      <p:cBhvr override="childStyle">
                                        <p:cTn id="16" dur="2000" fill="hold"/>
                                        <p:tgtEl>
                                          <p:spTgt spid="6">
                                            <p:txEl>
                                              <p:pRg st="3" end="3"/>
                                            </p:txEl>
                                          </p:spTgt>
                                        </p:tgtEl>
                                        <p:attrNameLst>
                                          <p:attrName>style.color</p:attrName>
                                        </p:attrNameLst>
                                      </p:cBhvr>
                                      <p:to>
                                        <a:schemeClr val="tx1"/>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6"/>
          </a:lnRef>
          <a:fillRef idx="3">
            <a:schemeClr val="accent6"/>
          </a:fillRef>
          <a:effectRef idx="2">
            <a:schemeClr val="accent6"/>
          </a:effectRef>
          <a:fontRef idx="minor">
            <a:schemeClr val="lt1"/>
          </a:fontRef>
        </p:style>
        <p:txBody>
          <a:bodyPr>
            <a:normAutofit/>
          </a:bodyPr>
          <a:lstStyle/>
          <a:p>
            <a:r>
              <a:rPr lang="it-IT" dirty="0"/>
              <a:t>GERARCHIA</a:t>
            </a:r>
          </a:p>
        </p:txBody>
      </p:sp>
      <p:sp>
        <p:nvSpPr>
          <p:cNvPr id="6" name="Segnaposto contenuto 5"/>
          <p:cNvSpPr>
            <a:spLocks noGrp="1"/>
          </p:cNvSpPr>
          <p:nvPr>
            <p:ph idx="1"/>
          </p:nvPr>
        </p:nvSpPr>
        <p:spPr>
          <a:xfrm>
            <a:off x="430214" y="1499819"/>
            <a:ext cx="7743825" cy="4457790"/>
          </a:xfrm>
        </p:spPr>
        <p:txBody>
          <a:bodyPr>
            <a:normAutofit lnSpcReduction="10000"/>
          </a:bodyPr>
          <a:lstStyle/>
          <a:p>
            <a:pPr algn="just"/>
            <a:r>
              <a:rPr lang="it-IT" sz="3600" dirty="0"/>
              <a:t>Diritto dell’Unione europea – diritto interno</a:t>
            </a:r>
          </a:p>
          <a:p>
            <a:pPr lvl="1" algn="just"/>
            <a:r>
              <a:rPr lang="it-IT" sz="3600" dirty="0"/>
              <a:t>Primato: disapplicazione del diritto nazionale contrario;</a:t>
            </a:r>
          </a:p>
          <a:p>
            <a:pPr algn="just"/>
            <a:r>
              <a:rPr lang="it-IT" sz="3600" dirty="0"/>
              <a:t>Diritto dell’Unione europea – diritto costituzionale:</a:t>
            </a:r>
          </a:p>
          <a:p>
            <a:pPr lvl="1" algn="just"/>
            <a:r>
              <a:rPr lang="it-IT" sz="3600" dirty="0"/>
              <a:t>Soluzione giurisprudenziale: prevalenza della norma che tutela più efficacemente i diritti degli individui</a:t>
            </a:r>
          </a:p>
          <a:p>
            <a:pPr lvl="1">
              <a:buNone/>
            </a:pP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12</a:t>
            </a:fld>
            <a:endParaRPr lang="it-IT"/>
          </a:p>
        </p:txBody>
      </p:sp>
    </p:spTree>
    <p:extLst>
      <p:ext uri="{BB962C8B-B14F-4D97-AF65-F5344CB8AC3E}">
        <p14:creationId xmlns:p14="http://schemas.microsoft.com/office/powerpoint/2010/main" val="31323834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2000" fill="hold"/>
                                        <p:tgtEl>
                                          <p:spTgt spid="2"/>
                                        </p:tgtEl>
                                        <p:attrNameLst>
                                          <p:attrName>style.color</p:attrName>
                                        </p:attrNameLst>
                                      </p:cBhvr>
                                      <p:to>
                                        <a:srgbClr val="C0832C"/>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grpId="0" nodeType="clickEffect">
                                  <p:stCondLst>
                                    <p:cond delay="0"/>
                                  </p:stCondLst>
                                  <p:childTnLst>
                                    <p:animClr clrSpc="rgb" dir="cw">
                                      <p:cBhvr override="childStyle">
                                        <p:cTn id="10" dur="2000" fill="hold"/>
                                        <p:tgtEl>
                                          <p:spTgt spid="6">
                                            <p:txEl>
                                              <p:pRg st="0" end="0"/>
                                            </p:txEl>
                                          </p:spTgt>
                                        </p:tgtEl>
                                        <p:attrNameLst>
                                          <p:attrName>style.color</p:attrName>
                                        </p:attrNameLst>
                                      </p:cBhvr>
                                      <p:to>
                                        <a:schemeClr val="tx1"/>
                                      </p:to>
                                    </p:animClr>
                                  </p:childTnLst>
                                </p:cTn>
                              </p:par>
                              <p:par>
                                <p:cTn id="11" presetID="3" presetClass="emph" presetSubtype="2" fill="hold" grpId="0" nodeType="withEffect">
                                  <p:stCondLst>
                                    <p:cond delay="0"/>
                                  </p:stCondLst>
                                  <p:childTnLst>
                                    <p:animClr clrSpc="rgb" dir="cw">
                                      <p:cBhvr override="childStyle">
                                        <p:cTn id="12" dur="2000" fill="hold"/>
                                        <p:tgtEl>
                                          <p:spTgt spid="6">
                                            <p:txEl>
                                              <p:pRg st="1" end="1"/>
                                            </p:txEl>
                                          </p:spTgt>
                                        </p:tgtEl>
                                        <p:attrNameLst>
                                          <p:attrName>style.color</p:attrName>
                                        </p:attrNameLst>
                                      </p:cBhvr>
                                      <p:to>
                                        <a:schemeClr val="tx1"/>
                                      </p:to>
                                    </p:animClr>
                                  </p:childTnLst>
                                </p:cTn>
                              </p:par>
                            </p:childTnLst>
                          </p:cTn>
                        </p:par>
                      </p:childTnLst>
                    </p:cTn>
                  </p:par>
                  <p:par>
                    <p:cTn id="13" fill="hold">
                      <p:stCondLst>
                        <p:cond delay="indefinite"/>
                      </p:stCondLst>
                      <p:childTnLst>
                        <p:par>
                          <p:cTn id="14" fill="hold">
                            <p:stCondLst>
                              <p:cond delay="0"/>
                            </p:stCondLst>
                            <p:childTnLst>
                              <p:par>
                                <p:cTn id="15" presetID="3" presetClass="emph" presetSubtype="2" fill="hold" grpId="0" nodeType="clickEffect">
                                  <p:stCondLst>
                                    <p:cond delay="0"/>
                                  </p:stCondLst>
                                  <p:childTnLst>
                                    <p:animClr clrSpc="rgb" dir="cw">
                                      <p:cBhvr override="childStyle">
                                        <p:cTn id="16" dur="2000" fill="hold"/>
                                        <p:tgtEl>
                                          <p:spTgt spid="6">
                                            <p:txEl>
                                              <p:pRg st="2" end="2"/>
                                            </p:txEl>
                                          </p:spTgt>
                                        </p:tgtEl>
                                        <p:attrNameLst>
                                          <p:attrName>style.color</p:attrName>
                                        </p:attrNameLst>
                                      </p:cBhvr>
                                      <p:to>
                                        <a:schemeClr val="tx1"/>
                                      </p:to>
                                    </p:animClr>
                                  </p:childTnLst>
                                </p:cTn>
                              </p:par>
                              <p:par>
                                <p:cTn id="17" presetID="3" presetClass="emph" presetSubtype="2" fill="hold" grpId="0" nodeType="withEffect">
                                  <p:stCondLst>
                                    <p:cond delay="0"/>
                                  </p:stCondLst>
                                  <p:childTnLst>
                                    <p:animClr clrSpc="rgb" dir="cw">
                                      <p:cBhvr override="childStyle">
                                        <p:cTn id="18" dur="2000" fill="hold"/>
                                        <p:tgtEl>
                                          <p:spTgt spid="6">
                                            <p:txEl>
                                              <p:pRg st="3" end="3"/>
                                            </p:txEl>
                                          </p:spTgt>
                                        </p:tgtEl>
                                        <p:attrNameLst>
                                          <p:attrName>style.color</p:attrName>
                                        </p:attrNameLst>
                                      </p:cBhvr>
                                      <p:to>
                                        <a:schemeClr val="tx1"/>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a:normAutofit/>
          </a:bodyPr>
          <a:lstStyle/>
          <a:p>
            <a:r>
              <a:rPr lang="it-IT" dirty="0"/>
              <a:t>CONFLITTI</a:t>
            </a:r>
          </a:p>
        </p:txBody>
      </p:sp>
      <p:sp>
        <p:nvSpPr>
          <p:cNvPr id="6" name="Segnaposto contenuto 5"/>
          <p:cNvSpPr>
            <a:spLocks noGrp="1"/>
          </p:cNvSpPr>
          <p:nvPr>
            <p:ph idx="1"/>
          </p:nvPr>
        </p:nvSpPr>
        <p:spPr/>
        <p:txBody>
          <a:bodyPr/>
          <a:lstStyle/>
          <a:p>
            <a:pPr lvl="1" algn="just">
              <a:buNone/>
            </a:pPr>
            <a:r>
              <a:rPr lang="it-IT" sz="2800" dirty="0"/>
              <a:t>Problemi:</a:t>
            </a:r>
          </a:p>
          <a:p>
            <a:pPr algn="just"/>
            <a:r>
              <a:rPr lang="it-IT" sz="2800" dirty="0"/>
              <a:t>	Possibile contrasto delle norme (più antiche) che </a:t>
            </a:r>
            <a:r>
              <a:rPr lang="it-IT" sz="2800" b="1" dirty="0"/>
              <a:t>regolano immunità degli Stati dalla giurisdizione con quelle di </a:t>
            </a:r>
            <a:r>
              <a:rPr lang="it-IT" sz="2800" b="1" dirty="0" err="1"/>
              <a:t>ius</a:t>
            </a:r>
            <a:r>
              <a:rPr lang="it-IT" sz="2800" b="1" dirty="0"/>
              <a:t> </a:t>
            </a:r>
            <a:r>
              <a:rPr lang="it-IT" sz="2800" b="1" dirty="0" err="1"/>
              <a:t>cogens</a:t>
            </a:r>
            <a:r>
              <a:rPr lang="it-IT" sz="2800" b="1" dirty="0"/>
              <a:t>?</a:t>
            </a:r>
          </a:p>
          <a:p>
            <a:pPr algn="just"/>
            <a:r>
              <a:rPr lang="it-IT" sz="2800" dirty="0"/>
              <a:t>Prassi incerta:</a:t>
            </a:r>
          </a:p>
          <a:p>
            <a:pPr lvl="1" algn="just"/>
            <a:r>
              <a:rPr lang="it-IT" sz="2800" dirty="0" err="1"/>
              <a:t>Cass</a:t>
            </a:r>
            <a:r>
              <a:rPr lang="it-IT" sz="2800" dirty="0"/>
              <a:t>. 2004/5444 </a:t>
            </a:r>
            <a:r>
              <a:rPr lang="it-IT" sz="2800" dirty="0" err="1"/>
              <a:t>Ferrini</a:t>
            </a:r>
            <a:r>
              <a:rPr lang="it-IT" sz="2800" dirty="0"/>
              <a:t> c. Germania</a:t>
            </a:r>
          </a:p>
          <a:p>
            <a:pPr lvl="1">
              <a:buNone/>
            </a:pP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13</a:t>
            </a:fld>
            <a:endParaRPr lang="it-IT"/>
          </a:p>
        </p:txBody>
      </p:sp>
    </p:spTree>
    <p:custDataLst>
      <p:tags r:id="rId1"/>
    </p:custDataLst>
    <p:extLst>
      <p:ext uri="{BB962C8B-B14F-4D97-AF65-F5344CB8AC3E}">
        <p14:creationId xmlns:p14="http://schemas.microsoft.com/office/powerpoint/2010/main" val="1116459807"/>
      </p:ext>
    </p:extLst>
  </p:cSld>
  <p:clrMapOvr>
    <a:masterClrMapping/>
  </p:clrMapOvr>
  <mc:AlternateContent xmlns:mc="http://schemas.openxmlformats.org/markup-compatibility/2006" xmlns:p14="http://schemas.microsoft.com/office/powerpoint/2010/main">
    <mc:Choice Requires="p14">
      <p:transition spd="slow" p14:dur="2000" advTm="1270"/>
    </mc:Choice>
    <mc:Fallback xmlns="">
      <p:transition spd="slow" advTm="127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2000" fill="hold"/>
                                        <p:tgtEl>
                                          <p:spTgt spid="2"/>
                                        </p:tgtEl>
                                        <p:attrNameLst>
                                          <p:attrName>style.color</p:attrName>
                                        </p:attrNameLst>
                                      </p:cBhvr>
                                      <p:to>
                                        <a:srgbClr val="C01A1E"/>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it-IT" dirty="0"/>
              <a:t>CONFLITTI - DIFETTO DI GIURISDIZIONE E IUS COGENS</a:t>
            </a:r>
          </a:p>
        </p:txBody>
      </p:sp>
      <p:sp>
        <p:nvSpPr>
          <p:cNvPr id="5" name="Segnaposto contenuto 4"/>
          <p:cNvSpPr>
            <a:spLocks noGrp="1"/>
          </p:cNvSpPr>
          <p:nvPr>
            <p:ph idx="1"/>
          </p:nvPr>
        </p:nvSpPr>
        <p:spPr/>
        <p:txBody>
          <a:bodyPr>
            <a:normAutofit lnSpcReduction="10000"/>
          </a:bodyPr>
          <a:lstStyle/>
          <a:p>
            <a:pPr algn="just"/>
            <a:r>
              <a:rPr lang="it-IT" sz="2800" dirty="0"/>
              <a:t>Altri aspetti problematici: immunità dalla giurisdizione civile e responsabilità dello Stato derivante dalla commissione di crimini internazionali</a:t>
            </a:r>
          </a:p>
          <a:p>
            <a:pPr algn="just"/>
            <a:endParaRPr lang="it-IT" sz="2800" dirty="0"/>
          </a:p>
          <a:p>
            <a:pPr algn="just"/>
            <a:r>
              <a:rPr lang="it-IT" sz="2800" dirty="0"/>
              <a:t>In Italia rilevante l’orientamento della Cass. A partire dalla sent. 5044 dell’11.3.2004 </a:t>
            </a:r>
            <a:r>
              <a:rPr lang="it-IT" sz="2800" dirty="0" err="1"/>
              <a:t>Ferrini</a:t>
            </a:r>
            <a:r>
              <a:rPr lang="it-IT" sz="2800" dirty="0"/>
              <a:t>; sent. 29.5.2008, n. 14201 Mantelli</a:t>
            </a:r>
          </a:p>
          <a:p>
            <a:pPr algn="just"/>
            <a:r>
              <a:rPr lang="it-IT" sz="2800" dirty="0"/>
              <a:t>Controversia tra Stati e procedimento pendente dinanzi a CIG: Germania/Italia</a:t>
            </a:r>
          </a:p>
          <a:p>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14</a:t>
            </a:fld>
            <a:endParaRPr lang="it-IT"/>
          </a:p>
        </p:txBody>
      </p:sp>
    </p:spTree>
    <p:extLst>
      <p:ext uri="{BB962C8B-B14F-4D97-AF65-F5344CB8AC3E}">
        <p14:creationId xmlns:p14="http://schemas.microsoft.com/office/powerpoint/2010/main" val="39097326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2"/>
          </a:solidFill>
        </p:spPr>
        <p:style>
          <a:lnRef idx="0">
            <a:schemeClr val="accent6"/>
          </a:lnRef>
          <a:fillRef idx="3">
            <a:schemeClr val="accent6"/>
          </a:fillRef>
          <a:effectRef idx="3">
            <a:schemeClr val="accent6"/>
          </a:effectRef>
          <a:fontRef idx="minor">
            <a:schemeClr val="lt1"/>
          </a:fontRef>
        </p:style>
        <p:txBody>
          <a:bodyPr>
            <a:normAutofit/>
          </a:bodyPr>
          <a:lstStyle/>
          <a:p>
            <a:r>
              <a:rPr lang="it-IT" dirty="0"/>
              <a:t>CONFLITTI – DIFETTO DI GIURISDIZIONE – IUS COGENS</a:t>
            </a:r>
          </a:p>
        </p:txBody>
      </p:sp>
      <p:sp>
        <p:nvSpPr>
          <p:cNvPr id="5" name="Segnaposto contenuto 4"/>
          <p:cNvSpPr>
            <a:spLocks noGrp="1"/>
          </p:cNvSpPr>
          <p:nvPr>
            <p:ph idx="1"/>
          </p:nvPr>
        </p:nvSpPr>
        <p:spPr/>
        <p:txBody>
          <a:bodyPr>
            <a:normAutofit fontScale="92500" lnSpcReduction="10000"/>
          </a:bodyPr>
          <a:lstStyle/>
          <a:p>
            <a:pPr algn="just"/>
            <a:r>
              <a:rPr lang="it-IT" sz="3600" dirty="0"/>
              <a:t>La giurisprudenza italiana e anche quella greca hanno escluso l’immunità dalla giurisdizione nelle azioni promosse contro uno Stato per violazioni gravi del diritto internazionale a tutela dei diritti umani o per violazioni del diritto internazionale dei conflitti armati.</a:t>
            </a:r>
          </a:p>
          <a:p>
            <a:pPr algn="just"/>
            <a:r>
              <a:rPr lang="it-IT" sz="3600" dirty="0"/>
              <a:t>Casi </a:t>
            </a:r>
            <a:r>
              <a:rPr lang="it-IT" sz="3600" dirty="0" err="1"/>
              <a:t>Ferrini</a:t>
            </a:r>
            <a:r>
              <a:rPr lang="it-IT" sz="3600" dirty="0"/>
              <a:t> (</a:t>
            </a:r>
            <a:r>
              <a:rPr lang="it-IT" sz="3600" dirty="0" err="1"/>
              <a:t>Cass</a:t>
            </a:r>
            <a:r>
              <a:rPr lang="it-IT" sz="3600" dirty="0"/>
              <a:t>. 2004/5044) e Milde (</a:t>
            </a:r>
            <a:r>
              <a:rPr lang="it-IT" sz="3600" dirty="0" err="1"/>
              <a:t>Cass</a:t>
            </a:r>
            <a:r>
              <a:rPr lang="it-IT" sz="3600" dirty="0"/>
              <a:t>. 2009/1072).</a:t>
            </a:r>
          </a:p>
          <a:p>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15</a:t>
            </a:fld>
            <a:endParaRPr lang="it-IT"/>
          </a:p>
        </p:txBody>
      </p:sp>
    </p:spTree>
    <p:custDataLst>
      <p:tags r:id="rId1"/>
    </p:custDataLst>
    <p:extLst>
      <p:ext uri="{BB962C8B-B14F-4D97-AF65-F5344CB8AC3E}">
        <p14:creationId xmlns:p14="http://schemas.microsoft.com/office/powerpoint/2010/main" val="609681950"/>
      </p:ext>
    </p:extLst>
  </p:cSld>
  <p:clrMapOvr>
    <a:masterClrMapping/>
  </p:clrMapOvr>
  <mc:AlternateContent xmlns:mc="http://schemas.openxmlformats.org/markup-compatibility/2006" xmlns:p14="http://schemas.microsoft.com/office/powerpoint/2010/main">
    <mc:Choice Requires="p14">
      <p:transition spd="slow" p14:dur="2000" advTm="64063"/>
    </mc:Choice>
    <mc:Fallback xmlns="">
      <p:transition spd="slow" advTm="6406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2"/>
          </a:solidFill>
        </p:spPr>
        <p:style>
          <a:lnRef idx="0">
            <a:schemeClr val="accent6"/>
          </a:lnRef>
          <a:fillRef idx="3">
            <a:schemeClr val="accent6"/>
          </a:fillRef>
          <a:effectRef idx="3">
            <a:schemeClr val="accent6"/>
          </a:effectRef>
          <a:fontRef idx="minor">
            <a:schemeClr val="lt1"/>
          </a:fontRef>
        </p:style>
        <p:txBody>
          <a:bodyPr>
            <a:normAutofit/>
          </a:bodyPr>
          <a:lstStyle/>
          <a:p>
            <a:r>
              <a:rPr lang="it-IT"/>
              <a:t>CONFLITTI – DIFETTO DI GIURISDIZIONE – IUS COGENS</a:t>
            </a:r>
            <a:endParaRPr lang="it-IT" dirty="0"/>
          </a:p>
        </p:txBody>
      </p:sp>
      <p:sp>
        <p:nvSpPr>
          <p:cNvPr id="5" name="Segnaposto contenuto 4"/>
          <p:cNvSpPr>
            <a:spLocks noGrp="1"/>
          </p:cNvSpPr>
          <p:nvPr>
            <p:ph idx="1"/>
          </p:nvPr>
        </p:nvSpPr>
        <p:spPr/>
        <p:txBody>
          <a:bodyPr>
            <a:normAutofit fontScale="92500" lnSpcReduction="20000"/>
          </a:bodyPr>
          <a:lstStyle/>
          <a:p>
            <a:pPr algn="just"/>
            <a:r>
              <a:rPr lang="it-IT" sz="3600" dirty="0"/>
              <a:t>«L’immunità dalla giurisdizione civile non opera in presenza di comportamenti dello Stato straniero di tale gravità da configurare, in forza di norme consuetudinarie di diritto internazionale, crimini internazionali in quanto lesivi, appunto, di quei valori universali di rispetto della dignità umana che trascendono gli interessi delle singole comunità statali» </a:t>
            </a:r>
            <a:r>
              <a:rPr lang="it-IT" sz="3600" dirty="0" err="1"/>
              <a:t>p</a:t>
            </a:r>
            <a:r>
              <a:rPr lang="it-IT" sz="3600" dirty="0"/>
              <a:t>- 9 </a:t>
            </a:r>
            <a:r>
              <a:rPr lang="it-IT" sz="3600" dirty="0" err="1"/>
              <a:t>sent</a:t>
            </a:r>
            <a:r>
              <a:rPr lang="it-IT" sz="3600" dirty="0"/>
              <a:t>. 5044/2004.</a:t>
            </a:r>
          </a:p>
          <a:p>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16</a:t>
            </a:fld>
            <a:endParaRPr lang="it-IT"/>
          </a:p>
        </p:txBody>
      </p:sp>
    </p:spTree>
    <p:custDataLst>
      <p:tags r:id="rId1"/>
    </p:custDataLst>
    <p:extLst>
      <p:ext uri="{BB962C8B-B14F-4D97-AF65-F5344CB8AC3E}">
        <p14:creationId xmlns:p14="http://schemas.microsoft.com/office/powerpoint/2010/main" val="4006779629"/>
      </p:ext>
    </p:extLst>
  </p:cSld>
  <p:clrMapOvr>
    <a:masterClrMapping/>
  </p:clrMapOvr>
  <mc:AlternateContent xmlns:mc="http://schemas.openxmlformats.org/markup-compatibility/2006" xmlns:p14="http://schemas.microsoft.com/office/powerpoint/2010/main">
    <mc:Choice Requires="p14">
      <p:transition spd="slow" p14:dur="2000" advTm="64063"/>
    </mc:Choice>
    <mc:Fallback xmlns="">
      <p:transition spd="slow" advTm="6406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it-IT" dirty="0"/>
              <a:t>SENTENZA CIG 3/2/2012 – GERMANIA/ITALIA</a:t>
            </a:r>
          </a:p>
        </p:txBody>
      </p:sp>
      <p:sp>
        <p:nvSpPr>
          <p:cNvPr id="5" name="Segnaposto contenuto 4"/>
          <p:cNvSpPr>
            <a:spLocks noGrp="1"/>
          </p:cNvSpPr>
          <p:nvPr>
            <p:ph idx="1"/>
          </p:nvPr>
        </p:nvSpPr>
        <p:spPr>
          <a:xfrm>
            <a:off x="591542" y="1828800"/>
            <a:ext cx="7567256" cy="4598988"/>
          </a:xfrm>
        </p:spPr>
        <p:txBody>
          <a:bodyPr>
            <a:normAutofit lnSpcReduction="10000"/>
          </a:bodyPr>
          <a:lstStyle/>
          <a:p>
            <a:pPr algn="just"/>
            <a:r>
              <a:rPr lang="it-IT" sz="3200" dirty="0"/>
              <a:t>In seguito a tale giurisprudenza, la Germania afferma esistere una violazione del diritto internazionale da parte dell’Italia… e il 23.1.2008 propone ricorso alla CIG per la mancata applicazione dell’immunità alla Germania per crimini commessi nella IIWW</a:t>
            </a:r>
          </a:p>
          <a:p>
            <a:pPr algn="just"/>
            <a:r>
              <a:rPr lang="it-IT" sz="3200" dirty="0"/>
              <a:t>La norma consuetudinaria che prevede l’immunità dalla giurisdizione può essere derogata in presenza di una violazione dello </a:t>
            </a:r>
            <a:r>
              <a:rPr lang="it-IT" sz="3200" i="1" dirty="0" err="1"/>
              <a:t>ius</a:t>
            </a:r>
            <a:r>
              <a:rPr lang="it-IT" sz="3200" i="1" dirty="0"/>
              <a:t> </a:t>
            </a:r>
            <a:r>
              <a:rPr lang="it-IT" sz="3200" i="1" dirty="0" err="1"/>
              <a:t>cogens</a:t>
            </a:r>
            <a:r>
              <a:rPr lang="it-IT" sz="3200" i="1" dirty="0"/>
              <a:t>?</a:t>
            </a:r>
            <a:endParaRPr lang="it-IT" sz="3200" dirty="0"/>
          </a:p>
          <a:p>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17</a:t>
            </a:fld>
            <a:endParaRPr lang="it-IT"/>
          </a:p>
        </p:txBody>
      </p:sp>
    </p:spTree>
    <p:custDataLst>
      <p:tags r:id="rId1"/>
    </p:custDataLst>
    <p:extLst>
      <p:ext uri="{BB962C8B-B14F-4D97-AF65-F5344CB8AC3E}">
        <p14:creationId xmlns:p14="http://schemas.microsoft.com/office/powerpoint/2010/main" val="2432762565"/>
      </p:ext>
    </p:extLst>
  </p:cSld>
  <p:clrMapOvr>
    <a:masterClrMapping/>
  </p:clrMapOvr>
  <mc:AlternateContent xmlns:mc="http://schemas.openxmlformats.org/markup-compatibility/2006" xmlns:p14="http://schemas.microsoft.com/office/powerpoint/2010/main">
    <mc:Choice Requires="p14">
      <p:transition spd="slow" p14:dur="2000" advTm="71251"/>
    </mc:Choice>
    <mc:Fallback xmlns="">
      <p:transition spd="slow" advTm="7125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it-IT" dirty="0"/>
              <a:t>SENTENZA CIG 3/2/2012 – GERMANIA/ITALIA</a:t>
            </a:r>
          </a:p>
        </p:txBody>
      </p:sp>
      <p:sp>
        <p:nvSpPr>
          <p:cNvPr id="5" name="Segnaposto contenuto 4"/>
          <p:cNvSpPr>
            <a:spLocks noGrp="1"/>
          </p:cNvSpPr>
          <p:nvPr>
            <p:ph idx="1"/>
          </p:nvPr>
        </p:nvSpPr>
        <p:spPr/>
        <p:txBody>
          <a:bodyPr>
            <a:normAutofit/>
          </a:bodyPr>
          <a:lstStyle/>
          <a:p>
            <a:pPr algn="just"/>
            <a:r>
              <a:rPr lang="it-IT" sz="3200" dirty="0"/>
              <a:t>Apporto fondamentale alla teoria dell’immunità;</a:t>
            </a:r>
          </a:p>
          <a:p>
            <a:pPr algn="just"/>
            <a:r>
              <a:rPr lang="it-IT" sz="3200" dirty="0"/>
              <a:t>Tentativo dell’Italia di sottolineare la rilevanza della connessione con i diritti umani.</a:t>
            </a:r>
          </a:p>
          <a:p>
            <a:pPr algn="just"/>
            <a:r>
              <a:rPr lang="it-IT" sz="3200" dirty="0"/>
              <a:t>Tentativo fallito: la Corte afferma che vi è violazione del diritto internazionale da parte dell’Italia pur non escludendo…</a:t>
            </a:r>
          </a:p>
          <a:p>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18</a:t>
            </a:fld>
            <a:endParaRPr lang="it-IT"/>
          </a:p>
        </p:txBody>
      </p:sp>
    </p:spTree>
    <p:custDataLst>
      <p:tags r:id="rId1"/>
    </p:custDataLst>
    <p:extLst>
      <p:ext uri="{BB962C8B-B14F-4D97-AF65-F5344CB8AC3E}">
        <p14:creationId xmlns:p14="http://schemas.microsoft.com/office/powerpoint/2010/main" val="436067123"/>
      </p:ext>
    </p:extLst>
  </p:cSld>
  <p:clrMapOvr>
    <a:masterClrMapping/>
  </p:clrMapOvr>
  <mc:AlternateContent xmlns:mc="http://schemas.openxmlformats.org/markup-compatibility/2006" xmlns:p14="http://schemas.microsoft.com/office/powerpoint/2010/main">
    <mc:Choice Requires="p14">
      <p:transition spd="slow" p14:dur="2000" advTm="67047"/>
    </mc:Choice>
    <mc:Fallback xmlns="">
      <p:transition spd="slow" advTm="6704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it-IT" dirty="0"/>
              <a:t>SENTENZA CIG 3/2/2012 – GERMANIA/ITALIA</a:t>
            </a:r>
          </a:p>
        </p:txBody>
      </p:sp>
      <p:sp>
        <p:nvSpPr>
          <p:cNvPr id="5" name="Segnaposto contenuto 4"/>
          <p:cNvSpPr>
            <a:spLocks noGrp="1"/>
          </p:cNvSpPr>
          <p:nvPr>
            <p:ph idx="1"/>
          </p:nvPr>
        </p:nvSpPr>
        <p:spPr/>
        <p:txBody>
          <a:bodyPr>
            <a:normAutofit/>
          </a:bodyPr>
          <a:lstStyle/>
          <a:p>
            <a:pPr algn="just"/>
            <a:r>
              <a:rPr lang="it-IT" sz="3200" dirty="0"/>
              <a:t>……che alla responsabilità penale di un organo di Stato si possa affiancare quella dello Stato, ma distinguendo i piani di valutazione di tale responsabilità: CIG per la responsabilità degli Stati; giurisdizione interna no per regola di immunità dalla giurisdizione.</a:t>
            </a:r>
          </a:p>
          <a:p>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19</a:t>
            </a:fld>
            <a:endParaRPr lang="it-IT"/>
          </a:p>
        </p:txBody>
      </p:sp>
    </p:spTree>
    <p:custDataLst>
      <p:tags r:id="rId1"/>
    </p:custDataLst>
    <p:extLst>
      <p:ext uri="{BB962C8B-B14F-4D97-AF65-F5344CB8AC3E}">
        <p14:creationId xmlns:p14="http://schemas.microsoft.com/office/powerpoint/2010/main" val="2151571260"/>
      </p:ext>
    </p:extLst>
  </p:cSld>
  <p:clrMapOvr>
    <a:masterClrMapping/>
  </p:clrMapOvr>
  <mc:AlternateContent xmlns:mc="http://schemas.openxmlformats.org/markup-compatibility/2006" xmlns:p14="http://schemas.microsoft.com/office/powerpoint/2010/main">
    <mc:Choice Requires="p14">
      <p:transition spd="slow" p14:dur="2000" advTm="40925"/>
    </mc:Choice>
    <mc:Fallback xmlns="">
      <p:transition spd="slow" advTm="4092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RAPPORTO TRA DIVERSE FONTI DEL </a:t>
            </a:r>
            <a:r>
              <a:rPr lang="it-IT" dirty="0" err="1"/>
              <a:t>D.I.P.</a:t>
            </a:r>
            <a:endParaRPr lang="it-IT" dirty="0"/>
          </a:p>
        </p:txBody>
      </p:sp>
      <p:sp>
        <p:nvSpPr>
          <p:cNvPr id="6" name="Segnaposto contenuto 5"/>
          <p:cNvSpPr>
            <a:spLocks noGrp="1"/>
          </p:cNvSpPr>
          <p:nvPr>
            <p:ph idx="1"/>
          </p:nvPr>
        </p:nvSpPr>
        <p:spPr>
          <a:ln>
            <a:solidFill>
              <a:schemeClr val="accent6"/>
            </a:solidFill>
          </a:ln>
        </p:spPr>
        <p:txBody>
          <a:bodyPr>
            <a:normAutofit/>
          </a:bodyPr>
          <a:lstStyle/>
          <a:p>
            <a:r>
              <a:rPr lang="it-IT" sz="3200" dirty="0"/>
              <a:t>Coesistenza</a:t>
            </a:r>
          </a:p>
          <a:p>
            <a:r>
              <a:rPr lang="it-IT" sz="3200" dirty="0"/>
              <a:t>Gerarchia</a:t>
            </a:r>
          </a:p>
          <a:p>
            <a:r>
              <a:rPr lang="it-IT" sz="3200" dirty="0"/>
              <a:t>Conflitti</a:t>
            </a:r>
          </a:p>
        </p:txBody>
      </p:sp>
      <p:sp>
        <p:nvSpPr>
          <p:cNvPr id="4" name="Segnaposto numero diapositiva 3"/>
          <p:cNvSpPr>
            <a:spLocks noGrp="1"/>
          </p:cNvSpPr>
          <p:nvPr>
            <p:ph type="sldNum" sz="quarter" idx="12"/>
          </p:nvPr>
        </p:nvSpPr>
        <p:spPr/>
        <p:txBody>
          <a:bodyPr/>
          <a:lstStyle/>
          <a:p>
            <a:fld id="{75A603B9-3BC4-0646-B3B0-54008A598299}" type="slidenum">
              <a:rPr lang="it-IT" smtClean="0"/>
              <a:pPr/>
              <a:t>2</a:t>
            </a:fld>
            <a:endParaRPr lang="it-IT"/>
          </a:p>
        </p:txBody>
      </p:sp>
      <p:pic>
        <p:nvPicPr>
          <p:cNvPr id="5" name="Audio 4">
            <a:hlinkClick r:id="" action="ppaction://media"/>
            <a:extLst>
              <a:ext uri="{FF2B5EF4-FFF2-40B4-BE49-F238E27FC236}">
                <a16:creationId xmlns:a16="http://schemas.microsoft.com/office/drawing/2014/main" id="{5140CD77-3D92-3E49-ADA4-03C2077B38B3}"/>
              </a:ext>
            </a:extLst>
          </p:cNvPr>
          <p:cNvPicPr>
            <a:picLocks noChangeAspect="1"/>
          </p:cNvPicPr>
          <p:nvPr>
            <a:audioFile r:link="rId3"/>
            <p:extLst>
              <p:ext uri="{DAA4B4D4-6D71-4841-9C94-3DE7FCFB9230}">
                <p14:media xmlns:p14="http://schemas.microsoft.com/office/powerpoint/2010/main" r:embed="rId2"/>
              </p:ext>
            </p:extLst>
          </p:nvPr>
        </p:nvPicPr>
        <p:blipFill>
          <a:blip r:embed="rId5"/>
          <a:stretch>
            <a:fillRect/>
          </a:stretch>
        </p:blipFill>
        <p:spPr>
          <a:xfrm>
            <a:off x="7575550" y="5399088"/>
            <a:ext cx="812800" cy="812800"/>
          </a:xfrm>
          <a:prstGeom prst="rect">
            <a:avLst/>
          </a:prstGeom>
        </p:spPr>
      </p:pic>
    </p:spTree>
    <p:custDataLst>
      <p:tags r:id="rId1"/>
    </p:custDataLst>
    <p:extLst>
      <p:ext uri="{BB962C8B-B14F-4D97-AF65-F5344CB8AC3E}">
        <p14:creationId xmlns:p14="http://schemas.microsoft.com/office/powerpoint/2010/main" val="3742782607"/>
      </p:ext>
    </p:extLst>
  </p:cSld>
  <p:clrMapOvr>
    <a:masterClrMapping/>
  </p:clrMapOvr>
  <mc:AlternateContent xmlns:mc="http://schemas.openxmlformats.org/markup-compatibility/2006" xmlns:p14="http://schemas.microsoft.com/office/powerpoint/2010/main">
    <mc:Choice Requires="p14">
      <p:transition spd="slow" p14:dur="2000" advTm="4407"/>
    </mc:Choice>
    <mc:Fallback xmlns="">
      <p:transition spd="slow" advTm="4407"/>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bg/>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6">
                                            <p:bg/>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1" nodeType="clickEffect">
                                  <p:stCondLst>
                                    <p:cond delay="0"/>
                                  </p:stCondLst>
                                  <p:childTnLst>
                                    <p:set>
                                      <p:cBhvr>
                                        <p:cTn id="38"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2" nodeType="clickEffect">
                                  <p:stCondLst>
                                    <p:cond delay="0"/>
                                  </p:stCondLst>
                                  <p:childTnLst>
                                    <p:set>
                                      <p:cBhvr>
                                        <p:cTn id="42" dur="1" fill="hold">
                                          <p:stCondLst>
                                            <p:cond delay="0"/>
                                          </p:stCondLst>
                                        </p:cTn>
                                        <p:tgtEl>
                                          <p:spTgt spid="6">
                                            <p:bg/>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2" nodeType="clickEffect">
                                  <p:stCondLst>
                                    <p:cond delay="0"/>
                                  </p:stCondLst>
                                  <p:childTnLst>
                                    <p:set>
                                      <p:cBhvr>
                                        <p:cTn id="4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2" nodeType="clickEffect">
                                  <p:stCondLst>
                                    <p:cond delay="0"/>
                                  </p:stCondLst>
                                  <p:childTnLst>
                                    <p:set>
                                      <p:cBhvr>
                                        <p:cTn id="5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2" nodeType="clickEffect">
                                  <p:stCondLst>
                                    <p:cond delay="0"/>
                                  </p:stCondLst>
                                  <p:childTnLst>
                                    <p:set>
                                      <p:cBhvr>
                                        <p:cTn id="5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audio isNarration="1">
              <p:cMediaNode vol="80000" showWhenStopped="0">
                <p:cTn id="55" fill="hold" display="0">
                  <p:stCondLst>
                    <p:cond delay="indefinite"/>
                  </p:stCondLst>
                  <p:endCondLst>
                    <p:cond evt="onStopAudio" delay="0">
                      <p:tgtEl>
                        <p:sldTgt/>
                      </p:tgtEl>
                    </p:cond>
                  </p:endCondLst>
                </p:cTn>
                <p:tgtEl>
                  <p:spTgt spid="5"/>
                </p:tgtEl>
              </p:cMediaNode>
            </p:audio>
          </p:childTnLst>
        </p:cTn>
      </p:par>
    </p:tnLst>
    <p:bldLst>
      <p:bldP spid="6" grpId="0" build="p" animBg="1"/>
      <p:bldP spid="6" grpId="1" build="p" animBg="1"/>
      <p:bldP spid="6" grpId="2" build="p"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r>
              <a:rPr lang="it-IT" dirty="0"/>
              <a:t>SENTENZA CIG 3/2/2012 – GERMANIA/ITALIA</a:t>
            </a:r>
          </a:p>
        </p:txBody>
      </p:sp>
      <p:sp>
        <p:nvSpPr>
          <p:cNvPr id="5" name="Segnaposto contenuto 4"/>
          <p:cNvSpPr>
            <a:spLocks noGrp="1"/>
          </p:cNvSpPr>
          <p:nvPr>
            <p:ph idx="1"/>
          </p:nvPr>
        </p:nvSpPr>
        <p:spPr/>
        <p:txBody>
          <a:bodyPr>
            <a:normAutofit lnSpcReduction="10000"/>
          </a:bodyPr>
          <a:lstStyle/>
          <a:p>
            <a:pPr algn="just"/>
            <a:r>
              <a:rPr lang="it-IT" sz="2800" dirty="0"/>
              <a:t>ARGOMENTI DELL’ITALIA:….assenza di rimedi alternativi a disposizione delle vittime determinava una situazione del tutto particolare che avrebbe giustificato una deroga all’immunità dello Stato dalla giurisdizione straniera.</a:t>
            </a:r>
          </a:p>
          <a:p>
            <a:pPr algn="just"/>
            <a:endParaRPr lang="it-IT" sz="2800" dirty="0"/>
          </a:p>
          <a:p>
            <a:pPr algn="just"/>
            <a:r>
              <a:rPr lang="it-IT" sz="2800" dirty="0"/>
              <a:t>CIG RESPINGE TALE ARGOMENTO (par. 101): nega la rilevanza del fatto che il ricorso al giudice italiano costituisca per le vittime l’unico rimedio giurisdizionale esperibile.</a:t>
            </a:r>
          </a:p>
          <a:p>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20</a:t>
            </a:fld>
            <a:endParaRPr lang="it-IT"/>
          </a:p>
        </p:txBody>
      </p:sp>
    </p:spTree>
    <p:custDataLst>
      <p:tags r:id="rId1"/>
    </p:custDataLst>
    <p:extLst>
      <p:ext uri="{BB962C8B-B14F-4D97-AF65-F5344CB8AC3E}">
        <p14:creationId xmlns:p14="http://schemas.microsoft.com/office/powerpoint/2010/main" val="916457187"/>
      </p:ext>
    </p:extLst>
  </p:cSld>
  <p:clrMapOvr>
    <a:masterClrMapping/>
  </p:clrMapOvr>
  <mc:AlternateContent xmlns:mc="http://schemas.openxmlformats.org/markup-compatibility/2006" xmlns:p14="http://schemas.microsoft.com/office/powerpoint/2010/main">
    <mc:Choice Requires="p14">
      <p:transition spd="slow" p14:dur="2000" advTm="96569"/>
    </mc:Choice>
    <mc:Fallback xmlns="">
      <p:transition spd="slow" advTm="9656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2"/>
          </a:solidFill>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sz="2624" dirty="0"/>
              <a:t>SENTENZA DELLA CORTE COSTITUZIONALE ITALIANA n. 238 del 22.10.2014</a:t>
            </a:r>
          </a:p>
        </p:txBody>
      </p:sp>
      <p:sp>
        <p:nvSpPr>
          <p:cNvPr id="5" name="Segnaposto contenuto 4"/>
          <p:cNvSpPr>
            <a:spLocks noGrp="1"/>
          </p:cNvSpPr>
          <p:nvPr>
            <p:ph idx="1"/>
          </p:nvPr>
        </p:nvSpPr>
        <p:spPr>
          <a:xfrm>
            <a:off x="445453" y="1499818"/>
            <a:ext cx="7713345" cy="4800010"/>
          </a:xfrm>
        </p:spPr>
        <p:txBody>
          <a:bodyPr>
            <a:normAutofit fontScale="92500" lnSpcReduction="10000"/>
          </a:bodyPr>
          <a:lstStyle/>
          <a:p>
            <a:pPr algn="just"/>
            <a:r>
              <a:rPr lang="it-IT" sz="3200" dirty="0"/>
              <a:t>Dopo la sentenza della CIG, dovrebbe esserci adeguamento dell’Italia anche in base all’art. 94 della Carta ONU che obbliga lo Stato ad adeguarsi alle pronunce della CIG quando stabilisce l’obbligo per il giudice italiano di negare la propria giurisdizione nella cognizione per crimini commessi sul territorio italiano.</a:t>
            </a:r>
          </a:p>
          <a:p>
            <a:pPr algn="just"/>
            <a:r>
              <a:rPr lang="it-IT" sz="3200" dirty="0"/>
              <a:t>Art. 1 l. 14.8.2013 n. 5 esecuzione </a:t>
            </a:r>
            <a:r>
              <a:rPr lang="it-IT" sz="3200" dirty="0" err="1"/>
              <a:t>Conv</a:t>
            </a:r>
            <a:r>
              <a:rPr lang="it-IT" sz="3200" dirty="0"/>
              <a:t>. N.Y 2004 prevede revisione delle </a:t>
            </a:r>
            <a:r>
              <a:rPr lang="it-IT" sz="3200" dirty="0" err="1"/>
              <a:t>sent</a:t>
            </a:r>
            <a:r>
              <a:rPr lang="it-IT" sz="3200" dirty="0"/>
              <a:t>. di </a:t>
            </a:r>
            <a:r>
              <a:rPr lang="it-IT" sz="3200" dirty="0" err="1"/>
              <a:t>Cass</a:t>
            </a:r>
            <a:r>
              <a:rPr lang="it-IT" sz="3200" dirty="0"/>
              <a:t>.</a:t>
            </a:r>
          </a:p>
          <a:p>
            <a:pPr marL="0" indent="0" algn="just">
              <a:buNone/>
            </a:pPr>
            <a:r>
              <a:rPr lang="it-IT" sz="3200" b="1" dirty="0"/>
              <a:t>CONTRASTO con</a:t>
            </a:r>
          </a:p>
          <a:p>
            <a:pPr marL="0" indent="0" algn="just">
              <a:buNone/>
            </a:pPr>
            <a:r>
              <a:rPr lang="it-IT" sz="3200" b="1" u="sng" dirty="0"/>
              <a:t>Art. 2 e 24 </a:t>
            </a:r>
            <a:r>
              <a:rPr lang="it-IT" sz="3200" b="1" u="sng" dirty="0" err="1"/>
              <a:t>Cost</a:t>
            </a:r>
            <a:r>
              <a:rPr lang="it-IT" sz="3200" b="1" u="sng" dirty="0"/>
              <a:t>.</a:t>
            </a:r>
          </a:p>
          <a:p>
            <a:pPr algn="just"/>
            <a:endParaRPr lang="it-IT" dirty="0"/>
          </a:p>
          <a:p>
            <a:pPr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21</a:t>
            </a:fld>
            <a:endParaRPr lang="it-IT"/>
          </a:p>
        </p:txBody>
      </p:sp>
    </p:spTree>
    <p:custDataLst>
      <p:tags r:id="rId1"/>
    </p:custDataLst>
    <p:extLst>
      <p:ext uri="{BB962C8B-B14F-4D97-AF65-F5344CB8AC3E}">
        <p14:creationId xmlns:p14="http://schemas.microsoft.com/office/powerpoint/2010/main" val="3660582868"/>
      </p:ext>
    </p:extLst>
  </p:cSld>
  <p:clrMapOvr>
    <a:masterClrMapping/>
  </p:clrMapOvr>
  <mc:AlternateContent xmlns:mc="http://schemas.openxmlformats.org/markup-compatibility/2006" xmlns:p14="http://schemas.microsoft.com/office/powerpoint/2010/main">
    <mc:Choice Requires="p14">
      <p:transition spd="slow" p14:dur="2000" advTm="88144"/>
    </mc:Choice>
    <mc:Fallback xmlns="">
      <p:transition spd="slow" advTm="8814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2" nodeType="clickEffect">
                                  <p:stCondLst>
                                    <p:cond delay="0"/>
                                  </p:stCondLst>
                                  <p:childTnLst>
                                    <p:set>
                                      <p:cBhvr>
                                        <p:cTn id="42"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2" nodeType="clickEffect">
                                  <p:stCondLst>
                                    <p:cond delay="0"/>
                                  </p:stCondLst>
                                  <p:childTnLst>
                                    <p:set>
                                      <p:cBhvr>
                                        <p:cTn id="4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2" nodeType="clickEffect">
                                  <p:stCondLst>
                                    <p:cond delay="0"/>
                                  </p:stCondLst>
                                  <p:childTnLst>
                                    <p:set>
                                      <p:cBhvr>
                                        <p:cTn id="5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2"/>
          </a:solidFill>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sz="2624" dirty="0"/>
              <a:t>SENTENZA DELLA CORTE COSTITUZIONALE ITALIANA n. 238 del 22.10.2014</a:t>
            </a:r>
          </a:p>
        </p:txBody>
      </p:sp>
      <p:sp>
        <p:nvSpPr>
          <p:cNvPr id="5" name="Segnaposto contenuto 4"/>
          <p:cNvSpPr>
            <a:spLocks noGrp="1"/>
          </p:cNvSpPr>
          <p:nvPr>
            <p:ph idx="1"/>
          </p:nvPr>
        </p:nvSpPr>
        <p:spPr>
          <a:xfrm>
            <a:off x="445453" y="1499817"/>
            <a:ext cx="7713345" cy="4670188"/>
          </a:xfrm>
        </p:spPr>
        <p:txBody>
          <a:bodyPr>
            <a:normAutofit/>
          </a:bodyPr>
          <a:lstStyle/>
          <a:p>
            <a:pPr algn="just"/>
            <a:r>
              <a:rPr lang="it-IT" sz="2800" dirty="0"/>
              <a:t>Questione di legittimità costituzionale della norma prodotta nel nostro ordinamento mediante il recepimento ex art. 10 </a:t>
            </a:r>
            <a:r>
              <a:rPr lang="it-IT" sz="2800" dirty="0" err="1"/>
              <a:t>Cost</a:t>
            </a:r>
            <a:r>
              <a:rPr lang="it-IT" sz="2800" dirty="0"/>
              <a:t>. della consuetudine internazionale accertata dalla CIG nella </a:t>
            </a:r>
            <a:r>
              <a:rPr lang="it-IT" sz="2800" dirty="0" err="1"/>
              <a:t>sent</a:t>
            </a:r>
            <a:r>
              <a:rPr lang="it-IT" sz="2800" dirty="0"/>
              <a:t>. 3.2.2012, nella parte in cui nega la giurisdizione nelle azioni risarcitorie per danni da crimini di guerra commessi iure imperii dalla Germania (Terzo Reich).</a:t>
            </a:r>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22</a:t>
            </a:fld>
            <a:endParaRPr lang="it-IT"/>
          </a:p>
        </p:txBody>
      </p:sp>
    </p:spTree>
    <p:custDataLst>
      <p:tags r:id="rId1"/>
    </p:custDataLst>
    <p:extLst>
      <p:ext uri="{BB962C8B-B14F-4D97-AF65-F5344CB8AC3E}">
        <p14:creationId xmlns:p14="http://schemas.microsoft.com/office/powerpoint/2010/main" val="1625212477"/>
      </p:ext>
    </p:extLst>
  </p:cSld>
  <p:clrMapOvr>
    <a:masterClrMapping/>
  </p:clrMapOvr>
  <mc:AlternateContent xmlns:mc="http://schemas.openxmlformats.org/markup-compatibility/2006" xmlns:p14="http://schemas.microsoft.com/office/powerpoint/2010/main">
    <mc:Choice Requires="p14">
      <p:transition spd="slow" p14:dur="2000" advTm="40901"/>
    </mc:Choice>
    <mc:Fallback xmlns="">
      <p:transition spd="slow" advTm="40901"/>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2"/>
          </a:solidFill>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sz="2624" dirty="0"/>
              <a:t>SENTENZA DELLA CORTE COSTITUZIONALE ITALIANA n. 238 del 22.10.2014 – TEORIA DEI CONTRO - LIMITI</a:t>
            </a:r>
          </a:p>
        </p:txBody>
      </p:sp>
      <p:sp>
        <p:nvSpPr>
          <p:cNvPr id="5" name="Segnaposto contenuto 4"/>
          <p:cNvSpPr>
            <a:spLocks noGrp="1"/>
          </p:cNvSpPr>
          <p:nvPr>
            <p:ph idx="1"/>
          </p:nvPr>
        </p:nvSpPr>
        <p:spPr>
          <a:xfrm>
            <a:off x="445453" y="1499818"/>
            <a:ext cx="7713345" cy="4800010"/>
          </a:xfrm>
        </p:spPr>
        <p:txBody>
          <a:bodyPr>
            <a:normAutofit/>
          </a:bodyPr>
          <a:lstStyle/>
          <a:p>
            <a:pPr algn="just"/>
            <a:r>
              <a:rPr lang="it-IT" sz="2800" b="1" u="sng" dirty="0"/>
              <a:t>Art. 2 e 24 </a:t>
            </a:r>
            <a:r>
              <a:rPr lang="it-IT" sz="2800" b="1" u="sng" dirty="0" err="1"/>
              <a:t>Cost</a:t>
            </a:r>
            <a:r>
              <a:rPr lang="it-IT" sz="2800" b="1" u="sng" dirty="0"/>
              <a:t>.</a:t>
            </a:r>
            <a:r>
              <a:rPr lang="it-IT" sz="2800" dirty="0"/>
              <a:t>: sono principi supremi dell’ordinamento costituzionale e costituiscono limite all’ingresso di norme internazionalmente riconosciute ex art. 10 </a:t>
            </a:r>
            <a:r>
              <a:rPr lang="it-IT" sz="2800" dirty="0" err="1"/>
              <a:t>Cost</a:t>
            </a:r>
            <a:r>
              <a:rPr lang="it-IT" sz="2800" dirty="0"/>
              <a:t>. o in Trattati internazionali. </a:t>
            </a:r>
            <a:endParaRPr lang="it-IT" sz="2800" b="1" u="sng" dirty="0"/>
          </a:p>
          <a:p>
            <a:pPr algn="just"/>
            <a:endParaRPr lang="it-IT" sz="2800" dirty="0"/>
          </a:p>
          <a:p>
            <a:pPr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23</a:t>
            </a:fld>
            <a:endParaRPr lang="it-IT"/>
          </a:p>
        </p:txBody>
      </p:sp>
    </p:spTree>
    <p:custDataLst>
      <p:tags r:id="rId1"/>
    </p:custDataLst>
    <p:extLst>
      <p:ext uri="{BB962C8B-B14F-4D97-AF65-F5344CB8AC3E}">
        <p14:creationId xmlns:p14="http://schemas.microsoft.com/office/powerpoint/2010/main" val="1988883749"/>
      </p:ext>
    </p:extLst>
  </p:cSld>
  <p:clrMapOvr>
    <a:masterClrMapping/>
  </p:clrMapOvr>
  <mc:AlternateContent xmlns:mc="http://schemas.openxmlformats.org/markup-compatibility/2006" xmlns:p14="http://schemas.microsoft.com/office/powerpoint/2010/main">
    <mc:Choice Requires="p14">
      <p:transition spd="slow" p14:dur="2000" advTm="52598"/>
    </mc:Choice>
    <mc:Fallback xmlns="">
      <p:transition spd="slow" advTm="5259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solidFill>
            <a:schemeClr val="accent2"/>
          </a:solidFill>
        </p:spPr>
        <p:style>
          <a:lnRef idx="2">
            <a:schemeClr val="accent6">
              <a:shade val="50000"/>
            </a:schemeClr>
          </a:lnRef>
          <a:fillRef idx="1">
            <a:schemeClr val="accent6"/>
          </a:fillRef>
          <a:effectRef idx="0">
            <a:schemeClr val="accent6"/>
          </a:effectRef>
          <a:fontRef idx="minor">
            <a:schemeClr val="lt1"/>
          </a:fontRef>
        </p:style>
        <p:txBody>
          <a:bodyPr>
            <a:normAutofit/>
          </a:bodyPr>
          <a:lstStyle/>
          <a:p>
            <a:pPr algn="just"/>
            <a:r>
              <a:rPr lang="it-IT" sz="2624" dirty="0"/>
              <a:t>SENTENZA DELLA CORTE COSTITUZIONALE ITALIANA n. 238 del 22.10.2014 – TEORIA DEI CONTRO - LIMITI</a:t>
            </a:r>
          </a:p>
        </p:txBody>
      </p:sp>
      <p:sp>
        <p:nvSpPr>
          <p:cNvPr id="5" name="Segnaposto contenuto 4"/>
          <p:cNvSpPr>
            <a:spLocks noGrp="1"/>
          </p:cNvSpPr>
          <p:nvPr>
            <p:ph idx="1"/>
          </p:nvPr>
        </p:nvSpPr>
        <p:spPr>
          <a:xfrm>
            <a:off x="591542" y="2032000"/>
            <a:ext cx="7567256" cy="4267828"/>
          </a:xfrm>
        </p:spPr>
        <p:txBody>
          <a:bodyPr>
            <a:normAutofit/>
          </a:bodyPr>
          <a:lstStyle/>
          <a:p>
            <a:pPr algn="just"/>
            <a:r>
              <a:rPr lang="it-IT" sz="2800" dirty="0"/>
              <a:t>Per qualcuno si parla di scontro tra la Corte </a:t>
            </a:r>
            <a:r>
              <a:rPr lang="it-IT" sz="2800" dirty="0" err="1"/>
              <a:t>Cost</a:t>
            </a:r>
            <a:r>
              <a:rPr lang="it-IT" sz="2800" dirty="0"/>
              <a:t>. </a:t>
            </a:r>
            <a:r>
              <a:rPr lang="it-IT" sz="2800" dirty="0" err="1"/>
              <a:t>it</a:t>
            </a:r>
            <a:r>
              <a:rPr lang="it-IT" sz="2800" dirty="0"/>
              <a:t>. e la CIG….</a:t>
            </a:r>
          </a:p>
          <a:p>
            <a:pPr algn="just"/>
            <a:endParaRPr lang="it-IT" sz="2800" dirty="0"/>
          </a:p>
          <a:p>
            <a:pPr algn="just"/>
            <a:r>
              <a:rPr lang="it-IT" sz="2800" dirty="0"/>
              <a:t>Corte </a:t>
            </a:r>
            <a:r>
              <a:rPr lang="it-IT" sz="2800" dirty="0" err="1"/>
              <a:t>Cost</a:t>
            </a:r>
            <a:r>
              <a:rPr lang="it-IT" sz="2800" dirty="0"/>
              <a:t>. fa riferimento ai </a:t>
            </a:r>
            <a:r>
              <a:rPr lang="it-IT" sz="2800" dirty="0" err="1"/>
              <a:t>controlimiti</a:t>
            </a:r>
            <a:r>
              <a:rPr lang="it-IT" sz="2800" dirty="0"/>
              <a:t> costituzionali all’apertura dell’ordinamento italiano alle consuetudini internazionali.</a:t>
            </a:r>
          </a:p>
          <a:p>
            <a:pPr algn="just"/>
            <a:endParaRPr lang="it-IT" sz="2800" dirty="0"/>
          </a:p>
          <a:p>
            <a:pPr algn="just"/>
            <a:endParaRPr lang="it-IT" dirty="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24</a:t>
            </a:fld>
            <a:endParaRPr lang="it-IT"/>
          </a:p>
        </p:txBody>
      </p:sp>
    </p:spTree>
    <p:custDataLst>
      <p:tags r:id="rId1"/>
    </p:custDataLst>
    <p:extLst>
      <p:ext uri="{BB962C8B-B14F-4D97-AF65-F5344CB8AC3E}">
        <p14:creationId xmlns:p14="http://schemas.microsoft.com/office/powerpoint/2010/main" val="1570912018"/>
      </p:ext>
    </p:extLst>
  </p:cSld>
  <p:clrMapOvr>
    <a:masterClrMapping/>
  </p:clrMapOvr>
  <mc:AlternateContent xmlns:mc="http://schemas.openxmlformats.org/markup-compatibility/2006" xmlns:p14="http://schemas.microsoft.com/office/powerpoint/2010/main">
    <mc:Choice Requires="p14">
      <p:transition spd="slow" p14:dur="2000" advTm="47786"/>
    </mc:Choice>
    <mc:Fallback xmlns="">
      <p:transition spd="slow" advTm="4778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2" nodeType="clickEffect">
                                  <p:stCondLst>
                                    <p:cond delay="0"/>
                                  </p:stCondLst>
                                  <p:childTnLst>
                                    <p:set>
                                      <p:cBhvr>
                                        <p:cTn id="22"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2"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1">
            <a:schemeClr val="accent2"/>
          </a:lnRef>
          <a:fillRef idx="3">
            <a:schemeClr val="accent2"/>
          </a:fillRef>
          <a:effectRef idx="2">
            <a:schemeClr val="accent2"/>
          </a:effectRef>
          <a:fontRef idx="minor">
            <a:schemeClr val="lt1"/>
          </a:fontRef>
        </p:style>
        <p:txBody>
          <a:bodyPr>
            <a:normAutofit/>
          </a:bodyPr>
          <a:lstStyle/>
          <a:p>
            <a:r>
              <a:rPr lang="it-IT" dirty="0"/>
              <a:t>CONFLITTI</a:t>
            </a:r>
          </a:p>
        </p:txBody>
      </p:sp>
      <p:graphicFrame>
        <p:nvGraphicFramePr>
          <p:cNvPr id="3" name="Segnaposto contenuto 2">
            <a:extLst>
              <a:ext uri="{FF2B5EF4-FFF2-40B4-BE49-F238E27FC236}">
                <a16:creationId xmlns:a16="http://schemas.microsoft.com/office/drawing/2014/main" id="{0A4860B5-EA75-174F-809E-17F223460320}"/>
              </a:ext>
            </a:extLst>
          </p:cNvPr>
          <p:cNvGraphicFramePr>
            <a:graphicFrameLocks noGrp="1"/>
          </p:cNvGraphicFramePr>
          <p:nvPr>
            <p:ph idx="1"/>
            <p:extLst>
              <p:ext uri="{D42A27DB-BD31-4B8C-83A1-F6EECF244321}">
                <p14:modId xmlns:p14="http://schemas.microsoft.com/office/powerpoint/2010/main" val="539171348"/>
              </p:ext>
            </p:extLst>
          </p:nvPr>
        </p:nvGraphicFramePr>
        <p:xfrm>
          <a:off x="1386716" y="1923536"/>
          <a:ext cx="5830819" cy="31939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egnaposto numero diapositiva 3"/>
          <p:cNvSpPr>
            <a:spLocks noGrp="1"/>
          </p:cNvSpPr>
          <p:nvPr>
            <p:ph type="sldNum" sz="quarter" idx="12"/>
          </p:nvPr>
        </p:nvSpPr>
        <p:spPr/>
        <p:txBody>
          <a:bodyPr/>
          <a:lstStyle/>
          <a:p>
            <a:fld id="{75A603B9-3BC4-0646-B3B0-54008A598299}" type="slidenum">
              <a:rPr lang="it-IT" smtClean="0"/>
              <a:pPr/>
              <a:t>25</a:t>
            </a:fld>
            <a:endParaRPr lang="it-IT"/>
          </a:p>
        </p:txBody>
      </p:sp>
    </p:spTree>
    <p:custDataLst>
      <p:tags r:id="rId1"/>
    </p:custDataLst>
    <p:extLst>
      <p:ext uri="{BB962C8B-B14F-4D97-AF65-F5344CB8AC3E}">
        <p14:creationId xmlns:p14="http://schemas.microsoft.com/office/powerpoint/2010/main" val="4217950627"/>
      </p:ext>
    </p:extLst>
  </p:cSld>
  <p:clrMapOvr>
    <a:masterClrMapping/>
  </p:clrMapOvr>
  <mc:AlternateContent xmlns:mc="http://schemas.openxmlformats.org/markup-compatibility/2006" xmlns:p14="http://schemas.microsoft.com/office/powerpoint/2010/main">
    <mc:Choice Requires="p14">
      <p:transition spd="slow" p14:dur="2000" advTm="1484"/>
    </mc:Choice>
    <mc:Fallback xmlns="">
      <p:transition spd="slow" advTm="1484"/>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2000" fill="hold"/>
                                        <p:tgtEl>
                                          <p:spTgt spid="2"/>
                                        </p:tgtEl>
                                        <p:attrNameLst>
                                          <p:attrName>style.color</p:attrName>
                                        </p:attrNameLst>
                                      </p:cBhvr>
                                      <p:to>
                                        <a:srgbClr val="C01A1E"/>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olo 1"/>
          <p:cNvSpPr>
            <a:spLocks noGrp="1"/>
          </p:cNvSpPr>
          <p:nvPr>
            <p:ph type="title"/>
          </p:nvPr>
        </p:nvSpPr>
        <p:spPr>
          <a:xfrm>
            <a:off x="556549" y="523746"/>
            <a:ext cx="7173729" cy="876075"/>
          </a:xfrm>
        </p:spPr>
        <p:txBody>
          <a:bodyPr>
            <a:normAutofit/>
          </a:bodyPr>
          <a:lstStyle/>
          <a:p>
            <a:pPr eaLnBrk="1" hangingPunct="1"/>
            <a:r>
              <a:rPr lang="it-IT" sz="3600" b="1" dirty="0"/>
              <a:t>COORDINAMENTO DELLE FONTI</a:t>
            </a:r>
          </a:p>
        </p:txBody>
      </p:sp>
      <p:sp>
        <p:nvSpPr>
          <p:cNvPr id="3" name="Segnaposto contenuto 2"/>
          <p:cNvSpPr>
            <a:spLocks noGrp="1"/>
          </p:cNvSpPr>
          <p:nvPr>
            <p:ph idx="1"/>
          </p:nvPr>
        </p:nvSpPr>
        <p:spPr>
          <a:xfrm>
            <a:off x="445453" y="1634721"/>
            <a:ext cx="7713345" cy="4793067"/>
          </a:xfrm>
        </p:spPr>
        <p:txBody>
          <a:bodyPr>
            <a:normAutofit/>
          </a:bodyPr>
          <a:lstStyle/>
          <a:p>
            <a:pPr eaLnBrk="1" hangingPunct="1"/>
            <a:r>
              <a:rPr lang="it-IT" sz="2800" dirty="0"/>
              <a:t>Coordinamento previsto entro le fonti stesse: considerando 17 del Reg </a:t>
            </a:r>
            <a:r>
              <a:rPr lang="it-IT" sz="2800" dirty="0" err="1"/>
              <a:t>Brux</a:t>
            </a:r>
            <a:r>
              <a:rPr lang="it-IT" sz="2800" dirty="0"/>
              <a:t>. </a:t>
            </a:r>
            <a:r>
              <a:rPr lang="it-IT" sz="2800" dirty="0" err="1"/>
              <a:t>IIbis</a:t>
            </a:r>
            <a:endParaRPr lang="it-IT" sz="2800" dirty="0"/>
          </a:p>
          <a:p>
            <a:pPr lvl="1"/>
            <a:r>
              <a:rPr lang="it-IT" sz="2800" dirty="0"/>
              <a:t>Regolamenti</a:t>
            </a:r>
          </a:p>
          <a:p>
            <a:pPr lvl="1"/>
            <a:r>
              <a:rPr lang="it-IT" sz="2800" dirty="0"/>
              <a:t>Convenzioni internazionali</a:t>
            </a:r>
          </a:p>
          <a:p>
            <a:pPr lvl="1"/>
            <a:r>
              <a:rPr lang="it-IT" sz="2800" dirty="0"/>
              <a:t>Legge interna</a:t>
            </a:r>
          </a:p>
          <a:p>
            <a:pPr eaLnBrk="1" hangingPunct="1"/>
            <a:r>
              <a:rPr lang="it-IT" sz="2800" dirty="0"/>
              <a:t>Cooperazione internazionale</a:t>
            </a:r>
          </a:p>
          <a:p>
            <a:pPr lvl="1" algn="just" eaLnBrk="1" hangingPunct="1"/>
            <a:r>
              <a:rPr lang="it-IT" sz="2800" dirty="0"/>
              <a:t>Rete giudiziaria europea in materia civile e commerciale istituita con la decisione del Consiglio del 28 maggio 2001,</a:t>
            </a:r>
            <a:r>
              <a:rPr lang="it-IT" sz="2800" dirty="0" err="1"/>
              <a:t>n</a:t>
            </a:r>
            <a:r>
              <a:rPr lang="it-IT" sz="2800" dirty="0"/>
              <a:t> 2001/470 CE</a:t>
            </a:r>
          </a:p>
          <a:p>
            <a:pPr lvl="1" eaLnBrk="1" hangingPunct="1"/>
            <a:r>
              <a:rPr lang="it-IT" sz="2800" dirty="0"/>
              <a:t>Art. 58 Reg. 2201/2003 – informazioni logistiche</a:t>
            </a:r>
          </a:p>
          <a:p>
            <a:pPr lvl="1" eaLnBrk="1" hangingPunct="1"/>
            <a:endParaRPr lang="it-IT" dirty="0"/>
          </a:p>
          <a:p>
            <a:pPr eaLnBrk="1" hangingPunct="1">
              <a:buNone/>
            </a:pPr>
            <a:endParaRPr lang="it-IT" dirty="0"/>
          </a:p>
        </p:txBody>
      </p:sp>
      <p:sp>
        <p:nvSpPr>
          <p:cNvPr id="5" name="Segnaposto numero diapositiva 4"/>
          <p:cNvSpPr>
            <a:spLocks noGrp="1"/>
          </p:cNvSpPr>
          <p:nvPr>
            <p:ph type="sldNum" sz="quarter" idx="12"/>
          </p:nvPr>
        </p:nvSpPr>
        <p:spPr>
          <a:xfrm flipV="1">
            <a:off x="6159041" y="6299827"/>
            <a:ext cx="1999756" cy="1452926"/>
          </a:xfrm>
        </p:spPr>
        <p:txBody>
          <a:bodyPr/>
          <a:lstStyle/>
          <a:p>
            <a:pPr>
              <a:defRPr/>
            </a:pPr>
            <a:fld id="{E25268BE-6649-4CBB-934C-18CAA1120BE7}" type="slidenum">
              <a:rPr lang="it-IT" smtClean="0"/>
              <a:pPr>
                <a:defRPr/>
              </a:pPr>
              <a:t>26</a:t>
            </a:fld>
            <a:endParaRPr lang="it-IT" dirty="0"/>
          </a:p>
        </p:txBody>
      </p:sp>
    </p:spTree>
    <p:extLst>
      <p:ext uri="{BB962C8B-B14F-4D97-AF65-F5344CB8AC3E}">
        <p14:creationId xmlns:p14="http://schemas.microsoft.com/office/powerpoint/2010/main" val="32536151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childTnLst>
                                </p:cTn>
                              </p:par>
                              <p:par>
                                <p:cTn id="29" presetID="1" presetClass="entr" presetSubtype="0" fill="hold" grpId="1" nodeType="with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childTnLst>
                                </p:cTn>
                              </p:par>
                              <p:par>
                                <p:cTn id="37" presetID="1" presetClass="entr" presetSubtype="0" fill="hold" grpId="1"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2" nodeType="clickEffect">
                                  <p:stCondLst>
                                    <p:cond delay="0"/>
                                  </p:stCondLst>
                                  <p:childTnLst>
                                    <p:set>
                                      <p:cBhvr>
                                        <p:cTn id="42" dur="1" fill="hold">
                                          <p:stCondLst>
                                            <p:cond delay="0"/>
                                          </p:stCondLst>
                                        </p:cTn>
                                        <p:tgtEl>
                                          <p:spTgt spid="3">
                                            <p:txEl>
                                              <p:pRg st="0" end="0"/>
                                            </p:txEl>
                                          </p:spTgt>
                                        </p:tgtEl>
                                        <p:attrNameLst>
                                          <p:attrName>style.visibility</p:attrName>
                                        </p:attrNameLst>
                                      </p:cBhvr>
                                      <p:to>
                                        <p:strVal val="visible"/>
                                      </p:to>
                                    </p:set>
                                  </p:childTnLst>
                                </p:cTn>
                              </p:par>
                              <p:par>
                                <p:cTn id="43" presetID="1" presetClass="entr" presetSubtype="0" fill="hold" grpId="2" nodeType="withEffect">
                                  <p:stCondLst>
                                    <p:cond delay="0"/>
                                  </p:stCondLst>
                                  <p:childTnLst>
                                    <p:set>
                                      <p:cBhvr>
                                        <p:cTn id="44" dur="1" fill="hold">
                                          <p:stCondLst>
                                            <p:cond delay="0"/>
                                          </p:stCondLst>
                                        </p:cTn>
                                        <p:tgtEl>
                                          <p:spTgt spid="3">
                                            <p:txEl>
                                              <p:pRg st="1" end="1"/>
                                            </p:txEl>
                                          </p:spTgt>
                                        </p:tgtEl>
                                        <p:attrNameLst>
                                          <p:attrName>style.visibility</p:attrName>
                                        </p:attrNameLst>
                                      </p:cBhvr>
                                      <p:to>
                                        <p:strVal val="visible"/>
                                      </p:to>
                                    </p:set>
                                  </p:childTnLst>
                                </p:cTn>
                              </p:par>
                              <p:par>
                                <p:cTn id="45" presetID="1" presetClass="entr" presetSubtype="0" fill="hold" grpId="2" nodeType="withEffect">
                                  <p:stCondLst>
                                    <p:cond delay="0"/>
                                  </p:stCondLst>
                                  <p:childTnLst>
                                    <p:set>
                                      <p:cBhvr>
                                        <p:cTn id="46" dur="1" fill="hold">
                                          <p:stCondLst>
                                            <p:cond delay="0"/>
                                          </p:stCondLst>
                                        </p:cTn>
                                        <p:tgtEl>
                                          <p:spTgt spid="3">
                                            <p:txEl>
                                              <p:pRg st="2" end="2"/>
                                            </p:txEl>
                                          </p:spTgt>
                                        </p:tgtEl>
                                        <p:attrNameLst>
                                          <p:attrName>style.visibility</p:attrName>
                                        </p:attrNameLst>
                                      </p:cBhvr>
                                      <p:to>
                                        <p:strVal val="visible"/>
                                      </p:to>
                                    </p:set>
                                  </p:childTnLst>
                                </p:cTn>
                              </p:par>
                              <p:par>
                                <p:cTn id="47" presetID="1" presetClass="entr" presetSubtype="0" fill="hold" grpId="2" nodeType="withEffect">
                                  <p:stCondLst>
                                    <p:cond delay="0"/>
                                  </p:stCondLst>
                                  <p:childTnLst>
                                    <p:set>
                                      <p:cBhvr>
                                        <p:cTn id="4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2" nodeType="clickEffect">
                                  <p:stCondLst>
                                    <p:cond delay="0"/>
                                  </p:stCondLst>
                                  <p:childTnLst>
                                    <p:set>
                                      <p:cBhvr>
                                        <p:cTn id="52" dur="1" fill="hold">
                                          <p:stCondLst>
                                            <p:cond delay="0"/>
                                          </p:stCondLst>
                                        </p:cTn>
                                        <p:tgtEl>
                                          <p:spTgt spid="3">
                                            <p:txEl>
                                              <p:pRg st="4" end="4"/>
                                            </p:txEl>
                                          </p:spTgt>
                                        </p:tgtEl>
                                        <p:attrNameLst>
                                          <p:attrName>style.visibility</p:attrName>
                                        </p:attrNameLst>
                                      </p:cBhvr>
                                      <p:to>
                                        <p:strVal val="visible"/>
                                      </p:to>
                                    </p:set>
                                  </p:childTnLst>
                                </p:cTn>
                              </p:par>
                              <p:par>
                                <p:cTn id="53" presetID="1" presetClass="entr" presetSubtype="0" fill="hold" grpId="2" nodeType="withEffect">
                                  <p:stCondLst>
                                    <p:cond delay="0"/>
                                  </p:stCondLst>
                                  <p:childTnLst>
                                    <p:set>
                                      <p:cBhvr>
                                        <p:cTn id="54" dur="1" fill="hold">
                                          <p:stCondLst>
                                            <p:cond delay="0"/>
                                          </p:stCondLst>
                                        </p:cTn>
                                        <p:tgtEl>
                                          <p:spTgt spid="3">
                                            <p:txEl>
                                              <p:pRg st="5" end="5"/>
                                            </p:txEl>
                                          </p:spTgt>
                                        </p:tgtEl>
                                        <p:attrNameLst>
                                          <p:attrName>style.visibility</p:attrName>
                                        </p:attrNameLst>
                                      </p:cBhvr>
                                      <p:to>
                                        <p:strVal val="visible"/>
                                      </p:to>
                                    </p:set>
                                  </p:childTnLst>
                                </p:cTn>
                              </p:par>
                              <p:par>
                                <p:cTn id="55" presetID="1" presetClass="entr" presetSubtype="0" fill="hold" grpId="2" nodeType="withEffect">
                                  <p:stCondLst>
                                    <p:cond delay="0"/>
                                  </p:stCondLst>
                                  <p:childTnLst>
                                    <p:set>
                                      <p:cBhvr>
                                        <p:cTn id="5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P spid="3" grpId="2"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6787" y="257410"/>
            <a:ext cx="8012009" cy="1071298"/>
          </a:xfrm>
        </p:spPr>
        <p:txBody>
          <a:bodyPr>
            <a:normAutofit/>
          </a:bodyPr>
          <a:lstStyle/>
          <a:p>
            <a:pPr algn="just"/>
            <a:r>
              <a:rPr lang="it-IT" dirty="0"/>
              <a:t>COESISTENZA CON IL DIRITTO DEL COMMERCIO INTERNAZIONALE</a:t>
            </a:r>
          </a:p>
        </p:txBody>
      </p:sp>
      <p:sp>
        <p:nvSpPr>
          <p:cNvPr id="3" name="Segnaposto contenuto 2"/>
          <p:cNvSpPr>
            <a:spLocks noGrp="1"/>
          </p:cNvSpPr>
          <p:nvPr>
            <p:ph idx="1"/>
          </p:nvPr>
        </p:nvSpPr>
        <p:spPr>
          <a:xfrm>
            <a:off x="276642" y="1499817"/>
            <a:ext cx="7882155" cy="4457790"/>
          </a:xfrm>
        </p:spPr>
        <p:txBody>
          <a:bodyPr>
            <a:normAutofit/>
          </a:bodyPr>
          <a:lstStyle/>
          <a:p>
            <a:pPr algn="just"/>
            <a:r>
              <a:rPr lang="it-IT" sz="2800" dirty="0"/>
              <a:t>Sistema internazionale sorto dopo la II guerra mondiale per regolare le relazioni commerciali internazionali si fonda principalmente su:</a:t>
            </a:r>
          </a:p>
          <a:p>
            <a:pPr lvl="1" algn="just"/>
            <a:r>
              <a:rPr lang="it-IT" sz="2800" dirty="0"/>
              <a:t>GATT – General Agreement on </a:t>
            </a:r>
            <a:r>
              <a:rPr lang="it-IT" sz="2800" dirty="0" err="1"/>
              <a:t>Tariffs</a:t>
            </a:r>
            <a:r>
              <a:rPr lang="it-IT" sz="2800" dirty="0"/>
              <a:t> and </a:t>
            </a:r>
            <a:r>
              <a:rPr lang="it-IT" sz="2800" dirty="0" err="1"/>
              <a:t>Trade</a:t>
            </a:r>
            <a:r>
              <a:rPr lang="it-IT" sz="2800" dirty="0"/>
              <a:t>;</a:t>
            </a:r>
          </a:p>
          <a:p>
            <a:pPr lvl="1" algn="just"/>
            <a:r>
              <a:rPr lang="it-IT" sz="2800" dirty="0"/>
              <a:t>IMF – International </a:t>
            </a:r>
            <a:r>
              <a:rPr lang="it-IT" sz="2800" dirty="0" err="1"/>
              <a:t>Monetary</a:t>
            </a:r>
            <a:r>
              <a:rPr lang="it-IT" sz="2800" dirty="0"/>
              <a:t> Fund</a:t>
            </a:r>
          </a:p>
          <a:p>
            <a:pPr lvl="1" algn="just"/>
            <a:r>
              <a:rPr lang="it-IT" sz="2800" dirty="0"/>
              <a:t>World </a:t>
            </a:r>
            <a:r>
              <a:rPr lang="it-IT" sz="2800" dirty="0" err="1"/>
              <a:t>Bank</a:t>
            </a:r>
            <a:endParaRPr lang="it-IT" sz="2800"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3</a:t>
            </a:fld>
            <a:endParaRPr lang="it-IT"/>
          </a:p>
        </p:txBody>
      </p:sp>
    </p:spTree>
    <p:extLst>
      <p:ext uri="{BB962C8B-B14F-4D97-AF65-F5344CB8AC3E}">
        <p14:creationId xmlns:p14="http://schemas.microsoft.com/office/powerpoint/2010/main" val="1394460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7" presetClass="entr" presetSubtype="4" fill="hold" grpId="1"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 calcmode="lin" valueType="num">
                                      <p:cBhvr additive="base">
                                        <p:cTn id="17" dur="5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8" dur="5000" fill="hold"/>
                                        <p:tgtEl>
                                          <p:spTgt spid="3">
                                            <p:txEl>
                                              <p:pRg st="0" end="0"/>
                                            </p:txEl>
                                          </p:spTgt>
                                        </p:tgtEl>
                                        <p:attrNameLst>
                                          <p:attrName>ppt_y</p:attrName>
                                        </p:attrNameLst>
                                      </p:cBhvr>
                                      <p:tavLst>
                                        <p:tav tm="0">
                                          <p:val>
                                            <p:strVal val="1+#ppt_h/2"/>
                                          </p:val>
                                        </p:tav>
                                        <p:tav tm="100000">
                                          <p:val>
                                            <p:strVal val="#ppt_y"/>
                                          </p:val>
                                        </p:tav>
                                      </p:tavLst>
                                    </p:anim>
                                  </p:childTnLst>
                                </p:cTn>
                              </p:par>
                              <p:par>
                                <p:cTn id="19" presetID="7" presetClass="entr" presetSubtype="4" fill="hold" grpId="1"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 calcmode="lin" valueType="num">
                                      <p:cBhvr additive="base">
                                        <p:cTn id="21" dur="5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2" dur="5000" fill="hold"/>
                                        <p:tgtEl>
                                          <p:spTgt spid="3">
                                            <p:txEl>
                                              <p:pRg st="1" end="1"/>
                                            </p:txEl>
                                          </p:spTgt>
                                        </p:tgtEl>
                                        <p:attrNameLst>
                                          <p:attrName>ppt_y</p:attrName>
                                        </p:attrNameLst>
                                      </p:cBhvr>
                                      <p:tavLst>
                                        <p:tav tm="0">
                                          <p:val>
                                            <p:strVal val="1+#ppt_h/2"/>
                                          </p:val>
                                        </p:tav>
                                        <p:tav tm="100000">
                                          <p:val>
                                            <p:strVal val="#ppt_y"/>
                                          </p:val>
                                        </p:tav>
                                      </p:tavLst>
                                    </p:anim>
                                  </p:childTnLst>
                                </p:cTn>
                              </p:par>
                              <p:par>
                                <p:cTn id="23" presetID="7" presetClass="entr" presetSubtype="4" fill="hold" grpId="1"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0" fill="hold"/>
                                        <p:tgtEl>
                                          <p:spTgt spid="3">
                                            <p:txEl>
                                              <p:pRg st="2" end="2"/>
                                            </p:txEl>
                                          </p:spTgt>
                                        </p:tgtEl>
                                        <p:attrNameLst>
                                          <p:attrName>ppt_y</p:attrName>
                                        </p:attrNameLst>
                                      </p:cBhvr>
                                      <p:tavLst>
                                        <p:tav tm="0">
                                          <p:val>
                                            <p:strVal val="1+#ppt_h/2"/>
                                          </p:val>
                                        </p:tav>
                                        <p:tav tm="100000">
                                          <p:val>
                                            <p:strVal val="#ppt_y"/>
                                          </p:val>
                                        </p:tav>
                                      </p:tavLst>
                                    </p:anim>
                                  </p:childTnLst>
                                </p:cTn>
                              </p:par>
                              <p:par>
                                <p:cTn id="27" presetID="7" presetClass="entr" presetSubtype="4" fill="hold" grpId="1"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additive="base">
                                        <p:cTn id="29" dur="5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0" dur="5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CRISI DEL SISTEMA DI BRETTON WOODS</a:t>
            </a:r>
          </a:p>
        </p:txBody>
      </p:sp>
      <p:sp>
        <p:nvSpPr>
          <p:cNvPr id="3" name="Segnaposto contenuto 2"/>
          <p:cNvSpPr>
            <a:spLocks noGrp="1"/>
          </p:cNvSpPr>
          <p:nvPr>
            <p:ph idx="1"/>
          </p:nvPr>
        </p:nvSpPr>
        <p:spPr/>
        <p:txBody>
          <a:bodyPr>
            <a:normAutofit/>
          </a:bodyPr>
          <a:lstStyle/>
          <a:p>
            <a:r>
              <a:rPr lang="it-IT" sz="2800" dirty="0"/>
              <a:t>Sistema di </a:t>
            </a:r>
            <a:r>
              <a:rPr lang="it-IT" sz="2800" dirty="0" err="1"/>
              <a:t>Bretton</a:t>
            </a:r>
            <a:r>
              <a:rPr lang="it-IT" sz="2800" dirty="0"/>
              <a:t> Woods e problemi del diritto internazionale che determinarono un’evoluzione del sistema del commercio internazionale:</a:t>
            </a:r>
          </a:p>
          <a:p>
            <a:pPr lvl="1"/>
            <a:r>
              <a:rPr lang="it-IT" sz="2800" dirty="0"/>
              <a:t>Indipendenza delle colonie negli anni ‘60;</a:t>
            </a:r>
          </a:p>
          <a:p>
            <a:pPr lvl="1"/>
            <a:r>
              <a:rPr lang="it-IT" sz="2800" dirty="0"/>
              <a:t>Formazione di potenze economiche nei paesi dell’Europa occidentale;</a:t>
            </a:r>
          </a:p>
          <a:p>
            <a:pPr lvl="1"/>
            <a:r>
              <a:rPr lang="it-IT" sz="2800" dirty="0"/>
              <a:t>Sviluppo di controversie in materia di relazioni commerciali internazionali: importanza dell’arbitrato per risolverle</a:t>
            </a: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4</a:t>
            </a:fld>
            <a:endParaRPr lang="it-IT"/>
          </a:p>
        </p:txBody>
      </p:sp>
    </p:spTree>
    <p:extLst>
      <p:ext uri="{BB962C8B-B14F-4D97-AF65-F5344CB8AC3E}">
        <p14:creationId xmlns:p14="http://schemas.microsoft.com/office/powerpoint/2010/main" val="27216733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EVOLUZIONE DEL DIRITTO DEL COMMERCIO INTERNAZIONALE /</a:t>
            </a:r>
          </a:p>
        </p:txBody>
      </p:sp>
      <p:sp>
        <p:nvSpPr>
          <p:cNvPr id="3" name="Segnaposto contenuto 2"/>
          <p:cNvSpPr>
            <a:spLocks noGrp="1"/>
          </p:cNvSpPr>
          <p:nvPr>
            <p:ph idx="1"/>
          </p:nvPr>
        </p:nvSpPr>
        <p:spPr/>
        <p:txBody>
          <a:bodyPr>
            <a:normAutofit/>
          </a:bodyPr>
          <a:lstStyle/>
          <a:p>
            <a:pPr algn="just"/>
            <a:r>
              <a:rPr lang="it-IT" sz="2400" dirty="0"/>
              <a:t>Sviluppo delle controversie internazionali: rilevanza dell’arbitrato per risolverle: Commissione delle Nazioni Unite per il commercio internazionale (UNCITRAL) prepara la Convenzione sul riconoscimento e l’esecuzione dei lodi arbitrali: convenzione di New York del 1958.</a:t>
            </a:r>
          </a:p>
          <a:p>
            <a:pPr algn="just"/>
            <a:r>
              <a:rPr lang="it-IT" sz="2400" dirty="0"/>
              <a:t>BANCA MONDIALE favorisce la Convenzione per la soluzione delle controversie tra Stati e privati in materia di investimenti del 18.3.1965.</a:t>
            </a: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5</a:t>
            </a:fld>
            <a:endParaRPr lang="it-IT"/>
          </a:p>
        </p:txBody>
      </p:sp>
    </p:spTree>
    <p:extLst>
      <p:ext uri="{BB962C8B-B14F-4D97-AF65-F5344CB8AC3E}">
        <p14:creationId xmlns:p14="http://schemas.microsoft.com/office/powerpoint/2010/main" val="2344580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EVOLUZIONE DEL DIRITTO DEL COMMERCIO INTERNAZIONALE /</a:t>
            </a:r>
          </a:p>
        </p:txBody>
      </p:sp>
      <p:sp>
        <p:nvSpPr>
          <p:cNvPr id="3" name="Segnaposto contenuto 2"/>
          <p:cNvSpPr>
            <a:spLocks noGrp="1"/>
          </p:cNvSpPr>
          <p:nvPr>
            <p:ph idx="1"/>
          </p:nvPr>
        </p:nvSpPr>
        <p:spPr/>
        <p:txBody>
          <a:bodyPr>
            <a:normAutofit/>
          </a:bodyPr>
          <a:lstStyle/>
          <a:p>
            <a:pPr algn="just"/>
            <a:r>
              <a:rPr lang="it-IT" sz="2400" dirty="0"/>
              <a:t>Debito dei paesi in via di sviluppo cresce negli anni ‘80 ed evidenzia necessità di integrazioni normative</a:t>
            </a:r>
          </a:p>
          <a:p>
            <a:pPr algn="just"/>
            <a:r>
              <a:rPr lang="it-IT" sz="2400" dirty="0"/>
              <a:t>Tali integrazioni avvengono con lo sviluppo del diritto convenzionale uniforme: Convenzione del 1985 che costituisce l’Agenzia della garanzia degli investimenti multilaterali; Convenzione di Vienna del 1980 sulla vendita internazionale di merci.</a:t>
            </a: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6</a:t>
            </a:fld>
            <a:endParaRPr lang="it-IT"/>
          </a:p>
        </p:txBody>
      </p:sp>
    </p:spTree>
    <p:extLst>
      <p:ext uri="{BB962C8B-B14F-4D97-AF65-F5344CB8AC3E}">
        <p14:creationId xmlns:p14="http://schemas.microsoft.com/office/powerpoint/2010/main" val="2489821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EVOLUZIONE DEL DIRITTO DEL COMMERCIO INTERNAZIONALE /</a:t>
            </a:r>
          </a:p>
        </p:txBody>
      </p:sp>
      <p:sp>
        <p:nvSpPr>
          <p:cNvPr id="3" name="Segnaposto contenuto 2"/>
          <p:cNvSpPr>
            <a:spLocks noGrp="1"/>
          </p:cNvSpPr>
          <p:nvPr>
            <p:ph idx="1"/>
          </p:nvPr>
        </p:nvSpPr>
        <p:spPr/>
        <p:txBody>
          <a:bodyPr>
            <a:normAutofit/>
          </a:bodyPr>
          <a:lstStyle/>
          <a:p>
            <a:pPr algn="just"/>
            <a:r>
              <a:rPr lang="it-IT" sz="2800" dirty="0"/>
              <a:t>Evoluzione importante verso la globalizzazione negli anni ‘90: trasformazione dei Paesi dell’Europa orientale e adozione di un’economia di mercato entro gli stessi e in Cina.</a:t>
            </a:r>
          </a:p>
          <a:p>
            <a:pPr algn="just"/>
            <a:r>
              <a:rPr lang="it-IT" sz="2800" dirty="0"/>
              <a:t>Altri fattori significativi dell’epoca:</a:t>
            </a:r>
          </a:p>
          <a:p>
            <a:pPr lvl="1" algn="just"/>
            <a:r>
              <a:rPr lang="it-IT" sz="2800" dirty="0"/>
              <a:t>Accordi regionali: NAFTA – North America Free </a:t>
            </a:r>
            <a:r>
              <a:rPr lang="it-IT" sz="2800" dirty="0" err="1"/>
              <a:t>Trade</a:t>
            </a:r>
            <a:r>
              <a:rPr lang="it-IT" sz="2800" dirty="0"/>
              <a:t> Agreement; T di Maastricht e CEE</a:t>
            </a:r>
          </a:p>
          <a:p>
            <a:pPr lvl="1" algn="just"/>
            <a:r>
              <a:rPr lang="it-IT" sz="2800" dirty="0"/>
              <a:t>Istituzione nel 1995 dell’OMC</a:t>
            </a: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7</a:t>
            </a:fld>
            <a:endParaRPr lang="it-IT"/>
          </a:p>
        </p:txBody>
      </p:sp>
    </p:spTree>
    <p:extLst>
      <p:ext uri="{BB962C8B-B14F-4D97-AF65-F5344CB8AC3E}">
        <p14:creationId xmlns:p14="http://schemas.microsoft.com/office/powerpoint/2010/main" val="3911611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dirty="0"/>
              <a:t>EVOLUZIONE DEL DIRITTO DEL COMMERCIO INTERNAZIONALE /</a:t>
            </a:r>
          </a:p>
        </p:txBody>
      </p:sp>
      <p:sp>
        <p:nvSpPr>
          <p:cNvPr id="3" name="Segnaposto contenuto 2"/>
          <p:cNvSpPr>
            <a:spLocks noGrp="1"/>
          </p:cNvSpPr>
          <p:nvPr>
            <p:ph idx="1"/>
          </p:nvPr>
        </p:nvSpPr>
        <p:spPr/>
        <p:txBody>
          <a:bodyPr>
            <a:normAutofit/>
          </a:bodyPr>
          <a:lstStyle/>
          <a:p>
            <a:pPr algn="just"/>
            <a:r>
              <a:rPr lang="it-IT" sz="2800" dirty="0"/>
              <a:t>Attualmente la crisi mondiale che si è determinata a partire dal collasso della Lehmann </a:t>
            </a:r>
            <a:r>
              <a:rPr lang="it-IT" sz="2800" dirty="0" err="1"/>
              <a:t>Brothers</a:t>
            </a:r>
            <a:r>
              <a:rPr lang="it-IT" sz="2800" dirty="0"/>
              <a:t> (2008) ha determinato nuove strategie:</a:t>
            </a:r>
          </a:p>
          <a:p>
            <a:pPr lvl="1" algn="just"/>
            <a:r>
              <a:rPr lang="it-IT" sz="2800" dirty="0"/>
              <a:t>Rilevanza dei vertici: G20 su sollecitazione di USA (Bush);</a:t>
            </a:r>
          </a:p>
          <a:p>
            <a:pPr lvl="1" algn="just"/>
            <a:r>
              <a:rPr lang="it-IT" sz="2800" dirty="0"/>
              <a:t>Stipulazione di trattati bilaterali sugli investimenti (</a:t>
            </a:r>
            <a:r>
              <a:rPr lang="it-IT" sz="2800" dirty="0" err="1"/>
              <a:t>BITs</a:t>
            </a:r>
            <a:r>
              <a:rPr lang="it-IT" sz="2800" dirty="0"/>
              <a:t>);</a:t>
            </a:r>
          </a:p>
          <a:p>
            <a:pPr lvl="1" algn="just"/>
            <a:r>
              <a:rPr lang="it-IT" sz="2800" dirty="0"/>
              <a:t>Ruolo centrale della Cina come nuova potenza economica</a:t>
            </a: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8</a:t>
            </a:fld>
            <a:endParaRPr lang="it-IT"/>
          </a:p>
        </p:txBody>
      </p:sp>
    </p:spTree>
    <p:extLst>
      <p:ext uri="{BB962C8B-B14F-4D97-AF65-F5344CB8AC3E}">
        <p14:creationId xmlns:p14="http://schemas.microsoft.com/office/powerpoint/2010/main" val="2088971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style>
          <a:lnRef idx="0">
            <a:schemeClr val="accent6"/>
          </a:lnRef>
          <a:fillRef idx="3">
            <a:schemeClr val="accent6"/>
          </a:fillRef>
          <a:effectRef idx="3">
            <a:schemeClr val="accent6"/>
          </a:effectRef>
          <a:fontRef idx="minor">
            <a:schemeClr val="lt1"/>
          </a:fontRef>
        </p:style>
        <p:txBody>
          <a:bodyPr>
            <a:normAutofit/>
          </a:bodyPr>
          <a:lstStyle/>
          <a:p>
            <a:r>
              <a:rPr lang="it-IT" dirty="0"/>
              <a:t>GERARCHIA</a:t>
            </a:r>
          </a:p>
        </p:txBody>
      </p:sp>
      <p:sp>
        <p:nvSpPr>
          <p:cNvPr id="6" name="Segnaposto contenuto 5"/>
          <p:cNvSpPr>
            <a:spLocks noGrp="1"/>
          </p:cNvSpPr>
          <p:nvPr>
            <p:ph idx="1"/>
          </p:nvPr>
        </p:nvSpPr>
        <p:spPr/>
        <p:txBody>
          <a:bodyPr>
            <a:normAutofit/>
          </a:bodyPr>
          <a:lstStyle/>
          <a:p>
            <a:r>
              <a:rPr lang="it-IT" sz="2800" dirty="0"/>
              <a:t>Monismo e dualismo</a:t>
            </a:r>
          </a:p>
          <a:p>
            <a:r>
              <a:rPr lang="it-IT" sz="2800" dirty="0"/>
              <a:t>Adattamento del diritto interno al diritto internazionale</a:t>
            </a:r>
          </a:p>
        </p:txBody>
      </p:sp>
      <p:sp>
        <p:nvSpPr>
          <p:cNvPr id="4" name="Segnaposto numero diapositiva 3"/>
          <p:cNvSpPr>
            <a:spLocks noGrp="1"/>
          </p:cNvSpPr>
          <p:nvPr>
            <p:ph type="sldNum" sz="quarter" idx="12"/>
          </p:nvPr>
        </p:nvSpPr>
        <p:spPr/>
        <p:txBody>
          <a:bodyPr/>
          <a:lstStyle/>
          <a:p>
            <a:fld id="{75A603B9-3BC4-0646-B3B0-54008A598299}" type="slidenum">
              <a:rPr lang="it-IT" smtClean="0"/>
              <a:pPr/>
              <a:t>9</a:t>
            </a:fld>
            <a:endParaRPr lang="it-IT"/>
          </a:p>
        </p:txBody>
      </p:sp>
    </p:spTree>
    <p:custDataLst>
      <p:tags r:id="rId1"/>
    </p:custDataLst>
    <p:extLst>
      <p:ext uri="{BB962C8B-B14F-4D97-AF65-F5344CB8AC3E}">
        <p14:creationId xmlns:p14="http://schemas.microsoft.com/office/powerpoint/2010/main" val="142818033"/>
      </p:ext>
    </p:extLst>
  </p:cSld>
  <p:clrMapOvr>
    <a:masterClrMapping/>
  </p:clrMapOvr>
  <mc:AlternateContent xmlns:mc="http://schemas.openxmlformats.org/markup-compatibility/2006" xmlns:p14="http://schemas.microsoft.com/office/powerpoint/2010/main">
    <mc:Choice Requires="p14">
      <p:transition spd="slow" p14:dur="2000" advTm="1640"/>
    </mc:Choice>
    <mc:Fallback xmlns="">
      <p:transition spd="slow" advTm="164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mph" presetSubtype="2" fill="hold" grpId="0" nodeType="clickEffect">
                                  <p:stCondLst>
                                    <p:cond delay="0"/>
                                  </p:stCondLst>
                                  <p:childTnLst>
                                    <p:animClr clrSpc="rgb" dir="cw">
                                      <p:cBhvr override="childStyle">
                                        <p:cTn id="6" dur="2000" fill="hold"/>
                                        <p:tgtEl>
                                          <p:spTgt spid="2"/>
                                        </p:tgtEl>
                                        <p:attrNameLst>
                                          <p:attrName>style.color</p:attrName>
                                        </p:attrNameLst>
                                      </p:cBhvr>
                                      <p:to>
                                        <a:srgbClr val="C0832C"/>
                                      </p:to>
                                    </p:animClr>
                                  </p:childTnLst>
                                </p:cTn>
                              </p:par>
                            </p:childTnLst>
                          </p:cTn>
                        </p:par>
                      </p:childTnLst>
                    </p:cTn>
                  </p:par>
                  <p:par>
                    <p:cTn id="7" fill="hold">
                      <p:stCondLst>
                        <p:cond delay="indefinite"/>
                      </p:stCondLst>
                      <p:childTnLst>
                        <p:par>
                          <p:cTn id="8" fill="hold">
                            <p:stCondLst>
                              <p:cond delay="0"/>
                            </p:stCondLst>
                            <p:childTnLst>
                              <p:par>
                                <p:cTn id="9" presetID="3" presetClass="emph" presetSubtype="2" fill="hold" grpId="0" nodeType="clickEffect">
                                  <p:stCondLst>
                                    <p:cond delay="0"/>
                                  </p:stCondLst>
                                  <p:childTnLst>
                                    <p:animClr clrSpc="rgb" dir="cw">
                                      <p:cBhvr override="childStyle">
                                        <p:cTn id="10" dur="2000" fill="hold"/>
                                        <p:tgtEl>
                                          <p:spTgt spid="6">
                                            <p:txEl>
                                              <p:pRg st="0" end="0"/>
                                            </p:txEl>
                                          </p:spTgt>
                                        </p:tgtEl>
                                        <p:attrNameLst>
                                          <p:attrName>style.color</p:attrName>
                                        </p:attrNameLst>
                                      </p:cBhvr>
                                      <p:to>
                                        <a:schemeClr val="tx1"/>
                                      </p:to>
                                    </p:animClr>
                                  </p:childTnLst>
                                </p:cTn>
                              </p:par>
                            </p:childTnLst>
                          </p:cTn>
                        </p:par>
                      </p:childTnLst>
                    </p:cTn>
                  </p:par>
                  <p:par>
                    <p:cTn id="11" fill="hold">
                      <p:stCondLst>
                        <p:cond delay="indefinite"/>
                      </p:stCondLst>
                      <p:childTnLst>
                        <p:par>
                          <p:cTn id="12" fill="hold">
                            <p:stCondLst>
                              <p:cond delay="0"/>
                            </p:stCondLst>
                            <p:childTnLst>
                              <p:par>
                                <p:cTn id="13" presetID="3" presetClass="emph" presetSubtype="2" fill="hold" grpId="0" nodeType="clickEffect">
                                  <p:stCondLst>
                                    <p:cond delay="0"/>
                                  </p:stCondLst>
                                  <p:childTnLst>
                                    <p:animClr clrSpc="rgb" dir="cw">
                                      <p:cBhvr override="childStyle">
                                        <p:cTn id="14" dur="2000" fill="hold"/>
                                        <p:tgtEl>
                                          <p:spTgt spid="6">
                                            <p:txEl>
                                              <p:pRg st="1" end="1"/>
                                            </p:txEl>
                                          </p:spTgt>
                                        </p:tgtEl>
                                        <p:attrNameLst>
                                          <p:attrName>style.color</p:attrName>
                                        </p:attrNameLst>
                                      </p:cBhvr>
                                      <p:to>
                                        <a:schemeClr val="tx1"/>
                                      </p:to>
                                    </p:animClr>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build="p"/>
    </p:bldLst>
  </p:timing>
</p:sld>
</file>

<file path=ppt/tags/tag1.xml><?xml version="1.0" encoding="utf-8"?>
<p:tagLst xmlns:a="http://schemas.openxmlformats.org/drawingml/2006/main" xmlns:r="http://schemas.openxmlformats.org/officeDocument/2006/relationships" xmlns:p="http://schemas.openxmlformats.org/presentationml/2006/main">
  <p:tag name="TIMING" val="|0.4|0.4|0.3|0.1|0.2|0.3|0.7"/>
</p:tagLst>
</file>

<file path=ppt/tags/tag10.xml><?xml version="1.0" encoding="utf-8"?>
<p:tagLst xmlns:a="http://schemas.openxmlformats.org/drawingml/2006/main" xmlns:r="http://schemas.openxmlformats.org/officeDocument/2006/relationships" xmlns:p="http://schemas.openxmlformats.org/presentationml/2006/main">
  <p:tag name="TIMING" val="|1.2|32.2|1.1|29.3"/>
</p:tagLst>
</file>

<file path=ppt/tags/tag11.xml><?xml version="1.0" encoding="utf-8"?>
<p:tagLst xmlns:a="http://schemas.openxmlformats.org/drawingml/2006/main" xmlns:r="http://schemas.openxmlformats.org/officeDocument/2006/relationships" xmlns:p="http://schemas.openxmlformats.org/presentationml/2006/main">
  <p:tag name="TIMING" val="|1"/>
</p:tagLst>
</file>

<file path=ppt/tags/tag12.xml><?xml version="1.0" encoding="utf-8"?>
<p:tagLst xmlns:a="http://schemas.openxmlformats.org/drawingml/2006/main" xmlns:r="http://schemas.openxmlformats.org/officeDocument/2006/relationships" xmlns:p="http://schemas.openxmlformats.org/presentationml/2006/main">
  <p:tag name="TIMING" val="|1.1"/>
</p:tagLst>
</file>

<file path=ppt/tags/tag13.xml><?xml version="1.0" encoding="utf-8"?>
<p:tagLst xmlns:a="http://schemas.openxmlformats.org/drawingml/2006/main" xmlns:r="http://schemas.openxmlformats.org/officeDocument/2006/relationships" xmlns:p="http://schemas.openxmlformats.org/presentationml/2006/main">
  <p:tag name="TIMING" val="|1.5|1.3"/>
</p:tagLst>
</file>

<file path=ppt/tags/tag14.xml><?xml version="1.0" encoding="utf-8"?>
<p:tagLst xmlns:a="http://schemas.openxmlformats.org/drawingml/2006/main" xmlns:r="http://schemas.openxmlformats.org/officeDocument/2006/relationships" xmlns:p="http://schemas.openxmlformats.org/presentationml/2006/main">
  <p:tag name="TIMING" val="|0.4"/>
</p:tagLst>
</file>

<file path=ppt/tags/tag2.xml><?xml version="1.0" encoding="utf-8"?>
<p:tagLst xmlns:a="http://schemas.openxmlformats.org/drawingml/2006/main" xmlns:r="http://schemas.openxmlformats.org/officeDocument/2006/relationships" xmlns:p="http://schemas.openxmlformats.org/presentationml/2006/main">
  <p:tag name="TIMING" val="|0.7"/>
</p:tagLst>
</file>

<file path=ppt/tags/tag3.xml><?xml version="1.0" encoding="utf-8"?>
<p:tagLst xmlns:a="http://schemas.openxmlformats.org/drawingml/2006/main" xmlns:r="http://schemas.openxmlformats.org/officeDocument/2006/relationships" xmlns:p="http://schemas.openxmlformats.org/presentationml/2006/main">
  <p:tag name="TIMING" val="|165.3"/>
</p:tagLst>
</file>

<file path=ppt/tags/tag4.xml><?xml version="1.0" encoding="utf-8"?>
<p:tagLst xmlns:a="http://schemas.openxmlformats.org/drawingml/2006/main" xmlns:r="http://schemas.openxmlformats.org/officeDocument/2006/relationships" xmlns:p="http://schemas.openxmlformats.org/presentationml/2006/main">
  <p:tag name="TIMING" val="|0.5|3.4"/>
</p:tagLst>
</file>

<file path=ppt/tags/tag5.xml><?xml version="1.0" encoding="utf-8"?>
<p:tagLst xmlns:a="http://schemas.openxmlformats.org/drawingml/2006/main" xmlns:r="http://schemas.openxmlformats.org/officeDocument/2006/relationships" xmlns:p="http://schemas.openxmlformats.org/presentationml/2006/main">
  <p:tag name="TIMING" val="|0.5|3.4"/>
</p:tagLst>
</file>

<file path=ppt/tags/tag6.xml><?xml version="1.0" encoding="utf-8"?>
<p:tagLst xmlns:a="http://schemas.openxmlformats.org/drawingml/2006/main" xmlns:r="http://schemas.openxmlformats.org/officeDocument/2006/relationships" xmlns:p="http://schemas.openxmlformats.org/presentationml/2006/main">
  <p:tag name="TIMING" val="|0.5|2.8|10.6"/>
</p:tagLst>
</file>

<file path=ppt/tags/tag7.xml><?xml version="1.0" encoding="utf-8"?>
<p:tagLst xmlns:a="http://schemas.openxmlformats.org/drawingml/2006/main" xmlns:r="http://schemas.openxmlformats.org/officeDocument/2006/relationships" xmlns:p="http://schemas.openxmlformats.org/presentationml/2006/main">
  <p:tag name="TIMING" val="|0.6|1.4|4.2"/>
</p:tagLst>
</file>

<file path=ppt/tags/tag8.xml><?xml version="1.0" encoding="utf-8"?>
<p:tagLst xmlns:a="http://schemas.openxmlformats.org/drawingml/2006/main" xmlns:r="http://schemas.openxmlformats.org/officeDocument/2006/relationships" xmlns:p="http://schemas.openxmlformats.org/presentationml/2006/main">
  <p:tag name="TIMING" val="|0.3"/>
</p:tagLst>
</file>

<file path=ppt/tags/tag9.xml><?xml version="1.0" encoding="utf-8"?>
<p:tagLst xmlns:a="http://schemas.openxmlformats.org/drawingml/2006/main" xmlns:r="http://schemas.openxmlformats.org/officeDocument/2006/relationships" xmlns:p="http://schemas.openxmlformats.org/presentationml/2006/main">
  <p:tag name="TIMING" val="|0.7|0.7"/>
</p:tagLst>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2401</TotalTime>
  <Words>1314</Words>
  <Application>Microsoft Macintosh PowerPoint</Application>
  <PresentationFormat>Personalizzato</PresentationFormat>
  <Paragraphs>127</Paragraphs>
  <Slides>26</Slides>
  <Notes>0</Notes>
  <HiddenSlides>0</HiddenSlides>
  <MMClips>1</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26</vt:i4>
      </vt:variant>
    </vt:vector>
  </HeadingPairs>
  <TitlesOfParts>
    <vt:vector size="30" baseType="lpstr">
      <vt:lpstr>Arial</vt:lpstr>
      <vt:lpstr>Calibri</vt:lpstr>
      <vt:lpstr>Calibri Light</vt:lpstr>
      <vt:lpstr>Tema di Office</vt:lpstr>
      <vt:lpstr>DIRITTO INTERNAZIONALE PRIVATO</vt:lpstr>
      <vt:lpstr>RAPPORTO TRA DIVERSE FONTI DEL D.I.P.</vt:lpstr>
      <vt:lpstr>COESISTENZA CON IL DIRITTO DEL COMMERCIO INTERNAZIONALE</vt:lpstr>
      <vt:lpstr>CRISI DEL SISTEMA DI BRETTON WOODS</vt:lpstr>
      <vt:lpstr>EVOLUZIONE DEL DIRITTO DEL COMMERCIO INTERNAZIONALE /</vt:lpstr>
      <vt:lpstr>EVOLUZIONE DEL DIRITTO DEL COMMERCIO INTERNAZIONALE /</vt:lpstr>
      <vt:lpstr>EVOLUZIONE DEL DIRITTO DEL COMMERCIO INTERNAZIONALE /</vt:lpstr>
      <vt:lpstr>EVOLUZIONE DEL DIRITTO DEL COMMERCIO INTERNAZIONALE /</vt:lpstr>
      <vt:lpstr>GERARCHIA</vt:lpstr>
      <vt:lpstr>GERARCHIA</vt:lpstr>
      <vt:lpstr>GERARCHIA</vt:lpstr>
      <vt:lpstr>GERARCHIA</vt:lpstr>
      <vt:lpstr>CONFLITTI</vt:lpstr>
      <vt:lpstr>CONFLITTI - DIFETTO DI GIURISDIZIONE E IUS COGENS</vt:lpstr>
      <vt:lpstr>CONFLITTI – DIFETTO DI GIURISDIZIONE – IUS COGENS</vt:lpstr>
      <vt:lpstr>CONFLITTI – DIFETTO DI GIURISDIZIONE – IUS COGENS</vt:lpstr>
      <vt:lpstr>SENTENZA CIG 3/2/2012 – GERMANIA/ITALIA</vt:lpstr>
      <vt:lpstr>SENTENZA CIG 3/2/2012 – GERMANIA/ITALIA</vt:lpstr>
      <vt:lpstr>SENTENZA CIG 3/2/2012 – GERMANIA/ITALIA</vt:lpstr>
      <vt:lpstr>SENTENZA CIG 3/2/2012 – GERMANIA/ITALIA</vt:lpstr>
      <vt:lpstr>SENTENZA DELLA CORTE COSTITUZIONALE ITALIANA n. 238 del 22.10.2014</vt:lpstr>
      <vt:lpstr>SENTENZA DELLA CORTE COSTITUZIONALE ITALIANA n. 238 del 22.10.2014</vt:lpstr>
      <vt:lpstr>SENTENZA DELLA CORTE COSTITUZIONALE ITALIANA n. 238 del 22.10.2014 – TEORIA DEI CONTRO - LIMITI</vt:lpstr>
      <vt:lpstr>SENTENZA DELLA CORTE COSTITUZIONALE ITALIANA n. 238 del 22.10.2014 – TEORIA DEI CONTRO - LIMITI</vt:lpstr>
      <vt:lpstr>CONFLITTI</vt:lpstr>
      <vt:lpstr>COORDINAMENTO DELLE FONTI</vt:lpstr>
    </vt:vector>
  </TitlesOfParts>
  <Company>HAL 9000</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L’EFFICACIA DEL DIRITTO INTERNAZIONALE NEGLI ORDINAMENTI INTERNI</dc:title>
  <dc:creator>Giuseppe Sacco</dc:creator>
  <cp:lastModifiedBy>TONOLO SARA</cp:lastModifiedBy>
  <cp:revision>106</cp:revision>
  <dcterms:created xsi:type="dcterms:W3CDTF">2010-03-18T11:50:07Z</dcterms:created>
  <dcterms:modified xsi:type="dcterms:W3CDTF">2023-03-07T18:42:26Z</dcterms:modified>
</cp:coreProperties>
</file>