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2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403" r:id="rId2"/>
    <p:sldId id="368" r:id="rId3"/>
    <p:sldId id="369" r:id="rId4"/>
    <p:sldId id="307" r:id="rId5"/>
    <p:sldId id="344" r:id="rId6"/>
    <p:sldId id="371" r:id="rId7"/>
    <p:sldId id="345" r:id="rId8"/>
    <p:sldId id="346" r:id="rId9"/>
    <p:sldId id="352" r:id="rId10"/>
    <p:sldId id="348" r:id="rId11"/>
    <p:sldId id="349" r:id="rId12"/>
    <p:sldId id="350" r:id="rId13"/>
    <p:sldId id="404" r:id="rId14"/>
    <p:sldId id="405" r:id="rId15"/>
    <p:sldId id="351" r:id="rId16"/>
    <p:sldId id="343" r:id="rId17"/>
    <p:sldId id="370" r:id="rId18"/>
    <p:sldId id="406" r:id="rId19"/>
    <p:sldId id="372" r:id="rId20"/>
    <p:sldId id="373" r:id="rId21"/>
    <p:sldId id="374" r:id="rId22"/>
    <p:sldId id="375" r:id="rId23"/>
    <p:sldId id="376" r:id="rId24"/>
    <p:sldId id="360" r:id="rId25"/>
    <p:sldId id="378" r:id="rId26"/>
    <p:sldId id="379" r:id="rId27"/>
    <p:sldId id="380" r:id="rId28"/>
    <p:sldId id="363" r:id="rId29"/>
    <p:sldId id="364" r:id="rId30"/>
  </p:sldIdLst>
  <p:sldSz cx="8604250" cy="6427788"/>
  <p:notesSz cx="6858000" cy="9144000"/>
  <p:defaultTextStyle>
    <a:defPPr>
      <a:defRPr lang="it-IT"/>
    </a:defPPr>
    <a:lvl1pPr marL="0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2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4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4571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7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9F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1" autoAdjust="0"/>
    <p:restoredTop sz="75635" autoAdjust="0"/>
  </p:normalViewPr>
  <p:slideViewPr>
    <p:cSldViewPr snapToGrid="0" snapToObjects="1">
      <p:cViewPr varScale="1">
        <p:scale>
          <a:sx n="50" d="100"/>
          <a:sy n="50" d="100"/>
        </p:scale>
        <p:origin x="1208" y="184"/>
      </p:cViewPr>
      <p:guideLst>
        <p:guide orient="horz" pos="2025"/>
        <p:guide pos="27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ED2BBF-1031-1E46-9A79-E3F288DEB2DA}" type="doc">
      <dgm:prSet loTypeId="urn:microsoft.com/office/officeart/2005/8/layout/chart3" loCatId="" qsTypeId="urn:microsoft.com/office/officeart/2005/8/quickstyle/3D4" qsCatId="3D" csTypeId="urn:microsoft.com/office/officeart/2005/8/colors/colorful3" csCatId="colorful" phldr="1"/>
      <dgm:spPr/>
    </dgm:pt>
    <dgm:pt modelId="{9D692317-C91B-884E-98AD-EC73FB301F9D}">
      <dgm:prSet phldrT="[Testo]"/>
      <dgm:spPr/>
      <dgm:t>
        <a:bodyPr/>
        <a:lstStyle/>
        <a:p>
          <a:r>
            <a:rPr lang="it-IT" dirty="0"/>
            <a:t>DIRITTO DELL’UE</a:t>
          </a:r>
        </a:p>
      </dgm:t>
    </dgm:pt>
    <dgm:pt modelId="{40B27817-DCCF-D54D-96BE-BFA691CDE80B}" type="parTrans" cxnId="{256D4B61-66B9-7442-B60B-3339ECBF60BA}">
      <dgm:prSet/>
      <dgm:spPr/>
    </dgm:pt>
    <dgm:pt modelId="{8016C18A-6718-5149-928E-6EEE7046E445}" type="sibTrans" cxnId="{256D4B61-66B9-7442-B60B-3339ECBF60BA}">
      <dgm:prSet/>
      <dgm:spPr/>
    </dgm:pt>
    <dgm:pt modelId="{EB52C76C-41BD-784C-B7E7-9DD3B5C7595C}">
      <dgm:prSet phldrT="[Testo]"/>
      <dgm:spPr/>
      <dgm:t>
        <a:bodyPr/>
        <a:lstStyle/>
        <a:p>
          <a:r>
            <a:rPr lang="it-IT" dirty="0"/>
            <a:t>ADATTAMENTO DEGLI ORDINAMENTI NAZIONALI</a:t>
          </a:r>
        </a:p>
      </dgm:t>
    </dgm:pt>
    <dgm:pt modelId="{25F998A5-3EAE-B344-86B3-1B092AE59C4E}" type="parTrans" cxnId="{373D5842-BB4C-AD46-BD15-776361CF3E60}">
      <dgm:prSet/>
      <dgm:spPr/>
    </dgm:pt>
    <dgm:pt modelId="{FAF72D0D-6206-3749-B49B-A63F37DFFDC5}" type="sibTrans" cxnId="{373D5842-BB4C-AD46-BD15-776361CF3E60}">
      <dgm:prSet/>
      <dgm:spPr/>
    </dgm:pt>
    <dgm:pt modelId="{FFF0BBCC-09CA-A449-9EAE-F9EFB303F6BE}">
      <dgm:prSet phldrT="[Testo]"/>
      <dgm:spPr/>
      <dgm:t>
        <a:bodyPr/>
        <a:lstStyle/>
        <a:p>
          <a:r>
            <a:rPr lang="it-IT" dirty="0"/>
            <a:t>DIRITTO INTERNAZIONALE PUBBLICO</a:t>
          </a:r>
        </a:p>
      </dgm:t>
    </dgm:pt>
    <dgm:pt modelId="{EF6E9CF4-F383-6947-A39D-DA1008957F1E}" type="parTrans" cxnId="{B8190733-2ADA-BB4F-9145-689C596DC369}">
      <dgm:prSet/>
      <dgm:spPr/>
    </dgm:pt>
    <dgm:pt modelId="{9F35FE21-1254-5A41-919C-17EB469C1A82}" type="sibTrans" cxnId="{B8190733-2ADA-BB4F-9145-689C596DC369}">
      <dgm:prSet/>
      <dgm:spPr/>
    </dgm:pt>
    <dgm:pt modelId="{555AD8DE-F449-5247-8D4F-19527C915BB2}" type="pres">
      <dgm:prSet presAssocID="{FCED2BBF-1031-1E46-9A79-E3F288DEB2DA}" presName="compositeShape" presStyleCnt="0">
        <dgm:presLayoutVars>
          <dgm:chMax val="7"/>
          <dgm:dir/>
          <dgm:resizeHandles val="exact"/>
        </dgm:presLayoutVars>
      </dgm:prSet>
      <dgm:spPr/>
    </dgm:pt>
    <dgm:pt modelId="{8164882A-0245-7140-8188-9932D9A7B595}" type="pres">
      <dgm:prSet presAssocID="{FCED2BBF-1031-1E46-9A79-E3F288DEB2DA}" presName="wedge1" presStyleLbl="node1" presStyleIdx="0" presStyleCnt="3" custLinFactNeighborX="-6505" custLinFactNeighborY="3795"/>
      <dgm:spPr/>
    </dgm:pt>
    <dgm:pt modelId="{957F0977-30D1-134C-86CB-2EB65E1CDA55}" type="pres">
      <dgm:prSet presAssocID="{FCED2BBF-1031-1E46-9A79-E3F288DEB2D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4C86D90-A730-254B-92E9-B453D824AC50}" type="pres">
      <dgm:prSet presAssocID="{FCED2BBF-1031-1E46-9A79-E3F288DEB2DA}" presName="wedge2" presStyleLbl="node1" presStyleIdx="1" presStyleCnt="3"/>
      <dgm:spPr/>
    </dgm:pt>
    <dgm:pt modelId="{079A0110-96B7-7A40-A288-B09E4B830C43}" type="pres">
      <dgm:prSet presAssocID="{FCED2BBF-1031-1E46-9A79-E3F288DEB2D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3779DDE1-D051-8C4D-B02E-2B1AF52CDEDF}" type="pres">
      <dgm:prSet presAssocID="{FCED2BBF-1031-1E46-9A79-E3F288DEB2DA}" presName="wedge3" presStyleLbl="node1" presStyleIdx="2" presStyleCnt="3"/>
      <dgm:spPr/>
    </dgm:pt>
    <dgm:pt modelId="{BFF9AC57-D034-884D-9E81-1B0AF88DCE70}" type="pres">
      <dgm:prSet presAssocID="{FCED2BBF-1031-1E46-9A79-E3F288DEB2D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8190733-2ADA-BB4F-9145-689C596DC369}" srcId="{FCED2BBF-1031-1E46-9A79-E3F288DEB2DA}" destId="{FFF0BBCC-09CA-A449-9EAE-F9EFB303F6BE}" srcOrd="2" destOrd="0" parTransId="{EF6E9CF4-F383-6947-A39D-DA1008957F1E}" sibTransId="{9F35FE21-1254-5A41-919C-17EB469C1A82}"/>
    <dgm:cxn modelId="{373D5842-BB4C-AD46-BD15-776361CF3E60}" srcId="{FCED2BBF-1031-1E46-9A79-E3F288DEB2DA}" destId="{EB52C76C-41BD-784C-B7E7-9DD3B5C7595C}" srcOrd="1" destOrd="0" parTransId="{25F998A5-3EAE-B344-86B3-1B092AE59C4E}" sibTransId="{FAF72D0D-6206-3749-B49B-A63F37DFFDC5}"/>
    <dgm:cxn modelId="{33615057-0BF2-BF4E-9555-86C6E215CEAA}" type="presOf" srcId="{EB52C76C-41BD-784C-B7E7-9DD3B5C7595C}" destId="{079A0110-96B7-7A40-A288-B09E4B830C43}" srcOrd="1" destOrd="0" presId="urn:microsoft.com/office/officeart/2005/8/layout/chart3"/>
    <dgm:cxn modelId="{256D4B61-66B9-7442-B60B-3339ECBF60BA}" srcId="{FCED2BBF-1031-1E46-9A79-E3F288DEB2DA}" destId="{9D692317-C91B-884E-98AD-EC73FB301F9D}" srcOrd="0" destOrd="0" parTransId="{40B27817-DCCF-D54D-96BE-BFA691CDE80B}" sibTransId="{8016C18A-6718-5149-928E-6EEE7046E445}"/>
    <dgm:cxn modelId="{F82E2679-323A-A74D-B4F9-267C3257C640}" type="presOf" srcId="{EB52C76C-41BD-784C-B7E7-9DD3B5C7595C}" destId="{14C86D90-A730-254B-92E9-B453D824AC50}" srcOrd="0" destOrd="0" presId="urn:microsoft.com/office/officeart/2005/8/layout/chart3"/>
    <dgm:cxn modelId="{E6B4D7A4-62FC-C341-A61C-359484012B1D}" type="presOf" srcId="{FFF0BBCC-09CA-A449-9EAE-F9EFB303F6BE}" destId="{BFF9AC57-D034-884D-9E81-1B0AF88DCE70}" srcOrd="1" destOrd="0" presId="urn:microsoft.com/office/officeart/2005/8/layout/chart3"/>
    <dgm:cxn modelId="{8BFCC4E1-8880-1942-B97C-1BE80B791854}" type="presOf" srcId="{FCED2BBF-1031-1E46-9A79-E3F288DEB2DA}" destId="{555AD8DE-F449-5247-8D4F-19527C915BB2}" srcOrd="0" destOrd="0" presId="urn:microsoft.com/office/officeart/2005/8/layout/chart3"/>
    <dgm:cxn modelId="{38B43EE4-C337-6441-A3C3-D65B96E2C412}" type="presOf" srcId="{9D692317-C91B-884E-98AD-EC73FB301F9D}" destId="{8164882A-0245-7140-8188-9932D9A7B595}" srcOrd="0" destOrd="0" presId="urn:microsoft.com/office/officeart/2005/8/layout/chart3"/>
    <dgm:cxn modelId="{9485DAE9-1EF0-3C47-9952-8A95C2662EDE}" type="presOf" srcId="{9D692317-C91B-884E-98AD-EC73FB301F9D}" destId="{957F0977-30D1-134C-86CB-2EB65E1CDA55}" srcOrd="1" destOrd="0" presId="urn:microsoft.com/office/officeart/2005/8/layout/chart3"/>
    <dgm:cxn modelId="{829674EC-2ED8-D54B-A5EA-D3C424F51948}" type="presOf" srcId="{FFF0BBCC-09CA-A449-9EAE-F9EFB303F6BE}" destId="{3779DDE1-D051-8C4D-B02E-2B1AF52CDEDF}" srcOrd="0" destOrd="0" presId="urn:microsoft.com/office/officeart/2005/8/layout/chart3"/>
    <dgm:cxn modelId="{6B52C7D4-5AAA-C84B-BC8D-15D78B4DFED9}" type="presParOf" srcId="{555AD8DE-F449-5247-8D4F-19527C915BB2}" destId="{8164882A-0245-7140-8188-9932D9A7B595}" srcOrd="0" destOrd="0" presId="urn:microsoft.com/office/officeart/2005/8/layout/chart3"/>
    <dgm:cxn modelId="{85453F66-5139-5F40-8F35-C499FD0BE9AC}" type="presParOf" srcId="{555AD8DE-F449-5247-8D4F-19527C915BB2}" destId="{957F0977-30D1-134C-86CB-2EB65E1CDA55}" srcOrd="1" destOrd="0" presId="urn:microsoft.com/office/officeart/2005/8/layout/chart3"/>
    <dgm:cxn modelId="{C101C4EE-988F-9D48-BF60-44D32BD42BD6}" type="presParOf" srcId="{555AD8DE-F449-5247-8D4F-19527C915BB2}" destId="{14C86D90-A730-254B-92E9-B453D824AC50}" srcOrd="2" destOrd="0" presId="urn:microsoft.com/office/officeart/2005/8/layout/chart3"/>
    <dgm:cxn modelId="{69FC93D6-B0B8-3144-AB18-0EEA11846C3E}" type="presParOf" srcId="{555AD8DE-F449-5247-8D4F-19527C915BB2}" destId="{079A0110-96B7-7A40-A288-B09E4B830C43}" srcOrd="3" destOrd="0" presId="urn:microsoft.com/office/officeart/2005/8/layout/chart3"/>
    <dgm:cxn modelId="{83DA2DBB-A6E3-C140-B55E-282F005818AF}" type="presParOf" srcId="{555AD8DE-F449-5247-8D4F-19527C915BB2}" destId="{3779DDE1-D051-8C4D-B02E-2B1AF52CDEDF}" srcOrd="4" destOrd="0" presId="urn:microsoft.com/office/officeart/2005/8/layout/chart3"/>
    <dgm:cxn modelId="{18D06E5C-5D0F-9D40-BD8F-ACDAC389D2E7}" type="presParOf" srcId="{555AD8DE-F449-5247-8D4F-19527C915BB2}" destId="{BFF9AC57-D034-884D-9E81-1B0AF88DCE70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8291AF-ED4B-0A49-8033-3F9BA6F376CB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B73BD9D-541B-E248-A989-DC4B07780031}">
      <dgm:prSet phldrT="[Testo]"/>
      <dgm:spPr/>
      <dgm:t>
        <a:bodyPr/>
        <a:lstStyle/>
        <a:p>
          <a:r>
            <a:rPr lang="it-IT" dirty="0"/>
            <a:t>Adattamento</a:t>
          </a:r>
        </a:p>
      </dgm:t>
    </dgm:pt>
    <dgm:pt modelId="{748DD204-6852-EF4C-B421-186B0AD21795}" type="parTrans" cxnId="{B3ED196D-BB25-F14C-AE2E-A6A60C1F1881}">
      <dgm:prSet/>
      <dgm:spPr/>
      <dgm:t>
        <a:bodyPr/>
        <a:lstStyle/>
        <a:p>
          <a:endParaRPr lang="it-IT"/>
        </a:p>
      </dgm:t>
    </dgm:pt>
    <dgm:pt modelId="{F6580C66-FD1A-3D47-A9DB-DBF64182966E}" type="sibTrans" cxnId="{B3ED196D-BB25-F14C-AE2E-A6A60C1F1881}">
      <dgm:prSet/>
      <dgm:spPr/>
      <dgm:t>
        <a:bodyPr/>
        <a:lstStyle/>
        <a:p>
          <a:endParaRPr lang="it-IT"/>
        </a:p>
      </dgm:t>
    </dgm:pt>
    <dgm:pt modelId="{56042A24-6A0E-8D4C-8B9A-8ABC104BECBC}">
      <dgm:prSet phldrT="[Testo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Al diritto internazionale consuetudinario</a:t>
          </a:r>
        </a:p>
      </dgm:t>
    </dgm:pt>
    <dgm:pt modelId="{ABCE9F9E-28CE-3E43-BFFE-26CF0E5A7B21}" type="parTrans" cxnId="{61BD7395-71C7-794C-BA48-B1330F02B244}">
      <dgm:prSet/>
      <dgm:spPr/>
      <dgm:t>
        <a:bodyPr/>
        <a:lstStyle/>
        <a:p>
          <a:endParaRPr lang="it-IT"/>
        </a:p>
      </dgm:t>
    </dgm:pt>
    <dgm:pt modelId="{D21CDB63-A59C-A145-9BC5-DA389370B4F5}" type="sibTrans" cxnId="{61BD7395-71C7-794C-BA48-B1330F02B244}">
      <dgm:prSet/>
      <dgm:spPr/>
      <dgm:t>
        <a:bodyPr/>
        <a:lstStyle/>
        <a:p>
          <a:endParaRPr lang="it-IT"/>
        </a:p>
      </dgm:t>
    </dgm:pt>
    <dgm:pt modelId="{0E3C3639-049F-AA43-A508-2FBAC7CDB61C}">
      <dgm:prSet phldrT="[Tes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dirty="0"/>
            <a:t>Al diritto internazionale </a:t>
          </a:r>
          <a:r>
            <a:rPr lang="it-IT" dirty="0" err="1"/>
            <a:t>pattizio</a:t>
          </a:r>
          <a:endParaRPr lang="it-IT" dirty="0"/>
        </a:p>
      </dgm:t>
    </dgm:pt>
    <dgm:pt modelId="{C6C1A0AA-93FD-4B4F-990B-51895CDB28AE}" type="parTrans" cxnId="{320D3496-F640-BB41-8E1F-6D0F7410FA74}">
      <dgm:prSet/>
      <dgm:spPr/>
      <dgm:t>
        <a:bodyPr/>
        <a:lstStyle/>
        <a:p>
          <a:endParaRPr lang="it-IT"/>
        </a:p>
      </dgm:t>
    </dgm:pt>
    <dgm:pt modelId="{45431020-0B7F-3543-B405-1A56B31423AF}" type="sibTrans" cxnId="{320D3496-F640-BB41-8E1F-6D0F7410FA74}">
      <dgm:prSet/>
      <dgm:spPr/>
      <dgm:t>
        <a:bodyPr/>
        <a:lstStyle/>
        <a:p>
          <a:endParaRPr lang="it-IT"/>
        </a:p>
      </dgm:t>
    </dgm:pt>
    <dgm:pt modelId="{58C4A737-65B9-484C-872D-8656A1F60FBF}">
      <dgm:prSet phldrT="[Testo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it-IT" dirty="0"/>
            <a:t>Altri atti internazionali</a:t>
          </a:r>
        </a:p>
      </dgm:t>
    </dgm:pt>
    <dgm:pt modelId="{8FA051B2-3D4C-4849-8621-1AEC7CF18106}" type="parTrans" cxnId="{217C3742-A90E-B34B-9A39-F3FBF0B882C1}">
      <dgm:prSet/>
      <dgm:spPr/>
      <dgm:t>
        <a:bodyPr/>
        <a:lstStyle/>
        <a:p>
          <a:endParaRPr lang="it-IT"/>
        </a:p>
      </dgm:t>
    </dgm:pt>
    <dgm:pt modelId="{36D24924-A834-6D44-AE6D-A7545FCDB65C}" type="sibTrans" cxnId="{217C3742-A90E-B34B-9A39-F3FBF0B882C1}">
      <dgm:prSet/>
      <dgm:spPr/>
      <dgm:t>
        <a:bodyPr/>
        <a:lstStyle/>
        <a:p>
          <a:endParaRPr lang="it-IT"/>
        </a:p>
      </dgm:t>
    </dgm:pt>
    <dgm:pt modelId="{EFC2CF47-F3E7-7A4A-AEF9-0D789BDDA173}" type="pres">
      <dgm:prSet presAssocID="{128291AF-ED4B-0A49-8033-3F9BA6F376C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F19E58-39B5-F842-945B-D735213E4F24}" type="pres">
      <dgm:prSet presAssocID="{FB73BD9D-541B-E248-A989-DC4B07780031}" presName="hierRoot1" presStyleCnt="0"/>
      <dgm:spPr/>
    </dgm:pt>
    <dgm:pt modelId="{4AF319DA-D858-CA4C-A417-672306E14B5D}" type="pres">
      <dgm:prSet presAssocID="{FB73BD9D-541B-E248-A989-DC4B07780031}" presName="composite" presStyleCnt="0"/>
      <dgm:spPr/>
    </dgm:pt>
    <dgm:pt modelId="{0DDF3D77-F802-4142-A54D-211452DE6374}" type="pres">
      <dgm:prSet presAssocID="{FB73BD9D-541B-E248-A989-DC4B07780031}" presName="background" presStyleLbl="node0" presStyleIdx="0" presStyleCnt="1"/>
      <dgm:spPr/>
    </dgm:pt>
    <dgm:pt modelId="{B2686C87-CC7F-8142-94AF-24A4EB131821}" type="pres">
      <dgm:prSet presAssocID="{FB73BD9D-541B-E248-A989-DC4B07780031}" presName="text" presStyleLbl="fgAcc0" presStyleIdx="0" presStyleCnt="1">
        <dgm:presLayoutVars>
          <dgm:chPref val="3"/>
        </dgm:presLayoutVars>
      </dgm:prSet>
      <dgm:spPr/>
    </dgm:pt>
    <dgm:pt modelId="{964A1645-CE5E-1E41-831C-E39877305E05}" type="pres">
      <dgm:prSet presAssocID="{FB73BD9D-541B-E248-A989-DC4B07780031}" presName="hierChild2" presStyleCnt="0"/>
      <dgm:spPr/>
    </dgm:pt>
    <dgm:pt modelId="{F232F1A3-F3DA-A041-8923-4CB59D408090}" type="pres">
      <dgm:prSet presAssocID="{ABCE9F9E-28CE-3E43-BFFE-26CF0E5A7B21}" presName="Name10" presStyleLbl="parChTrans1D2" presStyleIdx="0" presStyleCnt="3"/>
      <dgm:spPr/>
    </dgm:pt>
    <dgm:pt modelId="{FEADFFA5-2368-0645-BED3-BC8D2D28AE9A}" type="pres">
      <dgm:prSet presAssocID="{56042A24-6A0E-8D4C-8B9A-8ABC104BECBC}" presName="hierRoot2" presStyleCnt="0"/>
      <dgm:spPr/>
    </dgm:pt>
    <dgm:pt modelId="{0CE7FB31-0E58-4949-9F9F-0E9F1A71D44E}" type="pres">
      <dgm:prSet presAssocID="{56042A24-6A0E-8D4C-8B9A-8ABC104BECBC}" presName="composite2" presStyleCnt="0"/>
      <dgm:spPr/>
    </dgm:pt>
    <dgm:pt modelId="{CD2A0399-36B6-804E-814B-1E109C8E0E17}" type="pres">
      <dgm:prSet presAssocID="{56042A24-6A0E-8D4C-8B9A-8ABC104BECBC}" presName="background2" presStyleLbl="node2" presStyleIdx="0" presStyleCnt="3"/>
      <dgm:spPr/>
    </dgm:pt>
    <dgm:pt modelId="{7DD0CCE4-BA3E-D646-AD8B-2623C095CCB9}" type="pres">
      <dgm:prSet presAssocID="{56042A24-6A0E-8D4C-8B9A-8ABC104BECBC}" presName="text2" presStyleLbl="fgAcc2" presStyleIdx="0" presStyleCnt="3">
        <dgm:presLayoutVars>
          <dgm:chPref val="3"/>
        </dgm:presLayoutVars>
      </dgm:prSet>
      <dgm:spPr/>
    </dgm:pt>
    <dgm:pt modelId="{6411190E-2A63-E641-94AC-A6AA264B8039}" type="pres">
      <dgm:prSet presAssocID="{56042A24-6A0E-8D4C-8B9A-8ABC104BECBC}" presName="hierChild3" presStyleCnt="0"/>
      <dgm:spPr/>
    </dgm:pt>
    <dgm:pt modelId="{73EC288D-84CD-2847-B33A-17343DCFFE8D}" type="pres">
      <dgm:prSet presAssocID="{C6C1A0AA-93FD-4B4F-990B-51895CDB28AE}" presName="Name10" presStyleLbl="parChTrans1D2" presStyleIdx="1" presStyleCnt="3"/>
      <dgm:spPr/>
    </dgm:pt>
    <dgm:pt modelId="{1716C4FE-A524-A44D-A1DA-230F51556EA5}" type="pres">
      <dgm:prSet presAssocID="{0E3C3639-049F-AA43-A508-2FBAC7CDB61C}" presName="hierRoot2" presStyleCnt="0"/>
      <dgm:spPr/>
    </dgm:pt>
    <dgm:pt modelId="{912228E2-C82A-C04E-909F-5CAACAA39141}" type="pres">
      <dgm:prSet presAssocID="{0E3C3639-049F-AA43-A508-2FBAC7CDB61C}" presName="composite2" presStyleCnt="0"/>
      <dgm:spPr/>
    </dgm:pt>
    <dgm:pt modelId="{C86951E3-46ED-A14E-A44C-9A42C87F37DE}" type="pres">
      <dgm:prSet presAssocID="{0E3C3639-049F-AA43-A508-2FBAC7CDB61C}" presName="background2" presStyleLbl="node2" presStyleIdx="1" presStyleCnt="3"/>
      <dgm:spPr/>
    </dgm:pt>
    <dgm:pt modelId="{C9639973-76CC-A84D-8547-5A52DB37DF05}" type="pres">
      <dgm:prSet presAssocID="{0E3C3639-049F-AA43-A508-2FBAC7CDB61C}" presName="text2" presStyleLbl="fgAcc2" presStyleIdx="1" presStyleCnt="3">
        <dgm:presLayoutVars>
          <dgm:chPref val="3"/>
        </dgm:presLayoutVars>
      </dgm:prSet>
      <dgm:spPr/>
    </dgm:pt>
    <dgm:pt modelId="{42C39A21-8B7E-1243-8E1B-6A94DD6A3568}" type="pres">
      <dgm:prSet presAssocID="{0E3C3639-049F-AA43-A508-2FBAC7CDB61C}" presName="hierChild3" presStyleCnt="0"/>
      <dgm:spPr/>
    </dgm:pt>
    <dgm:pt modelId="{3555054F-2D18-8743-A6E4-ACD73546ADC2}" type="pres">
      <dgm:prSet presAssocID="{8FA051B2-3D4C-4849-8621-1AEC7CF18106}" presName="Name10" presStyleLbl="parChTrans1D2" presStyleIdx="2" presStyleCnt="3"/>
      <dgm:spPr/>
    </dgm:pt>
    <dgm:pt modelId="{7BB14D2A-0B80-F34E-925E-C7412F9EB9A4}" type="pres">
      <dgm:prSet presAssocID="{58C4A737-65B9-484C-872D-8656A1F60FBF}" presName="hierRoot2" presStyleCnt="0"/>
      <dgm:spPr/>
    </dgm:pt>
    <dgm:pt modelId="{BF608D14-4301-494C-9CD4-03B2CC77A38A}" type="pres">
      <dgm:prSet presAssocID="{58C4A737-65B9-484C-872D-8656A1F60FBF}" presName="composite2" presStyleCnt="0"/>
      <dgm:spPr/>
    </dgm:pt>
    <dgm:pt modelId="{11092CA1-DBB5-BE4C-9C4B-4EB965B55E07}" type="pres">
      <dgm:prSet presAssocID="{58C4A737-65B9-484C-872D-8656A1F60FBF}" presName="background2" presStyleLbl="node2" presStyleIdx="2" presStyleCnt="3"/>
      <dgm:spPr/>
    </dgm:pt>
    <dgm:pt modelId="{E1B0ABE3-CC90-754D-A45D-376B80FD1F07}" type="pres">
      <dgm:prSet presAssocID="{58C4A737-65B9-484C-872D-8656A1F60FBF}" presName="text2" presStyleLbl="fgAcc2" presStyleIdx="2" presStyleCnt="3">
        <dgm:presLayoutVars>
          <dgm:chPref val="3"/>
        </dgm:presLayoutVars>
      </dgm:prSet>
      <dgm:spPr/>
    </dgm:pt>
    <dgm:pt modelId="{2CC757A9-8D3A-7848-A5C8-190ACBA9A100}" type="pres">
      <dgm:prSet presAssocID="{58C4A737-65B9-484C-872D-8656A1F60FBF}" presName="hierChild3" presStyleCnt="0"/>
      <dgm:spPr/>
    </dgm:pt>
  </dgm:ptLst>
  <dgm:cxnLst>
    <dgm:cxn modelId="{95567705-0ADE-5646-9E17-F72D3CEB5FAA}" type="presOf" srcId="{FB73BD9D-541B-E248-A989-DC4B07780031}" destId="{B2686C87-CC7F-8142-94AF-24A4EB131821}" srcOrd="0" destOrd="0" presId="urn:microsoft.com/office/officeart/2005/8/layout/hierarchy1"/>
    <dgm:cxn modelId="{04FD630A-4FA5-9D4E-B84B-CDEF5F3232D0}" type="presOf" srcId="{8FA051B2-3D4C-4849-8621-1AEC7CF18106}" destId="{3555054F-2D18-8743-A6E4-ACD73546ADC2}" srcOrd="0" destOrd="0" presId="urn:microsoft.com/office/officeart/2005/8/layout/hierarchy1"/>
    <dgm:cxn modelId="{217C3742-A90E-B34B-9A39-F3FBF0B882C1}" srcId="{FB73BD9D-541B-E248-A989-DC4B07780031}" destId="{58C4A737-65B9-484C-872D-8656A1F60FBF}" srcOrd="2" destOrd="0" parTransId="{8FA051B2-3D4C-4849-8621-1AEC7CF18106}" sibTransId="{36D24924-A834-6D44-AE6D-A7545FCDB65C}"/>
    <dgm:cxn modelId="{B9723262-423D-D34F-A935-AF582B3DF113}" type="presOf" srcId="{C6C1A0AA-93FD-4B4F-990B-51895CDB28AE}" destId="{73EC288D-84CD-2847-B33A-17343DCFFE8D}" srcOrd="0" destOrd="0" presId="urn:microsoft.com/office/officeart/2005/8/layout/hierarchy1"/>
    <dgm:cxn modelId="{A79E996C-5240-A344-BC7E-9F2637A6E96B}" type="presOf" srcId="{ABCE9F9E-28CE-3E43-BFFE-26CF0E5A7B21}" destId="{F232F1A3-F3DA-A041-8923-4CB59D408090}" srcOrd="0" destOrd="0" presId="urn:microsoft.com/office/officeart/2005/8/layout/hierarchy1"/>
    <dgm:cxn modelId="{B3ED196D-BB25-F14C-AE2E-A6A60C1F1881}" srcId="{128291AF-ED4B-0A49-8033-3F9BA6F376CB}" destId="{FB73BD9D-541B-E248-A989-DC4B07780031}" srcOrd="0" destOrd="0" parTransId="{748DD204-6852-EF4C-B421-186B0AD21795}" sibTransId="{F6580C66-FD1A-3D47-A9DB-DBF64182966E}"/>
    <dgm:cxn modelId="{61BD7395-71C7-794C-BA48-B1330F02B244}" srcId="{FB73BD9D-541B-E248-A989-DC4B07780031}" destId="{56042A24-6A0E-8D4C-8B9A-8ABC104BECBC}" srcOrd="0" destOrd="0" parTransId="{ABCE9F9E-28CE-3E43-BFFE-26CF0E5A7B21}" sibTransId="{D21CDB63-A59C-A145-9BC5-DA389370B4F5}"/>
    <dgm:cxn modelId="{320D3496-F640-BB41-8E1F-6D0F7410FA74}" srcId="{FB73BD9D-541B-E248-A989-DC4B07780031}" destId="{0E3C3639-049F-AA43-A508-2FBAC7CDB61C}" srcOrd="1" destOrd="0" parTransId="{C6C1A0AA-93FD-4B4F-990B-51895CDB28AE}" sibTransId="{45431020-0B7F-3543-B405-1A56B31423AF}"/>
    <dgm:cxn modelId="{7D7B7F9B-3FCB-F940-8664-520327B8A60A}" type="presOf" srcId="{58C4A737-65B9-484C-872D-8656A1F60FBF}" destId="{E1B0ABE3-CC90-754D-A45D-376B80FD1F07}" srcOrd="0" destOrd="0" presId="urn:microsoft.com/office/officeart/2005/8/layout/hierarchy1"/>
    <dgm:cxn modelId="{59C2B6B7-F006-FD47-A26F-4DBBC9530368}" type="presOf" srcId="{0E3C3639-049F-AA43-A508-2FBAC7CDB61C}" destId="{C9639973-76CC-A84D-8547-5A52DB37DF05}" srcOrd="0" destOrd="0" presId="urn:microsoft.com/office/officeart/2005/8/layout/hierarchy1"/>
    <dgm:cxn modelId="{46D50ADC-69A8-174A-BAF8-4E7BD9BCDE81}" type="presOf" srcId="{56042A24-6A0E-8D4C-8B9A-8ABC104BECBC}" destId="{7DD0CCE4-BA3E-D646-AD8B-2623C095CCB9}" srcOrd="0" destOrd="0" presId="urn:microsoft.com/office/officeart/2005/8/layout/hierarchy1"/>
    <dgm:cxn modelId="{D8C2AAEC-2CEC-E041-B175-0CBB151DB00C}" type="presOf" srcId="{128291AF-ED4B-0A49-8033-3F9BA6F376CB}" destId="{EFC2CF47-F3E7-7A4A-AEF9-0D789BDDA173}" srcOrd="0" destOrd="0" presId="urn:microsoft.com/office/officeart/2005/8/layout/hierarchy1"/>
    <dgm:cxn modelId="{E6AF8568-BF1A-D84B-8F79-7FCD5A1DE586}" type="presParOf" srcId="{EFC2CF47-F3E7-7A4A-AEF9-0D789BDDA173}" destId="{7AF19E58-39B5-F842-945B-D735213E4F24}" srcOrd="0" destOrd="0" presId="urn:microsoft.com/office/officeart/2005/8/layout/hierarchy1"/>
    <dgm:cxn modelId="{79F8CABC-15A4-9841-BE74-5FC6DB14C397}" type="presParOf" srcId="{7AF19E58-39B5-F842-945B-D735213E4F24}" destId="{4AF319DA-D858-CA4C-A417-672306E14B5D}" srcOrd="0" destOrd="0" presId="urn:microsoft.com/office/officeart/2005/8/layout/hierarchy1"/>
    <dgm:cxn modelId="{E430BB0A-30EA-B140-8CBB-87637C1C751C}" type="presParOf" srcId="{4AF319DA-D858-CA4C-A417-672306E14B5D}" destId="{0DDF3D77-F802-4142-A54D-211452DE6374}" srcOrd="0" destOrd="0" presId="urn:microsoft.com/office/officeart/2005/8/layout/hierarchy1"/>
    <dgm:cxn modelId="{F403D4B1-5EAC-C343-90B0-B30DD3B61224}" type="presParOf" srcId="{4AF319DA-D858-CA4C-A417-672306E14B5D}" destId="{B2686C87-CC7F-8142-94AF-24A4EB131821}" srcOrd="1" destOrd="0" presId="urn:microsoft.com/office/officeart/2005/8/layout/hierarchy1"/>
    <dgm:cxn modelId="{8AC59302-39C6-8040-9497-C55E050D3DD2}" type="presParOf" srcId="{7AF19E58-39B5-F842-945B-D735213E4F24}" destId="{964A1645-CE5E-1E41-831C-E39877305E05}" srcOrd="1" destOrd="0" presId="urn:microsoft.com/office/officeart/2005/8/layout/hierarchy1"/>
    <dgm:cxn modelId="{22124194-D361-E148-AA08-413ABEAEC39F}" type="presParOf" srcId="{964A1645-CE5E-1E41-831C-E39877305E05}" destId="{F232F1A3-F3DA-A041-8923-4CB59D408090}" srcOrd="0" destOrd="0" presId="urn:microsoft.com/office/officeart/2005/8/layout/hierarchy1"/>
    <dgm:cxn modelId="{B48B3E54-4CC1-EB4B-B098-37D24119E540}" type="presParOf" srcId="{964A1645-CE5E-1E41-831C-E39877305E05}" destId="{FEADFFA5-2368-0645-BED3-BC8D2D28AE9A}" srcOrd="1" destOrd="0" presId="urn:microsoft.com/office/officeart/2005/8/layout/hierarchy1"/>
    <dgm:cxn modelId="{76C87DA0-5048-1949-B069-1683856D67FA}" type="presParOf" srcId="{FEADFFA5-2368-0645-BED3-BC8D2D28AE9A}" destId="{0CE7FB31-0E58-4949-9F9F-0E9F1A71D44E}" srcOrd="0" destOrd="0" presId="urn:microsoft.com/office/officeart/2005/8/layout/hierarchy1"/>
    <dgm:cxn modelId="{D64F0714-C085-354F-AA83-8EB17E4481AD}" type="presParOf" srcId="{0CE7FB31-0E58-4949-9F9F-0E9F1A71D44E}" destId="{CD2A0399-36B6-804E-814B-1E109C8E0E17}" srcOrd="0" destOrd="0" presId="urn:microsoft.com/office/officeart/2005/8/layout/hierarchy1"/>
    <dgm:cxn modelId="{73CC602F-E6C5-DA4E-9639-A5F1EBE3330C}" type="presParOf" srcId="{0CE7FB31-0E58-4949-9F9F-0E9F1A71D44E}" destId="{7DD0CCE4-BA3E-D646-AD8B-2623C095CCB9}" srcOrd="1" destOrd="0" presId="urn:microsoft.com/office/officeart/2005/8/layout/hierarchy1"/>
    <dgm:cxn modelId="{835A1A64-4E38-9448-BC85-571693D8B22A}" type="presParOf" srcId="{FEADFFA5-2368-0645-BED3-BC8D2D28AE9A}" destId="{6411190E-2A63-E641-94AC-A6AA264B8039}" srcOrd="1" destOrd="0" presId="urn:microsoft.com/office/officeart/2005/8/layout/hierarchy1"/>
    <dgm:cxn modelId="{F8525A9F-42DA-A042-BF2F-705ACDF897A3}" type="presParOf" srcId="{964A1645-CE5E-1E41-831C-E39877305E05}" destId="{73EC288D-84CD-2847-B33A-17343DCFFE8D}" srcOrd="2" destOrd="0" presId="urn:microsoft.com/office/officeart/2005/8/layout/hierarchy1"/>
    <dgm:cxn modelId="{8B55877A-9807-8148-9FEF-D376DBB5BB22}" type="presParOf" srcId="{964A1645-CE5E-1E41-831C-E39877305E05}" destId="{1716C4FE-A524-A44D-A1DA-230F51556EA5}" srcOrd="3" destOrd="0" presId="urn:microsoft.com/office/officeart/2005/8/layout/hierarchy1"/>
    <dgm:cxn modelId="{6E0CDCD5-6E92-BB46-9BBC-24E51985B5B5}" type="presParOf" srcId="{1716C4FE-A524-A44D-A1DA-230F51556EA5}" destId="{912228E2-C82A-C04E-909F-5CAACAA39141}" srcOrd="0" destOrd="0" presId="urn:microsoft.com/office/officeart/2005/8/layout/hierarchy1"/>
    <dgm:cxn modelId="{48CF6B3A-15B5-774E-B781-5CFFD7CFBAAF}" type="presParOf" srcId="{912228E2-C82A-C04E-909F-5CAACAA39141}" destId="{C86951E3-46ED-A14E-A44C-9A42C87F37DE}" srcOrd="0" destOrd="0" presId="urn:microsoft.com/office/officeart/2005/8/layout/hierarchy1"/>
    <dgm:cxn modelId="{CF572D8B-1B30-F24E-8460-4DA992398CB2}" type="presParOf" srcId="{912228E2-C82A-C04E-909F-5CAACAA39141}" destId="{C9639973-76CC-A84D-8547-5A52DB37DF05}" srcOrd="1" destOrd="0" presId="urn:microsoft.com/office/officeart/2005/8/layout/hierarchy1"/>
    <dgm:cxn modelId="{1B73EE88-447B-B24E-A734-E08F0EF50EAC}" type="presParOf" srcId="{1716C4FE-A524-A44D-A1DA-230F51556EA5}" destId="{42C39A21-8B7E-1243-8E1B-6A94DD6A3568}" srcOrd="1" destOrd="0" presId="urn:microsoft.com/office/officeart/2005/8/layout/hierarchy1"/>
    <dgm:cxn modelId="{AEE36DC4-A9F2-6242-A9EC-16F039FFE30D}" type="presParOf" srcId="{964A1645-CE5E-1E41-831C-E39877305E05}" destId="{3555054F-2D18-8743-A6E4-ACD73546ADC2}" srcOrd="4" destOrd="0" presId="urn:microsoft.com/office/officeart/2005/8/layout/hierarchy1"/>
    <dgm:cxn modelId="{4EC8A78E-E245-E446-AFC3-4FB658F5B398}" type="presParOf" srcId="{964A1645-CE5E-1E41-831C-E39877305E05}" destId="{7BB14D2A-0B80-F34E-925E-C7412F9EB9A4}" srcOrd="5" destOrd="0" presId="urn:microsoft.com/office/officeart/2005/8/layout/hierarchy1"/>
    <dgm:cxn modelId="{A31415A9-80E3-704F-BAF9-55CC4EFC5CC8}" type="presParOf" srcId="{7BB14D2A-0B80-F34E-925E-C7412F9EB9A4}" destId="{BF608D14-4301-494C-9CD4-03B2CC77A38A}" srcOrd="0" destOrd="0" presId="urn:microsoft.com/office/officeart/2005/8/layout/hierarchy1"/>
    <dgm:cxn modelId="{7513AD75-ED96-5848-8A6E-BA49F102B737}" type="presParOf" srcId="{BF608D14-4301-494C-9CD4-03B2CC77A38A}" destId="{11092CA1-DBB5-BE4C-9C4B-4EB965B55E07}" srcOrd="0" destOrd="0" presId="urn:microsoft.com/office/officeart/2005/8/layout/hierarchy1"/>
    <dgm:cxn modelId="{5A047941-A9ED-9946-AD76-EDC09C27584C}" type="presParOf" srcId="{BF608D14-4301-494C-9CD4-03B2CC77A38A}" destId="{E1B0ABE3-CC90-754D-A45D-376B80FD1F07}" srcOrd="1" destOrd="0" presId="urn:microsoft.com/office/officeart/2005/8/layout/hierarchy1"/>
    <dgm:cxn modelId="{973936C3-3F16-D54E-AE58-12A64691DBD7}" type="presParOf" srcId="{7BB14D2A-0B80-F34E-925E-C7412F9EB9A4}" destId="{2CC757A9-8D3A-7848-A5C8-190ACBA9A10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3B66C0-8BAC-6B4F-85B0-D606F430F6DE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DAE3950-ECC1-3747-BAB0-52B05A2EBD49}">
      <dgm:prSet phldrT="[Testo]" custT="1"/>
      <dgm:spPr/>
      <dgm:t>
        <a:bodyPr/>
        <a:lstStyle/>
        <a:p>
          <a:r>
            <a:rPr lang="it-IT" sz="1600" dirty="0"/>
            <a:t>Adattamento</a:t>
          </a:r>
        </a:p>
      </dgm:t>
    </dgm:pt>
    <dgm:pt modelId="{03FA09EB-0AFB-D143-A07F-135F5DD203EF}" type="parTrans" cxnId="{FB98A255-515B-3444-ACEF-5F08E326BE94}">
      <dgm:prSet/>
      <dgm:spPr/>
      <dgm:t>
        <a:bodyPr/>
        <a:lstStyle/>
        <a:p>
          <a:endParaRPr lang="it-IT"/>
        </a:p>
      </dgm:t>
    </dgm:pt>
    <dgm:pt modelId="{0F781ED7-3B3A-E14B-86EE-92DE5997FABA}" type="sibTrans" cxnId="{FB98A255-515B-3444-ACEF-5F08E326BE94}">
      <dgm:prSet/>
      <dgm:spPr/>
      <dgm:t>
        <a:bodyPr/>
        <a:lstStyle/>
        <a:p>
          <a:endParaRPr lang="it-IT"/>
        </a:p>
      </dgm:t>
    </dgm:pt>
    <dgm:pt modelId="{DFA8703C-A37A-744D-96D9-B605B2D5DF03}">
      <dgm:prSet phldrT="[Testo]" custT="1"/>
      <dgm:spPr/>
      <dgm:t>
        <a:bodyPr/>
        <a:lstStyle/>
        <a:p>
          <a:r>
            <a:rPr lang="it-IT" sz="1600" dirty="0"/>
            <a:t>Procedimento speciale</a:t>
          </a:r>
        </a:p>
      </dgm:t>
    </dgm:pt>
    <dgm:pt modelId="{58D4D8F5-1B99-A34B-9CE4-06664C18FF3E}" type="parTrans" cxnId="{9EDBFCA4-7606-7641-9365-99952C5ECAF4}">
      <dgm:prSet/>
      <dgm:spPr/>
      <dgm:t>
        <a:bodyPr/>
        <a:lstStyle/>
        <a:p>
          <a:endParaRPr lang="it-IT"/>
        </a:p>
      </dgm:t>
    </dgm:pt>
    <dgm:pt modelId="{FCE9E8F6-9B49-924E-82E7-DBB7F3F90CB6}" type="sibTrans" cxnId="{9EDBFCA4-7606-7641-9365-99952C5ECAF4}">
      <dgm:prSet/>
      <dgm:spPr/>
      <dgm:t>
        <a:bodyPr/>
        <a:lstStyle/>
        <a:p>
          <a:endParaRPr lang="it-IT"/>
        </a:p>
      </dgm:t>
    </dgm:pt>
    <dgm:pt modelId="{7E25E726-E045-5745-B3E9-78907B95AA96}">
      <dgm:prSet phldrT="[Testo]" custT="1"/>
      <dgm:spPr/>
      <dgm:t>
        <a:bodyPr/>
        <a:lstStyle/>
        <a:p>
          <a:r>
            <a:rPr lang="it-IT" sz="1400" dirty="0"/>
            <a:t>Mediante rinvio/ordine di esecuzione</a:t>
          </a:r>
        </a:p>
      </dgm:t>
    </dgm:pt>
    <dgm:pt modelId="{6E114F12-C8E3-E24D-9F3E-D048F2E61BCB}" type="parTrans" cxnId="{D8FAF1E5-AF05-E748-93E1-1208CA463AEC}">
      <dgm:prSet/>
      <dgm:spPr/>
      <dgm:t>
        <a:bodyPr/>
        <a:lstStyle/>
        <a:p>
          <a:endParaRPr lang="it-IT"/>
        </a:p>
      </dgm:t>
    </dgm:pt>
    <dgm:pt modelId="{67D621B3-1407-B14E-B4E9-2D4719CEB673}" type="sibTrans" cxnId="{D8FAF1E5-AF05-E748-93E1-1208CA463AEC}">
      <dgm:prSet/>
      <dgm:spPr/>
      <dgm:t>
        <a:bodyPr/>
        <a:lstStyle/>
        <a:p>
          <a:endParaRPr lang="it-IT"/>
        </a:p>
      </dgm:t>
    </dgm:pt>
    <dgm:pt modelId="{C6BB0507-159A-E74A-B02F-6951E6C2FAD1}">
      <dgm:prSet phldrT="[Testo]" custT="1"/>
      <dgm:spPr/>
      <dgm:t>
        <a:bodyPr/>
        <a:lstStyle/>
        <a:p>
          <a:r>
            <a:rPr lang="it-IT" sz="1600" dirty="0"/>
            <a:t>Procedimento ordinario</a:t>
          </a:r>
        </a:p>
      </dgm:t>
    </dgm:pt>
    <dgm:pt modelId="{1344C1E5-F267-F144-ACD1-4C4D390F5149}" type="parTrans" cxnId="{314E5A48-CCB8-C545-A481-C15FB94FC7FC}">
      <dgm:prSet/>
      <dgm:spPr/>
      <dgm:t>
        <a:bodyPr/>
        <a:lstStyle/>
        <a:p>
          <a:endParaRPr lang="it-IT"/>
        </a:p>
      </dgm:t>
    </dgm:pt>
    <dgm:pt modelId="{9D6DE4AA-6FE2-0A45-9D50-FBD4CBCEDE69}" type="sibTrans" cxnId="{314E5A48-CCB8-C545-A481-C15FB94FC7FC}">
      <dgm:prSet/>
      <dgm:spPr/>
      <dgm:t>
        <a:bodyPr/>
        <a:lstStyle/>
        <a:p>
          <a:endParaRPr lang="it-IT"/>
        </a:p>
      </dgm:t>
    </dgm:pt>
    <dgm:pt modelId="{D2D1D1BB-0531-CB45-8867-27E5ACB9715C}">
      <dgm:prSet phldrT="[Testo]" custT="1"/>
      <dgm:spPr/>
      <dgm:t>
        <a:bodyPr/>
        <a:lstStyle/>
        <a:p>
          <a:r>
            <a:rPr lang="it-IT" sz="1400" dirty="0"/>
            <a:t>Mediante riformulazione delle norme internazionali</a:t>
          </a:r>
        </a:p>
      </dgm:t>
    </dgm:pt>
    <dgm:pt modelId="{60DA18EF-24BD-6E47-A219-2F228BA5560F}" type="parTrans" cxnId="{E48D2BF7-FF72-664B-A67A-91B4076DF22E}">
      <dgm:prSet/>
      <dgm:spPr/>
      <dgm:t>
        <a:bodyPr/>
        <a:lstStyle/>
        <a:p>
          <a:endParaRPr lang="it-IT"/>
        </a:p>
      </dgm:t>
    </dgm:pt>
    <dgm:pt modelId="{32204EC7-2A20-E84F-BD98-ED8000DAE8C0}" type="sibTrans" cxnId="{E48D2BF7-FF72-664B-A67A-91B4076DF22E}">
      <dgm:prSet/>
      <dgm:spPr/>
      <dgm:t>
        <a:bodyPr/>
        <a:lstStyle/>
        <a:p>
          <a:endParaRPr lang="it-IT"/>
        </a:p>
      </dgm:t>
    </dgm:pt>
    <dgm:pt modelId="{895B45AF-96CC-6D4C-B979-E69DDAE1D28E}">
      <dgm:prSet phldrT="[Testo]" custT="1"/>
      <dgm:spPr/>
      <dgm:t>
        <a:bodyPr/>
        <a:lstStyle/>
        <a:p>
          <a:r>
            <a:rPr lang="it-IT" sz="1400" dirty="0"/>
            <a:t>Necessario per norme non </a:t>
          </a:r>
          <a:r>
            <a:rPr lang="it-IT" sz="1400" dirty="0" err="1"/>
            <a:t>autoapplicative</a:t>
          </a:r>
          <a:endParaRPr lang="it-IT" sz="1400" dirty="0"/>
        </a:p>
      </dgm:t>
    </dgm:pt>
    <dgm:pt modelId="{DD5EA769-6265-9B4B-AA28-364C26A86DB9}" type="parTrans" cxnId="{769B298B-C97A-DF4B-988D-F6D5214D0492}">
      <dgm:prSet/>
      <dgm:spPr/>
      <dgm:t>
        <a:bodyPr/>
        <a:lstStyle/>
        <a:p>
          <a:endParaRPr lang="it-IT"/>
        </a:p>
      </dgm:t>
    </dgm:pt>
    <dgm:pt modelId="{6A4D3851-D1A1-9A45-B72C-A07937DC8488}" type="sibTrans" cxnId="{769B298B-C97A-DF4B-988D-F6D5214D0492}">
      <dgm:prSet/>
      <dgm:spPr/>
      <dgm:t>
        <a:bodyPr/>
        <a:lstStyle/>
        <a:p>
          <a:endParaRPr lang="it-IT"/>
        </a:p>
      </dgm:t>
    </dgm:pt>
    <dgm:pt modelId="{8FF36BE4-4E2F-B740-A6C2-7CB4E3A6A8D3}">
      <dgm:prSet phldrT="[Testo]" custT="1"/>
      <dgm:spPr/>
      <dgm:t>
        <a:bodyPr/>
        <a:lstStyle/>
        <a:p>
          <a:r>
            <a:rPr lang="it-IT" sz="1200" dirty="0"/>
            <a:t>Norme che attribuiscono allo Stato una facoltà</a:t>
          </a:r>
        </a:p>
      </dgm:t>
    </dgm:pt>
    <dgm:pt modelId="{5F04737A-DC05-6848-AF3B-710C483BB384}" type="parTrans" cxnId="{83BB0986-AA29-5E41-9AAE-81E3A19B4A16}">
      <dgm:prSet/>
      <dgm:spPr/>
      <dgm:t>
        <a:bodyPr/>
        <a:lstStyle/>
        <a:p>
          <a:endParaRPr lang="it-IT"/>
        </a:p>
      </dgm:t>
    </dgm:pt>
    <dgm:pt modelId="{92F3E192-6B32-F849-8475-3E3EEEBB0003}" type="sibTrans" cxnId="{83BB0986-AA29-5E41-9AAE-81E3A19B4A16}">
      <dgm:prSet/>
      <dgm:spPr/>
      <dgm:t>
        <a:bodyPr/>
        <a:lstStyle/>
        <a:p>
          <a:endParaRPr lang="it-IT"/>
        </a:p>
      </dgm:t>
    </dgm:pt>
    <dgm:pt modelId="{B18BC284-6A2A-9042-AB81-11B627A5F881}">
      <dgm:prSet phldrT="[Testo]" custT="1"/>
      <dgm:spPr/>
      <dgm:t>
        <a:bodyPr/>
        <a:lstStyle/>
        <a:p>
          <a:r>
            <a:rPr lang="it-IT" sz="1200" dirty="0"/>
            <a:t>Norme che impongono obblighi per la cui esecuzione sono indispensabili organi o procedure interni</a:t>
          </a:r>
        </a:p>
      </dgm:t>
    </dgm:pt>
    <dgm:pt modelId="{D0F72770-5F44-8D41-89DB-5C1A1A79F576}" type="parTrans" cxnId="{6DB80B94-C678-4E4F-B148-F898D35B3B4C}">
      <dgm:prSet/>
      <dgm:spPr/>
      <dgm:t>
        <a:bodyPr/>
        <a:lstStyle/>
        <a:p>
          <a:endParaRPr lang="it-IT"/>
        </a:p>
      </dgm:t>
    </dgm:pt>
    <dgm:pt modelId="{139F911E-B162-FB49-AE7D-40FCB4FDE5B8}" type="sibTrans" cxnId="{6DB80B94-C678-4E4F-B148-F898D35B3B4C}">
      <dgm:prSet/>
      <dgm:spPr/>
      <dgm:t>
        <a:bodyPr/>
        <a:lstStyle/>
        <a:p>
          <a:endParaRPr lang="it-IT"/>
        </a:p>
      </dgm:t>
    </dgm:pt>
    <dgm:pt modelId="{3FF2E143-0BE6-D14F-8CA3-E410B1EA4B7F}">
      <dgm:prSet phldrT="[Testo]" custT="1"/>
      <dgm:spPr/>
      <dgm:t>
        <a:bodyPr/>
        <a:lstStyle/>
        <a:p>
          <a:r>
            <a:rPr lang="it-IT" sz="1400" dirty="0"/>
            <a:t>Norme per la cui esecuzione sono indispensabili</a:t>
          </a:r>
          <a:r>
            <a:rPr lang="it-IT" sz="1100" dirty="0"/>
            <a:t> a</a:t>
          </a:r>
          <a:r>
            <a:rPr lang="it-IT" sz="1400" dirty="0"/>
            <a:t>dempimenti costituzionali</a:t>
          </a:r>
        </a:p>
      </dgm:t>
    </dgm:pt>
    <dgm:pt modelId="{7F977071-FEF5-4145-9237-8FD4C06E20AA}" type="parTrans" cxnId="{BDB53A9D-0D79-E447-A958-7DC7FB55CD4A}">
      <dgm:prSet/>
      <dgm:spPr/>
      <dgm:t>
        <a:bodyPr/>
        <a:lstStyle/>
        <a:p>
          <a:endParaRPr lang="it-IT"/>
        </a:p>
      </dgm:t>
    </dgm:pt>
    <dgm:pt modelId="{D91DDF45-286F-A541-835B-947FE459528D}" type="sibTrans" cxnId="{BDB53A9D-0D79-E447-A958-7DC7FB55CD4A}">
      <dgm:prSet/>
      <dgm:spPr/>
      <dgm:t>
        <a:bodyPr/>
        <a:lstStyle/>
        <a:p>
          <a:endParaRPr lang="it-IT"/>
        </a:p>
      </dgm:t>
    </dgm:pt>
    <dgm:pt modelId="{769413F9-A64B-1D48-9FCE-9CB048479A5F}" type="pres">
      <dgm:prSet presAssocID="{EA3B66C0-8BAC-6B4F-85B0-D606F430F6D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2C2EFC-4E28-0549-BF25-471F328348A2}" type="pres">
      <dgm:prSet presAssocID="{0DAE3950-ECC1-3747-BAB0-52B05A2EBD49}" presName="root1" presStyleCnt="0"/>
      <dgm:spPr/>
    </dgm:pt>
    <dgm:pt modelId="{BE037B64-D4E6-5844-A2FE-E9055D29A1E2}" type="pres">
      <dgm:prSet presAssocID="{0DAE3950-ECC1-3747-BAB0-52B05A2EBD49}" presName="LevelOneTextNode" presStyleLbl="node0" presStyleIdx="0" presStyleCnt="1">
        <dgm:presLayoutVars>
          <dgm:chPref val="3"/>
        </dgm:presLayoutVars>
      </dgm:prSet>
      <dgm:spPr/>
    </dgm:pt>
    <dgm:pt modelId="{C219B93A-FCAF-004D-BBF8-4BBC6452AE72}" type="pres">
      <dgm:prSet presAssocID="{0DAE3950-ECC1-3747-BAB0-52B05A2EBD49}" presName="level2hierChild" presStyleCnt="0"/>
      <dgm:spPr/>
    </dgm:pt>
    <dgm:pt modelId="{B92BC629-B377-7D46-85E5-DB397A0B03F8}" type="pres">
      <dgm:prSet presAssocID="{58D4D8F5-1B99-A34B-9CE4-06664C18FF3E}" presName="conn2-1" presStyleLbl="parChTrans1D2" presStyleIdx="0" presStyleCnt="2"/>
      <dgm:spPr/>
    </dgm:pt>
    <dgm:pt modelId="{8E0550B1-7571-324E-9EDC-0DA8291B2352}" type="pres">
      <dgm:prSet presAssocID="{58D4D8F5-1B99-A34B-9CE4-06664C18FF3E}" presName="connTx" presStyleLbl="parChTrans1D2" presStyleIdx="0" presStyleCnt="2"/>
      <dgm:spPr/>
    </dgm:pt>
    <dgm:pt modelId="{32919251-56BF-6E4B-B037-A34434A3C9E3}" type="pres">
      <dgm:prSet presAssocID="{DFA8703C-A37A-744D-96D9-B605B2D5DF03}" presName="root2" presStyleCnt="0"/>
      <dgm:spPr/>
    </dgm:pt>
    <dgm:pt modelId="{5CFF16CE-FFAC-7341-ACD2-8E5108652759}" type="pres">
      <dgm:prSet presAssocID="{DFA8703C-A37A-744D-96D9-B605B2D5DF03}" presName="LevelTwoTextNode" presStyleLbl="node2" presStyleIdx="0" presStyleCnt="2" custScaleX="90945" custScaleY="180475">
        <dgm:presLayoutVars>
          <dgm:chPref val="3"/>
        </dgm:presLayoutVars>
      </dgm:prSet>
      <dgm:spPr/>
    </dgm:pt>
    <dgm:pt modelId="{C1F5C290-7806-3A49-AE4A-4F9553C4269C}" type="pres">
      <dgm:prSet presAssocID="{DFA8703C-A37A-744D-96D9-B605B2D5DF03}" presName="level3hierChild" presStyleCnt="0"/>
      <dgm:spPr/>
    </dgm:pt>
    <dgm:pt modelId="{B004B6B0-C2EA-C74A-9BBC-002E8C503987}" type="pres">
      <dgm:prSet presAssocID="{6E114F12-C8E3-E24D-9F3E-D048F2E61BCB}" presName="conn2-1" presStyleLbl="parChTrans1D3" presStyleIdx="0" presStyleCnt="2"/>
      <dgm:spPr/>
    </dgm:pt>
    <dgm:pt modelId="{647BAB32-999F-D348-9F60-44E62569AA9F}" type="pres">
      <dgm:prSet presAssocID="{6E114F12-C8E3-E24D-9F3E-D048F2E61BCB}" presName="connTx" presStyleLbl="parChTrans1D3" presStyleIdx="0" presStyleCnt="2"/>
      <dgm:spPr/>
    </dgm:pt>
    <dgm:pt modelId="{395D7123-5AFF-874F-8236-FA05EEB97A4D}" type="pres">
      <dgm:prSet presAssocID="{7E25E726-E045-5745-B3E9-78907B95AA96}" presName="root2" presStyleCnt="0"/>
      <dgm:spPr/>
    </dgm:pt>
    <dgm:pt modelId="{086C9A8E-E43F-6C44-8781-87F85ADAAAFC}" type="pres">
      <dgm:prSet presAssocID="{7E25E726-E045-5745-B3E9-78907B95AA96}" presName="LevelTwoTextNode" presStyleLbl="node3" presStyleIdx="0" presStyleCnt="2">
        <dgm:presLayoutVars>
          <dgm:chPref val="3"/>
        </dgm:presLayoutVars>
      </dgm:prSet>
      <dgm:spPr/>
    </dgm:pt>
    <dgm:pt modelId="{A890F8CC-2F07-154F-8EB2-DAAB5CB00D71}" type="pres">
      <dgm:prSet presAssocID="{7E25E726-E045-5745-B3E9-78907B95AA96}" presName="level3hierChild" presStyleCnt="0"/>
      <dgm:spPr/>
    </dgm:pt>
    <dgm:pt modelId="{0CD1BF26-81DD-2646-8E9C-DA024FB75A3E}" type="pres">
      <dgm:prSet presAssocID="{1344C1E5-F267-F144-ACD1-4C4D390F5149}" presName="conn2-1" presStyleLbl="parChTrans1D2" presStyleIdx="1" presStyleCnt="2"/>
      <dgm:spPr/>
    </dgm:pt>
    <dgm:pt modelId="{17576F13-F4E8-C545-867B-65E45745454B}" type="pres">
      <dgm:prSet presAssocID="{1344C1E5-F267-F144-ACD1-4C4D390F5149}" presName="connTx" presStyleLbl="parChTrans1D2" presStyleIdx="1" presStyleCnt="2"/>
      <dgm:spPr/>
    </dgm:pt>
    <dgm:pt modelId="{0BBA438A-6832-2941-8845-5FF05543A2AC}" type="pres">
      <dgm:prSet presAssocID="{C6BB0507-159A-E74A-B02F-6951E6C2FAD1}" presName="root2" presStyleCnt="0"/>
      <dgm:spPr/>
    </dgm:pt>
    <dgm:pt modelId="{38FE8AB1-02B5-9C4D-A302-C2B5B9A8ADB7}" type="pres">
      <dgm:prSet presAssocID="{C6BB0507-159A-E74A-B02F-6951E6C2FAD1}" presName="LevelTwoTextNode" presStyleLbl="node2" presStyleIdx="1" presStyleCnt="2">
        <dgm:presLayoutVars>
          <dgm:chPref val="3"/>
        </dgm:presLayoutVars>
      </dgm:prSet>
      <dgm:spPr/>
    </dgm:pt>
    <dgm:pt modelId="{7C51F1CC-AC35-E149-8449-738B18796A62}" type="pres">
      <dgm:prSet presAssocID="{C6BB0507-159A-E74A-B02F-6951E6C2FAD1}" presName="level3hierChild" presStyleCnt="0"/>
      <dgm:spPr/>
    </dgm:pt>
    <dgm:pt modelId="{1B0A7D40-7838-294E-BB14-CCB58448F17C}" type="pres">
      <dgm:prSet presAssocID="{60DA18EF-24BD-6E47-A219-2F228BA5560F}" presName="conn2-1" presStyleLbl="parChTrans1D3" presStyleIdx="1" presStyleCnt="2"/>
      <dgm:spPr/>
    </dgm:pt>
    <dgm:pt modelId="{E3B3EFFD-B035-9F4B-AC6F-8512C49867AC}" type="pres">
      <dgm:prSet presAssocID="{60DA18EF-24BD-6E47-A219-2F228BA5560F}" presName="connTx" presStyleLbl="parChTrans1D3" presStyleIdx="1" presStyleCnt="2"/>
      <dgm:spPr/>
    </dgm:pt>
    <dgm:pt modelId="{1A7143C5-4CEB-9A4D-8B15-0AEDA6F8C022}" type="pres">
      <dgm:prSet presAssocID="{D2D1D1BB-0531-CB45-8867-27E5ACB9715C}" presName="root2" presStyleCnt="0"/>
      <dgm:spPr/>
    </dgm:pt>
    <dgm:pt modelId="{02D9AFCA-71CE-E545-A3AD-A22107A4D926}" type="pres">
      <dgm:prSet presAssocID="{D2D1D1BB-0531-CB45-8867-27E5ACB9715C}" presName="LevelTwoTextNode" presStyleLbl="node3" presStyleIdx="1" presStyleCnt="2" custScaleX="110000" custScaleY="234028" custLinFactNeighborY="-12045">
        <dgm:presLayoutVars>
          <dgm:chPref val="3"/>
        </dgm:presLayoutVars>
      </dgm:prSet>
      <dgm:spPr/>
    </dgm:pt>
    <dgm:pt modelId="{5B760BF0-B7B1-F34D-9939-630E5642470B}" type="pres">
      <dgm:prSet presAssocID="{D2D1D1BB-0531-CB45-8867-27E5ACB9715C}" presName="level3hierChild" presStyleCnt="0"/>
      <dgm:spPr/>
    </dgm:pt>
    <dgm:pt modelId="{08C6AFBD-EB6E-ED46-B684-77BD605CA405}" type="pres">
      <dgm:prSet presAssocID="{DD5EA769-6265-9B4B-AA28-364C26A86DB9}" presName="conn2-1" presStyleLbl="parChTrans1D4" presStyleIdx="0" presStyleCnt="4"/>
      <dgm:spPr/>
    </dgm:pt>
    <dgm:pt modelId="{F7EC4AD8-D446-5E44-9EE8-90BB50084251}" type="pres">
      <dgm:prSet presAssocID="{DD5EA769-6265-9B4B-AA28-364C26A86DB9}" presName="connTx" presStyleLbl="parChTrans1D4" presStyleIdx="0" presStyleCnt="4"/>
      <dgm:spPr/>
    </dgm:pt>
    <dgm:pt modelId="{44FFBA72-E6C9-7B4C-8C12-063F45B9322C}" type="pres">
      <dgm:prSet presAssocID="{895B45AF-96CC-6D4C-B979-E69DDAE1D28E}" presName="root2" presStyleCnt="0"/>
      <dgm:spPr/>
    </dgm:pt>
    <dgm:pt modelId="{7F2823AD-8D14-C149-8BFF-B7C96139E112}" type="pres">
      <dgm:prSet presAssocID="{895B45AF-96CC-6D4C-B979-E69DDAE1D28E}" presName="LevelTwoTextNode" presStyleLbl="node4" presStyleIdx="0" presStyleCnt="4" custScaleX="117988" custScaleY="239366">
        <dgm:presLayoutVars>
          <dgm:chPref val="3"/>
        </dgm:presLayoutVars>
      </dgm:prSet>
      <dgm:spPr/>
    </dgm:pt>
    <dgm:pt modelId="{C48AA2AF-4720-B347-86AA-CBB03D91AB38}" type="pres">
      <dgm:prSet presAssocID="{895B45AF-96CC-6D4C-B979-E69DDAE1D28E}" presName="level3hierChild" presStyleCnt="0"/>
      <dgm:spPr/>
    </dgm:pt>
    <dgm:pt modelId="{A5DD6096-2485-7540-9014-3E41FAB52D36}" type="pres">
      <dgm:prSet presAssocID="{5F04737A-DC05-6848-AF3B-710C483BB384}" presName="conn2-1" presStyleLbl="parChTrans1D4" presStyleIdx="1" presStyleCnt="4"/>
      <dgm:spPr/>
    </dgm:pt>
    <dgm:pt modelId="{C83C4677-A4F9-E64E-A226-86A64C5F481A}" type="pres">
      <dgm:prSet presAssocID="{5F04737A-DC05-6848-AF3B-710C483BB384}" presName="connTx" presStyleLbl="parChTrans1D4" presStyleIdx="1" presStyleCnt="4"/>
      <dgm:spPr/>
    </dgm:pt>
    <dgm:pt modelId="{D75A6B2A-3A50-FF4C-A632-5F894B78FDAA}" type="pres">
      <dgm:prSet presAssocID="{8FF36BE4-4E2F-B740-A6C2-7CB4E3A6A8D3}" presName="root2" presStyleCnt="0"/>
      <dgm:spPr/>
    </dgm:pt>
    <dgm:pt modelId="{BCD639BB-8C4E-9B46-BB9D-73FD54A3DF69}" type="pres">
      <dgm:prSet presAssocID="{8FF36BE4-4E2F-B740-A6C2-7CB4E3A6A8D3}" presName="LevelTwoTextNode" presStyleLbl="node4" presStyleIdx="1" presStyleCnt="4" custScaleX="157942" custScaleY="139819" custLinFactNeighborX="14857" custLinFactNeighborY="-53918">
        <dgm:presLayoutVars>
          <dgm:chPref val="3"/>
        </dgm:presLayoutVars>
      </dgm:prSet>
      <dgm:spPr/>
    </dgm:pt>
    <dgm:pt modelId="{8B43DA49-3ECF-5942-A72F-BFD9D4B4B566}" type="pres">
      <dgm:prSet presAssocID="{8FF36BE4-4E2F-B740-A6C2-7CB4E3A6A8D3}" presName="level3hierChild" presStyleCnt="0"/>
      <dgm:spPr/>
    </dgm:pt>
    <dgm:pt modelId="{46A2689D-0EB5-FF46-91AC-CBD16B75BDF8}" type="pres">
      <dgm:prSet presAssocID="{D0F72770-5F44-8D41-89DB-5C1A1A79F576}" presName="conn2-1" presStyleLbl="parChTrans1D4" presStyleIdx="2" presStyleCnt="4"/>
      <dgm:spPr/>
    </dgm:pt>
    <dgm:pt modelId="{915F875F-A5F9-3440-9911-A3CF2356478D}" type="pres">
      <dgm:prSet presAssocID="{D0F72770-5F44-8D41-89DB-5C1A1A79F576}" presName="connTx" presStyleLbl="parChTrans1D4" presStyleIdx="2" presStyleCnt="4"/>
      <dgm:spPr/>
    </dgm:pt>
    <dgm:pt modelId="{F66ABAAB-03DB-264C-88C8-2E2B46C20F83}" type="pres">
      <dgm:prSet presAssocID="{B18BC284-6A2A-9042-AB81-11B627A5F881}" presName="root2" presStyleCnt="0"/>
      <dgm:spPr/>
    </dgm:pt>
    <dgm:pt modelId="{7661FF59-1588-7E4C-B0D3-49F730C9AB47}" type="pres">
      <dgm:prSet presAssocID="{B18BC284-6A2A-9042-AB81-11B627A5F881}" presName="LevelTwoTextNode" presStyleLbl="node4" presStyleIdx="2" presStyleCnt="4" custScaleX="147243" custScaleY="245140">
        <dgm:presLayoutVars>
          <dgm:chPref val="3"/>
        </dgm:presLayoutVars>
      </dgm:prSet>
      <dgm:spPr/>
    </dgm:pt>
    <dgm:pt modelId="{89D31E0A-E93D-3549-911E-F31054238AAA}" type="pres">
      <dgm:prSet presAssocID="{B18BC284-6A2A-9042-AB81-11B627A5F881}" presName="level3hierChild" presStyleCnt="0"/>
      <dgm:spPr/>
    </dgm:pt>
    <dgm:pt modelId="{3397F931-021B-4349-A559-33B922531A2E}" type="pres">
      <dgm:prSet presAssocID="{7F977071-FEF5-4145-9237-8FD4C06E20AA}" presName="conn2-1" presStyleLbl="parChTrans1D4" presStyleIdx="3" presStyleCnt="4"/>
      <dgm:spPr/>
    </dgm:pt>
    <dgm:pt modelId="{D1B4B8FB-FBD6-9845-8946-A838879160EE}" type="pres">
      <dgm:prSet presAssocID="{7F977071-FEF5-4145-9237-8FD4C06E20AA}" presName="connTx" presStyleLbl="parChTrans1D4" presStyleIdx="3" presStyleCnt="4"/>
      <dgm:spPr/>
    </dgm:pt>
    <dgm:pt modelId="{C5A3DBA5-D154-2746-A80D-B7FC1ADE492E}" type="pres">
      <dgm:prSet presAssocID="{3FF2E143-0BE6-D14F-8CA3-E410B1EA4B7F}" presName="root2" presStyleCnt="0"/>
      <dgm:spPr/>
    </dgm:pt>
    <dgm:pt modelId="{ED0FB1DA-4DC8-6D40-AA08-02F5F4F82C77}" type="pres">
      <dgm:prSet presAssocID="{3FF2E143-0BE6-D14F-8CA3-E410B1EA4B7F}" presName="LevelTwoTextNode" presStyleLbl="node4" presStyleIdx="3" presStyleCnt="4" custScaleX="155364" custScaleY="179028" custLinFactNeighborX="-7077" custLinFactNeighborY="94203">
        <dgm:presLayoutVars>
          <dgm:chPref val="3"/>
        </dgm:presLayoutVars>
      </dgm:prSet>
      <dgm:spPr/>
    </dgm:pt>
    <dgm:pt modelId="{406E529B-E316-8240-BAF1-DCB5B0784FD0}" type="pres">
      <dgm:prSet presAssocID="{3FF2E143-0BE6-D14F-8CA3-E410B1EA4B7F}" presName="level3hierChild" presStyleCnt="0"/>
      <dgm:spPr/>
    </dgm:pt>
  </dgm:ptLst>
  <dgm:cxnLst>
    <dgm:cxn modelId="{17336904-03C1-8E4E-BA90-E7B28AE4A7F2}" type="presOf" srcId="{C6BB0507-159A-E74A-B02F-6951E6C2FAD1}" destId="{38FE8AB1-02B5-9C4D-A302-C2B5B9A8ADB7}" srcOrd="0" destOrd="0" presId="urn:microsoft.com/office/officeart/2005/8/layout/hierarchy2"/>
    <dgm:cxn modelId="{31346505-C8A1-6748-A327-2C1AE6A721EF}" type="presOf" srcId="{5F04737A-DC05-6848-AF3B-710C483BB384}" destId="{C83C4677-A4F9-E64E-A226-86A64C5F481A}" srcOrd="1" destOrd="0" presId="urn:microsoft.com/office/officeart/2005/8/layout/hierarchy2"/>
    <dgm:cxn modelId="{48EF9B05-4217-684B-AC52-1A0B576B5891}" type="presOf" srcId="{60DA18EF-24BD-6E47-A219-2F228BA5560F}" destId="{E3B3EFFD-B035-9F4B-AC6F-8512C49867AC}" srcOrd="1" destOrd="0" presId="urn:microsoft.com/office/officeart/2005/8/layout/hierarchy2"/>
    <dgm:cxn modelId="{894C680C-0AC3-AB4F-9FDC-27C9D58245FB}" type="presOf" srcId="{D0F72770-5F44-8D41-89DB-5C1A1A79F576}" destId="{915F875F-A5F9-3440-9911-A3CF2356478D}" srcOrd="1" destOrd="0" presId="urn:microsoft.com/office/officeart/2005/8/layout/hierarchy2"/>
    <dgm:cxn modelId="{FFA05A12-6FC5-3E4D-AF97-C09971268754}" type="presOf" srcId="{7E25E726-E045-5745-B3E9-78907B95AA96}" destId="{086C9A8E-E43F-6C44-8781-87F85ADAAAFC}" srcOrd="0" destOrd="0" presId="urn:microsoft.com/office/officeart/2005/8/layout/hierarchy2"/>
    <dgm:cxn modelId="{03797425-C441-5D4D-854E-AF41D6362B54}" type="presOf" srcId="{6E114F12-C8E3-E24D-9F3E-D048F2E61BCB}" destId="{B004B6B0-C2EA-C74A-9BBC-002E8C503987}" srcOrd="0" destOrd="0" presId="urn:microsoft.com/office/officeart/2005/8/layout/hierarchy2"/>
    <dgm:cxn modelId="{0BDAD128-1B29-634E-AD29-37CFA1C42E27}" type="presOf" srcId="{895B45AF-96CC-6D4C-B979-E69DDAE1D28E}" destId="{7F2823AD-8D14-C149-8BFF-B7C96139E112}" srcOrd="0" destOrd="0" presId="urn:microsoft.com/office/officeart/2005/8/layout/hierarchy2"/>
    <dgm:cxn modelId="{268CBE3B-F955-A043-91E9-21047266881F}" type="presOf" srcId="{3FF2E143-0BE6-D14F-8CA3-E410B1EA4B7F}" destId="{ED0FB1DA-4DC8-6D40-AA08-02F5F4F82C77}" srcOrd="0" destOrd="0" presId="urn:microsoft.com/office/officeart/2005/8/layout/hierarchy2"/>
    <dgm:cxn modelId="{E4542B44-274F-F048-868F-FACC63B19D9D}" type="presOf" srcId="{DD5EA769-6265-9B4B-AA28-364C26A86DB9}" destId="{08C6AFBD-EB6E-ED46-B684-77BD605CA405}" srcOrd="0" destOrd="0" presId="urn:microsoft.com/office/officeart/2005/8/layout/hierarchy2"/>
    <dgm:cxn modelId="{314E5A48-CCB8-C545-A481-C15FB94FC7FC}" srcId="{0DAE3950-ECC1-3747-BAB0-52B05A2EBD49}" destId="{C6BB0507-159A-E74A-B02F-6951E6C2FAD1}" srcOrd="1" destOrd="0" parTransId="{1344C1E5-F267-F144-ACD1-4C4D390F5149}" sibTransId="{9D6DE4AA-6FE2-0A45-9D50-FBD4CBCEDE69}"/>
    <dgm:cxn modelId="{FE3D4549-A824-C04E-A991-6E32B590BF63}" type="presOf" srcId="{58D4D8F5-1B99-A34B-9CE4-06664C18FF3E}" destId="{B92BC629-B377-7D46-85E5-DB397A0B03F8}" srcOrd="0" destOrd="0" presId="urn:microsoft.com/office/officeart/2005/8/layout/hierarchy2"/>
    <dgm:cxn modelId="{6CA30C4F-FF62-4A41-859F-3E697A07D3D6}" type="presOf" srcId="{5F04737A-DC05-6848-AF3B-710C483BB384}" destId="{A5DD6096-2485-7540-9014-3E41FAB52D36}" srcOrd="0" destOrd="0" presId="urn:microsoft.com/office/officeart/2005/8/layout/hierarchy2"/>
    <dgm:cxn modelId="{FF292653-672E-B04E-8A28-FB3BE6B5FB17}" type="presOf" srcId="{D2D1D1BB-0531-CB45-8867-27E5ACB9715C}" destId="{02D9AFCA-71CE-E545-A3AD-A22107A4D926}" srcOrd="0" destOrd="0" presId="urn:microsoft.com/office/officeart/2005/8/layout/hierarchy2"/>
    <dgm:cxn modelId="{CF0CF553-9E73-004E-886D-30F84CD0E09A}" type="presOf" srcId="{DFA8703C-A37A-744D-96D9-B605B2D5DF03}" destId="{5CFF16CE-FFAC-7341-ACD2-8E5108652759}" srcOrd="0" destOrd="0" presId="urn:microsoft.com/office/officeart/2005/8/layout/hierarchy2"/>
    <dgm:cxn modelId="{FB98A255-515B-3444-ACEF-5F08E326BE94}" srcId="{EA3B66C0-8BAC-6B4F-85B0-D606F430F6DE}" destId="{0DAE3950-ECC1-3747-BAB0-52B05A2EBD49}" srcOrd="0" destOrd="0" parTransId="{03FA09EB-0AFB-D143-A07F-135F5DD203EF}" sibTransId="{0F781ED7-3B3A-E14B-86EE-92DE5997FABA}"/>
    <dgm:cxn modelId="{DC951A63-76A2-FB49-BF2D-543FE7709046}" type="presOf" srcId="{8FF36BE4-4E2F-B740-A6C2-7CB4E3A6A8D3}" destId="{BCD639BB-8C4E-9B46-BB9D-73FD54A3DF69}" srcOrd="0" destOrd="0" presId="urn:microsoft.com/office/officeart/2005/8/layout/hierarchy2"/>
    <dgm:cxn modelId="{D9C97068-2FFF-D440-BF64-7FAC5F3C0855}" type="presOf" srcId="{D0F72770-5F44-8D41-89DB-5C1A1A79F576}" destId="{46A2689D-0EB5-FF46-91AC-CBD16B75BDF8}" srcOrd="0" destOrd="0" presId="urn:microsoft.com/office/officeart/2005/8/layout/hierarchy2"/>
    <dgm:cxn modelId="{3DE5DC75-F444-8C45-8E3E-4CA515EF5449}" type="presOf" srcId="{7F977071-FEF5-4145-9237-8FD4C06E20AA}" destId="{D1B4B8FB-FBD6-9845-8946-A838879160EE}" srcOrd="1" destOrd="0" presId="urn:microsoft.com/office/officeart/2005/8/layout/hierarchy2"/>
    <dgm:cxn modelId="{8194B277-639E-9E4A-A3D2-61565FC9BA62}" type="presOf" srcId="{EA3B66C0-8BAC-6B4F-85B0-D606F430F6DE}" destId="{769413F9-A64B-1D48-9FCE-9CB048479A5F}" srcOrd="0" destOrd="0" presId="urn:microsoft.com/office/officeart/2005/8/layout/hierarchy2"/>
    <dgm:cxn modelId="{4A78D780-271A-AF47-9FC7-BA9F54761BF3}" type="presOf" srcId="{B18BC284-6A2A-9042-AB81-11B627A5F881}" destId="{7661FF59-1588-7E4C-B0D3-49F730C9AB47}" srcOrd="0" destOrd="0" presId="urn:microsoft.com/office/officeart/2005/8/layout/hierarchy2"/>
    <dgm:cxn modelId="{83BB0986-AA29-5E41-9AAE-81E3A19B4A16}" srcId="{895B45AF-96CC-6D4C-B979-E69DDAE1D28E}" destId="{8FF36BE4-4E2F-B740-A6C2-7CB4E3A6A8D3}" srcOrd="0" destOrd="0" parTransId="{5F04737A-DC05-6848-AF3B-710C483BB384}" sibTransId="{92F3E192-6B32-F849-8475-3E3EEEBB0003}"/>
    <dgm:cxn modelId="{E40AE988-FD67-BB49-AFA1-E6860C510F90}" type="presOf" srcId="{1344C1E5-F267-F144-ACD1-4C4D390F5149}" destId="{0CD1BF26-81DD-2646-8E9C-DA024FB75A3E}" srcOrd="0" destOrd="0" presId="urn:microsoft.com/office/officeart/2005/8/layout/hierarchy2"/>
    <dgm:cxn modelId="{769B298B-C97A-DF4B-988D-F6D5214D0492}" srcId="{D2D1D1BB-0531-CB45-8867-27E5ACB9715C}" destId="{895B45AF-96CC-6D4C-B979-E69DDAE1D28E}" srcOrd="0" destOrd="0" parTransId="{DD5EA769-6265-9B4B-AA28-364C26A86DB9}" sibTransId="{6A4D3851-D1A1-9A45-B72C-A07937DC8488}"/>
    <dgm:cxn modelId="{6DB80B94-C678-4E4F-B148-F898D35B3B4C}" srcId="{895B45AF-96CC-6D4C-B979-E69DDAE1D28E}" destId="{B18BC284-6A2A-9042-AB81-11B627A5F881}" srcOrd="1" destOrd="0" parTransId="{D0F72770-5F44-8D41-89DB-5C1A1A79F576}" sibTransId="{139F911E-B162-FB49-AE7D-40FCB4FDE5B8}"/>
    <dgm:cxn modelId="{BDB53A9D-0D79-E447-A958-7DC7FB55CD4A}" srcId="{895B45AF-96CC-6D4C-B979-E69DDAE1D28E}" destId="{3FF2E143-0BE6-D14F-8CA3-E410B1EA4B7F}" srcOrd="2" destOrd="0" parTransId="{7F977071-FEF5-4145-9237-8FD4C06E20AA}" sibTransId="{D91DDF45-286F-A541-835B-947FE459528D}"/>
    <dgm:cxn modelId="{2C290B9E-6FC3-2945-A4D1-FF9AD1EA9F32}" type="presOf" srcId="{1344C1E5-F267-F144-ACD1-4C4D390F5149}" destId="{17576F13-F4E8-C545-867B-65E45745454B}" srcOrd="1" destOrd="0" presId="urn:microsoft.com/office/officeart/2005/8/layout/hierarchy2"/>
    <dgm:cxn modelId="{9EDBFCA4-7606-7641-9365-99952C5ECAF4}" srcId="{0DAE3950-ECC1-3747-BAB0-52B05A2EBD49}" destId="{DFA8703C-A37A-744D-96D9-B605B2D5DF03}" srcOrd="0" destOrd="0" parTransId="{58D4D8F5-1B99-A34B-9CE4-06664C18FF3E}" sibTransId="{FCE9E8F6-9B49-924E-82E7-DBB7F3F90CB6}"/>
    <dgm:cxn modelId="{9485B6AD-A35F-6E41-BFBE-25DA99FA0D50}" type="presOf" srcId="{58D4D8F5-1B99-A34B-9CE4-06664C18FF3E}" destId="{8E0550B1-7571-324E-9EDC-0DA8291B2352}" srcOrd="1" destOrd="0" presId="urn:microsoft.com/office/officeart/2005/8/layout/hierarchy2"/>
    <dgm:cxn modelId="{BD0B29C6-5905-3949-84B7-C77CDCF89E15}" type="presOf" srcId="{0DAE3950-ECC1-3747-BAB0-52B05A2EBD49}" destId="{BE037B64-D4E6-5844-A2FE-E9055D29A1E2}" srcOrd="0" destOrd="0" presId="urn:microsoft.com/office/officeart/2005/8/layout/hierarchy2"/>
    <dgm:cxn modelId="{C63C4DD1-E0E8-6245-8E9B-F6B1EDFE868B}" type="presOf" srcId="{60DA18EF-24BD-6E47-A219-2F228BA5560F}" destId="{1B0A7D40-7838-294E-BB14-CCB58448F17C}" srcOrd="0" destOrd="0" presId="urn:microsoft.com/office/officeart/2005/8/layout/hierarchy2"/>
    <dgm:cxn modelId="{33C476D5-33F0-AE40-AE0F-316996EA269C}" type="presOf" srcId="{7F977071-FEF5-4145-9237-8FD4C06E20AA}" destId="{3397F931-021B-4349-A559-33B922531A2E}" srcOrd="0" destOrd="0" presId="urn:microsoft.com/office/officeart/2005/8/layout/hierarchy2"/>
    <dgm:cxn modelId="{D0E4D7D7-5FAC-1142-BD4A-B2D05AA94DA1}" type="presOf" srcId="{6E114F12-C8E3-E24D-9F3E-D048F2E61BCB}" destId="{647BAB32-999F-D348-9F60-44E62569AA9F}" srcOrd="1" destOrd="0" presId="urn:microsoft.com/office/officeart/2005/8/layout/hierarchy2"/>
    <dgm:cxn modelId="{D8FAF1E5-AF05-E748-93E1-1208CA463AEC}" srcId="{DFA8703C-A37A-744D-96D9-B605B2D5DF03}" destId="{7E25E726-E045-5745-B3E9-78907B95AA96}" srcOrd="0" destOrd="0" parTransId="{6E114F12-C8E3-E24D-9F3E-D048F2E61BCB}" sibTransId="{67D621B3-1407-B14E-B4E9-2D4719CEB673}"/>
    <dgm:cxn modelId="{0FF7CDEE-4578-2240-9D6C-820AAEB099C4}" type="presOf" srcId="{DD5EA769-6265-9B4B-AA28-364C26A86DB9}" destId="{F7EC4AD8-D446-5E44-9EE8-90BB50084251}" srcOrd="1" destOrd="0" presId="urn:microsoft.com/office/officeart/2005/8/layout/hierarchy2"/>
    <dgm:cxn modelId="{E48D2BF7-FF72-664B-A67A-91B4076DF22E}" srcId="{C6BB0507-159A-E74A-B02F-6951E6C2FAD1}" destId="{D2D1D1BB-0531-CB45-8867-27E5ACB9715C}" srcOrd="0" destOrd="0" parTransId="{60DA18EF-24BD-6E47-A219-2F228BA5560F}" sibTransId="{32204EC7-2A20-E84F-BD98-ED8000DAE8C0}"/>
    <dgm:cxn modelId="{E96AD688-4EBE-424F-9837-4045859B093F}" type="presParOf" srcId="{769413F9-A64B-1D48-9FCE-9CB048479A5F}" destId="{BF2C2EFC-4E28-0549-BF25-471F328348A2}" srcOrd="0" destOrd="0" presId="urn:microsoft.com/office/officeart/2005/8/layout/hierarchy2"/>
    <dgm:cxn modelId="{DB27860C-5827-6642-899C-FBC31FF1A41F}" type="presParOf" srcId="{BF2C2EFC-4E28-0549-BF25-471F328348A2}" destId="{BE037B64-D4E6-5844-A2FE-E9055D29A1E2}" srcOrd="0" destOrd="0" presId="urn:microsoft.com/office/officeart/2005/8/layout/hierarchy2"/>
    <dgm:cxn modelId="{161869E1-ABE9-B74B-894C-D8A84672D5E5}" type="presParOf" srcId="{BF2C2EFC-4E28-0549-BF25-471F328348A2}" destId="{C219B93A-FCAF-004D-BBF8-4BBC6452AE72}" srcOrd="1" destOrd="0" presId="urn:microsoft.com/office/officeart/2005/8/layout/hierarchy2"/>
    <dgm:cxn modelId="{9E78A6B1-7F11-1E4C-9D68-E668F642457C}" type="presParOf" srcId="{C219B93A-FCAF-004D-BBF8-4BBC6452AE72}" destId="{B92BC629-B377-7D46-85E5-DB397A0B03F8}" srcOrd="0" destOrd="0" presId="urn:microsoft.com/office/officeart/2005/8/layout/hierarchy2"/>
    <dgm:cxn modelId="{20820689-C7C5-E747-9118-3E301E176906}" type="presParOf" srcId="{B92BC629-B377-7D46-85E5-DB397A0B03F8}" destId="{8E0550B1-7571-324E-9EDC-0DA8291B2352}" srcOrd="0" destOrd="0" presId="urn:microsoft.com/office/officeart/2005/8/layout/hierarchy2"/>
    <dgm:cxn modelId="{5330151C-6AB8-FB47-B219-6D31357C9F2F}" type="presParOf" srcId="{C219B93A-FCAF-004D-BBF8-4BBC6452AE72}" destId="{32919251-56BF-6E4B-B037-A34434A3C9E3}" srcOrd="1" destOrd="0" presId="urn:microsoft.com/office/officeart/2005/8/layout/hierarchy2"/>
    <dgm:cxn modelId="{81A838FF-0873-8E40-90EB-62AC3FA488AF}" type="presParOf" srcId="{32919251-56BF-6E4B-B037-A34434A3C9E3}" destId="{5CFF16CE-FFAC-7341-ACD2-8E5108652759}" srcOrd="0" destOrd="0" presId="urn:microsoft.com/office/officeart/2005/8/layout/hierarchy2"/>
    <dgm:cxn modelId="{06BC0549-E58D-4848-80FF-69A5A0212CCA}" type="presParOf" srcId="{32919251-56BF-6E4B-B037-A34434A3C9E3}" destId="{C1F5C290-7806-3A49-AE4A-4F9553C4269C}" srcOrd="1" destOrd="0" presId="urn:microsoft.com/office/officeart/2005/8/layout/hierarchy2"/>
    <dgm:cxn modelId="{2BA32DCD-724A-DD4E-A8D1-179408C4612F}" type="presParOf" srcId="{C1F5C290-7806-3A49-AE4A-4F9553C4269C}" destId="{B004B6B0-C2EA-C74A-9BBC-002E8C503987}" srcOrd="0" destOrd="0" presId="urn:microsoft.com/office/officeart/2005/8/layout/hierarchy2"/>
    <dgm:cxn modelId="{20671F22-0882-FF49-83C5-422B52A429E9}" type="presParOf" srcId="{B004B6B0-C2EA-C74A-9BBC-002E8C503987}" destId="{647BAB32-999F-D348-9F60-44E62569AA9F}" srcOrd="0" destOrd="0" presId="urn:microsoft.com/office/officeart/2005/8/layout/hierarchy2"/>
    <dgm:cxn modelId="{F4CCA446-337B-2942-B795-78CCC00BB485}" type="presParOf" srcId="{C1F5C290-7806-3A49-AE4A-4F9553C4269C}" destId="{395D7123-5AFF-874F-8236-FA05EEB97A4D}" srcOrd="1" destOrd="0" presId="urn:microsoft.com/office/officeart/2005/8/layout/hierarchy2"/>
    <dgm:cxn modelId="{1E380DC3-7D07-5048-A727-69B35B1273D3}" type="presParOf" srcId="{395D7123-5AFF-874F-8236-FA05EEB97A4D}" destId="{086C9A8E-E43F-6C44-8781-87F85ADAAAFC}" srcOrd="0" destOrd="0" presId="urn:microsoft.com/office/officeart/2005/8/layout/hierarchy2"/>
    <dgm:cxn modelId="{0C113F5B-9284-8542-B097-7B72069ADA3C}" type="presParOf" srcId="{395D7123-5AFF-874F-8236-FA05EEB97A4D}" destId="{A890F8CC-2F07-154F-8EB2-DAAB5CB00D71}" srcOrd="1" destOrd="0" presId="urn:microsoft.com/office/officeart/2005/8/layout/hierarchy2"/>
    <dgm:cxn modelId="{7028F617-0760-BE44-8533-448193CFE278}" type="presParOf" srcId="{C219B93A-FCAF-004D-BBF8-4BBC6452AE72}" destId="{0CD1BF26-81DD-2646-8E9C-DA024FB75A3E}" srcOrd="2" destOrd="0" presId="urn:microsoft.com/office/officeart/2005/8/layout/hierarchy2"/>
    <dgm:cxn modelId="{0E9A52DE-6A52-8C4A-8FA7-AA90D2409E02}" type="presParOf" srcId="{0CD1BF26-81DD-2646-8E9C-DA024FB75A3E}" destId="{17576F13-F4E8-C545-867B-65E45745454B}" srcOrd="0" destOrd="0" presId="urn:microsoft.com/office/officeart/2005/8/layout/hierarchy2"/>
    <dgm:cxn modelId="{0CB3FB60-6210-9048-896B-4A6564864B6F}" type="presParOf" srcId="{C219B93A-FCAF-004D-BBF8-4BBC6452AE72}" destId="{0BBA438A-6832-2941-8845-5FF05543A2AC}" srcOrd="3" destOrd="0" presId="urn:microsoft.com/office/officeart/2005/8/layout/hierarchy2"/>
    <dgm:cxn modelId="{8FF4E73A-66CA-6A4F-9002-D3941ADCBAD0}" type="presParOf" srcId="{0BBA438A-6832-2941-8845-5FF05543A2AC}" destId="{38FE8AB1-02B5-9C4D-A302-C2B5B9A8ADB7}" srcOrd="0" destOrd="0" presId="urn:microsoft.com/office/officeart/2005/8/layout/hierarchy2"/>
    <dgm:cxn modelId="{2E9B162E-038E-2E4B-9860-87B416DD777D}" type="presParOf" srcId="{0BBA438A-6832-2941-8845-5FF05543A2AC}" destId="{7C51F1CC-AC35-E149-8449-738B18796A62}" srcOrd="1" destOrd="0" presId="urn:microsoft.com/office/officeart/2005/8/layout/hierarchy2"/>
    <dgm:cxn modelId="{58FA33D3-10A4-9B43-B217-B780379341E7}" type="presParOf" srcId="{7C51F1CC-AC35-E149-8449-738B18796A62}" destId="{1B0A7D40-7838-294E-BB14-CCB58448F17C}" srcOrd="0" destOrd="0" presId="urn:microsoft.com/office/officeart/2005/8/layout/hierarchy2"/>
    <dgm:cxn modelId="{D7079451-6421-814F-B461-1BE23AF94D9E}" type="presParOf" srcId="{1B0A7D40-7838-294E-BB14-CCB58448F17C}" destId="{E3B3EFFD-B035-9F4B-AC6F-8512C49867AC}" srcOrd="0" destOrd="0" presId="urn:microsoft.com/office/officeart/2005/8/layout/hierarchy2"/>
    <dgm:cxn modelId="{4B3BD5C1-57A3-4243-A220-4B9F5B2F04C6}" type="presParOf" srcId="{7C51F1CC-AC35-E149-8449-738B18796A62}" destId="{1A7143C5-4CEB-9A4D-8B15-0AEDA6F8C022}" srcOrd="1" destOrd="0" presId="urn:microsoft.com/office/officeart/2005/8/layout/hierarchy2"/>
    <dgm:cxn modelId="{74D1A4CA-65BA-DB40-BD40-48FB7041DED6}" type="presParOf" srcId="{1A7143C5-4CEB-9A4D-8B15-0AEDA6F8C022}" destId="{02D9AFCA-71CE-E545-A3AD-A22107A4D926}" srcOrd="0" destOrd="0" presId="urn:microsoft.com/office/officeart/2005/8/layout/hierarchy2"/>
    <dgm:cxn modelId="{EA4D53D7-D515-6247-A04C-C66D6A1754EE}" type="presParOf" srcId="{1A7143C5-4CEB-9A4D-8B15-0AEDA6F8C022}" destId="{5B760BF0-B7B1-F34D-9939-630E5642470B}" srcOrd="1" destOrd="0" presId="urn:microsoft.com/office/officeart/2005/8/layout/hierarchy2"/>
    <dgm:cxn modelId="{23CCBD2C-1016-C642-B593-FFBAA616C966}" type="presParOf" srcId="{5B760BF0-B7B1-F34D-9939-630E5642470B}" destId="{08C6AFBD-EB6E-ED46-B684-77BD605CA405}" srcOrd="0" destOrd="0" presId="urn:microsoft.com/office/officeart/2005/8/layout/hierarchy2"/>
    <dgm:cxn modelId="{A4347497-BE96-AD4A-A05C-FA7C9938D236}" type="presParOf" srcId="{08C6AFBD-EB6E-ED46-B684-77BD605CA405}" destId="{F7EC4AD8-D446-5E44-9EE8-90BB50084251}" srcOrd="0" destOrd="0" presId="urn:microsoft.com/office/officeart/2005/8/layout/hierarchy2"/>
    <dgm:cxn modelId="{241E5F74-E35A-EA4F-9E62-722B8D591318}" type="presParOf" srcId="{5B760BF0-B7B1-F34D-9939-630E5642470B}" destId="{44FFBA72-E6C9-7B4C-8C12-063F45B9322C}" srcOrd="1" destOrd="0" presId="urn:microsoft.com/office/officeart/2005/8/layout/hierarchy2"/>
    <dgm:cxn modelId="{6C48CA77-BF3B-914D-9170-6E667792A5C3}" type="presParOf" srcId="{44FFBA72-E6C9-7B4C-8C12-063F45B9322C}" destId="{7F2823AD-8D14-C149-8BFF-B7C96139E112}" srcOrd="0" destOrd="0" presId="urn:microsoft.com/office/officeart/2005/8/layout/hierarchy2"/>
    <dgm:cxn modelId="{91AF894A-13C2-8942-8FD9-337E87EB1B85}" type="presParOf" srcId="{44FFBA72-E6C9-7B4C-8C12-063F45B9322C}" destId="{C48AA2AF-4720-B347-86AA-CBB03D91AB38}" srcOrd="1" destOrd="0" presId="urn:microsoft.com/office/officeart/2005/8/layout/hierarchy2"/>
    <dgm:cxn modelId="{FA9F330A-9430-5244-A476-994626CBAA07}" type="presParOf" srcId="{C48AA2AF-4720-B347-86AA-CBB03D91AB38}" destId="{A5DD6096-2485-7540-9014-3E41FAB52D36}" srcOrd="0" destOrd="0" presId="urn:microsoft.com/office/officeart/2005/8/layout/hierarchy2"/>
    <dgm:cxn modelId="{4DD46714-E5F6-E541-AC82-EB69AB4A1961}" type="presParOf" srcId="{A5DD6096-2485-7540-9014-3E41FAB52D36}" destId="{C83C4677-A4F9-E64E-A226-86A64C5F481A}" srcOrd="0" destOrd="0" presId="urn:microsoft.com/office/officeart/2005/8/layout/hierarchy2"/>
    <dgm:cxn modelId="{B8B028F3-38C0-5645-BE4D-33948004BC41}" type="presParOf" srcId="{C48AA2AF-4720-B347-86AA-CBB03D91AB38}" destId="{D75A6B2A-3A50-FF4C-A632-5F894B78FDAA}" srcOrd="1" destOrd="0" presId="urn:microsoft.com/office/officeart/2005/8/layout/hierarchy2"/>
    <dgm:cxn modelId="{EF46F6ED-3FBF-2E4F-8DEF-4963F9A2A1F2}" type="presParOf" srcId="{D75A6B2A-3A50-FF4C-A632-5F894B78FDAA}" destId="{BCD639BB-8C4E-9B46-BB9D-73FD54A3DF69}" srcOrd="0" destOrd="0" presId="urn:microsoft.com/office/officeart/2005/8/layout/hierarchy2"/>
    <dgm:cxn modelId="{508E4A84-3335-F941-8188-42660B21B3B9}" type="presParOf" srcId="{D75A6B2A-3A50-FF4C-A632-5F894B78FDAA}" destId="{8B43DA49-3ECF-5942-A72F-BFD9D4B4B566}" srcOrd="1" destOrd="0" presId="urn:microsoft.com/office/officeart/2005/8/layout/hierarchy2"/>
    <dgm:cxn modelId="{76A3347D-9A43-1148-9146-54412E2A8211}" type="presParOf" srcId="{C48AA2AF-4720-B347-86AA-CBB03D91AB38}" destId="{46A2689D-0EB5-FF46-91AC-CBD16B75BDF8}" srcOrd="2" destOrd="0" presId="urn:microsoft.com/office/officeart/2005/8/layout/hierarchy2"/>
    <dgm:cxn modelId="{DF569118-A635-CE47-8C0C-25506AD35C22}" type="presParOf" srcId="{46A2689D-0EB5-FF46-91AC-CBD16B75BDF8}" destId="{915F875F-A5F9-3440-9911-A3CF2356478D}" srcOrd="0" destOrd="0" presId="urn:microsoft.com/office/officeart/2005/8/layout/hierarchy2"/>
    <dgm:cxn modelId="{469CA5AD-68C5-A046-87D7-D05FB803BF92}" type="presParOf" srcId="{C48AA2AF-4720-B347-86AA-CBB03D91AB38}" destId="{F66ABAAB-03DB-264C-88C8-2E2B46C20F83}" srcOrd="3" destOrd="0" presId="urn:microsoft.com/office/officeart/2005/8/layout/hierarchy2"/>
    <dgm:cxn modelId="{E8D4D33F-3A4B-4C45-9741-3F4BD625039F}" type="presParOf" srcId="{F66ABAAB-03DB-264C-88C8-2E2B46C20F83}" destId="{7661FF59-1588-7E4C-B0D3-49F730C9AB47}" srcOrd="0" destOrd="0" presId="urn:microsoft.com/office/officeart/2005/8/layout/hierarchy2"/>
    <dgm:cxn modelId="{B20950CC-933A-B647-AF8B-BA4771DF2C2C}" type="presParOf" srcId="{F66ABAAB-03DB-264C-88C8-2E2B46C20F83}" destId="{89D31E0A-E93D-3549-911E-F31054238AAA}" srcOrd="1" destOrd="0" presId="urn:microsoft.com/office/officeart/2005/8/layout/hierarchy2"/>
    <dgm:cxn modelId="{523525BA-863D-DC4C-8F13-60DEB015647D}" type="presParOf" srcId="{C48AA2AF-4720-B347-86AA-CBB03D91AB38}" destId="{3397F931-021B-4349-A559-33B922531A2E}" srcOrd="4" destOrd="0" presId="urn:microsoft.com/office/officeart/2005/8/layout/hierarchy2"/>
    <dgm:cxn modelId="{93A547D9-4191-644D-8E76-B1C7387EA495}" type="presParOf" srcId="{3397F931-021B-4349-A559-33B922531A2E}" destId="{D1B4B8FB-FBD6-9845-8946-A838879160EE}" srcOrd="0" destOrd="0" presId="urn:microsoft.com/office/officeart/2005/8/layout/hierarchy2"/>
    <dgm:cxn modelId="{6B0B4B3F-0E5F-2343-A697-5D3ACF3C8BA5}" type="presParOf" srcId="{C48AA2AF-4720-B347-86AA-CBB03D91AB38}" destId="{C5A3DBA5-D154-2746-A80D-B7FC1ADE492E}" srcOrd="5" destOrd="0" presId="urn:microsoft.com/office/officeart/2005/8/layout/hierarchy2"/>
    <dgm:cxn modelId="{D1EAD2ED-A071-194F-9075-EE19FA72148A}" type="presParOf" srcId="{C5A3DBA5-D154-2746-A80D-B7FC1ADE492E}" destId="{ED0FB1DA-4DC8-6D40-AA08-02F5F4F82C77}" srcOrd="0" destOrd="0" presId="urn:microsoft.com/office/officeart/2005/8/layout/hierarchy2"/>
    <dgm:cxn modelId="{1C60FC5A-0B00-4142-BDF8-889B59F5798A}" type="presParOf" srcId="{C5A3DBA5-D154-2746-A80D-B7FC1ADE492E}" destId="{406E529B-E316-8240-BAF1-DCB5B0784FD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3B66C0-8BAC-6B4F-85B0-D606F430F6DE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DAE3950-ECC1-3747-BAB0-52B05A2EBD49}">
      <dgm:prSet phldrT="[Testo]" custT="1"/>
      <dgm:spPr/>
      <dgm:t>
        <a:bodyPr/>
        <a:lstStyle/>
        <a:p>
          <a:r>
            <a:rPr lang="it-IT" sz="1600" dirty="0"/>
            <a:t>Adattamento</a:t>
          </a:r>
        </a:p>
      </dgm:t>
    </dgm:pt>
    <dgm:pt modelId="{03FA09EB-0AFB-D143-A07F-135F5DD203EF}" type="parTrans" cxnId="{FB98A255-515B-3444-ACEF-5F08E326BE94}">
      <dgm:prSet/>
      <dgm:spPr/>
      <dgm:t>
        <a:bodyPr/>
        <a:lstStyle/>
        <a:p>
          <a:endParaRPr lang="it-IT"/>
        </a:p>
      </dgm:t>
    </dgm:pt>
    <dgm:pt modelId="{0F781ED7-3B3A-E14B-86EE-92DE5997FABA}" type="sibTrans" cxnId="{FB98A255-515B-3444-ACEF-5F08E326BE94}">
      <dgm:prSet/>
      <dgm:spPr/>
      <dgm:t>
        <a:bodyPr/>
        <a:lstStyle/>
        <a:p>
          <a:endParaRPr lang="it-IT"/>
        </a:p>
      </dgm:t>
    </dgm:pt>
    <dgm:pt modelId="{DFA8703C-A37A-744D-96D9-B605B2D5DF03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600" dirty="0">
              <a:solidFill>
                <a:schemeClr val="tx1"/>
              </a:solidFill>
            </a:rPr>
            <a:t>Procedimento speciale</a:t>
          </a:r>
        </a:p>
      </dgm:t>
    </dgm:pt>
    <dgm:pt modelId="{58D4D8F5-1B99-A34B-9CE4-06664C18FF3E}" type="parTrans" cxnId="{9EDBFCA4-7606-7641-9365-99952C5ECAF4}">
      <dgm:prSet/>
      <dgm:spPr/>
      <dgm:t>
        <a:bodyPr/>
        <a:lstStyle/>
        <a:p>
          <a:endParaRPr lang="it-IT"/>
        </a:p>
      </dgm:t>
    </dgm:pt>
    <dgm:pt modelId="{FCE9E8F6-9B49-924E-82E7-DBB7F3F90CB6}" type="sibTrans" cxnId="{9EDBFCA4-7606-7641-9365-99952C5ECAF4}">
      <dgm:prSet/>
      <dgm:spPr/>
      <dgm:t>
        <a:bodyPr/>
        <a:lstStyle/>
        <a:p>
          <a:endParaRPr lang="it-IT"/>
        </a:p>
      </dgm:t>
    </dgm:pt>
    <dgm:pt modelId="{7E25E726-E045-5745-B3E9-78907B95AA96}">
      <dgm:prSet phldrT="[Testo]" custT="1"/>
      <dgm:spPr>
        <a:solidFill>
          <a:schemeClr val="accent2"/>
        </a:solidFill>
      </dgm:spPr>
      <dgm:t>
        <a:bodyPr/>
        <a:lstStyle/>
        <a:p>
          <a:r>
            <a:rPr lang="it-IT" sz="1400" dirty="0">
              <a:solidFill>
                <a:schemeClr val="tx1"/>
              </a:solidFill>
            </a:rPr>
            <a:t>Mediante rinvio/ordine di esecuzione</a:t>
          </a:r>
        </a:p>
      </dgm:t>
    </dgm:pt>
    <dgm:pt modelId="{6E114F12-C8E3-E24D-9F3E-D048F2E61BCB}" type="parTrans" cxnId="{D8FAF1E5-AF05-E748-93E1-1208CA463AEC}">
      <dgm:prSet/>
      <dgm:spPr/>
      <dgm:t>
        <a:bodyPr/>
        <a:lstStyle/>
        <a:p>
          <a:endParaRPr lang="it-IT"/>
        </a:p>
      </dgm:t>
    </dgm:pt>
    <dgm:pt modelId="{67D621B3-1407-B14E-B4E9-2D4719CEB673}" type="sibTrans" cxnId="{D8FAF1E5-AF05-E748-93E1-1208CA463AEC}">
      <dgm:prSet/>
      <dgm:spPr/>
      <dgm:t>
        <a:bodyPr/>
        <a:lstStyle/>
        <a:p>
          <a:endParaRPr lang="it-IT"/>
        </a:p>
      </dgm:t>
    </dgm:pt>
    <dgm:pt modelId="{C6BB0507-159A-E74A-B02F-6951E6C2FAD1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600" dirty="0">
              <a:solidFill>
                <a:schemeClr val="tx1"/>
              </a:solidFill>
            </a:rPr>
            <a:t>Procedimento ordinario</a:t>
          </a:r>
        </a:p>
      </dgm:t>
    </dgm:pt>
    <dgm:pt modelId="{1344C1E5-F267-F144-ACD1-4C4D390F5149}" type="parTrans" cxnId="{314E5A48-CCB8-C545-A481-C15FB94FC7FC}">
      <dgm:prSet/>
      <dgm:spPr/>
      <dgm:t>
        <a:bodyPr/>
        <a:lstStyle/>
        <a:p>
          <a:endParaRPr lang="it-IT"/>
        </a:p>
      </dgm:t>
    </dgm:pt>
    <dgm:pt modelId="{9D6DE4AA-6FE2-0A45-9D50-FBD4CBCEDE69}" type="sibTrans" cxnId="{314E5A48-CCB8-C545-A481-C15FB94FC7FC}">
      <dgm:prSet/>
      <dgm:spPr/>
      <dgm:t>
        <a:bodyPr/>
        <a:lstStyle/>
        <a:p>
          <a:endParaRPr lang="it-IT"/>
        </a:p>
      </dgm:t>
    </dgm:pt>
    <dgm:pt modelId="{D2D1D1BB-0531-CB45-8867-27E5ACB9715C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400" dirty="0">
              <a:solidFill>
                <a:schemeClr val="tx1"/>
              </a:solidFill>
            </a:rPr>
            <a:t>Mediante riformulazione delle norme internazionali</a:t>
          </a:r>
        </a:p>
      </dgm:t>
    </dgm:pt>
    <dgm:pt modelId="{60DA18EF-24BD-6E47-A219-2F228BA5560F}" type="parTrans" cxnId="{E48D2BF7-FF72-664B-A67A-91B4076DF22E}">
      <dgm:prSet/>
      <dgm:spPr/>
      <dgm:t>
        <a:bodyPr/>
        <a:lstStyle/>
        <a:p>
          <a:endParaRPr lang="it-IT"/>
        </a:p>
      </dgm:t>
    </dgm:pt>
    <dgm:pt modelId="{32204EC7-2A20-E84F-BD98-ED8000DAE8C0}" type="sibTrans" cxnId="{E48D2BF7-FF72-664B-A67A-91B4076DF22E}">
      <dgm:prSet/>
      <dgm:spPr/>
      <dgm:t>
        <a:bodyPr/>
        <a:lstStyle/>
        <a:p>
          <a:endParaRPr lang="it-IT"/>
        </a:p>
      </dgm:t>
    </dgm:pt>
    <dgm:pt modelId="{769413F9-A64B-1D48-9FCE-9CB048479A5F}" type="pres">
      <dgm:prSet presAssocID="{EA3B66C0-8BAC-6B4F-85B0-D606F430F6D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2C2EFC-4E28-0549-BF25-471F328348A2}" type="pres">
      <dgm:prSet presAssocID="{0DAE3950-ECC1-3747-BAB0-52B05A2EBD49}" presName="root1" presStyleCnt="0"/>
      <dgm:spPr/>
    </dgm:pt>
    <dgm:pt modelId="{BE037B64-D4E6-5844-A2FE-E9055D29A1E2}" type="pres">
      <dgm:prSet presAssocID="{0DAE3950-ECC1-3747-BAB0-52B05A2EBD49}" presName="LevelOneTextNode" presStyleLbl="node0" presStyleIdx="0" presStyleCnt="1">
        <dgm:presLayoutVars>
          <dgm:chPref val="3"/>
        </dgm:presLayoutVars>
      </dgm:prSet>
      <dgm:spPr/>
    </dgm:pt>
    <dgm:pt modelId="{C219B93A-FCAF-004D-BBF8-4BBC6452AE72}" type="pres">
      <dgm:prSet presAssocID="{0DAE3950-ECC1-3747-BAB0-52B05A2EBD49}" presName="level2hierChild" presStyleCnt="0"/>
      <dgm:spPr/>
    </dgm:pt>
    <dgm:pt modelId="{B92BC629-B377-7D46-85E5-DB397A0B03F8}" type="pres">
      <dgm:prSet presAssocID="{58D4D8F5-1B99-A34B-9CE4-06664C18FF3E}" presName="conn2-1" presStyleLbl="parChTrans1D2" presStyleIdx="0" presStyleCnt="2"/>
      <dgm:spPr/>
    </dgm:pt>
    <dgm:pt modelId="{8E0550B1-7571-324E-9EDC-0DA8291B2352}" type="pres">
      <dgm:prSet presAssocID="{58D4D8F5-1B99-A34B-9CE4-06664C18FF3E}" presName="connTx" presStyleLbl="parChTrans1D2" presStyleIdx="0" presStyleCnt="2"/>
      <dgm:spPr/>
    </dgm:pt>
    <dgm:pt modelId="{32919251-56BF-6E4B-B037-A34434A3C9E3}" type="pres">
      <dgm:prSet presAssocID="{DFA8703C-A37A-744D-96D9-B605B2D5DF03}" presName="root2" presStyleCnt="0"/>
      <dgm:spPr/>
    </dgm:pt>
    <dgm:pt modelId="{5CFF16CE-FFAC-7341-ACD2-8E5108652759}" type="pres">
      <dgm:prSet presAssocID="{DFA8703C-A37A-744D-96D9-B605B2D5DF03}" presName="LevelTwoTextNode" presStyleLbl="node2" presStyleIdx="0" presStyleCnt="2" custScaleX="90945" custScaleY="180475">
        <dgm:presLayoutVars>
          <dgm:chPref val="3"/>
        </dgm:presLayoutVars>
      </dgm:prSet>
      <dgm:spPr/>
    </dgm:pt>
    <dgm:pt modelId="{C1F5C290-7806-3A49-AE4A-4F9553C4269C}" type="pres">
      <dgm:prSet presAssocID="{DFA8703C-A37A-744D-96D9-B605B2D5DF03}" presName="level3hierChild" presStyleCnt="0"/>
      <dgm:spPr/>
    </dgm:pt>
    <dgm:pt modelId="{B004B6B0-C2EA-C74A-9BBC-002E8C503987}" type="pres">
      <dgm:prSet presAssocID="{6E114F12-C8E3-E24D-9F3E-D048F2E61BCB}" presName="conn2-1" presStyleLbl="parChTrans1D3" presStyleIdx="0" presStyleCnt="2"/>
      <dgm:spPr/>
    </dgm:pt>
    <dgm:pt modelId="{647BAB32-999F-D348-9F60-44E62569AA9F}" type="pres">
      <dgm:prSet presAssocID="{6E114F12-C8E3-E24D-9F3E-D048F2E61BCB}" presName="connTx" presStyleLbl="parChTrans1D3" presStyleIdx="0" presStyleCnt="2"/>
      <dgm:spPr/>
    </dgm:pt>
    <dgm:pt modelId="{395D7123-5AFF-874F-8236-FA05EEB97A4D}" type="pres">
      <dgm:prSet presAssocID="{7E25E726-E045-5745-B3E9-78907B95AA96}" presName="root2" presStyleCnt="0"/>
      <dgm:spPr/>
    </dgm:pt>
    <dgm:pt modelId="{086C9A8E-E43F-6C44-8781-87F85ADAAAFC}" type="pres">
      <dgm:prSet presAssocID="{7E25E726-E045-5745-B3E9-78907B95AA96}" presName="LevelTwoTextNode" presStyleLbl="node3" presStyleIdx="0" presStyleCnt="2">
        <dgm:presLayoutVars>
          <dgm:chPref val="3"/>
        </dgm:presLayoutVars>
      </dgm:prSet>
      <dgm:spPr/>
    </dgm:pt>
    <dgm:pt modelId="{A890F8CC-2F07-154F-8EB2-DAAB5CB00D71}" type="pres">
      <dgm:prSet presAssocID="{7E25E726-E045-5745-B3E9-78907B95AA96}" presName="level3hierChild" presStyleCnt="0"/>
      <dgm:spPr/>
    </dgm:pt>
    <dgm:pt modelId="{0CD1BF26-81DD-2646-8E9C-DA024FB75A3E}" type="pres">
      <dgm:prSet presAssocID="{1344C1E5-F267-F144-ACD1-4C4D390F5149}" presName="conn2-1" presStyleLbl="parChTrans1D2" presStyleIdx="1" presStyleCnt="2"/>
      <dgm:spPr/>
    </dgm:pt>
    <dgm:pt modelId="{17576F13-F4E8-C545-867B-65E45745454B}" type="pres">
      <dgm:prSet presAssocID="{1344C1E5-F267-F144-ACD1-4C4D390F5149}" presName="connTx" presStyleLbl="parChTrans1D2" presStyleIdx="1" presStyleCnt="2"/>
      <dgm:spPr/>
    </dgm:pt>
    <dgm:pt modelId="{0BBA438A-6832-2941-8845-5FF05543A2AC}" type="pres">
      <dgm:prSet presAssocID="{C6BB0507-159A-E74A-B02F-6951E6C2FAD1}" presName="root2" presStyleCnt="0"/>
      <dgm:spPr/>
    </dgm:pt>
    <dgm:pt modelId="{38FE8AB1-02B5-9C4D-A302-C2B5B9A8ADB7}" type="pres">
      <dgm:prSet presAssocID="{C6BB0507-159A-E74A-B02F-6951E6C2FAD1}" presName="LevelTwoTextNode" presStyleLbl="node2" presStyleIdx="1" presStyleCnt="2">
        <dgm:presLayoutVars>
          <dgm:chPref val="3"/>
        </dgm:presLayoutVars>
      </dgm:prSet>
      <dgm:spPr/>
    </dgm:pt>
    <dgm:pt modelId="{7C51F1CC-AC35-E149-8449-738B18796A62}" type="pres">
      <dgm:prSet presAssocID="{C6BB0507-159A-E74A-B02F-6951E6C2FAD1}" presName="level3hierChild" presStyleCnt="0"/>
      <dgm:spPr/>
    </dgm:pt>
    <dgm:pt modelId="{1B0A7D40-7838-294E-BB14-CCB58448F17C}" type="pres">
      <dgm:prSet presAssocID="{60DA18EF-24BD-6E47-A219-2F228BA5560F}" presName="conn2-1" presStyleLbl="parChTrans1D3" presStyleIdx="1" presStyleCnt="2"/>
      <dgm:spPr/>
    </dgm:pt>
    <dgm:pt modelId="{E3B3EFFD-B035-9F4B-AC6F-8512C49867AC}" type="pres">
      <dgm:prSet presAssocID="{60DA18EF-24BD-6E47-A219-2F228BA5560F}" presName="connTx" presStyleLbl="parChTrans1D3" presStyleIdx="1" presStyleCnt="2"/>
      <dgm:spPr/>
    </dgm:pt>
    <dgm:pt modelId="{1A7143C5-4CEB-9A4D-8B15-0AEDA6F8C022}" type="pres">
      <dgm:prSet presAssocID="{D2D1D1BB-0531-CB45-8867-27E5ACB9715C}" presName="root2" presStyleCnt="0"/>
      <dgm:spPr/>
    </dgm:pt>
    <dgm:pt modelId="{02D9AFCA-71CE-E545-A3AD-A22107A4D926}" type="pres">
      <dgm:prSet presAssocID="{D2D1D1BB-0531-CB45-8867-27E5ACB9715C}" presName="LevelTwoTextNode" presStyleLbl="node3" presStyleIdx="1" presStyleCnt="2" custScaleX="141649" custScaleY="159348" custLinFactNeighborX="-20947" custLinFactNeighborY="39292">
        <dgm:presLayoutVars>
          <dgm:chPref val="3"/>
        </dgm:presLayoutVars>
      </dgm:prSet>
      <dgm:spPr/>
    </dgm:pt>
    <dgm:pt modelId="{5B760BF0-B7B1-F34D-9939-630E5642470B}" type="pres">
      <dgm:prSet presAssocID="{D2D1D1BB-0531-CB45-8867-27E5ACB9715C}" presName="level3hierChild" presStyleCnt="0"/>
      <dgm:spPr/>
    </dgm:pt>
  </dgm:ptLst>
  <dgm:cxnLst>
    <dgm:cxn modelId="{17336904-03C1-8E4E-BA90-E7B28AE4A7F2}" type="presOf" srcId="{C6BB0507-159A-E74A-B02F-6951E6C2FAD1}" destId="{38FE8AB1-02B5-9C4D-A302-C2B5B9A8ADB7}" srcOrd="0" destOrd="0" presId="urn:microsoft.com/office/officeart/2005/8/layout/hierarchy2"/>
    <dgm:cxn modelId="{48EF9B05-4217-684B-AC52-1A0B576B5891}" type="presOf" srcId="{60DA18EF-24BD-6E47-A219-2F228BA5560F}" destId="{E3B3EFFD-B035-9F4B-AC6F-8512C49867AC}" srcOrd="1" destOrd="0" presId="urn:microsoft.com/office/officeart/2005/8/layout/hierarchy2"/>
    <dgm:cxn modelId="{FFA05A12-6FC5-3E4D-AF97-C09971268754}" type="presOf" srcId="{7E25E726-E045-5745-B3E9-78907B95AA96}" destId="{086C9A8E-E43F-6C44-8781-87F85ADAAAFC}" srcOrd="0" destOrd="0" presId="urn:microsoft.com/office/officeart/2005/8/layout/hierarchy2"/>
    <dgm:cxn modelId="{03797425-C441-5D4D-854E-AF41D6362B54}" type="presOf" srcId="{6E114F12-C8E3-E24D-9F3E-D048F2E61BCB}" destId="{B004B6B0-C2EA-C74A-9BBC-002E8C503987}" srcOrd="0" destOrd="0" presId="urn:microsoft.com/office/officeart/2005/8/layout/hierarchy2"/>
    <dgm:cxn modelId="{314E5A48-CCB8-C545-A481-C15FB94FC7FC}" srcId="{0DAE3950-ECC1-3747-BAB0-52B05A2EBD49}" destId="{C6BB0507-159A-E74A-B02F-6951E6C2FAD1}" srcOrd="1" destOrd="0" parTransId="{1344C1E5-F267-F144-ACD1-4C4D390F5149}" sibTransId="{9D6DE4AA-6FE2-0A45-9D50-FBD4CBCEDE69}"/>
    <dgm:cxn modelId="{FE3D4549-A824-C04E-A991-6E32B590BF63}" type="presOf" srcId="{58D4D8F5-1B99-A34B-9CE4-06664C18FF3E}" destId="{B92BC629-B377-7D46-85E5-DB397A0B03F8}" srcOrd="0" destOrd="0" presId="urn:microsoft.com/office/officeart/2005/8/layout/hierarchy2"/>
    <dgm:cxn modelId="{FF292653-672E-B04E-8A28-FB3BE6B5FB17}" type="presOf" srcId="{D2D1D1BB-0531-CB45-8867-27E5ACB9715C}" destId="{02D9AFCA-71CE-E545-A3AD-A22107A4D926}" srcOrd="0" destOrd="0" presId="urn:microsoft.com/office/officeart/2005/8/layout/hierarchy2"/>
    <dgm:cxn modelId="{CF0CF553-9E73-004E-886D-30F84CD0E09A}" type="presOf" srcId="{DFA8703C-A37A-744D-96D9-B605B2D5DF03}" destId="{5CFF16CE-FFAC-7341-ACD2-8E5108652759}" srcOrd="0" destOrd="0" presId="urn:microsoft.com/office/officeart/2005/8/layout/hierarchy2"/>
    <dgm:cxn modelId="{FB98A255-515B-3444-ACEF-5F08E326BE94}" srcId="{EA3B66C0-8BAC-6B4F-85B0-D606F430F6DE}" destId="{0DAE3950-ECC1-3747-BAB0-52B05A2EBD49}" srcOrd="0" destOrd="0" parTransId="{03FA09EB-0AFB-D143-A07F-135F5DD203EF}" sibTransId="{0F781ED7-3B3A-E14B-86EE-92DE5997FABA}"/>
    <dgm:cxn modelId="{8194B277-639E-9E4A-A3D2-61565FC9BA62}" type="presOf" srcId="{EA3B66C0-8BAC-6B4F-85B0-D606F430F6DE}" destId="{769413F9-A64B-1D48-9FCE-9CB048479A5F}" srcOrd="0" destOrd="0" presId="urn:microsoft.com/office/officeart/2005/8/layout/hierarchy2"/>
    <dgm:cxn modelId="{E40AE988-FD67-BB49-AFA1-E6860C510F90}" type="presOf" srcId="{1344C1E5-F267-F144-ACD1-4C4D390F5149}" destId="{0CD1BF26-81DD-2646-8E9C-DA024FB75A3E}" srcOrd="0" destOrd="0" presId="urn:microsoft.com/office/officeart/2005/8/layout/hierarchy2"/>
    <dgm:cxn modelId="{2C290B9E-6FC3-2945-A4D1-FF9AD1EA9F32}" type="presOf" srcId="{1344C1E5-F267-F144-ACD1-4C4D390F5149}" destId="{17576F13-F4E8-C545-867B-65E45745454B}" srcOrd="1" destOrd="0" presId="urn:microsoft.com/office/officeart/2005/8/layout/hierarchy2"/>
    <dgm:cxn modelId="{9EDBFCA4-7606-7641-9365-99952C5ECAF4}" srcId="{0DAE3950-ECC1-3747-BAB0-52B05A2EBD49}" destId="{DFA8703C-A37A-744D-96D9-B605B2D5DF03}" srcOrd="0" destOrd="0" parTransId="{58D4D8F5-1B99-A34B-9CE4-06664C18FF3E}" sibTransId="{FCE9E8F6-9B49-924E-82E7-DBB7F3F90CB6}"/>
    <dgm:cxn modelId="{9485B6AD-A35F-6E41-BFBE-25DA99FA0D50}" type="presOf" srcId="{58D4D8F5-1B99-A34B-9CE4-06664C18FF3E}" destId="{8E0550B1-7571-324E-9EDC-0DA8291B2352}" srcOrd="1" destOrd="0" presId="urn:microsoft.com/office/officeart/2005/8/layout/hierarchy2"/>
    <dgm:cxn modelId="{BD0B29C6-5905-3949-84B7-C77CDCF89E15}" type="presOf" srcId="{0DAE3950-ECC1-3747-BAB0-52B05A2EBD49}" destId="{BE037B64-D4E6-5844-A2FE-E9055D29A1E2}" srcOrd="0" destOrd="0" presId="urn:microsoft.com/office/officeart/2005/8/layout/hierarchy2"/>
    <dgm:cxn modelId="{C63C4DD1-E0E8-6245-8E9B-F6B1EDFE868B}" type="presOf" srcId="{60DA18EF-24BD-6E47-A219-2F228BA5560F}" destId="{1B0A7D40-7838-294E-BB14-CCB58448F17C}" srcOrd="0" destOrd="0" presId="urn:microsoft.com/office/officeart/2005/8/layout/hierarchy2"/>
    <dgm:cxn modelId="{D0E4D7D7-5FAC-1142-BD4A-B2D05AA94DA1}" type="presOf" srcId="{6E114F12-C8E3-E24D-9F3E-D048F2E61BCB}" destId="{647BAB32-999F-D348-9F60-44E62569AA9F}" srcOrd="1" destOrd="0" presId="urn:microsoft.com/office/officeart/2005/8/layout/hierarchy2"/>
    <dgm:cxn modelId="{D8FAF1E5-AF05-E748-93E1-1208CA463AEC}" srcId="{DFA8703C-A37A-744D-96D9-B605B2D5DF03}" destId="{7E25E726-E045-5745-B3E9-78907B95AA96}" srcOrd="0" destOrd="0" parTransId="{6E114F12-C8E3-E24D-9F3E-D048F2E61BCB}" sibTransId="{67D621B3-1407-B14E-B4E9-2D4719CEB673}"/>
    <dgm:cxn modelId="{E48D2BF7-FF72-664B-A67A-91B4076DF22E}" srcId="{C6BB0507-159A-E74A-B02F-6951E6C2FAD1}" destId="{D2D1D1BB-0531-CB45-8867-27E5ACB9715C}" srcOrd="0" destOrd="0" parTransId="{60DA18EF-24BD-6E47-A219-2F228BA5560F}" sibTransId="{32204EC7-2A20-E84F-BD98-ED8000DAE8C0}"/>
    <dgm:cxn modelId="{E96AD688-4EBE-424F-9837-4045859B093F}" type="presParOf" srcId="{769413F9-A64B-1D48-9FCE-9CB048479A5F}" destId="{BF2C2EFC-4E28-0549-BF25-471F328348A2}" srcOrd="0" destOrd="0" presId="urn:microsoft.com/office/officeart/2005/8/layout/hierarchy2"/>
    <dgm:cxn modelId="{DB27860C-5827-6642-899C-FBC31FF1A41F}" type="presParOf" srcId="{BF2C2EFC-4E28-0549-BF25-471F328348A2}" destId="{BE037B64-D4E6-5844-A2FE-E9055D29A1E2}" srcOrd="0" destOrd="0" presId="urn:microsoft.com/office/officeart/2005/8/layout/hierarchy2"/>
    <dgm:cxn modelId="{161869E1-ABE9-B74B-894C-D8A84672D5E5}" type="presParOf" srcId="{BF2C2EFC-4E28-0549-BF25-471F328348A2}" destId="{C219B93A-FCAF-004D-BBF8-4BBC6452AE72}" srcOrd="1" destOrd="0" presId="urn:microsoft.com/office/officeart/2005/8/layout/hierarchy2"/>
    <dgm:cxn modelId="{9E78A6B1-7F11-1E4C-9D68-E668F642457C}" type="presParOf" srcId="{C219B93A-FCAF-004D-BBF8-4BBC6452AE72}" destId="{B92BC629-B377-7D46-85E5-DB397A0B03F8}" srcOrd="0" destOrd="0" presId="urn:microsoft.com/office/officeart/2005/8/layout/hierarchy2"/>
    <dgm:cxn modelId="{20820689-C7C5-E747-9118-3E301E176906}" type="presParOf" srcId="{B92BC629-B377-7D46-85E5-DB397A0B03F8}" destId="{8E0550B1-7571-324E-9EDC-0DA8291B2352}" srcOrd="0" destOrd="0" presId="urn:microsoft.com/office/officeart/2005/8/layout/hierarchy2"/>
    <dgm:cxn modelId="{5330151C-6AB8-FB47-B219-6D31357C9F2F}" type="presParOf" srcId="{C219B93A-FCAF-004D-BBF8-4BBC6452AE72}" destId="{32919251-56BF-6E4B-B037-A34434A3C9E3}" srcOrd="1" destOrd="0" presId="urn:microsoft.com/office/officeart/2005/8/layout/hierarchy2"/>
    <dgm:cxn modelId="{81A838FF-0873-8E40-90EB-62AC3FA488AF}" type="presParOf" srcId="{32919251-56BF-6E4B-B037-A34434A3C9E3}" destId="{5CFF16CE-FFAC-7341-ACD2-8E5108652759}" srcOrd="0" destOrd="0" presId="urn:microsoft.com/office/officeart/2005/8/layout/hierarchy2"/>
    <dgm:cxn modelId="{06BC0549-E58D-4848-80FF-69A5A0212CCA}" type="presParOf" srcId="{32919251-56BF-6E4B-B037-A34434A3C9E3}" destId="{C1F5C290-7806-3A49-AE4A-4F9553C4269C}" srcOrd="1" destOrd="0" presId="urn:microsoft.com/office/officeart/2005/8/layout/hierarchy2"/>
    <dgm:cxn modelId="{2BA32DCD-724A-DD4E-A8D1-179408C4612F}" type="presParOf" srcId="{C1F5C290-7806-3A49-AE4A-4F9553C4269C}" destId="{B004B6B0-C2EA-C74A-9BBC-002E8C503987}" srcOrd="0" destOrd="0" presId="urn:microsoft.com/office/officeart/2005/8/layout/hierarchy2"/>
    <dgm:cxn modelId="{20671F22-0882-FF49-83C5-422B52A429E9}" type="presParOf" srcId="{B004B6B0-C2EA-C74A-9BBC-002E8C503987}" destId="{647BAB32-999F-D348-9F60-44E62569AA9F}" srcOrd="0" destOrd="0" presId="urn:microsoft.com/office/officeart/2005/8/layout/hierarchy2"/>
    <dgm:cxn modelId="{F4CCA446-337B-2942-B795-78CCC00BB485}" type="presParOf" srcId="{C1F5C290-7806-3A49-AE4A-4F9553C4269C}" destId="{395D7123-5AFF-874F-8236-FA05EEB97A4D}" srcOrd="1" destOrd="0" presId="urn:microsoft.com/office/officeart/2005/8/layout/hierarchy2"/>
    <dgm:cxn modelId="{1E380DC3-7D07-5048-A727-69B35B1273D3}" type="presParOf" srcId="{395D7123-5AFF-874F-8236-FA05EEB97A4D}" destId="{086C9A8E-E43F-6C44-8781-87F85ADAAAFC}" srcOrd="0" destOrd="0" presId="urn:microsoft.com/office/officeart/2005/8/layout/hierarchy2"/>
    <dgm:cxn modelId="{0C113F5B-9284-8542-B097-7B72069ADA3C}" type="presParOf" srcId="{395D7123-5AFF-874F-8236-FA05EEB97A4D}" destId="{A890F8CC-2F07-154F-8EB2-DAAB5CB00D71}" srcOrd="1" destOrd="0" presId="urn:microsoft.com/office/officeart/2005/8/layout/hierarchy2"/>
    <dgm:cxn modelId="{7028F617-0760-BE44-8533-448193CFE278}" type="presParOf" srcId="{C219B93A-FCAF-004D-BBF8-4BBC6452AE72}" destId="{0CD1BF26-81DD-2646-8E9C-DA024FB75A3E}" srcOrd="2" destOrd="0" presId="urn:microsoft.com/office/officeart/2005/8/layout/hierarchy2"/>
    <dgm:cxn modelId="{0E9A52DE-6A52-8C4A-8FA7-AA90D2409E02}" type="presParOf" srcId="{0CD1BF26-81DD-2646-8E9C-DA024FB75A3E}" destId="{17576F13-F4E8-C545-867B-65E45745454B}" srcOrd="0" destOrd="0" presId="urn:microsoft.com/office/officeart/2005/8/layout/hierarchy2"/>
    <dgm:cxn modelId="{0CB3FB60-6210-9048-896B-4A6564864B6F}" type="presParOf" srcId="{C219B93A-FCAF-004D-BBF8-4BBC6452AE72}" destId="{0BBA438A-6832-2941-8845-5FF05543A2AC}" srcOrd="3" destOrd="0" presId="urn:microsoft.com/office/officeart/2005/8/layout/hierarchy2"/>
    <dgm:cxn modelId="{8FF4E73A-66CA-6A4F-9002-D3941ADCBAD0}" type="presParOf" srcId="{0BBA438A-6832-2941-8845-5FF05543A2AC}" destId="{38FE8AB1-02B5-9C4D-A302-C2B5B9A8ADB7}" srcOrd="0" destOrd="0" presId="urn:microsoft.com/office/officeart/2005/8/layout/hierarchy2"/>
    <dgm:cxn modelId="{2E9B162E-038E-2E4B-9860-87B416DD777D}" type="presParOf" srcId="{0BBA438A-6832-2941-8845-5FF05543A2AC}" destId="{7C51F1CC-AC35-E149-8449-738B18796A62}" srcOrd="1" destOrd="0" presId="urn:microsoft.com/office/officeart/2005/8/layout/hierarchy2"/>
    <dgm:cxn modelId="{58FA33D3-10A4-9B43-B217-B780379341E7}" type="presParOf" srcId="{7C51F1CC-AC35-E149-8449-738B18796A62}" destId="{1B0A7D40-7838-294E-BB14-CCB58448F17C}" srcOrd="0" destOrd="0" presId="urn:microsoft.com/office/officeart/2005/8/layout/hierarchy2"/>
    <dgm:cxn modelId="{D7079451-6421-814F-B461-1BE23AF94D9E}" type="presParOf" srcId="{1B0A7D40-7838-294E-BB14-CCB58448F17C}" destId="{E3B3EFFD-B035-9F4B-AC6F-8512C49867AC}" srcOrd="0" destOrd="0" presId="urn:microsoft.com/office/officeart/2005/8/layout/hierarchy2"/>
    <dgm:cxn modelId="{4B3BD5C1-57A3-4243-A220-4B9F5B2F04C6}" type="presParOf" srcId="{7C51F1CC-AC35-E149-8449-738B18796A62}" destId="{1A7143C5-4CEB-9A4D-8B15-0AEDA6F8C022}" srcOrd="1" destOrd="0" presId="urn:microsoft.com/office/officeart/2005/8/layout/hierarchy2"/>
    <dgm:cxn modelId="{74D1A4CA-65BA-DB40-BD40-48FB7041DED6}" type="presParOf" srcId="{1A7143C5-4CEB-9A4D-8B15-0AEDA6F8C022}" destId="{02D9AFCA-71CE-E545-A3AD-A22107A4D926}" srcOrd="0" destOrd="0" presId="urn:microsoft.com/office/officeart/2005/8/layout/hierarchy2"/>
    <dgm:cxn modelId="{EA4D53D7-D515-6247-A04C-C66D6A1754EE}" type="presParOf" srcId="{1A7143C5-4CEB-9A4D-8B15-0AEDA6F8C022}" destId="{5B760BF0-B7B1-F34D-9939-630E5642470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C147CF-47D0-424B-810F-FEB1C4B47E7C}" type="doc">
      <dgm:prSet loTypeId="urn:microsoft.com/office/officeart/2005/8/layout/h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BBDFA2C-A939-994D-90C5-7572F3962E21}">
      <dgm:prSet phldrT="[Testo]"/>
      <dgm:spPr/>
      <dgm:t>
        <a:bodyPr/>
        <a:lstStyle/>
        <a:p>
          <a:r>
            <a:rPr lang="it-IT" dirty="0"/>
            <a:t>l. 15.1.1994</a:t>
          </a:r>
        </a:p>
      </dgm:t>
    </dgm:pt>
    <dgm:pt modelId="{58E7DC78-47E4-8447-9A37-A71D2CC4E012}" type="parTrans" cxnId="{C846922B-C6DC-6549-9C62-1692E42734D2}">
      <dgm:prSet/>
      <dgm:spPr/>
      <dgm:t>
        <a:bodyPr/>
        <a:lstStyle/>
        <a:p>
          <a:endParaRPr lang="it-IT"/>
        </a:p>
      </dgm:t>
    </dgm:pt>
    <dgm:pt modelId="{9EF69177-DF33-5B43-B509-3507CDDFEB3F}" type="sibTrans" cxnId="{C846922B-C6DC-6549-9C62-1692E42734D2}">
      <dgm:prSet/>
      <dgm:spPr/>
      <dgm:t>
        <a:bodyPr/>
        <a:lstStyle/>
        <a:p>
          <a:endParaRPr lang="it-IT"/>
        </a:p>
      </dgm:t>
    </dgm:pt>
    <dgm:pt modelId="{77280DBD-BAB6-9C44-AEED-B04CCA465962}">
      <dgm:prSet phldrT="[Testo]"/>
      <dgm:spPr/>
      <dgm:t>
        <a:bodyPr/>
        <a:lstStyle/>
        <a:p>
          <a:r>
            <a:rPr lang="it-IT" dirty="0"/>
            <a:t>Autorizzazione a ratifica ed esecuzione </a:t>
          </a:r>
          <a:r>
            <a:rPr lang="it-IT" dirty="0" err="1"/>
            <a:t>Conv</a:t>
          </a:r>
          <a:r>
            <a:rPr lang="it-IT" dirty="0"/>
            <a:t>. L’</a:t>
          </a:r>
          <a:r>
            <a:rPr lang="it-IT" dirty="0" err="1"/>
            <a:t>Aja</a:t>
          </a:r>
          <a:r>
            <a:rPr lang="it-IT" dirty="0"/>
            <a:t> 1980 sottrazione int. minori</a:t>
          </a:r>
        </a:p>
      </dgm:t>
    </dgm:pt>
    <dgm:pt modelId="{132EBCAF-8270-7C47-B001-6D4147A552E8}" type="parTrans" cxnId="{00C64D3A-4FA6-1E4D-AEC3-41538BE172F3}">
      <dgm:prSet/>
      <dgm:spPr/>
      <dgm:t>
        <a:bodyPr/>
        <a:lstStyle/>
        <a:p>
          <a:endParaRPr lang="it-IT"/>
        </a:p>
      </dgm:t>
    </dgm:pt>
    <dgm:pt modelId="{10168414-3DE4-0140-8DFB-CC0E1EAC5F42}" type="sibTrans" cxnId="{00C64D3A-4FA6-1E4D-AEC3-41538BE172F3}">
      <dgm:prSet/>
      <dgm:spPr/>
      <dgm:t>
        <a:bodyPr/>
        <a:lstStyle/>
        <a:p>
          <a:endParaRPr lang="it-IT"/>
        </a:p>
      </dgm:t>
    </dgm:pt>
    <dgm:pt modelId="{DD2E9275-5DF5-084C-B11E-12D85F945F42}">
      <dgm:prSet phldrT="[Testo]"/>
      <dgm:spPr/>
      <dgm:t>
        <a:bodyPr/>
        <a:lstStyle/>
        <a:p>
          <a:r>
            <a:rPr lang="it-IT" dirty="0"/>
            <a:t>01 - 1995</a:t>
          </a:r>
        </a:p>
      </dgm:t>
    </dgm:pt>
    <dgm:pt modelId="{F4EA629C-C127-5C4C-AD82-0525FACE9E3E}" type="parTrans" cxnId="{66A7CB52-D6EB-224B-8F5C-EC47F82BFE62}">
      <dgm:prSet/>
      <dgm:spPr/>
      <dgm:t>
        <a:bodyPr/>
        <a:lstStyle/>
        <a:p>
          <a:endParaRPr lang="it-IT"/>
        </a:p>
      </dgm:t>
    </dgm:pt>
    <dgm:pt modelId="{4496562B-18C6-2941-A089-430B73F15F0E}" type="sibTrans" cxnId="{66A7CB52-D6EB-224B-8F5C-EC47F82BFE62}">
      <dgm:prSet/>
      <dgm:spPr/>
      <dgm:t>
        <a:bodyPr/>
        <a:lstStyle/>
        <a:p>
          <a:endParaRPr lang="it-IT"/>
        </a:p>
      </dgm:t>
    </dgm:pt>
    <dgm:pt modelId="{64DF8F37-334B-874C-B05E-09D1E002BCC8}">
      <dgm:prSet phldrT="[Testo]"/>
      <dgm:spPr/>
      <dgm:t>
        <a:bodyPr/>
        <a:lstStyle/>
        <a:p>
          <a:r>
            <a:rPr lang="it-IT" dirty="0"/>
            <a:t>Sottrazione di un minore</a:t>
          </a:r>
        </a:p>
      </dgm:t>
    </dgm:pt>
    <dgm:pt modelId="{31C701E0-FB77-1B49-884C-E7047FBC9523}" type="parTrans" cxnId="{43683ECE-4B0F-E84B-87DB-0A57D760EC58}">
      <dgm:prSet/>
      <dgm:spPr/>
      <dgm:t>
        <a:bodyPr/>
        <a:lstStyle/>
        <a:p>
          <a:endParaRPr lang="it-IT"/>
        </a:p>
      </dgm:t>
    </dgm:pt>
    <dgm:pt modelId="{5D7A244E-1F40-6141-99A4-454DF2EBD6F2}" type="sibTrans" cxnId="{43683ECE-4B0F-E84B-87DB-0A57D760EC58}">
      <dgm:prSet/>
      <dgm:spPr/>
      <dgm:t>
        <a:bodyPr/>
        <a:lstStyle/>
        <a:p>
          <a:endParaRPr lang="it-IT"/>
        </a:p>
      </dgm:t>
    </dgm:pt>
    <dgm:pt modelId="{B2679655-AFA2-E24E-9911-B9C55ABFF531}">
      <dgm:prSet phldrT="[Testo]"/>
      <dgm:spPr/>
      <dgm:t>
        <a:bodyPr/>
        <a:lstStyle/>
        <a:p>
          <a:r>
            <a:rPr lang="it-IT" dirty="0"/>
            <a:t>10.5.1995</a:t>
          </a:r>
        </a:p>
      </dgm:t>
    </dgm:pt>
    <dgm:pt modelId="{75FBF09C-53D4-E34A-8602-27E229CE6339}" type="parTrans" cxnId="{1F4FF527-8052-7B45-9483-3235B54734BB}">
      <dgm:prSet/>
      <dgm:spPr/>
      <dgm:t>
        <a:bodyPr/>
        <a:lstStyle/>
        <a:p>
          <a:endParaRPr lang="it-IT"/>
        </a:p>
      </dgm:t>
    </dgm:pt>
    <dgm:pt modelId="{F0519B43-2ABF-D242-A717-C65555813FB9}" type="sibTrans" cxnId="{1F4FF527-8052-7B45-9483-3235B54734BB}">
      <dgm:prSet/>
      <dgm:spPr/>
      <dgm:t>
        <a:bodyPr/>
        <a:lstStyle/>
        <a:p>
          <a:endParaRPr lang="it-IT"/>
        </a:p>
      </dgm:t>
    </dgm:pt>
    <dgm:pt modelId="{9E745889-22EF-FF4D-B104-4F6B204189C3}">
      <dgm:prSet phldrT="[Testo]"/>
      <dgm:spPr/>
      <dgm:t>
        <a:bodyPr/>
        <a:lstStyle/>
        <a:p>
          <a:r>
            <a:rPr lang="it-IT" dirty="0"/>
            <a:t>Entrata in vigore della Convenzione dell’</a:t>
          </a:r>
          <a:r>
            <a:rPr lang="it-IT" dirty="0" err="1"/>
            <a:t>Aja</a:t>
          </a:r>
          <a:r>
            <a:rPr lang="it-IT" dirty="0"/>
            <a:t> sul piano internazionale</a:t>
          </a:r>
        </a:p>
      </dgm:t>
    </dgm:pt>
    <dgm:pt modelId="{2334BB27-3DB7-9942-B1F7-A5F5AC0787C1}" type="parTrans" cxnId="{38E5CBD0-9562-2B45-9588-7C1CC199C6B6}">
      <dgm:prSet/>
      <dgm:spPr/>
      <dgm:t>
        <a:bodyPr/>
        <a:lstStyle/>
        <a:p>
          <a:endParaRPr lang="it-IT"/>
        </a:p>
      </dgm:t>
    </dgm:pt>
    <dgm:pt modelId="{77187898-6A23-A042-9AFE-BC777565EF66}" type="sibTrans" cxnId="{38E5CBD0-9562-2B45-9588-7C1CC199C6B6}">
      <dgm:prSet/>
      <dgm:spPr/>
      <dgm:t>
        <a:bodyPr/>
        <a:lstStyle/>
        <a:p>
          <a:endParaRPr lang="it-IT"/>
        </a:p>
      </dgm:t>
    </dgm:pt>
    <dgm:pt modelId="{75213976-5B62-3544-91E3-9118120DAE20}" type="pres">
      <dgm:prSet presAssocID="{D4C147CF-47D0-424B-810F-FEB1C4B47E7C}" presName="Name0" presStyleCnt="0">
        <dgm:presLayoutVars>
          <dgm:dir/>
          <dgm:animLvl val="lvl"/>
          <dgm:resizeHandles val="exact"/>
        </dgm:presLayoutVars>
      </dgm:prSet>
      <dgm:spPr/>
    </dgm:pt>
    <dgm:pt modelId="{0B12494B-1BEA-004A-A36A-D0C57C56B7BD}" type="pres">
      <dgm:prSet presAssocID="{D4C147CF-47D0-424B-810F-FEB1C4B47E7C}" presName="tSp" presStyleCnt="0"/>
      <dgm:spPr/>
    </dgm:pt>
    <dgm:pt modelId="{7B200294-66B1-8C43-87A9-F82334B7F977}" type="pres">
      <dgm:prSet presAssocID="{D4C147CF-47D0-424B-810F-FEB1C4B47E7C}" presName="bSp" presStyleCnt="0"/>
      <dgm:spPr/>
    </dgm:pt>
    <dgm:pt modelId="{DC7D7326-27AA-3549-AF3F-28966FDF3C99}" type="pres">
      <dgm:prSet presAssocID="{D4C147CF-47D0-424B-810F-FEB1C4B47E7C}" presName="process" presStyleCnt="0"/>
      <dgm:spPr/>
    </dgm:pt>
    <dgm:pt modelId="{D24EAF93-D785-A64E-AC9F-CF8FE587B2E8}" type="pres">
      <dgm:prSet presAssocID="{0BBDFA2C-A939-994D-90C5-7572F3962E21}" presName="composite1" presStyleCnt="0"/>
      <dgm:spPr/>
    </dgm:pt>
    <dgm:pt modelId="{9284F23C-9270-014A-9C83-18C4F17054D6}" type="pres">
      <dgm:prSet presAssocID="{0BBDFA2C-A939-994D-90C5-7572F3962E21}" presName="dummyNode1" presStyleLbl="node1" presStyleIdx="0" presStyleCnt="3"/>
      <dgm:spPr/>
    </dgm:pt>
    <dgm:pt modelId="{E4A25D72-51BD-4E42-A16C-ECBC2DECA007}" type="pres">
      <dgm:prSet presAssocID="{0BBDFA2C-A939-994D-90C5-7572F3962E21}" presName="childNode1" presStyleLbl="bgAcc1" presStyleIdx="0" presStyleCnt="3">
        <dgm:presLayoutVars>
          <dgm:bulletEnabled val="1"/>
        </dgm:presLayoutVars>
      </dgm:prSet>
      <dgm:spPr/>
    </dgm:pt>
    <dgm:pt modelId="{039165F8-2828-2448-B759-F6DCB5B14343}" type="pres">
      <dgm:prSet presAssocID="{0BBDFA2C-A939-994D-90C5-7572F3962E21}" presName="childNode1tx" presStyleLbl="bgAcc1" presStyleIdx="0" presStyleCnt="3">
        <dgm:presLayoutVars>
          <dgm:bulletEnabled val="1"/>
        </dgm:presLayoutVars>
      </dgm:prSet>
      <dgm:spPr/>
    </dgm:pt>
    <dgm:pt modelId="{DD105C07-73DB-224F-8B89-EACEA0472F6C}" type="pres">
      <dgm:prSet presAssocID="{0BBDFA2C-A939-994D-90C5-7572F3962E21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EB45CCD0-EDAD-024D-9776-B33EFD0570BF}" type="pres">
      <dgm:prSet presAssocID="{0BBDFA2C-A939-994D-90C5-7572F3962E21}" presName="connSite1" presStyleCnt="0"/>
      <dgm:spPr/>
    </dgm:pt>
    <dgm:pt modelId="{8C35FCC6-4172-694A-94CF-A8FC43B77596}" type="pres">
      <dgm:prSet presAssocID="{9EF69177-DF33-5B43-B509-3507CDDFEB3F}" presName="Name9" presStyleLbl="sibTrans2D1" presStyleIdx="0" presStyleCnt="2"/>
      <dgm:spPr/>
    </dgm:pt>
    <dgm:pt modelId="{18A908A4-AEC9-9A42-87EF-5098311124F0}" type="pres">
      <dgm:prSet presAssocID="{DD2E9275-5DF5-084C-B11E-12D85F945F42}" presName="composite2" presStyleCnt="0"/>
      <dgm:spPr/>
    </dgm:pt>
    <dgm:pt modelId="{90FDCCB0-DECD-B646-95E1-1976DFD45DAE}" type="pres">
      <dgm:prSet presAssocID="{DD2E9275-5DF5-084C-B11E-12D85F945F42}" presName="dummyNode2" presStyleLbl="node1" presStyleIdx="0" presStyleCnt="3"/>
      <dgm:spPr/>
    </dgm:pt>
    <dgm:pt modelId="{CABB1F7C-22D3-4F44-8C4C-A541F95FEE65}" type="pres">
      <dgm:prSet presAssocID="{DD2E9275-5DF5-084C-B11E-12D85F945F42}" presName="childNode2" presStyleLbl="bgAcc1" presStyleIdx="1" presStyleCnt="3">
        <dgm:presLayoutVars>
          <dgm:bulletEnabled val="1"/>
        </dgm:presLayoutVars>
      </dgm:prSet>
      <dgm:spPr/>
    </dgm:pt>
    <dgm:pt modelId="{A937F4D4-B21F-5C40-9A02-221C38F1BBD2}" type="pres">
      <dgm:prSet presAssocID="{DD2E9275-5DF5-084C-B11E-12D85F945F42}" presName="childNode2tx" presStyleLbl="bgAcc1" presStyleIdx="1" presStyleCnt="3">
        <dgm:presLayoutVars>
          <dgm:bulletEnabled val="1"/>
        </dgm:presLayoutVars>
      </dgm:prSet>
      <dgm:spPr/>
    </dgm:pt>
    <dgm:pt modelId="{3628C4F5-17BE-FF42-80A6-F288C497E38C}" type="pres">
      <dgm:prSet presAssocID="{DD2E9275-5DF5-084C-B11E-12D85F945F42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4CC52538-2BD8-AA44-B431-E0CCA3B8061F}" type="pres">
      <dgm:prSet presAssocID="{DD2E9275-5DF5-084C-B11E-12D85F945F42}" presName="connSite2" presStyleCnt="0"/>
      <dgm:spPr/>
    </dgm:pt>
    <dgm:pt modelId="{BDED322A-2EB0-E541-8C5D-B72B1FAF4E19}" type="pres">
      <dgm:prSet presAssocID="{4496562B-18C6-2941-A089-430B73F15F0E}" presName="Name18" presStyleLbl="sibTrans2D1" presStyleIdx="1" presStyleCnt="2"/>
      <dgm:spPr/>
    </dgm:pt>
    <dgm:pt modelId="{8D7C7E59-395C-2F48-8BDB-10A0B71A7849}" type="pres">
      <dgm:prSet presAssocID="{B2679655-AFA2-E24E-9911-B9C55ABFF531}" presName="composite1" presStyleCnt="0"/>
      <dgm:spPr/>
    </dgm:pt>
    <dgm:pt modelId="{B93C8843-CED7-4642-8B36-29396F4C5C1A}" type="pres">
      <dgm:prSet presAssocID="{B2679655-AFA2-E24E-9911-B9C55ABFF531}" presName="dummyNode1" presStyleLbl="node1" presStyleIdx="1" presStyleCnt="3"/>
      <dgm:spPr/>
    </dgm:pt>
    <dgm:pt modelId="{B31B7FDA-EAF8-3046-95F5-02576FE57B91}" type="pres">
      <dgm:prSet presAssocID="{B2679655-AFA2-E24E-9911-B9C55ABFF531}" presName="childNode1" presStyleLbl="bgAcc1" presStyleIdx="2" presStyleCnt="3">
        <dgm:presLayoutVars>
          <dgm:bulletEnabled val="1"/>
        </dgm:presLayoutVars>
      </dgm:prSet>
      <dgm:spPr/>
    </dgm:pt>
    <dgm:pt modelId="{E626DA00-CEC7-DE44-8217-46D54C04C2AC}" type="pres">
      <dgm:prSet presAssocID="{B2679655-AFA2-E24E-9911-B9C55ABFF531}" presName="childNode1tx" presStyleLbl="bgAcc1" presStyleIdx="2" presStyleCnt="3">
        <dgm:presLayoutVars>
          <dgm:bulletEnabled val="1"/>
        </dgm:presLayoutVars>
      </dgm:prSet>
      <dgm:spPr/>
    </dgm:pt>
    <dgm:pt modelId="{AD7EA5F4-BC29-6E47-B46B-846A4E05AEBB}" type="pres">
      <dgm:prSet presAssocID="{B2679655-AFA2-E24E-9911-B9C55ABFF531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8BA92D9E-6ACA-7E46-9E85-303A0B6945CC}" type="pres">
      <dgm:prSet presAssocID="{B2679655-AFA2-E24E-9911-B9C55ABFF531}" presName="connSite1" presStyleCnt="0"/>
      <dgm:spPr/>
    </dgm:pt>
  </dgm:ptLst>
  <dgm:cxnLst>
    <dgm:cxn modelId="{39FD2A19-E88D-544E-9989-9E8A920AD00F}" type="presOf" srcId="{9E745889-22EF-FF4D-B104-4F6B204189C3}" destId="{E626DA00-CEC7-DE44-8217-46D54C04C2AC}" srcOrd="1" destOrd="0" presId="urn:microsoft.com/office/officeart/2005/8/layout/hProcess4"/>
    <dgm:cxn modelId="{1F4FF527-8052-7B45-9483-3235B54734BB}" srcId="{D4C147CF-47D0-424B-810F-FEB1C4B47E7C}" destId="{B2679655-AFA2-E24E-9911-B9C55ABFF531}" srcOrd="2" destOrd="0" parTransId="{75FBF09C-53D4-E34A-8602-27E229CE6339}" sibTransId="{F0519B43-2ABF-D242-A717-C65555813FB9}"/>
    <dgm:cxn modelId="{C846922B-C6DC-6549-9C62-1692E42734D2}" srcId="{D4C147CF-47D0-424B-810F-FEB1C4B47E7C}" destId="{0BBDFA2C-A939-994D-90C5-7572F3962E21}" srcOrd="0" destOrd="0" parTransId="{58E7DC78-47E4-8447-9A37-A71D2CC4E012}" sibTransId="{9EF69177-DF33-5B43-B509-3507CDDFEB3F}"/>
    <dgm:cxn modelId="{00C64D3A-4FA6-1E4D-AEC3-41538BE172F3}" srcId="{0BBDFA2C-A939-994D-90C5-7572F3962E21}" destId="{77280DBD-BAB6-9C44-AEED-B04CCA465962}" srcOrd="0" destOrd="0" parTransId="{132EBCAF-8270-7C47-B001-6D4147A552E8}" sibTransId="{10168414-3DE4-0140-8DFB-CC0E1EAC5F42}"/>
    <dgm:cxn modelId="{4CA15145-C99D-C545-B8B7-021DD34C909C}" type="presOf" srcId="{DD2E9275-5DF5-084C-B11E-12D85F945F42}" destId="{3628C4F5-17BE-FF42-80A6-F288C497E38C}" srcOrd="0" destOrd="0" presId="urn:microsoft.com/office/officeart/2005/8/layout/hProcess4"/>
    <dgm:cxn modelId="{9ADFA551-7110-6743-BC31-298AD9341BC5}" type="presOf" srcId="{9EF69177-DF33-5B43-B509-3507CDDFEB3F}" destId="{8C35FCC6-4172-694A-94CF-A8FC43B77596}" srcOrd="0" destOrd="0" presId="urn:microsoft.com/office/officeart/2005/8/layout/hProcess4"/>
    <dgm:cxn modelId="{66A7CB52-D6EB-224B-8F5C-EC47F82BFE62}" srcId="{D4C147CF-47D0-424B-810F-FEB1C4B47E7C}" destId="{DD2E9275-5DF5-084C-B11E-12D85F945F42}" srcOrd="1" destOrd="0" parTransId="{F4EA629C-C127-5C4C-AD82-0525FACE9E3E}" sibTransId="{4496562B-18C6-2941-A089-430B73F15F0E}"/>
    <dgm:cxn modelId="{A421FC56-76D4-4444-9C04-86A46A05A52B}" type="presOf" srcId="{9E745889-22EF-FF4D-B104-4F6B204189C3}" destId="{B31B7FDA-EAF8-3046-95F5-02576FE57B91}" srcOrd="0" destOrd="0" presId="urn:microsoft.com/office/officeart/2005/8/layout/hProcess4"/>
    <dgm:cxn modelId="{B088DF68-6793-9C48-A0A1-2955A2FDE13E}" type="presOf" srcId="{0BBDFA2C-A939-994D-90C5-7572F3962E21}" destId="{DD105C07-73DB-224F-8B89-EACEA0472F6C}" srcOrd="0" destOrd="0" presId="urn:microsoft.com/office/officeart/2005/8/layout/hProcess4"/>
    <dgm:cxn modelId="{42B48F69-F0E5-BF4C-AB8E-8D93C5B6534B}" type="presOf" srcId="{4496562B-18C6-2941-A089-430B73F15F0E}" destId="{BDED322A-2EB0-E541-8C5D-B72B1FAF4E19}" srcOrd="0" destOrd="0" presId="urn:microsoft.com/office/officeart/2005/8/layout/hProcess4"/>
    <dgm:cxn modelId="{38920A76-A351-1C4F-91D5-E917A7C5B2ED}" type="presOf" srcId="{B2679655-AFA2-E24E-9911-B9C55ABFF531}" destId="{AD7EA5F4-BC29-6E47-B46B-846A4E05AEBB}" srcOrd="0" destOrd="0" presId="urn:microsoft.com/office/officeart/2005/8/layout/hProcess4"/>
    <dgm:cxn modelId="{D775DD76-60B1-A742-80E8-4762ABACF141}" type="presOf" srcId="{77280DBD-BAB6-9C44-AEED-B04CCA465962}" destId="{E4A25D72-51BD-4E42-A16C-ECBC2DECA007}" srcOrd="0" destOrd="0" presId="urn:microsoft.com/office/officeart/2005/8/layout/hProcess4"/>
    <dgm:cxn modelId="{B0E49D89-3F7B-CF49-8A9B-5E729A67D757}" type="presOf" srcId="{64DF8F37-334B-874C-B05E-09D1E002BCC8}" destId="{A937F4D4-B21F-5C40-9A02-221C38F1BBD2}" srcOrd="1" destOrd="0" presId="urn:microsoft.com/office/officeart/2005/8/layout/hProcess4"/>
    <dgm:cxn modelId="{EB045395-839D-7442-A2A3-339E5262DAD3}" type="presOf" srcId="{77280DBD-BAB6-9C44-AEED-B04CCA465962}" destId="{039165F8-2828-2448-B759-F6DCB5B14343}" srcOrd="1" destOrd="0" presId="urn:microsoft.com/office/officeart/2005/8/layout/hProcess4"/>
    <dgm:cxn modelId="{43683ECE-4B0F-E84B-87DB-0A57D760EC58}" srcId="{DD2E9275-5DF5-084C-B11E-12D85F945F42}" destId="{64DF8F37-334B-874C-B05E-09D1E002BCC8}" srcOrd="0" destOrd="0" parTransId="{31C701E0-FB77-1B49-884C-E7047FBC9523}" sibTransId="{5D7A244E-1F40-6141-99A4-454DF2EBD6F2}"/>
    <dgm:cxn modelId="{38E5CBD0-9562-2B45-9588-7C1CC199C6B6}" srcId="{B2679655-AFA2-E24E-9911-B9C55ABFF531}" destId="{9E745889-22EF-FF4D-B104-4F6B204189C3}" srcOrd="0" destOrd="0" parTransId="{2334BB27-3DB7-9942-B1F7-A5F5AC0787C1}" sibTransId="{77187898-6A23-A042-9AFE-BC777565EF66}"/>
    <dgm:cxn modelId="{D16846EE-7295-1044-B121-C55E7A0D10CD}" type="presOf" srcId="{64DF8F37-334B-874C-B05E-09D1E002BCC8}" destId="{CABB1F7C-22D3-4F44-8C4C-A541F95FEE65}" srcOrd="0" destOrd="0" presId="urn:microsoft.com/office/officeart/2005/8/layout/hProcess4"/>
    <dgm:cxn modelId="{4351A5EF-6D66-0042-97D1-86F35F0DB18B}" type="presOf" srcId="{D4C147CF-47D0-424B-810F-FEB1C4B47E7C}" destId="{75213976-5B62-3544-91E3-9118120DAE20}" srcOrd="0" destOrd="0" presId="urn:microsoft.com/office/officeart/2005/8/layout/hProcess4"/>
    <dgm:cxn modelId="{85521A0A-BA2B-E444-B732-0BD21E74C074}" type="presParOf" srcId="{75213976-5B62-3544-91E3-9118120DAE20}" destId="{0B12494B-1BEA-004A-A36A-D0C57C56B7BD}" srcOrd="0" destOrd="0" presId="urn:microsoft.com/office/officeart/2005/8/layout/hProcess4"/>
    <dgm:cxn modelId="{4EE92D6E-2B7A-C64A-AC62-345230F3EA75}" type="presParOf" srcId="{75213976-5B62-3544-91E3-9118120DAE20}" destId="{7B200294-66B1-8C43-87A9-F82334B7F977}" srcOrd="1" destOrd="0" presId="urn:microsoft.com/office/officeart/2005/8/layout/hProcess4"/>
    <dgm:cxn modelId="{9F5F4237-18E4-6A4F-9BD7-B3737E79A5FD}" type="presParOf" srcId="{75213976-5B62-3544-91E3-9118120DAE20}" destId="{DC7D7326-27AA-3549-AF3F-28966FDF3C99}" srcOrd="2" destOrd="0" presId="urn:microsoft.com/office/officeart/2005/8/layout/hProcess4"/>
    <dgm:cxn modelId="{D9CE48C9-AE93-E749-AA94-162B9704856B}" type="presParOf" srcId="{DC7D7326-27AA-3549-AF3F-28966FDF3C99}" destId="{D24EAF93-D785-A64E-AC9F-CF8FE587B2E8}" srcOrd="0" destOrd="0" presId="urn:microsoft.com/office/officeart/2005/8/layout/hProcess4"/>
    <dgm:cxn modelId="{EFFD889A-AE23-7F4B-8C09-578D5286DDC6}" type="presParOf" srcId="{D24EAF93-D785-A64E-AC9F-CF8FE587B2E8}" destId="{9284F23C-9270-014A-9C83-18C4F17054D6}" srcOrd="0" destOrd="0" presId="urn:microsoft.com/office/officeart/2005/8/layout/hProcess4"/>
    <dgm:cxn modelId="{1E5BEA5B-D4EC-BD47-B4B6-6C09B47C4AAF}" type="presParOf" srcId="{D24EAF93-D785-A64E-AC9F-CF8FE587B2E8}" destId="{E4A25D72-51BD-4E42-A16C-ECBC2DECA007}" srcOrd="1" destOrd="0" presId="urn:microsoft.com/office/officeart/2005/8/layout/hProcess4"/>
    <dgm:cxn modelId="{96F8CA21-D77F-2940-94BE-61A754823A3C}" type="presParOf" srcId="{D24EAF93-D785-A64E-AC9F-CF8FE587B2E8}" destId="{039165F8-2828-2448-B759-F6DCB5B14343}" srcOrd="2" destOrd="0" presId="urn:microsoft.com/office/officeart/2005/8/layout/hProcess4"/>
    <dgm:cxn modelId="{D318EE69-56DA-7D40-9E5D-C6B8B31B8DD4}" type="presParOf" srcId="{D24EAF93-D785-A64E-AC9F-CF8FE587B2E8}" destId="{DD105C07-73DB-224F-8B89-EACEA0472F6C}" srcOrd="3" destOrd="0" presId="urn:microsoft.com/office/officeart/2005/8/layout/hProcess4"/>
    <dgm:cxn modelId="{2490A212-4D78-2742-A969-79193004F70F}" type="presParOf" srcId="{D24EAF93-D785-A64E-AC9F-CF8FE587B2E8}" destId="{EB45CCD0-EDAD-024D-9776-B33EFD0570BF}" srcOrd="4" destOrd="0" presId="urn:microsoft.com/office/officeart/2005/8/layout/hProcess4"/>
    <dgm:cxn modelId="{7A00FD4A-E178-D64A-9879-EC2F7143ECC9}" type="presParOf" srcId="{DC7D7326-27AA-3549-AF3F-28966FDF3C99}" destId="{8C35FCC6-4172-694A-94CF-A8FC43B77596}" srcOrd="1" destOrd="0" presId="urn:microsoft.com/office/officeart/2005/8/layout/hProcess4"/>
    <dgm:cxn modelId="{B54C9DC9-CC20-134B-9FFB-6248AE9C9606}" type="presParOf" srcId="{DC7D7326-27AA-3549-AF3F-28966FDF3C99}" destId="{18A908A4-AEC9-9A42-87EF-5098311124F0}" srcOrd="2" destOrd="0" presId="urn:microsoft.com/office/officeart/2005/8/layout/hProcess4"/>
    <dgm:cxn modelId="{FF405884-A253-F643-A448-5F7BF7AFFECB}" type="presParOf" srcId="{18A908A4-AEC9-9A42-87EF-5098311124F0}" destId="{90FDCCB0-DECD-B646-95E1-1976DFD45DAE}" srcOrd="0" destOrd="0" presId="urn:microsoft.com/office/officeart/2005/8/layout/hProcess4"/>
    <dgm:cxn modelId="{29C54172-1465-8040-ABE0-A8EEF9B910D2}" type="presParOf" srcId="{18A908A4-AEC9-9A42-87EF-5098311124F0}" destId="{CABB1F7C-22D3-4F44-8C4C-A541F95FEE65}" srcOrd="1" destOrd="0" presId="urn:microsoft.com/office/officeart/2005/8/layout/hProcess4"/>
    <dgm:cxn modelId="{BC3B5C6C-2DBC-4E4E-9D2E-E9952FBBD51A}" type="presParOf" srcId="{18A908A4-AEC9-9A42-87EF-5098311124F0}" destId="{A937F4D4-B21F-5C40-9A02-221C38F1BBD2}" srcOrd="2" destOrd="0" presId="urn:microsoft.com/office/officeart/2005/8/layout/hProcess4"/>
    <dgm:cxn modelId="{C15622CC-1B91-5140-92F9-F2124364F37E}" type="presParOf" srcId="{18A908A4-AEC9-9A42-87EF-5098311124F0}" destId="{3628C4F5-17BE-FF42-80A6-F288C497E38C}" srcOrd="3" destOrd="0" presId="urn:microsoft.com/office/officeart/2005/8/layout/hProcess4"/>
    <dgm:cxn modelId="{A0FC8158-D556-EA4E-AD32-592560B991E2}" type="presParOf" srcId="{18A908A4-AEC9-9A42-87EF-5098311124F0}" destId="{4CC52538-2BD8-AA44-B431-E0CCA3B8061F}" srcOrd="4" destOrd="0" presId="urn:microsoft.com/office/officeart/2005/8/layout/hProcess4"/>
    <dgm:cxn modelId="{69073A4B-BE3C-B245-B46F-A5D3273FE28F}" type="presParOf" srcId="{DC7D7326-27AA-3549-AF3F-28966FDF3C99}" destId="{BDED322A-2EB0-E541-8C5D-B72B1FAF4E19}" srcOrd="3" destOrd="0" presId="urn:microsoft.com/office/officeart/2005/8/layout/hProcess4"/>
    <dgm:cxn modelId="{A7EBBA7B-DB4B-764D-923A-1ACEC1979DFB}" type="presParOf" srcId="{DC7D7326-27AA-3549-AF3F-28966FDF3C99}" destId="{8D7C7E59-395C-2F48-8BDB-10A0B71A7849}" srcOrd="4" destOrd="0" presId="urn:microsoft.com/office/officeart/2005/8/layout/hProcess4"/>
    <dgm:cxn modelId="{104005D8-72E2-D44D-9168-503346365793}" type="presParOf" srcId="{8D7C7E59-395C-2F48-8BDB-10A0B71A7849}" destId="{B93C8843-CED7-4642-8B36-29396F4C5C1A}" srcOrd="0" destOrd="0" presId="urn:microsoft.com/office/officeart/2005/8/layout/hProcess4"/>
    <dgm:cxn modelId="{68FAFEA8-E5BA-724F-AAFC-DCDCF268AFB5}" type="presParOf" srcId="{8D7C7E59-395C-2F48-8BDB-10A0B71A7849}" destId="{B31B7FDA-EAF8-3046-95F5-02576FE57B91}" srcOrd="1" destOrd="0" presId="urn:microsoft.com/office/officeart/2005/8/layout/hProcess4"/>
    <dgm:cxn modelId="{E9AF29D8-9BA3-9A48-89FE-1280E01FFD24}" type="presParOf" srcId="{8D7C7E59-395C-2F48-8BDB-10A0B71A7849}" destId="{E626DA00-CEC7-DE44-8217-46D54C04C2AC}" srcOrd="2" destOrd="0" presId="urn:microsoft.com/office/officeart/2005/8/layout/hProcess4"/>
    <dgm:cxn modelId="{22D49834-2282-404D-BDC7-2780E994EFA9}" type="presParOf" srcId="{8D7C7E59-395C-2F48-8BDB-10A0B71A7849}" destId="{AD7EA5F4-BC29-6E47-B46B-846A4E05AEBB}" srcOrd="3" destOrd="0" presId="urn:microsoft.com/office/officeart/2005/8/layout/hProcess4"/>
    <dgm:cxn modelId="{73C8F10A-58AD-C040-93B2-98F0125C3124}" type="presParOf" srcId="{8D7C7E59-395C-2F48-8BDB-10A0B71A7849}" destId="{8BA92D9E-6ACA-7E46-9E85-303A0B6945C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4882A-0245-7140-8188-9932D9A7B595}">
      <dsp:nvSpPr>
        <dsp:cNvPr id="0" name=""/>
        <dsp:cNvSpPr/>
      </dsp:nvSpPr>
      <dsp:spPr>
        <a:xfrm>
          <a:off x="2045767" y="420010"/>
          <a:ext cx="3550174" cy="3550174"/>
        </a:xfrm>
        <a:prstGeom prst="pie">
          <a:avLst>
            <a:gd name="adj1" fmla="val 162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DIRITTO DELL’UE</a:t>
          </a:r>
        </a:p>
      </dsp:txBody>
      <dsp:txXfrm>
        <a:off x="3975963" y="1075102"/>
        <a:ext cx="1204523" cy="1183391"/>
      </dsp:txXfrm>
    </dsp:sp>
    <dsp:sp modelId="{14C86D90-A730-254B-92E9-B453D824AC50}">
      <dsp:nvSpPr>
        <dsp:cNvPr id="0" name=""/>
        <dsp:cNvSpPr/>
      </dsp:nvSpPr>
      <dsp:spPr>
        <a:xfrm>
          <a:off x="2093703" y="390941"/>
          <a:ext cx="3550174" cy="3550174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ADATTAMENTO DEGLI ORDINAMENTI NAZIONALI</a:t>
          </a:r>
        </a:p>
      </dsp:txBody>
      <dsp:txXfrm>
        <a:off x="3065774" y="2630932"/>
        <a:ext cx="1606031" cy="1098863"/>
      </dsp:txXfrm>
    </dsp:sp>
    <dsp:sp modelId="{3779DDE1-D051-8C4D-B02E-2B1AF52CDEDF}">
      <dsp:nvSpPr>
        <dsp:cNvPr id="0" name=""/>
        <dsp:cNvSpPr/>
      </dsp:nvSpPr>
      <dsp:spPr>
        <a:xfrm>
          <a:off x="2093703" y="390941"/>
          <a:ext cx="3550174" cy="3550174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DIRITTO INTERNAZIONALE PUBBLICO</a:t>
          </a:r>
        </a:p>
      </dsp:txBody>
      <dsp:txXfrm>
        <a:off x="2474079" y="1088297"/>
        <a:ext cx="1204523" cy="1183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5054F-2D18-8743-A6E4-ACD73546ADC2}">
      <dsp:nvSpPr>
        <dsp:cNvPr id="0" name=""/>
        <dsp:cNvSpPr/>
      </dsp:nvSpPr>
      <dsp:spPr>
        <a:xfrm>
          <a:off x="3594050" y="1625538"/>
          <a:ext cx="2550616" cy="606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605"/>
              </a:lnTo>
              <a:lnTo>
                <a:pt x="2550616" y="413605"/>
              </a:lnTo>
              <a:lnTo>
                <a:pt x="2550616" y="60693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C288D-84CD-2847-B33A-17343DCFFE8D}">
      <dsp:nvSpPr>
        <dsp:cNvPr id="0" name=""/>
        <dsp:cNvSpPr/>
      </dsp:nvSpPr>
      <dsp:spPr>
        <a:xfrm>
          <a:off x="3548330" y="1625538"/>
          <a:ext cx="91440" cy="606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693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32F1A3-F3DA-A041-8923-4CB59D408090}">
      <dsp:nvSpPr>
        <dsp:cNvPr id="0" name=""/>
        <dsp:cNvSpPr/>
      </dsp:nvSpPr>
      <dsp:spPr>
        <a:xfrm>
          <a:off x="1043433" y="1625538"/>
          <a:ext cx="2550616" cy="606930"/>
        </a:xfrm>
        <a:custGeom>
          <a:avLst/>
          <a:gdLst/>
          <a:ahLst/>
          <a:cxnLst/>
          <a:rect l="0" t="0" r="0" b="0"/>
          <a:pathLst>
            <a:path>
              <a:moveTo>
                <a:pt x="2550616" y="0"/>
              </a:moveTo>
              <a:lnTo>
                <a:pt x="2550616" y="413605"/>
              </a:lnTo>
              <a:lnTo>
                <a:pt x="0" y="413605"/>
              </a:lnTo>
              <a:lnTo>
                <a:pt x="0" y="606930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F3D77-F802-4142-A54D-211452DE6374}">
      <dsp:nvSpPr>
        <dsp:cNvPr id="0" name=""/>
        <dsp:cNvSpPr/>
      </dsp:nvSpPr>
      <dsp:spPr>
        <a:xfrm>
          <a:off x="2550616" y="300377"/>
          <a:ext cx="2086867" cy="1325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686C87-CC7F-8142-94AF-24A4EB131821}">
      <dsp:nvSpPr>
        <dsp:cNvPr id="0" name=""/>
        <dsp:cNvSpPr/>
      </dsp:nvSpPr>
      <dsp:spPr>
        <a:xfrm>
          <a:off x="2782490" y="520657"/>
          <a:ext cx="2086867" cy="1325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Adattamento</a:t>
          </a:r>
        </a:p>
      </dsp:txBody>
      <dsp:txXfrm>
        <a:off x="2821303" y="559470"/>
        <a:ext cx="2009241" cy="1247535"/>
      </dsp:txXfrm>
    </dsp:sp>
    <dsp:sp modelId="{CD2A0399-36B6-804E-814B-1E109C8E0E17}">
      <dsp:nvSpPr>
        <dsp:cNvPr id="0" name=""/>
        <dsp:cNvSpPr/>
      </dsp:nvSpPr>
      <dsp:spPr>
        <a:xfrm>
          <a:off x="0" y="2232469"/>
          <a:ext cx="2086867" cy="1325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D0CCE4-BA3E-D646-AD8B-2623C095CCB9}">
      <dsp:nvSpPr>
        <dsp:cNvPr id="0" name=""/>
        <dsp:cNvSpPr/>
      </dsp:nvSpPr>
      <dsp:spPr>
        <a:xfrm>
          <a:off x="231874" y="2452749"/>
          <a:ext cx="2086867" cy="13251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Al diritto internazionale consuetudinario</a:t>
          </a:r>
        </a:p>
      </dsp:txBody>
      <dsp:txXfrm>
        <a:off x="270687" y="2491562"/>
        <a:ext cx="2009241" cy="1247535"/>
      </dsp:txXfrm>
    </dsp:sp>
    <dsp:sp modelId="{C86951E3-46ED-A14E-A44C-9A42C87F37DE}">
      <dsp:nvSpPr>
        <dsp:cNvPr id="0" name=""/>
        <dsp:cNvSpPr/>
      </dsp:nvSpPr>
      <dsp:spPr>
        <a:xfrm>
          <a:off x="2550616" y="2232469"/>
          <a:ext cx="2086867" cy="1325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639973-76CC-A84D-8547-5A52DB37DF05}">
      <dsp:nvSpPr>
        <dsp:cNvPr id="0" name=""/>
        <dsp:cNvSpPr/>
      </dsp:nvSpPr>
      <dsp:spPr>
        <a:xfrm>
          <a:off x="2782490" y="2452749"/>
          <a:ext cx="2086867" cy="13251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Al diritto internazionale </a:t>
          </a:r>
          <a:r>
            <a:rPr lang="it-IT" sz="2100" kern="1200" dirty="0" err="1"/>
            <a:t>pattizio</a:t>
          </a:r>
          <a:endParaRPr lang="it-IT" sz="2100" kern="1200" dirty="0"/>
        </a:p>
      </dsp:txBody>
      <dsp:txXfrm>
        <a:off x="2821303" y="2491562"/>
        <a:ext cx="2009241" cy="1247535"/>
      </dsp:txXfrm>
    </dsp:sp>
    <dsp:sp modelId="{11092CA1-DBB5-BE4C-9C4B-4EB965B55E07}">
      <dsp:nvSpPr>
        <dsp:cNvPr id="0" name=""/>
        <dsp:cNvSpPr/>
      </dsp:nvSpPr>
      <dsp:spPr>
        <a:xfrm>
          <a:off x="5101232" y="2232469"/>
          <a:ext cx="2086867" cy="1325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B0ABE3-CC90-754D-A45D-376B80FD1F07}">
      <dsp:nvSpPr>
        <dsp:cNvPr id="0" name=""/>
        <dsp:cNvSpPr/>
      </dsp:nvSpPr>
      <dsp:spPr>
        <a:xfrm>
          <a:off x="5333107" y="2452749"/>
          <a:ext cx="2086867" cy="1325161"/>
        </a:xfrm>
        <a:prstGeom prst="roundRect">
          <a:avLst>
            <a:gd name="adj" fmla="val 10000"/>
          </a:avLst>
        </a:prstGeom>
        <a:solidFill>
          <a:srgbClr val="FFC000"/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Altri atti internazionali</a:t>
          </a:r>
        </a:p>
      </dsp:txBody>
      <dsp:txXfrm>
        <a:off x="5371920" y="2491562"/>
        <a:ext cx="2009241" cy="1247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37B64-D4E6-5844-A2FE-E9055D29A1E2}">
      <dsp:nvSpPr>
        <dsp:cNvPr id="0" name=""/>
        <dsp:cNvSpPr/>
      </dsp:nvSpPr>
      <dsp:spPr>
        <a:xfrm>
          <a:off x="5726" y="1681189"/>
          <a:ext cx="1151957" cy="575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Adattamento</a:t>
          </a:r>
        </a:p>
      </dsp:txBody>
      <dsp:txXfrm>
        <a:off x="22596" y="1698059"/>
        <a:ext cx="1118217" cy="542238"/>
      </dsp:txXfrm>
    </dsp:sp>
    <dsp:sp modelId="{B92BC629-B377-7D46-85E5-DB397A0B03F8}">
      <dsp:nvSpPr>
        <dsp:cNvPr id="0" name=""/>
        <dsp:cNvSpPr/>
      </dsp:nvSpPr>
      <dsp:spPr>
        <a:xfrm rot="17786390">
          <a:off x="870641" y="1496197"/>
          <a:ext cx="1034867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1034867" y="966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362203" y="1479995"/>
        <a:ext cx="51743" cy="51743"/>
      </dsp:txXfrm>
    </dsp:sp>
    <dsp:sp modelId="{5CFF16CE-FFAC-7341-ACD2-8E5108652759}">
      <dsp:nvSpPr>
        <dsp:cNvPr id="0" name=""/>
        <dsp:cNvSpPr/>
      </dsp:nvSpPr>
      <dsp:spPr>
        <a:xfrm>
          <a:off x="1618467" y="522806"/>
          <a:ext cx="1047647" cy="10394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Procedimento speciale</a:t>
          </a:r>
        </a:p>
      </dsp:txBody>
      <dsp:txXfrm>
        <a:off x="1648913" y="553252"/>
        <a:ext cx="986755" cy="978605"/>
      </dsp:txXfrm>
    </dsp:sp>
    <dsp:sp modelId="{B004B6B0-C2EA-C74A-9BBC-002E8C503987}">
      <dsp:nvSpPr>
        <dsp:cNvPr id="0" name=""/>
        <dsp:cNvSpPr/>
      </dsp:nvSpPr>
      <dsp:spPr>
        <a:xfrm>
          <a:off x="2666114" y="1032886"/>
          <a:ext cx="460782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460782" y="9669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884986" y="1031036"/>
        <a:ext cx="23039" cy="23039"/>
      </dsp:txXfrm>
    </dsp:sp>
    <dsp:sp modelId="{086C9A8E-E43F-6C44-8781-87F85ADAAAFC}">
      <dsp:nvSpPr>
        <dsp:cNvPr id="0" name=""/>
        <dsp:cNvSpPr/>
      </dsp:nvSpPr>
      <dsp:spPr>
        <a:xfrm>
          <a:off x="3126897" y="754566"/>
          <a:ext cx="1151957" cy="575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Mediante rinvio/ordine di esecuzione</a:t>
          </a:r>
        </a:p>
      </dsp:txBody>
      <dsp:txXfrm>
        <a:off x="3143767" y="771436"/>
        <a:ext cx="1118217" cy="542238"/>
      </dsp:txXfrm>
    </dsp:sp>
    <dsp:sp modelId="{0CD1BF26-81DD-2646-8E9C-DA024FB75A3E}">
      <dsp:nvSpPr>
        <dsp:cNvPr id="0" name=""/>
        <dsp:cNvSpPr/>
      </dsp:nvSpPr>
      <dsp:spPr>
        <a:xfrm rot="4098496">
          <a:off x="764743" y="2538700"/>
          <a:ext cx="1246663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1246663" y="9669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1356909" y="2517203"/>
        <a:ext cx="62333" cy="62333"/>
      </dsp:txXfrm>
    </dsp:sp>
    <dsp:sp modelId="{38FE8AB1-02B5-9C4D-A302-C2B5B9A8ADB7}">
      <dsp:nvSpPr>
        <dsp:cNvPr id="0" name=""/>
        <dsp:cNvSpPr/>
      </dsp:nvSpPr>
      <dsp:spPr>
        <a:xfrm>
          <a:off x="1618467" y="2839571"/>
          <a:ext cx="1151957" cy="575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Procedimento ordinario</a:t>
          </a:r>
        </a:p>
      </dsp:txBody>
      <dsp:txXfrm>
        <a:off x="1635337" y="2856441"/>
        <a:ext cx="1118217" cy="542238"/>
      </dsp:txXfrm>
    </dsp:sp>
    <dsp:sp modelId="{1B0A7D40-7838-294E-BB14-CCB58448F17C}">
      <dsp:nvSpPr>
        <dsp:cNvPr id="0" name=""/>
        <dsp:cNvSpPr/>
      </dsp:nvSpPr>
      <dsp:spPr>
        <a:xfrm rot="21086263">
          <a:off x="2767827" y="3083203"/>
          <a:ext cx="46597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465976" y="9669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989166" y="3081223"/>
        <a:ext cx="23298" cy="23298"/>
      </dsp:txXfrm>
    </dsp:sp>
    <dsp:sp modelId="{02D9AFCA-71CE-E545-A3AD-A22107A4D926}">
      <dsp:nvSpPr>
        <dsp:cNvPr id="0" name=""/>
        <dsp:cNvSpPr/>
      </dsp:nvSpPr>
      <dsp:spPr>
        <a:xfrm>
          <a:off x="3231207" y="2384208"/>
          <a:ext cx="1267153" cy="1347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Mediante riformulazione delle norme internazionali</a:t>
          </a:r>
        </a:p>
      </dsp:txBody>
      <dsp:txXfrm>
        <a:off x="3268321" y="2421322"/>
        <a:ext cx="1192925" cy="1273723"/>
      </dsp:txXfrm>
    </dsp:sp>
    <dsp:sp modelId="{08C6AFBD-EB6E-ED46-B684-77BD605CA405}">
      <dsp:nvSpPr>
        <dsp:cNvPr id="0" name=""/>
        <dsp:cNvSpPr/>
      </dsp:nvSpPr>
      <dsp:spPr>
        <a:xfrm rot="513737">
          <a:off x="4495763" y="3083203"/>
          <a:ext cx="46597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465976" y="9669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717102" y="3081223"/>
        <a:ext cx="23298" cy="23298"/>
      </dsp:txXfrm>
    </dsp:sp>
    <dsp:sp modelId="{7F2823AD-8D14-C149-8BFF-B7C96139E112}">
      <dsp:nvSpPr>
        <dsp:cNvPr id="0" name=""/>
        <dsp:cNvSpPr/>
      </dsp:nvSpPr>
      <dsp:spPr>
        <a:xfrm>
          <a:off x="4959143" y="2438212"/>
          <a:ext cx="1359171" cy="13786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Necessario per norme non </a:t>
          </a:r>
          <a:r>
            <a:rPr lang="it-IT" sz="1400" kern="1200" dirty="0" err="1"/>
            <a:t>autoapplicative</a:t>
          </a:r>
          <a:endParaRPr lang="it-IT" sz="1400" kern="1200" dirty="0"/>
        </a:p>
      </dsp:txBody>
      <dsp:txXfrm>
        <a:off x="4998952" y="2478021"/>
        <a:ext cx="1279553" cy="1299079"/>
      </dsp:txXfrm>
    </dsp:sp>
    <dsp:sp modelId="{A5DD6096-2485-7540-9014-3E41FAB52D36}">
      <dsp:nvSpPr>
        <dsp:cNvPr id="0" name=""/>
        <dsp:cNvSpPr/>
      </dsp:nvSpPr>
      <dsp:spPr>
        <a:xfrm rot="17164726">
          <a:off x="5709368" y="2308635"/>
          <a:ext cx="1684402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1684402" y="9669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6509459" y="2276195"/>
        <a:ext cx="84220" cy="84220"/>
      </dsp:txXfrm>
    </dsp:sp>
    <dsp:sp modelId="{BCD639BB-8C4E-9B46-BB9D-73FD54A3DF69}">
      <dsp:nvSpPr>
        <dsp:cNvPr id="0" name=""/>
        <dsp:cNvSpPr/>
      </dsp:nvSpPr>
      <dsp:spPr>
        <a:xfrm>
          <a:off x="6784824" y="1106385"/>
          <a:ext cx="1819424" cy="805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Norme che attribuiscono allo Stato una facoltà</a:t>
          </a:r>
        </a:p>
      </dsp:txBody>
      <dsp:txXfrm>
        <a:off x="6808411" y="1129972"/>
        <a:ext cx="1772250" cy="758153"/>
      </dsp:txXfrm>
    </dsp:sp>
    <dsp:sp modelId="{46A2689D-0EB5-FF46-91AC-CBD16B75BDF8}">
      <dsp:nvSpPr>
        <dsp:cNvPr id="0" name=""/>
        <dsp:cNvSpPr/>
      </dsp:nvSpPr>
      <dsp:spPr>
        <a:xfrm rot="20773840">
          <a:off x="6311497" y="3061432"/>
          <a:ext cx="474416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474416" y="9669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6536845" y="3059241"/>
        <a:ext cx="23720" cy="23720"/>
      </dsp:txXfrm>
    </dsp:sp>
    <dsp:sp modelId="{7661FF59-1588-7E4C-B0D3-49F730C9AB47}">
      <dsp:nvSpPr>
        <dsp:cNvPr id="0" name=""/>
        <dsp:cNvSpPr/>
      </dsp:nvSpPr>
      <dsp:spPr>
        <a:xfrm>
          <a:off x="6779097" y="2308666"/>
          <a:ext cx="1696176" cy="14119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Norme che impongono obblighi per la cui esecuzione sono indispensabili organi o procedure interni</a:t>
          </a:r>
        </a:p>
      </dsp:txBody>
      <dsp:txXfrm>
        <a:off x="6820452" y="2350021"/>
        <a:ext cx="1613466" cy="1329244"/>
      </dsp:txXfrm>
    </dsp:sp>
    <dsp:sp modelId="{3397F931-021B-4349-A559-33B922531A2E}">
      <dsp:nvSpPr>
        <dsp:cNvPr id="0" name=""/>
        <dsp:cNvSpPr/>
      </dsp:nvSpPr>
      <dsp:spPr>
        <a:xfrm rot="4653011">
          <a:off x="5628338" y="3976813"/>
          <a:ext cx="1759212" cy="19339"/>
        </a:xfrm>
        <a:custGeom>
          <a:avLst/>
          <a:gdLst/>
          <a:ahLst/>
          <a:cxnLst/>
          <a:rect l="0" t="0" r="0" b="0"/>
          <a:pathLst>
            <a:path>
              <a:moveTo>
                <a:pt x="0" y="9669"/>
              </a:moveTo>
              <a:lnTo>
                <a:pt x="1759212" y="9669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600" kern="1200"/>
        </a:p>
      </dsp:txBody>
      <dsp:txXfrm>
        <a:off x="6463963" y="3942502"/>
        <a:ext cx="87960" cy="87960"/>
      </dsp:txXfrm>
    </dsp:sp>
    <dsp:sp modelId="{ED0FB1DA-4DC8-6D40-AA08-02F5F4F82C77}">
      <dsp:nvSpPr>
        <dsp:cNvPr id="0" name=""/>
        <dsp:cNvSpPr/>
      </dsp:nvSpPr>
      <dsp:spPr>
        <a:xfrm>
          <a:off x="6697573" y="4329823"/>
          <a:ext cx="1789726" cy="10311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Norme per la cui esecuzione sono indispensabili</a:t>
          </a:r>
          <a:r>
            <a:rPr lang="it-IT" sz="1100" kern="1200" dirty="0"/>
            <a:t> a</a:t>
          </a:r>
          <a:r>
            <a:rPr lang="it-IT" sz="1400" kern="1200" dirty="0"/>
            <a:t>dempimenti costituzionali</a:t>
          </a:r>
        </a:p>
      </dsp:txBody>
      <dsp:txXfrm>
        <a:off x="6727775" y="4360025"/>
        <a:ext cx="1729322" cy="9707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37B64-D4E6-5844-A2FE-E9055D29A1E2}">
      <dsp:nvSpPr>
        <dsp:cNvPr id="0" name=""/>
        <dsp:cNvSpPr/>
      </dsp:nvSpPr>
      <dsp:spPr>
        <a:xfrm>
          <a:off x="3066" y="2019426"/>
          <a:ext cx="2039164" cy="10195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Adattamento</a:t>
          </a:r>
        </a:p>
      </dsp:txBody>
      <dsp:txXfrm>
        <a:off x="32929" y="2049289"/>
        <a:ext cx="1979438" cy="959856"/>
      </dsp:txXfrm>
    </dsp:sp>
    <dsp:sp modelId="{B92BC629-B377-7D46-85E5-DB397A0B03F8}">
      <dsp:nvSpPr>
        <dsp:cNvPr id="0" name=""/>
        <dsp:cNvSpPr/>
      </dsp:nvSpPr>
      <dsp:spPr>
        <a:xfrm rot="19457599">
          <a:off x="1947815" y="2218971"/>
          <a:ext cx="1004495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1004495" y="1711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424951" y="2210975"/>
        <a:ext cx="50224" cy="50224"/>
      </dsp:txXfrm>
    </dsp:sp>
    <dsp:sp modelId="{5CFF16CE-FFAC-7341-ACD2-8E5108652759}">
      <dsp:nvSpPr>
        <dsp:cNvPr id="0" name=""/>
        <dsp:cNvSpPr/>
      </dsp:nvSpPr>
      <dsp:spPr>
        <a:xfrm>
          <a:off x="2857896" y="1022912"/>
          <a:ext cx="1854518" cy="1840091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Procedimento speciale</a:t>
          </a:r>
        </a:p>
      </dsp:txBody>
      <dsp:txXfrm>
        <a:off x="2911790" y="1076806"/>
        <a:ext cx="1746730" cy="1732303"/>
      </dsp:txXfrm>
    </dsp:sp>
    <dsp:sp modelId="{B004B6B0-C2EA-C74A-9BBC-002E8C503987}">
      <dsp:nvSpPr>
        <dsp:cNvPr id="0" name=""/>
        <dsp:cNvSpPr/>
      </dsp:nvSpPr>
      <dsp:spPr>
        <a:xfrm>
          <a:off x="4712414" y="1925841"/>
          <a:ext cx="815665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815665" y="1711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99855" y="1922566"/>
        <a:ext cx="40783" cy="40783"/>
      </dsp:txXfrm>
    </dsp:sp>
    <dsp:sp modelId="{086C9A8E-E43F-6C44-8781-87F85ADAAAFC}">
      <dsp:nvSpPr>
        <dsp:cNvPr id="0" name=""/>
        <dsp:cNvSpPr/>
      </dsp:nvSpPr>
      <dsp:spPr>
        <a:xfrm>
          <a:off x="5528080" y="1433167"/>
          <a:ext cx="2039164" cy="1019582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1"/>
              </a:solidFill>
            </a:rPr>
            <a:t>Mediante rinvio/ordine di esecuzione</a:t>
          </a:r>
        </a:p>
      </dsp:txBody>
      <dsp:txXfrm>
        <a:off x="5557943" y="1463030"/>
        <a:ext cx="1979438" cy="959856"/>
      </dsp:txXfrm>
    </dsp:sp>
    <dsp:sp modelId="{0CD1BF26-81DD-2646-8E9C-DA024FB75A3E}">
      <dsp:nvSpPr>
        <dsp:cNvPr id="0" name=""/>
        <dsp:cNvSpPr/>
      </dsp:nvSpPr>
      <dsp:spPr>
        <a:xfrm rot="3041941">
          <a:off x="1806178" y="3010358"/>
          <a:ext cx="1287769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1287769" y="17116"/>
              </a:lnTo>
            </a:path>
          </a:pathLst>
        </a:cu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417869" y="2995280"/>
        <a:ext cx="64388" cy="64388"/>
      </dsp:txXfrm>
    </dsp:sp>
    <dsp:sp modelId="{38FE8AB1-02B5-9C4D-A302-C2B5B9A8ADB7}">
      <dsp:nvSpPr>
        <dsp:cNvPr id="0" name=""/>
        <dsp:cNvSpPr/>
      </dsp:nvSpPr>
      <dsp:spPr>
        <a:xfrm>
          <a:off x="2857896" y="3015941"/>
          <a:ext cx="2039164" cy="1019582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Procedimento ordinario</a:t>
          </a:r>
        </a:p>
      </dsp:txBody>
      <dsp:txXfrm>
        <a:off x="2887759" y="3045804"/>
        <a:ext cx="1979438" cy="959856"/>
      </dsp:txXfrm>
    </dsp:sp>
    <dsp:sp modelId="{1B0A7D40-7838-294E-BB14-CCB58448F17C}">
      <dsp:nvSpPr>
        <dsp:cNvPr id="0" name=""/>
        <dsp:cNvSpPr/>
      </dsp:nvSpPr>
      <dsp:spPr>
        <a:xfrm rot="2752674">
          <a:off x="4812287" y="3708922"/>
          <a:ext cx="558069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558069" y="17116"/>
              </a:lnTo>
            </a:path>
          </a:pathLst>
        </a:custGeom>
        <a:noFill/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077370" y="3712087"/>
        <a:ext cx="27903" cy="27903"/>
      </dsp:txXfrm>
    </dsp:sp>
    <dsp:sp modelId="{02D9AFCA-71CE-E545-A3AD-A22107A4D926}">
      <dsp:nvSpPr>
        <dsp:cNvPr id="0" name=""/>
        <dsp:cNvSpPr/>
      </dsp:nvSpPr>
      <dsp:spPr>
        <a:xfrm>
          <a:off x="5285582" y="3114004"/>
          <a:ext cx="2888456" cy="1624683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chemeClr val="tx1"/>
              </a:solidFill>
            </a:rPr>
            <a:t>Mediante riformulazione delle norme internazionali</a:t>
          </a:r>
        </a:p>
      </dsp:txBody>
      <dsp:txXfrm>
        <a:off x="5333167" y="3161589"/>
        <a:ext cx="2793286" cy="15295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A25D72-51BD-4E42-A16C-ECBC2DECA007}">
      <dsp:nvSpPr>
        <dsp:cNvPr id="0" name=""/>
        <dsp:cNvSpPr/>
      </dsp:nvSpPr>
      <dsp:spPr>
        <a:xfrm>
          <a:off x="2713" y="1199012"/>
          <a:ext cx="2037198" cy="1680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Autorizzazione a ratifica ed esecuzione </a:t>
          </a:r>
          <a:r>
            <a:rPr lang="it-IT" sz="1500" kern="1200" dirty="0" err="1"/>
            <a:t>Conv</a:t>
          </a:r>
          <a:r>
            <a:rPr lang="it-IT" sz="1500" kern="1200" dirty="0"/>
            <a:t>. L’</a:t>
          </a:r>
          <a:r>
            <a:rPr lang="it-IT" sz="1500" kern="1200" dirty="0" err="1"/>
            <a:t>Aja</a:t>
          </a:r>
          <a:r>
            <a:rPr lang="it-IT" sz="1500" kern="1200" dirty="0"/>
            <a:t> 1980 sottrazione int. minori</a:t>
          </a:r>
        </a:p>
      </dsp:txBody>
      <dsp:txXfrm>
        <a:off x="41381" y="1237680"/>
        <a:ext cx="1959862" cy="1242870"/>
      </dsp:txXfrm>
    </dsp:sp>
    <dsp:sp modelId="{8C35FCC6-4172-694A-94CF-A8FC43B77596}">
      <dsp:nvSpPr>
        <dsp:cNvPr id="0" name=""/>
        <dsp:cNvSpPr/>
      </dsp:nvSpPr>
      <dsp:spPr>
        <a:xfrm>
          <a:off x="1155285" y="1626925"/>
          <a:ext cx="2205690" cy="2205690"/>
        </a:xfrm>
        <a:prstGeom prst="leftCircularArrow">
          <a:avLst>
            <a:gd name="adj1" fmla="val 2970"/>
            <a:gd name="adj2" fmla="val 363908"/>
            <a:gd name="adj3" fmla="val 2139419"/>
            <a:gd name="adj4" fmla="val 9024489"/>
            <a:gd name="adj5" fmla="val 346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105C07-73DB-224F-8B89-EACEA0472F6C}">
      <dsp:nvSpPr>
        <dsp:cNvPr id="0" name=""/>
        <dsp:cNvSpPr/>
      </dsp:nvSpPr>
      <dsp:spPr>
        <a:xfrm>
          <a:off x="455424" y="2519219"/>
          <a:ext cx="1810843" cy="720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l. 15.1.1994</a:t>
          </a:r>
        </a:p>
      </dsp:txBody>
      <dsp:txXfrm>
        <a:off x="476515" y="2540310"/>
        <a:ext cx="1768661" cy="677930"/>
      </dsp:txXfrm>
    </dsp:sp>
    <dsp:sp modelId="{CABB1F7C-22D3-4F44-8C4C-A541F95FEE65}">
      <dsp:nvSpPr>
        <dsp:cNvPr id="0" name=""/>
        <dsp:cNvSpPr/>
      </dsp:nvSpPr>
      <dsp:spPr>
        <a:xfrm>
          <a:off x="2578210" y="1199012"/>
          <a:ext cx="2037198" cy="1680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Sottrazione di un minore</a:t>
          </a:r>
        </a:p>
      </dsp:txBody>
      <dsp:txXfrm>
        <a:off x="2616878" y="1597736"/>
        <a:ext cx="1959862" cy="1242870"/>
      </dsp:txXfrm>
    </dsp:sp>
    <dsp:sp modelId="{BDED322A-2EB0-E541-8C5D-B72B1FAF4E19}">
      <dsp:nvSpPr>
        <dsp:cNvPr id="0" name=""/>
        <dsp:cNvSpPr/>
      </dsp:nvSpPr>
      <dsp:spPr>
        <a:xfrm>
          <a:off x="3713806" y="179789"/>
          <a:ext cx="2465999" cy="2465999"/>
        </a:xfrm>
        <a:prstGeom prst="circularArrow">
          <a:avLst>
            <a:gd name="adj1" fmla="val 2656"/>
            <a:gd name="adj2" fmla="val 323116"/>
            <a:gd name="adj3" fmla="val 19501373"/>
            <a:gd name="adj4" fmla="val 12575511"/>
            <a:gd name="adj5" fmla="val 309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28C4F5-17BE-FF42-80A6-F288C497E38C}">
      <dsp:nvSpPr>
        <dsp:cNvPr id="0" name=""/>
        <dsp:cNvSpPr/>
      </dsp:nvSpPr>
      <dsp:spPr>
        <a:xfrm>
          <a:off x="3030921" y="838956"/>
          <a:ext cx="1810843" cy="720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01 - 1995</a:t>
          </a:r>
        </a:p>
      </dsp:txBody>
      <dsp:txXfrm>
        <a:off x="3052012" y="860047"/>
        <a:ext cx="1768661" cy="677930"/>
      </dsp:txXfrm>
    </dsp:sp>
    <dsp:sp modelId="{B31B7FDA-EAF8-3046-95F5-02576FE57B91}">
      <dsp:nvSpPr>
        <dsp:cNvPr id="0" name=""/>
        <dsp:cNvSpPr/>
      </dsp:nvSpPr>
      <dsp:spPr>
        <a:xfrm>
          <a:off x="5153707" y="1199012"/>
          <a:ext cx="2037198" cy="16802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Entrata in vigore della Convenzione dell’</a:t>
          </a:r>
          <a:r>
            <a:rPr lang="it-IT" sz="1500" kern="1200" dirty="0" err="1"/>
            <a:t>Aja</a:t>
          </a:r>
          <a:r>
            <a:rPr lang="it-IT" sz="1500" kern="1200" dirty="0"/>
            <a:t> sul piano internazionale</a:t>
          </a:r>
        </a:p>
      </dsp:txBody>
      <dsp:txXfrm>
        <a:off x="5192375" y="1237680"/>
        <a:ext cx="1959862" cy="1242870"/>
      </dsp:txXfrm>
    </dsp:sp>
    <dsp:sp modelId="{AD7EA5F4-BC29-6E47-B46B-846A4E05AEBB}">
      <dsp:nvSpPr>
        <dsp:cNvPr id="0" name=""/>
        <dsp:cNvSpPr/>
      </dsp:nvSpPr>
      <dsp:spPr>
        <a:xfrm>
          <a:off x="5606418" y="2519219"/>
          <a:ext cx="1810843" cy="7201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10.5.1995</a:t>
          </a:r>
        </a:p>
      </dsp:txBody>
      <dsp:txXfrm>
        <a:off x="5627509" y="2540310"/>
        <a:ext cx="1768661" cy="677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17684-3C66-0F48-8175-78191683551B}" type="datetimeFigureOut">
              <a:rPr lang="it-IT" smtClean="0"/>
              <a:pPr/>
              <a:t>07/03/23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1A1DA-62AE-A94B-9042-83CD0F7CCBD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3987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BE199-12E8-2242-A60A-277BC1455221}" type="datetimeFigureOut">
              <a:rPr lang="it-IT" smtClean="0"/>
              <a:pPr/>
              <a:t>07/03/23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685800"/>
            <a:ext cx="45878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6BB13-1F7D-7845-AEAC-21DDCE0240E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21234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7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5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2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0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7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4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2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9" algn="l" defTabSz="45714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16BB13-1F7D-7845-AEAC-21DDCE0240EF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99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2B9EFB-9A2A-AE4A-97F2-4EE0DD7F1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5531" y="1051956"/>
            <a:ext cx="6453188" cy="2237822"/>
          </a:xfrm>
        </p:spPr>
        <p:txBody>
          <a:bodyPr anchor="b"/>
          <a:lstStyle>
            <a:lvl1pPr algn="ctr">
              <a:defRPr sz="4234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6A3C226-E611-6C42-B223-86C72DAF7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531" y="3376077"/>
            <a:ext cx="6453188" cy="1551894"/>
          </a:xfrm>
        </p:spPr>
        <p:txBody>
          <a:bodyPr/>
          <a:lstStyle>
            <a:lvl1pPr marL="0" indent="0" algn="ctr">
              <a:buNone/>
              <a:defRPr sz="1694"/>
            </a:lvl1pPr>
            <a:lvl2pPr marL="322646" indent="0" algn="ctr">
              <a:buNone/>
              <a:defRPr sz="1411"/>
            </a:lvl2pPr>
            <a:lvl3pPr marL="645292" indent="0" algn="ctr">
              <a:buNone/>
              <a:defRPr sz="1270"/>
            </a:lvl3pPr>
            <a:lvl4pPr marL="967938" indent="0" algn="ctr">
              <a:buNone/>
              <a:defRPr sz="1129"/>
            </a:lvl4pPr>
            <a:lvl5pPr marL="1290584" indent="0" algn="ctr">
              <a:buNone/>
              <a:defRPr sz="1129"/>
            </a:lvl5pPr>
            <a:lvl6pPr marL="1613230" indent="0" algn="ctr">
              <a:buNone/>
              <a:defRPr sz="1129"/>
            </a:lvl6pPr>
            <a:lvl7pPr marL="1935876" indent="0" algn="ctr">
              <a:buNone/>
              <a:defRPr sz="1129"/>
            </a:lvl7pPr>
            <a:lvl8pPr marL="2258522" indent="0" algn="ctr">
              <a:buNone/>
              <a:defRPr sz="1129"/>
            </a:lvl8pPr>
            <a:lvl9pPr marL="2581168" indent="0" algn="ctr">
              <a:buNone/>
              <a:defRPr sz="1129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CDF28C-E364-A54F-983A-1CFF1B752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F22-C5D8-B047-9E11-7F05894C7307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268CA9A-E613-FE43-8F38-F90988A8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9B4B02-98FF-9940-B523-6227E5CC5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98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86C08E-6D00-FE41-AF40-2151B0100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AB36244-A8BB-FA42-99E6-76390993A4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48353B-34A1-1347-BC1B-E422C404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E556-037E-224A-A5DA-0112DED0E2A3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0F4EFE-BBEC-6E4D-A2F3-F350B1786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FD664D-4EE3-D247-85A8-8FDFF7F2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31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31323EF-6153-BB41-B597-162704FDC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157417" y="342220"/>
            <a:ext cx="1855291" cy="544725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40D7304-2F8D-114F-B619-AD098E561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91542" y="342220"/>
            <a:ext cx="5458321" cy="5447253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07DA6A-29A4-6447-9361-4C80AB53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3AA5-923E-E04E-AEA5-441BB54F5693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666465-148E-5640-9F85-EDAE8C03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C59898-DEFE-DC4D-A611-E2411F4C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919449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04CBB9-7F53-D74C-B86E-64BBA022A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F3058B-A845-5F48-8D6F-D94A7BA43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78982A-2B3E-8749-B872-5898AED9C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BC88-A634-D94A-B6F4-E1C0D93C1647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2015AE-D998-2A4D-9AFF-736AB1880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2A3F96-CBEC-E149-8C77-B49C32A36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63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40AC1A-3230-3047-B5BB-EC936744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61" y="1602484"/>
            <a:ext cx="7421166" cy="2673781"/>
          </a:xfrm>
        </p:spPr>
        <p:txBody>
          <a:bodyPr anchor="b"/>
          <a:lstStyle>
            <a:lvl1pPr>
              <a:defRPr sz="4234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F7CB44-96A9-7841-B8A5-7F2BF98F3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061" y="4301560"/>
            <a:ext cx="7421166" cy="1406078"/>
          </a:xfrm>
        </p:spPr>
        <p:txBody>
          <a:bodyPr/>
          <a:lstStyle>
            <a:lvl1pPr marL="0" indent="0">
              <a:buNone/>
              <a:defRPr sz="1694">
                <a:solidFill>
                  <a:schemeClr val="tx1">
                    <a:tint val="75000"/>
                  </a:schemeClr>
                </a:solidFill>
              </a:defRPr>
            </a:lvl1pPr>
            <a:lvl2pPr marL="322646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2pPr>
            <a:lvl3pPr marL="64529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3pPr>
            <a:lvl4pPr marL="967938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4pPr>
            <a:lvl5pPr marL="1290584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5pPr>
            <a:lvl6pPr marL="1613230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6pPr>
            <a:lvl7pPr marL="1935876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7pPr>
            <a:lvl8pPr marL="2258522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8pPr>
            <a:lvl9pPr marL="2581168" indent="0">
              <a:buNone/>
              <a:defRPr sz="11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85FBE4-CE63-E345-B8E5-DB195D0A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5611-A616-4244-8BBB-2AF8F8A542BE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FB63C7-B42B-D24D-8FB9-EE9540A9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5307B6-AD89-1B43-8776-4A969E79F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17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3E76F1-8AA8-AB41-92EA-705F9A94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5BF0C8-5960-E14B-8FBE-D54D004D5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1542" y="1711101"/>
            <a:ext cx="3656806" cy="4078372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0F8D07-F048-A943-99F9-8AEEF47F4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5902" y="1711101"/>
            <a:ext cx="3656806" cy="4078372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F024E4-B33E-9946-B326-F7233DA04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3AA5-923E-E04E-AEA5-441BB54F5693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6679FE3-AFAC-2548-8C59-2C59EC13F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1E4A95F-D263-ED47-9D8A-9418DC17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04322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449793-90A5-1846-9463-0AF2A4435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3" y="342220"/>
            <a:ext cx="7421166" cy="124240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69EB69-94E4-D542-8553-3F857AB0C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2663" y="1575701"/>
            <a:ext cx="3640001" cy="772227"/>
          </a:xfrm>
        </p:spPr>
        <p:txBody>
          <a:bodyPr anchor="b"/>
          <a:lstStyle>
            <a:lvl1pPr marL="0" indent="0">
              <a:buNone/>
              <a:defRPr sz="1694" b="1"/>
            </a:lvl1pPr>
            <a:lvl2pPr marL="322646" indent="0">
              <a:buNone/>
              <a:defRPr sz="1411" b="1"/>
            </a:lvl2pPr>
            <a:lvl3pPr marL="645292" indent="0">
              <a:buNone/>
              <a:defRPr sz="1270" b="1"/>
            </a:lvl3pPr>
            <a:lvl4pPr marL="967938" indent="0">
              <a:buNone/>
              <a:defRPr sz="1129" b="1"/>
            </a:lvl4pPr>
            <a:lvl5pPr marL="1290584" indent="0">
              <a:buNone/>
              <a:defRPr sz="1129" b="1"/>
            </a:lvl5pPr>
            <a:lvl6pPr marL="1613230" indent="0">
              <a:buNone/>
              <a:defRPr sz="1129" b="1"/>
            </a:lvl6pPr>
            <a:lvl7pPr marL="1935876" indent="0">
              <a:buNone/>
              <a:defRPr sz="1129" b="1"/>
            </a:lvl7pPr>
            <a:lvl8pPr marL="2258522" indent="0">
              <a:buNone/>
              <a:defRPr sz="1129" b="1"/>
            </a:lvl8pPr>
            <a:lvl9pPr marL="2581168" indent="0">
              <a:buNone/>
              <a:defRPr sz="1129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7E76E65-2AB5-1244-BC43-267B037B2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663" y="2347928"/>
            <a:ext cx="3640001" cy="3453449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12D77E5-7313-CB4F-A460-A080910621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55902" y="1575701"/>
            <a:ext cx="3657927" cy="772227"/>
          </a:xfrm>
        </p:spPr>
        <p:txBody>
          <a:bodyPr anchor="b"/>
          <a:lstStyle>
            <a:lvl1pPr marL="0" indent="0">
              <a:buNone/>
              <a:defRPr sz="1694" b="1"/>
            </a:lvl1pPr>
            <a:lvl2pPr marL="322646" indent="0">
              <a:buNone/>
              <a:defRPr sz="1411" b="1"/>
            </a:lvl2pPr>
            <a:lvl3pPr marL="645292" indent="0">
              <a:buNone/>
              <a:defRPr sz="1270" b="1"/>
            </a:lvl3pPr>
            <a:lvl4pPr marL="967938" indent="0">
              <a:buNone/>
              <a:defRPr sz="1129" b="1"/>
            </a:lvl4pPr>
            <a:lvl5pPr marL="1290584" indent="0">
              <a:buNone/>
              <a:defRPr sz="1129" b="1"/>
            </a:lvl5pPr>
            <a:lvl6pPr marL="1613230" indent="0">
              <a:buNone/>
              <a:defRPr sz="1129" b="1"/>
            </a:lvl6pPr>
            <a:lvl7pPr marL="1935876" indent="0">
              <a:buNone/>
              <a:defRPr sz="1129" b="1"/>
            </a:lvl7pPr>
            <a:lvl8pPr marL="2258522" indent="0">
              <a:buNone/>
              <a:defRPr sz="1129" b="1"/>
            </a:lvl8pPr>
            <a:lvl9pPr marL="2581168" indent="0">
              <a:buNone/>
              <a:defRPr sz="1129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03EA95E-DDB1-BB42-8887-B27641015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55902" y="2347928"/>
            <a:ext cx="3657927" cy="3453449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DB809B-7D22-D845-9E7F-F3761A43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48E68-8B4C-6041-A064-51020BD57CA9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DF2332A-BCA4-3642-A465-7F3BC779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C8113D2-3BC8-4E45-8361-FC1B74F0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25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5559B4-3CEB-5444-B8AF-0EF93563B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9948AC9-ED1C-354C-9D8B-66A325C64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F825-9BDE-3D4A-8E2E-8127D31C4ABB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0F2D3F8-70D1-EA42-BCA1-027BCDC4B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F511EBD-67E0-D141-8B48-0DD751EF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74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435B1E8-2EC7-E443-8F6D-3E7DBBE0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53AA5-923E-E04E-AEA5-441BB54F5693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C338137-DC10-B94B-A237-5838DF1CF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ADA244A-DDE5-A04A-9D59-DF7A3F8E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62650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554179-B360-B04F-B0F1-F448CB2E6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3" y="428519"/>
            <a:ext cx="2775094" cy="1499817"/>
          </a:xfrm>
        </p:spPr>
        <p:txBody>
          <a:bodyPr anchor="b"/>
          <a:lstStyle>
            <a:lvl1pPr>
              <a:defRPr sz="2258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E21CF9-83CF-404C-B792-5B58E0A00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927" y="925483"/>
            <a:ext cx="4355902" cy="4567896"/>
          </a:xfrm>
        </p:spPr>
        <p:txBody>
          <a:bodyPr/>
          <a:lstStyle>
            <a:lvl1pPr>
              <a:defRPr sz="2258"/>
            </a:lvl1pPr>
            <a:lvl2pPr>
              <a:defRPr sz="1976"/>
            </a:lvl2pPr>
            <a:lvl3pPr>
              <a:defRPr sz="1694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28B2283-7BD1-7543-BEF9-82D7461B1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2663" y="1928336"/>
            <a:ext cx="2775094" cy="3572482"/>
          </a:xfrm>
        </p:spPr>
        <p:txBody>
          <a:bodyPr/>
          <a:lstStyle>
            <a:lvl1pPr marL="0" indent="0">
              <a:buNone/>
              <a:defRPr sz="1129"/>
            </a:lvl1pPr>
            <a:lvl2pPr marL="322646" indent="0">
              <a:buNone/>
              <a:defRPr sz="988"/>
            </a:lvl2pPr>
            <a:lvl3pPr marL="645292" indent="0">
              <a:buNone/>
              <a:defRPr sz="847"/>
            </a:lvl3pPr>
            <a:lvl4pPr marL="967938" indent="0">
              <a:buNone/>
              <a:defRPr sz="706"/>
            </a:lvl4pPr>
            <a:lvl5pPr marL="1290584" indent="0">
              <a:buNone/>
              <a:defRPr sz="706"/>
            </a:lvl5pPr>
            <a:lvl6pPr marL="1613230" indent="0">
              <a:buNone/>
              <a:defRPr sz="706"/>
            </a:lvl6pPr>
            <a:lvl7pPr marL="1935876" indent="0">
              <a:buNone/>
              <a:defRPr sz="706"/>
            </a:lvl7pPr>
            <a:lvl8pPr marL="2258522" indent="0">
              <a:buNone/>
              <a:defRPr sz="706"/>
            </a:lvl8pPr>
            <a:lvl9pPr marL="2581168" indent="0">
              <a:buNone/>
              <a:defRPr sz="706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ADD817-AA95-1B44-9E51-FAB9A25E5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24358-1CD5-DC43-9707-F858896EB8FC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444A54-E31C-DA4B-BAF7-936D438B7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6D1C02-49A2-5240-9762-EF14C61D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19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803097-016F-7040-AEAB-E5319974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663" y="428519"/>
            <a:ext cx="2775094" cy="1499817"/>
          </a:xfrm>
        </p:spPr>
        <p:txBody>
          <a:bodyPr anchor="b"/>
          <a:lstStyle>
            <a:lvl1pPr>
              <a:defRPr sz="2258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C9C41E5-B9AE-5E45-9788-67BE74EEBD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57927" y="925483"/>
            <a:ext cx="4355902" cy="4567896"/>
          </a:xfrm>
        </p:spPr>
        <p:txBody>
          <a:bodyPr/>
          <a:lstStyle>
            <a:lvl1pPr marL="0" indent="0">
              <a:buNone/>
              <a:defRPr sz="2258"/>
            </a:lvl1pPr>
            <a:lvl2pPr marL="322646" indent="0">
              <a:buNone/>
              <a:defRPr sz="1976"/>
            </a:lvl2pPr>
            <a:lvl3pPr marL="645292" indent="0">
              <a:buNone/>
              <a:defRPr sz="1694"/>
            </a:lvl3pPr>
            <a:lvl4pPr marL="967938" indent="0">
              <a:buNone/>
              <a:defRPr sz="1411"/>
            </a:lvl4pPr>
            <a:lvl5pPr marL="1290584" indent="0">
              <a:buNone/>
              <a:defRPr sz="1411"/>
            </a:lvl5pPr>
            <a:lvl6pPr marL="1613230" indent="0">
              <a:buNone/>
              <a:defRPr sz="1411"/>
            </a:lvl6pPr>
            <a:lvl7pPr marL="1935876" indent="0">
              <a:buNone/>
              <a:defRPr sz="1411"/>
            </a:lvl7pPr>
            <a:lvl8pPr marL="2258522" indent="0">
              <a:buNone/>
              <a:defRPr sz="1411"/>
            </a:lvl8pPr>
            <a:lvl9pPr marL="2581168" indent="0">
              <a:buNone/>
              <a:defRPr sz="1411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EC4D46-16F2-394D-8E1D-037778716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2663" y="1928336"/>
            <a:ext cx="2775094" cy="3572482"/>
          </a:xfrm>
        </p:spPr>
        <p:txBody>
          <a:bodyPr/>
          <a:lstStyle>
            <a:lvl1pPr marL="0" indent="0">
              <a:buNone/>
              <a:defRPr sz="1129"/>
            </a:lvl1pPr>
            <a:lvl2pPr marL="322646" indent="0">
              <a:buNone/>
              <a:defRPr sz="988"/>
            </a:lvl2pPr>
            <a:lvl3pPr marL="645292" indent="0">
              <a:buNone/>
              <a:defRPr sz="847"/>
            </a:lvl3pPr>
            <a:lvl4pPr marL="967938" indent="0">
              <a:buNone/>
              <a:defRPr sz="706"/>
            </a:lvl4pPr>
            <a:lvl5pPr marL="1290584" indent="0">
              <a:buNone/>
              <a:defRPr sz="706"/>
            </a:lvl5pPr>
            <a:lvl6pPr marL="1613230" indent="0">
              <a:buNone/>
              <a:defRPr sz="706"/>
            </a:lvl6pPr>
            <a:lvl7pPr marL="1935876" indent="0">
              <a:buNone/>
              <a:defRPr sz="706"/>
            </a:lvl7pPr>
            <a:lvl8pPr marL="2258522" indent="0">
              <a:buNone/>
              <a:defRPr sz="706"/>
            </a:lvl8pPr>
            <a:lvl9pPr marL="2581168" indent="0">
              <a:buNone/>
              <a:defRPr sz="706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4EE2234-8451-1C45-8BF4-83BF71B0C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62E37-7718-D04C-A49E-F63B4C91F0A6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A6BACF-9F1E-134D-9878-77620DA20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0E6C41-99CA-294B-8678-27D84B8E7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253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B58E018-63E1-604B-B030-02C6BEABC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542" y="342220"/>
            <a:ext cx="7421166" cy="12424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1D9E93-9A36-9E46-9771-0B9DBF3E8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1542" y="1711101"/>
            <a:ext cx="7421166" cy="4078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656E7A-ED6A-A84A-9D3B-09B74D50B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91542" y="5957608"/>
            <a:ext cx="1935956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53AA5-923E-E04E-AEA5-441BB54F5693}" type="datetime1">
              <a:rPr lang="it-IT" smtClean="0"/>
              <a:pPr/>
              <a:t>07/03/23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CFC340-057E-F74E-9C5D-1CA805309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50158" y="5957608"/>
            <a:ext cx="2903934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34ECB7-DD15-864E-9AE8-3A1D6A5BB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76752" y="5957608"/>
            <a:ext cx="1935956" cy="3422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603B9-3BC4-0646-B3B0-54008A59829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36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45292" rtl="0" eaLnBrk="1" latinLnBrk="0" hangingPunct="1">
        <a:lnSpc>
          <a:spcPct val="90000"/>
        </a:lnSpc>
        <a:spcBef>
          <a:spcPct val="0"/>
        </a:spcBef>
        <a:buNone/>
        <a:defRPr sz="31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323" indent="-161323" algn="l" defTabSz="645292" rtl="0" eaLnBrk="1" latinLnBrk="0" hangingPunct="1">
        <a:lnSpc>
          <a:spcPct val="90000"/>
        </a:lnSpc>
        <a:spcBef>
          <a:spcPts val="706"/>
        </a:spcBef>
        <a:buFont typeface="Arial" panose="020B0604020202020204" pitchFamily="34" charset="0"/>
        <a:buChar char="•"/>
        <a:defRPr sz="1976" kern="1200">
          <a:solidFill>
            <a:schemeClr val="tx1"/>
          </a:solidFill>
          <a:latin typeface="+mn-lt"/>
          <a:ea typeface="+mn-ea"/>
          <a:cs typeface="+mn-cs"/>
        </a:defRPr>
      </a:lvl1pPr>
      <a:lvl2pPr marL="483969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2pPr>
      <a:lvl3pPr marL="806615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3pPr>
      <a:lvl4pPr marL="1129261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4pPr>
      <a:lvl5pPr marL="1451907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5pPr>
      <a:lvl6pPr marL="1774553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6pPr>
      <a:lvl7pPr marL="2097199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7pPr>
      <a:lvl8pPr marL="2419845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8pPr>
      <a:lvl9pPr marL="2742491" indent="-161323" algn="l" defTabSz="645292" rtl="0" eaLnBrk="1" latinLnBrk="0" hangingPunct="1">
        <a:lnSpc>
          <a:spcPct val="90000"/>
        </a:lnSpc>
        <a:spcBef>
          <a:spcPts val="353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1pPr>
      <a:lvl2pPr marL="322646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2pPr>
      <a:lvl3pPr marL="645292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3pPr>
      <a:lvl4pPr marL="967938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4pPr>
      <a:lvl5pPr marL="1290584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5pPr>
      <a:lvl6pPr marL="1613230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6pPr>
      <a:lvl7pPr marL="1935876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7pPr>
      <a:lvl8pPr marL="2258522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8pPr>
      <a:lvl9pPr marL="2581168" algn="l" defTabSz="645292" rtl="0" eaLnBrk="1" latinLnBrk="0" hangingPunct="1">
        <a:defRPr sz="12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5320" y="1996782"/>
            <a:ext cx="7313613" cy="1645633"/>
          </a:xfrm>
        </p:spPr>
        <p:txBody>
          <a:bodyPr>
            <a:normAutofit/>
          </a:bodyPr>
          <a:lstStyle/>
          <a:p>
            <a:r>
              <a:rPr lang="it-IT" dirty="0"/>
              <a:t>DIRITTO INTERNAZIONALE PRIVATO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7599" y="3835399"/>
            <a:ext cx="6411119" cy="1092571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it-IT" sz="2400" dirty="0"/>
              <a:t>Prof. Sara </a:t>
            </a:r>
            <a:r>
              <a:rPr lang="it-IT" sz="2400" dirty="0" err="1"/>
              <a:t>Tonolo</a:t>
            </a:r>
            <a:r>
              <a:rPr lang="it-IT" sz="2400" dirty="0"/>
              <a:t> -</a:t>
            </a:r>
          </a:p>
          <a:p>
            <a:pPr>
              <a:buFontTx/>
              <a:buChar char="-"/>
            </a:pPr>
            <a:r>
              <a:rPr lang="it-IT" sz="2400" dirty="0"/>
              <a:t> Gorizia,8 marzo 2023-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96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571"/>
    </mc:Choice>
    <mc:Fallback xmlns="">
      <p:transition spd="slow" advTm="5757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5098" y="0"/>
            <a:ext cx="7998942" cy="1750979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L’ADATTAMENTO AL DIRITTO INTERNAZIONALE GENERALE/CONSUETUDINARIO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5098" y="1750979"/>
            <a:ext cx="7998941" cy="3990884"/>
          </a:xfrm>
        </p:spPr>
        <p:txBody>
          <a:bodyPr>
            <a:normAutofit/>
          </a:bodyPr>
          <a:lstStyle/>
          <a:p>
            <a:pPr algn="just"/>
            <a:r>
              <a:rPr lang="it-IT" sz="2800" b="1" u="sng" dirty="0"/>
              <a:t>PROBLEMA</a:t>
            </a:r>
            <a:r>
              <a:rPr lang="it-IT" sz="2800" dirty="0"/>
              <a:t>: possono essere immesse nell’ordinamento italiano norme internazionali in contrasto con la Costituzione?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10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141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158"/>
    </mc:Choice>
    <mc:Fallback xmlns="">
      <p:transition spd="slow" advTm="561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5098" y="0"/>
            <a:ext cx="7998942" cy="1750979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COMPATIBILITA’ DEL DIR. CONS. CON LA COSTITUZIONE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5098" y="1750979"/>
            <a:ext cx="7998941" cy="3990884"/>
          </a:xfrm>
        </p:spPr>
        <p:txBody>
          <a:bodyPr>
            <a:normAutofit/>
          </a:bodyPr>
          <a:lstStyle/>
          <a:p>
            <a:pPr algn="just"/>
            <a:r>
              <a:rPr lang="it-IT" sz="2400" b="1" u="sng" dirty="0"/>
              <a:t>SOLUZIONE</a:t>
            </a:r>
            <a:r>
              <a:rPr lang="it-IT" sz="2400" dirty="0"/>
              <a:t>: inizialmente si distingueva tra:</a:t>
            </a:r>
          </a:p>
          <a:p>
            <a:pPr lvl="1" algn="just"/>
            <a:r>
              <a:rPr lang="it-IT" sz="2400" dirty="0"/>
              <a:t>CONSUETUDINI ANTERIORI ALLA COSTITUZIONE: recepite senza alcun limite nell’ordinamento italiano;</a:t>
            </a:r>
          </a:p>
          <a:p>
            <a:pPr lvl="1" algn="just"/>
            <a:r>
              <a:rPr lang="it-IT" sz="2400" dirty="0"/>
              <a:t>CONSUETUDINI POSTERIORI ALLA COSTITUZIONE: non </a:t>
            </a:r>
            <a:r>
              <a:rPr lang="it-IT" sz="2400" dirty="0" err="1"/>
              <a:t>recepibili</a:t>
            </a:r>
            <a:r>
              <a:rPr lang="it-IT" sz="2400" dirty="0"/>
              <a:t> se in contrasto con i principi fondamentali della Costituzione (Corte </a:t>
            </a:r>
            <a:r>
              <a:rPr lang="it-IT" sz="2400" dirty="0" err="1"/>
              <a:t>Cost</a:t>
            </a:r>
            <a:r>
              <a:rPr lang="it-IT" sz="2400" dirty="0"/>
              <a:t>. 48/79)</a:t>
            </a:r>
            <a:r>
              <a:rPr lang="mr-IN" sz="2400" dirty="0"/>
              <a:t>…</a:t>
            </a:r>
            <a:r>
              <a:rPr lang="it-IT" sz="2400" dirty="0"/>
              <a:t>.però</a:t>
            </a:r>
            <a:r>
              <a:rPr lang="mr-IN" sz="2400" dirty="0"/>
              <a:t>…</a:t>
            </a:r>
            <a:r>
              <a:rPr lang="it-IT" sz="2400" dirty="0"/>
              <a:t>.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11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30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505"/>
    </mc:Choice>
    <mc:Fallback xmlns="">
      <p:transition spd="slow" advTm="945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5098" y="0"/>
            <a:ext cx="7998942" cy="1750979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COMPATIBILITA’ DEL DIRITTO CONS. CON LA COSTITUZIONE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5098" y="1750979"/>
            <a:ext cx="7998941" cy="3990884"/>
          </a:xfrm>
        </p:spPr>
        <p:txBody>
          <a:bodyPr>
            <a:normAutofit/>
          </a:bodyPr>
          <a:lstStyle/>
          <a:p>
            <a:pPr algn="just"/>
            <a:r>
              <a:rPr lang="it-IT" sz="2400" b="1" u="sng" dirty="0"/>
              <a:t>La sentenza della Corte Costituzionale, n. 238 del 2014</a:t>
            </a:r>
            <a:r>
              <a:rPr lang="it-IT" sz="2400" dirty="0"/>
              <a:t> si è pronunciata in senso contrario: per la inapplicabilità entro l’ordinamento italiano della regola consuetudinaria sull’immunità degli Stati dalla giurisdizione (in seguito alla decisione della CIG nel caso Germania c. Italia del 2012)</a:t>
            </a:r>
            <a:r>
              <a:rPr lang="mr-IN" sz="2400" dirty="0"/>
              <a:t>…</a:t>
            </a:r>
            <a:endParaRPr lang="it-IT" sz="2400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166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787"/>
    </mc:Choice>
    <mc:Fallback xmlns="">
      <p:transition spd="slow" advTm="877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1"/>
            <a:ext cx="7743825" cy="1847507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SENTENZA GERMANIA c. ITALIA 3.2.2012 - CIG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830" y="2042810"/>
            <a:ext cx="7882209" cy="43849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800" dirty="0"/>
              <a:t>	La CIG invita l’Italia a rimuovere le sentenze interne che avevano violato l’immunità internazionale della Germania</a:t>
            </a:r>
            <a:r>
              <a:rPr lang="mr-IN" sz="2800" dirty="0"/>
              <a:t>…</a:t>
            </a:r>
            <a:endParaRPr lang="it-IT" sz="2800" dirty="0"/>
          </a:p>
          <a:p>
            <a:pPr algn="just">
              <a:buNone/>
            </a:pPr>
            <a:endParaRPr lang="it-IT" sz="2800" dirty="0"/>
          </a:p>
          <a:p>
            <a:pPr algn="just">
              <a:buNone/>
            </a:pPr>
            <a:r>
              <a:rPr lang="it-IT" sz="2800" dirty="0"/>
              <a:t>	</a:t>
            </a:r>
            <a:r>
              <a:rPr lang="mr-IN" sz="2800" dirty="0"/>
              <a:t>…</a:t>
            </a:r>
            <a:r>
              <a:rPr lang="it-IT" sz="2800" dirty="0"/>
              <a:t>.di conseguenza nel ratificare la Convenzione delle NU sulle immunità degli Stati con l. 2013, n. 5</a:t>
            </a:r>
            <a:r>
              <a:rPr lang="mr-IN" sz="2800" dirty="0"/>
              <a:t>…</a:t>
            </a:r>
            <a:r>
              <a:rPr lang="it-IT" sz="2800" dirty="0"/>
              <a:t>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13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833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425"/>
    </mc:Choice>
    <mc:Fallback xmlns="">
      <p:transition spd="slow" advTm="1144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1"/>
            <a:ext cx="7743825" cy="1847507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SENTENZA GERMANIA c. ITALIA 3.2.2012 - CIG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830" y="2042810"/>
            <a:ext cx="7882209" cy="43849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800" dirty="0"/>
              <a:t>	</a:t>
            </a:r>
            <a:r>
              <a:rPr lang="mr-IN" sz="2800" dirty="0"/>
              <a:t>…</a:t>
            </a:r>
            <a:r>
              <a:rPr lang="it-IT" sz="2800" dirty="0"/>
              <a:t>.Viene inserito un nuovo motivo di revocazione della sentenza nell’art. 395 </a:t>
            </a:r>
            <a:r>
              <a:rPr lang="it-IT" sz="2800" dirty="0" err="1"/>
              <a:t>c.p.c.</a:t>
            </a:r>
            <a:r>
              <a:rPr lang="it-IT" sz="2800" dirty="0"/>
              <a:t>: la sentenza può essere revocata per effetto della sentenza della CIG che accerti la mancanza di giurisdizione del giudice italiano che ha pronunciato la sentenza.</a:t>
            </a:r>
          </a:p>
          <a:p>
            <a:pPr algn="just">
              <a:buNone/>
            </a:pPr>
            <a:r>
              <a:rPr lang="it-IT" sz="2800" dirty="0"/>
              <a:t> </a:t>
            </a:r>
          </a:p>
          <a:p>
            <a:pPr algn="just">
              <a:buNone/>
            </a:pPr>
            <a:r>
              <a:rPr lang="it-IT" sz="2800" dirty="0"/>
              <a:t>	</a:t>
            </a:r>
            <a:r>
              <a:rPr lang="it-IT" sz="2800" b="1" dirty="0"/>
              <a:t>In questo modo si attua anche l’art. 94 Carta ONU</a:t>
            </a:r>
            <a:r>
              <a:rPr lang="mr-IN" sz="2800" dirty="0"/>
              <a:t>…</a:t>
            </a:r>
            <a:r>
              <a:rPr lang="it-IT" sz="2800" dirty="0"/>
              <a:t>poi </a:t>
            </a:r>
            <a:r>
              <a:rPr lang="it-IT" sz="2800" dirty="0" err="1"/>
              <a:t>sent</a:t>
            </a:r>
            <a:r>
              <a:rPr lang="it-IT" sz="2800" dirty="0"/>
              <a:t>. Corte </a:t>
            </a:r>
            <a:r>
              <a:rPr lang="it-IT" sz="2800" dirty="0" err="1"/>
              <a:t>Cost</a:t>
            </a:r>
            <a:r>
              <a:rPr lang="it-IT" sz="2800" dirty="0"/>
              <a:t>. 238/2014 ha rimesso tutto in discussione</a:t>
            </a:r>
            <a:r>
              <a:rPr lang="mr-IN" sz="2800" dirty="0"/>
              <a:t>…</a:t>
            </a:r>
            <a:endParaRPr lang="it-IT" sz="28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14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666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424"/>
    </mc:Choice>
    <mc:Fallback xmlns="">
      <p:transition spd="slow" advTm="1514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5098" y="0"/>
            <a:ext cx="7998942" cy="1750979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SENTENZA C.C. 238/2014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5098" y="1750979"/>
            <a:ext cx="7998941" cy="3990884"/>
          </a:xfrm>
        </p:spPr>
        <p:txBody>
          <a:bodyPr>
            <a:normAutofit/>
          </a:bodyPr>
          <a:lstStyle/>
          <a:p>
            <a:pPr algn="just"/>
            <a:r>
              <a:rPr lang="it-IT" sz="2800" b="1" u="sng" dirty="0"/>
              <a:t>La sentenza della Corte Costituzionale, n. 238 del 2014</a:t>
            </a:r>
            <a:r>
              <a:rPr lang="it-IT" sz="2800" dirty="0"/>
              <a:t> ha affermato che “tutte le norme consuetudinarie possono essere oggetto del giudizio di legittimità costituzionale senza alcun limite temporale quanto alla loro formazione”, inoltre</a:t>
            </a:r>
          </a:p>
          <a:p>
            <a:pPr algn="just"/>
            <a:r>
              <a:rPr lang="it-IT" sz="2800" dirty="0"/>
              <a:t> 		</a:t>
            </a:r>
            <a:r>
              <a:rPr lang="it-IT" sz="2800" b="1" dirty="0"/>
              <a:t>“i principi fondamentali dell’ordinamento costituzionale e i diritti inalienabili della persona umana costituiscono un limite all’ingresso delle norme consuetudinarie nel nostro ordinamento”.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15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152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272"/>
    </mc:Choice>
    <mc:Fallback xmlns="">
      <p:transition spd="slow" advTm="1482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242409"/>
          </a:xfrm>
          <a:solidFill>
            <a:schemeClr val="accent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L’ADATTAMENTO AL DIRITTO INTERNAZIONALE PATTIZIO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/>
              <a:t>Libertà degli Stati e varietà dei procedimenti</a:t>
            </a:r>
          </a:p>
          <a:p>
            <a:pPr algn="just">
              <a:buNone/>
            </a:pPr>
            <a:r>
              <a:rPr lang="it-IT" sz="2800" dirty="0">
                <a:latin typeface="Wingdings"/>
                <a:ea typeface="Wingdings"/>
                <a:cs typeface="Wingdings"/>
              </a:rPr>
              <a:t></a:t>
            </a:r>
          </a:p>
          <a:p>
            <a:pPr algn="just"/>
            <a:r>
              <a:rPr lang="it-IT" sz="2800" dirty="0">
                <a:ea typeface="Wingdings"/>
                <a:cs typeface="Wingdings"/>
              </a:rPr>
              <a:t>Ad es. USA: rinvio automatico e permanente (art. </a:t>
            </a:r>
            <a:r>
              <a:rPr lang="it-IT" sz="2800" dirty="0" err="1">
                <a:ea typeface="Wingdings"/>
                <a:cs typeface="Wingdings"/>
              </a:rPr>
              <a:t>VI</a:t>
            </a:r>
            <a:r>
              <a:rPr lang="it-IT" sz="2800" dirty="0">
                <a:ea typeface="Wingdings"/>
                <a:cs typeface="Wingdings"/>
              </a:rPr>
              <a:t> Cost.); UK: riformulazione.</a:t>
            </a:r>
            <a:endParaRPr lang="it-IT" sz="2800" dirty="0"/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16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666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219"/>
    </mc:Choice>
    <mc:Fallback xmlns="">
      <p:transition spd="slow" advTm="1432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24240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L’ADATTAMENTO AL DIRITTO INTERNAZIONALE PATTIZIO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/>
              <a:t>In Italia non vi è una norma specifica nella Cost. </a:t>
            </a:r>
            <a:r>
              <a:rPr lang="it-IT" sz="2800" dirty="0" err="1"/>
              <a:t>–</a:t>
            </a:r>
            <a:r>
              <a:rPr lang="it-IT" sz="2800" dirty="0"/>
              <a:t> tentativo di Quadri di individuarla nell’art. 10, 1° </a:t>
            </a:r>
            <a:r>
              <a:rPr lang="it-IT" sz="2800" dirty="0" err="1"/>
              <a:t>co</a:t>
            </a:r>
            <a:r>
              <a:rPr lang="it-IT" sz="2800" dirty="0"/>
              <a:t>. Cost., e </a:t>
            </a:r>
            <a:r>
              <a:rPr lang="it-IT" sz="2800" i="1" dirty="0"/>
              <a:t>pacta sunt servanda</a:t>
            </a:r>
            <a:r>
              <a:rPr lang="it-IT" sz="2800" i="1" dirty="0">
                <a:latin typeface="Wingdings"/>
                <a:ea typeface="Wingdings"/>
                <a:cs typeface="Wingdings"/>
              </a:rPr>
              <a:t></a:t>
            </a:r>
            <a:r>
              <a:rPr lang="it-IT" sz="2800" dirty="0"/>
              <a:t>teoria smentita dai lavori preparatori alla Costituzione</a:t>
            </a:r>
            <a:endParaRPr lang="it-IT" sz="2800" i="1" dirty="0"/>
          </a:p>
          <a:p>
            <a:pPr algn="just">
              <a:buNone/>
            </a:pPr>
            <a:r>
              <a:rPr lang="it-IT" sz="2800" dirty="0">
                <a:latin typeface="Wingdings"/>
                <a:ea typeface="Wingdings"/>
                <a:cs typeface="Wingdings"/>
              </a:rPr>
              <a:t></a:t>
            </a:r>
            <a:endParaRPr lang="it-IT" sz="2800" dirty="0"/>
          </a:p>
          <a:p>
            <a:pPr algn="just"/>
            <a:r>
              <a:rPr lang="it-IT" sz="2800" dirty="0"/>
              <a:t>Si deve procedere all’adattamento </a:t>
            </a:r>
            <a:r>
              <a:rPr lang="it-IT" sz="2800" i="1" dirty="0"/>
              <a:t>ad hoc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17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295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930"/>
    </mc:Choice>
    <mc:Fallback xmlns="">
      <p:transition spd="slow" advTm="979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5" y="257411"/>
            <a:ext cx="7743824" cy="80939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PROCEDIMENTI DI ADATTAMENTO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598401"/>
              </p:ext>
            </p:extLst>
          </p:nvPr>
        </p:nvGraphicFramePr>
        <p:xfrm>
          <a:off x="0" y="1066801"/>
          <a:ext cx="8604249" cy="5360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4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606"/>
    </mc:Choice>
    <mc:Fallback xmlns="">
      <p:transition spd="slow" advTm="95606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24240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L’ADATTAMENTO AL DIRITTO INTERNAZIONALE PATTIZIO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30214" y="1499819"/>
            <a:ext cx="7743825" cy="4457790"/>
          </a:xfrm>
        </p:spPr>
        <p:txBody>
          <a:bodyPr>
            <a:normAutofit/>
          </a:bodyPr>
          <a:lstStyle/>
          <a:p>
            <a:r>
              <a:rPr lang="it-IT" sz="2400" u="sng" dirty="0"/>
              <a:t>Adattamento mediante ordine di esecuzione</a:t>
            </a:r>
          </a:p>
          <a:p>
            <a:pPr lvl="1"/>
            <a:r>
              <a:rPr lang="it-IT" sz="2400" dirty="0"/>
              <a:t>Ordine di esecuzione può essere contenuto:</a:t>
            </a:r>
          </a:p>
          <a:p>
            <a:pPr lvl="2"/>
            <a:r>
              <a:rPr lang="it-IT" sz="2400" dirty="0"/>
              <a:t>In l. costituzionale</a:t>
            </a:r>
          </a:p>
          <a:p>
            <a:pPr lvl="2"/>
            <a:r>
              <a:rPr lang="it-IT" sz="2400" dirty="0"/>
              <a:t>In l. ordinaria</a:t>
            </a:r>
          </a:p>
          <a:p>
            <a:pPr lvl="2"/>
            <a:r>
              <a:rPr lang="it-IT" sz="2400" dirty="0"/>
              <a:t>In atto regolamentare</a:t>
            </a:r>
          </a:p>
          <a:p>
            <a:pPr lvl="2" algn="just"/>
            <a:r>
              <a:rPr lang="it-IT" sz="2400" dirty="0"/>
              <a:t>Ma per i t. per la ratifica dei quali è richiesta legge di autorizzazione ex art. 80 Cost. si è sviluppata prassi di inserire ordine di esecuzione nella legge di autorizzazione alla ratifica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19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70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099"/>
    </mc:Choice>
    <mc:Fallback xmlns="">
      <p:transition spd="slow" advTm="1220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6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196557"/>
            <a:ext cx="7743825" cy="184461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GERARCHIA - RAPPORTO TRA DIRITTO INTERNAZIONALE E DIRITTO INTERNO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0214" y="2041168"/>
            <a:ext cx="7743825" cy="3700695"/>
          </a:xfrm>
        </p:spPr>
        <p:txBody>
          <a:bodyPr/>
          <a:lstStyle/>
          <a:p>
            <a:r>
              <a:rPr lang="it-IT" dirty="0"/>
              <a:t>Il diritto interno si adegua agli obblighi posti dal diritto internazionale</a:t>
            </a:r>
          </a:p>
          <a:p>
            <a:pPr>
              <a:buNone/>
            </a:pPr>
            <a:r>
              <a:rPr lang="it-IT" dirty="0">
                <a:latin typeface="Wingdings"/>
                <a:ea typeface="Wingdings"/>
                <a:cs typeface="Wingdings"/>
              </a:rPr>
              <a:t></a:t>
            </a:r>
            <a:endParaRPr lang="it-IT" dirty="0"/>
          </a:p>
          <a:p>
            <a:r>
              <a:rPr lang="it-IT" dirty="0"/>
              <a:t>ADATTAMENTO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822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77"/>
    </mc:Choice>
    <mc:Fallback xmlns="">
      <p:transition spd="slow" advTm="419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24240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L’ADATTAMENTO AL DIRITTO INTERNAZIONALE PATTIZIO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 err="1"/>
              <a:t>Quindi…per</a:t>
            </a:r>
            <a:r>
              <a:rPr lang="it-IT" sz="2800" dirty="0"/>
              <a:t> i trattati di cui all’art. 80 Cost.</a:t>
            </a:r>
          </a:p>
          <a:p>
            <a:pPr algn="just">
              <a:buNone/>
            </a:pPr>
            <a:r>
              <a:rPr lang="it-IT" sz="2800" dirty="0">
                <a:latin typeface="Wingdings"/>
                <a:ea typeface="Wingdings"/>
                <a:cs typeface="Wingdings"/>
              </a:rPr>
              <a:t></a:t>
            </a:r>
            <a:endParaRPr lang="it-IT" sz="2800" dirty="0"/>
          </a:p>
          <a:p>
            <a:pPr algn="just"/>
            <a:r>
              <a:rPr lang="it-IT" sz="2800" dirty="0"/>
              <a:t>Ordine di esecuzione viene dato prima della ratifica del trattato ma produce effetti a partire dalla data di entrata in vigore del trattato:</a:t>
            </a:r>
          </a:p>
          <a:p>
            <a:pPr algn="just"/>
            <a:r>
              <a:rPr lang="it-IT" sz="2800" dirty="0"/>
              <a:t>“piena e intera esecuzione è data al trattato a partire dalla sua data di entrata in vigore”.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20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549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883"/>
    </mc:Choice>
    <mc:Fallback xmlns="">
      <p:transition spd="slow" advTm="938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24240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PROBLEMA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Può applicarsi il trattato nel periodo intercorrente tra la legge di autorizzazione alla ratifica ed esecuzione e la sua entrata in vigore sul piano internazionale?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21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263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888"/>
    </mc:Choice>
    <mc:Fallback xmlns="">
      <p:transition spd="slow" advTm="768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24240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PROBLEMA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592138" y="1711325"/>
          <a:ext cx="7419975" cy="4078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07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836"/>
    </mc:Choice>
    <mc:Fallback xmlns="">
      <p:transition spd="slow" advTm="157836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24240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SOLUZIONE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Cass.22.11.1997 </a:t>
            </a:r>
            <a:r>
              <a:rPr lang="it-IT" sz="2400" dirty="0" err="1"/>
              <a:t>n</a:t>
            </a:r>
            <a:r>
              <a:rPr lang="it-IT" sz="2400" dirty="0"/>
              <a:t>. 11696: si ipotizza che, in assenza di espressa previsione che subordini operatività a entrata in vigore del trattato sul piano internazionale, il trattato produca i suoi effetti già al momento dell’entrata in vigore della legge di autorizzazione alla ratifica contenente l’ordine di esecuzione.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56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492"/>
    </mc:Choice>
    <mc:Fallback xmlns="">
      <p:transition spd="slow" advTm="99492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GERARCHIA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Trattati internazionali </a:t>
            </a:r>
            <a:r>
              <a:rPr lang="it-IT" sz="2400" dirty="0" err="1"/>
              <a:t>–</a:t>
            </a:r>
            <a:r>
              <a:rPr lang="it-IT" sz="2400" dirty="0"/>
              <a:t> leggi nazionali</a:t>
            </a:r>
          </a:p>
          <a:p>
            <a:pPr lvl="1" algn="just">
              <a:buNone/>
            </a:pPr>
            <a:r>
              <a:rPr lang="it-IT" sz="2400" dirty="0"/>
              <a:t>			- art. 55 </a:t>
            </a:r>
            <a:r>
              <a:rPr lang="it-IT" sz="2400" dirty="0" err="1"/>
              <a:t>Cost</a:t>
            </a:r>
            <a:r>
              <a:rPr lang="it-IT" sz="2400" dirty="0"/>
              <a:t>. francese;</a:t>
            </a:r>
          </a:p>
          <a:p>
            <a:pPr lvl="1" algn="just">
              <a:buNone/>
            </a:pPr>
            <a:r>
              <a:rPr lang="it-IT" sz="2400" dirty="0"/>
              <a:t>			- art. 28 </a:t>
            </a:r>
            <a:r>
              <a:rPr lang="it-IT" sz="2400" dirty="0" err="1"/>
              <a:t>Cost</a:t>
            </a:r>
            <a:r>
              <a:rPr lang="it-IT" sz="2400" dirty="0"/>
              <a:t>. greca;</a:t>
            </a:r>
          </a:p>
          <a:p>
            <a:pPr lvl="1" algn="just">
              <a:buNone/>
            </a:pPr>
            <a:r>
              <a:rPr lang="it-IT" sz="2400" dirty="0"/>
              <a:t>			- art. 117 </a:t>
            </a:r>
            <a:r>
              <a:rPr lang="it-IT" sz="2400" dirty="0" err="1"/>
              <a:t>Cost</a:t>
            </a:r>
            <a:r>
              <a:rPr lang="it-IT" sz="2400" dirty="0"/>
              <a:t>. italiana (art. 2 l. 218/95)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5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126"/>
    </mc:Choice>
    <mc:Fallback xmlns="">
      <p:transition spd="slow" advTm="941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832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u="sng" dirty="0"/>
              <a:t>In ITALIA</a:t>
            </a:r>
            <a:r>
              <a:rPr lang="it-IT" dirty="0"/>
              <a:t>, poiché per effetto della l. cost., 18.10.2001 </a:t>
            </a:r>
            <a:r>
              <a:rPr lang="it-IT" dirty="0" err="1"/>
              <a:t>n</a:t>
            </a:r>
            <a:r>
              <a:rPr lang="it-IT" dirty="0"/>
              <a:t>. </a:t>
            </a:r>
            <a:r>
              <a:rPr lang="it-IT" dirty="0" err="1"/>
              <a:t>3</a:t>
            </a:r>
            <a:r>
              <a:rPr lang="it-IT" dirty="0"/>
              <a:t>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“la potestà legislativa è esercitata dallo Stato e dalle Regioni nel rispetto della Costituzione nonché dei vincoli derivanti dall’ordinamento comunitario e dagli obblighi internazionali” (art. 117, 1° </a:t>
            </a:r>
            <a:r>
              <a:rPr lang="it-IT" sz="2400" dirty="0" err="1"/>
              <a:t>co</a:t>
            </a:r>
            <a:r>
              <a:rPr lang="it-IT" sz="2400" dirty="0"/>
              <a:t>.)</a:t>
            </a:r>
          </a:p>
          <a:p>
            <a:pPr algn="just">
              <a:buNone/>
            </a:pPr>
            <a:r>
              <a:rPr lang="it-IT" sz="2400" dirty="0">
                <a:latin typeface="Wingdings"/>
                <a:ea typeface="Wingdings"/>
                <a:cs typeface="Wingdings"/>
              </a:rPr>
              <a:t></a:t>
            </a:r>
            <a:endParaRPr lang="it-IT" sz="2400" dirty="0"/>
          </a:p>
          <a:p>
            <a:pPr algn="just"/>
            <a:r>
              <a:rPr lang="it-IT" sz="2400" dirty="0"/>
              <a:t>Si fornisce garanzia costituzionale all’osservanza di </a:t>
            </a:r>
            <a:r>
              <a:rPr lang="it-IT" sz="2400" dirty="0">
                <a:solidFill>
                  <a:srgbClr val="FF0000"/>
                </a:solidFill>
              </a:rPr>
              <a:t>tutti </a:t>
            </a:r>
            <a:r>
              <a:rPr lang="it-IT" sz="2400" dirty="0"/>
              <a:t>gli obblighi internazionali pattizi e prevalenza sulle leggi  anche se successive?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25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478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301"/>
    </mc:Choice>
    <mc:Fallback xmlns="">
      <p:transition spd="slow" advTm="1413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 err="1"/>
              <a:t>Quindi…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tx1"/>
              </a:buClr>
            </a:pPr>
            <a:r>
              <a:rPr lang="it-IT" dirty="0"/>
              <a:t>In caso di contrasto tra una legge e un trattato internazionale</a:t>
            </a:r>
            <a:r>
              <a:rPr lang="it-IT" dirty="0">
                <a:latin typeface="Wingdings"/>
                <a:ea typeface="Wingdings"/>
                <a:cs typeface="Wingdings"/>
              </a:rPr>
              <a:t></a:t>
            </a:r>
            <a:r>
              <a:rPr lang="it-IT" dirty="0"/>
              <a:t>dovrebbe prevalere in ogni caso il trattato</a:t>
            </a:r>
          </a:p>
          <a:p>
            <a:pPr algn="just">
              <a:buClr>
                <a:schemeClr val="tx1"/>
              </a:buClr>
              <a:buNone/>
            </a:pPr>
            <a:r>
              <a:rPr lang="it-IT" dirty="0">
                <a:latin typeface="Wingdings"/>
                <a:ea typeface="Wingdings"/>
                <a:cs typeface="Wingdings"/>
              </a:rPr>
              <a:t></a:t>
            </a:r>
            <a:endParaRPr lang="it-IT" dirty="0"/>
          </a:p>
          <a:p>
            <a:pPr algn="just">
              <a:buClr>
                <a:schemeClr val="tx1"/>
              </a:buClr>
            </a:pPr>
            <a:r>
              <a:rPr lang="it-IT" dirty="0"/>
              <a:t>Tramite il meccanismo del controllo di costituzionalità delle leggi affidato alla Corte Costituzionale- Corte Cost. 22.10.2007 n.348 e 349.</a:t>
            </a:r>
          </a:p>
          <a:p>
            <a:pPr algn="just">
              <a:buClr>
                <a:schemeClr val="tx1"/>
              </a:buClr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26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308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8201"/>
    </mc:Choice>
    <mc:Fallback xmlns="">
      <p:transition spd="slow" advTm="1282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dirty="0"/>
              <a:t>Tuttavia…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6400" y="1168400"/>
            <a:ext cx="7606308" cy="4621073"/>
          </a:xfrm>
        </p:spPr>
        <p:txBody>
          <a:bodyPr>
            <a:noAutofit/>
          </a:bodyPr>
          <a:lstStyle/>
          <a:p>
            <a:pPr algn="just">
              <a:buClr>
                <a:schemeClr val="tx1"/>
              </a:buClr>
            </a:pPr>
            <a:r>
              <a:rPr lang="it-IT" sz="2800" b="1" dirty="0"/>
              <a:t>La Corte </a:t>
            </a:r>
            <a:r>
              <a:rPr lang="it-IT" sz="2800" b="1" dirty="0" err="1"/>
              <a:t>Cost</a:t>
            </a:r>
            <a:r>
              <a:rPr lang="it-IT" sz="2800" b="1" dirty="0"/>
              <a:t>. ha precisato che “</a:t>
            </a:r>
            <a:r>
              <a:rPr lang="it-IT" sz="2800" i="1" dirty="0"/>
              <a:t>Quanto detto sinora non significa che l</a:t>
            </a:r>
            <a:r>
              <a:rPr lang="it-IT" sz="2800" b="1" i="1" dirty="0"/>
              <a:t>e norme della CEDU</a:t>
            </a:r>
            <a:r>
              <a:rPr lang="it-IT" sz="2800" i="1" dirty="0"/>
              <a:t>, quali interpretate dalla Corte di Strasburgo, acquistano la forza delle norme costituzionali e sono perciò immuni dal controllo di legittimità costituzionale di questa Corte. Proprio perché si tratta di norme che integrano il parametro costituzionale, ma rimangono pur sempre ad un livello sub-costituzionale, </a:t>
            </a:r>
            <a:r>
              <a:rPr lang="it-IT" sz="2800" b="1" i="1" dirty="0"/>
              <a:t>è necessario che esse siano conformi a Costituzione”</a:t>
            </a:r>
            <a:r>
              <a:rPr lang="it-IT" sz="2800" i="1" dirty="0"/>
              <a:t>.</a:t>
            </a:r>
            <a:endParaRPr lang="it-IT" sz="2800" dirty="0"/>
          </a:p>
          <a:p>
            <a:pPr algn="just">
              <a:buClr>
                <a:schemeClr val="tx1"/>
              </a:buClr>
            </a:pPr>
            <a:r>
              <a:rPr lang="it-IT" sz="2800" dirty="0"/>
              <a:t>Eccezione: per il contrasto con i t. UE è possibile disapplicare n. interna contrastante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27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403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844"/>
    </mc:Choice>
    <mc:Fallback xmlns="">
      <p:transition spd="slow" advTm="1978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GERARCHIA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/>
              <a:t>Costituzione – trattati internazionali</a:t>
            </a:r>
          </a:p>
          <a:p>
            <a:pPr lvl="1" algn="just"/>
            <a:r>
              <a:rPr lang="it-IT" sz="2800" dirty="0"/>
              <a:t>Il controllo di costituzionalità riguarda anche le norme di diritto internazionale privato: Corte </a:t>
            </a:r>
            <a:r>
              <a:rPr lang="it-IT" sz="2800" dirty="0" err="1"/>
              <a:t>Cost</a:t>
            </a:r>
            <a:r>
              <a:rPr lang="it-IT" sz="2800" dirty="0"/>
              <a:t>. </a:t>
            </a:r>
            <a:r>
              <a:rPr lang="it-IT" sz="2800" dirty="0" err="1"/>
              <a:t>it</a:t>
            </a:r>
            <a:r>
              <a:rPr lang="it-IT" sz="2800" dirty="0"/>
              <a:t>, 26.2.1987, n. 184 – art. 18 </a:t>
            </a:r>
            <a:r>
              <a:rPr lang="it-IT" sz="2800" dirty="0" err="1"/>
              <a:t>disp</a:t>
            </a:r>
            <a:r>
              <a:rPr lang="it-IT" sz="2800" dirty="0"/>
              <a:t>. </a:t>
            </a:r>
            <a:r>
              <a:rPr lang="it-IT" sz="2800" dirty="0" err="1"/>
              <a:t>Prel</a:t>
            </a:r>
            <a:r>
              <a:rPr lang="it-IT" sz="2800" dirty="0"/>
              <a:t>. C.c.; Corte </a:t>
            </a:r>
            <a:r>
              <a:rPr lang="it-IT" sz="2800" dirty="0" err="1"/>
              <a:t>Cost</a:t>
            </a:r>
            <a:r>
              <a:rPr lang="it-IT" sz="2800" dirty="0"/>
              <a:t>. tedesca 4.5.1971; 22.2.1983.</a:t>
            </a:r>
          </a:p>
          <a:p>
            <a:pPr lvl="1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10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070"/>
    </mc:Choice>
    <mc:Fallback xmlns="">
      <p:transition spd="slow" advTm="1390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832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GERARCHIA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30214" y="1499819"/>
            <a:ext cx="7743825" cy="4457790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Diritto dell’Unione europea – diritto interno</a:t>
            </a:r>
          </a:p>
          <a:p>
            <a:pPr lvl="1" algn="just"/>
            <a:r>
              <a:rPr lang="it-IT" sz="2800" dirty="0"/>
              <a:t>Primato: disapplicazione del diritto nazionale contrario;</a:t>
            </a:r>
          </a:p>
          <a:p>
            <a:pPr algn="just"/>
            <a:r>
              <a:rPr lang="it-IT" sz="2800" dirty="0"/>
              <a:t>Diritto dell’Unione europea – diritto costituzionale:</a:t>
            </a:r>
          </a:p>
          <a:p>
            <a:pPr lvl="1" algn="just"/>
            <a:r>
              <a:rPr lang="it-IT" sz="2800" dirty="0"/>
              <a:t>Soluzione giurisprudenziale: prevalenza della norma che tutela più efficacemente i diritti degli individui</a:t>
            </a:r>
          </a:p>
          <a:p>
            <a:pPr lvl="1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51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758"/>
    </mc:Choice>
    <mc:Fallback xmlns="">
      <p:transition spd="slow" advTm="1457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832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7010" y="189351"/>
            <a:ext cx="7743825" cy="1541857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/>
              <a:t>ADATTAMENTO AL DIRITTO INTERNAZIONALE/AL DIRITTO UE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7964881"/>
              </p:ext>
            </p:extLst>
          </p:nvPr>
        </p:nvGraphicFramePr>
        <p:xfrm>
          <a:off x="398326" y="1731210"/>
          <a:ext cx="7920584" cy="4226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43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06"/>
    </mc:Choice>
    <mc:Fallback xmlns="">
      <p:transition spd="slow" advTm="2330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ADATTAMENTO AL DIRITTO INTERNAZIONALE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/>
          </p:nvPr>
        </p:nvGraphicFramePr>
        <p:xfrm>
          <a:off x="592138" y="1711325"/>
          <a:ext cx="7419975" cy="4078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284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688"/>
    </mc:Choice>
    <mc:Fallback xmlns="">
      <p:transition spd="slow" advTm="4268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4" y="257410"/>
            <a:ext cx="7743825" cy="1242409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L’ADATTAMENTO AL DIRITTO INTERNAZIONALE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/>
              <a:t>Fondamento:</a:t>
            </a:r>
          </a:p>
          <a:p>
            <a:pPr lvl="1" algn="just"/>
            <a:r>
              <a:rPr lang="it-IT" sz="2400" dirty="0"/>
              <a:t>-Monismo/Dualismo</a:t>
            </a:r>
          </a:p>
          <a:p>
            <a:pPr lvl="1" algn="just"/>
            <a:r>
              <a:rPr lang="it-IT" sz="2400" dirty="0"/>
              <a:t>Universalismo (</a:t>
            </a:r>
            <a:r>
              <a:rPr lang="it-IT" sz="2400" dirty="0" err="1"/>
              <a:t>Kelsen</a:t>
            </a:r>
            <a:r>
              <a:rPr lang="it-IT" sz="2400" dirty="0"/>
              <a:t>)/Nazionalismo (</a:t>
            </a:r>
            <a:r>
              <a:rPr lang="it-IT" sz="2400" dirty="0" err="1"/>
              <a:t>Anzilotti</a:t>
            </a:r>
            <a:r>
              <a:rPr lang="it-IT" sz="2400" dirty="0"/>
              <a:t>);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5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30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799"/>
    </mc:Choice>
    <mc:Fallback xmlns="">
      <p:transition spd="slow" advTm="737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0215" y="257411"/>
            <a:ext cx="7743824" cy="80939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PROCEDIMENTI DI ADATTAMENTO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500468"/>
              </p:ext>
            </p:extLst>
          </p:nvPr>
        </p:nvGraphicFramePr>
        <p:xfrm>
          <a:off x="0" y="1066801"/>
          <a:ext cx="8604249" cy="5360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0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139"/>
    </mc:Choice>
    <mc:Fallback xmlns="">
      <p:transition spd="slow" advTm="21113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5098" y="0"/>
            <a:ext cx="7998942" cy="1750979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L’ADATTAMENTO AL DIRITTO INTERNAZIONALE GENERALE/CONSUETUDINARIO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5098" y="1750979"/>
            <a:ext cx="7998941" cy="3990884"/>
          </a:xfrm>
        </p:spPr>
        <p:txBody>
          <a:bodyPr>
            <a:normAutofit/>
          </a:bodyPr>
          <a:lstStyle/>
          <a:p>
            <a:pPr algn="just"/>
            <a:r>
              <a:rPr lang="it-IT" b="1" u="sng" dirty="0"/>
              <a:t>Art. 10, 1° co., </a:t>
            </a:r>
            <a:r>
              <a:rPr lang="it-IT" b="1" u="sng" dirty="0" err="1"/>
              <a:t>Cost</a:t>
            </a:r>
            <a:r>
              <a:rPr lang="it-IT" dirty="0"/>
              <a:t>.: “L’ordinamento giuridico italiano si conforma alle norme del diritto internazionale generalmente riconosciute”.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NORME DEL DIRITTO INTERNAZIONALE GENERALMENTE RICONOSCIUTE= NORME GENERALI=NORME CONSUETUDINARIE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7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667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160"/>
    </mc:Choice>
    <mc:Fallback xmlns="">
      <p:transition spd="slow" advTm="581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5098" y="0"/>
            <a:ext cx="7998942" cy="1750979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L’ADATTAMENTO AL DIRITTO INTERNAZIONALE GENERALE/CONSUETUDINARIO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5098" y="1750979"/>
            <a:ext cx="7998941" cy="3990884"/>
          </a:xfrm>
        </p:spPr>
        <p:txBody>
          <a:bodyPr>
            <a:normAutofit/>
          </a:bodyPr>
          <a:lstStyle/>
          <a:p>
            <a:pPr algn="just"/>
            <a:r>
              <a:rPr lang="it-IT" sz="2400" b="1" u="sng" dirty="0"/>
              <a:t>Art. 10, 1° co., </a:t>
            </a:r>
            <a:r>
              <a:rPr lang="it-IT" sz="2400" b="1" u="sng" dirty="0" err="1"/>
              <a:t>Cost</a:t>
            </a:r>
            <a:r>
              <a:rPr lang="it-IT" sz="2400" dirty="0"/>
              <a:t>.: determina un </a:t>
            </a:r>
            <a:r>
              <a:rPr lang="it-IT" sz="2400" b="1" u="sng" dirty="0"/>
              <a:t>RINVIO AUTOMATICO, COSTANTE E IN BLOCCO alle norme del diritto internazionale generale.</a:t>
            </a:r>
          </a:p>
          <a:p>
            <a:pPr algn="just"/>
            <a:r>
              <a:rPr lang="it-IT" sz="2400" dirty="0"/>
              <a:t>Le norme internazionali consuetudinarie sono automaticamente applicabili nell’ordinamento italiano.</a:t>
            </a:r>
          </a:p>
          <a:p>
            <a:pPr algn="just"/>
            <a:r>
              <a:rPr lang="it-IT" sz="2400" dirty="0"/>
              <a:t>Adattamento speciale o per rinvio.</a:t>
            </a:r>
          </a:p>
          <a:p>
            <a:pPr algn="just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8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317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992"/>
    </mc:Choice>
    <mc:Fallback xmlns="">
      <p:transition spd="slow" advTm="729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5098" y="0"/>
            <a:ext cx="7998942" cy="1750979"/>
          </a:xfr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/>
              <a:t>L’ADATTAMENTO AL DIRITTO INTERNAZIONALE GENERALE/CONSUETUDINARIO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5098" y="1750978"/>
            <a:ext cx="7998941" cy="4206631"/>
          </a:xfrm>
        </p:spPr>
        <p:txBody>
          <a:bodyPr>
            <a:normAutofit/>
          </a:bodyPr>
          <a:lstStyle/>
          <a:p>
            <a:pPr algn="just"/>
            <a:r>
              <a:rPr lang="it-IT" sz="2400" b="1" u="sng" dirty="0"/>
              <a:t>Art. 10 </a:t>
            </a:r>
            <a:r>
              <a:rPr lang="it-IT" sz="2400" b="1" u="sng" dirty="0" err="1"/>
              <a:t>Cost</a:t>
            </a:r>
            <a:r>
              <a:rPr lang="it-IT" sz="2400" b="1" u="sng" dirty="0"/>
              <a:t>. riguarda anche le norme dello </a:t>
            </a:r>
            <a:r>
              <a:rPr lang="it-IT" sz="2400" b="1" i="1" u="sng" dirty="0" err="1"/>
              <a:t>ius</a:t>
            </a:r>
            <a:r>
              <a:rPr lang="it-IT" sz="2400" b="1" i="1" u="sng" dirty="0"/>
              <a:t> </a:t>
            </a:r>
            <a:r>
              <a:rPr lang="it-IT" sz="2400" b="1" i="1" u="sng" dirty="0" err="1"/>
              <a:t>cogens</a:t>
            </a:r>
            <a:r>
              <a:rPr lang="it-IT" sz="2400" b="1" u="sng" dirty="0"/>
              <a:t>?</a:t>
            </a:r>
          </a:p>
          <a:p>
            <a:pPr algn="just"/>
            <a:endParaRPr lang="it-IT" sz="2400" b="1" u="sng" dirty="0"/>
          </a:p>
          <a:p>
            <a:pPr lvl="1" algn="just"/>
            <a:r>
              <a:rPr lang="it-IT" sz="2400" dirty="0"/>
              <a:t>Certamente: sono norme del diritto internazionale GENERALMENTE RICONOSCIUTE ED ACCETTATE (</a:t>
            </a:r>
            <a:r>
              <a:rPr lang="it-IT" sz="2400" dirty="0" err="1"/>
              <a:t>vd</a:t>
            </a:r>
            <a:r>
              <a:rPr lang="it-IT" sz="2400" dirty="0"/>
              <a:t>. Art. 53 e 64 </a:t>
            </a:r>
            <a:r>
              <a:rPr lang="it-IT" sz="2400" dirty="0" err="1"/>
              <a:t>Conv</a:t>
            </a:r>
            <a:r>
              <a:rPr lang="it-IT" sz="2400" dirty="0"/>
              <a:t>. Vienna);</a:t>
            </a:r>
          </a:p>
          <a:p>
            <a:pPr lvl="1" algn="just"/>
            <a:r>
              <a:rPr lang="it-IT" sz="2400" dirty="0"/>
              <a:t>Problema: giurisprudenza </a:t>
            </a:r>
            <a:r>
              <a:rPr lang="it-IT" sz="2400" dirty="0" err="1"/>
              <a:t>Ferrini</a:t>
            </a:r>
            <a:r>
              <a:rPr lang="it-IT" sz="2400" dirty="0"/>
              <a:t> e prevalenza di diritti umani garantiti da </a:t>
            </a:r>
            <a:r>
              <a:rPr lang="it-IT" sz="2400" dirty="0" err="1"/>
              <a:t>ius</a:t>
            </a:r>
            <a:r>
              <a:rPr lang="it-IT" sz="2400" dirty="0"/>
              <a:t> </a:t>
            </a:r>
            <a:r>
              <a:rPr lang="it-IT" sz="2400" dirty="0" err="1"/>
              <a:t>cogens</a:t>
            </a:r>
            <a:r>
              <a:rPr lang="it-IT" sz="2400" dirty="0"/>
              <a:t>, poi rivista da </a:t>
            </a:r>
            <a:r>
              <a:rPr lang="it-IT" sz="2400" dirty="0" err="1"/>
              <a:t>sent</a:t>
            </a:r>
            <a:r>
              <a:rPr lang="it-IT" sz="2400" dirty="0"/>
              <a:t>. CIG 2012 Germania v. Italia e di nuovo ripresa da C. </a:t>
            </a:r>
            <a:r>
              <a:rPr lang="it-IT" sz="2400" dirty="0" err="1"/>
              <a:t>Cost</a:t>
            </a:r>
            <a:r>
              <a:rPr lang="it-IT" sz="2400" dirty="0"/>
              <a:t>. n. 238 del 2014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03B9-3BC4-0646-B3B0-54008A598299}" type="slidenum">
              <a:rPr lang="it-IT" smtClean="0"/>
              <a:pPr/>
              <a:t>9</a:t>
            </a:fld>
            <a:endParaRPr lang="it-IT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042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61"/>
    </mc:Choice>
    <mc:Fallback xmlns="">
      <p:transition spd="slow" advTm="1519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0.4|0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7|0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0.4|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2|1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.5|0.7|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9|0.9|0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.9|1.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0.7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.4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2437</TotalTime>
  <Words>1365</Words>
  <Application>Microsoft Macintosh PowerPoint</Application>
  <PresentationFormat>Personalizzato</PresentationFormat>
  <Paragraphs>153</Paragraphs>
  <Slides>29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Mangal</vt:lpstr>
      <vt:lpstr>Wingdings</vt:lpstr>
      <vt:lpstr>Tema di Office</vt:lpstr>
      <vt:lpstr>DIRITTO INTERNAZIONALE PRIVATO</vt:lpstr>
      <vt:lpstr>GERARCHIA - RAPPORTO TRA DIRITTO INTERNAZIONALE E DIRITTO INTERNO</vt:lpstr>
      <vt:lpstr>ADATTAMENTO AL DIRITTO INTERNAZIONALE/AL DIRITTO UE</vt:lpstr>
      <vt:lpstr>ADATTAMENTO AL DIRITTO INTERNAZIONALE</vt:lpstr>
      <vt:lpstr>L’ADATTAMENTO AL DIRITTO INTERNAZIONALE</vt:lpstr>
      <vt:lpstr>PROCEDIMENTI DI ADATTAMENTO</vt:lpstr>
      <vt:lpstr>L’ADATTAMENTO AL DIRITTO INTERNAZIONALE GENERALE/CONSUETUDINARIO</vt:lpstr>
      <vt:lpstr>L’ADATTAMENTO AL DIRITTO INTERNAZIONALE GENERALE/CONSUETUDINARIO</vt:lpstr>
      <vt:lpstr>L’ADATTAMENTO AL DIRITTO INTERNAZIONALE GENERALE/CONSUETUDINARIO</vt:lpstr>
      <vt:lpstr>L’ADATTAMENTO AL DIRITTO INTERNAZIONALE GENERALE/CONSUETUDINARIO</vt:lpstr>
      <vt:lpstr>COMPATIBILITA’ DEL DIR. CONS. CON LA COSTITUZIONE</vt:lpstr>
      <vt:lpstr>COMPATIBILITA’ DEL DIRITTO CONS. CON LA COSTITUZIONE</vt:lpstr>
      <vt:lpstr>SENTENZA GERMANIA c. ITALIA 3.2.2012 - CIG</vt:lpstr>
      <vt:lpstr>SENTENZA GERMANIA c. ITALIA 3.2.2012 - CIG</vt:lpstr>
      <vt:lpstr>SENTENZA C.C. 238/2014</vt:lpstr>
      <vt:lpstr>L’ADATTAMENTO AL DIRITTO INTERNAZIONALE PATTIZIO</vt:lpstr>
      <vt:lpstr>L’ADATTAMENTO AL DIRITTO INTERNAZIONALE PATTIZIO</vt:lpstr>
      <vt:lpstr>PROCEDIMENTI DI ADATTAMENTO</vt:lpstr>
      <vt:lpstr>L’ADATTAMENTO AL DIRITTO INTERNAZIONALE PATTIZIO</vt:lpstr>
      <vt:lpstr>L’ADATTAMENTO AL DIRITTO INTERNAZIONALE PATTIZIO</vt:lpstr>
      <vt:lpstr>PROBLEMA</vt:lpstr>
      <vt:lpstr>PROBLEMA</vt:lpstr>
      <vt:lpstr>SOLUZIONE</vt:lpstr>
      <vt:lpstr>GERARCHIA</vt:lpstr>
      <vt:lpstr>In ITALIA, poiché per effetto della l. cost., 18.10.2001 n. 3:</vt:lpstr>
      <vt:lpstr>Quindi…</vt:lpstr>
      <vt:lpstr>Tuttavia…</vt:lpstr>
      <vt:lpstr>GERARCHIA</vt:lpstr>
      <vt:lpstr>GERARCHIA</vt:lpstr>
    </vt:vector>
  </TitlesOfParts>
  <Company>HAL 9000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L’EFFICACIA DEL DIRITTO INTERNAZIONALE NEGLI ORDINAMENTI INTERNI</dc:title>
  <dc:creator>Giuseppe Sacco</dc:creator>
  <cp:lastModifiedBy>TONOLO SARA</cp:lastModifiedBy>
  <cp:revision>111</cp:revision>
  <dcterms:created xsi:type="dcterms:W3CDTF">2010-03-18T11:50:07Z</dcterms:created>
  <dcterms:modified xsi:type="dcterms:W3CDTF">2023-03-07T18:43:08Z</dcterms:modified>
</cp:coreProperties>
</file>