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72" r:id="rId12"/>
    <p:sldId id="267" r:id="rId13"/>
    <p:sldId id="266" r:id="rId14"/>
    <p:sldId id="269" r:id="rId15"/>
    <p:sldId id="270" r:id="rId16"/>
    <p:sldId id="268" r:id="rId17"/>
    <p:sldId id="271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32561-03C0-4D3C-8E36-49AA1A2C9844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C54F073-1417-475E-AC30-CE1457185812}">
      <dgm:prSet/>
      <dgm:spPr/>
      <dgm:t>
        <a:bodyPr/>
        <a:lstStyle/>
        <a:p>
          <a:r>
            <a:rPr lang="fr-FR" dirty="0"/>
            <a:t>Lecture en salle de classe de 2 textes économiques* </a:t>
          </a:r>
          <a:endParaRPr lang="en-US" dirty="0"/>
        </a:p>
      </dgm:t>
    </dgm:pt>
    <dgm:pt modelId="{26B90A60-3A7B-4FC1-8B61-A961BFD582AE}" type="parTrans" cxnId="{6A1A1FB3-93B0-4A36-AAE4-6E3D7525DEAA}">
      <dgm:prSet/>
      <dgm:spPr/>
      <dgm:t>
        <a:bodyPr/>
        <a:lstStyle/>
        <a:p>
          <a:endParaRPr lang="en-US"/>
        </a:p>
      </dgm:t>
    </dgm:pt>
    <dgm:pt modelId="{DD3A5417-FE85-43CA-9EEF-A60641ECF57C}" type="sibTrans" cxnId="{6A1A1FB3-93B0-4A36-AAE4-6E3D7525DEAA}">
      <dgm:prSet/>
      <dgm:spPr/>
      <dgm:t>
        <a:bodyPr/>
        <a:lstStyle/>
        <a:p>
          <a:endParaRPr lang="en-US"/>
        </a:p>
      </dgm:t>
    </dgm:pt>
    <dgm:pt modelId="{0C633EAC-16CE-491A-A7CA-B57C78A445B4}">
      <dgm:prSet/>
      <dgm:spPr/>
      <dgm:t>
        <a:bodyPr/>
        <a:lstStyle/>
        <a:p>
          <a:r>
            <a:rPr lang="fr-FR" dirty="0"/>
            <a:t>Questions fermées et à choix multiple</a:t>
          </a:r>
          <a:endParaRPr lang="en-US" dirty="0"/>
        </a:p>
      </dgm:t>
    </dgm:pt>
    <dgm:pt modelId="{B9C6ACB5-91E0-415F-9DE6-8B192C8C5FBB}" type="parTrans" cxnId="{079A8D68-0485-4413-A0AE-852E0890B52A}">
      <dgm:prSet/>
      <dgm:spPr/>
      <dgm:t>
        <a:bodyPr/>
        <a:lstStyle/>
        <a:p>
          <a:endParaRPr lang="en-US"/>
        </a:p>
      </dgm:t>
    </dgm:pt>
    <dgm:pt modelId="{BC280009-D6C4-43FC-992D-D59208F2D521}" type="sibTrans" cxnId="{079A8D68-0485-4413-A0AE-852E0890B52A}">
      <dgm:prSet/>
      <dgm:spPr/>
      <dgm:t>
        <a:bodyPr/>
        <a:lstStyle/>
        <a:p>
          <a:endParaRPr lang="en-US"/>
        </a:p>
      </dgm:t>
    </dgm:pt>
    <dgm:pt modelId="{04E46643-0E09-47C2-8099-7B675546FF25}">
      <dgm:prSet/>
      <dgm:spPr/>
      <dgm:t>
        <a:bodyPr/>
        <a:lstStyle/>
        <a:p>
          <a:r>
            <a:rPr lang="fr-FR"/>
            <a:t>Questions ouvertes </a:t>
          </a:r>
          <a:endParaRPr lang="en-US"/>
        </a:p>
      </dgm:t>
    </dgm:pt>
    <dgm:pt modelId="{4A985357-9519-4A82-8D8B-157EB071D55F}" type="parTrans" cxnId="{7EF7D93D-A5C3-473D-8335-1B8CDAC79060}">
      <dgm:prSet/>
      <dgm:spPr/>
      <dgm:t>
        <a:bodyPr/>
        <a:lstStyle/>
        <a:p>
          <a:endParaRPr lang="en-US"/>
        </a:p>
      </dgm:t>
    </dgm:pt>
    <dgm:pt modelId="{ECE94F87-E66C-47CF-A0BF-77AE0BE45CC3}" type="sibTrans" cxnId="{7EF7D93D-A5C3-473D-8335-1B8CDAC79060}">
      <dgm:prSet/>
      <dgm:spPr/>
      <dgm:t>
        <a:bodyPr/>
        <a:lstStyle/>
        <a:p>
          <a:endParaRPr lang="en-US"/>
        </a:p>
      </dgm:t>
    </dgm:pt>
    <dgm:pt modelId="{CF221D4C-3E28-4A16-945F-F27C109DF8DF}" type="pres">
      <dgm:prSet presAssocID="{33D32561-03C0-4D3C-8E36-49AA1A2C98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EF459A-5B7A-4B19-9850-BC32AFBBB160}" type="pres">
      <dgm:prSet presAssocID="{8C54F073-1417-475E-AC30-CE1457185812}" presName="root" presStyleCnt="0"/>
      <dgm:spPr/>
    </dgm:pt>
    <dgm:pt modelId="{00915CEB-0372-4405-A76F-B6051DD0E317}" type="pres">
      <dgm:prSet presAssocID="{8C54F073-1417-475E-AC30-CE1457185812}" presName="rootComposite" presStyleCnt="0"/>
      <dgm:spPr/>
    </dgm:pt>
    <dgm:pt modelId="{EBD92405-D93A-4BCE-93DC-27306DFF4BE7}" type="pres">
      <dgm:prSet presAssocID="{8C54F073-1417-475E-AC30-CE1457185812}" presName="rootText" presStyleLbl="node1" presStyleIdx="0" presStyleCnt="3" custLinFactY="-36433" custLinFactNeighborX="367" custLinFactNeighborY="-100000"/>
      <dgm:spPr/>
    </dgm:pt>
    <dgm:pt modelId="{B64996DB-A59B-4E75-81FB-00761EDD9BE9}" type="pres">
      <dgm:prSet presAssocID="{8C54F073-1417-475E-AC30-CE1457185812}" presName="rootConnector" presStyleLbl="node1" presStyleIdx="0" presStyleCnt="3"/>
      <dgm:spPr/>
    </dgm:pt>
    <dgm:pt modelId="{E4439832-2E12-46CF-975C-CA89944D49EE}" type="pres">
      <dgm:prSet presAssocID="{8C54F073-1417-475E-AC30-CE1457185812}" presName="childShape" presStyleCnt="0"/>
      <dgm:spPr/>
    </dgm:pt>
    <dgm:pt modelId="{A1911292-02F4-4456-BB11-0D663978ED28}" type="pres">
      <dgm:prSet presAssocID="{0C633EAC-16CE-491A-A7CA-B57C78A445B4}" presName="root" presStyleCnt="0"/>
      <dgm:spPr/>
    </dgm:pt>
    <dgm:pt modelId="{0982269D-6BB8-4FF0-8BB2-7FB649299A09}" type="pres">
      <dgm:prSet presAssocID="{0C633EAC-16CE-491A-A7CA-B57C78A445B4}" presName="rootComposite" presStyleCnt="0"/>
      <dgm:spPr/>
    </dgm:pt>
    <dgm:pt modelId="{B86EDE59-1583-410B-9DF6-FFC64BA990B8}" type="pres">
      <dgm:prSet presAssocID="{0C633EAC-16CE-491A-A7CA-B57C78A445B4}" presName="rootText" presStyleLbl="node1" presStyleIdx="1" presStyleCnt="3" custLinFactNeighborX="1553" custLinFactNeighborY="-5339"/>
      <dgm:spPr/>
    </dgm:pt>
    <dgm:pt modelId="{8235040E-1168-40DF-B312-9DA4A4CF9494}" type="pres">
      <dgm:prSet presAssocID="{0C633EAC-16CE-491A-A7CA-B57C78A445B4}" presName="rootConnector" presStyleLbl="node1" presStyleIdx="1" presStyleCnt="3"/>
      <dgm:spPr/>
    </dgm:pt>
    <dgm:pt modelId="{5BA7C6FF-87B1-4688-82FB-1F744D2606B3}" type="pres">
      <dgm:prSet presAssocID="{0C633EAC-16CE-491A-A7CA-B57C78A445B4}" presName="childShape" presStyleCnt="0"/>
      <dgm:spPr/>
    </dgm:pt>
    <dgm:pt modelId="{3492E642-7B73-4ED5-9AFD-7D22EAED1EA5}" type="pres">
      <dgm:prSet presAssocID="{04E46643-0E09-47C2-8099-7B675546FF25}" presName="root" presStyleCnt="0"/>
      <dgm:spPr/>
    </dgm:pt>
    <dgm:pt modelId="{8249D9D6-2E6A-4FAA-A7CB-4B32D6BCC817}" type="pres">
      <dgm:prSet presAssocID="{04E46643-0E09-47C2-8099-7B675546FF25}" presName="rootComposite" presStyleCnt="0"/>
      <dgm:spPr/>
    </dgm:pt>
    <dgm:pt modelId="{B138DAC9-947E-4A67-9CBE-2A69E6CA9F37}" type="pres">
      <dgm:prSet presAssocID="{04E46643-0E09-47C2-8099-7B675546FF25}" presName="rootText" presStyleLbl="node1" presStyleIdx="2" presStyleCnt="3" custLinFactNeighborX="4240" custLinFactNeighborY="75143"/>
      <dgm:spPr/>
    </dgm:pt>
    <dgm:pt modelId="{6E3EF035-042F-468B-8C3C-2636585495E7}" type="pres">
      <dgm:prSet presAssocID="{04E46643-0E09-47C2-8099-7B675546FF25}" presName="rootConnector" presStyleLbl="node1" presStyleIdx="2" presStyleCnt="3"/>
      <dgm:spPr/>
    </dgm:pt>
    <dgm:pt modelId="{1B83919B-1DE9-46B6-B848-AD8DF5110C60}" type="pres">
      <dgm:prSet presAssocID="{04E46643-0E09-47C2-8099-7B675546FF25}" presName="childShape" presStyleCnt="0"/>
      <dgm:spPr/>
    </dgm:pt>
  </dgm:ptLst>
  <dgm:cxnLst>
    <dgm:cxn modelId="{6EA9CF24-6ADF-4626-9023-86275452D262}" type="presOf" srcId="{04E46643-0E09-47C2-8099-7B675546FF25}" destId="{B138DAC9-947E-4A67-9CBE-2A69E6CA9F37}" srcOrd="0" destOrd="0" presId="urn:microsoft.com/office/officeart/2005/8/layout/hierarchy3"/>
    <dgm:cxn modelId="{7EC87B2C-2352-4C15-BEB8-8FEC03A5B6F9}" type="presOf" srcId="{33D32561-03C0-4D3C-8E36-49AA1A2C9844}" destId="{CF221D4C-3E28-4A16-945F-F27C109DF8DF}" srcOrd="0" destOrd="0" presId="urn:microsoft.com/office/officeart/2005/8/layout/hierarchy3"/>
    <dgm:cxn modelId="{09B2203B-206F-4CD5-9DBA-293981DB0D17}" type="presOf" srcId="{0C633EAC-16CE-491A-A7CA-B57C78A445B4}" destId="{B86EDE59-1583-410B-9DF6-FFC64BA990B8}" srcOrd="0" destOrd="0" presId="urn:microsoft.com/office/officeart/2005/8/layout/hierarchy3"/>
    <dgm:cxn modelId="{7EF7D93D-A5C3-473D-8335-1B8CDAC79060}" srcId="{33D32561-03C0-4D3C-8E36-49AA1A2C9844}" destId="{04E46643-0E09-47C2-8099-7B675546FF25}" srcOrd="2" destOrd="0" parTransId="{4A985357-9519-4A82-8D8B-157EB071D55F}" sibTransId="{ECE94F87-E66C-47CF-A0BF-77AE0BE45CC3}"/>
    <dgm:cxn modelId="{DA17F73F-2E15-4DA1-9E5B-AEDB19AC817D}" type="presOf" srcId="{8C54F073-1417-475E-AC30-CE1457185812}" destId="{EBD92405-D93A-4BCE-93DC-27306DFF4BE7}" srcOrd="0" destOrd="0" presId="urn:microsoft.com/office/officeart/2005/8/layout/hierarchy3"/>
    <dgm:cxn modelId="{079A8D68-0485-4413-A0AE-852E0890B52A}" srcId="{33D32561-03C0-4D3C-8E36-49AA1A2C9844}" destId="{0C633EAC-16CE-491A-A7CA-B57C78A445B4}" srcOrd="1" destOrd="0" parTransId="{B9C6ACB5-91E0-415F-9DE6-8B192C8C5FBB}" sibTransId="{BC280009-D6C4-43FC-992D-D59208F2D521}"/>
    <dgm:cxn modelId="{61D4D568-2687-483B-AB12-1F206ECA3135}" type="presOf" srcId="{0C633EAC-16CE-491A-A7CA-B57C78A445B4}" destId="{8235040E-1168-40DF-B312-9DA4A4CF9494}" srcOrd="1" destOrd="0" presId="urn:microsoft.com/office/officeart/2005/8/layout/hierarchy3"/>
    <dgm:cxn modelId="{08086A76-989D-4E78-96C0-0BF6771B3A8C}" type="presOf" srcId="{8C54F073-1417-475E-AC30-CE1457185812}" destId="{B64996DB-A59B-4E75-81FB-00761EDD9BE9}" srcOrd="1" destOrd="0" presId="urn:microsoft.com/office/officeart/2005/8/layout/hierarchy3"/>
    <dgm:cxn modelId="{6A1A1FB3-93B0-4A36-AAE4-6E3D7525DEAA}" srcId="{33D32561-03C0-4D3C-8E36-49AA1A2C9844}" destId="{8C54F073-1417-475E-AC30-CE1457185812}" srcOrd="0" destOrd="0" parTransId="{26B90A60-3A7B-4FC1-8B61-A961BFD582AE}" sibTransId="{DD3A5417-FE85-43CA-9EEF-A60641ECF57C}"/>
    <dgm:cxn modelId="{4594C1EA-A33F-46D3-98CC-7C7C04DD904F}" type="presOf" srcId="{04E46643-0E09-47C2-8099-7B675546FF25}" destId="{6E3EF035-042F-468B-8C3C-2636585495E7}" srcOrd="1" destOrd="0" presId="urn:microsoft.com/office/officeart/2005/8/layout/hierarchy3"/>
    <dgm:cxn modelId="{9C610EBE-5CE3-42A1-AC75-05585C90A237}" type="presParOf" srcId="{CF221D4C-3E28-4A16-945F-F27C109DF8DF}" destId="{38EF459A-5B7A-4B19-9850-BC32AFBBB160}" srcOrd="0" destOrd="0" presId="urn:microsoft.com/office/officeart/2005/8/layout/hierarchy3"/>
    <dgm:cxn modelId="{C77E2F1B-9D24-457C-9883-D7777C79D507}" type="presParOf" srcId="{38EF459A-5B7A-4B19-9850-BC32AFBBB160}" destId="{00915CEB-0372-4405-A76F-B6051DD0E317}" srcOrd="0" destOrd="0" presId="urn:microsoft.com/office/officeart/2005/8/layout/hierarchy3"/>
    <dgm:cxn modelId="{7119C465-E28B-4833-BFDD-5A7F0F9C6AB5}" type="presParOf" srcId="{00915CEB-0372-4405-A76F-B6051DD0E317}" destId="{EBD92405-D93A-4BCE-93DC-27306DFF4BE7}" srcOrd="0" destOrd="0" presId="urn:microsoft.com/office/officeart/2005/8/layout/hierarchy3"/>
    <dgm:cxn modelId="{97540F34-E469-4F65-B396-BF40DDB9D393}" type="presParOf" srcId="{00915CEB-0372-4405-A76F-B6051DD0E317}" destId="{B64996DB-A59B-4E75-81FB-00761EDD9BE9}" srcOrd="1" destOrd="0" presId="urn:microsoft.com/office/officeart/2005/8/layout/hierarchy3"/>
    <dgm:cxn modelId="{7676FA4A-3DEE-437F-8F9F-A4666926A3F3}" type="presParOf" srcId="{38EF459A-5B7A-4B19-9850-BC32AFBBB160}" destId="{E4439832-2E12-46CF-975C-CA89944D49EE}" srcOrd="1" destOrd="0" presId="urn:microsoft.com/office/officeart/2005/8/layout/hierarchy3"/>
    <dgm:cxn modelId="{3F532CB1-EA86-42E8-BB6F-ACC95D4193B4}" type="presParOf" srcId="{CF221D4C-3E28-4A16-945F-F27C109DF8DF}" destId="{A1911292-02F4-4456-BB11-0D663978ED28}" srcOrd="1" destOrd="0" presId="urn:microsoft.com/office/officeart/2005/8/layout/hierarchy3"/>
    <dgm:cxn modelId="{F43796BB-F2C3-4E72-9B04-79189FEEFA02}" type="presParOf" srcId="{A1911292-02F4-4456-BB11-0D663978ED28}" destId="{0982269D-6BB8-4FF0-8BB2-7FB649299A09}" srcOrd="0" destOrd="0" presId="urn:microsoft.com/office/officeart/2005/8/layout/hierarchy3"/>
    <dgm:cxn modelId="{588402E3-BEF7-45FE-B662-1A30528EC410}" type="presParOf" srcId="{0982269D-6BB8-4FF0-8BB2-7FB649299A09}" destId="{B86EDE59-1583-410B-9DF6-FFC64BA990B8}" srcOrd="0" destOrd="0" presId="urn:microsoft.com/office/officeart/2005/8/layout/hierarchy3"/>
    <dgm:cxn modelId="{4FE6D2E9-654F-4785-B7FB-377927CC4620}" type="presParOf" srcId="{0982269D-6BB8-4FF0-8BB2-7FB649299A09}" destId="{8235040E-1168-40DF-B312-9DA4A4CF9494}" srcOrd="1" destOrd="0" presId="urn:microsoft.com/office/officeart/2005/8/layout/hierarchy3"/>
    <dgm:cxn modelId="{8C419AF7-AA6F-4E12-A7CA-2F62B7E77A1E}" type="presParOf" srcId="{A1911292-02F4-4456-BB11-0D663978ED28}" destId="{5BA7C6FF-87B1-4688-82FB-1F744D2606B3}" srcOrd="1" destOrd="0" presId="urn:microsoft.com/office/officeart/2005/8/layout/hierarchy3"/>
    <dgm:cxn modelId="{56542267-27F0-4752-8F11-1CC17BC91941}" type="presParOf" srcId="{CF221D4C-3E28-4A16-945F-F27C109DF8DF}" destId="{3492E642-7B73-4ED5-9AFD-7D22EAED1EA5}" srcOrd="2" destOrd="0" presId="urn:microsoft.com/office/officeart/2005/8/layout/hierarchy3"/>
    <dgm:cxn modelId="{381221CD-57AE-4E78-A4CF-AFE341BB5F90}" type="presParOf" srcId="{3492E642-7B73-4ED5-9AFD-7D22EAED1EA5}" destId="{8249D9D6-2E6A-4FAA-A7CB-4B32D6BCC817}" srcOrd="0" destOrd="0" presId="urn:microsoft.com/office/officeart/2005/8/layout/hierarchy3"/>
    <dgm:cxn modelId="{C0173FCA-216A-437D-88FB-6AE8C24A32F6}" type="presParOf" srcId="{8249D9D6-2E6A-4FAA-A7CB-4B32D6BCC817}" destId="{B138DAC9-947E-4A67-9CBE-2A69E6CA9F37}" srcOrd="0" destOrd="0" presId="urn:microsoft.com/office/officeart/2005/8/layout/hierarchy3"/>
    <dgm:cxn modelId="{2AAD9547-9DEE-4EFD-97D1-C269DC138B0F}" type="presParOf" srcId="{8249D9D6-2E6A-4FAA-A7CB-4B32D6BCC817}" destId="{6E3EF035-042F-468B-8C3C-2636585495E7}" srcOrd="1" destOrd="0" presId="urn:microsoft.com/office/officeart/2005/8/layout/hierarchy3"/>
    <dgm:cxn modelId="{14B2EA3A-84D9-4567-BAAD-8E4CCEB09F23}" type="presParOf" srcId="{3492E642-7B73-4ED5-9AFD-7D22EAED1EA5}" destId="{1B83919B-1DE9-46B6-B848-AD8DF5110C6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912075-2B36-4B48-87A3-13CD8245538C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6EF6322-0DBE-4B40-A98E-5AC408203160}">
      <dgm:prSet/>
      <dgm:spPr/>
      <dgm:t>
        <a:bodyPr/>
        <a:lstStyle/>
        <a:p>
          <a:pPr>
            <a:defRPr cap="all"/>
          </a:pPr>
          <a:r>
            <a:rPr lang="fr-FR"/>
            <a:t>Prononciation</a:t>
          </a:r>
          <a:endParaRPr lang="en-US"/>
        </a:p>
      </dgm:t>
    </dgm:pt>
    <dgm:pt modelId="{2AF8B301-54D9-4AC0-8684-2DBE164ABB50}" type="parTrans" cxnId="{6A0C8CC5-5E0E-469E-9EA9-FE02B670B2C7}">
      <dgm:prSet/>
      <dgm:spPr/>
      <dgm:t>
        <a:bodyPr/>
        <a:lstStyle/>
        <a:p>
          <a:endParaRPr lang="en-US"/>
        </a:p>
      </dgm:t>
    </dgm:pt>
    <dgm:pt modelId="{F2E16970-BE47-4202-B694-151125F26D59}" type="sibTrans" cxnId="{6A0C8CC5-5E0E-469E-9EA9-FE02B670B2C7}">
      <dgm:prSet/>
      <dgm:spPr/>
      <dgm:t>
        <a:bodyPr/>
        <a:lstStyle/>
        <a:p>
          <a:endParaRPr lang="en-US"/>
        </a:p>
      </dgm:t>
    </dgm:pt>
    <dgm:pt modelId="{53F21D7F-90BD-4A91-A1B1-157045B086A3}">
      <dgm:prSet/>
      <dgm:spPr/>
      <dgm:t>
        <a:bodyPr/>
        <a:lstStyle/>
        <a:p>
          <a:pPr>
            <a:defRPr cap="all"/>
          </a:pPr>
          <a:r>
            <a:rPr lang="fr-FR"/>
            <a:t>Conversation </a:t>
          </a:r>
          <a:endParaRPr lang="en-US"/>
        </a:p>
      </dgm:t>
    </dgm:pt>
    <dgm:pt modelId="{65DFD4B1-3C44-495D-BC8A-8A2602BDFAA0}" type="parTrans" cxnId="{75236CB2-5573-4E85-8383-DF211C5C6802}">
      <dgm:prSet/>
      <dgm:spPr/>
      <dgm:t>
        <a:bodyPr/>
        <a:lstStyle/>
        <a:p>
          <a:endParaRPr lang="en-US"/>
        </a:p>
      </dgm:t>
    </dgm:pt>
    <dgm:pt modelId="{AE86780C-080D-460E-8EBF-206B5FFF9B41}" type="sibTrans" cxnId="{75236CB2-5573-4E85-8383-DF211C5C6802}">
      <dgm:prSet/>
      <dgm:spPr/>
      <dgm:t>
        <a:bodyPr/>
        <a:lstStyle/>
        <a:p>
          <a:endParaRPr lang="en-US"/>
        </a:p>
      </dgm:t>
    </dgm:pt>
    <dgm:pt modelId="{507230AD-B979-4104-9CBA-86AC30D59483}">
      <dgm:prSet/>
      <dgm:spPr/>
      <dgm:t>
        <a:bodyPr/>
        <a:lstStyle/>
        <a:p>
          <a:pPr>
            <a:defRPr cap="all"/>
          </a:pPr>
          <a:r>
            <a:rPr lang="fr-FR"/>
            <a:t>Dépannage grammatical</a:t>
          </a:r>
          <a:endParaRPr lang="en-US"/>
        </a:p>
      </dgm:t>
    </dgm:pt>
    <dgm:pt modelId="{8015AEED-5C46-4E03-9CFA-6EDCBC363B54}" type="parTrans" cxnId="{3F284BE3-D911-4F19-8947-DFA3C4E48D5F}">
      <dgm:prSet/>
      <dgm:spPr/>
      <dgm:t>
        <a:bodyPr/>
        <a:lstStyle/>
        <a:p>
          <a:endParaRPr lang="en-US"/>
        </a:p>
      </dgm:t>
    </dgm:pt>
    <dgm:pt modelId="{244376EF-2426-417B-9BB9-179A280F861D}" type="sibTrans" cxnId="{3F284BE3-D911-4F19-8947-DFA3C4E48D5F}">
      <dgm:prSet/>
      <dgm:spPr/>
      <dgm:t>
        <a:bodyPr/>
        <a:lstStyle/>
        <a:p>
          <a:endParaRPr lang="en-US"/>
        </a:p>
      </dgm:t>
    </dgm:pt>
    <dgm:pt modelId="{8FF5D308-274F-41BA-A5A2-5A0FD90ABE5A}">
      <dgm:prSet/>
      <dgm:spPr/>
      <dgm:t>
        <a:bodyPr/>
        <a:lstStyle/>
        <a:p>
          <a:pPr>
            <a:defRPr cap="all"/>
          </a:pPr>
          <a:r>
            <a:rPr lang="fr-FR" dirty="0"/>
            <a:t>ASSISTANCE REDACTION des textes du portfolio </a:t>
          </a:r>
          <a:endParaRPr lang="en-US" dirty="0"/>
        </a:p>
      </dgm:t>
    </dgm:pt>
    <dgm:pt modelId="{0398DCCF-FF45-4735-A6EA-FB207DD63AE2}" type="parTrans" cxnId="{A69BF30B-18BD-4378-80DE-849DCC21E611}">
      <dgm:prSet/>
      <dgm:spPr/>
      <dgm:t>
        <a:bodyPr/>
        <a:lstStyle/>
        <a:p>
          <a:endParaRPr lang="en-US"/>
        </a:p>
      </dgm:t>
    </dgm:pt>
    <dgm:pt modelId="{8D390D83-245C-4E4E-BCDF-8E9C4824A144}" type="sibTrans" cxnId="{A69BF30B-18BD-4378-80DE-849DCC21E611}">
      <dgm:prSet/>
      <dgm:spPr/>
      <dgm:t>
        <a:bodyPr/>
        <a:lstStyle/>
        <a:p>
          <a:endParaRPr lang="en-US"/>
        </a:p>
      </dgm:t>
    </dgm:pt>
    <dgm:pt modelId="{8FD53E7D-2CA4-4043-ABF2-CA0CBE4B5BB6}" type="pres">
      <dgm:prSet presAssocID="{BC912075-2B36-4B48-87A3-13CD8245538C}" presName="root" presStyleCnt="0">
        <dgm:presLayoutVars>
          <dgm:dir/>
          <dgm:resizeHandles val="exact"/>
        </dgm:presLayoutVars>
      </dgm:prSet>
      <dgm:spPr/>
    </dgm:pt>
    <dgm:pt modelId="{6D6D943D-DAC9-45F6-97D5-023231EC06FF}" type="pres">
      <dgm:prSet presAssocID="{86EF6322-0DBE-4B40-A98E-5AC408203160}" presName="compNode" presStyleCnt="0"/>
      <dgm:spPr/>
    </dgm:pt>
    <dgm:pt modelId="{14336966-7262-46F4-84E5-E0F3579975E0}" type="pres">
      <dgm:prSet presAssocID="{86EF6322-0DBE-4B40-A98E-5AC408203160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25A19057-95C4-4E8D-8F01-39E355A1B536}" type="pres">
      <dgm:prSet presAssocID="{86EF6322-0DBE-4B40-A98E-5AC408203160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ote musicali con riempimento a tinta unita"/>
        </a:ext>
      </dgm:extLst>
    </dgm:pt>
    <dgm:pt modelId="{FC30A4CC-7EFD-4020-9599-6A85A11DF420}" type="pres">
      <dgm:prSet presAssocID="{86EF6322-0DBE-4B40-A98E-5AC408203160}" presName="spaceRect" presStyleCnt="0"/>
      <dgm:spPr/>
    </dgm:pt>
    <dgm:pt modelId="{0BEAD218-E439-4C2D-89EC-D490977EA428}" type="pres">
      <dgm:prSet presAssocID="{86EF6322-0DBE-4B40-A98E-5AC408203160}" presName="textRect" presStyleLbl="revTx" presStyleIdx="0" presStyleCnt="4">
        <dgm:presLayoutVars>
          <dgm:chMax val="1"/>
          <dgm:chPref val="1"/>
        </dgm:presLayoutVars>
      </dgm:prSet>
      <dgm:spPr/>
    </dgm:pt>
    <dgm:pt modelId="{849F3108-B683-4D93-94AF-1D9E65BDE6DE}" type="pres">
      <dgm:prSet presAssocID="{F2E16970-BE47-4202-B694-151125F26D59}" presName="sibTrans" presStyleCnt="0"/>
      <dgm:spPr/>
    </dgm:pt>
    <dgm:pt modelId="{8334BCEF-CDD5-4552-9A6D-6DA1723D4220}" type="pres">
      <dgm:prSet presAssocID="{53F21D7F-90BD-4A91-A1B1-157045B086A3}" presName="compNode" presStyleCnt="0"/>
      <dgm:spPr/>
    </dgm:pt>
    <dgm:pt modelId="{A9091056-628C-4CCC-B269-A28C5D99CADD}" type="pres">
      <dgm:prSet presAssocID="{53F21D7F-90BD-4A91-A1B1-157045B086A3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87678D9-F6FD-4568-97BB-5B7475C10D6B}" type="pres">
      <dgm:prSet presAssocID="{53F21D7F-90BD-4A91-A1B1-157045B086A3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E55D2BA-B6BA-4FFA-88B9-D776606B170E}" type="pres">
      <dgm:prSet presAssocID="{53F21D7F-90BD-4A91-A1B1-157045B086A3}" presName="spaceRect" presStyleCnt="0"/>
      <dgm:spPr/>
    </dgm:pt>
    <dgm:pt modelId="{F59B40CF-AD3E-4A45-B662-0550D674C8DE}" type="pres">
      <dgm:prSet presAssocID="{53F21D7F-90BD-4A91-A1B1-157045B086A3}" presName="textRect" presStyleLbl="revTx" presStyleIdx="1" presStyleCnt="4">
        <dgm:presLayoutVars>
          <dgm:chMax val="1"/>
          <dgm:chPref val="1"/>
        </dgm:presLayoutVars>
      </dgm:prSet>
      <dgm:spPr/>
    </dgm:pt>
    <dgm:pt modelId="{C17C0314-0869-4A3D-8193-2DB69E0870BE}" type="pres">
      <dgm:prSet presAssocID="{AE86780C-080D-460E-8EBF-206B5FFF9B41}" presName="sibTrans" presStyleCnt="0"/>
      <dgm:spPr/>
    </dgm:pt>
    <dgm:pt modelId="{D1A565A9-596F-4508-8EA9-9F95DE3620EF}" type="pres">
      <dgm:prSet presAssocID="{507230AD-B979-4104-9CBA-86AC30D59483}" presName="compNode" presStyleCnt="0"/>
      <dgm:spPr/>
    </dgm:pt>
    <dgm:pt modelId="{2AB937B0-D0EB-4B56-8639-D584F981C331}" type="pres">
      <dgm:prSet presAssocID="{507230AD-B979-4104-9CBA-86AC30D59483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05B742F-3052-484D-AD72-92B7D11C926B}" type="pres">
      <dgm:prSet presAssocID="{507230AD-B979-4104-9CBA-86AC30D59483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5E55A617-B0FD-46CF-8DAC-ABC92FF5DC62}" type="pres">
      <dgm:prSet presAssocID="{507230AD-B979-4104-9CBA-86AC30D59483}" presName="spaceRect" presStyleCnt="0"/>
      <dgm:spPr/>
    </dgm:pt>
    <dgm:pt modelId="{458B272A-46CF-4B5A-B7A1-CA6CF3719E47}" type="pres">
      <dgm:prSet presAssocID="{507230AD-B979-4104-9CBA-86AC30D59483}" presName="textRect" presStyleLbl="revTx" presStyleIdx="2" presStyleCnt="4">
        <dgm:presLayoutVars>
          <dgm:chMax val="1"/>
          <dgm:chPref val="1"/>
        </dgm:presLayoutVars>
      </dgm:prSet>
      <dgm:spPr/>
    </dgm:pt>
    <dgm:pt modelId="{A87379E8-2C8D-48B3-819A-150314C3E16B}" type="pres">
      <dgm:prSet presAssocID="{244376EF-2426-417B-9BB9-179A280F861D}" presName="sibTrans" presStyleCnt="0"/>
      <dgm:spPr/>
    </dgm:pt>
    <dgm:pt modelId="{0DFBB081-FB63-47C1-AB22-080CFFBD2950}" type="pres">
      <dgm:prSet presAssocID="{8FF5D308-274F-41BA-A5A2-5A0FD90ABE5A}" presName="compNode" presStyleCnt="0"/>
      <dgm:spPr/>
    </dgm:pt>
    <dgm:pt modelId="{BECA2DFF-DE7D-4DE2-B985-21B30FD18883}" type="pres">
      <dgm:prSet presAssocID="{8FF5D308-274F-41BA-A5A2-5A0FD90ABE5A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999C15A-3700-4C6B-A64C-43588A32FFE8}" type="pres">
      <dgm:prSet presAssocID="{8FF5D308-274F-41BA-A5A2-5A0FD90ABE5A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ita"/>
        </a:ext>
      </dgm:extLst>
    </dgm:pt>
    <dgm:pt modelId="{9FCBB345-809F-4079-9A7F-62F8D861ECBB}" type="pres">
      <dgm:prSet presAssocID="{8FF5D308-274F-41BA-A5A2-5A0FD90ABE5A}" presName="spaceRect" presStyleCnt="0"/>
      <dgm:spPr/>
    </dgm:pt>
    <dgm:pt modelId="{F501B37E-FEC6-4DBA-BB49-BC10F7F8FBA9}" type="pres">
      <dgm:prSet presAssocID="{8FF5D308-274F-41BA-A5A2-5A0FD90ABE5A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69BF30B-18BD-4378-80DE-849DCC21E611}" srcId="{BC912075-2B36-4B48-87A3-13CD8245538C}" destId="{8FF5D308-274F-41BA-A5A2-5A0FD90ABE5A}" srcOrd="3" destOrd="0" parTransId="{0398DCCF-FF45-4735-A6EA-FB207DD63AE2}" sibTransId="{8D390D83-245C-4E4E-BCDF-8E9C4824A144}"/>
    <dgm:cxn modelId="{E4CBF10E-C24F-4B03-8B57-4B391DE21E03}" type="presOf" srcId="{BC912075-2B36-4B48-87A3-13CD8245538C}" destId="{8FD53E7D-2CA4-4043-ABF2-CA0CBE4B5BB6}" srcOrd="0" destOrd="0" presId="urn:microsoft.com/office/officeart/2018/5/layout/IconLeafLabelList"/>
    <dgm:cxn modelId="{CB21A4A6-8CC7-40A1-B74A-C79A8A58CDDD}" type="presOf" srcId="{507230AD-B979-4104-9CBA-86AC30D59483}" destId="{458B272A-46CF-4B5A-B7A1-CA6CF3719E47}" srcOrd="0" destOrd="0" presId="urn:microsoft.com/office/officeart/2018/5/layout/IconLeafLabelList"/>
    <dgm:cxn modelId="{75236CB2-5573-4E85-8383-DF211C5C6802}" srcId="{BC912075-2B36-4B48-87A3-13CD8245538C}" destId="{53F21D7F-90BD-4A91-A1B1-157045B086A3}" srcOrd="1" destOrd="0" parTransId="{65DFD4B1-3C44-495D-BC8A-8A2602BDFAA0}" sibTransId="{AE86780C-080D-460E-8EBF-206B5FFF9B41}"/>
    <dgm:cxn modelId="{6A0C8CC5-5E0E-469E-9EA9-FE02B670B2C7}" srcId="{BC912075-2B36-4B48-87A3-13CD8245538C}" destId="{86EF6322-0DBE-4B40-A98E-5AC408203160}" srcOrd="0" destOrd="0" parTransId="{2AF8B301-54D9-4AC0-8684-2DBE164ABB50}" sibTransId="{F2E16970-BE47-4202-B694-151125F26D59}"/>
    <dgm:cxn modelId="{A208B1DF-D5C5-4598-BCAC-F1174EC6EF45}" type="presOf" srcId="{86EF6322-0DBE-4B40-A98E-5AC408203160}" destId="{0BEAD218-E439-4C2D-89EC-D490977EA428}" srcOrd="0" destOrd="0" presId="urn:microsoft.com/office/officeart/2018/5/layout/IconLeafLabelList"/>
    <dgm:cxn modelId="{0398E2E2-5FBE-42B9-B6C1-ED4D01450923}" type="presOf" srcId="{8FF5D308-274F-41BA-A5A2-5A0FD90ABE5A}" destId="{F501B37E-FEC6-4DBA-BB49-BC10F7F8FBA9}" srcOrd="0" destOrd="0" presId="urn:microsoft.com/office/officeart/2018/5/layout/IconLeafLabelList"/>
    <dgm:cxn modelId="{3F284BE3-D911-4F19-8947-DFA3C4E48D5F}" srcId="{BC912075-2B36-4B48-87A3-13CD8245538C}" destId="{507230AD-B979-4104-9CBA-86AC30D59483}" srcOrd="2" destOrd="0" parTransId="{8015AEED-5C46-4E03-9CFA-6EDCBC363B54}" sibTransId="{244376EF-2426-417B-9BB9-179A280F861D}"/>
    <dgm:cxn modelId="{2D9006F1-0B6A-4D7B-934C-0706D3318580}" type="presOf" srcId="{53F21D7F-90BD-4A91-A1B1-157045B086A3}" destId="{F59B40CF-AD3E-4A45-B662-0550D674C8DE}" srcOrd="0" destOrd="0" presId="urn:microsoft.com/office/officeart/2018/5/layout/IconLeafLabelList"/>
    <dgm:cxn modelId="{6C2390D5-D9E5-4628-BA5D-89A9C5A8D256}" type="presParOf" srcId="{8FD53E7D-2CA4-4043-ABF2-CA0CBE4B5BB6}" destId="{6D6D943D-DAC9-45F6-97D5-023231EC06FF}" srcOrd="0" destOrd="0" presId="urn:microsoft.com/office/officeart/2018/5/layout/IconLeafLabelList"/>
    <dgm:cxn modelId="{F67AF7EC-014B-4E1B-9A80-6880690017F7}" type="presParOf" srcId="{6D6D943D-DAC9-45F6-97D5-023231EC06FF}" destId="{14336966-7262-46F4-84E5-E0F3579975E0}" srcOrd="0" destOrd="0" presId="urn:microsoft.com/office/officeart/2018/5/layout/IconLeafLabelList"/>
    <dgm:cxn modelId="{E8C214FC-CE2E-4A32-A87B-87882165E771}" type="presParOf" srcId="{6D6D943D-DAC9-45F6-97D5-023231EC06FF}" destId="{25A19057-95C4-4E8D-8F01-39E355A1B536}" srcOrd="1" destOrd="0" presId="urn:microsoft.com/office/officeart/2018/5/layout/IconLeafLabelList"/>
    <dgm:cxn modelId="{AE11A723-03E1-40BB-A2D9-7F5D80E2AC89}" type="presParOf" srcId="{6D6D943D-DAC9-45F6-97D5-023231EC06FF}" destId="{FC30A4CC-7EFD-4020-9599-6A85A11DF420}" srcOrd="2" destOrd="0" presId="urn:microsoft.com/office/officeart/2018/5/layout/IconLeafLabelList"/>
    <dgm:cxn modelId="{7A4B73BA-078D-427C-A6EB-3292BCB73389}" type="presParOf" srcId="{6D6D943D-DAC9-45F6-97D5-023231EC06FF}" destId="{0BEAD218-E439-4C2D-89EC-D490977EA428}" srcOrd="3" destOrd="0" presId="urn:microsoft.com/office/officeart/2018/5/layout/IconLeafLabelList"/>
    <dgm:cxn modelId="{E87544BA-2EDA-4AF4-9786-AA3ABD8A89BB}" type="presParOf" srcId="{8FD53E7D-2CA4-4043-ABF2-CA0CBE4B5BB6}" destId="{849F3108-B683-4D93-94AF-1D9E65BDE6DE}" srcOrd="1" destOrd="0" presId="urn:microsoft.com/office/officeart/2018/5/layout/IconLeafLabelList"/>
    <dgm:cxn modelId="{434B059D-D75E-4AC5-9D78-5BB6AE404924}" type="presParOf" srcId="{8FD53E7D-2CA4-4043-ABF2-CA0CBE4B5BB6}" destId="{8334BCEF-CDD5-4552-9A6D-6DA1723D4220}" srcOrd="2" destOrd="0" presId="urn:microsoft.com/office/officeart/2018/5/layout/IconLeafLabelList"/>
    <dgm:cxn modelId="{733AB365-929A-4FF5-9619-1AA205777941}" type="presParOf" srcId="{8334BCEF-CDD5-4552-9A6D-6DA1723D4220}" destId="{A9091056-628C-4CCC-B269-A28C5D99CADD}" srcOrd="0" destOrd="0" presId="urn:microsoft.com/office/officeart/2018/5/layout/IconLeafLabelList"/>
    <dgm:cxn modelId="{863AA8D5-42E4-457B-BD42-8EA2E58E6569}" type="presParOf" srcId="{8334BCEF-CDD5-4552-9A6D-6DA1723D4220}" destId="{687678D9-F6FD-4568-97BB-5B7475C10D6B}" srcOrd="1" destOrd="0" presId="urn:microsoft.com/office/officeart/2018/5/layout/IconLeafLabelList"/>
    <dgm:cxn modelId="{03309E3D-7F01-4205-A7C0-5BAF972F7BBE}" type="presParOf" srcId="{8334BCEF-CDD5-4552-9A6D-6DA1723D4220}" destId="{CE55D2BA-B6BA-4FFA-88B9-D776606B170E}" srcOrd="2" destOrd="0" presId="urn:microsoft.com/office/officeart/2018/5/layout/IconLeafLabelList"/>
    <dgm:cxn modelId="{8E915DC0-8D01-4C78-A47C-8569BA11205B}" type="presParOf" srcId="{8334BCEF-CDD5-4552-9A6D-6DA1723D4220}" destId="{F59B40CF-AD3E-4A45-B662-0550D674C8DE}" srcOrd="3" destOrd="0" presId="urn:microsoft.com/office/officeart/2018/5/layout/IconLeafLabelList"/>
    <dgm:cxn modelId="{2CE36BF2-CD90-46FF-B710-4CA3D7F52922}" type="presParOf" srcId="{8FD53E7D-2CA4-4043-ABF2-CA0CBE4B5BB6}" destId="{C17C0314-0869-4A3D-8193-2DB69E0870BE}" srcOrd="3" destOrd="0" presId="urn:microsoft.com/office/officeart/2018/5/layout/IconLeafLabelList"/>
    <dgm:cxn modelId="{2C6620E1-BA02-4646-AC02-1338A338B5DC}" type="presParOf" srcId="{8FD53E7D-2CA4-4043-ABF2-CA0CBE4B5BB6}" destId="{D1A565A9-596F-4508-8EA9-9F95DE3620EF}" srcOrd="4" destOrd="0" presId="urn:microsoft.com/office/officeart/2018/5/layout/IconLeafLabelList"/>
    <dgm:cxn modelId="{F37CB0E1-B8E1-43FA-B531-AB3299CFFF66}" type="presParOf" srcId="{D1A565A9-596F-4508-8EA9-9F95DE3620EF}" destId="{2AB937B0-D0EB-4B56-8639-D584F981C331}" srcOrd="0" destOrd="0" presId="urn:microsoft.com/office/officeart/2018/5/layout/IconLeafLabelList"/>
    <dgm:cxn modelId="{8470FD57-B0B3-4258-B52B-28DE78BEFCFB}" type="presParOf" srcId="{D1A565A9-596F-4508-8EA9-9F95DE3620EF}" destId="{605B742F-3052-484D-AD72-92B7D11C926B}" srcOrd="1" destOrd="0" presId="urn:microsoft.com/office/officeart/2018/5/layout/IconLeafLabelList"/>
    <dgm:cxn modelId="{2B701D13-5042-49CF-BDF0-28A4622EC9A3}" type="presParOf" srcId="{D1A565A9-596F-4508-8EA9-9F95DE3620EF}" destId="{5E55A617-B0FD-46CF-8DAC-ABC92FF5DC62}" srcOrd="2" destOrd="0" presId="urn:microsoft.com/office/officeart/2018/5/layout/IconLeafLabelList"/>
    <dgm:cxn modelId="{DF099D2D-5E49-4196-A7B9-8292B6F97C27}" type="presParOf" srcId="{D1A565A9-596F-4508-8EA9-9F95DE3620EF}" destId="{458B272A-46CF-4B5A-B7A1-CA6CF3719E47}" srcOrd="3" destOrd="0" presId="urn:microsoft.com/office/officeart/2018/5/layout/IconLeafLabelList"/>
    <dgm:cxn modelId="{33C44920-9A4F-419C-A6CE-B9A8B18AB4A3}" type="presParOf" srcId="{8FD53E7D-2CA4-4043-ABF2-CA0CBE4B5BB6}" destId="{A87379E8-2C8D-48B3-819A-150314C3E16B}" srcOrd="5" destOrd="0" presId="urn:microsoft.com/office/officeart/2018/5/layout/IconLeafLabelList"/>
    <dgm:cxn modelId="{78A879FF-DDD2-452F-8D45-92818AA79FD6}" type="presParOf" srcId="{8FD53E7D-2CA4-4043-ABF2-CA0CBE4B5BB6}" destId="{0DFBB081-FB63-47C1-AB22-080CFFBD2950}" srcOrd="6" destOrd="0" presId="urn:microsoft.com/office/officeart/2018/5/layout/IconLeafLabelList"/>
    <dgm:cxn modelId="{5543BBC5-491E-4647-B508-FC479BE35D14}" type="presParOf" srcId="{0DFBB081-FB63-47C1-AB22-080CFFBD2950}" destId="{BECA2DFF-DE7D-4DE2-B985-21B30FD18883}" srcOrd="0" destOrd="0" presId="urn:microsoft.com/office/officeart/2018/5/layout/IconLeafLabelList"/>
    <dgm:cxn modelId="{7424AD37-9D3B-4A57-8CB9-3AC8187B5830}" type="presParOf" srcId="{0DFBB081-FB63-47C1-AB22-080CFFBD2950}" destId="{8999C15A-3700-4C6B-A64C-43588A32FFE8}" srcOrd="1" destOrd="0" presId="urn:microsoft.com/office/officeart/2018/5/layout/IconLeafLabelList"/>
    <dgm:cxn modelId="{D48D68B4-94E6-49D7-AC94-BCE98E89C8BF}" type="presParOf" srcId="{0DFBB081-FB63-47C1-AB22-080CFFBD2950}" destId="{9FCBB345-809F-4079-9A7F-62F8D861ECBB}" srcOrd="2" destOrd="0" presId="urn:microsoft.com/office/officeart/2018/5/layout/IconLeafLabelList"/>
    <dgm:cxn modelId="{826847F5-F9D0-410A-8AB7-DADF5A6A01CF}" type="presParOf" srcId="{0DFBB081-FB63-47C1-AB22-080CFFBD2950}" destId="{F501B37E-FEC6-4DBA-BB49-BC10F7F8FBA9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D92405-D93A-4BCE-93DC-27306DFF4BE7}">
      <dsp:nvSpPr>
        <dsp:cNvPr id="0" name=""/>
        <dsp:cNvSpPr/>
      </dsp:nvSpPr>
      <dsp:spPr>
        <a:xfrm>
          <a:off x="11953" y="0"/>
          <a:ext cx="2917287" cy="145864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Lecture en salle de classe de 2 textes économiques* </a:t>
          </a:r>
          <a:endParaRPr lang="en-US" sz="2800" kern="1200" dirty="0"/>
        </a:p>
      </dsp:txBody>
      <dsp:txXfrm>
        <a:off x="54675" y="42722"/>
        <a:ext cx="2831843" cy="1373199"/>
      </dsp:txXfrm>
    </dsp:sp>
    <dsp:sp modelId="{B86EDE59-1583-410B-9DF6-FFC64BA990B8}">
      <dsp:nvSpPr>
        <dsp:cNvPr id="0" name=""/>
        <dsp:cNvSpPr/>
      </dsp:nvSpPr>
      <dsp:spPr>
        <a:xfrm>
          <a:off x="3693161" y="1460559"/>
          <a:ext cx="2917287" cy="1458643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 dirty="0"/>
            <a:t>Questions fermées et à choix multiple</a:t>
          </a:r>
          <a:endParaRPr lang="en-US" sz="2800" kern="1200" dirty="0"/>
        </a:p>
      </dsp:txBody>
      <dsp:txXfrm>
        <a:off x="3735883" y="1503281"/>
        <a:ext cx="2831843" cy="1373199"/>
      </dsp:txXfrm>
    </dsp:sp>
    <dsp:sp modelId="{B138DAC9-947E-4A67-9CBE-2A69E6CA9F37}">
      <dsp:nvSpPr>
        <dsp:cNvPr id="0" name=""/>
        <dsp:cNvSpPr/>
      </dsp:nvSpPr>
      <dsp:spPr>
        <a:xfrm>
          <a:off x="7295712" y="2634505"/>
          <a:ext cx="2917287" cy="1458643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800" kern="1200"/>
            <a:t>Questions ouvertes </a:t>
          </a:r>
          <a:endParaRPr lang="en-US" sz="2800" kern="1200"/>
        </a:p>
      </dsp:txBody>
      <dsp:txXfrm>
        <a:off x="7338434" y="2677227"/>
        <a:ext cx="2831843" cy="1373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336966-7262-46F4-84E5-E0F3579975E0}">
      <dsp:nvSpPr>
        <dsp:cNvPr id="0" name=""/>
        <dsp:cNvSpPr/>
      </dsp:nvSpPr>
      <dsp:spPr>
        <a:xfrm>
          <a:off x="800671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A19057-95C4-4E8D-8F01-39E355A1B536}">
      <dsp:nvSpPr>
        <dsp:cNvPr id="0" name=""/>
        <dsp:cNvSpPr/>
      </dsp:nvSpPr>
      <dsp:spPr>
        <a:xfrm>
          <a:off x="1068468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EAD218-E439-4C2D-89EC-D490977EA428}">
      <dsp:nvSpPr>
        <dsp:cNvPr id="0" name=""/>
        <dsp:cNvSpPr/>
      </dsp:nvSpPr>
      <dsp:spPr>
        <a:xfrm>
          <a:off x="398975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Prononciation</a:t>
          </a:r>
          <a:endParaRPr lang="en-US" sz="1700" kern="1200"/>
        </a:p>
      </dsp:txBody>
      <dsp:txXfrm>
        <a:off x="398975" y="2247072"/>
        <a:ext cx="2059980" cy="720000"/>
      </dsp:txXfrm>
    </dsp:sp>
    <dsp:sp modelId="{A9091056-628C-4CCC-B269-A28C5D99CADD}">
      <dsp:nvSpPr>
        <dsp:cNvPr id="0" name=""/>
        <dsp:cNvSpPr/>
      </dsp:nvSpPr>
      <dsp:spPr>
        <a:xfrm>
          <a:off x="3221147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7678D9-F6FD-4568-97BB-5B7475C10D6B}">
      <dsp:nvSpPr>
        <dsp:cNvPr id="0" name=""/>
        <dsp:cNvSpPr/>
      </dsp:nvSpPr>
      <dsp:spPr>
        <a:xfrm>
          <a:off x="3488945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9B40CF-AD3E-4A45-B662-0550D674C8DE}">
      <dsp:nvSpPr>
        <dsp:cNvPr id="0" name=""/>
        <dsp:cNvSpPr/>
      </dsp:nvSpPr>
      <dsp:spPr>
        <a:xfrm>
          <a:off x="2819451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Conversation </a:t>
          </a:r>
          <a:endParaRPr lang="en-US" sz="1700" kern="1200"/>
        </a:p>
      </dsp:txBody>
      <dsp:txXfrm>
        <a:off x="2819451" y="2247072"/>
        <a:ext cx="2059980" cy="720000"/>
      </dsp:txXfrm>
    </dsp:sp>
    <dsp:sp modelId="{2AB937B0-D0EB-4B56-8639-D584F981C331}">
      <dsp:nvSpPr>
        <dsp:cNvPr id="0" name=""/>
        <dsp:cNvSpPr/>
      </dsp:nvSpPr>
      <dsp:spPr>
        <a:xfrm>
          <a:off x="5641624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B742F-3052-484D-AD72-92B7D11C926B}">
      <dsp:nvSpPr>
        <dsp:cNvPr id="0" name=""/>
        <dsp:cNvSpPr/>
      </dsp:nvSpPr>
      <dsp:spPr>
        <a:xfrm>
          <a:off x="5909421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B272A-46CF-4B5A-B7A1-CA6CF3719E47}">
      <dsp:nvSpPr>
        <dsp:cNvPr id="0" name=""/>
        <dsp:cNvSpPr/>
      </dsp:nvSpPr>
      <dsp:spPr>
        <a:xfrm>
          <a:off x="5239928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/>
            <a:t>Dépannage grammatical</a:t>
          </a:r>
          <a:endParaRPr lang="en-US" sz="1700" kern="1200"/>
        </a:p>
      </dsp:txBody>
      <dsp:txXfrm>
        <a:off x="5239928" y="2247072"/>
        <a:ext cx="2059980" cy="720000"/>
      </dsp:txXfrm>
    </dsp:sp>
    <dsp:sp modelId="{BECA2DFF-DE7D-4DE2-B985-21B30FD18883}">
      <dsp:nvSpPr>
        <dsp:cNvPr id="0" name=""/>
        <dsp:cNvSpPr/>
      </dsp:nvSpPr>
      <dsp:spPr>
        <a:xfrm>
          <a:off x="8062100" y="599088"/>
          <a:ext cx="1256587" cy="125658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9C15A-3700-4C6B-A64C-43588A32FFE8}">
      <dsp:nvSpPr>
        <dsp:cNvPr id="0" name=""/>
        <dsp:cNvSpPr/>
      </dsp:nvSpPr>
      <dsp:spPr>
        <a:xfrm>
          <a:off x="8329898" y="866885"/>
          <a:ext cx="720993" cy="72099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01B37E-FEC6-4DBA-BB49-BC10F7F8FBA9}">
      <dsp:nvSpPr>
        <dsp:cNvPr id="0" name=""/>
        <dsp:cNvSpPr/>
      </dsp:nvSpPr>
      <dsp:spPr>
        <a:xfrm>
          <a:off x="7660404" y="2247072"/>
          <a:ext cx="205998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r-FR" sz="1700" kern="1200" dirty="0"/>
            <a:t>ASSISTANCE REDACTION des textes du portfolio </a:t>
          </a:r>
          <a:endParaRPr lang="en-US" sz="1700" kern="1200" dirty="0"/>
        </a:p>
      </dsp:txBody>
      <dsp:txXfrm>
        <a:off x="7660404" y="2247072"/>
        <a:ext cx="205998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B6649-0900-4DED-AED2-1AB753E44E8F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4CEEE-D264-421F-96F3-DE3E4DB15202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982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CEEE-D264-421F-96F3-DE3E4DB15202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61475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64CEEE-D264-421F-96F3-DE3E4DB15202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630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A72EA0-461B-163E-800F-44B1AAE6A1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8DF1F40B-0732-5A06-C18A-287279B4F3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DF291E-39E3-E505-458D-41F61530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2208FA-7D80-D1B3-4748-FD8CC0518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495EE1-A28E-E32D-C6F4-B17AEDD5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2436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2E3E8-E479-544C-8863-07B954040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BB7B86C-92BD-52F5-340F-40FF4F59A0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373C43-11E6-51DB-948C-84793052E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CB6C23-DAE8-7B92-4C7D-8723BE4A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164A069-81A8-F82F-B477-CC993696E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4534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D46295B-EC9F-73CB-A78A-0C77AC506C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40BF3FD-0771-111F-8A09-B85CE6BE61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B17A09-A7DA-AF6A-232B-71D75BAF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06CC168-9788-B268-1BB3-D014FD211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BC915C-7D9F-BC21-FEF9-3B6F0AB5C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782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359E69-E641-A10E-2439-964C5257D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DEAF08B-BB78-C4AA-2F17-19EC2EB7DB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4CD6EF-5C2F-9746-1F32-7537C6C95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04A4D2A-D321-603C-D50F-80227AF87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FA68F3-7F6B-75EC-D652-E7FB4854A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344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CA5EE97-8A55-F25B-1A86-9209B3623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FE4FE75-8371-3D20-1D80-D1E9A4A106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A24CFE8-9B4C-E093-9596-8D044980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6755838-39F6-13C3-03CD-89D77B653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718C6ED-58B2-0641-4BD3-BBC8DA857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5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D68BF0C-A02C-30C7-6E81-BD04BCD35E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92F2BE4-4091-DBC5-94EC-11F0A4981B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E93ECBB-8581-CE16-FC84-9243615E5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2B8A86-68E2-3472-70B8-552DAF08D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181571-D88C-6ADB-A039-2F8F37BF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702A2E5-E24C-8BD7-7B84-895C6CDF4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941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397E6BD-9E91-FBF5-208E-31CCD1B02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84ABCB4-925C-0626-84BD-807B54FA8D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026B5F5-9E6D-3471-845C-62D41D032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21B9179-168F-7033-7561-B663144C7D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01A5C4A-ED10-8F2F-B678-6DF1167AC8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EAD8F13B-3D83-10B6-3C95-24113760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65FF876-B545-C6C0-AE9D-25A0CF149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27D5C0E-A334-A59B-9D07-7DE14268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577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7C7B05E-157C-C056-5B96-0B40ABD63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979C6FC-BF26-1E74-BEEA-63FEDA155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506D64-D824-30E6-E9C5-57AF8584C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AD1EE1E-AE10-D85C-16DE-574DA1E8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222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210A978-1932-EA47-279A-F1B32C83D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0C2A697-4043-1579-CD0D-012B078E4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2FC7C4F-6AA6-0B3F-E75E-108689A0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5162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C9B3E4-C767-9F86-73A9-7EE8FB389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7389DE-911B-9371-8C4E-C8B6D75BB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5BD56430-F213-F481-E407-A74FDDE6B2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8924AC6-AB64-E0BF-8957-FA0FA08ED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E4A6D8C-01B1-8D19-918C-CCFBAD847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6DB4E57-C421-AB86-A579-74B8ADD02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3638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869414-3E07-BD50-A9AA-445EC1393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1DBB6DE-29DC-E130-D6BB-4156CC3249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6CA151-2A0C-D12F-A915-0F7509FB04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2817073-5D0D-D696-E410-2A3AFC0D0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0F94517-E0C7-03F7-AD64-FAFBFC85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690999A-DA4B-B428-C796-07283D84F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8600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4645FCC4-D119-BA27-2CD1-08E2DA17E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fr-FR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1BDBA6B-39FC-92AC-6357-402B5C7C1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fr-FR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541E285-5A73-7EF6-584F-F5620BF574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4503C6-7696-48B3-B926-D4AED76BD31B}" type="datetimeFigureOut">
              <a:rPr lang="fr-FR" smtClean="0"/>
              <a:t>24/03/2023</a:t>
            </a:fld>
            <a:endParaRPr lang="fr-FR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9C22AFB-8539-E498-071E-2EFBAC5950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4C5F77A-6A92-85AB-E1B5-ADEF540176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589340-B6DB-4533-8548-D9D60FF01B91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531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beration.fr/" TargetMode="External"/><Relationship Id="rId3" Type="http://schemas.openxmlformats.org/officeDocument/2006/relationships/hyperlink" Target="https://www.lemonde.fr/" TargetMode="External"/><Relationship Id="rId7" Type="http://schemas.openxmlformats.org/officeDocument/2006/relationships/hyperlink" Target="https://www.lesoir.b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ematin.ch/" TargetMode="External"/><Relationship Id="rId5" Type="http://schemas.openxmlformats.org/officeDocument/2006/relationships/hyperlink" Target="https://www.jeuneafrique.com/" TargetMode="External"/><Relationship Id="rId10" Type="http://schemas.openxmlformats.org/officeDocument/2006/relationships/hyperlink" Target="https://www.challenges.fr/" TargetMode="External"/><Relationship Id="rId4" Type="http://schemas.openxmlformats.org/officeDocument/2006/relationships/hyperlink" Target="https://www.france24.com/fr/" TargetMode="External"/><Relationship Id="rId9" Type="http://schemas.openxmlformats.org/officeDocument/2006/relationships/hyperlink" Target="Candidature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adio.garden/?r=1" TargetMode="Externa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stagram.com/francaisavecpierre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apprendre.tv5monde.com/fr" TargetMode="External"/><Relationship Id="rId3" Type="http://schemas.openxmlformats.org/officeDocument/2006/relationships/hyperlink" Target="https://www.larousse.fr/dictionnaires/francais-italien" TargetMode="External"/><Relationship Id="rId7" Type="http://schemas.openxmlformats.org/officeDocument/2006/relationships/hyperlink" Target="https://www.journaldunet.fr/business/dictionnaire-economique-et-financier/" TargetMode="External"/><Relationship Id="rId2" Type="http://schemas.openxmlformats.org/officeDocument/2006/relationships/hyperlink" Target="https://www.larousse.fr/dictionnaires/francais-monolingu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ternaute.fr/dictionnaire/fr/" TargetMode="External"/><Relationship Id="rId5" Type="http://schemas.openxmlformats.org/officeDocument/2006/relationships/hyperlink" Target="https://conjugaison.bescherelle.com/" TargetMode="External"/><Relationship Id="rId4" Type="http://schemas.openxmlformats.org/officeDocument/2006/relationships/hyperlink" Target="https://context.reverso.net/traduzione/italiano-francese/" TargetMode="External"/><Relationship Id="rId9" Type="http://schemas.openxmlformats.org/officeDocument/2006/relationships/hyperlink" Target="https://www.francaisfacile.com/cours-francais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matilde.soliani@units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1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319577E-B37A-0974-C62D-F5F03DED4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2445" y="3640254"/>
            <a:ext cx="5319433" cy="2076333"/>
          </a:xfrm>
        </p:spPr>
        <p:txBody>
          <a:bodyPr anchor="t">
            <a:normAutofit/>
          </a:bodyPr>
          <a:lstStyle/>
          <a:p>
            <a:pPr algn="l"/>
            <a:r>
              <a:rPr lang="fr-FR" sz="4800" b="1" dirty="0">
                <a:solidFill>
                  <a:schemeClr val="bg1"/>
                </a:solidFill>
              </a:rPr>
              <a:t>Cours de français</a:t>
            </a:r>
            <a:br>
              <a:rPr lang="fr-FR" sz="4800" b="1" dirty="0">
                <a:solidFill>
                  <a:schemeClr val="bg1"/>
                </a:solidFill>
              </a:rPr>
            </a:br>
            <a:br>
              <a:rPr lang="fr-FR" sz="4800" b="1" dirty="0">
                <a:solidFill>
                  <a:schemeClr val="bg1"/>
                </a:solidFill>
              </a:rPr>
            </a:br>
            <a:r>
              <a:rPr lang="fr-FR" sz="4800" b="1" dirty="0">
                <a:solidFill>
                  <a:schemeClr val="bg1"/>
                </a:solidFill>
              </a:rPr>
              <a:t>A1-A2+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20EA430-8AC9-4B85-7809-151378891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446" y="2668075"/>
            <a:ext cx="5319431" cy="972180"/>
          </a:xfrm>
        </p:spPr>
        <p:txBody>
          <a:bodyPr anchor="b">
            <a:normAutofit/>
          </a:bodyPr>
          <a:lstStyle/>
          <a:p>
            <a:pPr algn="l"/>
            <a:r>
              <a:rPr lang="fr-FR" sz="2000" dirty="0">
                <a:solidFill>
                  <a:schemeClr val="bg1"/>
                </a:solidFill>
              </a:rPr>
              <a:t>2022-2023 </a:t>
            </a:r>
          </a:p>
          <a:p>
            <a:pPr algn="l"/>
            <a:endParaRPr lang="fr-FR" sz="2000" dirty="0">
              <a:solidFill>
                <a:schemeClr val="bg1"/>
              </a:solidFill>
            </a:endParaRPr>
          </a:p>
          <a:p>
            <a:pPr algn="l"/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39" name="Freeform: Shape 23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 descr="Libri">
            <a:extLst>
              <a:ext uri="{FF2B5EF4-FFF2-40B4-BE49-F238E27FC236}">
                <a16:creationId xmlns:a16="http://schemas.microsoft.com/office/drawing/2014/main" id="{1AFCFCD2-243F-76C2-E511-199150A731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0941" y="1301551"/>
            <a:ext cx="3440610" cy="3440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7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A81E5-4D3D-B732-37D0-F4D64E489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3543"/>
          </a:xfrm>
        </p:spPr>
        <p:txBody>
          <a:bodyPr>
            <a:normAutofit fontScale="90000"/>
          </a:bodyPr>
          <a:lstStyle/>
          <a:p>
            <a:r>
              <a:rPr lang="fr-FR" dirty="0"/>
              <a:t>Portfolio : calendrier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606E2E1-DFAC-1D0E-CB1D-DE28AF91E6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730503"/>
              </p:ext>
            </p:extLst>
          </p:nvPr>
        </p:nvGraphicFramePr>
        <p:xfrm>
          <a:off x="838200" y="1128859"/>
          <a:ext cx="10624796" cy="46497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6199">
                  <a:extLst>
                    <a:ext uri="{9D8B030D-6E8A-4147-A177-3AD203B41FA5}">
                      <a16:colId xmlns:a16="http://schemas.microsoft.com/office/drawing/2014/main" val="1111426696"/>
                    </a:ext>
                  </a:extLst>
                </a:gridCol>
                <a:gridCol w="2656199">
                  <a:extLst>
                    <a:ext uri="{9D8B030D-6E8A-4147-A177-3AD203B41FA5}">
                      <a16:colId xmlns:a16="http://schemas.microsoft.com/office/drawing/2014/main" val="1257780459"/>
                    </a:ext>
                  </a:extLst>
                </a:gridCol>
                <a:gridCol w="2656199">
                  <a:extLst>
                    <a:ext uri="{9D8B030D-6E8A-4147-A177-3AD203B41FA5}">
                      <a16:colId xmlns:a16="http://schemas.microsoft.com/office/drawing/2014/main" val="118015236"/>
                    </a:ext>
                  </a:extLst>
                </a:gridCol>
                <a:gridCol w="2656199">
                  <a:extLst>
                    <a:ext uri="{9D8B030D-6E8A-4147-A177-3AD203B41FA5}">
                      <a16:colId xmlns:a16="http://schemas.microsoft.com/office/drawing/2014/main" val="139630620"/>
                    </a:ext>
                  </a:extLst>
                </a:gridCol>
              </a:tblGrid>
              <a:tr h="1271420">
                <a:tc>
                  <a:txBody>
                    <a:bodyPr/>
                    <a:lstStyle/>
                    <a:p>
                      <a:r>
                        <a:rPr lang="fr-FR" baseline="30000" dirty="0"/>
                        <a:t>1er </a:t>
                      </a:r>
                      <a:r>
                        <a:rPr lang="fr-FR" dirty="0"/>
                        <a:t>appel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 juin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Correction des textes en classe et 1 fois par mail jusqu’au 24 mai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 du portfolio jusqu’au 3 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988532"/>
                  </a:ext>
                </a:extLst>
              </a:tr>
              <a:tr h="1301702">
                <a:tc>
                  <a:txBody>
                    <a:bodyPr/>
                    <a:lstStyle/>
                    <a:p>
                      <a:r>
                        <a:rPr lang="fr-FR" dirty="0"/>
                        <a:t>2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appel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21 juin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Correction des textes en classe et 1 fois par mail  jusqu’au 7 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 du portfolio jusqu’au 17 juin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45507"/>
                  </a:ext>
                </a:extLst>
              </a:tr>
              <a:tr h="1162250">
                <a:tc>
                  <a:txBody>
                    <a:bodyPr/>
                    <a:lstStyle/>
                    <a:p>
                      <a:r>
                        <a:rPr lang="fr-FR" dirty="0"/>
                        <a:t>3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appel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5 juillet ORAL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Correction des textes en classe et 1 fois par mail  jusqu’au 21 juin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 du portfolio jusqu’au 1 juillet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9009211"/>
                  </a:ext>
                </a:extLst>
              </a:tr>
              <a:tr h="725457">
                <a:tc>
                  <a:txBody>
                    <a:bodyPr/>
                    <a:lstStyle/>
                    <a:p>
                      <a:r>
                        <a:rPr lang="fr-FR" dirty="0"/>
                        <a:t>4</a:t>
                      </a:r>
                      <a:r>
                        <a:rPr lang="fr-FR" baseline="30000" dirty="0"/>
                        <a:t>ème</a:t>
                      </a:r>
                      <a:r>
                        <a:rPr lang="fr-FR" dirty="0"/>
                        <a:t> appel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b="1" dirty="0"/>
                        <a:t>13 septembre ORAL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Correction des textes en classe et 1 fois par mail  jusqu’au 30 août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Consigne du portfolio jusqu’au 9 septembre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1760468"/>
                  </a:ext>
                </a:extLst>
              </a:tr>
            </a:tbl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B29B871B-DCEB-0686-CBA3-F0FE4D7BEBED}"/>
              </a:ext>
            </a:extLst>
          </p:cNvPr>
          <p:cNvSpPr txBox="1"/>
          <p:nvPr/>
        </p:nvSpPr>
        <p:spPr>
          <a:xfrm>
            <a:off x="796173" y="5925580"/>
            <a:ext cx="10666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N.B. Si vous m’envoyez les textes à corriger après la date ultime de correction ou que vous dépassez la date de consigne du portfolio, </a:t>
            </a:r>
            <a:r>
              <a:rPr lang="fr-FR" dirty="0">
                <a:highlight>
                  <a:srgbClr val="FFFF00"/>
                </a:highlight>
              </a:rPr>
              <a:t>vous passez automatiquement à l’appel suivant </a:t>
            </a:r>
            <a:r>
              <a:rPr lang="fr-FR" dirty="0"/>
              <a:t>!  </a:t>
            </a:r>
          </a:p>
        </p:txBody>
      </p:sp>
    </p:spTree>
    <p:extLst>
      <p:ext uri="{BB962C8B-B14F-4D97-AF65-F5344CB8AC3E}">
        <p14:creationId xmlns:p14="http://schemas.microsoft.com/office/powerpoint/2010/main" val="376880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D0B343-BF71-C65D-DBB1-2E3C86C44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124" y="0"/>
            <a:ext cx="7474172" cy="1325563"/>
          </a:xfrm>
        </p:spPr>
        <p:txBody>
          <a:bodyPr>
            <a:normAutofit/>
          </a:bodyPr>
          <a:lstStyle/>
          <a:p>
            <a:r>
              <a:rPr lang="fr-FR" dirty="0"/>
              <a:t>Matériel du cours de français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ACBB536-79A4-D2DE-3E8F-A80E84FE6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2071" y="971939"/>
            <a:ext cx="8674517" cy="5532557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endParaRPr lang="fr-FR" sz="2400" b="1" dirty="0"/>
          </a:p>
          <a:p>
            <a:pPr marL="0" indent="0">
              <a:buNone/>
            </a:pPr>
            <a:r>
              <a:rPr lang="fr-FR" sz="2400" b="1" dirty="0"/>
              <a:t>MOODLE </a:t>
            </a:r>
            <a:r>
              <a:rPr lang="fr-FR" sz="2400" dirty="0"/>
              <a:t>: </a:t>
            </a:r>
            <a:r>
              <a:rPr lang="it-IT" sz="2400" dirty="0"/>
              <a:t>107EC - IDONEITA' LINGUISTICA (LINGUA FRANCESE) 2022</a:t>
            </a:r>
            <a:endParaRPr lang="fr-FR" sz="2400" dirty="0"/>
          </a:p>
          <a:p>
            <a:pPr marL="0" indent="0">
              <a:buNone/>
            </a:pPr>
            <a:r>
              <a:rPr lang="fr-FR" sz="2400" dirty="0"/>
              <a:t>Présentations </a:t>
            </a:r>
            <a:r>
              <a:rPr lang="fr-FR" sz="2400" dirty="0" err="1"/>
              <a:t>powerpoint</a:t>
            </a:r>
            <a:r>
              <a:rPr lang="fr-FR" sz="2400" dirty="0"/>
              <a:t> (introduction du cours, points grammaire, éléments de production écrite)</a:t>
            </a:r>
          </a:p>
          <a:p>
            <a:pPr marL="0" indent="0">
              <a:buNone/>
            </a:pPr>
            <a:r>
              <a:rPr lang="fr-FR" sz="2400" dirty="0"/>
              <a:t>Documents (exercices de grammaire, textes pour la compréhension écrite)</a:t>
            </a:r>
          </a:p>
          <a:p>
            <a:pPr marL="0" indent="0">
              <a:buNone/>
            </a:pPr>
            <a:endParaRPr lang="fr-FR" sz="2400" dirty="0"/>
          </a:p>
          <a:p>
            <a:pPr marL="0" indent="0">
              <a:buNone/>
            </a:pPr>
            <a:r>
              <a:rPr lang="fr-FR" sz="2400" b="1" dirty="0"/>
              <a:t>Méthodes et cahiers d’exercices conseillés </a:t>
            </a:r>
            <a:r>
              <a:rPr lang="fr-FR" sz="2400" dirty="0"/>
              <a:t>:</a:t>
            </a:r>
          </a:p>
          <a:p>
            <a:pPr marL="0" indent="0">
              <a:buNone/>
            </a:pPr>
            <a:r>
              <a:rPr lang="fr-FR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Nouvelle grammaire du français pour italophones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F. Bidaud (2008) Torino : UTET </a:t>
            </a:r>
            <a:r>
              <a:rPr lang="fr-FR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università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fr-FR" sz="1800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Exercices de grammaire française pour italophones</a:t>
            </a:r>
            <a:r>
              <a:rPr lang="fr-FR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Bidaud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(2012) Torino : UTET ; Novara : De Agostini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i="1" u="sng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Grammathèque</a:t>
            </a:r>
            <a:r>
              <a:rPr lang="it-IT" sz="1800" i="1" u="sng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grammatica contrastiva per italiani</a:t>
            </a:r>
            <a:r>
              <a:rPr lang="it-IT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Parodi, M. </a:t>
            </a:r>
            <a:r>
              <a:rPr lang="fr-FR" sz="18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Vallacco</a:t>
            </a:r>
            <a:r>
              <a:rPr lang="fr-FR" sz="1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(2010) Genova : CIDEB (+ Exercices et corrigé)</a:t>
            </a:r>
            <a:endParaRPr lang="it-IT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Manuel de </a:t>
            </a:r>
            <a:r>
              <a:rPr lang="it-IT" sz="1800" i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français</a:t>
            </a:r>
            <a:r>
              <a:rPr lang="it-IT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: corso di lingua francese : livelli A1-A2 del quadro comune europeo di riferimento per le lingue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F. </a:t>
            </a:r>
            <a:r>
              <a:rPr lang="it-IT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Bidaud</a:t>
            </a:r>
            <a:r>
              <a:rPr lang="it-IT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M. Grange, J.P. Seghi (2012) Milano : U. Hoepli</a:t>
            </a:r>
            <a:endParaRPr lang="it-IT" sz="18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Inspire 1.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J-T Le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Bougnec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M-J Lopes, L. </a:t>
            </a:r>
            <a:r>
              <a:rPr lang="fr-F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Malcor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J. El Baraka. (2020) Paris : Hachette FLE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Docente">
            <a:extLst>
              <a:ext uri="{FF2B5EF4-FFF2-40B4-BE49-F238E27FC236}">
                <a16:creationId xmlns:a16="http://schemas.microsoft.com/office/drawing/2014/main" id="{201C93FC-7CDC-0054-EF5D-D99F04385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3987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1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6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8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3B4FC82-EDFC-0512-8989-CB143D144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5412" y="1438701"/>
            <a:ext cx="7059244" cy="251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AUTOAPPRENTISSAGE 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072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C76428E-E166-7595-6E7E-DFB1A9178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100" dirty="0">
                <a:solidFill>
                  <a:srgbClr val="FFFFFF"/>
                </a:solidFill>
              </a:rPr>
              <a:t>Ressources </a:t>
            </a:r>
          </a:p>
        </p:txBody>
      </p:sp>
      <p:sp>
        <p:nvSpPr>
          <p:cNvPr id="18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E15D432-C6DD-38DB-E8A9-781E048A4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buNone/>
            </a:pPr>
            <a:r>
              <a:rPr lang="fr-FR" b="1" u="sng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JOURNAUX, APPLICATIONS, NEWSLETTERS, PODCASTS</a:t>
            </a:r>
            <a:endParaRPr lang="fr-FR" b="1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FR" dirty="0"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 Monde</a:t>
            </a:r>
            <a:r>
              <a:rPr lang="fr-FR" dirty="0">
                <a:solidFill>
                  <a:schemeClr val="accent1"/>
                </a:solidFill>
              </a:rPr>
              <a:t> </a:t>
            </a:r>
          </a:p>
          <a:p>
            <a:r>
              <a:rPr lang="fr-FR" dirty="0">
                <a:hlinkClick r:id="rId4"/>
              </a:rPr>
              <a:t>France24</a:t>
            </a:r>
            <a:endParaRPr lang="fr-FR" dirty="0"/>
          </a:p>
          <a:p>
            <a:r>
              <a:rPr lang="fr-FR" dirty="0">
                <a:hlinkClick r:id="rId5"/>
              </a:rPr>
              <a:t>Jeune Afrique </a:t>
            </a:r>
            <a:endParaRPr lang="fr-FR" dirty="0"/>
          </a:p>
          <a:p>
            <a:r>
              <a:rPr lang="fr-FR" dirty="0">
                <a:hlinkClick r:id="rId6"/>
              </a:rPr>
              <a:t>Le Matin</a:t>
            </a:r>
            <a:endParaRPr lang="fr-FR" dirty="0"/>
          </a:p>
          <a:p>
            <a:r>
              <a:rPr lang="fr-FR" dirty="0">
                <a:hlinkClick r:id="rId7"/>
              </a:rPr>
              <a:t>Le Soir</a:t>
            </a:r>
            <a:endParaRPr lang="fr-FR" dirty="0"/>
          </a:p>
          <a:p>
            <a:r>
              <a:rPr lang="fr-FR" dirty="0">
                <a:hlinkClick r:id="rId8"/>
              </a:rPr>
              <a:t>Libération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>
                <a:hlinkClick r:id="rId9" action="ppaction://hlinkfile"/>
              </a:rPr>
              <a:t>Les Echos </a:t>
            </a:r>
            <a:r>
              <a:rPr lang="fr-FR" dirty="0"/>
              <a:t>: principal quotidien économique en français </a:t>
            </a:r>
          </a:p>
          <a:p>
            <a:pPr marL="0" indent="0">
              <a:buNone/>
            </a:pPr>
            <a:r>
              <a:rPr lang="fr-FR" dirty="0">
                <a:hlinkClick r:id="rId10"/>
              </a:rPr>
              <a:t>Challenges</a:t>
            </a:r>
            <a:r>
              <a:rPr lang="fr-FR" dirty="0"/>
              <a:t> : magazine économique </a:t>
            </a:r>
          </a:p>
        </p:txBody>
      </p:sp>
    </p:spTree>
    <p:extLst>
      <p:ext uri="{BB962C8B-B14F-4D97-AF65-F5344CB8AC3E}">
        <p14:creationId xmlns:p14="http://schemas.microsoft.com/office/powerpoint/2010/main" val="1838826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ocument 15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324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D22D58-FBD3-F4EB-A86D-41CFB0258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0" y="639763"/>
            <a:ext cx="7262813" cy="360521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42C224F-E92A-4B62-06A9-89A2E3A3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494" y="4384966"/>
            <a:ext cx="4678198" cy="23216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FF3EA78-7601-BAEF-D33E-D152E86CD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08623" y="4367010"/>
            <a:ext cx="4231833" cy="2402176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81C92411-49F2-1199-AF9F-C66691B12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096" y="394898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RADIO.GARDEN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91749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8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FEE4FB1-EAD9-399B-FBF2-6E723C0E3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RESEAUX SOCIAUX (INSTAGRAM)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2F3E637-C0C9-CD6A-E192-DB19DAA12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054542"/>
              </p:ext>
            </p:extLst>
          </p:nvPr>
        </p:nvGraphicFramePr>
        <p:xfrm>
          <a:off x="4207933" y="1101923"/>
          <a:ext cx="7347539" cy="4655131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380857">
                  <a:extLst>
                    <a:ext uri="{9D8B030D-6E8A-4147-A177-3AD203B41FA5}">
                      <a16:colId xmlns:a16="http://schemas.microsoft.com/office/drawing/2014/main" val="376307566"/>
                    </a:ext>
                  </a:extLst>
                </a:gridCol>
                <a:gridCol w="2869003">
                  <a:extLst>
                    <a:ext uri="{9D8B030D-6E8A-4147-A177-3AD203B41FA5}">
                      <a16:colId xmlns:a16="http://schemas.microsoft.com/office/drawing/2014/main" val="2800282995"/>
                    </a:ext>
                  </a:extLst>
                </a:gridCol>
                <a:gridCol w="2097679">
                  <a:extLst>
                    <a:ext uri="{9D8B030D-6E8A-4147-A177-3AD203B41FA5}">
                      <a16:colId xmlns:a16="http://schemas.microsoft.com/office/drawing/2014/main" val="2940515402"/>
                    </a:ext>
                  </a:extLst>
                </a:gridCol>
              </a:tblGrid>
              <a:tr h="709403">
                <a:tc>
                  <a:txBody>
                    <a:bodyPr/>
                    <a:lstStyle/>
                    <a:p>
                      <a:r>
                        <a:rPr lang="fr-FR" sz="2700" b="0" cap="none" spc="0">
                          <a:solidFill>
                            <a:schemeClr val="tx1"/>
                          </a:solidFill>
                        </a:rPr>
                        <a:t>INFO</a:t>
                      </a:r>
                    </a:p>
                  </a:txBody>
                  <a:tcPr marL="77672" marR="77672" marT="77672" marB="1553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700" b="0" cap="none" spc="0">
                          <a:solidFill>
                            <a:schemeClr val="tx1"/>
                          </a:solidFill>
                        </a:rPr>
                        <a:t>LANGUE</a:t>
                      </a:r>
                    </a:p>
                  </a:txBody>
                  <a:tcPr marL="77672" marR="77672" marT="77672" marB="1553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700" b="0" cap="none" spc="0">
                          <a:solidFill>
                            <a:schemeClr val="tx1"/>
                          </a:solidFill>
                        </a:rPr>
                        <a:t>VIDEOS</a:t>
                      </a:r>
                    </a:p>
                  </a:txBody>
                  <a:tcPr marL="77672" marR="77672" marT="77672" marB="155344" anchor="b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noFill/>
                      <a:prstDash val="solid"/>
                    </a:lnT>
                    <a:lnB w="38100" cmpd="sng"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869711"/>
                  </a:ext>
                </a:extLst>
              </a:tr>
              <a:tr h="916528">
                <a:tc>
                  <a:txBody>
                    <a:bodyPr/>
                    <a:lstStyle/>
                    <a:p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fr-FR" sz="2000" kern="1200" cap="none" spc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lemondeafrique</a:t>
                      </a:r>
                      <a:endParaRPr lang="fr-FR" sz="2000" kern="1200" cap="none" spc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@francaisavecpierre</a:t>
                      </a:r>
                      <a:endParaRPr lang="it-IT" sz="2000" b="0" i="0" u="none" strike="noStrike" kern="1200" cap="none" spc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hlinkClick r:id="rId2">
                          <a:extLst>
                            <a:ext uri="{A12FA001-AC4F-418D-AE19-62706E023703}">
                              <ahyp:hlinkClr xmlns:ahyp="http://schemas.microsoft.com/office/drawing/2018/hyperlinkcolor" val="tx"/>
                            </a:ext>
                          </a:extLst>
                        </a:hlinkClick>
                      </a:endParaRPr>
                    </a:p>
                    <a:p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fr-FR" sz="2000" cap="none" spc="0" err="1">
                          <a:solidFill>
                            <a:schemeClr val="tx1"/>
                          </a:solidFill>
                        </a:rPr>
                        <a:t>konbini</a:t>
                      </a:r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0572812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fr-FR" sz="2000" cap="none" spc="0" err="1">
                          <a:solidFill>
                            <a:schemeClr val="tx1"/>
                          </a:solidFill>
                        </a:rPr>
                        <a:t>m_magazine</a:t>
                      </a:r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@francais_vs_italiano</a:t>
                      </a:r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>
                          <a:solidFill>
                            <a:schemeClr val="tx1"/>
                          </a:solidFill>
                        </a:rPr>
                        <a:t>@brutofficiel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71784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fr-FR" sz="2000" cap="none" spc="0" err="1">
                          <a:solidFill>
                            <a:schemeClr val="tx1"/>
                          </a:solidFill>
                        </a:rPr>
                        <a:t>franceinfo</a:t>
                      </a:r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>
                          <a:solidFill>
                            <a:schemeClr val="tx1"/>
                          </a:solidFill>
                        </a:rPr>
                        <a:t>@frenchacking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>
                          <a:solidFill>
                            <a:schemeClr val="tx1"/>
                          </a:solidFill>
                        </a:rPr>
                        <a:t>@franceculture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1833108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fr-FR" sz="2000" cap="none" spc="0" err="1">
                          <a:solidFill>
                            <a:schemeClr val="tx1"/>
                          </a:solidFill>
                        </a:rPr>
                        <a:t>franceinter</a:t>
                      </a:r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 dirty="0">
                          <a:solidFill>
                            <a:schemeClr val="tx1"/>
                          </a:solidFill>
                        </a:rPr>
                        <a:t>@frenchissimo_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>
                          <a:solidFill>
                            <a:schemeClr val="tx1"/>
                          </a:solidFill>
                        </a:rPr>
                        <a:t>@clique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38455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fr-FR" sz="2000" cap="none" spc="0" err="1">
                          <a:solidFill>
                            <a:schemeClr val="tx1"/>
                          </a:solidFill>
                        </a:rPr>
                        <a:t>hugodecrypte</a:t>
                      </a:r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 dirty="0">
                          <a:solidFill>
                            <a:schemeClr val="tx1"/>
                          </a:solidFill>
                        </a:rPr>
                        <a:t>@madameapaname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>
                          <a:solidFill>
                            <a:schemeClr val="tx1"/>
                          </a:solidFill>
                        </a:rPr>
                        <a:t>@ina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61828"/>
                  </a:ext>
                </a:extLst>
              </a:tr>
              <a:tr h="605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0" i="0" u="none" strike="noStrike" kern="1200" cap="none" spc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@</a:t>
                      </a:r>
                      <a:r>
                        <a:rPr lang="fr-FR" sz="2000" cap="none" spc="0" err="1">
                          <a:solidFill>
                            <a:schemeClr val="tx1"/>
                          </a:solidFill>
                        </a:rPr>
                        <a:t>lemondefr</a:t>
                      </a:r>
                      <a:endParaRPr lang="fr-FR" sz="2000" cap="none" spc="0">
                        <a:solidFill>
                          <a:schemeClr val="tx1"/>
                        </a:solidFill>
                      </a:endParaRP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 dirty="0">
                          <a:solidFill>
                            <a:schemeClr val="tx1"/>
                          </a:solidFill>
                        </a:rPr>
                        <a:t>@onparle.francais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000" cap="none" spc="0" dirty="0">
                          <a:solidFill>
                            <a:schemeClr val="tx1"/>
                          </a:solidFill>
                        </a:rPr>
                        <a:t>@arte</a:t>
                      </a:r>
                    </a:p>
                  </a:txBody>
                  <a:tcPr marL="77672" marR="77672" marT="77672" marB="155344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0838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0617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DE3B9651-651E-D25D-57D5-5D2C8E2CD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VOS LOISIRS</a:t>
            </a:r>
          </a:p>
        </p:txBody>
      </p:sp>
      <p:sp>
        <p:nvSpPr>
          <p:cNvPr id="13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59FB541-653F-54E7-1FD3-8B5BC7D4D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/>
              <a:t>Lecture</a:t>
            </a:r>
          </a:p>
          <a:p>
            <a:pPr marL="0" indent="0">
              <a:buNone/>
            </a:pPr>
            <a:r>
              <a:rPr lang="fr-FR" dirty="0"/>
              <a:t>Cinéma</a:t>
            </a:r>
          </a:p>
          <a:p>
            <a:pPr marL="0" indent="0">
              <a:buNone/>
            </a:pPr>
            <a:r>
              <a:rPr lang="fr-FR" dirty="0"/>
              <a:t>Séries télévisées</a:t>
            </a:r>
          </a:p>
          <a:p>
            <a:pPr marL="0" indent="0">
              <a:buNone/>
            </a:pPr>
            <a:r>
              <a:rPr lang="fr-FR" dirty="0"/>
              <a:t>Vidéos</a:t>
            </a:r>
          </a:p>
          <a:p>
            <a:pPr marL="0" indent="0">
              <a:buNone/>
            </a:pPr>
            <a:r>
              <a:rPr lang="fr-FR" dirty="0"/>
              <a:t>Podcasts</a:t>
            </a:r>
          </a:p>
          <a:p>
            <a:pPr marL="0" indent="0">
              <a:buNone/>
            </a:pPr>
            <a:r>
              <a:rPr lang="fr-FR" dirty="0"/>
              <a:t>Bandes dessinées</a:t>
            </a:r>
          </a:p>
          <a:p>
            <a:pPr marL="0" indent="0">
              <a:buNone/>
            </a:pPr>
            <a:r>
              <a:rPr lang="fr-FR" dirty="0"/>
              <a:t>Musique</a:t>
            </a:r>
          </a:p>
          <a:p>
            <a:pPr marL="0" indent="0">
              <a:buNone/>
            </a:pPr>
            <a:r>
              <a:rPr lang="fr-FR" dirty="0"/>
              <a:t>Tandem</a:t>
            </a:r>
          </a:p>
        </p:txBody>
      </p:sp>
    </p:spTree>
    <p:extLst>
      <p:ext uri="{BB962C8B-B14F-4D97-AF65-F5344CB8AC3E}">
        <p14:creationId xmlns:p14="http://schemas.microsoft.com/office/powerpoint/2010/main" val="570070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9E4F04C-8B3D-7E18-C7CF-173B9FCE8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LEXIQUE ET GRAMMAIRE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B4AD32-E6F6-29E5-07A5-97C429A70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2400">
                <a:hlinkClick r:id="rId2"/>
              </a:rPr>
              <a:t>https://www.larousse.fr/dictionnaires/francais-monolingue</a:t>
            </a:r>
            <a:endParaRPr lang="fr-FR" sz="2400"/>
          </a:p>
          <a:p>
            <a:r>
              <a:rPr lang="fr-FR" sz="2400">
                <a:hlinkClick r:id="rId3"/>
              </a:rPr>
              <a:t>https://www.larousse.fr/dictionnaires/francais-italien</a:t>
            </a:r>
            <a:endParaRPr lang="fr-FR" sz="2400"/>
          </a:p>
          <a:p>
            <a:r>
              <a:rPr lang="fr-FR" sz="2400">
                <a:hlinkClick r:id="rId4"/>
              </a:rPr>
              <a:t>https://context.reverso.net/traduzione/italiano-francese/</a:t>
            </a:r>
            <a:endParaRPr lang="fr-FR" sz="2400"/>
          </a:p>
          <a:p>
            <a:r>
              <a:rPr lang="fr-FR" sz="2400">
                <a:hlinkClick r:id="rId5"/>
              </a:rPr>
              <a:t>https://conjugaison.bescherelle.com/</a:t>
            </a:r>
            <a:r>
              <a:rPr lang="fr-FR" sz="2400"/>
              <a:t> </a:t>
            </a:r>
          </a:p>
          <a:p>
            <a:r>
              <a:rPr lang="fr-FR" sz="2400">
                <a:hlinkClick r:id="rId6"/>
              </a:rPr>
              <a:t>https://www.linternaute.fr/dictionnaire/fr/</a:t>
            </a:r>
            <a:r>
              <a:rPr lang="fr-FR" sz="2400"/>
              <a:t> </a:t>
            </a:r>
          </a:p>
          <a:p>
            <a:r>
              <a:rPr lang="fr-FR" sz="2400">
                <a:hlinkClick r:id="rId7"/>
              </a:rPr>
              <a:t>https://www.journaldunet.fr/business/dictionnaire-economique-et-financier/</a:t>
            </a:r>
            <a:r>
              <a:rPr lang="fr-FR" sz="2400"/>
              <a:t> </a:t>
            </a:r>
          </a:p>
          <a:p>
            <a:r>
              <a:rPr lang="fr-FR" sz="2400">
                <a:hlinkClick r:id="rId8"/>
              </a:rPr>
              <a:t>https://apprendre.tv5monde.com/fr</a:t>
            </a:r>
            <a:r>
              <a:rPr lang="fr-FR" sz="2400"/>
              <a:t> </a:t>
            </a:r>
          </a:p>
          <a:p>
            <a:r>
              <a:rPr lang="fr-FR" sz="2400">
                <a:hlinkClick r:id="rId9"/>
              </a:rPr>
              <a:t>https://www.francaisfacile.com/cours-francais.php</a:t>
            </a:r>
            <a:r>
              <a:rPr lang="fr-FR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3260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BF2259-4362-6DDC-2C09-AE6ED032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1941"/>
            <a:ext cx="10515600" cy="1325563"/>
          </a:xfrm>
        </p:spPr>
        <p:txBody>
          <a:bodyPr/>
          <a:lstStyle/>
          <a:p>
            <a:r>
              <a:rPr lang="fr-FR" dirty="0"/>
              <a:t>Emploi du temps</a:t>
            </a: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BCB08213-0B27-089B-BBC3-B4ED5CBC9E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2193401"/>
              </p:ext>
            </p:extLst>
          </p:nvPr>
        </p:nvGraphicFramePr>
        <p:xfrm>
          <a:off x="838200" y="2249831"/>
          <a:ext cx="10515597" cy="2991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342215875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697423670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051836494"/>
                    </a:ext>
                  </a:extLst>
                </a:gridCol>
              </a:tblGrid>
              <a:tr h="1495736">
                <a:tc>
                  <a:txBody>
                    <a:bodyPr/>
                    <a:lstStyle/>
                    <a:p>
                      <a:r>
                        <a:rPr lang="fr-FR" dirty="0"/>
                        <a:t>MERCREDI 15-18</a:t>
                      </a:r>
                    </a:p>
                    <a:p>
                      <a:r>
                        <a:rPr lang="fr-FR" dirty="0"/>
                        <a:t>4C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Cours de français </a:t>
                      </a:r>
                    </a:p>
                    <a:p>
                      <a:endParaRPr lang="fr-FR" dirty="0"/>
                    </a:p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Matilde Soliani </a:t>
                      </a:r>
                    </a:p>
                    <a:p>
                      <a:endParaRPr lang="fr-FR" dirty="0"/>
                    </a:p>
                    <a:p>
                      <a:r>
                        <a:rPr lang="fr-FR" dirty="0">
                          <a:solidFill>
                            <a:schemeClr val="bg1"/>
                          </a:solidFill>
                          <a:hlinkClick r:id="rId2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matilde.soliani@units.it</a:t>
                      </a:r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411528"/>
                  </a:ext>
                </a:extLst>
              </a:tr>
              <a:tr h="1495736">
                <a:tc>
                  <a:txBody>
                    <a:bodyPr/>
                    <a:lstStyle/>
                    <a:p>
                      <a:r>
                        <a:rPr lang="fr-FR" dirty="0"/>
                        <a:t>VENDREDI 15-18</a:t>
                      </a:r>
                    </a:p>
                    <a:p>
                      <a:r>
                        <a:rPr lang="fr-FR" dirty="0"/>
                        <a:t>4D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Lectorat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Jean-Claude </a:t>
                      </a:r>
                      <a:r>
                        <a:rPr lang="fr-FR" dirty="0" err="1"/>
                        <a:t>Trovato</a:t>
                      </a:r>
                      <a:r>
                        <a:rPr lang="fr-FR" dirty="0"/>
                        <a:t> </a:t>
                      </a:r>
                    </a:p>
                    <a:p>
                      <a:endParaRPr lang="fr-FR" dirty="0"/>
                    </a:p>
                    <a:p>
                      <a:r>
                        <a:rPr lang="it-IT" dirty="0"/>
                        <a:t>jctrovato@alice.it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2277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0926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9601C5CC-6F1B-076A-6E49-1A74A5D8B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fr-FR" sz="6000" dirty="0">
                <a:solidFill>
                  <a:schemeClr val="tx2"/>
                </a:solidFill>
              </a:rPr>
              <a:t>Compétences visées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16F835-B664-5DD5-08F0-DB0C3986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FR" sz="1800" dirty="0">
                <a:solidFill>
                  <a:schemeClr val="tx2"/>
                </a:solidFill>
              </a:rPr>
              <a:t>Connaissances et compétences GRAMMATICALES </a:t>
            </a: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2"/>
                </a:solidFill>
              </a:rPr>
              <a:t>ECRIT : production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2"/>
                </a:solidFill>
              </a:rPr>
              <a:t>             compréhension</a:t>
            </a: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2"/>
                </a:solidFill>
              </a:rPr>
              <a:t>ORAL : production </a:t>
            </a:r>
          </a:p>
          <a:p>
            <a:pPr marL="0" indent="0">
              <a:buNone/>
            </a:pPr>
            <a:r>
              <a:rPr lang="fr-FR" sz="1800" dirty="0">
                <a:solidFill>
                  <a:schemeClr val="tx2"/>
                </a:solidFill>
              </a:rPr>
              <a:t>             compréhension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Head with Gears">
            <a:extLst>
              <a:ext uri="{FF2B5EF4-FFF2-40B4-BE49-F238E27FC236}">
                <a16:creationId xmlns:a16="http://schemas.microsoft.com/office/drawing/2014/main" id="{8A1F2421-150F-EC21-D61C-B030470B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8058" y="283771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8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BB16A67-A19D-0092-AC0F-A15E8AB8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576" y="1261423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fr-FR" sz="3600" dirty="0">
                <a:solidFill>
                  <a:schemeClr val="tx2"/>
                </a:solidFill>
              </a:rPr>
              <a:t>GRAMMAIRE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BC35FDD-6B20-A7DE-2445-2D3EC456C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27419"/>
            <a:ext cx="5126896" cy="3227626"/>
          </a:xfrm>
        </p:spPr>
        <p:txBody>
          <a:bodyPr anchor="ctr">
            <a:normAutofit/>
          </a:bodyPr>
          <a:lstStyle/>
          <a:p>
            <a:pPr marL="514350" indent="-514350"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Explication du sujet grammatical</a:t>
            </a:r>
          </a:p>
          <a:p>
            <a:pPr marL="514350" indent="-514350">
              <a:buAutoNum type="arabicPeriod"/>
            </a:pPr>
            <a:endParaRPr lang="fr-FR" sz="18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Exercices en classe</a:t>
            </a:r>
          </a:p>
          <a:p>
            <a:pPr marL="514350" indent="-514350">
              <a:buAutoNum type="arabicPeriod"/>
            </a:pPr>
            <a:endParaRPr lang="fr-FR" sz="1800" dirty="0">
              <a:solidFill>
                <a:schemeClr val="tx2"/>
              </a:solidFill>
            </a:endParaRPr>
          </a:p>
          <a:p>
            <a:pPr marL="514350" indent="-514350"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Exercices d’autoapprentissage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Dizionario">
            <a:extLst>
              <a:ext uri="{FF2B5EF4-FFF2-40B4-BE49-F238E27FC236}">
                <a16:creationId xmlns:a16="http://schemas.microsoft.com/office/drawing/2014/main" id="{A6EAF923-D57C-6E70-60DD-AB6563A4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8058" y="283771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3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10650BA-D090-4A23-98E3-B48BBAEA92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ureau avec des éléments de productivité">
            <a:extLst>
              <a:ext uri="{FF2B5EF4-FFF2-40B4-BE49-F238E27FC236}">
                <a16:creationId xmlns:a16="http://schemas.microsoft.com/office/drawing/2014/main" id="{F3EAD196-B66A-4614-5775-09CB331975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143" r="13893" b="-2"/>
          <a:stretch/>
        </p:blipFill>
        <p:spPr>
          <a:xfrm>
            <a:off x="-9527" y="3725"/>
            <a:ext cx="5846165" cy="685054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FB939B9-73CE-4644-87BB-72AEBF0011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9527" y="-6558"/>
            <a:ext cx="6254832" cy="6874766"/>
            <a:chOff x="-9149" y="3725"/>
            <a:chExt cx="6254832" cy="6887203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5F2A0CF-7879-4629-AC2B-4069D77A3C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8645"/>
              <a:ext cx="5933139" cy="6387893"/>
            </a:xfrm>
            <a:custGeom>
              <a:avLst/>
              <a:gdLst>
                <a:gd name="connsiteX0" fmla="*/ 5852909 w 5933139"/>
                <a:gd name="connsiteY0" fmla="*/ 2469528 h 6335678"/>
                <a:gd name="connsiteX1" fmla="*/ 5830799 w 5933139"/>
                <a:gd name="connsiteY1" fmla="*/ 2394015 h 6335678"/>
                <a:gd name="connsiteX2" fmla="*/ 5805878 w 5933139"/>
                <a:gd name="connsiteY2" fmla="*/ 2319439 h 6335678"/>
                <a:gd name="connsiteX3" fmla="*/ 5778708 w 5933139"/>
                <a:gd name="connsiteY3" fmla="*/ 2245800 h 6335678"/>
                <a:gd name="connsiteX4" fmla="*/ 5652978 w 5933139"/>
                <a:gd name="connsiteY4" fmla="*/ 1959675 h 6335678"/>
                <a:gd name="connsiteX5" fmla="*/ 5327691 w 5933139"/>
                <a:gd name="connsiteY5" fmla="*/ 1432958 h 6335678"/>
                <a:gd name="connsiteX6" fmla="*/ 4921458 w 5933139"/>
                <a:gd name="connsiteY6" fmla="*/ 973322 h 6335678"/>
                <a:gd name="connsiteX7" fmla="*/ 4450018 w 5933139"/>
                <a:gd name="connsiteY7" fmla="*/ 586764 h 6335678"/>
                <a:gd name="connsiteX8" fmla="*/ 4193311 w 5933139"/>
                <a:gd name="connsiteY8" fmla="*/ 423558 h 6335678"/>
                <a:gd name="connsiteX9" fmla="*/ 3924237 w 5933139"/>
                <a:gd name="connsiteY9" fmla="*/ 281901 h 6335678"/>
                <a:gd name="connsiteX10" fmla="*/ 3352175 w 5933139"/>
                <a:gd name="connsiteY10" fmla="*/ 75786 h 6335678"/>
                <a:gd name="connsiteX11" fmla="*/ 3051997 w 5933139"/>
                <a:gd name="connsiteY11" fmla="*/ 19011 h 6335678"/>
                <a:gd name="connsiteX12" fmla="*/ 2745823 w 5933139"/>
                <a:gd name="connsiteY12" fmla="*/ 86 h 6335678"/>
                <a:gd name="connsiteX13" fmla="*/ 2141720 w 5933139"/>
                <a:gd name="connsiteY13" fmla="*/ 55550 h 6335678"/>
                <a:gd name="connsiteX14" fmla="*/ 1551295 w 5933139"/>
                <a:gd name="connsiteY14" fmla="*/ 216319 h 6335678"/>
                <a:gd name="connsiteX15" fmla="*/ 1001718 w 5933139"/>
                <a:gd name="connsiteY15" fmla="*/ 498134 h 6335678"/>
                <a:gd name="connsiteX16" fmla="*/ 754755 w 5933139"/>
                <a:gd name="connsiteY16" fmla="*/ 685886 h 6335678"/>
                <a:gd name="connsiteX17" fmla="*/ 533462 w 5933139"/>
                <a:gd name="connsiteY17" fmla="*/ 903056 h 6335678"/>
                <a:gd name="connsiteX18" fmla="*/ 0 w 5933139"/>
                <a:gd name="connsiteY18" fmla="*/ 1646568 h 6335678"/>
                <a:gd name="connsiteX19" fmla="*/ 0 w 5933139"/>
                <a:gd name="connsiteY19" fmla="*/ 4709059 h 6335678"/>
                <a:gd name="connsiteX20" fmla="*/ 120671 w 5933139"/>
                <a:gd name="connsiteY20" fmla="*/ 4907491 h 6335678"/>
                <a:gd name="connsiteX21" fmla="*/ 507979 w 5933139"/>
                <a:gd name="connsiteY21" fmla="*/ 5384178 h 6335678"/>
                <a:gd name="connsiteX22" fmla="*/ 972112 w 5933139"/>
                <a:gd name="connsiteY22" fmla="*/ 5778607 h 6335678"/>
                <a:gd name="connsiteX23" fmla="*/ 1229943 w 5933139"/>
                <a:gd name="connsiteY23" fmla="*/ 5939939 h 6335678"/>
                <a:gd name="connsiteX24" fmla="*/ 1502389 w 5933139"/>
                <a:gd name="connsiteY24" fmla="*/ 6073913 h 6335678"/>
                <a:gd name="connsiteX25" fmla="*/ 2673870 w 5933139"/>
                <a:gd name="connsiteY25" fmla="*/ 6333993 h 6335678"/>
                <a:gd name="connsiteX26" fmla="*/ 2749196 w 5933139"/>
                <a:gd name="connsiteY26" fmla="*/ 6335679 h 6335678"/>
                <a:gd name="connsiteX27" fmla="*/ 2787983 w 5933139"/>
                <a:gd name="connsiteY27" fmla="*/ 6335492 h 6335678"/>
                <a:gd name="connsiteX28" fmla="*/ 2826770 w 5933139"/>
                <a:gd name="connsiteY28" fmla="*/ 6334368 h 6335678"/>
                <a:gd name="connsiteX29" fmla="*/ 2981918 w 5933139"/>
                <a:gd name="connsiteY29" fmla="*/ 6319939 h 6335678"/>
                <a:gd name="connsiteX30" fmla="*/ 3285282 w 5933139"/>
                <a:gd name="connsiteY30" fmla="*/ 6241803 h 6335678"/>
                <a:gd name="connsiteX31" fmla="*/ 3566347 w 5933139"/>
                <a:gd name="connsiteY31" fmla="*/ 6104831 h 6335678"/>
                <a:gd name="connsiteX32" fmla="*/ 3818369 w 5933139"/>
                <a:gd name="connsiteY32" fmla="*/ 5926823 h 6335678"/>
                <a:gd name="connsiteX33" fmla="*/ 4044908 w 5933139"/>
                <a:gd name="connsiteY33" fmla="*/ 5726329 h 6335678"/>
                <a:gd name="connsiteX34" fmla="*/ 4151151 w 5933139"/>
                <a:gd name="connsiteY34" fmla="*/ 5622147 h 6335678"/>
                <a:gd name="connsiteX35" fmla="*/ 4253834 w 5933139"/>
                <a:gd name="connsiteY35" fmla="*/ 5516841 h 6335678"/>
                <a:gd name="connsiteX36" fmla="*/ 4452453 w 5933139"/>
                <a:gd name="connsiteY36" fmla="*/ 5306979 h 6335678"/>
                <a:gd name="connsiteX37" fmla="*/ 4548578 w 5933139"/>
                <a:gd name="connsiteY37" fmla="*/ 5202797 h 6335678"/>
                <a:gd name="connsiteX38" fmla="*/ 4596546 w 5933139"/>
                <a:gd name="connsiteY38" fmla="*/ 5151456 h 6335678"/>
                <a:gd name="connsiteX39" fmla="*/ 4643016 w 5933139"/>
                <a:gd name="connsiteY39" fmla="*/ 5103300 h 6335678"/>
                <a:gd name="connsiteX40" fmla="*/ 4739515 w 5933139"/>
                <a:gd name="connsiteY40" fmla="*/ 5013172 h 6335678"/>
                <a:gd name="connsiteX41" fmla="*/ 4842198 w 5933139"/>
                <a:gd name="connsiteY41" fmla="*/ 4930164 h 6335678"/>
                <a:gd name="connsiteX42" fmla="*/ 5071360 w 5933139"/>
                <a:gd name="connsiteY42" fmla="*/ 4780449 h 6335678"/>
                <a:gd name="connsiteX43" fmla="*/ 5332001 w 5933139"/>
                <a:gd name="connsiteY43" fmla="*/ 4615932 h 6335678"/>
                <a:gd name="connsiteX44" fmla="*/ 5397396 w 5933139"/>
                <a:gd name="connsiteY44" fmla="*/ 4563655 h 6335678"/>
                <a:gd name="connsiteX45" fmla="*/ 5459417 w 5933139"/>
                <a:gd name="connsiteY45" fmla="*/ 4505380 h 6335678"/>
                <a:gd name="connsiteX46" fmla="*/ 5567159 w 5933139"/>
                <a:gd name="connsiteY46" fmla="*/ 4374029 h 6335678"/>
                <a:gd name="connsiteX47" fmla="*/ 5651292 w 5933139"/>
                <a:gd name="connsiteY47" fmla="*/ 4231810 h 6335678"/>
                <a:gd name="connsiteX48" fmla="*/ 5716686 w 5933139"/>
                <a:gd name="connsiteY48" fmla="*/ 4085655 h 6335678"/>
                <a:gd name="connsiteX49" fmla="*/ 5820681 w 5933139"/>
                <a:gd name="connsiteY49" fmla="*/ 3791848 h 6335678"/>
                <a:gd name="connsiteX50" fmla="*/ 5898629 w 5933139"/>
                <a:gd name="connsiteY50" fmla="*/ 3487922 h 6335678"/>
                <a:gd name="connsiteX51" fmla="*/ 5932170 w 5933139"/>
                <a:gd name="connsiteY51" fmla="*/ 3174066 h 6335678"/>
                <a:gd name="connsiteX52" fmla="*/ 5872209 w 5933139"/>
                <a:gd name="connsiteY52" fmla="*/ 2545978 h 6335678"/>
                <a:gd name="connsiteX53" fmla="*/ 5852909 w 5933139"/>
                <a:gd name="connsiteY53" fmla="*/ 2469528 h 6335678"/>
                <a:gd name="connsiteX54" fmla="*/ 5507386 w 5933139"/>
                <a:gd name="connsiteY54" fmla="*/ 3724580 h 6335678"/>
                <a:gd name="connsiteX55" fmla="*/ 5453609 w 5933139"/>
                <a:gd name="connsiteY55" fmla="*/ 3989906 h 6335678"/>
                <a:gd name="connsiteX56" fmla="*/ 5344181 w 5933139"/>
                <a:gd name="connsiteY56" fmla="*/ 4220380 h 6335678"/>
                <a:gd name="connsiteX57" fmla="*/ 5171419 w 5933139"/>
                <a:gd name="connsiteY57" fmla="*/ 4388644 h 6335678"/>
                <a:gd name="connsiteX58" fmla="*/ 5057868 w 5933139"/>
                <a:gd name="connsiteY58" fmla="*/ 4453851 h 6335678"/>
                <a:gd name="connsiteX59" fmla="*/ 4930265 w 5933139"/>
                <a:gd name="connsiteY59" fmla="*/ 4516810 h 6335678"/>
                <a:gd name="connsiteX60" fmla="*/ 4660067 w 5933139"/>
                <a:gd name="connsiteY60" fmla="*/ 4664276 h 6335678"/>
                <a:gd name="connsiteX61" fmla="*/ 4408794 w 5933139"/>
                <a:gd name="connsiteY61" fmla="*/ 4857836 h 6335678"/>
                <a:gd name="connsiteX62" fmla="*/ 4352207 w 5933139"/>
                <a:gd name="connsiteY62" fmla="*/ 4911988 h 6335678"/>
                <a:gd name="connsiteX63" fmla="*/ 4299366 w 5933139"/>
                <a:gd name="connsiteY63" fmla="*/ 4965390 h 6335678"/>
                <a:gd name="connsiteX64" fmla="*/ 4197621 w 5933139"/>
                <a:gd name="connsiteY64" fmla="*/ 5074257 h 6335678"/>
                <a:gd name="connsiteX65" fmla="*/ 4008744 w 5933139"/>
                <a:gd name="connsiteY65" fmla="*/ 5297985 h 6335678"/>
                <a:gd name="connsiteX66" fmla="*/ 3917304 w 5933139"/>
                <a:gd name="connsiteY66" fmla="*/ 5409100 h 6335678"/>
                <a:gd name="connsiteX67" fmla="*/ 3826052 w 5933139"/>
                <a:gd name="connsiteY67" fmla="*/ 5518153 h 6335678"/>
                <a:gd name="connsiteX68" fmla="*/ 3637925 w 5933139"/>
                <a:gd name="connsiteY68" fmla="*/ 5725017 h 6335678"/>
                <a:gd name="connsiteX69" fmla="*/ 3433497 w 5933139"/>
                <a:gd name="connsiteY69" fmla="*/ 5906586 h 6335678"/>
                <a:gd name="connsiteX70" fmla="*/ 3204522 w 5933139"/>
                <a:gd name="connsiteY70" fmla="*/ 6046744 h 6335678"/>
                <a:gd name="connsiteX71" fmla="*/ 2950439 w 5933139"/>
                <a:gd name="connsiteY71" fmla="*/ 6129190 h 6335678"/>
                <a:gd name="connsiteX72" fmla="*/ 2816839 w 5933139"/>
                <a:gd name="connsiteY72" fmla="*/ 6146428 h 6335678"/>
                <a:gd name="connsiteX73" fmla="*/ 2749009 w 5933139"/>
                <a:gd name="connsiteY73" fmla="*/ 6149051 h 6335678"/>
                <a:gd name="connsiteX74" fmla="*/ 2678930 w 5933139"/>
                <a:gd name="connsiteY74" fmla="*/ 6148677 h 6335678"/>
                <a:gd name="connsiteX75" fmla="*/ 2125793 w 5933139"/>
                <a:gd name="connsiteY75" fmla="*/ 6065481 h 6335678"/>
                <a:gd name="connsiteX76" fmla="*/ 1610506 w 5933139"/>
                <a:gd name="connsiteY76" fmla="*/ 5851310 h 6335678"/>
                <a:gd name="connsiteX77" fmla="*/ 1373099 w 5933139"/>
                <a:gd name="connsiteY77" fmla="*/ 5706279 h 6335678"/>
                <a:gd name="connsiteX78" fmla="*/ 1315949 w 5933139"/>
                <a:gd name="connsiteY78" fmla="*/ 5666743 h 6335678"/>
                <a:gd name="connsiteX79" fmla="*/ 1259923 w 5933139"/>
                <a:gd name="connsiteY79" fmla="*/ 5625894 h 6335678"/>
                <a:gd name="connsiteX80" fmla="*/ 1204647 w 5933139"/>
                <a:gd name="connsiteY80" fmla="*/ 5583922 h 6335678"/>
                <a:gd name="connsiteX81" fmla="*/ 1150308 w 5933139"/>
                <a:gd name="connsiteY81" fmla="*/ 5540826 h 6335678"/>
                <a:gd name="connsiteX82" fmla="*/ 751569 w 5933139"/>
                <a:gd name="connsiteY82" fmla="*/ 5158015 h 6335678"/>
                <a:gd name="connsiteX83" fmla="*/ 663315 w 5933139"/>
                <a:gd name="connsiteY83" fmla="*/ 5052146 h 6335678"/>
                <a:gd name="connsiteX84" fmla="*/ 580869 w 5933139"/>
                <a:gd name="connsiteY84" fmla="*/ 4942718 h 6335678"/>
                <a:gd name="connsiteX85" fmla="*/ 432279 w 5933139"/>
                <a:gd name="connsiteY85" fmla="*/ 4713369 h 6335678"/>
                <a:gd name="connsiteX86" fmla="*/ 205553 w 5933139"/>
                <a:gd name="connsiteY86" fmla="*/ 4219443 h 6335678"/>
                <a:gd name="connsiteX87" fmla="*/ 79448 w 5933139"/>
                <a:gd name="connsiteY87" fmla="*/ 3693850 h 6335678"/>
                <a:gd name="connsiteX88" fmla="*/ 53590 w 5933139"/>
                <a:gd name="connsiteY88" fmla="*/ 3425339 h 6335678"/>
                <a:gd name="connsiteX89" fmla="*/ 49655 w 5933139"/>
                <a:gd name="connsiteY89" fmla="*/ 3155890 h 6335678"/>
                <a:gd name="connsiteX90" fmla="*/ 67830 w 5933139"/>
                <a:gd name="connsiteY90" fmla="*/ 2886817 h 6335678"/>
                <a:gd name="connsiteX91" fmla="*/ 108679 w 5933139"/>
                <a:gd name="connsiteY91" fmla="*/ 2619992 h 6335678"/>
                <a:gd name="connsiteX92" fmla="*/ 263077 w 5933139"/>
                <a:gd name="connsiteY92" fmla="*/ 2101520 h 6335678"/>
                <a:gd name="connsiteX93" fmla="*/ 837575 w 5933139"/>
                <a:gd name="connsiteY93" fmla="*/ 1186370 h 6335678"/>
                <a:gd name="connsiteX94" fmla="*/ 1031698 w 5933139"/>
                <a:gd name="connsiteY94" fmla="*/ 996932 h 6335678"/>
                <a:gd name="connsiteX95" fmla="*/ 1236688 w 5933139"/>
                <a:gd name="connsiteY95" fmla="*/ 819298 h 6335678"/>
                <a:gd name="connsiteX96" fmla="*/ 1687143 w 5933139"/>
                <a:gd name="connsiteY96" fmla="*/ 511438 h 6335678"/>
                <a:gd name="connsiteX97" fmla="*/ 2196246 w 5933139"/>
                <a:gd name="connsiteY97" fmla="*/ 300639 h 6335678"/>
                <a:gd name="connsiteX98" fmla="*/ 2745823 w 5933139"/>
                <a:gd name="connsiteY98" fmla="*/ 229248 h 6335678"/>
                <a:gd name="connsiteX99" fmla="*/ 3019206 w 5933139"/>
                <a:gd name="connsiteY99" fmla="*/ 252108 h 6335678"/>
                <a:gd name="connsiteX100" fmla="*/ 3288092 w 5933139"/>
                <a:gd name="connsiteY100" fmla="*/ 313006 h 6335678"/>
                <a:gd name="connsiteX101" fmla="*/ 3548172 w 5933139"/>
                <a:gd name="connsiteY101" fmla="*/ 407069 h 6335678"/>
                <a:gd name="connsiteX102" fmla="*/ 3611505 w 5933139"/>
                <a:gd name="connsiteY102" fmla="*/ 435176 h 6335678"/>
                <a:gd name="connsiteX103" fmla="*/ 3674089 w 5933139"/>
                <a:gd name="connsiteY103" fmla="*/ 464968 h 6335678"/>
                <a:gd name="connsiteX104" fmla="*/ 3735736 w 5933139"/>
                <a:gd name="connsiteY104" fmla="*/ 496823 h 6335678"/>
                <a:gd name="connsiteX105" fmla="*/ 3796634 w 5933139"/>
                <a:gd name="connsiteY105" fmla="*/ 530176 h 6335678"/>
                <a:gd name="connsiteX106" fmla="*/ 4251585 w 5933139"/>
                <a:gd name="connsiteY106" fmla="*/ 847405 h 6335678"/>
                <a:gd name="connsiteX107" fmla="*/ 4644515 w 5933139"/>
                <a:gd name="connsiteY107" fmla="*/ 1236775 h 6335678"/>
                <a:gd name="connsiteX108" fmla="*/ 4816527 w 5933139"/>
                <a:gd name="connsiteY108" fmla="*/ 1451883 h 6335678"/>
                <a:gd name="connsiteX109" fmla="*/ 4970738 w 5933139"/>
                <a:gd name="connsiteY109" fmla="*/ 1678610 h 6335678"/>
                <a:gd name="connsiteX110" fmla="*/ 5223885 w 5933139"/>
                <a:gd name="connsiteY110" fmla="*/ 2159232 h 6335678"/>
                <a:gd name="connsiteX111" fmla="*/ 5395709 w 5933139"/>
                <a:gd name="connsiteY111" fmla="*/ 2666087 h 6335678"/>
                <a:gd name="connsiteX112" fmla="*/ 5458855 w 5933139"/>
                <a:gd name="connsiteY112" fmla="*/ 2924292 h 6335678"/>
                <a:gd name="connsiteX113" fmla="*/ 5499142 w 5933139"/>
                <a:gd name="connsiteY113" fmla="*/ 3186995 h 6335678"/>
                <a:gd name="connsiteX114" fmla="*/ 5516755 w 5933139"/>
                <a:gd name="connsiteY114" fmla="*/ 3454007 h 6335678"/>
                <a:gd name="connsiteX115" fmla="*/ 5507386 w 5933139"/>
                <a:gd name="connsiteY115" fmla="*/ 3724580 h 6335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933139" h="6335678">
                  <a:moveTo>
                    <a:pt x="5852909" y="2469528"/>
                  </a:moveTo>
                  <a:lnTo>
                    <a:pt x="5830799" y="2394015"/>
                  </a:lnTo>
                  <a:lnTo>
                    <a:pt x="5805878" y="2319439"/>
                  </a:lnTo>
                  <a:cubicBezTo>
                    <a:pt x="5797446" y="2294705"/>
                    <a:pt x="5787890" y="2270346"/>
                    <a:pt x="5778708" y="2245800"/>
                  </a:cubicBezTo>
                  <a:cubicBezTo>
                    <a:pt x="5740858" y="2148364"/>
                    <a:pt x="5699073" y="2052614"/>
                    <a:pt x="5652978" y="1959675"/>
                  </a:cubicBezTo>
                  <a:cubicBezTo>
                    <a:pt x="5559664" y="1773985"/>
                    <a:pt x="5450986" y="1597663"/>
                    <a:pt x="5327691" y="1432958"/>
                  </a:cubicBezTo>
                  <a:cubicBezTo>
                    <a:pt x="5204960" y="1268067"/>
                    <a:pt x="5068362" y="1114980"/>
                    <a:pt x="4921458" y="973322"/>
                  </a:cubicBezTo>
                  <a:cubicBezTo>
                    <a:pt x="4774742" y="831665"/>
                    <a:pt x="4616408" y="703125"/>
                    <a:pt x="4450018" y="586764"/>
                  </a:cubicBezTo>
                  <a:cubicBezTo>
                    <a:pt x="4366822" y="528489"/>
                    <a:pt x="4281003" y="474337"/>
                    <a:pt x="4193311" y="423558"/>
                  </a:cubicBezTo>
                  <a:cubicBezTo>
                    <a:pt x="4105806" y="372404"/>
                    <a:pt x="4015865" y="325560"/>
                    <a:pt x="3924237" y="281901"/>
                  </a:cubicBezTo>
                  <a:cubicBezTo>
                    <a:pt x="3740983" y="195333"/>
                    <a:pt x="3549483" y="125067"/>
                    <a:pt x="3352175" y="75786"/>
                  </a:cubicBezTo>
                  <a:cubicBezTo>
                    <a:pt x="3253428" y="51240"/>
                    <a:pt x="3153368" y="31565"/>
                    <a:pt x="3051997" y="19011"/>
                  </a:cubicBezTo>
                  <a:cubicBezTo>
                    <a:pt x="2950814" y="5895"/>
                    <a:pt x="2848506" y="-851"/>
                    <a:pt x="2745823" y="86"/>
                  </a:cubicBezTo>
                  <a:cubicBezTo>
                    <a:pt x="2543643" y="1585"/>
                    <a:pt x="2341838" y="20135"/>
                    <a:pt x="2141720" y="55550"/>
                  </a:cubicBezTo>
                  <a:cubicBezTo>
                    <a:pt x="1941976" y="91339"/>
                    <a:pt x="1743356" y="143055"/>
                    <a:pt x="1551295" y="216319"/>
                  </a:cubicBezTo>
                  <a:cubicBezTo>
                    <a:pt x="1359233" y="289396"/>
                    <a:pt x="1173917" y="383459"/>
                    <a:pt x="1001718" y="498134"/>
                  </a:cubicBezTo>
                  <a:cubicBezTo>
                    <a:pt x="915712" y="555659"/>
                    <a:pt x="832141" y="617119"/>
                    <a:pt x="754755" y="685886"/>
                  </a:cubicBezTo>
                  <a:cubicBezTo>
                    <a:pt x="677555" y="754841"/>
                    <a:pt x="604666" y="828293"/>
                    <a:pt x="533462" y="903056"/>
                  </a:cubicBezTo>
                  <a:cubicBezTo>
                    <a:pt x="323413" y="1125660"/>
                    <a:pt x="143906" y="1376370"/>
                    <a:pt x="0" y="1646568"/>
                  </a:cubicBezTo>
                  <a:lnTo>
                    <a:pt x="0" y="4709059"/>
                  </a:lnTo>
                  <a:cubicBezTo>
                    <a:pt x="37850" y="4776702"/>
                    <a:pt x="78136" y="4843033"/>
                    <a:pt x="120671" y="4907491"/>
                  </a:cubicBezTo>
                  <a:cubicBezTo>
                    <a:pt x="234034" y="5078941"/>
                    <a:pt x="365198" y="5239336"/>
                    <a:pt x="507979" y="5384178"/>
                  </a:cubicBezTo>
                  <a:cubicBezTo>
                    <a:pt x="650948" y="5529395"/>
                    <a:pt x="805909" y="5662059"/>
                    <a:pt x="972112" y="5778607"/>
                  </a:cubicBezTo>
                  <a:cubicBezTo>
                    <a:pt x="1055308" y="5836881"/>
                    <a:pt x="1141314" y="5890846"/>
                    <a:pt x="1229943" y="5939939"/>
                  </a:cubicBezTo>
                  <a:cubicBezTo>
                    <a:pt x="1318385" y="5989406"/>
                    <a:pt x="1409450" y="6033815"/>
                    <a:pt x="1502389" y="6073913"/>
                  </a:cubicBezTo>
                  <a:cubicBezTo>
                    <a:pt x="1874145" y="6233559"/>
                    <a:pt x="2272884" y="6320689"/>
                    <a:pt x="2673870" y="6333993"/>
                  </a:cubicBezTo>
                  <a:lnTo>
                    <a:pt x="2749196" y="6335679"/>
                  </a:lnTo>
                  <a:lnTo>
                    <a:pt x="2787983" y="6335492"/>
                  </a:lnTo>
                  <a:lnTo>
                    <a:pt x="2826770" y="6334368"/>
                  </a:lnTo>
                  <a:cubicBezTo>
                    <a:pt x="2878486" y="6332494"/>
                    <a:pt x="2930390" y="6327247"/>
                    <a:pt x="2981918" y="6319939"/>
                  </a:cubicBezTo>
                  <a:cubicBezTo>
                    <a:pt x="3085163" y="6304949"/>
                    <a:pt x="3187096" y="6278529"/>
                    <a:pt x="3285282" y="6241803"/>
                  </a:cubicBezTo>
                  <a:cubicBezTo>
                    <a:pt x="3383467" y="6205265"/>
                    <a:pt x="3477530" y="6158608"/>
                    <a:pt x="3566347" y="6104831"/>
                  </a:cubicBezTo>
                  <a:cubicBezTo>
                    <a:pt x="3655164" y="6051053"/>
                    <a:pt x="3739109" y="5990905"/>
                    <a:pt x="3818369" y="5926823"/>
                  </a:cubicBezTo>
                  <a:cubicBezTo>
                    <a:pt x="3897630" y="5862739"/>
                    <a:pt x="3973143" y="5795471"/>
                    <a:pt x="4044908" y="5726329"/>
                  </a:cubicBezTo>
                  <a:cubicBezTo>
                    <a:pt x="4080884" y="5691852"/>
                    <a:pt x="4116299" y="5656999"/>
                    <a:pt x="4151151" y="5622147"/>
                  </a:cubicBezTo>
                  <a:cubicBezTo>
                    <a:pt x="4185816" y="5586920"/>
                    <a:pt x="4220106" y="5552068"/>
                    <a:pt x="4253834" y="5516841"/>
                  </a:cubicBezTo>
                  <a:cubicBezTo>
                    <a:pt x="4321289" y="5446388"/>
                    <a:pt x="4387808" y="5376871"/>
                    <a:pt x="4452453" y="5306979"/>
                  </a:cubicBezTo>
                  <a:lnTo>
                    <a:pt x="4548578" y="5202797"/>
                  </a:lnTo>
                  <a:lnTo>
                    <a:pt x="4596546" y="5151456"/>
                  </a:lnTo>
                  <a:cubicBezTo>
                    <a:pt x="4612661" y="5134592"/>
                    <a:pt x="4627276" y="5119040"/>
                    <a:pt x="4643016" y="5103300"/>
                  </a:cubicBezTo>
                  <a:cubicBezTo>
                    <a:pt x="4674308" y="5072196"/>
                    <a:pt x="4706162" y="5041841"/>
                    <a:pt x="4739515" y="5013172"/>
                  </a:cubicBezTo>
                  <a:cubicBezTo>
                    <a:pt x="4772493" y="4984128"/>
                    <a:pt x="4806596" y="4956397"/>
                    <a:pt x="4842198" y="4930164"/>
                  </a:cubicBezTo>
                  <a:cubicBezTo>
                    <a:pt x="4913026" y="4876949"/>
                    <a:pt x="4988914" y="4828980"/>
                    <a:pt x="5071360" y="4780449"/>
                  </a:cubicBezTo>
                  <a:cubicBezTo>
                    <a:pt x="5153243" y="4731544"/>
                    <a:pt x="5243372" y="4682076"/>
                    <a:pt x="5332001" y="4615932"/>
                  </a:cubicBezTo>
                  <a:cubicBezTo>
                    <a:pt x="5354111" y="4599443"/>
                    <a:pt x="5376035" y="4582205"/>
                    <a:pt x="5397396" y="4563655"/>
                  </a:cubicBezTo>
                  <a:cubicBezTo>
                    <a:pt x="5418757" y="4545104"/>
                    <a:pt x="5439368" y="4525617"/>
                    <a:pt x="5459417" y="4505380"/>
                  </a:cubicBezTo>
                  <a:cubicBezTo>
                    <a:pt x="5499329" y="4464719"/>
                    <a:pt x="5535493" y="4420311"/>
                    <a:pt x="5567159" y="4374029"/>
                  </a:cubicBezTo>
                  <a:cubicBezTo>
                    <a:pt x="5599388" y="4328121"/>
                    <a:pt x="5626558" y="4279965"/>
                    <a:pt x="5651292" y="4231810"/>
                  </a:cubicBezTo>
                  <a:cubicBezTo>
                    <a:pt x="5675651" y="4183466"/>
                    <a:pt x="5697012" y="4134561"/>
                    <a:pt x="5716686" y="4085655"/>
                  </a:cubicBezTo>
                  <a:cubicBezTo>
                    <a:pt x="5756223" y="3987845"/>
                    <a:pt x="5789576" y="3891158"/>
                    <a:pt x="5820681" y="3791848"/>
                  </a:cubicBezTo>
                  <a:cubicBezTo>
                    <a:pt x="5851972" y="3692726"/>
                    <a:pt x="5878955" y="3591167"/>
                    <a:pt x="5898629" y="3487922"/>
                  </a:cubicBezTo>
                  <a:cubicBezTo>
                    <a:pt x="5918116" y="3384490"/>
                    <a:pt x="5929172" y="3279372"/>
                    <a:pt x="5932170" y="3174066"/>
                  </a:cubicBezTo>
                  <a:cubicBezTo>
                    <a:pt x="5937604" y="2963454"/>
                    <a:pt x="5920552" y="2750968"/>
                    <a:pt x="5872209" y="2545978"/>
                  </a:cubicBezTo>
                  <a:cubicBezTo>
                    <a:pt x="5865838" y="2520307"/>
                    <a:pt x="5860029" y="2494637"/>
                    <a:pt x="5852909" y="2469528"/>
                  </a:cubicBezTo>
                  <a:close/>
                  <a:moveTo>
                    <a:pt x="5507386" y="3724580"/>
                  </a:moveTo>
                  <a:cubicBezTo>
                    <a:pt x="5497830" y="3814521"/>
                    <a:pt x="5480591" y="3905586"/>
                    <a:pt x="5453609" y="3989906"/>
                  </a:cubicBezTo>
                  <a:cubicBezTo>
                    <a:pt x="5426439" y="4074413"/>
                    <a:pt x="5390088" y="4152924"/>
                    <a:pt x="5344181" y="4220380"/>
                  </a:cubicBezTo>
                  <a:cubicBezTo>
                    <a:pt x="5297898" y="4287835"/>
                    <a:pt x="5241311" y="4342549"/>
                    <a:pt x="5171419" y="4388644"/>
                  </a:cubicBezTo>
                  <a:cubicBezTo>
                    <a:pt x="5136755" y="4411879"/>
                    <a:pt x="5098342" y="4433052"/>
                    <a:pt x="5057868" y="4453851"/>
                  </a:cubicBezTo>
                  <a:cubicBezTo>
                    <a:pt x="5017395" y="4474837"/>
                    <a:pt x="4974298" y="4495449"/>
                    <a:pt x="4930265" y="4516810"/>
                  </a:cubicBezTo>
                  <a:cubicBezTo>
                    <a:pt x="4841823" y="4559719"/>
                    <a:pt x="4748696" y="4607126"/>
                    <a:pt x="4660067" y="4664276"/>
                  </a:cubicBezTo>
                  <a:cubicBezTo>
                    <a:pt x="4571251" y="4721238"/>
                    <a:pt x="4486181" y="4786071"/>
                    <a:pt x="4408794" y="4857836"/>
                  </a:cubicBezTo>
                  <a:cubicBezTo>
                    <a:pt x="4389682" y="4875637"/>
                    <a:pt x="4370008" y="4894375"/>
                    <a:pt x="4352207" y="4911988"/>
                  </a:cubicBezTo>
                  <a:lnTo>
                    <a:pt x="4299366" y="4965390"/>
                  </a:lnTo>
                  <a:cubicBezTo>
                    <a:pt x="4264514" y="5001179"/>
                    <a:pt x="4230599" y="5037531"/>
                    <a:pt x="4197621" y="5074257"/>
                  </a:cubicBezTo>
                  <a:cubicBezTo>
                    <a:pt x="4131664" y="5147896"/>
                    <a:pt x="4070204" y="5223784"/>
                    <a:pt x="4008744" y="5297985"/>
                  </a:cubicBezTo>
                  <a:lnTo>
                    <a:pt x="3917304" y="5409100"/>
                  </a:lnTo>
                  <a:cubicBezTo>
                    <a:pt x="3886949" y="5446013"/>
                    <a:pt x="3856782" y="5482364"/>
                    <a:pt x="3826052" y="5518153"/>
                  </a:cubicBezTo>
                  <a:cubicBezTo>
                    <a:pt x="3764592" y="5589544"/>
                    <a:pt x="3702758" y="5659435"/>
                    <a:pt x="3637925" y="5725017"/>
                  </a:cubicBezTo>
                  <a:cubicBezTo>
                    <a:pt x="3573093" y="5790412"/>
                    <a:pt x="3505637" y="5852059"/>
                    <a:pt x="3433497" y="5906586"/>
                  </a:cubicBezTo>
                  <a:cubicBezTo>
                    <a:pt x="3361544" y="5961112"/>
                    <a:pt x="3285469" y="6009268"/>
                    <a:pt x="3204522" y="6046744"/>
                  </a:cubicBezTo>
                  <a:cubicBezTo>
                    <a:pt x="3123763" y="6084594"/>
                    <a:pt x="3038506" y="6112513"/>
                    <a:pt x="2950439" y="6129190"/>
                  </a:cubicBezTo>
                  <a:cubicBezTo>
                    <a:pt x="2906405" y="6137809"/>
                    <a:pt x="2861810" y="6143055"/>
                    <a:pt x="2816839" y="6146428"/>
                  </a:cubicBezTo>
                  <a:cubicBezTo>
                    <a:pt x="2794354" y="6147927"/>
                    <a:pt x="2771681" y="6148677"/>
                    <a:pt x="2749009" y="6149051"/>
                  </a:cubicBezTo>
                  <a:lnTo>
                    <a:pt x="2678930" y="6148677"/>
                  </a:lnTo>
                  <a:cubicBezTo>
                    <a:pt x="2491927" y="6144367"/>
                    <a:pt x="2305675" y="6116260"/>
                    <a:pt x="2125793" y="6065481"/>
                  </a:cubicBezTo>
                  <a:cubicBezTo>
                    <a:pt x="1945911" y="6014515"/>
                    <a:pt x="1773524" y="5940501"/>
                    <a:pt x="1610506" y="5851310"/>
                  </a:cubicBezTo>
                  <a:cubicBezTo>
                    <a:pt x="1528997" y="5806714"/>
                    <a:pt x="1449924" y="5757808"/>
                    <a:pt x="1373099" y="5706279"/>
                  </a:cubicBezTo>
                  <a:lnTo>
                    <a:pt x="1315949" y="5666743"/>
                  </a:lnTo>
                  <a:lnTo>
                    <a:pt x="1259923" y="5625894"/>
                  </a:lnTo>
                  <a:lnTo>
                    <a:pt x="1204647" y="5583922"/>
                  </a:lnTo>
                  <a:cubicBezTo>
                    <a:pt x="1186284" y="5569869"/>
                    <a:pt x="1168483" y="5555066"/>
                    <a:pt x="1150308" y="5540826"/>
                  </a:cubicBezTo>
                  <a:cubicBezTo>
                    <a:pt x="1006402" y="5424839"/>
                    <a:pt x="872615" y="5296860"/>
                    <a:pt x="751569" y="5158015"/>
                  </a:cubicBezTo>
                  <a:cubicBezTo>
                    <a:pt x="721214" y="5123350"/>
                    <a:pt x="691983" y="5087935"/>
                    <a:pt x="663315" y="5052146"/>
                  </a:cubicBezTo>
                  <a:cubicBezTo>
                    <a:pt x="635021" y="5016170"/>
                    <a:pt x="607289" y="4980006"/>
                    <a:pt x="580869" y="4942718"/>
                  </a:cubicBezTo>
                  <a:cubicBezTo>
                    <a:pt x="527654" y="4868517"/>
                    <a:pt x="478186" y="4791880"/>
                    <a:pt x="432279" y="4713369"/>
                  </a:cubicBezTo>
                  <a:cubicBezTo>
                    <a:pt x="340651" y="4556159"/>
                    <a:pt x="264764" y="4390330"/>
                    <a:pt x="205553" y="4219443"/>
                  </a:cubicBezTo>
                  <a:cubicBezTo>
                    <a:pt x="146154" y="4048555"/>
                    <a:pt x="104369" y="3872045"/>
                    <a:pt x="79448" y="3693850"/>
                  </a:cubicBezTo>
                  <a:cubicBezTo>
                    <a:pt x="67268" y="3604659"/>
                    <a:pt x="58087" y="3515092"/>
                    <a:pt x="53590" y="3425339"/>
                  </a:cubicBezTo>
                  <a:cubicBezTo>
                    <a:pt x="47969" y="3335585"/>
                    <a:pt x="47406" y="3245644"/>
                    <a:pt x="49655" y="3155890"/>
                  </a:cubicBezTo>
                  <a:cubicBezTo>
                    <a:pt x="52278" y="3066137"/>
                    <a:pt x="58274" y="2976383"/>
                    <a:pt x="67830" y="2886817"/>
                  </a:cubicBezTo>
                  <a:cubicBezTo>
                    <a:pt x="77761" y="2797438"/>
                    <a:pt x="91253" y="2708246"/>
                    <a:pt x="108679" y="2619992"/>
                  </a:cubicBezTo>
                  <a:cubicBezTo>
                    <a:pt x="143906" y="2443108"/>
                    <a:pt x="195809" y="2269409"/>
                    <a:pt x="263077" y="2101520"/>
                  </a:cubicBezTo>
                  <a:cubicBezTo>
                    <a:pt x="397614" y="1765740"/>
                    <a:pt x="593048" y="1453382"/>
                    <a:pt x="837575" y="1186370"/>
                  </a:cubicBezTo>
                  <a:cubicBezTo>
                    <a:pt x="898473" y="1119289"/>
                    <a:pt x="964242" y="1056893"/>
                    <a:pt x="1031698" y="996932"/>
                  </a:cubicBezTo>
                  <a:cubicBezTo>
                    <a:pt x="1099154" y="936784"/>
                    <a:pt x="1166235" y="876261"/>
                    <a:pt x="1236688" y="819298"/>
                  </a:cubicBezTo>
                  <a:cubicBezTo>
                    <a:pt x="1377221" y="704999"/>
                    <a:pt x="1526935" y="600442"/>
                    <a:pt x="1687143" y="511438"/>
                  </a:cubicBezTo>
                  <a:cubicBezTo>
                    <a:pt x="1847163" y="422621"/>
                    <a:pt x="2017676" y="348795"/>
                    <a:pt x="2196246" y="300639"/>
                  </a:cubicBezTo>
                  <a:cubicBezTo>
                    <a:pt x="2374629" y="251921"/>
                    <a:pt x="2560320" y="227749"/>
                    <a:pt x="2745823" y="229248"/>
                  </a:cubicBezTo>
                  <a:cubicBezTo>
                    <a:pt x="2837076" y="230372"/>
                    <a:pt x="2928516" y="238055"/>
                    <a:pt x="3019206" y="252108"/>
                  </a:cubicBezTo>
                  <a:cubicBezTo>
                    <a:pt x="3109710" y="266724"/>
                    <a:pt x="3199650" y="286773"/>
                    <a:pt x="3288092" y="313006"/>
                  </a:cubicBezTo>
                  <a:cubicBezTo>
                    <a:pt x="3376347" y="339426"/>
                    <a:pt x="3463477" y="370343"/>
                    <a:pt x="3548172" y="407069"/>
                  </a:cubicBezTo>
                  <a:cubicBezTo>
                    <a:pt x="3569345" y="416438"/>
                    <a:pt x="3590519" y="425432"/>
                    <a:pt x="3611505" y="435176"/>
                  </a:cubicBezTo>
                  <a:lnTo>
                    <a:pt x="3674089" y="464968"/>
                  </a:lnTo>
                  <a:lnTo>
                    <a:pt x="3735736" y="496823"/>
                  </a:lnTo>
                  <a:cubicBezTo>
                    <a:pt x="3756160" y="507690"/>
                    <a:pt x="3776397" y="519120"/>
                    <a:pt x="3796634" y="530176"/>
                  </a:cubicBezTo>
                  <a:cubicBezTo>
                    <a:pt x="3957965" y="621054"/>
                    <a:pt x="4110303" y="728046"/>
                    <a:pt x="4251585" y="847405"/>
                  </a:cubicBezTo>
                  <a:cubicBezTo>
                    <a:pt x="4393242" y="966390"/>
                    <a:pt x="4524781" y="1096991"/>
                    <a:pt x="4644515" y="1236775"/>
                  </a:cubicBezTo>
                  <a:cubicBezTo>
                    <a:pt x="4704663" y="1306479"/>
                    <a:pt x="4762375" y="1378057"/>
                    <a:pt x="4816527" y="1451883"/>
                  </a:cubicBezTo>
                  <a:cubicBezTo>
                    <a:pt x="4870679" y="1525897"/>
                    <a:pt x="4922020" y="1601598"/>
                    <a:pt x="4970738" y="1678610"/>
                  </a:cubicBezTo>
                  <a:cubicBezTo>
                    <a:pt x="5067799" y="1833008"/>
                    <a:pt x="5152494" y="1993965"/>
                    <a:pt x="5223885" y="2159232"/>
                  </a:cubicBezTo>
                  <a:cubicBezTo>
                    <a:pt x="5295275" y="2324686"/>
                    <a:pt x="5349615" y="2495199"/>
                    <a:pt x="5395709" y="2666087"/>
                  </a:cubicBezTo>
                  <a:cubicBezTo>
                    <a:pt x="5418757" y="2751718"/>
                    <a:pt x="5440680" y="2837537"/>
                    <a:pt x="5458855" y="2924292"/>
                  </a:cubicBezTo>
                  <a:cubicBezTo>
                    <a:pt x="5477406" y="3011048"/>
                    <a:pt x="5490522" y="3098740"/>
                    <a:pt x="5499142" y="3186995"/>
                  </a:cubicBezTo>
                  <a:cubicBezTo>
                    <a:pt x="5507761" y="3275250"/>
                    <a:pt x="5513944" y="3364254"/>
                    <a:pt x="5516755" y="3454007"/>
                  </a:cubicBezTo>
                  <a:cubicBezTo>
                    <a:pt x="5518629" y="3543761"/>
                    <a:pt x="5516755" y="3634264"/>
                    <a:pt x="5507386" y="372458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7E50BFD-51AC-4ACE-820C-A285E66723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41478"/>
              <a:ext cx="5953893" cy="6434152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317011 w 5953893"/>
                <a:gd name="connsiteY8" fmla="*/ 3797009 h 6434152"/>
                <a:gd name="connsiteX9" fmla="*/ 5176478 w 5953893"/>
                <a:gd name="connsiteY9" fmla="*/ 4100747 h 6434152"/>
                <a:gd name="connsiteX10" fmla="*/ 4942257 w 5953893"/>
                <a:gd name="connsiteY10" fmla="*/ 4250274 h 6434152"/>
                <a:gd name="connsiteX11" fmla="*/ 4216171 w 5953893"/>
                <a:gd name="connsiteY11" fmla="*/ 4773243 h 6434152"/>
                <a:gd name="connsiteX12" fmla="*/ 3905125 w 5953893"/>
                <a:gd name="connsiteY12" fmla="*/ 5105837 h 6434152"/>
                <a:gd name="connsiteX13" fmla="*/ 3308329 w 5953893"/>
                <a:gd name="connsiteY13" fmla="*/ 5682022 h 6434152"/>
                <a:gd name="connsiteX14" fmla="*/ 2739452 w 5953893"/>
                <a:gd name="connsiteY14" fmla="*/ 5870898 h 6434152"/>
                <a:gd name="connsiteX15" fmla="*/ 1647419 w 5953893"/>
                <a:gd name="connsiteY15" fmla="*/ 5625809 h 6434152"/>
                <a:gd name="connsiteX16" fmla="*/ 781175 w 5953893"/>
                <a:gd name="connsiteY16" fmla="*/ 4960620 h 6434152"/>
                <a:gd name="connsiteX17" fmla="*/ 312545 w 5953893"/>
                <a:gd name="connsiteY17" fmla="*/ 4165205 h 6434152"/>
                <a:gd name="connsiteX18" fmla="*/ 142032 w 5953893"/>
                <a:gd name="connsiteY18" fmla="*/ 3217451 h 6434152"/>
                <a:gd name="connsiteX19" fmla="*/ 347210 w 5953893"/>
                <a:gd name="connsiteY19" fmla="*/ 2181444 h 6434152"/>
                <a:gd name="connsiteX20" fmla="*/ 906155 w 5953893"/>
                <a:gd name="connsiteY20" fmla="*/ 1337497 h 6434152"/>
                <a:gd name="connsiteX21" fmla="*/ 2739265 w 5953893"/>
                <a:gd name="connsiteY21" fmla="*/ 563818 h 6434152"/>
                <a:gd name="connsiteX22" fmla="*/ 3849849 w 5953893"/>
                <a:gd name="connsiteY22" fmla="*/ 881796 h 6434152"/>
                <a:gd name="connsiteX23" fmla="*/ 4834515 w 5953893"/>
                <a:gd name="connsiteY23" fmla="*/ 1742419 h 6434152"/>
                <a:gd name="connsiteX24" fmla="*/ 5325256 w 5953893"/>
                <a:gd name="connsiteY24" fmla="*/ 2742076 h 6434152"/>
                <a:gd name="connsiteX25" fmla="*/ 5317011 w 5953893"/>
                <a:gd name="connsiteY25" fmla="*/ 3797009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317011" y="3797009"/>
                  </a:moveTo>
                  <a:cubicBezTo>
                    <a:pt x="5275976" y="3943538"/>
                    <a:pt x="5228756" y="4045658"/>
                    <a:pt x="5176478" y="4100747"/>
                  </a:cubicBezTo>
                  <a:cubicBezTo>
                    <a:pt x="5131883" y="4147591"/>
                    <a:pt x="5061991" y="4186004"/>
                    <a:pt x="4942257" y="4250274"/>
                  </a:cubicBezTo>
                  <a:cubicBezTo>
                    <a:pt x="4753381" y="4351458"/>
                    <a:pt x="4494613" y="4489929"/>
                    <a:pt x="4216171" y="4773243"/>
                  </a:cubicBezTo>
                  <a:cubicBezTo>
                    <a:pt x="4106555" y="4884733"/>
                    <a:pt x="4004247" y="4997159"/>
                    <a:pt x="3905125" y="5105837"/>
                  </a:cubicBezTo>
                  <a:cubicBezTo>
                    <a:pt x="3701071" y="5329753"/>
                    <a:pt x="3508260" y="5541302"/>
                    <a:pt x="3308329" y="5682022"/>
                  </a:cubicBezTo>
                  <a:cubicBezTo>
                    <a:pt x="3122826" y="5812624"/>
                    <a:pt x="2947441" y="5870898"/>
                    <a:pt x="2739452" y="5870898"/>
                  </a:cubicBezTo>
                  <a:cubicBezTo>
                    <a:pt x="2357765" y="5870898"/>
                    <a:pt x="1990319" y="5788452"/>
                    <a:pt x="1647419" y="5625809"/>
                  </a:cubicBezTo>
                  <a:cubicBezTo>
                    <a:pt x="1319509" y="5470286"/>
                    <a:pt x="1019893" y="5240187"/>
                    <a:pt x="781175" y="4960620"/>
                  </a:cubicBezTo>
                  <a:cubicBezTo>
                    <a:pt x="579370" y="4724151"/>
                    <a:pt x="421598" y="4456576"/>
                    <a:pt x="312545" y="4165205"/>
                  </a:cubicBezTo>
                  <a:cubicBezTo>
                    <a:pt x="199369" y="3863153"/>
                    <a:pt x="142032" y="3544237"/>
                    <a:pt x="142032" y="3217451"/>
                  </a:cubicBezTo>
                  <a:cubicBezTo>
                    <a:pt x="142032" y="2857688"/>
                    <a:pt x="211174" y="2509166"/>
                    <a:pt x="347210" y="2181444"/>
                  </a:cubicBezTo>
                  <a:cubicBezTo>
                    <a:pt x="478561" y="1865339"/>
                    <a:pt x="666688" y="1581275"/>
                    <a:pt x="906155" y="1337497"/>
                  </a:cubicBezTo>
                  <a:cubicBezTo>
                    <a:pt x="1396334" y="838512"/>
                    <a:pt x="2047469" y="563818"/>
                    <a:pt x="2739265" y="563818"/>
                  </a:cubicBezTo>
                  <a:cubicBezTo>
                    <a:pt x="3094157" y="563818"/>
                    <a:pt x="3478280" y="673808"/>
                    <a:pt x="3849849" y="881796"/>
                  </a:cubicBezTo>
                  <a:cubicBezTo>
                    <a:pt x="4226851" y="1092783"/>
                    <a:pt x="4567316" y="1390338"/>
                    <a:pt x="4834515" y="1742419"/>
                  </a:cubicBezTo>
                  <a:cubicBezTo>
                    <a:pt x="5070798" y="2053653"/>
                    <a:pt x="5240374" y="2399363"/>
                    <a:pt x="5325256" y="2742076"/>
                  </a:cubicBezTo>
                  <a:cubicBezTo>
                    <a:pt x="5414634" y="3102964"/>
                    <a:pt x="5411824" y="3458044"/>
                    <a:pt x="5317011" y="3797009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0394888-C50F-41C1-92D4-0E2B4315A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31462"/>
              <a:ext cx="5953893" cy="6444167"/>
            </a:xfrm>
            <a:custGeom>
              <a:avLst/>
              <a:gdLst>
                <a:gd name="connsiteX0" fmla="*/ 2739452 w 5953893"/>
                <a:gd name="connsiteY0" fmla="*/ 0 h 6434152"/>
                <a:gd name="connsiteX1" fmla="*/ 0 w 5953893"/>
                <a:gd name="connsiteY1" fmla="*/ 1610693 h 6434152"/>
                <a:gd name="connsiteX2" fmla="*/ 0 w 5953893"/>
                <a:gd name="connsiteY2" fmla="*/ 4823273 h 6434152"/>
                <a:gd name="connsiteX3" fmla="*/ 352456 w 5953893"/>
                <a:gd name="connsiteY3" fmla="*/ 5326193 h 6434152"/>
                <a:gd name="connsiteX4" fmla="*/ 2739452 w 5953893"/>
                <a:gd name="connsiteY4" fmla="*/ 6434153 h 6434152"/>
                <a:gd name="connsiteX5" fmla="*/ 4618282 w 5953893"/>
                <a:gd name="connsiteY5" fmla="*/ 5167859 h 6434152"/>
                <a:gd name="connsiteX6" fmla="*/ 5860029 w 5953893"/>
                <a:gd name="connsiteY6" fmla="*/ 3948409 h 6434152"/>
                <a:gd name="connsiteX7" fmla="*/ 2739452 w 5953893"/>
                <a:gd name="connsiteY7" fmla="*/ 0 h 6434152"/>
                <a:gd name="connsiteX8" fmla="*/ 5208520 w 5953893"/>
                <a:gd name="connsiteY8" fmla="*/ 3766654 h 6434152"/>
                <a:gd name="connsiteX9" fmla="*/ 5094782 w 5953893"/>
                <a:gd name="connsiteY9" fmla="*/ 4022985 h 6434152"/>
                <a:gd name="connsiteX10" fmla="*/ 4888855 w 5953893"/>
                <a:gd name="connsiteY10" fmla="*/ 4150777 h 6434152"/>
                <a:gd name="connsiteX11" fmla="*/ 4135411 w 5953893"/>
                <a:gd name="connsiteY11" fmla="*/ 4694170 h 6434152"/>
                <a:gd name="connsiteX12" fmla="*/ 3821555 w 5953893"/>
                <a:gd name="connsiteY12" fmla="*/ 5029762 h 6434152"/>
                <a:gd name="connsiteX13" fmla="*/ 2739265 w 5953893"/>
                <a:gd name="connsiteY13" fmla="*/ 5758097 h 6434152"/>
                <a:gd name="connsiteX14" fmla="*/ 1695575 w 5953893"/>
                <a:gd name="connsiteY14" fmla="*/ 5523876 h 6434152"/>
                <a:gd name="connsiteX15" fmla="*/ 866619 w 5953893"/>
                <a:gd name="connsiteY15" fmla="*/ 4887356 h 6434152"/>
                <a:gd name="connsiteX16" fmla="*/ 417851 w 5953893"/>
                <a:gd name="connsiteY16" fmla="*/ 4125481 h 6434152"/>
                <a:gd name="connsiteX17" fmla="*/ 254645 w 5953893"/>
                <a:gd name="connsiteY17" fmla="*/ 3217264 h 6434152"/>
                <a:gd name="connsiteX18" fmla="*/ 451204 w 5953893"/>
                <a:gd name="connsiteY18" fmla="*/ 2224540 h 6434152"/>
                <a:gd name="connsiteX19" fmla="*/ 986540 w 5953893"/>
                <a:gd name="connsiteY19" fmla="*/ 1416383 h 6434152"/>
                <a:gd name="connsiteX20" fmla="*/ 2739452 w 5953893"/>
                <a:gd name="connsiteY20" fmla="*/ 676244 h 6434152"/>
                <a:gd name="connsiteX21" fmla="*/ 3794947 w 5953893"/>
                <a:gd name="connsiteY21" fmla="*/ 979795 h 6434152"/>
                <a:gd name="connsiteX22" fmla="*/ 4744762 w 5953893"/>
                <a:gd name="connsiteY22" fmla="*/ 1810250 h 6434152"/>
                <a:gd name="connsiteX23" fmla="*/ 5215827 w 5953893"/>
                <a:gd name="connsiteY23" fmla="*/ 2768871 h 6434152"/>
                <a:gd name="connsiteX24" fmla="*/ 5208520 w 5953893"/>
                <a:gd name="connsiteY24" fmla="*/ 3766654 h 6434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953893" h="6434152">
                  <a:moveTo>
                    <a:pt x="2739452" y="0"/>
                  </a:moveTo>
                  <a:cubicBezTo>
                    <a:pt x="1568346" y="0"/>
                    <a:pt x="546204" y="647950"/>
                    <a:pt x="0" y="1610693"/>
                  </a:cubicBezTo>
                  <a:lnTo>
                    <a:pt x="0" y="4823273"/>
                  </a:lnTo>
                  <a:cubicBezTo>
                    <a:pt x="101746" y="5002593"/>
                    <a:pt x="219793" y="5171045"/>
                    <a:pt x="352456" y="5326193"/>
                  </a:cubicBezTo>
                  <a:cubicBezTo>
                    <a:pt x="932013" y="6005060"/>
                    <a:pt x="1786453" y="6434153"/>
                    <a:pt x="2739452" y="6434153"/>
                  </a:cubicBezTo>
                  <a:cubicBezTo>
                    <a:pt x="3612442" y="6434153"/>
                    <a:pt x="4046220" y="5750227"/>
                    <a:pt x="4618282" y="5167859"/>
                  </a:cubicBezTo>
                  <a:cubicBezTo>
                    <a:pt x="5190344" y="4585679"/>
                    <a:pt x="5621311" y="4803036"/>
                    <a:pt x="5860029" y="3948409"/>
                  </a:cubicBezTo>
                  <a:cubicBezTo>
                    <a:pt x="6403423" y="2003810"/>
                    <a:pt x="4485244" y="0"/>
                    <a:pt x="2739452" y="0"/>
                  </a:cubicBezTo>
                  <a:close/>
                  <a:moveTo>
                    <a:pt x="5208520" y="3766654"/>
                  </a:moveTo>
                  <a:cubicBezTo>
                    <a:pt x="5173667" y="3891634"/>
                    <a:pt x="5133194" y="3982699"/>
                    <a:pt x="5094782" y="4022985"/>
                  </a:cubicBezTo>
                  <a:cubicBezTo>
                    <a:pt x="5060492" y="4058962"/>
                    <a:pt x="4984792" y="4099435"/>
                    <a:pt x="4888855" y="4150777"/>
                  </a:cubicBezTo>
                  <a:cubicBezTo>
                    <a:pt x="4693420" y="4255333"/>
                    <a:pt x="4426033" y="4398489"/>
                    <a:pt x="4135411" y="4694170"/>
                  </a:cubicBezTo>
                  <a:cubicBezTo>
                    <a:pt x="4024297" y="4807158"/>
                    <a:pt x="3921239" y="4920334"/>
                    <a:pt x="3821555" y="5029762"/>
                  </a:cubicBezTo>
                  <a:cubicBezTo>
                    <a:pt x="3385341" y="5508324"/>
                    <a:pt x="3138940" y="5758097"/>
                    <a:pt x="2739265" y="5758097"/>
                  </a:cubicBezTo>
                  <a:cubicBezTo>
                    <a:pt x="2374442" y="5758097"/>
                    <a:pt x="2023297" y="5679211"/>
                    <a:pt x="1695575" y="5523876"/>
                  </a:cubicBezTo>
                  <a:cubicBezTo>
                    <a:pt x="1381906" y="5375098"/>
                    <a:pt x="1095219" y="5154930"/>
                    <a:pt x="866619" y="4887356"/>
                  </a:cubicBezTo>
                  <a:cubicBezTo>
                    <a:pt x="673246" y="4661005"/>
                    <a:pt x="522220" y="4404673"/>
                    <a:pt x="417851" y="4125481"/>
                  </a:cubicBezTo>
                  <a:cubicBezTo>
                    <a:pt x="309547" y="3836171"/>
                    <a:pt x="254645" y="3530558"/>
                    <a:pt x="254645" y="3217264"/>
                  </a:cubicBezTo>
                  <a:cubicBezTo>
                    <a:pt x="254645" y="2872490"/>
                    <a:pt x="320790" y="2538585"/>
                    <a:pt x="451204" y="2224540"/>
                  </a:cubicBezTo>
                  <a:cubicBezTo>
                    <a:pt x="577121" y="1921739"/>
                    <a:pt x="757191" y="1649855"/>
                    <a:pt x="986540" y="1416383"/>
                  </a:cubicBezTo>
                  <a:cubicBezTo>
                    <a:pt x="1455357" y="939134"/>
                    <a:pt x="2078011" y="676244"/>
                    <a:pt x="2739452" y="676244"/>
                  </a:cubicBezTo>
                  <a:cubicBezTo>
                    <a:pt x="3075232" y="676244"/>
                    <a:pt x="3440243" y="781175"/>
                    <a:pt x="3794947" y="979795"/>
                  </a:cubicBezTo>
                  <a:cubicBezTo>
                    <a:pt x="4158459" y="1183286"/>
                    <a:pt x="4486931" y="1470348"/>
                    <a:pt x="4744762" y="1810250"/>
                  </a:cubicBezTo>
                  <a:cubicBezTo>
                    <a:pt x="4971862" y="2109491"/>
                    <a:pt x="5134693" y="2440961"/>
                    <a:pt x="5215827" y="2768871"/>
                  </a:cubicBezTo>
                  <a:cubicBezTo>
                    <a:pt x="5300334" y="3110834"/>
                    <a:pt x="5297898" y="3446614"/>
                    <a:pt x="5208520" y="376665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Freeform: Shape 14">
              <a:extLst>
                <a:ext uri="{FF2B5EF4-FFF2-40B4-BE49-F238E27FC236}">
                  <a16:creationId xmlns:a16="http://schemas.microsoft.com/office/drawing/2014/main" id="{F22C906F-48B7-4ABF-B36E-0C0A056A5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3725"/>
              <a:ext cx="5855313" cy="6880645"/>
            </a:xfrm>
            <a:custGeom>
              <a:avLst/>
              <a:gdLst>
                <a:gd name="connsiteX0" fmla="*/ 5855313 w 5855313"/>
                <a:gd name="connsiteY0" fmla="*/ 4717843 h 6880645"/>
                <a:gd name="connsiteX1" fmla="*/ 5855313 w 5855313"/>
                <a:gd name="connsiteY1" fmla="*/ 6880645 h 6880645"/>
                <a:gd name="connsiteX2" fmla="*/ 0 w 5855313"/>
                <a:gd name="connsiteY2" fmla="*/ 6880645 h 6880645"/>
                <a:gd name="connsiteX3" fmla="*/ 0 w 5855313"/>
                <a:gd name="connsiteY3" fmla="*/ 5268859 h 6880645"/>
                <a:gd name="connsiteX4" fmla="*/ 36130 w 5855313"/>
                <a:gd name="connsiteY4" fmla="*/ 5327430 h 6880645"/>
                <a:gd name="connsiteX5" fmla="*/ 2782721 w 5855313"/>
                <a:gd name="connsiteY5" fmla="*/ 6765687 h 6880645"/>
                <a:gd name="connsiteX6" fmla="*/ 5834702 w 5855313"/>
                <a:gd name="connsiteY6" fmla="*/ 4773305 h 6880645"/>
                <a:gd name="connsiteX7" fmla="*/ 9148 w 5855313"/>
                <a:gd name="connsiteY7" fmla="*/ 0 h 6880645"/>
                <a:gd name="connsiteX8" fmla="*/ 5855312 w 5855313"/>
                <a:gd name="connsiteY8" fmla="*/ 0 h 6880645"/>
                <a:gd name="connsiteX9" fmla="*/ 5855312 w 5855313"/>
                <a:gd name="connsiteY9" fmla="*/ 96759 h 6880645"/>
                <a:gd name="connsiteX10" fmla="*/ 5855313 w 5855313"/>
                <a:gd name="connsiteY10" fmla="*/ 96759 h 6880645"/>
                <a:gd name="connsiteX11" fmla="*/ 5855313 w 5855313"/>
                <a:gd name="connsiteY11" fmla="*/ 2289203 h 6880645"/>
                <a:gd name="connsiteX12" fmla="*/ 5834702 w 5855313"/>
                <a:gd name="connsiteY12" fmla="*/ 2233742 h 6880645"/>
                <a:gd name="connsiteX13" fmla="*/ 2782721 w 5855313"/>
                <a:gd name="connsiteY13" fmla="*/ 241359 h 6880645"/>
                <a:gd name="connsiteX14" fmla="*/ 36130 w 5855313"/>
                <a:gd name="connsiteY14" fmla="*/ 1679616 h 6880645"/>
                <a:gd name="connsiteX15" fmla="*/ 0 w 5855313"/>
                <a:gd name="connsiteY15" fmla="*/ 1738187 h 6880645"/>
                <a:gd name="connsiteX16" fmla="*/ 0 w 5855313"/>
                <a:gd name="connsiteY16" fmla="*/ 96759 h 6880645"/>
                <a:gd name="connsiteX17" fmla="*/ 9148 w 5855313"/>
                <a:gd name="connsiteY17" fmla="*/ 96759 h 6880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855313" h="6880645">
                  <a:moveTo>
                    <a:pt x="5855313" y="4717843"/>
                  </a:moveTo>
                  <a:lnTo>
                    <a:pt x="5855313" y="6880645"/>
                  </a:lnTo>
                  <a:lnTo>
                    <a:pt x="0" y="6880645"/>
                  </a:lnTo>
                  <a:lnTo>
                    <a:pt x="0" y="5268859"/>
                  </a:lnTo>
                  <a:lnTo>
                    <a:pt x="36130" y="5327430"/>
                  </a:lnTo>
                  <a:cubicBezTo>
                    <a:pt x="631370" y="6195172"/>
                    <a:pt x="1639396" y="6765687"/>
                    <a:pt x="2782721" y="6765687"/>
                  </a:cubicBezTo>
                  <a:cubicBezTo>
                    <a:pt x="4154711" y="6765687"/>
                    <a:pt x="5331871" y="5944145"/>
                    <a:pt x="5834702" y="4773305"/>
                  </a:cubicBezTo>
                  <a:close/>
                  <a:moveTo>
                    <a:pt x="9148" y="0"/>
                  </a:moveTo>
                  <a:lnTo>
                    <a:pt x="5855312" y="0"/>
                  </a:lnTo>
                  <a:lnTo>
                    <a:pt x="5855312" y="96759"/>
                  </a:lnTo>
                  <a:lnTo>
                    <a:pt x="5855313" y="96759"/>
                  </a:lnTo>
                  <a:lnTo>
                    <a:pt x="5855313" y="2289203"/>
                  </a:lnTo>
                  <a:lnTo>
                    <a:pt x="5834702" y="2233742"/>
                  </a:lnTo>
                  <a:cubicBezTo>
                    <a:pt x="5331871" y="1062902"/>
                    <a:pt x="4154711" y="241359"/>
                    <a:pt x="2782721" y="241359"/>
                  </a:cubicBezTo>
                  <a:cubicBezTo>
                    <a:pt x="1639396" y="241359"/>
                    <a:pt x="631370" y="811875"/>
                    <a:pt x="36130" y="1679616"/>
                  </a:cubicBezTo>
                  <a:lnTo>
                    <a:pt x="0" y="1738187"/>
                  </a:lnTo>
                  <a:lnTo>
                    <a:pt x="0" y="96759"/>
                  </a:lnTo>
                  <a:lnTo>
                    <a:pt x="9148" y="96759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ABE2AA-A788-450F-94A8-AED4B698F3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9149" y="26370"/>
              <a:ext cx="6254832" cy="6864558"/>
            </a:xfrm>
            <a:custGeom>
              <a:avLst/>
              <a:gdLst>
                <a:gd name="connsiteX0" fmla="*/ 2766060 w 6254832"/>
                <a:gd name="connsiteY0" fmla="*/ 0 h 6864558"/>
                <a:gd name="connsiteX1" fmla="*/ 0 w 6254832"/>
                <a:gd name="connsiteY1" fmla="*/ 1340683 h 6864558"/>
                <a:gd name="connsiteX2" fmla="*/ 0 w 6254832"/>
                <a:gd name="connsiteY2" fmla="*/ 2201306 h 6864558"/>
                <a:gd name="connsiteX3" fmla="*/ 1312 w 6254832"/>
                <a:gd name="connsiteY3" fmla="*/ 2197746 h 6864558"/>
                <a:gd name="connsiteX4" fmla="*/ 612723 w 6254832"/>
                <a:gd name="connsiteY4" fmla="*/ 1201649 h 6864558"/>
                <a:gd name="connsiteX5" fmla="*/ 1571344 w 6254832"/>
                <a:gd name="connsiteY5" fmla="*/ 483245 h 6864558"/>
                <a:gd name="connsiteX6" fmla="*/ 1641235 w 6254832"/>
                <a:gd name="connsiteY6" fmla="*/ 452328 h 6864558"/>
                <a:gd name="connsiteX7" fmla="*/ 1711502 w 6254832"/>
                <a:gd name="connsiteY7" fmla="*/ 422348 h 6864558"/>
                <a:gd name="connsiteX8" fmla="*/ 1783080 w 6254832"/>
                <a:gd name="connsiteY8" fmla="*/ 395178 h 6864558"/>
                <a:gd name="connsiteX9" fmla="*/ 1855220 w 6254832"/>
                <a:gd name="connsiteY9" fmla="*/ 369133 h 6864558"/>
                <a:gd name="connsiteX10" fmla="*/ 1928297 w 6254832"/>
                <a:gd name="connsiteY10" fmla="*/ 345711 h 6864558"/>
                <a:gd name="connsiteX11" fmla="*/ 2001749 w 6254832"/>
                <a:gd name="connsiteY11" fmla="*/ 323600 h 6864558"/>
                <a:gd name="connsiteX12" fmla="*/ 2076138 w 6254832"/>
                <a:gd name="connsiteY12" fmla="*/ 304300 h 6864558"/>
                <a:gd name="connsiteX13" fmla="*/ 2113426 w 6254832"/>
                <a:gd name="connsiteY13" fmla="*/ 294744 h 6864558"/>
                <a:gd name="connsiteX14" fmla="*/ 2132163 w 6254832"/>
                <a:gd name="connsiteY14" fmla="*/ 290060 h 6864558"/>
                <a:gd name="connsiteX15" fmla="*/ 2151089 w 6254832"/>
                <a:gd name="connsiteY15" fmla="*/ 286312 h 6864558"/>
                <a:gd name="connsiteX16" fmla="*/ 2763249 w 6254832"/>
                <a:gd name="connsiteY16" fmla="*/ 218482 h 6864558"/>
                <a:gd name="connsiteX17" fmla="*/ 3372225 w 6254832"/>
                <a:gd name="connsiteY17" fmla="*/ 301302 h 6864558"/>
                <a:gd name="connsiteX18" fmla="*/ 3663596 w 6254832"/>
                <a:gd name="connsiteY18" fmla="*/ 398364 h 6864558"/>
                <a:gd name="connsiteX19" fmla="*/ 3941663 w 6254832"/>
                <a:gd name="connsiteY19" fmla="*/ 526717 h 6864558"/>
                <a:gd name="connsiteX20" fmla="*/ 4204366 w 6254832"/>
                <a:gd name="connsiteY20" fmla="*/ 681678 h 6864558"/>
                <a:gd name="connsiteX21" fmla="*/ 4450018 w 6254832"/>
                <a:gd name="connsiteY21" fmla="*/ 860061 h 6864558"/>
                <a:gd name="connsiteX22" fmla="*/ 4678992 w 6254832"/>
                <a:gd name="connsiteY22" fmla="*/ 1057181 h 6864558"/>
                <a:gd name="connsiteX23" fmla="*/ 4889791 w 6254832"/>
                <a:gd name="connsiteY23" fmla="*/ 1271166 h 6864558"/>
                <a:gd name="connsiteX24" fmla="*/ 5083164 w 6254832"/>
                <a:gd name="connsiteY24" fmla="*/ 1498642 h 6864558"/>
                <a:gd name="connsiteX25" fmla="*/ 5257987 w 6254832"/>
                <a:gd name="connsiteY25" fmla="*/ 1738484 h 6864558"/>
                <a:gd name="connsiteX26" fmla="*/ 5413510 w 6254832"/>
                <a:gd name="connsiteY26" fmla="*/ 1989195 h 6864558"/>
                <a:gd name="connsiteX27" fmla="*/ 5548609 w 6254832"/>
                <a:gd name="connsiteY27" fmla="*/ 2249462 h 6864558"/>
                <a:gd name="connsiteX28" fmla="*/ 5747791 w 6254832"/>
                <a:gd name="connsiteY28" fmla="*/ 2795666 h 6864558"/>
                <a:gd name="connsiteX29" fmla="*/ 5806814 w 6254832"/>
                <a:gd name="connsiteY29" fmla="*/ 3078980 h 6864558"/>
                <a:gd name="connsiteX30" fmla="*/ 5816933 w 6254832"/>
                <a:gd name="connsiteY30" fmla="*/ 3150558 h 6864558"/>
                <a:gd name="connsiteX31" fmla="*/ 5825178 w 6254832"/>
                <a:gd name="connsiteY31" fmla="*/ 3222323 h 6864558"/>
                <a:gd name="connsiteX32" fmla="*/ 5831923 w 6254832"/>
                <a:gd name="connsiteY32" fmla="*/ 3294276 h 6864558"/>
                <a:gd name="connsiteX33" fmla="*/ 5836233 w 6254832"/>
                <a:gd name="connsiteY33" fmla="*/ 3366416 h 6864558"/>
                <a:gd name="connsiteX34" fmla="*/ 5833047 w 6254832"/>
                <a:gd name="connsiteY34" fmla="*/ 3655726 h 6864558"/>
                <a:gd name="connsiteX35" fmla="*/ 5827426 w 6254832"/>
                <a:gd name="connsiteY35" fmla="*/ 3728054 h 6864558"/>
                <a:gd name="connsiteX36" fmla="*/ 5819556 w 6254832"/>
                <a:gd name="connsiteY36" fmla="*/ 3800194 h 6864558"/>
                <a:gd name="connsiteX37" fmla="*/ 5809063 w 6254832"/>
                <a:gd name="connsiteY37" fmla="*/ 3872147 h 6864558"/>
                <a:gd name="connsiteX38" fmla="*/ 5796696 w 6254832"/>
                <a:gd name="connsiteY38" fmla="*/ 3943912 h 6864558"/>
                <a:gd name="connsiteX39" fmla="*/ 5725305 w 6254832"/>
                <a:gd name="connsiteY39" fmla="*/ 4225165 h 6864558"/>
                <a:gd name="connsiteX40" fmla="*/ 5605384 w 6254832"/>
                <a:gd name="connsiteY40" fmla="*/ 4478312 h 6864558"/>
                <a:gd name="connsiteX41" fmla="*/ 5412573 w 6254832"/>
                <a:gd name="connsiteY41" fmla="*/ 4677306 h 6864558"/>
                <a:gd name="connsiteX42" fmla="*/ 5155867 w 6254832"/>
                <a:gd name="connsiteY42" fmla="*/ 4834703 h 6864558"/>
                <a:gd name="connsiteX43" fmla="*/ 4645452 w 6254832"/>
                <a:gd name="connsiteY43" fmla="*/ 5207396 h 6864558"/>
                <a:gd name="connsiteX44" fmla="*/ 4536211 w 6254832"/>
                <a:gd name="connsiteY44" fmla="*/ 5319072 h 6864558"/>
                <a:gd name="connsiteX45" fmla="*/ 4430343 w 6254832"/>
                <a:gd name="connsiteY45" fmla="*/ 5432061 h 6864558"/>
                <a:gd name="connsiteX46" fmla="*/ 4220668 w 6254832"/>
                <a:gd name="connsiteY46" fmla="*/ 5657663 h 6864558"/>
                <a:gd name="connsiteX47" fmla="*/ 4115174 w 6254832"/>
                <a:gd name="connsiteY47" fmla="*/ 5768777 h 6864558"/>
                <a:gd name="connsiteX48" fmla="*/ 4007245 w 6254832"/>
                <a:gd name="connsiteY48" fmla="*/ 5876707 h 6864558"/>
                <a:gd name="connsiteX49" fmla="*/ 3781081 w 6254832"/>
                <a:gd name="connsiteY49" fmla="*/ 6078887 h 6864558"/>
                <a:gd name="connsiteX50" fmla="*/ 3534493 w 6254832"/>
                <a:gd name="connsiteY50" fmla="*/ 6249775 h 6864558"/>
                <a:gd name="connsiteX51" fmla="*/ 3265232 w 6254832"/>
                <a:gd name="connsiteY51" fmla="*/ 6373068 h 6864558"/>
                <a:gd name="connsiteX52" fmla="*/ 3194779 w 6254832"/>
                <a:gd name="connsiteY52" fmla="*/ 6394804 h 6864558"/>
                <a:gd name="connsiteX53" fmla="*/ 3123575 w 6254832"/>
                <a:gd name="connsiteY53" fmla="*/ 6412792 h 6864558"/>
                <a:gd name="connsiteX54" fmla="*/ 3051435 w 6254832"/>
                <a:gd name="connsiteY54" fmla="*/ 6426471 h 6864558"/>
                <a:gd name="connsiteX55" fmla="*/ 2978733 w 6254832"/>
                <a:gd name="connsiteY55" fmla="*/ 6436214 h 6864558"/>
                <a:gd name="connsiteX56" fmla="*/ 2905656 w 6254832"/>
                <a:gd name="connsiteY56" fmla="*/ 6442211 h 6864558"/>
                <a:gd name="connsiteX57" fmla="*/ 2832204 w 6254832"/>
                <a:gd name="connsiteY57" fmla="*/ 6444459 h 6864558"/>
                <a:gd name="connsiteX58" fmla="*/ 2758565 w 6254832"/>
                <a:gd name="connsiteY58" fmla="*/ 6443335 h 6864558"/>
                <a:gd name="connsiteX59" fmla="*/ 2683239 w 6254832"/>
                <a:gd name="connsiteY59" fmla="*/ 6438463 h 6864558"/>
                <a:gd name="connsiteX60" fmla="*/ 2091503 w 6254832"/>
                <a:gd name="connsiteY60" fmla="*/ 6343275 h 6864558"/>
                <a:gd name="connsiteX61" fmla="*/ 1948347 w 6254832"/>
                <a:gd name="connsiteY61" fmla="*/ 6301490 h 6864558"/>
                <a:gd name="connsiteX62" fmla="*/ 1807626 w 6254832"/>
                <a:gd name="connsiteY62" fmla="*/ 6252585 h 6864558"/>
                <a:gd name="connsiteX63" fmla="*/ 1738297 w 6254832"/>
                <a:gd name="connsiteY63" fmla="*/ 6225790 h 6864558"/>
                <a:gd name="connsiteX64" fmla="*/ 1669529 w 6254832"/>
                <a:gd name="connsiteY64" fmla="*/ 6197684 h 6864558"/>
                <a:gd name="connsiteX65" fmla="*/ 1635239 w 6254832"/>
                <a:gd name="connsiteY65" fmla="*/ 6183630 h 6864558"/>
                <a:gd name="connsiteX66" fmla="*/ 1601699 w 6254832"/>
                <a:gd name="connsiteY66" fmla="*/ 6167891 h 6864558"/>
                <a:gd name="connsiteX67" fmla="*/ 1534618 w 6254832"/>
                <a:gd name="connsiteY67" fmla="*/ 6136411 h 6864558"/>
                <a:gd name="connsiteX68" fmla="*/ 592299 w 6254832"/>
                <a:gd name="connsiteY68" fmla="*/ 5443116 h 6864558"/>
                <a:gd name="connsiteX69" fmla="*/ 0 w 6254832"/>
                <a:gd name="connsiteY69" fmla="*/ 4496675 h 6864558"/>
                <a:gd name="connsiteX70" fmla="*/ 0 w 6254832"/>
                <a:gd name="connsiteY70" fmla="*/ 5523875 h 6864558"/>
                <a:gd name="connsiteX71" fmla="*/ 2766060 w 6254832"/>
                <a:gd name="connsiteY71" fmla="*/ 6864559 h 6864558"/>
                <a:gd name="connsiteX72" fmla="*/ 6254833 w 6254832"/>
                <a:gd name="connsiteY72" fmla="*/ 3432373 h 6864558"/>
                <a:gd name="connsiteX73" fmla="*/ 2766060 w 6254832"/>
                <a:gd name="connsiteY73" fmla="*/ 0 h 6864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6254832" h="6864558">
                  <a:moveTo>
                    <a:pt x="2766060" y="0"/>
                  </a:moveTo>
                  <a:cubicBezTo>
                    <a:pt x="1639549" y="0"/>
                    <a:pt x="637831" y="525405"/>
                    <a:pt x="0" y="1340683"/>
                  </a:cubicBezTo>
                  <a:lnTo>
                    <a:pt x="0" y="2201306"/>
                  </a:lnTo>
                  <a:cubicBezTo>
                    <a:pt x="375" y="2200181"/>
                    <a:pt x="937" y="2198870"/>
                    <a:pt x="1312" y="2197746"/>
                  </a:cubicBezTo>
                  <a:cubicBezTo>
                    <a:pt x="142969" y="1837045"/>
                    <a:pt x="347959" y="1497143"/>
                    <a:pt x="612723" y="1201649"/>
                  </a:cubicBezTo>
                  <a:cubicBezTo>
                    <a:pt x="876550" y="906155"/>
                    <a:pt x="1201836" y="655258"/>
                    <a:pt x="1571344" y="483245"/>
                  </a:cubicBezTo>
                  <a:lnTo>
                    <a:pt x="1641235" y="452328"/>
                  </a:lnTo>
                  <a:cubicBezTo>
                    <a:pt x="1664658" y="442210"/>
                    <a:pt x="1687518" y="430967"/>
                    <a:pt x="1711502" y="422348"/>
                  </a:cubicBezTo>
                  <a:lnTo>
                    <a:pt x="1783080" y="395178"/>
                  </a:lnTo>
                  <a:cubicBezTo>
                    <a:pt x="1807064" y="386372"/>
                    <a:pt x="1830674" y="376441"/>
                    <a:pt x="1855220" y="369133"/>
                  </a:cubicBezTo>
                  <a:lnTo>
                    <a:pt x="1928297" y="345711"/>
                  </a:lnTo>
                  <a:cubicBezTo>
                    <a:pt x="1952656" y="338028"/>
                    <a:pt x="1976828" y="329409"/>
                    <a:pt x="2001749" y="323600"/>
                  </a:cubicBezTo>
                  <a:lnTo>
                    <a:pt x="2076138" y="304300"/>
                  </a:lnTo>
                  <a:lnTo>
                    <a:pt x="2113426" y="294744"/>
                  </a:lnTo>
                  <a:lnTo>
                    <a:pt x="2132163" y="290060"/>
                  </a:lnTo>
                  <a:lnTo>
                    <a:pt x="2151089" y="286312"/>
                  </a:lnTo>
                  <a:cubicBezTo>
                    <a:pt x="2351395" y="241716"/>
                    <a:pt x="2557322" y="219044"/>
                    <a:pt x="2763249" y="218482"/>
                  </a:cubicBezTo>
                  <a:cubicBezTo>
                    <a:pt x="2968802" y="218294"/>
                    <a:pt x="3174167" y="247900"/>
                    <a:pt x="3372225" y="301302"/>
                  </a:cubicBezTo>
                  <a:cubicBezTo>
                    <a:pt x="3471347" y="327910"/>
                    <a:pt x="3568596" y="360513"/>
                    <a:pt x="3663596" y="398364"/>
                  </a:cubicBezTo>
                  <a:cubicBezTo>
                    <a:pt x="3758784" y="435652"/>
                    <a:pt x="3851348" y="479311"/>
                    <a:pt x="3941663" y="526717"/>
                  </a:cubicBezTo>
                  <a:cubicBezTo>
                    <a:pt x="4031979" y="573936"/>
                    <a:pt x="4119297" y="626402"/>
                    <a:pt x="4204366" y="681678"/>
                  </a:cubicBezTo>
                  <a:cubicBezTo>
                    <a:pt x="4289060" y="737516"/>
                    <a:pt x="4370944" y="797289"/>
                    <a:pt x="4450018" y="860061"/>
                  </a:cubicBezTo>
                  <a:cubicBezTo>
                    <a:pt x="4529091" y="922832"/>
                    <a:pt x="4605540" y="988601"/>
                    <a:pt x="4678992" y="1057181"/>
                  </a:cubicBezTo>
                  <a:cubicBezTo>
                    <a:pt x="4752444" y="1125574"/>
                    <a:pt x="4822335" y="1197527"/>
                    <a:pt x="4889791" y="1271166"/>
                  </a:cubicBezTo>
                  <a:cubicBezTo>
                    <a:pt x="4957247" y="1344805"/>
                    <a:pt x="5021705" y="1420693"/>
                    <a:pt x="5083164" y="1498642"/>
                  </a:cubicBezTo>
                  <a:cubicBezTo>
                    <a:pt x="5144062" y="1576965"/>
                    <a:pt x="5202899" y="1656601"/>
                    <a:pt x="5257987" y="1738484"/>
                  </a:cubicBezTo>
                  <a:cubicBezTo>
                    <a:pt x="5313076" y="1820368"/>
                    <a:pt x="5365354" y="1903751"/>
                    <a:pt x="5413510" y="1989195"/>
                  </a:cubicBezTo>
                  <a:cubicBezTo>
                    <a:pt x="5462041" y="2074451"/>
                    <a:pt x="5507011" y="2161207"/>
                    <a:pt x="5548609" y="2249462"/>
                  </a:cubicBezTo>
                  <a:cubicBezTo>
                    <a:pt x="5631430" y="2426158"/>
                    <a:pt x="5698323" y="2608851"/>
                    <a:pt x="5747791" y="2795666"/>
                  </a:cubicBezTo>
                  <a:cubicBezTo>
                    <a:pt x="5771963" y="2889167"/>
                    <a:pt x="5791825" y="2983792"/>
                    <a:pt x="5806814" y="3078980"/>
                  </a:cubicBezTo>
                  <a:cubicBezTo>
                    <a:pt x="5810562" y="3102777"/>
                    <a:pt x="5814497" y="3126574"/>
                    <a:pt x="5816933" y="3150558"/>
                  </a:cubicBezTo>
                  <a:cubicBezTo>
                    <a:pt x="5819556" y="3174542"/>
                    <a:pt x="5823304" y="3198339"/>
                    <a:pt x="5825178" y="3222323"/>
                  </a:cubicBezTo>
                  <a:cubicBezTo>
                    <a:pt x="5827426" y="3246308"/>
                    <a:pt x="5830050" y="3270292"/>
                    <a:pt x="5831923" y="3294276"/>
                  </a:cubicBezTo>
                  <a:lnTo>
                    <a:pt x="5836233" y="3366416"/>
                  </a:lnTo>
                  <a:cubicBezTo>
                    <a:pt x="5839981" y="3462728"/>
                    <a:pt x="5839981" y="3559227"/>
                    <a:pt x="5833047" y="3655726"/>
                  </a:cubicBezTo>
                  <a:cubicBezTo>
                    <a:pt x="5830986" y="3679711"/>
                    <a:pt x="5830237" y="3704069"/>
                    <a:pt x="5827426" y="3728054"/>
                  </a:cubicBezTo>
                  <a:lnTo>
                    <a:pt x="5819556" y="3800194"/>
                  </a:lnTo>
                  <a:lnTo>
                    <a:pt x="5809063" y="3872147"/>
                  </a:lnTo>
                  <a:cubicBezTo>
                    <a:pt x="5805690" y="3896131"/>
                    <a:pt x="5800818" y="3919928"/>
                    <a:pt x="5796696" y="3943912"/>
                  </a:cubicBezTo>
                  <a:cubicBezTo>
                    <a:pt x="5778708" y="4039287"/>
                    <a:pt x="5755848" y="4134662"/>
                    <a:pt x="5725305" y="4225165"/>
                  </a:cubicBezTo>
                  <a:cubicBezTo>
                    <a:pt x="5694763" y="4315669"/>
                    <a:pt x="5656726" y="4402237"/>
                    <a:pt x="5605384" y="4478312"/>
                  </a:cubicBezTo>
                  <a:cubicBezTo>
                    <a:pt x="5554980" y="4555324"/>
                    <a:pt x="5489960" y="4620718"/>
                    <a:pt x="5412573" y="4677306"/>
                  </a:cubicBezTo>
                  <a:cubicBezTo>
                    <a:pt x="5335374" y="4734269"/>
                    <a:pt x="5245995" y="4782987"/>
                    <a:pt x="5155867" y="4834703"/>
                  </a:cubicBezTo>
                  <a:cubicBezTo>
                    <a:pt x="4973924" y="4936261"/>
                    <a:pt x="4794791" y="5058806"/>
                    <a:pt x="4645452" y="5207396"/>
                  </a:cubicBezTo>
                  <a:cubicBezTo>
                    <a:pt x="4607414" y="5244497"/>
                    <a:pt x="4571813" y="5281597"/>
                    <a:pt x="4536211" y="5319072"/>
                  </a:cubicBezTo>
                  <a:lnTo>
                    <a:pt x="4430343" y="5432061"/>
                  </a:lnTo>
                  <a:cubicBezTo>
                    <a:pt x="4360264" y="5507574"/>
                    <a:pt x="4290934" y="5583087"/>
                    <a:pt x="4220668" y="5657663"/>
                  </a:cubicBezTo>
                  <a:cubicBezTo>
                    <a:pt x="4185628" y="5694951"/>
                    <a:pt x="4150589" y="5732052"/>
                    <a:pt x="4115174" y="5768777"/>
                  </a:cubicBezTo>
                  <a:cubicBezTo>
                    <a:pt x="4079573" y="5805316"/>
                    <a:pt x="4043597" y="5841292"/>
                    <a:pt x="4007245" y="5876707"/>
                  </a:cubicBezTo>
                  <a:cubicBezTo>
                    <a:pt x="3934543" y="5947723"/>
                    <a:pt x="3859405" y="6015740"/>
                    <a:pt x="3781081" y="6078887"/>
                  </a:cubicBezTo>
                  <a:cubicBezTo>
                    <a:pt x="3702945" y="6142220"/>
                    <a:pt x="3620312" y="6199557"/>
                    <a:pt x="3534493" y="6249775"/>
                  </a:cubicBezTo>
                  <a:cubicBezTo>
                    <a:pt x="3448300" y="6299429"/>
                    <a:pt x="3358359" y="6341589"/>
                    <a:pt x="3265232" y="6373068"/>
                  </a:cubicBezTo>
                  <a:cubicBezTo>
                    <a:pt x="3241998" y="6381313"/>
                    <a:pt x="3218201" y="6387497"/>
                    <a:pt x="3194779" y="6394804"/>
                  </a:cubicBezTo>
                  <a:cubicBezTo>
                    <a:pt x="3171169" y="6401175"/>
                    <a:pt x="3147185" y="6406797"/>
                    <a:pt x="3123575" y="6412792"/>
                  </a:cubicBezTo>
                  <a:cubicBezTo>
                    <a:pt x="3099404" y="6417477"/>
                    <a:pt x="3075420" y="6422161"/>
                    <a:pt x="3051435" y="6426471"/>
                  </a:cubicBezTo>
                  <a:cubicBezTo>
                    <a:pt x="3027076" y="6429657"/>
                    <a:pt x="3002904" y="6433591"/>
                    <a:pt x="2978733" y="6436214"/>
                  </a:cubicBezTo>
                  <a:cubicBezTo>
                    <a:pt x="2954374" y="6438088"/>
                    <a:pt x="2930015" y="6440899"/>
                    <a:pt x="2905656" y="6442211"/>
                  </a:cubicBezTo>
                  <a:cubicBezTo>
                    <a:pt x="2881109" y="6442960"/>
                    <a:pt x="2856751" y="6444272"/>
                    <a:pt x="2832204" y="6444459"/>
                  </a:cubicBezTo>
                  <a:cubicBezTo>
                    <a:pt x="2807658" y="6444084"/>
                    <a:pt x="2783298" y="6444084"/>
                    <a:pt x="2758565" y="6443335"/>
                  </a:cubicBezTo>
                  <a:lnTo>
                    <a:pt x="2683239" y="6438463"/>
                  </a:lnTo>
                  <a:cubicBezTo>
                    <a:pt x="2482559" y="6425909"/>
                    <a:pt x="2284126" y="6393492"/>
                    <a:pt x="2091503" y="6343275"/>
                  </a:cubicBezTo>
                  <a:lnTo>
                    <a:pt x="1948347" y="6301490"/>
                  </a:lnTo>
                  <a:cubicBezTo>
                    <a:pt x="1901127" y="6286126"/>
                    <a:pt x="1854658" y="6268699"/>
                    <a:pt x="1807626" y="6252585"/>
                  </a:cubicBezTo>
                  <a:cubicBezTo>
                    <a:pt x="1784017" y="6245090"/>
                    <a:pt x="1761344" y="6234972"/>
                    <a:pt x="1738297" y="6225790"/>
                  </a:cubicBezTo>
                  <a:lnTo>
                    <a:pt x="1669529" y="6197684"/>
                  </a:lnTo>
                  <a:lnTo>
                    <a:pt x="1635239" y="6183630"/>
                  </a:lnTo>
                  <a:lnTo>
                    <a:pt x="1601699" y="6167891"/>
                  </a:lnTo>
                  <a:lnTo>
                    <a:pt x="1534618" y="6136411"/>
                  </a:lnTo>
                  <a:cubicBezTo>
                    <a:pt x="1179164" y="5964961"/>
                    <a:pt x="857250" y="5729616"/>
                    <a:pt x="592299" y="5443116"/>
                  </a:cubicBezTo>
                  <a:cubicBezTo>
                    <a:pt x="336904" y="5166173"/>
                    <a:pt x="137160" y="4842573"/>
                    <a:pt x="0" y="4496675"/>
                  </a:cubicBezTo>
                  <a:lnTo>
                    <a:pt x="0" y="5523875"/>
                  </a:lnTo>
                  <a:cubicBezTo>
                    <a:pt x="637831" y="6338966"/>
                    <a:pt x="1639549" y="6864559"/>
                    <a:pt x="2766060" y="6864559"/>
                  </a:cubicBezTo>
                  <a:cubicBezTo>
                    <a:pt x="4692858" y="6864559"/>
                    <a:pt x="6254833" y="5327879"/>
                    <a:pt x="6254833" y="3432373"/>
                  </a:cubicBezTo>
                  <a:cubicBezTo>
                    <a:pt x="6254833" y="1536679"/>
                    <a:pt x="4692858" y="0"/>
                    <a:pt x="2766060" y="0"/>
                  </a:cubicBezTo>
                  <a:close/>
                </a:path>
              </a:pathLst>
            </a:custGeom>
            <a:ln w="1873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81225D07-4B81-49FC-67BD-C85498FA5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 anchor="b">
            <a:normAutofit/>
          </a:bodyPr>
          <a:lstStyle/>
          <a:p>
            <a:r>
              <a:rPr lang="fr-FR" sz="3600">
                <a:solidFill>
                  <a:schemeClr val="tx2"/>
                </a:solidFill>
              </a:rPr>
              <a:t>PRODUCTION ECRITE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6797E9E-3A12-BD87-4CC2-FD505F48A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15756"/>
            <a:ext cx="4977578" cy="3639289"/>
          </a:xfrm>
        </p:spPr>
        <p:txBody>
          <a:bodyPr anchor="ctr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Présentation (500-1000 mots)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Curriculum Vitae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Objectifs personnels (500-700 mots)</a:t>
            </a:r>
          </a:p>
          <a:p>
            <a:pPr marL="514350" indent="-514350">
              <a:buFont typeface="+mj-lt"/>
              <a:buAutoNum type="arabicPeriod"/>
            </a:pPr>
            <a:r>
              <a:rPr lang="fr-FR" sz="1800" dirty="0">
                <a:solidFill>
                  <a:schemeClr val="tx2"/>
                </a:solidFill>
              </a:rPr>
              <a:t>Vulgarisation d’un sujet économique* (800-1000 mots) Groupe: 1 à 4 personnes </a:t>
            </a:r>
          </a:p>
          <a:p>
            <a:pPr marL="514350" indent="-514350">
              <a:buFont typeface="+mj-lt"/>
              <a:buAutoNum type="arabicPeriod"/>
            </a:pPr>
            <a:endParaRPr lang="fr-FR" sz="18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tx2"/>
                </a:solidFill>
              </a:rPr>
              <a:t>Travail en classe + autonome  </a:t>
            </a:r>
          </a:p>
          <a:p>
            <a:pPr marL="0" indent="0">
              <a:buNone/>
            </a:pPr>
            <a:endParaRPr lang="fr-FR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7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FEE8DBC-EC6F-9869-D277-2971F94FCF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chemeClr val="tx2"/>
                </a:solidFill>
              </a:rPr>
              <a:t>COMPREHENSION ECRITE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41F8D5-EBCE-4FB9-91A9-3425971C1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9262397" y="134260"/>
            <a:ext cx="3142400" cy="2716805"/>
            <a:chOff x="-305" y="-4155"/>
            <a:chExt cx="2514948" cy="2174333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A5E80E2-35F9-41F3-A2B8-A2F17D956F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8BDEEE-0C30-49F3-8D05-B062EF890C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21E0C27-19E6-45DC-B154-493480207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3A55340-18E0-4A23-B406-BD1221643D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8701F99-7E4C-4B92-A4B5-307CDFB7A4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5047906"/>
            <a:ext cx="2412221" cy="1810094"/>
            <a:chOff x="-305" y="-1"/>
            <a:chExt cx="3832880" cy="2876136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441E616B-C319-43C1-9A9C-A2074B2E8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CC86BD2B-CA73-48DF-9CC8-0152EA6B1B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9C1AA9D-3FCF-4B84-94D1-51F0E15171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D7CE92F-1DE7-4252-A62C-77ACF8C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4D688C8-D755-FFD3-6FEF-120B351EBE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124740"/>
              </p:ext>
            </p:extLst>
          </p:nvPr>
        </p:nvGraphicFramePr>
        <p:xfrm>
          <a:off x="942680" y="1574276"/>
          <a:ext cx="10213000" cy="45355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3886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3FD8E6A-6568-592B-180A-6DFEFE9F5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>
            <a:normAutofit/>
          </a:bodyPr>
          <a:lstStyle/>
          <a:p>
            <a:r>
              <a:rPr lang="fr-FR" sz="4000">
                <a:solidFill>
                  <a:schemeClr val="tx2"/>
                </a:solidFill>
              </a:rPr>
              <a:t>LECTORAT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" name="Segnaposto contenuto 2">
            <a:extLst>
              <a:ext uri="{FF2B5EF4-FFF2-40B4-BE49-F238E27FC236}">
                <a16:creationId xmlns:a16="http://schemas.microsoft.com/office/drawing/2014/main" id="{E0767B9F-79B6-88E6-D08E-323B0C93C5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0175068"/>
              </p:ext>
            </p:extLst>
          </p:nvPr>
        </p:nvGraphicFramePr>
        <p:xfrm>
          <a:off x="913771" y="2009713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83480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0761198-5FFB-A18C-0FE9-C0C46B70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</a:rPr>
              <a:t>EXAMEN : </a:t>
            </a:r>
            <a:br>
              <a:rPr lang="fr-FR" sz="3600" dirty="0">
                <a:solidFill>
                  <a:srgbClr val="FFFFFF"/>
                </a:solidFill>
              </a:rPr>
            </a:br>
            <a:r>
              <a:rPr lang="fr-FR" sz="3600" dirty="0">
                <a:solidFill>
                  <a:srgbClr val="FFFFFF"/>
                </a:solidFill>
              </a:rPr>
              <a:t>2 PHASES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AC1F490D-A3C5-2D03-0A2E-A7F1A6DD1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514350" indent="-514350">
              <a:buAutoNum type="arabicPeriod"/>
            </a:pPr>
            <a:r>
              <a:rPr lang="fr-FR" sz="2400" dirty="0">
                <a:solidFill>
                  <a:srgbClr val="FEFFFF"/>
                </a:solidFill>
              </a:rPr>
              <a:t>PORTFOLIO A RENDRE</a:t>
            </a:r>
          </a:p>
          <a:p>
            <a:pPr marL="514350" indent="-514350">
              <a:buAutoNum type="arabicPeriod"/>
            </a:pPr>
            <a:endParaRPr lang="fr-FR" sz="2400" dirty="0">
              <a:solidFill>
                <a:srgbClr val="FEFFFF"/>
              </a:solidFill>
            </a:endParaRPr>
          </a:p>
          <a:p>
            <a:pPr marL="514350" indent="-514350">
              <a:buAutoNum type="arabicPeriod"/>
            </a:pPr>
            <a:r>
              <a:rPr lang="fr-FR" sz="2400" dirty="0">
                <a:solidFill>
                  <a:srgbClr val="FEFFFF"/>
                </a:solidFill>
              </a:rPr>
              <a:t>EXAMEN ORAL : 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EFFFF"/>
                </a:solidFill>
              </a:rPr>
              <a:t>Questions portant sur les sujets du portfolio </a:t>
            </a:r>
          </a:p>
        </p:txBody>
      </p:sp>
      <p:pic>
        <p:nvPicPr>
          <p:cNvPr id="11" name="Graphic 6" descr="Segno di spunta">
            <a:extLst>
              <a:ext uri="{FF2B5EF4-FFF2-40B4-BE49-F238E27FC236}">
                <a16:creationId xmlns:a16="http://schemas.microsoft.com/office/drawing/2014/main" id="{2B99606D-1003-C38B-B90A-78A2B5F33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41982" y="643467"/>
            <a:ext cx="5251646" cy="525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012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8">
            <a:extLst>
              <a:ext uri="{FF2B5EF4-FFF2-40B4-BE49-F238E27FC236}">
                <a16:creationId xmlns:a16="http://schemas.microsoft.com/office/drawing/2014/main" id="{B5FA7C47-B7C1-4D2E-AB49-ED23BA34B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596EE156-ABF1-4329-A6BA-03B4254E0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521144" y="911116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Rectangle 8">
            <a:extLst>
              <a:ext uri="{FF2B5EF4-FFF2-40B4-BE49-F238E27FC236}">
                <a16:creationId xmlns:a16="http://schemas.microsoft.com/office/drawing/2014/main" id="{19B9933F-AAB3-444A-8BB5-9CA194A8B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0" y="1370435"/>
            <a:ext cx="527226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7D20183A-0B1D-4A1F-89B1-ADBEDBC6E5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800164" y="643467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8">
            <a:extLst>
              <a:ext uri="{FF2B5EF4-FFF2-40B4-BE49-F238E27FC236}">
                <a16:creationId xmlns:a16="http://schemas.microsoft.com/office/drawing/2014/main" id="{131031D3-26CD-4214-A9A4-5857EFA15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95529" y="644382"/>
            <a:ext cx="3856024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EACEEFB-CC9A-C76D-25A6-3E5685B1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879" y="998002"/>
            <a:ext cx="3182940" cy="1471959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</a:rPr>
              <a:t> PHASE 1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5EFDE2A-6489-A771-F628-56D0EEBE0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9635" y="2546161"/>
            <a:ext cx="3200451" cy="298592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r-FR" sz="3200" dirty="0">
                <a:solidFill>
                  <a:srgbClr val="FEFFFF"/>
                </a:solidFill>
              </a:rPr>
              <a:t>PORTFOLIO</a:t>
            </a:r>
          </a:p>
          <a:p>
            <a:pPr marL="0" indent="0">
              <a:buNone/>
            </a:pPr>
            <a:endParaRPr lang="fr-FR" sz="3200" dirty="0">
              <a:solidFill>
                <a:srgbClr val="FEFFFF"/>
              </a:solidFill>
            </a:endParaRPr>
          </a:p>
          <a:p>
            <a:pPr marL="0" indent="0">
              <a:buNone/>
            </a:pPr>
            <a:r>
              <a:rPr lang="fr-FR" sz="2400" dirty="0">
                <a:solidFill>
                  <a:srgbClr val="FEFFFF"/>
                </a:solidFill>
              </a:rPr>
              <a:t>Consigne : Moodle</a:t>
            </a:r>
          </a:p>
          <a:p>
            <a:pPr marL="0" indent="0">
              <a:buNone/>
            </a:pPr>
            <a:endParaRPr lang="fr-FR" sz="15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r-FR" sz="15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r-FR" sz="15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r-FR" sz="15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r-FR" sz="15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fr-FR" sz="1500" dirty="0">
              <a:solidFill>
                <a:srgbClr val="FEFFFF"/>
              </a:solidFill>
            </a:endParaRPr>
          </a:p>
        </p:txBody>
      </p:sp>
      <p:graphicFrame>
        <p:nvGraphicFramePr>
          <p:cNvPr id="4" name="Tabella 4">
            <a:extLst>
              <a:ext uri="{FF2B5EF4-FFF2-40B4-BE49-F238E27FC236}">
                <a16:creationId xmlns:a16="http://schemas.microsoft.com/office/drawing/2014/main" id="{F6A102C8-C7B7-98B4-8129-E56A6E2AA2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886983"/>
              </p:ext>
            </p:extLst>
          </p:nvPr>
        </p:nvGraphicFramePr>
        <p:xfrm>
          <a:off x="4998268" y="710119"/>
          <a:ext cx="6539076" cy="491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9538">
                  <a:extLst>
                    <a:ext uri="{9D8B030D-6E8A-4147-A177-3AD203B41FA5}">
                      <a16:colId xmlns:a16="http://schemas.microsoft.com/office/drawing/2014/main" val="1743650345"/>
                    </a:ext>
                  </a:extLst>
                </a:gridCol>
                <a:gridCol w="3269538">
                  <a:extLst>
                    <a:ext uri="{9D8B030D-6E8A-4147-A177-3AD203B41FA5}">
                      <a16:colId xmlns:a16="http://schemas.microsoft.com/office/drawing/2014/main" val="1956543624"/>
                    </a:ext>
                  </a:extLst>
                </a:gridCol>
              </a:tblGrid>
              <a:tr h="742686">
                <a:tc>
                  <a:txBody>
                    <a:bodyPr/>
                    <a:lstStyle/>
                    <a:p>
                      <a:r>
                        <a:rPr lang="fr-FR" sz="2400"/>
                        <a:t>5 CFU / ECTS</a:t>
                      </a:r>
                    </a:p>
                  </a:txBody>
                  <a:tcPr marL="122736" marR="122736" marT="61368" marB="61368"/>
                </a:tc>
                <a:tc>
                  <a:txBody>
                    <a:bodyPr/>
                    <a:lstStyle/>
                    <a:p>
                      <a:r>
                        <a:rPr lang="fr-FR" sz="2400"/>
                        <a:t>3 CFU / ECTS</a:t>
                      </a:r>
                    </a:p>
                  </a:txBody>
                  <a:tcPr marL="122736" marR="122736" marT="61368" marB="61368"/>
                </a:tc>
                <a:extLst>
                  <a:ext uri="{0D108BD9-81ED-4DB2-BD59-A6C34878D82A}">
                    <a16:rowId xmlns:a16="http://schemas.microsoft.com/office/drawing/2014/main" val="2400197715"/>
                  </a:ext>
                </a:extLst>
              </a:tr>
              <a:tr h="540037">
                <a:tc>
                  <a:txBody>
                    <a:bodyPr/>
                    <a:lstStyle/>
                    <a:p>
                      <a:r>
                        <a:rPr lang="fr-FR" sz="2400"/>
                        <a:t>Présentation</a:t>
                      </a:r>
                    </a:p>
                  </a:txBody>
                  <a:tcPr marL="122736" marR="122736" marT="61368" marB="61368"/>
                </a:tc>
                <a:tc>
                  <a:txBody>
                    <a:bodyPr/>
                    <a:lstStyle/>
                    <a:p>
                      <a:r>
                        <a:rPr lang="fr-FR" sz="2400"/>
                        <a:t>CV</a:t>
                      </a:r>
                    </a:p>
                  </a:txBody>
                  <a:tcPr marL="122736" marR="122736" marT="61368" marB="61368"/>
                </a:tc>
                <a:extLst>
                  <a:ext uri="{0D108BD9-81ED-4DB2-BD59-A6C34878D82A}">
                    <a16:rowId xmlns:a16="http://schemas.microsoft.com/office/drawing/2014/main" val="4016823384"/>
                  </a:ext>
                </a:extLst>
              </a:tr>
              <a:tr h="908243">
                <a:tc>
                  <a:txBody>
                    <a:bodyPr/>
                    <a:lstStyle/>
                    <a:p>
                      <a:r>
                        <a:rPr lang="fr-FR" sz="2400"/>
                        <a:t>CV</a:t>
                      </a:r>
                    </a:p>
                  </a:txBody>
                  <a:tcPr marL="122736" marR="122736" marT="61368" marB="61368"/>
                </a:tc>
                <a:tc>
                  <a:txBody>
                    <a:bodyPr/>
                    <a:lstStyle/>
                    <a:p>
                      <a:r>
                        <a:rPr lang="fr-FR" sz="2400"/>
                        <a:t>Vulgarisation </a:t>
                      </a:r>
                      <a:r>
                        <a:rPr lang="fr-FR" sz="2400" dirty="0"/>
                        <a:t>d’un sujet économique </a:t>
                      </a:r>
                    </a:p>
                  </a:txBody>
                  <a:tcPr marL="122736" marR="122736" marT="61368" marB="61368"/>
                </a:tc>
                <a:extLst>
                  <a:ext uri="{0D108BD9-81ED-4DB2-BD59-A6C34878D82A}">
                    <a16:rowId xmlns:a16="http://schemas.microsoft.com/office/drawing/2014/main" val="2815584883"/>
                  </a:ext>
                </a:extLst>
              </a:tr>
              <a:tr h="908243">
                <a:tc>
                  <a:txBody>
                    <a:bodyPr/>
                    <a:lstStyle/>
                    <a:p>
                      <a:r>
                        <a:rPr lang="fr-FR" sz="2400"/>
                        <a:t>Objectifs personnels</a:t>
                      </a:r>
                    </a:p>
                  </a:txBody>
                  <a:tcPr marL="122736" marR="122736" marT="61368" marB="61368"/>
                </a:tc>
                <a:tc>
                  <a:txBody>
                    <a:bodyPr/>
                    <a:lstStyle/>
                    <a:p>
                      <a:r>
                        <a:rPr lang="fr-FR" sz="2400"/>
                        <a:t>1 Compréhension de son choix</a:t>
                      </a:r>
                    </a:p>
                  </a:txBody>
                  <a:tcPr marL="122736" marR="122736" marT="61368" marB="61368"/>
                </a:tc>
                <a:extLst>
                  <a:ext uri="{0D108BD9-81ED-4DB2-BD59-A6C34878D82A}">
                    <a16:rowId xmlns:a16="http://schemas.microsoft.com/office/drawing/2014/main" val="1325222179"/>
                  </a:ext>
                </a:extLst>
              </a:tr>
              <a:tr h="90824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/>
                        <a:t>Vulgarisation d’un sujet économique </a:t>
                      </a:r>
                    </a:p>
                  </a:txBody>
                  <a:tcPr marL="122736" marR="122736" marT="61368" marB="61368"/>
                </a:tc>
                <a:tc>
                  <a:txBody>
                    <a:bodyPr/>
                    <a:lstStyle/>
                    <a:p>
                      <a:endParaRPr lang="fr-FR" sz="2400"/>
                    </a:p>
                  </a:txBody>
                  <a:tcPr marL="122736" marR="122736" marT="61368" marB="61368"/>
                </a:tc>
                <a:extLst>
                  <a:ext uri="{0D108BD9-81ED-4DB2-BD59-A6C34878D82A}">
                    <a16:rowId xmlns:a16="http://schemas.microsoft.com/office/drawing/2014/main" val="3376544735"/>
                  </a:ext>
                </a:extLst>
              </a:tr>
              <a:tr h="908243">
                <a:tc>
                  <a:txBody>
                    <a:bodyPr/>
                    <a:lstStyle/>
                    <a:p>
                      <a:r>
                        <a:rPr lang="fr-FR" sz="2400"/>
                        <a:t>1 Compréhension de son choix</a:t>
                      </a:r>
                    </a:p>
                  </a:txBody>
                  <a:tcPr marL="122736" marR="122736" marT="61368" marB="61368"/>
                </a:tc>
                <a:tc>
                  <a:txBody>
                    <a:bodyPr/>
                    <a:lstStyle/>
                    <a:p>
                      <a:endParaRPr lang="fr-FR" sz="2400" dirty="0"/>
                    </a:p>
                  </a:txBody>
                  <a:tcPr marL="122736" marR="122736" marT="61368" marB="61368"/>
                </a:tc>
                <a:extLst>
                  <a:ext uri="{0D108BD9-81ED-4DB2-BD59-A6C34878D82A}">
                    <a16:rowId xmlns:a16="http://schemas.microsoft.com/office/drawing/2014/main" val="27962174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3547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691</Words>
  <Application>Microsoft Office PowerPoint</Application>
  <PresentationFormat>Widescreen</PresentationFormat>
  <Paragraphs>154</Paragraphs>
  <Slides>17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di Office</vt:lpstr>
      <vt:lpstr>Cours de français  A1-A2+</vt:lpstr>
      <vt:lpstr>Emploi du temps</vt:lpstr>
      <vt:lpstr>Compétences visées</vt:lpstr>
      <vt:lpstr>GRAMMAIRE</vt:lpstr>
      <vt:lpstr>PRODUCTION ECRITE</vt:lpstr>
      <vt:lpstr>COMPREHENSION ECRITE</vt:lpstr>
      <vt:lpstr>LECTORAT</vt:lpstr>
      <vt:lpstr>EXAMEN :  2 PHASES</vt:lpstr>
      <vt:lpstr> PHASE 1 </vt:lpstr>
      <vt:lpstr>Portfolio : calendrier</vt:lpstr>
      <vt:lpstr>Matériel du cours de français</vt:lpstr>
      <vt:lpstr>AUTOAPPRENTISSAGE </vt:lpstr>
      <vt:lpstr>Ressources </vt:lpstr>
      <vt:lpstr>RADIO.GARDEN</vt:lpstr>
      <vt:lpstr>RESEAUX SOCIAUX (INSTAGRAM)</vt:lpstr>
      <vt:lpstr>VOS LOISIRS</vt:lpstr>
      <vt:lpstr>LEXIQUE ET GRAMMAIRE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 de français  A1-A2</dc:title>
  <dc:creator>Matilde Soliani</dc:creator>
  <cp:lastModifiedBy>Matilde Soliani</cp:lastModifiedBy>
  <cp:revision>18</cp:revision>
  <dcterms:created xsi:type="dcterms:W3CDTF">2023-03-02T09:44:44Z</dcterms:created>
  <dcterms:modified xsi:type="dcterms:W3CDTF">2023-03-24T13:02:53Z</dcterms:modified>
</cp:coreProperties>
</file>