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1"/>
  </p:sldMasterIdLst>
  <p:notesMasterIdLst>
    <p:notesMasterId r:id="rId12"/>
  </p:notesMasterIdLst>
  <p:sldIdLst>
    <p:sldId id="564" r:id="rId2"/>
    <p:sldId id="565" r:id="rId3"/>
    <p:sldId id="566" r:id="rId4"/>
    <p:sldId id="567" r:id="rId5"/>
    <p:sldId id="568" r:id="rId6"/>
    <p:sldId id="569" r:id="rId7"/>
    <p:sldId id="570" r:id="rId8"/>
    <p:sldId id="571" r:id="rId9"/>
    <p:sldId id="572" r:id="rId10"/>
    <p:sldId id="573"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41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838" autoAdjust="0"/>
    <p:restoredTop sz="94660"/>
  </p:normalViewPr>
  <p:slideViewPr>
    <p:cSldViewPr>
      <p:cViewPr varScale="1">
        <p:scale>
          <a:sx n="72" d="100"/>
          <a:sy n="72" d="100"/>
        </p:scale>
        <p:origin x="956" y="64"/>
      </p:cViewPr>
      <p:guideLst>
        <p:guide orient="horz" pos="2160"/>
        <p:guide pos="2880"/>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475B8B25-88A8-4F46-A8E3-BF862D0ED046}" type="datetimeFigureOut">
              <a:rPr lang="en-CA"/>
              <a:pPr>
                <a:defRPr/>
              </a:pPr>
              <a:t>2023-03-09</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3D914212-F057-4468-897B-6A697F800100}" type="slidenum">
              <a:rPr lang="en-CA" altLang="fr-FR"/>
              <a:pPr/>
              <a:t>‹#›</a:t>
            </a:fld>
            <a:endParaRPr lang="en-CA" altLang="fr-FR"/>
          </a:p>
        </p:txBody>
      </p:sp>
    </p:spTree>
    <p:extLst>
      <p:ext uri="{BB962C8B-B14F-4D97-AF65-F5344CB8AC3E}">
        <p14:creationId xmlns:p14="http://schemas.microsoft.com/office/powerpoint/2010/main" val="34694265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D5BC68EC-8613-4E24-9012-5E414A226C4D}" type="datetime1">
              <a:rPr lang="fr-CA" smtClean="0"/>
              <a:t>2023-03-09</a:t>
            </a:fld>
            <a:endParaRPr lang="fr-CA"/>
          </a:p>
        </p:txBody>
      </p:sp>
      <p:sp>
        <p:nvSpPr>
          <p:cNvPr id="5" name="Footer Placeholder 4"/>
          <p:cNvSpPr>
            <a:spLocks noGrp="1"/>
          </p:cNvSpPr>
          <p:nvPr>
            <p:ph type="ftr" sz="quarter" idx="11"/>
          </p:nvPr>
        </p:nvSpPr>
        <p:spPr/>
        <p:txBody>
          <a:bodyPr/>
          <a:lstStyle/>
          <a:p>
            <a:pPr>
              <a:defRPr/>
            </a:pPr>
            <a:endParaRPr lang="fr-CA"/>
          </a:p>
        </p:txBody>
      </p:sp>
      <p:sp>
        <p:nvSpPr>
          <p:cNvPr id="6" name="Slide Number Placeholder 5"/>
          <p:cNvSpPr>
            <a:spLocks noGrp="1"/>
          </p:cNvSpPr>
          <p:nvPr>
            <p:ph type="sldNum" sz="quarter" idx="12"/>
          </p:nvPr>
        </p:nvSpPr>
        <p:spPr/>
        <p:txBody>
          <a:bodyPr/>
          <a:lstStyle/>
          <a:p>
            <a:fld id="{B883D629-996C-479C-ABB6-6799B6219525}" type="slidenum">
              <a:rPr lang="fr-CA" altLang="fr-FR" smtClean="0"/>
              <a:pPr/>
              <a:t>‹#›</a:t>
            </a:fld>
            <a:endParaRPr lang="fr-CA" altLang="fr-FR"/>
          </a:p>
        </p:txBody>
      </p:sp>
    </p:spTree>
    <p:extLst>
      <p:ext uri="{BB962C8B-B14F-4D97-AF65-F5344CB8AC3E}">
        <p14:creationId xmlns:p14="http://schemas.microsoft.com/office/powerpoint/2010/main" val="1278725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2E7300D7-B439-463D-BFEF-428471223646}" type="datetime1">
              <a:rPr lang="fr-CA" smtClean="0"/>
              <a:t>2023-03-09</a:t>
            </a:fld>
            <a:endParaRPr lang="fr-CA"/>
          </a:p>
        </p:txBody>
      </p:sp>
      <p:sp>
        <p:nvSpPr>
          <p:cNvPr id="5" name="Footer Placeholder 4"/>
          <p:cNvSpPr>
            <a:spLocks noGrp="1"/>
          </p:cNvSpPr>
          <p:nvPr>
            <p:ph type="ftr" sz="quarter" idx="11"/>
          </p:nvPr>
        </p:nvSpPr>
        <p:spPr/>
        <p:txBody>
          <a:bodyPr/>
          <a:lstStyle/>
          <a:p>
            <a:pPr>
              <a:defRPr/>
            </a:pPr>
            <a:endParaRPr lang="fr-CA"/>
          </a:p>
        </p:txBody>
      </p:sp>
      <p:sp>
        <p:nvSpPr>
          <p:cNvPr id="6" name="Slide Number Placeholder 5"/>
          <p:cNvSpPr>
            <a:spLocks noGrp="1"/>
          </p:cNvSpPr>
          <p:nvPr>
            <p:ph type="sldNum" sz="quarter" idx="12"/>
          </p:nvPr>
        </p:nvSpPr>
        <p:spPr/>
        <p:txBody>
          <a:bodyPr/>
          <a:lstStyle/>
          <a:p>
            <a:fld id="{B883D629-996C-479C-ABB6-6799B6219525}" type="slidenum">
              <a:rPr lang="fr-CA" altLang="fr-FR" smtClean="0"/>
              <a:pPr/>
              <a:t>‹#›</a:t>
            </a:fld>
            <a:endParaRPr lang="fr-CA" altLang="fr-FR"/>
          </a:p>
        </p:txBody>
      </p:sp>
    </p:spTree>
    <p:extLst>
      <p:ext uri="{BB962C8B-B14F-4D97-AF65-F5344CB8AC3E}">
        <p14:creationId xmlns:p14="http://schemas.microsoft.com/office/powerpoint/2010/main" val="2395595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ECA8378-8CC1-43A1-8FFF-96713146100A}" type="datetime1">
              <a:rPr lang="fr-CA" smtClean="0"/>
              <a:t>2023-03-09</a:t>
            </a:fld>
            <a:endParaRPr lang="fr-CA"/>
          </a:p>
        </p:txBody>
      </p:sp>
      <p:sp>
        <p:nvSpPr>
          <p:cNvPr id="5" name="Footer Placeholder 4"/>
          <p:cNvSpPr>
            <a:spLocks noGrp="1"/>
          </p:cNvSpPr>
          <p:nvPr>
            <p:ph type="ftr" sz="quarter" idx="11"/>
          </p:nvPr>
        </p:nvSpPr>
        <p:spPr/>
        <p:txBody>
          <a:bodyPr/>
          <a:lstStyle/>
          <a:p>
            <a:pPr>
              <a:defRPr/>
            </a:pPr>
            <a:endParaRPr lang="fr-CA"/>
          </a:p>
        </p:txBody>
      </p:sp>
      <p:sp>
        <p:nvSpPr>
          <p:cNvPr id="6" name="Slide Number Placeholder 5"/>
          <p:cNvSpPr>
            <a:spLocks noGrp="1"/>
          </p:cNvSpPr>
          <p:nvPr>
            <p:ph type="sldNum" sz="quarter" idx="12"/>
          </p:nvPr>
        </p:nvSpPr>
        <p:spPr/>
        <p:txBody>
          <a:bodyPr/>
          <a:lstStyle/>
          <a:p>
            <a:fld id="{B883D629-996C-479C-ABB6-6799B6219525}" type="slidenum">
              <a:rPr lang="fr-CA" altLang="fr-FR" smtClean="0"/>
              <a:pPr/>
              <a:t>‹#›</a:t>
            </a:fld>
            <a:endParaRPr lang="fr-CA" altLang="fr-F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395763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FD6B5A3E-4A70-4B7E-82B3-E7EE8580D9F1}" type="datetime1">
              <a:rPr lang="fr-CA" smtClean="0"/>
              <a:t>2023-03-09</a:t>
            </a:fld>
            <a:endParaRPr lang="fr-CA"/>
          </a:p>
        </p:txBody>
      </p:sp>
      <p:sp>
        <p:nvSpPr>
          <p:cNvPr id="5" name="Footer Placeholder 4"/>
          <p:cNvSpPr>
            <a:spLocks noGrp="1"/>
          </p:cNvSpPr>
          <p:nvPr>
            <p:ph type="ftr" sz="quarter" idx="11"/>
          </p:nvPr>
        </p:nvSpPr>
        <p:spPr/>
        <p:txBody>
          <a:bodyPr/>
          <a:lstStyle/>
          <a:p>
            <a:pPr>
              <a:defRPr/>
            </a:pPr>
            <a:endParaRPr lang="fr-CA"/>
          </a:p>
        </p:txBody>
      </p:sp>
      <p:sp>
        <p:nvSpPr>
          <p:cNvPr id="6" name="Slide Number Placeholder 5"/>
          <p:cNvSpPr>
            <a:spLocks noGrp="1"/>
          </p:cNvSpPr>
          <p:nvPr>
            <p:ph type="sldNum" sz="quarter" idx="12"/>
          </p:nvPr>
        </p:nvSpPr>
        <p:spPr/>
        <p:txBody>
          <a:bodyPr/>
          <a:lstStyle/>
          <a:p>
            <a:fld id="{B883D629-996C-479C-ABB6-6799B6219525}" type="slidenum">
              <a:rPr lang="fr-CA" altLang="fr-FR" smtClean="0"/>
              <a:pPr/>
              <a:t>‹#›</a:t>
            </a:fld>
            <a:endParaRPr lang="fr-CA" altLang="fr-FR"/>
          </a:p>
        </p:txBody>
      </p:sp>
    </p:spTree>
    <p:extLst>
      <p:ext uri="{BB962C8B-B14F-4D97-AF65-F5344CB8AC3E}">
        <p14:creationId xmlns:p14="http://schemas.microsoft.com/office/powerpoint/2010/main" val="13321280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7FCE76FE-F945-4E4B-BFE1-E2D64A7814A8}" type="datetime1">
              <a:rPr lang="fr-CA" smtClean="0"/>
              <a:t>2023-03-09</a:t>
            </a:fld>
            <a:endParaRPr lang="fr-CA"/>
          </a:p>
        </p:txBody>
      </p:sp>
      <p:sp>
        <p:nvSpPr>
          <p:cNvPr id="5" name="Footer Placeholder 4"/>
          <p:cNvSpPr>
            <a:spLocks noGrp="1"/>
          </p:cNvSpPr>
          <p:nvPr>
            <p:ph type="ftr" sz="quarter" idx="11"/>
          </p:nvPr>
        </p:nvSpPr>
        <p:spPr/>
        <p:txBody>
          <a:bodyPr/>
          <a:lstStyle/>
          <a:p>
            <a:pPr>
              <a:defRPr/>
            </a:pPr>
            <a:endParaRPr lang="fr-CA"/>
          </a:p>
        </p:txBody>
      </p:sp>
      <p:sp>
        <p:nvSpPr>
          <p:cNvPr id="6" name="Slide Number Placeholder 5"/>
          <p:cNvSpPr>
            <a:spLocks noGrp="1"/>
          </p:cNvSpPr>
          <p:nvPr>
            <p:ph type="sldNum" sz="quarter" idx="12"/>
          </p:nvPr>
        </p:nvSpPr>
        <p:spPr/>
        <p:txBody>
          <a:bodyPr/>
          <a:lstStyle/>
          <a:p>
            <a:fld id="{B883D629-996C-479C-ABB6-6799B6219525}" type="slidenum">
              <a:rPr lang="fr-CA" altLang="fr-FR" smtClean="0"/>
              <a:pPr/>
              <a:t>‹#›</a:t>
            </a:fld>
            <a:endParaRPr lang="fr-CA" altLang="fr-F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06672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CB28C42D-A2B7-4001-BF64-A21522EFEFFF}" type="datetime1">
              <a:rPr lang="fr-CA" smtClean="0"/>
              <a:t>2023-03-09</a:t>
            </a:fld>
            <a:endParaRPr lang="fr-CA"/>
          </a:p>
        </p:txBody>
      </p:sp>
      <p:sp>
        <p:nvSpPr>
          <p:cNvPr id="5" name="Footer Placeholder 4"/>
          <p:cNvSpPr>
            <a:spLocks noGrp="1"/>
          </p:cNvSpPr>
          <p:nvPr>
            <p:ph type="ftr" sz="quarter" idx="11"/>
          </p:nvPr>
        </p:nvSpPr>
        <p:spPr/>
        <p:txBody>
          <a:bodyPr/>
          <a:lstStyle/>
          <a:p>
            <a:pPr>
              <a:defRPr/>
            </a:pPr>
            <a:endParaRPr lang="fr-CA"/>
          </a:p>
        </p:txBody>
      </p:sp>
      <p:sp>
        <p:nvSpPr>
          <p:cNvPr id="6" name="Slide Number Placeholder 5"/>
          <p:cNvSpPr>
            <a:spLocks noGrp="1"/>
          </p:cNvSpPr>
          <p:nvPr>
            <p:ph type="sldNum" sz="quarter" idx="12"/>
          </p:nvPr>
        </p:nvSpPr>
        <p:spPr/>
        <p:txBody>
          <a:bodyPr/>
          <a:lstStyle/>
          <a:p>
            <a:fld id="{B883D629-996C-479C-ABB6-6799B6219525}" type="slidenum">
              <a:rPr lang="fr-CA" altLang="fr-FR" smtClean="0"/>
              <a:pPr/>
              <a:t>‹#›</a:t>
            </a:fld>
            <a:endParaRPr lang="fr-CA" altLang="fr-FR"/>
          </a:p>
        </p:txBody>
      </p:sp>
    </p:spTree>
    <p:extLst>
      <p:ext uri="{BB962C8B-B14F-4D97-AF65-F5344CB8AC3E}">
        <p14:creationId xmlns:p14="http://schemas.microsoft.com/office/powerpoint/2010/main" val="16491917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787BAE05-DD7C-4B7A-A1EC-67A042241A36}" type="datetime1">
              <a:rPr lang="fr-CA" smtClean="0"/>
              <a:t>2023-03-09</a:t>
            </a:fld>
            <a:endParaRPr lang="fr-CA"/>
          </a:p>
        </p:txBody>
      </p:sp>
      <p:sp>
        <p:nvSpPr>
          <p:cNvPr id="5" name="Footer Placeholder 4"/>
          <p:cNvSpPr>
            <a:spLocks noGrp="1"/>
          </p:cNvSpPr>
          <p:nvPr>
            <p:ph type="ftr" sz="quarter" idx="11"/>
          </p:nvPr>
        </p:nvSpPr>
        <p:spPr/>
        <p:txBody>
          <a:bodyPr/>
          <a:lstStyle/>
          <a:p>
            <a:pPr>
              <a:defRPr/>
            </a:pPr>
            <a:endParaRPr lang="fr-CA"/>
          </a:p>
        </p:txBody>
      </p:sp>
      <p:sp>
        <p:nvSpPr>
          <p:cNvPr id="6" name="Slide Number Placeholder 5"/>
          <p:cNvSpPr>
            <a:spLocks noGrp="1"/>
          </p:cNvSpPr>
          <p:nvPr>
            <p:ph type="sldNum" sz="quarter" idx="12"/>
          </p:nvPr>
        </p:nvSpPr>
        <p:spPr/>
        <p:txBody>
          <a:bodyPr/>
          <a:lstStyle/>
          <a:p>
            <a:fld id="{B883D629-996C-479C-ABB6-6799B6219525}" type="slidenum">
              <a:rPr lang="fr-CA" altLang="fr-FR" smtClean="0"/>
              <a:pPr/>
              <a:t>‹#›</a:t>
            </a:fld>
            <a:endParaRPr lang="fr-CA" altLang="fr-FR"/>
          </a:p>
        </p:txBody>
      </p:sp>
    </p:spTree>
    <p:extLst>
      <p:ext uri="{BB962C8B-B14F-4D97-AF65-F5344CB8AC3E}">
        <p14:creationId xmlns:p14="http://schemas.microsoft.com/office/powerpoint/2010/main" val="29219838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551FD492-C3DF-402A-A133-E32F3514D30B}" type="datetime1">
              <a:rPr lang="fr-CA" smtClean="0"/>
              <a:t>2023-03-09</a:t>
            </a:fld>
            <a:endParaRPr lang="fr-CA"/>
          </a:p>
        </p:txBody>
      </p:sp>
      <p:sp>
        <p:nvSpPr>
          <p:cNvPr id="5" name="Footer Placeholder 4"/>
          <p:cNvSpPr>
            <a:spLocks noGrp="1"/>
          </p:cNvSpPr>
          <p:nvPr>
            <p:ph type="ftr" sz="quarter" idx="11"/>
          </p:nvPr>
        </p:nvSpPr>
        <p:spPr/>
        <p:txBody>
          <a:bodyPr/>
          <a:lstStyle/>
          <a:p>
            <a:pPr>
              <a:defRPr/>
            </a:pPr>
            <a:endParaRPr lang="fr-CA"/>
          </a:p>
        </p:txBody>
      </p:sp>
      <p:sp>
        <p:nvSpPr>
          <p:cNvPr id="6" name="Slide Number Placeholder 5"/>
          <p:cNvSpPr>
            <a:spLocks noGrp="1"/>
          </p:cNvSpPr>
          <p:nvPr>
            <p:ph type="sldNum" sz="quarter" idx="12"/>
          </p:nvPr>
        </p:nvSpPr>
        <p:spPr/>
        <p:txBody>
          <a:bodyPr/>
          <a:lstStyle/>
          <a:p>
            <a:fld id="{B883D629-996C-479C-ABB6-6799B6219525}" type="slidenum">
              <a:rPr lang="fr-CA" altLang="fr-FR" smtClean="0"/>
              <a:pPr/>
              <a:t>‹#›</a:t>
            </a:fld>
            <a:endParaRPr lang="fr-CA" altLang="fr-FR"/>
          </a:p>
        </p:txBody>
      </p:sp>
    </p:spTree>
    <p:extLst>
      <p:ext uri="{BB962C8B-B14F-4D97-AF65-F5344CB8AC3E}">
        <p14:creationId xmlns:p14="http://schemas.microsoft.com/office/powerpoint/2010/main" val="1902434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4A397542-6E6F-4A4F-9ECA-9366FBE573D1}" type="datetime1">
              <a:rPr lang="fr-CA" smtClean="0"/>
              <a:t>2023-03-09</a:t>
            </a:fld>
            <a:endParaRPr lang="fr-CA"/>
          </a:p>
        </p:txBody>
      </p:sp>
      <p:sp>
        <p:nvSpPr>
          <p:cNvPr id="5" name="Footer Placeholder 4"/>
          <p:cNvSpPr>
            <a:spLocks noGrp="1"/>
          </p:cNvSpPr>
          <p:nvPr>
            <p:ph type="ftr" sz="quarter" idx="11"/>
          </p:nvPr>
        </p:nvSpPr>
        <p:spPr/>
        <p:txBody>
          <a:bodyPr/>
          <a:lstStyle/>
          <a:p>
            <a:pPr>
              <a:defRPr/>
            </a:pPr>
            <a:endParaRPr lang="fr-CA"/>
          </a:p>
        </p:txBody>
      </p:sp>
      <p:sp>
        <p:nvSpPr>
          <p:cNvPr id="6" name="Slide Number Placeholder 5"/>
          <p:cNvSpPr>
            <a:spLocks noGrp="1"/>
          </p:cNvSpPr>
          <p:nvPr>
            <p:ph type="sldNum" sz="quarter" idx="12"/>
          </p:nvPr>
        </p:nvSpPr>
        <p:spPr/>
        <p:txBody>
          <a:bodyPr/>
          <a:lstStyle/>
          <a:p>
            <a:fld id="{B883D629-996C-479C-ABB6-6799B6219525}" type="slidenum">
              <a:rPr lang="fr-CA" altLang="fr-FR" smtClean="0"/>
              <a:pPr/>
              <a:t>‹#›</a:t>
            </a:fld>
            <a:endParaRPr lang="fr-CA" altLang="fr-FR"/>
          </a:p>
        </p:txBody>
      </p:sp>
    </p:spTree>
    <p:extLst>
      <p:ext uri="{BB962C8B-B14F-4D97-AF65-F5344CB8AC3E}">
        <p14:creationId xmlns:p14="http://schemas.microsoft.com/office/powerpoint/2010/main" val="1341955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A94B8DB9-0980-4A61-9568-69B5B1957286}" type="datetime1">
              <a:rPr lang="fr-CA" smtClean="0"/>
              <a:t>2023-03-09</a:t>
            </a:fld>
            <a:endParaRPr lang="fr-CA"/>
          </a:p>
        </p:txBody>
      </p:sp>
      <p:sp>
        <p:nvSpPr>
          <p:cNvPr id="5" name="Footer Placeholder 4"/>
          <p:cNvSpPr>
            <a:spLocks noGrp="1"/>
          </p:cNvSpPr>
          <p:nvPr>
            <p:ph type="ftr" sz="quarter" idx="11"/>
          </p:nvPr>
        </p:nvSpPr>
        <p:spPr/>
        <p:txBody>
          <a:bodyPr/>
          <a:lstStyle/>
          <a:p>
            <a:pPr>
              <a:defRPr/>
            </a:pPr>
            <a:endParaRPr lang="fr-CA"/>
          </a:p>
        </p:txBody>
      </p:sp>
      <p:sp>
        <p:nvSpPr>
          <p:cNvPr id="6" name="Slide Number Placeholder 5"/>
          <p:cNvSpPr>
            <a:spLocks noGrp="1"/>
          </p:cNvSpPr>
          <p:nvPr>
            <p:ph type="sldNum" sz="quarter" idx="12"/>
          </p:nvPr>
        </p:nvSpPr>
        <p:spPr/>
        <p:txBody>
          <a:bodyPr/>
          <a:lstStyle/>
          <a:p>
            <a:fld id="{B883D629-996C-479C-ABB6-6799B6219525}" type="slidenum">
              <a:rPr lang="fr-CA" altLang="fr-FR" smtClean="0"/>
              <a:pPr/>
              <a:t>‹#›</a:t>
            </a:fld>
            <a:endParaRPr lang="fr-CA" altLang="fr-FR"/>
          </a:p>
        </p:txBody>
      </p:sp>
    </p:spTree>
    <p:extLst>
      <p:ext uri="{BB962C8B-B14F-4D97-AF65-F5344CB8AC3E}">
        <p14:creationId xmlns:p14="http://schemas.microsoft.com/office/powerpoint/2010/main" val="4074571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A5D4E51E-6C83-41E4-AC02-C4D0F60D32BA}" type="datetime1">
              <a:rPr lang="fr-CA" smtClean="0"/>
              <a:t>2023-03-09</a:t>
            </a:fld>
            <a:endParaRPr lang="fr-CA"/>
          </a:p>
        </p:txBody>
      </p:sp>
      <p:sp>
        <p:nvSpPr>
          <p:cNvPr id="6" name="Footer Placeholder 5"/>
          <p:cNvSpPr>
            <a:spLocks noGrp="1"/>
          </p:cNvSpPr>
          <p:nvPr>
            <p:ph type="ftr" sz="quarter" idx="11"/>
          </p:nvPr>
        </p:nvSpPr>
        <p:spPr/>
        <p:txBody>
          <a:bodyPr/>
          <a:lstStyle/>
          <a:p>
            <a:pPr>
              <a:defRPr/>
            </a:pPr>
            <a:endParaRPr lang="fr-CA"/>
          </a:p>
        </p:txBody>
      </p:sp>
      <p:sp>
        <p:nvSpPr>
          <p:cNvPr id="7" name="Slide Number Placeholder 6"/>
          <p:cNvSpPr>
            <a:spLocks noGrp="1"/>
          </p:cNvSpPr>
          <p:nvPr>
            <p:ph type="sldNum" sz="quarter" idx="12"/>
          </p:nvPr>
        </p:nvSpPr>
        <p:spPr/>
        <p:txBody>
          <a:bodyPr/>
          <a:lstStyle/>
          <a:p>
            <a:fld id="{B883D629-996C-479C-ABB6-6799B6219525}" type="slidenum">
              <a:rPr lang="fr-CA" altLang="fr-FR" smtClean="0"/>
              <a:pPr/>
              <a:t>‹#›</a:t>
            </a:fld>
            <a:endParaRPr lang="fr-CA" altLang="fr-FR"/>
          </a:p>
        </p:txBody>
      </p:sp>
    </p:spTree>
    <p:extLst>
      <p:ext uri="{BB962C8B-B14F-4D97-AF65-F5344CB8AC3E}">
        <p14:creationId xmlns:p14="http://schemas.microsoft.com/office/powerpoint/2010/main" val="1756789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68B8537D-BA83-4D08-934B-9E0FE37D0D61}" type="datetime1">
              <a:rPr lang="fr-CA" smtClean="0"/>
              <a:t>2023-03-09</a:t>
            </a:fld>
            <a:endParaRPr lang="fr-CA"/>
          </a:p>
        </p:txBody>
      </p:sp>
      <p:sp>
        <p:nvSpPr>
          <p:cNvPr id="8" name="Footer Placeholder 7"/>
          <p:cNvSpPr>
            <a:spLocks noGrp="1"/>
          </p:cNvSpPr>
          <p:nvPr>
            <p:ph type="ftr" sz="quarter" idx="11"/>
          </p:nvPr>
        </p:nvSpPr>
        <p:spPr/>
        <p:txBody>
          <a:bodyPr/>
          <a:lstStyle/>
          <a:p>
            <a:pPr>
              <a:defRPr/>
            </a:pPr>
            <a:endParaRPr lang="fr-CA"/>
          </a:p>
        </p:txBody>
      </p:sp>
      <p:sp>
        <p:nvSpPr>
          <p:cNvPr id="9" name="Slide Number Placeholder 8"/>
          <p:cNvSpPr>
            <a:spLocks noGrp="1"/>
          </p:cNvSpPr>
          <p:nvPr>
            <p:ph type="sldNum" sz="quarter" idx="12"/>
          </p:nvPr>
        </p:nvSpPr>
        <p:spPr/>
        <p:txBody>
          <a:bodyPr/>
          <a:lstStyle/>
          <a:p>
            <a:fld id="{B883D629-996C-479C-ABB6-6799B6219525}" type="slidenum">
              <a:rPr lang="fr-CA" altLang="fr-FR" smtClean="0"/>
              <a:pPr/>
              <a:t>‹#›</a:t>
            </a:fld>
            <a:endParaRPr lang="fr-CA" altLang="fr-FR"/>
          </a:p>
        </p:txBody>
      </p:sp>
    </p:spTree>
    <p:extLst>
      <p:ext uri="{BB962C8B-B14F-4D97-AF65-F5344CB8AC3E}">
        <p14:creationId xmlns:p14="http://schemas.microsoft.com/office/powerpoint/2010/main" val="1413065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0409C3AC-52BC-47E0-A977-D98208CD0BFD}" type="datetime1">
              <a:rPr lang="fr-CA" smtClean="0"/>
              <a:t>2023-03-09</a:t>
            </a:fld>
            <a:endParaRPr lang="fr-CA"/>
          </a:p>
        </p:txBody>
      </p:sp>
      <p:sp>
        <p:nvSpPr>
          <p:cNvPr id="4" name="Footer Placeholder 3"/>
          <p:cNvSpPr>
            <a:spLocks noGrp="1"/>
          </p:cNvSpPr>
          <p:nvPr>
            <p:ph type="ftr" sz="quarter" idx="11"/>
          </p:nvPr>
        </p:nvSpPr>
        <p:spPr/>
        <p:txBody>
          <a:bodyPr/>
          <a:lstStyle/>
          <a:p>
            <a:pPr>
              <a:defRPr/>
            </a:pPr>
            <a:endParaRPr lang="fr-CA"/>
          </a:p>
        </p:txBody>
      </p:sp>
      <p:sp>
        <p:nvSpPr>
          <p:cNvPr id="5" name="Slide Number Placeholder 4"/>
          <p:cNvSpPr>
            <a:spLocks noGrp="1"/>
          </p:cNvSpPr>
          <p:nvPr>
            <p:ph type="sldNum" sz="quarter" idx="12"/>
          </p:nvPr>
        </p:nvSpPr>
        <p:spPr/>
        <p:txBody>
          <a:bodyPr/>
          <a:lstStyle/>
          <a:p>
            <a:fld id="{B883D629-996C-479C-ABB6-6799B6219525}" type="slidenum">
              <a:rPr lang="fr-CA" altLang="fr-FR" smtClean="0"/>
              <a:pPr/>
              <a:t>‹#›</a:t>
            </a:fld>
            <a:endParaRPr lang="fr-CA" altLang="fr-FR"/>
          </a:p>
        </p:txBody>
      </p:sp>
    </p:spTree>
    <p:extLst>
      <p:ext uri="{BB962C8B-B14F-4D97-AF65-F5344CB8AC3E}">
        <p14:creationId xmlns:p14="http://schemas.microsoft.com/office/powerpoint/2010/main" val="451814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9E7E197-FB7D-44CA-A15E-36E5C0D3B54A}" type="datetime1">
              <a:rPr lang="fr-CA" smtClean="0"/>
              <a:t>2023-03-09</a:t>
            </a:fld>
            <a:endParaRPr lang="fr-CA"/>
          </a:p>
        </p:txBody>
      </p:sp>
      <p:sp>
        <p:nvSpPr>
          <p:cNvPr id="3" name="Footer Placeholder 2"/>
          <p:cNvSpPr>
            <a:spLocks noGrp="1"/>
          </p:cNvSpPr>
          <p:nvPr>
            <p:ph type="ftr" sz="quarter" idx="11"/>
          </p:nvPr>
        </p:nvSpPr>
        <p:spPr/>
        <p:txBody>
          <a:bodyPr/>
          <a:lstStyle/>
          <a:p>
            <a:pPr>
              <a:defRPr/>
            </a:pPr>
            <a:endParaRPr lang="fr-CA"/>
          </a:p>
        </p:txBody>
      </p:sp>
      <p:sp>
        <p:nvSpPr>
          <p:cNvPr id="4" name="Slide Number Placeholder 3"/>
          <p:cNvSpPr>
            <a:spLocks noGrp="1"/>
          </p:cNvSpPr>
          <p:nvPr>
            <p:ph type="sldNum" sz="quarter" idx="12"/>
          </p:nvPr>
        </p:nvSpPr>
        <p:spPr/>
        <p:txBody>
          <a:bodyPr/>
          <a:lstStyle/>
          <a:p>
            <a:fld id="{B883D629-996C-479C-ABB6-6799B6219525}" type="slidenum">
              <a:rPr lang="fr-CA" altLang="fr-FR" smtClean="0"/>
              <a:pPr/>
              <a:t>‹#›</a:t>
            </a:fld>
            <a:endParaRPr lang="fr-CA" altLang="fr-FR"/>
          </a:p>
        </p:txBody>
      </p:sp>
    </p:spTree>
    <p:extLst>
      <p:ext uri="{BB962C8B-B14F-4D97-AF65-F5344CB8AC3E}">
        <p14:creationId xmlns:p14="http://schemas.microsoft.com/office/powerpoint/2010/main" val="1779668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094DF8FB-372F-458C-BAC6-AB945F3F1735}" type="datetime1">
              <a:rPr lang="fr-CA" smtClean="0"/>
              <a:t>2023-03-09</a:t>
            </a:fld>
            <a:endParaRPr lang="fr-CA"/>
          </a:p>
        </p:txBody>
      </p:sp>
      <p:sp>
        <p:nvSpPr>
          <p:cNvPr id="6" name="Footer Placeholder 5"/>
          <p:cNvSpPr>
            <a:spLocks noGrp="1"/>
          </p:cNvSpPr>
          <p:nvPr>
            <p:ph type="ftr" sz="quarter" idx="11"/>
          </p:nvPr>
        </p:nvSpPr>
        <p:spPr/>
        <p:txBody>
          <a:bodyPr/>
          <a:lstStyle/>
          <a:p>
            <a:pPr>
              <a:defRPr/>
            </a:pPr>
            <a:endParaRPr lang="fr-CA"/>
          </a:p>
        </p:txBody>
      </p:sp>
      <p:sp>
        <p:nvSpPr>
          <p:cNvPr id="7" name="Slide Number Placeholder 6"/>
          <p:cNvSpPr>
            <a:spLocks noGrp="1"/>
          </p:cNvSpPr>
          <p:nvPr>
            <p:ph type="sldNum" sz="quarter" idx="12"/>
          </p:nvPr>
        </p:nvSpPr>
        <p:spPr/>
        <p:txBody>
          <a:bodyPr/>
          <a:lstStyle/>
          <a:p>
            <a:fld id="{B883D629-996C-479C-ABB6-6799B6219525}" type="slidenum">
              <a:rPr lang="fr-CA" altLang="fr-FR" smtClean="0"/>
              <a:pPr/>
              <a:t>‹#›</a:t>
            </a:fld>
            <a:endParaRPr lang="fr-CA" altLang="fr-FR"/>
          </a:p>
        </p:txBody>
      </p:sp>
    </p:spTree>
    <p:extLst>
      <p:ext uri="{BB962C8B-B14F-4D97-AF65-F5344CB8AC3E}">
        <p14:creationId xmlns:p14="http://schemas.microsoft.com/office/powerpoint/2010/main" val="1040350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1137AAAF-4822-45E1-BCA4-130FE0765ACA}" type="datetime1">
              <a:rPr lang="fr-CA" smtClean="0"/>
              <a:t>2023-03-09</a:t>
            </a:fld>
            <a:endParaRPr lang="fr-CA"/>
          </a:p>
        </p:txBody>
      </p:sp>
      <p:sp>
        <p:nvSpPr>
          <p:cNvPr id="6" name="Footer Placeholder 5"/>
          <p:cNvSpPr>
            <a:spLocks noGrp="1"/>
          </p:cNvSpPr>
          <p:nvPr>
            <p:ph type="ftr" sz="quarter" idx="11"/>
          </p:nvPr>
        </p:nvSpPr>
        <p:spPr/>
        <p:txBody>
          <a:bodyPr/>
          <a:lstStyle/>
          <a:p>
            <a:pPr>
              <a:defRPr/>
            </a:pPr>
            <a:endParaRPr lang="fr-CA"/>
          </a:p>
        </p:txBody>
      </p:sp>
      <p:sp>
        <p:nvSpPr>
          <p:cNvPr id="7" name="Slide Number Placeholder 6"/>
          <p:cNvSpPr>
            <a:spLocks noGrp="1"/>
          </p:cNvSpPr>
          <p:nvPr>
            <p:ph type="sldNum" sz="quarter" idx="12"/>
          </p:nvPr>
        </p:nvSpPr>
        <p:spPr/>
        <p:txBody>
          <a:bodyPr/>
          <a:lstStyle/>
          <a:p>
            <a:fld id="{B883D629-996C-479C-ABB6-6799B6219525}" type="slidenum">
              <a:rPr lang="fr-CA" altLang="fr-FR" smtClean="0"/>
              <a:pPr/>
              <a:t>‹#›</a:t>
            </a:fld>
            <a:endParaRPr lang="fr-CA" altLang="fr-FR"/>
          </a:p>
        </p:txBody>
      </p:sp>
    </p:spTree>
    <p:extLst>
      <p:ext uri="{BB962C8B-B14F-4D97-AF65-F5344CB8AC3E}">
        <p14:creationId xmlns:p14="http://schemas.microsoft.com/office/powerpoint/2010/main" val="2602188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575577B2-F761-4040-9CD7-91BC9BD04F96}" type="datetime1">
              <a:rPr lang="fr-CA" smtClean="0"/>
              <a:t>2023-03-09</a:t>
            </a:fld>
            <a:endParaRPr lang="fr-CA"/>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fr-CA"/>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B883D629-996C-479C-ABB6-6799B6219525}" type="slidenum">
              <a:rPr lang="fr-CA" altLang="fr-FR" smtClean="0"/>
              <a:pPr/>
              <a:t>‹#›</a:t>
            </a:fld>
            <a:endParaRPr lang="fr-CA" altLang="fr-FR"/>
          </a:p>
        </p:txBody>
      </p:sp>
    </p:spTree>
    <p:extLst>
      <p:ext uri="{BB962C8B-B14F-4D97-AF65-F5344CB8AC3E}">
        <p14:creationId xmlns:p14="http://schemas.microsoft.com/office/powerpoint/2010/main" val="1994741674"/>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 id="2147483718" r:id="rId14"/>
    <p:sldLayoutId id="2147483719" r:id="rId15"/>
    <p:sldLayoutId id="2147483720"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federico.rosei@units.i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studentenergy.org/source/hydro-power" TargetMode="External"/><Relationship Id="rId3" Type="http://schemas.openxmlformats.org/officeDocument/2006/relationships/hyperlink" Target="https://studentenergy.org/distribution/electrical-grid/#fn:r1" TargetMode="External"/><Relationship Id="rId7" Type="http://schemas.openxmlformats.org/officeDocument/2006/relationships/hyperlink" Target="https://studentenergy.org/source/natural-gas" TargetMode="External"/><Relationship Id="rId2" Type="http://schemas.openxmlformats.org/officeDocument/2006/relationships/hyperlink" Target="https://studentenergy.org/form/electricity" TargetMode="External"/><Relationship Id="rId1" Type="http://schemas.openxmlformats.org/officeDocument/2006/relationships/slideLayout" Target="../slideLayouts/slideLayout2.xml"/><Relationship Id="rId6" Type="http://schemas.openxmlformats.org/officeDocument/2006/relationships/hyperlink" Target="https://studentenergy.org/source/nuclear" TargetMode="External"/><Relationship Id="rId11" Type="http://schemas.openxmlformats.org/officeDocument/2006/relationships/hyperlink" Target="https://studentenergy.org/distribution/electrical-grid/#fn:r3" TargetMode="External"/><Relationship Id="rId5" Type="http://schemas.openxmlformats.org/officeDocument/2006/relationships/hyperlink" Target="https://studentenergy.org/source/coal" TargetMode="External"/><Relationship Id="rId10" Type="http://schemas.openxmlformats.org/officeDocument/2006/relationships/hyperlink" Target="https://studentenergy.org/source/solar" TargetMode="External"/><Relationship Id="rId4" Type="http://schemas.openxmlformats.org/officeDocument/2006/relationships/hyperlink" Target="https://studentenergy.org/distribution/electrical-grid/#fn:r2" TargetMode="External"/><Relationship Id="rId9" Type="http://schemas.openxmlformats.org/officeDocument/2006/relationships/hyperlink" Target="https://studentenergy.org/source/win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05E11-4AE0-6BB3-2318-9C0E9C06A351}"/>
              </a:ext>
            </a:extLst>
          </p:cNvPr>
          <p:cNvSpPr>
            <a:spLocks noGrp="1"/>
          </p:cNvSpPr>
          <p:nvPr>
            <p:ph type="ctrTitle"/>
          </p:nvPr>
        </p:nvSpPr>
        <p:spPr>
          <a:xfrm>
            <a:off x="1259632" y="764704"/>
            <a:ext cx="5826719" cy="1646302"/>
          </a:xfrm>
        </p:spPr>
        <p:txBody>
          <a:bodyPr/>
          <a:lstStyle/>
          <a:p>
            <a:pPr eaLnBrk="1" hangingPunct="1"/>
            <a:r>
              <a:rPr lang="en-AU" altLang="en-US" sz="3000" b="1" dirty="0" err="1"/>
              <a:t>Energie</a:t>
            </a:r>
            <a:r>
              <a:rPr lang="en-AU" altLang="en-US" sz="3000" b="1" dirty="0"/>
              <a:t> </a:t>
            </a:r>
            <a:r>
              <a:rPr lang="en-AU" altLang="en-US" sz="3000" b="1" dirty="0" err="1"/>
              <a:t>Rinnovabili</a:t>
            </a:r>
            <a:br>
              <a:rPr lang="en-AU" altLang="en-US" sz="3000" b="1" dirty="0"/>
            </a:br>
            <a:r>
              <a:rPr lang="en-AU" altLang="en-US" sz="3000" b="1" dirty="0" err="1"/>
              <a:t>Laurea</a:t>
            </a:r>
            <a:r>
              <a:rPr lang="en-AU" altLang="en-US" sz="3000" b="1" dirty="0"/>
              <a:t> </a:t>
            </a:r>
            <a:r>
              <a:rPr lang="en-AU" altLang="en-US" sz="3000" b="1" dirty="0" err="1"/>
              <a:t>Magistrale</a:t>
            </a:r>
            <a:r>
              <a:rPr lang="en-AU" altLang="en-US" sz="3000" b="1" dirty="0"/>
              <a:t> in </a:t>
            </a:r>
            <a:r>
              <a:rPr lang="en-AU" altLang="en-US" sz="3000" b="1" dirty="0" err="1"/>
              <a:t>Chimica</a:t>
            </a:r>
            <a:br>
              <a:rPr lang="da-DK" altLang="en-US" sz="3000" dirty="0"/>
            </a:br>
            <a:endParaRPr lang="en-US" sz="3000" dirty="0"/>
          </a:p>
        </p:txBody>
      </p:sp>
      <p:sp>
        <p:nvSpPr>
          <p:cNvPr id="3" name="Subtitle 2">
            <a:extLst>
              <a:ext uri="{FF2B5EF4-FFF2-40B4-BE49-F238E27FC236}">
                <a16:creationId xmlns:a16="http://schemas.microsoft.com/office/drawing/2014/main" id="{15536CB9-9831-AB03-A2E4-C972D5E32239}"/>
              </a:ext>
            </a:extLst>
          </p:cNvPr>
          <p:cNvSpPr>
            <a:spLocks noGrp="1"/>
          </p:cNvSpPr>
          <p:nvPr>
            <p:ph type="subTitle" idx="1"/>
          </p:nvPr>
        </p:nvSpPr>
        <p:spPr>
          <a:xfrm>
            <a:off x="1403648" y="2780928"/>
            <a:ext cx="5826719" cy="448827"/>
          </a:xfrm>
        </p:spPr>
        <p:txBody>
          <a:bodyPr>
            <a:normAutofit/>
          </a:bodyPr>
          <a:lstStyle/>
          <a:p>
            <a:r>
              <a:rPr lang="en-US" dirty="0"/>
              <a:t>Trieste, </a:t>
            </a:r>
            <a:r>
              <a:rPr lang="en-US" dirty="0" err="1"/>
              <a:t>Marzo</a:t>
            </a:r>
            <a:r>
              <a:rPr lang="en-US" dirty="0"/>
              <a:t> 2023</a:t>
            </a:r>
          </a:p>
        </p:txBody>
      </p:sp>
      <p:sp>
        <p:nvSpPr>
          <p:cNvPr id="4" name="object 3">
            <a:extLst>
              <a:ext uri="{FF2B5EF4-FFF2-40B4-BE49-F238E27FC236}">
                <a16:creationId xmlns:a16="http://schemas.microsoft.com/office/drawing/2014/main" id="{1A5DA871-C6C4-7D13-AD33-AC9AB1A3266A}"/>
              </a:ext>
            </a:extLst>
          </p:cNvPr>
          <p:cNvSpPr txBox="1"/>
          <p:nvPr/>
        </p:nvSpPr>
        <p:spPr>
          <a:xfrm>
            <a:off x="0" y="3581400"/>
            <a:ext cx="9143999" cy="2544607"/>
          </a:xfrm>
          <a:prstGeom prst="rect">
            <a:avLst/>
          </a:prstGeom>
        </p:spPr>
        <p:txBody>
          <a:bodyPr vert="horz" wrap="square" lIns="0" tIns="16510" rIns="0" bIns="0" rtlCol="0">
            <a:spAutoFit/>
          </a:bodyPr>
          <a:lstStyle/>
          <a:p>
            <a:pPr algn="ctr">
              <a:lnSpc>
                <a:spcPct val="150000"/>
              </a:lnSpc>
              <a:spcBef>
                <a:spcPts val="130"/>
              </a:spcBef>
            </a:pPr>
            <a:r>
              <a:rPr sz="2800" i="1" spc="-60" dirty="0">
                <a:solidFill>
                  <a:schemeClr val="tx1"/>
                </a:solidFill>
                <a:latin typeface="Arial Rounded MT Bold"/>
                <a:cs typeface="Arial Rounded MT Bold"/>
              </a:rPr>
              <a:t>Prof.</a:t>
            </a:r>
            <a:r>
              <a:rPr sz="2800" i="1" spc="-45" dirty="0">
                <a:solidFill>
                  <a:schemeClr val="tx1"/>
                </a:solidFill>
                <a:latin typeface="Arial Rounded MT Bold"/>
                <a:cs typeface="Arial Rounded MT Bold"/>
              </a:rPr>
              <a:t> </a:t>
            </a:r>
            <a:r>
              <a:rPr lang="en-CA" sz="2800" i="1" spc="-45" dirty="0">
                <a:solidFill>
                  <a:schemeClr val="tx1"/>
                </a:solidFill>
                <a:latin typeface="Arial Rounded MT Bold"/>
                <a:cs typeface="Arial Rounded MT Bold"/>
              </a:rPr>
              <a:t>Federico ROSEI</a:t>
            </a:r>
            <a:endParaRPr sz="2800" dirty="0">
              <a:solidFill>
                <a:schemeClr val="tx1"/>
              </a:solidFill>
              <a:latin typeface="Arial Rounded MT Bold"/>
              <a:cs typeface="Arial Rounded MT Bold"/>
            </a:endParaRPr>
          </a:p>
          <a:p>
            <a:pPr marL="12700" marR="5080" algn="ctr">
              <a:lnSpc>
                <a:spcPct val="150000"/>
              </a:lnSpc>
              <a:spcBef>
                <a:spcPts val="85"/>
              </a:spcBef>
            </a:pPr>
            <a:r>
              <a:rPr sz="2800" i="1" spc="-35" dirty="0">
                <a:solidFill>
                  <a:schemeClr val="tx1"/>
                </a:solidFill>
                <a:latin typeface="Arial Rounded MT Bold"/>
                <a:cs typeface="Arial Rounded MT Bold"/>
              </a:rPr>
              <a:t>Dipartimento</a:t>
            </a:r>
            <a:r>
              <a:rPr sz="2800" i="1" spc="-25" dirty="0">
                <a:solidFill>
                  <a:schemeClr val="tx1"/>
                </a:solidFill>
                <a:latin typeface="Arial Rounded MT Bold"/>
                <a:cs typeface="Arial Rounded MT Bold"/>
              </a:rPr>
              <a:t> </a:t>
            </a:r>
            <a:r>
              <a:rPr sz="2800" i="1" dirty="0">
                <a:solidFill>
                  <a:schemeClr val="tx1"/>
                </a:solidFill>
                <a:latin typeface="Arial Rounded MT Bold"/>
                <a:cs typeface="Arial Rounded MT Bold"/>
              </a:rPr>
              <a:t>di</a:t>
            </a:r>
            <a:r>
              <a:rPr sz="2800" i="1" spc="-40" dirty="0">
                <a:solidFill>
                  <a:schemeClr val="tx1"/>
                </a:solidFill>
                <a:latin typeface="Arial Rounded MT Bold"/>
                <a:cs typeface="Arial Rounded MT Bold"/>
              </a:rPr>
              <a:t> </a:t>
            </a:r>
            <a:r>
              <a:rPr sz="2800" i="1" spc="-35" dirty="0">
                <a:solidFill>
                  <a:schemeClr val="tx1"/>
                </a:solidFill>
                <a:latin typeface="Arial Rounded MT Bold"/>
                <a:cs typeface="Arial Rounded MT Bold"/>
              </a:rPr>
              <a:t>Scienze </a:t>
            </a:r>
            <a:r>
              <a:rPr sz="2800" i="1" spc="-40" dirty="0">
                <a:solidFill>
                  <a:schemeClr val="tx1"/>
                </a:solidFill>
                <a:latin typeface="Arial Rounded MT Bold"/>
                <a:cs typeface="Arial Rounded MT Bold"/>
              </a:rPr>
              <a:t>Chimiche</a:t>
            </a:r>
            <a:r>
              <a:rPr sz="2800" i="1" spc="-30" dirty="0">
                <a:solidFill>
                  <a:schemeClr val="tx1"/>
                </a:solidFill>
                <a:latin typeface="Arial Rounded MT Bold"/>
                <a:cs typeface="Arial Rounded MT Bold"/>
              </a:rPr>
              <a:t> </a:t>
            </a:r>
            <a:r>
              <a:rPr sz="2800" i="1" dirty="0">
                <a:solidFill>
                  <a:schemeClr val="tx1"/>
                </a:solidFill>
                <a:latin typeface="Arial Rounded MT Bold"/>
                <a:cs typeface="Arial Rounded MT Bold"/>
              </a:rPr>
              <a:t>e</a:t>
            </a:r>
            <a:r>
              <a:rPr sz="2800" i="1" spc="-45" dirty="0">
                <a:solidFill>
                  <a:schemeClr val="tx1"/>
                </a:solidFill>
                <a:latin typeface="Arial Rounded MT Bold"/>
                <a:cs typeface="Arial Rounded MT Bold"/>
              </a:rPr>
              <a:t> </a:t>
            </a:r>
            <a:r>
              <a:rPr sz="2800" i="1" spc="-30" dirty="0" err="1">
                <a:solidFill>
                  <a:schemeClr val="tx1"/>
                </a:solidFill>
                <a:latin typeface="Arial Rounded MT Bold"/>
                <a:cs typeface="Arial Rounded MT Bold"/>
              </a:rPr>
              <a:t>Farmaceutiche</a:t>
            </a:r>
            <a:r>
              <a:rPr sz="2800" i="1" spc="-30" dirty="0">
                <a:solidFill>
                  <a:schemeClr val="tx1"/>
                </a:solidFill>
                <a:latin typeface="Arial Rounded MT Bold"/>
                <a:cs typeface="Arial Rounded MT Bold"/>
              </a:rPr>
              <a:t> </a:t>
            </a:r>
            <a:r>
              <a:rPr lang="en-CA" sz="2800" i="1" spc="-30" dirty="0" err="1">
                <a:solidFill>
                  <a:schemeClr val="tx1"/>
                </a:solidFill>
                <a:latin typeface="Arial Rounded MT Bold"/>
                <a:cs typeface="Arial Rounded MT Bold"/>
                <a:hlinkClick r:id="rId2"/>
              </a:rPr>
              <a:t>federico.rosei</a:t>
            </a:r>
            <a:r>
              <a:rPr sz="2800" i="1" spc="-10" dirty="0">
                <a:solidFill>
                  <a:schemeClr val="tx1"/>
                </a:solidFill>
                <a:latin typeface="Arial Rounded MT Bold"/>
                <a:cs typeface="Arial Rounded MT Bold"/>
                <a:hlinkClick r:id="rId2"/>
              </a:rPr>
              <a:t>@units.it</a:t>
            </a:r>
            <a:endParaRPr lang="en-CA" sz="2800" i="1" spc="-10" dirty="0">
              <a:solidFill>
                <a:schemeClr val="tx1"/>
              </a:solidFill>
              <a:latin typeface="Arial Rounded MT Bold"/>
              <a:cs typeface="Arial Rounded MT Bold"/>
            </a:endParaRPr>
          </a:p>
          <a:p>
            <a:pPr marL="12700" marR="5080" algn="ctr">
              <a:lnSpc>
                <a:spcPct val="150000"/>
              </a:lnSpc>
              <a:spcBef>
                <a:spcPts val="85"/>
              </a:spcBef>
            </a:pPr>
            <a:r>
              <a:rPr lang="en-US" altLang="zh-CN" sz="2800" i="1" spc="-10" dirty="0">
                <a:solidFill>
                  <a:schemeClr val="tx1"/>
                </a:solidFill>
                <a:latin typeface="Arial Rounded MT Bold"/>
                <a:cs typeface="Arial Rounded MT Bold"/>
              </a:rPr>
              <a:t>C11, Aula 9</a:t>
            </a:r>
            <a:endParaRPr sz="2800" dirty="0">
              <a:solidFill>
                <a:schemeClr val="tx1"/>
              </a:solidFill>
              <a:latin typeface="Arial Rounded MT Bold"/>
              <a:cs typeface="Arial Rounded MT Bold"/>
            </a:endParaRPr>
          </a:p>
        </p:txBody>
      </p:sp>
    </p:spTree>
    <p:extLst>
      <p:ext uri="{BB962C8B-B14F-4D97-AF65-F5344CB8AC3E}">
        <p14:creationId xmlns:p14="http://schemas.microsoft.com/office/powerpoint/2010/main" val="454247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FFEFE-61A7-981B-FC1C-773986D9B537}"/>
              </a:ext>
            </a:extLst>
          </p:cNvPr>
          <p:cNvSpPr>
            <a:spLocks noGrp="1"/>
          </p:cNvSpPr>
          <p:nvPr>
            <p:ph type="title"/>
          </p:nvPr>
        </p:nvSpPr>
        <p:spPr>
          <a:xfrm>
            <a:off x="0" y="25884"/>
            <a:ext cx="6347713" cy="666812"/>
          </a:xfrm>
        </p:spPr>
        <p:txBody>
          <a:bodyPr/>
          <a:lstStyle/>
          <a:p>
            <a:r>
              <a:rPr lang="en-CA" dirty="0"/>
              <a:t>Smart grid</a:t>
            </a:r>
          </a:p>
        </p:txBody>
      </p:sp>
      <p:sp>
        <p:nvSpPr>
          <p:cNvPr id="3" name="Content Placeholder 2">
            <a:extLst>
              <a:ext uri="{FF2B5EF4-FFF2-40B4-BE49-F238E27FC236}">
                <a16:creationId xmlns:a16="http://schemas.microsoft.com/office/drawing/2014/main" id="{5E91DF39-4307-BDF8-172E-4F1273A8C4E3}"/>
              </a:ext>
            </a:extLst>
          </p:cNvPr>
          <p:cNvSpPr>
            <a:spLocks noGrp="1"/>
          </p:cNvSpPr>
          <p:nvPr>
            <p:ph idx="1"/>
          </p:nvPr>
        </p:nvSpPr>
        <p:spPr>
          <a:xfrm>
            <a:off x="26627" y="1700809"/>
            <a:ext cx="7562801" cy="2016224"/>
          </a:xfrm>
        </p:spPr>
        <p:txBody>
          <a:bodyPr>
            <a:normAutofit/>
          </a:bodyPr>
          <a:lstStyle/>
          <a:p>
            <a:r>
              <a:rPr lang="en-CA" sz="2400" dirty="0"/>
              <a:t>A smart grid is an electricity network that uses digital and other advanced technologies to monitor and manage the transport of electricity from all generation sources to meet the varying electricity demands of end users.</a:t>
            </a:r>
          </a:p>
        </p:txBody>
      </p:sp>
      <p:sp>
        <p:nvSpPr>
          <p:cNvPr id="4" name="Slide Number Placeholder 3">
            <a:extLst>
              <a:ext uri="{FF2B5EF4-FFF2-40B4-BE49-F238E27FC236}">
                <a16:creationId xmlns:a16="http://schemas.microsoft.com/office/drawing/2014/main" id="{50FFD8FE-2212-3D49-C28F-0F362BDB9D33}"/>
              </a:ext>
            </a:extLst>
          </p:cNvPr>
          <p:cNvSpPr>
            <a:spLocks noGrp="1"/>
          </p:cNvSpPr>
          <p:nvPr>
            <p:ph type="sldNum" sz="quarter" idx="12"/>
          </p:nvPr>
        </p:nvSpPr>
        <p:spPr/>
        <p:txBody>
          <a:bodyPr/>
          <a:lstStyle/>
          <a:p>
            <a:fld id="{B883D629-996C-479C-ABB6-6799B6219525}" type="slidenum">
              <a:rPr lang="fr-CA" altLang="fr-FR" smtClean="0"/>
              <a:pPr/>
              <a:t>10</a:t>
            </a:fld>
            <a:endParaRPr lang="fr-CA" altLang="fr-FR"/>
          </a:p>
        </p:txBody>
      </p:sp>
    </p:spTree>
    <p:extLst>
      <p:ext uri="{BB962C8B-B14F-4D97-AF65-F5344CB8AC3E}">
        <p14:creationId xmlns:p14="http://schemas.microsoft.com/office/powerpoint/2010/main" val="3258415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0FFD1-1E23-9803-5B4D-F4EE391843F0}"/>
              </a:ext>
            </a:extLst>
          </p:cNvPr>
          <p:cNvSpPr>
            <a:spLocks noGrp="1"/>
          </p:cNvSpPr>
          <p:nvPr>
            <p:ph type="title"/>
          </p:nvPr>
        </p:nvSpPr>
        <p:spPr/>
        <p:txBody>
          <a:bodyPr/>
          <a:lstStyle/>
          <a:p>
            <a:r>
              <a:rPr lang="en-US" dirty="0"/>
              <a:t>n.5</a:t>
            </a:r>
          </a:p>
        </p:txBody>
      </p:sp>
      <p:sp>
        <p:nvSpPr>
          <p:cNvPr id="3" name="Content Placeholder 2"/>
          <p:cNvSpPr>
            <a:spLocks noGrp="1"/>
          </p:cNvSpPr>
          <p:nvPr>
            <p:ph idx="1"/>
          </p:nvPr>
        </p:nvSpPr>
        <p:spPr/>
        <p:txBody>
          <a:bodyPr>
            <a:normAutofit/>
          </a:bodyPr>
          <a:lstStyle/>
          <a:p>
            <a:pPr algn="just"/>
            <a:r>
              <a:rPr lang="en-CA" sz="2400" dirty="0"/>
              <a:t>Energy “Operations”</a:t>
            </a:r>
          </a:p>
          <a:p>
            <a:pPr algn="just"/>
            <a:r>
              <a:rPr lang="en-CA" sz="2400" dirty="0"/>
              <a:t>Energy Conversion</a:t>
            </a:r>
          </a:p>
          <a:p>
            <a:pPr algn="just"/>
            <a:r>
              <a:rPr lang="en-CA" sz="2400" dirty="0"/>
              <a:t>Energy Saving</a:t>
            </a:r>
          </a:p>
          <a:p>
            <a:pPr algn="just"/>
            <a:r>
              <a:rPr lang="en-CA" sz="2400" dirty="0"/>
              <a:t>Energy Storage</a:t>
            </a:r>
          </a:p>
          <a:p>
            <a:pPr algn="just"/>
            <a:r>
              <a:rPr lang="en-CA" sz="2400" dirty="0"/>
              <a:t>Energy Transmission</a:t>
            </a:r>
          </a:p>
          <a:p>
            <a:pPr algn="just"/>
            <a:endParaRPr lang="en-CA" sz="2400" dirty="0"/>
          </a:p>
        </p:txBody>
      </p:sp>
      <p:sp>
        <p:nvSpPr>
          <p:cNvPr id="4" name="Slide Number Placeholder 3">
            <a:extLst>
              <a:ext uri="{FF2B5EF4-FFF2-40B4-BE49-F238E27FC236}">
                <a16:creationId xmlns:a16="http://schemas.microsoft.com/office/drawing/2014/main" id="{D1B59278-93C9-7C98-5C4C-63D398782C27}"/>
              </a:ext>
            </a:extLst>
          </p:cNvPr>
          <p:cNvSpPr>
            <a:spLocks noGrp="1"/>
          </p:cNvSpPr>
          <p:nvPr>
            <p:ph type="sldNum" sz="quarter" idx="12"/>
          </p:nvPr>
        </p:nvSpPr>
        <p:spPr/>
        <p:txBody>
          <a:bodyPr/>
          <a:lstStyle/>
          <a:p>
            <a:fld id="{B883D629-996C-479C-ABB6-6799B6219525}" type="slidenum">
              <a:rPr lang="fr-CA" altLang="fr-FR" smtClean="0"/>
              <a:pPr/>
              <a:t>2</a:t>
            </a:fld>
            <a:endParaRPr lang="fr-CA" altLang="fr-FR"/>
          </a:p>
        </p:txBody>
      </p:sp>
    </p:spTree>
    <p:extLst>
      <p:ext uri="{BB962C8B-B14F-4D97-AF65-F5344CB8AC3E}">
        <p14:creationId xmlns:p14="http://schemas.microsoft.com/office/powerpoint/2010/main" val="2660979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9C6E7A-0896-2A18-863B-8B8F4ECFB8BF}"/>
              </a:ext>
            </a:extLst>
          </p:cNvPr>
          <p:cNvSpPr>
            <a:spLocks noGrp="1"/>
          </p:cNvSpPr>
          <p:nvPr>
            <p:ph type="title"/>
          </p:nvPr>
        </p:nvSpPr>
        <p:spPr/>
        <p:txBody>
          <a:bodyPr/>
          <a:lstStyle/>
          <a:p>
            <a:r>
              <a:rPr lang="en-US" sz="3600" dirty="0"/>
              <a:t>Energy Operations</a:t>
            </a:r>
            <a:endParaRPr lang="en-US" dirty="0"/>
          </a:p>
        </p:txBody>
      </p:sp>
      <p:sp>
        <p:nvSpPr>
          <p:cNvPr id="3" name="Content Placeholder 2">
            <a:extLst>
              <a:ext uri="{FF2B5EF4-FFF2-40B4-BE49-F238E27FC236}">
                <a16:creationId xmlns:a16="http://schemas.microsoft.com/office/drawing/2014/main" id="{74B08438-0B7E-47D5-8A98-3B04E1447FB9}"/>
              </a:ext>
            </a:extLst>
          </p:cNvPr>
          <p:cNvSpPr>
            <a:spLocks noGrp="1"/>
          </p:cNvSpPr>
          <p:nvPr>
            <p:ph idx="1"/>
          </p:nvPr>
        </p:nvSpPr>
        <p:spPr>
          <a:xfrm>
            <a:off x="6896" y="1700808"/>
            <a:ext cx="8165504" cy="4608512"/>
          </a:xfrm>
        </p:spPr>
        <p:txBody>
          <a:bodyPr>
            <a:noAutofit/>
          </a:bodyPr>
          <a:lstStyle/>
          <a:p>
            <a:r>
              <a:rPr lang="en-US" sz="2400" dirty="0"/>
              <a:t>There are four main “operations” that we perform on energy: </a:t>
            </a:r>
          </a:p>
          <a:p>
            <a:pPr marL="971550" lvl="1" indent="-514350">
              <a:buFont typeface="+mj-lt"/>
              <a:buAutoNum type="romanLcPeriod"/>
            </a:pPr>
            <a:r>
              <a:rPr lang="en-US" sz="2400" dirty="0"/>
              <a:t>conversion from one form into another</a:t>
            </a:r>
          </a:p>
          <a:p>
            <a:pPr marL="971550" lvl="1" indent="-514350">
              <a:buFont typeface="+mj-lt"/>
              <a:buAutoNum type="romanLcPeriod"/>
            </a:pPr>
            <a:r>
              <a:rPr lang="en-US" sz="2400" dirty="0"/>
              <a:t>saving it by adopting more efficient materials and technologies </a:t>
            </a:r>
          </a:p>
          <a:p>
            <a:pPr marL="971550" lvl="1" indent="-514350">
              <a:buFont typeface="+mj-lt"/>
              <a:buAutoNum type="romanLcPeriod"/>
            </a:pPr>
            <a:r>
              <a:rPr lang="en-US" sz="2400" dirty="0"/>
              <a:t>storing it for later use and </a:t>
            </a:r>
          </a:p>
          <a:p>
            <a:pPr marL="971550" lvl="1" indent="-514350">
              <a:buFont typeface="+mj-lt"/>
              <a:buAutoNum type="romanLcPeriod"/>
            </a:pPr>
            <a:r>
              <a:rPr lang="en-US" sz="2400" dirty="0"/>
              <a:t>transmitting it over a distance</a:t>
            </a:r>
          </a:p>
          <a:p>
            <a:pPr marL="971550" lvl="1" indent="-514350">
              <a:buFont typeface="+mj-lt"/>
              <a:buAutoNum type="romanLcPeriod"/>
            </a:pPr>
            <a:endParaRPr lang="en-US" dirty="0"/>
          </a:p>
          <a:p>
            <a:r>
              <a:rPr lang="en-US" sz="2400" dirty="0"/>
              <a:t>All four are crucial components of our energy infrastructure</a:t>
            </a:r>
            <a:endParaRPr lang="en-CA" sz="2400" dirty="0"/>
          </a:p>
        </p:txBody>
      </p:sp>
      <p:sp>
        <p:nvSpPr>
          <p:cNvPr id="5" name="Slide Number Placeholder 4">
            <a:extLst>
              <a:ext uri="{FF2B5EF4-FFF2-40B4-BE49-F238E27FC236}">
                <a16:creationId xmlns:a16="http://schemas.microsoft.com/office/drawing/2014/main" id="{8950A5C8-E83E-4A14-4C4D-5CEFE3310C3C}"/>
              </a:ext>
            </a:extLst>
          </p:cNvPr>
          <p:cNvSpPr>
            <a:spLocks noGrp="1"/>
          </p:cNvSpPr>
          <p:nvPr>
            <p:ph type="sldNum" sz="quarter" idx="12"/>
          </p:nvPr>
        </p:nvSpPr>
        <p:spPr/>
        <p:txBody>
          <a:bodyPr/>
          <a:lstStyle/>
          <a:p>
            <a:fld id="{B883D629-996C-479C-ABB6-6799B6219525}" type="slidenum">
              <a:rPr lang="fr-CA" altLang="fr-FR" smtClean="0"/>
              <a:pPr/>
              <a:t>3</a:t>
            </a:fld>
            <a:endParaRPr lang="fr-CA" altLang="fr-FR"/>
          </a:p>
        </p:txBody>
      </p:sp>
    </p:spTree>
    <p:extLst>
      <p:ext uri="{BB962C8B-B14F-4D97-AF65-F5344CB8AC3E}">
        <p14:creationId xmlns:p14="http://schemas.microsoft.com/office/powerpoint/2010/main" val="1934345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81D62-8064-4AE7-B09C-A7DFD25776A1}"/>
              </a:ext>
            </a:extLst>
          </p:cNvPr>
          <p:cNvSpPr>
            <a:spLocks noGrp="1"/>
          </p:cNvSpPr>
          <p:nvPr>
            <p:ph type="title"/>
          </p:nvPr>
        </p:nvSpPr>
        <p:spPr>
          <a:xfrm>
            <a:off x="609599" y="609600"/>
            <a:ext cx="7274769" cy="1320800"/>
          </a:xfrm>
        </p:spPr>
        <p:txBody>
          <a:bodyPr>
            <a:normAutofit/>
          </a:bodyPr>
          <a:lstStyle/>
          <a:p>
            <a:r>
              <a:rPr lang="en-US" sz="3600" dirty="0"/>
              <a:t>Examples of energy conversion</a:t>
            </a:r>
            <a:endParaRPr lang="en-CA" sz="3600" dirty="0"/>
          </a:p>
        </p:txBody>
      </p:sp>
      <p:sp>
        <p:nvSpPr>
          <p:cNvPr id="3" name="Content Placeholder 2">
            <a:extLst>
              <a:ext uri="{FF2B5EF4-FFF2-40B4-BE49-F238E27FC236}">
                <a16:creationId xmlns:a16="http://schemas.microsoft.com/office/drawing/2014/main" id="{1FC0A2D7-3E95-44A7-9A48-06921D1F96DF}"/>
              </a:ext>
            </a:extLst>
          </p:cNvPr>
          <p:cNvSpPr>
            <a:spLocks noGrp="1"/>
          </p:cNvSpPr>
          <p:nvPr>
            <p:ph idx="1"/>
          </p:nvPr>
        </p:nvSpPr>
        <p:spPr>
          <a:xfrm>
            <a:off x="0" y="2014171"/>
            <a:ext cx="7884368" cy="3880773"/>
          </a:xfrm>
        </p:spPr>
        <p:txBody>
          <a:bodyPr>
            <a:normAutofit/>
          </a:bodyPr>
          <a:lstStyle/>
          <a:p>
            <a:r>
              <a:rPr lang="en-US" sz="2800" dirty="0"/>
              <a:t>Some examples of energy conversion since ancient times:</a:t>
            </a:r>
          </a:p>
          <a:p>
            <a:pPr marL="914400" lvl="1" indent="-457200">
              <a:buFont typeface="+mj-lt"/>
              <a:buAutoNum type="arabicPeriod"/>
            </a:pPr>
            <a:r>
              <a:rPr lang="en-US" sz="2400" dirty="0"/>
              <a:t>Combustion to convert fuel (including wood…!) into heat</a:t>
            </a:r>
          </a:p>
          <a:p>
            <a:pPr marL="914400" lvl="1" indent="-457200">
              <a:buFont typeface="+mj-lt"/>
              <a:buAutoNum type="arabicPeriod"/>
            </a:pPr>
            <a:r>
              <a:rPr lang="en-US" sz="2400" dirty="0"/>
              <a:t>Muscular / potential conversion into mechanical energy (e.g. kinetic energy, motion)</a:t>
            </a:r>
          </a:p>
          <a:p>
            <a:pPr marL="914400" lvl="1" indent="-457200">
              <a:buFont typeface="+mj-lt"/>
              <a:buAutoNum type="arabicPeriod"/>
            </a:pPr>
            <a:r>
              <a:rPr lang="en-US" sz="2400" dirty="0"/>
              <a:t>Wind to power windmills &amp; sailboats</a:t>
            </a:r>
            <a:endParaRPr lang="en-CA" sz="2400" dirty="0"/>
          </a:p>
        </p:txBody>
      </p:sp>
      <p:sp>
        <p:nvSpPr>
          <p:cNvPr id="4" name="Slide Number Placeholder 3">
            <a:extLst>
              <a:ext uri="{FF2B5EF4-FFF2-40B4-BE49-F238E27FC236}">
                <a16:creationId xmlns:a16="http://schemas.microsoft.com/office/drawing/2014/main" id="{EC857615-4B00-8347-41E4-79EECCB57FA5}"/>
              </a:ext>
            </a:extLst>
          </p:cNvPr>
          <p:cNvSpPr>
            <a:spLocks noGrp="1"/>
          </p:cNvSpPr>
          <p:nvPr>
            <p:ph type="sldNum" sz="quarter" idx="12"/>
          </p:nvPr>
        </p:nvSpPr>
        <p:spPr/>
        <p:txBody>
          <a:bodyPr/>
          <a:lstStyle/>
          <a:p>
            <a:fld id="{B883D629-996C-479C-ABB6-6799B6219525}" type="slidenum">
              <a:rPr lang="fr-CA" altLang="fr-FR" smtClean="0"/>
              <a:pPr/>
              <a:t>4</a:t>
            </a:fld>
            <a:endParaRPr lang="fr-CA" altLang="fr-FR"/>
          </a:p>
        </p:txBody>
      </p:sp>
    </p:spTree>
    <p:extLst>
      <p:ext uri="{BB962C8B-B14F-4D97-AF65-F5344CB8AC3E}">
        <p14:creationId xmlns:p14="http://schemas.microsoft.com/office/powerpoint/2010/main" val="3233046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60FDD-30BA-42F8-B083-E45F1F5865EF}"/>
              </a:ext>
            </a:extLst>
          </p:cNvPr>
          <p:cNvSpPr>
            <a:spLocks noGrp="1"/>
          </p:cNvSpPr>
          <p:nvPr>
            <p:ph type="title"/>
          </p:nvPr>
        </p:nvSpPr>
        <p:spPr/>
        <p:txBody>
          <a:bodyPr/>
          <a:lstStyle/>
          <a:p>
            <a:r>
              <a:rPr lang="en-US" sz="3600" dirty="0"/>
              <a:t>Energy saving</a:t>
            </a:r>
            <a:endParaRPr lang="en-CA" sz="3600" dirty="0"/>
          </a:p>
        </p:txBody>
      </p:sp>
      <p:sp>
        <p:nvSpPr>
          <p:cNvPr id="3" name="Content Placeholder 2">
            <a:extLst>
              <a:ext uri="{FF2B5EF4-FFF2-40B4-BE49-F238E27FC236}">
                <a16:creationId xmlns:a16="http://schemas.microsoft.com/office/drawing/2014/main" id="{D4B85D71-DC8C-43E1-8F00-9BF499FD0CB7}"/>
              </a:ext>
            </a:extLst>
          </p:cNvPr>
          <p:cNvSpPr>
            <a:spLocks noGrp="1"/>
          </p:cNvSpPr>
          <p:nvPr>
            <p:ph idx="1"/>
          </p:nvPr>
        </p:nvSpPr>
        <p:spPr>
          <a:xfrm>
            <a:off x="0" y="1628800"/>
            <a:ext cx="7418785" cy="3880773"/>
          </a:xfrm>
        </p:spPr>
        <p:txBody>
          <a:bodyPr>
            <a:normAutofit/>
          </a:bodyPr>
          <a:lstStyle/>
          <a:p>
            <a:r>
              <a:rPr lang="en-US" sz="2400" dirty="0"/>
              <a:t>Examples of energy saving:</a:t>
            </a:r>
          </a:p>
          <a:p>
            <a:pPr lvl="1"/>
            <a:r>
              <a:rPr lang="en-US" sz="2400" dirty="0"/>
              <a:t>Using more efficient conversion technologies (e.g. solid state lighting vs. incandescent filament, electrical motor vs. internal combustion engine)</a:t>
            </a:r>
          </a:p>
          <a:p>
            <a:pPr lvl="1"/>
            <a:r>
              <a:rPr lang="en-CA" sz="2400" dirty="0"/>
              <a:t>Materials with high thermal insulation, e.g. to reduce heat dissipation</a:t>
            </a:r>
          </a:p>
        </p:txBody>
      </p:sp>
      <p:sp>
        <p:nvSpPr>
          <p:cNvPr id="4" name="Slide Number Placeholder 3">
            <a:extLst>
              <a:ext uri="{FF2B5EF4-FFF2-40B4-BE49-F238E27FC236}">
                <a16:creationId xmlns:a16="http://schemas.microsoft.com/office/drawing/2014/main" id="{34DBBDA7-AA21-3CB9-E571-F6C47391EB16}"/>
              </a:ext>
            </a:extLst>
          </p:cNvPr>
          <p:cNvSpPr>
            <a:spLocks noGrp="1"/>
          </p:cNvSpPr>
          <p:nvPr>
            <p:ph type="sldNum" sz="quarter" idx="12"/>
          </p:nvPr>
        </p:nvSpPr>
        <p:spPr/>
        <p:txBody>
          <a:bodyPr/>
          <a:lstStyle/>
          <a:p>
            <a:fld id="{B883D629-996C-479C-ABB6-6799B6219525}" type="slidenum">
              <a:rPr lang="fr-CA" altLang="fr-FR" smtClean="0"/>
              <a:pPr/>
              <a:t>5</a:t>
            </a:fld>
            <a:endParaRPr lang="fr-CA" altLang="fr-FR"/>
          </a:p>
        </p:txBody>
      </p:sp>
    </p:spTree>
    <p:extLst>
      <p:ext uri="{BB962C8B-B14F-4D97-AF65-F5344CB8AC3E}">
        <p14:creationId xmlns:p14="http://schemas.microsoft.com/office/powerpoint/2010/main" val="1092557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087F6-DC46-4F0A-87C9-B8BB991032F8}"/>
              </a:ext>
            </a:extLst>
          </p:cNvPr>
          <p:cNvSpPr>
            <a:spLocks noGrp="1"/>
          </p:cNvSpPr>
          <p:nvPr>
            <p:ph type="title"/>
          </p:nvPr>
        </p:nvSpPr>
        <p:spPr/>
        <p:txBody>
          <a:bodyPr/>
          <a:lstStyle/>
          <a:p>
            <a:r>
              <a:rPr lang="en-US" sz="3600" dirty="0"/>
              <a:t>Energy storage</a:t>
            </a:r>
            <a:endParaRPr lang="en-CA" sz="3600" dirty="0"/>
          </a:p>
        </p:txBody>
      </p:sp>
      <p:sp>
        <p:nvSpPr>
          <p:cNvPr id="3" name="Content Placeholder 2">
            <a:extLst>
              <a:ext uri="{FF2B5EF4-FFF2-40B4-BE49-F238E27FC236}">
                <a16:creationId xmlns:a16="http://schemas.microsoft.com/office/drawing/2014/main" id="{8B9DB97C-52D7-4462-BEDD-43DE83D9B5E6}"/>
              </a:ext>
            </a:extLst>
          </p:cNvPr>
          <p:cNvSpPr>
            <a:spLocks noGrp="1"/>
          </p:cNvSpPr>
          <p:nvPr>
            <p:ph idx="1"/>
          </p:nvPr>
        </p:nvSpPr>
        <p:spPr>
          <a:xfrm>
            <a:off x="4927" y="1981876"/>
            <a:ext cx="7058745" cy="2945725"/>
          </a:xfrm>
        </p:spPr>
        <p:txBody>
          <a:bodyPr>
            <a:normAutofit/>
          </a:bodyPr>
          <a:lstStyle/>
          <a:p>
            <a:r>
              <a:rPr lang="en-US" sz="2600" dirty="0"/>
              <a:t>Energy can be “stored” in many forms</a:t>
            </a:r>
          </a:p>
          <a:p>
            <a:r>
              <a:rPr lang="en-US" sz="2600" dirty="0"/>
              <a:t>Electrical energy</a:t>
            </a:r>
          </a:p>
          <a:p>
            <a:pPr lvl="1"/>
            <a:r>
              <a:rPr lang="en-US" sz="2600" dirty="0"/>
              <a:t>Batteries, supercapacitors</a:t>
            </a:r>
          </a:p>
          <a:p>
            <a:r>
              <a:rPr lang="en-US" sz="2600" dirty="0"/>
              <a:t>Potential energy</a:t>
            </a:r>
          </a:p>
          <a:p>
            <a:r>
              <a:rPr lang="en-US" sz="2600" dirty="0"/>
              <a:t>Fuels (chemical energy)</a:t>
            </a:r>
          </a:p>
          <a:p>
            <a:endParaRPr lang="en-CA" sz="2600" dirty="0"/>
          </a:p>
        </p:txBody>
      </p:sp>
      <p:sp>
        <p:nvSpPr>
          <p:cNvPr id="4" name="Slide Number Placeholder 3">
            <a:extLst>
              <a:ext uri="{FF2B5EF4-FFF2-40B4-BE49-F238E27FC236}">
                <a16:creationId xmlns:a16="http://schemas.microsoft.com/office/drawing/2014/main" id="{1909F419-00E9-6940-39A0-16669CC3B47E}"/>
              </a:ext>
            </a:extLst>
          </p:cNvPr>
          <p:cNvSpPr>
            <a:spLocks noGrp="1"/>
          </p:cNvSpPr>
          <p:nvPr>
            <p:ph type="sldNum" sz="quarter" idx="12"/>
          </p:nvPr>
        </p:nvSpPr>
        <p:spPr/>
        <p:txBody>
          <a:bodyPr/>
          <a:lstStyle/>
          <a:p>
            <a:fld id="{B883D629-996C-479C-ABB6-6799B6219525}" type="slidenum">
              <a:rPr lang="fr-CA" altLang="fr-FR" smtClean="0"/>
              <a:pPr/>
              <a:t>6</a:t>
            </a:fld>
            <a:endParaRPr lang="fr-CA" altLang="fr-FR"/>
          </a:p>
        </p:txBody>
      </p:sp>
    </p:spTree>
    <p:extLst>
      <p:ext uri="{BB962C8B-B14F-4D97-AF65-F5344CB8AC3E}">
        <p14:creationId xmlns:p14="http://schemas.microsoft.com/office/powerpoint/2010/main" val="3204287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CD052-2DE1-4445-9434-C83C57B3CC58}"/>
              </a:ext>
            </a:extLst>
          </p:cNvPr>
          <p:cNvSpPr>
            <a:spLocks noGrp="1"/>
          </p:cNvSpPr>
          <p:nvPr>
            <p:ph type="title"/>
          </p:nvPr>
        </p:nvSpPr>
        <p:spPr>
          <a:xfrm>
            <a:off x="179512" y="692696"/>
            <a:ext cx="7706817" cy="1320800"/>
          </a:xfrm>
        </p:spPr>
        <p:txBody>
          <a:bodyPr/>
          <a:lstStyle/>
          <a:p>
            <a:r>
              <a:rPr lang="en-US" sz="3600" dirty="0"/>
              <a:t>Energy distribution &amp; transmission</a:t>
            </a:r>
            <a:endParaRPr lang="en-CA" sz="3600" dirty="0"/>
          </a:p>
        </p:txBody>
      </p:sp>
      <p:sp>
        <p:nvSpPr>
          <p:cNvPr id="3" name="Content Placeholder 2">
            <a:extLst>
              <a:ext uri="{FF2B5EF4-FFF2-40B4-BE49-F238E27FC236}">
                <a16:creationId xmlns:a16="http://schemas.microsoft.com/office/drawing/2014/main" id="{F7C20394-9895-4D84-A3EA-207E01D790AA}"/>
              </a:ext>
            </a:extLst>
          </p:cNvPr>
          <p:cNvSpPr>
            <a:spLocks noGrp="1"/>
          </p:cNvSpPr>
          <p:nvPr>
            <p:ph idx="1"/>
          </p:nvPr>
        </p:nvSpPr>
        <p:spPr/>
        <p:txBody>
          <a:bodyPr>
            <a:normAutofit/>
          </a:bodyPr>
          <a:lstStyle/>
          <a:p>
            <a:r>
              <a:rPr lang="en-US" sz="2600" dirty="0"/>
              <a:t>Electrical grid</a:t>
            </a:r>
          </a:p>
          <a:p>
            <a:r>
              <a:rPr lang="en-US" sz="2600" dirty="0"/>
              <a:t>Static grid</a:t>
            </a:r>
          </a:p>
          <a:p>
            <a:r>
              <a:rPr lang="en-US" sz="2600" dirty="0"/>
              <a:t>Smart grid</a:t>
            </a:r>
            <a:endParaRPr lang="en-CA" sz="2600" dirty="0"/>
          </a:p>
        </p:txBody>
      </p:sp>
      <p:sp>
        <p:nvSpPr>
          <p:cNvPr id="4" name="Slide Number Placeholder 3">
            <a:extLst>
              <a:ext uri="{FF2B5EF4-FFF2-40B4-BE49-F238E27FC236}">
                <a16:creationId xmlns:a16="http://schemas.microsoft.com/office/drawing/2014/main" id="{5A5EE945-4F7C-D993-0F17-7FCFBFE864CB}"/>
              </a:ext>
            </a:extLst>
          </p:cNvPr>
          <p:cNvSpPr>
            <a:spLocks noGrp="1"/>
          </p:cNvSpPr>
          <p:nvPr>
            <p:ph type="sldNum" sz="quarter" idx="12"/>
          </p:nvPr>
        </p:nvSpPr>
        <p:spPr/>
        <p:txBody>
          <a:bodyPr/>
          <a:lstStyle/>
          <a:p>
            <a:fld id="{B883D629-996C-479C-ABB6-6799B6219525}" type="slidenum">
              <a:rPr lang="fr-CA" altLang="fr-FR" smtClean="0"/>
              <a:pPr/>
              <a:t>7</a:t>
            </a:fld>
            <a:endParaRPr lang="fr-CA" altLang="fr-FR"/>
          </a:p>
        </p:txBody>
      </p:sp>
    </p:spTree>
    <p:extLst>
      <p:ext uri="{BB962C8B-B14F-4D97-AF65-F5344CB8AC3E}">
        <p14:creationId xmlns:p14="http://schemas.microsoft.com/office/powerpoint/2010/main" val="802479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4D3AF-C49E-2CF9-6055-65FDF9BF491F}"/>
              </a:ext>
            </a:extLst>
          </p:cNvPr>
          <p:cNvSpPr>
            <a:spLocks noGrp="1"/>
          </p:cNvSpPr>
          <p:nvPr>
            <p:ph type="title"/>
          </p:nvPr>
        </p:nvSpPr>
        <p:spPr>
          <a:xfrm>
            <a:off x="129019" y="188640"/>
            <a:ext cx="6347713" cy="731168"/>
          </a:xfrm>
        </p:spPr>
        <p:txBody>
          <a:bodyPr/>
          <a:lstStyle/>
          <a:p>
            <a:r>
              <a:rPr lang="en-CA" dirty="0"/>
              <a:t>European grid</a:t>
            </a:r>
          </a:p>
        </p:txBody>
      </p:sp>
      <p:sp>
        <p:nvSpPr>
          <p:cNvPr id="4" name="Slide Number Placeholder 3">
            <a:extLst>
              <a:ext uri="{FF2B5EF4-FFF2-40B4-BE49-F238E27FC236}">
                <a16:creationId xmlns:a16="http://schemas.microsoft.com/office/drawing/2014/main" id="{87550FC1-11F6-6B64-DBA1-92B279E29C76}"/>
              </a:ext>
            </a:extLst>
          </p:cNvPr>
          <p:cNvSpPr>
            <a:spLocks noGrp="1"/>
          </p:cNvSpPr>
          <p:nvPr>
            <p:ph type="sldNum" sz="quarter" idx="12"/>
          </p:nvPr>
        </p:nvSpPr>
        <p:spPr/>
        <p:txBody>
          <a:bodyPr/>
          <a:lstStyle/>
          <a:p>
            <a:fld id="{B883D629-996C-479C-ABB6-6799B6219525}" type="slidenum">
              <a:rPr lang="fr-CA" altLang="fr-FR" smtClean="0"/>
              <a:pPr/>
              <a:t>8</a:t>
            </a:fld>
            <a:endParaRPr lang="fr-CA" altLang="fr-FR"/>
          </a:p>
        </p:txBody>
      </p:sp>
      <p:pic>
        <p:nvPicPr>
          <p:cNvPr id="6" name="Picture 5" descr="Map&#10;&#10;Description automatically generated">
            <a:extLst>
              <a:ext uri="{FF2B5EF4-FFF2-40B4-BE49-F238E27FC236}">
                <a16:creationId xmlns:a16="http://schemas.microsoft.com/office/drawing/2014/main" id="{DD765060-8C69-FF24-EDA3-37836F876C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947792"/>
            <a:ext cx="5544616" cy="5619206"/>
          </a:xfrm>
          <a:prstGeom prst="rect">
            <a:avLst/>
          </a:prstGeom>
        </p:spPr>
      </p:pic>
    </p:spTree>
    <p:extLst>
      <p:ext uri="{BB962C8B-B14F-4D97-AF65-F5344CB8AC3E}">
        <p14:creationId xmlns:p14="http://schemas.microsoft.com/office/powerpoint/2010/main" val="1526941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C8EC75-E700-D707-D452-ADF79022C067}"/>
              </a:ext>
            </a:extLst>
          </p:cNvPr>
          <p:cNvSpPr>
            <a:spLocks noGrp="1"/>
          </p:cNvSpPr>
          <p:nvPr>
            <p:ph idx="1"/>
          </p:nvPr>
        </p:nvSpPr>
        <p:spPr>
          <a:xfrm>
            <a:off x="0" y="692696"/>
            <a:ext cx="9144000" cy="6165304"/>
          </a:xfrm>
        </p:spPr>
        <p:txBody>
          <a:bodyPr>
            <a:normAutofit fontScale="92500" lnSpcReduction="10000"/>
          </a:bodyPr>
          <a:lstStyle/>
          <a:p>
            <a:r>
              <a:rPr lang="en-US" dirty="0"/>
              <a:t>The electrical grid is the electrical power system network comprised of the generating plant, the transmission lines, the substation, transformers, the distribution lines and the consumer.</a:t>
            </a:r>
          </a:p>
          <a:p>
            <a:r>
              <a:rPr lang="en-US" dirty="0"/>
              <a:t>Traditionally, </a:t>
            </a:r>
            <a:r>
              <a:rPr lang="en-US" dirty="0">
                <a:hlinkClick r:id="rId2"/>
              </a:rPr>
              <a:t>electricity</a:t>
            </a:r>
            <a:r>
              <a:rPr lang="en-US" dirty="0"/>
              <a:t> generation facilities have been developed in locations far from consumption </a:t>
            </a:r>
            <a:r>
              <a:rPr lang="en-US" dirty="0" err="1"/>
              <a:t>centres</a:t>
            </a:r>
            <a:r>
              <a:rPr lang="en-US" dirty="0"/>
              <a:t> with the electric grid connecting the two</a:t>
            </a:r>
            <a:r>
              <a:rPr lang="en-US" baseline="30000" dirty="0">
                <a:hlinkClick r:id="rId3"/>
              </a:rPr>
              <a:t>1</a:t>
            </a:r>
            <a:r>
              <a:rPr lang="en-US" dirty="0"/>
              <a:t>.</a:t>
            </a:r>
          </a:p>
          <a:p>
            <a:r>
              <a:rPr lang="en-US" dirty="0"/>
              <a:t>The electrical grid is divided into three main components</a:t>
            </a:r>
            <a:r>
              <a:rPr lang="en-US" baseline="30000" dirty="0">
                <a:hlinkClick r:id="rId4"/>
              </a:rPr>
              <a:t>2</a:t>
            </a:r>
            <a:r>
              <a:rPr lang="en-US" dirty="0"/>
              <a:t>:</a:t>
            </a:r>
          </a:p>
          <a:p>
            <a:pPr>
              <a:buFont typeface="Arial" panose="020B0604020202020204" pitchFamily="34" charset="0"/>
              <a:buChar char="•"/>
            </a:pPr>
            <a:r>
              <a:rPr lang="en-US" b="1" dirty="0"/>
              <a:t>GENERATION</a:t>
            </a:r>
            <a:r>
              <a:rPr lang="en-US" dirty="0"/>
              <a:t> – There are two types of generation – centralized and decentralized.  Centralized generation refers to large-scale generation far from consumption. This includes </a:t>
            </a:r>
            <a:r>
              <a:rPr lang="en-US" dirty="0">
                <a:hlinkClick r:id="rId5"/>
              </a:rPr>
              <a:t>coal</a:t>
            </a:r>
            <a:r>
              <a:rPr lang="en-US" dirty="0"/>
              <a:t>, </a:t>
            </a:r>
            <a:r>
              <a:rPr lang="en-US" dirty="0">
                <a:hlinkClick r:id="rId6"/>
              </a:rPr>
              <a:t>nuclear</a:t>
            </a:r>
            <a:r>
              <a:rPr lang="en-US" dirty="0"/>
              <a:t>, </a:t>
            </a:r>
            <a:r>
              <a:rPr lang="en-US" dirty="0">
                <a:hlinkClick r:id="rId7"/>
              </a:rPr>
              <a:t>natural gas</a:t>
            </a:r>
            <a:r>
              <a:rPr lang="en-US" dirty="0"/>
              <a:t>, </a:t>
            </a:r>
            <a:r>
              <a:rPr lang="en-US" dirty="0">
                <a:hlinkClick r:id="rId8"/>
              </a:rPr>
              <a:t>hydro</a:t>
            </a:r>
            <a:r>
              <a:rPr lang="en-US" dirty="0"/>
              <a:t>, </a:t>
            </a:r>
            <a:r>
              <a:rPr lang="en-US" dirty="0">
                <a:hlinkClick r:id="rId9"/>
              </a:rPr>
              <a:t>wind</a:t>
            </a:r>
            <a:r>
              <a:rPr lang="en-US" dirty="0"/>
              <a:t> farms and large </a:t>
            </a:r>
            <a:r>
              <a:rPr lang="en-US" dirty="0">
                <a:hlinkClick r:id="rId10"/>
              </a:rPr>
              <a:t>solar</a:t>
            </a:r>
            <a:r>
              <a:rPr lang="en-US" dirty="0"/>
              <a:t> arrays.  The grid connects centralized power to consumers.  Decentralized generation occurs close to consumption, for example rooftop solar.</a:t>
            </a:r>
          </a:p>
          <a:p>
            <a:pPr>
              <a:buFont typeface="Arial" panose="020B0604020202020204" pitchFamily="34" charset="0"/>
              <a:buChar char="•"/>
            </a:pPr>
            <a:r>
              <a:rPr lang="en-US" b="1" dirty="0"/>
              <a:t>TRANSMISSION and DISTRIBUTION-</a:t>
            </a:r>
            <a:r>
              <a:rPr lang="en-US" dirty="0"/>
              <a:t> Transmission includes transformers, substations and power lines that transport electricity from where it is generated to points of consumption. When electricity is at high voltages, transmission losses are minimized over long distances and resistive transmission lines.   Therefore, at the point of generation, substations contain transformers that step-up the voltage of electricity so that it can be transmitted.  Transmission is achieved via powerlines and can occur either overhead or underground.  When it arrives at points of consumption, another substation is found to step-down the voltage for end-use consumption</a:t>
            </a:r>
            <a:r>
              <a:rPr lang="en-US" baseline="30000" dirty="0">
                <a:hlinkClick r:id="rId11"/>
              </a:rPr>
              <a:t>3</a:t>
            </a:r>
            <a:r>
              <a:rPr lang="en-US" dirty="0"/>
              <a:t>.</a:t>
            </a:r>
          </a:p>
          <a:p>
            <a:pPr>
              <a:buFont typeface="Arial" panose="020B0604020202020204" pitchFamily="34" charset="0"/>
              <a:buChar char="•"/>
            </a:pPr>
            <a:r>
              <a:rPr lang="en-US" b="1" dirty="0"/>
              <a:t>CONSUMPTION</a:t>
            </a:r>
            <a:r>
              <a:rPr lang="en-US" dirty="0"/>
              <a:t> – There are various types of consumers; namely industrial, commercial and residential consumers. Each of these consumers has different needs but in general electricity delivers important energy services like light and power for appliances .</a:t>
            </a:r>
          </a:p>
        </p:txBody>
      </p:sp>
      <p:sp>
        <p:nvSpPr>
          <p:cNvPr id="4" name="Slide Number Placeholder 3">
            <a:extLst>
              <a:ext uri="{FF2B5EF4-FFF2-40B4-BE49-F238E27FC236}">
                <a16:creationId xmlns:a16="http://schemas.microsoft.com/office/drawing/2014/main" id="{5E18F949-3FEB-6CE8-76D2-18A971FCBDEB}"/>
              </a:ext>
            </a:extLst>
          </p:cNvPr>
          <p:cNvSpPr>
            <a:spLocks noGrp="1"/>
          </p:cNvSpPr>
          <p:nvPr>
            <p:ph type="sldNum" sz="quarter" idx="12"/>
          </p:nvPr>
        </p:nvSpPr>
        <p:spPr/>
        <p:txBody>
          <a:bodyPr/>
          <a:lstStyle/>
          <a:p>
            <a:fld id="{B883D629-996C-479C-ABB6-6799B6219525}" type="slidenum">
              <a:rPr lang="fr-CA" altLang="fr-FR" smtClean="0"/>
              <a:pPr/>
              <a:t>9</a:t>
            </a:fld>
            <a:endParaRPr lang="fr-CA" altLang="fr-FR"/>
          </a:p>
        </p:txBody>
      </p:sp>
    </p:spTree>
    <p:extLst>
      <p:ext uri="{BB962C8B-B14F-4D97-AF65-F5344CB8AC3E}">
        <p14:creationId xmlns:p14="http://schemas.microsoft.com/office/powerpoint/2010/main" val="120532813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44016</TotalTime>
  <Words>536</Words>
  <Application>Microsoft Office PowerPoint</Application>
  <PresentationFormat>On-screen Show (4:3)</PresentationFormat>
  <Paragraphs>56</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Arial Rounded MT Bold</vt:lpstr>
      <vt:lpstr>Calibri</vt:lpstr>
      <vt:lpstr>Trebuchet MS</vt:lpstr>
      <vt:lpstr>Wingdings 3</vt:lpstr>
      <vt:lpstr>Facet</vt:lpstr>
      <vt:lpstr>Energie Rinnovabili Laurea Magistrale in Chimica </vt:lpstr>
      <vt:lpstr>n.5</vt:lpstr>
      <vt:lpstr>Energy Operations</vt:lpstr>
      <vt:lpstr>Examples of energy conversion</vt:lpstr>
      <vt:lpstr>Energy saving</vt:lpstr>
      <vt:lpstr>Energy storage</vt:lpstr>
      <vt:lpstr>Energy distribution &amp; transmission</vt:lpstr>
      <vt:lpstr>European grid</vt:lpstr>
      <vt:lpstr>PowerPoint Presentation</vt:lpstr>
      <vt:lpstr>Smart grid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Desbiens Simon</dc:creator>
  <cp:lastModifiedBy>Rosei, Federico</cp:lastModifiedBy>
  <cp:revision>279</cp:revision>
  <cp:lastPrinted>2014-04-07T04:26:14Z</cp:lastPrinted>
  <dcterms:created xsi:type="dcterms:W3CDTF">2014-03-26T13:54:38Z</dcterms:created>
  <dcterms:modified xsi:type="dcterms:W3CDTF">2023-03-09T14:47:16Z</dcterms:modified>
</cp:coreProperties>
</file>