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3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0" r:id="rId3"/>
    <p:sldId id="336" r:id="rId4"/>
    <p:sldId id="258" r:id="rId5"/>
    <p:sldId id="391" r:id="rId6"/>
    <p:sldId id="392" r:id="rId7"/>
    <p:sldId id="398" r:id="rId8"/>
    <p:sldId id="410" r:id="rId9"/>
    <p:sldId id="411" r:id="rId10"/>
    <p:sldId id="395" r:id="rId11"/>
    <p:sldId id="396" r:id="rId12"/>
    <p:sldId id="397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393" r:id="rId21"/>
    <p:sldId id="394" r:id="rId22"/>
    <p:sldId id="406" r:id="rId23"/>
    <p:sldId id="417" r:id="rId24"/>
    <p:sldId id="412" r:id="rId25"/>
    <p:sldId id="416" r:id="rId26"/>
  </p:sldIdLst>
  <p:sldSz cx="8604250" cy="6427788"/>
  <p:notesSz cx="6858000" cy="9144000"/>
  <p:defaultTextStyle>
    <a:defPPr>
      <a:defRPr lang="it-IT"/>
    </a:defPPr>
    <a:lvl1pPr marL="0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4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8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52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7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22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06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89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74" algn="l" defTabSz="4568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0" autoAdjust="0"/>
    <p:restoredTop sz="95091" autoAdjust="0"/>
  </p:normalViewPr>
  <p:slideViewPr>
    <p:cSldViewPr snapToGrid="0" snapToObjects="1">
      <p:cViewPr varScale="1">
        <p:scale>
          <a:sx n="69" d="100"/>
          <a:sy n="69" d="100"/>
        </p:scale>
        <p:origin x="960" y="200"/>
      </p:cViewPr>
      <p:guideLst>
        <p:guide orient="horz" pos="2025"/>
        <p:guide pos="27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66B55-251B-F84E-BE45-7F62978DD635}" type="doc">
      <dgm:prSet loTypeId="urn:microsoft.com/office/officeart/2005/8/layout/arrow3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F409BF8F-F5FC-1B42-BD4D-8F51E7D0132E}">
      <dgm:prSet phldrT="[Testo]"/>
      <dgm:spPr/>
      <dgm:t>
        <a:bodyPr/>
        <a:lstStyle/>
        <a:p>
          <a:r>
            <a:rPr lang="it-IT" dirty="0"/>
            <a:t>FONTI NAZIONALI /INTERNAZIONALI</a:t>
          </a:r>
        </a:p>
      </dgm:t>
    </dgm:pt>
    <dgm:pt modelId="{8CF8AC6B-ACA4-4049-826C-A2C818FA49FE}" type="parTrans" cxnId="{88BAD3D1-F79D-D646-9C06-78F3B3A390B3}">
      <dgm:prSet/>
      <dgm:spPr/>
      <dgm:t>
        <a:bodyPr/>
        <a:lstStyle/>
        <a:p>
          <a:endParaRPr lang="it-IT"/>
        </a:p>
      </dgm:t>
    </dgm:pt>
    <dgm:pt modelId="{201160EB-A533-224C-8097-4CB419DEFAF1}" type="sibTrans" cxnId="{88BAD3D1-F79D-D646-9C06-78F3B3A390B3}">
      <dgm:prSet/>
      <dgm:spPr/>
      <dgm:t>
        <a:bodyPr/>
        <a:lstStyle/>
        <a:p>
          <a:endParaRPr lang="it-IT"/>
        </a:p>
      </dgm:t>
    </dgm:pt>
    <dgm:pt modelId="{5195DFBF-381A-CA48-AB2A-8608AB763A75}">
      <dgm:prSet phldrT="[Testo]"/>
      <dgm:spPr/>
      <dgm:t>
        <a:bodyPr/>
        <a:lstStyle/>
        <a:p>
          <a:r>
            <a:rPr lang="it-IT" dirty="0"/>
            <a:t>FONTI UE</a:t>
          </a:r>
        </a:p>
      </dgm:t>
    </dgm:pt>
    <dgm:pt modelId="{D39B07CC-BB5E-AD46-A2A6-2C19EC7BFA9A}" type="parTrans" cxnId="{FBC3D4FA-7E83-6A44-B4AE-B61D72071D45}">
      <dgm:prSet/>
      <dgm:spPr/>
      <dgm:t>
        <a:bodyPr/>
        <a:lstStyle/>
        <a:p>
          <a:endParaRPr lang="it-IT"/>
        </a:p>
      </dgm:t>
    </dgm:pt>
    <dgm:pt modelId="{9A675E75-0FCA-7647-B23B-8159D776F25E}" type="sibTrans" cxnId="{FBC3D4FA-7E83-6A44-B4AE-B61D72071D45}">
      <dgm:prSet/>
      <dgm:spPr/>
      <dgm:t>
        <a:bodyPr/>
        <a:lstStyle/>
        <a:p>
          <a:endParaRPr lang="it-IT"/>
        </a:p>
      </dgm:t>
    </dgm:pt>
    <dgm:pt modelId="{A0A0BD9E-5C3A-4E41-8860-E56205BAB659}" type="pres">
      <dgm:prSet presAssocID="{2AD66B55-251B-F84E-BE45-7F62978DD635}" presName="compositeShape" presStyleCnt="0">
        <dgm:presLayoutVars>
          <dgm:chMax val="2"/>
          <dgm:dir/>
          <dgm:resizeHandles val="exact"/>
        </dgm:presLayoutVars>
      </dgm:prSet>
      <dgm:spPr/>
    </dgm:pt>
    <dgm:pt modelId="{307CE39B-4337-7846-A886-0AB27224AD7D}" type="pres">
      <dgm:prSet presAssocID="{2AD66B55-251B-F84E-BE45-7F62978DD635}" presName="divider" presStyleLbl="fgShp" presStyleIdx="0" presStyleCnt="1"/>
      <dgm:spPr/>
    </dgm:pt>
    <dgm:pt modelId="{C7185B53-D088-684E-9E20-2DF0DC248487}" type="pres">
      <dgm:prSet presAssocID="{F409BF8F-F5FC-1B42-BD4D-8F51E7D0132E}" presName="downArrow" presStyleLbl="node1" presStyleIdx="0" presStyleCnt="2"/>
      <dgm:spPr/>
    </dgm:pt>
    <dgm:pt modelId="{61418A15-72BF-C048-8C8F-3B34E0610B1F}" type="pres">
      <dgm:prSet presAssocID="{F409BF8F-F5FC-1B42-BD4D-8F51E7D0132E}" presName="downArrowText" presStyleLbl="revTx" presStyleIdx="0" presStyleCnt="2">
        <dgm:presLayoutVars>
          <dgm:bulletEnabled val="1"/>
        </dgm:presLayoutVars>
      </dgm:prSet>
      <dgm:spPr/>
    </dgm:pt>
    <dgm:pt modelId="{33DB38C3-94FB-5446-AEE3-7DFDC65CF4A1}" type="pres">
      <dgm:prSet presAssocID="{5195DFBF-381A-CA48-AB2A-8608AB763A75}" presName="upArrow" presStyleLbl="node1" presStyleIdx="1" presStyleCnt="2"/>
      <dgm:spPr/>
    </dgm:pt>
    <dgm:pt modelId="{F9B0D0B2-23BF-EB4D-963D-8E709D397595}" type="pres">
      <dgm:prSet presAssocID="{5195DFBF-381A-CA48-AB2A-8608AB763A7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04AC38C-E79B-394F-8F80-17FDE119603B}" type="presOf" srcId="{5195DFBF-381A-CA48-AB2A-8608AB763A75}" destId="{F9B0D0B2-23BF-EB4D-963D-8E709D397595}" srcOrd="0" destOrd="0" presId="urn:microsoft.com/office/officeart/2005/8/layout/arrow3"/>
    <dgm:cxn modelId="{BB1FC394-FF17-AC43-BF88-351504F7753E}" type="presOf" srcId="{F409BF8F-F5FC-1B42-BD4D-8F51E7D0132E}" destId="{61418A15-72BF-C048-8C8F-3B34E0610B1F}" srcOrd="0" destOrd="0" presId="urn:microsoft.com/office/officeart/2005/8/layout/arrow3"/>
    <dgm:cxn modelId="{DD0B579B-4DFA-8542-BBCB-71B3D0597406}" type="presOf" srcId="{2AD66B55-251B-F84E-BE45-7F62978DD635}" destId="{A0A0BD9E-5C3A-4E41-8860-E56205BAB659}" srcOrd="0" destOrd="0" presId="urn:microsoft.com/office/officeart/2005/8/layout/arrow3"/>
    <dgm:cxn modelId="{88BAD3D1-F79D-D646-9C06-78F3B3A390B3}" srcId="{2AD66B55-251B-F84E-BE45-7F62978DD635}" destId="{F409BF8F-F5FC-1B42-BD4D-8F51E7D0132E}" srcOrd="0" destOrd="0" parTransId="{8CF8AC6B-ACA4-4049-826C-A2C818FA49FE}" sibTransId="{201160EB-A533-224C-8097-4CB419DEFAF1}"/>
    <dgm:cxn modelId="{FBC3D4FA-7E83-6A44-B4AE-B61D72071D45}" srcId="{2AD66B55-251B-F84E-BE45-7F62978DD635}" destId="{5195DFBF-381A-CA48-AB2A-8608AB763A75}" srcOrd="1" destOrd="0" parTransId="{D39B07CC-BB5E-AD46-A2A6-2C19EC7BFA9A}" sibTransId="{9A675E75-0FCA-7647-B23B-8159D776F25E}"/>
    <dgm:cxn modelId="{D2DD8B63-02B4-0648-ACAE-A903EA3EC56D}" type="presParOf" srcId="{A0A0BD9E-5C3A-4E41-8860-E56205BAB659}" destId="{307CE39B-4337-7846-A886-0AB27224AD7D}" srcOrd="0" destOrd="0" presId="urn:microsoft.com/office/officeart/2005/8/layout/arrow3"/>
    <dgm:cxn modelId="{9BF106B6-FFFB-6044-ADBA-F2CC1029D8C0}" type="presParOf" srcId="{A0A0BD9E-5C3A-4E41-8860-E56205BAB659}" destId="{C7185B53-D088-684E-9E20-2DF0DC248487}" srcOrd="1" destOrd="0" presId="urn:microsoft.com/office/officeart/2005/8/layout/arrow3"/>
    <dgm:cxn modelId="{858C583E-C690-7848-86C1-069CB8ABA007}" type="presParOf" srcId="{A0A0BD9E-5C3A-4E41-8860-E56205BAB659}" destId="{61418A15-72BF-C048-8C8F-3B34E0610B1F}" srcOrd="2" destOrd="0" presId="urn:microsoft.com/office/officeart/2005/8/layout/arrow3"/>
    <dgm:cxn modelId="{EF22B26D-40E2-154F-951E-E184EC2CEA35}" type="presParOf" srcId="{A0A0BD9E-5C3A-4E41-8860-E56205BAB659}" destId="{33DB38C3-94FB-5446-AEE3-7DFDC65CF4A1}" srcOrd="3" destOrd="0" presId="urn:microsoft.com/office/officeart/2005/8/layout/arrow3"/>
    <dgm:cxn modelId="{3EA56EB0-FAEF-B944-B301-BE905F644A28}" type="presParOf" srcId="{A0A0BD9E-5C3A-4E41-8860-E56205BAB659}" destId="{F9B0D0B2-23BF-EB4D-963D-8E709D39759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/>
            <a:t>GIUDICE COMPETENTE?</a:t>
          </a:r>
          <a:endParaRPr lang="it-IT" dirty="0"/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/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/>
      <dgm:spPr/>
      <dgm:t>
        <a:bodyPr/>
        <a:lstStyle/>
        <a:p>
          <a:r>
            <a:rPr lang="it-IT" dirty="0"/>
            <a:t>LEGGE APPLICABILE? 1principi generali         2 norme speciali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 custLinFactNeighborX="3015" custLinFactNeighborY="24417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DCF0B703-0879-F441-ADFA-824009442FBF}" type="presOf" srcId="{76B96472-73F1-3840-AA9D-715D5E3A8B1D}" destId="{F32A6A13-C231-FC41-B8D0-546D0D6C57D5}" srcOrd="0" destOrd="0" presId="urn:microsoft.com/office/officeart/2005/8/layout/hProcess10#2"/>
    <dgm:cxn modelId="{6DC7B50D-4039-054C-8A46-451DA6AEC6A4}" type="presOf" srcId="{94D124C4-42D5-8846-A736-64039C2EFEE4}" destId="{83B26274-840C-7447-8AD3-ADF7E33B351C}" srcOrd="0" destOrd="0" presId="urn:microsoft.com/office/officeart/2005/8/layout/hProcess10#2"/>
    <dgm:cxn modelId="{E3B6F438-482F-2E4D-97F8-6074B6D87502}" type="presOf" srcId="{D67A3EFA-018E-F743-8E29-D9D9510B449C}" destId="{96860BC9-4E2A-C14C-9126-F0BBC9AC0088}" srcOrd="0" destOrd="0" presId="urn:microsoft.com/office/officeart/2005/8/layout/hProcess10#2"/>
    <dgm:cxn modelId="{22FAEF3B-B162-1049-801A-5A5E10F1BCBD}" type="presOf" srcId="{E8ABE267-449E-324F-8A3D-C3362C5CDA44}" destId="{E6658B98-44DF-8942-84C7-582A48D3623C}" srcOrd="0" destOrd="0" presId="urn:microsoft.com/office/officeart/2005/8/layout/hProcess10#2"/>
    <dgm:cxn modelId="{66C5E34D-C3FF-FF47-A53C-34DFA17DEC60}" type="presOf" srcId="{57B0FC32-E1B1-4F46-B560-79F8B5B72E4D}" destId="{81D1D129-B083-9549-9CEB-B84C23AEB727}" srcOrd="0" destOrd="0" presId="urn:microsoft.com/office/officeart/2005/8/layout/hProcess10#2"/>
    <dgm:cxn modelId="{4EE4155D-081F-D048-8953-460390131060}" type="presOf" srcId="{187DF539-CA03-3846-9498-8E347E8DE844}" destId="{0AE88C65-D4D9-1348-98C9-BA815C416C2B}" srcOrd="0" destOrd="0" presId="urn:microsoft.com/office/officeart/2005/8/layout/hProcess10#2"/>
    <dgm:cxn modelId="{2337638C-1308-934F-921F-6B3932266B69}" type="presOf" srcId="{57B0FC32-E1B1-4F46-B560-79F8B5B72E4D}" destId="{030ED8D7-C1BA-7E4C-901F-093B304CAFEE}" srcOrd="1" destOrd="0" presId="urn:microsoft.com/office/officeart/2005/8/layout/hProcess10#2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196AA1CE-E9DE-554E-B7A8-11AEFF399041}" type="presOf" srcId="{187DF539-CA03-3846-9498-8E347E8DE844}" destId="{2451B637-5F7A-6242-978B-268B406C838F}" srcOrd="1" destOrd="0" presId="urn:microsoft.com/office/officeart/2005/8/layout/hProcess10#2"/>
    <dgm:cxn modelId="{AC503BA5-5EE8-5140-A5FE-F279D5C24785}" type="presParOf" srcId="{E6658B98-44DF-8942-84C7-582A48D3623C}" destId="{8A98C0BC-B085-344F-99DD-4F374346CB0C}" srcOrd="0" destOrd="0" presId="urn:microsoft.com/office/officeart/2005/8/layout/hProcess10#2"/>
    <dgm:cxn modelId="{04C38A11-97B8-244D-AD51-C6323910A80A}" type="presParOf" srcId="{8A98C0BC-B085-344F-99DD-4F374346CB0C}" destId="{45443ABE-B690-844D-BEF6-FD0C529099E9}" srcOrd="0" destOrd="0" presId="urn:microsoft.com/office/officeart/2005/8/layout/hProcess10#2"/>
    <dgm:cxn modelId="{0E7D3838-3D53-F642-9B49-55B0E8F86195}" type="presParOf" srcId="{8A98C0BC-B085-344F-99DD-4F374346CB0C}" destId="{83B26274-840C-7447-8AD3-ADF7E33B351C}" srcOrd="1" destOrd="0" presId="urn:microsoft.com/office/officeart/2005/8/layout/hProcess10#2"/>
    <dgm:cxn modelId="{AAF35165-BE25-4B4F-A692-0F5B1E1CE12A}" type="presParOf" srcId="{E6658B98-44DF-8942-84C7-582A48D3623C}" destId="{81D1D129-B083-9549-9CEB-B84C23AEB727}" srcOrd="1" destOrd="0" presId="urn:microsoft.com/office/officeart/2005/8/layout/hProcess10#2"/>
    <dgm:cxn modelId="{D226F0C7-2C91-D747-B338-E6D5BFD1E22A}" type="presParOf" srcId="{81D1D129-B083-9549-9CEB-B84C23AEB727}" destId="{030ED8D7-C1BA-7E4C-901F-093B304CAFEE}" srcOrd="0" destOrd="0" presId="urn:microsoft.com/office/officeart/2005/8/layout/hProcess10#2"/>
    <dgm:cxn modelId="{DB507A9A-5699-A447-ACC5-C876835B1ACA}" type="presParOf" srcId="{E6658B98-44DF-8942-84C7-582A48D3623C}" destId="{41EDBA2B-DA6E-3248-AC82-3724FB57BAE9}" srcOrd="2" destOrd="0" presId="urn:microsoft.com/office/officeart/2005/8/layout/hProcess10#2"/>
    <dgm:cxn modelId="{E2DA8FAB-713B-4F44-A492-47BB091F82DB}" type="presParOf" srcId="{41EDBA2B-DA6E-3248-AC82-3724FB57BAE9}" destId="{3CD06AAE-34C8-D44B-B620-203C0A6CEDC6}" srcOrd="0" destOrd="0" presId="urn:microsoft.com/office/officeart/2005/8/layout/hProcess10#2"/>
    <dgm:cxn modelId="{0952BA56-5421-354F-BB94-18F7E748C64F}" type="presParOf" srcId="{41EDBA2B-DA6E-3248-AC82-3724FB57BAE9}" destId="{96860BC9-4E2A-C14C-9126-F0BBC9AC0088}" srcOrd="1" destOrd="0" presId="urn:microsoft.com/office/officeart/2005/8/layout/hProcess10#2"/>
    <dgm:cxn modelId="{3913B42B-A3E5-3E4C-9467-77D95CB56E03}" type="presParOf" srcId="{E6658B98-44DF-8942-84C7-582A48D3623C}" destId="{0AE88C65-D4D9-1348-98C9-BA815C416C2B}" srcOrd="3" destOrd="0" presId="urn:microsoft.com/office/officeart/2005/8/layout/hProcess10#2"/>
    <dgm:cxn modelId="{3613500F-0D87-2A4E-AF87-B510B7114393}" type="presParOf" srcId="{0AE88C65-D4D9-1348-98C9-BA815C416C2B}" destId="{2451B637-5F7A-6242-978B-268B406C838F}" srcOrd="0" destOrd="0" presId="urn:microsoft.com/office/officeart/2005/8/layout/hProcess10#2"/>
    <dgm:cxn modelId="{5B371BF3-C400-B946-9561-363FFDC673DD}" type="presParOf" srcId="{E6658B98-44DF-8942-84C7-582A48D3623C}" destId="{0E8D772E-D067-3140-B94F-FA2B24749931}" srcOrd="4" destOrd="0" presId="urn:microsoft.com/office/officeart/2005/8/layout/hProcess10#2"/>
    <dgm:cxn modelId="{A7804C11-E7E1-804A-B960-871CFB745041}" type="presParOf" srcId="{0E8D772E-D067-3140-B94F-FA2B24749931}" destId="{2ACBA83D-6DAD-274C-970B-5CDD5A018325}" srcOrd="0" destOrd="0" presId="urn:microsoft.com/office/officeart/2005/8/layout/hProcess10#2"/>
    <dgm:cxn modelId="{A1587A51-167F-094C-8C13-F9D29204F06C}" type="presParOf" srcId="{0E8D772E-D067-3140-B94F-FA2B24749931}" destId="{F32A6A13-C231-FC41-B8D0-546D0D6C57D5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5C43C-39BF-C748-9B46-3434ED2C3D31}" type="doc">
      <dgm:prSet loTypeId="urn:microsoft.com/office/officeart/2005/8/layout/arrow2" loCatId="" qsTypeId="urn:microsoft.com/office/officeart/2005/8/quickstyle/3D1" qsCatId="3D" csTypeId="urn:microsoft.com/office/officeart/2005/8/colors/accent2_2" csCatId="accent2" phldr="1"/>
      <dgm:spPr/>
    </dgm:pt>
    <dgm:pt modelId="{ACD27ADE-63D5-C241-94EC-BB19F94B2583}">
      <dgm:prSet phldrT="[Testo]" custT="1"/>
      <dgm:spPr/>
      <dgm:t>
        <a:bodyPr/>
        <a:lstStyle/>
        <a:p>
          <a:r>
            <a:rPr lang="it-IT" sz="1400" dirty="0">
              <a:solidFill>
                <a:schemeClr val="tx1"/>
              </a:solidFill>
            </a:rPr>
            <a:t>TRATTATO DI BRUXELLES </a:t>
          </a:r>
          <a:r>
            <a:rPr lang="it-IT" sz="900" dirty="0">
              <a:solidFill>
                <a:schemeClr val="bg1"/>
              </a:solidFill>
            </a:rPr>
            <a:t>1965/TRATTATO DI LUSSEMBURGO 1970</a:t>
          </a:r>
        </a:p>
      </dgm:t>
    </dgm:pt>
    <dgm:pt modelId="{112B9864-F2CA-9E4D-9F55-3F08DDB011C2}" type="parTrans" cxnId="{6FB2B7BD-292B-E044-9C49-E367389CC477}">
      <dgm:prSet/>
      <dgm:spPr/>
      <dgm:t>
        <a:bodyPr/>
        <a:lstStyle/>
        <a:p>
          <a:endParaRPr lang="it-IT"/>
        </a:p>
      </dgm:t>
    </dgm:pt>
    <dgm:pt modelId="{E0C274B9-1490-3246-B59B-54017B4C5934}" type="sibTrans" cxnId="{6FB2B7BD-292B-E044-9C49-E367389CC477}">
      <dgm:prSet/>
      <dgm:spPr/>
      <dgm:t>
        <a:bodyPr/>
        <a:lstStyle/>
        <a:p>
          <a:endParaRPr lang="it-IT"/>
        </a:p>
      </dgm:t>
    </dgm:pt>
    <dgm:pt modelId="{902BB6A6-F6B0-164F-9C42-B3D0A628348D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ATTO UNICO EUROPEO 1986</a:t>
          </a:r>
        </a:p>
      </dgm:t>
    </dgm:pt>
    <dgm:pt modelId="{972351F5-AB0C-5443-9170-D791A7606679}" type="parTrans" cxnId="{94D204A7-A596-F249-98AE-0CFB8CDA3C0F}">
      <dgm:prSet/>
      <dgm:spPr/>
      <dgm:t>
        <a:bodyPr/>
        <a:lstStyle/>
        <a:p>
          <a:endParaRPr lang="it-IT"/>
        </a:p>
      </dgm:t>
    </dgm:pt>
    <dgm:pt modelId="{1339B933-50E2-494D-900C-2697EC55A441}" type="sibTrans" cxnId="{94D204A7-A596-F249-98AE-0CFB8CDA3C0F}">
      <dgm:prSet/>
      <dgm:spPr/>
      <dgm:t>
        <a:bodyPr/>
        <a:lstStyle/>
        <a:p>
          <a:endParaRPr lang="it-IT"/>
        </a:p>
      </dgm:t>
    </dgm:pt>
    <dgm:pt modelId="{CDEDEDC6-F429-8741-9B8A-DCD70FC4D1EC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TRATTATO DI MAASTRICHT 1992/TRATTATO DI AMSTERDAM 1997</a:t>
          </a:r>
        </a:p>
      </dgm:t>
    </dgm:pt>
    <dgm:pt modelId="{DC404D38-888D-DB42-BC1D-C03DECC51BAB}" type="parTrans" cxnId="{A129D133-353A-E94F-8509-2B6B78380BF9}">
      <dgm:prSet/>
      <dgm:spPr/>
      <dgm:t>
        <a:bodyPr/>
        <a:lstStyle/>
        <a:p>
          <a:endParaRPr lang="it-IT"/>
        </a:p>
      </dgm:t>
    </dgm:pt>
    <dgm:pt modelId="{18F2ECB7-2493-0341-93F9-E5E59B2E1979}" type="sibTrans" cxnId="{A129D133-353A-E94F-8509-2B6B78380BF9}">
      <dgm:prSet/>
      <dgm:spPr/>
      <dgm:t>
        <a:bodyPr/>
        <a:lstStyle/>
        <a:p>
          <a:endParaRPr lang="it-IT"/>
        </a:p>
      </dgm:t>
    </dgm:pt>
    <dgm:pt modelId="{14DCC085-12F8-8F40-99E2-9BA2E4D92101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TRATTATO DI NIZZA 2001</a:t>
          </a:r>
        </a:p>
      </dgm:t>
    </dgm:pt>
    <dgm:pt modelId="{CD7B938F-1B8A-9542-A87E-993F02C9371E}" type="parTrans" cxnId="{37509A49-CB01-7C42-A718-4665B1C96AC3}">
      <dgm:prSet/>
      <dgm:spPr/>
      <dgm:t>
        <a:bodyPr/>
        <a:lstStyle/>
        <a:p>
          <a:endParaRPr lang="it-IT"/>
        </a:p>
      </dgm:t>
    </dgm:pt>
    <dgm:pt modelId="{69384568-B5F1-4742-BD88-3C60A604AAD2}" type="sibTrans" cxnId="{37509A49-CB01-7C42-A718-4665B1C96AC3}">
      <dgm:prSet/>
      <dgm:spPr/>
      <dgm:t>
        <a:bodyPr/>
        <a:lstStyle/>
        <a:p>
          <a:endParaRPr lang="it-IT"/>
        </a:p>
      </dgm:t>
    </dgm:pt>
    <dgm:pt modelId="{26AC00CB-E902-3D4B-81B7-C554D2F459AA}">
      <dgm:prSet phldrT="[Testo]" custT="1"/>
      <dgm:spPr/>
      <dgm:t>
        <a:bodyPr/>
        <a:lstStyle/>
        <a:p>
          <a:r>
            <a:rPr lang="it-IT" sz="1400" dirty="0">
              <a:solidFill>
                <a:schemeClr val="tx1"/>
              </a:solidFill>
            </a:rPr>
            <a:t>TRATTATO DI LISBONA </a:t>
          </a:r>
          <a:r>
            <a:rPr lang="it-IT" sz="1300" dirty="0">
              <a:solidFill>
                <a:schemeClr val="bg1"/>
              </a:solidFill>
            </a:rPr>
            <a:t>2007</a:t>
          </a:r>
        </a:p>
      </dgm:t>
    </dgm:pt>
    <dgm:pt modelId="{AE362774-514C-5C42-942F-91981C27EBDC}" type="parTrans" cxnId="{71C86DA5-B6FA-134F-B768-269253C44F5B}">
      <dgm:prSet/>
      <dgm:spPr/>
      <dgm:t>
        <a:bodyPr/>
        <a:lstStyle/>
        <a:p>
          <a:endParaRPr lang="it-IT"/>
        </a:p>
      </dgm:t>
    </dgm:pt>
    <dgm:pt modelId="{2A087D59-030A-2649-8567-26242F15AC97}" type="sibTrans" cxnId="{71C86DA5-B6FA-134F-B768-269253C44F5B}">
      <dgm:prSet/>
      <dgm:spPr/>
      <dgm:t>
        <a:bodyPr/>
        <a:lstStyle/>
        <a:p>
          <a:endParaRPr lang="it-IT"/>
        </a:p>
      </dgm:t>
    </dgm:pt>
    <dgm:pt modelId="{4FD1FE51-99CB-8B4C-AB78-2152E686515E}" type="pres">
      <dgm:prSet presAssocID="{3CA5C43C-39BF-C748-9B46-3434ED2C3D31}" presName="arrowDiagram" presStyleCnt="0">
        <dgm:presLayoutVars>
          <dgm:chMax val="5"/>
          <dgm:dir/>
          <dgm:resizeHandles val="exact"/>
        </dgm:presLayoutVars>
      </dgm:prSet>
      <dgm:spPr/>
    </dgm:pt>
    <dgm:pt modelId="{EA926E51-5185-E448-9933-F1B554383D3D}" type="pres">
      <dgm:prSet presAssocID="{3CA5C43C-39BF-C748-9B46-3434ED2C3D31}" presName="arrow" presStyleLbl="bgShp" presStyleIdx="0" presStyleCnt="1"/>
      <dgm:spPr/>
    </dgm:pt>
    <dgm:pt modelId="{984AC450-3CC1-B749-8BFB-F4C80ED2E1A8}" type="pres">
      <dgm:prSet presAssocID="{3CA5C43C-39BF-C748-9B46-3434ED2C3D31}" presName="arrowDiagram5" presStyleCnt="0"/>
      <dgm:spPr/>
    </dgm:pt>
    <dgm:pt modelId="{855E7CAF-6375-D741-8FD0-935735DB7833}" type="pres">
      <dgm:prSet presAssocID="{ACD27ADE-63D5-C241-94EC-BB19F94B2583}" presName="bullet5a" presStyleLbl="node1" presStyleIdx="0" presStyleCnt="5"/>
      <dgm:spPr/>
    </dgm:pt>
    <dgm:pt modelId="{26373341-6DCC-4042-8F14-6F4E52B5FC7B}" type="pres">
      <dgm:prSet presAssocID="{ACD27ADE-63D5-C241-94EC-BB19F94B2583}" presName="textBox5a" presStyleLbl="revTx" presStyleIdx="0" presStyleCnt="5">
        <dgm:presLayoutVars>
          <dgm:bulletEnabled val="1"/>
        </dgm:presLayoutVars>
      </dgm:prSet>
      <dgm:spPr/>
    </dgm:pt>
    <dgm:pt modelId="{E88FE3DE-BFAA-BB43-A8C9-149E4E9D26C4}" type="pres">
      <dgm:prSet presAssocID="{902BB6A6-F6B0-164F-9C42-B3D0A628348D}" presName="bullet5b" presStyleLbl="node1" presStyleIdx="1" presStyleCnt="5"/>
      <dgm:spPr/>
    </dgm:pt>
    <dgm:pt modelId="{CE8EE9C3-4604-874D-A706-2074E067F36E}" type="pres">
      <dgm:prSet presAssocID="{902BB6A6-F6B0-164F-9C42-B3D0A628348D}" presName="textBox5b" presStyleLbl="revTx" presStyleIdx="1" presStyleCnt="5">
        <dgm:presLayoutVars>
          <dgm:bulletEnabled val="1"/>
        </dgm:presLayoutVars>
      </dgm:prSet>
      <dgm:spPr/>
    </dgm:pt>
    <dgm:pt modelId="{F6852B01-2680-1B48-A084-0AEF2C0FFC32}" type="pres">
      <dgm:prSet presAssocID="{CDEDEDC6-F429-8741-9B8A-DCD70FC4D1EC}" presName="bullet5c" presStyleLbl="node1" presStyleIdx="2" presStyleCnt="5"/>
      <dgm:spPr/>
    </dgm:pt>
    <dgm:pt modelId="{3073D537-0330-DC48-B6EF-1304940D248C}" type="pres">
      <dgm:prSet presAssocID="{CDEDEDC6-F429-8741-9B8A-DCD70FC4D1EC}" presName="textBox5c" presStyleLbl="revTx" presStyleIdx="2" presStyleCnt="5">
        <dgm:presLayoutVars>
          <dgm:bulletEnabled val="1"/>
        </dgm:presLayoutVars>
      </dgm:prSet>
      <dgm:spPr/>
    </dgm:pt>
    <dgm:pt modelId="{D624CE76-E521-9E4C-8499-DAED178CE2F2}" type="pres">
      <dgm:prSet presAssocID="{14DCC085-12F8-8F40-99E2-9BA2E4D92101}" presName="bullet5d" presStyleLbl="node1" presStyleIdx="3" presStyleCnt="5"/>
      <dgm:spPr/>
    </dgm:pt>
    <dgm:pt modelId="{1DD88EEA-89E3-8C41-B9B3-590D6F3A6EDA}" type="pres">
      <dgm:prSet presAssocID="{14DCC085-12F8-8F40-99E2-9BA2E4D92101}" presName="textBox5d" presStyleLbl="revTx" presStyleIdx="3" presStyleCnt="5" custScaleX="82632" custScaleY="23827" custLinFactNeighborX="-18045" custLinFactNeighborY="-29305">
        <dgm:presLayoutVars>
          <dgm:bulletEnabled val="1"/>
        </dgm:presLayoutVars>
      </dgm:prSet>
      <dgm:spPr/>
    </dgm:pt>
    <dgm:pt modelId="{98B7BCD9-1569-834C-8D18-4EF4628F0C15}" type="pres">
      <dgm:prSet presAssocID="{26AC00CB-E902-3D4B-81B7-C554D2F459AA}" presName="bullet5e" presStyleLbl="node1" presStyleIdx="4" presStyleCnt="5" custFlipVert="0" custFlipHor="0" custScaleX="202070" custScaleY="174058" custLinFactNeighborX="12182" custLinFactNeighborY="24366"/>
      <dgm:spPr/>
    </dgm:pt>
    <dgm:pt modelId="{1E242CA3-C78C-DE4C-A3D9-A003F15675AE}" type="pres">
      <dgm:prSet presAssocID="{26AC00CB-E902-3D4B-81B7-C554D2F459AA}" presName="textBox5e" presStyleLbl="revTx" presStyleIdx="4" presStyleCnt="5" custScaleX="162740" custScaleY="94769" custLinFactNeighborX="6917" custLinFactNeighborY="13823">
        <dgm:presLayoutVars>
          <dgm:bulletEnabled val="1"/>
        </dgm:presLayoutVars>
      </dgm:prSet>
      <dgm:spPr/>
    </dgm:pt>
  </dgm:ptLst>
  <dgm:cxnLst>
    <dgm:cxn modelId="{125A8A2B-A19A-9644-92D0-F2CF30ACE06C}" type="presOf" srcId="{14DCC085-12F8-8F40-99E2-9BA2E4D92101}" destId="{1DD88EEA-89E3-8C41-B9B3-590D6F3A6EDA}" srcOrd="0" destOrd="0" presId="urn:microsoft.com/office/officeart/2005/8/layout/arrow2"/>
    <dgm:cxn modelId="{A129D133-353A-E94F-8509-2B6B78380BF9}" srcId="{3CA5C43C-39BF-C748-9B46-3434ED2C3D31}" destId="{CDEDEDC6-F429-8741-9B8A-DCD70FC4D1EC}" srcOrd="2" destOrd="0" parTransId="{DC404D38-888D-DB42-BC1D-C03DECC51BAB}" sibTransId="{18F2ECB7-2493-0341-93F9-E5E59B2E1979}"/>
    <dgm:cxn modelId="{660D5843-CBBB-2345-AE5A-619509A7AD19}" type="presOf" srcId="{3CA5C43C-39BF-C748-9B46-3434ED2C3D31}" destId="{4FD1FE51-99CB-8B4C-AB78-2152E686515E}" srcOrd="0" destOrd="0" presId="urn:microsoft.com/office/officeart/2005/8/layout/arrow2"/>
    <dgm:cxn modelId="{37509A49-CB01-7C42-A718-4665B1C96AC3}" srcId="{3CA5C43C-39BF-C748-9B46-3434ED2C3D31}" destId="{14DCC085-12F8-8F40-99E2-9BA2E4D92101}" srcOrd="3" destOrd="0" parTransId="{CD7B938F-1B8A-9542-A87E-993F02C9371E}" sibTransId="{69384568-B5F1-4742-BD88-3C60A604AAD2}"/>
    <dgm:cxn modelId="{73C60F52-7CDB-2C46-80B6-2FA74951E958}" type="presOf" srcId="{902BB6A6-F6B0-164F-9C42-B3D0A628348D}" destId="{CE8EE9C3-4604-874D-A706-2074E067F36E}" srcOrd="0" destOrd="0" presId="urn:microsoft.com/office/officeart/2005/8/layout/arrow2"/>
    <dgm:cxn modelId="{0403CC56-61AF-FE45-80CF-B1A4AA6C246E}" type="presOf" srcId="{26AC00CB-E902-3D4B-81B7-C554D2F459AA}" destId="{1E242CA3-C78C-DE4C-A3D9-A003F15675AE}" srcOrd="0" destOrd="0" presId="urn:microsoft.com/office/officeart/2005/8/layout/arrow2"/>
    <dgm:cxn modelId="{28D6FB79-A224-B745-B8D5-429CE85C505E}" type="presOf" srcId="{CDEDEDC6-F429-8741-9B8A-DCD70FC4D1EC}" destId="{3073D537-0330-DC48-B6EF-1304940D248C}" srcOrd="0" destOrd="0" presId="urn:microsoft.com/office/officeart/2005/8/layout/arrow2"/>
    <dgm:cxn modelId="{71C86DA5-B6FA-134F-B768-269253C44F5B}" srcId="{3CA5C43C-39BF-C748-9B46-3434ED2C3D31}" destId="{26AC00CB-E902-3D4B-81B7-C554D2F459AA}" srcOrd="4" destOrd="0" parTransId="{AE362774-514C-5C42-942F-91981C27EBDC}" sibTransId="{2A087D59-030A-2649-8567-26242F15AC97}"/>
    <dgm:cxn modelId="{94D204A7-A596-F249-98AE-0CFB8CDA3C0F}" srcId="{3CA5C43C-39BF-C748-9B46-3434ED2C3D31}" destId="{902BB6A6-F6B0-164F-9C42-B3D0A628348D}" srcOrd="1" destOrd="0" parTransId="{972351F5-AB0C-5443-9170-D791A7606679}" sibTransId="{1339B933-50E2-494D-900C-2697EC55A441}"/>
    <dgm:cxn modelId="{6FB2B7BD-292B-E044-9C49-E367389CC477}" srcId="{3CA5C43C-39BF-C748-9B46-3434ED2C3D31}" destId="{ACD27ADE-63D5-C241-94EC-BB19F94B2583}" srcOrd="0" destOrd="0" parTransId="{112B9864-F2CA-9E4D-9F55-3F08DDB011C2}" sibTransId="{E0C274B9-1490-3246-B59B-54017B4C5934}"/>
    <dgm:cxn modelId="{0DB4E8CF-AADA-014E-92CC-C25ABD526088}" type="presOf" srcId="{ACD27ADE-63D5-C241-94EC-BB19F94B2583}" destId="{26373341-6DCC-4042-8F14-6F4E52B5FC7B}" srcOrd="0" destOrd="0" presId="urn:microsoft.com/office/officeart/2005/8/layout/arrow2"/>
    <dgm:cxn modelId="{62392264-FB6A-6D47-9303-2AF7F631945C}" type="presParOf" srcId="{4FD1FE51-99CB-8B4C-AB78-2152E686515E}" destId="{EA926E51-5185-E448-9933-F1B554383D3D}" srcOrd="0" destOrd="0" presId="urn:microsoft.com/office/officeart/2005/8/layout/arrow2"/>
    <dgm:cxn modelId="{8FCFB6C9-C049-0D48-B39D-63F535F90AFB}" type="presParOf" srcId="{4FD1FE51-99CB-8B4C-AB78-2152E686515E}" destId="{984AC450-3CC1-B749-8BFB-F4C80ED2E1A8}" srcOrd="1" destOrd="0" presId="urn:microsoft.com/office/officeart/2005/8/layout/arrow2"/>
    <dgm:cxn modelId="{7616D9A6-29E6-1244-9A8B-BC7914A89EEF}" type="presParOf" srcId="{984AC450-3CC1-B749-8BFB-F4C80ED2E1A8}" destId="{855E7CAF-6375-D741-8FD0-935735DB7833}" srcOrd="0" destOrd="0" presId="urn:microsoft.com/office/officeart/2005/8/layout/arrow2"/>
    <dgm:cxn modelId="{DB9746AC-D79D-A14E-878D-A4F5F14D29C4}" type="presParOf" srcId="{984AC450-3CC1-B749-8BFB-F4C80ED2E1A8}" destId="{26373341-6DCC-4042-8F14-6F4E52B5FC7B}" srcOrd="1" destOrd="0" presId="urn:microsoft.com/office/officeart/2005/8/layout/arrow2"/>
    <dgm:cxn modelId="{213B68AB-2A48-4E4B-BFF0-C47841A74866}" type="presParOf" srcId="{984AC450-3CC1-B749-8BFB-F4C80ED2E1A8}" destId="{E88FE3DE-BFAA-BB43-A8C9-149E4E9D26C4}" srcOrd="2" destOrd="0" presId="urn:microsoft.com/office/officeart/2005/8/layout/arrow2"/>
    <dgm:cxn modelId="{09273E48-33DC-8946-9346-C51B6DD9A575}" type="presParOf" srcId="{984AC450-3CC1-B749-8BFB-F4C80ED2E1A8}" destId="{CE8EE9C3-4604-874D-A706-2074E067F36E}" srcOrd="3" destOrd="0" presId="urn:microsoft.com/office/officeart/2005/8/layout/arrow2"/>
    <dgm:cxn modelId="{B2FF3CCC-2C56-304A-959E-39CC00379ADD}" type="presParOf" srcId="{984AC450-3CC1-B749-8BFB-F4C80ED2E1A8}" destId="{F6852B01-2680-1B48-A084-0AEF2C0FFC32}" srcOrd="4" destOrd="0" presId="urn:microsoft.com/office/officeart/2005/8/layout/arrow2"/>
    <dgm:cxn modelId="{EC6D3C86-EB6F-704F-9054-C8A9F8CCA2E5}" type="presParOf" srcId="{984AC450-3CC1-B749-8BFB-F4C80ED2E1A8}" destId="{3073D537-0330-DC48-B6EF-1304940D248C}" srcOrd="5" destOrd="0" presId="urn:microsoft.com/office/officeart/2005/8/layout/arrow2"/>
    <dgm:cxn modelId="{48275BCA-66DA-3A4E-AEBA-FA404C0188D3}" type="presParOf" srcId="{984AC450-3CC1-B749-8BFB-F4C80ED2E1A8}" destId="{D624CE76-E521-9E4C-8499-DAED178CE2F2}" srcOrd="6" destOrd="0" presId="urn:microsoft.com/office/officeart/2005/8/layout/arrow2"/>
    <dgm:cxn modelId="{648021A0-C7A3-F94E-82E3-78C38D012CCC}" type="presParOf" srcId="{984AC450-3CC1-B749-8BFB-F4C80ED2E1A8}" destId="{1DD88EEA-89E3-8C41-B9B3-590D6F3A6EDA}" srcOrd="7" destOrd="0" presId="urn:microsoft.com/office/officeart/2005/8/layout/arrow2"/>
    <dgm:cxn modelId="{7AC2CAE8-DA4E-CF45-BFB4-273709DDCBDD}" type="presParOf" srcId="{984AC450-3CC1-B749-8BFB-F4C80ED2E1A8}" destId="{98B7BCD9-1569-834C-8D18-4EF4628F0C15}" srcOrd="8" destOrd="0" presId="urn:microsoft.com/office/officeart/2005/8/layout/arrow2"/>
    <dgm:cxn modelId="{A1AAE8E4-079F-9844-A952-0BA9F18339D3}" type="presParOf" srcId="{984AC450-3CC1-B749-8BFB-F4C80ED2E1A8}" destId="{1E242CA3-C78C-DE4C-A3D9-A003F15675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5C43C-39BF-C748-9B46-3434ED2C3D31}" type="doc">
      <dgm:prSet loTypeId="urn:microsoft.com/office/officeart/2005/8/layout/arrow2" loCatId="" qsTypeId="urn:microsoft.com/office/officeart/2005/8/quickstyle/3D1" qsCatId="3D" csTypeId="urn:microsoft.com/office/officeart/2005/8/colors/accent2_2" csCatId="accent2" phldr="1"/>
      <dgm:spPr/>
    </dgm:pt>
    <dgm:pt modelId="{ACD27ADE-63D5-C241-94EC-BB19F94B2583}">
      <dgm:prSet phldrT="[Testo]" custT="1"/>
      <dgm:spPr/>
      <dgm:t>
        <a:bodyPr/>
        <a:lstStyle/>
        <a:p>
          <a:r>
            <a:rPr lang="it-IT" sz="1400" dirty="0">
              <a:solidFill>
                <a:schemeClr val="tx1"/>
              </a:solidFill>
            </a:rPr>
            <a:t>MERCATO COMUNE EUROPEO</a:t>
          </a:r>
        </a:p>
      </dgm:t>
    </dgm:pt>
    <dgm:pt modelId="{112B9864-F2CA-9E4D-9F55-3F08DDB011C2}" type="parTrans" cxnId="{6FB2B7BD-292B-E044-9C49-E367389CC477}">
      <dgm:prSet/>
      <dgm:spPr/>
      <dgm:t>
        <a:bodyPr/>
        <a:lstStyle/>
        <a:p>
          <a:endParaRPr lang="it-IT"/>
        </a:p>
      </dgm:t>
    </dgm:pt>
    <dgm:pt modelId="{E0C274B9-1490-3246-B59B-54017B4C5934}" type="sibTrans" cxnId="{6FB2B7BD-292B-E044-9C49-E367389CC477}">
      <dgm:prSet/>
      <dgm:spPr/>
      <dgm:t>
        <a:bodyPr/>
        <a:lstStyle/>
        <a:p>
          <a:endParaRPr lang="it-IT"/>
        </a:p>
      </dgm:t>
    </dgm:pt>
    <dgm:pt modelId="{902BB6A6-F6B0-164F-9C42-B3D0A628348D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DIRITTI DEI CITTADINI EUROPEI</a:t>
          </a:r>
        </a:p>
      </dgm:t>
    </dgm:pt>
    <dgm:pt modelId="{972351F5-AB0C-5443-9170-D791A7606679}" type="parTrans" cxnId="{94D204A7-A596-F249-98AE-0CFB8CDA3C0F}">
      <dgm:prSet/>
      <dgm:spPr/>
      <dgm:t>
        <a:bodyPr/>
        <a:lstStyle/>
        <a:p>
          <a:endParaRPr lang="it-IT"/>
        </a:p>
      </dgm:t>
    </dgm:pt>
    <dgm:pt modelId="{1339B933-50E2-494D-900C-2697EC55A441}" type="sibTrans" cxnId="{94D204A7-A596-F249-98AE-0CFB8CDA3C0F}">
      <dgm:prSet/>
      <dgm:spPr/>
      <dgm:t>
        <a:bodyPr/>
        <a:lstStyle/>
        <a:p>
          <a:endParaRPr lang="it-IT"/>
        </a:p>
      </dgm:t>
    </dgm:pt>
    <dgm:pt modelId="{14DCC085-12F8-8F40-99E2-9BA2E4D92101}">
      <dgm:prSet phldrT="[Testo]" custT="1"/>
      <dgm:spPr/>
      <dgm:t>
        <a:bodyPr/>
        <a:lstStyle/>
        <a:p>
          <a:r>
            <a:rPr lang="it-IT" sz="1400" dirty="0">
              <a:solidFill>
                <a:schemeClr val="tx1"/>
              </a:solidFill>
            </a:rPr>
            <a:t>DIRITTO INTERNAZIONALE PRIVATO</a:t>
          </a:r>
        </a:p>
      </dgm:t>
    </dgm:pt>
    <dgm:pt modelId="{CD7B938F-1B8A-9542-A87E-993F02C9371E}" type="parTrans" cxnId="{37509A49-CB01-7C42-A718-4665B1C96AC3}">
      <dgm:prSet/>
      <dgm:spPr/>
      <dgm:t>
        <a:bodyPr/>
        <a:lstStyle/>
        <a:p>
          <a:endParaRPr lang="it-IT"/>
        </a:p>
      </dgm:t>
    </dgm:pt>
    <dgm:pt modelId="{69384568-B5F1-4742-BD88-3C60A604AAD2}" type="sibTrans" cxnId="{37509A49-CB01-7C42-A718-4665B1C96AC3}">
      <dgm:prSet/>
      <dgm:spPr/>
      <dgm:t>
        <a:bodyPr/>
        <a:lstStyle/>
        <a:p>
          <a:endParaRPr lang="it-IT"/>
        </a:p>
      </dgm:t>
    </dgm:pt>
    <dgm:pt modelId="{7C252681-ADC9-B94C-9899-8D4E03921BF4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DIRITTI FONDAMENTALI</a:t>
          </a:r>
        </a:p>
      </dgm:t>
    </dgm:pt>
    <dgm:pt modelId="{5C1EED67-3FC7-1A4B-935C-FD7A12578B42}" type="parTrans" cxnId="{6856BB91-8107-C644-9420-E97D41825A81}">
      <dgm:prSet/>
      <dgm:spPr/>
      <dgm:t>
        <a:bodyPr/>
        <a:lstStyle/>
        <a:p>
          <a:endParaRPr lang="it-IT"/>
        </a:p>
      </dgm:t>
    </dgm:pt>
    <dgm:pt modelId="{73631C1E-E30D-9541-B495-54F8712D7689}" type="sibTrans" cxnId="{6856BB91-8107-C644-9420-E97D41825A81}">
      <dgm:prSet/>
      <dgm:spPr/>
      <dgm:t>
        <a:bodyPr/>
        <a:lstStyle/>
        <a:p>
          <a:endParaRPr lang="it-IT"/>
        </a:p>
      </dgm:t>
    </dgm:pt>
    <dgm:pt modelId="{4FD1FE51-99CB-8B4C-AB78-2152E686515E}" type="pres">
      <dgm:prSet presAssocID="{3CA5C43C-39BF-C748-9B46-3434ED2C3D31}" presName="arrowDiagram" presStyleCnt="0">
        <dgm:presLayoutVars>
          <dgm:chMax val="5"/>
          <dgm:dir/>
          <dgm:resizeHandles val="exact"/>
        </dgm:presLayoutVars>
      </dgm:prSet>
      <dgm:spPr/>
    </dgm:pt>
    <dgm:pt modelId="{EA926E51-5185-E448-9933-F1B554383D3D}" type="pres">
      <dgm:prSet presAssocID="{3CA5C43C-39BF-C748-9B46-3434ED2C3D31}" presName="arrow" presStyleLbl="bgShp" presStyleIdx="0" presStyleCnt="1"/>
      <dgm:spPr/>
    </dgm:pt>
    <dgm:pt modelId="{A8D342A0-D843-4643-843B-E23EFBA0F3F7}" type="pres">
      <dgm:prSet presAssocID="{3CA5C43C-39BF-C748-9B46-3434ED2C3D31}" presName="arrowDiagram4" presStyleCnt="0"/>
      <dgm:spPr/>
    </dgm:pt>
    <dgm:pt modelId="{53084481-EEF7-4F44-AE40-D3F04501EB73}" type="pres">
      <dgm:prSet presAssocID="{ACD27ADE-63D5-C241-94EC-BB19F94B2583}" presName="bullet4a" presStyleLbl="node1" presStyleIdx="0" presStyleCnt="4"/>
      <dgm:spPr/>
    </dgm:pt>
    <dgm:pt modelId="{CD508E9B-9E4F-8843-9384-B27C1893ADAC}" type="pres">
      <dgm:prSet presAssocID="{ACD27ADE-63D5-C241-94EC-BB19F94B2583}" presName="textBox4a" presStyleLbl="revTx" presStyleIdx="0" presStyleCnt="4">
        <dgm:presLayoutVars>
          <dgm:bulletEnabled val="1"/>
        </dgm:presLayoutVars>
      </dgm:prSet>
      <dgm:spPr/>
    </dgm:pt>
    <dgm:pt modelId="{8D34FBBC-9781-2749-BF7F-985BA0052B5C}" type="pres">
      <dgm:prSet presAssocID="{902BB6A6-F6B0-164F-9C42-B3D0A628348D}" presName="bullet4b" presStyleLbl="node1" presStyleIdx="1" presStyleCnt="4"/>
      <dgm:spPr/>
    </dgm:pt>
    <dgm:pt modelId="{53AECB6F-A24D-664B-A5D5-B526A82F4E6F}" type="pres">
      <dgm:prSet presAssocID="{902BB6A6-F6B0-164F-9C42-B3D0A628348D}" presName="textBox4b" presStyleLbl="revTx" presStyleIdx="1" presStyleCnt="4">
        <dgm:presLayoutVars>
          <dgm:bulletEnabled val="1"/>
        </dgm:presLayoutVars>
      </dgm:prSet>
      <dgm:spPr/>
    </dgm:pt>
    <dgm:pt modelId="{1585C2EB-FE10-D341-BA9B-B096B26B787B}" type="pres">
      <dgm:prSet presAssocID="{14DCC085-12F8-8F40-99E2-9BA2E4D92101}" presName="bullet4c" presStyleLbl="node1" presStyleIdx="2" presStyleCnt="4"/>
      <dgm:spPr/>
    </dgm:pt>
    <dgm:pt modelId="{0F6BA477-A43C-9C43-8C7C-63AB41C47F8B}" type="pres">
      <dgm:prSet presAssocID="{14DCC085-12F8-8F40-99E2-9BA2E4D92101}" presName="textBox4c" presStyleLbl="revTx" presStyleIdx="2" presStyleCnt="4">
        <dgm:presLayoutVars>
          <dgm:bulletEnabled val="1"/>
        </dgm:presLayoutVars>
      </dgm:prSet>
      <dgm:spPr/>
    </dgm:pt>
    <dgm:pt modelId="{C22DF478-B0F9-B54F-8A2F-91BE640DA0F5}" type="pres">
      <dgm:prSet presAssocID="{7C252681-ADC9-B94C-9899-8D4E03921BF4}" presName="bullet4d" presStyleLbl="node1" presStyleIdx="3" presStyleCnt="4"/>
      <dgm:spPr/>
    </dgm:pt>
    <dgm:pt modelId="{AAE7F2FB-6D7D-2447-873B-28D7E256C3B4}" type="pres">
      <dgm:prSet presAssocID="{7C252681-ADC9-B94C-9899-8D4E03921BF4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7509A49-CB01-7C42-A718-4665B1C96AC3}" srcId="{3CA5C43C-39BF-C748-9B46-3434ED2C3D31}" destId="{14DCC085-12F8-8F40-99E2-9BA2E4D92101}" srcOrd="2" destOrd="0" parTransId="{CD7B938F-1B8A-9542-A87E-993F02C9371E}" sibTransId="{69384568-B5F1-4742-BD88-3C60A604AAD2}"/>
    <dgm:cxn modelId="{9336B852-A37A-2F40-8E67-5829092BF001}" type="presOf" srcId="{7C252681-ADC9-B94C-9899-8D4E03921BF4}" destId="{AAE7F2FB-6D7D-2447-873B-28D7E256C3B4}" srcOrd="0" destOrd="0" presId="urn:microsoft.com/office/officeart/2005/8/layout/arrow2"/>
    <dgm:cxn modelId="{6856BB91-8107-C644-9420-E97D41825A81}" srcId="{3CA5C43C-39BF-C748-9B46-3434ED2C3D31}" destId="{7C252681-ADC9-B94C-9899-8D4E03921BF4}" srcOrd="3" destOrd="0" parTransId="{5C1EED67-3FC7-1A4B-935C-FD7A12578B42}" sibTransId="{73631C1E-E30D-9541-B495-54F8712D7689}"/>
    <dgm:cxn modelId="{94D204A7-A596-F249-98AE-0CFB8CDA3C0F}" srcId="{3CA5C43C-39BF-C748-9B46-3434ED2C3D31}" destId="{902BB6A6-F6B0-164F-9C42-B3D0A628348D}" srcOrd="1" destOrd="0" parTransId="{972351F5-AB0C-5443-9170-D791A7606679}" sibTransId="{1339B933-50E2-494D-900C-2697EC55A441}"/>
    <dgm:cxn modelId="{B9B4ADAB-EE15-E149-A949-C2EA31A8BBC1}" type="presOf" srcId="{3CA5C43C-39BF-C748-9B46-3434ED2C3D31}" destId="{4FD1FE51-99CB-8B4C-AB78-2152E686515E}" srcOrd="0" destOrd="0" presId="urn:microsoft.com/office/officeart/2005/8/layout/arrow2"/>
    <dgm:cxn modelId="{6FB2B7BD-292B-E044-9C49-E367389CC477}" srcId="{3CA5C43C-39BF-C748-9B46-3434ED2C3D31}" destId="{ACD27ADE-63D5-C241-94EC-BB19F94B2583}" srcOrd="0" destOrd="0" parTransId="{112B9864-F2CA-9E4D-9F55-3F08DDB011C2}" sibTransId="{E0C274B9-1490-3246-B59B-54017B4C5934}"/>
    <dgm:cxn modelId="{774CE4C7-12D2-4940-BF5A-966440AA452C}" type="presOf" srcId="{ACD27ADE-63D5-C241-94EC-BB19F94B2583}" destId="{CD508E9B-9E4F-8843-9384-B27C1893ADAC}" srcOrd="0" destOrd="0" presId="urn:microsoft.com/office/officeart/2005/8/layout/arrow2"/>
    <dgm:cxn modelId="{42175AF2-38AB-BB4E-BB54-C43693E2C28A}" type="presOf" srcId="{902BB6A6-F6B0-164F-9C42-B3D0A628348D}" destId="{53AECB6F-A24D-664B-A5D5-B526A82F4E6F}" srcOrd="0" destOrd="0" presId="urn:microsoft.com/office/officeart/2005/8/layout/arrow2"/>
    <dgm:cxn modelId="{26CD98F3-982C-6445-9CD8-459AD82C6D37}" type="presOf" srcId="{14DCC085-12F8-8F40-99E2-9BA2E4D92101}" destId="{0F6BA477-A43C-9C43-8C7C-63AB41C47F8B}" srcOrd="0" destOrd="0" presId="urn:microsoft.com/office/officeart/2005/8/layout/arrow2"/>
    <dgm:cxn modelId="{98F469A5-4364-9D48-BC85-CD0A1E4486DA}" type="presParOf" srcId="{4FD1FE51-99CB-8B4C-AB78-2152E686515E}" destId="{EA926E51-5185-E448-9933-F1B554383D3D}" srcOrd="0" destOrd="0" presId="urn:microsoft.com/office/officeart/2005/8/layout/arrow2"/>
    <dgm:cxn modelId="{56B81594-F2B7-CD44-9EC1-E4456A1C769B}" type="presParOf" srcId="{4FD1FE51-99CB-8B4C-AB78-2152E686515E}" destId="{A8D342A0-D843-4643-843B-E23EFBA0F3F7}" srcOrd="1" destOrd="0" presId="urn:microsoft.com/office/officeart/2005/8/layout/arrow2"/>
    <dgm:cxn modelId="{3F0BF6C9-0C95-684A-B9C9-D69606DF34F2}" type="presParOf" srcId="{A8D342A0-D843-4643-843B-E23EFBA0F3F7}" destId="{53084481-EEF7-4F44-AE40-D3F04501EB73}" srcOrd="0" destOrd="0" presId="urn:microsoft.com/office/officeart/2005/8/layout/arrow2"/>
    <dgm:cxn modelId="{8341F91E-CB74-1C46-806C-EAFFD2DB0DCF}" type="presParOf" srcId="{A8D342A0-D843-4643-843B-E23EFBA0F3F7}" destId="{CD508E9B-9E4F-8843-9384-B27C1893ADAC}" srcOrd="1" destOrd="0" presId="urn:microsoft.com/office/officeart/2005/8/layout/arrow2"/>
    <dgm:cxn modelId="{6B937B07-FA0A-B341-9DD8-B88981B85656}" type="presParOf" srcId="{A8D342A0-D843-4643-843B-E23EFBA0F3F7}" destId="{8D34FBBC-9781-2749-BF7F-985BA0052B5C}" srcOrd="2" destOrd="0" presId="urn:microsoft.com/office/officeart/2005/8/layout/arrow2"/>
    <dgm:cxn modelId="{3232A4A0-4310-B240-9166-0174DF8070AD}" type="presParOf" srcId="{A8D342A0-D843-4643-843B-E23EFBA0F3F7}" destId="{53AECB6F-A24D-664B-A5D5-B526A82F4E6F}" srcOrd="3" destOrd="0" presId="urn:microsoft.com/office/officeart/2005/8/layout/arrow2"/>
    <dgm:cxn modelId="{FA85B6B9-7AF4-B645-952B-47866A8CD32D}" type="presParOf" srcId="{A8D342A0-D843-4643-843B-E23EFBA0F3F7}" destId="{1585C2EB-FE10-D341-BA9B-B096B26B787B}" srcOrd="4" destOrd="0" presId="urn:microsoft.com/office/officeart/2005/8/layout/arrow2"/>
    <dgm:cxn modelId="{2130983C-08C5-4949-A3D3-B8D5F77F9875}" type="presParOf" srcId="{A8D342A0-D843-4643-843B-E23EFBA0F3F7}" destId="{0F6BA477-A43C-9C43-8C7C-63AB41C47F8B}" srcOrd="5" destOrd="0" presId="urn:microsoft.com/office/officeart/2005/8/layout/arrow2"/>
    <dgm:cxn modelId="{622E058C-E85C-4D45-991E-0F92488879B6}" type="presParOf" srcId="{A8D342A0-D843-4643-843B-E23EFBA0F3F7}" destId="{C22DF478-B0F9-B54F-8A2F-91BE640DA0F5}" srcOrd="6" destOrd="0" presId="urn:microsoft.com/office/officeart/2005/8/layout/arrow2"/>
    <dgm:cxn modelId="{BE68596D-1098-F349-AC1F-FAE830CF48E3}" type="presParOf" srcId="{A8D342A0-D843-4643-843B-E23EFBA0F3F7}" destId="{AAE7F2FB-6D7D-2447-873B-28D7E256C3B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21B4E-B4A6-694D-AA02-F502FE2C2CEE}" type="doc">
      <dgm:prSet loTypeId="urn:microsoft.com/office/officeart/2005/8/layout/radial4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F9F31E4-ADE3-E647-9F29-F2D26D6DB7E9}">
      <dgm:prSet phldrT="[Testo]"/>
      <dgm:spPr/>
      <dgm:t>
        <a:bodyPr/>
        <a:lstStyle/>
        <a:p>
          <a:r>
            <a:rPr lang="it-IT" dirty="0"/>
            <a:t>CITTADINANZA EUROPEA</a:t>
          </a:r>
        </a:p>
      </dgm:t>
    </dgm:pt>
    <dgm:pt modelId="{9CCC71F0-598A-1B44-8910-F9CAE8102B0E}" type="parTrans" cxnId="{BE49A95C-881C-9B4A-AC52-6BAE237A50F8}">
      <dgm:prSet/>
      <dgm:spPr/>
      <dgm:t>
        <a:bodyPr/>
        <a:lstStyle/>
        <a:p>
          <a:endParaRPr lang="it-IT"/>
        </a:p>
      </dgm:t>
    </dgm:pt>
    <dgm:pt modelId="{74CFAADD-371E-634F-B16C-0CBDFE8CB876}" type="sibTrans" cxnId="{BE49A95C-881C-9B4A-AC52-6BAE237A50F8}">
      <dgm:prSet/>
      <dgm:spPr/>
      <dgm:t>
        <a:bodyPr/>
        <a:lstStyle/>
        <a:p>
          <a:endParaRPr lang="it-IT"/>
        </a:p>
      </dgm:t>
    </dgm:pt>
    <dgm:pt modelId="{DD0930A1-1A19-D64B-8CA0-EE351FE466C8}">
      <dgm:prSet phldrT="[Testo]"/>
      <dgm:spPr/>
      <dgm:t>
        <a:bodyPr/>
        <a:lstStyle/>
        <a:p>
          <a:r>
            <a:rPr lang="it-IT" dirty="0"/>
            <a:t>DIRITTI CIVILI </a:t>
          </a:r>
        </a:p>
      </dgm:t>
    </dgm:pt>
    <dgm:pt modelId="{06209391-4600-B045-8C1A-AC7F6A3774E7}" type="parTrans" cxnId="{5F957DF8-36A4-514A-8D89-6485CA1AD97A}">
      <dgm:prSet/>
      <dgm:spPr/>
      <dgm:t>
        <a:bodyPr/>
        <a:lstStyle/>
        <a:p>
          <a:endParaRPr lang="it-IT"/>
        </a:p>
      </dgm:t>
    </dgm:pt>
    <dgm:pt modelId="{735AB54C-6BDC-1444-8BEE-754DF097124D}" type="sibTrans" cxnId="{5F957DF8-36A4-514A-8D89-6485CA1AD97A}">
      <dgm:prSet/>
      <dgm:spPr/>
      <dgm:t>
        <a:bodyPr/>
        <a:lstStyle/>
        <a:p>
          <a:endParaRPr lang="it-IT"/>
        </a:p>
      </dgm:t>
    </dgm:pt>
    <dgm:pt modelId="{98A3DA87-6725-7640-BF99-9847991A0360}">
      <dgm:prSet phldrT="[Testo]"/>
      <dgm:spPr/>
      <dgm:t>
        <a:bodyPr/>
        <a:lstStyle/>
        <a:p>
          <a:r>
            <a:rPr lang="it-IT" dirty="0"/>
            <a:t>DIRITTI POLITICI</a:t>
          </a:r>
        </a:p>
      </dgm:t>
    </dgm:pt>
    <dgm:pt modelId="{D8B6D398-F6DC-AF48-B7AB-F8E30CECC251}" type="parTrans" cxnId="{6D8D5AF8-226D-4E40-A85F-831BB997D675}">
      <dgm:prSet/>
      <dgm:spPr/>
      <dgm:t>
        <a:bodyPr/>
        <a:lstStyle/>
        <a:p>
          <a:endParaRPr lang="it-IT"/>
        </a:p>
      </dgm:t>
    </dgm:pt>
    <dgm:pt modelId="{5420513E-9660-B24E-AA7E-F6115195A301}" type="sibTrans" cxnId="{6D8D5AF8-226D-4E40-A85F-831BB997D675}">
      <dgm:prSet/>
      <dgm:spPr/>
      <dgm:t>
        <a:bodyPr/>
        <a:lstStyle/>
        <a:p>
          <a:endParaRPr lang="it-IT"/>
        </a:p>
      </dgm:t>
    </dgm:pt>
    <dgm:pt modelId="{D9765583-247C-5642-8F98-928F83EC60B8}" type="pres">
      <dgm:prSet presAssocID="{44821B4E-B4A6-694D-AA02-F502FE2C2C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66CACA-8CCC-B14A-A072-08FDCC0601B6}" type="pres">
      <dgm:prSet presAssocID="{DF9F31E4-ADE3-E647-9F29-F2D26D6DB7E9}" presName="centerShape" presStyleLbl="node0" presStyleIdx="0" presStyleCnt="1"/>
      <dgm:spPr/>
    </dgm:pt>
    <dgm:pt modelId="{D188B399-CE80-0541-BE11-91CC274399C6}" type="pres">
      <dgm:prSet presAssocID="{06209391-4600-B045-8C1A-AC7F6A3774E7}" presName="parTrans" presStyleLbl="bgSibTrans2D1" presStyleIdx="0" presStyleCnt="2"/>
      <dgm:spPr/>
    </dgm:pt>
    <dgm:pt modelId="{E01A311A-7A13-BE4F-A6D9-DFCB896D9D97}" type="pres">
      <dgm:prSet presAssocID="{DD0930A1-1A19-D64B-8CA0-EE351FE466C8}" presName="node" presStyleLbl="node1" presStyleIdx="0" presStyleCnt="2">
        <dgm:presLayoutVars>
          <dgm:bulletEnabled val="1"/>
        </dgm:presLayoutVars>
      </dgm:prSet>
      <dgm:spPr/>
    </dgm:pt>
    <dgm:pt modelId="{E34ADAFA-069C-DD48-A0BB-9393479A3075}" type="pres">
      <dgm:prSet presAssocID="{D8B6D398-F6DC-AF48-B7AB-F8E30CECC251}" presName="parTrans" presStyleLbl="bgSibTrans2D1" presStyleIdx="1" presStyleCnt="2"/>
      <dgm:spPr/>
    </dgm:pt>
    <dgm:pt modelId="{D9AF0540-FF5D-EB44-8860-C3E4E479C466}" type="pres">
      <dgm:prSet presAssocID="{98A3DA87-6725-7640-BF99-9847991A036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F8B27-BFC1-4243-B56E-098F79F3BE93}" type="presOf" srcId="{44821B4E-B4A6-694D-AA02-F502FE2C2CEE}" destId="{D9765583-247C-5642-8F98-928F83EC60B8}" srcOrd="0" destOrd="0" presId="urn:microsoft.com/office/officeart/2005/8/layout/radial4"/>
    <dgm:cxn modelId="{DE5A332C-A173-344E-8FAB-6853CA7200A9}" type="presOf" srcId="{D8B6D398-F6DC-AF48-B7AB-F8E30CECC251}" destId="{E34ADAFA-069C-DD48-A0BB-9393479A3075}" srcOrd="0" destOrd="0" presId="urn:microsoft.com/office/officeart/2005/8/layout/radial4"/>
    <dgm:cxn modelId="{BF60F92E-365C-4B4D-8571-E9B862886525}" type="presOf" srcId="{DF9F31E4-ADE3-E647-9F29-F2D26D6DB7E9}" destId="{B966CACA-8CCC-B14A-A072-08FDCC0601B6}" srcOrd="0" destOrd="0" presId="urn:microsoft.com/office/officeart/2005/8/layout/radial4"/>
    <dgm:cxn modelId="{BE49A95C-881C-9B4A-AC52-6BAE237A50F8}" srcId="{44821B4E-B4A6-694D-AA02-F502FE2C2CEE}" destId="{DF9F31E4-ADE3-E647-9F29-F2D26D6DB7E9}" srcOrd="0" destOrd="0" parTransId="{9CCC71F0-598A-1B44-8910-F9CAE8102B0E}" sibTransId="{74CFAADD-371E-634F-B16C-0CBDFE8CB876}"/>
    <dgm:cxn modelId="{3AE2867E-BCBB-3F4D-94A4-1298625CE7F2}" type="presOf" srcId="{DD0930A1-1A19-D64B-8CA0-EE351FE466C8}" destId="{E01A311A-7A13-BE4F-A6D9-DFCB896D9D97}" srcOrd="0" destOrd="0" presId="urn:microsoft.com/office/officeart/2005/8/layout/radial4"/>
    <dgm:cxn modelId="{78B4DC80-9A27-5B4C-A3CD-8DF39C22A848}" type="presOf" srcId="{98A3DA87-6725-7640-BF99-9847991A0360}" destId="{D9AF0540-FF5D-EB44-8860-C3E4E479C466}" srcOrd="0" destOrd="0" presId="urn:microsoft.com/office/officeart/2005/8/layout/radial4"/>
    <dgm:cxn modelId="{A4994CBB-9E33-5144-A2E1-0BDEA21CD7E9}" type="presOf" srcId="{06209391-4600-B045-8C1A-AC7F6A3774E7}" destId="{D188B399-CE80-0541-BE11-91CC274399C6}" srcOrd="0" destOrd="0" presId="urn:microsoft.com/office/officeart/2005/8/layout/radial4"/>
    <dgm:cxn modelId="{6D8D5AF8-226D-4E40-A85F-831BB997D675}" srcId="{DF9F31E4-ADE3-E647-9F29-F2D26D6DB7E9}" destId="{98A3DA87-6725-7640-BF99-9847991A0360}" srcOrd="1" destOrd="0" parTransId="{D8B6D398-F6DC-AF48-B7AB-F8E30CECC251}" sibTransId="{5420513E-9660-B24E-AA7E-F6115195A301}"/>
    <dgm:cxn modelId="{5F957DF8-36A4-514A-8D89-6485CA1AD97A}" srcId="{DF9F31E4-ADE3-E647-9F29-F2D26D6DB7E9}" destId="{DD0930A1-1A19-D64B-8CA0-EE351FE466C8}" srcOrd="0" destOrd="0" parTransId="{06209391-4600-B045-8C1A-AC7F6A3774E7}" sibTransId="{735AB54C-6BDC-1444-8BEE-754DF097124D}"/>
    <dgm:cxn modelId="{71C6FA29-2AB0-764D-9AEC-82BB4A4DDC43}" type="presParOf" srcId="{D9765583-247C-5642-8F98-928F83EC60B8}" destId="{B966CACA-8CCC-B14A-A072-08FDCC0601B6}" srcOrd="0" destOrd="0" presId="urn:microsoft.com/office/officeart/2005/8/layout/radial4"/>
    <dgm:cxn modelId="{A1700F94-C74D-884B-AC98-B85B9D3F752B}" type="presParOf" srcId="{D9765583-247C-5642-8F98-928F83EC60B8}" destId="{D188B399-CE80-0541-BE11-91CC274399C6}" srcOrd="1" destOrd="0" presId="urn:microsoft.com/office/officeart/2005/8/layout/radial4"/>
    <dgm:cxn modelId="{94603A37-B30D-014D-9850-DBC5EC55F6C9}" type="presParOf" srcId="{D9765583-247C-5642-8F98-928F83EC60B8}" destId="{E01A311A-7A13-BE4F-A6D9-DFCB896D9D97}" srcOrd="2" destOrd="0" presId="urn:microsoft.com/office/officeart/2005/8/layout/radial4"/>
    <dgm:cxn modelId="{EB727DA9-F201-294C-8650-93BB62B1B66F}" type="presParOf" srcId="{D9765583-247C-5642-8F98-928F83EC60B8}" destId="{E34ADAFA-069C-DD48-A0BB-9393479A3075}" srcOrd="3" destOrd="0" presId="urn:microsoft.com/office/officeart/2005/8/layout/radial4"/>
    <dgm:cxn modelId="{D1B6C155-3DD2-8C44-870E-989CD3D1E2A6}" type="presParOf" srcId="{D9765583-247C-5642-8F98-928F83EC60B8}" destId="{D9AF0540-FF5D-EB44-8860-C3E4E479C46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642A7-F650-4124-B72F-8F716DCC939A}" type="doc">
      <dgm:prSet loTypeId="urn:microsoft.com/office/officeart/2005/8/layout/venn1" loCatId="relationship" qsTypeId="urn:microsoft.com/office/officeart/2005/8/quickstyle/3D1" qsCatId="3D" csTypeId="urn:microsoft.com/office/officeart/2005/8/colors/colorful1#15" csCatId="colorful" phldr="1"/>
      <dgm:spPr/>
    </dgm:pt>
    <dgm:pt modelId="{C0D4F8F0-9A09-4B0A-A5C9-889E83D773A0}">
      <dgm:prSet phldrT="[Testo]"/>
      <dgm:spPr/>
      <dgm:t>
        <a:bodyPr/>
        <a:lstStyle/>
        <a:p>
          <a:r>
            <a:rPr lang="it-IT" dirty="0"/>
            <a:t>Cittadinanza europea</a:t>
          </a:r>
        </a:p>
      </dgm:t>
    </dgm:pt>
    <dgm:pt modelId="{6BED3DD0-DA82-491C-80C2-019C6860A33C}" type="parTrans" cxnId="{529544FF-D3F3-4C43-A8FA-3D1D5B6A766E}">
      <dgm:prSet/>
      <dgm:spPr/>
      <dgm:t>
        <a:bodyPr/>
        <a:lstStyle/>
        <a:p>
          <a:endParaRPr lang="it-IT"/>
        </a:p>
      </dgm:t>
    </dgm:pt>
    <dgm:pt modelId="{3F4D1DAB-1FAC-41B3-8995-9B9E060B774B}" type="sibTrans" cxnId="{529544FF-D3F3-4C43-A8FA-3D1D5B6A766E}">
      <dgm:prSet/>
      <dgm:spPr/>
      <dgm:t>
        <a:bodyPr/>
        <a:lstStyle/>
        <a:p>
          <a:endParaRPr lang="it-IT"/>
        </a:p>
      </dgm:t>
    </dgm:pt>
    <dgm:pt modelId="{FAE10F5F-AA70-4CD7-9AED-EB30AD996D0A}">
      <dgm:prSet phldrT="[Testo]"/>
      <dgm:spPr/>
      <dgm:t>
        <a:bodyPr/>
        <a:lstStyle/>
        <a:p>
          <a:r>
            <a:rPr lang="it-IT" dirty="0"/>
            <a:t>Diritto a mantenere un’unica identità</a:t>
          </a:r>
        </a:p>
      </dgm:t>
    </dgm:pt>
    <dgm:pt modelId="{E6FBBC6F-4721-4D0E-AB4D-83FCEB3FB0D7}" type="parTrans" cxnId="{4F609DC1-FD73-4358-BCE2-1CE92907AA5A}">
      <dgm:prSet/>
      <dgm:spPr/>
      <dgm:t>
        <a:bodyPr/>
        <a:lstStyle/>
        <a:p>
          <a:endParaRPr lang="it-IT"/>
        </a:p>
      </dgm:t>
    </dgm:pt>
    <dgm:pt modelId="{00284BF5-89B2-4ABC-ADAC-92A92A5FA886}" type="sibTrans" cxnId="{4F609DC1-FD73-4358-BCE2-1CE92907AA5A}">
      <dgm:prSet/>
      <dgm:spPr/>
      <dgm:t>
        <a:bodyPr/>
        <a:lstStyle/>
        <a:p>
          <a:endParaRPr lang="it-IT"/>
        </a:p>
      </dgm:t>
    </dgm:pt>
    <dgm:pt modelId="{AA5E6EB4-CF22-4698-9599-9E04654F8BC9}">
      <dgm:prSet phldrT="[Testo]"/>
      <dgm:spPr/>
      <dgm:t>
        <a:bodyPr/>
        <a:lstStyle/>
        <a:p>
          <a:r>
            <a:rPr lang="it-IT" dirty="0"/>
            <a:t>Libertà di circolazione e di soggiorno</a:t>
          </a:r>
        </a:p>
      </dgm:t>
    </dgm:pt>
    <dgm:pt modelId="{F38E9BCE-0CA4-4C25-B2F8-8FE1C733706E}" type="parTrans" cxnId="{7A7C5037-DDED-4944-BBAB-1ED4113052B6}">
      <dgm:prSet/>
      <dgm:spPr/>
      <dgm:t>
        <a:bodyPr/>
        <a:lstStyle/>
        <a:p>
          <a:endParaRPr lang="it-IT"/>
        </a:p>
      </dgm:t>
    </dgm:pt>
    <dgm:pt modelId="{70C83729-4937-4299-9E98-4E20EA6E8BFC}" type="sibTrans" cxnId="{7A7C5037-DDED-4944-BBAB-1ED4113052B6}">
      <dgm:prSet/>
      <dgm:spPr/>
      <dgm:t>
        <a:bodyPr/>
        <a:lstStyle/>
        <a:p>
          <a:endParaRPr lang="it-IT"/>
        </a:p>
      </dgm:t>
    </dgm:pt>
    <dgm:pt modelId="{AAE12C7F-03D6-4851-8BC6-35D2258BD5DE}" type="pres">
      <dgm:prSet presAssocID="{04F642A7-F650-4124-B72F-8F716DCC939A}" presName="compositeShape" presStyleCnt="0">
        <dgm:presLayoutVars>
          <dgm:chMax val="7"/>
          <dgm:dir/>
          <dgm:resizeHandles val="exact"/>
        </dgm:presLayoutVars>
      </dgm:prSet>
      <dgm:spPr/>
    </dgm:pt>
    <dgm:pt modelId="{BD51418B-114E-4C83-9DC9-FDEEF653E865}" type="pres">
      <dgm:prSet presAssocID="{C0D4F8F0-9A09-4B0A-A5C9-889E83D773A0}" presName="circ1" presStyleLbl="vennNode1" presStyleIdx="0" presStyleCnt="3"/>
      <dgm:spPr/>
    </dgm:pt>
    <dgm:pt modelId="{74704648-4674-4B57-A78A-BEAC71460522}" type="pres">
      <dgm:prSet presAssocID="{C0D4F8F0-9A09-4B0A-A5C9-889E83D773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EE9454-856C-4686-AC72-F45CFCAD783F}" type="pres">
      <dgm:prSet presAssocID="{FAE10F5F-AA70-4CD7-9AED-EB30AD996D0A}" presName="circ2" presStyleLbl="vennNode1" presStyleIdx="1" presStyleCnt="3"/>
      <dgm:spPr/>
    </dgm:pt>
    <dgm:pt modelId="{00CFB30A-8381-4573-BBE4-76389CE4B0EF}" type="pres">
      <dgm:prSet presAssocID="{FAE10F5F-AA70-4CD7-9AED-EB30AD996D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A5C24B-B643-404C-B9EB-BF60738D3B60}" type="pres">
      <dgm:prSet presAssocID="{AA5E6EB4-CF22-4698-9599-9E04654F8BC9}" presName="circ3" presStyleLbl="vennNode1" presStyleIdx="2" presStyleCnt="3"/>
      <dgm:spPr/>
    </dgm:pt>
    <dgm:pt modelId="{8A5B03CE-4F21-44B2-AC89-665A64FD07B5}" type="pres">
      <dgm:prSet presAssocID="{AA5E6EB4-CF22-4698-9599-9E04654F8B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835D724-E6C3-474F-B9A3-2D565E0AC57F}" type="presOf" srcId="{AA5E6EB4-CF22-4698-9599-9E04654F8BC9}" destId="{AFA5C24B-B643-404C-B9EB-BF60738D3B60}" srcOrd="0" destOrd="0" presId="urn:microsoft.com/office/officeart/2005/8/layout/venn1"/>
    <dgm:cxn modelId="{7A7C5037-DDED-4944-BBAB-1ED4113052B6}" srcId="{04F642A7-F650-4124-B72F-8F716DCC939A}" destId="{AA5E6EB4-CF22-4698-9599-9E04654F8BC9}" srcOrd="2" destOrd="0" parTransId="{F38E9BCE-0CA4-4C25-B2F8-8FE1C733706E}" sibTransId="{70C83729-4937-4299-9E98-4E20EA6E8BFC}"/>
    <dgm:cxn modelId="{FA55065B-56D3-2341-AEBA-68085914759D}" type="presOf" srcId="{C0D4F8F0-9A09-4B0A-A5C9-889E83D773A0}" destId="{74704648-4674-4B57-A78A-BEAC71460522}" srcOrd="1" destOrd="0" presId="urn:microsoft.com/office/officeart/2005/8/layout/venn1"/>
    <dgm:cxn modelId="{B4B15B6E-5DAD-FF40-9436-E6D895E9AACB}" type="presOf" srcId="{FAE10F5F-AA70-4CD7-9AED-EB30AD996D0A}" destId="{00CFB30A-8381-4573-BBE4-76389CE4B0EF}" srcOrd="1" destOrd="0" presId="urn:microsoft.com/office/officeart/2005/8/layout/venn1"/>
    <dgm:cxn modelId="{6408397B-1656-B34F-B210-A78B227111BE}" type="presOf" srcId="{C0D4F8F0-9A09-4B0A-A5C9-889E83D773A0}" destId="{BD51418B-114E-4C83-9DC9-FDEEF653E865}" srcOrd="0" destOrd="0" presId="urn:microsoft.com/office/officeart/2005/8/layout/venn1"/>
    <dgm:cxn modelId="{9DB95B85-C98C-534E-9B79-290345F5C1DB}" type="presOf" srcId="{FAE10F5F-AA70-4CD7-9AED-EB30AD996D0A}" destId="{ECEE9454-856C-4686-AC72-F45CFCAD783F}" srcOrd="0" destOrd="0" presId="urn:microsoft.com/office/officeart/2005/8/layout/venn1"/>
    <dgm:cxn modelId="{4F609DC1-FD73-4358-BCE2-1CE92907AA5A}" srcId="{04F642A7-F650-4124-B72F-8F716DCC939A}" destId="{FAE10F5F-AA70-4CD7-9AED-EB30AD996D0A}" srcOrd="1" destOrd="0" parTransId="{E6FBBC6F-4721-4D0E-AB4D-83FCEB3FB0D7}" sibTransId="{00284BF5-89B2-4ABC-ADAC-92A92A5FA886}"/>
    <dgm:cxn modelId="{916680E8-36A6-4A47-9EB1-7F991AB9EDC2}" type="presOf" srcId="{04F642A7-F650-4124-B72F-8F716DCC939A}" destId="{AAE12C7F-03D6-4851-8BC6-35D2258BD5DE}" srcOrd="0" destOrd="0" presId="urn:microsoft.com/office/officeart/2005/8/layout/venn1"/>
    <dgm:cxn modelId="{2D47E3FE-8A85-274D-BBD7-FB316CF4DDBE}" type="presOf" srcId="{AA5E6EB4-CF22-4698-9599-9E04654F8BC9}" destId="{8A5B03CE-4F21-44B2-AC89-665A64FD07B5}" srcOrd="1" destOrd="0" presId="urn:microsoft.com/office/officeart/2005/8/layout/venn1"/>
    <dgm:cxn modelId="{529544FF-D3F3-4C43-A8FA-3D1D5B6A766E}" srcId="{04F642A7-F650-4124-B72F-8F716DCC939A}" destId="{C0D4F8F0-9A09-4B0A-A5C9-889E83D773A0}" srcOrd="0" destOrd="0" parTransId="{6BED3DD0-DA82-491C-80C2-019C6860A33C}" sibTransId="{3F4D1DAB-1FAC-41B3-8995-9B9E060B774B}"/>
    <dgm:cxn modelId="{52A02561-3195-1947-B6D0-B269286E702F}" type="presParOf" srcId="{AAE12C7F-03D6-4851-8BC6-35D2258BD5DE}" destId="{BD51418B-114E-4C83-9DC9-FDEEF653E865}" srcOrd="0" destOrd="0" presId="urn:microsoft.com/office/officeart/2005/8/layout/venn1"/>
    <dgm:cxn modelId="{879E998F-6BD9-E945-BA0D-D81FEFBF6F95}" type="presParOf" srcId="{AAE12C7F-03D6-4851-8BC6-35D2258BD5DE}" destId="{74704648-4674-4B57-A78A-BEAC71460522}" srcOrd="1" destOrd="0" presId="urn:microsoft.com/office/officeart/2005/8/layout/venn1"/>
    <dgm:cxn modelId="{B3549246-DFCF-8141-9C9C-880D07791F25}" type="presParOf" srcId="{AAE12C7F-03D6-4851-8BC6-35D2258BD5DE}" destId="{ECEE9454-856C-4686-AC72-F45CFCAD783F}" srcOrd="2" destOrd="0" presId="urn:microsoft.com/office/officeart/2005/8/layout/venn1"/>
    <dgm:cxn modelId="{BBC9A1BA-C4B0-4640-9506-946D37738645}" type="presParOf" srcId="{AAE12C7F-03D6-4851-8BC6-35D2258BD5DE}" destId="{00CFB30A-8381-4573-BBE4-76389CE4B0EF}" srcOrd="3" destOrd="0" presId="urn:microsoft.com/office/officeart/2005/8/layout/venn1"/>
    <dgm:cxn modelId="{89F5A0DF-EADA-1645-98A0-6F599F3ABBB9}" type="presParOf" srcId="{AAE12C7F-03D6-4851-8BC6-35D2258BD5DE}" destId="{AFA5C24B-B643-404C-B9EB-BF60738D3B60}" srcOrd="4" destOrd="0" presId="urn:microsoft.com/office/officeart/2005/8/layout/venn1"/>
    <dgm:cxn modelId="{CE2A1DE0-8000-C44B-8CFC-2C857BBC29BA}" type="presParOf" srcId="{AAE12C7F-03D6-4851-8BC6-35D2258BD5DE}" destId="{8A5B03CE-4F21-44B2-AC89-665A64FD07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DC4607-D773-844B-8678-60B7C17D53EA}" type="doc">
      <dgm:prSet loTypeId="urn:microsoft.com/office/officeart/2005/8/layout/hChevron3" loCatId="" qsTypeId="urn:microsoft.com/office/officeart/2005/8/quickstyle/simple2" qsCatId="simple" csTypeId="urn:microsoft.com/office/officeart/2005/8/colors/colorful1" csCatId="colorful" phldr="1"/>
      <dgm:spPr/>
    </dgm:pt>
    <dgm:pt modelId="{62DE2A2F-13DB-8748-ACA3-BB25C7CAB89D}">
      <dgm:prSet phldrT="[Testo]"/>
      <dgm:spPr/>
      <dgm:t>
        <a:bodyPr/>
        <a:lstStyle/>
        <a:p>
          <a:r>
            <a:rPr lang="it-IT" dirty="0"/>
            <a:t>CONVENZIONE</a:t>
          </a:r>
        </a:p>
      </dgm:t>
    </dgm:pt>
    <dgm:pt modelId="{D6E1E308-F781-CA48-9CCE-48A963F53A2C}" type="parTrans" cxnId="{BE0C52CC-7FAA-0D47-8549-61FF6EBADA01}">
      <dgm:prSet/>
      <dgm:spPr/>
      <dgm:t>
        <a:bodyPr/>
        <a:lstStyle/>
        <a:p>
          <a:endParaRPr lang="it-IT"/>
        </a:p>
      </dgm:t>
    </dgm:pt>
    <dgm:pt modelId="{CE861E3C-2925-F44E-B63F-ECA3B2E98613}" type="sibTrans" cxnId="{BE0C52CC-7FAA-0D47-8549-61FF6EBADA01}">
      <dgm:prSet/>
      <dgm:spPr/>
      <dgm:t>
        <a:bodyPr/>
        <a:lstStyle/>
        <a:p>
          <a:endParaRPr lang="it-IT"/>
        </a:p>
      </dgm:t>
    </dgm:pt>
    <dgm:pt modelId="{AAE5A01A-44FD-7346-8F1F-515BB7AD08A1}">
      <dgm:prSet phldrT="[Testo]"/>
      <dgm:spPr/>
      <dgm:t>
        <a:bodyPr/>
        <a:lstStyle/>
        <a:p>
          <a:r>
            <a:rPr lang="it-IT" dirty="0"/>
            <a:t>REGOLAMENTI</a:t>
          </a:r>
        </a:p>
      </dgm:t>
    </dgm:pt>
    <dgm:pt modelId="{EC9B3FC4-FA52-BA4D-9ACB-C369852A178C}" type="parTrans" cxnId="{019E44EB-44CD-C445-8BDF-2CB9B7E9FA15}">
      <dgm:prSet/>
      <dgm:spPr/>
      <dgm:t>
        <a:bodyPr/>
        <a:lstStyle/>
        <a:p>
          <a:endParaRPr lang="it-IT"/>
        </a:p>
      </dgm:t>
    </dgm:pt>
    <dgm:pt modelId="{BD569501-2249-E14C-B8D8-BB1C894FA7AD}" type="sibTrans" cxnId="{019E44EB-44CD-C445-8BDF-2CB9B7E9FA15}">
      <dgm:prSet/>
      <dgm:spPr/>
      <dgm:t>
        <a:bodyPr/>
        <a:lstStyle/>
        <a:p>
          <a:endParaRPr lang="it-IT"/>
        </a:p>
      </dgm:t>
    </dgm:pt>
    <dgm:pt modelId="{1A53C1B3-79E4-C94E-A57F-41DB0307619E}" type="pres">
      <dgm:prSet presAssocID="{D7DC4607-D773-844B-8678-60B7C17D53EA}" presName="Name0" presStyleCnt="0">
        <dgm:presLayoutVars>
          <dgm:dir/>
          <dgm:resizeHandles val="exact"/>
        </dgm:presLayoutVars>
      </dgm:prSet>
      <dgm:spPr/>
    </dgm:pt>
    <dgm:pt modelId="{956395FE-5B20-C745-A041-2F363198E422}" type="pres">
      <dgm:prSet presAssocID="{62DE2A2F-13DB-8748-ACA3-BB25C7CAB89D}" presName="parTxOnly" presStyleLbl="node1" presStyleIdx="0" presStyleCnt="2">
        <dgm:presLayoutVars>
          <dgm:bulletEnabled val="1"/>
        </dgm:presLayoutVars>
      </dgm:prSet>
      <dgm:spPr/>
    </dgm:pt>
    <dgm:pt modelId="{901D2C3F-5D7A-1148-8A7A-A6072223B0C8}" type="pres">
      <dgm:prSet presAssocID="{CE861E3C-2925-F44E-B63F-ECA3B2E98613}" presName="parSpace" presStyleCnt="0"/>
      <dgm:spPr/>
    </dgm:pt>
    <dgm:pt modelId="{DE31BA71-3BF5-E64D-97D2-D5A9A57FDAE1}" type="pres">
      <dgm:prSet presAssocID="{AAE5A01A-44FD-7346-8F1F-515BB7AD08A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6E41C93F-5DAB-3E43-A51B-C947D4EF66F8}" type="presOf" srcId="{62DE2A2F-13DB-8748-ACA3-BB25C7CAB89D}" destId="{956395FE-5B20-C745-A041-2F363198E422}" srcOrd="0" destOrd="0" presId="urn:microsoft.com/office/officeart/2005/8/layout/hChevron3"/>
    <dgm:cxn modelId="{F2958D96-2DFF-8C47-BF0E-5E879063E28A}" type="presOf" srcId="{D7DC4607-D773-844B-8678-60B7C17D53EA}" destId="{1A53C1B3-79E4-C94E-A57F-41DB0307619E}" srcOrd="0" destOrd="0" presId="urn:microsoft.com/office/officeart/2005/8/layout/hChevron3"/>
    <dgm:cxn modelId="{BE0C52CC-7FAA-0D47-8549-61FF6EBADA01}" srcId="{D7DC4607-D773-844B-8678-60B7C17D53EA}" destId="{62DE2A2F-13DB-8748-ACA3-BB25C7CAB89D}" srcOrd="0" destOrd="0" parTransId="{D6E1E308-F781-CA48-9CCE-48A963F53A2C}" sibTransId="{CE861E3C-2925-F44E-B63F-ECA3B2E98613}"/>
    <dgm:cxn modelId="{28136FD1-7B81-AC4A-8809-DB4713A35E64}" type="presOf" srcId="{AAE5A01A-44FD-7346-8F1F-515BB7AD08A1}" destId="{DE31BA71-3BF5-E64D-97D2-D5A9A57FDAE1}" srcOrd="0" destOrd="0" presId="urn:microsoft.com/office/officeart/2005/8/layout/hChevron3"/>
    <dgm:cxn modelId="{019E44EB-44CD-C445-8BDF-2CB9B7E9FA15}" srcId="{D7DC4607-D773-844B-8678-60B7C17D53EA}" destId="{AAE5A01A-44FD-7346-8F1F-515BB7AD08A1}" srcOrd="1" destOrd="0" parTransId="{EC9B3FC4-FA52-BA4D-9ACB-C369852A178C}" sibTransId="{BD569501-2249-E14C-B8D8-BB1C894FA7AD}"/>
    <dgm:cxn modelId="{316FD30C-B171-C545-97FE-E77BE36E16CB}" type="presParOf" srcId="{1A53C1B3-79E4-C94E-A57F-41DB0307619E}" destId="{956395FE-5B20-C745-A041-2F363198E422}" srcOrd="0" destOrd="0" presId="urn:microsoft.com/office/officeart/2005/8/layout/hChevron3"/>
    <dgm:cxn modelId="{633F2226-4EFF-C546-8462-C46C6AFDDA06}" type="presParOf" srcId="{1A53C1B3-79E4-C94E-A57F-41DB0307619E}" destId="{901D2C3F-5D7A-1148-8A7A-A6072223B0C8}" srcOrd="1" destOrd="0" presId="urn:microsoft.com/office/officeart/2005/8/layout/hChevron3"/>
    <dgm:cxn modelId="{14E92F5C-2EE8-014F-B9B4-5F01F318FF76}" type="presParOf" srcId="{1A53C1B3-79E4-C94E-A57F-41DB0307619E}" destId="{DE31BA71-3BF5-E64D-97D2-D5A9A57FDAE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065DD-9A93-634A-BEA9-E65639365A3A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47BB76-ED97-EA42-A35A-E1FAF69D2BED}">
      <dgm:prSet phldrT="[Tes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CONTRATTI</a:t>
          </a:r>
        </a:p>
      </dgm:t>
    </dgm:pt>
    <dgm:pt modelId="{D41A6115-04A6-C744-A586-FF51539CB598}" type="parTrans" cxnId="{AFB79DA0-2BCF-5F4C-821B-1BCB9FFCFBFC}">
      <dgm:prSet/>
      <dgm:spPr/>
      <dgm:t>
        <a:bodyPr/>
        <a:lstStyle/>
        <a:p>
          <a:endParaRPr lang="it-IT"/>
        </a:p>
      </dgm:t>
    </dgm:pt>
    <dgm:pt modelId="{F3B39AF8-4F76-0748-AE40-5D0BF73DDEE2}" type="sibTrans" cxnId="{AFB79DA0-2BCF-5F4C-821B-1BCB9FFCFBFC}">
      <dgm:prSet/>
      <dgm:spPr/>
      <dgm:t>
        <a:bodyPr/>
        <a:lstStyle/>
        <a:p>
          <a:endParaRPr lang="it-IT"/>
        </a:p>
      </dgm:t>
    </dgm:pt>
    <dgm:pt modelId="{0649FC28-EC18-3143-B5FD-C457A795ADFE}">
      <dgm:prSet phldrT="[Testo]"/>
      <dgm:spPr/>
      <dgm:t>
        <a:bodyPr/>
        <a:lstStyle/>
        <a:p>
          <a:r>
            <a:rPr lang="it-IT" dirty="0"/>
            <a:t>44/2001BruxellesI</a:t>
          </a:r>
        </a:p>
      </dgm:t>
    </dgm:pt>
    <dgm:pt modelId="{A01BB2A9-DC1A-1D48-9E39-380F3140A5EA}" type="parTrans" cxnId="{5D508935-9911-0544-B0F6-EEDDF03F9148}">
      <dgm:prSet/>
      <dgm:spPr/>
      <dgm:t>
        <a:bodyPr/>
        <a:lstStyle/>
        <a:p>
          <a:endParaRPr lang="it-IT"/>
        </a:p>
      </dgm:t>
    </dgm:pt>
    <dgm:pt modelId="{9928811C-4187-3646-9A64-C79D6FD6D278}" type="sibTrans" cxnId="{5D508935-9911-0544-B0F6-EEDDF03F9148}">
      <dgm:prSet/>
      <dgm:spPr/>
      <dgm:t>
        <a:bodyPr/>
        <a:lstStyle/>
        <a:p>
          <a:endParaRPr lang="it-IT"/>
        </a:p>
      </dgm:t>
    </dgm:pt>
    <dgm:pt modelId="{39EB74B4-E681-F541-A9B0-3E4E78AF3B1E}">
      <dgm:prSet phldrT="[Testo]"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1215/2012 </a:t>
          </a:r>
          <a:r>
            <a:rPr lang="it-IT" b="1" dirty="0" err="1">
              <a:solidFill>
                <a:schemeClr val="tx1"/>
              </a:solidFill>
            </a:rPr>
            <a:t>BruxellesIbis</a:t>
          </a:r>
          <a:endParaRPr lang="it-IT" b="1" dirty="0">
            <a:solidFill>
              <a:schemeClr val="tx1"/>
            </a:solidFill>
          </a:endParaRPr>
        </a:p>
      </dgm:t>
    </dgm:pt>
    <dgm:pt modelId="{EB1747A4-B779-8540-9611-95D84E12BA1E}" type="parTrans" cxnId="{354A0862-D403-2148-8952-9D39D137E5C7}">
      <dgm:prSet/>
      <dgm:spPr/>
      <dgm:t>
        <a:bodyPr/>
        <a:lstStyle/>
        <a:p>
          <a:endParaRPr lang="it-IT"/>
        </a:p>
      </dgm:t>
    </dgm:pt>
    <dgm:pt modelId="{5F3EA3D6-7596-9048-A0CD-BE66EDA58CEC}" type="sibTrans" cxnId="{354A0862-D403-2148-8952-9D39D137E5C7}">
      <dgm:prSet/>
      <dgm:spPr/>
      <dgm:t>
        <a:bodyPr/>
        <a:lstStyle/>
        <a:p>
          <a:endParaRPr lang="it-IT"/>
        </a:p>
      </dgm:t>
    </dgm:pt>
    <dgm:pt modelId="{BA23D915-8D79-AB4B-BE84-9C491D9E2576}">
      <dgm:prSet phldrT="[Testo]"/>
      <dgm:spPr/>
      <dgm:t>
        <a:bodyPr/>
        <a:lstStyle/>
        <a:p>
          <a:r>
            <a:rPr lang="it-IT" dirty="0"/>
            <a:t>REGOLAMENTI</a:t>
          </a:r>
        </a:p>
      </dgm:t>
    </dgm:pt>
    <dgm:pt modelId="{FF8A3FF7-2901-994B-95DC-802AD918F9DA}" type="parTrans" cxnId="{EA7002B8-2CB0-A949-839C-83DB4A1D71C9}">
      <dgm:prSet/>
      <dgm:spPr/>
      <dgm:t>
        <a:bodyPr/>
        <a:lstStyle/>
        <a:p>
          <a:endParaRPr lang="it-IT"/>
        </a:p>
      </dgm:t>
    </dgm:pt>
    <dgm:pt modelId="{AA7690AA-ECB2-3B41-A7A0-AC8B97E330C2}" type="sibTrans" cxnId="{EA7002B8-2CB0-A949-839C-83DB4A1D71C9}">
      <dgm:prSet/>
      <dgm:spPr/>
      <dgm:t>
        <a:bodyPr/>
        <a:lstStyle/>
        <a:p>
          <a:endParaRPr lang="it-IT"/>
        </a:p>
      </dgm:t>
    </dgm:pt>
    <dgm:pt modelId="{4EA8AFC3-E733-794A-9D43-C5131B3928F1}">
      <dgm:prSet phldrT="[Testo]"/>
      <dgm:spPr/>
      <dgm:t>
        <a:bodyPr/>
        <a:lstStyle/>
        <a:p>
          <a:endParaRPr lang="it-IT" dirty="0"/>
        </a:p>
      </dgm:t>
    </dgm:pt>
    <dgm:pt modelId="{D063D07F-1199-C841-A142-B7B4F3BF0F20}" type="parTrans" cxnId="{710041A7-2A85-CB4A-81C4-28E93C640749}">
      <dgm:prSet/>
      <dgm:spPr/>
      <dgm:t>
        <a:bodyPr/>
        <a:lstStyle/>
        <a:p>
          <a:endParaRPr lang="it-IT"/>
        </a:p>
      </dgm:t>
    </dgm:pt>
    <dgm:pt modelId="{8CD958BF-946B-A94F-9C7D-D9DF0838CB0D}" type="sibTrans" cxnId="{710041A7-2A85-CB4A-81C4-28E93C640749}">
      <dgm:prSet/>
      <dgm:spPr/>
      <dgm:t>
        <a:bodyPr/>
        <a:lstStyle/>
        <a:p>
          <a:endParaRPr lang="it-IT"/>
        </a:p>
      </dgm:t>
    </dgm:pt>
    <dgm:pt modelId="{8DBDFC12-4782-1449-9FF8-52680CF7B3B5}">
      <dgm:prSet phldrT="[Tes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FAMIGLIA</a:t>
          </a:r>
        </a:p>
      </dgm:t>
    </dgm:pt>
    <dgm:pt modelId="{373E95C9-5CC7-1045-9E73-1D06F70ABDA5}" type="parTrans" cxnId="{1F52AE23-2749-FA43-BBC0-2FAEAF498AC4}">
      <dgm:prSet/>
      <dgm:spPr/>
      <dgm:t>
        <a:bodyPr/>
        <a:lstStyle/>
        <a:p>
          <a:endParaRPr lang="it-IT"/>
        </a:p>
      </dgm:t>
    </dgm:pt>
    <dgm:pt modelId="{F0580E24-2C05-854E-9F9B-2E691E2D093E}" type="sibTrans" cxnId="{1F52AE23-2749-FA43-BBC0-2FAEAF498AC4}">
      <dgm:prSet/>
      <dgm:spPr/>
      <dgm:t>
        <a:bodyPr/>
        <a:lstStyle/>
        <a:p>
          <a:endParaRPr lang="it-IT"/>
        </a:p>
      </dgm:t>
    </dgm:pt>
    <dgm:pt modelId="{D2185661-117C-CF4D-B0EE-45FB2CDD61DC}">
      <dgm:prSet phldrT="[Testo]"/>
      <dgm:spPr/>
      <dgm:t>
        <a:bodyPr/>
        <a:lstStyle/>
        <a:p>
          <a:r>
            <a:rPr lang="it-IT" b="1" dirty="0"/>
            <a:t>2201/2003-BruxellesIIbis</a:t>
          </a:r>
          <a:r>
            <a:rPr lang="it-IT" dirty="0"/>
            <a:t> 1111/2019 – </a:t>
          </a:r>
          <a:r>
            <a:rPr lang="it-IT" dirty="0" err="1"/>
            <a:t>BruxellesII</a:t>
          </a:r>
          <a:r>
            <a:rPr lang="it-IT" dirty="0"/>
            <a:t> ter</a:t>
          </a:r>
        </a:p>
      </dgm:t>
    </dgm:pt>
    <dgm:pt modelId="{E3B5AD67-F824-F64D-A3AA-450266028055}" type="parTrans" cxnId="{4C731283-215A-074B-9100-1CDF7E5CAD12}">
      <dgm:prSet/>
      <dgm:spPr/>
      <dgm:t>
        <a:bodyPr/>
        <a:lstStyle/>
        <a:p>
          <a:endParaRPr lang="it-IT"/>
        </a:p>
      </dgm:t>
    </dgm:pt>
    <dgm:pt modelId="{F8C7CD8D-8FA0-5841-9D4E-E47F7A516FEF}" type="sibTrans" cxnId="{4C731283-215A-074B-9100-1CDF7E5CAD12}">
      <dgm:prSet/>
      <dgm:spPr/>
      <dgm:t>
        <a:bodyPr/>
        <a:lstStyle/>
        <a:p>
          <a:endParaRPr lang="it-IT"/>
        </a:p>
      </dgm:t>
    </dgm:pt>
    <dgm:pt modelId="{A8C399A5-973F-8543-BE85-B225292D8756}">
      <dgm:prSet phldrT="[Testo]"/>
      <dgm:spPr/>
      <dgm:t>
        <a:bodyPr/>
        <a:lstStyle/>
        <a:p>
          <a:r>
            <a:rPr lang="it-IT" b="1" dirty="0"/>
            <a:t>1259/2010 ROMA III</a:t>
          </a:r>
        </a:p>
      </dgm:t>
    </dgm:pt>
    <dgm:pt modelId="{0E2AF399-57B5-8844-BBDD-A4926154829C}" type="parTrans" cxnId="{FBC17A1F-301A-C04D-820C-80903335F54B}">
      <dgm:prSet/>
      <dgm:spPr/>
      <dgm:t>
        <a:bodyPr/>
        <a:lstStyle/>
        <a:p>
          <a:endParaRPr lang="it-IT"/>
        </a:p>
      </dgm:t>
    </dgm:pt>
    <dgm:pt modelId="{692D2AD4-48ED-FF44-84FF-1FABC5ADEB84}" type="sibTrans" cxnId="{FBC17A1F-301A-C04D-820C-80903335F54B}">
      <dgm:prSet/>
      <dgm:spPr/>
      <dgm:t>
        <a:bodyPr/>
        <a:lstStyle/>
        <a:p>
          <a:endParaRPr lang="it-IT"/>
        </a:p>
      </dgm:t>
    </dgm:pt>
    <dgm:pt modelId="{8CC91F50-A096-8A48-8A2C-109A1E9A5572}">
      <dgm:prSet phldrT="[Testo]"/>
      <dgm:spPr/>
      <dgm:t>
        <a:bodyPr/>
        <a:lstStyle/>
        <a:p>
          <a:r>
            <a:rPr lang="it-IT" b="1" dirty="0"/>
            <a:t>-593/2008 ROMA </a:t>
          </a:r>
          <a:r>
            <a:rPr lang="it-IT" dirty="0"/>
            <a:t>I</a:t>
          </a:r>
        </a:p>
      </dgm:t>
    </dgm:pt>
    <dgm:pt modelId="{1BAA5A3D-D04E-2F4E-8CF4-975D03340C9D}" type="parTrans" cxnId="{FE55126F-C465-8A47-8F52-5ECD7611396D}">
      <dgm:prSet/>
      <dgm:spPr/>
    </dgm:pt>
    <dgm:pt modelId="{6A1009FC-30B9-BD41-B054-A10CDC6321F9}" type="sibTrans" cxnId="{FE55126F-C465-8A47-8F52-5ECD7611396D}">
      <dgm:prSet/>
      <dgm:spPr/>
    </dgm:pt>
    <dgm:pt modelId="{0EE25EBF-EAE3-5A48-992D-ED7F2EC88113}" type="pres">
      <dgm:prSet presAssocID="{490065DD-9A93-634A-BEA9-E65639365A3A}" presName="Name0" presStyleCnt="0">
        <dgm:presLayoutVars>
          <dgm:dir/>
          <dgm:animLvl val="lvl"/>
          <dgm:resizeHandles val="exact"/>
        </dgm:presLayoutVars>
      </dgm:prSet>
      <dgm:spPr/>
    </dgm:pt>
    <dgm:pt modelId="{76EDCF82-2BC8-1A4B-A1A0-6301EE7E7568}" type="pres">
      <dgm:prSet presAssocID="{490065DD-9A93-634A-BEA9-E65639365A3A}" presName="tSp" presStyleCnt="0"/>
      <dgm:spPr/>
    </dgm:pt>
    <dgm:pt modelId="{775A2BA9-643B-6F4B-902F-CF5F4847EB29}" type="pres">
      <dgm:prSet presAssocID="{490065DD-9A93-634A-BEA9-E65639365A3A}" presName="bSp" presStyleCnt="0"/>
      <dgm:spPr/>
    </dgm:pt>
    <dgm:pt modelId="{4B3F3A48-7FC0-1847-9280-8267108DF1EB}" type="pres">
      <dgm:prSet presAssocID="{490065DD-9A93-634A-BEA9-E65639365A3A}" presName="process" presStyleCnt="0"/>
      <dgm:spPr/>
    </dgm:pt>
    <dgm:pt modelId="{7AC67613-3510-AC42-B3A4-56DB13CA9B61}" type="pres">
      <dgm:prSet presAssocID="{C247BB76-ED97-EA42-A35A-E1FAF69D2BED}" presName="composite1" presStyleCnt="0"/>
      <dgm:spPr/>
    </dgm:pt>
    <dgm:pt modelId="{9EBBED0D-58B8-6B40-AB06-E351431F840C}" type="pres">
      <dgm:prSet presAssocID="{C247BB76-ED97-EA42-A35A-E1FAF69D2BED}" presName="dummyNode1" presStyleLbl="node1" presStyleIdx="0" presStyleCnt="3"/>
      <dgm:spPr/>
    </dgm:pt>
    <dgm:pt modelId="{3FBB94C8-C3DE-5C4F-BF96-7DDF5796A35E}" type="pres">
      <dgm:prSet presAssocID="{C247BB76-ED97-EA42-A35A-E1FAF69D2BED}" presName="childNode1" presStyleLbl="bgAcc1" presStyleIdx="0" presStyleCnt="3">
        <dgm:presLayoutVars>
          <dgm:bulletEnabled val="1"/>
        </dgm:presLayoutVars>
      </dgm:prSet>
      <dgm:spPr/>
    </dgm:pt>
    <dgm:pt modelId="{E3CF6F34-80B3-8640-BD8B-84C3C19DD9B0}" type="pres">
      <dgm:prSet presAssocID="{C247BB76-ED97-EA42-A35A-E1FAF69D2BED}" presName="childNode1tx" presStyleLbl="bgAcc1" presStyleIdx="0" presStyleCnt="3">
        <dgm:presLayoutVars>
          <dgm:bulletEnabled val="1"/>
        </dgm:presLayoutVars>
      </dgm:prSet>
      <dgm:spPr/>
    </dgm:pt>
    <dgm:pt modelId="{B2635B56-C99E-6349-9C23-0768731475C4}" type="pres">
      <dgm:prSet presAssocID="{C247BB76-ED97-EA42-A35A-E1FAF69D2BED}" presName="parentNode1" presStyleLbl="node1" presStyleIdx="0" presStyleCnt="3" custLinFactNeighborX="-9528" custLinFactNeighborY="-51343">
        <dgm:presLayoutVars>
          <dgm:chMax val="1"/>
          <dgm:bulletEnabled val="1"/>
        </dgm:presLayoutVars>
      </dgm:prSet>
      <dgm:spPr/>
    </dgm:pt>
    <dgm:pt modelId="{76C6603B-1E8C-3C4B-8C7F-1C7366A5C403}" type="pres">
      <dgm:prSet presAssocID="{C247BB76-ED97-EA42-A35A-E1FAF69D2BED}" presName="connSite1" presStyleCnt="0"/>
      <dgm:spPr/>
    </dgm:pt>
    <dgm:pt modelId="{E4FEB955-B4C3-2A4D-9F41-6C03A1C57E72}" type="pres">
      <dgm:prSet presAssocID="{F3B39AF8-4F76-0748-AE40-5D0BF73DDEE2}" presName="Name9" presStyleLbl="sibTrans2D1" presStyleIdx="0" presStyleCnt="2"/>
      <dgm:spPr/>
    </dgm:pt>
    <dgm:pt modelId="{2552880B-0687-7E4F-AF7C-DE423A7C2AEA}" type="pres">
      <dgm:prSet presAssocID="{BA23D915-8D79-AB4B-BE84-9C491D9E2576}" presName="composite2" presStyleCnt="0"/>
      <dgm:spPr/>
    </dgm:pt>
    <dgm:pt modelId="{82F96644-AEEB-CC48-963F-A785072ECA8B}" type="pres">
      <dgm:prSet presAssocID="{BA23D915-8D79-AB4B-BE84-9C491D9E2576}" presName="dummyNode2" presStyleLbl="node1" presStyleIdx="0" presStyleCnt="3"/>
      <dgm:spPr/>
    </dgm:pt>
    <dgm:pt modelId="{C55C3A49-F9B2-584F-9738-52E93EFCC0C7}" type="pres">
      <dgm:prSet presAssocID="{BA23D915-8D79-AB4B-BE84-9C491D9E2576}" presName="childNode2" presStyleLbl="bgAcc1" presStyleIdx="1" presStyleCnt="3">
        <dgm:presLayoutVars>
          <dgm:bulletEnabled val="1"/>
        </dgm:presLayoutVars>
      </dgm:prSet>
      <dgm:spPr/>
    </dgm:pt>
    <dgm:pt modelId="{B0583092-4CD8-CE40-A7E2-3190F388606B}" type="pres">
      <dgm:prSet presAssocID="{BA23D915-8D79-AB4B-BE84-9C491D9E2576}" presName="childNode2tx" presStyleLbl="bgAcc1" presStyleIdx="1" presStyleCnt="3">
        <dgm:presLayoutVars>
          <dgm:bulletEnabled val="1"/>
        </dgm:presLayoutVars>
      </dgm:prSet>
      <dgm:spPr/>
    </dgm:pt>
    <dgm:pt modelId="{C0A921F2-1B42-7D46-BD29-B21764184A7D}" type="pres">
      <dgm:prSet presAssocID="{BA23D915-8D79-AB4B-BE84-9C491D9E257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0956B81-4935-D040-B0AD-CF026BDDBF75}" type="pres">
      <dgm:prSet presAssocID="{BA23D915-8D79-AB4B-BE84-9C491D9E2576}" presName="connSite2" presStyleCnt="0"/>
      <dgm:spPr/>
    </dgm:pt>
    <dgm:pt modelId="{A8DC5437-A632-E249-BBFE-967BA941D11F}" type="pres">
      <dgm:prSet presAssocID="{AA7690AA-ECB2-3B41-A7A0-AC8B97E330C2}" presName="Name18" presStyleLbl="sibTrans2D1" presStyleIdx="1" presStyleCnt="2"/>
      <dgm:spPr/>
    </dgm:pt>
    <dgm:pt modelId="{1DEC3362-CE81-7E44-84B6-0A36115930B5}" type="pres">
      <dgm:prSet presAssocID="{8DBDFC12-4782-1449-9FF8-52680CF7B3B5}" presName="composite1" presStyleCnt="0"/>
      <dgm:spPr/>
    </dgm:pt>
    <dgm:pt modelId="{AD1F3C0D-865E-D74F-9784-5749CE28041D}" type="pres">
      <dgm:prSet presAssocID="{8DBDFC12-4782-1449-9FF8-52680CF7B3B5}" presName="dummyNode1" presStyleLbl="node1" presStyleIdx="1" presStyleCnt="3"/>
      <dgm:spPr/>
    </dgm:pt>
    <dgm:pt modelId="{DE669E8C-A342-9D4F-9458-E21783D5D809}" type="pres">
      <dgm:prSet presAssocID="{8DBDFC12-4782-1449-9FF8-52680CF7B3B5}" presName="childNode1" presStyleLbl="bgAcc1" presStyleIdx="2" presStyleCnt="3" custScaleX="109319" custScaleY="94798" custLinFactNeighborY="733">
        <dgm:presLayoutVars>
          <dgm:bulletEnabled val="1"/>
        </dgm:presLayoutVars>
      </dgm:prSet>
      <dgm:spPr/>
    </dgm:pt>
    <dgm:pt modelId="{9A4CB281-4A3A-1443-8ABA-793F4A25576A}" type="pres">
      <dgm:prSet presAssocID="{8DBDFC12-4782-1449-9FF8-52680CF7B3B5}" presName="childNode1tx" presStyleLbl="bgAcc1" presStyleIdx="2" presStyleCnt="3">
        <dgm:presLayoutVars>
          <dgm:bulletEnabled val="1"/>
        </dgm:presLayoutVars>
      </dgm:prSet>
      <dgm:spPr/>
    </dgm:pt>
    <dgm:pt modelId="{9D260ACD-00B3-E342-9791-94F1C4BDE4A0}" type="pres">
      <dgm:prSet presAssocID="{8DBDFC12-4782-1449-9FF8-52680CF7B3B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2A3EE0A-B0F4-6C45-881F-1C9D9ECEADD8}" type="pres">
      <dgm:prSet presAssocID="{8DBDFC12-4782-1449-9FF8-52680CF7B3B5}" presName="connSite1" presStyleCnt="0"/>
      <dgm:spPr/>
    </dgm:pt>
  </dgm:ptLst>
  <dgm:cxnLst>
    <dgm:cxn modelId="{93417D02-AABE-AE4A-AD55-2BD60799C350}" type="presOf" srcId="{A8C399A5-973F-8543-BE85-B225292D8756}" destId="{9A4CB281-4A3A-1443-8ABA-793F4A25576A}" srcOrd="1" destOrd="1" presId="urn:microsoft.com/office/officeart/2005/8/layout/hProcess4"/>
    <dgm:cxn modelId="{9E3F4B0D-2E97-8045-9764-3A6C9BDB575B}" type="presOf" srcId="{4EA8AFC3-E733-794A-9D43-C5131B3928F1}" destId="{C55C3A49-F9B2-584F-9738-52E93EFCC0C7}" srcOrd="0" destOrd="0" presId="urn:microsoft.com/office/officeart/2005/8/layout/hProcess4"/>
    <dgm:cxn modelId="{10658F0F-E1EF-3749-AECC-8A11D784930E}" type="presOf" srcId="{F3B39AF8-4F76-0748-AE40-5D0BF73DDEE2}" destId="{E4FEB955-B4C3-2A4D-9F41-6C03A1C57E72}" srcOrd="0" destOrd="0" presId="urn:microsoft.com/office/officeart/2005/8/layout/hProcess4"/>
    <dgm:cxn modelId="{FBC17A1F-301A-C04D-820C-80903335F54B}" srcId="{8DBDFC12-4782-1449-9FF8-52680CF7B3B5}" destId="{A8C399A5-973F-8543-BE85-B225292D8756}" srcOrd="1" destOrd="0" parTransId="{0E2AF399-57B5-8844-BBDD-A4926154829C}" sibTransId="{692D2AD4-48ED-FF44-84FF-1FABC5ADEB84}"/>
    <dgm:cxn modelId="{1F52AE23-2749-FA43-BBC0-2FAEAF498AC4}" srcId="{490065DD-9A93-634A-BEA9-E65639365A3A}" destId="{8DBDFC12-4782-1449-9FF8-52680CF7B3B5}" srcOrd="2" destOrd="0" parTransId="{373E95C9-5CC7-1045-9E73-1D06F70ABDA5}" sibTransId="{F0580E24-2C05-854E-9F9B-2E691E2D093E}"/>
    <dgm:cxn modelId="{5D508935-9911-0544-B0F6-EEDDF03F9148}" srcId="{C247BB76-ED97-EA42-A35A-E1FAF69D2BED}" destId="{0649FC28-EC18-3143-B5FD-C457A795ADFE}" srcOrd="0" destOrd="0" parTransId="{A01BB2A9-DC1A-1D48-9E39-380F3140A5EA}" sibTransId="{9928811C-4187-3646-9A64-C79D6FD6D278}"/>
    <dgm:cxn modelId="{A67A4140-D33A-5F4F-A025-6DF1A34EDA70}" type="presOf" srcId="{D2185661-117C-CF4D-B0EE-45FB2CDD61DC}" destId="{DE669E8C-A342-9D4F-9458-E21783D5D809}" srcOrd="0" destOrd="0" presId="urn:microsoft.com/office/officeart/2005/8/layout/hProcess4"/>
    <dgm:cxn modelId="{354A0862-D403-2148-8952-9D39D137E5C7}" srcId="{C247BB76-ED97-EA42-A35A-E1FAF69D2BED}" destId="{39EB74B4-E681-F541-A9B0-3E4E78AF3B1E}" srcOrd="1" destOrd="0" parTransId="{EB1747A4-B779-8540-9611-95D84E12BA1E}" sibTransId="{5F3EA3D6-7596-9048-A0CD-BE66EDA58CEC}"/>
    <dgm:cxn modelId="{1EDDB663-46FD-8B48-A813-DFE353173AD3}" type="presOf" srcId="{BA23D915-8D79-AB4B-BE84-9C491D9E2576}" destId="{C0A921F2-1B42-7D46-BD29-B21764184A7D}" srcOrd="0" destOrd="0" presId="urn:microsoft.com/office/officeart/2005/8/layout/hProcess4"/>
    <dgm:cxn modelId="{416EDB66-ADC5-E44C-8917-D0172E049624}" type="presOf" srcId="{A8C399A5-973F-8543-BE85-B225292D8756}" destId="{DE669E8C-A342-9D4F-9458-E21783D5D809}" srcOrd="0" destOrd="1" presId="urn:microsoft.com/office/officeart/2005/8/layout/hProcess4"/>
    <dgm:cxn modelId="{BF0A3D6B-1362-CE46-835F-7AB108BD316A}" type="presOf" srcId="{0649FC28-EC18-3143-B5FD-C457A795ADFE}" destId="{3FBB94C8-C3DE-5C4F-BF96-7DDF5796A35E}" srcOrd="0" destOrd="0" presId="urn:microsoft.com/office/officeart/2005/8/layout/hProcess4"/>
    <dgm:cxn modelId="{02E8DB6E-FD03-5D4D-888F-3B70E730D27D}" type="presOf" srcId="{AA7690AA-ECB2-3B41-A7A0-AC8B97E330C2}" destId="{A8DC5437-A632-E249-BBFE-967BA941D11F}" srcOrd="0" destOrd="0" presId="urn:microsoft.com/office/officeart/2005/8/layout/hProcess4"/>
    <dgm:cxn modelId="{FE55126F-C465-8A47-8F52-5ECD7611396D}" srcId="{C247BB76-ED97-EA42-A35A-E1FAF69D2BED}" destId="{8CC91F50-A096-8A48-8A2C-109A1E9A5572}" srcOrd="2" destOrd="0" parTransId="{1BAA5A3D-D04E-2F4E-8CF4-975D03340C9D}" sibTransId="{6A1009FC-30B9-BD41-B054-A10CDC6321F9}"/>
    <dgm:cxn modelId="{3BB56477-DFCE-0747-BF87-7E56936F1376}" type="presOf" srcId="{490065DD-9A93-634A-BEA9-E65639365A3A}" destId="{0EE25EBF-EAE3-5A48-992D-ED7F2EC88113}" srcOrd="0" destOrd="0" presId="urn:microsoft.com/office/officeart/2005/8/layout/hProcess4"/>
    <dgm:cxn modelId="{B22CD977-F45F-9A4B-AF96-CD07CF08945D}" type="presOf" srcId="{8CC91F50-A096-8A48-8A2C-109A1E9A5572}" destId="{E3CF6F34-80B3-8640-BD8B-84C3C19DD9B0}" srcOrd="1" destOrd="2" presId="urn:microsoft.com/office/officeart/2005/8/layout/hProcess4"/>
    <dgm:cxn modelId="{4C731283-215A-074B-9100-1CDF7E5CAD12}" srcId="{8DBDFC12-4782-1449-9FF8-52680CF7B3B5}" destId="{D2185661-117C-CF4D-B0EE-45FB2CDD61DC}" srcOrd="0" destOrd="0" parTransId="{E3B5AD67-F824-F64D-A3AA-450266028055}" sibTransId="{F8C7CD8D-8FA0-5841-9D4E-E47F7A516FEF}"/>
    <dgm:cxn modelId="{6858D08A-2D55-4E48-8DEE-49FD3B12D4A6}" type="presOf" srcId="{8DBDFC12-4782-1449-9FF8-52680CF7B3B5}" destId="{9D260ACD-00B3-E342-9791-94F1C4BDE4A0}" srcOrd="0" destOrd="0" presId="urn:microsoft.com/office/officeart/2005/8/layout/hProcess4"/>
    <dgm:cxn modelId="{82276D9D-7ECA-CA48-8AE7-A8CBBBCE011C}" type="presOf" srcId="{39EB74B4-E681-F541-A9B0-3E4E78AF3B1E}" destId="{3FBB94C8-C3DE-5C4F-BF96-7DDF5796A35E}" srcOrd="0" destOrd="1" presId="urn:microsoft.com/office/officeart/2005/8/layout/hProcess4"/>
    <dgm:cxn modelId="{AFB79DA0-2BCF-5F4C-821B-1BCB9FFCFBFC}" srcId="{490065DD-9A93-634A-BEA9-E65639365A3A}" destId="{C247BB76-ED97-EA42-A35A-E1FAF69D2BED}" srcOrd="0" destOrd="0" parTransId="{D41A6115-04A6-C744-A586-FF51539CB598}" sibTransId="{F3B39AF8-4F76-0748-AE40-5D0BF73DDEE2}"/>
    <dgm:cxn modelId="{710041A7-2A85-CB4A-81C4-28E93C640749}" srcId="{BA23D915-8D79-AB4B-BE84-9C491D9E2576}" destId="{4EA8AFC3-E733-794A-9D43-C5131B3928F1}" srcOrd="0" destOrd="0" parTransId="{D063D07F-1199-C841-A142-B7B4F3BF0F20}" sibTransId="{8CD958BF-946B-A94F-9C7D-D9DF0838CB0D}"/>
    <dgm:cxn modelId="{9019AAA7-70B3-1D4B-A56F-3FC84DF9F156}" type="presOf" srcId="{C247BB76-ED97-EA42-A35A-E1FAF69D2BED}" destId="{B2635B56-C99E-6349-9C23-0768731475C4}" srcOrd="0" destOrd="0" presId="urn:microsoft.com/office/officeart/2005/8/layout/hProcess4"/>
    <dgm:cxn modelId="{EA7002B8-2CB0-A949-839C-83DB4A1D71C9}" srcId="{490065DD-9A93-634A-BEA9-E65639365A3A}" destId="{BA23D915-8D79-AB4B-BE84-9C491D9E2576}" srcOrd="1" destOrd="0" parTransId="{FF8A3FF7-2901-994B-95DC-802AD918F9DA}" sibTransId="{AA7690AA-ECB2-3B41-A7A0-AC8B97E330C2}"/>
    <dgm:cxn modelId="{0F1D7EC2-C5AF-0A4D-9975-EB788E096B5B}" type="presOf" srcId="{39EB74B4-E681-F541-A9B0-3E4E78AF3B1E}" destId="{E3CF6F34-80B3-8640-BD8B-84C3C19DD9B0}" srcOrd="1" destOrd="1" presId="urn:microsoft.com/office/officeart/2005/8/layout/hProcess4"/>
    <dgm:cxn modelId="{510604C7-89EF-6F41-AC2E-00328AFF73D1}" type="presOf" srcId="{0649FC28-EC18-3143-B5FD-C457A795ADFE}" destId="{E3CF6F34-80B3-8640-BD8B-84C3C19DD9B0}" srcOrd="1" destOrd="0" presId="urn:microsoft.com/office/officeart/2005/8/layout/hProcess4"/>
    <dgm:cxn modelId="{1E29F9DD-01F0-9240-8B84-85CF89FFA733}" type="presOf" srcId="{4EA8AFC3-E733-794A-9D43-C5131B3928F1}" destId="{B0583092-4CD8-CE40-A7E2-3190F388606B}" srcOrd="1" destOrd="0" presId="urn:microsoft.com/office/officeart/2005/8/layout/hProcess4"/>
    <dgm:cxn modelId="{9AE9C0F6-0C7B-874C-B974-0B6DDC675A3A}" type="presOf" srcId="{8CC91F50-A096-8A48-8A2C-109A1E9A5572}" destId="{3FBB94C8-C3DE-5C4F-BF96-7DDF5796A35E}" srcOrd="0" destOrd="2" presId="urn:microsoft.com/office/officeart/2005/8/layout/hProcess4"/>
    <dgm:cxn modelId="{2AF29BF7-44D7-444F-AC34-7E06EA0BDFE4}" type="presOf" srcId="{D2185661-117C-CF4D-B0EE-45FB2CDD61DC}" destId="{9A4CB281-4A3A-1443-8ABA-793F4A25576A}" srcOrd="1" destOrd="0" presId="urn:microsoft.com/office/officeart/2005/8/layout/hProcess4"/>
    <dgm:cxn modelId="{165AC591-1520-DA40-8112-50910DEE49E7}" type="presParOf" srcId="{0EE25EBF-EAE3-5A48-992D-ED7F2EC88113}" destId="{76EDCF82-2BC8-1A4B-A1A0-6301EE7E7568}" srcOrd="0" destOrd="0" presId="urn:microsoft.com/office/officeart/2005/8/layout/hProcess4"/>
    <dgm:cxn modelId="{34A9DD94-9009-7644-956D-6265FC4EC3B3}" type="presParOf" srcId="{0EE25EBF-EAE3-5A48-992D-ED7F2EC88113}" destId="{775A2BA9-643B-6F4B-902F-CF5F4847EB29}" srcOrd="1" destOrd="0" presId="urn:microsoft.com/office/officeart/2005/8/layout/hProcess4"/>
    <dgm:cxn modelId="{447FDBE5-DDD1-044F-A947-C651E91FEDD0}" type="presParOf" srcId="{0EE25EBF-EAE3-5A48-992D-ED7F2EC88113}" destId="{4B3F3A48-7FC0-1847-9280-8267108DF1EB}" srcOrd="2" destOrd="0" presId="urn:microsoft.com/office/officeart/2005/8/layout/hProcess4"/>
    <dgm:cxn modelId="{77D798FF-80E9-2B4C-A2EC-222E5E2D12BD}" type="presParOf" srcId="{4B3F3A48-7FC0-1847-9280-8267108DF1EB}" destId="{7AC67613-3510-AC42-B3A4-56DB13CA9B61}" srcOrd="0" destOrd="0" presId="urn:microsoft.com/office/officeart/2005/8/layout/hProcess4"/>
    <dgm:cxn modelId="{F7E36A9D-E1FB-D045-B8B0-9667DD6A5250}" type="presParOf" srcId="{7AC67613-3510-AC42-B3A4-56DB13CA9B61}" destId="{9EBBED0D-58B8-6B40-AB06-E351431F840C}" srcOrd="0" destOrd="0" presId="urn:microsoft.com/office/officeart/2005/8/layout/hProcess4"/>
    <dgm:cxn modelId="{AAEAF1F0-9D7D-C142-B2D7-D32CAC63DCF9}" type="presParOf" srcId="{7AC67613-3510-AC42-B3A4-56DB13CA9B61}" destId="{3FBB94C8-C3DE-5C4F-BF96-7DDF5796A35E}" srcOrd="1" destOrd="0" presId="urn:microsoft.com/office/officeart/2005/8/layout/hProcess4"/>
    <dgm:cxn modelId="{197D4B9A-C027-DD40-B944-B201531414F0}" type="presParOf" srcId="{7AC67613-3510-AC42-B3A4-56DB13CA9B61}" destId="{E3CF6F34-80B3-8640-BD8B-84C3C19DD9B0}" srcOrd="2" destOrd="0" presId="urn:microsoft.com/office/officeart/2005/8/layout/hProcess4"/>
    <dgm:cxn modelId="{9A5F39EF-4F33-A441-AEBE-7587A36DB1BD}" type="presParOf" srcId="{7AC67613-3510-AC42-B3A4-56DB13CA9B61}" destId="{B2635B56-C99E-6349-9C23-0768731475C4}" srcOrd="3" destOrd="0" presId="urn:microsoft.com/office/officeart/2005/8/layout/hProcess4"/>
    <dgm:cxn modelId="{CC35BE79-BDCD-CB4F-9464-D828A77844C2}" type="presParOf" srcId="{7AC67613-3510-AC42-B3A4-56DB13CA9B61}" destId="{76C6603B-1E8C-3C4B-8C7F-1C7366A5C403}" srcOrd="4" destOrd="0" presId="urn:microsoft.com/office/officeart/2005/8/layout/hProcess4"/>
    <dgm:cxn modelId="{B0BF17F1-6ABB-E54E-A34B-9FA0079C4DF7}" type="presParOf" srcId="{4B3F3A48-7FC0-1847-9280-8267108DF1EB}" destId="{E4FEB955-B4C3-2A4D-9F41-6C03A1C57E72}" srcOrd="1" destOrd="0" presId="urn:microsoft.com/office/officeart/2005/8/layout/hProcess4"/>
    <dgm:cxn modelId="{E15B15D0-34C3-3B42-8502-239764B3593D}" type="presParOf" srcId="{4B3F3A48-7FC0-1847-9280-8267108DF1EB}" destId="{2552880B-0687-7E4F-AF7C-DE423A7C2AEA}" srcOrd="2" destOrd="0" presId="urn:microsoft.com/office/officeart/2005/8/layout/hProcess4"/>
    <dgm:cxn modelId="{68D08388-0909-0040-912B-F8256A0B9881}" type="presParOf" srcId="{2552880B-0687-7E4F-AF7C-DE423A7C2AEA}" destId="{82F96644-AEEB-CC48-963F-A785072ECA8B}" srcOrd="0" destOrd="0" presId="urn:microsoft.com/office/officeart/2005/8/layout/hProcess4"/>
    <dgm:cxn modelId="{AC0DE739-B5C1-B44A-96A7-E15D6F78CF1C}" type="presParOf" srcId="{2552880B-0687-7E4F-AF7C-DE423A7C2AEA}" destId="{C55C3A49-F9B2-584F-9738-52E93EFCC0C7}" srcOrd="1" destOrd="0" presId="urn:microsoft.com/office/officeart/2005/8/layout/hProcess4"/>
    <dgm:cxn modelId="{F0B8435A-30F6-1646-AB83-03943B1EEDDB}" type="presParOf" srcId="{2552880B-0687-7E4F-AF7C-DE423A7C2AEA}" destId="{B0583092-4CD8-CE40-A7E2-3190F388606B}" srcOrd="2" destOrd="0" presId="urn:microsoft.com/office/officeart/2005/8/layout/hProcess4"/>
    <dgm:cxn modelId="{969C071C-0CEF-3843-9A91-E681EFCF8E8B}" type="presParOf" srcId="{2552880B-0687-7E4F-AF7C-DE423A7C2AEA}" destId="{C0A921F2-1B42-7D46-BD29-B21764184A7D}" srcOrd="3" destOrd="0" presId="urn:microsoft.com/office/officeart/2005/8/layout/hProcess4"/>
    <dgm:cxn modelId="{C475E141-BD69-F44B-8EB5-E38803CD08C4}" type="presParOf" srcId="{2552880B-0687-7E4F-AF7C-DE423A7C2AEA}" destId="{70956B81-4935-D040-B0AD-CF026BDDBF75}" srcOrd="4" destOrd="0" presId="urn:microsoft.com/office/officeart/2005/8/layout/hProcess4"/>
    <dgm:cxn modelId="{0EA16E8E-4FAD-5844-A299-6D91AF697386}" type="presParOf" srcId="{4B3F3A48-7FC0-1847-9280-8267108DF1EB}" destId="{A8DC5437-A632-E249-BBFE-967BA941D11F}" srcOrd="3" destOrd="0" presId="urn:microsoft.com/office/officeart/2005/8/layout/hProcess4"/>
    <dgm:cxn modelId="{82353005-870E-184A-8954-A2232BA88739}" type="presParOf" srcId="{4B3F3A48-7FC0-1847-9280-8267108DF1EB}" destId="{1DEC3362-CE81-7E44-84B6-0A36115930B5}" srcOrd="4" destOrd="0" presId="urn:microsoft.com/office/officeart/2005/8/layout/hProcess4"/>
    <dgm:cxn modelId="{A07A6775-2A67-6D4D-A8EB-4E18F996F1F1}" type="presParOf" srcId="{1DEC3362-CE81-7E44-84B6-0A36115930B5}" destId="{AD1F3C0D-865E-D74F-9784-5749CE28041D}" srcOrd="0" destOrd="0" presId="urn:microsoft.com/office/officeart/2005/8/layout/hProcess4"/>
    <dgm:cxn modelId="{1B49A664-B5C4-E04B-ABC8-3FE1EBF86784}" type="presParOf" srcId="{1DEC3362-CE81-7E44-84B6-0A36115930B5}" destId="{DE669E8C-A342-9D4F-9458-E21783D5D809}" srcOrd="1" destOrd="0" presId="urn:microsoft.com/office/officeart/2005/8/layout/hProcess4"/>
    <dgm:cxn modelId="{17CF6DB4-37B2-3D44-82E6-B4A491A2122A}" type="presParOf" srcId="{1DEC3362-CE81-7E44-84B6-0A36115930B5}" destId="{9A4CB281-4A3A-1443-8ABA-793F4A25576A}" srcOrd="2" destOrd="0" presId="urn:microsoft.com/office/officeart/2005/8/layout/hProcess4"/>
    <dgm:cxn modelId="{36EC0333-BDF1-E949-A8D9-CFDBCA16E54D}" type="presParOf" srcId="{1DEC3362-CE81-7E44-84B6-0A36115930B5}" destId="{9D260ACD-00B3-E342-9791-94F1C4BDE4A0}" srcOrd="3" destOrd="0" presId="urn:microsoft.com/office/officeart/2005/8/layout/hProcess4"/>
    <dgm:cxn modelId="{387F40FB-0D5A-DB47-A0E8-387B618B6564}" type="presParOf" srcId="{1DEC3362-CE81-7E44-84B6-0A36115930B5}" destId="{D2A3EE0A-B0F4-6C45-881F-1C9D9ECEADD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E39B-4337-7846-A886-0AB27224AD7D}">
      <dsp:nvSpPr>
        <dsp:cNvPr id="0" name=""/>
        <dsp:cNvSpPr/>
      </dsp:nvSpPr>
      <dsp:spPr>
        <a:xfrm rot="21300000">
          <a:off x="22769" y="1616901"/>
          <a:ext cx="7374435" cy="84448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85B53-D088-684E-9E20-2DF0DC248487}">
      <dsp:nvSpPr>
        <dsp:cNvPr id="0" name=""/>
        <dsp:cNvSpPr/>
      </dsp:nvSpPr>
      <dsp:spPr>
        <a:xfrm>
          <a:off x="890397" y="203914"/>
          <a:ext cx="2225992" cy="163131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18A15-72BF-C048-8C8F-3B34E0610B1F}">
      <dsp:nvSpPr>
        <dsp:cNvPr id="0" name=""/>
        <dsp:cNvSpPr/>
      </dsp:nvSpPr>
      <dsp:spPr>
        <a:xfrm>
          <a:off x="3932586" y="0"/>
          <a:ext cx="2374392" cy="17128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FONTI NAZIONALI /INTERNAZIONALI</a:t>
          </a:r>
        </a:p>
      </dsp:txBody>
      <dsp:txXfrm>
        <a:off x="3932586" y="0"/>
        <a:ext cx="2374392" cy="1712880"/>
      </dsp:txXfrm>
    </dsp:sp>
    <dsp:sp modelId="{33DB38C3-94FB-5446-AEE3-7DFDC65CF4A1}">
      <dsp:nvSpPr>
        <dsp:cNvPr id="0" name=""/>
        <dsp:cNvSpPr/>
      </dsp:nvSpPr>
      <dsp:spPr>
        <a:xfrm>
          <a:off x="4303585" y="2243058"/>
          <a:ext cx="2225992" cy="1631315"/>
        </a:xfrm>
        <a:prstGeom prst="upArrow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B0D0B2-23BF-EB4D-963D-8E709D397595}">
      <dsp:nvSpPr>
        <dsp:cNvPr id="0" name=""/>
        <dsp:cNvSpPr/>
      </dsp:nvSpPr>
      <dsp:spPr>
        <a:xfrm>
          <a:off x="1112996" y="2365407"/>
          <a:ext cx="2374392" cy="17128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FONTI UE</a:t>
          </a:r>
        </a:p>
      </dsp:txBody>
      <dsp:txXfrm>
        <a:off x="1112996" y="2365407"/>
        <a:ext cx="2374392" cy="171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3851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299236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GIUDICE COMPETENTE?</a:t>
          </a:r>
          <a:endParaRPr lang="it-IT" sz="1600" kern="1200" dirty="0"/>
        </a:p>
      </dsp:txBody>
      <dsp:txXfrm>
        <a:off x="352381" y="1811265"/>
        <a:ext cx="1708215" cy="1708215"/>
      </dsp:txXfrm>
    </dsp:sp>
    <dsp:sp modelId="{81D1D129-B083-9549-9CEB-B84C23AEB727}">
      <dsp:nvSpPr>
        <dsp:cNvPr id="0" name=""/>
        <dsp:cNvSpPr/>
      </dsp:nvSpPr>
      <dsp:spPr>
        <a:xfrm rot="21150307">
          <a:off x="2147299" y="1174114"/>
          <a:ext cx="333213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147726" y="1267834"/>
        <a:ext cx="233249" cy="261600"/>
      </dsp:txXfrm>
    </dsp:sp>
    <dsp:sp modelId="{3CD06AAE-34C8-D44B-B620-203C0A6CEDC6}">
      <dsp:nvSpPr>
        <dsp:cNvPr id="0" name=""/>
        <dsp:cNvSpPr/>
      </dsp:nvSpPr>
      <dsp:spPr>
        <a:xfrm>
          <a:off x="2762260" y="306516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167059" y="2201168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RICONOSCIMENTO DELLE DECISIONI IN UN ALTRO STATO?</a:t>
          </a:r>
        </a:p>
      </dsp:txBody>
      <dsp:txXfrm>
        <a:off x="3220204" y="2254313"/>
        <a:ext cx="1708215" cy="1708215"/>
      </dsp:txXfrm>
    </dsp:sp>
    <dsp:sp modelId="{0AE88C65-D4D9-1348-98C9-BA815C416C2B}">
      <dsp:nvSpPr>
        <dsp:cNvPr id="0" name=""/>
        <dsp:cNvSpPr/>
      </dsp:nvSpPr>
      <dsp:spPr>
        <a:xfrm rot="432721">
          <a:off x="4943956" y="1180551"/>
          <a:ext cx="371601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4944397" y="1260753"/>
        <a:ext cx="260121" cy="261600"/>
      </dsp:txXfrm>
    </dsp:sp>
    <dsp:sp modelId="{2ACBA83D-6DAD-274C-970B-5CDD5A018325}">
      <dsp:nvSpPr>
        <dsp:cNvPr id="0" name=""/>
        <dsp:cNvSpPr/>
      </dsp:nvSpPr>
      <dsp:spPr>
        <a:xfrm>
          <a:off x="5630083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5925468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LEGGE APPLICABILE? 1principi generali         2 norme speciali</a:t>
          </a:r>
        </a:p>
      </dsp:txBody>
      <dsp:txXfrm>
        <a:off x="5978613" y="1811265"/>
        <a:ext cx="1708215" cy="1708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26E51-5185-E448-9933-F1B554383D3D}">
      <dsp:nvSpPr>
        <dsp:cNvPr id="0" name=""/>
        <dsp:cNvSpPr/>
      </dsp:nvSpPr>
      <dsp:spPr>
        <a:xfrm>
          <a:off x="242659" y="0"/>
          <a:ext cx="6525260" cy="407828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55E7CAF-6375-D741-8FD0-935735DB7833}">
      <dsp:nvSpPr>
        <dsp:cNvPr id="0" name=""/>
        <dsp:cNvSpPr/>
      </dsp:nvSpPr>
      <dsp:spPr>
        <a:xfrm>
          <a:off x="885397" y="3032614"/>
          <a:ext cx="150080" cy="1500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73341-6DCC-4042-8F14-6F4E52B5FC7B}">
      <dsp:nvSpPr>
        <dsp:cNvPr id="0" name=""/>
        <dsp:cNvSpPr/>
      </dsp:nvSpPr>
      <dsp:spPr>
        <a:xfrm>
          <a:off x="960438" y="3107655"/>
          <a:ext cx="854809" cy="97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2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TRATTATO DI BRUXELLES </a:t>
          </a:r>
          <a:r>
            <a:rPr lang="it-IT" sz="900" kern="1200" dirty="0">
              <a:solidFill>
                <a:schemeClr val="bg1"/>
              </a:solidFill>
            </a:rPr>
            <a:t>1965/TRATTATO DI LUSSEMBURGO 1970</a:t>
          </a:r>
        </a:p>
      </dsp:txBody>
      <dsp:txXfrm>
        <a:off x="960438" y="3107655"/>
        <a:ext cx="854809" cy="970632"/>
      </dsp:txXfrm>
    </dsp:sp>
    <dsp:sp modelId="{E88FE3DE-BFAA-BB43-A8C9-149E4E9D26C4}">
      <dsp:nvSpPr>
        <dsp:cNvPr id="0" name=""/>
        <dsp:cNvSpPr/>
      </dsp:nvSpPr>
      <dsp:spPr>
        <a:xfrm>
          <a:off x="1697792" y="2252030"/>
          <a:ext cx="234909" cy="2349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EE9C3-4604-874D-A706-2074E067F36E}">
      <dsp:nvSpPr>
        <dsp:cNvPr id="0" name=""/>
        <dsp:cNvSpPr/>
      </dsp:nvSpPr>
      <dsp:spPr>
        <a:xfrm>
          <a:off x="1815247" y="2369485"/>
          <a:ext cx="1083193" cy="170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7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/>
              </a:solidFill>
            </a:rPr>
            <a:t>ATTO UNICO EUROPEO 1986</a:t>
          </a:r>
        </a:p>
      </dsp:txBody>
      <dsp:txXfrm>
        <a:off x="1815247" y="2369485"/>
        <a:ext cx="1083193" cy="1708802"/>
      </dsp:txXfrm>
    </dsp:sp>
    <dsp:sp modelId="{F6852B01-2680-1B48-A084-0AEF2C0FFC32}">
      <dsp:nvSpPr>
        <dsp:cNvPr id="0" name=""/>
        <dsp:cNvSpPr/>
      </dsp:nvSpPr>
      <dsp:spPr>
        <a:xfrm>
          <a:off x="2741834" y="1629683"/>
          <a:ext cx="313212" cy="3132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3D537-0330-DC48-B6EF-1304940D248C}">
      <dsp:nvSpPr>
        <dsp:cNvPr id="0" name=""/>
        <dsp:cNvSpPr/>
      </dsp:nvSpPr>
      <dsp:spPr>
        <a:xfrm>
          <a:off x="2898440" y="1786290"/>
          <a:ext cx="1259375" cy="229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65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TRATTATO DI MAASTRICHT 1992/TRATTATO DI AMSTERDAM 1997</a:t>
          </a:r>
        </a:p>
      </dsp:txBody>
      <dsp:txXfrm>
        <a:off x="2898440" y="1786290"/>
        <a:ext cx="1259375" cy="2291997"/>
      </dsp:txXfrm>
    </dsp:sp>
    <dsp:sp modelId="{D624CE76-E521-9E4C-8499-DAED178CE2F2}">
      <dsp:nvSpPr>
        <dsp:cNvPr id="0" name=""/>
        <dsp:cNvSpPr/>
      </dsp:nvSpPr>
      <dsp:spPr>
        <a:xfrm>
          <a:off x="3955533" y="1143551"/>
          <a:ext cx="404566" cy="4045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88EEA-89E3-8C41-B9B3-590D6F3A6EDA}">
      <dsp:nvSpPr>
        <dsp:cNvPr id="0" name=""/>
        <dsp:cNvSpPr/>
      </dsp:nvSpPr>
      <dsp:spPr>
        <a:xfrm>
          <a:off x="4035650" y="1585785"/>
          <a:ext cx="1078390" cy="65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/>
              </a:solidFill>
            </a:rPr>
            <a:t>TRATTATO DI NIZZA 2001</a:t>
          </a:r>
        </a:p>
      </dsp:txBody>
      <dsp:txXfrm>
        <a:off x="4035650" y="1585785"/>
        <a:ext cx="1078390" cy="651061"/>
      </dsp:txXfrm>
    </dsp:sp>
    <dsp:sp modelId="{98B7BCD9-1569-834C-8D18-4EF4628F0C15}">
      <dsp:nvSpPr>
        <dsp:cNvPr id="0" name=""/>
        <dsp:cNvSpPr/>
      </dsp:nvSpPr>
      <dsp:spPr>
        <a:xfrm>
          <a:off x="5004835" y="753643"/>
          <a:ext cx="1041661" cy="8972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42CA3-C78C-DE4C-A3D9-A003F15675AE}">
      <dsp:nvSpPr>
        <dsp:cNvPr id="0" name=""/>
        <dsp:cNvSpPr/>
      </dsp:nvSpPr>
      <dsp:spPr>
        <a:xfrm>
          <a:off x="5143743" y="1233682"/>
          <a:ext cx="2123841" cy="284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5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TRATTATO DI LISBONA </a:t>
          </a:r>
          <a:r>
            <a:rPr lang="it-IT" sz="1300" kern="1200" dirty="0">
              <a:solidFill>
                <a:schemeClr val="bg1"/>
              </a:solidFill>
            </a:rPr>
            <a:t>2007</a:t>
          </a:r>
        </a:p>
      </dsp:txBody>
      <dsp:txXfrm>
        <a:off x="5143743" y="1233682"/>
        <a:ext cx="2123841" cy="2844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26E51-5185-E448-9933-F1B554383D3D}">
      <dsp:nvSpPr>
        <dsp:cNvPr id="0" name=""/>
        <dsp:cNvSpPr/>
      </dsp:nvSpPr>
      <dsp:spPr>
        <a:xfrm>
          <a:off x="447357" y="0"/>
          <a:ext cx="6525260" cy="407828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084481-EEF7-4F44-AE40-D3F04501EB73}">
      <dsp:nvSpPr>
        <dsp:cNvPr id="0" name=""/>
        <dsp:cNvSpPr/>
      </dsp:nvSpPr>
      <dsp:spPr>
        <a:xfrm>
          <a:off x="1090095" y="3032614"/>
          <a:ext cx="150080" cy="1500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08E9B-9E4F-8843-9384-B27C1893ADAC}">
      <dsp:nvSpPr>
        <dsp:cNvPr id="0" name=""/>
        <dsp:cNvSpPr/>
      </dsp:nvSpPr>
      <dsp:spPr>
        <a:xfrm>
          <a:off x="1165135" y="3107655"/>
          <a:ext cx="1115819" cy="97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2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MERCATO COMUNE EUROPEO</a:t>
          </a:r>
        </a:p>
      </dsp:txBody>
      <dsp:txXfrm>
        <a:off x="1165135" y="3107655"/>
        <a:ext cx="1115819" cy="970632"/>
      </dsp:txXfrm>
    </dsp:sp>
    <dsp:sp modelId="{8D34FBBC-9781-2749-BF7F-985BA0052B5C}">
      <dsp:nvSpPr>
        <dsp:cNvPr id="0" name=""/>
        <dsp:cNvSpPr/>
      </dsp:nvSpPr>
      <dsp:spPr>
        <a:xfrm>
          <a:off x="2150450" y="2084005"/>
          <a:ext cx="261010" cy="2610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ECB6F-A24D-664B-A5D5-B526A82F4E6F}">
      <dsp:nvSpPr>
        <dsp:cNvPr id="0" name=""/>
        <dsp:cNvSpPr/>
      </dsp:nvSpPr>
      <dsp:spPr>
        <a:xfrm>
          <a:off x="2280955" y="2214510"/>
          <a:ext cx="1370304" cy="186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0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/>
              </a:solidFill>
            </a:rPr>
            <a:t>DIRITTI DEI CITTADINI EUROPEI</a:t>
          </a:r>
        </a:p>
      </dsp:txBody>
      <dsp:txXfrm>
        <a:off x="2280955" y="2214510"/>
        <a:ext cx="1370304" cy="1863777"/>
      </dsp:txXfrm>
    </dsp:sp>
    <dsp:sp modelId="{1585C2EB-FE10-D341-BA9B-B096B26B787B}">
      <dsp:nvSpPr>
        <dsp:cNvPr id="0" name=""/>
        <dsp:cNvSpPr/>
      </dsp:nvSpPr>
      <dsp:spPr>
        <a:xfrm>
          <a:off x="3504441" y="1384986"/>
          <a:ext cx="345838" cy="3458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BA477-A43C-9C43-8C7C-63AB41C47F8B}">
      <dsp:nvSpPr>
        <dsp:cNvPr id="0" name=""/>
        <dsp:cNvSpPr/>
      </dsp:nvSpPr>
      <dsp:spPr>
        <a:xfrm>
          <a:off x="3677361" y="1557906"/>
          <a:ext cx="1370304" cy="252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25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DIRITTO INTERNAZIONALE PRIVATO</a:t>
          </a:r>
        </a:p>
      </dsp:txBody>
      <dsp:txXfrm>
        <a:off x="3677361" y="1557906"/>
        <a:ext cx="1370304" cy="2520381"/>
      </dsp:txXfrm>
    </dsp:sp>
    <dsp:sp modelId="{C22DF478-B0F9-B54F-8A2F-91BE640DA0F5}">
      <dsp:nvSpPr>
        <dsp:cNvPr id="0" name=""/>
        <dsp:cNvSpPr/>
      </dsp:nvSpPr>
      <dsp:spPr>
        <a:xfrm>
          <a:off x="4979150" y="922508"/>
          <a:ext cx="463293" cy="4632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7F2FB-6D7D-2447-873B-28D7E256C3B4}">
      <dsp:nvSpPr>
        <dsp:cNvPr id="0" name=""/>
        <dsp:cNvSpPr/>
      </dsp:nvSpPr>
      <dsp:spPr>
        <a:xfrm>
          <a:off x="5210797" y="1154155"/>
          <a:ext cx="1370304" cy="292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49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/>
              </a:solidFill>
            </a:rPr>
            <a:t>DIRITTI FONDAMENTALI</a:t>
          </a:r>
        </a:p>
      </dsp:txBody>
      <dsp:txXfrm>
        <a:off x="5210797" y="1154155"/>
        <a:ext cx="1370304" cy="2924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6CACA-8CCC-B14A-A072-08FDCC0601B6}">
      <dsp:nvSpPr>
        <dsp:cNvPr id="0" name=""/>
        <dsp:cNvSpPr/>
      </dsp:nvSpPr>
      <dsp:spPr>
        <a:xfrm>
          <a:off x="2539022" y="1635782"/>
          <a:ext cx="2341929" cy="23419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CITTADINANZA EUROPEA</a:t>
          </a:r>
        </a:p>
      </dsp:txBody>
      <dsp:txXfrm>
        <a:off x="2881990" y="1978750"/>
        <a:ext cx="1655993" cy="1655993"/>
      </dsp:txXfrm>
    </dsp:sp>
    <dsp:sp modelId="{D188B399-CE80-0541-BE11-91CC274399C6}">
      <dsp:nvSpPr>
        <dsp:cNvPr id="0" name=""/>
        <dsp:cNvSpPr/>
      </dsp:nvSpPr>
      <dsp:spPr>
        <a:xfrm rot="12900000">
          <a:off x="945610" y="1197607"/>
          <a:ext cx="1885793" cy="66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1A311A-7A13-BE4F-A6D9-DFCB896D9D97}">
      <dsp:nvSpPr>
        <dsp:cNvPr id="0" name=""/>
        <dsp:cNvSpPr/>
      </dsp:nvSpPr>
      <dsp:spPr>
        <a:xfrm>
          <a:off x="3714" y="100576"/>
          <a:ext cx="2224833" cy="1779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kern="1200" dirty="0"/>
            <a:t>DIRITTI CIVILI </a:t>
          </a:r>
        </a:p>
      </dsp:txBody>
      <dsp:txXfrm>
        <a:off x="55844" y="152706"/>
        <a:ext cx="2120573" cy="1675606"/>
      </dsp:txXfrm>
    </dsp:sp>
    <dsp:sp modelId="{E34ADAFA-069C-DD48-A0BB-9393479A3075}">
      <dsp:nvSpPr>
        <dsp:cNvPr id="0" name=""/>
        <dsp:cNvSpPr/>
      </dsp:nvSpPr>
      <dsp:spPr>
        <a:xfrm rot="19500000">
          <a:off x="4588570" y="1197607"/>
          <a:ext cx="1885793" cy="667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AF0540-FF5D-EB44-8860-C3E4E479C466}">
      <dsp:nvSpPr>
        <dsp:cNvPr id="0" name=""/>
        <dsp:cNvSpPr/>
      </dsp:nvSpPr>
      <dsp:spPr>
        <a:xfrm>
          <a:off x="5191427" y="100576"/>
          <a:ext cx="2224833" cy="1779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kern="1200" dirty="0"/>
            <a:t>DIRITTI POLITICI</a:t>
          </a:r>
        </a:p>
      </dsp:txBody>
      <dsp:txXfrm>
        <a:off x="5243557" y="152706"/>
        <a:ext cx="2120573" cy="1675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1418B-114E-4C83-9DC9-FDEEF653E865}">
      <dsp:nvSpPr>
        <dsp:cNvPr id="0" name=""/>
        <dsp:cNvSpPr/>
      </dsp:nvSpPr>
      <dsp:spPr>
        <a:xfrm>
          <a:off x="2486501" y="50978"/>
          <a:ext cx="2446972" cy="24469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Cittadinanza europea</a:t>
          </a:r>
        </a:p>
      </dsp:txBody>
      <dsp:txXfrm>
        <a:off x="2812764" y="479198"/>
        <a:ext cx="1794446" cy="1101137"/>
      </dsp:txXfrm>
    </dsp:sp>
    <dsp:sp modelId="{ECEE9454-856C-4686-AC72-F45CFCAD783F}">
      <dsp:nvSpPr>
        <dsp:cNvPr id="0" name=""/>
        <dsp:cNvSpPr/>
      </dsp:nvSpPr>
      <dsp:spPr>
        <a:xfrm>
          <a:off x="3369450" y="1580336"/>
          <a:ext cx="2446972" cy="2446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Diritto a mantenere un’unica identità</a:t>
          </a:r>
        </a:p>
      </dsp:txBody>
      <dsp:txXfrm>
        <a:off x="4117816" y="2212471"/>
        <a:ext cx="1468183" cy="1345835"/>
      </dsp:txXfrm>
    </dsp:sp>
    <dsp:sp modelId="{AFA5C24B-B643-404C-B9EB-BF60738D3B60}">
      <dsp:nvSpPr>
        <dsp:cNvPr id="0" name=""/>
        <dsp:cNvSpPr/>
      </dsp:nvSpPr>
      <dsp:spPr>
        <a:xfrm>
          <a:off x="1603551" y="1580336"/>
          <a:ext cx="2446972" cy="2446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Libertà di circolazione e di soggiorno</a:t>
          </a:r>
        </a:p>
      </dsp:txBody>
      <dsp:txXfrm>
        <a:off x="1833975" y="2212471"/>
        <a:ext cx="1468183" cy="1345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395FE-5B20-C745-A041-2F363198E422}">
      <dsp:nvSpPr>
        <dsp:cNvPr id="0" name=""/>
        <dsp:cNvSpPr/>
      </dsp:nvSpPr>
      <dsp:spPr>
        <a:xfrm>
          <a:off x="5796" y="1215990"/>
          <a:ext cx="4115767" cy="164630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CONVENZIONE</a:t>
          </a:r>
        </a:p>
      </dsp:txBody>
      <dsp:txXfrm>
        <a:off x="5796" y="1215990"/>
        <a:ext cx="3704191" cy="1646306"/>
      </dsp:txXfrm>
    </dsp:sp>
    <dsp:sp modelId="{DE31BA71-3BF5-E64D-97D2-D5A9A57FDAE1}">
      <dsp:nvSpPr>
        <dsp:cNvPr id="0" name=""/>
        <dsp:cNvSpPr/>
      </dsp:nvSpPr>
      <dsp:spPr>
        <a:xfrm>
          <a:off x="3298410" y="1215990"/>
          <a:ext cx="4115767" cy="16463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REGOLAMENTI</a:t>
          </a:r>
        </a:p>
      </dsp:txBody>
      <dsp:txXfrm>
        <a:off x="4121563" y="1215990"/>
        <a:ext cx="2469461" cy="1646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B94C8-C3DE-5C4F-BF96-7DDF5796A35E}">
      <dsp:nvSpPr>
        <dsp:cNvPr id="0" name=""/>
        <dsp:cNvSpPr/>
      </dsp:nvSpPr>
      <dsp:spPr>
        <a:xfrm>
          <a:off x="1622" y="1255276"/>
          <a:ext cx="2099309" cy="1731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44/2001BruxellesI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dirty="0">
              <a:solidFill>
                <a:schemeClr val="tx1"/>
              </a:solidFill>
            </a:rPr>
            <a:t>1215/2012 </a:t>
          </a:r>
          <a:r>
            <a:rPr lang="it-IT" sz="1500" b="1" kern="1200" dirty="0" err="1">
              <a:solidFill>
                <a:schemeClr val="tx1"/>
              </a:solidFill>
            </a:rPr>
            <a:t>BruxellesIbis</a:t>
          </a:r>
          <a:endParaRPr lang="it-IT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dirty="0"/>
            <a:t>-593/2008 ROMA </a:t>
          </a:r>
          <a:r>
            <a:rPr lang="it-IT" sz="1500" kern="1200" dirty="0"/>
            <a:t>I</a:t>
          </a:r>
        </a:p>
      </dsp:txBody>
      <dsp:txXfrm>
        <a:off x="41468" y="1295122"/>
        <a:ext cx="2019617" cy="1280765"/>
      </dsp:txXfrm>
    </dsp:sp>
    <dsp:sp modelId="{E4FEB955-B4C3-2A4D-9F41-6C03A1C57E72}">
      <dsp:nvSpPr>
        <dsp:cNvPr id="0" name=""/>
        <dsp:cNvSpPr/>
      </dsp:nvSpPr>
      <dsp:spPr>
        <a:xfrm>
          <a:off x="1085659" y="1331445"/>
          <a:ext cx="2519935" cy="2519935"/>
        </a:xfrm>
        <a:prstGeom prst="leftCircularArrow">
          <a:avLst>
            <a:gd name="adj1" fmla="val 2688"/>
            <a:gd name="adj2" fmla="val 327174"/>
            <a:gd name="adj3" fmla="val 2741042"/>
            <a:gd name="adj4" fmla="val 9662847"/>
            <a:gd name="adj5" fmla="val 31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35B56-C99E-6349-9C23-0768731475C4}">
      <dsp:nvSpPr>
        <dsp:cNvPr id="0" name=""/>
        <dsp:cNvSpPr/>
      </dsp:nvSpPr>
      <dsp:spPr>
        <a:xfrm>
          <a:off x="290337" y="2234733"/>
          <a:ext cx="1866052" cy="74206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CONTRATTI</a:t>
          </a:r>
        </a:p>
      </dsp:txBody>
      <dsp:txXfrm>
        <a:off x="312071" y="2256467"/>
        <a:ext cx="1822584" cy="698599"/>
      </dsp:txXfrm>
    </dsp:sp>
    <dsp:sp modelId="{C55C3A49-F9B2-584F-9738-52E93EFCC0C7}">
      <dsp:nvSpPr>
        <dsp:cNvPr id="0" name=""/>
        <dsp:cNvSpPr/>
      </dsp:nvSpPr>
      <dsp:spPr>
        <a:xfrm>
          <a:off x="2656721" y="1255276"/>
          <a:ext cx="2099309" cy="1731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kern="1200" dirty="0"/>
        </a:p>
      </dsp:txBody>
      <dsp:txXfrm>
        <a:off x="2696567" y="1666155"/>
        <a:ext cx="2019617" cy="1280765"/>
      </dsp:txXfrm>
    </dsp:sp>
    <dsp:sp modelId="{A8DC5437-A632-E249-BBFE-967BA941D11F}">
      <dsp:nvSpPr>
        <dsp:cNvPr id="0" name=""/>
        <dsp:cNvSpPr/>
      </dsp:nvSpPr>
      <dsp:spPr>
        <a:xfrm>
          <a:off x="3815466" y="182592"/>
          <a:ext cx="2655452" cy="2655452"/>
        </a:xfrm>
        <a:prstGeom prst="circularArrow">
          <a:avLst>
            <a:gd name="adj1" fmla="val 2551"/>
            <a:gd name="adj2" fmla="val 309488"/>
            <a:gd name="adj3" fmla="val 19536016"/>
            <a:gd name="adj4" fmla="val 12596526"/>
            <a:gd name="adj5" fmla="val 297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921F2-1B42-7D46-BD29-B21764184A7D}">
      <dsp:nvSpPr>
        <dsp:cNvPr id="0" name=""/>
        <dsp:cNvSpPr/>
      </dsp:nvSpPr>
      <dsp:spPr>
        <a:xfrm>
          <a:off x="3123234" y="884242"/>
          <a:ext cx="1866052" cy="742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REGOLAMENTI</a:t>
          </a:r>
        </a:p>
      </dsp:txBody>
      <dsp:txXfrm>
        <a:off x="3144968" y="905976"/>
        <a:ext cx="1822584" cy="698599"/>
      </dsp:txXfrm>
    </dsp:sp>
    <dsp:sp modelId="{DE669E8C-A342-9D4F-9458-E21783D5D809}">
      <dsp:nvSpPr>
        <dsp:cNvPr id="0" name=""/>
        <dsp:cNvSpPr/>
      </dsp:nvSpPr>
      <dsp:spPr>
        <a:xfrm>
          <a:off x="5311820" y="1313003"/>
          <a:ext cx="2294943" cy="1641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dirty="0"/>
            <a:t>2201/2003-BruxellesIIbis</a:t>
          </a:r>
          <a:r>
            <a:rPr lang="it-IT" sz="1500" kern="1200" dirty="0"/>
            <a:t> 1111/2019 – </a:t>
          </a:r>
          <a:r>
            <a:rPr lang="it-IT" sz="1500" kern="1200" dirty="0" err="1"/>
            <a:t>BruxellesII</a:t>
          </a:r>
          <a:r>
            <a:rPr lang="it-IT" sz="1500" kern="1200" dirty="0"/>
            <a:t> 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dirty="0"/>
            <a:t>1259/2010 ROMA III</a:t>
          </a:r>
        </a:p>
      </dsp:txBody>
      <dsp:txXfrm>
        <a:off x="5349594" y="1350777"/>
        <a:ext cx="2219395" cy="1214138"/>
      </dsp:txXfrm>
    </dsp:sp>
    <dsp:sp modelId="{9D260ACD-00B3-E342-9791-94F1C4BDE4A0}">
      <dsp:nvSpPr>
        <dsp:cNvPr id="0" name=""/>
        <dsp:cNvSpPr/>
      </dsp:nvSpPr>
      <dsp:spPr>
        <a:xfrm>
          <a:off x="5876150" y="2615733"/>
          <a:ext cx="1866052" cy="74206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FAMIGLIA</a:t>
          </a:r>
        </a:p>
      </dsp:txBody>
      <dsp:txXfrm>
        <a:off x="5897884" y="2637467"/>
        <a:ext cx="1822584" cy="69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84-3C66-0F48-8175-78191683551B}" type="datetimeFigureOut">
              <a:rPr lang="it-IT" smtClean="0"/>
              <a:pPr/>
              <a:t>13/03/23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A1DA-62AE-A94B-9042-83CD0F7CCB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398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E199-12E8-2242-A60A-277BC1455221}" type="datetimeFigureOut">
              <a:rPr lang="it-IT" smtClean="0"/>
              <a:pPr/>
              <a:t>13/03/23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BB13-1F7D-7845-AEAC-21DDCE0240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123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4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8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52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7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22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06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89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74" algn="l" defTabSz="4568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B5BBE-6AE3-1041-AB1D-EF3E37244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531" y="1051956"/>
            <a:ext cx="6453188" cy="2237822"/>
          </a:xfrm>
        </p:spPr>
        <p:txBody>
          <a:bodyPr anchor="b"/>
          <a:lstStyle>
            <a:lvl1pPr algn="ctr">
              <a:defRPr sz="423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E2BFCF-3AFA-9F45-BF60-F8AB49586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531" y="3376077"/>
            <a:ext cx="6453188" cy="1551894"/>
          </a:xfrm>
        </p:spPr>
        <p:txBody>
          <a:bodyPr/>
          <a:lstStyle>
            <a:lvl1pPr marL="0" indent="0" algn="ctr">
              <a:buNone/>
              <a:defRPr sz="1694"/>
            </a:lvl1pPr>
            <a:lvl2pPr marL="322646" indent="0" algn="ctr">
              <a:buNone/>
              <a:defRPr sz="1411"/>
            </a:lvl2pPr>
            <a:lvl3pPr marL="645292" indent="0" algn="ctr">
              <a:buNone/>
              <a:defRPr sz="1270"/>
            </a:lvl3pPr>
            <a:lvl4pPr marL="967938" indent="0" algn="ctr">
              <a:buNone/>
              <a:defRPr sz="1129"/>
            </a:lvl4pPr>
            <a:lvl5pPr marL="1290584" indent="0" algn="ctr">
              <a:buNone/>
              <a:defRPr sz="1129"/>
            </a:lvl5pPr>
            <a:lvl6pPr marL="1613230" indent="0" algn="ctr">
              <a:buNone/>
              <a:defRPr sz="1129"/>
            </a:lvl6pPr>
            <a:lvl7pPr marL="1935876" indent="0" algn="ctr">
              <a:buNone/>
              <a:defRPr sz="1129"/>
            </a:lvl7pPr>
            <a:lvl8pPr marL="2258522" indent="0" algn="ctr">
              <a:buNone/>
              <a:defRPr sz="1129"/>
            </a:lvl8pPr>
            <a:lvl9pPr marL="2581168" indent="0" algn="ctr">
              <a:buNone/>
              <a:defRPr sz="1129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015B10-586F-4147-AF89-105B71D2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8F22-C5D8-B047-9E11-7F05894C7307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630C5B-9C9C-8F4D-B101-4F83121D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C0D5CD-88E2-1443-9696-8AC75798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4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E68E4-CACD-6045-B308-BE312CCB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3050E9-63AD-684C-A7D9-D979F76BC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713BD8-5132-E04E-9F21-E0024111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556-037E-224A-A5DA-0112DED0E2A3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502206-3896-2942-BA80-61F2AD65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74A2BC-3D1B-7649-A53C-9662D74F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33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3C66917-31B1-C141-A7A1-DFA329260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57417" y="342220"/>
            <a:ext cx="1855291" cy="544725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8BFB2B-2108-2547-BA9C-FF3024DD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1542" y="342220"/>
            <a:ext cx="5458321" cy="5447253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4D56FE-FD88-B841-BAA2-5EEAC731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0C56E0-0D30-6A49-AF6B-E2B949D4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938C6-6C87-7846-A129-150D0452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3865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A4CD2-F625-9647-9120-BA0DF584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CD137-066E-A54C-88FB-3DD996F8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C2E5FF-E578-384E-A228-EAA4CED4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BC88-A634-D94A-B6F4-E1C0D93C1647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26542E-5EE5-0843-B9B4-334FD7C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45ADA-625D-C342-A9A7-90BFAF5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4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CF8B8-6B0E-F243-9099-5C60C00C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61" y="1602484"/>
            <a:ext cx="7421166" cy="2673781"/>
          </a:xfrm>
        </p:spPr>
        <p:txBody>
          <a:bodyPr anchor="b"/>
          <a:lstStyle>
            <a:lvl1pPr>
              <a:defRPr sz="423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CD708-877B-B047-A4CA-8C3CC819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61" y="4301560"/>
            <a:ext cx="7421166" cy="1406078"/>
          </a:xfrm>
        </p:spPr>
        <p:txBody>
          <a:bodyPr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22646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2pPr>
            <a:lvl3pPr marL="64529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967938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4pPr>
            <a:lvl5pPr marL="1290584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5pPr>
            <a:lvl6pPr marL="161323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6pPr>
            <a:lvl7pPr marL="1935876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7pPr>
            <a:lvl8pPr marL="2258522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8pPr>
            <a:lvl9pPr marL="2581168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36ACE-E3A9-A446-848F-F3E1E578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5611-A616-4244-8BBB-2AF8F8A542BE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2419C5-7556-E44F-95CE-3FC972CB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7D8D6-661C-CC4F-95FC-C63A40A8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4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6D34E-D1F1-2041-B506-A9FB957E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840525-8198-7346-A32E-226299840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542" y="1711101"/>
            <a:ext cx="3656806" cy="4078372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9595A1-E934-B846-B1C6-734B38FA5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02" y="1711101"/>
            <a:ext cx="3656806" cy="4078372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F0489-EA7F-1943-965E-A8320280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42679C-8C89-4443-9476-66427234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D0DF0C-38BD-F042-B8C3-2156B366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639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59843-BBEC-EC46-A7FA-41932661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3" y="342220"/>
            <a:ext cx="7421166" cy="124240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17F418-5D6A-3A45-954F-1AE5938AC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3" y="1575701"/>
            <a:ext cx="3640001" cy="772227"/>
          </a:xfrm>
        </p:spPr>
        <p:txBody>
          <a:bodyPr anchor="b"/>
          <a:lstStyle>
            <a:lvl1pPr marL="0" indent="0">
              <a:buNone/>
              <a:defRPr sz="1694" b="1"/>
            </a:lvl1pPr>
            <a:lvl2pPr marL="322646" indent="0">
              <a:buNone/>
              <a:defRPr sz="1411" b="1"/>
            </a:lvl2pPr>
            <a:lvl3pPr marL="645292" indent="0">
              <a:buNone/>
              <a:defRPr sz="1270" b="1"/>
            </a:lvl3pPr>
            <a:lvl4pPr marL="967938" indent="0">
              <a:buNone/>
              <a:defRPr sz="1129" b="1"/>
            </a:lvl4pPr>
            <a:lvl5pPr marL="1290584" indent="0">
              <a:buNone/>
              <a:defRPr sz="1129" b="1"/>
            </a:lvl5pPr>
            <a:lvl6pPr marL="1613230" indent="0">
              <a:buNone/>
              <a:defRPr sz="1129" b="1"/>
            </a:lvl6pPr>
            <a:lvl7pPr marL="1935876" indent="0">
              <a:buNone/>
              <a:defRPr sz="1129" b="1"/>
            </a:lvl7pPr>
            <a:lvl8pPr marL="2258522" indent="0">
              <a:buNone/>
              <a:defRPr sz="1129" b="1"/>
            </a:lvl8pPr>
            <a:lvl9pPr marL="2581168" indent="0">
              <a:buNone/>
              <a:defRPr sz="1129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698AF0-552E-FD4D-A56B-F2B1DC641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63" y="2347928"/>
            <a:ext cx="3640001" cy="3453449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501820-C490-AA44-BAD9-4ACE23630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02" y="1575701"/>
            <a:ext cx="3657927" cy="772227"/>
          </a:xfrm>
        </p:spPr>
        <p:txBody>
          <a:bodyPr anchor="b"/>
          <a:lstStyle>
            <a:lvl1pPr marL="0" indent="0">
              <a:buNone/>
              <a:defRPr sz="1694" b="1"/>
            </a:lvl1pPr>
            <a:lvl2pPr marL="322646" indent="0">
              <a:buNone/>
              <a:defRPr sz="1411" b="1"/>
            </a:lvl2pPr>
            <a:lvl3pPr marL="645292" indent="0">
              <a:buNone/>
              <a:defRPr sz="1270" b="1"/>
            </a:lvl3pPr>
            <a:lvl4pPr marL="967938" indent="0">
              <a:buNone/>
              <a:defRPr sz="1129" b="1"/>
            </a:lvl4pPr>
            <a:lvl5pPr marL="1290584" indent="0">
              <a:buNone/>
              <a:defRPr sz="1129" b="1"/>
            </a:lvl5pPr>
            <a:lvl6pPr marL="1613230" indent="0">
              <a:buNone/>
              <a:defRPr sz="1129" b="1"/>
            </a:lvl6pPr>
            <a:lvl7pPr marL="1935876" indent="0">
              <a:buNone/>
              <a:defRPr sz="1129" b="1"/>
            </a:lvl7pPr>
            <a:lvl8pPr marL="2258522" indent="0">
              <a:buNone/>
              <a:defRPr sz="1129" b="1"/>
            </a:lvl8pPr>
            <a:lvl9pPr marL="2581168" indent="0">
              <a:buNone/>
              <a:defRPr sz="1129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3F23BD-4327-F943-B608-F4A0F1D83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5902" y="2347928"/>
            <a:ext cx="3657927" cy="3453449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F50DE03-0EF2-1E42-881E-51C6DD7D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E68-8B4C-6041-A064-51020BD57CA9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790DB3-F415-F146-9420-5BCBA06D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E6CEB-6309-4E47-AB6C-F0C2D6C2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70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1D831-CA22-1A4F-A092-1E712A8C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25E8C3-A895-1C4B-B8B6-1592FF84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F825-9BDE-3D4A-8E2E-8127D31C4ABB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DF817B-DD7C-7940-9BA6-50B2D1B3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C1DD1C-3A36-DC4A-ADD5-4440024F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6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1A6872-279E-D444-A97F-5BBCFCD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0995BF-7751-6D49-94F1-DEAEA54B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E66F45-CD6C-5346-AD72-CF2CD6C9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3604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CB072-4BB8-BF40-8C82-74C3DDE5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3" y="428519"/>
            <a:ext cx="2775094" cy="1499817"/>
          </a:xfrm>
        </p:spPr>
        <p:txBody>
          <a:bodyPr anchor="b"/>
          <a:lstStyle>
            <a:lvl1pPr>
              <a:defRPr sz="225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03D828-5565-0C4A-8CB1-05D18C38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927" y="925483"/>
            <a:ext cx="4355902" cy="4567896"/>
          </a:xfrm>
        </p:spPr>
        <p:txBody>
          <a:bodyPr/>
          <a:lstStyle>
            <a:lvl1pPr>
              <a:defRPr sz="2258"/>
            </a:lvl1pPr>
            <a:lvl2pPr>
              <a:defRPr sz="1976"/>
            </a:lvl2pPr>
            <a:lvl3pPr>
              <a:defRPr sz="1694"/>
            </a:lvl3pPr>
            <a:lvl4pPr>
              <a:defRPr sz="1411"/>
            </a:lvl4pPr>
            <a:lvl5pPr>
              <a:defRPr sz="1411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A7CA4A-016D-7948-A042-105BBC2E4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663" y="1928336"/>
            <a:ext cx="2775094" cy="3572482"/>
          </a:xfrm>
        </p:spPr>
        <p:txBody>
          <a:bodyPr/>
          <a:lstStyle>
            <a:lvl1pPr marL="0" indent="0">
              <a:buNone/>
              <a:defRPr sz="1129"/>
            </a:lvl1pPr>
            <a:lvl2pPr marL="322646" indent="0">
              <a:buNone/>
              <a:defRPr sz="988"/>
            </a:lvl2pPr>
            <a:lvl3pPr marL="645292" indent="0">
              <a:buNone/>
              <a:defRPr sz="847"/>
            </a:lvl3pPr>
            <a:lvl4pPr marL="967938" indent="0">
              <a:buNone/>
              <a:defRPr sz="706"/>
            </a:lvl4pPr>
            <a:lvl5pPr marL="1290584" indent="0">
              <a:buNone/>
              <a:defRPr sz="706"/>
            </a:lvl5pPr>
            <a:lvl6pPr marL="1613230" indent="0">
              <a:buNone/>
              <a:defRPr sz="706"/>
            </a:lvl6pPr>
            <a:lvl7pPr marL="1935876" indent="0">
              <a:buNone/>
              <a:defRPr sz="706"/>
            </a:lvl7pPr>
            <a:lvl8pPr marL="2258522" indent="0">
              <a:buNone/>
              <a:defRPr sz="706"/>
            </a:lvl8pPr>
            <a:lvl9pPr marL="2581168" indent="0">
              <a:buNone/>
              <a:defRPr sz="706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F26F28-8615-524B-9930-6EBBA4B5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358-1CD5-DC43-9707-F858896EB8FC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844282-DEF3-7F4C-87A9-0902882E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9291C7-690A-A145-BF5C-3CBEBDBE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7382D-677A-1940-A548-849FDE52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3" y="428519"/>
            <a:ext cx="2775094" cy="1499817"/>
          </a:xfrm>
        </p:spPr>
        <p:txBody>
          <a:bodyPr anchor="b"/>
          <a:lstStyle>
            <a:lvl1pPr>
              <a:defRPr sz="225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9438F9-FB91-3B41-AF38-04AADB405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927" y="925483"/>
            <a:ext cx="4355902" cy="4567896"/>
          </a:xfrm>
        </p:spPr>
        <p:txBody>
          <a:bodyPr/>
          <a:lstStyle>
            <a:lvl1pPr marL="0" indent="0">
              <a:buNone/>
              <a:defRPr sz="2258"/>
            </a:lvl1pPr>
            <a:lvl2pPr marL="322646" indent="0">
              <a:buNone/>
              <a:defRPr sz="1976"/>
            </a:lvl2pPr>
            <a:lvl3pPr marL="645292" indent="0">
              <a:buNone/>
              <a:defRPr sz="1694"/>
            </a:lvl3pPr>
            <a:lvl4pPr marL="967938" indent="0">
              <a:buNone/>
              <a:defRPr sz="1411"/>
            </a:lvl4pPr>
            <a:lvl5pPr marL="1290584" indent="0">
              <a:buNone/>
              <a:defRPr sz="1411"/>
            </a:lvl5pPr>
            <a:lvl6pPr marL="1613230" indent="0">
              <a:buNone/>
              <a:defRPr sz="1411"/>
            </a:lvl6pPr>
            <a:lvl7pPr marL="1935876" indent="0">
              <a:buNone/>
              <a:defRPr sz="1411"/>
            </a:lvl7pPr>
            <a:lvl8pPr marL="2258522" indent="0">
              <a:buNone/>
              <a:defRPr sz="1411"/>
            </a:lvl8pPr>
            <a:lvl9pPr marL="2581168" indent="0">
              <a:buNone/>
              <a:defRPr sz="1411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E6C893-8828-1B4F-B6E8-1BDDBABC0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663" y="1928336"/>
            <a:ext cx="2775094" cy="3572482"/>
          </a:xfrm>
        </p:spPr>
        <p:txBody>
          <a:bodyPr/>
          <a:lstStyle>
            <a:lvl1pPr marL="0" indent="0">
              <a:buNone/>
              <a:defRPr sz="1129"/>
            </a:lvl1pPr>
            <a:lvl2pPr marL="322646" indent="0">
              <a:buNone/>
              <a:defRPr sz="988"/>
            </a:lvl2pPr>
            <a:lvl3pPr marL="645292" indent="0">
              <a:buNone/>
              <a:defRPr sz="847"/>
            </a:lvl3pPr>
            <a:lvl4pPr marL="967938" indent="0">
              <a:buNone/>
              <a:defRPr sz="706"/>
            </a:lvl4pPr>
            <a:lvl5pPr marL="1290584" indent="0">
              <a:buNone/>
              <a:defRPr sz="706"/>
            </a:lvl5pPr>
            <a:lvl6pPr marL="1613230" indent="0">
              <a:buNone/>
              <a:defRPr sz="706"/>
            </a:lvl6pPr>
            <a:lvl7pPr marL="1935876" indent="0">
              <a:buNone/>
              <a:defRPr sz="706"/>
            </a:lvl7pPr>
            <a:lvl8pPr marL="2258522" indent="0">
              <a:buNone/>
              <a:defRPr sz="706"/>
            </a:lvl8pPr>
            <a:lvl9pPr marL="2581168" indent="0">
              <a:buNone/>
              <a:defRPr sz="706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DDBD54-64BF-7B44-AB81-F6C0F2DF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2E37-7718-D04C-A49E-F63B4C91F0A6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65775-D397-DA48-8291-79A797A7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9B4C48-8418-4D45-AA26-A58A2C24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356D87-EC4F-674F-B3D5-35090233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42" y="342220"/>
            <a:ext cx="7421166" cy="1242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DCC577-30A1-6842-BD5F-FC67F90B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42" y="1711101"/>
            <a:ext cx="7421166" cy="407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509A2-5507-A949-B110-13757B943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542" y="5957608"/>
            <a:ext cx="1935956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3AA5-923E-E04E-AEA5-441BB54F5693}" type="datetime1">
              <a:rPr lang="it-IT" smtClean="0"/>
              <a:pPr/>
              <a:t>13/03/23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EB5FE2-0E3D-344F-BD49-8F61D8E0F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0158" y="5957608"/>
            <a:ext cx="2903934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7F209D-3E1F-5649-B111-13F2E14B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76752" y="5957608"/>
            <a:ext cx="1935956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26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45292" rtl="0" eaLnBrk="1" latinLnBrk="0" hangingPunct="1">
        <a:lnSpc>
          <a:spcPct val="90000"/>
        </a:lnSpc>
        <a:spcBef>
          <a:spcPct val="0"/>
        </a:spcBef>
        <a:buNone/>
        <a:defRPr sz="3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323" indent="-161323" algn="l" defTabSz="645292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sz="1976" kern="1200">
          <a:solidFill>
            <a:schemeClr val="tx1"/>
          </a:solidFill>
          <a:latin typeface="+mn-lt"/>
          <a:ea typeface="+mn-ea"/>
          <a:cs typeface="+mn-cs"/>
        </a:defRPr>
      </a:lvl1pPr>
      <a:lvl2pPr marL="483969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2pPr>
      <a:lvl3pPr marL="806615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129261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451907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774553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2097199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419845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91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1pPr>
      <a:lvl2pPr marL="322646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2pPr>
      <a:lvl3pPr marL="645292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967938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290584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613230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935876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258522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581168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5325" y="1996787"/>
            <a:ext cx="7313613" cy="1645633"/>
          </a:xfrm>
        </p:spPr>
        <p:txBody>
          <a:bodyPr>
            <a:normAutofit/>
          </a:bodyPr>
          <a:lstStyle/>
          <a:p>
            <a:r>
              <a:rPr lang="it-IT" dirty="0"/>
              <a:t>DIRITTO INTERNAZIONALE PRIVATO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6000" y="3642419"/>
            <a:ext cx="6512719" cy="1285551"/>
          </a:xfrm>
        </p:spPr>
        <p:txBody>
          <a:bodyPr>
            <a:normAutofit/>
          </a:bodyPr>
          <a:lstStyle/>
          <a:p>
            <a:pPr marL="456937" indent="-456937">
              <a:buFontTx/>
              <a:buChar char="-"/>
            </a:pPr>
            <a:r>
              <a:rPr lang="it-IT" dirty="0"/>
              <a:t>prof. Sara Tonolo</a:t>
            </a:r>
          </a:p>
          <a:p>
            <a:pPr marL="456937" indent="-456937">
              <a:buFontTx/>
              <a:buChar char="-"/>
            </a:pPr>
            <a:r>
              <a:rPr lang="it-IT" dirty="0"/>
              <a:t>GORIZIA, 15 marzo 2023-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4"/>
    </mc:Choice>
    <mc:Fallback xmlns="">
      <p:transition spd="slow" advTm="549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u="sng" dirty="0">
                <a:sym typeface="Wingdings"/>
              </a:rPr>
              <a:t>Il Trattato di Maastricht (</a:t>
            </a:r>
            <a:r>
              <a:rPr lang="it-IT" sz="2400" dirty="0">
                <a:sym typeface="Wingdings"/>
              </a:rPr>
              <a:t>1992) disegna la nuova struttura dell’Unione europea, fondata su tre pilastri:</a:t>
            </a:r>
          </a:p>
          <a:p>
            <a:pPr lvl="1" algn="just"/>
            <a:r>
              <a:rPr lang="it-IT" sz="2400" dirty="0">
                <a:sym typeface="Wingdings"/>
              </a:rPr>
              <a:t>Comunità europea, Ceca, </a:t>
            </a:r>
            <a:r>
              <a:rPr lang="it-IT" sz="2400" dirty="0" err="1">
                <a:sym typeface="Wingdings"/>
              </a:rPr>
              <a:t>Euratom</a:t>
            </a:r>
            <a:r>
              <a:rPr lang="it-IT" sz="2400" dirty="0">
                <a:sym typeface="Wingdings"/>
              </a:rPr>
              <a:t>, governate dalle norme dei trattati originari (non più comunità economica europea);</a:t>
            </a:r>
          </a:p>
          <a:p>
            <a:pPr lvl="1" algn="just"/>
            <a:r>
              <a:rPr lang="it-IT" sz="2400" dirty="0">
                <a:sym typeface="Wingdings"/>
              </a:rPr>
              <a:t>Cooperazione in materia di politica estera e sicurezza comune (PESC);</a:t>
            </a:r>
          </a:p>
          <a:p>
            <a:pPr lvl="1" algn="just"/>
            <a:r>
              <a:rPr lang="it-IT" sz="2400" dirty="0">
                <a:sym typeface="Wingdings"/>
              </a:rPr>
              <a:t>Cooperazione in materia di giustizia e affari interni (GAI);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3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26"/>
    </mc:Choice>
    <mc:Fallback xmlns="">
      <p:transition spd="slow" advTm="128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sym typeface="Wingdings"/>
              </a:rPr>
              <a:t>Viene introdotto il concetto di </a:t>
            </a:r>
            <a:r>
              <a:rPr lang="it-IT" sz="2400" b="1" u="sng" dirty="0">
                <a:sym typeface="Wingdings"/>
              </a:rPr>
              <a:t>cittadinanza europea o cittadinanza dell’Unione </a:t>
            </a:r>
            <a:r>
              <a:rPr lang="it-IT" sz="2400" dirty="0">
                <a:sym typeface="Wingdings"/>
              </a:rPr>
              <a:t>che si aggiunge alle cittadinanze degli Stati membri dell’UE, quale </a:t>
            </a:r>
            <a:r>
              <a:rPr lang="it-IT" sz="2400" i="1" dirty="0">
                <a:sym typeface="Wingdings"/>
              </a:rPr>
              <a:t>status</a:t>
            </a:r>
            <a:r>
              <a:rPr lang="it-IT" sz="2400" dirty="0">
                <a:sym typeface="Wingdings"/>
              </a:rPr>
              <a:t> fondamentale, implicando determinate prerogative.</a:t>
            </a:r>
          </a:p>
          <a:p>
            <a:pPr algn="just"/>
            <a:r>
              <a:rPr lang="it-IT" sz="2400" dirty="0">
                <a:sym typeface="Wingdings"/>
              </a:rPr>
              <a:t>Si introduce la procedura di </a:t>
            </a:r>
            <a:r>
              <a:rPr lang="it-IT" sz="2400" dirty="0" err="1">
                <a:sym typeface="Wingdings"/>
              </a:rPr>
              <a:t>codecisione</a:t>
            </a:r>
            <a:r>
              <a:rPr lang="it-IT" sz="2400" dirty="0">
                <a:sym typeface="Wingdings"/>
              </a:rPr>
              <a:t> tra PE e Consiglio;</a:t>
            </a:r>
          </a:p>
          <a:p>
            <a:pPr algn="just"/>
            <a:r>
              <a:rPr lang="it-IT" sz="2400" dirty="0">
                <a:sym typeface="Wingdings"/>
              </a:rPr>
              <a:t>Viene creata l’unione economica e monetaria in vista del passaggio a moneta unica.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2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20"/>
    </mc:Choice>
    <mc:Fallback xmlns="">
      <p:transition spd="slow" advTm="12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Con </a:t>
            </a:r>
            <a:r>
              <a:rPr lang="it-IT" sz="2400" u="sng" dirty="0">
                <a:sym typeface="Wingdings"/>
              </a:rPr>
              <a:t>il Trattato di Amsterdam (1997) </a:t>
            </a:r>
            <a:r>
              <a:rPr lang="it-IT" sz="2400" dirty="0">
                <a:sym typeface="Wingdings"/>
              </a:rPr>
              <a:t>si aumentano le competenze dell’UE anche in materia di diritti umani, il cui rispetto diventa un valore fondante dell’Unione (art. 6 par. 1) la cui violazione grave e persistente da parte di uno Stato membro può determinare l’adozione di sanzioni da parte del Consiglio.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Il terzo pilastro GAI viene in parte trasferito nel primo sottoponendolo alla c.d. “</a:t>
            </a:r>
            <a:r>
              <a:rPr lang="it-IT" sz="2400" dirty="0" err="1">
                <a:sym typeface="Wingdings"/>
              </a:rPr>
              <a:t>comunitarizzazione</a:t>
            </a:r>
            <a:r>
              <a:rPr lang="it-IT" sz="2400" dirty="0">
                <a:sym typeface="Wingdings"/>
              </a:rPr>
              <a:t>”;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Si prevede la </a:t>
            </a:r>
            <a:r>
              <a:rPr lang="it-IT" sz="2400" b="1" u="sng" dirty="0">
                <a:sym typeface="Wingdings"/>
              </a:rPr>
              <a:t>cooperazione rafforzata </a:t>
            </a:r>
            <a:r>
              <a:rPr lang="it-IT" sz="2400" dirty="0">
                <a:sym typeface="Wingdings"/>
              </a:rPr>
              <a:t>per gruppi di Stati membri (c.d. Europa a diverse velocità).</a:t>
            </a:r>
          </a:p>
          <a:p>
            <a:pPr marL="0" indent="0" algn="just">
              <a:buNone/>
            </a:pPr>
            <a:endParaRPr lang="it-IT" dirty="0">
              <a:sym typeface="Wingding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3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192"/>
    </mc:Choice>
    <mc:Fallback xmlns="">
      <p:transition spd="slow" advTm="209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>
              <a:buFont typeface="Arial"/>
              <a:buChar char="•"/>
            </a:pPr>
            <a:r>
              <a:rPr lang="it-IT" sz="2400" u="sng" dirty="0">
                <a:sym typeface="Wingdings"/>
              </a:rPr>
              <a:t>TRATTATO DI NIZZA 2001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Doveva essere trattato di revisione significativo in quanto dopo la caduta del muro di Berlino ampliamento UE ai paesi di Europa orientale era molto probabile; si dovevano rivedere i trattati prima che Stati membri diventassero più di 20.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In realtà con il Trattato di Nizza non si realizzano tali modifiche: si amplia la </a:t>
            </a:r>
            <a:r>
              <a:rPr lang="it-IT" sz="2400" dirty="0" err="1">
                <a:sym typeface="Wingdings"/>
              </a:rPr>
              <a:t>codecisione</a:t>
            </a:r>
            <a:r>
              <a:rPr lang="it-IT" sz="2400" dirty="0">
                <a:sym typeface="Wingdings"/>
              </a:rPr>
              <a:t> e la cooperazione rafforzata.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Non si rende vincolante nemmeno la Carta di Nizza del 2000 che proclamava diritti fondamentali dell’UE (divenuta obbligatoria solo dopo Trattato di Lisbona).</a:t>
            </a:r>
          </a:p>
          <a:p>
            <a:pPr marL="0" indent="0" algn="just">
              <a:buNone/>
            </a:pPr>
            <a:endParaRPr lang="it-IT" dirty="0">
              <a:sym typeface="Wingding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73"/>
    </mc:Choice>
    <mc:Fallback xmlns="">
      <p:transition spd="slow" advTm="156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828800"/>
            <a:ext cx="8174039" cy="4128812"/>
          </a:xfrm>
        </p:spPr>
        <p:txBody>
          <a:bodyPr>
            <a:normAutofit/>
          </a:bodyPr>
          <a:lstStyle/>
          <a:p>
            <a:pPr marL="456885" lvl="1" indent="0" algn="just">
              <a:buNone/>
            </a:pPr>
            <a:r>
              <a:rPr lang="it-IT" sz="2400" b="1" dirty="0">
                <a:sym typeface="Wingdings"/>
              </a:rPr>
              <a:t>COSTITUZIONE EUROPEA/TRATTATO DI ROMA 2004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Il Trattato di Roma del 29.10.2004 venne ratificato solo da alcuni Stati membri; altri lo sottoposero a referendum e ciò ebbe risultato negativo  (Francia e Olanda);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Si incarica una Conferenza intergovernativa di elaborare un nuovo trattato di riforma destinato a integrare nei trattati esistenti le innovazioni della Costituzione europea.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3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95"/>
    </mc:Choice>
    <mc:Fallback xmlns="">
      <p:transition spd="slow" advTm="186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Trattato di Lisbona (2007) rivede completamente struttura dell’UE e dei trattati e crea perplessità.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Dubbi di alcuni Stati; referendum irlandese rallenta entrata in vigore; in seguito a rassicurazioni ottenute dai Capi di Stato si procede a secondo referendum con esito positivo e Trattato di Lisbona entra in vigore il 1° dicembre 2009.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In Germania vi è stata una sentenza della Corte Costituzionale che ha assicurato compatibilità del Trattato con la Costituzione tedesca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1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1"/>
    </mc:Choice>
    <mc:Fallback xmlns="">
      <p:transition spd="slow" advTm="10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6885" lvl="1" indent="0" algn="just">
              <a:buNone/>
            </a:pPr>
            <a:r>
              <a:rPr lang="it-IT" sz="2400" b="1" u="sng" dirty="0">
                <a:sym typeface="Wingdings"/>
              </a:rPr>
              <a:t>TRATTATO DI LISBONA - INNOVAZIONI</a:t>
            </a: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SCOMPARE LA CE, e ormai l’unico soggetto è l’UE.- sopravvive l’EURATOM cui il Trattato di Lisbona riserva un Protocollo.</a:t>
            </a:r>
          </a:p>
          <a:p>
            <a:pPr lvl="1" algn="just">
              <a:buFont typeface="Arial"/>
              <a:buChar char="•"/>
            </a:pPr>
            <a:endParaRPr lang="it-IT" sz="2400" dirty="0">
              <a:sym typeface="Wingdings"/>
            </a:endParaRPr>
          </a:p>
          <a:p>
            <a:pPr lvl="1" algn="just">
              <a:buFont typeface="Arial"/>
              <a:buChar char="•"/>
            </a:pPr>
            <a:r>
              <a:rPr lang="it-IT" sz="2400" dirty="0">
                <a:sym typeface="Wingdings"/>
              </a:rPr>
              <a:t>I Trattati sono rivisti con la tecnica dell’emendamento solo che il </a:t>
            </a:r>
            <a:r>
              <a:rPr lang="it-IT" sz="2400" b="1" dirty="0">
                <a:sym typeface="Wingdings"/>
              </a:rPr>
              <a:t>Trattato sull’UE </a:t>
            </a:r>
            <a:r>
              <a:rPr lang="it-IT" sz="2400" dirty="0">
                <a:sym typeface="Wingdings"/>
              </a:rPr>
              <a:t>rimane tale, quello istitutivo della CE diventa Trattato sul funzionamento dell’UE </a:t>
            </a:r>
            <a:r>
              <a:rPr lang="it-IT" sz="2400" b="1" dirty="0">
                <a:sym typeface="Wingdings"/>
              </a:rPr>
              <a:t>(TFUE).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4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62"/>
    </mc:Choice>
    <mc:Fallback xmlns="">
      <p:transition spd="slow" advTm="129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graphicFrame>
        <p:nvGraphicFramePr>
          <p:cNvPr id="6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82354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17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7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50"/>
    </mc:Choice>
    <mc:Fallback xmlns="">
      <p:transition spd="slow" advTm="13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66CACA-8CCC-B14A-A072-08FDCC06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8B399-CE80-0541-BE11-91CC27439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1A311A-7A13-BE4F-A6D9-DFCB896D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4ADAFA-069C-DD48-A0BB-9393479A3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AF0540-FF5D-EB44-8860-C3E4E479C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902" y="257410"/>
            <a:ext cx="7743825" cy="10712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EFFETTI PER I DIRITTI CIVILI</a:t>
            </a:r>
          </a:p>
        </p:txBody>
      </p:sp>
      <p:graphicFrame>
        <p:nvGraphicFramePr>
          <p:cNvPr id="7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61134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9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92"/>
    </mc:Choice>
    <mc:Fallback xmlns="">
      <p:transition spd="slow" advTm="878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902" y="257410"/>
            <a:ext cx="7743825" cy="10712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/>
              <a:t>EFFETTI PER I DIRITTI CIVILI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0214" y="1499824"/>
            <a:ext cx="7743825" cy="4800008"/>
          </a:xfrm>
        </p:spPr>
        <p:txBody>
          <a:bodyPr/>
          <a:lstStyle/>
          <a:p>
            <a:pPr marL="342900" indent="-342900"/>
            <a:r>
              <a:rPr lang="it-IT" sz="2400" dirty="0"/>
              <a:t>Libera circolazione delle persone e dei familiari.</a:t>
            </a:r>
            <a:endParaRPr lang="it-IT" sz="2400" b="1" u="sng" dirty="0"/>
          </a:p>
          <a:p>
            <a:pPr marL="342900" indent="-342900"/>
            <a:r>
              <a:rPr lang="it-IT" sz="2400" dirty="0"/>
              <a:t>Tutela di identità personale.</a:t>
            </a:r>
          </a:p>
          <a:p>
            <a:pPr marL="342900" indent="-342900"/>
            <a:r>
              <a:rPr lang="it-IT" sz="2400" dirty="0"/>
              <a:t>Libertà di circolazione per studio e lavoro.</a:t>
            </a:r>
          </a:p>
          <a:p>
            <a:pPr marL="342900" indent="-342900"/>
            <a:r>
              <a:rPr lang="it-IT" sz="2400" dirty="0"/>
              <a:t>Tutela dei diritti civili.</a:t>
            </a:r>
          </a:p>
          <a:p>
            <a:pPr marL="342900" indent="-342900"/>
            <a:r>
              <a:rPr lang="it-IT" sz="2400" dirty="0"/>
              <a:t>Tutela dei diritti fondamentali – </a:t>
            </a:r>
            <a:r>
              <a:rPr lang="it-IT" sz="2400" b="1" u="sng" dirty="0"/>
              <a:t>Carta di Nizza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Segnaposto contenuto 4" descr="famig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68" y="3798638"/>
            <a:ext cx="2478071" cy="25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56"/>
    </mc:Choice>
    <mc:Fallback xmlns="">
      <p:transition spd="slow" advTm="816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943" y="257410"/>
            <a:ext cx="7743825" cy="107129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EVOLUZIONE DELLE FONTI DEL D.I.P.</a:t>
            </a: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446876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1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75"/>
    </mc:Choice>
    <mc:Fallback xmlns="">
      <p:transition spd="slow" advTm="11747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257410"/>
            <a:ext cx="7743825" cy="150942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STRUMENTI DELLA COMUNITARIZZAZIONE DEL D.I.P.</a:t>
            </a: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73287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0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73"/>
    </mc:Choice>
    <mc:Fallback xmlns="">
      <p:transition spd="slow" advTm="6597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>
                <a:latin typeface="Arial" charset="0"/>
              </a:rPr>
              <a:t>Art. 288 TFUE (ex art. 249 TCE)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latin typeface="Arial" charset="0"/>
              </a:rPr>
              <a:t>Il regolamento </a:t>
            </a:r>
            <a:r>
              <a:rPr lang="it-IT" sz="2800" dirty="0">
                <a:latin typeface="Arial" charset="0"/>
              </a:rPr>
              <a:t>ha portata generale. Esso è obbligatorio in tutti i suoi elementi e direttamente applicabile in ciascuno degli Stati membri.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Arial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9"/>
    </mc:Choice>
    <mc:Fallback xmlns="">
      <p:transition spd="slow" advTm="31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>
                <a:latin typeface="Arial" charset="0"/>
              </a:rPr>
              <a:t>IMPATTO SUL DIRITTO INTERNAZIONALE PRIVATO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it-IT" b="1" dirty="0">
                <a:latin typeface="Arial" charset="0"/>
              </a:rPr>
              <a:t>Definizione di criteri di giurisdizione uniformi</a:t>
            </a:r>
          </a:p>
          <a:p>
            <a:pPr algn="just">
              <a:lnSpc>
                <a:spcPct val="90000"/>
              </a:lnSpc>
            </a:pPr>
            <a:r>
              <a:rPr lang="it-IT" b="1" dirty="0">
                <a:latin typeface="Arial" charset="0"/>
              </a:rPr>
              <a:t>Definizione di regole uniformi per il riconoscimento delle sentenze</a:t>
            </a:r>
          </a:p>
          <a:p>
            <a:pPr algn="just">
              <a:lnSpc>
                <a:spcPct val="90000"/>
              </a:lnSpc>
            </a:pPr>
            <a:r>
              <a:rPr lang="it-IT" b="1" dirty="0">
                <a:latin typeface="Arial" charset="0"/>
              </a:rPr>
              <a:t>Definizione di regole uniformi per la individuazione della legge applicabile</a:t>
            </a:r>
            <a:endParaRPr lang="it-IT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dirty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96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55"/>
    </mc:Choice>
    <mc:Fallback xmlns="">
      <p:transition spd="slow" advTm="7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>
                <a:latin typeface="Arial" charset="0"/>
              </a:rPr>
              <a:t>IMPATTO SUL DIRITTO INTERNAZIONALE PRIVATO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489939473"/>
              </p:ext>
            </p:extLst>
          </p:nvPr>
        </p:nvGraphicFramePr>
        <p:xfrm>
          <a:off x="430214" y="1499824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0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93"/>
    </mc:Choice>
    <mc:Fallback xmlns="">
      <p:transition spd="slow" advTm="7499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8374104" cy="134412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IMPATTO SUL D.I.P. DEI CONTRATTI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034" y="1344124"/>
            <a:ext cx="7962004" cy="4955705"/>
          </a:xfrm>
        </p:spPr>
        <p:txBody>
          <a:bodyPr>
            <a:normAutofit/>
          </a:bodyPr>
          <a:lstStyle/>
          <a:p>
            <a:pPr marL="456885" lvl="1" indent="0" algn="just">
              <a:buNone/>
            </a:pPr>
            <a:endParaRPr lang="it-IT" dirty="0">
              <a:sym typeface="Wingdings"/>
            </a:endParaRPr>
          </a:p>
          <a:p>
            <a:pPr marL="456885" lvl="1" indent="0" algn="just">
              <a:buNone/>
            </a:pPr>
            <a:r>
              <a:rPr lang="it-IT" sz="2400" dirty="0">
                <a:sym typeface="Wingdings"/>
              </a:rPr>
              <a:t>VELOCITA’ DI AZIONE DEI REGOLAMENTI:</a:t>
            </a:r>
          </a:p>
          <a:p>
            <a:pPr lvl="1" algn="just"/>
            <a:r>
              <a:rPr lang="it-IT" sz="2400" b="1" dirty="0">
                <a:sym typeface="Wingdings"/>
              </a:rPr>
              <a:t>Reg. 1215/2012 – BRUXELLES I BIS </a:t>
            </a:r>
            <a:r>
              <a:rPr lang="it-IT" sz="2400" dirty="0">
                <a:sym typeface="Wingdings"/>
              </a:rPr>
              <a:t>sostituisce</a:t>
            </a:r>
          </a:p>
          <a:p>
            <a:pPr lvl="3" algn="just"/>
            <a:r>
              <a:rPr lang="it-IT" sz="2400" b="1" dirty="0">
                <a:sym typeface="Wingdings"/>
              </a:rPr>
              <a:t>Reg. 44/2001 – BRUXELLES I che aveva sostituito</a:t>
            </a:r>
          </a:p>
          <a:p>
            <a:pPr lvl="3" algn="just"/>
            <a:r>
              <a:rPr lang="it-IT" sz="2400" b="1" dirty="0">
                <a:sym typeface="Wingdings"/>
              </a:rPr>
              <a:t>Convenzione Bruxelles 1968 </a:t>
            </a:r>
            <a:r>
              <a:rPr lang="it-IT" sz="2400" dirty="0">
                <a:sym typeface="Wingdings"/>
              </a:rPr>
              <a:t>sulla giurisdizione e il riconoscimento delle decisioni in materia civile e commerciale.</a:t>
            </a:r>
          </a:p>
          <a:p>
            <a:pPr lvl="1" algn="just">
              <a:buFont typeface="Arial"/>
              <a:buChar char="•"/>
            </a:pPr>
            <a:r>
              <a:rPr lang="it-IT" sz="2400" b="1" dirty="0">
                <a:sym typeface="Wingdings"/>
              </a:rPr>
              <a:t>Regolamento 593/2008 Roma I </a:t>
            </a:r>
            <a:r>
              <a:rPr lang="it-IT" sz="2400" dirty="0">
                <a:sym typeface="Wingdings"/>
              </a:rPr>
              <a:t>SOSTITUISCE 	</a:t>
            </a:r>
          </a:p>
          <a:p>
            <a:pPr lvl="2" algn="just"/>
            <a:r>
              <a:rPr lang="it-IT" sz="2400" dirty="0" err="1">
                <a:sym typeface="Wingdings"/>
              </a:rPr>
              <a:t>Conv</a:t>
            </a:r>
            <a:r>
              <a:rPr lang="it-IT" sz="2400" dirty="0">
                <a:sym typeface="Wingdings"/>
              </a:rPr>
              <a:t>. Roma sulla legge applicabile alle obbligazioni contrattuali richiamata da art. 57 l. 218/95 per LEGGE APPLICABILE</a:t>
            </a:r>
          </a:p>
          <a:p>
            <a:pPr lvl="1" algn="just">
              <a:buFont typeface="Arial"/>
              <a:buChar char="•"/>
            </a:pPr>
            <a:r>
              <a:rPr lang="it-IT" sz="2400" b="1" dirty="0">
                <a:sym typeface="Wingdings"/>
              </a:rPr>
              <a:t>Regolamento 864/2007 – Reg. Roma II</a:t>
            </a:r>
          </a:p>
          <a:p>
            <a:pPr lvl="1" algn="just">
              <a:buFont typeface="Arial"/>
              <a:buChar char="•"/>
            </a:pPr>
            <a:endParaRPr lang="it-IT" dirty="0">
              <a:sym typeface="Wingdings"/>
            </a:endParaRPr>
          </a:p>
          <a:p>
            <a:pPr lvl="1" algn="just">
              <a:buFont typeface="Arial"/>
              <a:buChar char="•"/>
            </a:pPr>
            <a:endParaRPr lang="it-IT" dirty="0">
              <a:sym typeface="Wingding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24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7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1"/>
    </mc:Choice>
    <mc:Fallback xmlns="">
      <p:transition spd="slow" advTm="48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8374104" cy="134412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IMPATTO SUL D.I.P. FAMIGLIA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034" y="1344124"/>
            <a:ext cx="7962004" cy="4955705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Reg. 1111/2019 Regolamento Bruxelles </a:t>
            </a:r>
            <a:r>
              <a:rPr lang="it-IT" sz="2400" b="1" dirty="0" err="1"/>
              <a:t>IIter</a:t>
            </a:r>
            <a:r>
              <a:rPr lang="it-IT" sz="2400" dirty="0"/>
              <a:t>, in vigore da agosto 2022 sostituisce il Regolamento 2201/2003 BRUXELLES </a:t>
            </a:r>
            <a:r>
              <a:rPr lang="it-IT" sz="2400" b="1" dirty="0"/>
              <a:t>II bis </a:t>
            </a:r>
            <a:r>
              <a:rPr lang="it-IT" sz="2400" dirty="0"/>
              <a:t>abroga e sostituisce il Regolamento 1347/2000, c.d. </a:t>
            </a:r>
            <a:r>
              <a:rPr lang="it-IT" sz="2400" b="1" dirty="0"/>
              <a:t>Regolamento Bruxelles II</a:t>
            </a:r>
            <a:r>
              <a:rPr lang="it-IT" sz="2400" dirty="0"/>
              <a:t>, in quanto rivolto a completare il sistema posto dal Reg. 44/2001, Bruxelles I.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/>
              <a:t>Reg. 1259/2010 </a:t>
            </a:r>
            <a:r>
              <a:rPr lang="it-IT" sz="2400" dirty="0"/>
              <a:t>in materia di cooperazione rafforzata per legge applicabile a separazione e divorzio – </a:t>
            </a:r>
            <a:r>
              <a:rPr lang="it-IT" sz="2400" b="1" dirty="0"/>
              <a:t>ROMA III</a:t>
            </a:r>
          </a:p>
          <a:p>
            <a:pPr algn="just"/>
            <a:r>
              <a:rPr lang="it-IT" sz="2400" b="1" dirty="0"/>
              <a:t>Reg. 650/2012 per la successione europea</a:t>
            </a:r>
            <a:r>
              <a:rPr lang="it-IT" sz="2400" dirty="0"/>
              <a:t>.</a:t>
            </a:r>
          </a:p>
          <a:p>
            <a:pPr lvl="1" algn="just">
              <a:buFont typeface="Arial"/>
              <a:buChar char="•"/>
            </a:pPr>
            <a:endParaRPr lang="it-IT" dirty="0">
              <a:sym typeface="Wingding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25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85"/>
    </mc:Choice>
    <mc:Fallback xmlns="">
      <p:transition spd="slow" advTm="144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just"/>
            <a:r>
              <a:rPr lang="it-IT" dirty="0"/>
              <a:t>FONTI DEL DIRITTO PROCESSUALE CIVILE INTERNAZIONALE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30214" y="1828800"/>
            <a:ext cx="7743825" cy="3913067"/>
          </a:xfrm>
        </p:spPr>
        <p:txBody>
          <a:bodyPr>
            <a:normAutofit/>
          </a:bodyPr>
          <a:lstStyle/>
          <a:p>
            <a:r>
              <a:rPr lang="it-IT" sz="2400" dirty="0"/>
              <a:t>FONTI NAZIONALI</a:t>
            </a:r>
          </a:p>
          <a:p>
            <a:r>
              <a:rPr lang="it-IT" sz="2400" dirty="0"/>
              <a:t>FONTI INTERNAZIONALI </a:t>
            </a:r>
          </a:p>
          <a:p>
            <a:pPr algn="just"/>
            <a:r>
              <a:rPr lang="it-IT" sz="2400" dirty="0"/>
              <a:t>FONTI REGIONALI – UE – COMUNITARIZZAZIONE DEL DIRITTO INTERNAZIONALE PRIVATO REGOLAMENTI 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5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77"/>
    </mc:Choice>
    <mc:Fallback xmlns="">
      <p:transition spd="slow" advTm="94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450839"/>
            <a:ext cx="7049937" cy="1071298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04651"/>
              </p:ext>
            </p:extLst>
          </p:nvPr>
        </p:nvGraphicFramePr>
        <p:xfrm>
          <a:off x="430214" y="1591086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9409" y="2196429"/>
            <a:ext cx="3121025" cy="29076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278" y="2286000"/>
            <a:ext cx="1409700" cy="1854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299" y="1504734"/>
            <a:ext cx="2003676" cy="26354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574" y="2057789"/>
            <a:ext cx="2301186" cy="1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19"/>
    </mc:Choice>
    <mc:Fallback xmlns="">
      <p:transition spd="slow" advTm="974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Evoluzione</a:t>
            </a:r>
          </a:p>
          <a:p>
            <a:pPr lvl="1"/>
            <a:r>
              <a:rPr lang="it-IT" sz="2800" dirty="0"/>
              <a:t>1) Convenzione di Bruxelles 1968 sulla </a:t>
            </a:r>
            <a:r>
              <a:rPr lang="it-IT" sz="2800" b="1" dirty="0"/>
              <a:t>giurisdizione e sul riconoscimento </a:t>
            </a:r>
            <a:r>
              <a:rPr lang="it-IT" sz="2800" dirty="0"/>
              <a:t>delle decisioni in materia civile e commerciale</a:t>
            </a:r>
          </a:p>
          <a:p>
            <a:pPr lvl="1"/>
            <a:r>
              <a:rPr lang="it-IT" sz="2800" dirty="0"/>
              <a:t>2) Dalla </a:t>
            </a:r>
            <a:r>
              <a:rPr lang="it-IT" sz="2800" dirty="0" err="1"/>
              <a:t>comunitarizzazione</a:t>
            </a:r>
            <a:r>
              <a:rPr lang="it-IT" sz="2800" dirty="0"/>
              <a:t> del </a:t>
            </a:r>
            <a:r>
              <a:rPr lang="it-IT" sz="2800" dirty="0" err="1"/>
              <a:t>d.i.p</a:t>
            </a:r>
            <a:r>
              <a:rPr lang="it-IT" sz="2800" dirty="0"/>
              <a:t>. 1997 al 2005</a:t>
            </a:r>
          </a:p>
          <a:p>
            <a:pPr lvl="1" algn="just"/>
            <a:r>
              <a:rPr lang="it-IT" sz="2800" dirty="0"/>
              <a:t>3) Dal 2005 a oggi: verso l’abolizione dell’exequatur?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30"/>
    </mc:Choice>
    <mc:Fallback xmlns="">
      <p:transition spd="slow" advTm="161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44424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2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26"/>
    </mc:Choice>
    <mc:Fallback xmlns="">
      <p:transition spd="slow" advTm="1703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COMUNITARIZZAZIONE DEL D.I.P.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041893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1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04"/>
    </mc:Choice>
    <mc:Fallback xmlns="">
      <p:transition spd="slow" advTm="12110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" y="4"/>
            <a:ext cx="8374104" cy="202748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CONVENZIONE DI BRUXELLES 1968 e ISTITUZIONE DELLA COMUNITA’ ECONOMICA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711" y="2027485"/>
            <a:ext cx="7952124" cy="419605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Trattato di Roma 1957 è risultato del metodo funzionalista anche perché mira essenzialmente a un’integrazione economica e commerciale.</a:t>
            </a:r>
          </a:p>
          <a:p>
            <a:pPr algn="just"/>
            <a:r>
              <a:rPr lang="it-IT" sz="2400" dirty="0"/>
              <a:t>OBIETTIVI:</a:t>
            </a:r>
          </a:p>
          <a:p>
            <a:pPr lvl="1" algn="just"/>
            <a:r>
              <a:rPr lang="it-IT" sz="2400" dirty="0"/>
              <a:t>Creazione di unione doganale e tariffa doganale comune;</a:t>
            </a:r>
          </a:p>
          <a:p>
            <a:pPr lvl="1" algn="just"/>
            <a:r>
              <a:rPr lang="it-IT" sz="2400" dirty="0"/>
              <a:t>Creazione di mercato comune, caratterizzato da eliminazione di ostacoli a circolazione di merci, persone, servizi, capitali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7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37"/>
    </mc:Choice>
    <mc:Fallback xmlns="">
      <p:transition spd="slow" advTm="141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" y="4"/>
            <a:ext cx="8374104" cy="202748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CONVENZIONE DI BRUXELLES 1968 e ISTITUZIONE DELLA COMUNITA’ ECONOMICA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711" y="2027485"/>
            <a:ext cx="7952124" cy="4196053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Convenzione di Bruxelles del  1968 </a:t>
            </a:r>
            <a:r>
              <a:rPr lang="it-IT" sz="2400" dirty="0"/>
              <a:t>unifica le regole giurisdizionali funzionali alla circolazione delle decisioni in materia civile e commerciale…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E’ comunque una </a:t>
            </a:r>
            <a:r>
              <a:rPr lang="it-IT" sz="2400" b="1" dirty="0"/>
              <a:t>Convenzione</a:t>
            </a:r>
            <a:r>
              <a:rPr lang="it-IT" sz="2400" dirty="0"/>
              <a:t> e dunque opera se gli Stati CEE la ratificano…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9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1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10"/>
    </mc:Choice>
    <mc:Fallback xmlns="">
      <p:transition spd="slow" advTm="91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4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5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6|4.2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1204</Words>
  <Application>Microsoft Macintosh PowerPoint</Application>
  <PresentationFormat>Personalizzato</PresentationFormat>
  <Paragraphs>140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di Office</vt:lpstr>
      <vt:lpstr>DIRITTO INTERNAZIONALE PRIVATO</vt:lpstr>
      <vt:lpstr>EVOLUZIONE DELLE FONTI DEL D.I.P.</vt:lpstr>
      <vt:lpstr>FONTI DEL DIRITTO PROCESSUALE CIVILE INTERNAZIONALE</vt:lpstr>
      <vt:lpstr>3 domande</vt:lpstr>
      <vt:lpstr>COMUNITARIZZAZIONE DEL D.I.P.</vt:lpstr>
      <vt:lpstr>COMUNITARIZZAZIONE DEL D.I.P.</vt:lpstr>
      <vt:lpstr>COMUNITARIZZAZIONE DEL D.I.P.</vt:lpstr>
      <vt:lpstr>CONVENZIONE DI BRUXELLES 1968 e ISTITUZIONE DELLA COMUNITA’ ECONOMICA EUROPEA</vt:lpstr>
      <vt:lpstr>CONVENZIONE DI BRUXELLES 1968 e ISTITUZIONE DELLA COMUNITA’ ECONOMICA EUROPEA</vt:lpstr>
      <vt:lpstr>COMUNITARIZZAZIONE DEL D.I.P.</vt:lpstr>
      <vt:lpstr>COMUNITARIZZAZIONE DEL D.I.P.</vt:lpstr>
      <vt:lpstr>COMUNITARIZZAZIONE DEL D.I.P.</vt:lpstr>
      <vt:lpstr>COMUNITARIZZAZIONE DEL D.I.P.</vt:lpstr>
      <vt:lpstr>COMUNITARIZZAZIONE DEL D.I.P.</vt:lpstr>
      <vt:lpstr>COMUNITARIZZAZIONE DEL D.I.P.</vt:lpstr>
      <vt:lpstr>COMUNITARIZZAZIONE DEL D.I.P.</vt:lpstr>
      <vt:lpstr>COMUNITARIZZAZIONE DEL D.I.P.</vt:lpstr>
      <vt:lpstr>EFFETTI PER I DIRITTI CIVILI</vt:lpstr>
      <vt:lpstr>EFFETTI PER I DIRITTI CIVILI</vt:lpstr>
      <vt:lpstr>STRUMENTI DELLA COMUNITARIZZAZIONE DEL D.I.P.</vt:lpstr>
      <vt:lpstr>Art. 288 TFUE (ex art. 249 TCE)</vt:lpstr>
      <vt:lpstr>IMPATTO SUL DIRITTO INTERNAZIONALE PRIVATO</vt:lpstr>
      <vt:lpstr>IMPATTO SUL DIRITTO INTERNAZIONALE PRIVATO</vt:lpstr>
      <vt:lpstr>IMPATTO SUL D.I.P. DEI CONTRATTI</vt:lpstr>
      <vt:lpstr>IMPATTO SUL D.I.P. FAMIGLIA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L’EFFICACIA DEL DIRITTO INTERNAZIONALE NEGLI ORDINAMENTI INTERNI</dc:title>
  <dc:creator>Giuseppe Sacco</dc:creator>
  <cp:lastModifiedBy>TONOLO SARA</cp:lastModifiedBy>
  <cp:revision>121</cp:revision>
  <dcterms:created xsi:type="dcterms:W3CDTF">2010-03-18T11:50:07Z</dcterms:created>
  <dcterms:modified xsi:type="dcterms:W3CDTF">2023-03-13T18:27:49Z</dcterms:modified>
</cp:coreProperties>
</file>