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56" r:id="rId2"/>
    <p:sldId id="258" r:id="rId3"/>
    <p:sldId id="306" r:id="rId4"/>
    <p:sldId id="476" r:id="rId5"/>
    <p:sldId id="477" r:id="rId6"/>
    <p:sldId id="478" r:id="rId7"/>
    <p:sldId id="479" r:id="rId8"/>
    <p:sldId id="418" r:id="rId9"/>
    <p:sldId id="419" r:id="rId10"/>
    <p:sldId id="480" r:id="rId11"/>
    <p:sldId id="481" r:id="rId12"/>
    <p:sldId id="482" r:id="rId13"/>
    <p:sldId id="328" r:id="rId14"/>
    <p:sldId id="483" r:id="rId15"/>
    <p:sldId id="407" r:id="rId16"/>
    <p:sldId id="484" r:id="rId17"/>
    <p:sldId id="485" r:id="rId18"/>
    <p:sldId id="486" r:id="rId19"/>
    <p:sldId id="487" r:id="rId20"/>
    <p:sldId id="432" r:id="rId21"/>
    <p:sldId id="336" r:id="rId22"/>
    <p:sldId id="390" r:id="rId23"/>
    <p:sldId id="424" r:id="rId24"/>
    <p:sldId id="420" r:id="rId25"/>
    <p:sldId id="421" r:id="rId26"/>
    <p:sldId id="422" r:id="rId27"/>
    <p:sldId id="423" r:id="rId28"/>
    <p:sldId id="425" r:id="rId29"/>
    <p:sldId id="426" r:id="rId30"/>
    <p:sldId id="427" r:id="rId31"/>
    <p:sldId id="428" r:id="rId32"/>
    <p:sldId id="429" r:id="rId33"/>
    <p:sldId id="430" r:id="rId34"/>
    <p:sldId id="431" r:id="rId35"/>
    <p:sldId id="454" r:id="rId36"/>
    <p:sldId id="455" r:id="rId37"/>
    <p:sldId id="456" r:id="rId38"/>
  </p:sldIdLst>
  <p:sldSz cx="8604250" cy="6427788"/>
  <p:notesSz cx="6858000" cy="9144000"/>
  <p:defaultTextStyle>
    <a:defPPr>
      <a:defRPr lang="it-IT"/>
    </a:defPPr>
    <a:lvl1pPr marL="0" algn="l" defTabSz="456884" rtl="0" eaLnBrk="1" latinLnBrk="0" hangingPunct="1">
      <a:defRPr sz="1800" kern="1200">
        <a:solidFill>
          <a:schemeClr val="tx1"/>
        </a:solidFill>
        <a:latin typeface="+mn-lt"/>
        <a:ea typeface="+mn-ea"/>
        <a:cs typeface="+mn-cs"/>
      </a:defRPr>
    </a:lvl1pPr>
    <a:lvl2pPr marL="456884" algn="l" defTabSz="456884" rtl="0" eaLnBrk="1" latinLnBrk="0" hangingPunct="1">
      <a:defRPr sz="1800" kern="1200">
        <a:solidFill>
          <a:schemeClr val="tx1"/>
        </a:solidFill>
        <a:latin typeface="+mn-lt"/>
        <a:ea typeface="+mn-ea"/>
        <a:cs typeface="+mn-cs"/>
      </a:defRPr>
    </a:lvl2pPr>
    <a:lvl3pPr marL="913768" algn="l" defTabSz="456884" rtl="0" eaLnBrk="1" latinLnBrk="0" hangingPunct="1">
      <a:defRPr sz="1800" kern="1200">
        <a:solidFill>
          <a:schemeClr val="tx1"/>
        </a:solidFill>
        <a:latin typeface="+mn-lt"/>
        <a:ea typeface="+mn-ea"/>
        <a:cs typeface="+mn-cs"/>
      </a:defRPr>
    </a:lvl3pPr>
    <a:lvl4pPr marL="1370652" algn="l" defTabSz="456884" rtl="0" eaLnBrk="1" latinLnBrk="0" hangingPunct="1">
      <a:defRPr sz="1800" kern="1200">
        <a:solidFill>
          <a:schemeClr val="tx1"/>
        </a:solidFill>
        <a:latin typeface="+mn-lt"/>
        <a:ea typeface="+mn-ea"/>
        <a:cs typeface="+mn-cs"/>
      </a:defRPr>
    </a:lvl4pPr>
    <a:lvl5pPr marL="1827537" algn="l" defTabSz="456884" rtl="0" eaLnBrk="1" latinLnBrk="0" hangingPunct="1">
      <a:defRPr sz="1800" kern="1200">
        <a:solidFill>
          <a:schemeClr val="tx1"/>
        </a:solidFill>
        <a:latin typeface="+mn-lt"/>
        <a:ea typeface="+mn-ea"/>
        <a:cs typeface="+mn-cs"/>
      </a:defRPr>
    </a:lvl5pPr>
    <a:lvl6pPr marL="2284422" algn="l" defTabSz="456884" rtl="0" eaLnBrk="1" latinLnBrk="0" hangingPunct="1">
      <a:defRPr sz="1800" kern="1200">
        <a:solidFill>
          <a:schemeClr val="tx1"/>
        </a:solidFill>
        <a:latin typeface="+mn-lt"/>
        <a:ea typeface="+mn-ea"/>
        <a:cs typeface="+mn-cs"/>
      </a:defRPr>
    </a:lvl6pPr>
    <a:lvl7pPr marL="2741306" algn="l" defTabSz="456884" rtl="0" eaLnBrk="1" latinLnBrk="0" hangingPunct="1">
      <a:defRPr sz="1800" kern="1200">
        <a:solidFill>
          <a:schemeClr val="tx1"/>
        </a:solidFill>
        <a:latin typeface="+mn-lt"/>
        <a:ea typeface="+mn-ea"/>
        <a:cs typeface="+mn-cs"/>
      </a:defRPr>
    </a:lvl7pPr>
    <a:lvl8pPr marL="3198189" algn="l" defTabSz="456884" rtl="0" eaLnBrk="1" latinLnBrk="0" hangingPunct="1">
      <a:defRPr sz="1800" kern="1200">
        <a:solidFill>
          <a:schemeClr val="tx1"/>
        </a:solidFill>
        <a:latin typeface="+mn-lt"/>
        <a:ea typeface="+mn-ea"/>
        <a:cs typeface="+mn-cs"/>
      </a:defRPr>
    </a:lvl8pPr>
    <a:lvl9pPr marL="3655074" algn="l" defTabSz="4568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5">
          <p15:clr>
            <a:srgbClr val="A4A3A4"/>
          </p15:clr>
        </p15:guide>
        <p15:guide id="2" pos="27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9F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3147" autoAdjust="0"/>
  </p:normalViewPr>
  <p:slideViewPr>
    <p:cSldViewPr snapToGrid="0" snapToObjects="1">
      <p:cViewPr varScale="1">
        <p:scale>
          <a:sx n="65" d="100"/>
          <a:sy n="65" d="100"/>
        </p:scale>
        <p:origin x="1112" y="200"/>
      </p:cViewPr>
      <p:guideLst>
        <p:guide orient="horz" pos="2025"/>
        <p:guide pos="271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BE267-449E-324F-8A3D-C3362C5CDA44}" type="doc">
      <dgm:prSet loTypeId="urn:microsoft.com/office/officeart/2005/8/layout/hProcess10#2" loCatId="process" qsTypeId="urn:microsoft.com/office/officeart/2005/8/quickstyle/3D2" qsCatId="3D" csTypeId="urn:microsoft.com/office/officeart/2005/8/colors/accent1_2" csCatId="accent1" phldr="1"/>
      <dgm:spPr/>
      <dgm:t>
        <a:bodyPr/>
        <a:lstStyle/>
        <a:p>
          <a:endParaRPr lang="it-IT"/>
        </a:p>
      </dgm:t>
    </dgm:pt>
    <dgm:pt modelId="{94D124C4-42D5-8846-A736-64039C2EFEE4}">
      <dgm:prSet phldrT="[Testo]"/>
      <dgm:spPr/>
      <dgm:t>
        <a:bodyPr/>
        <a:lstStyle/>
        <a:p>
          <a:r>
            <a:rPr lang="it-IT"/>
            <a:t>GIUDICE COMPETENTE?</a:t>
          </a:r>
          <a:endParaRPr lang="it-IT" dirty="0"/>
        </a:p>
      </dgm:t>
    </dgm:pt>
    <dgm:pt modelId="{54DE7CA4-4075-5A42-86E4-11940F07BF56}" type="parTrans" cxnId="{9EB17500-8B63-5340-A2B1-56F1D96E30F4}">
      <dgm:prSet/>
      <dgm:spPr/>
      <dgm:t>
        <a:bodyPr/>
        <a:lstStyle/>
        <a:p>
          <a:endParaRPr lang="it-IT"/>
        </a:p>
      </dgm:t>
    </dgm:pt>
    <dgm:pt modelId="{57B0FC32-E1B1-4F46-B560-79F8B5B72E4D}" type="sibTrans" cxnId="{9EB17500-8B63-5340-A2B1-56F1D96E30F4}">
      <dgm:prSet/>
      <dgm:spPr/>
      <dgm:t>
        <a:bodyPr/>
        <a:lstStyle/>
        <a:p>
          <a:endParaRPr lang="it-IT"/>
        </a:p>
      </dgm:t>
    </dgm:pt>
    <dgm:pt modelId="{D67A3EFA-018E-F743-8E29-D9D9510B449C}">
      <dgm:prSet phldrT="[Testo]"/>
      <dgm:spPr/>
      <dgm:t>
        <a:bodyPr/>
        <a:lstStyle/>
        <a:p>
          <a:r>
            <a:rPr lang="it-IT" dirty="0"/>
            <a:t>RICONOSCIMENTO DELLE DECISIONI IN UN ALTRO STATO?</a:t>
          </a:r>
        </a:p>
      </dgm:t>
    </dgm:pt>
    <dgm:pt modelId="{97D71698-CB94-F045-A67A-1766C5B8E9DA}" type="parTrans" cxnId="{F76F55CD-DB1D-924A-9CFA-9A4E6E713E78}">
      <dgm:prSet/>
      <dgm:spPr/>
      <dgm:t>
        <a:bodyPr/>
        <a:lstStyle/>
        <a:p>
          <a:endParaRPr lang="it-IT"/>
        </a:p>
      </dgm:t>
    </dgm:pt>
    <dgm:pt modelId="{187DF539-CA03-3846-9498-8E347E8DE844}" type="sibTrans" cxnId="{F76F55CD-DB1D-924A-9CFA-9A4E6E713E78}">
      <dgm:prSet/>
      <dgm:spPr/>
      <dgm:t>
        <a:bodyPr/>
        <a:lstStyle/>
        <a:p>
          <a:endParaRPr lang="it-IT"/>
        </a:p>
      </dgm:t>
    </dgm:pt>
    <dgm:pt modelId="{76B96472-73F1-3840-AA9D-715D5E3A8B1D}">
      <dgm:prSet phldrT="[Testo]"/>
      <dgm:spPr/>
      <dgm:t>
        <a:bodyPr/>
        <a:lstStyle/>
        <a:p>
          <a:r>
            <a:rPr lang="it-IT" dirty="0"/>
            <a:t>LEGGE APPLICABILE?</a:t>
          </a:r>
        </a:p>
        <a:p>
          <a:r>
            <a:rPr lang="it-IT" dirty="0"/>
            <a:t>1 PRINCIPI GENERALI</a:t>
          </a:r>
        </a:p>
        <a:p>
          <a:r>
            <a:rPr lang="it-IT" dirty="0"/>
            <a:t>2 NORME SPECIALI</a:t>
          </a:r>
        </a:p>
      </dgm:t>
    </dgm:pt>
    <dgm:pt modelId="{7A67C76D-CD29-114E-913D-8B2AED4E7362}" type="parTrans" cxnId="{EE014FA3-AFF0-6846-AC5D-C5CD57408FDB}">
      <dgm:prSet/>
      <dgm:spPr/>
      <dgm:t>
        <a:bodyPr/>
        <a:lstStyle/>
        <a:p>
          <a:endParaRPr lang="it-IT"/>
        </a:p>
      </dgm:t>
    </dgm:pt>
    <dgm:pt modelId="{EDBA4C5C-AD3C-394E-A32D-7EFDDCA9BA5F}" type="sibTrans" cxnId="{EE014FA3-AFF0-6846-AC5D-C5CD57408FDB}">
      <dgm:prSet/>
      <dgm:spPr/>
      <dgm:t>
        <a:bodyPr/>
        <a:lstStyle/>
        <a:p>
          <a:endParaRPr lang="it-IT"/>
        </a:p>
      </dgm:t>
    </dgm:pt>
    <dgm:pt modelId="{E6658B98-44DF-8942-84C7-582A48D3623C}" type="pres">
      <dgm:prSet presAssocID="{E8ABE267-449E-324F-8A3D-C3362C5CDA44}" presName="Name0" presStyleCnt="0">
        <dgm:presLayoutVars>
          <dgm:dir/>
          <dgm:resizeHandles val="exact"/>
        </dgm:presLayoutVars>
      </dgm:prSet>
      <dgm:spPr/>
    </dgm:pt>
    <dgm:pt modelId="{8A98C0BC-B085-344F-99DD-4F374346CB0C}" type="pres">
      <dgm:prSet presAssocID="{94D124C4-42D5-8846-A736-64039C2EFEE4}" presName="composite" presStyleCnt="0"/>
      <dgm:spPr/>
    </dgm:pt>
    <dgm:pt modelId="{45443ABE-B690-844D-BEF6-FD0C529099E9}" type="pres">
      <dgm:prSet presAssocID="{94D124C4-42D5-8846-A736-64039C2EFEE4}" presName="imagSh" presStyleLbl="bgImgPlace1" presStyleIdx="0" presStyleCnt="3"/>
      <dgm:spPr/>
    </dgm:pt>
    <dgm:pt modelId="{83B26274-840C-7447-8AD3-ADF7E33B351C}" type="pres">
      <dgm:prSet presAssocID="{94D124C4-42D5-8846-A736-64039C2EFEE4}" presName="txNode" presStyleLbl="node1" presStyleIdx="0" presStyleCnt="3">
        <dgm:presLayoutVars>
          <dgm:bulletEnabled val="1"/>
        </dgm:presLayoutVars>
      </dgm:prSet>
      <dgm:spPr/>
    </dgm:pt>
    <dgm:pt modelId="{81D1D129-B083-9549-9CEB-B84C23AEB727}" type="pres">
      <dgm:prSet presAssocID="{57B0FC32-E1B1-4F46-B560-79F8B5B72E4D}" presName="sibTrans" presStyleLbl="sibTrans2D1" presStyleIdx="0" presStyleCnt="2"/>
      <dgm:spPr/>
    </dgm:pt>
    <dgm:pt modelId="{030ED8D7-C1BA-7E4C-901F-093B304CAFEE}" type="pres">
      <dgm:prSet presAssocID="{57B0FC32-E1B1-4F46-B560-79F8B5B72E4D}" presName="connTx" presStyleLbl="sibTrans2D1" presStyleIdx="0" presStyleCnt="2"/>
      <dgm:spPr/>
    </dgm:pt>
    <dgm:pt modelId="{41EDBA2B-DA6E-3248-AC82-3724FB57BAE9}" type="pres">
      <dgm:prSet presAssocID="{D67A3EFA-018E-F743-8E29-D9D9510B449C}" presName="composite" presStyleCnt="0"/>
      <dgm:spPr/>
    </dgm:pt>
    <dgm:pt modelId="{3CD06AAE-34C8-D44B-B620-203C0A6CEDC6}" type="pres">
      <dgm:prSet presAssocID="{D67A3EFA-018E-F743-8E29-D9D9510B449C}" presName="imagSh" presStyleLbl="bgImgPlace1" presStyleIdx="1" presStyleCnt="3" custLinFactNeighborX="-3015" custLinFactNeighborY="-20000"/>
      <dgm:spPr/>
    </dgm:pt>
    <dgm:pt modelId="{96860BC9-4E2A-C14C-9126-F0BBC9AC0088}" type="pres">
      <dgm:prSet presAssocID="{D67A3EFA-018E-F743-8E29-D9D9510B449C}" presName="txNode" presStyleLbl="node1" presStyleIdx="1" presStyleCnt="3" custLinFactNeighborX="3015" custLinFactNeighborY="24417">
        <dgm:presLayoutVars>
          <dgm:bulletEnabled val="1"/>
        </dgm:presLayoutVars>
      </dgm:prSet>
      <dgm:spPr/>
    </dgm:pt>
    <dgm:pt modelId="{0AE88C65-D4D9-1348-98C9-BA815C416C2B}" type="pres">
      <dgm:prSet presAssocID="{187DF539-CA03-3846-9498-8E347E8DE844}" presName="sibTrans" presStyleLbl="sibTrans2D1" presStyleIdx="1" presStyleCnt="2"/>
      <dgm:spPr/>
    </dgm:pt>
    <dgm:pt modelId="{2451B637-5F7A-6242-978B-268B406C838F}" type="pres">
      <dgm:prSet presAssocID="{187DF539-CA03-3846-9498-8E347E8DE844}" presName="connTx" presStyleLbl="sibTrans2D1" presStyleIdx="1" presStyleCnt="2"/>
      <dgm:spPr/>
    </dgm:pt>
    <dgm:pt modelId="{0E8D772E-D067-3140-B94F-FA2B24749931}" type="pres">
      <dgm:prSet presAssocID="{76B96472-73F1-3840-AA9D-715D5E3A8B1D}" presName="composite" presStyleCnt="0"/>
      <dgm:spPr/>
    </dgm:pt>
    <dgm:pt modelId="{2ACBA83D-6DAD-274C-970B-5CDD5A018325}" type="pres">
      <dgm:prSet presAssocID="{76B96472-73F1-3840-AA9D-715D5E3A8B1D}" presName="imagSh" presStyleLbl="bgImgPlace1" presStyleIdx="2" presStyleCnt="3"/>
      <dgm:spPr/>
    </dgm:pt>
    <dgm:pt modelId="{F32A6A13-C231-FC41-B8D0-546D0D6C57D5}" type="pres">
      <dgm:prSet presAssocID="{76B96472-73F1-3840-AA9D-715D5E3A8B1D}" presName="txNode" presStyleLbl="node1" presStyleIdx="2" presStyleCnt="3">
        <dgm:presLayoutVars>
          <dgm:bulletEnabled val="1"/>
        </dgm:presLayoutVars>
      </dgm:prSet>
      <dgm:spPr/>
    </dgm:pt>
  </dgm:ptLst>
  <dgm:cxnLst>
    <dgm:cxn modelId="{9EB17500-8B63-5340-A2B1-56F1D96E30F4}" srcId="{E8ABE267-449E-324F-8A3D-C3362C5CDA44}" destId="{94D124C4-42D5-8846-A736-64039C2EFEE4}" srcOrd="0" destOrd="0" parTransId="{54DE7CA4-4075-5A42-86E4-11940F07BF56}" sibTransId="{57B0FC32-E1B1-4F46-B560-79F8B5B72E4D}"/>
    <dgm:cxn modelId="{DCF0B703-0879-F441-ADFA-824009442FBF}" type="presOf" srcId="{76B96472-73F1-3840-AA9D-715D5E3A8B1D}" destId="{F32A6A13-C231-FC41-B8D0-546D0D6C57D5}" srcOrd="0" destOrd="0" presId="urn:microsoft.com/office/officeart/2005/8/layout/hProcess10#2"/>
    <dgm:cxn modelId="{6DC7B50D-4039-054C-8A46-451DA6AEC6A4}" type="presOf" srcId="{94D124C4-42D5-8846-A736-64039C2EFEE4}" destId="{83B26274-840C-7447-8AD3-ADF7E33B351C}" srcOrd="0" destOrd="0" presId="urn:microsoft.com/office/officeart/2005/8/layout/hProcess10#2"/>
    <dgm:cxn modelId="{E3B6F438-482F-2E4D-97F8-6074B6D87502}" type="presOf" srcId="{D67A3EFA-018E-F743-8E29-D9D9510B449C}" destId="{96860BC9-4E2A-C14C-9126-F0BBC9AC0088}" srcOrd="0" destOrd="0" presId="urn:microsoft.com/office/officeart/2005/8/layout/hProcess10#2"/>
    <dgm:cxn modelId="{22FAEF3B-B162-1049-801A-5A5E10F1BCBD}" type="presOf" srcId="{E8ABE267-449E-324F-8A3D-C3362C5CDA44}" destId="{E6658B98-44DF-8942-84C7-582A48D3623C}" srcOrd="0" destOrd="0" presId="urn:microsoft.com/office/officeart/2005/8/layout/hProcess10#2"/>
    <dgm:cxn modelId="{66C5E34D-C3FF-FF47-A53C-34DFA17DEC60}" type="presOf" srcId="{57B0FC32-E1B1-4F46-B560-79F8B5B72E4D}" destId="{81D1D129-B083-9549-9CEB-B84C23AEB727}" srcOrd="0" destOrd="0" presId="urn:microsoft.com/office/officeart/2005/8/layout/hProcess10#2"/>
    <dgm:cxn modelId="{4EE4155D-081F-D048-8953-460390131060}" type="presOf" srcId="{187DF539-CA03-3846-9498-8E347E8DE844}" destId="{0AE88C65-D4D9-1348-98C9-BA815C416C2B}" srcOrd="0" destOrd="0" presId="urn:microsoft.com/office/officeart/2005/8/layout/hProcess10#2"/>
    <dgm:cxn modelId="{2337638C-1308-934F-921F-6B3932266B69}" type="presOf" srcId="{57B0FC32-E1B1-4F46-B560-79F8B5B72E4D}" destId="{030ED8D7-C1BA-7E4C-901F-093B304CAFEE}" srcOrd="1" destOrd="0" presId="urn:microsoft.com/office/officeart/2005/8/layout/hProcess10#2"/>
    <dgm:cxn modelId="{EE014FA3-AFF0-6846-AC5D-C5CD57408FDB}" srcId="{E8ABE267-449E-324F-8A3D-C3362C5CDA44}" destId="{76B96472-73F1-3840-AA9D-715D5E3A8B1D}" srcOrd="2" destOrd="0" parTransId="{7A67C76D-CD29-114E-913D-8B2AED4E7362}" sibTransId="{EDBA4C5C-AD3C-394E-A32D-7EFDDCA9BA5F}"/>
    <dgm:cxn modelId="{F76F55CD-DB1D-924A-9CFA-9A4E6E713E78}" srcId="{E8ABE267-449E-324F-8A3D-C3362C5CDA44}" destId="{D67A3EFA-018E-F743-8E29-D9D9510B449C}" srcOrd="1" destOrd="0" parTransId="{97D71698-CB94-F045-A67A-1766C5B8E9DA}" sibTransId="{187DF539-CA03-3846-9498-8E347E8DE844}"/>
    <dgm:cxn modelId="{196AA1CE-E9DE-554E-B7A8-11AEFF399041}" type="presOf" srcId="{187DF539-CA03-3846-9498-8E347E8DE844}" destId="{2451B637-5F7A-6242-978B-268B406C838F}" srcOrd="1" destOrd="0" presId="urn:microsoft.com/office/officeart/2005/8/layout/hProcess10#2"/>
    <dgm:cxn modelId="{AC503BA5-5EE8-5140-A5FE-F279D5C24785}" type="presParOf" srcId="{E6658B98-44DF-8942-84C7-582A48D3623C}" destId="{8A98C0BC-B085-344F-99DD-4F374346CB0C}" srcOrd="0" destOrd="0" presId="urn:microsoft.com/office/officeart/2005/8/layout/hProcess10#2"/>
    <dgm:cxn modelId="{04C38A11-97B8-244D-AD51-C6323910A80A}" type="presParOf" srcId="{8A98C0BC-B085-344F-99DD-4F374346CB0C}" destId="{45443ABE-B690-844D-BEF6-FD0C529099E9}" srcOrd="0" destOrd="0" presId="urn:microsoft.com/office/officeart/2005/8/layout/hProcess10#2"/>
    <dgm:cxn modelId="{0E7D3838-3D53-F642-9B49-55B0E8F86195}" type="presParOf" srcId="{8A98C0BC-B085-344F-99DD-4F374346CB0C}" destId="{83B26274-840C-7447-8AD3-ADF7E33B351C}" srcOrd="1" destOrd="0" presId="urn:microsoft.com/office/officeart/2005/8/layout/hProcess10#2"/>
    <dgm:cxn modelId="{AAF35165-BE25-4B4F-A692-0F5B1E1CE12A}" type="presParOf" srcId="{E6658B98-44DF-8942-84C7-582A48D3623C}" destId="{81D1D129-B083-9549-9CEB-B84C23AEB727}" srcOrd="1" destOrd="0" presId="urn:microsoft.com/office/officeart/2005/8/layout/hProcess10#2"/>
    <dgm:cxn modelId="{D226F0C7-2C91-D747-B338-E6D5BFD1E22A}" type="presParOf" srcId="{81D1D129-B083-9549-9CEB-B84C23AEB727}" destId="{030ED8D7-C1BA-7E4C-901F-093B304CAFEE}" srcOrd="0" destOrd="0" presId="urn:microsoft.com/office/officeart/2005/8/layout/hProcess10#2"/>
    <dgm:cxn modelId="{DB507A9A-5699-A447-ACC5-C876835B1ACA}" type="presParOf" srcId="{E6658B98-44DF-8942-84C7-582A48D3623C}" destId="{41EDBA2B-DA6E-3248-AC82-3724FB57BAE9}" srcOrd="2" destOrd="0" presId="urn:microsoft.com/office/officeart/2005/8/layout/hProcess10#2"/>
    <dgm:cxn modelId="{E2DA8FAB-713B-4F44-A492-47BB091F82DB}" type="presParOf" srcId="{41EDBA2B-DA6E-3248-AC82-3724FB57BAE9}" destId="{3CD06AAE-34C8-D44B-B620-203C0A6CEDC6}" srcOrd="0" destOrd="0" presId="urn:microsoft.com/office/officeart/2005/8/layout/hProcess10#2"/>
    <dgm:cxn modelId="{0952BA56-5421-354F-BB94-18F7E748C64F}" type="presParOf" srcId="{41EDBA2B-DA6E-3248-AC82-3724FB57BAE9}" destId="{96860BC9-4E2A-C14C-9126-F0BBC9AC0088}" srcOrd="1" destOrd="0" presId="urn:microsoft.com/office/officeart/2005/8/layout/hProcess10#2"/>
    <dgm:cxn modelId="{3913B42B-A3E5-3E4C-9467-77D95CB56E03}" type="presParOf" srcId="{E6658B98-44DF-8942-84C7-582A48D3623C}" destId="{0AE88C65-D4D9-1348-98C9-BA815C416C2B}" srcOrd="3" destOrd="0" presId="urn:microsoft.com/office/officeart/2005/8/layout/hProcess10#2"/>
    <dgm:cxn modelId="{3613500F-0D87-2A4E-AF87-B510B7114393}" type="presParOf" srcId="{0AE88C65-D4D9-1348-98C9-BA815C416C2B}" destId="{2451B637-5F7A-6242-978B-268B406C838F}" srcOrd="0" destOrd="0" presId="urn:microsoft.com/office/officeart/2005/8/layout/hProcess10#2"/>
    <dgm:cxn modelId="{5B371BF3-C400-B946-9561-363FFDC673DD}" type="presParOf" srcId="{E6658B98-44DF-8942-84C7-582A48D3623C}" destId="{0E8D772E-D067-3140-B94F-FA2B24749931}" srcOrd="4" destOrd="0" presId="urn:microsoft.com/office/officeart/2005/8/layout/hProcess10#2"/>
    <dgm:cxn modelId="{A7804C11-E7E1-804A-B960-871CFB745041}" type="presParOf" srcId="{0E8D772E-D067-3140-B94F-FA2B24749931}" destId="{2ACBA83D-6DAD-274C-970B-5CDD5A018325}" srcOrd="0" destOrd="0" presId="urn:microsoft.com/office/officeart/2005/8/layout/hProcess10#2"/>
    <dgm:cxn modelId="{A1587A51-167F-094C-8C13-F9D29204F06C}" type="presParOf" srcId="{0E8D772E-D067-3140-B94F-FA2B24749931}" destId="{F32A6A13-C231-FC41-B8D0-546D0D6C57D5}" srcOrd="1" destOrd="0" presId="urn:microsoft.com/office/officeart/2005/8/layout/hProcess10#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DB72E-7FB9-154F-88C6-A9077E589EE8}"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it-IT"/>
        </a:p>
      </dgm:t>
    </dgm:pt>
    <dgm:pt modelId="{61217357-4F9E-2E43-9B3C-3E17D3D6AF96}">
      <dgm:prSet/>
      <dgm:spPr/>
      <dgm:t>
        <a:bodyPr/>
        <a:lstStyle/>
        <a:p>
          <a:pPr rtl="0"/>
          <a:r>
            <a:rPr lang="it-IT" dirty="0"/>
            <a:t>DIRITTO PROCESSUALE CIVILE INTERNAZIONALE</a:t>
          </a:r>
        </a:p>
      </dgm:t>
    </dgm:pt>
    <dgm:pt modelId="{07626D18-9780-6049-9F9D-B42CDEFC5EEC}" type="parTrans" cxnId="{435FE391-D3CF-DD43-8821-EF59A52F307C}">
      <dgm:prSet/>
      <dgm:spPr/>
      <dgm:t>
        <a:bodyPr/>
        <a:lstStyle/>
        <a:p>
          <a:endParaRPr lang="it-IT"/>
        </a:p>
      </dgm:t>
    </dgm:pt>
    <dgm:pt modelId="{A180194A-68B4-2E46-9331-5C67CEA95DDB}" type="sibTrans" cxnId="{435FE391-D3CF-DD43-8821-EF59A52F307C}">
      <dgm:prSet/>
      <dgm:spPr/>
      <dgm:t>
        <a:bodyPr/>
        <a:lstStyle/>
        <a:p>
          <a:endParaRPr lang="it-IT"/>
        </a:p>
      </dgm:t>
    </dgm:pt>
    <dgm:pt modelId="{BD3C6753-B129-B140-99C3-05F9DE4ACE96}">
      <dgm:prSet/>
      <dgm:spPr/>
      <dgm:t>
        <a:bodyPr/>
        <a:lstStyle/>
        <a:p>
          <a:pPr rtl="0"/>
          <a:r>
            <a:rPr lang="it-IT" dirty="0"/>
            <a:t>GIURISDIZIONE</a:t>
          </a:r>
        </a:p>
      </dgm:t>
    </dgm:pt>
    <dgm:pt modelId="{E497AC91-9DFE-8F4F-8021-CCBAF91D27A6}" type="parTrans" cxnId="{DDF5513F-3E12-E642-BA4D-0A3C8EDC009C}">
      <dgm:prSet/>
      <dgm:spPr/>
      <dgm:t>
        <a:bodyPr/>
        <a:lstStyle/>
        <a:p>
          <a:endParaRPr lang="it-IT"/>
        </a:p>
      </dgm:t>
    </dgm:pt>
    <dgm:pt modelId="{74A25CF3-9EA9-A844-B7BD-DF05F68C3065}" type="sibTrans" cxnId="{DDF5513F-3E12-E642-BA4D-0A3C8EDC009C}">
      <dgm:prSet/>
      <dgm:spPr/>
      <dgm:t>
        <a:bodyPr/>
        <a:lstStyle/>
        <a:p>
          <a:endParaRPr lang="it-IT"/>
        </a:p>
      </dgm:t>
    </dgm:pt>
    <dgm:pt modelId="{494B08A0-B561-D547-AA4A-39EAA1AFBA12}">
      <dgm:prSet/>
      <dgm:spPr/>
      <dgm:t>
        <a:bodyPr/>
        <a:lstStyle/>
        <a:p>
          <a:pPr rtl="0"/>
          <a:r>
            <a:rPr lang="it-IT" dirty="0"/>
            <a:t>RICONOSCIMENTO DELLE DECISIONI</a:t>
          </a:r>
        </a:p>
      </dgm:t>
    </dgm:pt>
    <dgm:pt modelId="{A97D2326-937C-D243-8AB2-FE772287BF2D}" type="parTrans" cxnId="{03E58C91-0ED6-D349-9554-8851B0E8CEB1}">
      <dgm:prSet/>
      <dgm:spPr/>
      <dgm:t>
        <a:bodyPr/>
        <a:lstStyle/>
        <a:p>
          <a:endParaRPr lang="it-IT"/>
        </a:p>
      </dgm:t>
    </dgm:pt>
    <dgm:pt modelId="{8079FF66-ECDC-D041-8CA7-6EBC2F2F2605}" type="sibTrans" cxnId="{03E58C91-0ED6-D349-9554-8851B0E8CEB1}">
      <dgm:prSet/>
      <dgm:spPr/>
      <dgm:t>
        <a:bodyPr/>
        <a:lstStyle/>
        <a:p>
          <a:endParaRPr lang="it-IT"/>
        </a:p>
      </dgm:t>
    </dgm:pt>
    <dgm:pt modelId="{9895EC50-8579-384C-AAE4-37435A7C1A01}" type="pres">
      <dgm:prSet presAssocID="{D80DB72E-7FB9-154F-88C6-A9077E589EE8}" presName="Name0" presStyleCnt="0">
        <dgm:presLayoutVars>
          <dgm:dir/>
          <dgm:resizeHandles val="exact"/>
        </dgm:presLayoutVars>
      </dgm:prSet>
      <dgm:spPr/>
    </dgm:pt>
    <dgm:pt modelId="{072B2793-764D-3045-A9F3-83EDACA1E5BD}" type="pres">
      <dgm:prSet presAssocID="{61217357-4F9E-2E43-9B3C-3E17D3D6AF96}" presName="node" presStyleLbl="node1" presStyleIdx="0" presStyleCnt="3">
        <dgm:presLayoutVars>
          <dgm:bulletEnabled val="1"/>
        </dgm:presLayoutVars>
      </dgm:prSet>
      <dgm:spPr/>
    </dgm:pt>
    <dgm:pt modelId="{3D8134BA-787F-5349-898B-194F6AFB4AF8}" type="pres">
      <dgm:prSet presAssocID="{A180194A-68B4-2E46-9331-5C67CEA95DDB}" presName="sibTrans" presStyleLbl="sibTrans2D1" presStyleIdx="0" presStyleCnt="3"/>
      <dgm:spPr/>
    </dgm:pt>
    <dgm:pt modelId="{A5E63C14-D5B5-1842-B7C6-3969F96820D2}" type="pres">
      <dgm:prSet presAssocID="{A180194A-68B4-2E46-9331-5C67CEA95DDB}" presName="connectorText" presStyleLbl="sibTrans2D1" presStyleIdx="0" presStyleCnt="3"/>
      <dgm:spPr/>
    </dgm:pt>
    <dgm:pt modelId="{08899E0A-27C2-FB49-8ED4-7771F5702300}" type="pres">
      <dgm:prSet presAssocID="{BD3C6753-B129-B140-99C3-05F9DE4ACE96}" presName="node" presStyleLbl="node1" presStyleIdx="1" presStyleCnt="3">
        <dgm:presLayoutVars>
          <dgm:bulletEnabled val="1"/>
        </dgm:presLayoutVars>
      </dgm:prSet>
      <dgm:spPr/>
    </dgm:pt>
    <dgm:pt modelId="{912B64B6-BAE5-BC48-AE95-442DBEADD327}" type="pres">
      <dgm:prSet presAssocID="{74A25CF3-9EA9-A844-B7BD-DF05F68C3065}" presName="sibTrans" presStyleLbl="sibTrans2D1" presStyleIdx="1" presStyleCnt="3"/>
      <dgm:spPr/>
    </dgm:pt>
    <dgm:pt modelId="{B6C6C5FF-B712-BE49-8873-3B6C4CD38686}" type="pres">
      <dgm:prSet presAssocID="{74A25CF3-9EA9-A844-B7BD-DF05F68C3065}" presName="connectorText" presStyleLbl="sibTrans2D1" presStyleIdx="1" presStyleCnt="3"/>
      <dgm:spPr/>
    </dgm:pt>
    <dgm:pt modelId="{2F1197AA-2C23-E649-A05C-2F186A9FEAA5}" type="pres">
      <dgm:prSet presAssocID="{494B08A0-B561-D547-AA4A-39EAA1AFBA12}" presName="node" presStyleLbl="node1" presStyleIdx="2" presStyleCnt="3">
        <dgm:presLayoutVars>
          <dgm:bulletEnabled val="1"/>
        </dgm:presLayoutVars>
      </dgm:prSet>
      <dgm:spPr/>
    </dgm:pt>
    <dgm:pt modelId="{D762FB61-AFE5-084A-ACC6-A18FA2D8CA84}" type="pres">
      <dgm:prSet presAssocID="{8079FF66-ECDC-D041-8CA7-6EBC2F2F2605}" presName="sibTrans" presStyleLbl="sibTrans2D1" presStyleIdx="2" presStyleCnt="3"/>
      <dgm:spPr/>
    </dgm:pt>
    <dgm:pt modelId="{8AE9535B-AEA1-FB4D-86D7-2F5F26C219DA}" type="pres">
      <dgm:prSet presAssocID="{8079FF66-ECDC-D041-8CA7-6EBC2F2F2605}" presName="connectorText" presStyleLbl="sibTrans2D1" presStyleIdx="2" presStyleCnt="3"/>
      <dgm:spPr/>
    </dgm:pt>
  </dgm:ptLst>
  <dgm:cxnLst>
    <dgm:cxn modelId="{8FBDD91F-0358-DB48-BC2B-F2797E82A38A}" type="presOf" srcId="{D80DB72E-7FB9-154F-88C6-A9077E589EE8}" destId="{9895EC50-8579-384C-AAE4-37435A7C1A01}" srcOrd="0" destOrd="0" presId="urn:microsoft.com/office/officeart/2005/8/layout/cycle7"/>
    <dgm:cxn modelId="{9A946B33-D7F6-D249-8B18-EED8F97DA858}" type="presOf" srcId="{8079FF66-ECDC-D041-8CA7-6EBC2F2F2605}" destId="{D762FB61-AFE5-084A-ACC6-A18FA2D8CA84}" srcOrd="0" destOrd="0" presId="urn:microsoft.com/office/officeart/2005/8/layout/cycle7"/>
    <dgm:cxn modelId="{DDF5513F-3E12-E642-BA4D-0A3C8EDC009C}" srcId="{D80DB72E-7FB9-154F-88C6-A9077E589EE8}" destId="{BD3C6753-B129-B140-99C3-05F9DE4ACE96}" srcOrd="1" destOrd="0" parTransId="{E497AC91-9DFE-8F4F-8021-CCBAF91D27A6}" sibTransId="{74A25CF3-9EA9-A844-B7BD-DF05F68C3065}"/>
    <dgm:cxn modelId="{B7AA6140-1ECD-3747-9655-CA46B95957D9}" type="presOf" srcId="{A180194A-68B4-2E46-9331-5C67CEA95DDB}" destId="{3D8134BA-787F-5349-898B-194F6AFB4AF8}" srcOrd="0" destOrd="0" presId="urn:microsoft.com/office/officeart/2005/8/layout/cycle7"/>
    <dgm:cxn modelId="{E552B08C-0FFD-CE42-9D1F-3DCF8CDC6E64}" type="presOf" srcId="{BD3C6753-B129-B140-99C3-05F9DE4ACE96}" destId="{08899E0A-27C2-FB49-8ED4-7771F5702300}" srcOrd="0" destOrd="0" presId="urn:microsoft.com/office/officeart/2005/8/layout/cycle7"/>
    <dgm:cxn modelId="{2BA1758D-838A-8D4F-9760-BE885A9334D5}" type="presOf" srcId="{8079FF66-ECDC-D041-8CA7-6EBC2F2F2605}" destId="{8AE9535B-AEA1-FB4D-86D7-2F5F26C219DA}" srcOrd="1" destOrd="0" presId="urn:microsoft.com/office/officeart/2005/8/layout/cycle7"/>
    <dgm:cxn modelId="{03E58C91-0ED6-D349-9554-8851B0E8CEB1}" srcId="{D80DB72E-7FB9-154F-88C6-A9077E589EE8}" destId="{494B08A0-B561-D547-AA4A-39EAA1AFBA12}" srcOrd="2" destOrd="0" parTransId="{A97D2326-937C-D243-8AB2-FE772287BF2D}" sibTransId="{8079FF66-ECDC-D041-8CA7-6EBC2F2F2605}"/>
    <dgm:cxn modelId="{435FE391-D3CF-DD43-8821-EF59A52F307C}" srcId="{D80DB72E-7FB9-154F-88C6-A9077E589EE8}" destId="{61217357-4F9E-2E43-9B3C-3E17D3D6AF96}" srcOrd="0" destOrd="0" parTransId="{07626D18-9780-6049-9F9D-B42CDEFC5EEC}" sibTransId="{A180194A-68B4-2E46-9331-5C67CEA95DDB}"/>
    <dgm:cxn modelId="{704265BA-552C-FB4D-82B7-A84E231B1280}" type="presOf" srcId="{74A25CF3-9EA9-A844-B7BD-DF05F68C3065}" destId="{B6C6C5FF-B712-BE49-8873-3B6C4CD38686}" srcOrd="1" destOrd="0" presId="urn:microsoft.com/office/officeart/2005/8/layout/cycle7"/>
    <dgm:cxn modelId="{95562CD6-F733-CC49-AC74-024ADEDD1985}" type="presOf" srcId="{61217357-4F9E-2E43-9B3C-3E17D3D6AF96}" destId="{072B2793-764D-3045-A9F3-83EDACA1E5BD}" srcOrd="0" destOrd="0" presId="urn:microsoft.com/office/officeart/2005/8/layout/cycle7"/>
    <dgm:cxn modelId="{AD7F6BD6-B690-8344-BE72-D429E72ECAC5}" type="presOf" srcId="{494B08A0-B561-D547-AA4A-39EAA1AFBA12}" destId="{2F1197AA-2C23-E649-A05C-2F186A9FEAA5}" srcOrd="0" destOrd="0" presId="urn:microsoft.com/office/officeart/2005/8/layout/cycle7"/>
    <dgm:cxn modelId="{0552F6F2-622B-FD4A-8DDE-D59ED3272621}" type="presOf" srcId="{74A25CF3-9EA9-A844-B7BD-DF05F68C3065}" destId="{912B64B6-BAE5-BC48-AE95-442DBEADD327}" srcOrd="0" destOrd="0" presId="urn:microsoft.com/office/officeart/2005/8/layout/cycle7"/>
    <dgm:cxn modelId="{83B4CDFD-E0AF-6344-BCBC-0BA50CFC4639}" type="presOf" srcId="{A180194A-68B4-2E46-9331-5C67CEA95DDB}" destId="{A5E63C14-D5B5-1842-B7C6-3969F96820D2}" srcOrd="1" destOrd="0" presId="urn:microsoft.com/office/officeart/2005/8/layout/cycle7"/>
    <dgm:cxn modelId="{F4833CF3-BEC4-A145-963F-6C11B7FD3E0A}" type="presParOf" srcId="{9895EC50-8579-384C-AAE4-37435A7C1A01}" destId="{072B2793-764D-3045-A9F3-83EDACA1E5BD}" srcOrd="0" destOrd="0" presId="urn:microsoft.com/office/officeart/2005/8/layout/cycle7"/>
    <dgm:cxn modelId="{04A51496-D632-6A4C-8EF4-C6D21C14EB67}" type="presParOf" srcId="{9895EC50-8579-384C-AAE4-37435A7C1A01}" destId="{3D8134BA-787F-5349-898B-194F6AFB4AF8}" srcOrd="1" destOrd="0" presId="urn:microsoft.com/office/officeart/2005/8/layout/cycle7"/>
    <dgm:cxn modelId="{247E96E9-D46D-4042-990C-04DC11EACDB4}" type="presParOf" srcId="{3D8134BA-787F-5349-898B-194F6AFB4AF8}" destId="{A5E63C14-D5B5-1842-B7C6-3969F96820D2}" srcOrd="0" destOrd="0" presId="urn:microsoft.com/office/officeart/2005/8/layout/cycle7"/>
    <dgm:cxn modelId="{52F83E25-67C8-FB47-B784-7A95F2CFBE7F}" type="presParOf" srcId="{9895EC50-8579-384C-AAE4-37435A7C1A01}" destId="{08899E0A-27C2-FB49-8ED4-7771F5702300}" srcOrd="2" destOrd="0" presId="urn:microsoft.com/office/officeart/2005/8/layout/cycle7"/>
    <dgm:cxn modelId="{0E0797EF-64ED-CA47-870E-7FA2FA962DAC}" type="presParOf" srcId="{9895EC50-8579-384C-AAE4-37435A7C1A01}" destId="{912B64B6-BAE5-BC48-AE95-442DBEADD327}" srcOrd="3" destOrd="0" presId="urn:microsoft.com/office/officeart/2005/8/layout/cycle7"/>
    <dgm:cxn modelId="{F7EE441C-57D9-654A-8C1A-0AB106CB2A85}" type="presParOf" srcId="{912B64B6-BAE5-BC48-AE95-442DBEADD327}" destId="{B6C6C5FF-B712-BE49-8873-3B6C4CD38686}" srcOrd="0" destOrd="0" presId="urn:microsoft.com/office/officeart/2005/8/layout/cycle7"/>
    <dgm:cxn modelId="{C27A0BD9-EF6E-D24C-ADB9-7B674398E1C4}" type="presParOf" srcId="{9895EC50-8579-384C-AAE4-37435A7C1A01}" destId="{2F1197AA-2C23-E649-A05C-2F186A9FEAA5}" srcOrd="4" destOrd="0" presId="urn:microsoft.com/office/officeart/2005/8/layout/cycle7"/>
    <dgm:cxn modelId="{DD40612B-FEDA-3D44-9467-8DEB2F045064}" type="presParOf" srcId="{9895EC50-8579-384C-AAE4-37435A7C1A01}" destId="{D762FB61-AFE5-084A-ACC6-A18FA2D8CA84}" srcOrd="5" destOrd="0" presId="urn:microsoft.com/office/officeart/2005/8/layout/cycle7"/>
    <dgm:cxn modelId="{7E43DDFE-A986-2641-816A-EAAA49076ECE}" type="presParOf" srcId="{D762FB61-AFE5-084A-ACC6-A18FA2D8CA84}" destId="{8AE9535B-AEA1-FB4D-86D7-2F5F26C219D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66B55-251B-F84E-BE45-7F62978DD635}" type="doc">
      <dgm:prSet loTypeId="urn:microsoft.com/office/officeart/2005/8/layout/arrow3" loCatId="" qsTypeId="urn:microsoft.com/office/officeart/2005/8/quickstyle/3D3" qsCatId="3D" csTypeId="urn:microsoft.com/office/officeart/2005/8/colors/colorful2" csCatId="colorful" phldr="1"/>
      <dgm:spPr/>
      <dgm:t>
        <a:bodyPr/>
        <a:lstStyle/>
        <a:p>
          <a:endParaRPr lang="it-IT"/>
        </a:p>
      </dgm:t>
    </dgm:pt>
    <dgm:pt modelId="{F409BF8F-F5FC-1B42-BD4D-8F51E7D0132E}">
      <dgm:prSet phldrT="[Testo]"/>
      <dgm:spPr/>
      <dgm:t>
        <a:bodyPr/>
        <a:lstStyle/>
        <a:p>
          <a:r>
            <a:rPr lang="it-IT" dirty="0"/>
            <a:t>FONTI NAZIONALI /INTERNAZIONALI</a:t>
          </a:r>
        </a:p>
      </dgm:t>
    </dgm:pt>
    <dgm:pt modelId="{8CF8AC6B-ACA4-4049-826C-A2C818FA49FE}" type="parTrans" cxnId="{88BAD3D1-F79D-D646-9C06-78F3B3A390B3}">
      <dgm:prSet/>
      <dgm:spPr/>
      <dgm:t>
        <a:bodyPr/>
        <a:lstStyle/>
        <a:p>
          <a:endParaRPr lang="it-IT"/>
        </a:p>
      </dgm:t>
    </dgm:pt>
    <dgm:pt modelId="{201160EB-A533-224C-8097-4CB419DEFAF1}" type="sibTrans" cxnId="{88BAD3D1-F79D-D646-9C06-78F3B3A390B3}">
      <dgm:prSet/>
      <dgm:spPr/>
      <dgm:t>
        <a:bodyPr/>
        <a:lstStyle/>
        <a:p>
          <a:endParaRPr lang="it-IT"/>
        </a:p>
      </dgm:t>
    </dgm:pt>
    <dgm:pt modelId="{5195DFBF-381A-CA48-AB2A-8608AB763A75}">
      <dgm:prSet phldrT="[Testo]"/>
      <dgm:spPr/>
      <dgm:t>
        <a:bodyPr/>
        <a:lstStyle/>
        <a:p>
          <a:r>
            <a:rPr lang="it-IT" dirty="0"/>
            <a:t>FONTI UE</a:t>
          </a:r>
        </a:p>
      </dgm:t>
    </dgm:pt>
    <dgm:pt modelId="{D39B07CC-BB5E-AD46-A2A6-2C19EC7BFA9A}" type="parTrans" cxnId="{FBC3D4FA-7E83-6A44-B4AE-B61D72071D45}">
      <dgm:prSet/>
      <dgm:spPr/>
      <dgm:t>
        <a:bodyPr/>
        <a:lstStyle/>
        <a:p>
          <a:endParaRPr lang="it-IT"/>
        </a:p>
      </dgm:t>
    </dgm:pt>
    <dgm:pt modelId="{9A675E75-0FCA-7647-B23B-8159D776F25E}" type="sibTrans" cxnId="{FBC3D4FA-7E83-6A44-B4AE-B61D72071D45}">
      <dgm:prSet/>
      <dgm:spPr/>
      <dgm:t>
        <a:bodyPr/>
        <a:lstStyle/>
        <a:p>
          <a:endParaRPr lang="it-IT"/>
        </a:p>
      </dgm:t>
    </dgm:pt>
    <dgm:pt modelId="{A0A0BD9E-5C3A-4E41-8860-E56205BAB659}" type="pres">
      <dgm:prSet presAssocID="{2AD66B55-251B-F84E-BE45-7F62978DD635}" presName="compositeShape" presStyleCnt="0">
        <dgm:presLayoutVars>
          <dgm:chMax val="2"/>
          <dgm:dir/>
          <dgm:resizeHandles val="exact"/>
        </dgm:presLayoutVars>
      </dgm:prSet>
      <dgm:spPr/>
    </dgm:pt>
    <dgm:pt modelId="{307CE39B-4337-7846-A886-0AB27224AD7D}" type="pres">
      <dgm:prSet presAssocID="{2AD66B55-251B-F84E-BE45-7F62978DD635}" presName="divider" presStyleLbl="fgShp" presStyleIdx="0" presStyleCnt="1"/>
      <dgm:spPr/>
    </dgm:pt>
    <dgm:pt modelId="{C7185B53-D088-684E-9E20-2DF0DC248487}" type="pres">
      <dgm:prSet presAssocID="{F409BF8F-F5FC-1B42-BD4D-8F51E7D0132E}" presName="downArrow" presStyleLbl="node1" presStyleIdx="0" presStyleCnt="2"/>
      <dgm:spPr/>
    </dgm:pt>
    <dgm:pt modelId="{61418A15-72BF-C048-8C8F-3B34E0610B1F}" type="pres">
      <dgm:prSet presAssocID="{F409BF8F-F5FC-1B42-BD4D-8F51E7D0132E}" presName="downArrowText" presStyleLbl="revTx" presStyleIdx="0" presStyleCnt="2">
        <dgm:presLayoutVars>
          <dgm:bulletEnabled val="1"/>
        </dgm:presLayoutVars>
      </dgm:prSet>
      <dgm:spPr/>
    </dgm:pt>
    <dgm:pt modelId="{33DB38C3-94FB-5446-AEE3-7DFDC65CF4A1}" type="pres">
      <dgm:prSet presAssocID="{5195DFBF-381A-CA48-AB2A-8608AB763A75}" presName="upArrow" presStyleLbl="node1" presStyleIdx="1" presStyleCnt="2"/>
      <dgm:spPr/>
    </dgm:pt>
    <dgm:pt modelId="{F9B0D0B2-23BF-EB4D-963D-8E709D397595}" type="pres">
      <dgm:prSet presAssocID="{5195DFBF-381A-CA48-AB2A-8608AB763A75}" presName="upArrowText" presStyleLbl="revTx" presStyleIdx="1" presStyleCnt="2">
        <dgm:presLayoutVars>
          <dgm:bulletEnabled val="1"/>
        </dgm:presLayoutVars>
      </dgm:prSet>
      <dgm:spPr/>
    </dgm:pt>
  </dgm:ptLst>
  <dgm:cxnLst>
    <dgm:cxn modelId="{F04AC38C-E79B-394F-8F80-17FDE119603B}" type="presOf" srcId="{5195DFBF-381A-CA48-AB2A-8608AB763A75}" destId="{F9B0D0B2-23BF-EB4D-963D-8E709D397595}" srcOrd="0" destOrd="0" presId="urn:microsoft.com/office/officeart/2005/8/layout/arrow3"/>
    <dgm:cxn modelId="{BB1FC394-FF17-AC43-BF88-351504F7753E}" type="presOf" srcId="{F409BF8F-F5FC-1B42-BD4D-8F51E7D0132E}" destId="{61418A15-72BF-C048-8C8F-3B34E0610B1F}" srcOrd="0" destOrd="0" presId="urn:microsoft.com/office/officeart/2005/8/layout/arrow3"/>
    <dgm:cxn modelId="{DD0B579B-4DFA-8542-BBCB-71B3D0597406}" type="presOf" srcId="{2AD66B55-251B-F84E-BE45-7F62978DD635}" destId="{A0A0BD9E-5C3A-4E41-8860-E56205BAB659}" srcOrd="0" destOrd="0" presId="urn:microsoft.com/office/officeart/2005/8/layout/arrow3"/>
    <dgm:cxn modelId="{88BAD3D1-F79D-D646-9C06-78F3B3A390B3}" srcId="{2AD66B55-251B-F84E-BE45-7F62978DD635}" destId="{F409BF8F-F5FC-1B42-BD4D-8F51E7D0132E}" srcOrd="0" destOrd="0" parTransId="{8CF8AC6B-ACA4-4049-826C-A2C818FA49FE}" sibTransId="{201160EB-A533-224C-8097-4CB419DEFAF1}"/>
    <dgm:cxn modelId="{FBC3D4FA-7E83-6A44-B4AE-B61D72071D45}" srcId="{2AD66B55-251B-F84E-BE45-7F62978DD635}" destId="{5195DFBF-381A-CA48-AB2A-8608AB763A75}" srcOrd="1" destOrd="0" parTransId="{D39B07CC-BB5E-AD46-A2A6-2C19EC7BFA9A}" sibTransId="{9A675E75-0FCA-7647-B23B-8159D776F25E}"/>
    <dgm:cxn modelId="{D2DD8B63-02B4-0648-ACAE-A903EA3EC56D}" type="presParOf" srcId="{A0A0BD9E-5C3A-4E41-8860-E56205BAB659}" destId="{307CE39B-4337-7846-A886-0AB27224AD7D}" srcOrd="0" destOrd="0" presId="urn:microsoft.com/office/officeart/2005/8/layout/arrow3"/>
    <dgm:cxn modelId="{9BF106B6-FFFB-6044-ADBA-F2CC1029D8C0}" type="presParOf" srcId="{A0A0BD9E-5C3A-4E41-8860-E56205BAB659}" destId="{C7185B53-D088-684E-9E20-2DF0DC248487}" srcOrd="1" destOrd="0" presId="urn:microsoft.com/office/officeart/2005/8/layout/arrow3"/>
    <dgm:cxn modelId="{858C583E-C690-7848-86C1-069CB8ABA007}" type="presParOf" srcId="{A0A0BD9E-5C3A-4E41-8860-E56205BAB659}" destId="{61418A15-72BF-C048-8C8F-3B34E0610B1F}" srcOrd="2" destOrd="0" presId="urn:microsoft.com/office/officeart/2005/8/layout/arrow3"/>
    <dgm:cxn modelId="{EF22B26D-40E2-154F-951E-E184EC2CEA35}" type="presParOf" srcId="{A0A0BD9E-5C3A-4E41-8860-E56205BAB659}" destId="{33DB38C3-94FB-5446-AEE3-7DFDC65CF4A1}" srcOrd="3" destOrd="0" presId="urn:microsoft.com/office/officeart/2005/8/layout/arrow3"/>
    <dgm:cxn modelId="{3EA56EB0-FAEF-B944-B301-BE905F644A28}" type="presParOf" srcId="{A0A0BD9E-5C3A-4E41-8860-E56205BAB659}" destId="{F9B0D0B2-23BF-EB4D-963D-8E709D39759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48B259-44F0-6649-857E-F38EC9DE974A}"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it-IT"/>
        </a:p>
      </dgm:t>
    </dgm:pt>
    <dgm:pt modelId="{94C58373-B561-A147-BE80-046F79A64566}">
      <dgm:prSet/>
      <dgm:spPr/>
      <dgm:t>
        <a:bodyPr/>
        <a:lstStyle/>
        <a:p>
          <a:r>
            <a:rPr lang="it-IT" dirty="0"/>
            <a:t>CRITERI DI GIURISDIZIONE UE</a:t>
          </a:r>
        </a:p>
      </dgm:t>
    </dgm:pt>
    <dgm:pt modelId="{086FB818-8A77-9E40-8AB0-15459763D5FB}" type="parTrans" cxnId="{7F59829D-6499-AA4E-993C-0D60AD6F3623}">
      <dgm:prSet/>
      <dgm:spPr/>
      <dgm:t>
        <a:bodyPr/>
        <a:lstStyle/>
        <a:p>
          <a:endParaRPr lang="it-IT"/>
        </a:p>
      </dgm:t>
    </dgm:pt>
    <dgm:pt modelId="{D2CACBBB-4C2A-D049-BC37-B44540FF7BE5}" type="sibTrans" cxnId="{7F59829D-6499-AA4E-993C-0D60AD6F3623}">
      <dgm:prSet/>
      <dgm:spPr/>
      <dgm:t>
        <a:bodyPr/>
        <a:lstStyle/>
        <a:p>
          <a:endParaRPr lang="it-IT"/>
        </a:p>
      </dgm:t>
    </dgm:pt>
    <dgm:pt modelId="{2FF8B5D9-0AB1-3A41-8AB0-AAF6D1BD5A3B}" type="pres">
      <dgm:prSet presAssocID="{7E48B259-44F0-6649-857E-F38EC9DE974A}" presName="hierChild1" presStyleCnt="0">
        <dgm:presLayoutVars>
          <dgm:orgChart val="1"/>
          <dgm:chPref val="1"/>
          <dgm:dir/>
          <dgm:animOne val="branch"/>
          <dgm:animLvl val="lvl"/>
          <dgm:resizeHandles/>
        </dgm:presLayoutVars>
      </dgm:prSet>
      <dgm:spPr/>
    </dgm:pt>
    <dgm:pt modelId="{CAAE7F4F-E288-CE43-958D-0E7FEC23E2A6}" type="pres">
      <dgm:prSet presAssocID="{94C58373-B561-A147-BE80-046F79A64566}" presName="hierRoot1" presStyleCnt="0">
        <dgm:presLayoutVars>
          <dgm:hierBranch val="init"/>
        </dgm:presLayoutVars>
      </dgm:prSet>
      <dgm:spPr/>
    </dgm:pt>
    <dgm:pt modelId="{591E913E-8AA6-E641-A3DA-80B980B3913F}" type="pres">
      <dgm:prSet presAssocID="{94C58373-B561-A147-BE80-046F79A64566}" presName="rootComposite1" presStyleCnt="0"/>
      <dgm:spPr/>
    </dgm:pt>
    <dgm:pt modelId="{F01092E8-57B7-BE4A-9956-D45FBD3EFE29}" type="pres">
      <dgm:prSet presAssocID="{94C58373-B561-A147-BE80-046F79A64566}" presName="rootText1" presStyleLbl="node0" presStyleIdx="0" presStyleCnt="1" custScaleX="268566" custScaleY="67922">
        <dgm:presLayoutVars>
          <dgm:chPref val="3"/>
        </dgm:presLayoutVars>
      </dgm:prSet>
      <dgm:spPr/>
    </dgm:pt>
    <dgm:pt modelId="{32716CCF-4550-C740-B7C9-0B2D946B0D62}" type="pres">
      <dgm:prSet presAssocID="{94C58373-B561-A147-BE80-046F79A64566}" presName="rootConnector1" presStyleLbl="node1" presStyleIdx="0" presStyleCnt="0"/>
      <dgm:spPr/>
    </dgm:pt>
    <dgm:pt modelId="{21A16B11-2CF2-2E4C-B265-765982765E74}" type="pres">
      <dgm:prSet presAssocID="{94C58373-B561-A147-BE80-046F79A64566}" presName="hierChild2" presStyleCnt="0"/>
      <dgm:spPr/>
    </dgm:pt>
    <dgm:pt modelId="{5DBBF3D1-9C96-5C45-BFF6-4A0ABCE8B5B4}" type="pres">
      <dgm:prSet presAssocID="{94C58373-B561-A147-BE80-046F79A64566}" presName="hierChild3" presStyleCnt="0"/>
      <dgm:spPr/>
    </dgm:pt>
  </dgm:ptLst>
  <dgm:cxnLst>
    <dgm:cxn modelId="{F18C902D-A1BA-9B45-BCE6-6A2B1D4BF748}" type="presOf" srcId="{7E48B259-44F0-6649-857E-F38EC9DE974A}" destId="{2FF8B5D9-0AB1-3A41-8AB0-AAF6D1BD5A3B}" srcOrd="0" destOrd="0" presId="urn:microsoft.com/office/officeart/2005/8/layout/orgChart1"/>
    <dgm:cxn modelId="{9F0E177F-E0D6-0B49-B118-51C435421967}" type="presOf" srcId="{94C58373-B561-A147-BE80-046F79A64566}" destId="{32716CCF-4550-C740-B7C9-0B2D946B0D62}" srcOrd="1" destOrd="0" presId="urn:microsoft.com/office/officeart/2005/8/layout/orgChart1"/>
    <dgm:cxn modelId="{7F59829D-6499-AA4E-993C-0D60AD6F3623}" srcId="{7E48B259-44F0-6649-857E-F38EC9DE974A}" destId="{94C58373-B561-A147-BE80-046F79A64566}" srcOrd="0" destOrd="0" parTransId="{086FB818-8A77-9E40-8AB0-15459763D5FB}" sibTransId="{D2CACBBB-4C2A-D049-BC37-B44540FF7BE5}"/>
    <dgm:cxn modelId="{CF8179A7-2274-3A40-9A51-081F1C4B5416}" type="presOf" srcId="{94C58373-B561-A147-BE80-046F79A64566}" destId="{F01092E8-57B7-BE4A-9956-D45FBD3EFE29}" srcOrd="0" destOrd="0" presId="urn:microsoft.com/office/officeart/2005/8/layout/orgChart1"/>
    <dgm:cxn modelId="{3FF942A1-03BD-CC48-B817-30D01E29EA85}" type="presParOf" srcId="{2FF8B5D9-0AB1-3A41-8AB0-AAF6D1BD5A3B}" destId="{CAAE7F4F-E288-CE43-958D-0E7FEC23E2A6}" srcOrd="0" destOrd="0" presId="urn:microsoft.com/office/officeart/2005/8/layout/orgChart1"/>
    <dgm:cxn modelId="{B4E228BD-FD26-774F-8104-9CABC127878B}" type="presParOf" srcId="{CAAE7F4F-E288-CE43-958D-0E7FEC23E2A6}" destId="{591E913E-8AA6-E641-A3DA-80B980B3913F}" srcOrd="0" destOrd="0" presId="urn:microsoft.com/office/officeart/2005/8/layout/orgChart1"/>
    <dgm:cxn modelId="{A2FA27E5-B893-0B4A-8FB2-FE4075E9F559}" type="presParOf" srcId="{591E913E-8AA6-E641-A3DA-80B980B3913F}" destId="{F01092E8-57B7-BE4A-9956-D45FBD3EFE29}" srcOrd="0" destOrd="0" presId="urn:microsoft.com/office/officeart/2005/8/layout/orgChart1"/>
    <dgm:cxn modelId="{266087A0-5347-2048-A3EC-B0B0B4DC8BD8}" type="presParOf" srcId="{591E913E-8AA6-E641-A3DA-80B980B3913F}" destId="{32716CCF-4550-C740-B7C9-0B2D946B0D62}" srcOrd="1" destOrd="0" presId="urn:microsoft.com/office/officeart/2005/8/layout/orgChart1"/>
    <dgm:cxn modelId="{9CC411D7-2C35-3A43-AD62-2A0992ED6EF2}" type="presParOf" srcId="{CAAE7F4F-E288-CE43-958D-0E7FEC23E2A6}" destId="{21A16B11-2CF2-2E4C-B265-765982765E74}" srcOrd="1" destOrd="0" presId="urn:microsoft.com/office/officeart/2005/8/layout/orgChart1"/>
    <dgm:cxn modelId="{84B8AD34-C992-1C43-B125-1DAAEC0D8530}" type="presParOf" srcId="{CAAE7F4F-E288-CE43-958D-0E7FEC23E2A6}" destId="{5DBBF3D1-9C96-5C45-BFF6-4A0ABCE8B5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1C2F6D-9BA4-EB4C-A6CC-6BBA7C83BC80}" type="doc">
      <dgm:prSet loTypeId="urn:microsoft.com/office/officeart/2005/8/layout/StepDownProcess" loCatId="hierarchy" qsTypeId="urn:microsoft.com/office/officeart/2005/8/quickstyle/simple4" qsCatId="simple" csTypeId="urn:microsoft.com/office/officeart/2005/8/colors/colorful1#2" csCatId="colorful" phldr="1"/>
      <dgm:spPr/>
      <dgm:t>
        <a:bodyPr/>
        <a:lstStyle/>
        <a:p>
          <a:endParaRPr lang="it-IT"/>
        </a:p>
      </dgm:t>
    </dgm:pt>
    <dgm:pt modelId="{F4DD7882-8D5D-BC4D-9EBE-3CEF9CE65E9E}">
      <dgm:prSet phldrT="[Testo]">
        <dgm:style>
          <a:lnRef idx="1">
            <a:schemeClr val="accent2"/>
          </a:lnRef>
          <a:fillRef idx="3">
            <a:schemeClr val="accent2"/>
          </a:fillRef>
          <a:effectRef idx="2">
            <a:schemeClr val="accent2"/>
          </a:effectRef>
          <a:fontRef idx="minor">
            <a:schemeClr val="lt1"/>
          </a:fontRef>
        </dgm:style>
      </dgm:prSet>
      <dgm:spPr/>
      <dgm:t>
        <a:bodyPr/>
        <a:lstStyle/>
        <a:p>
          <a:r>
            <a:rPr lang="it-IT" dirty="0"/>
            <a:t>GIURISDIZIONE</a:t>
          </a:r>
        </a:p>
      </dgm:t>
    </dgm:pt>
    <dgm:pt modelId="{BEF875FC-E7B7-BB48-AA15-80468D9D4EE3}" type="parTrans" cxnId="{9FEB9414-9E62-6440-B94A-789D0DAA11BE}">
      <dgm:prSet/>
      <dgm:spPr/>
      <dgm:t>
        <a:bodyPr/>
        <a:lstStyle/>
        <a:p>
          <a:endParaRPr lang="it-IT"/>
        </a:p>
      </dgm:t>
    </dgm:pt>
    <dgm:pt modelId="{FCD064F6-B16B-F944-A7F6-43966B7C8DB0}" type="sibTrans" cxnId="{9FEB9414-9E62-6440-B94A-789D0DAA11BE}">
      <dgm:prSet/>
      <dgm:spPr/>
      <dgm:t>
        <a:bodyPr/>
        <a:lstStyle/>
        <a:p>
          <a:endParaRPr lang="it-IT"/>
        </a:p>
      </dgm:t>
    </dgm:pt>
    <dgm:pt modelId="{00BD1E5B-3C85-3848-A983-B72A4BBC630E}">
      <dgm:prSet phldrT="[Testo]">
        <dgm:style>
          <a:lnRef idx="1">
            <a:schemeClr val="accent3"/>
          </a:lnRef>
          <a:fillRef idx="3">
            <a:schemeClr val="accent3"/>
          </a:fillRef>
          <a:effectRef idx="2">
            <a:schemeClr val="accent3"/>
          </a:effectRef>
          <a:fontRef idx="minor">
            <a:schemeClr val="lt1"/>
          </a:fontRef>
        </dgm:style>
      </dgm:prSet>
      <dgm:spPr>
        <a:solidFill>
          <a:schemeClr val="accent3"/>
        </a:solidFill>
      </dgm:spPr>
      <dgm:t>
        <a:bodyPr/>
        <a:lstStyle/>
        <a:p>
          <a:r>
            <a:rPr lang="it-IT" dirty="0">
              <a:solidFill>
                <a:schemeClr val="tx1"/>
              </a:solidFill>
            </a:rPr>
            <a:t>COMMERCIO - BRUXELLES I BIS</a:t>
          </a:r>
        </a:p>
      </dgm:t>
    </dgm:pt>
    <dgm:pt modelId="{2A2ED28B-FA54-D04B-B79E-F7EC3B4462A6}" type="parTrans" cxnId="{543C2062-A705-B644-A639-8F9A06BDA592}">
      <dgm:prSet/>
      <dgm:spPr/>
      <dgm:t>
        <a:bodyPr/>
        <a:lstStyle/>
        <a:p>
          <a:endParaRPr lang="it-IT"/>
        </a:p>
      </dgm:t>
    </dgm:pt>
    <dgm:pt modelId="{EE492176-78FB-4B46-90EF-00FE017F4995}" type="sibTrans" cxnId="{543C2062-A705-B644-A639-8F9A06BDA592}">
      <dgm:prSet/>
      <dgm:spPr/>
      <dgm:t>
        <a:bodyPr/>
        <a:lstStyle/>
        <a:p>
          <a:endParaRPr lang="it-IT"/>
        </a:p>
      </dgm:t>
    </dgm:pt>
    <dgm:pt modelId="{735DF46C-FF94-734F-AC72-E642D9B287EA}">
      <dgm:prSet phldrT="[Testo]">
        <dgm:style>
          <a:lnRef idx="1">
            <a:schemeClr val="accent4"/>
          </a:lnRef>
          <a:fillRef idx="3">
            <a:schemeClr val="accent4"/>
          </a:fillRef>
          <a:effectRef idx="2">
            <a:schemeClr val="accent4"/>
          </a:effectRef>
          <a:fontRef idx="minor">
            <a:schemeClr val="lt1"/>
          </a:fontRef>
        </dgm:style>
      </dgm:prSet>
      <dgm:spPr>
        <a:solidFill>
          <a:schemeClr val="accent4">
            <a:lumMod val="60000"/>
            <a:lumOff val="40000"/>
          </a:schemeClr>
        </a:solidFill>
      </dgm:spPr>
      <dgm:t>
        <a:bodyPr/>
        <a:lstStyle/>
        <a:p>
          <a:r>
            <a:rPr lang="it-IT" dirty="0">
              <a:solidFill>
                <a:schemeClr val="tx1"/>
              </a:solidFill>
            </a:rPr>
            <a:t>FAMIGLIA - BRUXELLES IIBIS ecc</a:t>
          </a:r>
          <a:r>
            <a:rPr lang="it-IT" dirty="0"/>
            <a:t>.</a:t>
          </a:r>
        </a:p>
      </dgm:t>
    </dgm:pt>
    <dgm:pt modelId="{C5E57F7F-E583-264F-9CBB-7ABE73C34E0C}" type="parTrans" cxnId="{CACABE78-9F02-E14B-8C2B-8326580B9053}">
      <dgm:prSet/>
      <dgm:spPr/>
      <dgm:t>
        <a:bodyPr/>
        <a:lstStyle/>
        <a:p>
          <a:endParaRPr lang="it-IT"/>
        </a:p>
      </dgm:t>
    </dgm:pt>
    <dgm:pt modelId="{5CDB901A-FAB7-FA40-9BE9-A25C81227AF4}" type="sibTrans" cxnId="{CACABE78-9F02-E14B-8C2B-8326580B9053}">
      <dgm:prSet/>
      <dgm:spPr/>
      <dgm:t>
        <a:bodyPr/>
        <a:lstStyle/>
        <a:p>
          <a:endParaRPr lang="it-IT"/>
        </a:p>
      </dgm:t>
    </dgm:pt>
    <dgm:pt modelId="{8D9014DB-836E-DE4F-95DA-523ED5895EF6}" type="pres">
      <dgm:prSet presAssocID="{751C2F6D-9BA4-EB4C-A6CC-6BBA7C83BC80}" presName="rootnode" presStyleCnt="0">
        <dgm:presLayoutVars>
          <dgm:chMax/>
          <dgm:chPref/>
          <dgm:dir/>
          <dgm:animLvl val="lvl"/>
        </dgm:presLayoutVars>
      </dgm:prSet>
      <dgm:spPr/>
    </dgm:pt>
    <dgm:pt modelId="{B77775C3-A548-384E-B876-DC51449B9953}" type="pres">
      <dgm:prSet presAssocID="{F4DD7882-8D5D-BC4D-9EBE-3CEF9CE65E9E}" presName="composite" presStyleCnt="0"/>
      <dgm:spPr/>
    </dgm:pt>
    <dgm:pt modelId="{BFBC5317-9E2F-3846-A243-C6D70B99B040}" type="pres">
      <dgm:prSet presAssocID="{F4DD7882-8D5D-BC4D-9EBE-3CEF9CE65E9E}" presName="bentUpArrow1" presStyleLbl="alignImgPlace1" presStyleIdx="0" presStyleCnt="2"/>
      <dgm:spPr/>
    </dgm:pt>
    <dgm:pt modelId="{F893BEC2-6F8B-3A4A-8009-C7EE507B9099}" type="pres">
      <dgm:prSet presAssocID="{F4DD7882-8D5D-BC4D-9EBE-3CEF9CE65E9E}" presName="ParentText" presStyleLbl="node1" presStyleIdx="0" presStyleCnt="3">
        <dgm:presLayoutVars>
          <dgm:chMax val="1"/>
          <dgm:chPref val="1"/>
          <dgm:bulletEnabled val="1"/>
        </dgm:presLayoutVars>
      </dgm:prSet>
      <dgm:spPr/>
    </dgm:pt>
    <dgm:pt modelId="{D79E460A-9350-DC46-9092-4B3C93734518}" type="pres">
      <dgm:prSet presAssocID="{F4DD7882-8D5D-BC4D-9EBE-3CEF9CE65E9E}" presName="ChildText" presStyleLbl="revTx" presStyleIdx="0" presStyleCnt="2">
        <dgm:presLayoutVars>
          <dgm:chMax val="0"/>
          <dgm:chPref val="0"/>
          <dgm:bulletEnabled val="1"/>
        </dgm:presLayoutVars>
      </dgm:prSet>
      <dgm:spPr/>
    </dgm:pt>
    <dgm:pt modelId="{F5C659A0-A721-EB41-B7D0-30C7498669D1}" type="pres">
      <dgm:prSet presAssocID="{FCD064F6-B16B-F944-A7F6-43966B7C8DB0}" presName="sibTrans" presStyleCnt="0"/>
      <dgm:spPr/>
    </dgm:pt>
    <dgm:pt modelId="{EF6BB3BA-0667-3C4F-821E-D8AE1ABBE9B3}" type="pres">
      <dgm:prSet presAssocID="{00BD1E5B-3C85-3848-A983-B72A4BBC630E}" presName="composite" presStyleCnt="0"/>
      <dgm:spPr/>
    </dgm:pt>
    <dgm:pt modelId="{984DCB9F-027D-2240-B290-C445BAA3459F}" type="pres">
      <dgm:prSet presAssocID="{00BD1E5B-3C85-3848-A983-B72A4BBC630E}" presName="bentUpArrow1" presStyleLbl="alignImgPlace1" presStyleIdx="1" presStyleCnt="2"/>
      <dgm:spPr/>
    </dgm:pt>
    <dgm:pt modelId="{DFA62645-DB99-2A4F-8EBE-815DCE1A7ED1}" type="pres">
      <dgm:prSet presAssocID="{00BD1E5B-3C85-3848-A983-B72A4BBC630E}" presName="ParentText" presStyleLbl="node1" presStyleIdx="1" presStyleCnt="3">
        <dgm:presLayoutVars>
          <dgm:chMax val="1"/>
          <dgm:chPref val="1"/>
          <dgm:bulletEnabled val="1"/>
        </dgm:presLayoutVars>
      </dgm:prSet>
      <dgm:spPr/>
    </dgm:pt>
    <dgm:pt modelId="{A1785278-5D68-4648-BDA4-4662E0BECA8E}" type="pres">
      <dgm:prSet presAssocID="{00BD1E5B-3C85-3848-A983-B72A4BBC630E}" presName="ChildText" presStyleLbl="revTx" presStyleIdx="1" presStyleCnt="2">
        <dgm:presLayoutVars>
          <dgm:chMax val="0"/>
          <dgm:chPref val="0"/>
          <dgm:bulletEnabled val="1"/>
        </dgm:presLayoutVars>
      </dgm:prSet>
      <dgm:spPr/>
    </dgm:pt>
    <dgm:pt modelId="{32CDA708-F02E-C44A-900E-EA22D54A649C}" type="pres">
      <dgm:prSet presAssocID="{EE492176-78FB-4B46-90EF-00FE017F4995}" presName="sibTrans" presStyleCnt="0"/>
      <dgm:spPr/>
    </dgm:pt>
    <dgm:pt modelId="{93B36DD9-9841-9046-83F1-90C5C9DC9818}" type="pres">
      <dgm:prSet presAssocID="{735DF46C-FF94-734F-AC72-E642D9B287EA}" presName="composite" presStyleCnt="0"/>
      <dgm:spPr/>
    </dgm:pt>
    <dgm:pt modelId="{5B70942F-AFF8-1A4B-A197-EC23FA385F12}" type="pres">
      <dgm:prSet presAssocID="{735DF46C-FF94-734F-AC72-E642D9B287EA}" presName="ParentText" presStyleLbl="node1" presStyleIdx="2" presStyleCnt="3">
        <dgm:presLayoutVars>
          <dgm:chMax val="1"/>
          <dgm:chPref val="1"/>
          <dgm:bulletEnabled val="1"/>
        </dgm:presLayoutVars>
      </dgm:prSet>
      <dgm:spPr/>
    </dgm:pt>
  </dgm:ptLst>
  <dgm:cxnLst>
    <dgm:cxn modelId="{9FEB9414-9E62-6440-B94A-789D0DAA11BE}" srcId="{751C2F6D-9BA4-EB4C-A6CC-6BBA7C83BC80}" destId="{F4DD7882-8D5D-BC4D-9EBE-3CEF9CE65E9E}" srcOrd="0" destOrd="0" parTransId="{BEF875FC-E7B7-BB48-AA15-80468D9D4EE3}" sibTransId="{FCD064F6-B16B-F944-A7F6-43966B7C8DB0}"/>
    <dgm:cxn modelId="{B47B2E34-8AFE-234A-AB53-3BA218656FD5}" type="presOf" srcId="{735DF46C-FF94-734F-AC72-E642D9B287EA}" destId="{5B70942F-AFF8-1A4B-A197-EC23FA385F12}" srcOrd="0" destOrd="0" presId="urn:microsoft.com/office/officeart/2005/8/layout/StepDownProcess"/>
    <dgm:cxn modelId="{C789704E-98E1-D646-83AA-0595A17852A0}" type="presOf" srcId="{751C2F6D-9BA4-EB4C-A6CC-6BBA7C83BC80}" destId="{8D9014DB-836E-DE4F-95DA-523ED5895EF6}" srcOrd="0" destOrd="0" presId="urn:microsoft.com/office/officeart/2005/8/layout/StepDownProcess"/>
    <dgm:cxn modelId="{7FB72D5B-B3F6-BE48-981F-6809A6D6D1B7}" type="presOf" srcId="{F4DD7882-8D5D-BC4D-9EBE-3CEF9CE65E9E}" destId="{F893BEC2-6F8B-3A4A-8009-C7EE507B9099}" srcOrd="0" destOrd="0" presId="urn:microsoft.com/office/officeart/2005/8/layout/StepDownProcess"/>
    <dgm:cxn modelId="{543C2062-A705-B644-A639-8F9A06BDA592}" srcId="{751C2F6D-9BA4-EB4C-A6CC-6BBA7C83BC80}" destId="{00BD1E5B-3C85-3848-A983-B72A4BBC630E}" srcOrd="1" destOrd="0" parTransId="{2A2ED28B-FA54-D04B-B79E-F7EC3B4462A6}" sibTransId="{EE492176-78FB-4B46-90EF-00FE017F4995}"/>
    <dgm:cxn modelId="{CACABE78-9F02-E14B-8C2B-8326580B9053}" srcId="{751C2F6D-9BA4-EB4C-A6CC-6BBA7C83BC80}" destId="{735DF46C-FF94-734F-AC72-E642D9B287EA}" srcOrd="2" destOrd="0" parTransId="{C5E57F7F-E583-264F-9CBB-7ABE73C34E0C}" sibTransId="{5CDB901A-FAB7-FA40-9BE9-A25C81227AF4}"/>
    <dgm:cxn modelId="{2B27F5F0-CF5F-1147-9CB0-1849B722E383}" type="presOf" srcId="{00BD1E5B-3C85-3848-A983-B72A4BBC630E}" destId="{DFA62645-DB99-2A4F-8EBE-815DCE1A7ED1}" srcOrd="0" destOrd="0" presId="urn:microsoft.com/office/officeart/2005/8/layout/StepDownProcess"/>
    <dgm:cxn modelId="{2D07EF16-4B18-5848-AEEF-C9B8B853E047}" type="presParOf" srcId="{8D9014DB-836E-DE4F-95DA-523ED5895EF6}" destId="{B77775C3-A548-384E-B876-DC51449B9953}" srcOrd="0" destOrd="0" presId="urn:microsoft.com/office/officeart/2005/8/layout/StepDownProcess"/>
    <dgm:cxn modelId="{F7BB3EDF-080B-EE42-9DDF-A18107EF7D86}" type="presParOf" srcId="{B77775C3-A548-384E-B876-DC51449B9953}" destId="{BFBC5317-9E2F-3846-A243-C6D70B99B040}" srcOrd="0" destOrd="0" presId="urn:microsoft.com/office/officeart/2005/8/layout/StepDownProcess"/>
    <dgm:cxn modelId="{4399B8AC-86BF-884D-88E7-8AAC8D328CDC}" type="presParOf" srcId="{B77775C3-A548-384E-B876-DC51449B9953}" destId="{F893BEC2-6F8B-3A4A-8009-C7EE507B9099}" srcOrd="1" destOrd="0" presId="urn:microsoft.com/office/officeart/2005/8/layout/StepDownProcess"/>
    <dgm:cxn modelId="{7682338C-5065-E347-B4C3-168CBD017AD2}" type="presParOf" srcId="{B77775C3-A548-384E-B876-DC51449B9953}" destId="{D79E460A-9350-DC46-9092-4B3C93734518}" srcOrd="2" destOrd="0" presId="urn:microsoft.com/office/officeart/2005/8/layout/StepDownProcess"/>
    <dgm:cxn modelId="{15413962-9E6D-D24C-BBCD-71C5690D1A04}" type="presParOf" srcId="{8D9014DB-836E-DE4F-95DA-523ED5895EF6}" destId="{F5C659A0-A721-EB41-B7D0-30C7498669D1}" srcOrd="1" destOrd="0" presId="urn:microsoft.com/office/officeart/2005/8/layout/StepDownProcess"/>
    <dgm:cxn modelId="{653DDC4A-37EB-2C4D-A6A0-C6B364473EDE}" type="presParOf" srcId="{8D9014DB-836E-DE4F-95DA-523ED5895EF6}" destId="{EF6BB3BA-0667-3C4F-821E-D8AE1ABBE9B3}" srcOrd="2" destOrd="0" presId="urn:microsoft.com/office/officeart/2005/8/layout/StepDownProcess"/>
    <dgm:cxn modelId="{6CDD7A1A-E9AE-104A-B4C5-A02A5DB970E5}" type="presParOf" srcId="{EF6BB3BA-0667-3C4F-821E-D8AE1ABBE9B3}" destId="{984DCB9F-027D-2240-B290-C445BAA3459F}" srcOrd="0" destOrd="0" presId="urn:microsoft.com/office/officeart/2005/8/layout/StepDownProcess"/>
    <dgm:cxn modelId="{8E1AEB91-5EF4-2949-A91B-2D8A089C43E7}" type="presParOf" srcId="{EF6BB3BA-0667-3C4F-821E-D8AE1ABBE9B3}" destId="{DFA62645-DB99-2A4F-8EBE-815DCE1A7ED1}" srcOrd="1" destOrd="0" presId="urn:microsoft.com/office/officeart/2005/8/layout/StepDownProcess"/>
    <dgm:cxn modelId="{47C996BE-FCC0-8D43-9E29-C944594F7F35}" type="presParOf" srcId="{EF6BB3BA-0667-3C4F-821E-D8AE1ABBE9B3}" destId="{A1785278-5D68-4648-BDA4-4662E0BECA8E}" srcOrd="2" destOrd="0" presId="urn:microsoft.com/office/officeart/2005/8/layout/StepDownProcess"/>
    <dgm:cxn modelId="{E5E6A082-BA3E-6541-8A00-AEA7F4F2FBAA}" type="presParOf" srcId="{8D9014DB-836E-DE4F-95DA-523ED5895EF6}" destId="{32CDA708-F02E-C44A-900E-EA22D54A649C}" srcOrd="3" destOrd="0" presId="urn:microsoft.com/office/officeart/2005/8/layout/StepDownProcess"/>
    <dgm:cxn modelId="{F877794F-7101-9B49-A313-F5CA271D2E16}" type="presParOf" srcId="{8D9014DB-836E-DE4F-95DA-523ED5895EF6}" destId="{93B36DD9-9841-9046-83F1-90C5C9DC9818}" srcOrd="4" destOrd="0" presId="urn:microsoft.com/office/officeart/2005/8/layout/StepDownProcess"/>
    <dgm:cxn modelId="{2B940AD1-361E-9F43-AF5C-2E601D85F622}" type="presParOf" srcId="{93B36DD9-9841-9046-83F1-90C5C9DC9818}" destId="{5B70942F-AFF8-1A4B-A197-EC23FA385F12}"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3ABE-B690-844D-BEF6-FD0C529099E9}">
      <dsp:nvSpPr>
        <dsp:cNvPr id="0" name=""/>
        <dsp:cNvSpPr/>
      </dsp:nvSpPr>
      <dsp:spPr>
        <a:xfrm>
          <a:off x="3851" y="669417"/>
          <a:ext cx="1814505" cy="1814505"/>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3B26274-840C-7447-8AD3-ADF7E33B351C}">
      <dsp:nvSpPr>
        <dsp:cNvPr id="0" name=""/>
        <dsp:cNvSpPr/>
      </dsp:nvSpPr>
      <dsp:spPr>
        <a:xfrm>
          <a:off x="299236" y="1758120"/>
          <a:ext cx="1814505" cy="18145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GIUDICE COMPETENTE?</a:t>
          </a:r>
          <a:endParaRPr lang="it-IT" sz="1600" kern="1200" dirty="0"/>
        </a:p>
      </dsp:txBody>
      <dsp:txXfrm>
        <a:off x="352381" y="1811265"/>
        <a:ext cx="1708215" cy="1708215"/>
      </dsp:txXfrm>
    </dsp:sp>
    <dsp:sp modelId="{81D1D129-B083-9549-9CEB-B84C23AEB727}">
      <dsp:nvSpPr>
        <dsp:cNvPr id="0" name=""/>
        <dsp:cNvSpPr/>
      </dsp:nvSpPr>
      <dsp:spPr>
        <a:xfrm rot="21150307">
          <a:off x="2147299" y="1174114"/>
          <a:ext cx="333213" cy="4360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2147726" y="1267834"/>
        <a:ext cx="233249" cy="261600"/>
      </dsp:txXfrm>
    </dsp:sp>
    <dsp:sp modelId="{3CD06AAE-34C8-D44B-B620-203C0A6CEDC6}">
      <dsp:nvSpPr>
        <dsp:cNvPr id="0" name=""/>
        <dsp:cNvSpPr/>
      </dsp:nvSpPr>
      <dsp:spPr>
        <a:xfrm>
          <a:off x="2762260" y="306516"/>
          <a:ext cx="1814505" cy="1814505"/>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6860BC9-4E2A-C14C-9126-F0BBC9AC0088}">
      <dsp:nvSpPr>
        <dsp:cNvPr id="0" name=""/>
        <dsp:cNvSpPr/>
      </dsp:nvSpPr>
      <dsp:spPr>
        <a:xfrm>
          <a:off x="3167059" y="2201168"/>
          <a:ext cx="1814505" cy="18145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RICONOSCIMENTO DELLE DECISIONI IN UN ALTRO STATO?</a:t>
          </a:r>
        </a:p>
      </dsp:txBody>
      <dsp:txXfrm>
        <a:off x="3220204" y="2254313"/>
        <a:ext cx="1708215" cy="1708215"/>
      </dsp:txXfrm>
    </dsp:sp>
    <dsp:sp modelId="{0AE88C65-D4D9-1348-98C9-BA815C416C2B}">
      <dsp:nvSpPr>
        <dsp:cNvPr id="0" name=""/>
        <dsp:cNvSpPr/>
      </dsp:nvSpPr>
      <dsp:spPr>
        <a:xfrm rot="432721">
          <a:off x="4943956" y="1180551"/>
          <a:ext cx="371601" cy="4360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4944397" y="1260753"/>
        <a:ext cx="260121" cy="261600"/>
      </dsp:txXfrm>
    </dsp:sp>
    <dsp:sp modelId="{2ACBA83D-6DAD-274C-970B-5CDD5A018325}">
      <dsp:nvSpPr>
        <dsp:cNvPr id="0" name=""/>
        <dsp:cNvSpPr/>
      </dsp:nvSpPr>
      <dsp:spPr>
        <a:xfrm>
          <a:off x="5630083" y="669417"/>
          <a:ext cx="1814505" cy="1814505"/>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32A6A13-C231-FC41-B8D0-546D0D6C57D5}">
      <dsp:nvSpPr>
        <dsp:cNvPr id="0" name=""/>
        <dsp:cNvSpPr/>
      </dsp:nvSpPr>
      <dsp:spPr>
        <a:xfrm>
          <a:off x="5925468" y="1758120"/>
          <a:ext cx="1814505" cy="18145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LEGGE APPLICABILE?</a:t>
          </a:r>
        </a:p>
        <a:p>
          <a:pPr marL="0" lvl="0" indent="0" algn="ctr" defTabSz="711200">
            <a:lnSpc>
              <a:spcPct val="90000"/>
            </a:lnSpc>
            <a:spcBef>
              <a:spcPct val="0"/>
            </a:spcBef>
            <a:spcAft>
              <a:spcPct val="35000"/>
            </a:spcAft>
            <a:buNone/>
          </a:pPr>
          <a:r>
            <a:rPr lang="it-IT" sz="1600" kern="1200" dirty="0"/>
            <a:t>1 PRINCIPI GENERALI</a:t>
          </a:r>
        </a:p>
        <a:p>
          <a:pPr marL="0" lvl="0" indent="0" algn="ctr" defTabSz="711200">
            <a:lnSpc>
              <a:spcPct val="90000"/>
            </a:lnSpc>
            <a:spcBef>
              <a:spcPct val="0"/>
            </a:spcBef>
            <a:spcAft>
              <a:spcPct val="35000"/>
            </a:spcAft>
            <a:buNone/>
          </a:pPr>
          <a:r>
            <a:rPr lang="it-IT" sz="1600" kern="1200" dirty="0"/>
            <a:t>2 NORME SPECIALI</a:t>
          </a:r>
        </a:p>
      </dsp:txBody>
      <dsp:txXfrm>
        <a:off x="5978613" y="1811265"/>
        <a:ext cx="1708215" cy="1708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B2793-764D-3045-A9F3-83EDACA1E5BD}">
      <dsp:nvSpPr>
        <dsp:cNvPr id="0" name=""/>
        <dsp:cNvSpPr/>
      </dsp:nvSpPr>
      <dsp:spPr>
        <a:xfrm>
          <a:off x="2960757" y="1407"/>
          <a:ext cx="1989288" cy="99464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it-IT" sz="1600" kern="1200" dirty="0"/>
            <a:t>DIRITTO PROCESSUALE CIVILE INTERNAZIONALE</a:t>
          </a:r>
        </a:p>
      </dsp:txBody>
      <dsp:txXfrm>
        <a:off x="2989889" y="30539"/>
        <a:ext cx="1931024" cy="936380"/>
      </dsp:txXfrm>
    </dsp:sp>
    <dsp:sp modelId="{3D8134BA-787F-5349-898B-194F6AFB4AF8}">
      <dsp:nvSpPr>
        <dsp:cNvPr id="0" name=""/>
        <dsp:cNvSpPr/>
      </dsp:nvSpPr>
      <dsp:spPr>
        <a:xfrm rot="3600000">
          <a:off x="4258117" y="1747834"/>
          <a:ext cx="1037900" cy="348125"/>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4362555" y="1817459"/>
        <a:ext cx="829025" cy="208875"/>
      </dsp:txXfrm>
    </dsp:sp>
    <dsp:sp modelId="{08899E0A-27C2-FB49-8ED4-7771F5702300}">
      <dsp:nvSpPr>
        <dsp:cNvPr id="0" name=""/>
        <dsp:cNvSpPr/>
      </dsp:nvSpPr>
      <dsp:spPr>
        <a:xfrm>
          <a:off x="4604089" y="2847742"/>
          <a:ext cx="1989288" cy="99464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it-IT" sz="1600" kern="1200" dirty="0"/>
            <a:t>GIURISDIZIONE</a:t>
          </a:r>
        </a:p>
      </dsp:txBody>
      <dsp:txXfrm>
        <a:off x="4633221" y="2876874"/>
        <a:ext cx="1931024" cy="936380"/>
      </dsp:txXfrm>
    </dsp:sp>
    <dsp:sp modelId="{912B64B6-BAE5-BC48-AE95-442DBEADD327}">
      <dsp:nvSpPr>
        <dsp:cNvPr id="0" name=""/>
        <dsp:cNvSpPr/>
      </dsp:nvSpPr>
      <dsp:spPr>
        <a:xfrm rot="10800000">
          <a:off x="3436451" y="3171001"/>
          <a:ext cx="1037900" cy="348125"/>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10800000">
        <a:off x="3540888" y="3240626"/>
        <a:ext cx="829025" cy="208875"/>
      </dsp:txXfrm>
    </dsp:sp>
    <dsp:sp modelId="{2F1197AA-2C23-E649-A05C-2F186A9FEAA5}">
      <dsp:nvSpPr>
        <dsp:cNvPr id="0" name=""/>
        <dsp:cNvSpPr/>
      </dsp:nvSpPr>
      <dsp:spPr>
        <a:xfrm>
          <a:off x="1317424" y="2847742"/>
          <a:ext cx="1989288" cy="99464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it-IT" sz="1600" kern="1200" dirty="0"/>
            <a:t>RICONOSCIMENTO DELLE DECISIONI</a:t>
          </a:r>
        </a:p>
      </dsp:txBody>
      <dsp:txXfrm>
        <a:off x="1346556" y="2876874"/>
        <a:ext cx="1931024" cy="936380"/>
      </dsp:txXfrm>
    </dsp:sp>
    <dsp:sp modelId="{D762FB61-AFE5-084A-ACC6-A18FA2D8CA84}">
      <dsp:nvSpPr>
        <dsp:cNvPr id="0" name=""/>
        <dsp:cNvSpPr/>
      </dsp:nvSpPr>
      <dsp:spPr>
        <a:xfrm rot="18000000">
          <a:off x="2614785" y="1747834"/>
          <a:ext cx="1037900" cy="348125"/>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2719223" y="1817459"/>
        <a:ext cx="829025" cy="208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CE39B-4337-7846-A886-0AB27224AD7D}">
      <dsp:nvSpPr>
        <dsp:cNvPr id="0" name=""/>
        <dsp:cNvSpPr/>
      </dsp:nvSpPr>
      <dsp:spPr>
        <a:xfrm rot="21300000">
          <a:off x="22769" y="1616901"/>
          <a:ext cx="7374435" cy="844484"/>
        </a:xfrm>
        <a:prstGeom prst="mathMinus">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185B53-D088-684E-9E20-2DF0DC248487}">
      <dsp:nvSpPr>
        <dsp:cNvPr id="0" name=""/>
        <dsp:cNvSpPr/>
      </dsp:nvSpPr>
      <dsp:spPr>
        <a:xfrm>
          <a:off x="890397" y="203914"/>
          <a:ext cx="2225992" cy="1631315"/>
        </a:xfrm>
        <a:prstGeom prst="downArrow">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1418A15-72BF-C048-8C8F-3B34E0610B1F}">
      <dsp:nvSpPr>
        <dsp:cNvPr id="0" name=""/>
        <dsp:cNvSpPr/>
      </dsp:nvSpPr>
      <dsp:spPr>
        <a:xfrm>
          <a:off x="3932586" y="0"/>
          <a:ext cx="2374392" cy="17128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dirty="0"/>
            <a:t>FONTI NAZIONALI /INTERNAZIONALI</a:t>
          </a:r>
        </a:p>
      </dsp:txBody>
      <dsp:txXfrm>
        <a:off x="3932586" y="0"/>
        <a:ext cx="2374392" cy="1712880"/>
      </dsp:txXfrm>
    </dsp:sp>
    <dsp:sp modelId="{33DB38C3-94FB-5446-AEE3-7DFDC65CF4A1}">
      <dsp:nvSpPr>
        <dsp:cNvPr id="0" name=""/>
        <dsp:cNvSpPr/>
      </dsp:nvSpPr>
      <dsp:spPr>
        <a:xfrm>
          <a:off x="4303585" y="2243058"/>
          <a:ext cx="2225992" cy="1631315"/>
        </a:xfrm>
        <a:prstGeom prst="upArrow">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B0D0B2-23BF-EB4D-963D-8E709D397595}">
      <dsp:nvSpPr>
        <dsp:cNvPr id="0" name=""/>
        <dsp:cNvSpPr/>
      </dsp:nvSpPr>
      <dsp:spPr>
        <a:xfrm>
          <a:off x="1112996" y="2365407"/>
          <a:ext cx="2374392" cy="17128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dirty="0"/>
            <a:t>FONTI UE</a:t>
          </a:r>
        </a:p>
      </dsp:txBody>
      <dsp:txXfrm>
        <a:off x="1112996" y="2365407"/>
        <a:ext cx="2374392" cy="1712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092E8-57B7-BE4A-9956-D45FBD3EFE29}">
      <dsp:nvSpPr>
        <dsp:cNvPr id="0" name=""/>
        <dsp:cNvSpPr/>
      </dsp:nvSpPr>
      <dsp:spPr>
        <a:xfrm>
          <a:off x="348" y="46077"/>
          <a:ext cx="7743128" cy="9791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it-IT" sz="5000" kern="1200" dirty="0"/>
            <a:t>CRITERI DI GIURISDIZIONE UE</a:t>
          </a:r>
        </a:p>
      </dsp:txBody>
      <dsp:txXfrm>
        <a:off x="348" y="46077"/>
        <a:ext cx="7743128" cy="979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C5317-9E2F-3846-A243-C6D70B99B040}">
      <dsp:nvSpPr>
        <dsp:cNvPr id="0" name=""/>
        <dsp:cNvSpPr/>
      </dsp:nvSpPr>
      <dsp:spPr>
        <a:xfrm rot="5400000">
          <a:off x="1631328" y="1191549"/>
          <a:ext cx="1053823" cy="119974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93BEC2-6F8B-3A4A-8009-C7EE507B9099}">
      <dsp:nvSpPr>
        <dsp:cNvPr id="0" name=""/>
        <dsp:cNvSpPr/>
      </dsp:nvSpPr>
      <dsp:spPr>
        <a:xfrm>
          <a:off x="1352129" y="23365"/>
          <a:ext cx="1774017" cy="1241755"/>
        </a:xfrm>
        <a:prstGeom prst="roundRect">
          <a:avLst>
            <a:gd name="adj" fmla="val 1667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GIURISDIZIONE</a:t>
          </a:r>
        </a:p>
      </dsp:txBody>
      <dsp:txXfrm>
        <a:off x="1412757" y="83993"/>
        <a:ext cx="1652761" cy="1120499"/>
      </dsp:txXfrm>
    </dsp:sp>
    <dsp:sp modelId="{D79E460A-9350-DC46-9092-4B3C93734518}">
      <dsp:nvSpPr>
        <dsp:cNvPr id="0" name=""/>
        <dsp:cNvSpPr/>
      </dsp:nvSpPr>
      <dsp:spPr>
        <a:xfrm>
          <a:off x="3126147" y="141795"/>
          <a:ext cx="1290251" cy="1003641"/>
        </a:xfrm>
        <a:prstGeom prst="rect">
          <a:avLst/>
        </a:prstGeom>
        <a:noFill/>
        <a:ln>
          <a:noFill/>
        </a:ln>
        <a:effectLst/>
      </dsp:spPr>
      <dsp:style>
        <a:lnRef idx="0">
          <a:scrgbClr r="0" g="0" b="0"/>
        </a:lnRef>
        <a:fillRef idx="0">
          <a:scrgbClr r="0" g="0" b="0"/>
        </a:fillRef>
        <a:effectRef idx="0">
          <a:scrgbClr r="0" g="0" b="0"/>
        </a:effectRef>
        <a:fontRef idx="minor"/>
      </dsp:style>
    </dsp:sp>
    <dsp:sp modelId="{984DCB9F-027D-2240-B290-C445BAA3459F}">
      <dsp:nvSpPr>
        <dsp:cNvPr id="0" name=""/>
        <dsp:cNvSpPr/>
      </dsp:nvSpPr>
      <dsp:spPr>
        <a:xfrm rot="5400000">
          <a:off x="3102177" y="2586450"/>
          <a:ext cx="1053823" cy="1199740"/>
        </a:xfrm>
        <a:prstGeom prst="bentUpArrow">
          <a:avLst>
            <a:gd name="adj1" fmla="val 32840"/>
            <a:gd name="adj2" fmla="val 25000"/>
            <a:gd name="adj3" fmla="val 35780"/>
          </a:avLst>
        </a:prstGeom>
        <a:solidFill>
          <a:schemeClr val="accent1">
            <a:tint val="50000"/>
            <a:hueOff val="52377"/>
            <a:satOff val="-2891"/>
            <a:lumOff val="11166"/>
            <a:alphaOff val="0"/>
          </a:schemeClr>
        </a:solidFill>
        <a:ln>
          <a:noFill/>
        </a:ln>
        <a:effectLst/>
      </dsp:spPr>
      <dsp:style>
        <a:lnRef idx="0">
          <a:scrgbClr r="0" g="0" b="0"/>
        </a:lnRef>
        <a:fillRef idx="1">
          <a:scrgbClr r="0" g="0" b="0"/>
        </a:fillRef>
        <a:effectRef idx="2">
          <a:scrgbClr r="0" g="0" b="0"/>
        </a:effectRef>
        <a:fontRef idx="minor"/>
      </dsp:style>
    </dsp:sp>
    <dsp:sp modelId="{DFA62645-DB99-2A4F-8EBE-815DCE1A7ED1}">
      <dsp:nvSpPr>
        <dsp:cNvPr id="0" name=""/>
        <dsp:cNvSpPr/>
      </dsp:nvSpPr>
      <dsp:spPr>
        <a:xfrm>
          <a:off x="2822978" y="1418266"/>
          <a:ext cx="1774017" cy="1241755"/>
        </a:xfrm>
        <a:prstGeom prst="roundRect">
          <a:avLst>
            <a:gd name="adj" fmla="val 16670"/>
          </a:avLst>
        </a:prstGeom>
        <a:solidFill>
          <a:schemeClr val="accent3"/>
        </a:soli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chemeClr val="tx1"/>
              </a:solidFill>
            </a:rPr>
            <a:t>COMMERCIO - BRUXELLES I BIS</a:t>
          </a:r>
        </a:p>
      </dsp:txBody>
      <dsp:txXfrm>
        <a:off x="2883606" y="1478894"/>
        <a:ext cx="1652761" cy="1120499"/>
      </dsp:txXfrm>
    </dsp:sp>
    <dsp:sp modelId="{A1785278-5D68-4648-BDA4-4662E0BECA8E}">
      <dsp:nvSpPr>
        <dsp:cNvPr id="0" name=""/>
        <dsp:cNvSpPr/>
      </dsp:nvSpPr>
      <dsp:spPr>
        <a:xfrm>
          <a:off x="4596996" y="1536696"/>
          <a:ext cx="1290251" cy="1003641"/>
        </a:xfrm>
        <a:prstGeom prst="rect">
          <a:avLst/>
        </a:prstGeom>
        <a:noFill/>
        <a:ln>
          <a:noFill/>
        </a:ln>
        <a:effectLst/>
      </dsp:spPr>
      <dsp:style>
        <a:lnRef idx="0">
          <a:scrgbClr r="0" g="0" b="0"/>
        </a:lnRef>
        <a:fillRef idx="0">
          <a:scrgbClr r="0" g="0" b="0"/>
        </a:fillRef>
        <a:effectRef idx="0">
          <a:scrgbClr r="0" g="0" b="0"/>
        </a:effectRef>
        <a:fontRef idx="minor"/>
      </dsp:style>
    </dsp:sp>
    <dsp:sp modelId="{5B70942F-AFF8-1A4B-A197-EC23FA385F12}">
      <dsp:nvSpPr>
        <dsp:cNvPr id="0" name=""/>
        <dsp:cNvSpPr/>
      </dsp:nvSpPr>
      <dsp:spPr>
        <a:xfrm>
          <a:off x="4293827" y="2813167"/>
          <a:ext cx="1774017" cy="1241755"/>
        </a:xfrm>
        <a:prstGeom prst="roundRect">
          <a:avLst>
            <a:gd name="adj" fmla="val 16670"/>
          </a:avLst>
        </a:prstGeom>
        <a:solidFill>
          <a:schemeClr val="accent4">
            <a:lumMod val="60000"/>
            <a:lumOff val="40000"/>
          </a:schemeClr>
        </a:soli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chemeClr val="tx1"/>
              </a:solidFill>
            </a:rPr>
            <a:t>FAMIGLIA - BRUXELLES IIBIS ecc</a:t>
          </a:r>
          <a:r>
            <a:rPr lang="it-IT" sz="1900" kern="1200" dirty="0"/>
            <a:t>.</a:t>
          </a:r>
        </a:p>
      </dsp:txBody>
      <dsp:txXfrm>
        <a:off x="4354455" y="2873795"/>
        <a:ext cx="1652761" cy="11204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17684-3C66-0F48-8175-78191683551B}" type="datetimeFigureOut">
              <a:rPr lang="it-IT" smtClean="0"/>
              <a:pPr/>
              <a:t>15/03/23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71A1DA-62AE-A94B-9042-83CD0F7CCBD4}" type="slidenum">
              <a:rPr lang="it-IT" smtClean="0"/>
              <a:pPr/>
              <a:t>‹N›</a:t>
            </a:fld>
            <a:endParaRPr lang="it-IT"/>
          </a:p>
        </p:txBody>
      </p:sp>
    </p:spTree>
    <p:extLst>
      <p:ext uri="{BB962C8B-B14F-4D97-AF65-F5344CB8AC3E}">
        <p14:creationId xmlns:p14="http://schemas.microsoft.com/office/powerpoint/2010/main" val="832398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BE199-12E8-2242-A60A-277BC1455221}" type="datetimeFigureOut">
              <a:rPr lang="it-IT" smtClean="0"/>
              <a:pPr/>
              <a:t>15/03/23</a:t>
            </a:fld>
            <a:endParaRPr lang="it-IT"/>
          </a:p>
        </p:txBody>
      </p:sp>
      <p:sp>
        <p:nvSpPr>
          <p:cNvPr id="4" name="Segnaposto immagine diapositiva 3"/>
          <p:cNvSpPr>
            <a:spLocks noGrp="1" noRot="1" noChangeAspect="1"/>
          </p:cNvSpPr>
          <p:nvPr>
            <p:ph type="sldImg" idx="2"/>
          </p:nvPr>
        </p:nvSpPr>
        <p:spPr>
          <a:xfrm>
            <a:off x="1135063" y="685800"/>
            <a:ext cx="458787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6BB13-1F7D-7845-AEAC-21DDCE0240EF}" type="slidenum">
              <a:rPr lang="it-IT" smtClean="0"/>
              <a:pPr/>
              <a:t>‹N›</a:t>
            </a:fld>
            <a:endParaRPr lang="it-IT"/>
          </a:p>
        </p:txBody>
      </p:sp>
    </p:spTree>
    <p:extLst>
      <p:ext uri="{BB962C8B-B14F-4D97-AF65-F5344CB8AC3E}">
        <p14:creationId xmlns:p14="http://schemas.microsoft.com/office/powerpoint/2010/main" val="3172123480"/>
      </p:ext>
    </p:extLst>
  </p:cSld>
  <p:clrMap bg1="lt1" tx1="dk1" bg2="lt2" tx2="dk2" accent1="accent1" accent2="accent2" accent3="accent3" accent4="accent4" accent5="accent5" accent6="accent6" hlink="hlink" folHlink="folHlink"/>
  <p:hf hdr="0" ftr="0" dt="0"/>
  <p:notesStyle>
    <a:lvl1pPr marL="0" algn="l" defTabSz="456884" rtl="0" eaLnBrk="1" latinLnBrk="0" hangingPunct="1">
      <a:defRPr sz="1200" kern="1200">
        <a:solidFill>
          <a:schemeClr val="tx1"/>
        </a:solidFill>
        <a:latin typeface="+mn-lt"/>
        <a:ea typeface="+mn-ea"/>
        <a:cs typeface="+mn-cs"/>
      </a:defRPr>
    </a:lvl1pPr>
    <a:lvl2pPr marL="456884" algn="l" defTabSz="456884" rtl="0" eaLnBrk="1" latinLnBrk="0" hangingPunct="1">
      <a:defRPr sz="1200" kern="1200">
        <a:solidFill>
          <a:schemeClr val="tx1"/>
        </a:solidFill>
        <a:latin typeface="+mn-lt"/>
        <a:ea typeface="+mn-ea"/>
        <a:cs typeface="+mn-cs"/>
      </a:defRPr>
    </a:lvl2pPr>
    <a:lvl3pPr marL="913768" algn="l" defTabSz="456884" rtl="0" eaLnBrk="1" latinLnBrk="0" hangingPunct="1">
      <a:defRPr sz="1200" kern="1200">
        <a:solidFill>
          <a:schemeClr val="tx1"/>
        </a:solidFill>
        <a:latin typeface="+mn-lt"/>
        <a:ea typeface="+mn-ea"/>
        <a:cs typeface="+mn-cs"/>
      </a:defRPr>
    </a:lvl3pPr>
    <a:lvl4pPr marL="1370652" algn="l" defTabSz="456884" rtl="0" eaLnBrk="1" latinLnBrk="0" hangingPunct="1">
      <a:defRPr sz="1200" kern="1200">
        <a:solidFill>
          <a:schemeClr val="tx1"/>
        </a:solidFill>
        <a:latin typeface="+mn-lt"/>
        <a:ea typeface="+mn-ea"/>
        <a:cs typeface="+mn-cs"/>
      </a:defRPr>
    </a:lvl4pPr>
    <a:lvl5pPr marL="1827537" algn="l" defTabSz="456884" rtl="0" eaLnBrk="1" latinLnBrk="0" hangingPunct="1">
      <a:defRPr sz="1200" kern="1200">
        <a:solidFill>
          <a:schemeClr val="tx1"/>
        </a:solidFill>
        <a:latin typeface="+mn-lt"/>
        <a:ea typeface="+mn-ea"/>
        <a:cs typeface="+mn-cs"/>
      </a:defRPr>
    </a:lvl5pPr>
    <a:lvl6pPr marL="2284422" algn="l" defTabSz="456884" rtl="0" eaLnBrk="1" latinLnBrk="0" hangingPunct="1">
      <a:defRPr sz="1200" kern="1200">
        <a:solidFill>
          <a:schemeClr val="tx1"/>
        </a:solidFill>
        <a:latin typeface="+mn-lt"/>
        <a:ea typeface="+mn-ea"/>
        <a:cs typeface="+mn-cs"/>
      </a:defRPr>
    </a:lvl6pPr>
    <a:lvl7pPr marL="2741306" algn="l" defTabSz="456884" rtl="0" eaLnBrk="1" latinLnBrk="0" hangingPunct="1">
      <a:defRPr sz="1200" kern="1200">
        <a:solidFill>
          <a:schemeClr val="tx1"/>
        </a:solidFill>
        <a:latin typeface="+mn-lt"/>
        <a:ea typeface="+mn-ea"/>
        <a:cs typeface="+mn-cs"/>
      </a:defRPr>
    </a:lvl7pPr>
    <a:lvl8pPr marL="3198189" algn="l" defTabSz="456884" rtl="0" eaLnBrk="1" latinLnBrk="0" hangingPunct="1">
      <a:defRPr sz="1200" kern="1200">
        <a:solidFill>
          <a:schemeClr val="tx1"/>
        </a:solidFill>
        <a:latin typeface="+mn-lt"/>
        <a:ea typeface="+mn-ea"/>
        <a:cs typeface="+mn-cs"/>
      </a:defRPr>
    </a:lvl8pPr>
    <a:lvl9pPr marL="3655074" algn="l" defTabSz="45688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2C358E-2231-7E4D-AAE8-81F38FA99817}"/>
              </a:ext>
            </a:extLst>
          </p:cNvPr>
          <p:cNvSpPr>
            <a:spLocks noGrp="1"/>
          </p:cNvSpPr>
          <p:nvPr>
            <p:ph type="ctrTitle"/>
          </p:nvPr>
        </p:nvSpPr>
        <p:spPr>
          <a:xfrm>
            <a:off x="1075531" y="1051956"/>
            <a:ext cx="6453188" cy="2237822"/>
          </a:xfrm>
        </p:spPr>
        <p:txBody>
          <a:bodyPr anchor="b"/>
          <a:lstStyle>
            <a:lvl1pPr algn="ctr">
              <a:defRPr sz="4234"/>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54F057-19D4-AB43-B11C-F15B6486247F}"/>
              </a:ext>
            </a:extLst>
          </p:cNvPr>
          <p:cNvSpPr>
            <a:spLocks noGrp="1"/>
          </p:cNvSpPr>
          <p:nvPr>
            <p:ph type="subTitle" idx="1"/>
          </p:nvPr>
        </p:nvSpPr>
        <p:spPr>
          <a:xfrm>
            <a:off x="1075531" y="3376077"/>
            <a:ext cx="6453188" cy="1551894"/>
          </a:xfrm>
        </p:spPr>
        <p:txBody>
          <a:bodyPr/>
          <a:lstStyle>
            <a:lvl1pPr marL="0" indent="0" algn="ctr">
              <a:buNone/>
              <a:defRPr sz="1694"/>
            </a:lvl1pPr>
            <a:lvl2pPr marL="322646" indent="0" algn="ctr">
              <a:buNone/>
              <a:defRPr sz="1411"/>
            </a:lvl2pPr>
            <a:lvl3pPr marL="645292" indent="0" algn="ctr">
              <a:buNone/>
              <a:defRPr sz="1270"/>
            </a:lvl3pPr>
            <a:lvl4pPr marL="967938" indent="0" algn="ctr">
              <a:buNone/>
              <a:defRPr sz="1129"/>
            </a:lvl4pPr>
            <a:lvl5pPr marL="1290584" indent="0" algn="ctr">
              <a:buNone/>
              <a:defRPr sz="1129"/>
            </a:lvl5pPr>
            <a:lvl6pPr marL="1613230" indent="0" algn="ctr">
              <a:buNone/>
              <a:defRPr sz="1129"/>
            </a:lvl6pPr>
            <a:lvl7pPr marL="1935876" indent="0" algn="ctr">
              <a:buNone/>
              <a:defRPr sz="1129"/>
            </a:lvl7pPr>
            <a:lvl8pPr marL="2258522" indent="0" algn="ctr">
              <a:buNone/>
              <a:defRPr sz="1129"/>
            </a:lvl8pPr>
            <a:lvl9pPr marL="2581168" indent="0" algn="ctr">
              <a:buNone/>
              <a:defRPr sz="1129"/>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747EAF2-F7BC-9844-ABEC-453E4517508A}"/>
              </a:ext>
            </a:extLst>
          </p:cNvPr>
          <p:cNvSpPr>
            <a:spLocks noGrp="1"/>
          </p:cNvSpPr>
          <p:nvPr>
            <p:ph type="dt" sz="half" idx="10"/>
          </p:nvPr>
        </p:nvSpPr>
        <p:spPr/>
        <p:txBody>
          <a:bodyPr/>
          <a:lstStyle/>
          <a:p>
            <a:fld id="{872D8F22-C5D8-B047-9E11-7F05894C7307}" type="datetime1">
              <a:rPr lang="it-IT" smtClean="0"/>
              <a:pPr/>
              <a:t>15/03/23</a:t>
            </a:fld>
            <a:endParaRPr lang="it-IT"/>
          </a:p>
        </p:txBody>
      </p:sp>
      <p:sp>
        <p:nvSpPr>
          <p:cNvPr id="5" name="Segnaposto piè di pagina 4">
            <a:extLst>
              <a:ext uri="{FF2B5EF4-FFF2-40B4-BE49-F238E27FC236}">
                <a16:creationId xmlns:a16="http://schemas.microsoft.com/office/drawing/2014/main" id="{8B931CD7-0130-BE4D-B456-9480FFD40F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28352F-EB6E-1047-8CA4-D5D12A1E55A5}"/>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8463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6FC4A-3CE8-244F-9BDB-20DB527A335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610C35-AC5E-2446-AE95-B6B01BA08404}"/>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7A86A72-808B-B044-9429-AE8448678B59}"/>
              </a:ext>
            </a:extLst>
          </p:cNvPr>
          <p:cNvSpPr>
            <a:spLocks noGrp="1"/>
          </p:cNvSpPr>
          <p:nvPr>
            <p:ph type="dt" sz="half" idx="10"/>
          </p:nvPr>
        </p:nvSpPr>
        <p:spPr/>
        <p:txBody>
          <a:bodyPr/>
          <a:lstStyle/>
          <a:p>
            <a:fld id="{B3A9E556-037E-224A-A5DA-0112DED0E2A3}" type="datetime1">
              <a:rPr lang="it-IT" smtClean="0"/>
              <a:pPr/>
              <a:t>15/03/23</a:t>
            </a:fld>
            <a:endParaRPr lang="it-IT"/>
          </a:p>
        </p:txBody>
      </p:sp>
      <p:sp>
        <p:nvSpPr>
          <p:cNvPr id="5" name="Segnaposto piè di pagina 4">
            <a:extLst>
              <a:ext uri="{FF2B5EF4-FFF2-40B4-BE49-F238E27FC236}">
                <a16:creationId xmlns:a16="http://schemas.microsoft.com/office/drawing/2014/main" id="{2677B9E4-208D-AE47-BEEC-E42A61FA8A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D14CFD-3EBE-1A4A-85D6-500D124D716F}"/>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51910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AC8F4FA-107D-864C-9C18-93F3D796F084}"/>
              </a:ext>
            </a:extLst>
          </p:cNvPr>
          <p:cNvSpPr>
            <a:spLocks noGrp="1"/>
          </p:cNvSpPr>
          <p:nvPr>
            <p:ph type="title" orient="vert"/>
          </p:nvPr>
        </p:nvSpPr>
        <p:spPr>
          <a:xfrm>
            <a:off x="6157417" y="342220"/>
            <a:ext cx="1855291" cy="5447253"/>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47022B-0ADF-DF49-9DCD-37DCBF235726}"/>
              </a:ext>
            </a:extLst>
          </p:cNvPr>
          <p:cNvSpPr>
            <a:spLocks noGrp="1"/>
          </p:cNvSpPr>
          <p:nvPr>
            <p:ph type="body" orient="vert" idx="1"/>
          </p:nvPr>
        </p:nvSpPr>
        <p:spPr>
          <a:xfrm>
            <a:off x="591542" y="342220"/>
            <a:ext cx="5458321" cy="5447253"/>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5B98FC6-C2FC-1B42-90A0-34C3BA189B64}"/>
              </a:ext>
            </a:extLst>
          </p:cNvPr>
          <p:cNvSpPr>
            <a:spLocks noGrp="1"/>
          </p:cNvSpPr>
          <p:nvPr>
            <p:ph type="dt" sz="half" idx="10"/>
          </p:nvPr>
        </p:nvSpPr>
        <p:spPr/>
        <p:txBody>
          <a:bodyPr/>
          <a:lstStyle/>
          <a:p>
            <a:fld id="{39053AA5-923E-E04E-AEA5-441BB54F5693}" type="datetime1">
              <a:rPr lang="it-IT" smtClean="0"/>
              <a:pPr/>
              <a:t>15/03/23</a:t>
            </a:fld>
            <a:endParaRPr lang="it-IT"/>
          </a:p>
        </p:txBody>
      </p:sp>
      <p:sp>
        <p:nvSpPr>
          <p:cNvPr id="5" name="Segnaposto piè di pagina 4">
            <a:extLst>
              <a:ext uri="{FF2B5EF4-FFF2-40B4-BE49-F238E27FC236}">
                <a16:creationId xmlns:a16="http://schemas.microsoft.com/office/drawing/2014/main" id="{ECF488F4-EB96-414D-8C63-2672463AA8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B7CAA4-B0B9-5A48-9F35-4505F990C93B}"/>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267519054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7ECEC8-1BC7-1C4D-A43F-411C8A682F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5FE18D-DD7D-534C-BED1-6553E00F6F98}"/>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E83EB23-007F-A349-B25F-6B86E9C27EB0}"/>
              </a:ext>
            </a:extLst>
          </p:cNvPr>
          <p:cNvSpPr>
            <a:spLocks noGrp="1"/>
          </p:cNvSpPr>
          <p:nvPr>
            <p:ph type="dt" sz="half" idx="10"/>
          </p:nvPr>
        </p:nvSpPr>
        <p:spPr/>
        <p:txBody>
          <a:bodyPr/>
          <a:lstStyle/>
          <a:p>
            <a:fld id="{B0EFBC88-A634-D94A-B6F4-E1C0D93C1647}" type="datetime1">
              <a:rPr lang="it-IT" smtClean="0"/>
              <a:pPr/>
              <a:t>15/03/23</a:t>
            </a:fld>
            <a:endParaRPr lang="it-IT"/>
          </a:p>
        </p:txBody>
      </p:sp>
      <p:sp>
        <p:nvSpPr>
          <p:cNvPr id="5" name="Segnaposto piè di pagina 4">
            <a:extLst>
              <a:ext uri="{FF2B5EF4-FFF2-40B4-BE49-F238E27FC236}">
                <a16:creationId xmlns:a16="http://schemas.microsoft.com/office/drawing/2014/main" id="{27D97B7B-1F38-D840-9600-B3C524B781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825E5A-7B75-9A47-A131-F0BE094FDF7B}"/>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12539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405D9-E607-7645-90AF-8EE9AA522B2D}"/>
              </a:ext>
            </a:extLst>
          </p:cNvPr>
          <p:cNvSpPr>
            <a:spLocks noGrp="1"/>
          </p:cNvSpPr>
          <p:nvPr>
            <p:ph type="title"/>
          </p:nvPr>
        </p:nvSpPr>
        <p:spPr>
          <a:xfrm>
            <a:off x="587061" y="1602484"/>
            <a:ext cx="7421166" cy="2673781"/>
          </a:xfrm>
        </p:spPr>
        <p:txBody>
          <a:bodyPr anchor="b"/>
          <a:lstStyle>
            <a:lvl1pPr>
              <a:defRPr sz="4234"/>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143315E-9159-5C40-ADD2-9F45556FAC76}"/>
              </a:ext>
            </a:extLst>
          </p:cNvPr>
          <p:cNvSpPr>
            <a:spLocks noGrp="1"/>
          </p:cNvSpPr>
          <p:nvPr>
            <p:ph type="body" idx="1"/>
          </p:nvPr>
        </p:nvSpPr>
        <p:spPr>
          <a:xfrm>
            <a:off x="587061" y="4301560"/>
            <a:ext cx="7421166" cy="1406078"/>
          </a:xfrm>
        </p:spPr>
        <p:txBody>
          <a:bodyPr/>
          <a:lstStyle>
            <a:lvl1pPr marL="0" indent="0">
              <a:buNone/>
              <a:defRPr sz="1694">
                <a:solidFill>
                  <a:schemeClr val="tx1">
                    <a:tint val="75000"/>
                  </a:schemeClr>
                </a:solidFill>
              </a:defRPr>
            </a:lvl1pPr>
            <a:lvl2pPr marL="322646" indent="0">
              <a:buNone/>
              <a:defRPr sz="1411">
                <a:solidFill>
                  <a:schemeClr val="tx1">
                    <a:tint val="75000"/>
                  </a:schemeClr>
                </a:solidFill>
              </a:defRPr>
            </a:lvl2pPr>
            <a:lvl3pPr marL="645292" indent="0">
              <a:buNone/>
              <a:defRPr sz="1270">
                <a:solidFill>
                  <a:schemeClr val="tx1">
                    <a:tint val="75000"/>
                  </a:schemeClr>
                </a:solidFill>
              </a:defRPr>
            </a:lvl3pPr>
            <a:lvl4pPr marL="967938" indent="0">
              <a:buNone/>
              <a:defRPr sz="1129">
                <a:solidFill>
                  <a:schemeClr val="tx1">
                    <a:tint val="75000"/>
                  </a:schemeClr>
                </a:solidFill>
              </a:defRPr>
            </a:lvl4pPr>
            <a:lvl5pPr marL="1290584" indent="0">
              <a:buNone/>
              <a:defRPr sz="1129">
                <a:solidFill>
                  <a:schemeClr val="tx1">
                    <a:tint val="75000"/>
                  </a:schemeClr>
                </a:solidFill>
              </a:defRPr>
            </a:lvl5pPr>
            <a:lvl6pPr marL="1613230" indent="0">
              <a:buNone/>
              <a:defRPr sz="1129">
                <a:solidFill>
                  <a:schemeClr val="tx1">
                    <a:tint val="75000"/>
                  </a:schemeClr>
                </a:solidFill>
              </a:defRPr>
            </a:lvl6pPr>
            <a:lvl7pPr marL="1935876" indent="0">
              <a:buNone/>
              <a:defRPr sz="1129">
                <a:solidFill>
                  <a:schemeClr val="tx1">
                    <a:tint val="75000"/>
                  </a:schemeClr>
                </a:solidFill>
              </a:defRPr>
            </a:lvl7pPr>
            <a:lvl8pPr marL="2258522" indent="0">
              <a:buNone/>
              <a:defRPr sz="1129">
                <a:solidFill>
                  <a:schemeClr val="tx1">
                    <a:tint val="75000"/>
                  </a:schemeClr>
                </a:solidFill>
              </a:defRPr>
            </a:lvl8pPr>
            <a:lvl9pPr marL="2581168" indent="0">
              <a:buNone/>
              <a:defRPr sz="1129">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4D378C8-E5B1-FB40-895D-21C4E970884A}"/>
              </a:ext>
            </a:extLst>
          </p:cNvPr>
          <p:cNvSpPr>
            <a:spLocks noGrp="1"/>
          </p:cNvSpPr>
          <p:nvPr>
            <p:ph type="dt" sz="half" idx="10"/>
          </p:nvPr>
        </p:nvSpPr>
        <p:spPr/>
        <p:txBody>
          <a:bodyPr/>
          <a:lstStyle/>
          <a:p>
            <a:fld id="{31CF5611-A616-4244-8BBB-2AF8F8A542BE}" type="datetime1">
              <a:rPr lang="it-IT" smtClean="0"/>
              <a:pPr/>
              <a:t>15/03/23</a:t>
            </a:fld>
            <a:endParaRPr lang="it-IT"/>
          </a:p>
        </p:txBody>
      </p:sp>
      <p:sp>
        <p:nvSpPr>
          <p:cNvPr id="5" name="Segnaposto piè di pagina 4">
            <a:extLst>
              <a:ext uri="{FF2B5EF4-FFF2-40B4-BE49-F238E27FC236}">
                <a16:creationId xmlns:a16="http://schemas.microsoft.com/office/drawing/2014/main" id="{785AF292-7293-F644-8304-AF957BA69E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DD12BA-3C02-3148-8151-8EAC6CC1881E}"/>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0177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A1CB20-20E0-B04D-A3F9-25009018659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A108D4-3F52-8D45-85F5-B22CB1761211}"/>
              </a:ext>
            </a:extLst>
          </p:cNvPr>
          <p:cNvSpPr>
            <a:spLocks noGrp="1"/>
          </p:cNvSpPr>
          <p:nvPr>
            <p:ph sz="half" idx="1"/>
          </p:nvPr>
        </p:nvSpPr>
        <p:spPr>
          <a:xfrm>
            <a:off x="591542" y="1711101"/>
            <a:ext cx="3656806" cy="4078372"/>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C33FDA0-A64C-FF4B-96E4-1F1B7B409508}"/>
              </a:ext>
            </a:extLst>
          </p:cNvPr>
          <p:cNvSpPr>
            <a:spLocks noGrp="1"/>
          </p:cNvSpPr>
          <p:nvPr>
            <p:ph sz="half" idx="2"/>
          </p:nvPr>
        </p:nvSpPr>
        <p:spPr>
          <a:xfrm>
            <a:off x="4355902" y="1711101"/>
            <a:ext cx="3656806" cy="4078372"/>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1B41E2C-280C-D74E-8FBE-F97CFCBDD5A6}"/>
              </a:ext>
            </a:extLst>
          </p:cNvPr>
          <p:cNvSpPr>
            <a:spLocks noGrp="1"/>
          </p:cNvSpPr>
          <p:nvPr>
            <p:ph type="dt" sz="half" idx="10"/>
          </p:nvPr>
        </p:nvSpPr>
        <p:spPr/>
        <p:txBody>
          <a:bodyPr/>
          <a:lstStyle/>
          <a:p>
            <a:fld id="{39053AA5-923E-E04E-AEA5-441BB54F5693}" type="datetime1">
              <a:rPr lang="it-IT" smtClean="0"/>
              <a:pPr/>
              <a:t>15/03/23</a:t>
            </a:fld>
            <a:endParaRPr lang="it-IT"/>
          </a:p>
        </p:txBody>
      </p:sp>
      <p:sp>
        <p:nvSpPr>
          <p:cNvPr id="6" name="Segnaposto piè di pagina 5">
            <a:extLst>
              <a:ext uri="{FF2B5EF4-FFF2-40B4-BE49-F238E27FC236}">
                <a16:creationId xmlns:a16="http://schemas.microsoft.com/office/drawing/2014/main" id="{4FD14A98-C610-0043-9DA9-06F4F1FE75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643A6DD-2492-844B-AE59-06896627670D}"/>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8086339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E8717-9187-764E-9822-3AF81F620CA6}"/>
              </a:ext>
            </a:extLst>
          </p:cNvPr>
          <p:cNvSpPr>
            <a:spLocks noGrp="1"/>
          </p:cNvSpPr>
          <p:nvPr>
            <p:ph type="title"/>
          </p:nvPr>
        </p:nvSpPr>
        <p:spPr>
          <a:xfrm>
            <a:off x="592663" y="342220"/>
            <a:ext cx="7421166" cy="1242409"/>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7976473-1874-4847-BB7D-2DA5F4B120B9}"/>
              </a:ext>
            </a:extLst>
          </p:cNvPr>
          <p:cNvSpPr>
            <a:spLocks noGrp="1"/>
          </p:cNvSpPr>
          <p:nvPr>
            <p:ph type="body" idx="1"/>
          </p:nvPr>
        </p:nvSpPr>
        <p:spPr>
          <a:xfrm>
            <a:off x="592663" y="1575701"/>
            <a:ext cx="3640001" cy="772227"/>
          </a:xfrm>
        </p:spPr>
        <p:txBody>
          <a:bodyPr anchor="b"/>
          <a:lstStyle>
            <a:lvl1pPr marL="0" indent="0">
              <a:buNone/>
              <a:defRPr sz="1694" b="1"/>
            </a:lvl1pPr>
            <a:lvl2pPr marL="322646" indent="0">
              <a:buNone/>
              <a:defRPr sz="1411" b="1"/>
            </a:lvl2pPr>
            <a:lvl3pPr marL="645292" indent="0">
              <a:buNone/>
              <a:defRPr sz="1270" b="1"/>
            </a:lvl3pPr>
            <a:lvl4pPr marL="967938" indent="0">
              <a:buNone/>
              <a:defRPr sz="1129" b="1"/>
            </a:lvl4pPr>
            <a:lvl5pPr marL="1290584" indent="0">
              <a:buNone/>
              <a:defRPr sz="1129" b="1"/>
            </a:lvl5pPr>
            <a:lvl6pPr marL="1613230" indent="0">
              <a:buNone/>
              <a:defRPr sz="1129" b="1"/>
            </a:lvl6pPr>
            <a:lvl7pPr marL="1935876" indent="0">
              <a:buNone/>
              <a:defRPr sz="1129" b="1"/>
            </a:lvl7pPr>
            <a:lvl8pPr marL="2258522" indent="0">
              <a:buNone/>
              <a:defRPr sz="1129" b="1"/>
            </a:lvl8pPr>
            <a:lvl9pPr marL="2581168" indent="0">
              <a:buNone/>
              <a:defRPr sz="1129"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536FE07-28D1-2A42-ABBD-C02E46F204B9}"/>
              </a:ext>
            </a:extLst>
          </p:cNvPr>
          <p:cNvSpPr>
            <a:spLocks noGrp="1"/>
          </p:cNvSpPr>
          <p:nvPr>
            <p:ph sz="half" idx="2"/>
          </p:nvPr>
        </p:nvSpPr>
        <p:spPr>
          <a:xfrm>
            <a:off x="592663" y="2347928"/>
            <a:ext cx="3640001" cy="3453449"/>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C44F9F4A-8216-944C-8B3B-8F7F45839136}"/>
              </a:ext>
            </a:extLst>
          </p:cNvPr>
          <p:cNvSpPr>
            <a:spLocks noGrp="1"/>
          </p:cNvSpPr>
          <p:nvPr>
            <p:ph type="body" sz="quarter" idx="3"/>
          </p:nvPr>
        </p:nvSpPr>
        <p:spPr>
          <a:xfrm>
            <a:off x="4355902" y="1575701"/>
            <a:ext cx="3657927" cy="772227"/>
          </a:xfrm>
        </p:spPr>
        <p:txBody>
          <a:bodyPr anchor="b"/>
          <a:lstStyle>
            <a:lvl1pPr marL="0" indent="0">
              <a:buNone/>
              <a:defRPr sz="1694" b="1"/>
            </a:lvl1pPr>
            <a:lvl2pPr marL="322646" indent="0">
              <a:buNone/>
              <a:defRPr sz="1411" b="1"/>
            </a:lvl2pPr>
            <a:lvl3pPr marL="645292" indent="0">
              <a:buNone/>
              <a:defRPr sz="1270" b="1"/>
            </a:lvl3pPr>
            <a:lvl4pPr marL="967938" indent="0">
              <a:buNone/>
              <a:defRPr sz="1129" b="1"/>
            </a:lvl4pPr>
            <a:lvl5pPr marL="1290584" indent="0">
              <a:buNone/>
              <a:defRPr sz="1129" b="1"/>
            </a:lvl5pPr>
            <a:lvl6pPr marL="1613230" indent="0">
              <a:buNone/>
              <a:defRPr sz="1129" b="1"/>
            </a:lvl6pPr>
            <a:lvl7pPr marL="1935876" indent="0">
              <a:buNone/>
              <a:defRPr sz="1129" b="1"/>
            </a:lvl7pPr>
            <a:lvl8pPr marL="2258522" indent="0">
              <a:buNone/>
              <a:defRPr sz="1129" b="1"/>
            </a:lvl8pPr>
            <a:lvl9pPr marL="2581168" indent="0">
              <a:buNone/>
              <a:defRPr sz="1129"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BD983FF6-6288-394A-89CC-381215866CBD}"/>
              </a:ext>
            </a:extLst>
          </p:cNvPr>
          <p:cNvSpPr>
            <a:spLocks noGrp="1"/>
          </p:cNvSpPr>
          <p:nvPr>
            <p:ph sz="quarter" idx="4"/>
          </p:nvPr>
        </p:nvSpPr>
        <p:spPr>
          <a:xfrm>
            <a:off x="4355902" y="2347928"/>
            <a:ext cx="3657927" cy="3453449"/>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8C0E1D9B-C788-ED4F-95A9-8F4394E0B328}"/>
              </a:ext>
            </a:extLst>
          </p:cNvPr>
          <p:cNvSpPr>
            <a:spLocks noGrp="1"/>
          </p:cNvSpPr>
          <p:nvPr>
            <p:ph type="dt" sz="half" idx="10"/>
          </p:nvPr>
        </p:nvSpPr>
        <p:spPr/>
        <p:txBody>
          <a:bodyPr/>
          <a:lstStyle/>
          <a:p>
            <a:fld id="{85A48E68-8B4C-6041-A064-51020BD57CA9}" type="datetime1">
              <a:rPr lang="it-IT" smtClean="0"/>
              <a:pPr/>
              <a:t>15/03/23</a:t>
            </a:fld>
            <a:endParaRPr lang="it-IT"/>
          </a:p>
        </p:txBody>
      </p:sp>
      <p:sp>
        <p:nvSpPr>
          <p:cNvPr id="8" name="Segnaposto piè di pagina 7">
            <a:extLst>
              <a:ext uri="{FF2B5EF4-FFF2-40B4-BE49-F238E27FC236}">
                <a16:creationId xmlns:a16="http://schemas.microsoft.com/office/drawing/2014/main" id="{AFD66345-73D3-5946-9F3F-045A1C638D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DEA122-540A-E44D-9C79-633C5524BE5A}"/>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49205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432442-2D09-3147-8030-4886350186B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4C0E577-8B38-DA44-B1B9-2674BE256DCF}"/>
              </a:ext>
            </a:extLst>
          </p:cNvPr>
          <p:cNvSpPr>
            <a:spLocks noGrp="1"/>
          </p:cNvSpPr>
          <p:nvPr>
            <p:ph type="dt" sz="half" idx="10"/>
          </p:nvPr>
        </p:nvSpPr>
        <p:spPr/>
        <p:txBody>
          <a:bodyPr/>
          <a:lstStyle/>
          <a:p>
            <a:fld id="{6C53F825-9BDE-3D4A-8E2E-8127D31C4ABB}" type="datetime1">
              <a:rPr lang="it-IT" smtClean="0"/>
              <a:pPr/>
              <a:t>15/03/23</a:t>
            </a:fld>
            <a:endParaRPr lang="it-IT"/>
          </a:p>
        </p:txBody>
      </p:sp>
      <p:sp>
        <p:nvSpPr>
          <p:cNvPr id="4" name="Segnaposto piè di pagina 3">
            <a:extLst>
              <a:ext uri="{FF2B5EF4-FFF2-40B4-BE49-F238E27FC236}">
                <a16:creationId xmlns:a16="http://schemas.microsoft.com/office/drawing/2014/main" id="{DB234C9F-A857-6D47-BFAF-602632BA0C8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6807CA8-E779-5841-B3AB-9B31BA8EA5A1}"/>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30301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DB1BC6-D0B3-184E-AC6C-3FE977881318}"/>
              </a:ext>
            </a:extLst>
          </p:cNvPr>
          <p:cNvSpPr>
            <a:spLocks noGrp="1"/>
          </p:cNvSpPr>
          <p:nvPr>
            <p:ph type="dt" sz="half" idx="10"/>
          </p:nvPr>
        </p:nvSpPr>
        <p:spPr/>
        <p:txBody>
          <a:bodyPr/>
          <a:lstStyle/>
          <a:p>
            <a:fld id="{39053AA5-923E-E04E-AEA5-441BB54F5693}" type="datetime1">
              <a:rPr lang="it-IT" smtClean="0"/>
              <a:pPr/>
              <a:t>15/03/23</a:t>
            </a:fld>
            <a:endParaRPr lang="it-IT"/>
          </a:p>
        </p:txBody>
      </p:sp>
      <p:sp>
        <p:nvSpPr>
          <p:cNvPr id="3" name="Segnaposto piè di pagina 2">
            <a:extLst>
              <a:ext uri="{FF2B5EF4-FFF2-40B4-BE49-F238E27FC236}">
                <a16:creationId xmlns:a16="http://schemas.microsoft.com/office/drawing/2014/main" id="{454BAC78-164E-AA4E-925F-63B9A774EAA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1D6E599-0988-4C4A-B193-F7C3D51336CD}"/>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252082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8CB6E-8760-1749-9B1C-1C472DEF9CC7}"/>
              </a:ext>
            </a:extLst>
          </p:cNvPr>
          <p:cNvSpPr>
            <a:spLocks noGrp="1"/>
          </p:cNvSpPr>
          <p:nvPr>
            <p:ph type="title"/>
          </p:nvPr>
        </p:nvSpPr>
        <p:spPr>
          <a:xfrm>
            <a:off x="592663" y="428519"/>
            <a:ext cx="2775094" cy="1499817"/>
          </a:xfrm>
        </p:spPr>
        <p:txBody>
          <a:bodyPr anchor="b"/>
          <a:lstStyle>
            <a:lvl1pPr>
              <a:defRPr sz="2258"/>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E47981-5E17-734A-89F4-80E564A12818}"/>
              </a:ext>
            </a:extLst>
          </p:cNvPr>
          <p:cNvSpPr>
            <a:spLocks noGrp="1"/>
          </p:cNvSpPr>
          <p:nvPr>
            <p:ph idx="1"/>
          </p:nvPr>
        </p:nvSpPr>
        <p:spPr>
          <a:xfrm>
            <a:off x="3657927" y="925483"/>
            <a:ext cx="4355902" cy="4567896"/>
          </a:xfrm>
        </p:spPr>
        <p:txBody>
          <a:bodyPr/>
          <a:lstStyle>
            <a:lvl1pPr>
              <a:defRPr sz="2258"/>
            </a:lvl1pPr>
            <a:lvl2pPr>
              <a:defRPr sz="1976"/>
            </a:lvl2pPr>
            <a:lvl3pPr>
              <a:defRPr sz="1694"/>
            </a:lvl3pPr>
            <a:lvl4pPr>
              <a:defRPr sz="1411"/>
            </a:lvl4pPr>
            <a:lvl5pPr>
              <a:defRPr sz="1411"/>
            </a:lvl5pPr>
            <a:lvl6pPr>
              <a:defRPr sz="1411"/>
            </a:lvl6pPr>
            <a:lvl7pPr>
              <a:defRPr sz="1411"/>
            </a:lvl7pPr>
            <a:lvl8pPr>
              <a:defRPr sz="1411"/>
            </a:lvl8pPr>
            <a:lvl9pPr>
              <a:defRPr sz="1411"/>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8D36D3DF-9367-BA46-A6FE-860110734A93}"/>
              </a:ext>
            </a:extLst>
          </p:cNvPr>
          <p:cNvSpPr>
            <a:spLocks noGrp="1"/>
          </p:cNvSpPr>
          <p:nvPr>
            <p:ph type="body" sz="half" idx="2"/>
          </p:nvPr>
        </p:nvSpPr>
        <p:spPr>
          <a:xfrm>
            <a:off x="592663" y="1928336"/>
            <a:ext cx="2775094" cy="3572482"/>
          </a:xfrm>
        </p:spPr>
        <p:txBody>
          <a:bodyPr/>
          <a:lstStyle>
            <a:lvl1pPr marL="0" indent="0">
              <a:buNone/>
              <a:defRPr sz="1129"/>
            </a:lvl1pPr>
            <a:lvl2pPr marL="322646" indent="0">
              <a:buNone/>
              <a:defRPr sz="988"/>
            </a:lvl2pPr>
            <a:lvl3pPr marL="645292" indent="0">
              <a:buNone/>
              <a:defRPr sz="847"/>
            </a:lvl3pPr>
            <a:lvl4pPr marL="967938" indent="0">
              <a:buNone/>
              <a:defRPr sz="706"/>
            </a:lvl4pPr>
            <a:lvl5pPr marL="1290584" indent="0">
              <a:buNone/>
              <a:defRPr sz="706"/>
            </a:lvl5pPr>
            <a:lvl6pPr marL="1613230" indent="0">
              <a:buNone/>
              <a:defRPr sz="706"/>
            </a:lvl6pPr>
            <a:lvl7pPr marL="1935876" indent="0">
              <a:buNone/>
              <a:defRPr sz="706"/>
            </a:lvl7pPr>
            <a:lvl8pPr marL="2258522" indent="0">
              <a:buNone/>
              <a:defRPr sz="706"/>
            </a:lvl8pPr>
            <a:lvl9pPr marL="2581168" indent="0">
              <a:buNone/>
              <a:defRPr sz="706"/>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ADDBC99-72F9-7347-B3F8-5E11823CBB39}"/>
              </a:ext>
            </a:extLst>
          </p:cNvPr>
          <p:cNvSpPr>
            <a:spLocks noGrp="1"/>
          </p:cNvSpPr>
          <p:nvPr>
            <p:ph type="dt" sz="half" idx="10"/>
          </p:nvPr>
        </p:nvSpPr>
        <p:spPr/>
        <p:txBody>
          <a:bodyPr/>
          <a:lstStyle/>
          <a:p>
            <a:fld id="{CB324358-1CD5-DC43-9707-F858896EB8FC}" type="datetime1">
              <a:rPr lang="it-IT" smtClean="0"/>
              <a:pPr/>
              <a:t>15/03/23</a:t>
            </a:fld>
            <a:endParaRPr lang="it-IT"/>
          </a:p>
        </p:txBody>
      </p:sp>
      <p:sp>
        <p:nvSpPr>
          <p:cNvPr id="6" name="Segnaposto piè di pagina 5">
            <a:extLst>
              <a:ext uri="{FF2B5EF4-FFF2-40B4-BE49-F238E27FC236}">
                <a16:creationId xmlns:a16="http://schemas.microsoft.com/office/drawing/2014/main" id="{ED881EEA-FE79-384B-9BE5-1DB338B988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EF27E56-1C51-1140-B1F9-F6AD85B2E873}"/>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251447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71312-DA4A-334D-8F4A-1A04DD4F3E8A}"/>
              </a:ext>
            </a:extLst>
          </p:cNvPr>
          <p:cNvSpPr>
            <a:spLocks noGrp="1"/>
          </p:cNvSpPr>
          <p:nvPr>
            <p:ph type="title"/>
          </p:nvPr>
        </p:nvSpPr>
        <p:spPr>
          <a:xfrm>
            <a:off x="592663" y="428519"/>
            <a:ext cx="2775094" cy="1499817"/>
          </a:xfrm>
        </p:spPr>
        <p:txBody>
          <a:bodyPr anchor="b"/>
          <a:lstStyle>
            <a:lvl1pPr>
              <a:defRPr sz="2258"/>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BD532A1-0B9C-8C4A-B895-54BD5B56BC77}"/>
              </a:ext>
            </a:extLst>
          </p:cNvPr>
          <p:cNvSpPr>
            <a:spLocks noGrp="1"/>
          </p:cNvSpPr>
          <p:nvPr>
            <p:ph type="pic" idx="1"/>
          </p:nvPr>
        </p:nvSpPr>
        <p:spPr>
          <a:xfrm>
            <a:off x="3657927" y="925483"/>
            <a:ext cx="4355902" cy="4567896"/>
          </a:xfrm>
        </p:spPr>
        <p:txBody>
          <a:bodyPr/>
          <a:lstStyle>
            <a:lvl1pPr marL="0" indent="0">
              <a:buNone/>
              <a:defRPr sz="2258"/>
            </a:lvl1pPr>
            <a:lvl2pPr marL="322646" indent="0">
              <a:buNone/>
              <a:defRPr sz="1976"/>
            </a:lvl2pPr>
            <a:lvl3pPr marL="645292" indent="0">
              <a:buNone/>
              <a:defRPr sz="1694"/>
            </a:lvl3pPr>
            <a:lvl4pPr marL="967938" indent="0">
              <a:buNone/>
              <a:defRPr sz="1411"/>
            </a:lvl4pPr>
            <a:lvl5pPr marL="1290584" indent="0">
              <a:buNone/>
              <a:defRPr sz="1411"/>
            </a:lvl5pPr>
            <a:lvl6pPr marL="1613230" indent="0">
              <a:buNone/>
              <a:defRPr sz="1411"/>
            </a:lvl6pPr>
            <a:lvl7pPr marL="1935876" indent="0">
              <a:buNone/>
              <a:defRPr sz="1411"/>
            </a:lvl7pPr>
            <a:lvl8pPr marL="2258522" indent="0">
              <a:buNone/>
              <a:defRPr sz="1411"/>
            </a:lvl8pPr>
            <a:lvl9pPr marL="2581168" indent="0">
              <a:buNone/>
              <a:defRPr sz="1411"/>
            </a:lvl9pPr>
          </a:lstStyle>
          <a:p>
            <a:endParaRPr lang="it-IT"/>
          </a:p>
        </p:txBody>
      </p:sp>
      <p:sp>
        <p:nvSpPr>
          <p:cNvPr id="4" name="Segnaposto testo 3">
            <a:extLst>
              <a:ext uri="{FF2B5EF4-FFF2-40B4-BE49-F238E27FC236}">
                <a16:creationId xmlns:a16="http://schemas.microsoft.com/office/drawing/2014/main" id="{750ED111-3B3D-CB42-91EF-D05F1B265DFF}"/>
              </a:ext>
            </a:extLst>
          </p:cNvPr>
          <p:cNvSpPr>
            <a:spLocks noGrp="1"/>
          </p:cNvSpPr>
          <p:nvPr>
            <p:ph type="body" sz="half" idx="2"/>
          </p:nvPr>
        </p:nvSpPr>
        <p:spPr>
          <a:xfrm>
            <a:off x="592663" y="1928336"/>
            <a:ext cx="2775094" cy="3572482"/>
          </a:xfrm>
        </p:spPr>
        <p:txBody>
          <a:bodyPr/>
          <a:lstStyle>
            <a:lvl1pPr marL="0" indent="0">
              <a:buNone/>
              <a:defRPr sz="1129"/>
            </a:lvl1pPr>
            <a:lvl2pPr marL="322646" indent="0">
              <a:buNone/>
              <a:defRPr sz="988"/>
            </a:lvl2pPr>
            <a:lvl3pPr marL="645292" indent="0">
              <a:buNone/>
              <a:defRPr sz="847"/>
            </a:lvl3pPr>
            <a:lvl4pPr marL="967938" indent="0">
              <a:buNone/>
              <a:defRPr sz="706"/>
            </a:lvl4pPr>
            <a:lvl5pPr marL="1290584" indent="0">
              <a:buNone/>
              <a:defRPr sz="706"/>
            </a:lvl5pPr>
            <a:lvl6pPr marL="1613230" indent="0">
              <a:buNone/>
              <a:defRPr sz="706"/>
            </a:lvl6pPr>
            <a:lvl7pPr marL="1935876" indent="0">
              <a:buNone/>
              <a:defRPr sz="706"/>
            </a:lvl7pPr>
            <a:lvl8pPr marL="2258522" indent="0">
              <a:buNone/>
              <a:defRPr sz="706"/>
            </a:lvl8pPr>
            <a:lvl9pPr marL="2581168" indent="0">
              <a:buNone/>
              <a:defRPr sz="706"/>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17F5068-AF42-0A49-9DFE-35DA9B4B9BCC}"/>
              </a:ext>
            </a:extLst>
          </p:cNvPr>
          <p:cNvSpPr>
            <a:spLocks noGrp="1"/>
          </p:cNvSpPr>
          <p:nvPr>
            <p:ph type="dt" sz="half" idx="10"/>
          </p:nvPr>
        </p:nvSpPr>
        <p:spPr/>
        <p:txBody>
          <a:bodyPr/>
          <a:lstStyle/>
          <a:p>
            <a:fld id="{4FA62E37-7718-D04C-A49E-F63B4C91F0A6}" type="datetime1">
              <a:rPr lang="it-IT" smtClean="0"/>
              <a:pPr/>
              <a:t>15/03/23</a:t>
            </a:fld>
            <a:endParaRPr lang="it-IT"/>
          </a:p>
        </p:txBody>
      </p:sp>
      <p:sp>
        <p:nvSpPr>
          <p:cNvPr id="6" name="Segnaposto piè di pagina 5">
            <a:extLst>
              <a:ext uri="{FF2B5EF4-FFF2-40B4-BE49-F238E27FC236}">
                <a16:creationId xmlns:a16="http://schemas.microsoft.com/office/drawing/2014/main" id="{F98BDBF4-1DDF-4C49-86DF-2FEB6E2FB11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5D43F4-16FD-D748-8CC7-44D93A69D502}"/>
              </a:ext>
            </a:extLst>
          </p:cNvPr>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82702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B691155-10EE-EE44-8058-5ABC2A9D21C5}"/>
              </a:ext>
            </a:extLst>
          </p:cNvPr>
          <p:cNvSpPr>
            <a:spLocks noGrp="1"/>
          </p:cNvSpPr>
          <p:nvPr>
            <p:ph type="title"/>
          </p:nvPr>
        </p:nvSpPr>
        <p:spPr>
          <a:xfrm>
            <a:off x="591542" y="342220"/>
            <a:ext cx="7421166" cy="1242409"/>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D840561-690E-2D4C-9848-A2E1D9431C4E}"/>
              </a:ext>
            </a:extLst>
          </p:cNvPr>
          <p:cNvSpPr>
            <a:spLocks noGrp="1"/>
          </p:cNvSpPr>
          <p:nvPr>
            <p:ph type="body" idx="1"/>
          </p:nvPr>
        </p:nvSpPr>
        <p:spPr>
          <a:xfrm>
            <a:off x="591542" y="1711101"/>
            <a:ext cx="7421166" cy="4078372"/>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25D0DEF-00C2-434D-9B94-98957BA6ED8D}"/>
              </a:ext>
            </a:extLst>
          </p:cNvPr>
          <p:cNvSpPr>
            <a:spLocks noGrp="1"/>
          </p:cNvSpPr>
          <p:nvPr>
            <p:ph type="dt" sz="half" idx="2"/>
          </p:nvPr>
        </p:nvSpPr>
        <p:spPr>
          <a:xfrm>
            <a:off x="591542" y="5957608"/>
            <a:ext cx="1935956" cy="342220"/>
          </a:xfrm>
          <a:prstGeom prst="rect">
            <a:avLst/>
          </a:prstGeom>
        </p:spPr>
        <p:txBody>
          <a:bodyPr vert="horz" lIns="91440" tIns="45720" rIns="91440" bIns="45720" rtlCol="0" anchor="ctr"/>
          <a:lstStyle>
            <a:lvl1pPr algn="l">
              <a:defRPr sz="847">
                <a:solidFill>
                  <a:schemeClr val="tx1">
                    <a:tint val="75000"/>
                  </a:schemeClr>
                </a:solidFill>
              </a:defRPr>
            </a:lvl1pPr>
          </a:lstStyle>
          <a:p>
            <a:fld id="{39053AA5-923E-E04E-AEA5-441BB54F5693}" type="datetime1">
              <a:rPr lang="it-IT" smtClean="0"/>
              <a:pPr/>
              <a:t>15/03/23</a:t>
            </a:fld>
            <a:endParaRPr lang="it-IT"/>
          </a:p>
        </p:txBody>
      </p:sp>
      <p:sp>
        <p:nvSpPr>
          <p:cNvPr id="5" name="Segnaposto piè di pagina 4">
            <a:extLst>
              <a:ext uri="{FF2B5EF4-FFF2-40B4-BE49-F238E27FC236}">
                <a16:creationId xmlns:a16="http://schemas.microsoft.com/office/drawing/2014/main" id="{2937057E-0273-5E45-9505-6F772DCA3138}"/>
              </a:ext>
            </a:extLst>
          </p:cNvPr>
          <p:cNvSpPr>
            <a:spLocks noGrp="1"/>
          </p:cNvSpPr>
          <p:nvPr>
            <p:ph type="ftr" sz="quarter" idx="3"/>
          </p:nvPr>
        </p:nvSpPr>
        <p:spPr>
          <a:xfrm>
            <a:off x="2850158" y="5957608"/>
            <a:ext cx="2903934" cy="342220"/>
          </a:xfrm>
          <a:prstGeom prst="rect">
            <a:avLst/>
          </a:prstGeom>
        </p:spPr>
        <p:txBody>
          <a:bodyPr vert="horz" lIns="91440" tIns="45720" rIns="91440" bIns="45720" rtlCol="0" anchor="ctr"/>
          <a:lstStyle>
            <a:lvl1pPr algn="ctr">
              <a:defRPr sz="847">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5219560-74AF-3145-B2B6-1D5B36B6CC8D}"/>
              </a:ext>
            </a:extLst>
          </p:cNvPr>
          <p:cNvSpPr>
            <a:spLocks noGrp="1"/>
          </p:cNvSpPr>
          <p:nvPr>
            <p:ph type="sldNum" sz="quarter" idx="4"/>
          </p:nvPr>
        </p:nvSpPr>
        <p:spPr>
          <a:xfrm>
            <a:off x="6076752" y="5957608"/>
            <a:ext cx="1935956" cy="342220"/>
          </a:xfrm>
          <a:prstGeom prst="rect">
            <a:avLst/>
          </a:prstGeom>
        </p:spPr>
        <p:txBody>
          <a:bodyPr vert="horz" lIns="91440" tIns="45720" rIns="91440" bIns="45720" rtlCol="0" anchor="ctr"/>
          <a:lstStyle>
            <a:lvl1pPr algn="r">
              <a:defRPr sz="847">
                <a:solidFill>
                  <a:schemeClr val="tx1">
                    <a:tint val="75000"/>
                  </a:schemeClr>
                </a:solidFill>
              </a:defRPr>
            </a:lvl1pPr>
          </a:lstStyle>
          <a:p>
            <a:fld id="{75A603B9-3BC4-0646-B3B0-54008A598299}" type="slidenum">
              <a:rPr lang="it-IT" smtClean="0"/>
              <a:pPr/>
              <a:t>‹N›</a:t>
            </a:fld>
            <a:endParaRPr lang="it-IT"/>
          </a:p>
        </p:txBody>
      </p:sp>
    </p:spTree>
    <p:extLst>
      <p:ext uri="{BB962C8B-B14F-4D97-AF65-F5344CB8AC3E}">
        <p14:creationId xmlns:p14="http://schemas.microsoft.com/office/powerpoint/2010/main" val="2666464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45292" rtl="0" eaLnBrk="1" latinLnBrk="0" hangingPunct="1">
        <a:lnSpc>
          <a:spcPct val="90000"/>
        </a:lnSpc>
        <a:spcBef>
          <a:spcPct val="0"/>
        </a:spcBef>
        <a:buNone/>
        <a:defRPr sz="3105" kern="1200">
          <a:solidFill>
            <a:schemeClr val="tx1"/>
          </a:solidFill>
          <a:latin typeface="+mj-lt"/>
          <a:ea typeface="+mj-ea"/>
          <a:cs typeface="+mj-cs"/>
        </a:defRPr>
      </a:lvl1pPr>
    </p:titleStyle>
    <p:bodyStyle>
      <a:lvl1pPr marL="161323" indent="-161323" algn="l" defTabSz="645292" rtl="0" eaLnBrk="1" latinLnBrk="0" hangingPunct="1">
        <a:lnSpc>
          <a:spcPct val="90000"/>
        </a:lnSpc>
        <a:spcBef>
          <a:spcPts val="706"/>
        </a:spcBef>
        <a:buFont typeface="Arial" panose="020B0604020202020204" pitchFamily="34" charset="0"/>
        <a:buChar char="•"/>
        <a:defRPr sz="1976" kern="1200">
          <a:solidFill>
            <a:schemeClr val="tx1"/>
          </a:solidFill>
          <a:latin typeface="+mn-lt"/>
          <a:ea typeface="+mn-ea"/>
          <a:cs typeface="+mn-cs"/>
        </a:defRPr>
      </a:lvl1pPr>
      <a:lvl2pPr marL="483969" indent="-161323" algn="l" defTabSz="645292" rtl="0" eaLnBrk="1" latinLnBrk="0" hangingPunct="1">
        <a:lnSpc>
          <a:spcPct val="90000"/>
        </a:lnSpc>
        <a:spcBef>
          <a:spcPts val="353"/>
        </a:spcBef>
        <a:buFont typeface="Arial" panose="020B0604020202020204" pitchFamily="34" charset="0"/>
        <a:buChar char="•"/>
        <a:defRPr sz="1694" kern="1200">
          <a:solidFill>
            <a:schemeClr val="tx1"/>
          </a:solidFill>
          <a:latin typeface="+mn-lt"/>
          <a:ea typeface="+mn-ea"/>
          <a:cs typeface="+mn-cs"/>
        </a:defRPr>
      </a:lvl2pPr>
      <a:lvl3pPr marL="806615" indent="-161323" algn="l" defTabSz="645292" rtl="0" eaLnBrk="1" latinLnBrk="0" hangingPunct="1">
        <a:lnSpc>
          <a:spcPct val="90000"/>
        </a:lnSpc>
        <a:spcBef>
          <a:spcPts val="353"/>
        </a:spcBef>
        <a:buFont typeface="Arial" panose="020B0604020202020204" pitchFamily="34" charset="0"/>
        <a:buChar char="•"/>
        <a:defRPr sz="1411" kern="1200">
          <a:solidFill>
            <a:schemeClr val="tx1"/>
          </a:solidFill>
          <a:latin typeface="+mn-lt"/>
          <a:ea typeface="+mn-ea"/>
          <a:cs typeface="+mn-cs"/>
        </a:defRPr>
      </a:lvl3pPr>
      <a:lvl4pPr marL="1129261" indent="-161323" algn="l" defTabSz="645292" rtl="0" eaLnBrk="1" latinLnBrk="0" hangingPunct="1">
        <a:lnSpc>
          <a:spcPct val="90000"/>
        </a:lnSpc>
        <a:spcBef>
          <a:spcPts val="353"/>
        </a:spcBef>
        <a:buFont typeface="Arial" panose="020B0604020202020204" pitchFamily="34" charset="0"/>
        <a:buChar char="•"/>
        <a:defRPr sz="1270" kern="1200">
          <a:solidFill>
            <a:schemeClr val="tx1"/>
          </a:solidFill>
          <a:latin typeface="+mn-lt"/>
          <a:ea typeface="+mn-ea"/>
          <a:cs typeface="+mn-cs"/>
        </a:defRPr>
      </a:lvl4pPr>
      <a:lvl5pPr marL="1451907" indent="-161323" algn="l" defTabSz="645292" rtl="0" eaLnBrk="1" latinLnBrk="0" hangingPunct="1">
        <a:lnSpc>
          <a:spcPct val="90000"/>
        </a:lnSpc>
        <a:spcBef>
          <a:spcPts val="353"/>
        </a:spcBef>
        <a:buFont typeface="Arial" panose="020B0604020202020204" pitchFamily="34" charset="0"/>
        <a:buChar char="•"/>
        <a:defRPr sz="1270" kern="1200">
          <a:solidFill>
            <a:schemeClr val="tx1"/>
          </a:solidFill>
          <a:latin typeface="+mn-lt"/>
          <a:ea typeface="+mn-ea"/>
          <a:cs typeface="+mn-cs"/>
        </a:defRPr>
      </a:lvl5pPr>
      <a:lvl6pPr marL="1774553" indent="-161323" algn="l" defTabSz="645292" rtl="0" eaLnBrk="1" latinLnBrk="0" hangingPunct="1">
        <a:lnSpc>
          <a:spcPct val="90000"/>
        </a:lnSpc>
        <a:spcBef>
          <a:spcPts val="353"/>
        </a:spcBef>
        <a:buFont typeface="Arial" panose="020B0604020202020204" pitchFamily="34" charset="0"/>
        <a:buChar char="•"/>
        <a:defRPr sz="1270" kern="1200">
          <a:solidFill>
            <a:schemeClr val="tx1"/>
          </a:solidFill>
          <a:latin typeface="+mn-lt"/>
          <a:ea typeface="+mn-ea"/>
          <a:cs typeface="+mn-cs"/>
        </a:defRPr>
      </a:lvl6pPr>
      <a:lvl7pPr marL="2097199" indent="-161323" algn="l" defTabSz="645292" rtl="0" eaLnBrk="1" latinLnBrk="0" hangingPunct="1">
        <a:lnSpc>
          <a:spcPct val="90000"/>
        </a:lnSpc>
        <a:spcBef>
          <a:spcPts val="353"/>
        </a:spcBef>
        <a:buFont typeface="Arial" panose="020B0604020202020204" pitchFamily="34" charset="0"/>
        <a:buChar char="•"/>
        <a:defRPr sz="1270" kern="1200">
          <a:solidFill>
            <a:schemeClr val="tx1"/>
          </a:solidFill>
          <a:latin typeface="+mn-lt"/>
          <a:ea typeface="+mn-ea"/>
          <a:cs typeface="+mn-cs"/>
        </a:defRPr>
      </a:lvl7pPr>
      <a:lvl8pPr marL="2419845" indent="-161323" algn="l" defTabSz="645292" rtl="0" eaLnBrk="1" latinLnBrk="0" hangingPunct="1">
        <a:lnSpc>
          <a:spcPct val="90000"/>
        </a:lnSpc>
        <a:spcBef>
          <a:spcPts val="353"/>
        </a:spcBef>
        <a:buFont typeface="Arial" panose="020B0604020202020204" pitchFamily="34" charset="0"/>
        <a:buChar char="•"/>
        <a:defRPr sz="1270" kern="1200">
          <a:solidFill>
            <a:schemeClr val="tx1"/>
          </a:solidFill>
          <a:latin typeface="+mn-lt"/>
          <a:ea typeface="+mn-ea"/>
          <a:cs typeface="+mn-cs"/>
        </a:defRPr>
      </a:lvl8pPr>
      <a:lvl9pPr marL="2742491" indent="-161323" algn="l" defTabSz="645292" rtl="0" eaLnBrk="1" latinLnBrk="0" hangingPunct="1">
        <a:lnSpc>
          <a:spcPct val="90000"/>
        </a:lnSpc>
        <a:spcBef>
          <a:spcPts val="353"/>
        </a:spcBef>
        <a:buFont typeface="Arial" panose="020B0604020202020204" pitchFamily="34" charset="0"/>
        <a:buChar char="•"/>
        <a:defRPr sz="1270" kern="1200">
          <a:solidFill>
            <a:schemeClr val="tx1"/>
          </a:solidFill>
          <a:latin typeface="+mn-lt"/>
          <a:ea typeface="+mn-ea"/>
          <a:cs typeface="+mn-cs"/>
        </a:defRPr>
      </a:lvl9pPr>
    </p:bodyStyle>
    <p:otherStyle>
      <a:defPPr>
        <a:defRPr lang="it-IT"/>
      </a:defPPr>
      <a:lvl1pPr marL="0" algn="l" defTabSz="645292" rtl="0" eaLnBrk="1" latinLnBrk="0" hangingPunct="1">
        <a:defRPr sz="1270" kern="1200">
          <a:solidFill>
            <a:schemeClr val="tx1"/>
          </a:solidFill>
          <a:latin typeface="+mn-lt"/>
          <a:ea typeface="+mn-ea"/>
          <a:cs typeface="+mn-cs"/>
        </a:defRPr>
      </a:lvl1pPr>
      <a:lvl2pPr marL="322646" algn="l" defTabSz="645292" rtl="0" eaLnBrk="1" latinLnBrk="0" hangingPunct="1">
        <a:defRPr sz="1270" kern="1200">
          <a:solidFill>
            <a:schemeClr val="tx1"/>
          </a:solidFill>
          <a:latin typeface="+mn-lt"/>
          <a:ea typeface="+mn-ea"/>
          <a:cs typeface="+mn-cs"/>
        </a:defRPr>
      </a:lvl2pPr>
      <a:lvl3pPr marL="645292" algn="l" defTabSz="645292" rtl="0" eaLnBrk="1" latinLnBrk="0" hangingPunct="1">
        <a:defRPr sz="1270" kern="1200">
          <a:solidFill>
            <a:schemeClr val="tx1"/>
          </a:solidFill>
          <a:latin typeface="+mn-lt"/>
          <a:ea typeface="+mn-ea"/>
          <a:cs typeface="+mn-cs"/>
        </a:defRPr>
      </a:lvl3pPr>
      <a:lvl4pPr marL="967938" algn="l" defTabSz="645292" rtl="0" eaLnBrk="1" latinLnBrk="0" hangingPunct="1">
        <a:defRPr sz="1270" kern="1200">
          <a:solidFill>
            <a:schemeClr val="tx1"/>
          </a:solidFill>
          <a:latin typeface="+mn-lt"/>
          <a:ea typeface="+mn-ea"/>
          <a:cs typeface="+mn-cs"/>
        </a:defRPr>
      </a:lvl4pPr>
      <a:lvl5pPr marL="1290584" algn="l" defTabSz="645292" rtl="0" eaLnBrk="1" latinLnBrk="0" hangingPunct="1">
        <a:defRPr sz="1270" kern="1200">
          <a:solidFill>
            <a:schemeClr val="tx1"/>
          </a:solidFill>
          <a:latin typeface="+mn-lt"/>
          <a:ea typeface="+mn-ea"/>
          <a:cs typeface="+mn-cs"/>
        </a:defRPr>
      </a:lvl5pPr>
      <a:lvl6pPr marL="1613230" algn="l" defTabSz="645292" rtl="0" eaLnBrk="1" latinLnBrk="0" hangingPunct="1">
        <a:defRPr sz="1270" kern="1200">
          <a:solidFill>
            <a:schemeClr val="tx1"/>
          </a:solidFill>
          <a:latin typeface="+mn-lt"/>
          <a:ea typeface="+mn-ea"/>
          <a:cs typeface="+mn-cs"/>
        </a:defRPr>
      </a:lvl6pPr>
      <a:lvl7pPr marL="1935876" algn="l" defTabSz="645292" rtl="0" eaLnBrk="1" latinLnBrk="0" hangingPunct="1">
        <a:defRPr sz="1270" kern="1200">
          <a:solidFill>
            <a:schemeClr val="tx1"/>
          </a:solidFill>
          <a:latin typeface="+mn-lt"/>
          <a:ea typeface="+mn-ea"/>
          <a:cs typeface="+mn-cs"/>
        </a:defRPr>
      </a:lvl7pPr>
      <a:lvl8pPr marL="2258522" algn="l" defTabSz="645292" rtl="0" eaLnBrk="1" latinLnBrk="0" hangingPunct="1">
        <a:defRPr sz="1270" kern="1200">
          <a:solidFill>
            <a:schemeClr val="tx1"/>
          </a:solidFill>
          <a:latin typeface="+mn-lt"/>
          <a:ea typeface="+mn-ea"/>
          <a:cs typeface="+mn-cs"/>
        </a:defRPr>
      </a:lvl8pPr>
      <a:lvl9pPr marL="2581168" algn="l" defTabSz="645292" rtl="0" eaLnBrk="1" latinLnBrk="0" hangingPunct="1">
        <a:defRPr sz="12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5325" y="1996787"/>
            <a:ext cx="7313613" cy="1645633"/>
          </a:xfrm>
        </p:spPr>
        <p:txBody>
          <a:bodyPr>
            <a:normAutofit/>
          </a:bodyPr>
          <a:lstStyle/>
          <a:p>
            <a:r>
              <a:rPr lang="it-IT" dirty="0"/>
              <a:t>DIRITTO INTERNAZIONALE PRIVATO</a:t>
            </a:r>
          </a:p>
        </p:txBody>
      </p:sp>
      <p:sp>
        <p:nvSpPr>
          <p:cNvPr id="3" name="Sottotitolo 2"/>
          <p:cNvSpPr>
            <a:spLocks noGrp="1"/>
          </p:cNvSpPr>
          <p:nvPr>
            <p:ph type="subTitle" idx="1"/>
          </p:nvPr>
        </p:nvSpPr>
        <p:spPr>
          <a:xfrm>
            <a:off x="1119673" y="3642419"/>
            <a:ext cx="6409046" cy="1285551"/>
          </a:xfrm>
        </p:spPr>
        <p:txBody>
          <a:bodyPr>
            <a:normAutofit/>
          </a:bodyPr>
          <a:lstStyle/>
          <a:p>
            <a:pPr marL="456937" indent="-456937">
              <a:buFontTx/>
              <a:buChar char="-"/>
            </a:pPr>
            <a:r>
              <a:rPr lang="it-IT" dirty="0"/>
              <a:t>prof. Sara Tonolo</a:t>
            </a:r>
          </a:p>
          <a:p>
            <a:pPr marL="456937" indent="-456937">
              <a:buFontTx/>
              <a:buChar char="-"/>
            </a:pPr>
            <a:r>
              <a:rPr lang="it-IT" dirty="0"/>
              <a:t>GORIZIA; 15 marzo 2023 – </a:t>
            </a:r>
            <a:r>
              <a:rPr lang="it-IT"/>
              <a:t>II parte</a:t>
            </a: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Tm="74383"/>
    </mc:Choice>
    <mc:Fallback xmlns="">
      <p:transition spd="slow" advTm="743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p:txBody>
          <a:bodyPr>
            <a:normAutofit/>
          </a:bodyPr>
          <a:lstStyle/>
          <a:p>
            <a:pPr algn="just"/>
            <a:r>
              <a:rPr lang="it-IT" sz="2800" dirty="0">
                <a:solidFill>
                  <a:srgbClr val="FF0000"/>
                </a:solidFill>
              </a:rPr>
              <a:t>Competenza giudiziaria</a:t>
            </a:r>
            <a:r>
              <a:rPr lang="it-IT" sz="2800" dirty="0"/>
              <a:t>: potere esistente in capo alle autorità interne di uno Stato di esercitare la funzione giurisdizionale</a:t>
            </a:r>
          </a:p>
          <a:p>
            <a:pPr algn="just"/>
            <a:endParaRPr lang="it-IT" sz="2800" dirty="0"/>
          </a:p>
          <a:p>
            <a:pPr algn="just"/>
            <a:r>
              <a:rPr lang="it-IT" sz="2800" b="1" dirty="0">
                <a:solidFill>
                  <a:srgbClr val="00B050"/>
                </a:solidFill>
              </a:rPr>
              <a:t>Giurisdizione o Competenza giurisdizionale</a:t>
            </a:r>
            <a:r>
              <a:rPr lang="it-IT" sz="2800" b="1" dirty="0"/>
              <a:t>: potere esistente in capo alle autorità di Stati diversi di esercitare la funzione giurisdizionale- delimitazione dell’attività della giurisdizione dei tribunali civili di un dato paese.</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10</a:t>
            </a:fld>
            <a:endParaRPr lang="it-IT"/>
          </a:p>
        </p:txBody>
      </p:sp>
    </p:spTree>
    <p:custDataLst>
      <p:tags r:id="rId1"/>
    </p:custDataLst>
    <p:extLst>
      <p:ext uri="{BB962C8B-B14F-4D97-AF65-F5344CB8AC3E}">
        <p14:creationId xmlns:p14="http://schemas.microsoft.com/office/powerpoint/2010/main" val="927878298"/>
      </p:ext>
    </p:extLst>
  </p:cSld>
  <p:clrMapOvr>
    <a:masterClrMapping/>
  </p:clrMapOvr>
  <mc:AlternateContent xmlns:mc="http://schemas.openxmlformats.org/markup-compatibility/2006" xmlns:p14="http://schemas.microsoft.com/office/powerpoint/2010/main">
    <mc:Choice Requires="p14">
      <p:transition spd="slow" p14:dur="2000" advTm="159817"/>
    </mc:Choice>
    <mc:Fallback xmlns="">
      <p:transition spd="slow" advTm="159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p:txBody>
          <a:bodyPr>
            <a:normAutofit/>
          </a:bodyPr>
          <a:lstStyle/>
          <a:p>
            <a:pPr algn="just"/>
            <a:r>
              <a:rPr lang="it-IT" sz="2800" dirty="0">
                <a:solidFill>
                  <a:srgbClr val="FF0000"/>
                </a:solidFill>
              </a:rPr>
              <a:t>AUTORITA’ GIUDIZIARIA ITALIANA</a:t>
            </a:r>
            <a:r>
              <a:rPr lang="it-IT" sz="2800" dirty="0"/>
              <a:t>: tutti gli organi giudiziari che hanno il compito di amministrare la giustizia in materia civile sul territorio del nostro Stato.</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11</a:t>
            </a:fld>
            <a:endParaRPr lang="it-IT"/>
          </a:p>
        </p:txBody>
      </p:sp>
    </p:spTree>
    <p:custDataLst>
      <p:tags r:id="rId1"/>
    </p:custDataLst>
    <p:extLst>
      <p:ext uri="{BB962C8B-B14F-4D97-AF65-F5344CB8AC3E}">
        <p14:creationId xmlns:p14="http://schemas.microsoft.com/office/powerpoint/2010/main" val="4062034507"/>
      </p:ext>
    </p:extLst>
  </p:cSld>
  <p:clrMapOvr>
    <a:masterClrMapping/>
  </p:clrMapOvr>
  <mc:AlternateContent xmlns:mc="http://schemas.openxmlformats.org/markup-compatibility/2006" xmlns:p14="http://schemas.microsoft.com/office/powerpoint/2010/main">
    <mc:Choice Requires="p14">
      <p:transition spd="slow" p14:dur="2000" advTm="44095"/>
    </mc:Choice>
    <mc:Fallback xmlns="">
      <p:transition spd="slow" advTm="44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p:txBody>
          <a:bodyPr>
            <a:normAutofit/>
          </a:bodyPr>
          <a:lstStyle/>
          <a:p>
            <a:pPr algn="just"/>
            <a:r>
              <a:rPr lang="it-IT" sz="2800" dirty="0">
                <a:solidFill>
                  <a:srgbClr val="FF0000"/>
                </a:solidFill>
              </a:rPr>
              <a:t>Competenza giudiziaria</a:t>
            </a:r>
            <a:r>
              <a:rPr lang="it-IT" sz="2800" dirty="0"/>
              <a:t>: potere esistente in capo alle autorità interne di uno Stato di esercitare la funzione giurisdizionale:</a:t>
            </a:r>
          </a:p>
          <a:p>
            <a:pPr lvl="1" algn="just"/>
            <a:r>
              <a:rPr lang="it-IT" sz="2800" dirty="0"/>
              <a:t>Competenza per territorio: rispetto alle controversie collegate spazialmente alla competenza del giudice</a:t>
            </a:r>
          </a:p>
          <a:p>
            <a:pPr lvl="1" algn="just"/>
            <a:r>
              <a:rPr lang="it-IT" sz="2800" dirty="0"/>
              <a:t>Competenza per materia: riferimento al valore economico o alle specifiche competenze del giudice, es. Tribunale del lavoro</a:t>
            </a:r>
          </a:p>
          <a:p>
            <a:pPr algn="just"/>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12</a:t>
            </a:fld>
            <a:endParaRPr lang="it-IT"/>
          </a:p>
        </p:txBody>
      </p:sp>
    </p:spTree>
    <p:custDataLst>
      <p:tags r:id="rId1"/>
    </p:custDataLst>
    <p:extLst>
      <p:ext uri="{BB962C8B-B14F-4D97-AF65-F5344CB8AC3E}">
        <p14:creationId xmlns:p14="http://schemas.microsoft.com/office/powerpoint/2010/main" val="4172616141"/>
      </p:ext>
    </p:extLst>
  </p:cSld>
  <p:clrMapOvr>
    <a:masterClrMapping/>
  </p:clrMapOvr>
  <mc:AlternateContent xmlns:mc="http://schemas.openxmlformats.org/markup-compatibility/2006" xmlns:p14="http://schemas.microsoft.com/office/powerpoint/2010/main">
    <mc:Choice Requires="p14">
      <p:transition spd="slow" p14:dur="2000" advTm="152926"/>
    </mc:Choice>
    <mc:Fallback xmlns="">
      <p:transition spd="slow" advTm="152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CRITERI </a:t>
            </a:r>
            <a:r>
              <a:rPr lang="it-IT" b="1" dirty="0" err="1"/>
              <a:t>DI</a:t>
            </a:r>
            <a:r>
              <a:rPr lang="it-IT" b="1" dirty="0"/>
              <a:t> GIURISDIZIONE</a:t>
            </a:r>
          </a:p>
        </p:txBody>
      </p:sp>
      <p:sp>
        <p:nvSpPr>
          <p:cNvPr id="6" name="Segnaposto contenuto 5"/>
          <p:cNvSpPr>
            <a:spLocks noGrp="1"/>
          </p:cNvSpPr>
          <p:nvPr>
            <p:ph idx="1"/>
          </p:nvPr>
        </p:nvSpPr>
        <p:spPr>
          <a:xfrm>
            <a:off x="404929" y="1731932"/>
            <a:ext cx="7421166" cy="4078372"/>
          </a:xfrm>
        </p:spPr>
        <p:txBody>
          <a:bodyPr>
            <a:normAutofit/>
          </a:bodyPr>
          <a:lstStyle/>
          <a:p>
            <a:pPr algn="just"/>
            <a:r>
              <a:rPr lang="it-IT" sz="2800" b="1" u="sng" dirty="0">
                <a:solidFill>
                  <a:srgbClr val="FF0000"/>
                </a:solidFill>
              </a:rPr>
              <a:t>Criteri stabiliti dai Regolamenti UE</a:t>
            </a:r>
            <a:r>
              <a:rPr lang="it-IT" sz="2800" dirty="0">
                <a:ln>
                  <a:solidFill>
                    <a:schemeClr val="tx1"/>
                  </a:solidFill>
                </a:ln>
              </a:rPr>
              <a:t>: hanno carattere esclusivo- prevalente sui criteri nazionali:</a:t>
            </a:r>
          </a:p>
          <a:p>
            <a:pPr lvl="1" algn="just"/>
            <a:r>
              <a:rPr lang="it-IT" sz="2800" dirty="0">
                <a:ln>
                  <a:solidFill>
                    <a:schemeClr val="tx1"/>
                  </a:solidFill>
                </a:ln>
                <a:solidFill>
                  <a:schemeClr val="accent6"/>
                </a:solidFill>
              </a:rPr>
              <a:t>Nazionali solo se non vi è criterio previsto entro reg. UE- art. 6 Reg. Bruxelles I bis e 7 Bruxelles II bis</a:t>
            </a:r>
          </a:p>
          <a:p>
            <a:pPr lvl="1" algn="just"/>
            <a:r>
              <a:rPr lang="it-IT" sz="2800" dirty="0">
                <a:ln>
                  <a:solidFill>
                    <a:schemeClr val="tx1"/>
                  </a:solidFill>
                </a:ln>
                <a:solidFill>
                  <a:schemeClr val="accent6"/>
                </a:solidFill>
              </a:rPr>
              <a:t>Nazionali – MAI x Reg. 4/2009 alimenti e MAI x successioni ex Reg. 650/2012</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13</a:t>
            </a:fld>
            <a:endParaRPr lang="it-IT"/>
          </a:p>
        </p:txBody>
      </p:sp>
    </p:spTree>
    <p:custDataLst>
      <p:tags r:id="rId1"/>
    </p:custDataLst>
    <p:extLst>
      <p:ext uri="{BB962C8B-B14F-4D97-AF65-F5344CB8AC3E}">
        <p14:creationId xmlns:p14="http://schemas.microsoft.com/office/powerpoint/2010/main" val="2102431459"/>
      </p:ext>
    </p:extLst>
  </p:cSld>
  <p:clrMapOvr>
    <a:masterClrMapping/>
  </p:clrMapOvr>
  <mc:AlternateContent xmlns:mc="http://schemas.openxmlformats.org/markup-compatibility/2006" xmlns:p14="http://schemas.microsoft.com/office/powerpoint/2010/main">
    <mc:Choice Requires="p14">
      <p:transition spd="slow" p14:dur="2000" advTm="91099"/>
    </mc:Choice>
    <mc:Fallback xmlns="">
      <p:transition spd="slow" advTm="91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type="lt">
                                    <p:tmAbs val="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iterate type="lt">
                                    <p:tmAbs val="0"/>
                                  </p:iterate>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6" presetClass="emph" presetSubtype="0" fill="hold" grpId="2" nodeType="clickEffect">
                                  <p:stCondLst>
                                    <p:cond delay="0"/>
                                  </p:stCondLst>
                                  <p:iterate type="lt">
                                    <p:tmPct val="10000"/>
                                  </p:iterate>
                                  <p:childTnLst>
                                    <p:animScale>
                                      <p:cBhvr>
                                        <p:cTn id="22" dur="250" autoRev="1" fill="hold">
                                          <p:stCondLst>
                                            <p:cond delay="0"/>
                                          </p:stCondLst>
                                        </p:cTn>
                                        <p:tgtEl>
                                          <p:spTgt spid="6">
                                            <p:txEl>
                                              <p:pRg st="0" end="0"/>
                                            </p:txEl>
                                          </p:spTgt>
                                        </p:tgtEl>
                                      </p:cBhvr>
                                      <p:to x="80000" y="100000"/>
                                    </p:animScale>
                                    <p:anim by="(#ppt_w*0.10)" calcmode="lin" valueType="num">
                                      <p:cBhvr>
                                        <p:cTn id="23" dur="250" autoRev="1" fill="hold">
                                          <p:stCondLst>
                                            <p:cond delay="0"/>
                                          </p:stCondLst>
                                        </p:cTn>
                                        <p:tgtEl>
                                          <p:spTgt spid="6">
                                            <p:txEl>
                                              <p:pRg st="0" end="0"/>
                                            </p:txEl>
                                          </p:spTgt>
                                        </p:tgtEl>
                                        <p:attrNameLst>
                                          <p:attrName>ppt_x</p:attrName>
                                        </p:attrNameLst>
                                      </p:cBhvr>
                                    </p:anim>
                                    <p:anim by="(-#ppt_w*0.10)" calcmode="lin" valueType="num">
                                      <p:cBhvr>
                                        <p:cTn id="24" dur="250" autoRev="1" fill="hold">
                                          <p:stCondLst>
                                            <p:cond delay="0"/>
                                          </p:stCondLst>
                                        </p:cTn>
                                        <p:tgtEl>
                                          <p:spTgt spid="6">
                                            <p:txEl>
                                              <p:pRg st="0" end="0"/>
                                            </p:txEl>
                                          </p:spTgt>
                                        </p:tgtEl>
                                        <p:attrNameLst>
                                          <p:attrName>ppt_y</p:attrName>
                                        </p:attrNameLst>
                                      </p:cBhvr>
                                    </p:anim>
                                    <p:animRot by="-480000">
                                      <p:cBhvr>
                                        <p:cTn id="25" dur="250" autoRev="1" fill="hold">
                                          <p:stCondLst>
                                            <p:cond delay="0"/>
                                          </p:stCondLst>
                                        </p:cTn>
                                        <p:tgtEl>
                                          <p:spTgt spid="6">
                                            <p:txEl>
                                              <p:pRg st="0" end="0"/>
                                            </p:txEl>
                                          </p:spTgt>
                                        </p:tgtEl>
                                        <p:attrNameLst>
                                          <p:attrName>r</p:attrName>
                                        </p:attrNameLst>
                                      </p:cBhvr>
                                    </p:animRot>
                                  </p:childTnLst>
                                </p:cTn>
                              </p:par>
                              <p:par>
                                <p:cTn id="26" presetID="36" presetClass="emph" presetSubtype="0" fill="hold" grpId="2" nodeType="withEffect">
                                  <p:stCondLst>
                                    <p:cond delay="0"/>
                                  </p:stCondLst>
                                  <p:iterate type="lt">
                                    <p:tmPct val="10000"/>
                                  </p:iterate>
                                  <p:childTnLst>
                                    <p:animScale>
                                      <p:cBhvr>
                                        <p:cTn id="27" dur="250" autoRev="1" fill="hold">
                                          <p:stCondLst>
                                            <p:cond delay="0"/>
                                          </p:stCondLst>
                                        </p:cTn>
                                        <p:tgtEl>
                                          <p:spTgt spid="6">
                                            <p:txEl>
                                              <p:pRg st="1" end="1"/>
                                            </p:txEl>
                                          </p:spTgt>
                                        </p:tgtEl>
                                      </p:cBhvr>
                                      <p:to x="80000" y="100000"/>
                                    </p:animScale>
                                    <p:anim by="(#ppt_w*0.10)" calcmode="lin" valueType="num">
                                      <p:cBhvr>
                                        <p:cTn id="28" dur="250" autoRev="1" fill="hold">
                                          <p:stCondLst>
                                            <p:cond delay="0"/>
                                          </p:stCondLst>
                                        </p:cTn>
                                        <p:tgtEl>
                                          <p:spTgt spid="6">
                                            <p:txEl>
                                              <p:pRg st="1" end="1"/>
                                            </p:txEl>
                                          </p:spTgt>
                                        </p:tgtEl>
                                        <p:attrNameLst>
                                          <p:attrName>ppt_x</p:attrName>
                                        </p:attrNameLst>
                                      </p:cBhvr>
                                    </p:anim>
                                    <p:anim by="(-#ppt_w*0.10)" calcmode="lin" valueType="num">
                                      <p:cBhvr>
                                        <p:cTn id="29" dur="250" autoRev="1" fill="hold">
                                          <p:stCondLst>
                                            <p:cond delay="0"/>
                                          </p:stCondLst>
                                        </p:cTn>
                                        <p:tgtEl>
                                          <p:spTgt spid="6">
                                            <p:txEl>
                                              <p:pRg st="1" end="1"/>
                                            </p:txEl>
                                          </p:spTgt>
                                        </p:tgtEl>
                                        <p:attrNameLst>
                                          <p:attrName>ppt_y</p:attrName>
                                        </p:attrNameLst>
                                      </p:cBhvr>
                                    </p:anim>
                                    <p:animRot by="-480000">
                                      <p:cBhvr>
                                        <p:cTn id="30" dur="250" autoRev="1" fill="hold">
                                          <p:stCondLst>
                                            <p:cond delay="0"/>
                                          </p:stCondLst>
                                        </p:cTn>
                                        <p:tgtEl>
                                          <p:spTgt spid="6">
                                            <p:txEl>
                                              <p:pRg st="1" end="1"/>
                                            </p:txEl>
                                          </p:spTgt>
                                        </p:tgtEl>
                                        <p:attrNameLst>
                                          <p:attrName>r</p:attrName>
                                        </p:attrNameLst>
                                      </p:cBhvr>
                                    </p:animRot>
                                  </p:childTnLst>
                                </p:cTn>
                              </p:par>
                              <p:par>
                                <p:cTn id="31" presetID="36" presetClass="emph" presetSubtype="0" fill="hold" grpId="2" nodeType="withEffect">
                                  <p:stCondLst>
                                    <p:cond delay="0"/>
                                  </p:stCondLst>
                                  <p:iterate type="lt">
                                    <p:tmPct val="10000"/>
                                  </p:iterate>
                                  <p:childTnLst>
                                    <p:animScale>
                                      <p:cBhvr>
                                        <p:cTn id="32" dur="250" autoRev="1" fill="hold">
                                          <p:stCondLst>
                                            <p:cond delay="0"/>
                                          </p:stCondLst>
                                        </p:cTn>
                                        <p:tgtEl>
                                          <p:spTgt spid="6">
                                            <p:txEl>
                                              <p:pRg st="2" end="2"/>
                                            </p:txEl>
                                          </p:spTgt>
                                        </p:tgtEl>
                                      </p:cBhvr>
                                      <p:to x="80000" y="100000"/>
                                    </p:animScale>
                                    <p:anim by="(#ppt_w*0.10)" calcmode="lin" valueType="num">
                                      <p:cBhvr>
                                        <p:cTn id="33" dur="250" autoRev="1" fill="hold">
                                          <p:stCondLst>
                                            <p:cond delay="0"/>
                                          </p:stCondLst>
                                        </p:cTn>
                                        <p:tgtEl>
                                          <p:spTgt spid="6">
                                            <p:txEl>
                                              <p:pRg st="2" end="2"/>
                                            </p:txEl>
                                          </p:spTgt>
                                        </p:tgtEl>
                                        <p:attrNameLst>
                                          <p:attrName>ppt_x</p:attrName>
                                        </p:attrNameLst>
                                      </p:cBhvr>
                                    </p:anim>
                                    <p:anim by="(-#ppt_w*0.10)" calcmode="lin" valueType="num">
                                      <p:cBhvr>
                                        <p:cTn id="34" dur="250" autoRev="1" fill="hold">
                                          <p:stCondLst>
                                            <p:cond delay="0"/>
                                          </p:stCondLst>
                                        </p:cTn>
                                        <p:tgtEl>
                                          <p:spTgt spid="6">
                                            <p:txEl>
                                              <p:pRg st="2" end="2"/>
                                            </p:txEl>
                                          </p:spTgt>
                                        </p:tgtEl>
                                        <p:attrNameLst>
                                          <p:attrName>ppt_y</p:attrName>
                                        </p:attrNameLst>
                                      </p:cBhvr>
                                    </p:anim>
                                    <p:animRot by="-480000">
                                      <p:cBhvr>
                                        <p:cTn id="35" dur="250" autoRev="1"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CRITERI </a:t>
            </a:r>
            <a:r>
              <a:rPr lang="it-IT" dirty="0" err="1"/>
              <a:t>DI</a:t>
            </a:r>
            <a:r>
              <a:rPr lang="it-IT" dirty="0"/>
              <a:t> GIURISDIZIONE</a:t>
            </a:r>
          </a:p>
        </p:txBody>
      </p:sp>
      <p:sp>
        <p:nvSpPr>
          <p:cNvPr id="6" name="Segnaposto contenuto 5"/>
          <p:cNvSpPr>
            <a:spLocks noGrp="1"/>
          </p:cNvSpPr>
          <p:nvPr>
            <p:ph idx="1"/>
          </p:nvPr>
        </p:nvSpPr>
        <p:spPr/>
        <p:txBody>
          <a:bodyPr>
            <a:normAutofit/>
          </a:bodyPr>
          <a:lstStyle/>
          <a:p>
            <a:pPr algn="just"/>
            <a:r>
              <a:rPr lang="it-IT" sz="2800" b="1" u="sng" dirty="0">
                <a:solidFill>
                  <a:srgbClr val="FF0000"/>
                </a:solidFill>
              </a:rPr>
              <a:t>Criteri giuridici</a:t>
            </a:r>
            <a:r>
              <a:rPr lang="it-IT" sz="2800" dirty="0">
                <a:ln>
                  <a:solidFill>
                    <a:schemeClr val="tx1"/>
                  </a:solidFill>
                </a:ln>
              </a:rPr>
              <a:t>: ad es. cittadinanza, domicilio, residenza determinati secondo </a:t>
            </a:r>
            <a:r>
              <a:rPr lang="it-IT" sz="2800" b="1" i="1" dirty="0" err="1">
                <a:ln>
                  <a:solidFill>
                    <a:schemeClr val="tx1"/>
                  </a:solidFill>
                </a:ln>
              </a:rPr>
              <a:t>lex</a:t>
            </a:r>
            <a:r>
              <a:rPr lang="it-IT" sz="2800" b="1" i="1" dirty="0">
                <a:ln>
                  <a:solidFill>
                    <a:schemeClr val="tx1"/>
                  </a:solidFill>
                </a:ln>
              </a:rPr>
              <a:t> fori</a:t>
            </a:r>
            <a:r>
              <a:rPr lang="it-IT" sz="2800" dirty="0">
                <a:ln>
                  <a:solidFill>
                    <a:schemeClr val="tx1"/>
                  </a:solidFill>
                </a:ln>
              </a:rPr>
              <a:t>, tutti </a:t>
            </a:r>
            <a:r>
              <a:rPr lang="it-IT" sz="2800" u="sng" dirty="0">
                <a:ln>
                  <a:solidFill>
                    <a:schemeClr val="tx1"/>
                  </a:solidFill>
                </a:ln>
              </a:rPr>
              <a:t>tranne la cittadinanza che va determinata secondo la stessa legge di nazionalità</a:t>
            </a:r>
            <a:r>
              <a:rPr lang="it-IT" sz="2800" dirty="0">
                <a:ln>
                  <a:solidFill>
                    <a:schemeClr val="tx1"/>
                  </a:solidFill>
                </a:ln>
              </a:rPr>
              <a:t>.</a:t>
            </a:r>
            <a:endParaRPr lang="it-IT" sz="2800" dirty="0">
              <a:solidFill>
                <a:srgbClr val="008000"/>
              </a:solidFill>
            </a:endParaRPr>
          </a:p>
          <a:p>
            <a:endParaRPr lang="it-IT" sz="2800" i="1" dirty="0">
              <a:ln>
                <a:solidFill>
                  <a:schemeClr val="tx1"/>
                </a:solidFill>
              </a:ln>
            </a:endParaRPr>
          </a:p>
          <a:p>
            <a:pPr algn="just"/>
            <a:r>
              <a:rPr lang="it-IT" sz="2800" dirty="0">
                <a:ln>
                  <a:solidFill>
                    <a:schemeClr val="tx1"/>
                  </a:solidFill>
                </a:ln>
                <a:solidFill>
                  <a:schemeClr val="accent6"/>
                </a:solidFill>
              </a:rPr>
              <a:t>Criteri di fatto: </a:t>
            </a:r>
            <a:r>
              <a:rPr lang="it-IT" sz="2800" dirty="0">
                <a:ln>
                  <a:solidFill>
                    <a:schemeClr val="tx1"/>
                  </a:solidFill>
                </a:ln>
              </a:rPr>
              <a:t>ad es. luogo di situazione della cosa</a:t>
            </a:r>
            <a:endParaRPr lang="it-IT" sz="2800" dirty="0">
              <a:ln>
                <a:solidFill>
                  <a:schemeClr val="tx1"/>
                </a:solidFill>
              </a:ln>
              <a:solidFill>
                <a:schemeClr val="accent6"/>
              </a:solidFill>
            </a:endParaRP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14</a:t>
            </a:fld>
            <a:endParaRPr lang="it-IT"/>
          </a:p>
        </p:txBody>
      </p:sp>
    </p:spTree>
    <p:custDataLst>
      <p:tags r:id="rId1"/>
    </p:custDataLst>
    <p:extLst>
      <p:ext uri="{BB962C8B-B14F-4D97-AF65-F5344CB8AC3E}">
        <p14:creationId xmlns:p14="http://schemas.microsoft.com/office/powerpoint/2010/main" val="3638904682"/>
      </p:ext>
    </p:extLst>
  </p:cSld>
  <p:clrMapOvr>
    <a:masterClrMapping/>
  </p:clrMapOvr>
  <mc:AlternateContent xmlns:mc="http://schemas.openxmlformats.org/markup-compatibility/2006" xmlns:p14="http://schemas.microsoft.com/office/powerpoint/2010/main">
    <mc:Choice Requires="p14">
      <p:transition spd="slow" p14:dur="2000" advTm="203855"/>
    </mc:Choice>
    <mc:Fallback xmlns="">
      <p:transition spd="slow" advTm="2038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type="lt">
                                    <p:tmAbs val="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type="lt">
                                    <p:tmAbs val="0"/>
                                  </p:iterate>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6" presetClass="emph" presetSubtype="0" fill="hold" grpId="2" nodeType="clickEffect">
                                  <p:stCondLst>
                                    <p:cond delay="0"/>
                                  </p:stCondLst>
                                  <p:iterate type="lt">
                                    <p:tmPct val="10000"/>
                                  </p:iterate>
                                  <p:childTnLst>
                                    <p:animScale>
                                      <p:cBhvr>
                                        <p:cTn id="22" dur="250" autoRev="1" fill="hold">
                                          <p:stCondLst>
                                            <p:cond delay="0"/>
                                          </p:stCondLst>
                                        </p:cTn>
                                        <p:tgtEl>
                                          <p:spTgt spid="6">
                                            <p:txEl>
                                              <p:pRg st="0" end="0"/>
                                            </p:txEl>
                                          </p:spTgt>
                                        </p:tgtEl>
                                      </p:cBhvr>
                                      <p:to x="80000" y="100000"/>
                                    </p:animScale>
                                    <p:anim by="(#ppt_w*0.10)" calcmode="lin" valueType="num">
                                      <p:cBhvr>
                                        <p:cTn id="23" dur="250" autoRev="1" fill="hold">
                                          <p:stCondLst>
                                            <p:cond delay="0"/>
                                          </p:stCondLst>
                                        </p:cTn>
                                        <p:tgtEl>
                                          <p:spTgt spid="6">
                                            <p:txEl>
                                              <p:pRg st="0" end="0"/>
                                            </p:txEl>
                                          </p:spTgt>
                                        </p:tgtEl>
                                        <p:attrNameLst>
                                          <p:attrName>ppt_x</p:attrName>
                                        </p:attrNameLst>
                                      </p:cBhvr>
                                    </p:anim>
                                    <p:anim by="(-#ppt_w*0.10)" calcmode="lin" valueType="num">
                                      <p:cBhvr>
                                        <p:cTn id="24" dur="250" autoRev="1" fill="hold">
                                          <p:stCondLst>
                                            <p:cond delay="0"/>
                                          </p:stCondLst>
                                        </p:cTn>
                                        <p:tgtEl>
                                          <p:spTgt spid="6">
                                            <p:txEl>
                                              <p:pRg st="0" end="0"/>
                                            </p:txEl>
                                          </p:spTgt>
                                        </p:tgtEl>
                                        <p:attrNameLst>
                                          <p:attrName>ppt_y</p:attrName>
                                        </p:attrNameLst>
                                      </p:cBhvr>
                                    </p:anim>
                                    <p:animRot by="-480000">
                                      <p:cBhvr>
                                        <p:cTn id="25" dur="250" autoRev="1" fill="hold">
                                          <p:stCondLst>
                                            <p:cond delay="0"/>
                                          </p:stCondLst>
                                        </p:cTn>
                                        <p:tgtEl>
                                          <p:spTgt spid="6">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6" presetClass="emph" presetSubtype="0" fill="hold" grpId="2" nodeType="clickEffect">
                                  <p:stCondLst>
                                    <p:cond delay="0"/>
                                  </p:stCondLst>
                                  <p:iterate type="lt">
                                    <p:tmPct val="10000"/>
                                  </p:iterate>
                                  <p:childTnLst>
                                    <p:animScale>
                                      <p:cBhvr>
                                        <p:cTn id="29" dur="250" autoRev="1" fill="hold">
                                          <p:stCondLst>
                                            <p:cond delay="0"/>
                                          </p:stCondLst>
                                        </p:cTn>
                                        <p:tgtEl>
                                          <p:spTgt spid="6">
                                            <p:txEl>
                                              <p:pRg st="2" end="2"/>
                                            </p:txEl>
                                          </p:spTgt>
                                        </p:tgtEl>
                                      </p:cBhvr>
                                      <p:to x="80000" y="100000"/>
                                    </p:animScale>
                                    <p:anim by="(#ppt_w*0.10)" calcmode="lin" valueType="num">
                                      <p:cBhvr>
                                        <p:cTn id="30" dur="250" autoRev="1" fill="hold">
                                          <p:stCondLst>
                                            <p:cond delay="0"/>
                                          </p:stCondLst>
                                        </p:cTn>
                                        <p:tgtEl>
                                          <p:spTgt spid="6">
                                            <p:txEl>
                                              <p:pRg st="2" end="2"/>
                                            </p:txEl>
                                          </p:spTgt>
                                        </p:tgtEl>
                                        <p:attrNameLst>
                                          <p:attrName>ppt_x</p:attrName>
                                        </p:attrNameLst>
                                      </p:cBhvr>
                                    </p:anim>
                                    <p:anim by="(-#ppt_w*0.10)" calcmode="lin" valueType="num">
                                      <p:cBhvr>
                                        <p:cTn id="31" dur="250" autoRev="1" fill="hold">
                                          <p:stCondLst>
                                            <p:cond delay="0"/>
                                          </p:stCondLst>
                                        </p:cTn>
                                        <p:tgtEl>
                                          <p:spTgt spid="6">
                                            <p:txEl>
                                              <p:pRg st="2" end="2"/>
                                            </p:txEl>
                                          </p:spTgt>
                                        </p:tgtEl>
                                        <p:attrNameLst>
                                          <p:attrName>ppt_y</p:attrName>
                                        </p:attrNameLst>
                                      </p:cBhvr>
                                    </p:anim>
                                    <p:animRot by="-480000">
                                      <p:cBhvr>
                                        <p:cTn id="32" dur="250" autoRev="1"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CRITERI </a:t>
            </a:r>
            <a:r>
              <a:rPr lang="it-IT" dirty="0" err="1"/>
              <a:t>DI</a:t>
            </a:r>
            <a:r>
              <a:rPr lang="it-IT" dirty="0"/>
              <a:t> GIURISDIZIONE</a:t>
            </a:r>
          </a:p>
        </p:txBody>
      </p:sp>
      <p:sp>
        <p:nvSpPr>
          <p:cNvPr id="6" name="Segnaposto contenuto 5"/>
          <p:cNvSpPr>
            <a:spLocks noGrp="1"/>
          </p:cNvSpPr>
          <p:nvPr>
            <p:ph idx="1"/>
          </p:nvPr>
        </p:nvSpPr>
        <p:spPr/>
        <p:txBody>
          <a:bodyPr>
            <a:normAutofit/>
          </a:bodyPr>
          <a:lstStyle/>
          <a:p>
            <a:pPr algn="just"/>
            <a:r>
              <a:rPr lang="it-IT" sz="2800" dirty="0">
                <a:solidFill>
                  <a:srgbClr val="FF0000"/>
                </a:solidFill>
              </a:rPr>
              <a:t>LEX FORI </a:t>
            </a:r>
            <a:r>
              <a:rPr lang="it-IT" sz="2800" dirty="0"/>
              <a:t>= legge del luogo in cui si svolge il processo</a:t>
            </a:r>
          </a:p>
          <a:p>
            <a:pPr algn="just"/>
            <a:endParaRPr lang="it-IT" sz="2800" i="1" dirty="0">
              <a:solidFill>
                <a:srgbClr val="FFFF00"/>
              </a:solidFill>
            </a:endParaRPr>
          </a:p>
          <a:p>
            <a:pPr algn="just"/>
            <a:r>
              <a:rPr lang="it-IT" sz="2800" dirty="0"/>
              <a:t>UTILE a determinare i criteri di giurisdizione ad eccezione della cittadinanza che per lo stretto legame va interpretata in base all’ordinamento dello Stato di appartenenza, ad es. apolidia, </a:t>
            </a:r>
            <a:r>
              <a:rPr lang="it-IT" sz="2800" dirty="0" err="1"/>
              <a:t>bipolidia</a:t>
            </a:r>
            <a:r>
              <a:rPr lang="it-IT" sz="2800" dirty="0"/>
              <a:t>.</a:t>
            </a:r>
            <a:endParaRPr lang="it-IT" sz="2800" dirty="0">
              <a:solidFill>
                <a:srgbClr val="FFFF00"/>
              </a:solidFill>
            </a:endParaRP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15</a:t>
            </a:fld>
            <a:endParaRPr lang="it-IT"/>
          </a:p>
        </p:txBody>
      </p:sp>
    </p:spTree>
    <p:custDataLst>
      <p:tags r:id="rId1"/>
    </p:custDataLst>
    <p:extLst>
      <p:ext uri="{BB962C8B-B14F-4D97-AF65-F5344CB8AC3E}">
        <p14:creationId xmlns:p14="http://schemas.microsoft.com/office/powerpoint/2010/main" val="878531533"/>
      </p:ext>
    </p:extLst>
  </p:cSld>
  <p:clrMapOvr>
    <a:masterClrMapping/>
  </p:clrMapOvr>
  <mc:AlternateContent xmlns:mc="http://schemas.openxmlformats.org/markup-compatibility/2006" xmlns:p14="http://schemas.microsoft.com/office/powerpoint/2010/main">
    <mc:Choice Requires="p14">
      <p:transition spd="slow" p14:dur="2000" advTm="171126"/>
    </mc:Choice>
    <mc:Fallback xmlns="">
      <p:transition spd="slow" advTm="171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type="lt">
                                    <p:tmAbs val="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type="lt">
                                    <p:tmAbs val="0"/>
                                  </p:iterate>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6" presetClass="emph" presetSubtype="0" fill="hold" grpId="2" nodeType="clickEffect">
                                  <p:stCondLst>
                                    <p:cond delay="0"/>
                                  </p:stCondLst>
                                  <p:iterate type="lt">
                                    <p:tmPct val="10000"/>
                                  </p:iterate>
                                  <p:childTnLst>
                                    <p:animScale>
                                      <p:cBhvr>
                                        <p:cTn id="22" dur="250" autoRev="1" fill="hold">
                                          <p:stCondLst>
                                            <p:cond delay="0"/>
                                          </p:stCondLst>
                                        </p:cTn>
                                        <p:tgtEl>
                                          <p:spTgt spid="6">
                                            <p:txEl>
                                              <p:pRg st="0" end="0"/>
                                            </p:txEl>
                                          </p:spTgt>
                                        </p:tgtEl>
                                      </p:cBhvr>
                                      <p:to x="80000" y="100000"/>
                                    </p:animScale>
                                    <p:anim by="(#ppt_w*0.10)" calcmode="lin" valueType="num">
                                      <p:cBhvr>
                                        <p:cTn id="23" dur="250" autoRev="1" fill="hold">
                                          <p:stCondLst>
                                            <p:cond delay="0"/>
                                          </p:stCondLst>
                                        </p:cTn>
                                        <p:tgtEl>
                                          <p:spTgt spid="6">
                                            <p:txEl>
                                              <p:pRg st="0" end="0"/>
                                            </p:txEl>
                                          </p:spTgt>
                                        </p:tgtEl>
                                        <p:attrNameLst>
                                          <p:attrName>ppt_x</p:attrName>
                                        </p:attrNameLst>
                                      </p:cBhvr>
                                    </p:anim>
                                    <p:anim by="(-#ppt_w*0.10)" calcmode="lin" valueType="num">
                                      <p:cBhvr>
                                        <p:cTn id="24" dur="250" autoRev="1" fill="hold">
                                          <p:stCondLst>
                                            <p:cond delay="0"/>
                                          </p:stCondLst>
                                        </p:cTn>
                                        <p:tgtEl>
                                          <p:spTgt spid="6">
                                            <p:txEl>
                                              <p:pRg st="0" end="0"/>
                                            </p:txEl>
                                          </p:spTgt>
                                        </p:tgtEl>
                                        <p:attrNameLst>
                                          <p:attrName>ppt_y</p:attrName>
                                        </p:attrNameLst>
                                      </p:cBhvr>
                                    </p:anim>
                                    <p:animRot by="-480000">
                                      <p:cBhvr>
                                        <p:cTn id="25" dur="250" autoRev="1" fill="hold">
                                          <p:stCondLst>
                                            <p:cond delay="0"/>
                                          </p:stCondLst>
                                        </p:cTn>
                                        <p:tgtEl>
                                          <p:spTgt spid="6">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6" presetClass="emph" presetSubtype="0" fill="hold" grpId="2" nodeType="clickEffect">
                                  <p:stCondLst>
                                    <p:cond delay="0"/>
                                  </p:stCondLst>
                                  <p:iterate type="lt">
                                    <p:tmPct val="10000"/>
                                  </p:iterate>
                                  <p:childTnLst>
                                    <p:animScale>
                                      <p:cBhvr>
                                        <p:cTn id="29" dur="250" autoRev="1" fill="hold">
                                          <p:stCondLst>
                                            <p:cond delay="0"/>
                                          </p:stCondLst>
                                        </p:cTn>
                                        <p:tgtEl>
                                          <p:spTgt spid="6">
                                            <p:txEl>
                                              <p:pRg st="2" end="2"/>
                                            </p:txEl>
                                          </p:spTgt>
                                        </p:tgtEl>
                                      </p:cBhvr>
                                      <p:to x="80000" y="100000"/>
                                    </p:animScale>
                                    <p:anim by="(#ppt_w*0.10)" calcmode="lin" valueType="num">
                                      <p:cBhvr>
                                        <p:cTn id="30" dur="250" autoRev="1" fill="hold">
                                          <p:stCondLst>
                                            <p:cond delay="0"/>
                                          </p:stCondLst>
                                        </p:cTn>
                                        <p:tgtEl>
                                          <p:spTgt spid="6">
                                            <p:txEl>
                                              <p:pRg st="2" end="2"/>
                                            </p:txEl>
                                          </p:spTgt>
                                        </p:tgtEl>
                                        <p:attrNameLst>
                                          <p:attrName>ppt_x</p:attrName>
                                        </p:attrNameLst>
                                      </p:cBhvr>
                                    </p:anim>
                                    <p:anim by="(-#ppt_w*0.10)" calcmode="lin" valueType="num">
                                      <p:cBhvr>
                                        <p:cTn id="31" dur="250" autoRev="1" fill="hold">
                                          <p:stCondLst>
                                            <p:cond delay="0"/>
                                          </p:stCondLst>
                                        </p:cTn>
                                        <p:tgtEl>
                                          <p:spTgt spid="6">
                                            <p:txEl>
                                              <p:pRg st="2" end="2"/>
                                            </p:txEl>
                                          </p:spTgt>
                                        </p:tgtEl>
                                        <p:attrNameLst>
                                          <p:attrName>ppt_y</p:attrName>
                                        </p:attrNameLst>
                                      </p:cBhvr>
                                    </p:anim>
                                    <p:animRot by="-480000">
                                      <p:cBhvr>
                                        <p:cTn id="32" dur="250" autoRev="1"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CRITERI </a:t>
            </a:r>
            <a:r>
              <a:rPr lang="it-IT" dirty="0" err="1"/>
              <a:t>DI</a:t>
            </a:r>
            <a:r>
              <a:rPr lang="it-IT" dirty="0"/>
              <a:t> GIURISDIZIONE</a:t>
            </a:r>
          </a:p>
        </p:txBody>
      </p:sp>
      <p:sp>
        <p:nvSpPr>
          <p:cNvPr id="6" name="Segnaposto contenuto 5"/>
          <p:cNvSpPr>
            <a:spLocks noGrp="1"/>
          </p:cNvSpPr>
          <p:nvPr>
            <p:ph idx="1"/>
          </p:nvPr>
        </p:nvSpPr>
        <p:spPr/>
        <p:txBody>
          <a:bodyPr>
            <a:normAutofit/>
          </a:bodyPr>
          <a:lstStyle/>
          <a:p>
            <a:pPr algn="just"/>
            <a:r>
              <a:rPr lang="it-IT" sz="2800" dirty="0">
                <a:solidFill>
                  <a:srgbClr val="FF0000"/>
                </a:solidFill>
              </a:rPr>
              <a:t>Criteri generali </a:t>
            </a:r>
            <a:r>
              <a:rPr lang="it-IT" sz="2800" dirty="0"/>
              <a:t>= criteri che valgono per tutte le controversie: es. domicilio/residenza abituale del convenuto</a:t>
            </a:r>
          </a:p>
          <a:p>
            <a:endParaRPr lang="it-IT" sz="2800" dirty="0"/>
          </a:p>
          <a:p>
            <a:pPr algn="just"/>
            <a:r>
              <a:rPr lang="it-IT" sz="2800" dirty="0">
                <a:solidFill>
                  <a:srgbClr val="00B050"/>
                </a:solidFill>
              </a:rPr>
              <a:t>Criteri speciali  </a:t>
            </a:r>
            <a:r>
              <a:rPr lang="it-IT" sz="2800" dirty="0"/>
              <a:t>= criteri che valgono solo per alcune controversie: es. luogo di celebrazione del matrimonio: art. 32 l. 218/95</a:t>
            </a:r>
            <a:endParaRPr lang="it-IT" sz="2800" i="1" dirty="0">
              <a:solidFill>
                <a:srgbClr val="FFFF00"/>
              </a:solidFill>
            </a:endParaRP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16</a:t>
            </a:fld>
            <a:endParaRPr lang="it-IT"/>
          </a:p>
        </p:txBody>
      </p:sp>
    </p:spTree>
    <p:custDataLst>
      <p:tags r:id="rId1"/>
    </p:custDataLst>
    <p:extLst>
      <p:ext uri="{BB962C8B-B14F-4D97-AF65-F5344CB8AC3E}">
        <p14:creationId xmlns:p14="http://schemas.microsoft.com/office/powerpoint/2010/main" val="3234792051"/>
      </p:ext>
    </p:extLst>
  </p:cSld>
  <p:clrMapOvr>
    <a:masterClrMapping/>
  </p:clrMapOvr>
  <mc:AlternateContent xmlns:mc="http://schemas.openxmlformats.org/markup-compatibility/2006" xmlns:p14="http://schemas.microsoft.com/office/powerpoint/2010/main">
    <mc:Choice Requires="p14">
      <p:transition spd="slow" p14:dur="2000" advTm="108682"/>
    </mc:Choice>
    <mc:Fallback xmlns="">
      <p:transition spd="slow" advTm="108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type="lt">
                                    <p:tmAbs val="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type="lt">
                                    <p:tmAbs val="0"/>
                                  </p:iterate>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6" presetClass="emph" presetSubtype="0" fill="hold" grpId="2" nodeType="clickEffect">
                                  <p:stCondLst>
                                    <p:cond delay="0"/>
                                  </p:stCondLst>
                                  <p:iterate type="lt">
                                    <p:tmPct val="10000"/>
                                  </p:iterate>
                                  <p:childTnLst>
                                    <p:animScale>
                                      <p:cBhvr>
                                        <p:cTn id="22" dur="250" autoRev="1" fill="hold">
                                          <p:stCondLst>
                                            <p:cond delay="0"/>
                                          </p:stCondLst>
                                        </p:cTn>
                                        <p:tgtEl>
                                          <p:spTgt spid="6">
                                            <p:txEl>
                                              <p:pRg st="0" end="0"/>
                                            </p:txEl>
                                          </p:spTgt>
                                        </p:tgtEl>
                                      </p:cBhvr>
                                      <p:to x="80000" y="100000"/>
                                    </p:animScale>
                                    <p:anim by="(#ppt_w*0.10)" calcmode="lin" valueType="num">
                                      <p:cBhvr>
                                        <p:cTn id="23" dur="250" autoRev="1" fill="hold">
                                          <p:stCondLst>
                                            <p:cond delay="0"/>
                                          </p:stCondLst>
                                        </p:cTn>
                                        <p:tgtEl>
                                          <p:spTgt spid="6">
                                            <p:txEl>
                                              <p:pRg st="0" end="0"/>
                                            </p:txEl>
                                          </p:spTgt>
                                        </p:tgtEl>
                                        <p:attrNameLst>
                                          <p:attrName>ppt_x</p:attrName>
                                        </p:attrNameLst>
                                      </p:cBhvr>
                                    </p:anim>
                                    <p:anim by="(-#ppt_w*0.10)" calcmode="lin" valueType="num">
                                      <p:cBhvr>
                                        <p:cTn id="24" dur="250" autoRev="1" fill="hold">
                                          <p:stCondLst>
                                            <p:cond delay="0"/>
                                          </p:stCondLst>
                                        </p:cTn>
                                        <p:tgtEl>
                                          <p:spTgt spid="6">
                                            <p:txEl>
                                              <p:pRg st="0" end="0"/>
                                            </p:txEl>
                                          </p:spTgt>
                                        </p:tgtEl>
                                        <p:attrNameLst>
                                          <p:attrName>ppt_y</p:attrName>
                                        </p:attrNameLst>
                                      </p:cBhvr>
                                    </p:anim>
                                    <p:animRot by="-480000">
                                      <p:cBhvr>
                                        <p:cTn id="25" dur="250" autoRev="1" fill="hold">
                                          <p:stCondLst>
                                            <p:cond delay="0"/>
                                          </p:stCondLst>
                                        </p:cTn>
                                        <p:tgtEl>
                                          <p:spTgt spid="6">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6" presetClass="emph" presetSubtype="0" fill="hold" grpId="2" nodeType="clickEffect">
                                  <p:stCondLst>
                                    <p:cond delay="0"/>
                                  </p:stCondLst>
                                  <p:iterate type="lt">
                                    <p:tmPct val="10000"/>
                                  </p:iterate>
                                  <p:childTnLst>
                                    <p:animScale>
                                      <p:cBhvr>
                                        <p:cTn id="29" dur="250" autoRev="1" fill="hold">
                                          <p:stCondLst>
                                            <p:cond delay="0"/>
                                          </p:stCondLst>
                                        </p:cTn>
                                        <p:tgtEl>
                                          <p:spTgt spid="6">
                                            <p:txEl>
                                              <p:pRg st="2" end="2"/>
                                            </p:txEl>
                                          </p:spTgt>
                                        </p:tgtEl>
                                      </p:cBhvr>
                                      <p:to x="80000" y="100000"/>
                                    </p:animScale>
                                    <p:anim by="(#ppt_w*0.10)" calcmode="lin" valueType="num">
                                      <p:cBhvr>
                                        <p:cTn id="30" dur="250" autoRev="1" fill="hold">
                                          <p:stCondLst>
                                            <p:cond delay="0"/>
                                          </p:stCondLst>
                                        </p:cTn>
                                        <p:tgtEl>
                                          <p:spTgt spid="6">
                                            <p:txEl>
                                              <p:pRg st="2" end="2"/>
                                            </p:txEl>
                                          </p:spTgt>
                                        </p:tgtEl>
                                        <p:attrNameLst>
                                          <p:attrName>ppt_x</p:attrName>
                                        </p:attrNameLst>
                                      </p:cBhvr>
                                    </p:anim>
                                    <p:anim by="(-#ppt_w*0.10)" calcmode="lin" valueType="num">
                                      <p:cBhvr>
                                        <p:cTn id="31" dur="250" autoRev="1" fill="hold">
                                          <p:stCondLst>
                                            <p:cond delay="0"/>
                                          </p:stCondLst>
                                        </p:cTn>
                                        <p:tgtEl>
                                          <p:spTgt spid="6">
                                            <p:txEl>
                                              <p:pRg st="2" end="2"/>
                                            </p:txEl>
                                          </p:spTgt>
                                        </p:tgtEl>
                                        <p:attrNameLst>
                                          <p:attrName>ppt_y</p:attrName>
                                        </p:attrNameLst>
                                      </p:cBhvr>
                                    </p:anim>
                                    <p:animRot by="-480000">
                                      <p:cBhvr>
                                        <p:cTn id="32" dur="250" autoRev="1"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RISCHIO INTERPRETATIVO</a:t>
            </a:r>
          </a:p>
        </p:txBody>
      </p:sp>
      <p:sp>
        <p:nvSpPr>
          <p:cNvPr id="6" name="Segnaposto contenuto 5"/>
          <p:cNvSpPr>
            <a:spLocks noGrp="1"/>
          </p:cNvSpPr>
          <p:nvPr>
            <p:ph idx="1"/>
          </p:nvPr>
        </p:nvSpPr>
        <p:spPr/>
        <p:txBody>
          <a:bodyPr>
            <a:normAutofit/>
          </a:bodyPr>
          <a:lstStyle/>
          <a:p>
            <a:pPr algn="just"/>
            <a:r>
              <a:rPr lang="it-IT" sz="2800" b="1" dirty="0"/>
              <a:t>COMPETENZA ESORBITANTE</a:t>
            </a:r>
            <a:r>
              <a:rPr lang="it-IT" sz="2800" dirty="0"/>
              <a:t>: in seguito a un’interpretazione rivolta a derogare alla prevalenza della specialità dei criteri può venirsi a determinare una competenza esorbitante quindi un meccanismo per cui sono ricondotte alla giurisdizione del foro controversie che non hanno legami effettivi…..</a:t>
            </a:r>
            <a:endParaRPr lang="it-IT" sz="2800" dirty="0">
              <a:solidFill>
                <a:srgbClr val="FFFF00"/>
              </a:solidFill>
            </a:endParaRPr>
          </a:p>
          <a:p>
            <a:pPr lvl="1">
              <a:buNone/>
            </a:pPr>
            <a:endParaRPr lang="it-IT" i="1" dirty="0">
              <a:solidFill>
                <a:srgbClr val="FFFF00"/>
              </a:solidFill>
            </a:endParaRPr>
          </a:p>
          <a:p>
            <a:pPr lvl="1">
              <a:buNone/>
            </a:pPr>
            <a:endParaRPr lang="it-IT" i="1"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17</a:t>
            </a:fld>
            <a:endParaRPr lang="it-IT"/>
          </a:p>
        </p:txBody>
      </p:sp>
    </p:spTree>
    <p:custDataLst>
      <p:tags r:id="rId1"/>
    </p:custDataLst>
    <p:extLst>
      <p:ext uri="{BB962C8B-B14F-4D97-AF65-F5344CB8AC3E}">
        <p14:creationId xmlns:p14="http://schemas.microsoft.com/office/powerpoint/2010/main" val="1517450180"/>
      </p:ext>
    </p:extLst>
  </p:cSld>
  <p:clrMapOvr>
    <a:masterClrMapping/>
  </p:clrMapOvr>
  <mc:AlternateContent xmlns:mc="http://schemas.openxmlformats.org/markup-compatibility/2006" xmlns:p14="http://schemas.microsoft.com/office/powerpoint/2010/main">
    <mc:Choice Requires="p14">
      <p:transition spd="slow" p14:dur="2000" advTm="121411"/>
    </mc:Choice>
    <mc:Fallback xmlns="">
      <p:transition spd="slow" advTm="121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type="lt">
                                    <p:tmAbs val="0"/>
                                  </p:iterate>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6" presetClass="emph" presetSubtype="0" fill="hold" grpId="2" nodeType="clickEffect">
                                  <p:stCondLst>
                                    <p:cond delay="0"/>
                                  </p:stCondLst>
                                  <p:iterate type="lt">
                                    <p:tmPct val="10000"/>
                                  </p:iterate>
                                  <p:childTnLst>
                                    <p:animScale>
                                      <p:cBhvr>
                                        <p:cTn id="14" dur="250" autoRev="1" fill="hold">
                                          <p:stCondLst>
                                            <p:cond delay="0"/>
                                          </p:stCondLst>
                                        </p:cTn>
                                        <p:tgtEl>
                                          <p:spTgt spid="6">
                                            <p:txEl>
                                              <p:pRg st="0" end="0"/>
                                            </p:txEl>
                                          </p:spTgt>
                                        </p:tgtEl>
                                      </p:cBhvr>
                                      <p:to x="80000" y="100000"/>
                                    </p:animScale>
                                    <p:anim by="(#ppt_w*0.10)" calcmode="lin" valueType="num">
                                      <p:cBhvr>
                                        <p:cTn id="15" dur="250" autoRev="1" fill="hold">
                                          <p:stCondLst>
                                            <p:cond delay="0"/>
                                          </p:stCondLst>
                                        </p:cTn>
                                        <p:tgtEl>
                                          <p:spTgt spid="6">
                                            <p:txEl>
                                              <p:pRg st="0" end="0"/>
                                            </p:txEl>
                                          </p:spTgt>
                                        </p:tgtEl>
                                        <p:attrNameLst>
                                          <p:attrName>ppt_x</p:attrName>
                                        </p:attrNameLst>
                                      </p:cBhvr>
                                    </p:anim>
                                    <p:anim by="(-#ppt_w*0.10)" calcmode="lin" valueType="num">
                                      <p:cBhvr>
                                        <p:cTn id="16" dur="250" autoRev="1" fill="hold">
                                          <p:stCondLst>
                                            <p:cond delay="0"/>
                                          </p:stCondLst>
                                        </p:cTn>
                                        <p:tgtEl>
                                          <p:spTgt spid="6">
                                            <p:txEl>
                                              <p:pRg st="0" end="0"/>
                                            </p:txEl>
                                          </p:spTgt>
                                        </p:tgtEl>
                                        <p:attrNameLst>
                                          <p:attrName>ppt_y</p:attrName>
                                        </p:attrNameLst>
                                      </p:cBhvr>
                                    </p:anim>
                                    <p:animRot by="-480000">
                                      <p:cBhvr>
                                        <p:cTn id="17" dur="250" autoRev="1"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 RIMEDI</a:t>
            </a:r>
          </a:p>
        </p:txBody>
      </p:sp>
      <p:sp>
        <p:nvSpPr>
          <p:cNvPr id="6" name="Segnaposto contenuto 5"/>
          <p:cNvSpPr>
            <a:spLocks noGrp="1"/>
          </p:cNvSpPr>
          <p:nvPr>
            <p:ph idx="1"/>
          </p:nvPr>
        </p:nvSpPr>
        <p:spPr/>
        <p:txBody>
          <a:bodyPr>
            <a:normAutofit/>
          </a:bodyPr>
          <a:lstStyle/>
          <a:p>
            <a:pPr algn="just"/>
            <a:r>
              <a:rPr lang="it-IT" sz="2800" b="1" dirty="0"/>
              <a:t>INTERPRETATIVI</a:t>
            </a:r>
          </a:p>
          <a:p>
            <a:pPr algn="just"/>
            <a:r>
              <a:rPr lang="it-IT" sz="2800" dirty="0"/>
              <a:t>In altri Paesi- common law – </a:t>
            </a:r>
            <a:r>
              <a:rPr lang="it-IT" sz="2800" b="1" i="1" dirty="0"/>
              <a:t>teoria del forum non </a:t>
            </a:r>
            <a:r>
              <a:rPr lang="it-IT" sz="2800" b="1" i="1" dirty="0" err="1"/>
              <a:t>conveniens</a:t>
            </a:r>
            <a:r>
              <a:rPr lang="it-IT" sz="2800" dirty="0"/>
              <a:t>: i giudici di uno Stato possono rifiutarsi di decidere un caso loro sottoposto quando a loro avviso il giudice di un altro Stato potrebbe più convenientemente pronunciarsi sul punto (prove + facilmente reperibili, + vicinanza).</a:t>
            </a:r>
            <a:endParaRPr lang="it-IT" sz="2800" dirty="0">
              <a:solidFill>
                <a:srgbClr val="FFFF00"/>
              </a:solidFill>
            </a:endParaRPr>
          </a:p>
          <a:p>
            <a:pPr lvl="1">
              <a:buNone/>
            </a:pPr>
            <a:endParaRPr lang="it-IT" i="1" dirty="0">
              <a:solidFill>
                <a:srgbClr val="FFFF00"/>
              </a:solidFill>
            </a:endParaRPr>
          </a:p>
          <a:p>
            <a:pPr lvl="1">
              <a:buNone/>
            </a:pPr>
            <a:endParaRPr lang="it-IT" i="1"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18</a:t>
            </a:fld>
            <a:endParaRPr lang="it-IT"/>
          </a:p>
        </p:txBody>
      </p:sp>
    </p:spTree>
    <p:custDataLst>
      <p:tags r:id="rId1"/>
    </p:custDataLst>
    <p:extLst>
      <p:ext uri="{BB962C8B-B14F-4D97-AF65-F5344CB8AC3E}">
        <p14:creationId xmlns:p14="http://schemas.microsoft.com/office/powerpoint/2010/main" val="1789445431"/>
      </p:ext>
    </p:extLst>
  </p:cSld>
  <p:clrMapOvr>
    <a:masterClrMapping/>
  </p:clrMapOvr>
  <mc:AlternateContent xmlns:mc="http://schemas.openxmlformats.org/markup-compatibility/2006" xmlns:p14="http://schemas.microsoft.com/office/powerpoint/2010/main">
    <mc:Choice Requires="p14">
      <p:transition spd="slow" p14:dur="2000" advTm="100417"/>
    </mc:Choice>
    <mc:Fallback xmlns="">
      <p:transition spd="slow" advTm="100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type="lt">
                                    <p:tmAbs val="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type="lt">
                                    <p:tmAbs val="0"/>
                                  </p:iterate>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6" presetClass="emph" presetSubtype="0" fill="hold" grpId="2" nodeType="clickEffect">
                                  <p:stCondLst>
                                    <p:cond delay="0"/>
                                  </p:stCondLst>
                                  <p:iterate type="lt">
                                    <p:tmPct val="10000"/>
                                  </p:iterate>
                                  <p:childTnLst>
                                    <p:animScale>
                                      <p:cBhvr>
                                        <p:cTn id="22" dur="250" autoRev="1" fill="hold">
                                          <p:stCondLst>
                                            <p:cond delay="0"/>
                                          </p:stCondLst>
                                        </p:cTn>
                                        <p:tgtEl>
                                          <p:spTgt spid="6">
                                            <p:txEl>
                                              <p:pRg st="0" end="0"/>
                                            </p:txEl>
                                          </p:spTgt>
                                        </p:tgtEl>
                                      </p:cBhvr>
                                      <p:to x="80000" y="100000"/>
                                    </p:animScale>
                                    <p:anim by="(#ppt_w*0.10)" calcmode="lin" valueType="num">
                                      <p:cBhvr>
                                        <p:cTn id="23" dur="250" autoRev="1" fill="hold">
                                          <p:stCondLst>
                                            <p:cond delay="0"/>
                                          </p:stCondLst>
                                        </p:cTn>
                                        <p:tgtEl>
                                          <p:spTgt spid="6">
                                            <p:txEl>
                                              <p:pRg st="0" end="0"/>
                                            </p:txEl>
                                          </p:spTgt>
                                        </p:tgtEl>
                                        <p:attrNameLst>
                                          <p:attrName>ppt_x</p:attrName>
                                        </p:attrNameLst>
                                      </p:cBhvr>
                                    </p:anim>
                                    <p:anim by="(-#ppt_w*0.10)" calcmode="lin" valueType="num">
                                      <p:cBhvr>
                                        <p:cTn id="24" dur="250" autoRev="1" fill="hold">
                                          <p:stCondLst>
                                            <p:cond delay="0"/>
                                          </p:stCondLst>
                                        </p:cTn>
                                        <p:tgtEl>
                                          <p:spTgt spid="6">
                                            <p:txEl>
                                              <p:pRg st="0" end="0"/>
                                            </p:txEl>
                                          </p:spTgt>
                                        </p:tgtEl>
                                        <p:attrNameLst>
                                          <p:attrName>ppt_y</p:attrName>
                                        </p:attrNameLst>
                                      </p:cBhvr>
                                    </p:anim>
                                    <p:animRot by="-480000">
                                      <p:cBhvr>
                                        <p:cTn id="25" dur="250" autoRev="1" fill="hold">
                                          <p:stCondLst>
                                            <p:cond delay="0"/>
                                          </p:stCondLst>
                                        </p:cTn>
                                        <p:tgtEl>
                                          <p:spTgt spid="6">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6" presetClass="emph" presetSubtype="0" fill="hold" grpId="2" nodeType="clickEffect">
                                  <p:stCondLst>
                                    <p:cond delay="0"/>
                                  </p:stCondLst>
                                  <p:iterate type="lt">
                                    <p:tmPct val="10000"/>
                                  </p:iterate>
                                  <p:childTnLst>
                                    <p:animScale>
                                      <p:cBhvr>
                                        <p:cTn id="29" dur="250" autoRev="1" fill="hold">
                                          <p:stCondLst>
                                            <p:cond delay="0"/>
                                          </p:stCondLst>
                                        </p:cTn>
                                        <p:tgtEl>
                                          <p:spTgt spid="6">
                                            <p:txEl>
                                              <p:pRg st="1" end="1"/>
                                            </p:txEl>
                                          </p:spTgt>
                                        </p:tgtEl>
                                      </p:cBhvr>
                                      <p:to x="80000" y="100000"/>
                                    </p:animScale>
                                    <p:anim by="(#ppt_w*0.10)" calcmode="lin" valueType="num">
                                      <p:cBhvr>
                                        <p:cTn id="30" dur="250" autoRev="1" fill="hold">
                                          <p:stCondLst>
                                            <p:cond delay="0"/>
                                          </p:stCondLst>
                                        </p:cTn>
                                        <p:tgtEl>
                                          <p:spTgt spid="6">
                                            <p:txEl>
                                              <p:pRg st="1" end="1"/>
                                            </p:txEl>
                                          </p:spTgt>
                                        </p:tgtEl>
                                        <p:attrNameLst>
                                          <p:attrName>ppt_x</p:attrName>
                                        </p:attrNameLst>
                                      </p:cBhvr>
                                    </p:anim>
                                    <p:anim by="(-#ppt_w*0.10)" calcmode="lin" valueType="num">
                                      <p:cBhvr>
                                        <p:cTn id="31" dur="250" autoRev="1" fill="hold">
                                          <p:stCondLst>
                                            <p:cond delay="0"/>
                                          </p:stCondLst>
                                        </p:cTn>
                                        <p:tgtEl>
                                          <p:spTgt spid="6">
                                            <p:txEl>
                                              <p:pRg st="1" end="1"/>
                                            </p:txEl>
                                          </p:spTgt>
                                        </p:tgtEl>
                                        <p:attrNameLst>
                                          <p:attrName>ppt_y</p:attrName>
                                        </p:attrNameLst>
                                      </p:cBhvr>
                                    </p:anim>
                                    <p:animRot by="-480000">
                                      <p:cBhvr>
                                        <p:cTn id="32" dur="250" autoRev="1" fill="hold">
                                          <p:stCondLst>
                                            <p:cond delay="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COMPATIBILITA’ CON CRITERI UE?</a:t>
            </a:r>
          </a:p>
        </p:txBody>
      </p:sp>
      <p:sp>
        <p:nvSpPr>
          <p:cNvPr id="6" name="Segnaposto contenuto 5"/>
          <p:cNvSpPr>
            <a:spLocks noGrp="1"/>
          </p:cNvSpPr>
          <p:nvPr>
            <p:ph idx="1"/>
          </p:nvPr>
        </p:nvSpPr>
        <p:spPr/>
        <p:txBody>
          <a:bodyPr>
            <a:normAutofit/>
          </a:bodyPr>
          <a:lstStyle/>
          <a:p>
            <a:pPr algn="just"/>
            <a:r>
              <a:rPr lang="it-IT" sz="2800" b="1" dirty="0"/>
              <a:t>SOLUZIONE NEGATIVA </a:t>
            </a:r>
            <a:r>
              <a:rPr lang="it-IT" sz="2800" dirty="0"/>
              <a:t>per contrasto con la prospettiva di distribuzione giurisdizionale uniforme.</a:t>
            </a:r>
            <a:endParaRPr lang="it-IT" sz="2800" dirty="0">
              <a:solidFill>
                <a:srgbClr val="FFFF00"/>
              </a:solidFill>
            </a:endParaRPr>
          </a:p>
          <a:p>
            <a:pPr lvl="1">
              <a:buNone/>
            </a:pPr>
            <a:endParaRPr lang="it-IT" i="1" dirty="0">
              <a:solidFill>
                <a:srgbClr val="FFFF00"/>
              </a:solidFill>
            </a:endParaRPr>
          </a:p>
          <a:p>
            <a:pPr lvl="1">
              <a:buNone/>
            </a:pPr>
            <a:endParaRPr lang="it-IT" i="1"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19</a:t>
            </a:fld>
            <a:endParaRPr lang="it-IT"/>
          </a:p>
        </p:txBody>
      </p:sp>
    </p:spTree>
    <p:custDataLst>
      <p:tags r:id="rId1"/>
    </p:custDataLst>
    <p:extLst>
      <p:ext uri="{BB962C8B-B14F-4D97-AF65-F5344CB8AC3E}">
        <p14:creationId xmlns:p14="http://schemas.microsoft.com/office/powerpoint/2010/main" val="1242394461"/>
      </p:ext>
    </p:extLst>
  </p:cSld>
  <p:clrMapOvr>
    <a:masterClrMapping/>
  </p:clrMapOvr>
  <mc:AlternateContent xmlns:mc="http://schemas.openxmlformats.org/markup-compatibility/2006" xmlns:p14="http://schemas.microsoft.com/office/powerpoint/2010/main">
    <mc:Choice Requires="p14">
      <p:transition spd="slow" p14:dur="2000" advTm="75163"/>
    </mc:Choice>
    <mc:Fallback xmlns="">
      <p:transition spd="slow" advTm="75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type="lt">
                                    <p:tmAbs val="0"/>
                                  </p:iterate>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6" presetClass="emph" presetSubtype="0" fill="hold" grpId="2" nodeType="clickEffect">
                                  <p:stCondLst>
                                    <p:cond delay="0"/>
                                  </p:stCondLst>
                                  <p:iterate type="lt">
                                    <p:tmPct val="10000"/>
                                  </p:iterate>
                                  <p:childTnLst>
                                    <p:animScale>
                                      <p:cBhvr>
                                        <p:cTn id="14" dur="250" autoRev="1" fill="hold">
                                          <p:stCondLst>
                                            <p:cond delay="0"/>
                                          </p:stCondLst>
                                        </p:cTn>
                                        <p:tgtEl>
                                          <p:spTgt spid="6">
                                            <p:txEl>
                                              <p:pRg st="0" end="0"/>
                                            </p:txEl>
                                          </p:spTgt>
                                        </p:tgtEl>
                                      </p:cBhvr>
                                      <p:to x="80000" y="100000"/>
                                    </p:animScale>
                                    <p:anim by="(#ppt_w*0.10)" calcmode="lin" valueType="num">
                                      <p:cBhvr>
                                        <p:cTn id="15" dur="250" autoRev="1" fill="hold">
                                          <p:stCondLst>
                                            <p:cond delay="0"/>
                                          </p:stCondLst>
                                        </p:cTn>
                                        <p:tgtEl>
                                          <p:spTgt spid="6">
                                            <p:txEl>
                                              <p:pRg st="0" end="0"/>
                                            </p:txEl>
                                          </p:spTgt>
                                        </p:tgtEl>
                                        <p:attrNameLst>
                                          <p:attrName>ppt_x</p:attrName>
                                        </p:attrNameLst>
                                      </p:cBhvr>
                                    </p:anim>
                                    <p:anim by="(-#ppt_w*0.10)" calcmode="lin" valueType="num">
                                      <p:cBhvr>
                                        <p:cTn id="16" dur="250" autoRev="1" fill="hold">
                                          <p:stCondLst>
                                            <p:cond delay="0"/>
                                          </p:stCondLst>
                                        </p:cTn>
                                        <p:tgtEl>
                                          <p:spTgt spid="6">
                                            <p:txEl>
                                              <p:pRg st="0" end="0"/>
                                            </p:txEl>
                                          </p:spTgt>
                                        </p:tgtEl>
                                        <p:attrNameLst>
                                          <p:attrName>ppt_y</p:attrName>
                                        </p:attrNameLst>
                                      </p:cBhvr>
                                    </p:anim>
                                    <p:animRot by="-480000">
                                      <p:cBhvr>
                                        <p:cTn id="17" dur="250" autoRev="1"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4" y="450839"/>
            <a:ext cx="7049937" cy="1071298"/>
          </a:xfrm>
        </p:spPr>
        <p:txBody>
          <a:bodyPr>
            <a:normAutofit/>
          </a:bodyPr>
          <a:lstStyle/>
          <a:p>
            <a:r>
              <a:rPr lang="it-IT" dirty="0" err="1"/>
              <a:t>3</a:t>
            </a:r>
            <a:r>
              <a:rPr lang="it-IT" dirty="0"/>
              <a:t> domande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394100174"/>
              </p:ext>
            </p:extLst>
          </p:nvPr>
        </p:nvGraphicFramePr>
        <p:xfrm>
          <a:off x="430214" y="1591086"/>
          <a:ext cx="7743825" cy="424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2</a:t>
            </a:fld>
            <a:endParaRPr lang="it-IT"/>
          </a:p>
        </p:txBody>
      </p:sp>
      <p:pic>
        <p:nvPicPr>
          <p:cNvPr id="6" name="Immagine 5"/>
          <p:cNvPicPr>
            <a:picLocks noChangeAspect="1"/>
          </p:cNvPicPr>
          <p:nvPr/>
        </p:nvPicPr>
        <p:blipFill>
          <a:blip r:embed="rId7"/>
          <a:stretch>
            <a:fillRect/>
          </a:stretch>
        </p:blipFill>
        <p:spPr>
          <a:xfrm>
            <a:off x="-379409" y="2196429"/>
            <a:ext cx="3121025" cy="2907674"/>
          </a:xfrm>
          <a:prstGeom prst="rect">
            <a:avLst/>
          </a:prstGeom>
        </p:spPr>
      </p:pic>
      <p:pic>
        <p:nvPicPr>
          <p:cNvPr id="7" name="Immagine 6"/>
          <p:cNvPicPr>
            <a:picLocks noChangeAspect="1"/>
          </p:cNvPicPr>
          <p:nvPr/>
        </p:nvPicPr>
        <p:blipFill>
          <a:blip r:embed="rId8"/>
          <a:stretch>
            <a:fillRect/>
          </a:stretch>
        </p:blipFill>
        <p:spPr>
          <a:xfrm>
            <a:off x="3597278" y="2286000"/>
            <a:ext cx="1409700" cy="1854200"/>
          </a:xfrm>
          <a:prstGeom prst="rect">
            <a:avLst/>
          </a:prstGeom>
        </p:spPr>
      </p:pic>
      <p:pic>
        <p:nvPicPr>
          <p:cNvPr id="8" name="Immagine 7"/>
          <p:cNvPicPr>
            <a:picLocks noChangeAspect="1"/>
          </p:cNvPicPr>
          <p:nvPr/>
        </p:nvPicPr>
        <p:blipFill>
          <a:blip r:embed="rId8"/>
          <a:stretch>
            <a:fillRect/>
          </a:stretch>
        </p:blipFill>
        <p:spPr>
          <a:xfrm>
            <a:off x="3003299" y="1504734"/>
            <a:ext cx="2003676" cy="2635466"/>
          </a:xfrm>
          <a:prstGeom prst="rect">
            <a:avLst/>
          </a:prstGeom>
        </p:spPr>
      </p:pic>
      <p:pic>
        <p:nvPicPr>
          <p:cNvPr id="9" name="Immagine 8"/>
          <p:cNvPicPr>
            <a:picLocks noChangeAspect="1"/>
          </p:cNvPicPr>
          <p:nvPr/>
        </p:nvPicPr>
        <p:blipFill>
          <a:blip r:embed="rId9"/>
          <a:stretch>
            <a:fillRect/>
          </a:stretch>
        </p:blipFill>
        <p:spPr>
          <a:xfrm>
            <a:off x="5914574" y="2057789"/>
            <a:ext cx="2301186" cy="1734473"/>
          </a:xfrm>
          <a:prstGeom prst="rect">
            <a:avLst/>
          </a:prstGeom>
        </p:spPr>
      </p:pic>
    </p:spTree>
    <p:extLst>
      <p:ext uri="{BB962C8B-B14F-4D97-AF65-F5344CB8AC3E}">
        <p14:creationId xmlns:p14="http://schemas.microsoft.com/office/powerpoint/2010/main" val="2339284043"/>
      </p:ext>
    </p:extLst>
  </p:cSld>
  <p:clrMapOvr>
    <a:masterClrMapping/>
  </p:clrMapOvr>
  <mc:AlternateContent xmlns:mc="http://schemas.openxmlformats.org/markup-compatibility/2006" xmlns:p14="http://schemas.microsoft.com/office/powerpoint/2010/main">
    <mc:Choice Requires="p14">
      <p:transition spd="slow" p14:dur="2000" advTm="32654"/>
    </mc:Choice>
    <mc:Fallback xmlns="">
      <p:transition spd="slow" advTm="326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FORUM SHOPPING</a:t>
            </a:r>
          </a:p>
        </p:txBody>
      </p:sp>
      <p:sp>
        <p:nvSpPr>
          <p:cNvPr id="6" name="Segnaposto contenuto 5"/>
          <p:cNvSpPr>
            <a:spLocks noGrp="1"/>
          </p:cNvSpPr>
          <p:nvPr>
            <p:ph idx="1"/>
          </p:nvPr>
        </p:nvSpPr>
        <p:spPr/>
        <p:txBody>
          <a:bodyPr>
            <a:normAutofit/>
          </a:bodyPr>
          <a:lstStyle/>
          <a:p>
            <a:pPr algn="just"/>
            <a:r>
              <a:rPr lang="it-IT" sz="2800" dirty="0"/>
              <a:t>MOLTEPLICITA’ CRITERI DI GIURISDIZIONE: </a:t>
            </a:r>
          </a:p>
          <a:p>
            <a:pPr lvl="1" algn="just"/>
            <a:r>
              <a:rPr lang="it-IT" sz="2800" dirty="0"/>
              <a:t>Dato di fatto</a:t>
            </a:r>
          </a:p>
          <a:p>
            <a:pPr lvl="1" algn="just"/>
            <a:r>
              <a:rPr lang="it-IT" sz="2800" dirty="0"/>
              <a:t>Intrecciarsi di fonti</a:t>
            </a:r>
          </a:p>
          <a:p>
            <a:pPr lvl="1" algn="just"/>
            <a:r>
              <a:rPr lang="it-IT" sz="2800" dirty="0"/>
              <a:t>Flessibilità funzionale al commercio internazionale</a:t>
            </a:r>
            <a:r>
              <a:rPr lang="it-IT" b="1" dirty="0"/>
              <a:t>.</a:t>
            </a:r>
            <a:endParaRPr lang="it-IT" dirty="0"/>
          </a:p>
          <a:p>
            <a:pPr lvl="1">
              <a:buNone/>
            </a:pPr>
            <a:endParaRPr lang="it-IT" i="1" dirty="0">
              <a:solidFill>
                <a:srgbClr val="FFFF00"/>
              </a:solidFill>
            </a:endParaRPr>
          </a:p>
          <a:p>
            <a:pPr lvl="1">
              <a:buNone/>
            </a:pPr>
            <a:endParaRPr lang="it-IT" i="1"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20</a:t>
            </a:fld>
            <a:endParaRPr lang="it-IT"/>
          </a:p>
        </p:txBody>
      </p:sp>
    </p:spTree>
    <p:custDataLst>
      <p:tags r:id="rId1"/>
    </p:custDataLst>
    <p:extLst>
      <p:ext uri="{BB962C8B-B14F-4D97-AF65-F5344CB8AC3E}">
        <p14:creationId xmlns:p14="http://schemas.microsoft.com/office/powerpoint/2010/main" val="3850763054"/>
      </p:ext>
    </p:extLst>
  </p:cSld>
  <p:clrMapOvr>
    <a:masterClrMapping/>
  </p:clrMapOvr>
  <mc:AlternateContent xmlns:mc="http://schemas.openxmlformats.org/markup-compatibility/2006" xmlns:p14="http://schemas.microsoft.com/office/powerpoint/2010/main">
    <mc:Choice Requires="p14">
      <p:transition spd="slow" p14:dur="2000" advTm="210248"/>
    </mc:Choice>
    <mc:Fallback xmlns="">
      <p:transition spd="slow" advTm="2102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0"/>
                                  </p:iterate>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0"/>
                                  </p:iterate>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iterate type="lt">
                                    <p:tmAbs val="0"/>
                                  </p:iterate>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iterate type="lt">
                                    <p:tmAbs val="0"/>
                                  </p:iterate>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6" presetClass="emph" presetSubtype="0" fill="hold" grpId="2" nodeType="clickEffect">
                                  <p:stCondLst>
                                    <p:cond delay="0"/>
                                  </p:stCondLst>
                                  <p:iterate type="lt">
                                    <p:tmPct val="10000"/>
                                  </p:iterate>
                                  <p:childTnLst>
                                    <p:animScale>
                                      <p:cBhvr>
                                        <p:cTn id="26" dur="250" autoRev="1" fill="hold">
                                          <p:stCondLst>
                                            <p:cond delay="0"/>
                                          </p:stCondLst>
                                        </p:cTn>
                                        <p:tgtEl>
                                          <p:spTgt spid="6">
                                            <p:txEl>
                                              <p:pRg st="0" end="0"/>
                                            </p:txEl>
                                          </p:spTgt>
                                        </p:tgtEl>
                                      </p:cBhvr>
                                      <p:to x="80000" y="100000"/>
                                    </p:animScale>
                                    <p:anim by="(#ppt_w*0.10)" calcmode="lin" valueType="num">
                                      <p:cBhvr>
                                        <p:cTn id="27" dur="250" autoRev="1" fill="hold">
                                          <p:stCondLst>
                                            <p:cond delay="0"/>
                                          </p:stCondLst>
                                        </p:cTn>
                                        <p:tgtEl>
                                          <p:spTgt spid="6">
                                            <p:txEl>
                                              <p:pRg st="0" end="0"/>
                                            </p:txEl>
                                          </p:spTgt>
                                        </p:tgtEl>
                                        <p:attrNameLst>
                                          <p:attrName>ppt_x</p:attrName>
                                        </p:attrNameLst>
                                      </p:cBhvr>
                                    </p:anim>
                                    <p:anim by="(-#ppt_w*0.10)" calcmode="lin" valueType="num">
                                      <p:cBhvr>
                                        <p:cTn id="28" dur="250" autoRev="1" fill="hold">
                                          <p:stCondLst>
                                            <p:cond delay="0"/>
                                          </p:stCondLst>
                                        </p:cTn>
                                        <p:tgtEl>
                                          <p:spTgt spid="6">
                                            <p:txEl>
                                              <p:pRg st="0" end="0"/>
                                            </p:txEl>
                                          </p:spTgt>
                                        </p:tgtEl>
                                        <p:attrNameLst>
                                          <p:attrName>ppt_y</p:attrName>
                                        </p:attrNameLst>
                                      </p:cBhvr>
                                    </p:anim>
                                    <p:animRot by="-480000">
                                      <p:cBhvr>
                                        <p:cTn id="29" dur="250" autoRev="1" fill="hold">
                                          <p:stCondLst>
                                            <p:cond delay="0"/>
                                          </p:stCondLst>
                                        </p:cTn>
                                        <p:tgtEl>
                                          <p:spTgt spid="6">
                                            <p:txEl>
                                              <p:pRg st="0" end="0"/>
                                            </p:txEl>
                                          </p:spTgt>
                                        </p:tgtEl>
                                        <p:attrNameLst>
                                          <p:attrName>r</p:attrName>
                                        </p:attrNameLst>
                                      </p:cBhvr>
                                    </p:animRot>
                                  </p:childTnLst>
                                </p:cTn>
                              </p:par>
                              <p:par>
                                <p:cTn id="30" presetID="36" presetClass="emph" presetSubtype="0" fill="hold" grpId="2" nodeType="withEffect">
                                  <p:stCondLst>
                                    <p:cond delay="0"/>
                                  </p:stCondLst>
                                  <p:iterate type="lt">
                                    <p:tmPct val="10000"/>
                                  </p:iterate>
                                  <p:childTnLst>
                                    <p:animScale>
                                      <p:cBhvr>
                                        <p:cTn id="31" dur="250" autoRev="1" fill="hold">
                                          <p:stCondLst>
                                            <p:cond delay="0"/>
                                          </p:stCondLst>
                                        </p:cTn>
                                        <p:tgtEl>
                                          <p:spTgt spid="6">
                                            <p:txEl>
                                              <p:pRg st="1" end="1"/>
                                            </p:txEl>
                                          </p:spTgt>
                                        </p:tgtEl>
                                      </p:cBhvr>
                                      <p:to x="80000" y="100000"/>
                                    </p:animScale>
                                    <p:anim by="(#ppt_w*0.10)" calcmode="lin" valueType="num">
                                      <p:cBhvr>
                                        <p:cTn id="32" dur="250" autoRev="1" fill="hold">
                                          <p:stCondLst>
                                            <p:cond delay="0"/>
                                          </p:stCondLst>
                                        </p:cTn>
                                        <p:tgtEl>
                                          <p:spTgt spid="6">
                                            <p:txEl>
                                              <p:pRg st="1" end="1"/>
                                            </p:txEl>
                                          </p:spTgt>
                                        </p:tgtEl>
                                        <p:attrNameLst>
                                          <p:attrName>ppt_x</p:attrName>
                                        </p:attrNameLst>
                                      </p:cBhvr>
                                    </p:anim>
                                    <p:anim by="(-#ppt_w*0.10)" calcmode="lin" valueType="num">
                                      <p:cBhvr>
                                        <p:cTn id="33" dur="250" autoRev="1" fill="hold">
                                          <p:stCondLst>
                                            <p:cond delay="0"/>
                                          </p:stCondLst>
                                        </p:cTn>
                                        <p:tgtEl>
                                          <p:spTgt spid="6">
                                            <p:txEl>
                                              <p:pRg st="1" end="1"/>
                                            </p:txEl>
                                          </p:spTgt>
                                        </p:tgtEl>
                                        <p:attrNameLst>
                                          <p:attrName>ppt_y</p:attrName>
                                        </p:attrNameLst>
                                      </p:cBhvr>
                                    </p:anim>
                                    <p:animRot by="-480000">
                                      <p:cBhvr>
                                        <p:cTn id="34" dur="250" autoRev="1" fill="hold">
                                          <p:stCondLst>
                                            <p:cond delay="0"/>
                                          </p:stCondLst>
                                        </p:cTn>
                                        <p:tgtEl>
                                          <p:spTgt spid="6">
                                            <p:txEl>
                                              <p:pRg st="1" end="1"/>
                                            </p:txEl>
                                          </p:spTgt>
                                        </p:tgtEl>
                                        <p:attrNameLst>
                                          <p:attrName>r</p:attrName>
                                        </p:attrNameLst>
                                      </p:cBhvr>
                                    </p:animRot>
                                  </p:childTnLst>
                                </p:cTn>
                              </p:par>
                              <p:par>
                                <p:cTn id="35" presetID="36" presetClass="emph" presetSubtype="0" fill="hold" grpId="2" nodeType="withEffect">
                                  <p:stCondLst>
                                    <p:cond delay="0"/>
                                  </p:stCondLst>
                                  <p:iterate type="lt">
                                    <p:tmPct val="10000"/>
                                  </p:iterate>
                                  <p:childTnLst>
                                    <p:animScale>
                                      <p:cBhvr>
                                        <p:cTn id="36" dur="250" autoRev="1" fill="hold">
                                          <p:stCondLst>
                                            <p:cond delay="0"/>
                                          </p:stCondLst>
                                        </p:cTn>
                                        <p:tgtEl>
                                          <p:spTgt spid="6">
                                            <p:txEl>
                                              <p:pRg st="2" end="2"/>
                                            </p:txEl>
                                          </p:spTgt>
                                        </p:tgtEl>
                                      </p:cBhvr>
                                      <p:to x="80000" y="100000"/>
                                    </p:animScale>
                                    <p:anim by="(#ppt_w*0.10)" calcmode="lin" valueType="num">
                                      <p:cBhvr>
                                        <p:cTn id="37" dur="250" autoRev="1" fill="hold">
                                          <p:stCondLst>
                                            <p:cond delay="0"/>
                                          </p:stCondLst>
                                        </p:cTn>
                                        <p:tgtEl>
                                          <p:spTgt spid="6">
                                            <p:txEl>
                                              <p:pRg st="2" end="2"/>
                                            </p:txEl>
                                          </p:spTgt>
                                        </p:tgtEl>
                                        <p:attrNameLst>
                                          <p:attrName>ppt_x</p:attrName>
                                        </p:attrNameLst>
                                      </p:cBhvr>
                                    </p:anim>
                                    <p:anim by="(-#ppt_w*0.10)" calcmode="lin" valueType="num">
                                      <p:cBhvr>
                                        <p:cTn id="38" dur="250" autoRev="1" fill="hold">
                                          <p:stCondLst>
                                            <p:cond delay="0"/>
                                          </p:stCondLst>
                                        </p:cTn>
                                        <p:tgtEl>
                                          <p:spTgt spid="6">
                                            <p:txEl>
                                              <p:pRg st="2" end="2"/>
                                            </p:txEl>
                                          </p:spTgt>
                                        </p:tgtEl>
                                        <p:attrNameLst>
                                          <p:attrName>ppt_y</p:attrName>
                                        </p:attrNameLst>
                                      </p:cBhvr>
                                    </p:anim>
                                    <p:animRot by="-480000">
                                      <p:cBhvr>
                                        <p:cTn id="39" dur="250" autoRev="1" fill="hold">
                                          <p:stCondLst>
                                            <p:cond delay="0"/>
                                          </p:stCondLst>
                                        </p:cTn>
                                        <p:tgtEl>
                                          <p:spTgt spid="6">
                                            <p:txEl>
                                              <p:pRg st="2" end="2"/>
                                            </p:txEl>
                                          </p:spTgt>
                                        </p:tgtEl>
                                        <p:attrNameLst>
                                          <p:attrName>r</p:attrName>
                                        </p:attrNameLst>
                                      </p:cBhvr>
                                    </p:animRot>
                                  </p:childTnLst>
                                </p:cTn>
                              </p:par>
                              <p:par>
                                <p:cTn id="40" presetID="36" presetClass="emph" presetSubtype="0" fill="hold" grpId="2" nodeType="withEffect">
                                  <p:stCondLst>
                                    <p:cond delay="0"/>
                                  </p:stCondLst>
                                  <p:iterate type="lt">
                                    <p:tmPct val="10000"/>
                                  </p:iterate>
                                  <p:childTnLst>
                                    <p:animScale>
                                      <p:cBhvr>
                                        <p:cTn id="41" dur="250" autoRev="1" fill="hold">
                                          <p:stCondLst>
                                            <p:cond delay="0"/>
                                          </p:stCondLst>
                                        </p:cTn>
                                        <p:tgtEl>
                                          <p:spTgt spid="6">
                                            <p:txEl>
                                              <p:pRg st="3" end="3"/>
                                            </p:txEl>
                                          </p:spTgt>
                                        </p:tgtEl>
                                      </p:cBhvr>
                                      <p:to x="80000" y="100000"/>
                                    </p:animScale>
                                    <p:anim by="(#ppt_w*0.10)" calcmode="lin" valueType="num">
                                      <p:cBhvr>
                                        <p:cTn id="42" dur="250" autoRev="1" fill="hold">
                                          <p:stCondLst>
                                            <p:cond delay="0"/>
                                          </p:stCondLst>
                                        </p:cTn>
                                        <p:tgtEl>
                                          <p:spTgt spid="6">
                                            <p:txEl>
                                              <p:pRg st="3" end="3"/>
                                            </p:txEl>
                                          </p:spTgt>
                                        </p:tgtEl>
                                        <p:attrNameLst>
                                          <p:attrName>ppt_x</p:attrName>
                                        </p:attrNameLst>
                                      </p:cBhvr>
                                    </p:anim>
                                    <p:anim by="(-#ppt_w*0.10)" calcmode="lin" valueType="num">
                                      <p:cBhvr>
                                        <p:cTn id="43" dur="250" autoRev="1" fill="hold">
                                          <p:stCondLst>
                                            <p:cond delay="0"/>
                                          </p:stCondLst>
                                        </p:cTn>
                                        <p:tgtEl>
                                          <p:spTgt spid="6">
                                            <p:txEl>
                                              <p:pRg st="3" end="3"/>
                                            </p:txEl>
                                          </p:spTgt>
                                        </p:tgtEl>
                                        <p:attrNameLst>
                                          <p:attrName>ppt_y</p:attrName>
                                        </p:attrNameLst>
                                      </p:cBhvr>
                                    </p:anim>
                                    <p:animRot by="-480000">
                                      <p:cBhvr>
                                        <p:cTn id="44" dur="250" autoRev="1" fill="hold">
                                          <p:stCondLst>
                                            <p:cond delay="0"/>
                                          </p:stCondLst>
                                        </p:cTn>
                                        <p:tgtEl>
                                          <p:spTgt spid="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dirty="0"/>
              <a:t>FONTI DEL DIRITTO PROCESSUALE CIVILE INTERNAZIONALE</a:t>
            </a:r>
          </a:p>
        </p:txBody>
      </p:sp>
      <p:sp>
        <p:nvSpPr>
          <p:cNvPr id="8" name="Segnaposto contenuto 7"/>
          <p:cNvSpPr>
            <a:spLocks noGrp="1"/>
          </p:cNvSpPr>
          <p:nvPr>
            <p:ph idx="1"/>
          </p:nvPr>
        </p:nvSpPr>
        <p:spPr/>
        <p:txBody>
          <a:bodyPr/>
          <a:lstStyle/>
          <a:p>
            <a:r>
              <a:rPr lang="it-IT" b="1" dirty="0"/>
              <a:t>FONTI NAZIONALI</a:t>
            </a:r>
          </a:p>
          <a:p>
            <a:r>
              <a:rPr lang="it-IT" b="1" dirty="0"/>
              <a:t>FONTI INTERNAZIONALI </a:t>
            </a:r>
          </a:p>
          <a:p>
            <a:pPr algn="just"/>
            <a:r>
              <a:rPr lang="it-IT" b="1" dirty="0"/>
              <a:t>FONTI REGIONALI – UE – COMUNITARIZZAZIONE DEL DIRITTO INTERNAZIONALE PRIVATO REGOLAMENTI UE</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21</a:t>
            </a:fld>
            <a:endParaRPr lang="it-IT"/>
          </a:p>
        </p:txBody>
      </p:sp>
    </p:spTree>
    <p:custDataLst>
      <p:tags r:id="rId1"/>
    </p:custDataLst>
    <p:extLst>
      <p:ext uri="{BB962C8B-B14F-4D97-AF65-F5344CB8AC3E}">
        <p14:creationId xmlns:p14="http://schemas.microsoft.com/office/powerpoint/2010/main" val="3867075357"/>
      </p:ext>
    </p:extLst>
  </p:cSld>
  <p:clrMapOvr>
    <a:masterClrMapping/>
  </p:clrMapOvr>
  <mc:AlternateContent xmlns:mc="http://schemas.openxmlformats.org/markup-compatibility/2006" xmlns:p14="http://schemas.microsoft.com/office/powerpoint/2010/main">
    <mc:Choice Requires="p14">
      <p:transition spd="slow" p14:dur="2000" advTm="40414"/>
    </mc:Choice>
    <mc:Fallback xmlns="">
      <p:transition spd="slow" advTm="40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6943" y="257410"/>
            <a:ext cx="7743825" cy="1071298"/>
          </a:xfrm>
        </p:spPr>
        <p:txBody>
          <a:bodyPr>
            <a:normAutofit/>
          </a:bodyPr>
          <a:lstStyle/>
          <a:p>
            <a:pPr algn="just"/>
            <a:r>
              <a:rPr lang="it-IT" dirty="0"/>
              <a:t>EVOLUZIONE DELLE FONTI DEL D.I.P.</a:t>
            </a:r>
          </a:p>
        </p:txBody>
      </p:sp>
      <p:graphicFrame>
        <p:nvGraphicFramePr>
          <p:cNvPr id="3" name="Segnaposto contenuto 2"/>
          <p:cNvGraphicFramePr>
            <a:graphicFrameLocks noGrp="1"/>
          </p:cNvGraphicFramePr>
          <p:nvPr>
            <p:ph idx="1"/>
            <p:extLst/>
          </p:nvPr>
        </p:nvGraphicFramePr>
        <p:xfrm>
          <a:off x="592138" y="1711325"/>
          <a:ext cx="7419975" cy="407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22</a:t>
            </a:fld>
            <a:endParaRPr lang="it-IT"/>
          </a:p>
        </p:txBody>
      </p:sp>
    </p:spTree>
    <p:extLst>
      <p:ext uri="{BB962C8B-B14F-4D97-AF65-F5344CB8AC3E}">
        <p14:creationId xmlns:p14="http://schemas.microsoft.com/office/powerpoint/2010/main" val="25262804"/>
      </p:ext>
    </p:extLst>
  </p:cSld>
  <p:clrMapOvr>
    <a:masterClrMapping/>
  </p:clrMapOvr>
  <mc:AlternateContent xmlns:mc="http://schemas.openxmlformats.org/markup-compatibility/2006" xmlns:p14="http://schemas.microsoft.com/office/powerpoint/2010/main">
    <mc:Choice Requires="p14">
      <p:transition spd="slow" p14:dur="2000" advTm="52550"/>
    </mc:Choice>
    <mc:Fallback xmlns="">
      <p:transition spd="slow" advTm="5255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1294688868"/>
              </p:ext>
            </p:extLst>
          </p:nvPr>
        </p:nvGraphicFramePr>
        <p:xfrm>
          <a:off x="430214" y="257410"/>
          <a:ext cx="7743825" cy="1071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Segnaposto contenuto 5"/>
          <p:cNvGraphicFramePr>
            <a:graphicFrameLocks noGrp="1"/>
          </p:cNvGraphicFramePr>
          <p:nvPr>
            <p:ph idx="1"/>
            <p:extLst>
              <p:ext uri="{D42A27DB-BD31-4B8C-83A1-F6EECF244321}">
                <p14:modId xmlns:p14="http://schemas.microsoft.com/office/powerpoint/2010/main" val="797397769"/>
              </p:ext>
            </p:extLst>
          </p:nvPr>
        </p:nvGraphicFramePr>
        <p:xfrm>
          <a:off x="592138" y="1711325"/>
          <a:ext cx="7419975" cy="4078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23</a:t>
            </a:fld>
            <a:endParaRPr lang="it-IT"/>
          </a:p>
        </p:txBody>
      </p:sp>
    </p:spTree>
    <p:extLst>
      <p:ext uri="{BB962C8B-B14F-4D97-AF65-F5344CB8AC3E}">
        <p14:creationId xmlns:p14="http://schemas.microsoft.com/office/powerpoint/2010/main" val="3963141502"/>
      </p:ext>
    </p:extLst>
  </p:cSld>
  <p:clrMapOvr>
    <a:masterClrMapping/>
  </p:clrMapOvr>
  <mc:AlternateContent xmlns:mc="http://schemas.openxmlformats.org/markup-compatibility/2006" xmlns:p14="http://schemas.microsoft.com/office/powerpoint/2010/main">
    <mc:Choice Requires="p14">
      <p:transition spd="slow" p14:dur="2000" advTm="111271"/>
    </mc:Choice>
    <mc:Fallback xmlns="">
      <p:transition spd="slow" advTm="11127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GIURISDIZIONE IN MATERIA CIVILE E COMMERCIALE</a:t>
            </a:r>
          </a:p>
        </p:txBody>
      </p:sp>
      <p:sp>
        <p:nvSpPr>
          <p:cNvPr id="8" name="Segnaposto contenuto 7"/>
          <p:cNvSpPr>
            <a:spLocks noGrp="1"/>
          </p:cNvSpPr>
          <p:nvPr>
            <p:ph idx="1"/>
          </p:nvPr>
        </p:nvSpPr>
        <p:spPr/>
        <p:txBody>
          <a:bodyPr>
            <a:normAutofit/>
          </a:bodyPr>
          <a:lstStyle/>
          <a:p>
            <a:pPr algn="just"/>
            <a:r>
              <a:rPr lang="it-IT" sz="2400" b="1" dirty="0"/>
              <a:t>Convenzione di Bruxelles del 1968 </a:t>
            </a:r>
            <a:r>
              <a:rPr lang="it-IT" sz="2400" dirty="0"/>
              <a:t>sulla giurisdizione e il riconoscimento delle decisioni in materia civile e commerciale- in vigore dal 1973. Accanto a essa vi era </a:t>
            </a:r>
            <a:r>
              <a:rPr lang="it-IT" sz="2400" b="1" dirty="0" err="1"/>
              <a:t>Conv</a:t>
            </a:r>
            <a:r>
              <a:rPr lang="it-IT" sz="2400" b="1" dirty="0"/>
              <a:t>. di Lugano 1988 </a:t>
            </a:r>
            <a:r>
              <a:rPr lang="it-IT" sz="2400" dirty="0"/>
              <a:t>(Austria, Finlandia, Islanda, Norvegia, Svezia e Svizzera e Stati CE)</a:t>
            </a:r>
          </a:p>
          <a:p>
            <a:pPr algn="just"/>
            <a:r>
              <a:rPr lang="it-IT" sz="2400" b="1" dirty="0"/>
              <a:t>Regolamento 44/2001 </a:t>
            </a:r>
            <a:r>
              <a:rPr lang="it-IT" sz="2400" dirty="0"/>
              <a:t>– </a:t>
            </a:r>
            <a:r>
              <a:rPr lang="it-IT" sz="2400" b="1" dirty="0"/>
              <a:t>Bruxelles I- in vigore dal 2002</a:t>
            </a:r>
            <a:r>
              <a:rPr lang="it-IT" sz="2400" dirty="0"/>
              <a:t>.+ </a:t>
            </a:r>
            <a:r>
              <a:rPr lang="it-IT" sz="2400" dirty="0" err="1"/>
              <a:t>Conv</a:t>
            </a:r>
            <a:r>
              <a:rPr lang="it-IT" sz="2400" dirty="0"/>
              <a:t> Lugano II 2007 (CE e Danimarca- per </a:t>
            </a:r>
            <a:r>
              <a:rPr lang="it-IT" sz="2400" b="1" i="1" dirty="0" err="1"/>
              <a:t>opt</a:t>
            </a:r>
            <a:r>
              <a:rPr lang="it-IT" sz="2400" b="1" i="1" dirty="0"/>
              <a:t> out </a:t>
            </a:r>
            <a:r>
              <a:rPr lang="it-IT" sz="2400" dirty="0"/>
              <a:t>al Reg. 44/2001- e Islanda Norvegia e Svizzera).</a:t>
            </a:r>
          </a:p>
          <a:p>
            <a:r>
              <a:rPr lang="it-IT" sz="2400" b="1" dirty="0"/>
              <a:t>Regolamento 1215/2012 – Bruxelles I bis- applicato dal 2015 (in vigore dal 2013).</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24</a:t>
            </a:fld>
            <a:endParaRPr lang="it-IT"/>
          </a:p>
        </p:txBody>
      </p:sp>
    </p:spTree>
    <p:custDataLst>
      <p:tags r:id="rId1"/>
    </p:custDataLst>
    <p:extLst>
      <p:ext uri="{BB962C8B-B14F-4D97-AF65-F5344CB8AC3E}">
        <p14:creationId xmlns:p14="http://schemas.microsoft.com/office/powerpoint/2010/main" val="1548545239"/>
      </p:ext>
    </p:extLst>
  </p:cSld>
  <p:clrMapOvr>
    <a:masterClrMapping/>
  </p:clrMapOvr>
  <mc:AlternateContent xmlns:mc="http://schemas.openxmlformats.org/markup-compatibility/2006" xmlns:p14="http://schemas.microsoft.com/office/powerpoint/2010/main">
    <mc:Choice Requires="p14">
      <p:transition spd="slow" p14:dur="2000" advTm="259967"/>
    </mc:Choice>
    <mc:Fallback xmlns="">
      <p:transition spd="slow" advTm="2599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INTERPRETAZIONE DELLE NORME - CGUE</a:t>
            </a:r>
          </a:p>
        </p:txBody>
      </p:sp>
      <p:sp>
        <p:nvSpPr>
          <p:cNvPr id="8" name="Segnaposto contenuto 7"/>
          <p:cNvSpPr>
            <a:spLocks noGrp="1"/>
          </p:cNvSpPr>
          <p:nvPr>
            <p:ph idx="1"/>
          </p:nvPr>
        </p:nvSpPr>
        <p:spPr/>
        <p:txBody>
          <a:bodyPr>
            <a:normAutofit/>
          </a:bodyPr>
          <a:lstStyle/>
          <a:p>
            <a:pPr algn="just"/>
            <a:r>
              <a:rPr lang="it-IT" sz="2400" dirty="0"/>
              <a:t>Convenzione di Bruxelles del 1968 sulla giurisdizione e il riconoscimento delle decisioni in materia civile e commerciale veniva interpretata dalla CGCE in base al Protocollo di Lussemburgo del 1971 che attribuiva alla Corte tale competenza </a:t>
            </a:r>
            <a:r>
              <a:rPr lang="it-IT" sz="2400" b="1" dirty="0"/>
              <a:t>in via pregiudiziale</a:t>
            </a:r>
            <a:r>
              <a:rPr lang="it-IT" sz="2400" dirty="0"/>
              <a:t>.</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25</a:t>
            </a:fld>
            <a:endParaRPr lang="it-IT"/>
          </a:p>
        </p:txBody>
      </p:sp>
    </p:spTree>
    <p:custDataLst>
      <p:tags r:id="rId1"/>
    </p:custDataLst>
    <p:extLst>
      <p:ext uri="{BB962C8B-B14F-4D97-AF65-F5344CB8AC3E}">
        <p14:creationId xmlns:p14="http://schemas.microsoft.com/office/powerpoint/2010/main" val="3384761571"/>
      </p:ext>
    </p:extLst>
  </p:cSld>
  <p:clrMapOvr>
    <a:masterClrMapping/>
  </p:clrMapOvr>
  <mc:AlternateContent xmlns:mc="http://schemas.openxmlformats.org/markup-compatibility/2006" xmlns:p14="http://schemas.microsoft.com/office/powerpoint/2010/main">
    <mc:Choice Requires="p14">
      <p:transition spd="slow" p14:dur="2000" advTm="143067"/>
    </mc:Choice>
    <mc:Fallback xmlns="">
      <p:transition spd="slow" advTm="1430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INTERPRETAZIONE DELLE NORME - CGUE</a:t>
            </a:r>
          </a:p>
        </p:txBody>
      </p:sp>
      <p:sp>
        <p:nvSpPr>
          <p:cNvPr id="8" name="Segnaposto contenuto 7"/>
          <p:cNvSpPr>
            <a:spLocks noGrp="1"/>
          </p:cNvSpPr>
          <p:nvPr>
            <p:ph idx="1"/>
          </p:nvPr>
        </p:nvSpPr>
        <p:spPr/>
        <p:txBody>
          <a:bodyPr>
            <a:normAutofit/>
          </a:bodyPr>
          <a:lstStyle/>
          <a:p>
            <a:pPr algn="just"/>
            <a:r>
              <a:rPr lang="it-IT" sz="2400" dirty="0"/>
              <a:t>Ora per tutti i Regolamenti UE vale la norma </a:t>
            </a:r>
            <a:r>
              <a:rPr lang="it-IT" sz="2400" b="1" dirty="0"/>
              <a:t>dell’art. 267 TFUE </a:t>
            </a:r>
            <a:r>
              <a:rPr lang="it-IT" sz="2400" dirty="0"/>
              <a:t>che attribuisce alla Corte UE (Lussemburgo) la competenza a pronunciarsi in via pregiudiziale su richiesta di un organo giurisdizionale nazionale dinanzi al quale sorga un problema – con l’obbligo di farlo per un giudice nazionale di ultimo grado.</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26</a:t>
            </a:fld>
            <a:endParaRPr lang="it-IT"/>
          </a:p>
        </p:txBody>
      </p:sp>
    </p:spTree>
    <p:custDataLst>
      <p:tags r:id="rId1"/>
    </p:custDataLst>
    <p:extLst>
      <p:ext uri="{BB962C8B-B14F-4D97-AF65-F5344CB8AC3E}">
        <p14:creationId xmlns:p14="http://schemas.microsoft.com/office/powerpoint/2010/main" val="2746431838"/>
      </p:ext>
    </p:extLst>
  </p:cSld>
  <p:clrMapOvr>
    <a:masterClrMapping/>
  </p:clrMapOvr>
  <mc:AlternateContent xmlns:mc="http://schemas.openxmlformats.org/markup-compatibility/2006" xmlns:p14="http://schemas.microsoft.com/office/powerpoint/2010/main">
    <mc:Choice Requires="p14">
      <p:transition spd="slow" p14:dur="2000" advTm="142640"/>
    </mc:Choice>
    <mc:Fallback xmlns="">
      <p:transition spd="slow" advTm="142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INTERPRETAZIONE DELLE NORME - CGUE</a:t>
            </a:r>
          </a:p>
        </p:txBody>
      </p:sp>
      <p:sp>
        <p:nvSpPr>
          <p:cNvPr id="8" name="Segnaposto contenuto 7"/>
          <p:cNvSpPr>
            <a:spLocks noGrp="1"/>
          </p:cNvSpPr>
          <p:nvPr>
            <p:ph idx="1"/>
          </p:nvPr>
        </p:nvSpPr>
        <p:spPr/>
        <p:txBody>
          <a:bodyPr>
            <a:normAutofit/>
          </a:bodyPr>
          <a:lstStyle/>
          <a:p>
            <a:pPr algn="just"/>
            <a:r>
              <a:rPr lang="it-IT" sz="2400" b="1" u="sng" dirty="0"/>
              <a:t>NECESSARIA CONTINUITA</a:t>
            </a:r>
            <a:r>
              <a:rPr lang="it-IT" sz="2400" dirty="0"/>
              <a:t>’ tra Convenzione e Regolamenti: </a:t>
            </a:r>
            <a:r>
              <a:rPr lang="it-IT" sz="2400" b="1" dirty="0"/>
              <a:t>vedi considerando 34 Regolamento Bruxelles Ibis</a:t>
            </a:r>
            <a:r>
              <a:rPr lang="it-IT" sz="2400" dirty="0"/>
              <a:t> secondo il quale «è opportuno garantire continuità tra la Convenzione di Bruxelles, il reg. n. 44/2001 e il presente regolamento»… e  «lo stesso bisogno di continuità si applica altresì all’interpretazione delle disposizioni della Convenzione di Bruxelles del 1968 e dei regolamenti che la sostituiscono ad opera della </a:t>
            </a:r>
            <a:r>
              <a:rPr lang="it-IT" sz="2400" b="1" dirty="0"/>
              <a:t>Corte di giustizia UE</a:t>
            </a:r>
            <a:r>
              <a:rPr lang="it-IT" sz="2400" dirty="0"/>
              <a:t>».</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27</a:t>
            </a:fld>
            <a:endParaRPr lang="it-IT"/>
          </a:p>
        </p:txBody>
      </p:sp>
    </p:spTree>
    <p:custDataLst>
      <p:tags r:id="rId1"/>
    </p:custDataLst>
    <p:extLst>
      <p:ext uri="{BB962C8B-B14F-4D97-AF65-F5344CB8AC3E}">
        <p14:creationId xmlns:p14="http://schemas.microsoft.com/office/powerpoint/2010/main" val="106566811"/>
      </p:ext>
    </p:extLst>
  </p:cSld>
  <p:clrMapOvr>
    <a:masterClrMapping/>
  </p:clrMapOvr>
  <mc:AlternateContent xmlns:mc="http://schemas.openxmlformats.org/markup-compatibility/2006" xmlns:p14="http://schemas.microsoft.com/office/powerpoint/2010/main">
    <mc:Choice Requires="p14">
      <p:transition spd="slow" p14:dur="2000" advTm="123764"/>
    </mc:Choice>
    <mc:Fallback xmlns="">
      <p:transition spd="slow" advTm="1237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CARATTERISTICHE GENERALI DEI REG. BRUXELLES I e I bis</a:t>
            </a:r>
          </a:p>
        </p:txBody>
      </p:sp>
      <p:sp>
        <p:nvSpPr>
          <p:cNvPr id="8" name="Segnaposto contenuto 7"/>
          <p:cNvSpPr>
            <a:spLocks noGrp="1"/>
          </p:cNvSpPr>
          <p:nvPr>
            <p:ph idx="1"/>
          </p:nvPr>
        </p:nvSpPr>
        <p:spPr/>
        <p:txBody>
          <a:bodyPr>
            <a:normAutofit/>
          </a:bodyPr>
          <a:lstStyle/>
          <a:p>
            <a:pPr algn="just"/>
            <a:r>
              <a:rPr lang="it-IT" sz="2400" b="1" dirty="0"/>
              <a:t>Analogamente alla Convenzione di Bruxelles del 1968 sono regolamenti </a:t>
            </a:r>
            <a:r>
              <a:rPr lang="it-IT" sz="2400" b="1" u="sng" dirty="0"/>
              <a:t>DOPPI </a:t>
            </a:r>
            <a:r>
              <a:rPr lang="it-IT" sz="2400" dirty="0"/>
              <a:t>perché si occupano di:</a:t>
            </a:r>
          </a:p>
          <a:p>
            <a:pPr lvl="1" algn="just"/>
            <a:r>
              <a:rPr lang="it-IT" sz="2400" b="1" u="sng" dirty="0"/>
              <a:t>GIURISDIZIONE</a:t>
            </a:r>
          </a:p>
          <a:p>
            <a:pPr lvl="1" algn="just"/>
            <a:r>
              <a:rPr lang="it-IT" sz="2400" b="1" u="sng" dirty="0"/>
              <a:t>RICONOSCIMENTO DELLE DECISIONI</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28</a:t>
            </a:fld>
            <a:endParaRPr lang="it-IT"/>
          </a:p>
        </p:txBody>
      </p:sp>
    </p:spTree>
    <p:custDataLst>
      <p:tags r:id="rId1"/>
    </p:custDataLst>
    <p:extLst>
      <p:ext uri="{BB962C8B-B14F-4D97-AF65-F5344CB8AC3E}">
        <p14:creationId xmlns:p14="http://schemas.microsoft.com/office/powerpoint/2010/main" val="1869190104"/>
      </p:ext>
    </p:extLst>
  </p:cSld>
  <p:clrMapOvr>
    <a:masterClrMapping/>
  </p:clrMapOvr>
  <mc:AlternateContent xmlns:mc="http://schemas.openxmlformats.org/markup-compatibility/2006" xmlns:p14="http://schemas.microsoft.com/office/powerpoint/2010/main">
    <mc:Choice Requires="p14">
      <p:transition spd="slow" p14:dur="2000" advTm="83843"/>
    </mc:Choice>
    <mc:Fallback xmlns="">
      <p:transition spd="slow" advTm="83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AMBITO DI APPLICAZIONE BRUXELLES I BIS</a:t>
            </a:r>
          </a:p>
        </p:txBody>
      </p:sp>
      <p:sp>
        <p:nvSpPr>
          <p:cNvPr id="8" name="Segnaposto contenuto 7"/>
          <p:cNvSpPr>
            <a:spLocks noGrp="1"/>
          </p:cNvSpPr>
          <p:nvPr>
            <p:ph idx="1"/>
          </p:nvPr>
        </p:nvSpPr>
        <p:spPr/>
        <p:txBody>
          <a:bodyPr>
            <a:normAutofit/>
          </a:bodyPr>
          <a:lstStyle/>
          <a:p>
            <a:pPr algn="just"/>
            <a:r>
              <a:rPr lang="it-IT" sz="2400" b="1" dirty="0"/>
              <a:t>OGGETTIVO/MATERIA: art.1 </a:t>
            </a:r>
            <a:r>
              <a:rPr lang="it-IT" sz="2400" dirty="0"/>
              <a:t>materia civile e commerciale, salvo materie escluse</a:t>
            </a:r>
          </a:p>
          <a:p>
            <a:pPr algn="just"/>
            <a:r>
              <a:rPr lang="it-IT" sz="2400" b="1" dirty="0"/>
              <a:t>TEMPORALE: </a:t>
            </a:r>
            <a:r>
              <a:rPr lang="it-IT" sz="2400" dirty="0"/>
              <a:t>dal 10 gennaio 2015 – </a:t>
            </a:r>
            <a:r>
              <a:rPr lang="it-IT" sz="2400" b="1" dirty="0"/>
              <a:t>art. 81</a:t>
            </a:r>
          </a:p>
          <a:p>
            <a:pPr algn="just"/>
            <a:r>
              <a:rPr lang="it-IT" sz="2400" b="1" dirty="0"/>
              <a:t>SOGGETTIVO: </a:t>
            </a:r>
            <a:r>
              <a:rPr lang="it-IT" sz="2400" dirty="0"/>
              <a:t>art. 4 e 5 prevedono che si applichi alle fattispecie che hanno un nesso con il territorio UE – domicilio del convenuto, ma l’Italia ha esteso tale previsione già con l’art. 3, 2° comma, l. 218/95 in cui si richiamava </a:t>
            </a:r>
            <a:r>
              <a:rPr lang="it-IT" sz="2400" dirty="0" err="1"/>
              <a:t>Conv</a:t>
            </a:r>
            <a:r>
              <a:rPr lang="it-IT" sz="2400" dirty="0"/>
              <a:t>. Bruxelles e successive modifiche indipendentemente dal domicilio del convenuto….pertanto…..</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29</a:t>
            </a:fld>
            <a:endParaRPr lang="it-IT"/>
          </a:p>
        </p:txBody>
      </p:sp>
    </p:spTree>
    <p:custDataLst>
      <p:tags r:id="rId1"/>
    </p:custDataLst>
    <p:extLst>
      <p:ext uri="{BB962C8B-B14F-4D97-AF65-F5344CB8AC3E}">
        <p14:creationId xmlns:p14="http://schemas.microsoft.com/office/powerpoint/2010/main" val="848923976"/>
      </p:ext>
    </p:extLst>
  </p:cSld>
  <p:clrMapOvr>
    <a:masterClrMapping/>
  </p:clrMapOvr>
  <mc:AlternateContent xmlns:mc="http://schemas.openxmlformats.org/markup-compatibility/2006" xmlns:p14="http://schemas.microsoft.com/office/powerpoint/2010/main">
    <mc:Choice Requires="p14">
      <p:transition spd="slow" p14:dur="2000" advTm="157245"/>
    </mc:Choice>
    <mc:Fallback xmlns="">
      <p:transition spd="slow" advTm="1572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236" y="96983"/>
            <a:ext cx="7910803" cy="1565562"/>
          </a:xfrm>
        </p:spPr>
        <p:txBody>
          <a:bodyPr>
            <a:normAutofit/>
          </a:bodyPr>
          <a:lstStyle/>
          <a:p>
            <a:pPr algn="just"/>
            <a:r>
              <a:rPr lang="it-IT" dirty="0"/>
              <a:t>DIRITTO INTERNAZIONALE PRIVATO E PROCESSUALE/DIR. PROC. CIV. INT.</a:t>
            </a:r>
          </a:p>
        </p:txBody>
      </p:sp>
      <p:graphicFrame>
        <p:nvGraphicFramePr>
          <p:cNvPr id="5" name="Segnaposto contenuto 4"/>
          <p:cNvGraphicFramePr>
            <a:graphicFrameLocks noGrp="1"/>
          </p:cNvGraphicFramePr>
          <p:nvPr>
            <p:ph idx="1"/>
            <p:extLst/>
          </p:nvPr>
        </p:nvGraphicFramePr>
        <p:xfrm>
          <a:off x="263236" y="1898073"/>
          <a:ext cx="7910803" cy="384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3</a:t>
            </a:fld>
            <a:endParaRPr lang="it-IT"/>
          </a:p>
        </p:txBody>
      </p:sp>
    </p:spTree>
    <p:extLst>
      <p:ext uri="{BB962C8B-B14F-4D97-AF65-F5344CB8AC3E}">
        <p14:creationId xmlns:p14="http://schemas.microsoft.com/office/powerpoint/2010/main" val="2834386204"/>
      </p:ext>
    </p:extLst>
  </p:cSld>
  <p:clrMapOvr>
    <a:masterClrMapping/>
  </p:clrMapOvr>
  <mc:AlternateContent xmlns:mc="http://schemas.openxmlformats.org/markup-compatibility/2006" xmlns:p14="http://schemas.microsoft.com/office/powerpoint/2010/main">
    <mc:Choice Requires="p14">
      <p:transition spd="slow" p14:dur="2000" advTm="52147"/>
    </mc:Choice>
    <mc:Fallback xmlns="">
      <p:transition spd="slow" advTm="5214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AMBITO DI APPLICAZIONE BRUXELLES I BIS</a:t>
            </a:r>
          </a:p>
        </p:txBody>
      </p:sp>
      <p:sp>
        <p:nvSpPr>
          <p:cNvPr id="8" name="Segnaposto contenuto 7"/>
          <p:cNvSpPr>
            <a:spLocks noGrp="1"/>
          </p:cNvSpPr>
          <p:nvPr>
            <p:ph idx="1"/>
          </p:nvPr>
        </p:nvSpPr>
        <p:spPr/>
        <p:txBody>
          <a:bodyPr>
            <a:normAutofit/>
          </a:bodyPr>
          <a:lstStyle/>
          <a:p>
            <a:pPr algn="just"/>
            <a:r>
              <a:rPr lang="it-IT" sz="2800" b="1" dirty="0"/>
              <a:t>….dal punto di vista soggettivo </a:t>
            </a:r>
            <a:r>
              <a:rPr lang="it-IT" sz="2800" dirty="0"/>
              <a:t>(Stati cui è applicabile la normativa) il Regolamento Bruxelles I bis ha una portata globale e quindi può riguardare anche controversie tra privati che NON hanno alcun grado di integrazione con la vita dell’UE…</a:t>
            </a:r>
          </a:p>
          <a:p>
            <a:pPr algn="just"/>
            <a:r>
              <a:rPr lang="it-IT" sz="2800" dirty="0"/>
              <a:t>Anche la CGUE definisce tale regime come «globale» </a:t>
            </a:r>
            <a:r>
              <a:rPr lang="it-IT" sz="2800" dirty="0" err="1"/>
              <a:t>sent</a:t>
            </a:r>
            <a:r>
              <a:rPr lang="it-IT" sz="2800" dirty="0"/>
              <a:t>. 19.7.2012 causa C- 154/11</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30</a:t>
            </a:fld>
            <a:endParaRPr lang="it-IT"/>
          </a:p>
        </p:txBody>
      </p:sp>
    </p:spTree>
    <p:custDataLst>
      <p:tags r:id="rId1"/>
    </p:custDataLst>
    <p:extLst>
      <p:ext uri="{BB962C8B-B14F-4D97-AF65-F5344CB8AC3E}">
        <p14:creationId xmlns:p14="http://schemas.microsoft.com/office/powerpoint/2010/main" val="3786776611"/>
      </p:ext>
    </p:extLst>
  </p:cSld>
  <p:clrMapOvr>
    <a:masterClrMapping/>
  </p:clrMapOvr>
  <mc:AlternateContent xmlns:mc="http://schemas.openxmlformats.org/markup-compatibility/2006" xmlns:p14="http://schemas.microsoft.com/office/powerpoint/2010/main">
    <mc:Choice Requires="p14">
      <p:transition spd="slow" p14:dur="2000" advTm="77581"/>
    </mc:Choice>
    <mc:Fallback xmlns="">
      <p:transition spd="slow" advTm="77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AMBITO DI APPLICAZIONE BRUXELLES I BIS</a:t>
            </a:r>
          </a:p>
        </p:txBody>
      </p:sp>
      <p:sp>
        <p:nvSpPr>
          <p:cNvPr id="8" name="Segnaposto contenuto 7"/>
          <p:cNvSpPr>
            <a:spLocks noGrp="1"/>
          </p:cNvSpPr>
          <p:nvPr>
            <p:ph idx="1"/>
          </p:nvPr>
        </p:nvSpPr>
        <p:spPr/>
        <p:txBody>
          <a:bodyPr>
            <a:normAutofit lnSpcReduction="10000"/>
          </a:bodyPr>
          <a:lstStyle/>
          <a:p>
            <a:pPr algn="just"/>
            <a:r>
              <a:rPr lang="it-IT" sz="2800" dirty="0"/>
              <a:t>AMBITO MATERIALE: qualifica autonoma per MATERIA CIVILE E COMMERCIALE e rapporti giuridici fra le parti in causa o per oggetto della lite e ampia esempi:</a:t>
            </a:r>
          </a:p>
          <a:p>
            <a:pPr lvl="1" algn="just"/>
            <a:r>
              <a:rPr lang="it-IT" sz="2800" dirty="0"/>
              <a:t>Si Azione esperita contro un insegnante tedesco per danni subiti dagli studenti in una gita in Italia- CGUE 15.5.2003- </a:t>
            </a:r>
            <a:r>
              <a:rPr lang="it-IT" sz="2800" dirty="0" err="1"/>
              <a:t>Sonntag</a:t>
            </a:r>
            <a:endParaRPr lang="it-IT" sz="2800" dirty="0"/>
          </a:p>
          <a:p>
            <a:pPr lvl="1" algn="just"/>
            <a:r>
              <a:rPr lang="it-IT" sz="2800" dirty="0"/>
              <a:t>No risarcimento danni commessi da forze armate di uno Stato nella seconda guerra mondiale (potere di imperio). CGUE 15.2.2007 </a:t>
            </a:r>
            <a:r>
              <a:rPr lang="it-IT" sz="2800" dirty="0" err="1"/>
              <a:t>Lechouritou</a:t>
            </a:r>
            <a:endParaRPr lang="it-IT" sz="2800" dirty="0"/>
          </a:p>
          <a:p>
            <a:pPr lvl="1" algn="just"/>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31</a:t>
            </a:fld>
            <a:endParaRPr lang="it-IT"/>
          </a:p>
        </p:txBody>
      </p:sp>
    </p:spTree>
    <p:custDataLst>
      <p:tags r:id="rId1"/>
    </p:custDataLst>
    <p:extLst>
      <p:ext uri="{BB962C8B-B14F-4D97-AF65-F5344CB8AC3E}">
        <p14:creationId xmlns:p14="http://schemas.microsoft.com/office/powerpoint/2010/main" val="3910380"/>
      </p:ext>
    </p:extLst>
  </p:cSld>
  <p:clrMapOvr>
    <a:masterClrMapping/>
  </p:clrMapOvr>
  <mc:AlternateContent xmlns:mc="http://schemas.openxmlformats.org/markup-compatibility/2006" xmlns:p14="http://schemas.microsoft.com/office/powerpoint/2010/main">
    <mc:Choice Requires="p14">
      <p:transition spd="slow" p14:dur="2000" advTm="143999"/>
    </mc:Choice>
    <mc:Fallback xmlns="">
      <p:transition spd="slow" advTm="143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AMBITO DI APPLICAZIONE BRUXELLES I BIS</a:t>
            </a:r>
          </a:p>
        </p:txBody>
      </p:sp>
      <p:sp>
        <p:nvSpPr>
          <p:cNvPr id="8" name="Segnaposto contenuto 7"/>
          <p:cNvSpPr>
            <a:spLocks noGrp="1"/>
          </p:cNvSpPr>
          <p:nvPr>
            <p:ph idx="1"/>
          </p:nvPr>
        </p:nvSpPr>
        <p:spPr/>
        <p:txBody>
          <a:bodyPr>
            <a:normAutofit/>
          </a:bodyPr>
          <a:lstStyle/>
          <a:p>
            <a:pPr algn="just"/>
            <a:r>
              <a:rPr lang="it-IT" sz="2800" b="1" dirty="0"/>
              <a:t>ESCLUSIONI ESPRESSE:</a:t>
            </a:r>
          </a:p>
          <a:p>
            <a:pPr lvl="1" algn="just"/>
            <a:r>
              <a:rPr lang="it-IT" sz="2800" dirty="0"/>
              <a:t>Materia fiscale, doganale, amministrativa</a:t>
            </a:r>
          </a:p>
          <a:p>
            <a:pPr lvl="1" algn="just"/>
            <a:r>
              <a:rPr lang="it-IT" sz="2800" dirty="0"/>
              <a:t>Responsabilità dello Stato per atti o omissioni nell’esercizio di pubblici poteri (acta iure imperii).</a:t>
            </a:r>
          </a:p>
          <a:p>
            <a:pPr lvl="1" algn="just"/>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32</a:t>
            </a:fld>
            <a:endParaRPr lang="it-IT"/>
          </a:p>
        </p:txBody>
      </p:sp>
    </p:spTree>
    <p:custDataLst>
      <p:tags r:id="rId1"/>
    </p:custDataLst>
    <p:extLst>
      <p:ext uri="{BB962C8B-B14F-4D97-AF65-F5344CB8AC3E}">
        <p14:creationId xmlns:p14="http://schemas.microsoft.com/office/powerpoint/2010/main" val="2492416390"/>
      </p:ext>
    </p:extLst>
  </p:cSld>
  <p:clrMapOvr>
    <a:masterClrMapping/>
  </p:clrMapOvr>
  <mc:AlternateContent xmlns:mc="http://schemas.openxmlformats.org/markup-compatibility/2006" xmlns:p14="http://schemas.microsoft.com/office/powerpoint/2010/main">
    <mc:Choice Requires="p14">
      <p:transition spd="slow" p14:dur="2000" advTm="98511"/>
    </mc:Choice>
    <mc:Fallback xmlns="">
      <p:transition spd="slow" advTm="98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AMBITO DI APPLICAZIONE BRUXELLES I BIS</a:t>
            </a:r>
          </a:p>
        </p:txBody>
      </p:sp>
      <p:sp>
        <p:nvSpPr>
          <p:cNvPr id="8" name="Segnaposto contenuto 7"/>
          <p:cNvSpPr>
            <a:spLocks noGrp="1"/>
          </p:cNvSpPr>
          <p:nvPr>
            <p:ph idx="1"/>
          </p:nvPr>
        </p:nvSpPr>
        <p:spPr/>
        <p:txBody>
          <a:bodyPr>
            <a:normAutofit lnSpcReduction="10000"/>
          </a:bodyPr>
          <a:lstStyle/>
          <a:p>
            <a:pPr algn="just"/>
            <a:r>
              <a:rPr lang="it-IT" sz="2400" b="1" dirty="0"/>
              <a:t>ESCLUSIONI ESPRESSE:</a:t>
            </a:r>
          </a:p>
          <a:p>
            <a:pPr lvl="1" algn="just"/>
            <a:r>
              <a:rPr lang="it-IT" sz="2400" dirty="0"/>
              <a:t>Stato e capacità delle persone fisiche, regime patrimoniale fra coniugi o da rapporti con effetti comparabili al matrimonio</a:t>
            </a:r>
          </a:p>
          <a:p>
            <a:pPr lvl="1" algn="just"/>
            <a:r>
              <a:rPr lang="it-IT" sz="2400" dirty="0"/>
              <a:t>Fallimenti, procedure relative alla liquidazione di società o altre persone giuridiche insolventi</a:t>
            </a:r>
          </a:p>
          <a:p>
            <a:pPr lvl="1" algn="just"/>
            <a:r>
              <a:rPr lang="it-IT" sz="2400" dirty="0"/>
              <a:t>Sicurezza sociale</a:t>
            </a:r>
          </a:p>
          <a:p>
            <a:pPr lvl="1" algn="just"/>
            <a:r>
              <a:rPr lang="it-IT" sz="2400" dirty="0"/>
              <a:t>Arbitrato</a:t>
            </a:r>
          </a:p>
          <a:p>
            <a:pPr lvl="1" algn="just"/>
            <a:r>
              <a:rPr lang="it-IT" sz="2400" dirty="0"/>
              <a:t>Obbligazioni alimentari derivanti da rapporti di famiglia, parentela, matrimonio o affinità</a:t>
            </a:r>
          </a:p>
          <a:p>
            <a:pPr lvl="1" algn="just"/>
            <a:r>
              <a:rPr lang="it-IT" sz="2400" dirty="0"/>
              <a:t>Testamenti, successioni e obbligazioni alimentari </a:t>
            </a:r>
            <a:r>
              <a:rPr lang="it-IT" sz="2400" i="1" dirty="0" err="1"/>
              <a:t>mortis</a:t>
            </a:r>
            <a:r>
              <a:rPr lang="it-IT" sz="2400" i="1" dirty="0"/>
              <a:t> causa</a:t>
            </a:r>
          </a:p>
          <a:p>
            <a:pPr lvl="1" algn="just"/>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33</a:t>
            </a:fld>
            <a:endParaRPr lang="it-IT"/>
          </a:p>
        </p:txBody>
      </p:sp>
    </p:spTree>
    <p:custDataLst>
      <p:tags r:id="rId1"/>
    </p:custDataLst>
    <p:extLst>
      <p:ext uri="{BB962C8B-B14F-4D97-AF65-F5344CB8AC3E}">
        <p14:creationId xmlns:p14="http://schemas.microsoft.com/office/powerpoint/2010/main" val="1847564409"/>
      </p:ext>
    </p:extLst>
  </p:cSld>
  <p:clrMapOvr>
    <a:masterClrMapping/>
  </p:clrMapOvr>
  <mc:AlternateContent xmlns:mc="http://schemas.openxmlformats.org/markup-compatibility/2006" xmlns:p14="http://schemas.microsoft.com/office/powerpoint/2010/main">
    <mc:Choice Requires="p14">
      <p:transition spd="slow" p14:dur="2000" advTm="76858"/>
    </mc:Choice>
    <mc:Fallback xmlns="">
      <p:transition spd="slow" advTm="76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pPr algn="just"/>
            <a:r>
              <a:rPr lang="it-IT" dirty="0"/>
              <a:t>AMBITO DI APPLICAZIONE BRUXELLES I BIS</a:t>
            </a:r>
          </a:p>
        </p:txBody>
      </p:sp>
      <p:sp>
        <p:nvSpPr>
          <p:cNvPr id="8" name="Segnaposto contenuto 7"/>
          <p:cNvSpPr>
            <a:spLocks noGrp="1"/>
          </p:cNvSpPr>
          <p:nvPr>
            <p:ph idx="1"/>
          </p:nvPr>
        </p:nvSpPr>
        <p:spPr/>
        <p:txBody>
          <a:bodyPr>
            <a:normAutofit/>
          </a:bodyPr>
          <a:lstStyle/>
          <a:p>
            <a:pPr algn="just"/>
            <a:r>
              <a:rPr lang="it-IT" sz="2400" b="1" dirty="0"/>
              <a:t>ESCLUSIONI ESPRESSE:</a:t>
            </a:r>
          </a:p>
          <a:p>
            <a:pPr lvl="1" algn="just"/>
            <a:r>
              <a:rPr lang="it-IT" sz="2400" dirty="0"/>
              <a:t>Motivate dall’esistenza di altre normative specifiche: Reg. 1111/2019</a:t>
            </a:r>
            <a:r>
              <a:rPr lang="it-IT" sz="2400" b="1" dirty="0"/>
              <a:t>, reg. 4/2009, </a:t>
            </a:r>
            <a:r>
              <a:rPr lang="it-IT" sz="2400" b="1" dirty="0" err="1"/>
              <a:t>Conv</a:t>
            </a:r>
            <a:r>
              <a:rPr lang="it-IT" sz="2400" b="1" dirty="0"/>
              <a:t>. New York del 1958 su arbitrato commerciale internazionale</a:t>
            </a:r>
            <a:endParaRPr lang="it-IT" sz="2400" b="1" i="1" dirty="0"/>
          </a:p>
          <a:p>
            <a:pPr lvl="1" algn="just"/>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34</a:t>
            </a:fld>
            <a:endParaRPr lang="it-IT"/>
          </a:p>
        </p:txBody>
      </p:sp>
    </p:spTree>
    <p:custDataLst>
      <p:tags r:id="rId1"/>
    </p:custDataLst>
    <p:extLst>
      <p:ext uri="{BB962C8B-B14F-4D97-AF65-F5344CB8AC3E}">
        <p14:creationId xmlns:p14="http://schemas.microsoft.com/office/powerpoint/2010/main" val="3833559603"/>
      </p:ext>
    </p:extLst>
  </p:cSld>
  <p:clrMapOvr>
    <a:masterClrMapping/>
  </p:clrMapOvr>
  <mc:AlternateContent xmlns:mc="http://schemas.openxmlformats.org/markup-compatibility/2006" xmlns:p14="http://schemas.microsoft.com/office/powerpoint/2010/main">
    <mc:Choice Requires="p14">
      <p:transition spd="slow" p14:dur="2000" advTm="74922"/>
    </mc:Choice>
    <mc:Fallback xmlns="">
      <p:transition spd="slow" advTm="74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4" y="257411"/>
            <a:ext cx="7743825" cy="1556429"/>
          </a:xfrm>
          <a:solidFill>
            <a:schemeClr val="accent3"/>
          </a:solidFill>
        </p:spPr>
        <p:txBody>
          <a:bodyPr>
            <a:normAutofit/>
          </a:bodyPr>
          <a:lstStyle/>
          <a:p>
            <a:pPr algn="just"/>
            <a:r>
              <a:rPr lang="it-IT" dirty="0">
                <a:solidFill>
                  <a:schemeClr val="bg1"/>
                </a:solidFill>
              </a:rPr>
              <a:t>DOMICILIO = CONCETTO STRATEGICO NEI REG. UE</a:t>
            </a:r>
          </a:p>
        </p:txBody>
      </p:sp>
      <p:sp>
        <p:nvSpPr>
          <p:cNvPr id="5" name="Segnaposto contenuto 4"/>
          <p:cNvSpPr>
            <a:spLocks noGrp="1"/>
          </p:cNvSpPr>
          <p:nvPr>
            <p:ph idx="1"/>
          </p:nvPr>
        </p:nvSpPr>
        <p:spPr>
          <a:xfrm>
            <a:off x="430214" y="1813840"/>
            <a:ext cx="7743825" cy="4485991"/>
          </a:xfrm>
        </p:spPr>
        <p:txBody>
          <a:bodyPr>
            <a:normAutofit/>
          </a:bodyPr>
          <a:lstStyle/>
          <a:p>
            <a:pPr algn="just"/>
            <a:r>
              <a:rPr lang="it-IT" sz="2800" dirty="0"/>
              <a:t>Criterio di applicazione</a:t>
            </a:r>
          </a:p>
          <a:p>
            <a:pPr algn="just"/>
            <a:r>
              <a:rPr lang="it-IT" sz="2800" dirty="0"/>
              <a:t>Criterio di giurisdizione</a:t>
            </a:r>
          </a:p>
          <a:p>
            <a:pPr algn="just"/>
            <a:endParaRPr lang="it-IT" sz="2800" dirty="0"/>
          </a:p>
          <a:p>
            <a:pPr algn="just"/>
            <a:r>
              <a:rPr lang="it-IT" sz="2800" dirty="0"/>
              <a:t>DETERMINATO ex art. 62 Reg. Bruxelles Ibis secondo la legge dello Stato entro il quale è stato avviato il processo (applicazione della </a:t>
            </a:r>
            <a:r>
              <a:rPr lang="it-IT" sz="2800" b="1" i="1" dirty="0" err="1"/>
              <a:t>lex</a:t>
            </a:r>
            <a:r>
              <a:rPr lang="it-IT" sz="2800" b="1" i="1" dirty="0"/>
              <a:t> fori </a:t>
            </a:r>
            <a:r>
              <a:rPr lang="it-IT" sz="2800" dirty="0"/>
              <a:t>alla interpretazione dei criteri di giurisdizione); in mancanza secondo le leggi degli Stati membri comunitari per verificare se il convenuto è ivi domiciliato.</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35</a:t>
            </a:fld>
            <a:endParaRPr lang="it-IT"/>
          </a:p>
        </p:txBody>
      </p:sp>
    </p:spTree>
    <p:custDataLst>
      <p:tags r:id="rId1"/>
    </p:custDataLst>
    <p:extLst>
      <p:ext uri="{BB962C8B-B14F-4D97-AF65-F5344CB8AC3E}">
        <p14:creationId xmlns:p14="http://schemas.microsoft.com/office/powerpoint/2010/main" val="2600115007"/>
      </p:ext>
    </p:extLst>
  </p:cSld>
  <p:clrMapOvr>
    <a:masterClrMapping/>
  </p:clrMapOvr>
  <mc:AlternateContent xmlns:mc="http://schemas.openxmlformats.org/markup-compatibility/2006" xmlns:p14="http://schemas.microsoft.com/office/powerpoint/2010/main">
    <mc:Choice Requires="p14">
      <p:transition spd="slow" p14:dur="2000" advTm="152677"/>
    </mc:Choice>
    <mc:Fallback xmlns="">
      <p:transition spd="slow" advTm="152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3"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3"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3"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P spid="5" grpId="3"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4" y="257411"/>
            <a:ext cx="7743825" cy="1556429"/>
          </a:xfrm>
          <a:solidFill>
            <a:schemeClr val="accent3"/>
          </a:solidFill>
        </p:spPr>
        <p:txBody>
          <a:bodyPr>
            <a:normAutofit/>
          </a:bodyPr>
          <a:lstStyle/>
          <a:p>
            <a:pPr algn="just"/>
            <a:r>
              <a:rPr lang="it-IT" dirty="0">
                <a:solidFill>
                  <a:schemeClr val="bg1"/>
                </a:solidFill>
              </a:rPr>
              <a:t>DOMICILIO = CONCETTO STRATEGICO NEI REG. UE</a:t>
            </a:r>
          </a:p>
        </p:txBody>
      </p:sp>
      <p:sp>
        <p:nvSpPr>
          <p:cNvPr id="5" name="Segnaposto contenuto 4"/>
          <p:cNvSpPr>
            <a:spLocks noGrp="1"/>
          </p:cNvSpPr>
          <p:nvPr>
            <p:ph idx="1"/>
          </p:nvPr>
        </p:nvSpPr>
        <p:spPr>
          <a:xfrm>
            <a:off x="430214" y="1813840"/>
            <a:ext cx="7743825" cy="4485991"/>
          </a:xfrm>
        </p:spPr>
        <p:txBody>
          <a:bodyPr>
            <a:normAutofit/>
          </a:bodyPr>
          <a:lstStyle/>
          <a:p>
            <a:pPr algn="just"/>
            <a:r>
              <a:rPr lang="it-IT" sz="2800" dirty="0"/>
              <a:t>Per le SOCIETA’ e le PERSONE </a:t>
            </a:r>
            <a:r>
              <a:rPr lang="it-IT" sz="2800" dirty="0" err="1"/>
              <a:t>GIURIDICHE:art</a:t>
            </a:r>
            <a:r>
              <a:rPr lang="it-IT" sz="2800" dirty="0"/>
              <a:t>. 63 </a:t>
            </a:r>
            <a:r>
              <a:rPr lang="it-IT" sz="2800" dirty="0" err="1"/>
              <a:t>RBIbis</a:t>
            </a:r>
            <a:r>
              <a:rPr lang="it-IT" sz="2800" dirty="0"/>
              <a:t> la SEDE si considera localizzata nel luogo in cui si trova a) la sede statutaria; b) la sua amministrazione centrale; c) il suo centro di attività principale.</a:t>
            </a:r>
          </a:p>
          <a:p>
            <a:pPr algn="just"/>
            <a:r>
              <a:rPr lang="it-IT" sz="2800" dirty="0"/>
              <a:t>Vi è dunque anche il rischio di una pluralità di sedi e di una pluralità di fori competenti – forum shopping.</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36</a:t>
            </a:fld>
            <a:endParaRPr lang="it-IT"/>
          </a:p>
        </p:txBody>
      </p:sp>
    </p:spTree>
    <p:custDataLst>
      <p:tags r:id="rId1"/>
    </p:custDataLst>
    <p:extLst>
      <p:ext uri="{BB962C8B-B14F-4D97-AF65-F5344CB8AC3E}">
        <p14:creationId xmlns:p14="http://schemas.microsoft.com/office/powerpoint/2010/main" val="1740395958"/>
      </p:ext>
    </p:extLst>
  </p:cSld>
  <p:clrMapOvr>
    <a:masterClrMapping/>
  </p:clrMapOvr>
  <mc:AlternateContent xmlns:mc="http://schemas.openxmlformats.org/markup-compatibility/2006" xmlns:p14="http://schemas.microsoft.com/office/powerpoint/2010/main">
    <mc:Choice Requires="p14">
      <p:transition spd="slow" p14:dur="2000" advTm="64810"/>
    </mc:Choice>
    <mc:Fallback xmlns="">
      <p:transition spd="slow" advTm="64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P spid="5" grpId="3"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4" y="257411"/>
            <a:ext cx="7743825" cy="1556429"/>
          </a:xfrm>
          <a:solidFill>
            <a:schemeClr val="accent3"/>
          </a:solidFill>
        </p:spPr>
        <p:txBody>
          <a:bodyPr>
            <a:normAutofit/>
          </a:bodyPr>
          <a:lstStyle/>
          <a:p>
            <a:pPr algn="just"/>
            <a:r>
              <a:rPr lang="it-IT" dirty="0">
                <a:solidFill>
                  <a:schemeClr val="bg1"/>
                </a:solidFill>
              </a:rPr>
              <a:t>DOMICILIO = CRITERIO DI GIURISDIZIONE NEI REG. </a:t>
            </a:r>
            <a:r>
              <a:rPr lang="it-IT">
                <a:solidFill>
                  <a:schemeClr val="bg1"/>
                </a:solidFill>
              </a:rPr>
              <a:t>UE</a:t>
            </a:r>
            <a:endParaRPr lang="it-IT" dirty="0">
              <a:solidFill>
                <a:schemeClr val="bg1"/>
              </a:solidFill>
            </a:endParaRPr>
          </a:p>
        </p:txBody>
      </p:sp>
      <p:sp>
        <p:nvSpPr>
          <p:cNvPr id="5" name="Segnaposto contenuto 4"/>
          <p:cNvSpPr>
            <a:spLocks noGrp="1"/>
          </p:cNvSpPr>
          <p:nvPr>
            <p:ph idx="1"/>
          </p:nvPr>
        </p:nvSpPr>
        <p:spPr>
          <a:xfrm>
            <a:off x="430214" y="1813840"/>
            <a:ext cx="7743825" cy="4485991"/>
          </a:xfrm>
        </p:spPr>
        <p:txBody>
          <a:bodyPr>
            <a:normAutofit/>
          </a:bodyPr>
          <a:lstStyle/>
          <a:p>
            <a:pPr algn="just"/>
            <a:r>
              <a:rPr lang="it-IT" sz="2800" dirty="0"/>
              <a:t>Determinato con riferimento al momento temporale in cui si instaura la controversia dinanzi a un giudice.</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37</a:t>
            </a:fld>
            <a:endParaRPr lang="it-IT"/>
          </a:p>
        </p:txBody>
      </p:sp>
    </p:spTree>
    <p:custDataLst>
      <p:tags r:id="rId1"/>
    </p:custDataLst>
    <p:extLst>
      <p:ext uri="{BB962C8B-B14F-4D97-AF65-F5344CB8AC3E}">
        <p14:creationId xmlns:p14="http://schemas.microsoft.com/office/powerpoint/2010/main" val="2365750219"/>
      </p:ext>
    </p:extLst>
  </p:cSld>
  <p:clrMapOvr>
    <a:masterClrMapping/>
  </p:clrMapOvr>
  <mc:AlternateContent xmlns:mc="http://schemas.openxmlformats.org/markup-compatibility/2006" xmlns:p14="http://schemas.microsoft.com/office/powerpoint/2010/main">
    <mc:Choice Requires="p14">
      <p:transition spd="slow" p14:dur="2000" advTm="174092"/>
    </mc:Choice>
    <mc:Fallback xmlns="">
      <p:transition spd="slow" advTm="174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P spid="5" grpId="3"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a:xfrm>
            <a:off x="430214" y="1328708"/>
            <a:ext cx="7743825" cy="4242043"/>
          </a:xfrm>
        </p:spPr>
        <p:txBody>
          <a:bodyPr>
            <a:normAutofit/>
          </a:bodyPr>
          <a:lstStyle/>
          <a:p>
            <a:pPr algn="just"/>
            <a:r>
              <a:rPr lang="it-IT" sz="2800" dirty="0"/>
              <a:t>TIZIO propone una causa in Francia per contestare un licenziamento illegittimo al proprio datore di lavoro- </a:t>
            </a:r>
            <a:r>
              <a:rPr lang="it-IT" sz="2800" dirty="0" err="1"/>
              <a:t>Alliance</a:t>
            </a:r>
            <a:r>
              <a:rPr lang="it-IT" sz="2800" dirty="0"/>
              <a:t> </a:t>
            </a:r>
            <a:r>
              <a:rPr lang="it-IT" sz="2800" dirty="0" err="1"/>
              <a:t>Française</a:t>
            </a:r>
            <a:endParaRPr lang="it-IT" sz="2800" dirty="0"/>
          </a:p>
          <a:p>
            <a:pPr algn="just"/>
            <a:r>
              <a:rPr lang="it-IT" sz="2800" dirty="0" err="1"/>
              <a:t>Alliance</a:t>
            </a:r>
            <a:r>
              <a:rPr lang="it-IT" sz="2800" dirty="0"/>
              <a:t> </a:t>
            </a:r>
            <a:r>
              <a:rPr lang="it-IT" sz="2800" dirty="0" err="1"/>
              <a:t>Française</a:t>
            </a:r>
            <a:r>
              <a:rPr lang="it-IT" sz="2800" dirty="0"/>
              <a:t> propone una causa in Italia chiedendo il risarcimento dei danni che derivano dal comportamento illegittimo di TIZIO nello svolgimento del rapporto di lavoro.</a:t>
            </a:r>
          </a:p>
          <a:p>
            <a:pPr algn="just"/>
            <a:endParaRPr lang="it-IT" dirty="0"/>
          </a:p>
          <a:p>
            <a:pPr>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4</a:t>
            </a:fld>
            <a:endParaRPr lang="it-IT"/>
          </a:p>
        </p:txBody>
      </p:sp>
    </p:spTree>
    <p:custDataLst>
      <p:tags r:id="rId1"/>
    </p:custDataLst>
    <p:extLst>
      <p:ext uri="{BB962C8B-B14F-4D97-AF65-F5344CB8AC3E}">
        <p14:creationId xmlns:p14="http://schemas.microsoft.com/office/powerpoint/2010/main" val="134605509"/>
      </p:ext>
    </p:extLst>
  </p:cSld>
  <p:clrMapOvr>
    <a:masterClrMapping/>
  </p:clrMapOvr>
  <mc:AlternateContent xmlns:mc="http://schemas.openxmlformats.org/markup-compatibility/2006" xmlns:p14="http://schemas.microsoft.com/office/powerpoint/2010/main">
    <mc:Choice Requires="p14">
      <p:transition spd="slow" p14:dur="2000" advTm="152583"/>
    </mc:Choice>
    <mc:Fallback xmlns="">
      <p:transition spd="slow" advTm="152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P spid="6" grpId="4"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a:xfrm>
            <a:off x="430214" y="1328708"/>
            <a:ext cx="7743825" cy="4242043"/>
          </a:xfrm>
        </p:spPr>
        <p:txBody>
          <a:bodyPr>
            <a:normAutofit/>
          </a:bodyPr>
          <a:lstStyle/>
          <a:p>
            <a:pPr algn="just"/>
            <a:r>
              <a:rPr lang="it-IT" sz="2800" dirty="0"/>
              <a:t>Come si risolverà il caso?</a:t>
            </a:r>
          </a:p>
          <a:p>
            <a:pPr algn="just"/>
            <a:endParaRPr lang="it-IT" sz="2800" dirty="0"/>
          </a:p>
          <a:p>
            <a:pPr algn="just"/>
            <a:r>
              <a:rPr lang="it-IT" sz="2800" dirty="0"/>
              <a:t>GIURISDIZIONE= dal latino </a:t>
            </a:r>
            <a:r>
              <a:rPr lang="it-IT" sz="2800" b="1" i="1" dirty="0" err="1"/>
              <a:t>ius</a:t>
            </a:r>
            <a:r>
              <a:rPr lang="it-IT" sz="2800" b="1" i="1" dirty="0"/>
              <a:t> </a:t>
            </a:r>
            <a:r>
              <a:rPr lang="it-IT" sz="2800" b="1" i="1" dirty="0" err="1"/>
              <a:t>dicere</a:t>
            </a:r>
            <a:endParaRPr lang="it-IT" sz="2800" b="1" i="1" dirty="0"/>
          </a:p>
          <a:p>
            <a:pPr algn="just"/>
            <a:r>
              <a:rPr lang="it-IT" sz="2800" dirty="0"/>
              <a:t>ATTORE = chi agisce in giudizio a tutela dei propri diritti</a:t>
            </a:r>
          </a:p>
          <a:p>
            <a:pPr algn="just"/>
            <a:r>
              <a:rPr lang="it-IT" sz="2800" dirty="0"/>
              <a:t>CONVENUTO= chi viene chiamato in giudizio per tutelare propri diritti</a:t>
            </a:r>
          </a:p>
          <a:p>
            <a:pPr algn="just"/>
            <a:endParaRPr lang="it-IT" dirty="0"/>
          </a:p>
          <a:p>
            <a:pPr>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5</a:t>
            </a:fld>
            <a:endParaRPr lang="it-IT"/>
          </a:p>
        </p:txBody>
      </p:sp>
    </p:spTree>
    <p:custDataLst>
      <p:tags r:id="rId1"/>
    </p:custDataLst>
    <p:extLst>
      <p:ext uri="{BB962C8B-B14F-4D97-AF65-F5344CB8AC3E}">
        <p14:creationId xmlns:p14="http://schemas.microsoft.com/office/powerpoint/2010/main" val="1722229198"/>
      </p:ext>
    </p:extLst>
  </p:cSld>
  <p:clrMapOvr>
    <a:masterClrMapping/>
  </p:clrMapOvr>
  <mc:AlternateContent xmlns:mc="http://schemas.openxmlformats.org/markup-compatibility/2006" xmlns:p14="http://schemas.microsoft.com/office/powerpoint/2010/main">
    <mc:Choice Requires="p14">
      <p:transition spd="slow" p14:dur="2000" advTm="108854"/>
    </mc:Choice>
    <mc:Fallback xmlns="">
      <p:transition spd="slow" advTm="108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3"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3"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3"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3"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4"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4"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4"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4" nodeType="click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P spid="6" grpId="4"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a:xfrm>
            <a:off x="430214" y="1328708"/>
            <a:ext cx="7743825" cy="4242043"/>
          </a:xfrm>
        </p:spPr>
        <p:txBody>
          <a:bodyPr>
            <a:normAutofit/>
          </a:bodyPr>
          <a:lstStyle/>
          <a:p>
            <a:pPr algn="just"/>
            <a:r>
              <a:rPr lang="it-IT" sz="2800" dirty="0"/>
              <a:t>Nel caso di vendita tra venditore italiano e compratore tedesco dove deve instaurare la causa il venditore che dopo aver consegnato la merce in Germania nel luogo stabilito dal contratto intenda agire per l’inadempimento dell’obbligazione di pagare il prezzo da parte del compratore?</a:t>
            </a:r>
          </a:p>
          <a:p>
            <a:pPr algn="just"/>
            <a:r>
              <a:rPr lang="it-IT" sz="2800" dirty="0"/>
              <a:t>VENDITORE= attore/COMPRATORE= convenuto</a:t>
            </a:r>
          </a:p>
          <a:p>
            <a:pPr algn="just"/>
            <a:endParaRPr lang="it-IT" dirty="0"/>
          </a:p>
          <a:p>
            <a:pPr>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6</a:t>
            </a:fld>
            <a:endParaRPr lang="it-IT"/>
          </a:p>
        </p:txBody>
      </p:sp>
    </p:spTree>
    <p:custDataLst>
      <p:tags r:id="rId1"/>
    </p:custDataLst>
    <p:extLst>
      <p:ext uri="{BB962C8B-B14F-4D97-AF65-F5344CB8AC3E}">
        <p14:creationId xmlns:p14="http://schemas.microsoft.com/office/powerpoint/2010/main" val="3073169948"/>
      </p:ext>
    </p:extLst>
  </p:cSld>
  <p:clrMapOvr>
    <a:masterClrMapping/>
  </p:clrMapOvr>
  <mc:AlternateContent xmlns:mc="http://schemas.openxmlformats.org/markup-compatibility/2006" xmlns:p14="http://schemas.microsoft.com/office/powerpoint/2010/main">
    <mc:Choice Requires="p14">
      <p:transition spd="slow" p14:dur="2000" advTm="83897"/>
    </mc:Choice>
    <mc:Fallback xmlns="">
      <p:transition spd="slow" advTm="838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P spid="6" grpId="4"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a:xfrm>
            <a:off x="430214" y="1328708"/>
            <a:ext cx="7743825" cy="4242043"/>
          </a:xfrm>
        </p:spPr>
        <p:txBody>
          <a:bodyPr>
            <a:normAutofit/>
          </a:bodyPr>
          <a:lstStyle/>
          <a:p>
            <a:pPr algn="just"/>
            <a:r>
              <a:rPr lang="it-IT" sz="2800" dirty="0"/>
              <a:t>Nel caso dello stesso contratto di vendita tra venditore italiano e compratore tedesco qualora il compratore si lamenti di alcuni vizi della merce ricevuta ci si chiede dinanzi a quale giudice potrà fare valere la propria richiesta</a:t>
            </a:r>
          </a:p>
          <a:p>
            <a:pPr algn="just"/>
            <a:r>
              <a:rPr lang="it-IT" sz="2800" dirty="0"/>
              <a:t>COMPRATORE= attore/VENDITORE= convenuto</a:t>
            </a:r>
          </a:p>
          <a:p>
            <a:pPr algn="just"/>
            <a:endParaRPr lang="it-IT" dirty="0"/>
          </a:p>
          <a:p>
            <a:pPr>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7</a:t>
            </a:fld>
            <a:endParaRPr lang="it-IT"/>
          </a:p>
        </p:txBody>
      </p:sp>
    </p:spTree>
    <p:custDataLst>
      <p:tags r:id="rId1"/>
    </p:custDataLst>
    <p:extLst>
      <p:ext uri="{BB962C8B-B14F-4D97-AF65-F5344CB8AC3E}">
        <p14:creationId xmlns:p14="http://schemas.microsoft.com/office/powerpoint/2010/main" val="182454033"/>
      </p:ext>
    </p:extLst>
  </p:cSld>
  <p:clrMapOvr>
    <a:masterClrMapping/>
  </p:clrMapOvr>
  <mc:AlternateContent xmlns:mc="http://schemas.openxmlformats.org/markup-compatibility/2006" xmlns:p14="http://schemas.microsoft.com/office/powerpoint/2010/main">
    <mc:Choice Requires="p14">
      <p:transition spd="slow" p14:dur="2000" advTm="61991"/>
    </mc:Choice>
    <mc:Fallback xmlns="">
      <p:transition spd="slow" advTm="61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P spid="6" grpId="4"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a:xfrm>
            <a:off x="430214" y="1328708"/>
            <a:ext cx="7743825" cy="4242043"/>
          </a:xfrm>
        </p:spPr>
        <p:txBody>
          <a:bodyPr>
            <a:normAutofit/>
          </a:bodyPr>
          <a:lstStyle/>
          <a:p>
            <a:pPr algn="just"/>
            <a:r>
              <a:rPr lang="it-IT" sz="2800" dirty="0"/>
              <a:t>Quale giudice competente?</a:t>
            </a:r>
          </a:p>
          <a:p>
            <a:pPr algn="just"/>
            <a:r>
              <a:rPr lang="it-IT" sz="2800" dirty="0"/>
              <a:t>Presupposti: </a:t>
            </a:r>
          </a:p>
          <a:p>
            <a:pPr lvl="1" algn="just"/>
            <a:r>
              <a:rPr lang="it-IT" sz="2800" dirty="0"/>
              <a:t>rispetto della sovranità degli Stati: è necessario limitare la competenza giurisdizionale alle controversie che presentano collegamenti con la vita sociale dello Stato, altrimenti si invade la sovranità altrui;</a:t>
            </a:r>
          </a:p>
          <a:p>
            <a:pPr lvl="1" algn="just"/>
            <a:r>
              <a:rPr lang="it-IT" sz="2800" dirty="0"/>
              <a:t>scomparsa dell’universalità del </a:t>
            </a:r>
            <a:r>
              <a:rPr lang="it-IT" sz="2800" dirty="0" err="1"/>
              <a:t>d.i.p</a:t>
            </a:r>
            <a:r>
              <a:rPr lang="it-IT" sz="2800" dirty="0"/>
              <a:t>. e della universalità della giurisdizione.</a:t>
            </a:r>
          </a:p>
          <a:p>
            <a:pPr algn="just"/>
            <a:endParaRPr lang="it-IT" dirty="0"/>
          </a:p>
          <a:p>
            <a:pPr>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8</a:t>
            </a:fld>
            <a:endParaRPr lang="it-IT"/>
          </a:p>
        </p:txBody>
      </p:sp>
    </p:spTree>
    <p:custDataLst>
      <p:tags r:id="rId1"/>
    </p:custDataLst>
    <p:extLst>
      <p:ext uri="{BB962C8B-B14F-4D97-AF65-F5344CB8AC3E}">
        <p14:creationId xmlns:p14="http://schemas.microsoft.com/office/powerpoint/2010/main" val="673252669"/>
      </p:ext>
    </p:extLst>
  </p:cSld>
  <p:clrMapOvr>
    <a:masterClrMapping/>
  </p:clrMapOvr>
  <mc:AlternateContent xmlns:mc="http://schemas.openxmlformats.org/markup-compatibility/2006" xmlns:p14="http://schemas.microsoft.com/office/powerpoint/2010/main">
    <mc:Choice Requires="p14">
      <p:transition spd="slow" p14:dur="2000" advTm="97138"/>
    </mc:Choice>
    <mc:Fallback xmlns="">
      <p:transition spd="slow" advTm="97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GIURISDIZIONE</a:t>
            </a:r>
          </a:p>
        </p:txBody>
      </p:sp>
      <p:sp>
        <p:nvSpPr>
          <p:cNvPr id="6" name="Segnaposto contenuto 5"/>
          <p:cNvSpPr>
            <a:spLocks noGrp="1"/>
          </p:cNvSpPr>
          <p:nvPr>
            <p:ph idx="1"/>
          </p:nvPr>
        </p:nvSpPr>
        <p:spPr>
          <a:xfrm>
            <a:off x="430214" y="1328708"/>
            <a:ext cx="7743825" cy="4242043"/>
          </a:xfrm>
        </p:spPr>
        <p:txBody>
          <a:bodyPr>
            <a:normAutofit/>
          </a:bodyPr>
          <a:lstStyle/>
          <a:p>
            <a:pPr algn="just"/>
            <a:r>
              <a:rPr lang="it-IT" sz="2800" dirty="0"/>
              <a:t>Quale giudice competente?</a:t>
            </a:r>
          </a:p>
          <a:p>
            <a:pPr algn="just"/>
            <a:r>
              <a:rPr lang="it-IT" sz="2800" dirty="0"/>
              <a:t>Delimitazione della competenza giurisdizionale di uno Stato rispetto a controversie sulle quali essa può esercitarsi </a:t>
            </a:r>
            <a:r>
              <a:rPr lang="it-IT" sz="2800" dirty="0" err="1"/>
              <a:t>–</a:t>
            </a:r>
            <a:r>
              <a:rPr lang="it-IT" sz="2800" dirty="0"/>
              <a:t> prospettiva unilaterale</a:t>
            </a:r>
          </a:p>
          <a:p>
            <a:pPr algn="just"/>
            <a:r>
              <a:rPr lang="it-IT" sz="2800" dirty="0"/>
              <a:t>Distribuzione delle controversie tra giudici di più Stati diversi </a:t>
            </a:r>
            <a:r>
              <a:rPr lang="it-IT" sz="2800" dirty="0" err="1"/>
              <a:t>–</a:t>
            </a:r>
            <a:r>
              <a:rPr lang="it-IT" sz="2800" dirty="0"/>
              <a:t> prospettiva integrata </a:t>
            </a:r>
            <a:r>
              <a:rPr lang="it-IT" sz="2800" dirty="0" err="1"/>
              <a:t>–</a:t>
            </a:r>
            <a:r>
              <a:rPr lang="it-IT" sz="2800" dirty="0"/>
              <a:t> dir. UE</a:t>
            </a:r>
          </a:p>
          <a:p>
            <a:endParaRPr lang="it-IT" dirty="0"/>
          </a:p>
          <a:p>
            <a:pPr>
              <a:buNone/>
            </a:pPr>
            <a:endParaRPr lang="it-IT" dirty="0"/>
          </a:p>
        </p:txBody>
      </p:sp>
      <p:sp>
        <p:nvSpPr>
          <p:cNvPr id="4" name="Segnaposto numero diapositiva 3"/>
          <p:cNvSpPr>
            <a:spLocks noGrp="1"/>
          </p:cNvSpPr>
          <p:nvPr>
            <p:ph type="sldNum" sz="quarter" idx="12"/>
          </p:nvPr>
        </p:nvSpPr>
        <p:spPr/>
        <p:txBody>
          <a:bodyPr/>
          <a:lstStyle/>
          <a:p>
            <a:fld id="{75A603B9-3BC4-0646-B3B0-54008A598299}" type="slidenum">
              <a:rPr lang="it-IT" smtClean="0"/>
              <a:pPr/>
              <a:t>9</a:t>
            </a:fld>
            <a:endParaRPr lang="it-IT"/>
          </a:p>
        </p:txBody>
      </p:sp>
    </p:spTree>
    <p:custDataLst>
      <p:tags r:id="rId1"/>
    </p:custDataLst>
    <p:extLst>
      <p:ext uri="{BB962C8B-B14F-4D97-AF65-F5344CB8AC3E}">
        <p14:creationId xmlns:p14="http://schemas.microsoft.com/office/powerpoint/2010/main" val="266271840"/>
      </p:ext>
    </p:extLst>
  </p:cSld>
  <p:clrMapOvr>
    <a:masterClrMapping/>
  </p:clrMapOvr>
  <mc:AlternateContent xmlns:mc="http://schemas.openxmlformats.org/markup-compatibility/2006" xmlns:p14="http://schemas.microsoft.com/office/powerpoint/2010/main">
    <mc:Choice Requires="p14">
      <p:transition spd="slow" p14:dur="2000" advTm="68827"/>
    </mc:Choice>
    <mc:Fallback xmlns="">
      <p:transition spd="slow" advTm="68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3"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3"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3"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4"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4"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4"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P spid="6" grpId="4"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2"/>
</p:tagLst>
</file>

<file path=ppt/tags/tag10.xml><?xml version="1.0" encoding="utf-8"?>
<p:tagLst xmlns:a="http://schemas.openxmlformats.org/drawingml/2006/main" xmlns:r="http://schemas.openxmlformats.org/officeDocument/2006/relationships" xmlns:p="http://schemas.openxmlformats.org/presentationml/2006/main">
  <p:tag name="TIMING" val="|2.2"/>
</p:tagLst>
</file>

<file path=ppt/tags/tag11.xml><?xml version="1.0" encoding="utf-8"?>
<p:tagLst xmlns:a="http://schemas.openxmlformats.org/drawingml/2006/main" xmlns:r="http://schemas.openxmlformats.org/officeDocument/2006/relationships" xmlns:p="http://schemas.openxmlformats.org/presentationml/2006/main">
  <p:tag name="TIMING" val="|4.5|1.8"/>
</p:tagLst>
</file>

<file path=ppt/tags/tag12.xml><?xml version="1.0" encoding="utf-8"?>
<p:tagLst xmlns:a="http://schemas.openxmlformats.org/drawingml/2006/main" xmlns:r="http://schemas.openxmlformats.org/officeDocument/2006/relationships" xmlns:p="http://schemas.openxmlformats.org/presentationml/2006/main">
  <p:tag name="TIMING" val="|2.4|1.9"/>
</p:tagLst>
</file>

<file path=ppt/tags/tag13.xml><?xml version="1.0" encoding="utf-8"?>
<p:tagLst xmlns:a="http://schemas.openxmlformats.org/drawingml/2006/main" xmlns:r="http://schemas.openxmlformats.org/officeDocument/2006/relationships" xmlns:p="http://schemas.openxmlformats.org/presentationml/2006/main">
  <p:tag name="TIMING" val="|2.8|1.3"/>
</p:tagLst>
</file>

<file path=ppt/tags/tag14.xml><?xml version="1.0" encoding="utf-8"?>
<p:tagLst xmlns:a="http://schemas.openxmlformats.org/drawingml/2006/main" xmlns:r="http://schemas.openxmlformats.org/officeDocument/2006/relationships" xmlns:p="http://schemas.openxmlformats.org/presentationml/2006/main">
  <p:tag name="TIMING" val="|9.7"/>
</p:tagLst>
</file>

<file path=ppt/tags/tag15.xml><?xml version="1.0" encoding="utf-8"?>
<p:tagLst xmlns:a="http://schemas.openxmlformats.org/drawingml/2006/main" xmlns:r="http://schemas.openxmlformats.org/officeDocument/2006/relationships" xmlns:p="http://schemas.openxmlformats.org/presentationml/2006/main">
  <p:tag name="TIMING" val="|2|2.6"/>
</p:tagLst>
</file>

<file path=ppt/tags/tag16.xml><?xml version="1.0" encoding="utf-8"?>
<p:tagLst xmlns:a="http://schemas.openxmlformats.org/drawingml/2006/main" xmlns:r="http://schemas.openxmlformats.org/officeDocument/2006/relationships" xmlns:p="http://schemas.openxmlformats.org/presentationml/2006/main">
  <p:tag name="TIMING" val="|2.9"/>
</p:tagLst>
</file>

<file path=ppt/tags/tag17.xml><?xml version="1.0" encoding="utf-8"?>
<p:tagLst xmlns:a="http://schemas.openxmlformats.org/drawingml/2006/main" xmlns:r="http://schemas.openxmlformats.org/officeDocument/2006/relationships" xmlns:p="http://schemas.openxmlformats.org/presentationml/2006/main">
  <p:tag name="TIMING" val="|2.5"/>
</p:tagLst>
</file>

<file path=ppt/tags/tag18.xml><?xml version="1.0" encoding="utf-8"?>
<p:tagLst xmlns:a="http://schemas.openxmlformats.org/drawingml/2006/main" xmlns:r="http://schemas.openxmlformats.org/officeDocument/2006/relationships" xmlns:p="http://schemas.openxmlformats.org/presentationml/2006/main">
  <p:tag name="TIMING" val="|2.2|0.4|0.4"/>
</p:tagLst>
</file>

<file path=ppt/tags/tag19.xml><?xml version="1.0" encoding="utf-8"?>
<p:tagLst xmlns:a="http://schemas.openxmlformats.org/drawingml/2006/main" xmlns:r="http://schemas.openxmlformats.org/officeDocument/2006/relationships" xmlns:p="http://schemas.openxmlformats.org/presentationml/2006/main">
  <p:tag name="TIMING" val="|1.4|1.5|3.4"/>
</p:tagLst>
</file>

<file path=ppt/tags/tag2.xml><?xml version="1.0" encoding="utf-8"?>
<p:tagLst xmlns:a="http://schemas.openxmlformats.org/drawingml/2006/main" xmlns:r="http://schemas.openxmlformats.org/officeDocument/2006/relationships" xmlns:p="http://schemas.openxmlformats.org/presentationml/2006/main">
  <p:tag name="TIMING" val="|2|4.4|1.6|4.8"/>
</p:tagLst>
</file>

<file path=ppt/tags/tag20.xml><?xml version="1.0" encoding="utf-8"?>
<p:tagLst xmlns:a="http://schemas.openxmlformats.org/drawingml/2006/main" xmlns:r="http://schemas.openxmlformats.org/officeDocument/2006/relationships" xmlns:p="http://schemas.openxmlformats.org/presentationml/2006/main">
  <p:tag name="TIMING" val="|3.8"/>
</p:tagLst>
</file>

<file path=ppt/tags/tag21.xml><?xml version="1.0" encoding="utf-8"?>
<p:tagLst xmlns:a="http://schemas.openxmlformats.org/drawingml/2006/main" xmlns:r="http://schemas.openxmlformats.org/officeDocument/2006/relationships" xmlns:p="http://schemas.openxmlformats.org/presentationml/2006/main">
  <p:tag name="TIMING" val="|0.8"/>
</p:tagLst>
</file>

<file path=ppt/tags/tag22.xml><?xml version="1.0" encoding="utf-8"?>
<p:tagLst xmlns:a="http://schemas.openxmlformats.org/drawingml/2006/main" xmlns:r="http://schemas.openxmlformats.org/officeDocument/2006/relationships" xmlns:p="http://schemas.openxmlformats.org/presentationml/2006/main">
  <p:tag name="TIMING" val="|2.1"/>
</p:tagLst>
</file>

<file path=ppt/tags/tag23.xml><?xml version="1.0" encoding="utf-8"?>
<p:tagLst xmlns:a="http://schemas.openxmlformats.org/drawingml/2006/main" xmlns:r="http://schemas.openxmlformats.org/officeDocument/2006/relationships" xmlns:p="http://schemas.openxmlformats.org/presentationml/2006/main">
  <p:tag name="TIMING" val="|2.8"/>
</p:tagLst>
</file>

<file path=ppt/tags/tag24.xml><?xml version="1.0" encoding="utf-8"?>
<p:tagLst xmlns:a="http://schemas.openxmlformats.org/drawingml/2006/main" xmlns:r="http://schemas.openxmlformats.org/officeDocument/2006/relationships" xmlns:p="http://schemas.openxmlformats.org/presentationml/2006/main">
  <p:tag name="TIMING" val="|1.6|1.4|0.3"/>
</p:tagLst>
</file>

<file path=ppt/tags/tag25.xml><?xml version="1.0" encoding="utf-8"?>
<p:tagLst xmlns:a="http://schemas.openxmlformats.org/drawingml/2006/main" xmlns:r="http://schemas.openxmlformats.org/officeDocument/2006/relationships" xmlns:p="http://schemas.openxmlformats.org/presentationml/2006/main">
  <p:tag name="TIMING" val="|1.1|5.4"/>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7"/>
</p:tagLst>
</file>

<file path=ppt/tags/tag28.xml><?xml version="1.0" encoding="utf-8"?>
<p:tagLst xmlns:a="http://schemas.openxmlformats.org/drawingml/2006/main" xmlns:r="http://schemas.openxmlformats.org/officeDocument/2006/relationships" xmlns:p="http://schemas.openxmlformats.org/presentationml/2006/main">
  <p:tag name="TIMING" val="|0.7"/>
</p:tagLst>
</file>

<file path=ppt/tags/tag29.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9.8|0.6"/>
</p:tagLst>
</file>

<file path=ppt/tags/tag30.xml><?xml version="1.0" encoding="utf-8"?>
<p:tagLst xmlns:a="http://schemas.openxmlformats.org/drawingml/2006/main" xmlns:r="http://schemas.openxmlformats.org/officeDocument/2006/relationships" xmlns:p="http://schemas.openxmlformats.org/presentationml/2006/main">
  <p:tag name="TIMING" val="|2.4|1|1.2"/>
</p:tagLst>
</file>

<file path=ppt/tags/tag31.xml><?xml version="1.0" encoding="utf-8"?>
<p:tagLst xmlns:a="http://schemas.openxmlformats.org/drawingml/2006/main" xmlns:r="http://schemas.openxmlformats.org/officeDocument/2006/relationships" xmlns:p="http://schemas.openxmlformats.org/presentationml/2006/main">
  <p:tag name="TIMING" val="|1.7|3"/>
</p:tagLst>
</file>

<file path=ppt/tags/tag32.xml><?xml version="1.0" encoding="utf-8"?>
<p:tagLst xmlns:a="http://schemas.openxmlformats.org/drawingml/2006/main" xmlns:r="http://schemas.openxmlformats.org/officeDocument/2006/relationships" xmlns:p="http://schemas.openxmlformats.org/presentationml/2006/main">
  <p:tag name="TIMING" val="|8.5"/>
</p:tagLst>
</file>

<file path=ppt/tags/tag4.xml><?xml version="1.0" encoding="utf-8"?>
<p:tagLst xmlns:a="http://schemas.openxmlformats.org/drawingml/2006/main" xmlns:r="http://schemas.openxmlformats.org/officeDocument/2006/relationships" xmlns:p="http://schemas.openxmlformats.org/presentationml/2006/main">
  <p:tag name="TIMING" val="|1.5|31.6"/>
</p:tagLst>
</file>

<file path=ppt/tags/tag5.xml><?xml version="1.0" encoding="utf-8"?>
<p:tagLst xmlns:a="http://schemas.openxmlformats.org/drawingml/2006/main" xmlns:r="http://schemas.openxmlformats.org/officeDocument/2006/relationships" xmlns:p="http://schemas.openxmlformats.org/presentationml/2006/main">
  <p:tag name="TIMING" val="|1.6|2.4"/>
</p:tagLst>
</file>

<file path=ppt/tags/tag6.xml><?xml version="1.0" encoding="utf-8"?>
<p:tagLst xmlns:a="http://schemas.openxmlformats.org/drawingml/2006/main" xmlns:r="http://schemas.openxmlformats.org/officeDocument/2006/relationships" xmlns:p="http://schemas.openxmlformats.org/presentationml/2006/main">
  <p:tag name="TIMING" val="|2.2|0.4|3.3"/>
</p:tagLst>
</file>

<file path=ppt/tags/tag7.xml><?xml version="1.0" encoding="utf-8"?>
<p:tagLst xmlns:a="http://schemas.openxmlformats.org/drawingml/2006/main" xmlns:r="http://schemas.openxmlformats.org/officeDocument/2006/relationships" xmlns:p="http://schemas.openxmlformats.org/presentationml/2006/main">
  <p:tag name="TIMING" val="|2.6|2.7"/>
</p:tagLst>
</file>

<file path=ppt/tags/tag8.xml><?xml version="1.0" encoding="utf-8"?>
<p:tagLst xmlns:a="http://schemas.openxmlformats.org/drawingml/2006/main" xmlns:r="http://schemas.openxmlformats.org/officeDocument/2006/relationships" xmlns:p="http://schemas.openxmlformats.org/presentationml/2006/main">
  <p:tag name="TIMING" val="|1.3"/>
</p:tagLst>
</file>

<file path=ppt/tags/tag9.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2859</TotalTime>
  <Words>1722</Words>
  <Application>Microsoft Macintosh PowerPoint</Application>
  <PresentationFormat>Personalizzato</PresentationFormat>
  <Paragraphs>173</Paragraphs>
  <Slides>37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Arial</vt:lpstr>
      <vt:lpstr>Calibri</vt:lpstr>
      <vt:lpstr>Calibri Light</vt:lpstr>
      <vt:lpstr>Tema di Office</vt:lpstr>
      <vt:lpstr>DIRITTO INTERNAZIONALE PRIVATO</vt:lpstr>
      <vt:lpstr>3 domande</vt:lpstr>
      <vt:lpstr>DIRITTO INTERNAZIONALE PRIVATO E PROCESSUALE/DIR. PROC. CIV. INT.</vt:lpstr>
      <vt:lpstr>GIURISDIZIONE</vt:lpstr>
      <vt:lpstr>GIURISDIZIONE</vt:lpstr>
      <vt:lpstr>GIURISDIZIONE</vt:lpstr>
      <vt:lpstr>GIURISDIZIONE</vt:lpstr>
      <vt:lpstr>GIURISDIZIONE</vt:lpstr>
      <vt:lpstr>GIURISDIZIONE</vt:lpstr>
      <vt:lpstr>GIURISDIZIONE</vt:lpstr>
      <vt:lpstr>GIURISDIZIONE</vt:lpstr>
      <vt:lpstr>GIURISDIZIONE</vt:lpstr>
      <vt:lpstr>CRITERI DI GIURISDIZIONE</vt:lpstr>
      <vt:lpstr>CRITERI DI GIURISDIZIONE</vt:lpstr>
      <vt:lpstr>CRITERI DI GIURISDIZIONE</vt:lpstr>
      <vt:lpstr>CRITERI DI GIURISDIZIONE</vt:lpstr>
      <vt:lpstr>RISCHIO INTERPRETATIVO</vt:lpstr>
      <vt:lpstr> RIMEDI</vt:lpstr>
      <vt:lpstr>COMPATIBILITA’ CON CRITERI UE?</vt:lpstr>
      <vt:lpstr>FORUM SHOPPING</vt:lpstr>
      <vt:lpstr>FONTI DEL DIRITTO PROCESSUALE CIVILE INTERNAZIONALE</vt:lpstr>
      <vt:lpstr>EVOLUZIONE DELLE FONTI DEL D.I.P.</vt:lpstr>
      <vt:lpstr>Presentazione standard di PowerPoint</vt:lpstr>
      <vt:lpstr>GIURISDIZIONE IN MATERIA CIVILE E COMMERCIALE</vt:lpstr>
      <vt:lpstr>INTERPRETAZIONE DELLE NORME - CGUE</vt:lpstr>
      <vt:lpstr>INTERPRETAZIONE DELLE NORME - CGUE</vt:lpstr>
      <vt:lpstr>INTERPRETAZIONE DELLE NORME - CGUE</vt:lpstr>
      <vt:lpstr>CARATTERISTICHE GENERALI DEI REG. BRUXELLES I e I bis</vt:lpstr>
      <vt:lpstr>AMBITO DI APPLICAZIONE BRUXELLES I BIS</vt:lpstr>
      <vt:lpstr>AMBITO DI APPLICAZIONE BRUXELLES I BIS</vt:lpstr>
      <vt:lpstr>AMBITO DI APPLICAZIONE BRUXELLES I BIS</vt:lpstr>
      <vt:lpstr>AMBITO DI APPLICAZIONE BRUXELLES I BIS</vt:lpstr>
      <vt:lpstr>AMBITO DI APPLICAZIONE BRUXELLES I BIS</vt:lpstr>
      <vt:lpstr>AMBITO DI APPLICAZIONE BRUXELLES I BIS</vt:lpstr>
      <vt:lpstr>DOMICILIO = CONCETTO STRATEGICO NEI REG. UE</vt:lpstr>
      <vt:lpstr>DOMICILIO = CONCETTO STRATEGICO NEI REG. UE</vt:lpstr>
      <vt:lpstr>DOMICILIO = CRITERIO DI GIURISDIZIONE NEI REG. UE</vt:lpstr>
    </vt:vector>
  </TitlesOfParts>
  <Company>HAL 9000</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L’EFFICACIA DEL DIRITTO INTERNAZIONALE NEGLI ORDINAMENTI INTERNI</dc:title>
  <dc:creator>Giuseppe Sacco</dc:creator>
  <cp:lastModifiedBy>TONOLO SARA</cp:lastModifiedBy>
  <cp:revision>137</cp:revision>
  <dcterms:created xsi:type="dcterms:W3CDTF">2010-03-18T11:50:07Z</dcterms:created>
  <dcterms:modified xsi:type="dcterms:W3CDTF">2023-03-15T09:24:46Z</dcterms:modified>
</cp:coreProperties>
</file>