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handoutMasterIdLst>
    <p:handoutMasterId r:id="rId32"/>
  </p:handoutMasterIdLst>
  <p:sldIdLst>
    <p:sldId id="256" r:id="rId2"/>
    <p:sldId id="414" r:id="rId3"/>
    <p:sldId id="371" r:id="rId4"/>
    <p:sldId id="415" r:id="rId5"/>
    <p:sldId id="417" r:id="rId6"/>
    <p:sldId id="416" r:id="rId7"/>
    <p:sldId id="481" r:id="rId8"/>
    <p:sldId id="480" r:id="rId9"/>
    <p:sldId id="372" r:id="rId10"/>
    <p:sldId id="478" r:id="rId11"/>
    <p:sldId id="479" r:id="rId12"/>
    <p:sldId id="418" r:id="rId13"/>
    <p:sldId id="482" r:id="rId14"/>
    <p:sldId id="373" r:id="rId15"/>
    <p:sldId id="420" r:id="rId16"/>
    <p:sldId id="374" r:id="rId17"/>
    <p:sldId id="421" r:id="rId18"/>
    <p:sldId id="422" r:id="rId19"/>
    <p:sldId id="423" r:id="rId20"/>
    <p:sldId id="424" r:id="rId21"/>
    <p:sldId id="425" r:id="rId22"/>
    <p:sldId id="426" r:id="rId23"/>
    <p:sldId id="427" r:id="rId24"/>
    <p:sldId id="428" r:id="rId25"/>
    <p:sldId id="429" r:id="rId26"/>
    <p:sldId id="430" r:id="rId27"/>
    <p:sldId id="431" r:id="rId28"/>
    <p:sldId id="432" r:id="rId29"/>
    <p:sldId id="433" r:id="rId30"/>
  </p:sldIdLst>
  <p:sldSz cx="8604250" cy="6427788"/>
  <p:notesSz cx="6858000" cy="9144000"/>
  <p:defaultTextStyle>
    <a:defPPr>
      <a:defRPr lang="it-IT"/>
    </a:defPPr>
    <a:lvl1pPr marL="0" algn="l" defTabSz="456884" rtl="0" eaLnBrk="1" latinLnBrk="0" hangingPunct="1">
      <a:defRPr sz="1800" kern="1200">
        <a:solidFill>
          <a:schemeClr val="tx1"/>
        </a:solidFill>
        <a:latin typeface="+mn-lt"/>
        <a:ea typeface="+mn-ea"/>
        <a:cs typeface="+mn-cs"/>
      </a:defRPr>
    </a:lvl1pPr>
    <a:lvl2pPr marL="456884" algn="l" defTabSz="456884" rtl="0" eaLnBrk="1" latinLnBrk="0" hangingPunct="1">
      <a:defRPr sz="1800" kern="1200">
        <a:solidFill>
          <a:schemeClr val="tx1"/>
        </a:solidFill>
        <a:latin typeface="+mn-lt"/>
        <a:ea typeface="+mn-ea"/>
        <a:cs typeface="+mn-cs"/>
      </a:defRPr>
    </a:lvl2pPr>
    <a:lvl3pPr marL="913768" algn="l" defTabSz="456884" rtl="0" eaLnBrk="1" latinLnBrk="0" hangingPunct="1">
      <a:defRPr sz="1800" kern="1200">
        <a:solidFill>
          <a:schemeClr val="tx1"/>
        </a:solidFill>
        <a:latin typeface="+mn-lt"/>
        <a:ea typeface="+mn-ea"/>
        <a:cs typeface="+mn-cs"/>
      </a:defRPr>
    </a:lvl3pPr>
    <a:lvl4pPr marL="1370652" algn="l" defTabSz="456884" rtl="0" eaLnBrk="1" latinLnBrk="0" hangingPunct="1">
      <a:defRPr sz="1800" kern="1200">
        <a:solidFill>
          <a:schemeClr val="tx1"/>
        </a:solidFill>
        <a:latin typeface="+mn-lt"/>
        <a:ea typeface="+mn-ea"/>
        <a:cs typeface="+mn-cs"/>
      </a:defRPr>
    </a:lvl4pPr>
    <a:lvl5pPr marL="1827537" algn="l" defTabSz="456884" rtl="0" eaLnBrk="1" latinLnBrk="0" hangingPunct="1">
      <a:defRPr sz="1800" kern="1200">
        <a:solidFill>
          <a:schemeClr val="tx1"/>
        </a:solidFill>
        <a:latin typeface="+mn-lt"/>
        <a:ea typeface="+mn-ea"/>
        <a:cs typeface="+mn-cs"/>
      </a:defRPr>
    </a:lvl5pPr>
    <a:lvl6pPr marL="2284422" algn="l" defTabSz="456884" rtl="0" eaLnBrk="1" latinLnBrk="0" hangingPunct="1">
      <a:defRPr sz="1800" kern="1200">
        <a:solidFill>
          <a:schemeClr val="tx1"/>
        </a:solidFill>
        <a:latin typeface="+mn-lt"/>
        <a:ea typeface="+mn-ea"/>
        <a:cs typeface="+mn-cs"/>
      </a:defRPr>
    </a:lvl6pPr>
    <a:lvl7pPr marL="2741306" algn="l" defTabSz="456884" rtl="0" eaLnBrk="1" latinLnBrk="0" hangingPunct="1">
      <a:defRPr sz="1800" kern="1200">
        <a:solidFill>
          <a:schemeClr val="tx1"/>
        </a:solidFill>
        <a:latin typeface="+mn-lt"/>
        <a:ea typeface="+mn-ea"/>
        <a:cs typeface="+mn-cs"/>
      </a:defRPr>
    </a:lvl7pPr>
    <a:lvl8pPr marL="3198189" algn="l" defTabSz="456884" rtl="0" eaLnBrk="1" latinLnBrk="0" hangingPunct="1">
      <a:defRPr sz="1800" kern="1200">
        <a:solidFill>
          <a:schemeClr val="tx1"/>
        </a:solidFill>
        <a:latin typeface="+mn-lt"/>
        <a:ea typeface="+mn-ea"/>
        <a:cs typeface="+mn-cs"/>
      </a:defRPr>
    </a:lvl8pPr>
    <a:lvl9pPr marL="3655074" algn="l" defTabSz="45688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5">
          <p15:clr>
            <a:srgbClr val="A4A3A4"/>
          </p15:clr>
        </p15:guide>
        <p15:guide id="2" pos="27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9F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3" autoAdjust="0"/>
    <p:restoredTop sz="95263" autoAdjust="0"/>
  </p:normalViewPr>
  <p:slideViewPr>
    <p:cSldViewPr snapToGrid="0" snapToObjects="1">
      <p:cViewPr varScale="1">
        <p:scale>
          <a:sx n="69" d="100"/>
          <a:sy n="69" d="100"/>
        </p:scale>
        <p:origin x="944" y="184"/>
      </p:cViewPr>
      <p:guideLst>
        <p:guide orient="horz" pos="2025"/>
        <p:guide pos="271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B759FC-826E-3344-9476-4A3571886716}"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it-IT"/>
        </a:p>
      </dgm:t>
    </dgm:pt>
    <dgm:pt modelId="{BFE50F14-E610-DD4F-8548-460B9C3472BE}">
      <dgm:prSet phldrT="[Testo]"/>
      <dgm:spPr>
        <a:solidFill>
          <a:schemeClr val="accent3"/>
        </a:solidFill>
      </dgm:spPr>
      <dgm:t>
        <a:bodyPr/>
        <a:lstStyle/>
        <a:p>
          <a:r>
            <a:rPr lang="it-IT" dirty="0"/>
            <a:t>GIURISDIZIONE</a:t>
          </a:r>
        </a:p>
      </dgm:t>
    </dgm:pt>
    <dgm:pt modelId="{2735207E-977A-234E-A01B-FCE36899A0B0}" type="parTrans" cxnId="{F91D634B-CA56-D340-9F0A-4F11AE7D15D9}">
      <dgm:prSet/>
      <dgm:spPr/>
      <dgm:t>
        <a:bodyPr/>
        <a:lstStyle/>
        <a:p>
          <a:endParaRPr lang="it-IT"/>
        </a:p>
      </dgm:t>
    </dgm:pt>
    <dgm:pt modelId="{5DC32BBC-C6C2-BF46-9331-E6B5DAF373C8}" type="sibTrans" cxnId="{F91D634B-CA56-D340-9F0A-4F11AE7D15D9}">
      <dgm:prSet/>
      <dgm:spPr/>
      <dgm:t>
        <a:bodyPr/>
        <a:lstStyle/>
        <a:p>
          <a:endParaRPr lang="it-IT"/>
        </a:p>
      </dgm:t>
    </dgm:pt>
    <dgm:pt modelId="{1E09A58A-49B3-6843-98C8-117632AE4810}" type="asst">
      <dgm:prSet phldrT="[Testo]"/>
      <dgm:spPr>
        <a:solidFill>
          <a:srgbClr val="00B0F0"/>
        </a:solidFill>
      </dgm:spPr>
      <dgm:t>
        <a:bodyPr/>
        <a:lstStyle/>
        <a:p>
          <a:r>
            <a:rPr lang="it-IT" dirty="0"/>
            <a:t>DOMICILIO</a:t>
          </a:r>
        </a:p>
      </dgm:t>
    </dgm:pt>
    <dgm:pt modelId="{30CA0D91-C467-9645-A463-2067E18B2835}" type="parTrans" cxnId="{47B91649-D499-B84C-8F68-F27016E7193C}">
      <dgm:prSet/>
      <dgm:spPr/>
      <dgm:t>
        <a:bodyPr/>
        <a:lstStyle/>
        <a:p>
          <a:endParaRPr lang="it-IT"/>
        </a:p>
      </dgm:t>
    </dgm:pt>
    <dgm:pt modelId="{519C4C90-07FC-C747-BABC-FCD4DF4119BC}" type="sibTrans" cxnId="{47B91649-D499-B84C-8F68-F27016E7193C}">
      <dgm:prSet/>
      <dgm:spPr/>
      <dgm:t>
        <a:bodyPr/>
        <a:lstStyle/>
        <a:p>
          <a:endParaRPr lang="it-IT"/>
        </a:p>
      </dgm:t>
    </dgm:pt>
    <dgm:pt modelId="{9E4CA546-A3B3-184F-BC21-4ED2CF2BB8CB}" type="asst">
      <dgm:prSet phldrT="[Testo]"/>
      <dgm:spPr>
        <a:solidFill>
          <a:srgbClr val="FFC000"/>
        </a:solidFill>
      </dgm:spPr>
      <dgm:t>
        <a:bodyPr/>
        <a:lstStyle/>
        <a:p>
          <a:r>
            <a:rPr lang="it-IT" dirty="0">
              <a:solidFill>
                <a:schemeClr val="tx1"/>
              </a:solidFill>
            </a:rPr>
            <a:t>COMPETENZE SPECIALI</a:t>
          </a:r>
        </a:p>
      </dgm:t>
    </dgm:pt>
    <dgm:pt modelId="{EF1DD9C7-93AF-C344-89B9-800D86943435}" type="parTrans" cxnId="{D9CD447F-7717-6946-B496-C1AECA5A37BA}">
      <dgm:prSet/>
      <dgm:spPr/>
      <dgm:t>
        <a:bodyPr/>
        <a:lstStyle/>
        <a:p>
          <a:endParaRPr lang="it-IT"/>
        </a:p>
      </dgm:t>
    </dgm:pt>
    <dgm:pt modelId="{6F12CCFD-F1F5-E142-94E7-52F5731ABF29}" type="sibTrans" cxnId="{D9CD447F-7717-6946-B496-C1AECA5A37BA}">
      <dgm:prSet/>
      <dgm:spPr/>
      <dgm:t>
        <a:bodyPr/>
        <a:lstStyle/>
        <a:p>
          <a:endParaRPr lang="it-IT"/>
        </a:p>
      </dgm:t>
    </dgm:pt>
    <dgm:pt modelId="{3F6BF8D7-E157-F747-AD87-219C7403B4DD}" type="asst">
      <dgm:prSet phldrT="[Testo]"/>
      <dgm:spPr>
        <a:solidFill>
          <a:schemeClr val="accent2"/>
        </a:solidFill>
      </dgm:spPr>
      <dgm:t>
        <a:bodyPr/>
        <a:lstStyle/>
        <a:p>
          <a:r>
            <a:rPr lang="it-IT" dirty="0"/>
            <a:t>COMPETENZE ESCLUSIVE</a:t>
          </a:r>
        </a:p>
      </dgm:t>
    </dgm:pt>
    <dgm:pt modelId="{FD0F700C-A7DA-3545-A834-ECE2BFB3A0CE}" type="parTrans" cxnId="{6EBAABAC-4908-2C4F-8287-1C2F270BE739}">
      <dgm:prSet/>
      <dgm:spPr/>
      <dgm:t>
        <a:bodyPr/>
        <a:lstStyle/>
        <a:p>
          <a:endParaRPr lang="it-IT"/>
        </a:p>
      </dgm:t>
    </dgm:pt>
    <dgm:pt modelId="{6B98F846-3F59-804C-8DA6-0FA7CCF290FE}" type="sibTrans" cxnId="{6EBAABAC-4908-2C4F-8287-1C2F270BE739}">
      <dgm:prSet/>
      <dgm:spPr/>
      <dgm:t>
        <a:bodyPr/>
        <a:lstStyle/>
        <a:p>
          <a:endParaRPr lang="it-IT"/>
        </a:p>
      </dgm:t>
    </dgm:pt>
    <dgm:pt modelId="{4808F046-A42E-174E-8FD2-B6D65821889F}" type="asst">
      <dgm:prSet phldrT="[Testo]"/>
      <dgm:spPr>
        <a:solidFill>
          <a:srgbClr val="0070C0"/>
        </a:solidFill>
      </dgm:spPr>
      <dgm:t>
        <a:bodyPr/>
        <a:lstStyle/>
        <a:p>
          <a:r>
            <a:rPr lang="it-IT" dirty="0"/>
            <a:t>CONTR. DEBOLI</a:t>
          </a:r>
        </a:p>
      </dgm:t>
    </dgm:pt>
    <dgm:pt modelId="{295C472E-D69F-164E-892F-8A96DB0B1795}" type="parTrans" cxnId="{14564A15-DB09-6345-9D8C-D4536F92AAE5}">
      <dgm:prSet/>
      <dgm:spPr/>
      <dgm:t>
        <a:bodyPr/>
        <a:lstStyle/>
        <a:p>
          <a:endParaRPr lang="it-IT"/>
        </a:p>
      </dgm:t>
    </dgm:pt>
    <dgm:pt modelId="{4DDB6922-F281-E845-86D9-1417D111EB34}" type="sibTrans" cxnId="{14564A15-DB09-6345-9D8C-D4536F92AAE5}">
      <dgm:prSet/>
      <dgm:spPr/>
      <dgm:t>
        <a:bodyPr/>
        <a:lstStyle/>
        <a:p>
          <a:endParaRPr lang="it-IT"/>
        </a:p>
      </dgm:t>
    </dgm:pt>
    <dgm:pt modelId="{303E5FDE-6F77-A043-943C-5055272312A3}" type="pres">
      <dgm:prSet presAssocID="{4DB759FC-826E-3344-9476-4A3571886716}" presName="diagram" presStyleCnt="0">
        <dgm:presLayoutVars>
          <dgm:chPref val="1"/>
          <dgm:dir/>
          <dgm:animOne val="branch"/>
          <dgm:animLvl val="lvl"/>
          <dgm:resizeHandles val="exact"/>
        </dgm:presLayoutVars>
      </dgm:prSet>
      <dgm:spPr/>
    </dgm:pt>
    <dgm:pt modelId="{AE10BC89-6DD5-9041-84EC-210579F1BCCA}" type="pres">
      <dgm:prSet presAssocID="{BFE50F14-E610-DD4F-8548-460B9C3472BE}" presName="root1" presStyleCnt="0"/>
      <dgm:spPr/>
    </dgm:pt>
    <dgm:pt modelId="{4C384BDE-F4B9-C54D-9404-0718767FCBA4}" type="pres">
      <dgm:prSet presAssocID="{BFE50F14-E610-DD4F-8548-460B9C3472BE}" presName="LevelOneTextNode" presStyleLbl="node0" presStyleIdx="0" presStyleCnt="1">
        <dgm:presLayoutVars>
          <dgm:chPref val="3"/>
        </dgm:presLayoutVars>
      </dgm:prSet>
      <dgm:spPr/>
    </dgm:pt>
    <dgm:pt modelId="{9CD6A8F4-BB6D-FE49-BFD8-3808277BF1D5}" type="pres">
      <dgm:prSet presAssocID="{BFE50F14-E610-DD4F-8548-460B9C3472BE}" presName="level2hierChild" presStyleCnt="0"/>
      <dgm:spPr/>
    </dgm:pt>
    <dgm:pt modelId="{2C91F184-A551-B946-822C-6837C7CE75F8}" type="pres">
      <dgm:prSet presAssocID="{30CA0D91-C467-9645-A463-2067E18B2835}" presName="conn2-1" presStyleLbl="parChTrans1D2" presStyleIdx="0" presStyleCnt="4"/>
      <dgm:spPr/>
    </dgm:pt>
    <dgm:pt modelId="{455D4174-B555-A04D-951E-80A75E08768D}" type="pres">
      <dgm:prSet presAssocID="{30CA0D91-C467-9645-A463-2067E18B2835}" presName="connTx" presStyleLbl="parChTrans1D2" presStyleIdx="0" presStyleCnt="4"/>
      <dgm:spPr/>
    </dgm:pt>
    <dgm:pt modelId="{00A40271-99AF-BE4D-8EC3-B6F9F41DA757}" type="pres">
      <dgm:prSet presAssocID="{1E09A58A-49B3-6843-98C8-117632AE4810}" presName="root2" presStyleCnt="0"/>
      <dgm:spPr/>
    </dgm:pt>
    <dgm:pt modelId="{1F5E06F2-CD9C-1E4E-B291-BBA13CE4AEEC}" type="pres">
      <dgm:prSet presAssocID="{1E09A58A-49B3-6843-98C8-117632AE4810}" presName="LevelTwoTextNode" presStyleLbl="asst1" presStyleIdx="0" presStyleCnt="4">
        <dgm:presLayoutVars>
          <dgm:chPref val="3"/>
        </dgm:presLayoutVars>
      </dgm:prSet>
      <dgm:spPr/>
    </dgm:pt>
    <dgm:pt modelId="{3BC28167-ADBB-3644-BC2D-4BE1C93F413E}" type="pres">
      <dgm:prSet presAssocID="{1E09A58A-49B3-6843-98C8-117632AE4810}" presName="level3hierChild" presStyleCnt="0"/>
      <dgm:spPr/>
    </dgm:pt>
    <dgm:pt modelId="{321BDC65-1BD8-1947-A9C1-E888A8D08DD6}" type="pres">
      <dgm:prSet presAssocID="{EF1DD9C7-93AF-C344-89B9-800D86943435}" presName="conn2-1" presStyleLbl="parChTrans1D2" presStyleIdx="1" presStyleCnt="4"/>
      <dgm:spPr/>
    </dgm:pt>
    <dgm:pt modelId="{DC6880B9-C8FB-AA40-8E8C-40C262CAE5B2}" type="pres">
      <dgm:prSet presAssocID="{EF1DD9C7-93AF-C344-89B9-800D86943435}" presName="connTx" presStyleLbl="parChTrans1D2" presStyleIdx="1" presStyleCnt="4"/>
      <dgm:spPr/>
    </dgm:pt>
    <dgm:pt modelId="{28BB634E-2F3E-9F48-B73A-2D1C0FBBB253}" type="pres">
      <dgm:prSet presAssocID="{9E4CA546-A3B3-184F-BC21-4ED2CF2BB8CB}" presName="root2" presStyleCnt="0"/>
      <dgm:spPr/>
    </dgm:pt>
    <dgm:pt modelId="{A76AAF36-7C62-BE4A-A24A-E901C0F111A6}" type="pres">
      <dgm:prSet presAssocID="{9E4CA546-A3B3-184F-BC21-4ED2CF2BB8CB}" presName="LevelTwoTextNode" presStyleLbl="asst1" presStyleIdx="1" presStyleCnt="4">
        <dgm:presLayoutVars>
          <dgm:chPref val="3"/>
        </dgm:presLayoutVars>
      </dgm:prSet>
      <dgm:spPr/>
    </dgm:pt>
    <dgm:pt modelId="{67D9E96B-0B49-7C48-9CFF-81EE05AC7A0E}" type="pres">
      <dgm:prSet presAssocID="{9E4CA546-A3B3-184F-BC21-4ED2CF2BB8CB}" presName="level3hierChild" presStyleCnt="0"/>
      <dgm:spPr/>
    </dgm:pt>
    <dgm:pt modelId="{91A4DA38-ABB7-A54B-8636-2D38A83CFC5D}" type="pres">
      <dgm:prSet presAssocID="{FD0F700C-A7DA-3545-A834-ECE2BFB3A0CE}" presName="conn2-1" presStyleLbl="parChTrans1D2" presStyleIdx="2" presStyleCnt="4"/>
      <dgm:spPr/>
    </dgm:pt>
    <dgm:pt modelId="{47CEBD43-95F8-D24D-8E54-594C94E56C40}" type="pres">
      <dgm:prSet presAssocID="{FD0F700C-A7DA-3545-A834-ECE2BFB3A0CE}" presName="connTx" presStyleLbl="parChTrans1D2" presStyleIdx="2" presStyleCnt="4"/>
      <dgm:spPr/>
    </dgm:pt>
    <dgm:pt modelId="{4647A419-6109-9248-8196-35C09E0688C5}" type="pres">
      <dgm:prSet presAssocID="{3F6BF8D7-E157-F747-AD87-219C7403B4DD}" presName="root2" presStyleCnt="0"/>
      <dgm:spPr/>
    </dgm:pt>
    <dgm:pt modelId="{37DBB43F-CFE3-704B-9E94-1E8339A78074}" type="pres">
      <dgm:prSet presAssocID="{3F6BF8D7-E157-F747-AD87-219C7403B4DD}" presName="LevelTwoTextNode" presStyleLbl="asst1" presStyleIdx="2" presStyleCnt="4">
        <dgm:presLayoutVars>
          <dgm:chPref val="3"/>
        </dgm:presLayoutVars>
      </dgm:prSet>
      <dgm:spPr/>
    </dgm:pt>
    <dgm:pt modelId="{B07A1E1D-4936-F746-A458-A1FDE49A12C0}" type="pres">
      <dgm:prSet presAssocID="{3F6BF8D7-E157-F747-AD87-219C7403B4DD}" presName="level3hierChild" presStyleCnt="0"/>
      <dgm:spPr/>
    </dgm:pt>
    <dgm:pt modelId="{386ED1F6-7693-0447-AFCA-D7EAB8C40D96}" type="pres">
      <dgm:prSet presAssocID="{295C472E-D69F-164E-892F-8A96DB0B1795}" presName="conn2-1" presStyleLbl="parChTrans1D2" presStyleIdx="3" presStyleCnt="4"/>
      <dgm:spPr/>
    </dgm:pt>
    <dgm:pt modelId="{54FE6E58-13D6-9B40-B0AD-1E6359A5402A}" type="pres">
      <dgm:prSet presAssocID="{295C472E-D69F-164E-892F-8A96DB0B1795}" presName="connTx" presStyleLbl="parChTrans1D2" presStyleIdx="3" presStyleCnt="4"/>
      <dgm:spPr/>
    </dgm:pt>
    <dgm:pt modelId="{A45DBD90-73C9-2640-8456-29D5E40EEF9A}" type="pres">
      <dgm:prSet presAssocID="{4808F046-A42E-174E-8FD2-B6D65821889F}" presName="root2" presStyleCnt="0"/>
      <dgm:spPr/>
    </dgm:pt>
    <dgm:pt modelId="{A369CA60-41C3-E54F-9155-F80FB34A3E6B}" type="pres">
      <dgm:prSet presAssocID="{4808F046-A42E-174E-8FD2-B6D65821889F}" presName="LevelTwoTextNode" presStyleLbl="asst1" presStyleIdx="3" presStyleCnt="4">
        <dgm:presLayoutVars>
          <dgm:chPref val="3"/>
        </dgm:presLayoutVars>
      </dgm:prSet>
      <dgm:spPr/>
    </dgm:pt>
    <dgm:pt modelId="{FD58E1D3-8B44-0D49-BE98-5A4D34386961}" type="pres">
      <dgm:prSet presAssocID="{4808F046-A42E-174E-8FD2-B6D65821889F}" presName="level3hierChild" presStyleCnt="0"/>
      <dgm:spPr/>
    </dgm:pt>
  </dgm:ptLst>
  <dgm:cxnLst>
    <dgm:cxn modelId="{39053011-4B16-CB45-888D-FD1F8DF45BEF}" type="presOf" srcId="{30CA0D91-C467-9645-A463-2067E18B2835}" destId="{455D4174-B555-A04D-951E-80A75E08768D}" srcOrd="1" destOrd="0" presId="urn:microsoft.com/office/officeart/2005/8/layout/hierarchy2"/>
    <dgm:cxn modelId="{14564A15-DB09-6345-9D8C-D4536F92AAE5}" srcId="{BFE50F14-E610-DD4F-8548-460B9C3472BE}" destId="{4808F046-A42E-174E-8FD2-B6D65821889F}" srcOrd="3" destOrd="0" parTransId="{295C472E-D69F-164E-892F-8A96DB0B1795}" sibTransId="{4DDB6922-F281-E845-86D9-1417D111EB34}"/>
    <dgm:cxn modelId="{398DF322-1EB3-3744-A48F-AF70FF2500F2}" type="presOf" srcId="{1E09A58A-49B3-6843-98C8-117632AE4810}" destId="{1F5E06F2-CD9C-1E4E-B291-BBA13CE4AEEC}" srcOrd="0" destOrd="0" presId="urn:microsoft.com/office/officeart/2005/8/layout/hierarchy2"/>
    <dgm:cxn modelId="{6D512E23-A0FC-FB46-9993-7A4FEB982096}" type="presOf" srcId="{FD0F700C-A7DA-3545-A834-ECE2BFB3A0CE}" destId="{91A4DA38-ABB7-A54B-8636-2D38A83CFC5D}" srcOrd="0" destOrd="0" presId="urn:microsoft.com/office/officeart/2005/8/layout/hierarchy2"/>
    <dgm:cxn modelId="{59189D3C-2ACB-4645-BEA1-FDBA3C99CB9D}" type="presOf" srcId="{4DB759FC-826E-3344-9476-4A3571886716}" destId="{303E5FDE-6F77-A043-943C-5055272312A3}" srcOrd="0" destOrd="0" presId="urn:microsoft.com/office/officeart/2005/8/layout/hierarchy2"/>
    <dgm:cxn modelId="{47B91649-D499-B84C-8F68-F27016E7193C}" srcId="{BFE50F14-E610-DD4F-8548-460B9C3472BE}" destId="{1E09A58A-49B3-6843-98C8-117632AE4810}" srcOrd="0" destOrd="0" parTransId="{30CA0D91-C467-9645-A463-2067E18B2835}" sibTransId="{519C4C90-07FC-C747-BABC-FCD4DF4119BC}"/>
    <dgm:cxn modelId="{F91D634B-CA56-D340-9F0A-4F11AE7D15D9}" srcId="{4DB759FC-826E-3344-9476-4A3571886716}" destId="{BFE50F14-E610-DD4F-8548-460B9C3472BE}" srcOrd="0" destOrd="0" parTransId="{2735207E-977A-234E-A01B-FCE36899A0B0}" sibTransId="{5DC32BBC-C6C2-BF46-9331-E6B5DAF373C8}"/>
    <dgm:cxn modelId="{B1B8D156-B700-A542-8BDD-1221C4F50C12}" type="presOf" srcId="{4808F046-A42E-174E-8FD2-B6D65821889F}" destId="{A369CA60-41C3-E54F-9155-F80FB34A3E6B}" srcOrd="0" destOrd="0" presId="urn:microsoft.com/office/officeart/2005/8/layout/hierarchy2"/>
    <dgm:cxn modelId="{2D25A759-C816-A441-BB20-DAADFEF1BE4F}" type="presOf" srcId="{9E4CA546-A3B3-184F-BC21-4ED2CF2BB8CB}" destId="{A76AAF36-7C62-BE4A-A24A-E901C0F111A6}" srcOrd="0" destOrd="0" presId="urn:microsoft.com/office/officeart/2005/8/layout/hierarchy2"/>
    <dgm:cxn modelId="{7C57EE69-6A9C-6943-9291-D47210826BE8}" type="presOf" srcId="{3F6BF8D7-E157-F747-AD87-219C7403B4DD}" destId="{37DBB43F-CFE3-704B-9E94-1E8339A78074}" srcOrd="0" destOrd="0" presId="urn:microsoft.com/office/officeart/2005/8/layout/hierarchy2"/>
    <dgm:cxn modelId="{D9CD447F-7717-6946-B496-C1AECA5A37BA}" srcId="{BFE50F14-E610-DD4F-8548-460B9C3472BE}" destId="{9E4CA546-A3B3-184F-BC21-4ED2CF2BB8CB}" srcOrd="1" destOrd="0" parTransId="{EF1DD9C7-93AF-C344-89B9-800D86943435}" sibTransId="{6F12CCFD-F1F5-E142-94E7-52F5731ABF29}"/>
    <dgm:cxn modelId="{3E027989-CEA2-174D-87D2-5579FCF18C1A}" type="presOf" srcId="{BFE50F14-E610-DD4F-8548-460B9C3472BE}" destId="{4C384BDE-F4B9-C54D-9404-0718767FCBA4}" srcOrd="0" destOrd="0" presId="urn:microsoft.com/office/officeart/2005/8/layout/hierarchy2"/>
    <dgm:cxn modelId="{1F450F8B-DB29-F948-9276-B185739BB688}" type="presOf" srcId="{EF1DD9C7-93AF-C344-89B9-800D86943435}" destId="{321BDC65-1BD8-1947-A9C1-E888A8D08DD6}" srcOrd="0" destOrd="0" presId="urn:microsoft.com/office/officeart/2005/8/layout/hierarchy2"/>
    <dgm:cxn modelId="{0F310693-466B-F141-A371-CABF133BB645}" type="presOf" srcId="{295C472E-D69F-164E-892F-8A96DB0B1795}" destId="{54FE6E58-13D6-9B40-B0AD-1E6359A5402A}" srcOrd="1" destOrd="0" presId="urn:microsoft.com/office/officeart/2005/8/layout/hierarchy2"/>
    <dgm:cxn modelId="{9E5DB6A8-E807-B540-9C23-CA0D0C9A838F}" type="presOf" srcId="{EF1DD9C7-93AF-C344-89B9-800D86943435}" destId="{DC6880B9-C8FB-AA40-8E8C-40C262CAE5B2}" srcOrd="1" destOrd="0" presId="urn:microsoft.com/office/officeart/2005/8/layout/hierarchy2"/>
    <dgm:cxn modelId="{C0045CA9-42B4-FD43-AC2C-C99C0611AB42}" type="presOf" srcId="{FD0F700C-A7DA-3545-A834-ECE2BFB3A0CE}" destId="{47CEBD43-95F8-D24D-8E54-594C94E56C40}" srcOrd="1" destOrd="0" presId="urn:microsoft.com/office/officeart/2005/8/layout/hierarchy2"/>
    <dgm:cxn modelId="{6EBAABAC-4908-2C4F-8287-1C2F270BE739}" srcId="{BFE50F14-E610-DD4F-8548-460B9C3472BE}" destId="{3F6BF8D7-E157-F747-AD87-219C7403B4DD}" srcOrd="2" destOrd="0" parTransId="{FD0F700C-A7DA-3545-A834-ECE2BFB3A0CE}" sibTransId="{6B98F846-3F59-804C-8DA6-0FA7CCF290FE}"/>
    <dgm:cxn modelId="{9EA750B2-53D9-EF44-8563-87B854A6F080}" type="presOf" srcId="{295C472E-D69F-164E-892F-8A96DB0B1795}" destId="{386ED1F6-7693-0447-AFCA-D7EAB8C40D96}" srcOrd="0" destOrd="0" presId="urn:microsoft.com/office/officeart/2005/8/layout/hierarchy2"/>
    <dgm:cxn modelId="{F5194ADB-1927-374C-BAFA-FE46BB63D869}" type="presOf" srcId="{30CA0D91-C467-9645-A463-2067E18B2835}" destId="{2C91F184-A551-B946-822C-6837C7CE75F8}" srcOrd="0" destOrd="0" presId="urn:microsoft.com/office/officeart/2005/8/layout/hierarchy2"/>
    <dgm:cxn modelId="{82507C59-E24E-2C48-B2A8-F2FF047139B8}" type="presParOf" srcId="{303E5FDE-6F77-A043-943C-5055272312A3}" destId="{AE10BC89-6DD5-9041-84EC-210579F1BCCA}" srcOrd="0" destOrd="0" presId="urn:microsoft.com/office/officeart/2005/8/layout/hierarchy2"/>
    <dgm:cxn modelId="{873CFFDE-FF5C-A44E-8DA3-E55E97F55F26}" type="presParOf" srcId="{AE10BC89-6DD5-9041-84EC-210579F1BCCA}" destId="{4C384BDE-F4B9-C54D-9404-0718767FCBA4}" srcOrd="0" destOrd="0" presId="urn:microsoft.com/office/officeart/2005/8/layout/hierarchy2"/>
    <dgm:cxn modelId="{3762D79C-BDAC-4E4A-81D8-50E335686885}" type="presParOf" srcId="{AE10BC89-6DD5-9041-84EC-210579F1BCCA}" destId="{9CD6A8F4-BB6D-FE49-BFD8-3808277BF1D5}" srcOrd="1" destOrd="0" presId="urn:microsoft.com/office/officeart/2005/8/layout/hierarchy2"/>
    <dgm:cxn modelId="{24BB5E94-7D75-7440-8717-5A7DD92B7DF2}" type="presParOf" srcId="{9CD6A8F4-BB6D-FE49-BFD8-3808277BF1D5}" destId="{2C91F184-A551-B946-822C-6837C7CE75F8}" srcOrd="0" destOrd="0" presId="urn:microsoft.com/office/officeart/2005/8/layout/hierarchy2"/>
    <dgm:cxn modelId="{1F48B106-A0BF-9946-A62E-416F993F4A3E}" type="presParOf" srcId="{2C91F184-A551-B946-822C-6837C7CE75F8}" destId="{455D4174-B555-A04D-951E-80A75E08768D}" srcOrd="0" destOrd="0" presId="urn:microsoft.com/office/officeart/2005/8/layout/hierarchy2"/>
    <dgm:cxn modelId="{588C76ED-182C-C041-ABE5-A7E2871922F6}" type="presParOf" srcId="{9CD6A8F4-BB6D-FE49-BFD8-3808277BF1D5}" destId="{00A40271-99AF-BE4D-8EC3-B6F9F41DA757}" srcOrd="1" destOrd="0" presId="urn:microsoft.com/office/officeart/2005/8/layout/hierarchy2"/>
    <dgm:cxn modelId="{0A02F35E-FFA7-EC42-A16A-325E97B39ED1}" type="presParOf" srcId="{00A40271-99AF-BE4D-8EC3-B6F9F41DA757}" destId="{1F5E06F2-CD9C-1E4E-B291-BBA13CE4AEEC}" srcOrd="0" destOrd="0" presId="urn:microsoft.com/office/officeart/2005/8/layout/hierarchy2"/>
    <dgm:cxn modelId="{4535B882-5CB5-2B40-ACF7-311D7BCDA8CE}" type="presParOf" srcId="{00A40271-99AF-BE4D-8EC3-B6F9F41DA757}" destId="{3BC28167-ADBB-3644-BC2D-4BE1C93F413E}" srcOrd="1" destOrd="0" presId="urn:microsoft.com/office/officeart/2005/8/layout/hierarchy2"/>
    <dgm:cxn modelId="{357272C9-3DF6-AA45-BB9A-E222C2B30B1C}" type="presParOf" srcId="{9CD6A8F4-BB6D-FE49-BFD8-3808277BF1D5}" destId="{321BDC65-1BD8-1947-A9C1-E888A8D08DD6}" srcOrd="2" destOrd="0" presId="urn:microsoft.com/office/officeart/2005/8/layout/hierarchy2"/>
    <dgm:cxn modelId="{D2FA987D-11F2-924E-A68B-FCF84FAA7C40}" type="presParOf" srcId="{321BDC65-1BD8-1947-A9C1-E888A8D08DD6}" destId="{DC6880B9-C8FB-AA40-8E8C-40C262CAE5B2}" srcOrd="0" destOrd="0" presId="urn:microsoft.com/office/officeart/2005/8/layout/hierarchy2"/>
    <dgm:cxn modelId="{5D3E913A-9F0C-0F4A-840A-AE910B6D9D37}" type="presParOf" srcId="{9CD6A8F4-BB6D-FE49-BFD8-3808277BF1D5}" destId="{28BB634E-2F3E-9F48-B73A-2D1C0FBBB253}" srcOrd="3" destOrd="0" presId="urn:microsoft.com/office/officeart/2005/8/layout/hierarchy2"/>
    <dgm:cxn modelId="{E85E0385-89D2-4D4A-AEE3-967777EC1373}" type="presParOf" srcId="{28BB634E-2F3E-9F48-B73A-2D1C0FBBB253}" destId="{A76AAF36-7C62-BE4A-A24A-E901C0F111A6}" srcOrd="0" destOrd="0" presId="urn:microsoft.com/office/officeart/2005/8/layout/hierarchy2"/>
    <dgm:cxn modelId="{943EE46B-EFB1-1E4B-892B-C740778108EC}" type="presParOf" srcId="{28BB634E-2F3E-9F48-B73A-2D1C0FBBB253}" destId="{67D9E96B-0B49-7C48-9CFF-81EE05AC7A0E}" srcOrd="1" destOrd="0" presId="urn:microsoft.com/office/officeart/2005/8/layout/hierarchy2"/>
    <dgm:cxn modelId="{A78C19B1-FA46-0447-931A-3803BE1224E6}" type="presParOf" srcId="{9CD6A8F4-BB6D-FE49-BFD8-3808277BF1D5}" destId="{91A4DA38-ABB7-A54B-8636-2D38A83CFC5D}" srcOrd="4" destOrd="0" presId="urn:microsoft.com/office/officeart/2005/8/layout/hierarchy2"/>
    <dgm:cxn modelId="{08136BD1-3FA8-4E4C-BB3B-A55666A6AFC6}" type="presParOf" srcId="{91A4DA38-ABB7-A54B-8636-2D38A83CFC5D}" destId="{47CEBD43-95F8-D24D-8E54-594C94E56C40}" srcOrd="0" destOrd="0" presId="urn:microsoft.com/office/officeart/2005/8/layout/hierarchy2"/>
    <dgm:cxn modelId="{E33818FD-F1AC-574B-9492-75BEFD0734B3}" type="presParOf" srcId="{9CD6A8F4-BB6D-FE49-BFD8-3808277BF1D5}" destId="{4647A419-6109-9248-8196-35C09E0688C5}" srcOrd="5" destOrd="0" presId="urn:microsoft.com/office/officeart/2005/8/layout/hierarchy2"/>
    <dgm:cxn modelId="{F9ADAF4D-4747-8C41-9EB9-96FBE6013FE6}" type="presParOf" srcId="{4647A419-6109-9248-8196-35C09E0688C5}" destId="{37DBB43F-CFE3-704B-9E94-1E8339A78074}" srcOrd="0" destOrd="0" presId="urn:microsoft.com/office/officeart/2005/8/layout/hierarchy2"/>
    <dgm:cxn modelId="{54B71FA2-1A5C-3A48-A91C-A29AB47ABE67}" type="presParOf" srcId="{4647A419-6109-9248-8196-35C09E0688C5}" destId="{B07A1E1D-4936-F746-A458-A1FDE49A12C0}" srcOrd="1" destOrd="0" presId="urn:microsoft.com/office/officeart/2005/8/layout/hierarchy2"/>
    <dgm:cxn modelId="{AFB6BA60-5316-284C-AEC9-D8A8BECFF908}" type="presParOf" srcId="{9CD6A8F4-BB6D-FE49-BFD8-3808277BF1D5}" destId="{386ED1F6-7693-0447-AFCA-D7EAB8C40D96}" srcOrd="6" destOrd="0" presId="urn:microsoft.com/office/officeart/2005/8/layout/hierarchy2"/>
    <dgm:cxn modelId="{758AAA1D-861C-D345-AC70-A8D7723EA5A5}" type="presParOf" srcId="{386ED1F6-7693-0447-AFCA-D7EAB8C40D96}" destId="{54FE6E58-13D6-9B40-B0AD-1E6359A5402A}" srcOrd="0" destOrd="0" presId="urn:microsoft.com/office/officeart/2005/8/layout/hierarchy2"/>
    <dgm:cxn modelId="{79D14D55-3853-ED45-845E-76256E2CBC53}" type="presParOf" srcId="{9CD6A8F4-BB6D-FE49-BFD8-3808277BF1D5}" destId="{A45DBD90-73C9-2640-8456-29D5E40EEF9A}" srcOrd="7" destOrd="0" presId="urn:microsoft.com/office/officeart/2005/8/layout/hierarchy2"/>
    <dgm:cxn modelId="{70185536-316B-124D-B7F8-1190141AB9EE}" type="presParOf" srcId="{A45DBD90-73C9-2640-8456-29D5E40EEF9A}" destId="{A369CA60-41C3-E54F-9155-F80FB34A3E6B}" srcOrd="0" destOrd="0" presId="urn:microsoft.com/office/officeart/2005/8/layout/hierarchy2"/>
    <dgm:cxn modelId="{FE4BE9AA-D64F-3A4D-9EAB-349553E5A6FF}" type="presParOf" srcId="{A45DBD90-73C9-2640-8456-29D5E40EEF9A}" destId="{FD58E1D3-8B44-0D49-BE98-5A4D3438696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B759FC-826E-3344-9476-4A3571886716}"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it-IT"/>
        </a:p>
      </dgm:t>
    </dgm:pt>
    <dgm:pt modelId="{BFE50F14-E610-DD4F-8548-460B9C3472BE}">
      <dgm:prSet phldrT="[Testo]"/>
      <dgm:spPr>
        <a:solidFill>
          <a:schemeClr val="accent3"/>
        </a:solidFill>
      </dgm:spPr>
      <dgm:t>
        <a:bodyPr/>
        <a:lstStyle/>
        <a:p>
          <a:r>
            <a:rPr lang="it-IT" dirty="0"/>
            <a:t>GIURISDIZIONE</a:t>
          </a:r>
        </a:p>
      </dgm:t>
    </dgm:pt>
    <dgm:pt modelId="{2735207E-977A-234E-A01B-FCE36899A0B0}" type="parTrans" cxnId="{F91D634B-CA56-D340-9F0A-4F11AE7D15D9}">
      <dgm:prSet/>
      <dgm:spPr/>
      <dgm:t>
        <a:bodyPr/>
        <a:lstStyle/>
        <a:p>
          <a:endParaRPr lang="it-IT"/>
        </a:p>
      </dgm:t>
    </dgm:pt>
    <dgm:pt modelId="{5DC32BBC-C6C2-BF46-9331-E6B5DAF373C8}" type="sibTrans" cxnId="{F91D634B-CA56-D340-9F0A-4F11AE7D15D9}">
      <dgm:prSet/>
      <dgm:spPr/>
      <dgm:t>
        <a:bodyPr/>
        <a:lstStyle/>
        <a:p>
          <a:endParaRPr lang="it-IT"/>
        </a:p>
      </dgm:t>
    </dgm:pt>
    <dgm:pt modelId="{1E09A58A-49B3-6843-98C8-117632AE4810}" type="asst">
      <dgm:prSet phldrT="[Testo]"/>
      <dgm:spPr>
        <a:solidFill>
          <a:srgbClr val="00B0F0"/>
        </a:solidFill>
      </dgm:spPr>
      <dgm:t>
        <a:bodyPr/>
        <a:lstStyle/>
        <a:p>
          <a:r>
            <a:rPr lang="it-IT" dirty="0"/>
            <a:t>DOMICILIO</a:t>
          </a:r>
        </a:p>
      </dgm:t>
    </dgm:pt>
    <dgm:pt modelId="{30CA0D91-C467-9645-A463-2067E18B2835}" type="parTrans" cxnId="{47B91649-D499-B84C-8F68-F27016E7193C}">
      <dgm:prSet/>
      <dgm:spPr/>
      <dgm:t>
        <a:bodyPr/>
        <a:lstStyle/>
        <a:p>
          <a:endParaRPr lang="it-IT"/>
        </a:p>
      </dgm:t>
    </dgm:pt>
    <dgm:pt modelId="{519C4C90-07FC-C747-BABC-FCD4DF4119BC}" type="sibTrans" cxnId="{47B91649-D499-B84C-8F68-F27016E7193C}">
      <dgm:prSet/>
      <dgm:spPr/>
      <dgm:t>
        <a:bodyPr/>
        <a:lstStyle/>
        <a:p>
          <a:endParaRPr lang="it-IT"/>
        </a:p>
      </dgm:t>
    </dgm:pt>
    <dgm:pt modelId="{9E4CA546-A3B3-184F-BC21-4ED2CF2BB8CB}" type="asst">
      <dgm:prSet phldrT="[Testo]"/>
      <dgm:spPr>
        <a:solidFill>
          <a:srgbClr val="FFC000"/>
        </a:solidFill>
      </dgm:spPr>
      <dgm:t>
        <a:bodyPr/>
        <a:lstStyle/>
        <a:p>
          <a:r>
            <a:rPr lang="it-IT" dirty="0"/>
            <a:t>COMPETENZE SPECIALI</a:t>
          </a:r>
        </a:p>
      </dgm:t>
    </dgm:pt>
    <dgm:pt modelId="{EF1DD9C7-93AF-C344-89B9-800D86943435}" type="parTrans" cxnId="{D9CD447F-7717-6946-B496-C1AECA5A37BA}">
      <dgm:prSet/>
      <dgm:spPr/>
      <dgm:t>
        <a:bodyPr/>
        <a:lstStyle/>
        <a:p>
          <a:endParaRPr lang="it-IT"/>
        </a:p>
      </dgm:t>
    </dgm:pt>
    <dgm:pt modelId="{6F12CCFD-F1F5-E142-94E7-52F5731ABF29}" type="sibTrans" cxnId="{D9CD447F-7717-6946-B496-C1AECA5A37BA}">
      <dgm:prSet/>
      <dgm:spPr/>
      <dgm:t>
        <a:bodyPr/>
        <a:lstStyle/>
        <a:p>
          <a:endParaRPr lang="it-IT"/>
        </a:p>
      </dgm:t>
    </dgm:pt>
    <dgm:pt modelId="{3F6BF8D7-E157-F747-AD87-219C7403B4DD}" type="asst">
      <dgm:prSet phldrT="[Testo]"/>
      <dgm:spPr>
        <a:solidFill>
          <a:schemeClr val="accent2"/>
        </a:solidFill>
      </dgm:spPr>
      <dgm:t>
        <a:bodyPr/>
        <a:lstStyle/>
        <a:p>
          <a:r>
            <a:rPr lang="it-IT" dirty="0"/>
            <a:t>COMPETENZE ESCLUSIVE</a:t>
          </a:r>
        </a:p>
      </dgm:t>
    </dgm:pt>
    <dgm:pt modelId="{FD0F700C-A7DA-3545-A834-ECE2BFB3A0CE}" type="parTrans" cxnId="{6EBAABAC-4908-2C4F-8287-1C2F270BE739}">
      <dgm:prSet/>
      <dgm:spPr/>
      <dgm:t>
        <a:bodyPr/>
        <a:lstStyle/>
        <a:p>
          <a:endParaRPr lang="it-IT"/>
        </a:p>
      </dgm:t>
    </dgm:pt>
    <dgm:pt modelId="{6B98F846-3F59-804C-8DA6-0FA7CCF290FE}" type="sibTrans" cxnId="{6EBAABAC-4908-2C4F-8287-1C2F270BE739}">
      <dgm:prSet/>
      <dgm:spPr/>
      <dgm:t>
        <a:bodyPr/>
        <a:lstStyle/>
        <a:p>
          <a:endParaRPr lang="it-IT"/>
        </a:p>
      </dgm:t>
    </dgm:pt>
    <dgm:pt modelId="{4808F046-A42E-174E-8FD2-B6D65821889F}" type="asst">
      <dgm:prSet phldrT="[Testo]"/>
      <dgm:spPr>
        <a:solidFill>
          <a:srgbClr val="0070C0"/>
        </a:solidFill>
      </dgm:spPr>
      <dgm:t>
        <a:bodyPr/>
        <a:lstStyle/>
        <a:p>
          <a:r>
            <a:rPr lang="it-IT" dirty="0"/>
            <a:t>CONTR. DEBOLI</a:t>
          </a:r>
        </a:p>
      </dgm:t>
    </dgm:pt>
    <dgm:pt modelId="{295C472E-D69F-164E-892F-8A96DB0B1795}" type="parTrans" cxnId="{14564A15-DB09-6345-9D8C-D4536F92AAE5}">
      <dgm:prSet/>
      <dgm:spPr/>
      <dgm:t>
        <a:bodyPr/>
        <a:lstStyle/>
        <a:p>
          <a:endParaRPr lang="it-IT"/>
        </a:p>
      </dgm:t>
    </dgm:pt>
    <dgm:pt modelId="{4DDB6922-F281-E845-86D9-1417D111EB34}" type="sibTrans" cxnId="{14564A15-DB09-6345-9D8C-D4536F92AAE5}">
      <dgm:prSet/>
      <dgm:spPr/>
      <dgm:t>
        <a:bodyPr/>
        <a:lstStyle/>
        <a:p>
          <a:endParaRPr lang="it-IT"/>
        </a:p>
      </dgm:t>
    </dgm:pt>
    <dgm:pt modelId="{303E5FDE-6F77-A043-943C-5055272312A3}" type="pres">
      <dgm:prSet presAssocID="{4DB759FC-826E-3344-9476-4A3571886716}" presName="diagram" presStyleCnt="0">
        <dgm:presLayoutVars>
          <dgm:chPref val="1"/>
          <dgm:dir/>
          <dgm:animOne val="branch"/>
          <dgm:animLvl val="lvl"/>
          <dgm:resizeHandles val="exact"/>
        </dgm:presLayoutVars>
      </dgm:prSet>
      <dgm:spPr/>
    </dgm:pt>
    <dgm:pt modelId="{AE10BC89-6DD5-9041-84EC-210579F1BCCA}" type="pres">
      <dgm:prSet presAssocID="{BFE50F14-E610-DD4F-8548-460B9C3472BE}" presName="root1" presStyleCnt="0"/>
      <dgm:spPr/>
    </dgm:pt>
    <dgm:pt modelId="{4C384BDE-F4B9-C54D-9404-0718767FCBA4}" type="pres">
      <dgm:prSet presAssocID="{BFE50F14-E610-DD4F-8548-460B9C3472BE}" presName="LevelOneTextNode" presStyleLbl="node0" presStyleIdx="0" presStyleCnt="1">
        <dgm:presLayoutVars>
          <dgm:chPref val="3"/>
        </dgm:presLayoutVars>
      </dgm:prSet>
      <dgm:spPr/>
    </dgm:pt>
    <dgm:pt modelId="{9CD6A8F4-BB6D-FE49-BFD8-3808277BF1D5}" type="pres">
      <dgm:prSet presAssocID="{BFE50F14-E610-DD4F-8548-460B9C3472BE}" presName="level2hierChild" presStyleCnt="0"/>
      <dgm:spPr/>
    </dgm:pt>
    <dgm:pt modelId="{2C91F184-A551-B946-822C-6837C7CE75F8}" type="pres">
      <dgm:prSet presAssocID="{30CA0D91-C467-9645-A463-2067E18B2835}" presName="conn2-1" presStyleLbl="parChTrans1D2" presStyleIdx="0" presStyleCnt="4"/>
      <dgm:spPr/>
    </dgm:pt>
    <dgm:pt modelId="{455D4174-B555-A04D-951E-80A75E08768D}" type="pres">
      <dgm:prSet presAssocID="{30CA0D91-C467-9645-A463-2067E18B2835}" presName="connTx" presStyleLbl="parChTrans1D2" presStyleIdx="0" presStyleCnt="4"/>
      <dgm:spPr/>
    </dgm:pt>
    <dgm:pt modelId="{00A40271-99AF-BE4D-8EC3-B6F9F41DA757}" type="pres">
      <dgm:prSet presAssocID="{1E09A58A-49B3-6843-98C8-117632AE4810}" presName="root2" presStyleCnt="0"/>
      <dgm:spPr/>
    </dgm:pt>
    <dgm:pt modelId="{1F5E06F2-CD9C-1E4E-B291-BBA13CE4AEEC}" type="pres">
      <dgm:prSet presAssocID="{1E09A58A-49B3-6843-98C8-117632AE4810}" presName="LevelTwoTextNode" presStyleLbl="asst1" presStyleIdx="0" presStyleCnt="4">
        <dgm:presLayoutVars>
          <dgm:chPref val="3"/>
        </dgm:presLayoutVars>
      </dgm:prSet>
      <dgm:spPr/>
    </dgm:pt>
    <dgm:pt modelId="{3BC28167-ADBB-3644-BC2D-4BE1C93F413E}" type="pres">
      <dgm:prSet presAssocID="{1E09A58A-49B3-6843-98C8-117632AE4810}" presName="level3hierChild" presStyleCnt="0"/>
      <dgm:spPr/>
    </dgm:pt>
    <dgm:pt modelId="{321BDC65-1BD8-1947-A9C1-E888A8D08DD6}" type="pres">
      <dgm:prSet presAssocID="{EF1DD9C7-93AF-C344-89B9-800D86943435}" presName="conn2-1" presStyleLbl="parChTrans1D2" presStyleIdx="1" presStyleCnt="4"/>
      <dgm:spPr/>
    </dgm:pt>
    <dgm:pt modelId="{DC6880B9-C8FB-AA40-8E8C-40C262CAE5B2}" type="pres">
      <dgm:prSet presAssocID="{EF1DD9C7-93AF-C344-89B9-800D86943435}" presName="connTx" presStyleLbl="parChTrans1D2" presStyleIdx="1" presStyleCnt="4"/>
      <dgm:spPr/>
    </dgm:pt>
    <dgm:pt modelId="{28BB634E-2F3E-9F48-B73A-2D1C0FBBB253}" type="pres">
      <dgm:prSet presAssocID="{9E4CA546-A3B3-184F-BC21-4ED2CF2BB8CB}" presName="root2" presStyleCnt="0"/>
      <dgm:spPr/>
    </dgm:pt>
    <dgm:pt modelId="{A76AAF36-7C62-BE4A-A24A-E901C0F111A6}" type="pres">
      <dgm:prSet presAssocID="{9E4CA546-A3B3-184F-BC21-4ED2CF2BB8CB}" presName="LevelTwoTextNode" presStyleLbl="asst1" presStyleIdx="1" presStyleCnt="4">
        <dgm:presLayoutVars>
          <dgm:chPref val="3"/>
        </dgm:presLayoutVars>
      </dgm:prSet>
      <dgm:spPr/>
    </dgm:pt>
    <dgm:pt modelId="{67D9E96B-0B49-7C48-9CFF-81EE05AC7A0E}" type="pres">
      <dgm:prSet presAssocID="{9E4CA546-A3B3-184F-BC21-4ED2CF2BB8CB}" presName="level3hierChild" presStyleCnt="0"/>
      <dgm:spPr/>
    </dgm:pt>
    <dgm:pt modelId="{91A4DA38-ABB7-A54B-8636-2D38A83CFC5D}" type="pres">
      <dgm:prSet presAssocID="{FD0F700C-A7DA-3545-A834-ECE2BFB3A0CE}" presName="conn2-1" presStyleLbl="parChTrans1D2" presStyleIdx="2" presStyleCnt="4"/>
      <dgm:spPr/>
    </dgm:pt>
    <dgm:pt modelId="{47CEBD43-95F8-D24D-8E54-594C94E56C40}" type="pres">
      <dgm:prSet presAssocID="{FD0F700C-A7DA-3545-A834-ECE2BFB3A0CE}" presName="connTx" presStyleLbl="parChTrans1D2" presStyleIdx="2" presStyleCnt="4"/>
      <dgm:spPr/>
    </dgm:pt>
    <dgm:pt modelId="{4647A419-6109-9248-8196-35C09E0688C5}" type="pres">
      <dgm:prSet presAssocID="{3F6BF8D7-E157-F747-AD87-219C7403B4DD}" presName="root2" presStyleCnt="0"/>
      <dgm:spPr/>
    </dgm:pt>
    <dgm:pt modelId="{37DBB43F-CFE3-704B-9E94-1E8339A78074}" type="pres">
      <dgm:prSet presAssocID="{3F6BF8D7-E157-F747-AD87-219C7403B4DD}" presName="LevelTwoTextNode" presStyleLbl="asst1" presStyleIdx="2" presStyleCnt="4">
        <dgm:presLayoutVars>
          <dgm:chPref val="3"/>
        </dgm:presLayoutVars>
      </dgm:prSet>
      <dgm:spPr/>
    </dgm:pt>
    <dgm:pt modelId="{B07A1E1D-4936-F746-A458-A1FDE49A12C0}" type="pres">
      <dgm:prSet presAssocID="{3F6BF8D7-E157-F747-AD87-219C7403B4DD}" presName="level3hierChild" presStyleCnt="0"/>
      <dgm:spPr/>
    </dgm:pt>
    <dgm:pt modelId="{386ED1F6-7693-0447-AFCA-D7EAB8C40D96}" type="pres">
      <dgm:prSet presAssocID="{295C472E-D69F-164E-892F-8A96DB0B1795}" presName="conn2-1" presStyleLbl="parChTrans1D2" presStyleIdx="3" presStyleCnt="4"/>
      <dgm:spPr/>
    </dgm:pt>
    <dgm:pt modelId="{54FE6E58-13D6-9B40-B0AD-1E6359A5402A}" type="pres">
      <dgm:prSet presAssocID="{295C472E-D69F-164E-892F-8A96DB0B1795}" presName="connTx" presStyleLbl="parChTrans1D2" presStyleIdx="3" presStyleCnt="4"/>
      <dgm:spPr/>
    </dgm:pt>
    <dgm:pt modelId="{A45DBD90-73C9-2640-8456-29D5E40EEF9A}" type="pres">
      <dgm:prSet presAssocID="{4808F046-A42E-174E-8FD2-B6D65821889F}" presName="root2" presStyleCnt="0"/>
      <dgm:spPr/>
    </dgm:pt>
    <dgm:pt modelId="{A369CA60-41C3-E54F-9155-F80FB34A3E6B}" type="pres">
      <dgm:prSet presAssocID="{4808F046-A42E-174E-8FD2-B6D65821889F}" presName="LevelTwoTextNode" presStyleLbl="asst1" presStyleIdx="3" presStyleCnt="4">
        <dgm:presLayoutVars>
          <dgm:chPref val="3"/>
        </dgm:presLayoutVars>
      </dgm:prSet>
      <dgm:spPr/>
    </dgm:pt>
    <dgm:pt modelId="{FD58E1D3-8B44-0D49-BE98-5A4D34386961}" type="pres">
      <dgm:prSet presAssocID="{4808F046-A42E-174E-8FD2-B6D65821889F}" presName="level3hierChild" presStyleCnt="0"/>
      <dgm:spPr/>
    </dgm:pt>
  </dgm:ptLst>
  <dgm:cxnLst>
    <dgm:cxn modelId="{39053011-4B16-CB45-888D-FD1F8DF45BEF}" type="presOf" srcId="{30CA0D91-C467-9645-A463-2067E18B2835}" destId="{455D4174-B555-A04D-951E-80A75E08768D}" srcOrd="1" destOrd="0" presId="urn:microsoft.com/office/officeart/2005/8/layout/hierarchy2"/>
    <dgm:cxn modelId="{14564A15-DB09-6345-9D8C-D4536F92AAE5}" srcId="{BFE50F14-E610-DD4F-8548-460B9C3472BE}" destId="{4808F046-A42E-174E-8FD2-B6D65821889F}" srcOrd="3" destOrd="0" parTransId="{295C472E-D69F-164E-892F-8A96DB0B1795}" sibTransId="{4DDB6922-F281-E845-86D9-1417D111EB34}"/>
    <dgm:cxn modelId="{398DF322-1EB3-3744-A48F-AF70FF2500F2}" type="presOf" srcId="{1E09A58A-49B3-6843-98C8-117632AE4810}" destId="{1F5E06F2-CD9C-1E4E-B291-BBA13CE4AEEC}" srcOrd="0" destOrd="0" presId="urn:microsoft.com/office/officeart/2005/8/layout/hierarchy2"/>
    <dgm:cxn modelId="{6D512E23-A0FC-FB46-9993-7A4FEB982096}" type="presOf" srcId="{FD0F700C-A7DA-3545-A834-ECE2BFB3A0CE}" destId="{91A4DA38-ABB7-A54B-8636-2D38A83CFC5D}" srcOrd="0" destOrd="0" presId="urn:microsoft.com/office/officeart/2005/8/layout/hierarchy2"/>
    <dgm:cxn modelId="{59189D3C-2ACB-4645-BEA1-FDBA3C99CB9D}" type="presOf" srcId="{4DB759FC-826E-3344-9476-4A3571886716}" destId="{303E5FDE-6F77-A043-943C-5055272312A3}" srcOrd="0" destOrd="0" presId="urn:microsoft.com/office/officeart/2005/8/layout/hierarchy2"/>
    <dgm:cxn modelId="{47B91649-D499-B84C-8F68-F27016E7193C}" srcId="{BFE50F14-E610-DD4F-8548-460B9C3472BE}" destId="{1E09A58A-49B3-6843-98C8-117632AE4810}" srcOrd="0" destOrd="0" parTransId="{30CA0D91-C467-9645-A463-2067E18B2835}" sibTransId="{519C4C90-07FC-C747-BABC-FCD4DF4119BC}"/>
    <dgm:cxn modelId="{F91D634B-CA56-D340-9F0A-4F11AE7D15D9}" srcId="{4DB759FC-826E-3344-9476-4A3571886716}" destId="{BFE50F14-E610-DD4F-8548-460B9C3472BE}" srcOrd="0" destOrd="0" parTransId="{2735207E-977A-234E-A01B-FCE36899A0B0}" sibTransId="{5DC32BBC-C6C2-BF46-9331-E6B5DAF373C8}"/>
    <dgm:cxn modelId="{B1B8D156-B700-A542-8BDD-1221C4F50C12}" type="presOf" srcId="{4808F046-A42E-174E-8FD2-B6D65821889F}" destId="{A369CA60-41C3-E54F-9155-F80FB34A3E6B}" srcOrd="0" destOrd="0" presId="urn:microsoft.com/office/officeart/2005/8/layout/hierarchy2"/>
    <dgm:cxn modelId="{2D25A759-C816-A441-BB20-DAADFEF1BE4F}" type="presOf" srcId="{9E4CA546-A3B3-184F-BC21-4ED2CF2BB8CB}" destId="{A76AAF36-7C62-BE4A-A24A-E901C0F111A6}" srcOrd="0" destOrd="0" presId="urn:microsoft.com/office/officeart/2005/8/layout/hierarchy2"/>
    <dgm:cxn modelId="{7C57EE69-6A9C-6943-9291-D47210826BE8}" type="presOf" srcId="{3F6BF8D7-E157-F747-AD87-219C7403B4DD}" destId="{37DBB43F-CFE3-704B-9E94-1E8339A78074}" srcOrd="0" destOrd="0" presId="urn:microsoft.com/office/officeart/2005/8/layout/hierarchy2"/>
    <dgm:cxn modelId="{D9CD447F-7717-6946-B496-C1AECA5A37BA}" srcId="{BFE50F14-E610-DD4F-8548-460B9C3472BE}" destId="{9E4CA546-A3B3-184F-BC21-4ED2CF2BB8CB}" srcOrd="1" destOrd="0" parTransId="{EF1DD9C7-93AF-C344-89B9-800D86943435}" sibTransId="{6F12CCFD-F1F5-E142-94E7-52F5731ABF29}"/>
    <dgm:cxn modelId="{3E027989-CEA2-174D-87D2-5579FCF18C1A}" type="presOf" srcId="{BFE50F14-E610-DD4F-8548-460B9C3472BE}" destId="{4C384BDE-F4B9-C54D-9404-0718767FCBA4}" srcOrd="0" destOrd="0" presId="urn:microsoft.com/office/officeart/2005/8/layout/hierarchy2"/>
    <dgm:cxn modelId="{1F450F8B-DB29-F948-9276-B185739BB688}" type="presOf" srcId="{EF1DD9C7-93AF-C344-89B9-800D86943435}" destId="{321BDC65-1BD8-1947-A9C1-E888A8D08DD6}" srcOrd="0" destOrd="0" presId="urn:microsoft.com/office/officeart/2005/8/layout/hierarchy2"/>
    <dgm:cxn modelId="{0F310693-466B-F141-A371-CABF133BB645}" type="presOf" srcId="{295C472E-D69F-164E-892F-8A96DB0B1795}" destId="{54FE6E58-13D6-9B40-B0AD-1E6359A5402A}" srcOrd="1" destOrd="0" presId="urn:microsoft.com/office/officeart/2005/8/layout/hierarchy2"/>
    <dgm:cxn modelId="{9E5DB6A8-E807-B540-9C23-CA0D0C9A838F}" type="presOf" srcId="{EF1DD9C7-93AF-C344-89B9-800D86943435}" destId="{DC6880B9-C8FB-AA40-8E8C-40C262CAE5B2}" srcOrd="1" destOrd="0" presId="urn:microsoft.com/office/officeart/2005/8/layout/hierarchy2"/>
    <dgm:cxn modelId="{C0045CA9-42B4-FD43-AC2C-C99C0611AB42}" type="presOf" srcId="{FD0F700C-A7DA-3545-A834-ECE2BFB3A0CE}" destId="{47CEBD43-95F8-D24D-8E54-594C94E56C40}" srcOrd="1" destOrd="0" presId="urn:microsoft.com/office/officeart/2005/8/layout/hierarchy2"/>
    <dgm:cxn modelId="{6EBAABAC-4908-2C4F-8287-1C2F270BE739}" srcId="{BFE50F14-E610-DD4F-8548-460B9C3472BE}" destId="{3F6BF8D7-E157-F747-AD87-219C7403B4DD}" srcOrd="2" destOrd="0" parTransId="{FD0F700C-A7DA-3545-A834-ECE2BFB3A0CE}" sibTransId="{6B98F846-3F59-804C-8DA6-0FA7CCF290FE}"/>
    <dgm:cxn modelId="{9EA750B2-53D9-EF44-8563-87B854A6F080}" type="presOf" srcId="{295C472E-D69F-164E-892F-8A96DB0B1795}" destId="{386ED1F6-7693-0447-AFCA-D7EAB8C40D96}" srcOrd="0" destOrd="0" presId="urn:microsoft.com/office/officeart/2005/8/layout/hierarchy2"/>
    <dgm:cxn modelId="{F5194ADB-1927-374C-BAFA-FE46BB63D869}" type="presOf" srcId="{30CA0D91-C467-9645-A463-2067E18B2835}" destId="{2C91F184-A551-B946-822C-6837C7CE75F8}" srcOrd="0" destOrd="0" presId="urn:microsoft.com/office/officeart/2005/8/layout/hierarchy2"/>
    <dgm:cxn modelId="{82507C59-E24E-2C48-B2A8-F2FF047139B8}" type="presParOf" srcId="{303E5FDE-6F77-A043-943C-5055272312A3}" destId="{AE10BC89-6DD5-9041-84EC-210579F1BCCA}" srcOrd="0" destOrd="0" presId="urn:microsoft.com/office/officeart/2005/8/layout/hierarchy2"/>
    <dgm:cxn modelId="{873CFFDE-FF5C-A44E-8DA3-E55E97F55F26}" type="presParOf" srcId="{AE10BC89-6DD5-9041-84EC-210579F1BCCA}" destId="{4C384BDE-F4B9-C54D-9404-0718767FCBA4}" srcOrd="0" destOrd="0" presId="urn:microsoft.com/office/officeart/2005/8/layout/hierarchy2"/>
    <dgm:cxn modelId="{3762D79C-BDAC-4E4A-81D8-50E335686885}" type="presParOf" srcId="{AE10BC89-6DD5-9041-84EC-210579F1BCCA}" destId="{9CD6A8F4-BB6D-FE49-BFD8-3808277BF1D5}" srcOrd="1" destOrd="0" presId="urn:microsoft.com/office/officeart/2005/8/layout/hierarchy2"/>
    <dgm:cxn modelId="{24BB5E94-7D75-7440-8717-5A7DD92B7DF2}" type="presParOf" srcId="{9CD6A8F4-BB6D-FE49-BFD8-3808277BF1D5}" destId="{2C91F184-A551-B946-822C-6837C7CE75F8}" srcOrd="0" destOrd="0" presId="urn:microsoft.com/office/officeart/2005/8/layout/hierarchy2"/>
    <dgm:cxn modelId="{1F48B106-A0BF-9946-A62E-416F993F4A3E}" type="presParOf" srcId="{2C91F184-A551-B946-822C-6837C7CE75F8}" destId="{455D4174-B555-A04D-951E-80A75E08768D}" srcOrd="0" destOrd="0" presId="urn:microsoft.com/office/officeart/2005/8/layout/hierarchy2"/>
    <dgm:cxn modelId="{588C76ED-182C-C041-ABE5-A7E2871922F6}" type="presParOf" srcId="{9CD6A8F4-BB6D-FE49-BFD8-3808277BF1D5}" destId="{00A40271-99AF-BE4D-8EC3-B6F9F41DA757}" srcOrd="1" destOrd="0" presId="urn:microsoft.com/office/officeart/2005/8/layout/hierarchy2"/>
    <dgm:cxn modelId="{0A02F35E-FFA7-EC42-A16A-325E97B39ED1}" type="presParOf" srcId="{00A40271-99AF-BE4D-8EC3-B6F9F41DA757}" destId="{1F5E06F2-CD9C-1E4E-B291-BBA13CE4AEEC}" srcOrd="0" destOrd="0" presId="urn:microsoft.com/office/officeart/2005/8/layout/hierarchy2"/>
    <dgm:cxn modelId="{4535B882-5CB5-2B40-ACF7-311D7BCDA8CE}" type="presParOf" srcId="{00A40271-99AF-BE4D-8EC3-B6F9F41DA757}" destId="{3BC28167-ADBB-3644-BC2D-4BE1C93F413E}" srcOrd="1" destOrd="0" presId="urn:microsoft.com/office/officeart/2005/8/layout/hierarchy2"/>
    <dgm:cxn modelId="{357272C9-3DF6-AA45-BB9A-E222C2B30B1C}" type="presParOf" srcId="{9CD6A8F4-BB6D-FE49-BFD8-3808277BF1D5}" destId="{321BDC65-1BD8-1947-A9C1-E888A8D08DD6}" srcOrd="2" destOrd="0" presId="urn:microsoft.com/office/officeart/2005/8/layout/hierarchy2"/>
    <dgm:cxn modelId="{D2FA987D-11F2-924E-A68B-FCF84FAA7C40}" type="presParOf" srcId="{321BDC65-1BD8-1947-A9C1-E888A8D08DD6}" destId="{DC6880B9-C8FB-AA40-8E8C-40C262CAE5B2}" srcOrd="0" destOrd="0" presId="urn:microsoft.com/office/officeart/2005/8/layout/hierarchy2"/>
    <dgm:cxn modelId="{5D3E913A-9F0C-0F4A-840A-AE910B6D9D37}" type="presParOf" srcId="{9CD6A8F4-BB6D-FE49-BFD8-3808277BF1D5}" destId="{28BB634E-2F3E-9F48-B73A-2D1C0FBBB253}" srcOrd="3" destOrd="0" presId="urn:microsoft.com/office/officeart/2005/8/layout/hierarchy2"/>
    <dgm:cxn modelId="{E85E0385-89D2-4D4A-AEE3-967777EC1373}" type="presParOf" srcId="{28BB634E-2F3E-9F48-B73A-2D1C0FBBB253}" destId="{A76AAF36-7C62-BE4A-A24A-E901C0F111A6}" srcOrd="0" destOrd="0" presId="urn:microsoft.com/office/officeart/2005/8/layout/hierarchy2"/>
    <dgm:cxn modelId="{943EE46B-EFB1-1E4B-892B-C740778108EC}" type="presParOf" srcId="{28BB634E-2F3E-9F48-B73A-2D1C0FBBB253}" destId="{67D9E96B-0B49-7C48-9CFF-81EE05AC7A0E}" srcOrd="1" destOrd="0" presId="urn:microsoft.com/office/officeart/2005/8/layout/hierarchy2"/>
    <dgm:cxn modelId="{A78C19B1-FA46-0447-931A-3803BE1224E6}" type="presParOf" srcId="{9CD6A8F4-BB6D-FE49-BFD8-3808277BF1D5}" destId="{91A4DA38-ABB7-A54B-8636-2D38A83CFC5D}" srcOrd="4" destOrd="0" presId="urn:microsoft.com/office/officeart/2005/8/layout/hierarchy2"/>
    <dgm:cxn modelId="{08136BD1-3FA8-4E4C-BB3B-A55666A6AFC6}" type="presParOf" srcId="{91A4DA38-ABB7-A54B-8636-2D38A83CFC5D}" destId="{47CEBD43-95F8-D24D-8E54-594C94E56C40}" srcOrd="0" destOrd="0" presId="urn:microsoft.com/office/officeart/2005/8/layout/hierarchy2"/>
    <dgm:cxn modelId="{E33818FD-F1AC-574B-9492-75BEFD0734B3}" type="presParOf" srcId="{9CD6A8F4-BB6D-FE49-BFD8-3808277BF1D5}" destId="{4647A419-6109-9248-8196-35C09E0688C5}" srcOrd="5" destOrd="0" presId="urn:microsoft.com/office/officeart/2005/8/layout/hierarchy2"/>
    <dgm:cxn modelId="{F9ADAF4D-4747-8C41-9EB9-96FBE6013FE6}" type="presParOf" srcId="{4647A419-6109-9248-8196-35C09E0688C5}" destId="{37DBB43F-CFE3-704B-9E94-1E8339A78074}" srcOrd="0" destOrd="0" presId="urn:microsoft.com/office/officeart/2005/8/layout/hierarchy2"/>
    <dgm:cxn modelId="{54B71FA2-1A5C-3A48-A91C-A29AB47ABE67}" type="presParOf" srcId="{4647A419-6109-9248-8196-35C09E0688C5}" destId="{B07A1E1D-4936-F746-A458-A1FDE49A12C0}" srcOrd="1" destOrd="0" presId="urn:microsoft.com/office/officeart/2005/8/layout/hierarchy2"/>
    <dgm:cxn modelId="{AFB6BA60-5316-284C-AEC9-D8A8BECFF908}" type="presParOf" srcId="{9CD6A8F4-BB6D-FE49-BFD8-3808277BF1D5}" destId="{386ED1F6-7693-0447-AFCA-D7EAB8C40D96}" srcOrd="6" destOrd="0" presId="urn:microsoft.com/office/officeart/2005/8/layout/hierarchy2"/>
    <dgm:cxn modelId="{758AAA1D-861C-D345-AC70-A8D7723EA5A5}" type="presParOf" srcId="{386ED1F6-7693-0447-AFCA-D7EAB8C40D96}" destId="{54FE6E58-13D6-9B40-B0AD-1E6359A5402A}" srcOrd="0" destOrd="0" presId="urn:microsoft.com/office/officeart/2005/8/layout/hierarchy2"/>
    <dgm:cxn modelId="{79D14D55-3853-ED45-845E-76256E2CBC53}" type="presParOf" srcId="{9CD6A8F4-BB6D-FE49-BFD8-3808277BF1D5}" destId="{A45DBD90-73C9-2640-8456-29D5E40EEF9A}" srcOrd="7" destOrd="0" presId="urn:microsoft.com/office/officeart/2005/8/layout/hierarchy2"/>
    <dgm:cxn modelId="{70185536-316B-124D-B7F8-1190141AB9EE}" type="presParOf" srcId="{A45DBD90-73C9-2640-8456-29D5E40EEF9A}" destId="{A369CA60-41C3-E54F-9155-F80FB34A3E6B}" srcOrd="0" destOrd="0" presId="urn:microsoft.com/office/officeart/2005/8/layout/hierarchy2"/>
    <dgm:cxn modelId="{FE4BE9AA-D64F-3A4D-9EAB-349553E5A6FF}" type="presParOf" srcId="{A45DBD90-73C9-2640-8456-29D5E40EEF9A}" destId="{FD58E1D3-8B44-0D49-BE98-5A4D3438696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84BDE-F4B9-C54D-9404-0718767FCBA4}">
      <dsp:nvSpPr>
        <dsp:cNvPr id="0" name=""/>
        <dsp:cNvSpPr/>
      </dsp:nvSpPr>
      <dsp:spPr>
        <a:xfrm>
          <a:off x="1585317" y="1644525"/>
          <a:ext cx="1905496" cy="952748"/>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GIURISDIZIONE</a:t>
          </a:r>
        </a:p>
      </dsp:txBody>
      <dsp:txXfrm>
        <a:off x="1613222" y="1672430"/>
        <a:ext cx="1849686" cy="896938"/>
      </dsp:txXfrm>
    </dsp:sp>
    <dsp:sp modelId="{2C91F184-A551-B946-822C-6837C7CE75F8}">
      <dsp:nvSpPr>
        <dsp:cNvPr id="0" name=""/>
        <dsp:cNvSpPr/>
      </dsp:nvSpPr>
      <dsp:spPr>
        <a:xfrm rot="17692822">
          <a:off x="2966096" y="1278939"/>
          <a:ext cx="1811631" cy="40429"/>
        </a:xfrm>
        <a:custGeom>
          <a:avLst/>
          <a:gdLst/>
          <a:ahLst/>
          <a:cxnLst/>
          <a:rect l="0" t="0" r="0" b="0"/>
          <a:pathLst>
            <a:path>
              <a:moveTo>
                <a:pt x="0" y="20214"/>
              </a:moveTo>
              <a:lnTo>
                <a:pt x="1811631"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3826621" y="1253864"/>
        <a:ext cx="90581" cy="90581"/>
      </dsp:txXfrm>
    </dsp:sp>
    <dsp:sp modelId="{1F5E06F2-CD9C-1E4E-B291-BBA13CE4AEEC}">
      <dsp:nvSpPr>
        <dsp:cNvPr id="0" name=""/>
        <dsp:cNvSpPr/>
      </dsp:nvSpPr>
      <dsp:spPr>
        <a:xfrm>
          <a:off x="4253011" y="1035"/>
          <a:ext cx="1905496" cy="952748"/>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DOMICILIO</a:t>
          </a:r>
        </a:p>
      </dsp:txBody>
      <dsp:txXfrm>
        <a:off x="4280916" y="28940"/>
        <a:ext cx="1849686" cy="896938"/>
      </dsp:txXfrm>
    </dsp:sp>
    <dsp:sp modelId="{321BDC65-1BD8-1947-A9C1-E888A8D08DD6}">
      <dsp:nvSpPr>
        <dsp:cNvPr id="0" name=""/>
        <dsp:cNvSpPr/>
      </dsp:nvSpPr>
      <dsp:spPr>
        <a:xfrm rot="19457599">
          <a:off x="3402587" y="1826770"/>
          <a:ext cx="938650" cy="40429"/>
        </a:xfrm>
        <a:custGeom>
          <a:avLst/>
          <a:gdLst/>
          <a:ahLst/>
          <a:cxnLst/>
          <a:rect l="0" t="0" r="0" b="0"/>
          <a:pathLst>
            <a:path>
              <a:moveTo>
                <a:pt x="0" y="20214"/>
              </a:moveTo>
              <a:lnTo>
                <a:pt x="938650"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48446" y="1823518"/>
        <a:ext cx="46932" cy="46932"/>
      </dsp:txXfrm>
    </dsp:sp>
    <dsp:sp modelId="{A76AAF36-7C62-BE4A-A24A-E901C0F111A6}">
      <dsp:nvSpPr>
        <dsp:cNvPr id="0" name=""/>
        <dsp:cNvSpPr/>
      </dsp:nvSpPr>
      <dsp:spPr>
        <a:xfrm>
          <a:off x="4253011" y="1096695"/>
          <a:ext cx="1905496" cy="95274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solidFill>
                <a:schemeClr val="tx1"/>
              </a:solidFill>
            </a:rPr>
            <a:t>COMPETENZE SPECIALI</a:t>
          </a:r>
        </a:p>
      </dsp:txBody>
      <dsp:txXfrm>
        <a:off x="4280916" y="1124600"/>
        <a:ext cx="1849686" cy="896938"/>
      </dsp:txXfrm>
    </dsp:sp>
    <dsp:sp modelId="{91A4DA38-ABB7-A54B-8636-2D38A83CFC5D}">
      <dsp:nvSpPr>
        <dsp:cNvPr id="0" name=""/>
        <dsp:cNvSpPr/>
      </dsp:nvSpPr>
      <dsp:spPr>
        <a:xfrm rot="2142401">
          <a:off x="3402587" y="2374600"/>
          <a:ext cx="938650" cy="40429"/>
        </a:xfrm>
        <a:custGeom>
          <a:avLst/>
          <a:gdLst/>
          <a:ahLst/>
          <a:cxnLst/>
          <a:rect l="0" t="0" r="0" b="0"/>
          <a:pathLst>
            <a:path>
              <a:moveTo>
                <a:pt x="0" y="20214"/>
              </a:moveTo>
              <a:lnTo>
                <a:pt x="938650"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48446" y="2371348"/>
        <a:ext cx="46932" cy="46932"/>
      </dsp:txXfrm>
    </dsp:sp>
    <dsp:sp modelId="{37DBB43F-CFE3-704B-9E94-1E8339A78074}">
      <dsp:nvSpPr>
        <dsp:cNvPr id="0" name=""/>
        <dsp:cNvSpPr/>
      </dsp:nvSpPr>
      <dsp:spPr>
        <a:xfrm>
          <a:off x="4253011" y="2192356"/>
          <a:ext cx="1905496" cy="952748"/>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COMPETENZE ESCLUSIVE</a:t>
          </a:r>
        </a:p>
      </dsp:txBody>
      <dsp:txXfrm>
        <a:off x="4280916" y="2220261"/>
        <a:ext cx="1849686" cy="896938"/>
      </dsp:txXfrm>
    </dsp:sp>
    <dsp:sp modelId="{386ED1F6-7693-0447-AFCA-D7EAB8C40D96}">
      <dsp:nvSpPr>
        <dsp:cNvPr id="0" name=""/>
        <dsp:cNvSpPr/>
      </dsp:nvSpPr>
      <dsp:spPr>
        <a:xfrm rot="3907178">
          <a:off x="2966096" y="2922430"/>
          <a:ext cx="1811631" cy="40429"/>
        </a:xfrm>
        <a:custGeom>
          <a:avLst/>
          <a:gdLst/>
          <a:ahLst/>
          <a:cxnLst/>
          <a:rect l="0" t="0" r="0" b="0"/>
          <a:pathLst>
            <a:path>
              <a:moveTo>
                <a:pt x="0" y="20214"/>
              </a:moveTo>
              <a:lnTo>
                <a:pt x="1811631"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3826621" y="2897354"/>
        <a:ext cx="90581" cy="90581"/>
      </dsp:txXfrm>
    </dsp:sp>
    <dsp:sp modelId="{A369CA60-41C3-E54F-9155-F80FB34A3E6B}">
      <dsp:nvSpPr>
        <dsp:cNvPr id="0" name=""/>
        <dsp:cNvSpPr/>
      </dsp:nvSpPr>
      <dsp:spPr>
        <a:xfrm>
          <a:off x="4253011" y="3288016"/>
          <a:ext cx="1905496" cy="952748"/>
        </a:xfrm>
        <a:prstGeom prst="roundRect">
          <a:avLst>
            <a:gd name="adj" fmla="val 1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CONTR. DEBOLI</a:t>
          </a:r>
        </a:p>
      </dsp:txBody>
      <dsp:txXfrm>
        <a:off x="4280916" y="3315921"/>
        <a:ext cx="1849686" cy="896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84BDE-F4B9-C54D-9404-0718767FCBA4}">
      <dsp:nvSpPr>
        <dsp:cNvPr id="0" name=""/>
        <dsp:cNvSpPr/>
      </dsp:nvSpPr>
      <dsp:spPr>
        <a:xfrm>
          <a:off x="1585317" y="1644525"/>
          <a:ext cx="1905496" cy="952748"/>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GIURISDIZIONE</a:t>
          </a:r>
        </a:p>
      </dsp:txBody>
      <dsp:txXfrm>
        <a:off x="1613222" y="1672430"/>
        <a:ext cx="1849686" cy="896938"/>
      </dsp:txXfrm>
    </dsp:sp>
    <dsp:sp modelId="{2C91F184-A551-B946-822C-6837C7CE75F8}">
      <dsp:nvSpPr>
        <dsp:cNvPr id="0" name=""/>
        <dsp:cNvSpPr/>
      </dsp:nvSpPr>
      <dsp:spPr>
        <a:xfrm rot="17692822">
          <a:off x="2966096" y="1278939"/>
          <a:ext cx="1811631" cy="40429"/>
        </a:xfrm>
        <a:custGeom>
          <a:avLst/>
          <a:gdLst/>
          <a:ahLst/>
          <a:cxnLst/>
          <a:rect l="0" t="0" r="0" b="0"/>
          <a:pathLst>
            <a:path>
              <a:moveTo>
                <a:pt x="0" y="20214"/>
              </a:moveTo>
              <a:lnTo>
                <a:pt x="1811631"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3826621" y="1253864"/>
        <a:ext cx="90581" cy="90581"/>
      </dsp:txXfrm>
    </dsp:sp>
    <dsp:sp modelId="{1F5E06F2-CD9C-1E4E-B291-BBA13CE4AEEC}">
      <dsp:nvSpPr>
        <dsp:cNvPr id="0" name=""/>
        <dsp:cNvSpPr/>
      </dsp:nvSpPr>
      <dsp:spPr>
        <a:xfrm>
          <a:off x="4253011" y="1035"/>
          <a:ext cx="1905496" cy="952748"/>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DOMICILIO</a:t>
          </a:r>
        </a:p>
      </dsp:txBody>
      <dsp:txXfrm>
        <a:off x="4280916" y="28940"/>
        <a:ext cx="1849686" cy="896938"/>
      </dsp:txXfrm>
    </dsp:sp>
    <dsp:sp modelId="{321BDC65-1BD8-1947-A9C1-E888A8D08DD6}">
      <dsp:nvSpPr>
        <dsp:cNvPr id="0" name=""/>
        <dsp:cNvSpPr/>
      </dsp:nvSpPr>
      <dsp:spPr>
        <a:xfrm rot="19457599">
          <a:off x="3402587" y="1826770"/>
          <a:ext cx="938650" cy="40429"/>
        </a:xfrm>
        <a:custGeom>
          <a:avLst/>
          <a:gdLst/>
          <a:ahLst/>
          <a:cxnLst/>
          <a:rect l="0" t="0" r="0" b="0"/>
          <a:pathLst>
            <a:path>
              <a:moveTo>
                <a:pt x="0" y="20214"/>
              </a:moveTo>
              <a:lnTo>
                <a:pt x="938650"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48446" y="1823518"/>
        <a:ext cx="46932" cy="46932"/>
      </dsp:txXfrm>
    </dsp:sp>
    <dsp:sp modelId="{A76AAF36-7C62-BE4A-A24A-E901C0F111A6}">
      <dsp:nvSpPr>
        <dsp:cNvPr id="0" name=""/>
        <dsp:cNvSpPr/>
      </dsp:nvSpPr>
      <dsp:spPr>
        <a:xfrm>
          <a:off x="4253011" y="1096695"/>
          <a:ext cx="1905496" cy="95274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COMPETENZE SPECIALI</a:t>
          </a:r>
        </a:p>
      </dsp:txBody>
      <dsp:txXfrm>
        <a:off x="4280916" y="1124600"/>
        <a:ext cx="1849686" cy="896938"/>
      </dsp:txXfrm>
    </dsp:sp>
    <dsp:sp modelId="{91A4DA38-ABB7-A54B-8636-2D38A83CFC5D}">
      <dsp:nvSpPr>
        <dsp:cNvPr id="0" name=""/>
        <dsp:cNvSpPr/>
      </dsp:nvSpPr>
      <dsp:spPr>
        <a:xfrm rot="2142401">
          <a:off x="3402587" y="2374600"/>
          <a:ext cx="938650" cy="40429"/>
        </a:xfrm>
        <a:custGeom>
          <a:avLst/>
          <a:gdLst/>
          <a:ahLst/>
          <a:cxnLst/>
          <a:rect l="0" t="0" r="0" b="0"/>
          <a:pathLst>
            <a:path>
              <a:moveTo>
                <a:pt x="0" y="20214"/>
              </a:moveTo>
              <a:lnTo>
                <a:pt x="938650"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48446" y="2371348"/>
        <a:ext cx="46932" cy="46932"/>
      </dsp:txXfrm>
    </dsp:sp>
    <dsp:sp modelId="{37DBB43F-CFE3-704B-9E94-1E8339A78074}">
      <dsp:nvSpPr>
        <dsp:cNvPr id="0" name=""/>
        <dsp:cNvSpPr/>
      </dsp:nvSpPr>
      <dsp:spPr>
        <a:xfrm>
          <a:off x="4253011" y="2192356"/>
          <a:ext cx="1905496" cy="952748"/>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COMPETENZE ESCLUSIVE</a:t>
          </a:r>
        </a:p>
      </dsp:txBody>
      <dsp:txXfrm>
        <a:off x="4280916" y="2220261"/>
        <a:ext cx="1849686" cy="896938"/>
      </dsp:txXfrm>
    </dsp:sp>
    <dsp:sp modelId="{386ED1F6-7693-0447-AFCA-D7EAB8C40D96}">
      <dsp:nvSpPr>
        <dsp:cNvPr id="0" name=""/>
        <dsp:cNvSpPr/>
      </dsp:nvSpPr>
      <dsp:spPr>
        <a:xfrm rot="3907178">
          <a:off x="2966096" y="2922430"/>
          <a:ext cx="1811631" cy="40429"/>
        </a:xfrm>
        <a:custGeom>
          <a:avLst/>
          <a:gdLst/>
          <a:ahLst/>
          <a:cxnLst/>
          <a:rect l="0" t="0" r="0" b="0"/>
          <a:pathLst>
            <a:path>
              <a:moveTo>
                <a:pt x="0" y="20214"/>
              </a:moveTo>
              <a:lnTo>
                <a:pt x="1811631"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3826621" y="2897354"/>
        <a:ext cx="90581" cy="90581"/>
      </dsp:txXfrm>
    </dsp:sp>
    <dsp:sp modelId="{A369CA60-41C3-E54F-9155-F80FB34A3E6B}">
      <dsp:nvSpPr>
        <dsp:cNvPr id="0" name=""/>
        <dsp:cNvSpPr/>
      </dsp:nvSpPr>
      <dsp:spPr>
        <a:xfrm>
          <a:off x="4253011" y="3288016"/>
          <a:ext cx="1905496" cy="952748"/>
        </a:xfrm>
        <a:prstGeom prst="roundRect">
          <a:avLst>
            <a:gd name="adj" fmla="val 1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it-IT" sz="2300" kern="1200" dirty="0"/>
            <a:t>CONTR. DEBOLI</a:t>
          </a:r>
        </a:p>
      </dsp:txBody>
      <dsp:txXfrm>
        <a:off x="4280916" y="3315921"/>
        <a:ext cx="1849686" cy="89693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17684-3C66-0F48-8175-78191683551B}" type="datetimeFigureOut">
              <a:rPr lang="it-IT" smtClean="0"/>
              <a:pPr/>
              <a:t>15/03/23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71A1DA-62AE-A94B-9042-83CD0F7CCBD4}" type="slidenum">
              <a:rPr lang="it-IT" smtClean="0"/>
              <a:pPr/>
              <a:t>‹N›</a:t>
            </a:fld>
            <a:endParaRPr lang="it-IT"/>
          </a:p>
        </p:txBody>
      </p:sp>
    </p:spTree>
    <p:extLst>
      <p:ext uri="{BB962C8B-B14F-4D97-AF65-F5344CB8AC3E}">
        <p14:creationId xmlns:p14="http://schemas.microsoft.com/office/powerpoint/2010/main" val="8323987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BE199-12E8-2242-A60A-277BC1455221}" type="datetimeFigureOut">
              <a:rPr lang="it-IT" smtClean="0"/>
              <a:pPr/>
              <a:t>15/03/23</a:t>
            </a:fld>
            <a:endParaRPr lang="it-IT"/>
          </a:p>
        </p:txBody>
      </p:sp>
      <p:sp>
        <p:nvSpPr>
          <p:cNvPr id="4" name="Segnaposto immagine diapositiva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6BB13-1F7D-7845-AEAC-21DDCE0240EF}" type="slidenum">
              <a:rPr lang="it-IT" smtClean="0"/>
              <a:pPr/>
              <a:t>‹N›</a:t>
            </a:fld>
            <a:endParaRPr lang="it-IT"/>
          </a:p>
        </p:txBody>
      </p:sp>
    </p:spTree>
    <p:extLst>
      <p:ext uri="{BB962C8B-B14F-4D97-AF65-F5344CB8AC3E}">
        <p14:creationId xmlns:p14="http://schemas.microsoft.com/office/powerpoint/2010/main" val="3172123480"/>
      </p:ext>
    </p:extLst>
  </p:cSld>
  <p:clrMap bg1="lt1" tx1="dk1" bg2="lt2" tx2="dk2" accent1="accent1" accent2="accent2" accent3="accent3" accent4="accent4" accent5="accent5" accent6="accent6" hlink="hlink" folHlink="folHlink"/>
  <p:hf hdr="0" ftr="0" dt="0"/>
  <p:notesStyle>
    <a:lvl1pPr marL="0" algn="l" defTabSz="456884" rtl="0" eaLnBrk="1" latinLnBrk="0" hangingPunct="1">
      <a:defRPr sz="1200" kern="1200">
        <a:solidFill>
          <a:schemeClr val="tx1"/>
        </a:solidFill>
        <a:latin typeface="+mn-lt"/>
        <a:ea typeface="+mn-ea"/>
        <a:cs typeface="+mn-cs"/>
      </a:defRPr>
    </a:lvl1pPr>
    <a:lvl2pPr marL="456884" algn="l" defTabSz="456884" rtl="0" eaLnBrk="1" latinLnBrk="0" hangingPunct="1">
      <a:defRPr sz="1200" kern="1200">
        <a:solidFill>
          <a:schemeClr val="tx1"/>
        </a:solidFill>
        <a:latin typeface="+mn-lt"/>
        <a:ea typeface="+mn-ea"/>
        <a:cs typeface="+mn-cs"/>
      </a:defRPr>
    </a:lvl2pPr>
    <a:lvl3pPr marL="913768" algn="l" defTabSz="456884" rtl="0" eaLnBrk="1" latinLnBrk="0" hangingPunct="1">
      <a:defRPr sz="1200" kern="1200">
        <a:solidFill>
          <a:schemeClr val="tx1"/>
        </a:solidFill>
        <a:latin typeface="+mn-lt"/>
        <a:ea typeface="+mn-ea"/>
        <a:cs typeface="+mn-cs"/>
      </a:defRPr>
    </a:lvl3pPr>
    <a:lvl4pPr marL="1370652" algn="l" defTabSz="456884" rtl="0" eaLnBrk="1" latinLnBrk="0" hangingPunct="1">
      <a:defRPr sz="1200" kern="1200">
        <a:solidFill>
          <a:schemeClr val="tx1"/>
        </a:solidFill>
        <a:latin typeface="+mn-lt"/>
        <a:ea typeface="+mn-ea"/>
        <a:cs typeface="+mn-cs"/>
      </a:defRPr>
    </a:lvl4pPr>
    <a:lvl5pPr marL="1827537" algn="l" defTabSz="456884" rtl="0" eaLnBrk="1" latinLnBrk="0" hangingPunct="1">
      <a:defRPr sz="1200" kern="1200">
        <a:solidFill>
          <a:schemeClr val="tx1"/>
        </a:solidFill>
        <a:latin typeface="+mn-lt"/>
        <a:ea typeface="+mn-ea"/>
        <a:cs typeface="+mn-cs"/>
      </a:defRPr>
    </a:lvl5pPr>
    <a:lvl6pPr marL="2284422" algn="l" defTabSz="456884" rtl="0" eaLnBrk="1" latinLnBrk="0" hangingPunct="1">
      <a:defRPr sz="1200" kern="1200">
        <a:solidFill>
          <a:schemeClr val="tx1"/>
        </a:solidFill>
        <a:latin typeface="+mn-lt"/>
        <a:ea typeface="+mn-ea"/>
        <a:cs typeface="+mn-cs"/>
      </a:defRPr>
    </a:lvl6pPr>
    <a:lvl7pPr marL="2741306" algn="l" defTabSz="456884" rtl="0" eaLnBrk="1" latinLnBrk="0" hangingPunct="1">
      <a:defRPr sz="1200" kern="1200">
        <a:solidFill>
          <a:schemeClr val="tx1"/>
        </a:solidFill>
        <a:latin typeface="+mn-lt"/>
        <a:ea typeface="+mn-ea"/>
        <a:cs typeface="+mn-cs"/>
      </a:defRPr>
    </a:lvl7pPr>
    <a:lvl8pPr marL="3198189" algn="l" defTabSz="456884" rtl="0" eaLnBrk="1" latinLnBrk="0" hangingPunct="1">
      <a:defRPr sz="1200" kern="1200">
        <a:solidFill>
          <a:schemeClr val="tx1"/>
        </a:solidFill>
        <a:latin typeface="+mn-lt"/>
        <a:ea typeface="+mn-ea"/>
        <a:cs typeface="+mn-cs"/>
      </a:defRPr>
    </a:lvl8pPr>
    <a:lvl9pPr marL="3655074" algn="l" defTabSz="456884"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BC52B-F460-0A4B-BB28-56B16622180A}"/>
              </a:ext>
            </a:extLst>
          </p:cNvPr>
          <p:cNvSpPr>
            <a:spLocks noGrp="1"/>
          </p:cNvSpPr>
          <p:nvPr>
            <p:ph type="ctrTitle"/>
          </p:nvPr>
        </p:nvSpPr>
        <p:spPr>
          <a:xfrm>
            <a:off x="1075531" y="1051956"/>
            <a:ext cx="6453188" cy="2237822"/>
          </a:xfrm>
        </p:spPr>
        <p:txBody>
          <a:bodyPr anchor="b"/>
          <a:lstStyle>
            <a:lvl1pPr algn="ctr">
              <a:defRPr sz="4234"/>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8A8EE29-30A4-2D4E-9D3A-B4B077135C7B}"/>
              </a:ext>
            </a:extLst>
          </p:cNvPr>
          <p:cNvSpPr>
            <a:spLocks noGrp="1"/>
          </p:cNvSpPr>
          <p:nvPr>
            <p:ph type="subTitle" idx="1"/>
          </p:nvPr>
        </p:nvSpPr>
        <p:spPr>
          <a:xfrm>
            <a:off x="1075531" y="3376077"/>
            <a:ext cx="6453188" cy="1551894"/>
          </a:xfrm>
        </p:spPr>
        <p:txBody>
          <a:bodyPr/>
          <a:lstStyle>
            <a:lvl1pPr marL="0" indent="0" algn="ctr">
              <a:buNone/>
              <a:defRPr sz="1694"/>
            </a:lvl1pPr>
            <a:lvl2pPr marL="322646" indent="0" algn="ctr">
              <a:buNone/>
              <a:defRPr sz="1411"/>
            </a:lvl2pPr>
            <a:lvl3pPr marL="645292" indent="0" algn="ctr">
              <a:buNone/>
              <a:defRPr sz="1270"/>
            </a:lvl3pPr>
            <a:lvl4pPr marL="967938" indent="0" algn="ctr">
              <a:buNone/>
              <a:defRPr sz="1129"/>
            </a:lvl4pPr>
            <a:lvl5pPr marL="1290584" indent="0" algn="ctr">
              <a:buNone/>
              <a:defRPr sz="1129"/>
            </a:lvl5pPr>
            <a:lvl6pPr marL="1613230" indent="0" algn="ctr">
              <a:buNone/>
              <a:defRPr sz="1129"/>
            </a:lvl6pPr>
            <a:lvl7pPr marL="1935876" indent="0" algn="ctr">
              <a:buNone/>
              <a:defRPr sz="1129"/>
            </a:lvl7pPr>
            <a:lvl8pPr marL="2258522" indent="0" algn="ctr">
              <a:buNone/>
              <a:defRPr sz="1129"/>
            </a:lvl8pPr>
            <a:lvl9pPr marL="2581168" indent="0" algn="ctr">
              <a:buNone/>
              <a:defRPr sz="112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7464E47-1CBB-6441-95BF-4A2E9BA62E59}"/>
              </a:ext>
            </a:extLst>
          </p:cNvPr>
          <p:cNvSpPr>
            <a:spLocks noGrp="1"/>
          </p:cNvSpPr>
          <p:nvPr>
            <p:ph type="dt" sz="half" idx="10"/>
          </p:nvPr>
        </p:nvSpPr>
        <p:spPr/>
        <p:txBody>
          <a:bodyPr/>
          <a:lstStyle/>
          <a:p>
            <a:fld id="{872D8F22-C5D8-B047-9E11-7F05894C7307}" type="datetime1">
              <a:rPr lang="it-IT" smtClean="0"/>
              <a:pPr/>
              <a:t>15/03/23</a:t>
            </a:fld>
            <a:endParaRPr lang="it-IT"/>
          </a:p>
        </p:txBody>
      </p:sp>
      <p:sp>
        <p:nvSpPr>
          <p:cNvPr id="5" name="Segnaposto piè di pagina 4">
            <a:extLst>
              <a:ext uri="{FF2B5EF4-FFF2-40B4-BE49-F238E27FC236}">
                <a16:creationId xmlns:a16="http://schemas.microsoft.com/office/drawing/2014/main" id="{E8AA6713-7994-084F-909F-B2A46F308CA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A2886C2-206A-DE48-B0FB-68A9E7692624}"/>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34036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B52EBE-DA0E-C24A-8BEA-4CF678A95EC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8A96D1-DF25-1E4F-B152-028DD36584EC}"/>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12162B3-CBED-D441-AF19-F338D0CA0592}"/>
              </a:ext>
            </a:extLst>
          </p:cNvPr>
          <p:cNvSpPr>
            <a:spLocks noGrp="1"/>
          </p:cNvSpPr>
          <p:nvPr>
            <p:ph type="dt" sz="half" idx="10"/>
          </p:nvPr>
        </p:nvSpPr>
        <p:spPr/>
        <p:txBody>
          <a:bodyPr/>
          <a:lstStyle/>
          <a:p>
            <a:fld id="{B3A9E556-037E-224A-A5DA-0112DED0E2A3}" type="datetime1">
              <a:rPr lang="it-IT" smtClean="0"/>
              <a:pPr/>
              <a:t>15/03/23</a:t>
            </a:fld>
            <a:endParaRPr lang="it-IT"/>
          </a:p>
        </p:txBody>
      </p:sp>
      <p:sp>
        <p:nvSpPr>
          <p:cNvPr id="5" name="Segnaposto piè di pagina 4">
            <a:extLst>
              <a:ext uri="{FF2B5EF4-FFF2-40B4-BE49-F238E27FC236}">
                <a16:creationId xmlns:a16="http://schemas.microsoft.com/office/drawing/2014/main" id="{8DFEA380-41F3-E544-ACB9-430E39099B8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9C18AA-DA9D-AC43-AB1C-40FE3DA6402E}"/>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4946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686A5CD-77CB-584B-A628-F79496008365}"/>
              </a:ext>
            </a:extLst>
          </p:cNvPr>
          <p:cNvSpPr>
            <a:spLocks noGrp="1"/>
          </p:cNvSpPr>
          <p:nvPr>
            <p:ph type="title" orient="vert"/>
          </p:nvPr>
        </p:nvSpPr>
        <p:spPr>
          <a:xfrm>
            <a:off x="6157417" y="342220"/>
            <a:ext cx="1855291" cy="544725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E19CA82-F912-7447-BB71-644AE65B0B0C}"/>
              </a:ext>
            </a:extLst>
          </p:cNvPr>
          <p:cNvSpPr>
            <a:spLocks noGrp="1"/>
          </p:cNvSpPr>
          <p:nvPr>
            <p:ph type="body" orient="vert" idx="1"/>
          </p:nvPr>
        </p:nvSpPr>
        <p:spPr>
          <a:xfrm>
            <a:off x="591542" y="342220"/>
            <a:ext cx="5458321" cy="5447253"/>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A16C155-C9FB-D248-B017-010D9DED9C97}"/>
              </a:ext>
            </a:extLst>
          </p:cNvPr>
          <p:cNvSpPr>
            <a:spLocks noGrp="1"/>
          </p:cNvSpPr>
          <p:nvPr>
            <p:ph type="dt" sz="half" idx="10"/>
          </p:nvPr>
        </p:nvSpPr>
        <p:spPr/>
        <p:txBody>
          <a:bodyPr/>
          <a:lstStyle/>
          <a:p>
            <a:fld id="{39053AA5-923E-E04E-AEA5-441BB54F5693}" type="datetime1">
              <a:rPr lang="it-IT" smtClean="0"/>
              <a:pPr/>
              <a:t>15/03/23</a:t>
            </a:fld>
            <a:endParaRPr lang="it-IT"/>
          </a:p>
        </p:txBody>
      </p:sp>
      <p:sp>
        <p:nvSpPr>
          <p:cNvPr id="5" name="Segnaposto piè di pagina 4">
            <a:extLst>
              <a:ext uri="{FF2B5EF4-FFF2-40B4-BE49-F238E27FC236}">
                <a16:creationId xmlns:a16="http://schemas.microsoft.com/office/drawing/2014/main" id="{5784D050-7E63-6F45-9136-39028C7348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5304367-2329-944C-A8B2-BC9CF1E837B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56118638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CB29C9-A8DD-9446-90D7-21FFAD8CCF5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54A78E5-105A-6242-B9AD-E33F247DA3F8}"/>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ECE2454-3B6B-5147-8054-EA3220AD6C6B}"/>
              </a:ext>
            </a:extLst>
          </p:cNvPr>
          <p:cNvSpPr>
            <a:spLocks noGrp="1"/>
          </p:cNvSpPr>
          <p:nvPr>
            <p:ph type="dt" sz="half" idx="10"/>
          </p:nvPr>
        </p:nvSpPr>
        <p:spPr/>
        <p:txBody>
          <a:bodyPr/>
          <a:lstStyle/>
          <a:p>
            <a:fld id="{B0EFBC88-A634-D94A-B6F4-E1C0D93C1647}" type="datetime1">
              <a:rPr lang="it-IT" smtClean="0"/>
              <a:pPr/>
              <a:t>15/03/23</a:t>
            </a:fld>
            <a:endParaRPr lang="it-IT"/>
          </a:p>
        </p:txBody>
      </p:sp>
      <p:sp>
        <p:nvSpPr>
          <p:cNvPr id="5" name="Segnaposto piè di pagina 4">
            <a:extLst>
              <a:ext uri="{FF2B5EF4-FFF2-40B4-BE49-F238E27FC236}">
                <a16:creationId xmlns:a16="http://schemas.microsoft.com/office/drawing/2014/main" id="{384816CE-E4DA-E048-BB15-F2F2ECF9A8F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DF14844-D1F1-194E-9CA3-9792E2E3097A}"/>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142102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A3B9EF-820B-8549-A913-5876241DE482}"/>
              </a:ext>
            </a:extLst>
          </p:cNvPr>
          <p:cNvSpPr>
            <a:spLocks noGrp="1"/>
          </p:cNvSpPr>
          <p:nvPr>
            <p:ph type="title"/>
          </p:nvPr>
        </p:nvSpPr>
        <p:spPr>
          <a:xfrm>
            <a:off x="587061" y="1602484"/>
            <a:ext cx="7421166" cy="2673781"/>
          </a:xfrm>
        </p:spPr>
        <p:txBody>
          <a:bodyPr anchor="b"/>
          <a:lstStyle>
            <a:lvl1pPr>
              <a:defRPr sz="4234"/>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59984EE-DF99-7945-8F69-450DC079D965}"/>
              </a:ext>
            </a:extLst>
          </p:cNvPr>
          <p:cNvSpPr>
            <a:spLocks noGrp="1"/>
          </p:cNvSpPr>
          <p:nvPr>
            <p:ph type="body" idx="1"/>
          </p:nvPr>
        </p:nvSpPr>
        <p:spPr>
          <a:xfrm>
            <a:off x="587061" y="4301560"/>
            <a:ext cx="7421166" cy="1406078"/>
          </a:xfrm>
        </p:spPr>
        <p:txBody>
          <a:bodyPr/>
          <a:lstStyle>
            <a:lvl1pPr marL="0" indent="0">
              <a:buNone/>
              <a:defRPr sz="1694">
                <a:solidFill>
                  <a:schemeClr val="tx1">
                    <a:tint val="75000"/>
                  </a:schemeClr>
                </a:solidFill>
              </a:defRPr>
            </a:lvl1pPr>
            <a:lvl2pPr marL="322646" indent="0">
              <a:buNone/>
              <a:defRPr sz="1411">
                <a:solidFill>
                  <a:schemeClr val="tx1">
                    <a:tint val="75000"/>
                  </a:schemeClr>
                </a:solidFill>
              </a:defRPr>
            </a:lvl2pPr>
            <a:lvl3pPr marL="645292" indent="0">
              <a:buNone/>
              <a:defRPr sz="1270">
                <a:solidFill>
                  <a:schemeClr val="tx1">
                    <a:tint val="75000"/>
                  </a:schemeClr>
                </a:solidFill>
              </a:defRPr>
            </a:lvl3pPr>
            <a:lvl4pPr marL="967938" indent="0">
              <a:buNone/>
              <a:defRPr sz="1129">
                <a:solidFill>
                  <a:schemeClr val="tx1">
                    <a:tint val="75000"/>
                  </a:schemeClr>
                </a:solidFill>
              </a:defRPr>
            </a:lvl4pPr>
            <a:lvl5pPr marL="1290584" indent="0">
              <a:buNone/>
              <a:defRPr sz="1129">
                <a:solidFill>
                  <a:schemeClr val="tx1">
                    <a:tint val="75000"/>
                  </a:schemeClr>
                </a:solidFill>
              </a:defRPr>
            </a:lvl5pPr>
            <a:lvl6pPr marL="1613230" indent="0">
              <a:buNone/>
              <a:defRPr sz="1129">
                <a:solidFill>
                  <a:schemeClr val="tx1">
                    <a:tint val="75000"/>
                  </a:schemeClr>
                </a:solidFill>
              </a:defRPr>
            </a:lvl6pPr>
            <a:lvl7pPr marL="1935876" indent="0">
              <a:buNone/>
              <a:defRPr sz="1129">
                <a:solidFill>
                  <a:schemeClr val="tx1">
                    <a:tint val="75000"/>
                  </a:schemeClr>
                </a:solidFill>
              </a:defRPr>
            </a:lvl7pPr>
            <a:lvl8pPr marL="2258522" indent="0">
              <a:buNone/>
              <a:defRPr sz="1129">
                <a:solidFill>
                  <a:schemeClr val="tx1">
                    <a:tint val="75000"/>
                  </a:schemeClr>
                </a:solidFill>
              </a:defRPr>
            </a:lvl8pPr>
            <a:lvl9pPr marL="2581168" indent="0">
              <a:buNone/>
              <a:defRPr sz="1129">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2315E4C-50FE-A348-BA57-D9F9E0EB18D1}"/>
              </a:ext>
            </a:extLst>
          </p:cNvPr>
          <p:cNvSpPr>
            <a:spLocks noGrp="1"/>
          </p:cNvSpPr>
          <p:nvPr>
            <p:ph type="dt" sz="half" idx="10"/>
          </p:nvPr>
        </p:nvSpPr>
        <p:spPr/>
        <p:txBody>
          <a:bodyPr/>
          <a:lstStyle/>
          <a:p>
            <a:fld id="{31CF5611-A616-4244-8BBB-2AF8F8A542BE}" type="datetime1">
              <a:rPr lang="it-IT" smtClean="0"/>
              <a:pPr/>
              <a:t>15/03/23</a:t>
            </a:fld>
            <a:endParaRPr lang="it-IT"/>
          </a:p>
        </p:txBody>
      </p:sp>
      <p:sp>
        <p:nvSpPr>
          <p:cNvPr id="5" name="Segnaposto piè di pagina 4">
            <a:extLst>
              <a:ext uri="{FF2B5EF4-FFF2-40B4-BE49-F238E27FC236}">
                <a16:creationId xmlns:a16="http://schemas.microsoft.com/office/drawing/2014/main" id="{584507C9-58B8-5F4C-A719-11FE1ACD935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66BF26-DE4D-0E4A-B1D6-49BE33EA04B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82334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B6900-E93A-0C4B-8464-C3ECF3CFB06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AEE2705-621A-5E4C-ADB2-99DDE4BDA741}"/>
              </a:ext>
            </a:extLst>
          </p:cNvPr>
          <p:cNvSpPr>
            <a:spLocks noGrp="1"/>
          </p:cNvSpPr>
          <p:nvPr>
            <p:ph sz="half" idx="1"/>
          </p:nvPr>
        </p:nvSpPr>
        <p:spPr>
          <a:xfrm>
            <a:off x="591542" y="1711101"/>
            <a:ext cx="3656806" cy="4078372"/>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240B943-D02A-654C-AA81-7F21F899AA65}"/>
              </a:ext>
            </a:extLst>
          </p:cNvPr>
          <p:cNvSpPr>
            <a:spLocks noGrp="1"/>
          </p:cNvSpPr>
          <p:nvPr>
            <p:ph sz="half" idx="2"/>
          </p:nvPr>
        </p:nvSpPr>
        <p:spPr>
          <a:xfrm>
            <a:off x="4355902" y="1711101"/>
            <a:ext cx="3656806" cy="4078372"/>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280240D-47DF-5349-A379-601AD0577B31}"/>
              </a:ext>
            </a:extLst>
          </p:cNvPr>
          <p:cNvSpPr>
            <a:spLocks noGrp="1"/>
          </p:cNvSpPr>
          <p:nvPr>
            <p:ph type="dt" sz="half" idx="10"/>
          </p:nvPr>
        </p:nvSpPr>
        <p:spPr/>
        <p:txBody>
          <a:bodyPr/>
          <a:lstStyle/>
          <a:p>
            <a:fld id="{39053AA5-923E-E04E-AEA5-441BB54F5693}" type="datetime1">
              <a:rPr lang="it-IT" smtClean="0"/>
              <a:pPr/>
              <a:t>15/03/23</a:t>
            </a:fld>
            <a:endParaRPr lang="it-IT"/>
          </a:p>
        </p:txBody>
      </p:sp>
      <p:sp>
        <p:nvSpPr>
          <p:cNvPr id="6" name="Segnaposto piè di pagina 5">
            <a:extLst>
              <a:ext uri="{FF2B5EF4-FFF2-40B4-BE49-F238E27FC236}">
                <a16:creationId xmlns:a16="http://schemas.microsoft.com/office/drawing/2014/main" id="{F553DA49-C2B5-7C44-A5E4-E5DAF5791B8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EE9AFD-7FEF-5345-BAD0-68D780C4CADC}"/>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21240089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EE3B06-D188-B44F-BFEB-9373B8493498}"/>
              </a:ext>
            </a:extLst>
          </p:cNvPr>
          <p:cNvSpPr>
            <a:spLocks noGrp="1"/>
          </p:cNvSpPr>
          <p:nvPr>
            <p:ph type="title"/>
          </p:nvPr>
        </p:nvSpPr>
        <p:spPr>
          <a:xfrm>
            <a:off x="592663" y="342220"/>
            <a:ext cx="7421166" cy="1242409"/>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6071CA-9D2F-9A48-91C7-F27583959FB1}"/>
              </a:ext>
            </a:extLst>
          </p:cNvPr>
          <p:cNvSpPr>
            <a:spLocks noGrp="1"/>
          </p:cNvSpPr>
          <p:nvPr>
            <p:ph type="body" idx="1"/>
          </p:nvPr>
        </p:nvSpPr>
        <p:spPr>
          <a:xfrm>
            <a:off x="592663" y="1575701"/>
            <a:ext cx="3640001"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43AE2A7D-3D00-B547-9685-69D46457050E}"/>
              </a:ext>
            </a:extLst>
          </p:cNvPr>
          <p:cNvSpPr>
            <a:spLocks noGrp="1"/>
          </p:cNvSpPr>
          <p:nvPr>
            <p:ph sz="half" idx="2"/>
          </p:nvPr>
        </p:nvSpPr>
        <p:spPr>
          <a:xfrm>
            <a:off x="592663" y="2347928"/>
            <a:ext cx="3640001" cy="3453449"/>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BEFFB85-11A8-7E41-8A66-46887FA7434E}"/>
              </a:ext>
            </a:extLst>
          </p:cNvPr>
          <p:cNvSpPr>
            <a:spLocks noGrp="1"/>
          </p:cNvSpPr>
          <p:nvPr>
            <p:ph type="body" sz="quarter" idx="3"/>
          </p:nvPr>
        </p:nvSpPr>
        <p:spPr>
          <a:xfrm>
            <a:off x="4355902" y="1575701"/>
            <a:ext cx="3657927"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8E139D66-F246-6B42-B877-E9707FAD4319}"/>
              </a:ext>
            </a:extLst>
          </p:cNvPr>
          <p:cNvSpPr>
            <a:spLocks noGrp="1"/>
          </p:cNvSpPr>
          <p:nvPr>
            <p:ph sz="quarter" idx="4"/>
          </p:nvPr>
        </p:nvSpPr>
        <p:spPr>
          <a:xfrm>
            <a:off x="4355902" y="2347928"/>
            <a:ext cx="3657927" cy="3453449"/>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D580F0BF-8DA5-A446-A360-904F3EE40E87}"/>
              </a:ext>
            </a:extLst>
          </p:cNvPr>
          <p:cNvSpPr>
            <a:spLocks noGrp="1"/>
          </p:cNvSpPr>
          <p:nvPr>
            <p:ph type="dt" sz="half" idx="10"/>
          </p:nvPr>
        </p:nvSpPr>
        <p:spPr/>
        <p:txBody>
          <a:bodyPr/>
          <a:lstStyle/>
          <a:p>
            <a:fld id="{85A48E68-8B4C-6041-A064-51020BD57CA9}" type="datetime1">
              <a:rPr lang="it-IT" smtClean="0"/>
              <a:pPr/>
              <a:t>15/03/23</a:t>
            </a:fld>
            <a:endParaRPr lang="it-IT"/>
          </a:p>
        </p:txBody>
      </p:sp>
      <p:sp>
        <p:nvSpPr>
          <p:cNvPr id="8" name="Segnaposto piè di pagina 7">
            <a:extLst>
              <a:ext uri="{FF2B5EF4-FFF2-40B4-BE49-F238E27FC236}">
                <a16:creationId xmlns:a16="http://schemas.microsoft.com/office/drawing/2014/main" id="{53032F0F-8CB2-3C44-9CD3-2C5FADB3057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8D19122-D989-0A4D-B486-91693AC68C35}"/>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186107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58E2DC-1DF0-9243-A68D-2C6922AB0BF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76F010D-6FDC-E042-88E5-EF28BD649097}"/>
              </a:ext>
            </a:extLst>
          </p:cNvPr>
          <p:cNvSpPr>
            <a:spLocks noGrp="1"/>
          </p:cNvSpPr>
          <p:nvPr>
            <p:ph type="dt" sz="half" idx="10"/>
          </p:nvPr>
        </p:nvSpPr>
        <p:spPr/>
        <p:txBody>
          <a:bodyPr/>
          <a:lstStyle/>
          <a:p>
            <a:fld id="{6C53F825-9BDE-3D4A-8E2E-8127D31C4ABB}" type="datetime1">
              <a:rPr lang="it-IT" smtClean="0"/>
              <a:pPr/>
              <a:t>15/03/23</a:t>
            </a:fld>
            <a:endParaRPr lang="it-IT"/>
          </a:p>
        </p:txBody>
      </p:sp>
      <p:sp>
        <p:nvSpPr>
          <p:cNvPr id="4" name="Segnaposto piè di pagina 3">
            <a:extLst>
              <a:ext uri="{FF2B5EF4-FFF2-40B4-BE49-F238E27FC236}">
                <a16:creationId xmlns:a16="http://schemas.microsoft.com/office/drawing/2014/main" id="{23321BCA-78CD-2E43-8C1D-5DB70CA5A4E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2E81926-B394-224E-891F-6BA9F66840AB}"/>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18269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3DA1BB7-08EA-7D41-A488-DDF3D8051392}"/>
              </a:ext>
            </a:extLst>
          </p:cNvPr>
          <p:cNvSpPr>
            <a:spLocks noGrp="1"/>
          </p:cNvSpPr>
          <p:nvPr>
            <p:ph type="dt" sz="half" idx="10"/>
          </p:nvPr>
        </p:nvSpPr>
        <p:spPr/>
        <p:txBody>
          <a:bodyPr/>
          <a:lstStyle/>
          <a:p>
            <a:fld id="{39053AA5-923E-E04E-AEA5-441BB54F5693}" type="datetime1">
              <a:rPr lang="it-IT" smtClean="0"/>
              <a:pPr/>
              <a:t>15/03/23</a:t>
            </a:fld>
            <a:endParaRPr lang="it-IT"/>
          </a:p>
        </p:txBody>
      </p:sp>
      <p:sp>
        <p:nvSpPr>
          <p:cNvPr id="3" name="Segnaposto piè di pagina 2">
            <a:extLst>
              <a:ext uri="{FF2B5EF4-FFF2-40B4-BE49-F238E27FC236}">
                <a16:creationId xmlns:a16="http://schemas.microsoft.com/office/drawing/2014/main" id="{F949A1A4-AEAF-024F-81A8-E1BEBB0EE18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6580EC0-2EA5-AD4C-8084-2BFCC660FD6E}"/>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3772802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CD241-D4F7-D64D-8C8D-003E1D6E864B}"/>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641AFD-FAE6-1944-80BC-4FD5694F3B28}"/>
              </a:ext>
            </a:extLst>
          </p:cNvPr>
          <p:cNvSpPr>
            <a:spLocks noGrp="1"/>
          </p:cNvSpPr>
          <p:nvPr>
            <p:ph idx="1"/>
          </p:nvPr>
        </p:nvSpPr>
        <p:spPr>
          <a:xfrm>
            <a:off x="3657927" y="925483"/>
            <a:ext cx="4355902" cy="4567896"/>
          </a:xfrm>
        </p:spPr>
        <p:txBody>
          <a:bodyPr/>
          <a:lstStyle>
            <a:lvl1pPr>
              <a:defRPr sz="2258"/>
            </a:lvl1pPr>
            <a:lvl2pPr>
              <a:defRPr sz="1976"/>
            </a:lvl2pPr>
            <a:lvl3pPr>
              <a:defRPr sz="1694"/>
            </a:lvl3pPr>
            <a:lvl4pPr>
              <a:defRPr sz="1411"/>
            </a:lvl4pPr>
            <a:lvl5pPr>
              <a:defRPr sz="1411"/>
            </a:lvl5pPr>
            <a:lvl6pPr>
              <a:defRPr sz="1411"/>
            </a:lvl6pPr>
            <a:lvl7pPr>
              <a:defRPr sz="1411"/>
            </a:lvl7pPr>
            <a:lvl8pPr>
              <a:defRPr sz="1411"/>
            </a:lvl8pPr>
            <a:lvl9pPr>
              <a:defRPr sz="1411"/>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271392B2-8346-DD46-944A-C671E6CA36BF}"/>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4606227-D41B-3D49-B48C-B4FBFB298B20}"/>
              </a:ext>
            </a:extLst>
          </p:cNvPr>
          <p:cNvSpPr>
            <a:spLocks noGrp="1"/>
          </p:cNvSpPr>
          <p:nvPr>
            <p:ph type="dt" sz="half" idx="10"/>
          </p:nvPr>
        </p:nvSpPr>
        <p:spPr/>
        <p:txBody>
          <a:bodyPr/>
          <a:lstStyle/>
          <a:p>
            <a:fld id="{CB324358-1CD5-DC43-9707-F858896EB8FC}" type="datetime1">
              <a:rPr lang="it-IT" smtClean="0"/>
              <a:pPr/>
              <a:t>15/03/23</a:t>
            </a:fld>
            <a:endParaRPr lang="it-IT"/>
          </a:p>
        </p:txBody>
      </p:sp>
      <p:sp>
        <p:nvSpPr>
          <p:cNvPr id="6" name="Segnaposto piè di pagina 5">
            <a:extLst>
              <a:ext uri="{FF2B5EF4-FFF2-40B4-BE49-F238E27FC236}">
                <a16:creationId xmlns:a16="http://schemas.microsoft.com/office/drawing/2014/main" id="{489AF761-EE52-7745-BA07-1839955181C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CC02D64-AB44-ED47-9A4C-82FD74744BC8}"/>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80447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9B758E-65FA-4641-B1E1-473F72FB5004}"/>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51DFAED-FF02-184D-B7C2-5AF341E2E940}"/>
              </a:ext>
            </a:extLst>
          </p:cNvPr>
          <p:cNvSpPr>
            <a:spLocks noGrp="1"/>
          </p:cNvSpPr>
          <p:nvPr>
            <p:ph type="pic" idx="1"/>
          </p:nvPr>
        </p:nvSpPr>
        <p:spPr>
          <a:xfrm>
            <a:off x="3657927" y="925483"/>
            <a:ext cx="4355902" cy="4567896"/>
          </a:xfrm>
        </p:spPr>
        <p:txBody>
          <a:bodyPr/>
          <a:lstStyle>
            <a:lvl1pPr marL="0" indent="0">
              <a:buNone/>
              <a:defRPr sz="2258"/>
            </a:lvl1pPr>
            <a:lvl2pPr marL="322646" indent="0">
              <a:buNone/>
              <a:defRPr sz="1976"/>
            </a:lvl2pPr>
            <a:lvl3pPr marL="645292" indent="0">
              <a:buNone/>
              <a:defRPr sz="1694"/>
            </a:lvl3pPr>
            <a:lvl4pPr marL="967938" indent="0">
              <a:buNone/>
              <a:defRPr sz="1411"/>
            </a:lvl4pPr>
            <a:lvl5pPr marL="1290584" indent="0">
              <a:buNone/>
              <a:defRPr sz="1411"/>
            </a:lvl5pPr>
            <a:lvl6pPr marL="1613230" indent="0">
              <a:buNone/>
              <a:defRPr sz="1411"/>
            </a:lvl6pPr>
            <a:lvl7pPr marL="1935876" indent="0">
              <a:buNone/>
              <a:defRPr sz="1411"/>
            </a:lvl7pPr>
            <a:lvl8pPr marL="2258522" indent="0">
              <a:buNone/>
              <a:defRPr sz="1411"/>
            </a:lvl8pPr>
            <a:lvl9pPr marL="2581168" indent="0">
              <a:buNone/>
              <a:defRPr sz="1411"/>
            </a:lvl9pPr>
          </a:lstStyle>
          <a:p>
            <a:endParaRPr lang="it-IT"/>
          </a:p>
        </p:txBody>
      </p:sp>
      <p:sp>
        <p:nvSpPr>
          <p:cNvPr id="4" name="Segnaposto testo 3">
            <a:extLst>
              <a:ext uri="{FF2B5EF4-FFF2-40B4-BE49-F238E27FC236}">
                <a16:creationId xmlns:a16="http://schemas.microsoft.com/office/drawing/2014/main" id="{E0B8FA69-B1BA-5B43-8A69-72394752C3A1}"/>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80F6AC0-234A-6C4C-919C-B00A85E63AF5}"/>
              </a:ext>
            </a:extLst>
          </p:cNvPr>
          <p:cNvSpPr>
            <a:spLocks noGrp="1"/>
          </p:cNvSpPr>
          <p:nvPr>
            <p:ph type="dt" sz="half" idx="10"/>
          </p:nvPr>
        </p:nvSpPr>
        <p:spPr/>
        <p:txBody>
          <a:bodyPr/>
          <a:lstStyle/>
          <a:p>
            <a:fld id="{4FA62E37-7718-D04C-A49E-F63B4C91F0A6}" type="datetime1">
              <a:rPr lang="it-IT" smtClean="0"/>
              <a:pPr/>
              <a:t>15/03/23</a:t>
            </a:fld>
            <a:endParaRPr lang="it-IT"/>
          </a:p>
        </p:txBody>
      </p:sp>
      <p:sp>
        <p:nvSpPr>
          <p:cNvPr id="6" name="Segnaposto piè di pagina 5">
            <a:extLst>
              <a:ext uri="{FF2B5EF4-FFF2-40B4-BE49-F238E27FC236}">
                <a16:creationId xmlns:a16="http://schemas.microsoft.com/office/drawing/2014/main" id="{38B8DB13-5323-D84B-886A-126ADF9F0A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7F7C78A-42F0-854A-AE93-7C5D017D215B}"/>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7844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3165DEB-7828-4E41-BBE4-09A9132E0C25}"/>
              </a:ext>
            </a:extLst>
          </p:cNvPr>
          <p:cNvSpPr>
            <a:spLocks noGrp="1"/>
          </p:cNvSpPr>
          <p:nvPr>
            <p:ph type="title"/>
          </p:nvPr>
        </p:nvSpPr>
        <p:spPr>
          <a:xfrm>
            <a:off x="591542" y="342220"/>
            <a:ext cx="7421166" cy="1242409"/>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F6BBE7C-3E31-8C4E-9AF9-7B2D4DEB6D7A}"/>
              </a:ext>
            </a:extLst>
          </p:cNvPr>
          <p:cNvSpPr>
            <a:spLocks noGrp="1"/>
          </p:cNvSpPr>
          <p:nvPr>
            <p:ph type="body" idx="1"/>
          </p:nvPr>
        </p:nvSpPr>
        <p:spPr>
          <a:xfrm>
            <a:off x="591542" y="1711101"/>
            <a:ext cx="7421166" cy="4078372"/>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3DDE7E8-D482-5B43-802F-E41F1C2BED40}"/>
              </a:ext>
            </a:extLst>
          </p:cNvPr>
          <p:cNvSpPr>
            <a:spLocks noGrp="1"/>
          </p:cNvSpPr>
          <p:nvPr>
            <p:ph type="dt" sz="half" idx="2"/>
          </p:nvPr>
        </p:nvSpPr>
        <p:spPr>
          <a:xfrm>
            <a:off x="591542" y="5957608"/>
            <a:ext cx="1935956" cy="342220"/>
          </a:xfrm>
          <a:prstGeom prst="rect">
            <a:avLst/>
          </a:prstGeom>
        </p:spPr>
        <p:txBody>
          <a:bodyPr vert="horz" lIns="91440" tIns="45720" rIns="91440" bIns="45720" rtlCol="0" anchor="ctr"/>
          <a:lstStyle>
            <a:lvl1pPr algn="l">
              <a:defRPr sz="847">
                <a:solidFill>
                  <a:schemeClr val="tx1">
                    <a:tint val="75000"/>
                  </a:schemeClr>
                </a:solidFill>
              </a:defRPr>
            </a:lvl1pPr>
          </a:lstStyle>
          <a:p>
            <a:fld id="{39053AA5-923E-E04E-AEA5-441BB54F5693}" type="datetime1">
              <a:rPr lang="it-IT" smtClean="0"/>
              <a:pPr/>
              <a:t>15/03/23</a:t>
            </a:fld>
            <a:endParaRPr lang="it-IT"/>
          </a:p>
        </p:txBody>
      </p:sp>
      <p:sp>
        <p:nvSpPr>
          <p:cNvPr id="5" name="Segnaposto piè di pagina 4">
            <a:extLst>
              <a:ext uri="{FF2B5EF4-FFF2-40B4-BE49-F238E27FC236}">
                <a16:creationId xmlns:a16="http://schemas.microsoft.com/office/drawing/2014/main" id="{A93FD537-F351-444B-A002-3FEAA5297D7B}"/>
              </a:ext>
            </a:extLst>
          </p:cNvPr>
          <p:cNvSpPr>
            <a:spLocks noGrp="1"/>
          </p:cNvSpPr>
          <p:nvPr>
            <p:ph type="ftr" sz="quarter" idx="3"/>
          </p:nvPr>
        </p:nvSpPr>
        <p:spPr>
          <a:xfrm>
            <a:off x="2850158" y="5957608"/>
            <a:ext cx="2903934" cy="342220"/>
          </a:xfrm>
          <a:prstGeom prst="rect">
            <a:avLst/>
          </a:prstGeom>
        </p:spPr>
        <p:txBody>
          <a:bodyPr vert="horz" lIns="91440" tIns="45720" rIns="91440" bIns="45720" rtlCol="0" anchor="ctr"/>
          <a:lstStyle>
            <a:lvl1pPr algn="ctr">
              <a:defRPr sz="847">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8FE5166-67F6-B94E-8886-3F93C8F0F956}"/>
              </a:ext>
            </a:extLst>
          </p:cNvPr>
          <p:cNvSpPr>
            <a:spLocks noGrp="1"/>
          </p:cNvSpPr>
          <p:nvPr>
            <p:ph type="sldNum" sz="quarter" idx="4"/>
          </p:nvPr>
        </p:nvSpPr>
        <p:spPr>
          <a:xfrm>
            <a:off x="6076752" y="5957608"/>
            <a:ext cx="1935956" cy="342220"/>
          </a:xfrm>
          <a:prstGeom prst="rect">
            <a:avLst/>
          </a:prstGeom>
        </p:spPr>
        <p:txBody>
          <a:bodyPr vert="horz" lIns="91440" tIns="45720" rIns="91440" bIns="45720" rtlCol="0" anchor="ctr"/>
          <a:lstStyle>
            <a:lvl1pPr algn="r">
              <a:defRPr sz="847">
                <a:solidFill>
                  <a:schemeClr val="tx1">
                    <a:tint val="75000"/>
                  </a:schemeClr>
                </a:solidFill>
              </a:defRPr>
            </a:lvl1pPr>
          </a:lstStyle>
          <a:p>
            <a:fld id="{75A603B9-3BC4-0646-B3B0-54008A598299}" type="slidenum">
              <a:rPr lang="it-IT" smtClean="0"/>
              <a:pPr/>
              <a:t>‹N›</a:t>
            </a:fld>
            <a:endParaRPr lang="it-IT"/>
          </a:p>
        </p:txBody>
      </p:sp>
    </p:spTree>
    <p:extLst>
      <p:ext uri="{BB962C8B-B14F-4D97-AF65-F5344CB8AC3E}">
        <p14:creationId xmlns:p14="http://schemas.microsoft.com/office/powerpoint/2010/main" val="2333457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45292" rtl="0" eaLnBrk="1" latinLnBrk="0" hangingPunct="1">
        <a:lnSpc>
          <a:spcPct val="90000"/>
        </a:lnSpc>
        <a:spcBef>
          <a:spcPct val="0"/>
        </a:spcBef>
        <a:buNone/>
        <a:defRPr sz="3105" kern="1200">
          <a:solidFill>
            <a:schemeClr val="tx1"/>
          </a:solidFill>
          <a:latin typeface="+mj-lt"/>
          <a:ea typeface="+mj-ea"/>
          <a:cs typeface="+mj-cs"/>
        </a:defRPr>
      </a:lvl1pPr>
    </p:titleStyle>
    <p:bodyStyle>
      <a:lvl1pPr marL="161323" indent="-161323" algn="l" defTabSz="645292" rtl="0" eaLnBrk="1" latinLnBrk="0" hangingPunct="1">
        <a:lnSpc>
          <a:spcPct val="90000"/>
        </a:lnSpc>
        <a:spcBef>
          <a:spcPts val="706"/>
        </a:spcBef>
        <a:buFont typeface="Arial" panose="020B0604020202020204" pitchFamily="34" charset="0"/>
        <a:buChar char="•"/>
        <a:defRPr sz="1976" kern="1200">
          <a:solidFill>
            <a:schemeClr val="tx1"/>
          </a:solidFill>
          <a:latin typeface="+mn-lt"/>
          <a:ea typeface="+mn-ea"/>
          <a:cs typeface="+mn-cs"/>
        </a:defRPr>
      </a:lvl1pPr>
      <a:lvl2pPr marL="483969" indent="-161323" algn="l" defTabSz="645292" rtl="0" eaLnBrk="1" latinLnBrk="0" hangingPunct="1">
        <a:lnSpc>
          <a:spcPct val="90000"/>
        </a:lnSpc>
        <a:spcBef>
          <a:spcPts val="353"/>
        </a:spcBef>
        <a:buFont typeface="Arial" panose="020B0604020202020204" pitchFamily="34" charset="0"/>
        <a:buChar char="•"/>
        <a:defRPr sz="1694" kern="1200">
          <a:solidFill>
            <a:schemeClr val="tx1"/>
          </a:solidFill>
          <a:latin typeface="+mn-lt"/>
          <a:ea typeface="+mn-ea"/>
          <a:cs typeface="+mn-cs"/>
        </a:defRPr>
      </a:lvl2pPr>
      <a:lvl3pPr marL="806615" indent="-161323" algn="l" defTabSz="645292" rtl="0" eaLnBrk="1" latinLnBrk="0" hangingPunct="1">
        <a:lnSpc>
          <a:spcPct val="90000"/>
        </a:lnSpc>
        <a:spcBef>
          <a:spcPts val="353"/>
        </a:spcBef>
        <a:buFont typeface="Arial" panose="020B0604020202020204" pitchFamily="34" charset="0"/>
        <a:buChar char="•"/>
        <a:defRPr sz="1411" kern="1200">
          <a:solidFill>
            <a:schemeClr val="tx1"/>
          </a:solidFill>
          <a:latin typeface="+mn-lt"/>
          <a:ea typeface="+mn-ea"/>
          <a:cs typeface="+mn-cs"/>
        </a:defRPr>
      </a:lvl3pPr>
      <a:lvl4pPr marL="112926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4pPr>
      <a:lvl5pPr marL="1451907"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5pPr>
      <a:lvl6pPr marL="1774553"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6pPr>
      <a:lvl7pPr marL="2097199"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7pPr>
      <a:lvl8pPr marL="2419845"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8pPr>
      <a:lvl9pPr marL="274249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9pPr>
    </p:bodyStyle>
    <p:otherStyle>
      <a:defPPr>
        <a:defRPr lang="it-IT"/>
      </a:defPPr>
      <a:lvl1pPr marL="0" algn="l" defTabSz="645292" rtl="0" eaLnBrk="1" latinLnBrk="0" hangingPunct="1">
        <a:defRPr sz="1270" kern="1200">
          <a:solidFill>
            <a:schemeClr val="tx1"/>
          </a:solidFill>
          <a:latin typeface="+mn-lt"/>
          <a:ea typeface="+mn-ea"/>
          <a:cs typeface="+mn-cs"/>
        </a:defRPr>
      </a:lvl1pPr>
      <a:lvl2pPr marL="322646" algn="l" defTabSz="645292" rtl="0" eaLnBrk="1" latinLnBrk="0" hangingPunct="1">
        <a:defRPr sz="1270" kern="1200">
          <a:solidFill>
            <a:schemeClr val="tx1"/>
          </a:solidFill>
          <a:latin typeface="+mn-lt"/>
          <a:ea typeface="+mn-ea"/>
          <a:cs typeface="+mn-cs"/>
        </a:defRPr>
      </a:lvl2pPr>
      <a:lvl3pPr marL="645292" algn="l" defTabSz="645292" rtl="0" eaLnBrk="1" latinLnBrk="0" hangingPunct="1">
        <a:defRPr sz="1270" kern="1200">
          <a:solidFill>
            <a:schemeClr val="tx1"/>
          </a:solidFill>
          <a:latin typeface="+mn-lt"/>
          <a:ea typeface="+mn-ea"/>
          <a:cs typeface="+mn-cs"/>
        </a:defRPr>
      </a:lvl3pPr>
      <a:lvl4pPr marL="967938" algn="l" defTabSz="645292" rtl="0" eaLnBrk="1" latinLnBrk="0" hangingPunct="1">
        <a:defRPr sz="1270" kern="1200">
          <a:solidFill>
            <a:schemeClr val="tx1"/>
          </a:solidFill>
          <a:latin typeface="+mn-lt"/>
          <a:ea typeface="+mn-ea"/>
          <a:cs typeface="+mn-cs"/>
        </a:defRPr>
      </a:lvl4pPr>
      <a:lvl5pPr marL="1290584" algn="l" defTabSz="645292" rtl="0" eaLnBrk="1" latinLnBrk="0" hangingPunct="1">
        <a:defRPr sz="1270" kern="1200">
          <a:solidFill>
            <a:schemeClr val="tx1"/>
          </a:solidFill>
          <a:latin typeface="+mn-lt"/>
          <a:ea typeface="+mn-ea"/>
          <a:cs typeface="+mn-cs"/>
        </a:defRPr>
      </a:lvl5pPr>
      <a:lvl6pPr marL="1613230" algn="l" defTabSz="645292" rtl="0" eaLnBrk="1" latinLnBrk="0" hangingPunct="1">
        <a:defRPr sz="1270" kern="1200">
          <a:solidFill>
            <a:schemeClr val="tx1"/>
          </a:solidFill>
          <a:latin typeface="+mn-lt"/>
          <a:ea typeface="+mn-ea"/>
          <a:cs typeface="+mn-cs"/>
        </a:defRPr>
      </a:lvl6pPr>
      <a:lvl7pPr marL="1935876" algn="l" defTabSz="645292" rtl="0" eaLnBrk="1" latinLnBrk="0" hangingPunct="1">
        <a:defRPr sz="1270" kern="1200">
          <a:solidFill>
            <a:schemeClr val="tx1"/>
          </a:solidFill>
          <a:latin typeface="+mn-lt"/>
          <a:ea typeface="+mn-ea"/>
          <a:cs typeface="+mn-cs"/>
        </a:defRPr>
      </a:lvl7pPr>
      <a:lvl8pPr marL="2258522" algn="l" defTabSz="645292" rtl="0" eaLnBrk="1" latinLnBrk="0" hangingPunct="1">
        <a:defRPr sz="1270" kern="1200">
          <a:solidFill>
            <a:schemeClr val="tx1"/>
          </a:solidFill>
          <a:latin typeface="+mn-lt"/>
          <a:ea typeface="+mn-ea"/>
          <a:cs typeface="+mn-cs"/>
        </a:defRPr>
      </a:lvl8pPr>
      <a:lvl9pPr marL="2581168" algn="l" defTabSz="645292" rtl="0" eaLnBrk="1" latinLnBrk="0" hangingPunct="1">
        <a:defRPr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5325" y="1996787"/>
            <a:ext cx="7313613" cy="1645633"/>
          </a:xfrm>
        </p:spPr>
        <p:txBody>
          <a:bodyPr>
            <a:normAutofit/>
          </a:bodyPr>
          <a:lstStyle/>
          <a:p>
            <a:r>
              <a:rPr lang="it-IT" dirty="0"/>
              <a:t>DIRITTO INTERNAZIONALE PRIVATO</a:t>
            </a:r>
          </a:p>
        </p:txBody>
      </p:sp>
      <p:sp>
        <p:nvSpPr>
          <p:cNvPr id="3" name="Sottotitolo 2"/>
          <p:cNvSpPr>
            <a:spLocks noGrp="1"/>
          </p:cNvSpPr>
          <p:nvPr>
            <p:ph type="subTitle" idx="1"/>
          </p:nvPr>
        </p:nvSpPr>
        <p:spPr>
          <a:xfrm>
            <a:off x="1041400" y="3962399"/>
            <a:ext cx="6487319" cy="965571"/>
          </a:xfrm>
        </p:spPr>
        <p:txBody>
          <a:bodyPr>
            <a:normAutofit lnSpcReduction="10000"/>
          </a:bodyPr>
          <a:lstStyle/>
          <a:p>
            <a:pPr marL="456937" indent="-456937">
              <a:buFontTx/>
              <a:buChar char="-"/>
            </a:pPr>
            <a:r>
              <a:rPr lang="it-IT" dirty="0"/>
              <a:t>prof. Sara Tonolo</a:t>
            </a:r>
          </a:p>
          <a:p>
            <a:pPr marL="456937" indent="-456937">
              <a:buFontTx/>
              <a:buChar char="-"/>
            </a:pPr>
            <a:r>
              <a:rPr lang="it-IT" dirty="0"/>
              <a:t>GORIZIA, 15 </a:t>
            </a:r>
            <a:r>
              <a:rPr lang="it-IT"/>
              <a:t>marzo 2023-</a:t>
            </a:r>
          </a:p>
          <a:p>
            <a:pPr marL="456937" indent="-456937">
              <a:buFontTx/>
              <a:buChar char="-"/>
            </a:pPr>
            <a:r>
              <a:rPr lang="it-IT"/>
              <a:t>IIIparte</a:t>
            </a:r>
            <a:r>
              <a:rPr lang="it-IT" dirty="0"/>
              <a:t>- </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66957"/>
    </mc:Choice>
    <mc:Fallback xmlns="">
      <p:transition spd="slow" advTm="6695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GIURISDIZIONE</a:t>
            </a:r>
          </a:p>
        </p:txBody>
      </p:sp>
      <p:sp>
        <p:nvSpPr>
          <p:cNvPr id="6" name="Segnaposto contenuto 5"/>
          <p:cNvSpPr>
            <a:spLocks noGrp="1"/>
          </p:cNvSpPr>
          <p:nvPr>
            <p:ph idx="1"/>
          </p:nvPr>
        </p:nvSpPr>
        <p:spPr>
          <a:xfrm>
            <a:off x="430214" y="1328708"/>
            <a:ext cx="7743825" cy="4242043"/>
          </a:xfrm>
        </p:spPr>
        <p:txBody>
          <a:bodyPr>
            <a:normAutofit/>
          </a:bodyPr>
          <a:lstStyle/>
          <a:p>
            <a:pPr algn="just"/>
            <a:r>
              <a:rPr lang="it-IT" sz="2800" dirty="0"/>
              <a:t>Nel caso di vendita tra venditore italiano e compratore tedesco dove deve instaurare la causa il venditore che dopo aver consegnato la merce in Germania nel luogo stabilito dal contratto intenda agire per l’inadempimento dell’obbligazione di pagare il prezzo da parte del compratore?</a:t>
            </a:r>
          </a:p>
          <a:p>
            <a:pPr algn="just"/>
            <a:r>
              <a:rPr lang="it-IT" sz="2800" dirty="0"/>
              <a:t>VENDITORE= attore/COMPRATORE= convenuto</a:t>
            </a:r>
          </a:p>
          <a:p>
            <a:pPr algn="just"/>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10</a:t>
            </a:fld>
            <a:endParaRPr lang="it-IT"/>
          </a:p>
        </p:txBody>
      </p:sp>
    </p:spTree>
    <p:custDataLst>
      <p:tags r:id="rId1"/>
    </p:custDataLst>
    <p:extLst>
      <p:ext uri="{BB962C8B-B14F-4D97-AF65-F5344CB8AC3E}">
        <p14:creationId xmlns:p14="http://schemas.microsoft.com/office/powerpoint/2010/main" val="1537243857"/>
      </p:ext>
    </p:extLst>
  </p:cSld>
  <p:clrMapOvr>
    <a:masterClrMapping/>
  </p:clrMapOvr>
  <mc:AlternateContent xmlns:mc="http://schemas.openxmlformats.org/markup-compatibility/2006" xmlns:p14="http://schemas.microsoft.com/office/powerpoint/2010/main">
    <mc:Choice Requires="p14">
      <p:transition spd="slow" p14:dur="2000" advTm="83897"/>
    </mc:Choice>
    <mc:Fallback xmlns="">
      <p:transition spd="slow" advTm="838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P spid="6" grpId="4"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GIURISDIZIONE</a:t>
            </a:r>
          </a:p>
        </p:txBody>
      </p:sp>
      <p:sp>
        <p:nvSpPr>
          <p:cNvPr id="6" name="Segnaposto contenuto 5"/>
          <p:cNvSpPr>
            <a:spLocks noGrp="1"/>
          </p:cNvSpPr>
          <p:nvPr>
            <p:ph idx="1"/>
          </p:nvPr>
        </p:nvSpPr>
        <p:spPr>
          <a:xfrm>
            <a:off x="430214" y="1328708"/>
            <a:ext cx="7743825" cy="4242043"/>
          </a:xfrm>
        </p:spPr>
        <p:txBody>
          <a:bodyPr>
            <a:normAutofit/>
          </a:bodyPr>
          <a:lstStyle/>
          <a:p>
            <a:pPr algn="just"/>
            <a:r>
              <a:rPr lang="it-IT" sz="2400" dirty="0"/>
              <a:t>Nel caso dello stesso contratto di vendita tra venditore italiano e compratore tedesco qualora il compratore si lamenti di alcuni vizi della merce ricevuta ci si chiede dinanzi a quale giudice potrà fare valere la propria richiesta</a:t>
            </a:r>
          </a:p>
          <a:p>
            <a:pPr algn="just"/>
            <a:r>
              <a:rPr lang="it-IT" sz="2400" dirty="0"/>
              <a:t>COMPRATORE= attore/VENDITORE= convenuto</a:t>
            </a:r>
          </a:p>
          <a:p>
            <a:pPr algn="just"/>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11</a:t>
            </a:fld>
            <a:endParaRPr lang="it-IT"/>
          </a:p>
        </p:txBody>
      </p:sp>
    </p:spTree>
    <p:custDataLst>
      <p:tags r:id="rId1"/>
    </p:custDataLst>
    <p:extLst>
      <p:ext uri="{BB962C8B-B14F-4D97-AF65-F5344CB8AC3E}">
        <p14:creationId xmlns:p14="http://schemas.microsoft.com/office/powerpoint/2010/main" val="2261850043"/>
      </p:ext>
    </p:extLst>
  </p:cSld>
  <p:clrMapOvr>
    <a:masterClrMapping/>
  </p:clrMapOvr>
  <mc:AlternateContent xmlns:mc="http://schemas.openxmlformats.org/markup-compatibility/2006" xmlns:p14="http://schemas.microsoft.com/office/powerpoint/2010/main">
    <mc:Choice Requires="p14">
      <p:transition spd="slow" p14:dur="2000" advTm="61991"/>
    </mc:Choice>
    <mc:Fallback xmlns="">
      <p:transition spd="slow" advTm="619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P spid="6" grpId="4"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COMPETENZE SPECIALI ART. 7, n.1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a:xfrm>
            <a:off x="0" y="1499822"/>
            <a:ext cx="8604250" cy="4800010"/>
          </a:xfrm>
        </p:spPr>
        <p:txBody>
          <a:bodyPr/>
          <a:lstStyle/>
          <a:p>
            <a:pPr algn="just"/>
            <a:r>
              <a:rPr lang="it-IT" sz="2400" dirty="0"/>
              <a:t>NORMA ISPIRATA DAL PRINCIPIO DI PROSSIMITA’ – vicinanza del giudice alla situazione controversa= luogo in cui la prestazione deve essere eseguita</a:t>
            </a:r>
          </a:p>
          <a:p>
            <a:pPr algn="just"/>
            <a:endParaRPr lang="it-IT" sz="2400" dirty="0"/>
          </a:p>
          <a:p>
            <a:pPr algn="just"/>
            <a:r>
              <a:rPr lang="it-IT" sz="2400" dirty="0"/>
              <a:t>I REGOLAMENTI l’hanno resa residuale prevedendo foro specifico per la compravendita e per la prestazione di servizi.</a:t>
            </a:r>
          </a:p>
          <a:p>
            <a:pPr lvl="2"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12</a:t>
            </a:fld>
            <a:endParaRPr lang="it-IT"/>
          </a:p>
        </p:txBody>
      </p:sp>
      <p:sp>
        <p:nvSpPr>
          <p:cNvPr id="6" name="Parentesi graffa chiusa 5"/>
          <p:cNvSpPr/>
          <p:nvPr/>
        </p:nvSpPr>
        <p:spPr>
          <a:xfrm>
            <a:off x="7716836" y="3272127"/>
            <a:ext cx="304800" cy="822960"/>
          </a:xfrm>
          <a:prstGeom prst="rightBrace">
            <a:avLst/>
          </a:prstGeom>
          <a:ln/>
        </p:spPr>
        <p:style>
          <a:lnRef idx="2">
            <a:schemeClr val="accent1"/>
          </a:lnRef>
          <a:fillRef idx="0">
            <a:schemeClr val="accent1"/>
          </a:fillRef>
          <a:effectRef idx="1">
            <a:schemeClr val="accent1"/>
          </a:effectRef>
          <a:fontRef idx="minor">
            <a:schemeClr val="tx1"/>
          </a:fontRef>
        </p:style>
      </p:sp>
    </p:spTree>
    <p:extLst>
      <p:ext uri="{BB962C8B-B14F-4D97-AF65-F5344CB8AC3E}">
        <p14:creationId xmlns:p14="http://schemas.microsoft.com/office/powerpoint/2010/main" val="878790958"/>
      </p:ext>
    </p:extLst>
  </p:cSld>
  <p:clrMapOvr>
    <a:masterClrMapping/>
  </p:clrMapOvr>
  <mc:AlternateContent xmlns:mc="http://schemas.openxmlformats.org/markup-compatibility/2006" xmlns:p14="http://schemas.microsoft.com/office/powerpoint/2010/main">
    <mc:Choice Requires="p14">
      <p:transition spd="slow" p14:dur="2000" advTm="109530"/>
    </mc:Choice>
    <mc:Fallback xmlns="">
      <p:transition spd="slow" advTm="10953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84200" y="254000"/>
            <a:ext cx="5962438" cy="1260071"/>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COMPETENZE SPECIALI ART. 7, n.1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a:xfrm>
            <a:off x="0" y="1514071"/>
            <a:ext cx="8604250" cy="4785761"/>
          </a:xfrm>
        </p:spPr>
        <p:txBody>
          <a:bodyPr>
            <a:noAutofit/>
          </a:bodyPr>
          <a:lstStyle/>
          <a:p>
            <a:pPr marL="913769" lvl="2" indent="0" algn="just">
              <a:buNone/>
            </a:pPr>
            <a:r>
              <a:rPr lang="it-IT" sz="2400" dirty="0"/>
              <a:t>PREVEDENDO I DUE CRITERI:</a:t>
            </a:r>
          </a:p>
          <a:p>
            <a:pPr lvl="2" algn="just"/>
            <a:r>
              <a:rPr lang="it-IT" sz="2400" b="1" dirty="0"/>
              <a:t>Vendita </a:t>
            </a:r>
            <a:r>
              <a:rPr lang="it-IT" sz="2400" dirty="0"/>
              <a:t>– luogo della consegna dei beni (sono stati o avrebbero dovuto essere consegnati)</a:t>
            </a:r>
          </a:p>
          <a:p>
            <a:pPr lvl="2" algn="just"/>
            <a:r>
              <a:rPr lang="it-IT" sz="2400" b="1" dirty="0"/>
              <a:t>Prestazione di serviz</a:t>
            </a:r>
            <a:r>
              <a:rPr lang="it-IT" sz="2400" dirty="0"/>
              <a:t>i – luogo di prestazione dei servizi (sono stati prestati o avrebbero dovuto essere prestati).</a:t>
            </a:r>
          </a:p>
          <a:p>
            <a:pPr marL="913769" lvl="2" indent="0" algn="just">
              <a:buNone/>
            </a:pPr>
            <a:r>
              <a:rPr lang="it-IT" sz="2400" dirty="0"/>
              <a:t>SI RICOMPRENDONO COSI’ tutte le azioni derivanti dalla difettosa o mancata esecuzione del contratto e anche le azioni volte all’accertamento della validità o invalidità dello stesso.- CONCENTRAZIONE DELLA COMPETENZA.</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13</a:t>
            </a:fld>
            <a:endParaRPr lang="it-IT"/>
          </a:p>
        </p:txBody>
      </p:sp>
      <p:sp>
        <p:nvSpPr>
          <p:cNvPr id="6" name="Parentesi graffa chiusa 5"/>
          <p:cNvSpPr/>
          <p:nvPr/>
        </p:nvSpPr>
        <p:spPr>
          <a:xfrm>
            <a:off x="7716836" y="3272127"/>
            <a:ext cx="304800" cy="822960"/>
          </a:xfrm>
          <a:prstGeom prst="rightBrace">
            <a:avLst/>
          </a:prstGeom>
          <a:ln/>
        </p:spPr>
        <p:style>
          <a:lnRef idx="2">
            <a:schemeClr val="accent1"/>
          </a:lnRef>
          <a:fillRef idx="0">
            <a:schemeClr val="accent1"/>
          </a:fillRef>
          <a:effectRef idx="1">
            <a:schemeClr val="accent1"/>
          </a:effectRef>
          <a:fontRef idx="minor">
            <a:schemeClr val="tx1"/>
          </a:fontRef>
        </p:style>
      </p:sp>
    </p:spTree>
    <p:extLst>
      <p:ext uri="{BB962C8B-B14F-4D97-AF65-F5344CB8AC3E}">
        <p14:creationId xmlns:p14="http://schemas.microsoft.com/office/powerpoint/2010/main" val="3879220140"/>
      </p:ext>
    </p:extLst>
  </p:cSld>
  <p:clrMapOvr>
    <a:masterClrMapping/>
  </p:clrMapOvr>
  <mc:AlternateContent xmlns:mc="http://schemas.openxmlformats.org/markup-compatibility/2006" xmlns:p14="http://schemas.microsoft.com/office/powerpoint/2010/main">
    <mc:Choice Requires="p14">
      <p:transition spd="slow" p14:dur="2000" advTm="81654"/>
    </mc:Choice>
    <mc:Fallback xmlns="">
      <p:transition spd="slow" advTm="8165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2" y="232010"/>
            <a:ext cx="7743825" cy="1071298"/>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COMPETENZE SPECIALI</a:t>
            </a:r>
          </a:p>
        </p:txBody>
      </p:sp>
      <p:sp>
        <p:nvSpPr>
          <p:cNvPr id="3" name="Segnaposto contenuto 2"/>
          <p:cNvSpPr>
            <a:spLocks noGrp="1"/>
          </p:cNvSpPr>
          <p:nvPr>
            <p:ph idx="1"/>
          </p:nvPr>
        </p:nvSpPr>
        <p:spPr>
          <a:xfrm>
            <a:off x="0" y="1499822"/>
            <a:ext cx="8604250" cy="4800010"/>
          </a:xfrm>
        </p:spPr>
        <p:txBody>
          <a:bodyPr/>
          <a:lstStyle/>
          <a:p>
            <a:pPr algn="just"/>
            <a:r>
              <a:rPr lang="it-IT" sz="2800" dirty="0">
                <a:solidFill>
                  <a:srgbClr val="FF0000"/>
                </a:solidFill>
              </a:rPr>
              <a:t>MATERIA CONTRATTUALE</a:t>
            </a:r>
            <a:r>
              <a:rPr lang="it-IT" sz="2800" dirty="0"/>
              <a:t>: VANTAGGI DEL FORO COSI’ PREVISTO:</a:t>
            </a:r>
          </a:p>
          <a:p>
            <a:pPr lvl="1" algn="just"/>
            <a:r>
              <a:rPr lang="it-IT" sz="2800" dirty="0"/>
              <a:t>PERMETTERE LA DECISIONE DELLA CAUSA IN UN FORO VICINO AI FATTI DA CUI ESSA HA ORIGINE E IN CUI E’ </a:t>
            </a:r>
            <a:r>
              <a:rPr lang="it-IT" sz="2800" dirty="0" err="1"/>
              <a:t>PiU’</a:t>
            </a:r>
            <a:r>
              <a:rPr lang="it-IT" sz="2800" dirty="0"/>
              <a:t> FACILE RACCOGLIERE PROVE</a:t>
            </a:r>
          </a:p>
          <a:p>
            <a:pPr lvl="1" algn="just"/>
            <a:r>
              <a:rPr lang="it-IT" sz="2800" dirty="0"/>
              <a:t>OFFRIRE AGLI OPERATORI COMMERCIALI LA POSSIBILITA’ </a:t>
            </a:r>
            <a:r>
              <a:rPr lang="it-IT" sz="2800" dirty="0" err="1"/>
              <a:t>DI</a:t>
            </a:r>
            <a:r>
              <a:rPr lang="it-IT" sz="2800" dirty="0"/>
              <a:t> CONSERVARE L’ACCESSO AI TRIBUNALI NAZIONALI QUANDO LA CONTROPARTE SIA DOMICILIATA ALL’ESTERO</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14</a:t>
            </a:fld>
            <a:endParaRPr lang="it-IT"/>
          </a:p>
        </p:txBody>
      </p:sp>
    </p:spTree>
    <p:custDataLst>
      <p:tags r:id="rId1"/>
    </p:custDataLst>
    <p:extLst>
      <p:ext uri="{BB962C8B-B14F-4D97-AF65-F5344CB8AC3E}">
        <p14:creationId xmlns:p14="http://schemas.microsoft.com/office/powerpoint/2010/main" val="2966982235"/>
      </p:ext>
    </p:extLst>
  </p:cSld>
  <p:clrMapOvr>
    <a:masterClrMapping/>
  </p:clrMapOvr>
  <mc:AlternateContent xmlns:mc="http://schemas.openxmlformats.org/markup-compatibility/2006" xmlns:p14="http://schemas.microsoft.com/office/powerpoint/2010/main">
    <mc:Choice Requires="p14">
      <p:transition spd="slow" p14:dur="2000" advTm="84295"/>
    </mc:Choice>
    <mc:Fallback xmlns="">
      <p:transition spd="slow" advTm="842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PROBLEMI DEL FORO DELLA CONSEGNA</a:t>
            </a:r>
          </a:p>
        </p:txBody>
      </p:sp>
      <p:sp>
        <p:nvSpPr>
          <p:cNvPr id="3" name="Segnaposto contenuto 2"/>
          <p:cNvSpPr>
            <a:spLocks noGrp="1"/>
          </p:cNvSpPr>
          <p:nvPr>
            <p:ph idx="1"/>
          </p:nvPr>
        </p:nvSpPr>
        <p:spPr>
          <a:xfrm>
            <a:off x="0" y="1499822"/>
            <a:ext cx="8604250" cy="4800010"/>
          </a:xfrm>
        </p:spPr>
        <p:txBody>
          <a:bodyPr/>
          <a:lstStyle/>
          <a:p>
            <a:pPr algn="just"/>
            <a:r>
              <a:rPr lang="it-IT" sz="2800" dirty="0"/>
              <a:t>Se la vendita è mista a trasporto il luogo di consegna può essere previsto anche nel c. di trasporto (CGUE, Car Trim, 25.2.2010, causa C-381/08).</a:t>
            </a:r>
          </a:p>
          <a:p>
            <a:pPr algn="just"/>
            <a:r>
              <a:rPr lang="it-IT" sz="2800" dirty="0"/>
              <a:t>Se in un contratto sono previsti più luoghi di consegna (CGUE Color </a:t>
            </a:r>
            <a:r>
              <a:rPr lang="it-IT" sz="2800" dirty="0" err="1"/>
              <a:t>Drack</a:t>
            </a:r>
            <a:r>
              <a:rPr lang="it-IT" sz="2800" dirty="0"/>
              <a:t>, 3.5.2007, n.  386/05):</a:t>
            </a:r>
          </a:p>
          <a:p>
            <a:pPr lvl="1" algn="just"/>
            <a:r>
              <a:rPr lang="it-IT" sz="2800" dirty="0"/>
              <a:t>Luogo principale</a:t>
            </a:r>
          </a:p>
          <a:p>
            <a:pPr lvl="1" algn="just"/>
            <a:r>
              <a:rPr lang="it-IT" sz="2800" dirty="0"/>
              <a:t>Tutti i luoghi sono fori </a:t>
            </a:r>
            <a:r>
              <a:rPr lang="it-IT" sz="2800" dirty="0" err="1"/>
              <a:t>adibili</a:t>
            </a:r>
            <a:r>
              <a:rPr lang="it-IT" sz="2800" dirty="0"/>
              <a:t> dall’attore</a:t>
            </a:r>
          </a:p>
          <a:p>
            <a:pPr marL="456885" lvl="1" indent="0" algn="just">
              <a:buNone/>
            </a:pPr>
            <a:endParaRPr lang="it-IT" dirty="0"/>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15</a:t>
            </a:fld>
            <a:endParaRPr lang="it-IT"/>
          </a:p>
        </p:txBody>
      </p:sp>
    </p:spTree>
    <p:custDataLst>
      <p:tags r:id="rId1"/>
    </p:custDataLst>
    <p:extLst>
      <p:ext uri="{BB962C8B-B14F-4D97-AF65-F5344CB8AC3E}">
        <p14:creationId xmlns:p14="http://schemas.microsoft.com/office/powerpoint/2010/main" val="2277544253"/>
      </p:ext>
    </p:extLst>
  </p:cSld>
  <p:clrMapOvr>
    <a:masterClrMapping/>
  </p:clrMapOvr>
  <mc:AlternateContent xmlns:mc="http://schemas.openxmlformats.org/markup-compatibility/2006" xmlns:p14="http://schemas.microsoft.com/office/powerpoint/2010/main">
    <mc:Choice Requires="p14">
      <p:transition spd="slow" p14:dur="2000" advTm="104147"/>
    </mc:Choice>
    <mc:Fallback xmlns="">
      <p:transition spd="slow" advTm="1041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COMPETENZE SPECIALI art.7 ,n.2,3,4,5,6,7</a:t>
            </a:r>
          </a:p>
        </p:txBody>
      </p:sp>
      <p:sp>
        <p:nvSpPr>
          <p:cNvPr id="3" name="Segnaposto contenuto 2"/>
          <p:cNvSpPr>
            <a:spLocks noGrp="1"/>
          </p:cNvSpPr>
          <p:nvPr>
            <p:ph idx="1"/>
          </p:nvPr>
        </p:nvSpPr>
        <p:spPr>
          <a:xfrm>
            <a:off x="203200" y="1584628"/>
            <a:ext cx="8401050" cy="4544089"/>
          </a:xfrm>
        </p:spPr>
        <p:txBody>
          <a:bodyPr>
            <a:normAutofit/>
          </a:bodyPr>
          <a:lstStyle/>
          <a:p>
            <a:pPr algn="just"/>
            <a:r>
              <a:rPr lang="it-IT" sz="2400" b="1" u="sng" dirty="0"/>
              <a:t>Illeciti civili</a:t>
            </a:r>
            <a:r>
              <a:rPr lang="it-IT" sz="2400" b="1" dirty="0"/>
              <a:t>: giudice del luogo in cui l’evento dannoso è avvenuto o può avvenire</a:t>
            </a:r>
          </a:p>
          <a:p>
            <a:pPr algn="just"/>
            <a:r>
              <a:rPr lang="it-IT" sz="2400" b="1" u="sng" dirty="0"/>
              <a:t>Risarcimento danni da reato</a:t>
            </a:r>
            <a:r>
              <a:rPr lang="it-IT" sz="2400" b="1" dirty="0"/>
              <a:t>: giudice dell’azione penale</a:t>
            </a:r>
          </a:p>
          <a:p>
            <a:pPr algn="just"/>
            <a:r>
              <a:rPr lang="it-IT" sz="2400" b="1" u="sng" dirty="0"/>
              <a:t>Controversie per succursali, agenzie, filiali</a:t>
            </a:r>
            <a:r>
              <a:rPr lang="it-IT" sz="2400" b="1" dirty="0"/>
              <a:t>: giudice del luogo di situazione</a:t>
            </a:r>
          </a:p>
          <a:p>
            <a:pPr algn="just"/>
            <a:r>
              <a:rPr lang="it-IT" sz="2400" b="1" u="sng" dirty="0"/>
              <a:t>Controversie in materia di </a:t>
            </a:r>
            <a:r>
              <a:rPr lang="it-IT" sz="2400" b="1" i="1" u="sng" dirty="0"/>
              <a:t>trust:</a:t>
            </a:r>
            <a:r>
              <a:rPr lang="it-IT" sz="2400" b="1" dirty="0"/>
              <a:t> giudice del domicilio del trust</a:t>
            </a:r>
          </a:p>
          <a:p>
            <a:pPr algn="just"/>
            <a:r>
              <a:rPr lang="it-IT" sz="2400" b="1" u="sng" dirty="0"/>
              <a:t>Controversia di dir. navigazione</a:t>
            </a:r>
            <a:r>
              <a:rPr lang="it-IT" sz="2400" b="1" dirty="0"/>
              <a:t>: giudice del sequestro del nolo o di carico</a:t>
            </a:r>
          </a:p>
          <a:p>
            <a:pPr algn="just"/>
            <a:r>
              <a:rPr lang="it-IT" sz="2400" b="1" u="sng" dirty="0"/>
              <a:t>Controversie per la restituzione dei beni culturali</a:t>
            </a:r>
            <a:r>
              <a:rPr lang="it-IT" sz="2400" u="sng" dirty="0">
                <a:solidFill>
                  <a:srgbClr val="FF0000"/>
                </a:solidFill>
              </a:rPr>
              <a:t> </a:t>
            </a:r>
            <a:r>
              <a:rPr lang="it-IT" sz="2400" dirty="0"/>
              <a:t>usciti illecitamente dal territorio di uno Stato membro: giudice del luogo in cui si trova il bene al momento della domanda da parte del proprietario.</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16</a:t>
            </a:fld>
            <a:endParaRPr lang="it-IT"/>
          </a:p>
        </p:txBody>
      </p:sp>
    </p:spTree>
    <p:custDataLst>
      <p:tags r:id="rId1"/>
    </p:custDataLst>
    <p:extLst>
      <p:ext uri="{BB962C8B-B14F-4D97-AF65-F5344CB8AC3E}">
        <p14:creationId xmlns:p14="http://schemas.microsoft.com/office/powerpoint/2010/main" val="341890848"/>
      </p:ext>
    </p:extLst>
  </p:cSld>
  <p:clrMapOvr>
    <a:masterClrMapping/>
  </p:clrMapOvr>
  <mc:AlternateContent xmlns:mc="http://schemas.openxmlformats.org/markup-compatibility/2006" xmlns:p14="http://schemas.microsoft.com/office/powerpoint/2010/main">
    <mc:Choice Requires="p14">
      <p:transition spd="slow" p14:dur="2000" advTm="101248"/>
    </mc:Choice>
    <mc:Fallback xmlns="">
      <p:transition spd="slow" advTm="1012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2"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2"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2" nodeType="clickEffect">
                                  <p:stCondLst>
                                    <p:cond delay="0"/>
                                  </p:stCondLst>
                                  <p:childTnLst>
                                    <p:set>
                                      <p:cBhvr>
                                        <p:cTn id="7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3" nodeType="clickEffect">
                                  <p:stCondLst>
                                    <p:cond delay="0"/>
                                  </p:stCondLst>
                                  <p:childTnLst>
                                    <p:set>
                                      <p:cBhvr>
                                        <p:cTn id="7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3" nodeType="clickEffect">
                                  <p:stCondLst>
                                    <p:cond delay="0"/>
                                  </p:stCondLst>
                                  <p:childTnLst>
                                    <p:set>
                                      <p:cBhvr>
                                        <p:cTn id="8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3" nodeType="clickEffect">
                                  <p:stCondLst>
                                    <p:cond delay="0"/>
                                  </p:stCondLst>
                                  <p:childTnLst>
                                    <p:set>
                                      <p:cBhvr>
                                        <p:cTn id="8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3" nodeType="clickEffect">
                                  <p:stCondLst>
                                    <p:cond delay="0"/>
                                  </p:stCondLst>
                                  <p:childTnLst>
                                    <p:set>
                                      <p:cBhvr>
                                        <p:cTn id="9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3" nodeType="clickEffect">
                                  <p:stCondLst>
                                    <p:cond delay="0"/>
                                  </p:stCondLst>
                                  <p:childTnLst>
                                    <p:set>
                                      <p:cBhvr>
                                        <p:cTn id="9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3" nodeType="clickEffect">
                                  <p:stCondLst>
                                    <p:cond delay="0"/>
                                  </p:stCondLst>
                                  <p:childTnLst>
                                    <p:set>
                                      <p:cBhvr>
                                        <p:cTn id="9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4" nodeType="clickEffect">
                                  <p:stCondLst>
                                    <p:cond delay="0"/>
                                  </p:stCondLst>
                                  <p:childTnLst>
                                    <p:set>
                                      <p:cBhvr>
                                        <p:cTn id="10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4" nodeType="clickEffect">
                                  <p:stCondLst>
                                    <p:cond delay="0"/>
                                  </p:stCondLst>
                                  <p:childTnLst>
                                    <p:set>
                                      <p:cBhvr>
                                        <p:cTn id="10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4" nodeType="clickEffect">
                                  <p:stCondLst>
                                    <p:cond delay="0"/>
                                  </p:stCondLst>
                                  <p:childTnLst>
                                    <p:set>
                                      <p:cBhvr>
                                        <p:cTn id="1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4" nodeType="clickEffect">
                                  <p:stCondLst>
                                    <p:cond delay="0"/>
                                  </p:stCondLst>
                                  <p:childTnLst>
                                    <p:set>
                                      <p:cBhvr>
                                        <p:cTn id="1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4" nodeType="clickEffect">
                                  <p:stCondLst>
                                    <p:cond delay="0"/>
                                  </p:stCondLst>
                                  <p:childTnLst>
                                    <p:set>
                                      <p:cBhvr>
                                        <p:cTn id="1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4" nodeType="clickEffect">
                                  <p:stCondLst>
                                    <p:cond delay="0"/>
                                  </p:stCondLst>
                                  <p:childTnLst>
                                    <p:set>
                                      <p:cBhvr>
                                        <p:cTn id="1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5" nodeType="clickEffect">
                                  <p:stCondLst>
                                    <p:cond delay="0"/>
                                  </p:stCondLst>
                                  <p:childTnLst>
                                    <p:set>
                                      <p:cBhvr>
                                        <p:cTn id="1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5" nodeType="clickEffect">
                                  <p:stCondLst>
                                    <p:cond delay="0"/>
                                  </p:stCondLst>
                                  <p:childTnLst>
                                    <p:set>
                                      <p:cBhvr>
                                        <p:cTn id="1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5" nodeType="clickEffect">
                                  <p:stCondLst>
                                    <p:cond delay="0"/>
                                  </p:stCondLst>
                                  <p:childTnLst>
                                    <p:set>
                                      <p:cBhvr>
                                        <p:cTn id="1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5" nodeType="clickEffect">
                                  <p:stCondLst>
                                    <p:cond delay="0"/>
                                  </p:stCondLst>
                                  <p:childTnLst>
                                    <p:set>
                                      <p:cBhvr>
                                        <p:cTn id="1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5" nodeType="clickEffect">
                                  <p:stCondLst>
                                    <p:cond delay="0"/>
                                  </p:stCondLst>
                                  <p:childTnLst>
                                    <p:set>
                                      <p:cBhvr>
                                        <p:cTn id="1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5" nodeType="clickEffect">
                                  <p:stCondLst>
                                    <p:cond delay="0"/>
                                  </p:stCondLst>
                                  <p:childTnLst>
                                    <p:set>
                                      <p:cBhvr>
                                        <p:cTn id="1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COMPETENZE SPECIALI</a:t>
            </a:r>
          </a:p>
        </p:txBody>
      </p:sp>
      <p:sp>
        <p:nvSpPr>
          <p:cNvPr id="3" name="Segnaposto contenuto 2"/>
          <p:cNvSpPr>
            <a:spLocks noGrp="1"/>
          </p:cNvSpPr>
          <p:nvPr>
            <p:ph idx="1"/>
          </p:nvPr>
        </p:nvSpPr>
        <p:spPr>
          <a:xfrm>
            <a:off x="0" y="1584628"/>
            <a:ext cx="8604250" cy="4544089"/>
          </a:xfrm>
        </p:spPr>
        <p:txBody>
          <a:bodyPr>
            <a:normAutofit/>
          </a:bodyPr>
          <a:lstStyle/>
          <a:p>
            <a:pPr algn="just"/>
            <a:r>
              <a:rPr lang="it-IT" sz="2800" b="1" u="sng" dirty="0"/>
              <a:t>Illeciti civili</a:t>
            </a:r>
            <a:r>
              <a:rPr lang="it-IT" sz="2800" dirty="0"/>
              <a:t>: giudice del luogo in cui l’evento dannoso è avvenuto o può avvenire </a:t>
            </a:r>
            <a:r>
              <a:rPr lang="it-IT" sz="2800" b="1" dirty="0"/>
              <a:t>(</a:t>
            </a:r>
            <a:r>
              <a:rPr lang="it-IT" sz="2800" b="1" dirty="0" err="1"/>
              <a:t>R</a:t>
            </a:r>
            <a:r>
              <a:rPr lang="it-IT" sz="2800" b="1" dirty="0"/>
              <a:t>. ROMA II </a:t>
            </a:r>
            <a:r>
              <a:rPr lang="it-IT" sz="2800" dirty="0"/>
              <a:t>per legge applicabile):</a:t>
            </a:r>
          </a:p>
          <a:p>
            <a:pPr lvl="1" algn="just"/>
            <a:r>
              <a:rPr lang="it-IT" sz="2800" dirty="0"/>
              <a:t>Vi rientra la rottura delle trattative che dovevano condurre alla conclusione del contratto – responsabilità </a:t>
            </a:r>
            <a:r>
              <a:rPr lang="it-IT" sz="2800" dirty="0" err="1"/>
              <a:t>pre</a:t>
            </a:r>
            <a:r>
              <a:rPr lang="it-IT" sz="2800" dirty="0"/>
              <a:t> – contrattuale in base alla violazione del principio generale di buona fede (CGUE 17.9.2002, Fonderie Meccaniche Tacconi, causa C-334/00).</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17</a:t>
            </a:fld>
            <a:endParaRPr lang="it-IT"/>
          </a:p>
        </p:txBody>
      </p:sp>
    </p:spTree>
    <p:custDataLst>
      <p:tags r:id="rId1"/>
    </p:custDataLst>
    <p:extLst>
      <p:ext uri="{BB962C8B-B14F-4D97-AF65-F5344CB8AC3E}">
        <p14:creationId xmlns:p14="http://schemas.microsoft.com/office/powerpoint/2010/main" val="4212606663"/>
      </p:ext>
    </p:extLst>
  </p:cSld>
  <p:clrMapOvr>
    <a:masterClrMapping/>
  </p:clrMapOvr>
  <mc:AlternateContent xmlns:mc="http://schemas.openxmlformats.org/markup-compatibility/2006" xmlns:p14="http://schemas.microsoft.com/office/powerpoint/2010/main">
    <mc:Choice Requires="p14">
      <p:transition spd="slow" p14:dur="2000" advTm="101523"/>
    </mc:Choice>
    <mc:Fallback xmlns="">
      <p:transition spd="slow" advTm="1015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4"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4"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5"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5"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RESPONSABILITA’ PRE - CONTRATTUALE</a:t>
            </a:r>
          </a:p>
        </p:txBody>
      </p:sp>
      <p:sp>
        <p:nvSpPr>
          <p:cNvPr id="3" name="Segnaposto contenuto 2"/>
          <p:cNvSpPr>
            <a:spLocks noGrp="1"/>
          </p:cNvSpPr>
          <p:nvPr>
            <p:ph idx="1"/>
          </p:nvPr>
        </p:nvSpPr>
        <p:spPr>
          <a:xfrm>
            <a:off x="0" y="1803400"/>
            <a:ext cx="8604250" cy="4325318"/>
          </a:xfrm>
        </p:spPr>
        <p:txBody>
          <a:bodyPr>
            <a:normAutofit/>
          </a:bodyPr>
          <a:lstStyle/>
          <a:p>
            <a:pPr algn="just"/>
            <a:r>
              <a:rPr lang="it-IT" sz="2400" dirty="0"/>
              <a:t>Può affermarsi la giurisdizione italiana rispetto a una azione di risarcimento del danno promossa in Italia da una società con sede in Italia quando il contratto avrebbe dovuto essere sottoscritto in Germania e la rottura delle trattative è avvenuta in Italia?</a:t>
            </a:r>
          </a:p>
          <a:p>
            <a:pPr lvl="1" algn="just"/>
            <a:r>
              <a:rPr lang="it-IT" sz="2400" dirty="0"/>
              <a:t>Sì per </a:t>
            </a:r>
            <a:r>
              <a:rPr lang="it-IT" sz="2400" dirty="0" err="1"/>
              <a:t>Cass</a:t>
            </a:r>
            <a:r>
              <a:rPr lang="it-IT" sz="2400" dirty="0"/>
              <a:t>. 10.7.2003, n. 10896</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18</a:t>
            </a:fld>
            <a:endParaRPr lang="it-IT"/>
          </a:p>
        </p:txBody>
      </p:sp>
    </p:spTree>
    <p:custDataLst>
      <p:tags r:id="rId1"/>
    </p:custDataLst>
    <p:extLst>
      <p:ext uri="{BB962C8B-B14F-4D97-AF65-F5344CB8AC3E}">
        <p14:creationId xmlns:p14="http://schemas.microsoft.com/office/powerpoint/2010/main" val="2497153514"/>
      </p:ext>
    </p:extLst>
  </p:cSld>
  <p:clrMapOvr>
    <a:masterClrMapping/>
  </p:clrMapOvr>
  <mc:AlternateContent xmlns:mc="http://schemas.openxmlformats.org/markup-compatibility/2006" xmlns:p14="http://schemas.microsoft.com/office/powerpoint/2010/main">
    <mc:Choice Requires="p14">
      <p:transition spd="slow" p14:dur="2000" advTm="78778"/>
    </mc:Choice>
    <mc:Fallback xmlns="">
      <p:transition spd="slow" advTm="787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4"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4"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5"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5"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COMPETENZE PER ILLECITO</a:t>
            </a:r>
          </a:p>
        </p:txBody>
      </p:sp>
      <p:sp>
        <p:nvSpPr>
          <p:cNvPr id="3" name="Segnaposto contenuto 2"/>
          <p:cNvSpPr>
            <a:spLocks noGrp="1"/>
          </p:cNvSpPr>
          <p:nvPr>
            <p:ph idx="1"/>
          </p:nvPr>
        </p:nvSpPr>
        <p:spPr>
          <a:xfrm>
            <a:off x="177800" y="1584628"/>
            <a:ext cx="8426450" cy="4544089"/>
          </a:xfrm>
        </p:spPr>
        <p:txBody>
          <a:bodyPr>
            <a:normAutofit/>
          </a:bodyPr>
          <a:lstStyle/>
          <a:p>
            <a:pPr algn="just"/>
            <a:r>
              <a:rPr lang="it-IT" sz="2400" dirty="0"/>
              <a:t>LUOGO IN CUI L’EVENTO DANNOSO </a:t>
            </a:r>
            <a:r>
              <a:rPr lang="it-IT" sz="2400" dirty="0" err="1"/>
              <a:t>é</a:t>
            </a:r>
            <a:r>
              <a:rPr lang="it-IT" sz="2400" dirty="0"/>
              <a:t> AVVENUTO O POTRA’ AVVENIRE= luogo di compimento dell’azione e luogo ove il danno si è prodotto con un’ulteriore facoltà di scelta per l’attore.</a:t>
            </a:r>
          </a:p>
          <a:p>
            <a:pPr algn="just"/>
            <a:r>
              <a:rPr lang="it-IT" sz="2400" dirty="0"/>
              <a:t>TEORIA DELL’UBIQUITA’</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19</a:t>
            </a:fld>
            <a:endParaRPr lang="it-IT"/>
          </a:p>
        </p:txBody>
      </p:sp>
    </p:spTree>
    <p:custDataLst>
      <p:tags r:id="rId1"/>
    </p:custDataLst>
    <p:extLst>
      <p:ext uri="{BB962C8B-B14F-4D97-AF65-F5344CB8AC3E}">
        <p14:creationId xmlns:p14="http://schemas.microsoft.com/office/powerpoint/2010/main" val="2173114213"/>
      </p:ext>
    </p:extLst>
  </p:cSld>
  <p:clrMapOvr>
    <a:masterClrMapping/>
  </p:clrMapOvr>
  <mc:AlternateContent xmlns:mc="http://schemas.openxmlformats.org/markup-compatibility/2006" xmlns:p14="http://schemas.microsoft.com/office/powerpoint/2010/main">
    <mc:Choice Requires="p14">
      <p:transition spd="slow" p14:dur="2000" advTm="71355"/>
    </mc:Choice>
    <mc:Fallback xmlns="">
      <p:transition spd="slow" advTm="713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GIURISDIZIONE</a:t>
            </a:r>
          </a:p>
        </p:txBody>
      </p:sp>
      <p:sp>
        <p:nvSpPr>
          <p:cNvPr id="6" name="Segnaposto contenuto 5"/>
          <p:cNvSpPr>
            <a:spLocks noGrp="1"/>
          </p:cNvSpPr>
          <p:nvPr>
            <p:ph idx="1"/>
          </p:nvPr>
        </p:nvSpPr>
        <p:spPr>
          <a:xfrm>
            <a:off x="430214" y="1328713"/>
            <a:ext cx="7743825" cy="4242043"/>
          </a:xfrm>
        </p:spPr>
        <p:txBody>
          <a:bodyPr>
            <a:normAutofit/>
          </a:bodyPr>
          <a:lstStyle/>
          <a:p>
            <a:pPr algn="just"/>
            <a:r>
              <a:rPr lang="it-IT" sz="2800" dirty="0"/>
              <a:t>Quale giudice competente?</a:t>
            </a:r>
          </a:p>
          <a:p>
            <a:pPr algn="just"/>
            <a:r>
              <a:rPr lang="it-IT" sz="2800" dirty="0"/>
              <a:t>Delimitazione della competenza giurisdizionale di uno Stato rispetto a controversie sulle quali essa può esercitarsi </a:t>
            </a:r>
            <a:r>
              <a:rPr lang="it-IT" sz="2800" dirty="0" err="1"/>
              <a:t>–</a:t>
            </a:r>
            <a:r>
              <a:rPr lang="it-IT" sz="2800" dirty="0"/>
              <a:t> prospettiva unilaterale</a:t>
            </a:r>
          </a:p>
          <a:p>
            <a:pPr algn="just"/>
            <a:r>
              <a:rPr lang="it-IT" sz="2800" dirty="0"/>
              <a:t>Distribuzione delle controversie tra giudici di più Stati diversi </a:t>
            </a:r>
            <a:r>
              <a:rPr lang="it-IT" sz="2800" dirty="0" err="1"/>
              <a:t>–</a:t>
            </a:r>
            <a:r>
              <a:rPr lang="it-IT" sz="2800" dirty="0"/>
              <a:t> prospettiva integrata </a:t>
            </a:r>
            <a:r>
              <a:rPr lang="it-IT" sz="2800" dirty="0" err="1"/>
              <a:t>–</a:t>
            </a:r>
            <a:r>
              <a:rPr lang="it-IT" sz="2800" dirty="0"/>
              <a:t> dir. UE</a:t>
            </a:r>
          </a:p>
          <a:p>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spTree>
    <p:custDataLst>
      <p:tags r:id="rId1"/>
    </p:custDataLst>
    <p:extLst>
      <p:ext uri="{BB962C8B-B14F-4D97-AF65-F5344CB8AC3E}">
        <p14:creationId xmlns:p14="http://schemas.microsoft.com/office/powerpoint/2010/main" val="580447071"/>
      </p:ext>
    </p:extLst>
  </p:cSld>
  <p:clrMapOvr>
    <a:masterClrMapping/>
  </p:clrMapOvr>
  <mc:AlternateContent xmlns:mc="http://schemas.openxmlformats.org/markup-compatibility/2006" xmlns:p14="http://schemas.microsoft.com/office/powerpoint/2010/main">
    <mc:Choice Requires="p14">
      <p:transition spd="slow" p14:dur="2000" advTm="80038"/>
    </mc:Choice>
    <mc:Fallback xmlns="">
      <p:transition spd="slow" advTm="800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4" nodeType="clickEffect">
                                  <p:stCondLst>
                                    <p:cond delay="0"/>
                                  </p:stCondLst>
                                  <p:childTnLst>
                                    <p:set>
                                      <p:cBhvr>
                                        <p:cTn id="5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P spid="6" grpId="4"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COMPETENZE PER ILLECITO</a:t>
            </a:r>
          </a:p>
        </p:txBody>
      </p:sp>
      <p:sp>
        <p:nvSpPr>
          <p:cNvPr id="3" name="Segnaposto contenuto 2"/>
          <p:cNvSpPr>
            <a:spLocks noGrp="1"/>
          </p:cNvSpPr>
          <p:nvPr>
            <p:ph idx="1"/>
          </p:nvPr>
        </p:nvSpPr>
        <p:spPr>
          <a:xfrm>
            <a:off x="0" y="1778000"/>
            <a:ext cx="8604250" cy="4350718"/>
          </a:xfrm>
        </p:spPr>
        <p:txBody>
          <a:bodyPr>
            <a:normAutofit/>
          </a:bodyPr>
          <a:lstStyle/>
          <a:p>
            <a:pPr algn="just"/>
            <a:r>
              <a:rPr lang="it-IT" sz="2800" dirty="0"/>
              <a:t>CGCE 30.11.1976, causa 21/76, </a:t>
            </a:r>
            <a:r>
              <a:rPr lang="it-IT" sz="2800" dirty="0" err="1"/>
              <a:t>Mines</a:t>
            </a:r>
            <a:r>
              <a:rPr lang="it-IT" sz="2800" dirty="0"/>
              <a:t> de Potasse: impresa agricola olandese subisce un danno dall’acqua del Reno usato per l’irrigazione e agisce con l’ente deputato al miglioramento delle acque del Reno dinanzi ai giudici olandesi contro un’impresa francese che in Francia aveva immesso sostanze inquinanti nel fiume. LA Corte afferma che pari competenza poteva riconoscersi ai giudici francesi e ai giudici olandesi.- TEORIA DELL’UBIQUITA’.</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20</a:t>
            </a:fld>
            <a:endParaRPr lang="it-IT"/>
          </a:p>
        </p:txBody>
      </p:sp>
    </p:spTree>
    <p:custDataLst>
      <p:tags r:id="rId1"/>
    </p:custDataLst>
    <p:extLst>
      <p:ext uri="{BB962C8B-B14F-4D97-AF65-F5344CB8AC3E}">
        <p14:creationId xmlns:p14="http://schemas.microsoft.com/office/powerpoint/2010/main" val="2670045122"/>
      </p:ext>
    </p:extLst>
  </p:cSld>
  <p:clrMapOvr>
    <a:masterClrMapping/>
  </p:clrMapOvr>
  <mc:AlternateContent xmlns:mc="http://schemas.openxmlformats.org/markup-compatibility/2006" xmlns:p14="http://schemas.microsoft.com/office/powerpoint/2010/main">
    <mc:Choice Requires="p14">
      <p:transition spd="slow" p14:dur="2000" advTm="77386"/>
    </mc:Choice>
    <mc:Fallback xmlns="">
      <p:transition spd="slow" advTm="773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DIFFAMAZIONE MEZZO STAMPA</a:t>
            </a:r>
          </a:p>
        </p:txBody>
      </p:sp>
      <p:sp>
        <p:nvSpPr>
          <p:cNvPr id="3" name="Segnaposto contenuto 2"/>
          <p:cNvSpPr>
            <a:spLocks noGrp="1"/>
          </p:cNvSpPr>
          <p:nvPr>
            <p:ph idx="1"/>
          </p:nvPr>
        </p:nvSpPr>
        <p:spPr>
          <a:xfrm>
            <a:off x="0" y="1955800"/>
            <a:ext cx="8604250" cy="4172918"/>
          </a:xfrm>
        </p:spPr>
        <p:txBody>
          <a:bodyPr>
            <a:normAutofit/>
          </a:bodyPr>
          <a:lstStyle/>
          <a:p>
            <a:pPr algn="just"/>
            <a:r>
              <a:rPr lang="it-IT" sz="2800" dirty="0"/>
              <a:t>CGCE 7.3.1995, causa 68/93, </a:t>
            </a:r>
            <a:r>
              <a:rPr lang="it-IT" sz="2800" dirty="0" err="1"/>
              <a:t>Shevill</a:t>
            </a:r>
            <a:r>
              <a:rPr lang="it-IT" sz="2800" dirty="0"/>
              <a:t>: chi subisce un danno di immagine in seguito a una pubblicazione, può agire sia dinanzi ai giudici dello Stato in cui è stabilito l’editore sia davanti ai giudici di ciascuno degli Stati entro i quali la pubblicazione è stata diffusa con riguardo ai soli danni  cagionati alla vittima nello Stato del giudice adito.</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21</a:t>
            </a:fld>
            <a:endParaRPr lang="it-IT"/>
          </a:p>
        </p:txBody>
      </p:sp>
    </p:spTree>
    <p:custDataLst>
      <p:tags r:id="rId1"/>
    </p:custDataLst>
    <p:extLst>
      <p:ext uri="{BB962C8B-B14F-4D97-AF65-F5344CB8AC3E}">
        <p14:creationId xmlns:p14="http://schemas.microsoft.com/office/powerpoint/2010/main" val="3098026099"/>
      </p:ext>
    </p:extLst>
  </p:cSld>
  <p:clrMapOvr>
    <a:masterClrMapping/>
  </p:clrMapOvr>
  <mc:AlternateContent xmlns:mc="http://schemas.openxmlformats.org/markup-compatibility/2006" xmlns:p14="http://schemas.microsoft.com/office/powerpoint/2010/main">
    <mc:Choice Requires="p14">
      <p:transition spd="slow" p14:dur="2000" advTm="124869"/>
    </mc:Choice>
    <mc:Fallback xmlns="">
      <p:transition spd="slow" advTm="1248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DIFFAMAZIONE MEZZO STAMPA</a:t>
            </a:r>
          </a:p>
        </p:txBody>
      </p:sp>
      <p:sp>
        <p:nvSpPr>
          <p:cNvPr id="3" name="Segnaposto contenuto 2"/>
          <p:cNvSpPr>
            <a:spLocks noGrp="1"/>
          </p:cNvSpPr>
          <p:nvPr>
            <p:ph idx="1"/>
          </p:nvPr>
        </p:nvSpPr>
        <p:spPr>
          <a:xfrm>
            <a:off x="0" y="1879600"/>
            <a:ext cx="8604250" cy="4249118"/>
          </a:xfrm>
        </p:spPr>
        <p:txBody>
          <a:bodyPr>
            <a:normAutofit/>
          </a:bodyPr>
          <a:lstStyle/>
          <a:p>
            <a:pPr algn="just"/>
            <a:r>
              <a:rPr lang="it-IT" sz="2800" dirty="0"/>
              <a:t>CGUE 25.10.2011, causa C- 509/09, EDATE: se la violazione dei diritti della personalità avviene online, la vittima può agire per avere il risarcimento dei danni sia nello Stato di stabilimento del soggetto che ha messo i suoi dati in rete, sia dinanzi ai giudici degli Stati in cui l’informazione è stata resa accessibile con riguardo ai danni derivanti dalla diffusione di quella informazione.</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22</a:t>
            </a:fld>
            <a:endParaRPr lang="it-IT"/>
          </a:p>
        </p:txBody>
      </p:sp>
    </p:spTree>
    <p:custDataLst>
      <p:tags r:id="rId1"/>
    </p:custDataLst>
    <p:extLst>
      <p:ext uri="{BB962C8B-B14F-4D97-AF65-F5344CB8AC3E}">
        <p14:creationId xmlns:p14="http://schemas.microsoft.com/office/powerpoint/2010/main" val="795084591"/>
      </p:ext>
    </p:extLst>
  </p:cSld>
  <p:clrMapOvr>
    <a:masterClrMapping/>
  </p:clrMapOvr>
  <mc:AlternateContent xmlns:mc="http://schemas.openxmlformats.org/markup-compatibility/2006" xmlns:p14="http://schemas.microsoft.com/office/powerpoint/2010/main">
    <mc:Choice Requires="p14">
      <p:transition spd="slow" p14:dur="2000" advTm="81032"/>
    </mc:Choice>
    <mc:Fallback xmlns="">
      <p:transition spd="slow" advTm="810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DANNO POTENZIALE</a:t>
            </a:r>
          </a:p>
        </p:txBody>
      </p:sp>
      <p:sp>
        <p:nvSpPr>
          <p:cNvPr id="3" name="Segnaposto contenuto 2"/>
          <p:cNvSpPr>
            <a:spLocks noGrp="1"/>
          </p:cNvSpPr>
          <p:nvPr>
            <p:ph idx="1"/>
          </p:nvPr>
        </p:nvSpPr>
        <p:spPr>
          <a:xfrm>
            <a:off x="0" y="1930400"/>
            <a:ext cx="8604250" cy="4198318"/>
          </a:xfrm>
        </p:spPr>
        <p:txBody>
          <a:bodyPr>
            <a:normAutofit/>
          </a:bodyPr>
          <a:lstStyle/>
          <a:p>
            <a:pPr algn="just"/>
            <a:r>
              <a:rPr lang="it-IT" sz="2800" dirty="0"/>
              <a:t>CGCE 1.10.2002, causa C- 167/00 Henkel: si è affermata la competenza del giudice austriaco in alternativa a quello tedesco di domicilio del convenuto per un’azione giudiziale preventiva promossa da un’associazione austriaca di tutela dei consumatori  per far inibire l’uso da parte di un commerciante domiciliato in Germania di clausole ritenute abusive nei contratti conclusi con privati in Austria.</a:t>
            </a:r>
          </a:p>
          <a:p>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23</a:t>
            </a:fld>
            <a:endParaRPr lang="it-IT"/>
          </a:p>
        </p:txBody>
      </p:sp>
    </p:spTree>
    <p:custDataLst>
      <p:tags r:id="rId1"/>
    </p:custDataLst>
    <p:extLst>
      <p:ext uri="{BB962C8B-B14F-4D97-AF65-F5344CB8AC3E}">
        <p14:creationId xmlns:p14="http://schemas.microsoft.com/office/powerpoint/2010/main" val="1483754608"/>
      </p:ext>
    </p:extLst>
  </p:cSld>
  <p:clrMapOvr>
    <a:masterClrMapping/>
  </p:clrMapOvr>
  <mc:AlternateContent xmlns:mc="http://schemas.openxmlformats.org/markup-compatibility/2006" xmlns:p14="http://schemas.microsoft.com/office/powerpoint/2010/main">
    <mc:Choice Requires="p14">
      <p:transition spd="slow" p14:dur="2000" advTm="127624"/>
    </mc:Choice>
    <mc:Fallback xmlns="">
      <p:transition spd="slow" advTm="1276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RISARCIMENTO DANNI DA REATO</a:t>
            </a:r>
          </a:p>
        </p:txBody>
      </p:sp>
      <p:sp>
        <p:nvSpPr>
          <p:cNvPr id="3" name="Segnaposto contenuto 2"/>
          <p:cNvSpPr>
            <a:spLocks noGrp="1"/>
          </p:cNvSpPr>
          <p:nvPr>
            <p:ph idx="1"/>
          </p:nvPr>
        </p:nvSpPr>
        <p:spPr>
          <a:xfrm>
            <a:off x="254000" y="1981200"/>
            <a:ext cx="8350250" cy="4147518"/>
          </a:xfrm>
        </p:spPr>
        <p:txBody>
          <a:bodyPr>
            <a:normAutofit lnSpcReduction="10000"/>
          </a:bodyPr>
          <a:lstStyle/>
          <a:p>
            <a:pPr algn="just"/>
            <a:r>
              <a:rPr lang="it-IT" sz="2800" b="1" u="sng" dirty="0"/>
              <a:t>Risarcimento danni da reato</a:t>
            </a:r>
            <a:r>
              <a:rPr lang="it-IT" sz="2800" dirty="0"/>
              <a:t>: giudice dell’azione penale</a:t>
            </a:r>
          </a:p>
          <a:p>
            <a:pPr algn="just"/>
            <a:endParaRPr lang="it-IT" sz="2800" dirty="0"/>
          </a:p>
          <a:p>
            <a:pPr algn="just"/>
            <a:r>
              <a:rPr lang="it-IT" sz="2800" dirty="0"/>
              <a:t>Si crea un’ulteriore competenza per gli ordinamenti come quello italiano che prevedono tale possibilità di risarcimento danni anche perché i cittadini italiani possono essere perseguiti in Italia per reati commessi all’estero (art. 7 </a:t>
            </a:r>
            <a:r>
              <a:rPr lang="it-IT" sz="2800" dirty="0" err="1"/>
              <a:t>c.pen.it</a:t>
            </a:r>
            <a:r>
              <a:rPr lang="it-IT" sz="2800" dirty="0"/>
              <a:t>.)</a:t>
            </a:r>
          </a:p>
          <a:p>
            <a:pPr algn="just"/>
            <a:r>
              <a:rPr lang="it-IT" sz="2800" dirty="0"/>
              <a:t>Operativo al di là del fatto che i danni siano localizzabili in Italia.</a:t>
            </a:r>
          </a:p>
          <a:p>
            <a:pPr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24</a:t>
            </a:fld>
            <a:endParaRPr lang="it-IT"/>
          </a:p>
        </p:txBody>
      </p:sp>
    </p:spTree>
    <p:custDataLst>
      <p:tags r:id="rId1"/>
    </p:custDataLst>
    <p:extLst>
      <p:ext uri="{BB962C8B-B14F-4D97-AF65-F5344CB8AC3E}">
        <p14:creationId xmlns:p14="http://schemas.microsoft.com/office/powerpoint/2010/main" val="1887674178"/>
      </p:ext>
    </p:extLst>
  </p:cSld>
  <p:clrMapOvr>
    <a:masterClrMapping/>
  </p:clrMapOvr>
  <mc:AlternateContent xmlns:mc="http://schemas.openxmlformats.org/markup-compatibility/2006" xmlns:p14="http://schemas.microsoft.com/office/powerpoint/2010/main">
    <mc:Choice Requires="p14">
      <p:transition spd="slow" p14:dur="2000" advTm="105355"/>
    </mc:Choice>
    <mc:Fallback xmlns="">
      <p:transition spd="slow" advTm="1053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4" nodeType="click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5"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5" nodeType="click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5" nodeType="click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CONTROVERSIE SUCCURSALI AGENZIE FILIALI</a:t>
            </a:r>
          </a:p>
        </p:txBody>
      </p:sp>
      <p:sp>
        <p:nvSpPr>
          <p:cNvPr id="3" name="Segnaposto contenuto 2"/>
          <p:cNvSpPr>
            <a:spLocks noGrp="1"/>
          </p:cNvSpPr>
          <p:nvPr>
            <p:ph idx="1"/>
          </p:nvPr>
        </p:nvSpPr>
        <p:spPr>
          <a:xfrm>
            <a:off x="0" y="1981200"/>
            <a:ext cx="8604250" cy="4147518"/>
          </a:xfrm>
        </p:spPr>
        <p:txBody>
          <a:bodyPr>
            <a:normAutofit/>
          </a:bodyPr>
          <a:lstStyle/>
          <a:p>
            <a:pPr algn="just"/>
            <a:r>
              <a:rPr lang="it-IT" sz="2800" b="1" u="sng" dirty="0"/>
              <a:t>Controversie per succursali</a:t>
            </a:r>
            <a:r>
              <a:rPr lang="it-IT" sz="2800" dirty="0"/>
              <a:t>, agenzie: giudice del luogo di situazione</a:t>
            </a:r>
          </a:p>
          <a:p>
            <a:pPr algn="just"/>
            <a:endParaRPr lang="it-IT" sz="2800" dirty="0"/>
          </a:p>
          <a:p>
            <a:pPr algn="just"/>
            <a:r>
              <a:rPr lang="it-IT" sz="2800" dirty="0"/>
              <a:t>Si </a:t>
            </a:r>
            <a:r>
              <a:rPr lang="it-IT" sz="2800" dirty="0" err="1"/>
              <a:t>guardà</a:t>
            </a:r>
            <a:r>
              <a:rPr lang="it-IT" sz="2800" dirty="0"/>
              <a:t> all’operatività sostanziale di enti stranieri- estensione alle Ambasciate di Stati terzi situate nel territorio di uno Stato membro: CGUE 19.7.2012,n C- 154/11, Ahmed </a:t>
            </a:r>
            <a:r>
              <a:rPr lang="it-IT" sz="2800" dirty="0" err="1"/>
              <a:t>Mahmadia</a:t>
            </a:r>
            <a:endParaRPr lang="it-IT" sz="2800"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25</a:t>
            </a:fld>
            <a:endParaRPr lang="it-IT"/>
          </a:p>
        </p:txBody>
      </p:sp>
    </p:spTree>
    <p:extLst>
      <p:ext uri="{BB962C8B-B14F-4D97-AF65-F5344CB8AC3E}">
        <p14:creationId xmlns:p14="http://schemas.microsoft.com/office/powerpoint/2010/main" val="1530534797"/>
      </p:ext>
    </p:extLst>
  </p:cSld>
  <p:clrMapOvr>
    <a:masterClrMapping/>
  </p:clrMapOvr>
  <mc:AlternateContent xmlns:mc="http://schemas.openxmlformats.org/markup-compatibility/2006" xmlns:p14="http://schemas.microsoft.com/office/powerpoint/2010/main">
    <mc:Choice Requires="p14">
      <p:transition spd="slow" p14:dur="2000" advTm="88700"/>
    </mc:Choice>
    <mc:Fallback xmlns="">
      <p:transition spd="slow" advTm="887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CONTROVERSIE IN TEMA DI TRUST</a:t>
            </a:r>
          </a:p>
        </p:txBody>
      </p:sp>
      <p:sp>
        <p:nvSpPr>
          <p:cNvPr id="3" name="Segnaposto contenuto 2"/>
          <p:cNvSpPr>
            <a:spLocks noGrp="1"/>
          </p:cNvSpPr>
          <p:nvPr>
            <p:ph idx="1"/>
          </p:nvPr>
        </p:nvSpPr>
        <p:spPr>
          <a:xfrm>
            <a:off x="203200" y="1879600"/>
            <a:ext cx="8401050" cy="4249118"/>
          </a:xfrm>
        </p:spPr>
        <p:txBody>
          <a:bodyPr>
            <a:normAutofit/>
          </a:bodyPr>
          <a:lstStyle/>
          <a:p>
            <a:pPr algn="just"/>
            <a:r>
              <a:rPr lang="it-IT" sz="2800" b="1" u="sng" dirty="0"/>
              <a:t>Controversie in materia di </a:t>
            </a:r>
            <a:r>
              <a:rPr lang="it-IT" sz="2800" b="1" i="1" u="sng" dirty="0"/>
              <a:t>trust</a:t>
            </a:r>
            <a:r>
              <a:rPr lang="it-IT" sz="2800" i="1" dirty="0">
                <a:solidFill>
                  <a:srgbClr val="FF0000"/>
                </a:solidFill>
              </a:rPr>
              <a:t>:</a:t>
            </a:r>
            <a:r>
              <a:rPr lang="it-IT" sz="2800" dirty="0"/>
              <a:t> giudice del domicilio del trust</a:t>
            </a:r>
          </a:p>
          <a:p>
            <a:pPr algn="just"/>
            <a:endParaRPr lang="it-IT" sz="2800" dirty="0"/>
          </a:p>
          <a:p>
            <a:pPr algn="just"/>
            <a:r>
              <a:rPr lang="it-IT" sz="2800" dirty="0"/>
              <a:t>Per determinare domicilio del trust si seguiranno le regole della Convenzione dell’</a:t>
            </a:r>
            <a:r>
              <a:rPr lang="it-IT" sz="2800" dirty="0" err="1"/>
              <a:t>Aja</a:t>
            </a:r>
            <a:r>
              <a:rPr lang="it-IT" sz="2800" dirty="0"/>
              <a:t> del 1985 sul trust.</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26</a:t>
            </a:fld>
            <a:endParaRPr lang="it-IT"/>
          </a:p>
        </p:txBody>
      </p:sp>
    </p:spTree>
    <p:extLst>
      <p:ext uri="{BB962C8B-B14F-4D97-AF65-F5344CB8AC3E}">
        <p14:creationId xmlns:p14="http://schemas.microsoft.com/office/powerpoint/2010/main" val="483779031"/>
      </p:ext>
    </p:extLst>
  </p:cSld>
  <p:clrMapOvr>
    <a:masterClrMapping/>
  </p:clrMapOvr>
  <mc:AlternateContent xmlns:mc="http://schemas.openxmlformats.org/markup-compatibility/2006" xmlns:p14="http://schemas.microsoft.com/office/powerpoint/2010/main">
    <mc:Choice Requires="p14">
      <p:transition spd="slow" p14:dur="2000" advTm="116458"/>
    </mc:Choice>
    <mc:Fallback xmlns="">
      <p:transition spd="slow" advTm="116458"/>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it-IT" dirty="0">
                <a:solidFill>
                  <a:schemeClr val="bg1"/>
                </a:solidFill>
              </a:rPr>
              <a:t>CONTROVERSIE NAVIGAZIONE</a:t>
            </a:r>
          </a:p>
        </p:txBody>
      </p:sp>
      <p:sp>
        <p:nvSpPr>
          <p:cNvPr id="3" name="Segnaposto contenuto 2"/>
          <p:cNvSpPr>
            <a:spLocks noGrp="1"/>
          </p:cNvSpPr>
          <p:nvPr>
            <p:ph idx="1"/>
          </p:nvPr>
        </p:nvSpPr>
        <p:spPr>
          <a:xfrm>
            <a:off x="0" y="2006600"/>
            <a:ext cx="8604250" cy="4122118"/>
          </a:xfrm>
        </p:spPr>
        <p:txBody>
          <a:bodyPr>
            <a:normAutofit/>
          </a:bodyPr>
          <a:lstStyle/>
          <a:p>
            <a:pPr algn="just"/>
            <a:r>
              <a:rPr lang="it-IT" sz="2800" b="1" u="sng" dirty="0"/>
              <a:t>Controversia di dir. navigazione</a:t>
            </a:r>
            <a:r>
              <a:rPr lang="it-IT" sz="2800" dirty="0"/>
              <a:t>: giudice del sequestro del nolo o del carico per una controversia concernente il pagamento della somma richiesta per l’assistenza o il salvataggio  di una nave in mare, operazioni che fanno sorgere per il soccorritore un privilegio sulla nave o sul carico.</a:t>
            </a:r>
          </a:p>
          <a:p>
            <a:pPr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27</a:t>
            </a:fld>
            <a:endParaRPr lang="it-IT"/>
          </a:p>
        </p:txBody>
      </p:sp>
    </p:spTree>
    <p:extLst>
      <p:ext uri="{BB962C8B-B14F-4D97-AF65-F5344CB8AC3E}">
        <p14:creationId xmlns:p14="http://schemas.microsoft.com/office/powerpoint/2010/main" val="1127995127"/>
      </p:ext>
    </p:extLst>
  </p:cSld>
  <p:clrMapOvr>
    <a:masterClrMapping/>
  </p:clrMapOvr>
  <mc:AlternateContent xmlns:mc="http://schemas.openxmlformats.org/markup-compatibility/2006" xmlns:p14="http://schemas.microsoft.com/office/powerpoint/2010/main">
    <mc:Choice Requires="p14">
      <p:transition spd="slow" p14:dur="2000" advTm="149033"/>
    </mc:Choice>
    <mc:Fallback xmlns="">
      <p:transition spd="slow" advTm="14903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CONTROVERSIE BENI CULTURALI ILLECITAMENTE TRAFUGATI</a:t>
            </a:r>
          </a:p>
        </p:txBody>
      </p:sp>
      <p:sp>
        <p:nvSpPr>
          <p:cNvPr id="3" name="Segnaposto contenuto 2"/>
          <p:cNvSpPr>
            <a:spLocks noGrp="1"/>
          </p:cNvSpPr>
          <p:nvPr>
            <p:ph idx="1"/>
          </p:nvPr>
        </p:nvSpPr>
        <p:spPr>
          <a:xfrm>
            <a:off x="0" y="1981200"/>
            <a:ext cx="8604250" cy="4147518"/>
          </a:xfrm>
        </p:spPr>
        <p:txBody>
          <a:bodyPr>
            <a:normAutofit/>
          </a:bodyPr>
          <a:lstStyle/>
          <a:p>
            <a:pPr algn="just"/>
            <a:r>
              <a:rPr lang="it-IT" sz="2800" b="1" u="sng" dirty="0"/>
              <a:t>Controversia per la restituzione dei beni culturali illecitamente usciti dal territorio UE</a:t>
            </a:r>
            <a:r>
              <a:rPr lang="it-IT" sz="2800" dirty="0"/>
              <a:t>: foro del luogo in cui il bene si trova al momento della domanda del proprietario di recuperarlo (Dir. 93/7/CE del 15.3.1993) di regola se il domicilio del convenuto è nel territorio dell’UE. Per l’Italia anche se è al di fuori – per effetto dell’art. 3,2 ° co, l. 218/95.</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28</a:t>
            </a:fld>
            <a:endParaRPr lang="it-IT"/>
          </a:p>
        </p:txBody>
      </p:sp>
    </p:spTree>
    <p:extLst>
      <p:ext uri="{BB962C8B-B14F-4D97-AF65-F5344CB8AC3E}">
        <p14:creationId xmlns:p14="http://schemas.microsoft.com/office/powerpoint/2010/main" val="4219782977"/>
      </p:ext>
    </p:extLst>
  </p:cSld>
  <p:clrMapOvr>
    <a:masterClrMapping/>
  </p:clrMapOvr>
  <mc:AlternateContent xmlns:mc="http://schemas.openxmlformats.org/markup-compatibility/2006" xmlns:p14="http://schemas.microsoft.com/office/powerpoint/2010/main">
    <mc:Choice Requires="p14">
      <p:transition spd="slow" p14:dur="2000" advTm="122840"/>
    </mc:Choice>
    <mc:Fallback xmlns="">
      <p:transition spd="slow" advTm="12284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200" y="257409"/>
            <a:ext cx="7970839" cy="1037991"/>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SISTEMA DELLE COMPETENZE</a:t>
            </a:r>
          </a:p>
        </p:txBody>
      </p:sp>
      <p:graphicFrame>
        <p:nvGraphicFramePr>
          <p:cNvPr id="7" name="Segnaposto contenuto 6">
            <a:extLst>
              <a:ext uri="{FF2B5EF4-FFF2-40B4-BE49-F238E27FC236}">
                <a16:creationId xmlns:a16="http://schemas.microsoft.com/office/drawing/2014/main" id="{84FF8622-5515-FF40-A712-E8A8A4E47AA6}"/>
              </a:ext>
            </a:extLst>
          </p:cNvPr>
          <p:cNvGraphicFramePr>
            <a:graphicFrameLocks noGrp="1"/>
          </p:cNvGraphicFramePr>
          <p:nvPr>
            <p:ph idx="1"/>
            <p:extLst/>
          </p:nvPr>
        </p:nvGraphicFramePr>
        <p:xfrm>
          <a:off x="203200" y="1505606"/>
          <a:ext cx="7743825"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29</a:t>
            </a:fld>
            <a:endParaRPr lang="it-IT"/>
          </a:p>
        </p:txBody>
      </p:sp>
    </p:spTree>
    <p:extLst>
      <p:ext uri="{BB962C8B-B14F-4D97-AF65-F5344CB8AC3E}">
        <p14:creationId xmlns:p14="http://schemas.microsoft.com/office/powerpoint/2010/main" val="1643297219"/>
      </p:ext>
    </p:extLst>
  </p:cSld>
  <p:clrMapOvr>
    <a:masterClrMapping/>
  </p:clrMapOvr>
  <mc:AlternateContent xmlns:mc="http://schemas.openxmlformats.org/markup-compatibility/2006" xmlns:p14="http://schemas.microsoft.com/office/powerpoint/2010/main">
    <mc:Choice Requires="p14">
      <p:transition spd="slow" p14:dur="2000" advTm="70123"/>
    </mc:Choice>
    <mc:Fallback xmlns="">
      <p:transition spd="slow" advTm="7012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57409"/>
            <a:ext cx="7743825" cy="180037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FORO GENERALE= DOMICILIO DEL CONVENUTO</a:t>
            </a:r>
          </a:p>
        </p:txBody>
      </p:sp>
      <p:sp>
        <p:nvSpPr>
          <p:cNvPr id="3" name="Segnaposto contenuto 2"/>
          <p:cNvSpPr>
            <a:spLocks noGrp="1"/>
          </p:cNvSpPr>
          <p:nvPr>
            <p:ph idx="1"/>
          </p:nvPr>
        </p:nvSpPr>
        <p:spPr>
          <a:xfrm>
            <a:off x="430214" y="2057791"/>
            <a:ext cx="7743825" cy="4242043"/>
          </a:xfrm>
        </p:spPr>
        <p:txBody>
          <a:bodyPr>
            <a:normAutofit/>
          </a:bodyPr>
          <a:lstStyle/>
          <a:p>
            <a:r>
              <a:rPr lang="it-IT" sz="2800" dirty="0"/>
              <a:t>DOMICILIO delle persone fisiche</a:t>
            </a:r>
          </a:p>
          <a:p>
            <a:r>
              <a:rPr lang="it-IT" sz="2800" dirty="0"/>
              <a:t>SEDE delle persone giuridiche </a:t>
            </a:r>
          </a:p>
          <a:p>
            <a:endParaRPr lang="it-IT" sz="2800" dirty="0"/>
          </a:p>
          <a:p>
            <a:r>
              <a:rPr lang="it-IT" sz="2800" dirty="0"/>
              <a:t>VALUTATI secondo la </a:t>
            </a:r>
            <a:r>
              <a:rPr lang="it-IT" sz="2800" dirty="0" err="1"/>
              <a:t>lex</a:t>
            </a:r>
            <a:r>
              <a:rPr lang="it-IT" sz="2800" dirty="0"/>
              <a:t> fori e al momento dell’instaurazione del procedimento tramite la proposizione della domanda.</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a:t>
            </a:fld>
            <a:endParaRPr lang="it-IT"/>
          </a:p>
        </p:txBody>
      </p:sp>
    </p:spTree>
    <p:custDataLst>
      <p:tags r:id="rId1"/>
    </p:custDataLst>
    <p:extLst>
      <p:ext uri="{BB962C8B-B14F-4D97-AF65-F5344CB8AC3E}">
        <p14:creationId xmlns:p14="http://schemas.microsoft.com/office/powerpoint/2010/main" val="1982041991"/>
      </p:ext>
    </p:extLst>
  </p:cSld>
  <p:clrMapOvr>
    <a:masterClrMapping/>
  </p:clrMapOvr>
  <mc:AlternateContent xmlns:mc="http://schemas.openxmlformats.org/markup-compatibility/2006" xmlns:p14="http://schemas.microsoft.com/office/powerpoint/2010/main">
    <mc:Choice Requires="p14">
      <p:transition spd="slow" p14:dur="2000" advTm="67275"/>
    </mc:Choice>
    <mc:Fallback xmlns="">
      <p:transition spd="slow" advTm="672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57409"/>
            <a:ext cx="7743825" cy="180037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CRITERI DI COMPETENZA SPECIALI</a:t>
            </a:r>
          </a:p>
        </p:txBody>
      </p:sp>
      <p:sp>
        <p:nvSpPr>
          <p:cNvPr id="3" name="Segnaposto contenuto 2"/>
          <p:cNvSpPr>
            <a:spLocks noGrp="1"/>
          </p:cNvSpPr>
          <p:nvPr>
            <p:ph idx="1"/>
          </p:nvPr>
        </p:nvSpPr>
        <p:spPr>
          <a:xfrm>
            <a:off x="430214" y="2057791"/>
            <a:ext cx="7743825" cy="4242043"/>
          </a:xfrm>
        </p:spPr>
        <p:txBody>
          <a:bodyPr>
            <a:normAutofit/>
          </a:bodyPr>
          <a:lstStyle/>
          <a:p>
            <a:endParaRPr lang="it-IT" dirty="0"/>
          </a:p>
          <a:p>
            <a:pPr algn="just"/>
            <a:r>
              <a:rPr lang="it-IT" sz="2800" dirty="0"/>
              <a:t>COMPETENZE SPECIALI = COMPETENZE CHE ISTITUISCONO UN FORO SPECIALE, DIVERSO DA QUELLO GENERALE DEL DOMICILIO DEL CONVENUTO E ALTERNATIVI TRA LORO.</a:t>
            </a:r>
          </a:p>
          <a:p>
            <a:pPr algn="just"/>
            <a:endParaRPr lang="it-IT" sz="2800" dirty="0"/>
          </a:p>
          <a:p>
            <a:pPr algn="just"/>
            <a:r>
              <a:rPr lang="it-IT" sz="2800" dirty="0"/>
              <a:t>SISTEMA DELLE COMPETENZE – FORUM SHOPPING.</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a:t>
            </a:fld>
            <a:endParaRPr lang="it-IT"/>
          </a:p>
        </p:txBody>
      </p:sp>
    </p:spTree>
    <p:custDataLst>
      <p:tags r:id="rId1"/>
    </p:custDataLst>
    <p:extLst>
      <p:ext uri="{BB962C8B-B14F-4D97-AF65-F5344CB8AC3E}">
        <p14:creationId xmlns:p14="http://schemas.microsoft.com/office/powerpoint/2010/main" val="932445802"/>
      </p:ext>
    </p:extLst>
  </p:cSld>
  <p:clrMapOvr>
    <a:masterClrMapping/>
  </p:clrMapOvr>
  <mc:AlternateContent xmlns:mc="http://schemas.openxmlformats.org/markup-compatibility/2006" xmlns:p14="http://schemas.microsoft.com/office/powerpoint/2010/main">
    <mc:Choice Requires="p14">
      <p:transition spd="slow" p14:dur="2000" advTm="74567"/>
    </mc:Choice>
    <mc:Fallback xmlns="">
      <p:transition spd="slow" advTm="745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57409"/>
            <a:ext cx="7743825" cy="1800377"/>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bg1"/>
                </a:solidFill>
              </a:rPr>
              <a:t>CRITERI DI COMPETENZA SPECIALI</a:t>
            </a:r>
          </a:p>
        </p:txBody>
      </p:sp>
      <p:sp>
        <p:nvSpPr>
          <p:cNvPr id="3" name="Segnaposto contenuto 2"/>
          <p:cNvSpPr>
            <a:spLocks noGrp="1"/>
          </p:cNvSpPr>
          <p:nvPr>
            <p:ph idx="1"/>
          </p:nvPr>
        </p:nvSpPr>
        <p:spPr>
          <a:xfrm>
            <a:off x="430214" y="2057791"/>
            <a:ext cx="7743825" cy="4242043"/>
          </a:xfrm>
        </p:spPr>
        <p:txBody>
          <a:bodyPr>
            <a:normAutofit/>
          </a:bodyPr>
          <a:lstStyle/>
          <a:p>
            <a:endParaRPr lang="it-IT" sz="2800" dirty="0"/>
          </a:p>
          <a:p>
            <a:pPr algn="just"/>
            <a:r>
              <a:rPr lang="it-IT" sz="2800" dirty="0"/>
              <a:t>Sono definite anche COMPETENZE FACOLTATIVE proprio perché vengono rimesse alla scelta dell’attore, alla facoltà dell’attore.</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a:t>
            </a:fld>
            <a:endParaRPr lang="it-IT"/>
          </a:p>
        </p:txBody>
      </p:sp>
    </p:spTree>
    <p:custDataLst>
      <p:tags r:id="rId1"/>
    </p:custDataLst>
    <p:extLst>
      <p:ext uri="{BB962C8B-B14F-4D97-AF65-F5344CB8AC3E}">
        <p14:creationId xmlns:p14="http://schemas.microsoft.com/office/powerpoint/2010/main" val="3664163381"/>
      </p:ext>
    </p:extLst>
  </p:cSld>
  <p:clrMapOvr>
    <a:masterClrMapping/>
  </p:clrMapOvr>
  <mc:AlternateContent xmlns:mc="http://schemas.openxmlformats.org/markup-compatibility/2006" xmlns:p14="http://schemas.microsoft.com/office/powerpoint/2010/main">
    <mc:Choice Requires="p14">
      <p:transition spd="slow" p14:dur="2000" advTm="63058"/>
    </mc:Choice>
    <mc:Fallback xmlns="">
      <p:transition spd="slow" advTm="63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200" y="257409"/>
            <a:ext cx="7970839" cy="1037991"/>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SISTEMA DELLE COMPETENZE</a:t>
            </a:r>
          </a:p>
        </p:txBody>
      </p:sp>
      <p:graphicFrame>
        <p:nvGraphicFramePr>
          <p:cNvPr id="7" name="Segnaposto contenuto 6">
            <a:extLst>
              <a:ext uri="{FF2B5EF4-FFF2-40B4-BE49-F238E27FC236}">
                <a16:creationId xmlns:a16="http://schemas.microsoft.com/office/drawing/2014/main" id="{84FF8622-5515-FF40-A712-E8A8A4E47AA6}"/>
              </a:ext>
            </a:extLst>
          </p:cNvPr>
          <p:cNvGraphicFramePr>
            <a:graphicFrameLocks noGrp="1"/>
          </p:cNvGraphicFramePr>
          <p:nvPr>
            <p:ph idx="1"/>
            <p:extLst>
              <p:ext uri="{D42A27DB-BD31-4B8C-83A1-F6EECF244321}">
                <p14:modId xmlns:p14="http://schemas.microsoft.com/office/powerpoint/2010/main" val="3828143888"/>
              </p:ext>
            </p:extLst>
          </p:nvPr>
        </p:nvGraphicFramePr>
        <p:xfrm>
          <a:off x="203200" y="1505606"/>
          <a:ext cx="7743825"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6</a:t>
            </a:fld>
            <a:endParaRPr lang="it-IT"/>
          </a:p>
        </p:txBody>
      </p:sp>
    </p:spTree>
    <p:extLst>
      <p:ext uri="{BB962C8B-B14F-4D97-AF65-F5344CB8AC3E}">
        <p14:creationId xmlns:p14="http://schemas.microsoft.com/office/powerpoint/2010/main" val="703202802"/>
      </p:ext>
    </p:extLst>
  </p:cSld>
  <p:clrMapOvr>
    <a:masterClrMapping/>
  </p:clrMapOvr>
  <mc:AlternateContent xmlns:mc="http://schemas.openxmlformats.org/markup-compatibility/2006" xmlns:p14="http://schemas.microsoft.com/office/powerpoint/2010/main">
    <mc:Choice Requires="p14">
      <p:transition spd="slow" p14:dur="2000" advTm="78536"/>
    </mc:Choice>
    <mc:Fallback xmlns="">
      <p:transition spd="slow" advTm="7853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57409"/>
            <a:ext cx="7743825" cy="1800377"/>
          </a:xfrm>
          <a:solidFill>
            <a:schemeClr val="accent4"/>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CRITERI DI COMPETENZA SPECIALI</a:t>
            </a:r>
          </a:p>
        </p:txBody>
      </p:sp>
      <p:sp>
        <p:nvSpPr>
          <p:cNvPr id="3" name="Segnaposto contenuto 2"/>
          <p:cNvSpPr>
            <a:spLocks noGrp="1"/>
          </p:cNvSpPr>
          <p:nvPr>
            <p:ph idx="1"/>
          </p:nvPr>
        </p:nvSpPr>
        <p:spPr>
          <a:xfrm>
            <a:off x="430214" y="2057791"/>
            <a:ext cx="7743825" cy="4242043"/>
          </a:xfrm>
        </p:spPr>
        <p:txBody>
          <a:bodyPr>
            <a:normAutofit/>
          </a:bodyPr>
          <a:lstStyle/>
          <a:p>
            <a:endParaRPr lang="it-IT" dirty="0"/>
          </a:p>
          <a:p>
            <a:pPr algn="just"/>
            <a:r>
              <a:rPr lang="it-IT" sz="2800" dirty="0"/>
              <a:t>COMPETENZE SPECIALI = COMPETENZE CHE ISTITUISCONO UN FORO SPECIALE, DIVERSO DA QUELLO GENERALE DEL DOMICILIO DEL CONVENUTO E ALTERNATIVI TRA LORO.</a:t>
            </a:r>
          </a:p>
          <a:p>
            <a:pPr algn="just"/>
            <a:r>
              <a:rPr lang="it-IT" sz="2800" dirty="0"/>
              <a:t>SISTEMA DELLE COMPETENZE – FORUM SHOPPING.</a:t>
            </a:r>
          </a:p>
          <a:p>
            <a:pPr algn="just"/>
            <a:r>
              <a:rPr lang="it-IT" sz="2800" b="1" dirty="0"/>
              <a:t>Considerando 15 e 16 </a:t>
            </a:r>
            <a:r>
              <a:rPr lang="it-IT" sz="2800" dirty="0"/>
              <a:t>del Reg. BIBIS</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7</a:t>
            </a:fld>
            <a:endParaRPr lang="it-IT"/>
          </a:p>
        </p:txBody>
      </p:sp>
    </p:spTree>
    <p:custDataLst>
      <p:tags r:id="rId1"/>
    </p:custDataLst>
    <p:extLst>
      <p:ext uri="{BB962C8B-B14F-4D97-AF65-F5344CB8AC3E}">
        <p14:creationId xmlns:p14="http://schemas.microsoft.com/office/powerpoint/2010/main" val="4281960179"/>
      </p:ext>
    </p:extLst>
  </p:cSld>
  <p:clrMapOvr>
    <a:masterClrMapping/>
  </p:clrMapOvr>
  <mc:AlternateContent xmlns:mc="http://schemas.openxmlformats.org/markup-compatibility/2006" xmlns:p14="http://schemas.microsoft.com/office/powerpoint/2010/main">
    <mc:Choice Requires="p14">
      <p:transition spd="slow" p14:dur="2000" advTm="74567"/>
    </mc:Choice>
    <mc:Fallback xmlns="">
      <p:transition spd="slow" advTm="745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257409"/>
            <a:ext cx="7743825" cy="1800377"/>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CRITERI DI COMPETENZA SPECIALI</a:t>
            </a:r>
          </a:p>
        </p:txBody>
      </p:sp>
      <p:sp>
        <p:nvSpPr>
          <p:cNvPr id="3" name="Segnaposto contenuto 2"/>
          <p:cNvSpPr>
            <a:spLocks noGrp="1"/>
          </p:cNvSpPr>
          <p:nvPr>
            <p:ph idx="1"/>
          </p:nvPr>
        </p:nvSpPr>
        <p:spPr>
          <a:xfrm>
            <a:off x="430214" y="2057791"/>
            <a:ext cx="7743825" cy="4242043"/>
          </a:xfrm>
        </p:spPr>
        <p:txBody>
          <a:bodyPr>
            <a:normAutofit/>
          </a:bodyPr>
          <a:lstStyle/>
          <a:p>
            <a:endParaRPr lang="it-IT" dirty="0"/>
          </a:p>
          <a:p>
            <a:pPr algn="just"/>
            <a:r>
              <a:rPr lang="it-IT" sz="2400" dirty="0"/>
              <a:t>Sono definite anche COMPETENZE FACOLTATIVE proprio perché vengono rimesse alla scelta dell’attore, alla facoltà dell’attore</a:t>
            </a:r>
            <a:r>
              <a:rPr lang="it-IT" dirty="0"/>
              <a:t>.</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8</a:t>
            </a:fld>
            <a:endParaRPr lang="it-IT"/>
          </a:p>
        </p:txBody>
      </p:sp>
    </p:spTree>
    <p:custDataLst>
      <p:tags r:id="rId1"/>
    </p:custDataLst>
    <p:extLst>
      <p:ext uri="{BB962C8B-B14F-4D97-AF65-F5344CB8AC3E}">
        <p14:creationId xmlns:p14="http://schemas.microsoft.com/office/powerpoint/2010/main" val="1335074856"/>
      </p:ext>
    </p:extLst>
  </p:cSld>
  <p:clrMapOvr>
    <a:masterClrMapping/>
  </p:clrMapOvr>
  <mc:AlternateContent xmlns:mc="http://schemas.openxmlformats.org/markup-compatibility/2006" xmlns:p14="http://schemas.microsoft.com/office/powerpoint/2010/main">
    <mc:Choice Requires="p14">
      <p:transition spd="slow" p14:dur="2000" advTm="63058"/>
    </mc:Choice>
    <mc:Fallback xmlns="">
      <p:transition spd="slow" advTm="63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solidFill>
                  <a:schemeClr val="bg1"/>
                </a:solidFill>
              </a:rPr>
              <a:t>COMPETENZE SPECIALI ART. 7, n.1 </a:t>
            </a:r>
            <a:r>
              <a:rPr lang="it-IT" dirty="0" err="1">
                <a:solidFill>
                  <a:schemeClr val="bg1"/>
                </a:solidFill>
              </a:rPr>
              <a:t>RBIbis</a:t>
            </a:r>
            <a:endParaRPr lang="it-IT" dirty="0">
              <a:solidFill>
                <a:schemeClr val="bg1"/>
              </a:solidFill>
            </a:endParaRPr>
          </a:p>
        </p:txBody>
      </p:sp>
      <p:sp>
        <p:nvSpPr>
          <p:cNvPr id="3" name="Segnaposto contenuto 2"/>
          <p:cNvSpPr>
            <a:spLocks noGrp="1"/>
          </p:cNvSpPr>
          <p:nvPr>
            <p:ph idx="1"/>
          </p:nvPr>
        </p:nvSpPr>
        <p:spPr>
          <a:xfrm>
            <a:off x="0" y="1499822"/>
            <a:ext cx="8604250" cy="3478578"/>
          </a:xfrm>
        </p:spPr>
        <p:txBody>
          <a:bodyPr/>
          <a:lstStyle/>
          <a:p>
            <a:pPr algn="just"/>
            <a:r>
              <a:rPr lang="it-IT" sz="2400" dirty="0">
                <a:solidFill>
                  <a:srgbClr val="FF0000"/>
                </a:solidFill>
              </a:rPr>
              <a:t>MATERIA CONTRATTUALE</a:t>
            </a:r>
            <a:r>
              <a:rPr lang="it-IT" sz="2400" dirty="0"/>
              <a:t>: giudice del luogo in cui l’obbligazione dedotta in giudizio è stata o deve essere eseguita</a:t>
            </a:r>
          </a:p>
          <a:p>
            <a:pPr lvl="2" algn="just"/>
            <a:r>
              <a:rPr lang="it-IT" sz="2400" dirty="0"/>
              <a:t>Vendita – luogo della consegna dei beni (sono stati o avrebbero dovuto essere consegnati)</a:t>
            </a:r>
          </a:p>
          <a:p>
            <a:pPr lvl="2" algn="just"/>
            <a:r>
              <a:rPr lang="it-IT" sz="2400" dirty="0"/>
              <a:t>Prestazione di servizi – luogo di prestazione dei servizi (sono stati prestati o avrebbero dovuto essere prestati).</a:t>
            </a:r>
          </a:p>
          <a:p>
            <a:pPr marL="913769" lvl="2" indent="0">
              <a:buNone/>
            </a:pPr>
            <a:endParaRPr lang="it-IT" dirty="0"/>
          </a:p>
          <a:p>
            <a:pPr lvl="2" algn="just"/>
            <a:endParaRPr lang="it-IT" dirty="0"/>
          </a:p>
          <a:p>
            <a:pPr lvl="2"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9</a:t>
            </a:fld>
            <a:endParaRPr lang="it-IT"/>
          </a:p>
        </p:txBody>
      </p:sp>
      <p:sp>
        <p:nvSpPr>
          <p:cNvPr id="6" name="Parentesi graffa chiusa 5"/>
          <p:cNvSpPr/>
          <p:nvPr/>
        </p:nvSpPr>
        <p:spPr>
          <a:xfrm>
            <a:off x="7716836" y="3272127"/>
            <a:ext cx="304800" cy="822960"/>
          </a:xfrm>
          <a:prstGeom prst="rightBrace">
            <a:avLst/>
          </a:prstGeom>
          <a:ln/>
        </p:spPr>
        <p:style>
          <a:lnRef idx="2">
            <a:schemeClr val="accent1"/>
          </a:lnRef>
          <a:fillRef idx="0">
            <a:schemeClr val="accent1"/>
          </a:fillRef>
          <a:effectRef idx="1">
            <a:schemeClr val="accent1"/>
          </a:effectRef>
          <a:fontRef idx="minor">
            <a:schemeClr val="tx1"/>
          </a:fontRef>
        </p:style>
      </p:sp>
      <p:sp>
        <p:nvSpPr>
          <p:cNvPr id="5" name="CasellaDiTesto 4">
            <a:extLst>
              <a:ext uri="{FF2B5EF4-FFF2-40B4-BE49-F238E27FC236}">
                <a16:creationId xmlns:a16="http://schemas.microsoft.com/office/drawing/2014/main" id="{ADCAC52C-2647-FF44-9138-343CDA5FB0EF}"/>
              </a:ext>
            </a:extLst>
          </p:cNvPr>
          <p:cNvSpPr txBox="1"/>
          <p:nvPr/>
        </p:nvSpPr>
        <p:spPr>
          <a:xfrm>
            <a:off x="430212" y="5022654"/>
            <a:ext cx="7743825" cy="461665"/>
          </a:xfrm>
          <a:prstGeom prst="rect">
            <a:avLst/>
          </a:prstGeom>
          <a:noFill/>
        </p:spPr>
        <p:txBody>
          <a:bodyPr wrap="square" rtlCol="0">
            <a:spAutoFit/>
          </a:bodyPr>
          <a:lstStyle/>
          <a:p>
            <a:r>
              <a:rPr lang="it-IT" sz="2400" dirty="0"/>
              <a:t>E’ ESCLUSA LA RESPONSABILITA’ PRECONTRATTUALE</a:t>
            </a:r>
            <a:r>
              <a:rPr lang="it-IT" dirty="0"/>
              <a:t>.</a:t>
            </a:r>
          </a:p>
        </p:txBody>
      </p:sp>
    </p:spTree>
    <p:custDataLst>
      <p:tags r:id="rId1"/>
    </p:custDataLst>
    <p:extLst>
      <p:ext uri="{BB962C8B-B14F-4D97-AF65-F5344CB8AC3E}">
        <p14:creationId xmlns:p14="http://schemas.microsoft.com/office/powerpoint/2010/main" val="1206058561"/>
      </p:ext>
    </p:extLst>
  </p:cSld>
  <p:clrMapOvr>
    <a:masterClrMapping/>
  </p:clrMapOvr>
  <mc:AlternateContent xmlns:mc="http://schemas.openxmlformats.org/markup-compatibility/2006" xmlns:p14="http://schemas.microsoft.com/office/powerpoint/2010/main">
    <mc:Choice Requires="p14">
      <p:transition spd="slow" p14:dur="2000" advTm="140695"/>
    </mc:Choice>
    <mc:Fallback xmlns="">
      <p:transition spd="slow" advTm="1406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7|1.8|1.3"/>
</p:tagLst>
</file>

<file path=ppt/tags/tag10.xml><?xml version="1.0" encoding="utf-8"?>
<p:tagLst xmlns:a="http://schemas.openxmlformats.org/drawingml/2006/main" xmlns:r="http://schemas.openxmlformats.org/officeDocument/2006/relationships" xmlns:p="http://schemas.openxmlformats.org/presentationml/2006/main">
  <p:tag name="TIMING" val="|2"/>
</p:tagLst>
</file>

<file path=ppt/tags/tag11.xml><?xml version="1.0" encoding="utf-8"?>
<p:tagLst xmlns:a="http://schemas.openxmlformats.org/drawingml/2006/main" xmlns:r="http://schemas.openxmlformats.org/officeDocument/2006/relationships" xmlns:p="http://schemas.openxmlformats.org/presentationml/2006/main">
  <p:tag name="TIMING" val="|1.5|2.3"/>
</p:tagLst>
</file>

<file path=ppt/tags/tag12.xml><?xml version="1.0" encoding="utf-8"?>
<p:tagLst xmlns:a="http://schemas.openxmlformats.org/drawingml/2006/main" xmlns:r="http://schemas.openxmlformats.org/officeDocument/2006/relationships" xmlns:p="http://schemas.openxmlformats.org/presentationml/2006/main">
  <p:tag name="TIMING" val="|1.9|0.4|35.1|16.4|7.7|10.4"/>
</p:tagLst>
</file>

<file path=ppt/tags/tag13.xml><?xml version="1.0" encoding="utf-8"?>
<p:tagLst xmlns:a="http://schemas.openxmlformats.org/drawingml/2006/main" xmlns:r="http://schemas.openxmlformats.org/officeDocument/2006/relationships" xmlns:p="http://schemas.openxmlformats.org/presentationml/2006/main">
  <p:tag name="TIMING" val="|2.3"/>
</p:tagLst>
</file>

<file path=ppt/tags/tag14.xml><?xml version="1.0" encoding="utf-8"?>
<p:tagLst xmlns:a="http://schemas.openxmlformats.org/drawingml/2006/main" xmlns:r="http://schemas.openxmlformats.org/officeDocument/2006/relationships" xmlns:p="http://schemas.openxmlformats.org/presentationml/2006/main">
  <p:tag name="TIMING" val="|2.1"/>
</p:tagLst>
</file>

<file path=ppt/tags/tag15.xml><?xml version="1.0" encoding="utf-8"?>
<p:tagLst xmlns:a="http://schemas.openxmlformats.org/drawingml/2006/main" xmlns:r="http://schemas.openxmlformats.org/officeDocument/2006/relationships" xmlns:p="http://schemas.openxmlformats.org/presentationml/2006/main">
  <p:tag name="TIMING" val="|1.4"/>
</p:tagLst>
</file>

<file path=ppt/tags/tag16.xml><?xml version="1.0" encoding="utf-8"?>
<p:tagLst xmlns:a="http://schemas.openxmlformats.org/drawingml/2006/main" xmlns:r="http://schemas.openxmlformats.org/officeDocument/2006/relationships" xmlns:p="http://schemas.openxmlformats.org/presentationml/2006/main">
  <p:tag name="TIMING" val="|2.4"/>
</p:tagLst>
</file>

<file path=ppt/tags/tag17.xml><?xml version="1.0" encoding="utf-8"?>
<p:tagLst xmlns:a="http://schemas.openxmlformats.org/drawingml/2006/main" xmlns:r="http://schemas.openxmlformats.org/officeDocument/2006/relationships" xmlns:p="http://schemas.openxmlformats.org/presentationml/2006/main">
  <p:tag name="TIMING" val="|6.6"/>
</p:tagLst>
</file>

<file path=ppt/tags/tag18.xml><?xml version="1.0" encoding="utf-8"?>
<p:tagLst xmlns:a="http://schemas.openxmlformats.org/drawingml/2006/main" xmlns:r="http://schemas.openxmlformats.org/officeDocument/2006/relationships" xmlns:p="http://schemas.openxmlformats.org/presentationml/2006/main">
  <p:tag name="TIMING" val="|2"/>
</p:tagLst>
</file>

<file path=ppt/tags/tag19.xml><?xml version="1.0" encoding="utf-8"?>
<p:tagLst xmlns:a="http://schemas.openxmlformats.org/drawingml/2006/main" xmlns:r="http://schemas.openxmlformats.org/officeDocument/2006/relationships" xmlns:p="http://schemas.openxmlformats.org/presentationml/2006/main">
  <p:tag name="TIMING" val="|2.4"/>
</p:tagLst>
</file>

<file path=ppt/tags/tag2.xml><?xml version="1.0" encoding="utf-8"?>
<p:tagLst xmlns:a="http://schemas.openxmlformats.org/drawingml/2006/main" xmlns:r="http://schemas.openxmlformats.org/officeDocument/2006/relationships" xmlns:p="http://schemas.openxmlformats.org/presentationml/2006/main">
  <p:tag name="TIMING" val="|1.2|0.6|0.7"/>
</p:tagLst>
</file>

<file path=ppt/tags/tag20.xml><?xml version="1.0" encoding="utf-8"?>
<p:tagLst xmlns:a="http://schemas.openxmlformats.org/drawingml/2006/main" xmlns:r="http://schemas.openxmlformats.org/officeDocument/2006/relationships" xmlns:p="http://schemas.openxmlformats.org/presentationml/2006/main">
  <p:tag name="TIMING" val="|3.4|4.4|27.9"/>
</p:tagLst>
</file>

<file path=ppt/tags/tag3.xml><?xml version="1.0" encoding="utf-8"?>
<p:tagLst xmlns:a="http://schemas.openxmlformats.org/drawingml/2006/main" xmlns:r="http://schemas.openxmlformats.org/officeDocument/2006/relationships" xmlns:p="http://schemas.openxmlformats.org/presentationml/2006/main">
  <p:tag name="TIMING" val="|3|1.5"/>
</p:tagLst>
</file>

<file path=ppt/tags/tag4.xml><?xml version="1.0" encoding="utf-8"?>
<p:tagLst xmlns:a="http://schemas.openxmlformats.org/drawingml/2006/main" xmlns:r="http://schemas.openxmlformats.org/officeDocument/2006/relationships" xmlns:p="http://schemas.openxmlformats.org/presentationml/2006/main">
  <p:tag name="TIMING" val="|1.5"/>
</p:tagLst>
</file>

<file path=ppt/tags/tag5.xml><?xml version="1.0" encoding="utf-8"?>
<p:tagLst xmlns:a="http://schemas.openxmlformats.org/drawingml/2006/main" xmlns:r="http://schemas.openxmlformats.org/officeDocument/2006/relationships" xmlns:p="http://schemas.openxmlformats.org/presentationml/2006/main">
  <p:tag name="TIMING" val="|3|1.5"/>
</p:tagLst>
</file>

<file path=ppt/tags/tag6.xml><?xml version="1.0" encoding="utf-8"?>
<p:tagLst xmlns:a="http://schemas.openxmlformats.org/drawingml/2006/main" xmlns:r="http://schemas.openxmlformats.org/officeDocument/2006/relationships" xmlns:p="http://schemas.openxmlformats.org/presentationml/2006/main">
  <p:tag name="TIMING" val="|1.5"/>
</p:tagLst>
</file>

<file path=ppt/tags/tag7.xml><?xml version="1.0" encoding="utf-8"?>
<p:tagLst xmlns:a="http://schemas.openxmlformats.org/drawingml/2006/main" xmlns:r="http://schemas.openxmlformats.org/officeDocument/2006/relationships" xmlns:p="http://schemas.openxmlformats.org/presentationml/2006/main">
  <p:tag name="TIMING" val="|2.2"/>
</p:tagLst>
</file>

<file path=ppt/tags/tag8.xml><?xml version="1.0" encoding="utf-8"?>
<p:tagLst xmlns:a="http://schemas.openxmlformats.org/drawingml/2006/main" xmlns:r="http://schemas.openxmlformats.org/officeDocument/2006/relationships" xmlns:p="http://schemas.openxmlformats.org/presentationml/2006/main">
  <p:tag name="TIMING" val="|9.8|0.6"/>
</p:tagLst>
</file>

<file path=ppt/tags/tag9.xml><?xml version="1.0" encoding="utf-8"?>
<p:tagLst xmlns:a="http://schemas.openxmlformats.org/drawingml/2006/main" xmlns:r="http://schemas.openxmlformats.org/officeDocument/2006/relationships" xmlns:p="http://schemas.openxmlformats.org/presentationml/2006/main">
  <p:tag name="TIMING" val="|1.5|31.6"/>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2546</TotalTime>
  <Words>1487</Words>
  <Application>Microsoft Macintosh PowerPoint</Application>
  <PresentationFormat>Personalizzato</PresentationFormat>
  <Paragraphs>141</Paragraphs>
  <Slides>29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29</vt:i4>
      </vt:variant>
    </vt:vector>
  </HeadingPairs>
  <TitlesOfParts>
    <vt:vector size="33" baseType="lpstr">
      <vt:lpstr>Arial</vt:lpstr>
      <vt:lpstr>Calibri</vt:lpstr>
      <vt:lpstr>Calibri Light</vt:lpstr>
      <vt:lpstr>Tema di Office</vt:lpstr>
      <vt:lpstr>DIRITTO INTERNAZIONALE PRIVATO</vt:lpstr>
      <vt:lpstr>GIURISDIZIONE</vt:lpstr>
      <vt:lpstr>FORO GENERALE= DOMICILIO DEL CONVENUTO</vt:lpstr>
      <vt:lpstr>CRITERI DI COMPETENZA SPECIALI</vt:lpstr>
      <vt:lpstr>CRITERI DI COMPETENZA SPECIALI</vt:lpstr>
      <vt:lpstr>SISTEMA DELLE COMPETENZE</vt:lpstr>
      <vt:lpstr>CRITERI DI COMPETENZA SPECIALI</vt:lpstr>
      <vt:lpstr>CRITERI DI COMPETENZA SPECIALI</vt:lpstr>
      <vt:lpstr>COMPETENZE SPECIALI ART. 7, n.1 RBIbis</vt:lpstr>
      <vt:lpstr>GIURISDIZIONE</vt:lpstr>
      <vt:lpstr>GIURISDIZIONE</vt:lpstr>
      <vt:lpstr>COMPETENZE SPECIALI ART. 7, n.1 RBIbis</vt:lpstr>
      <vt:lpstr>COMPETENZE SPECIALI ART. 7, n.1 RBIbis</vt:lpstr>
      <vt:lpstr>COMPETENZE SPECIALI</vt:lpstr>
      <vt:lpstr>PROBLEMI DEL FORO DELLA CONSEGNA</vt:lpstr>
      <vt:lpstr>COMPETENZE SPECIALI art.7 ,n.2,3,4,5,6,7</vt:lpstr>
      <vt:lpstr>COMPETENZE SPECIALI</vt:lpstr>
      <vt:lpstr>RESPONSABILITA’ PRE - CONTRATTUALE</vt:lpstr>
      <vt:lpstr>COMPETENZE PER ILLECITO</vt:lpstr>
      <vt:lpstr>COMPETENZE PER ILLECITO</vt:lpstr>
      <vt:lpstr>DIFFAMAZIONE MEZZO STAMPA</vt:lpstr>
      <vt:lpstr>DIFFAMAZIONE MEZZO STAMPA</vt:lpstr>
      <vt:lpstr>DANNO POTENZIALE</vt:lpstr>
      <vt:lpstr>RISARCIMENTO DANNI DA REATO</vt:lpstr>
      <vt:lpstr>CONTROVERSIE SUCCURSALI AGENZIE FILIALI</vt:lpstr>
      <vt:lpstr>CONTROVERSIE IN TEMA DI TRUST</vt:lpstr>
      <vt:lpstr>CONTROVERSIE NAVIGAZIONE</vt:lpstr>
      <vt:lpstr>CONTROVERSIE BENI CULTURALI ILLECITAMENTE TRAFUGATI</vt:lpstr>
      <vt:lpstr>SISTEMA DELLE COMPETENZE</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L’EFFICACIA DEL DIRITTO INTERNAZIONALE NEGLI ORDINAMENTI INTERNI</dc:title>
  <dc:creator>Giuseppe Sacco</dc:creator>
  <cp:lastModifiedBy>TONOLO SARA</cp:lastModifiedBy>
  <cp:revision>136</cp:revision>
  <dcterms:created xsi:type="dcterms:W3CDTF">2010-03-18T11:50:07Z</dcterms:created>
  <dcterms:modified xsi:type="dcterms:W3CDTF">2023-03-15T16:09:07Z</dcterms:modified>
</cp:coreProperties>
</file>