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56" r:id="rId2"/>
    <p:sldId id="424" r:id="rId3"/>
    <p:sldId id="416" r:id="rId4"/>
    <p:sldId id="417" r:id="rId5"/>
    <p:sldId id="418" r:id="rId6"/>
    <p:sldId id="425" r:id="rId7"/>
    <p:sldId id="419" r:id="rId8"/>
    <p:sldId id="420" r:id="rId9"/>
    <p:sldId id="421" r:id="rId10"/>
    <p:sldId id="422" r:id="rId11"/>
    <p:sldId id="423" r:id="rId12"/>
    <p:sldId id="427" r:id="rId13"/>
    <p:sldId id="428" r:id="rId14"/>
    <p:sldId id="426" r:id="rId15"/>
    <p:sldId id="430" r:id="rId16"/>
    <p:sldId id="438" r:id="rId17"/>
    <p:sldId id="434" r:id="rId18"/>
    <p:sldId id="431" r:id="rId19"/>
    <p:sldId id="437" r:id="rId20"/>
    <p:sldId id="432" r:id="rId21"/>
    <p:sldId id="433" r:id="rId22"/>
    <p:sldId id="435" r:id="rId23"/>
    <p:sldId id="476" r:id="rId24"/>
    <p:sldId id="436" r:id="rId25"/>
    <p:sldId id="307" r:id="rId26"/>
  </p:sldIdLst>
  <p:sldSz cx="8604250" cy="6427788"/>
  <p:notesSz cx="6858000" cy="9144000"/>
  <p:defaultTextStyle>
    <a:defPPr>
      <a:defRPr lang="it-IT"/>
    </a:defPPr>
    <a:lvl1pPr marL="0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7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5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2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0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37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4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2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79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5">
          <p15:clr>
            <a:srgbClr val="A4A3A4"/>
          </p15:clr>
        </p15:guide>
        <p15:guide id="2" pos="27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59F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04" autoAdjust="0"/>
    <p:restoredTop sz="95345" autoAdjust="0"/>
  </p:normalViewPr>
  <p:slideViewPr>
    <p:cSldViewPr snapToGrid="0" snapToObjects="1">
      <p:cViewPr varScale="1">
        <p:scale>
          <a:sx n="69" d="100"/>
          <a:sy n="69" d="100"/>
        </p:scale>
        <p:origin x="936" y="184"/>
      </p:cViewPr>
      <p:guideLst>
        <p:guide orient="horz" pos="2025"/>
        <p:guide pos="271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B759FC-826E-3344-9476-4A3571886716}" type="doc">
      <dgm:prSet loTypeId="urn:microsoft.com/office/officeart/2005/8/layout/hierarchy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FE50F14-E610-DD4F-8548-460B9C3472BE}">
      <dgm:prSet phldrT="[Testo]"/>
      <dgm:spPr>
        <a:solidFill>
          <a:schemeClr val="accent3"/>
        </a:solidFill>
      </dgm:spPr>
      <dgm:t>
        <a:bodyPr/>
        <a:lstStyle/>
        <a:p>
          <a:r>
            <a:rPr lang="it-IT" dirty="0"/>
            <a:t>GIURISDIZIONE</a:t>
          </a:r>
        </a:p>
      </dgm:t>
    </dgm:pt>
    <dgm:pt modelId="{2735207E-977A-234E-A01B-FCE36899A0B0}" type="parTrans" cxnId="{F91D634B-CA56-D340-9F0A-4F11AE7D15D9}">
      <dgm:prSet/>
      <dgm:spPr/>
      <dgm:t>
        <a:bodyPr/>
        <a:lstStyle/>
        <a:p>
          <a:endParaRPr lang="it-IT"/>
        </a:p>
      </dgm:t>
    </dgm:pt>
    <dgm:pt modelId="{5DC32BBC-C6C2-BF46-9331-E6B5DAF373C8}" type="sibTrans" cxnId="{F91D634B-CA56-D340-9F0A-4F11AE7D15D9}">
      <dgm:prSet/>
      <dgm:spPr/>
      <dgm:t>
        <a:bodyPr/>
        <a:lstStyle/>
        <a:p>
          <a:endParaRPr lang="it-IT"/>
        </a:p>
      </dgm:t>
    </dgm:pt>
    <dgm:pt modelId="{1E09A58A-49B3-6843-98C8-117632AE4810}" type="asst">
      <dgm:prSet phldrT="[Testo]"/>
      <dgm:spPr>
        <a:solidFill>
          <a:srgbClr val="00B0F0"/>
        </a:solidFill>
      </dgm:spPr>
      <dgm:t>
        <a:bodyPr/>
        <a:lstStyle/>
        <a:p>
          <a:r>
            <a:rPr lang="it-IT" dirty="0"/>
            <a:t>DOMICILIO</a:t>
          </a:r>
        </a:p>
      </dgm:t>
    </dgm:pt>
    <dgm:pt modelId="{30CA0D91-C467-9645-A463-2067E18B2835}" type="parTrans" cxnId="{47B91649-D499-B84C-8F68-F27016E7193C}">
      <dgm:prSet/>
      <dgm:spPr/>
      <dgm:t>
        <a:bodyPr/>
        <a:lstStyle/>
        <a:p>
          <a:endParaRPr lang="it-IT"/>
        </a:p>
      </dgm:t>
    </dgm:pt>
    <dgm:pt modelId="{519C4C90-07FC-C747-BABC-FCD4DF4119BC}" type="sibTrans" cxnId="{47B91649-D499-B84C-8F68-F27016E7193C}">
      <dgm:prSet/>
      <dgm:spPr/>
      <dgm:t>
        <a:bodyPr/>
        <a:lstStyle/>
        <a:p>
          <a:endParaRPr lang="it-IT"/>
        </a:p>
      </dgm:t>
    </dgm:pt>
    <dgm:pt modelId="{9E4CA546-A3B3-184F-BC21-4ED2CF2BB8CB}" type="asst">
      <dgm:prSet phldrT="[Testo]"/>
      <dgm:spPr>
        <a:solidFill>
          <a:srgbClr val="FFC000"/>
        </a:solidFill>
      </dgm:spPr>
      <dgm:t>
        <a:bodyPr/>
        <a:lstStyle/>
        <a:p>
          <a:r>
            <a:rPr lang="it-IT" dirty="0"/>
            <a:t>COMPETENZE SPECIALI</a:t>
          </a:r>
        </a:p>
      </dgm:t>
    </dgm:pt>
    <dgm:pt modelId="{EF1DD9C7-93AF-C344-89B9-800D86943435}" type="parTrans" cxnId="{D9CD447F-7717-6946-B496-C1AECA5A37BA}">
      <dgm:prSet/>
      <dgm:spPr/>
      <dgm:t>
        <a:bodyPr/>
        <a:lstStyle/>
        <a:p>
          <a:endParaRPr lang="it-IT"/>
        </a:p>
      </dgm:t>
    </dgm:pt>
    <dgm:pt modelId="{6F12CCFD-F1F5-E142-94E7-52F5731ABF29}" type="sibTrans" cxnId="{D9CD447F-7717-6946-B496-C1AECA5A37BA}">
      <dgm:prSet/>
      <dgm:spPr/>
      <dgm:t>
        <a:bodyPr/>
        <a:lstStyle/>
        <a:p>
          <a:endParaRPr lang="it-IT"/>
        </a:p>
      </dgm:t>
    </dgm:pt>
    <dgm:pt modelId="{3F6BF8D7-E157-F747-AD87-219C7403B4DD}" type="asst">
      <dgm:prSet phldrT="[Testo]"/>
      <dgm:spPr>
        <a:solidFill>
          <a:schemeClr val="accent2"/>
        </a:solidFill>
      </dgm:spPr>
      <dgm:t>
        <a:bodyPr/>
        <a:lstStyle/>
        <a:p>
          <a:r>
            <a:rPr lang="it-IT" dirty="0"/>
            <a:t>COMPETENZE ESCLUSIVE</a:t>
          </a:r>
        </a:p>
      </dgm:t>
    </dgm:pt>
    <dgm:pt modelId="{FD0F700C-A7DA-3545-A834-ECE2BFB3A0CE}" type="parTrans" cxnId="{6EBAABAC-4908-2C4F-8287-1C2F270BE739}">
      <dgm:prSet/>
      <dgm:spPr/>
      <dgm:t>
        <a:bodyPr/>
        <a:lstStyle/>
        <a:p>
          <a:endParaRPr lang="it-IT"/>
        </a:p>
      </dgm:t>
    </dgm:pt>
    <dgm:pt modelId="{6B98F846-3F59-804C-8DA6-0FA7CCF290FE}" type="sibTrans" cxnId="{6EBAABAC-4908-2C4F-8287-1C2F270BE739}">
      <dgm:prSet/>
      <dgm:spPr/>
      <dgm:t>
        <a:bodyPr/>
        <a:lstStyle/>
        <a:p>
          <a:endParaRPr lang="it-IT"/>
        </a:p>
      </dgm:t>
    </dgm:pt>
    <dgm:pt modelId="{4808F046-A42E-174E-8FD2-B6D65821889F}" type="asst">
      <dgm:prSet phldrT="[Testo]"/>
      <dgm:spPr>
        <a:solidFill>
          <a:srgbClr val="0070C0"/>
        </a:solidFill>
      </dgm:spPr>
      <dgm:t>
        <a:bodyPr/>
        <a:lstStyle/>
        <a:p>
          <a:r>
            <a:rPr lang="it-IT" dirty="0"/>
            <a:t>CONTR. DEBOLI</a:t>
          </a:r>
        </a:p>
      </dgm:t>
    </dgm:pt>
    <dgm:pt modelId="{295C472E-D69F-164E-892F-8A96DB0B1795}" type="parTrans" cxnId="{14564A15-DB09-6345-9D8C-D4536F92AAE5}">
      <dgm:prSet/>
      <dgm:spPr/>
      <dgm:t>
        <a:bodyPr/>
        <a:lstStyle/>
        <a:p>
          <a:endParaRPr lang="it-IT"/>
        </a:p>
      </dgm:t>
    </dgm:pt>
    <dgm:pt modelId="{4DDB6922-F281-E845-86D9-1417D111EB34}" type="sibTrans" cxnId="{14564A15-DB09-6345-9D8C-D4536F92AAE5}">
      <dgm:prSet/>
      <dgm:spPr/>
      <dgm:t>
        <a:bodyPr/>
        <a:lstStyle/>
        <a:p>
          <a:endParaRPr lang="it-IT"/>
        </a:p>
      </dgm:t>
    </dgm:pt>
    <dgm:pt modelId="{303E5FDE-6F77-A043-943C-5055272312A3}" type="pres">
      <dgm:prSet presAssocID="{4DB759FC-826E-3344-9476-4A357188671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E10BC89-6DD5-9041-84EC-210579F1BCCA}" type="pres">
      <dgm:prSet presAssocID="{BFE50F14-E610-DD4F-8548-460B9C3472BE}" presName="root1" presStyleCnt="0"/>
      <dgm:spPr/>
    </dgm:pt>
    <dgm:pt modelId="{4C384BDE-F4B9-C54D-9404-0718767FCBA4}" type="pres">
      <dgm:prSet presAssocID="{BFE50F14-E610-DD4F-8548-460B9C3472BE}" presName="LevelOneTextNode" presStyleLbl="node0" presStyleIdx="0" presStyleCnt="1">
        <dgm:presLayoutVars>
          <dgm:chPref val="3"/>
        </dgm:presLayoutVars>
      </dgm:prSet>
      <dgm:spPr/>
    </dgm:pt>
    <dgm:pt modelId="{9CD6A8F4-BB6D-FE49-BFD8-3808277BF1D5}" type="pres">
      <dgm:prSet presAssocID="{BFE50F14-E610-DD4F-8548-460B9C3472BE}" presName="level2hierChild" presStyleCnt="0"/>
      <dgm:spPr/>
    </dgm:pt>
    <dgm:pt modelId="{2C91F184-A551-B946-822C-6837C7CE75F8}" type="pres">
      <dgm:prSet presAssocID="{30CA0D91-C467-9645-A463-2067E18B2835}" presName="conn2-1" presStyleLbl="parChTrans1D2" presStyleIdx="0" presStyleCnt="4"/>
      <dgm:spPr/>
    </dgm:pt>
    <dgm:pt modelId="{455D4174-B555-A04D-951E-80A75E08768D}" type="pres">
      <dgm:prSet presAssocID="{30CA0D91-C467-9645-A463-2067E18B2835}" presName="connTx" presStyleLbl="parChTrans1D2" presStyleIdx="0" presStyleCnt="4"/>
      <dgm:spPr/>
    </dgm:pt>
    <dgm:pt modelId="{00A40271-99AF-BE4D-8EC3-B6F9F41DA757}" type="pres">
      <dgm:prSet presAssocID="{1E09A58A-49B3-6843-98C8-117632AE4810}" presName="root2" presStyleCnt="0"/>
      <dgm:spPr/>
    </dgm:pt>
    <dgm:pt modelId="{1F5E06F2-CD9C-1E4E-B291-BBA13CE4AEEC}" type="pres">
      <dgm:prSet presAssocID="{1E09A58A-49B3-6843-98C8-117632AE4810}" presName="LevelTwoTextNode" presStyleLbl="asst1" presStyleIdx="0" presStyleCnt="4">
        <dgm:presLayoutVars>
          <dgm:chPref val="3"/>
        </dgm:presLayoutVars>
      </dgm:prSet>
      <dgm:spPr/>
    </dgm:pt>
    <dgm:pt modelId="{3BC28167-ADBB-3644-BC2D-4BE1C93F413E}" type="pres">
      <dgm:prSet presAssocID="{1E09A58A-49B3-6843-98C8-117632AE4810}" presName="level3hierChild" presStyleCnt="0"/>
      <dgm:spPr/>
    </dgm:pt>
    <dgm:pt modelId="{321BDC65-1BD8-1947-A9C1-E888A8D08DD6}" type="pres">
      <dgm:prSet presAssocID="{EF1DD9C7-93AF-C344-89B9-800D86943435}" presName="conn2-1" presStyleLbl="parChTrans1D2" presStyleIdx="1" presStyleCnt="4"/>
      <dgm:spPr/>
    </dgm:pt>
    <dgm:pt modelId="{DC6880B9-C8FB-AA40-8E8C-40C262CAE5B2}" type="pres">
      <dgm:prSet presAssocID="{EF1DD9C7-93AF-C344-89B9-800D86943435}" presName="connTx" presStyleLbl="parChTrans1D2" presStyleIdx="1" presStyleCnt="4"/>
      <dgm:spPr/>
    </dgm:pt>
    <dgm:pt modelId="{28BB634E-2F3E-9F48-B73A-2D1C0FBBB253}" type="pres">
      <dgm:prSet presAssocID="{9E4CA546-A3B3-184F-BC21-4ED2CF2BB8CB}" presName="root2" presStyleCnt="0"/>
      <dgm:spPr/>
    </dgm:pt>
    <dgm:pt modelId="{A76AAF36-7C62-BE4A-A24A-E901C0F111A6}" type="pres">
      <dgm:prSet presAssocID="{9E4CA546-A3B3-184F-BC21-4ED2CF2BB8CB}" presName="LevelTwoTextNode" presStyleLbl="asst1" presStyleIdx="1" presStyleCnt="4">
        <dgm:presLayoutVars>
          <dgm:chPref val="3"/>
        </dgm:presLayoutVars>
      </dgm:prSet>
      <dgm:spPr/>
    </dgm:pt>
    <dgm:pt modelId="{67D9E96B-0B49-7C48-9CFF-81EE05AC7A0E}" type="pres">
      <dgm:prSet presAssocID="{9E4CA546-A3B3-184F-BC21-4ED2CF2BB8CB}" presName="level3hierChild" presStyleCnt="0"/>
      <dgm:spPr/>
    </dgm:pt>
    <dgm:pt modelId="{91A4DA38-ABB7-A54B-8636-2D38A83CFC5D}" type="pres">
      <dgm:prSet presAssocID="{FD0F700C-A7DA-3545-A834-ECE2BFB3A0CE}" presName="conn2-1" presStyleLbl="parChTrans1D2" presStyleIdx="2" presStyleCnt="4"/>
      <dgm:spPr/>
    </dgm:pt>
    <dgm:pt modelId="{47CEBD43-95F8-D24D-8E54-594C94E56C40}" type="pres">
      <dgm:prSet presAssocID="{FD0F700C-A7DA-3545-A834-ECE2BFB3A0CE}" presName="connTx" presStyleLbl="parChTrans1D2" presStyleIdx="2" presStyleCnt="4"/>
      <dgm:spPr/>
    </dgm:pt>
    <dgm:pt modelId="{4647A419-6109-9248-8196-35C09E0688C5}" type="pres">
      <dgm:prSet presAssocID="{3F6BF8D7-E157-F747-AD87-219C7403B4DD}" presName="root2" presStyleCnt="0"/>
      <dgm:spPr/>
    </dgm:pt>
    <dgm:pt modelId="{37DBB43F-CFE3-704B-9E94-1E8339A78074}" type="pres">
      <dgm:prSet presAssocID="{3F6BF8D7-E157-F747-AD87-219C7403B4DD}" presName="LevelTwoTextNode" presStyleLbl="asst1" presStyleIdx="2" presStyleCnt="4">
        <dgm:presLayoutVars>
          <dgm:chPref val="3"/>
        </dgm:presLayoutVars>
      </dgm:prSet>
      <dgm:spPr/>
    </dgm:pt>
    <dgm:pt modelId="{B07A1E1D-4936-F746-A458-A1FDE49A12C0}" type="pres">
      <dgm:prSet presAssocID="{3F6BF8D7-E157-F747-AD87-219C7403B4DD}" presName="level3hierChild" presStyleCnt="0"/>
      <dgm:spPr/>
    </dgm:pt>
    <dgm:pt modelId="{386ED1F6-7693-0447-AFCA-D7EAB8C40D96}" type="pres">
      <dgm:prSet presAssocID="{295C472E-D69F-164E-892F-8A96DB0B1795}" presName="conn2-1" presStyleLbl="parChTrans1D2" presStyleIdx="3" presStyleCnt="4"/>
      <dgm:spPr/>
    </dgm:pt>
    <dgm:pt modelId="{54FE6E58-13D6-9B40-B0AD-1E6359A5402A}" type="pres">
      <dgm:prSet presAssocID="{295C472E-D69F-164E-892F-8A96DB0B1795}" presName="connTx" presStyleLbl="parChTrans1D2" presStyleIdx="3" presStyleCnt="4"/>
      <dgm:spPr/>
    </dgm:pt>
    <dgm:pt modelId="{A45DBD90-73C9-2640-8456-29D5E40EEF9A}" type="pres">
      <dgm:prSet presAssocID="{4808F046-A42E-174E-8FD2-B6D65821889F}" presName="root2" presStyleCnt="0"/>
      <dgm:spPr/>
    </dgm:pt>
    <dgm:pt modelId="{A369CA60-41C3-E54F-9155-F80FB34A3E6B}" type="pres">
      <dgm:prSet presAssocID="{4808F046-A42E-174E-8FD2-B6D65821889F}" presName="LevelTwoTextNode" presStyleLbl="asst1" presStyleIdx="3" presStyleCnt="4">
        <dgm:presLayoutVars>
          <dgm:chPref val="3"/>
        </dgm:presLayoutVars>
      </dgm:prSet>
      <dgm:spPr/>
    </dgm:pt>
    <dgm:pt modelId="{FD58E1D3-8B44-0D49-BE98-5A4D34386961}" type="pres">
      <dgm:prSet presAssocID="{4808F046-A42E-174E-8FD2-B6D65821889F}" presName="level3hierChild" presStyleCnt="0"/>
      <dgm:spPr/>
    </dgm:pt>
  </dgm:ptLst>
  <dgm:cxnLst>
    <dgm:cxn modelId="{39053011-4B16-CB45-888D-FD1F8DF45BEF}" type="presOf" srcId="{30CA0D91-C467-9645-A463-2067E18B2835}" destId="{455D4174-B555-A04D-951E-80A75E08768D}" srcOrd="1" destOrd="0" presId="urn:microsoft.com/office/officeart/2005/8/layout/hierarchy2"/>
    <dgm:cxn modelId="{14564A15-DB09-6345-9D8C-D4536F92AAE5}" srcId="{BFE50F14-E610-DD4F-8548-460B9C3472BE}" destId="{4808F046-A42E-174E-8FD2-B6D65821889F}" srcOrd="3" destOrd="0" parTransId="{295C472E-D69F-164E-892F-8A96DB0B1795}" sibTransId="{4DDB6922-F281-E845-86D9-1417D111EB34}"/>
    <dgm:cxn modelId="{398DF322-1EB3-3744-A48F-AF70FF2500F2}" type="presOf" srcId="{1E09A58A-49B3-6843-98C8-117632AE4810}" destId="{1F5E06F2-CD9C-1E4E-B291-BBA13CE4AEEC}" srcOrd="0" destOrd="0" presId="urn:microsoft.com/office/officeart/2005/8/layout/hierarchy2"/>
    <dgm:cxn modelId="{6D512E23-A0FC-FB46-9993-7A4FEB982096}" type="presOf" srcId="{FD0F700C-A7DA-3545-A834-ECE2BFB3A0CE}" destId="{91A4DA38-ABB7-A54B-8636-2D38A83CFC5D}" srcOrd="0" destOrd="0" presId="urn:microsoft.com/office/officeart/2005/8/layout/hierarchy2"/>
    <dgm:cxn modelId="{59189D3C-2ACB-4645-BEA1-FDBA3C99CB9D}" type="presOf" srcId="{4DB759FC-826E-3344-9476-4A3571886716}" destId="{303E5FDE-6F77-A043-943C-5055272312A3}" srcOrd="0" destOrd="0" presId="urn:microsoft.com/office/officeart/2005/8/layout/hierarchy2"/>
    <dgm:cxn modelId="{47B91649-D499-B84C-8F68-F27016E7193C}" srcId="{BFE50F14-E610-DD4F-8548-460B9C3472BE}" destId="{1E09A58A-49B3-6843-98C8-117632AE4810}" srcOrd="0" destOrd="0" parTransId="{30CA0D91-C467-9645-A463-2067E18B2835}" sibTransId="{519C4C90-07FC-C747-BABC-FCD4DF4119BC}"/>
    <dgm:cxn modelId="{F91D634B-CA56-D340-9F0A-4F11AE7D15D9}" srcId="{4DB759FC-826E-3344-9476-4A3571886716}" destId="{BFE50F14-E610-DD4F-8548-460B9C3472BE}" srcOrd="0" destOrd="0" parTransId="{2735207E-977A-234E-A01B-FCE36899A0B0}" sibTransId="{5DC32BBC-C6C2-BF46-9331-E6B5DAF373C8}"/>
    <dgm:cxn modelId="{B1B8D156-B700-A542-8BDD-1221C4F50C12}" type="presOf" srcId="{4808F046-A42E-174E-8FD2-B6D65821889F}" destId="{A369CA60-41C3-E54F-9155-F80FB34A3E6B}" srcOrd="0" destOrd="0" presId="urn:microsoft.com/office/officeart/2005/8/layout/hierarchy2"/>
    <dgm:cxn modelId="{2D25A759-C816-A441-BB20-DAADFEF1BE4F}" type="presOf" srcId="{9E4CA546-A3B3-184F-BC21-4ED2CF2BB8CB}" destId="{A76AAF36-7C62-BE4A-A24A-E901C0F111A6}" srcOrd="0" destOrd="0" presId="urn:microsoft.com/office/officeart/2005/8/layout/hierarchy2"/>
    <dgm:cxn modelId="{7C57EE69-6A9C-6943-9291-D47210826BE8}" type="presOf" srcId="{3F6BF8D7-E157-F747-AD87-219C7403B4DD}" destId="{37DBB43F-CFE3-704B-9E94-1E8339A78074}" srcOrd="0" destOrd="0" presId="urn:microsoft.com/office/officeart/2005/8/layout/hierarchy2"/>
    <dgm:cxn modelId="{D9CD447F-7717-6946-B496-C1AECA5A37BA}" srcId="{BFE50F14-E610-DD4F-8548-460B9C3472BE}" destId="{9E4CA546-A3B3-184F-BC21-4ED2CF2BB8CB}" srcOrd="1" destOrd="0" parTransId="{EF1DD9C7-93AF-C344-89B9-800D86943435}" sibTransId="{6F12CCFD-F1F5-E142-94E7-52F5731ABF29}"/>
    <dgm:cxn modelId="{3E027989-CEA2-174D-87D2-5579FCF18C1A}" type="presOf" srcId="{BFE50F14-E610-DD4F-8548-460B9C3472BE}" destId="{4C384BDE-F4B9-C54D-9404-0718767FCBA4}" srcOrd="0" destOrd="0" presId="urn:microsoft.com/office/officeart/2005/8/layout/hierarchy2"/>
    <dgm:cxn modelId="{1F450F8B-DB29-F948-9276-B185739BB688}" type="presOf" srcId="{EF1DD9C7-93AF-C344-89B9-800D86943435}" destId="{321BDC65-1BD8-1947-A9C1-E888A8D08DD6}" srcOrd="0" destOrd="0" presId="urn:microsoft.com/office/officeart/2005/8/layout/hierarchy2"/>
    <dgm:cxn modelId="{0F310693-466B-F141-A371-CABF133BB645}" type="presOf" srcId="{295C472E-D69F-164E-892F-8A96DB0B1795}" destId="{54FE6E58-13D6-9B40-B0AD-1E6359A5402A}" srcOrd="1" destOrd="0" presId="urn:microsoft.com/office/officeart/2005/8/layout/hierarchy2"/>
    <dgm:cxn modelId="{9E5DB6A8-E807-B540-9C23-CA0D0C9A838F}" type="presOf" srcId="{EF1DD9C7-93AF-C344-89B9-800D86943435}" destId="{DC6880B9-C8FB-AA40-8E8C-40C262CAE5B2}" srcOrd="1" destOrd="0" presId="urn:microsoft.com/office/officeart/2005/8/layout/hierarchy2"/>
    <dgm:cxn modelId="{C0045CA9-42B4-FD43-AC2C-C99C0611AB42}" type="presOf" srcId="{FD0F700C-A7DA-3545-A834-ECE2BFB3A0CE}" destId="{47CEBD43-95F8-D24D-8E54-594C94E56C40}" srcOrd="1" destOrd="0" presId="urn:microsoft.com/office/officeart/2005/8/layout/hierarchy2"/>
    <dgm:cxn modelId="{6EBAABAC-4908-2C4F-8287-1C2F270BE739}" srcId="{BFE50F14-E610-DD4F-8548-460B9C3472BE}" destId="{3F6BF8D7-E157-F747-AD87-219C7403B4DD}" srcOrd="2" destOrd="0" parTransId="{FD0F700C-A7DA-3545-A834-ECE2BFB3A0CE}" sibTransId="{6B98F846-3F59-804C-8DA6-0FA7CCF290FE}"/>
    <dgm:cxn modelId="{9EA750B2-53D9-EF44-8563-87B854A6F080}" type="presOf" srcId="{295C472E-D69F-164E-892F-8A96DB0B1795}" destId="{386ED1F6-7693-0447-AFCA-D7EAB8C40D96}" srcOrd="0" destOrd="0" presId="urn:microsoft.com/office/officeart/2005/8/layout/hierarchy2"/>
    <dgm:cxn modelId="{F5194ADB-1927-374C-BAFA-FE46BB63D869}" type="presOf" srcId="{30CA0D91-C467-9645-A463-2067E18B2835}" destId="{2C91F184-A551-B946-822C-6837C7CE75F8}" srcOrd="0" destOrd="0" presId="urn:microsoft.com/office/officeart/2005/8/layout/hierarchy2"/>
    <dgm:cxn modelId="{82507C59-E24E-2C48-B2A8-F2FF047139B8}" type="presParOf" srcId="{303E5FDE-6F77-A043-943C-5055272312A3}" destId="{AE10BC89-6DD5-9041-84EC-210579F1BCCA}" srcOrd="0" destOrd="0" presId="urn:microsoft.com/office/officeart/2005/8/layout/hierarchy2"/>
    <dgm:cxn modelId="{873CFFDE-FF5C-A44E-8DA3-E55E97F55F26}" type="presParOf" srcId="{AE10BC89-6DD5-9041-84EC-210579F1BCCA}" destId="{4C384BDE-F4B9-C54D-9404-0718767FCBA4}" srcOrd="0" destOrd="0" presId="urn:microsoft.com/office/officeart/2005/8/layout/hierarchy2"/>
    <dgm:cxn modelId="{3762D79C-BDAC-4E4A-81D8-50E335686885}" type="presParOf" srcId="{AE10BC89-6DD5-9041-84EC-210579F1BCCA}" destId="{9CD6A8F4-BB6D-FE49-BFD8-3808277BF1D5}" srcOrd="1" destOrd="0" presId="urn:microsoft.com/office/officeart/2005/8/layout/hierarchy2"/>
    <dgm:cxn modelId="{24BB5E94-7D75-7440-8717-5A7DD92B7DF2}" type="presParOf" srcId="{9CD6A8F4-BB6D-FE49-BFD8-3808277BF1D5}" destId="{2C91F184-A551-B946-822C-6837C7CE75F8}" srcOrd="0" destOrd="0" presId="urn:microsoft.com/office/officeart/2005/8/layout/hierarchy2"/>
    <dgm:cxn modelId="{1F48B106-A0BF-9946-A62E-416F993F4A3E}" type="presParOf" srcId="{2C91F184-A551-B946-822C-6837C7CE75F8}" destId="{455D4174-B555-A04D-951E-80A75E08768D}" srcOrd="0" destOrd="0" presId="urn:microsoft.com/office/officeart/2005/8/layout/hierarchy2"/>
    <dgm:cxn modelId="{588C76ED-182C-C041-ABE5-A7E2871922F6}" type="presParOf" srcId="{9CD6A8F4-BB6D-FE49-BFD8-3808277BF1D5}" destId="{00A40271-99AF-BE4D-8EC3-B6F9F41DA757}" srcOrd="1" destOrd="0" presId="urn:microsoft.com/office/officeart/2005/8/layout/hierarchy2"/>
    <dgm:cxn modelId="{0A02F35E-FFA7-EC42-A16A-325E97B39ED1}" type="presParOf" srcId="{00A40271-99AF-BE4D-8EC3-B6F9F41DA757}" destId="{1F5E06F2-CD9C-1E4E-B291-BBA13CE4AEEC}" srcOrd="0" destOrd="0" presId="urn:microsoft.com/office/officeart/2005/8/layout/hierarchy2"/>
    <dgm:cxn modelId="{4535B882-5CB5-2B40-ACF7-311D7BCDA8CE}" type="presParOf" srcId="{00A40271-99AF-BE4D-8EC3-B6F9F41DA757}" destId="{3BC28167-ADBB-3644-BC2D-4BE1C93F413E}" srcOrd="1" destOrd="0" presId="urn:microsoft.com/office/officeart/2005/8/layout/hierarchy2"/>
    <dgm:cxn modelId="{357272C9-3DF6-AA45-BB9A-E222C2B30B1C}" type="presParOf" srcId="{9CD6A8F4-BB6D-FE49-BFD8-3808277BF1D5}" destId="{321BDC65-1BD8-1947-A9C1-E888A8D08DD6}" srcOrd="2" destOrd="0" presId="urn:microsoft.com/office/officeart/2005/8/layout/hierarchy2"/>
    <dgm:cxn modelId="{D2FA987D-11F2-924E-A68B-FCF84FAA7C40}" type="presParOf" srcId="{321BDC65-1BD8-1947-A9C1-E888A8D08DD6}" destId="{DC6880B9-C8FB-AA40-8E8C-40C262CAE5B2}" srcOrd="0" destOrd="0" presId="urn:microsoft.com/office/officeart/2005/8/layout/hierarchy2"/>
    <dgm:cxn modelId="{5D3E913A-9F0C-0F4A-840A-AE910B6D9D37}" type="presParOf" srcId="{9CD6A8F4-BB6D-FE49-BFD8-3808277BF1D5}" destId="{28BB634E-2F3E-9F48-B73A-2D1C0FBBB253}" srcOrd="3" destOrd="0" presId="urn:microsoft.com/office/officeart/2005/8/layout/hierarchy2"/>
    <dgm:cxn modelId="{E85E0385-89D2-4D4A-AEE3-967777EC1373}" type="presParOf" srcId="{28BB634E-2F3E-9F48-B73A-2D1C0FBBB253}" destId="{A76AAF36-7C62-BE4A-A24A-E901C0F111A6}" srcOrd="0" destOrd="0" presId="urn:microsoft.com/office/officeart/2005/8/layout/hierarchy2"/>
    <dgm:cxn modelId="{943EE46B-EFB1-1E4B-892B-C740778108EC}" type="presParOf" srcId="{28BB634E-2F3E-9F48-B73A-2D1C0FBBB253}" destId="{67D9E96B-0B49-7C48-9CFF-81EE05AC7A0E}" srcOrd="1" destOrd="0" presId="urn:microsoft.com/office/officeart/2005/8/layout/hierarchy2"/>
    <dgm:cxn modelId="{A78C19B1-FA46-0447-931A-3803BE1224E6}" type="presParOf" srcId="{9CD6A8F4-BB6D-FE49-BFD8-3808277BF1D5}" destId="{91A4DA38-ABB7-A54B-8636-2D38A83CFC5D}" srcOrd="4" destOrd="0" presId="urn:microsoft.com/office/officeart/2005/8/layout/hierarchy2"/>
    <dgm:cxn modelId="{08136BD1-3FA8-4E4C-BB3B-A55666A6AFC6}" type="presParOf" srcId="{91A4DA38-ABB7-A54B-8636-2D38A83CFC5D}" destId="{47CEBD43-95F8-D24D-8E54-594C94E56C40}" srcOrd="0" destOrd="0" presId="urn:microsoft.com/office/officeart/2005/8/layout/hierarchy2"/>
    <dgm:cxn modelId="{E33818FD-F1AC-574B-9492-75BEFD0734B3}" type="presParOf" srcId="{9CD6A8F4-BB6D-FE49-BFD8-3808277BF1D5}" destId="{4647A419-6109-9248-8196-35C09E0688C5}" srcOrd="5" destOrd="0" presId="urn:microsoft.com/office/officeart/2005/8/layout/hierarchy2"/>
    <dgm:cxn modelId="{F9ADAF4D-4747-8C41-9EB9-96FBE6013FE6}" type="presParOf" srcId="{4647A419-6109-9248-8196-35C09E0688C5}" destId="{37DBB43F-CFE3-704B-9E94-1E8339A78074}" srcOrd="0" destOrd="0" presId="urn:microsoft.com/office/officeart/2005/8/layout/hierarchy2"/>
    <dgm:cxn modelId="{54B71FA2-1A5C-3A48-A91C-A29AB47ABE67}" type="presParOf" srcId="{4647A419-6109-9248-8196-35C09E0688C5}" destId="{B07A1E1D-4936-F746-A458-A1FDE49A12C0}" srcOrd="1" destOrd="0" presId="urn:microsoft.com/office/officeart/2005/8/layout/hierarchy2"/>
    <dgm:cxn modelId="{AFB6BA60-5316-284C-AEC9-D8A8BECFF908}" type="presParOf" srcId="{9CD6A8F4-BB6D-FE49-BFD8-3808277BF1D5}" destId="{386ED1F6-7693-0447-AFCA-D7EAB8C40D96}" srcOrd="6" destOrd="0" presId="urn:microsoft.com/office/officeart/2005/8/layout/hierarchy2"/>
    <dgm:cxn modelId="{758AAA1D-861C-D345-AC70-A8D7723EA5A5}" type="presParOf" srcId="{386ED1F6-7693-0447-AFCA-D7EAB8C40D96}" destId="{54FE6E58-13D6-9B40-B0AD-1E6359A5402A}" srcOrd="0" destOrd="0" presId="urn:microsoft.com/office/officeart/2005/8/layout/hierarchy2"/>
    <dgm:cxn modelId="{79D14D55-3853-ED45-845E-76256E2CBC53}" type="presParOf" srcId="{9CD6A8F4-BB6D-FE49-BFD8-3808277BF1D5}" destId="{A45DBD90-73C9-2640-8456-29D5E40EEF9A}" srcOrd="7" destOrd="0" presId="urn:microsoft.com/office/officeart/2005/8/layout/hierarchy2"/>
    <dgm:cxn modelId="{70185536-316B-124D-B7F8-1190141AB9EE}" type="presParOf" srcId="{A45DBD90-73C9-2640-8456-29D5E40EEF9A}" destId="{A369CA60-41C3-E54F-9155-F80FB34A3E6B}" srcOrd="0" destOrd="0" presId="urn:microsoft.com/office/officeart/2005/8/layout/hierarchy2"/>
    <dgm:cxn modelId="{FE4BE9AA-D64F-3A4D-9EAB-349553E5A6FF}" type="presParOf" srcId="{A45DBD90-73C9-2640-8456-29D5E40EEF9A}" destId="{FD58E1D3-8B44-0D49-BE98-5A4D3438696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B759FC-826E-3344-9476-4A3571886716}" type="doc">
      <dgm:prSet loTypeId="urn:microsoft.com/office/officeart/2005/8/layout/hierarchy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FE50F14-E610-DD4F-8548-460B9C3472BE}">
      <dgm:prSet phldrT="[Testo]"/>
      <dgm:spPr>
        <a:solidFill>
          <a:schemeClr val="accent3"/>
        </a:solidFill>
      </dgm:spPr>
      <dgm:t>
        <a:bodyPr/>
        <a:lstStyle/>
        <a:p>
          <a:r>
            <a:rPr lang="it-IT" dirty="0"/>
            <a:t>GIURISDIZIONE</a:t>
          </a:r>
        </a:p>
      </dgm:t>
    </dgm:pt>
    <dgm:pt modelId="{2735207E-977A-234E-A01B-FCE36899A0B0}" type="parTrans" cxnId="{F91D634B-CA56-D340-9F0A-4F11AE7D15D9}">
      <dgm:prSet/>
      <dgm:spPr/>
      <dgm:t>
        <a:bodyPr/>
        <a:lstStyle/>
        <a:p>
          <a:endParaRPr lang="it-IT"/>
        </a:p>
      </dgm:t>
    </dgm:pt>
    <dgm:pt modelId="{5DC32BBC-C6C2-BF46-9331-E6B5DAF373C8}" type="sibTrans" cxnId="{F91D634B-CA56-D340-9F0A-4F11AE7D15D9}">
      <dgm:prSet/>
      <dgm:spPr/>
      <dgm:t>
        <a:bodyPr/>
        <a:lstStyle/>
        <a:p>
          <a:endParaRPr lang="it-IT"/>
        </a:p>
      </dgm:t>
    </dgm:pt>
    <dgm:pt modelId="{1E09A58A-49B3-6843-98C8-117632AE4810}" type="asst">
      <dgm:prSet phldrT="[Testo]"/>
      <dgm:spPr>
        <a:solidFill>
          <a:srgbClr val="00B0F0"/>
        </a:solidFill>
      </dgm:spPr>
      <dgm:t>
        <a:bodyPr/>
        <a:lstStyle/>
        <a:p>
          <a:r>
            <a:rPr lang="it-IT" dirty="0"/>
            <a:t>DOMICILIO</a:t>
          </a:r>
        </a:p>
      </dgm:t>
    </dgm:pt>
    <dgm:pt modelId="{30CA0D91-C467-9645-A463-2067E18B2835}" type="parTrans" cxnId="{47B91649-D499-B84C-8F68-F27016E7193C}">
      <dgm:prSet/>
      <dgm:spPr/>
      <dgm:t>
        <a:bodyPr/>
        <a:lstStyle/>
        <a:p>
          <a:endParaRPr lang="it-IT"/>
        </a:p>
      </dgm:t>
    </dgm:pt>
    <dgm:pt modelId="{519C4C90-07FC-C747-BABC-FCD4DF4119BC}" type="sibTrans" cxnId="{47B91649-D499-B84C-8F68-F27016E7193C}">
      <dgm:prSet/>
      <dgm:spPr/>
      <dgm:t>
        <a:bodyPr/>
        <a:lstStyle/>
        <a:p>
          <a:endParaRPr lang="it-IT"/>
        </a:p>
      </dgm:t>
    </dgm:pt>
    <dgm:pt modelId="{9E4CA546-A3B3-184F-BC21-4ED2CF2BB8CB}" type="asst">
      <dgm:prSet phldrT="[Testo]"/>
      <dgm:spPr>
        <a:solidFill>
          <a:srgbClr val="FFC000"/>
        </a:solidFill>
      </dgm:spPr>
      <dgm:t>
        <a:bodyPr/>
        <a:lstStyle/>
        <a:p>
          <a:r>
            <a:rPr lang="it-IT" dirty="0"/>
            <a:t>COMPETENZE SPECIALI</a:t>
          </a:r>
        </a:p>
      </dgm:t>
    </dgm:pt>
    <dgm:pt modelId="{EF1DD9C7-93AF-C344-89B9-800D86943435}" type="parTrans" cxnId="{D9CD447F-7717-6946-B496-C1AECA5A37BA}">
      <dgm:prSet/>
      <dgm:spPr/>
      <dgm:t>
        <a:bodyPr/>
        <a:lstStyle/>
        <a:p>
          <a:endParaRPr lang="it-IT"/>
        </a:p>
      </dgm:t>
    </dgm:pt>
    <dgm:pt modelId="{6F12CCFD-F1F5-E142-94E7-52F5731ABF29}" type="sibTrans" cxnId="{D9CD447F-7717-6946-B496-C1AECA5A37BA}">
      <dgm:prSet/>
      <dgm:spPr/>
      <dgm:t>
        <a:bodyPr/>
        <a:lstStyle/>
        <a:p>
          <a:endParaRPr lang="it-IT"/>
        </a:p>
      </dgm:t>
    </dgm:pt>
    <dgm:pt modelId="{3F6BF8D7-E157-F747-AD87-219C7403B4DD}" type="asst">
      <dgm:prSet phldrT="[Testo]" custT="1"/>
      <dgm:spPr>
        <a:solidFill>
          <a:schemeClr val="accent2"/>
        </a:solidFill>
      </dgm:spPr>
      <dgm:t>
        <a:bodyPr/>
        <a:lstStyle/>
        <a:p>
          <a:r>
            <a:rPr lang="it-IT" sz="1800" dirty="0"/>
            <a:t>COMPETENZE ESCLUSIVE</a:t>
          </a:r>
        </a:p>
      </dgm:t>
    </dgm:pt>
    <dgm:pt modelId="{FD0F700C-A7DA-3545-A834-ECE2BFB3A0CE}" type="parTrans" cxnId="{6EBAABAC-4908-2C4F-8287-1C2F270BE739}">
      <dgm:prSet/>
      <dgm:spPr/>
      <dgm:t>
        <a:bodyPr/>
        <a:lstStyle/>
        <a:p>
          <a:r>
            <a:rPr lang="it-IT" dirty="0"/>
            <a:t>X</a:t>
          </a:r>
        </a:p>
      </dgm:t>
    </dgm:pt>
    <dgm:pt modelId="{6B98F846-3F59-804C-8DA6-0FA7CCF290FE}" type="sibTrans" cxnId="{6EBAABAC-4908-2C4F-8287-1C2F270BE739}">
      <dgm:prSet/>
      <dgm:spPr/>
      <dgm:t>
        <a:bodyPr/>
        <a:lstStyle/>
        <a:p>
          <a:endParaRPr lang="it-IT"/>
        </a:p>
      </dgm:t>
    </dgm:pt>
    <dgm:pt modelId="{4808F046-A42E-174E-8FD2-B6D65821889F}" type="asst">
      <dgm:prSet phldrT="[Testo]"/>
      <dgm:spPr>
        <a:solidFill>
          <a:srgbClr val="0070C0"/>
        </a:solidFill>
      </dgm:spPr>
      <dgm:t>
        <a:bodyPr/>
        <a:lstStyle/>
        <a:p>
          <a:r>
            <a:rPr lang="it-IT" dirty="0"/>
            <a:t>CONTR. DEBOLI</a:t>
          </a:r>
        </a:p>
      </dgm:t>
    </dgm:pt>
    <dgm:pt modelId="{295C472E-D69F-164E-892F-8A96DB0B1795}" type="parTrans" cxnId="{14564A15-DB09-6345-9D8C-D4536F92AAE5}">
      <dgm:prSet/>
      <dgm:spPr/>
      <dgm:t>
        <a:bodyPr/>
        <a:lstStyle/>
        <a:p>
          <a:endParaRPr lang="it-IT"/>
        </a:p>
      </dgm:t>
    </dgm:pt>
    <dgm:pt modelId="{4DDB6922-F281-E845-86D9-1417D111EB34}" type="sibTrans" cxnId="{14564A15-DB09-6345-9D8C-D4536F92AAE5}">
      <dgm:prSet/>
      <dgm:spPr/>
      <dgm:t>
        <a:bodyPr/>
        <a:lstStyle/>
        <a:p>
          <a:endParaRPr lang="it-IT"/>
        </a:p>
      </dgm:t>
    </dgm:pt>
    <dgm:pt modelId="{303E5FDE-6F77-A043-943C-5055272312A3}" type="pres">
      <dgm:prSet presAssocID="{4DB759FC-826E-3344-9476-4A357188671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E10BC89-6DD5-9041-84EC-210579F1BCCA}" type="pres">
      <dgm:prSet presAssocID="{BFE50F14-E610-DD4F-8548-460B9C3472BE}" presName="root1" presStyleCnt="0"/>
      <dgm:spPr/>
    </dgm:pt>
    <dgm:pt modelId="{4C384BDE-F4B9-C54D-9404-0718767FCBA4}" type="pres">
      <dgm:prSet presAssocID="{BFE50F14-E610-DD4F-8548-460B9C3472BE}" presName="LevelOneTextNode" presStyleLbl="node0" presStyleIdx="0" presStyleCnt="1">
        <dgm:presLayoutVars>
          <dgm:chPref val="3"/>
        </dgm:presLayoutVars>
      </dgm:prSet>
      <dgm:spPr/>
    </dgm:pt>
    <dgm:pt modelId="{9CD6A8F4-BB6D-FE49-BFD8-3808277BF1D5}" type="pres">
      <dgm:prSet presAssocID="{BFE50F14-E610-DD4F-8548-460B9C3472BE}" presName="level2hierChild" presStyleCnt="0"/>
      <dgm:spPr/>
    </dgm:pt>
    <dgm:pt modelId="{2C91F184-A551-B946-822C-6837C7CE75F8}" type="pres">
      <dgm:prSet presAssocID="{30CA0D91-C467-9645-A463-2067E18B2835}" presName="conn2-1" presStyleLbl="parChTrans1D2" presStyleIdx="0" presStyleCnt="4"/>
      <dgm:spPr/>
    </dgm:pt>
    <dgm:pt modelId="{455D4174-B555-A04D-951E-80A75E08768D}" type="pres">
      <dgm:prSet presAssocID="{30CA0D91-C467-9645-A463-2067E18B2835}" presName="connTx" presStyleLbl="parChTrans1D2" presStyleIdx="0" presStyleCnt="4"/>
      <dgm:spPr/>
    </dgm:pt>
    <dgm:pt modelId="{00A40271-99AF-BE4D-8EC3-B6F9F41DA757}" type="pres">
      <dgm:prSet presAssocID="{1E09A58A-49B3-6843-98C8-117632AE4810}" presName="root2" presStyleCnt="0"/>
      <dgm:spPr/>
    </dgm:pt>
    <dgm:pt modelId="{1F5E06F2-CD9C-1E4E-B291-BBA13CE4AEEC}" type="pres">
      <dgm:prSet presAssocID="{1E09A58A-49B3-6843-98C8-117632AE4810}" presName="LevelTwoTextNode" presStyleLbl="asst1" presStyleIdx="0" presStyleCnt="4">
        <dgm:presLayoutVars>
          <dgm:chPref val="3"/>
        </dgm:presLayoutVars>
      </dgm:prSet>
      <dgm:spPr/>
    </dgm:pt>
    <dgm:pt modelId="{3BC28167-ADBB-3644-BC2D-4BE1C93F413E}" type="pres">
      <dgm:prSet presAssocID="{1E09A58A-49B3-6843-98C8-117632AE4810}" presName="level3hierChild" presStyleCnt="0"/>
      <dgm:spPr/>
    </dgm:pt>
    <dgm:pt modelId="{321BDC65-1BD8-1947-A9C1-E888A8D08DD6}" type="pres">
      <dgm:prSet presAssocID="{EF1DD9C7-93AF-C344-89B9-800D86943435}" presName="conn2-1" presStyleLbl="parChTrans1D2" presStyleIdx="1" presStyleCnt="4"/>
      <dgm:spPr/>
    </dgm:pt>
    <dgm:pt modelId="{DC6880B9-C8FB-AA40-8E8C-40C262CAE5B2}" type="pres">
      <dgm:prSet presAssocID="{EF1DD9C7-93AF-C344-89B9-800D86943435}" presName="connTx" presStyleLbl="parChTrans1D2" presStyleIdx="1" presStyleCnt="4"/>
      <dgm:spPr/>
    </dgm:pt>
    <dgm:pt modelId="{28BB634E-2F3E-9F48-B73A-2D1C0FBBB253}" type="pres">
      <dgm:prSet presAssocID="{9E4CA546-A3B3-184F-BC21-4ED2CF2BB8CB}" presName="root2" presStyleCnt="0"/>
      <dgm:spPr/>
    </dgm:pt>
    <dgm:pt modelId="{A76AAF36-7C62-BE4A-A24A-E901C0F111A6}" type="pres">
      <dgm:prSet presAssocID="{9E4CA546-A3B3-184F-BC21-4ED2CF2BB8CB}" presName="LevelTwoTextNode" presStyleLbl="asst1" presStyleIdx="1" presStyleCnt="4">
        <dgm:presLayoutVars>
          <dgm:chPref val="3"/>
        </dgm:presLayoutVars>
      </dgm:prSet>
      <dgm:spPr/>
    </dgm:pt>
    <dgm:pt modelId="{67D9E96B-0B49-7C48-9CFF-81EE05AC7A0E}" type="pres">
      <dgm:prSet presAssocID="{9E4CA546-A3B3-184F-BC21-4ED2CF2BB8CB}" presName="level3hierChild" presStyleCnt="0"/>
      <dgm:spPr/>
    </dgm:pt>
    <dgm:pt modelId="{91A4DA38-ABB7-A54B-8636-2D38A83CFC5D}" type="pres">
      <dgm:prSet presAssocID="{FD0F700C-A7DA-3545-A834-ECE2BFB3A0CE}" presName="conn2-1" presStyleLbl="parChTrans1D2" presStyleIdx="2" presStyleCnt="4" custScaleX="2000000" custScaleY="260458"/>
      <dgm:spPr/>
    </dgm:pt>
    <dgm:pt modelId="{47CEBD43-95F8-D24D-8E54-594C94E56C40}" type="pres">
      <dgm:prSet presAssocID="{FD0F700C-A7DA-3545-A834-ECE2BFB3A0CE}" presName="connTx" presStyleLbl="parChTrans1D2" presStyleIdx="2" presStyleCnt="4"/>
      <dgm:spPr/>
    </dgm:pt>
    <dgm:pt modelId="{4647A419-6109-9248-8196-35C09E0688C5}" type="pres">
      <dgm:prSet presAssocID="{3F6BF8D7-E157-F747-AD87-219C7403B4DD}" presName="root2" presStyleCnt="0"/>
      <dgm:spPr/>
    </dgm:pt>
    <dgm:pt modelId="{37DBB43F-CFE3-704B-9E94-1E8339A78074}" type="pres">
      <dgm:prSet presAssocID="{3F6BF8D7-E157-F747-AD87-219C7403B4DD}" presName="LevelTwoTextNode" presStyleLbl="asst1" presStyleIdx="2" presStyleCnt="4" custAng="2006443" custLinFactY="-17424" custLinFactNeighborX="-84523" custLinFactNeighborY="-100000">
        <dgm:presLayoutVars>
          <dgm:chPref val="3"/>
        </dgm:presLayoutVars>
      </dgm:prSet>
      <dgm:spPr/>
    </dgm:pt>
    <dgm:pt modelId="{B07A1E1D-4936-F746-A458-A1FDE49A12C0}" type="pres">
      <dgm:prSet presAssocID="{3F6BF8D7-E157-F747-AD87-219C7403B4DD}" presName="level3hierChild" presStyleCnt="0"/>
      <dgm:spPr/>
    </dgm:pt>
    <dgm:pt modelId="{386ED1F6-7693-0447-AFCA-D7EAB8C40D96}" type="pres">
      <dgm:prSet presAssocID="{295C472E-D69F-164E-892F-8A96DB0B1795}" presName="conn2-1" presStyleLbl="parChTrans1D2" presStyleIdx="3" presStyleCnt="4"/>
      <dgm:spPr/>
    </dgm:pt>
    <dgm:pt modelId="{54FE6E58-13D6-9B40-B0AD-1E6359A5402A}" type="pres">
      <dgm:prSet presAssocID="{295C472E-D69F-164E-892F-8A96DB0B1795}" presName="connTx" presStyleLbl="parChTrans1D2" presStyleIdx="3" presStyleCnt="4"/>
      <dgm:spPr/>
    </dgm:pt>
    <dgm:pt modelId="{A45DBD90-73C9-2640-8456-29D5E40EEF9A}" type="pres">
      <dgm:prSet presAssocID="{4808F046-A42E-174E-8FD2-B6D65821889F}" presName="root2" presStyleCnt="0"/>
      <dgm:spPr/>
    </dgm:pt>
    <dgm:pt modelId="{A369CA60-41C3-E54F-9155-F80FB34A3E6B}" type="pres">
      <dgm:prSet presAssocID="{4808F046-A42E-174E-8FD2-B6D65821889F}" presName="LevelTwoTextNode" presStyleLbl="asst1" presStyleIdx="3" presStyleCnt="4">
        <dgm:presLayoutVars>
          <dgm:chPref val="3"/>
        </dgm:presLayoutVars>
      </dgm:prSet>
      <dgm:spPr/>
    </dgm:pt>
    <dgm:pt modelId="{FD58E1D3-8B44-0D49-BE98-5A4D34386961}" type="pres">
      <dgm:prSet presAssocID="{4808F046-A42E-174E-8FD2-B6D65821889F}" presName="level3hierChild" presStyleCnt="0"/>
      <dgm:spPr/>
    </dgm:pt>
  </dgm:ptLst>
  <dgm:cxnLst>
    <dgm:cxn modelId="{39053011-4B16-CB45-888D-FD1F8DF45BEF}" type="presOf" srcId="{30CA0D91-C467-9645-A463-2067E18B2835}" destId="{455D4174-B555-A04D-951E-80A75E08768D}" srcOrd="1" destOrd="0" presId="urn:microsoft.com/office/officeart/2005/8/layout/hierarchy2"/>
    <dgm:cxn modelId="{14564A15-DB09-6345-9D8C-D4536F92AAE5}" srcId="{BFE50F14-E610-DD4F-8548-460B9C3472BE}" destId="{4808F046-A42E-174E-8FD2-B6D65821889F}" srcOrd="3" destOrd="0" parTransId="{295C472E-D69F-164E-892F-8A96DB0B1795}" sibTransId="{4DDB6922-F281-E845-86D9-1417D111EB34}"/>
    <dgm:cxn modelId="{398DF322-1EB3-3744-A48F-AF70FF2500F2}" type="presOf" srcId="{1E09A58A-49B3-6843-98C8-117632AE4810}" destId="{1F5E06F2-CD9C-1E4E-B291-BBA13CE4AEEC}" srcOrd="0" destOrd="0" presId="urn:microsoft.com/office/officeart/2005/8/layout/hierarchy2"/>
    <dgm:cxn modelId="{6D512E23-A0FC-FB46-9993-7A4FEB982096}" type="presOf" srcId="{FD0F700C-A7DA-3545-A834-ECE2BFB3A0CE}" destId="{91A4DA38-ABB7-A54B-8636-2D38A83CFC5D}" srcOrd="0" destOrd="0" presId="urn:microsoft.com/office/officeart/2005/8/layout/hierarchy2"/>
    <dgm:cxn modelId="{59189D3C-2ACB-4645-BEA1-FDBA3C99CB9D}" type="presOf" srcId="{4DB759FC-826E-3344-9476-4A3571886716}" destId="{303E5FDE-6F77-A043-943C-5055272312A3}" srcOrd="0" destOrd="0" presId="urn:microsoft.com/office/officeart/2005/8/layout/hierarchy2"/>
    <dgm:cxn modelId="{47B91649-D499-B84C-8F68-F27016E7193C}" srcId="{BFE50F14-E610-DD4F-8548-460B9C3472BE}" destId="{1E09A58A-49B3-6843-98C8-117632AE4810}" srcOrd="0" destOrd="0" parTransId="{30CA0D91-C467-9645-A463-2067E18B2835}" sibTransId="{519C4C90-07FC-C747-BABC-FCD4DF4119BC}"/>
    <dgm:cxn modelId="{F91D634B-CA56-D340-9F0A-4F11AE7D15D9}" srcId="{4DB759FC-826E-3344-9476-4A3571886716}" destId="{BFE50F14-E610-DD4F-8548-460B9C3472BE}" srcOrd="0" destOrd="0" parTransId="{2735207E-977A-234E-A01B-FCE36899A0B0}" sibTransId="{5DC32BBC-C6C2-BF46-9331-E6B5DAF373C8}"/>
    <dgm:cxn modelId="{B1B8D156-B700-A542-8BDD-1221C4F50C12}" type="presOf" srcId="{4808F046-A42E-174E-8FD2-B6D65821889F}" destId="{A369CA60-41C3-E54F-9155-F80FB34A3E6B}" srcOrd="0" destOrd="0" presId="urn:microsoft.com/office/officeart/2005/8/layout/hierarchy2"/>
    <dgm:cxn modelId="{2D25A759-C816-A441-BB20-DAADFEF1BE4F}" type="presOf" srcId="{9E4CA546-A3B3-184F-BC21-4ED2CF2BB8CB}" destId="{A76AAF36-7C62-BE4A-A24A-E901C0F111A6}" srcOrd="0" destOrd="0" presId="urn:microsoft.com/office/officeart/2005/8/layout/hierarchy2"/>
    <dgm:cxn modelId="{7C57EE69-6A9C-6943-9291-D47210826BE8}" type="presOf" srcId="{3F6BF8D7-E157-F747-AD87-219C7403B4DD}" destId="{37DBB43F-CFE3-704B-9E94-1E8339A78074}" srcOrd="0" destOrd="0" presId="urn:microsoft.com/office/officeart/2005/8/layout/hierarchy2"/>
    <dgm:cxn modelId="{D9CD447F-7717-6946-B496-C1AECA5A37BA}" srcId="{BFE50F14-E610-DD4F-8548-460B9C3472BE}" destId="{9E4CA546-A3B3-184F-BC21-4ED2CF2BB8CB}" srcOrd="1" destOrd="0" parTransId="{EF1DD9C7-93AF-C344-89B9-800D86943435}" sibTransId="{6F12CCFD-F1F5-E142-94E7-52F5731ABF29}"/>
    <dgm:cxn modelId="{3E027989-CEA2-174D-87D2-5579FCF18C1A}" type="presOf" srcId="{BFE50F14-E610-DD4F-8548-460B9C3472BE}" destId="{4C384BDE-F4B9-C54D-9404-0718767FCBA4}" srcOrd="0" destOrd="0" presId="urn:microsoft.com/office/officeart/2005/8/layout/hierarchy2"/>
    <dgm:cxn modelId="{1F450F8B-DB29-F948-9276-B185739BB688}" type="presOf" srcId="{EF1DD9C7-93AF-C344-89B9-800D86943435}" destId="{321BDC65-1BD8-1947-A9C1-E888A8D08DD6}" srcOrd="0" destOrd="0" presId="urn:microsoft.com/office/officeart/2005/8/layout/hierarchy2"/>
    <dgm:cxn modelId="{0F310693-466B-F141-A371-CABF133BB645}" type="presOf" srcId="{295C472E-D69F-164E-892F-8A96DB0B1795}" destId="{54FE6E58-13D6-9B40-B0AD-1E6359A5402A}" srcOrd="1" destOrd="0" presId="urn:microsoft.com/office/officeart/2005/8/layout/hierarchy2"/>
    <dgm:cxn modelId="{9E5DB6A8-E807-B540-9C23-CA0D0C9A838F}" type="presOf" srcId="{EF1DD9C7-93AF-C344-89B9-800D86943435}" destId="{DC6880B9-C8FB-AA40-8E8C-40C262CAE5B2}" srcOrd="1" destOrd="0" presId="urn:microsoft.com/office/officeart/2005/8/layout/hierarchy2"/>
    <dgm:cxn modelId="{C0045CA9-42B4-FD43-AC2C-C99C0611AB42}" type="presOf" srcId="{FD0F700C-A7DA-3545-A834-ECE2BFB3A0CE}" destId="{47CEBD43-95F8-D24D-8E54-594C94E56C40}" srcOrd="1" destOrd="0" presId="urn:microsoft.com/office/officeart/2005/8/layout/hierarchy2"/>
    <dgm:cxn modelId="{6EBAABAC-4908-2C4F-8287-1C2F270BE739}" srcId="{BFE50F14-E610-DD4F-8548-460B9C3472BE}" destId="{3F6BF8D7-E157-F747-AD87-219C7403B4DD}" srcOrd="2" destOrd="0" parTransId="{FD0F700C-A7DA-3545-A834-ECE2BFB3A0CE}" sibTransId="{6B98F846-3F59-804C-8DA6-0FA7CCF290FE}"/>
    <dgm:cxn modelId="{9EA750B2-53D9-EF44-8563-87B854A6F080}" type="presOf" srcId="{295C472E-D69F-164E-892F-8A96DB0B1795}" destId="{386ED1F6-7693-0447-AFCA-D7EAB8C40D96}" srcOrd="0" destOrd="0" presId="urn:microsoft.com/office/officeart/2005/8/layout/hierarchy2"/>
    <dgm:cxn modelId="{F5194ADB-1927-374C-BAFA-FE46BB63D869}" type="presOf" srcId="{30CA0D91-C467-9645-A463-2067E18B2835}" destId="{2C91F184-A551-B946-822C-6837C7CE75F8}" srcOrd="0" destOrd="0" presId="urn:microsoft.com/office/officeart/2005/8/layout/hierarchy2"/>
    <dgm:cxn modelId="{82507C59-E24E-2C48-B2A8-F2FF047139B8}" type="presParOf" srcId="{303E5FDE-6F77-A043-943C-5055272312A3}" destId="{AE10BC89-6DD5-9041-84EC-210579F1BCCA}" srcOrd="0" destOrd="0" presId="urn:microsoft.com/office/officeart/2005/8/layout/hierarchy2"/>
    <dgm:cxn modelId="{873CFFDE-FF5C-A44E-8DA3-E55E97F55F26}" type="presParOf" srcId="{AE10BC89-6DD5-9041-84EC-210579F1BCCA}" destId="{4C384BDE-F4B9-C54D-9404-0718767FCBA4}" srcOrd="0" destOrd="0" presId="urn:microsoft.com/office/officeart/2005/8/layout/hierarchy2"/>
    <dgm:cxn modelId="{3762D79C-BDAC-4E4A-81D8-50E335686885}" type="presParOf" srcId="{AE10BC89-6DD5-9041-84EC-210579F1BCCA}" destId="{9CD6A8F4-BB6D-FE49-BFD8-3808277BF1D5}" srcOrd="1" destOrd="0" presId="urn:microsoft.com/office/officeart/2005/8/layout/hierarchy2"/>
    <dgm:cxn modelId="{24BB5E94-7D75-7440-8717-5A7DD92B7DF2}" type="presParOf" srcId="{9CD6A8F4-BB6D-FE49-BFD8-3808277BF1D5}" destId="{2C91F184-A551-B946-822C-6837C7CE75F8}" srcOrd="0" destOrd="0" presId="urn:microsoft.com/office/officeart/2005/8/layout/hierarchy2"/>
    <dgm:cxn modelId="{1F48B106-A0BF-9946-A62E-416F993F4A3E}" type="presParOf" srcId="{2C91F184-A551-B946-822C-6837C7CE75F8}" destId="{455D4174-B555-A04D-951E-80A75E08768D}" srcOrd="0" destOrd="0" presId="urn:microsoft.com/office/officeart/2005/8/layout/hierarchy2"/>
    <dgm:cxn modelId="{588C76ED-182C-C041-ABE5-A7E2871922F6}" type="presParOf" srcId="{9CD6A8F4-BB6D-FE49-BFD8-3808277BF1D5}" destId="{00A40271-99AF-BE4D-8EC3-B6F9F41DA757}" srcOrd="1" destOrd="0" presId="urn:microsoft.com/office/officeart/2005/8/layout/hierarchy2"/>
    <dgm:cxn modelId="{0A02F35E-FFA7-EC42-A16A-325E97B39ED1}" type="presParOf" srcId="{00A40271-99AF-BE4D-8EC3-B6F9F41DA757}" destId="{1F5E06F2-CD9C-1E4E-B291-BBA13CE4AEEC}" srcOrd="0" destOrd="0" presId="urn:microsoft.com/office/officeart/2005/8/layout/hierarchy2"/>
    <dgm:cxn modelId="{4535B882-5CB5-2B40-ACF7-311D7BCDA8CE}" type="presParOf" srcId="{00A40271-99AF-BE4D-8EC3-B6F9F41DA757}" destId="{3BC28167-ADBB-3644-BC2D-4BE1C93F413E}" srcOrd="1" destOrd="0" presId="urn:microsoft.com/office/officeart/2005/8/layout/hierarchy2"/>
    <dgm:cxn modelId="{357272C9-3DF6-AA45-BB9A-E222C2B30B1C}" type="presParOf" srcId="{9CD6A8F4-BB6D-FE49-BFD8-3808277BF1D5}" destId="{321BDC65-1BD8-1947-A9C1-E888A8D08DD6}" srcOrd="2" destOrd="0" presId="urn:microsoft.com/office/officeart/2005/8/layout/hierarchy2"/>
    <dgm:cxn modelId="{D2FA987D-11F2-924E-A68B-FCF84FAA7C40}" type="presParOf" srcId="{321BDC65-1BD8-1947-A9C1-E888A8D08DD6}" destId="{DC6880B9-C8FB-AA40-8E8C-40C262CAE5B2}" srcOrd="0" destOrd="0" presId="urn:microsoft.com/office/officeart/2005/8/layout/hierarchy2"/>
    <dgm:cxn modelId="{5D3E913A-9F0C-0F4A-840A-AE910B6D9D37}" type="presParOf" srcId="{9CD6A8F4-BB6D-FE49-BFD8-3808277BF1D5}" destId="{28BB634E-2F3E-9F48-B73A-2D1C0FBBB253}" srcOrd="3" destOrd="0" presId="urn:microsoft.com/office/officeart/2005/8/layout/hierarchy2"/>
    <dgm:cxn modelId="{E85E0385-89D2-4D4A-AEE3-967777EC1373}" type="presParOf" srcId="{28BB634E-2F3E-9F48-B73A-2D1C0FBBB253}" destId="{A76AAF36-7C62-BE4A-A24A-E901C0F111A6}" srcOrd="0" destOrd="0" presId="urn:microsoft.com/office/officeart/2005/8/layout/hierarchy2"/>
    <dgm:cxn modelId="{943EE46B-EFB1-1E4B-892B-C740778108EC}" type="presParOf" srcId="{28BB634E-2F3E-9F48-B73A-2D1C0FBBB253}" destId="{67D9E96B-0B49-7C48-9CFF-81EE05AC7A0E}" srcOrd="1" destOrd="0" presId="urn:microsoft.com/office/officeart/2005/8/layout/hierarchy2"/>
    <dgm:cxn modelId="{A78C19B1-FA46-0447-931A-3803BE1224E6}" type="presParOf" srcId="{9CD6A8F4-BB6D-FE49-BFD8-3808277BF1D5}" destId="{91A4DA38-ABB7-A54B-8636-2D38A83CFC5D}" srcOrd="4" destOrd="0" presId="urn:microsoft.com/office/officeart/2005/8/layout/hierarchy2"/>
    <dgm:cxn modelId="{08136BD1-3FA8-4E4C-BB3B-A55666A6AFC6}" type="presParOf" srcId="{91A4DA38-ABB7-A54B-8636-2D38A83CFC5D}" destId="{47CEBD43-95F8-D24D-8E54-594C94E56C40}" srcOrd="0" destOrd="0" presId="urn:microsoft.com/office/officeart/2005/8/layout/hierarchy2"/>
    <dgm:cxn modelId="{E33818FD-F1AC-574B-9492-75BEFD0734B3}" type="presParOf" srcId="{9CD6A8F4-BB6D-FE49-BFD8-3808277BF1D5}" destId="{4647A419-6109-9248-8196-35C09E0688C5}" srcOrd="5" destOrd="0" presId="urn:microsoft.com/office/officeart/2005/8/layout/hierarchy2"/>
    <dgm:cxn modelId="{F9ADAF4D-4747-8C41-9EB9-96FBE6013FE6}" type="presParOf" srcId="{4647A419-6109-9248-8196-35C09E0688C5}" destId="{37DBB43F-CFE3-704B-9E94-1E8339A78074}" srcOrd="0" destOrd="0" presId="urn:microsoft.com/office/officeart/2005/8/layout/hierarchy2"/>
    <dgm:cxn modelId="{54B71FA2-1A5C-3A48-A91C-A29AB47ABE67}" type="presParOf" srcId="{4647A419-6109-9248-8196-35C09E0688C5}" destId="{B07A1E1D-4936-F746-A458-A1FDE49A12C0}" srcOrd="1" destOrd="0" presId="urn:microsoft.com/office/officeart/2005/8/layout/hierarchy2"/>
    <dgm:cxn modelId="{AFB6BA60-5316-284C-AEC9-D8A8BECFF908}" type="presParOf" srcId="{9CD6A8F4-BB6D-FE49-BFD8-3808277BF1D5}" destId="{386ED1F6-7693-0447-AFCA-D7EAB8C40D96}" srcOrd="6" destOrd="0" presId="urn:microsoft.com/office/officeart/2005/8/layout/hierarchy2"/>
    <dgm:cxn modelId="{758AAA1D-861C-D345-AC70-A8D7723EA5A5}" type="presParOf" srcId="{386ED1F6-7693-0447-AFCA-D7EAB8C40D96}" destId="{54FE6E58-13D6-9B40-B0AD-1E6359A5402A}" srcOrd="0" destOrd="0" presId="urn:microsoft.com/office/officeart/2005/8/layout/hierarchy2"/>
    <dgm:cxn modelId="{79D14D55-3853-ED45-845E-76256E2CBC53}" type="presParOf" srcId="{9CD6A8F4-BB6D-FE49-BFD8-3808277BF1D5}" destId="{A45DBD90-73C9-2640-8456-29D5E40EEF9A}" srcOrd="7" destOrd="0" presId="urn:microsoft.com/office/officeart/2005/8/layout/hierarchy2"/>
    <dgm:cxn modelId="{70185536-316B-124D-B7F8-1190141AB9EE}" type="presParOf" srcId="{A45DBD90-73C9-2640-8456-29D5E40EEF9A}" destId="{A369CA60-41C3-E54F-9155-F80FB34A3E6B}" srcOrd="0" destOrd="0" presId="urn:microsoft.com/office/officeart/2005/8/layout/hierarchy2"/>
    <dgm:cxn modelId="{FE4BE9AA-D64F-3A4D-9EAB-349553E5A6FF}" type="presParOf" srcId="{A45DBD90-73C9-2640-8456-29D5E40EEF9A}" destId="{FD58E1D3-8B44-0D49-BE98-5A4D3438696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DB759FC-826E-3344-9476-4A3571886716}" type="doc">
      <dgm:prSet loTypeId="urn:microsoft.com/office/officeart/2005/8/layout/hierarchy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FE50F14-E610-DD4F-8548-460B9C3472BE}">
      <dgm:prSet phldrT="[Testo]"/>
      <dgm:spPr>
        <a:solidFill>
          <a:schemeClr val="accent3"/>
        </a:solidFill>
      </dgm:spPr>
      <dgm:t>
        <a:bodyPr/>
        <a:lstStyle/>
        <a:p>
          <a:r>
            <a:rPr lang="it-IT" dirty="0"/>
            <a:t>GIURISDIZIONE</a:t>
          </a:r>
        </a:p>
      </dgm:t>
    </dgm:pt>
    <dgm:pt modelId="{2735207E-977A-234E-A01B-FCE36899A0B0}" type="parTrans" cxnId="{F91D634B-CA56-D340-9F0A-4F11AE7D15D9}">
      <dgm:prSet/>
      <dgm:spPr/>
      <dgm:t>
        <a:bodyPr/>
        <a:lstStyle/>
        <a:p>
          <a:endParaRPr lang="it-IT"/>
        </a:p>
      </dgm:t>
    </dgm:pt>
    <dgm:pt modelId="{5DC32BBC-C6C2-BF46-9331-E6B5DAF373C8}" type="sibTrans" cxnId="{F91D634B-CA56-D340-9F0A-4F11AE7D15D9}">
      <dgm:prSet/>
      <dgm:spPr/>
      <dgm:t>
        <a:bodyPr/>
        <a:lstStyle/>
        <a:p>
          <a:endParaRPr lang="it-IT"/>
        </a:p>
      </dgm:t>
    </dgm:pt>
    <dgm:pt modelId="{1E09A58A-49B3-6843-98C8-117632AE4810}" type="asst">
      <dgm:prSet phldrT="[Testo]"/>
      <dgm:spPr>
        <a:solidFill>
          <a:srgbClr val="00B0F0"/>
        </a:solidFill>
      </dgm:spPr>
      <dgm:t>
        <a:bodyPr/>
        <a:lstStyle/>
        <a:p>
          <a:r>
            <a:rPr lang="it-IT" dirty="0"/>
            <a:t>DOMICILIO</a:t>
          </a:r>
        </a:p>
      </dgm:t>
    </dgm:pt>
    <dgm:pt modelId="{30CA0D91-C467-9645-A463-2067E18B2835}" type="parTrans" cxnId="{47B91649-D499-B84C-8F68-F27016E7193C}">
      <dgm:prSet/>
      <dgm:spPr/>
      <dgm:t>
        <a:bodyPr/>
        <a:lstStyle/>
        <a:p>
          <a:endParaRPr lang="it-IT"/>
        </a:p>
      </dgm:t>
    </dgm:pt>
    <dgm:pt modelId="{519C4C90-07FC-C747-BABC-FCD4DF4119BC}" type="sibTrans" cxnId="{47B91649-D499-B84C-8F68-F27016E7193C}">
      <dgm:prSet/>
      <dgm:spPr/>
      <dgm:t>
        <a:bodyPr/>
        <a:lstStyle/>
        <a:p>
          <a:endParaRPr lang="it-IT"/>
        </a:p>
      </dgm:t>
    </dgm:pt>
    <dgm:pt modelId="{9E4CA546-A3B3-184F-BC21-4ED2CF2BB8CB}" type="asst">
      <dgm:prSet phldrT="[Testo]"/>
      <dgm:spPr>
        <a:solidFill>
          <a:srgbClr val="FFC000"/>
        </a:solidFill>
      </dgm:spPr>
      <dgm:t>
        <a:bodyPr/>
        <a:lstStyle/>
        <a:p>
          <a:r>
            <a:rPr lang="it-IT" dirty="0"/>
            <a:t>COMPETENZE SPECIALI</a:t>
          </a:r>
        </a:p>
      </dgm:t>
    </dgm:pt>
    <dgm:pt modelId="{EF1DD9C7-93AF-C344-89B9-800D86943435}" type="parTrans" cxnId="{D9CD447F-7717-6946-B496-C1AECA5A37BA}">
      <dgm:prSet/>
      <dgm:spPr/>
      <dgm:t>
        <a:bodyPr/>
        <a:lstStyle/>
        <a:p>
          <a:endParaRPr lang="it-IT"/>
        </a:p>
      </dgm:t>
    </dgm:pt>
    <dgm:pt modelId="{6F12CCFD-F1F5-E142-94E7-52F5731ABF29}" type="sibTrans" cxnId="{D9CD447F-7717-6946-B496-C1AECA5A37BA}">
      <dgm:prSet/>
      <dgm:spPr/>
      <dgm:t>
        <a:bodyPr/>
        <a:lstStyle/>
        <a:p>
          <a:endParaRPr lang="it-IT"/>
        </a:p>
      </dgm:t>
    </dgm:pt>
    <dgm:pt modelId="{3F6BF8D7-E157-F747-AD87-219C7403B4DD}" type="asst">
      <dgm:prSet phldrT="[Testo]"/>
      <dgm:spPr>
        <a:solidFill>
          <a:schemeClr val="accent2"/>
        </a:solidFill>
      </dgm:spPr>
      <dgm:t>
        <a:bodyPr/>
        <a:lstStyle/>
        <a:p>
          <a:r>
            <a:rPr lang="it-IT" dirty="0"/>
            <a:t>COMPETENZE ESCLUSIVE</a:t>
          </a:r>
        </a:p>
      </dgm:t>
    </dgm:pt>
    <dgm:pt modelId="{FD0F700C-A7DA-3545-A834-ECE2BFB3A0CE}" type="parTrans" cxnId="{6EBAABAC-4908-2C4F-8287-1C2F270BE739}">
      <dgm:prSet/>
      <dgm:spPr/>
      <dgm:t>
        <a:bodyPr/>
        <a:lstStyle/>
        <a:p>
          <a:endParaRPr lang="it-IT"/>
        </a:p>
      </dgm:t>
    </dgm:pt>
    <dgm:pt modelId="{6B98F846-3F59-804C-8DA6-0FA7CCF290FE}" type="sibTrans" cxnId="{6EBAABAC-4908-2C4F-8287-1C2F270BE739}">
      <dgm:prSet/>
      <dgm:spPr/>
      <dgm:t>
        <a:bodyPr/>
        <a:lstStyle/>
        <a:p>
          <a:endParaRPr lang="it-IT"/>
        </a:p>
      </dgm:t>
    </dgm:pt>
    <dgm:pt modelId="{4808F046-A42E-174E-8FD2-B6D65821889F}" type="asst">
      <dgm:prSet phldrT="[Testo]"/>
      <dgm:spPr>
        <a:solidFill>
          <a:srgbClr val="0070C0"/>
        </a:solidFill>
      </dgm:spPr>
      <dgm:t>
        <a:bodyPr/>
        <a:lstStyle/>
        <a:p>
          <a:r>
            <a:rPr lang="it-IT" dirty="0"/>
            <a:t>CONTR. DEBOLI</a:t>
          </a:r>
        </a:p>
      </dgm:t>
    </dgm:pt>
    <dgm:pt modelId="{295C472E-D69F-164E-892F-8A96DB0B1795}" type="parTrans" cxnId="{14564A15-DB09-6345-9D8C-D4536F92AAE5}">
      <dgm:prSet/>
      <dgm:spPr/>
      <dgm:t>
        <a:bodyPr/>
        <a:lstStyle/>
        <a:p>
          <a:endParaRPr lang="it-IT"/>
        </a:p>
      </dgm:t>
    </dgm:pt>
    <dgm:pt modelId="{4DDB6922-F281-E845-86D9-1417D111EB34}" type="sibTrans" cxnId="{14564A15-DB09-6345-9D8C-D4536F92AAE5}">
      <dgm:prSet/>
      <dgm:spPr/>
      <dgm:t>
        <a:bodyPr/>
        <a:lstStyle/>
        <a:p>
          <a:endParaRPr lang="it-IT"/>
        </a:p>
      </dgm:t>
    </dgm:pt>
    <dgm:pt modelId="{303E5FDE-6F77-A043-943C-5055272312A3}" type="pres">
      <dgm:prSet presAssocID="{4DB759FC-826E-3344-9476-4A357188671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E10BC89-6DD5-9041-84EC-210579F1BCCA}" type="pres">
      <dgm:prSet presAssocID="{BFE50F14-E610-DD4F-8548-460B9C3472BE}" presName="root1" presStyleCnt="0"/>
      <dgm:spPr/>
    </dgm:pt>
    <dgm:pt modelId="{4C384BDE-F4B9-C54D-9404-0718767FCBA4}" type="pres">
      <dgm:prSet presAssocID="{BFE50F14-E610-DD4F-8548-460B9C3472BE}" presName="LevelOneTextNode" presStyleLbl="node0" presStyleIdx="0" presStyleCnt="1">
        <dgm:presLayoutVars>
          <dgm:chPref val="3"/>
        </dgm:presLayoutVars>
      </dgm:prSet>
      <dgm:spPr/>
    </dgm:pt>
    <dgm:pt modelId="{9CD6A8F4-BB6D-FE49-BFD8-3808277BF1D5}" type="pres">
      <dgm:prSet presAssocID="{BFE50F14-E610-DD4F-8548-460B9C3472BE}" presName="level2hierChild" presStyleCnt="0"/>
      <dgm:spPr/>
    </dgm:pt>
    <dgm:pt modelId="{2C91F184-A551-B946-822C-6837C7CE75F8}" type="pres">
      <dgm:prSet presAssocID="{30CA0D91-C467-9645-A463-2067E18B2835}" presName="conn2-1" presStyleLbl="parChTrans1D2" presStyleIdx="0" presStyleCnt="4"/>
      <dgm:spPr/>
    </dgm:pt>
    <dgm:pt modelId="{455D4174-B555-A04D-951E-80A75E08768D}" type="pres">
      <dgm:prSet presAssocID="{30CA0D91-C467-9645-A463-2067E18B2835}" presName="connTx" presStyleLbl="parChTrans1D2" presStyleIdx="0" presStyleCnt="4"/>
      <dgm:spPr/>
    </dgm:pt>
    <dgm:pt modelId="{00A40271-99AF-BE4D-8EC3-B6F9F41DA757}" type="pres">
      <dgm:prSet presAssocID="{1E09A58A-49B3-6843-98C8-117632AE4810}" presName="root2" presStyleCnt="0"/>
      <dgm:spPr/>
    </dgm:pt>
    <dgm:pt modelId="{1F5E06F2-CD9C-1E4E-B291-BBA13CE4AEEC}" type="pres">
      <dgm:prSet presAssocID="{1E09A58A-49B3-6843-98C8-117632AE4810}" presName="LevelTwoTextNode" presStyleLbl="asst1" presStyleIdx="0" presStyleCnt="4">
        <dgm:presLayoutVars>
          <dgm:chPref val="3"/>
        </dgm:presLayoutVars>
      </dgm:prSet>
      <dgm:spPr/>
    </dgm:pt>
    <dgm:pt modelId="{3BC28167-ADBB-3644-BC2D-4BE1C93F413E}" type="pres">
      <dgm:prSet presAssocID="{1E09A58A-49B3-6843-98C8-117632AE4810}" presName="level3hierChild" presStyleCnt="0"/>
      <dgm:spPr/>
    </dgm:pt>
    <dgm:pt modelId="{321BDC65-1BD8-1947-A9C1-E888A8D08DD6}" type="pres">
      <dgm:prSet presAssocID="{EF1DD9C7-93AF-C344-89B9-800D86943435}" presName="conn2-1" presStyleLbl="parChTrans1D2" presStyleIdx="1" presStyleCnt="4"/>
      <dgm:spPr/>
    </dgm:pt>
    <dgm:pt modelId="{DC6880B9-C8FB-AA40-8E8C-40C262CAE5B2}" type="pres">
      <dgm:prSet presAssocID="{EF1DD9C7-93AF-C344-89B9-800D86943435}" presName="connTx" presStyleLbl="parChTrans1D2" presStyleIdx="1" presStyleCnt="4"/>
      <dgm:spPr/>
    </dgm:pt>
    <dgm:pt modelId="{28BB634E-2F3E-9F48-B73A-2D1C0FBBB253}" type="pres">
      <dgm:prSet presAssocID="{9E4CA546-A3B3-184F-BC21-4ED2CF2BB8CB}" presName="root2" presStyleCnt="0"/>
      <dgm:spPr/>
    </dgm:pt>
    <dgm:pt modelId="{A76AAF36-7C62-BE4A-A24A-E901C0F111A6}" type="pres">
      <dgm:prSet presAssocID="{9E4CA546-A3B3-184F-BC21-4ED2CF2BB8CB}" presName="LevelTwoTextNode" presStyleLbl="asst1" presStyleIdx="1" presStyleCnt="4">
        <dgm:presLayoutVars>
          <dgm:chPref val="3"/>
        </dgm:presLayoutVars>
      </dgm:prSet>
      <dgm:spPr/>
    </dgm:pt>
    <dgm:pt modelId="{67D9E96B-0B49-7C48-9CFF-81EE05AC7A0E}" type="pres">
      <dgm:prSet presAssocID="{9E4CA546-A3B3-184F-BC21-4ED2CF2BB8CB}" presName="level3hierChild" presStyleCnt="0"/>
      <dgm:spPr/>
    </dgm:pt>
    <dgm:pt modelId="{91A4DA38-ABB7-A54B-8636-2D38A83CFC5D}" type="pres">
      <dgm:prSet presAssocID="{FD0F700C-A7DA-3545-A834-ECE2BFB3A0CE}" presName="conn2-1" presStyleLbl="parChTrans1D2" presStyleIdx="2" presStyleCnt="4"/>
      <dgm:spPr/>
    </dgm:pt>
    <dgm:pt modelId="{47CEBD43-95F8-D24D-8E54-594C94E56C40}" type="pres">
      <dgm:prSet presAssocID="{FD0F700C-A7DA-3545-A834-ECE2BFB3A0CE}" presName="connTx" presStyleLbl="parChTrans1D2" presStyleIdx="2" presStyleCnt="4"/>
      <dgm:spPr/>
    </dgm:pt>
    <dgm:pt modelId="{4647A419-6109-9248-8196-35C09E0688C5}" type="pres">
      <dgm:prSet presAssocID="{3F6BF8D7-E157-F747-AD87-219C7403B4DD}" presName="root2" presStyleCnt="0"/>
      <dgm:spPr/>
    </dgm:pt>
    <dgm:pt modelId="{37DBB43F-CFE3-704B-9E94-1E8339A78074}" type="pres">
      <dgm:prSet presAssocID="{3F6BF8D7-E157-F747-AD87-219C7403B4DD}" presName="LevelTwoTextNode" presStyleLbl="asst1" presStyleIdx="2" presStyleCnt="4">
        <dgm:presLayoutVars>
          <dgm:chPref val="3"/>
        </dgm:presLayoutVars>
      </dgm:prSet>
      <dgm:spPr/>
    </dgm:pt>
    <dgm:pt modelId="{B07A1E1D-4936-F746-A458-A1FDE49A12C0}" type="pres">
      <dgm:prSet presAssocID="{3F6BF8D7-E157-F747-AD87-219C7403B4DD}" presName="level3hierChild" presStyleCnt="0"/>
      <dgm:spPr/>
    </dgm:pt>
    <dgm:pt modelId="{386ED1F6-7693-0447-AFCA-D7EAB8C40D96}" type="pres">
      <dgm:prSet presAssocID="{295C472E-D69F-164E-892F-8A96DB0B1795}" presName="conn2-1" presStyleLbl="parChTrans1D2" presStyleIdx="3" presStyleCnt="4"/>
      <dgm:spPr/>
    </dgm:pt>
    <dgm:pt modelId="{54FE6E58-13D6-9B40-B0AD-1E6359A5402A}" type="pres">
      <dgm:prSet presAssocID="{295C472E-D69F-164E-892F-8A96DB0B1795}" presName="connTx" presStyleLbl="parChTrans1D2" presStyleIdx="3" presStyleCnt="4"/>
      <dgm:spPr/>
    </dgm:pt>
    <dgm:pt modelId="{A45DBD90-73C9-2640-8456-29D5E40EEF9A}" type="pres">
      <dgm:prSet presAssocID="{4808F046-A42E-174E-8FD2-B6D65821889F}" presName="root2" presStyleCnt="0"/>
      <dgm:spPr/>
    </dgm:pt>
    <dgm:pt modelId="{A369CA60-41C3-E54F-9155-F80FB34A3E6B}" type="pres">
      <dgm:prSet presAssocID="{4808F046-A42E-174E-8FD2-B6D65821889F}" presName="LevelTwoTextNode" presStyleLbl="asst1" presStyleIdx="3" presStyleCnt="4">
        <dgm:presLayoutVars>
          <dgm:chPref val="3"/>
        </dgm:presLayoutVars>
      </dgm:prSet>
      <dgm:spPr/>
    </dgm:pt>
    <dgm:pt modelId="{FD58E1D3-8B44-0D49-BE98-5A4D34386961}" type="pres">
      <dgm:prSet presAssocID="{4808F046-A42E-174E-8FD2-B6D65821889F}" presName="level3hierChild" presStyleCnt="0"/>
      <dgm:spPr/>
    </dgm:pt>
  </dgm:ptLst>
  <dgm:cxnLst>
    <dgm:cxn modelId="{39053011-4B16-CB45-888D-FD1F8DF45BEF}" type="presOf" srcId="{30CA0D91-C467-9645-A463-2067E18B2835}" destId="{455D4174-B555-A04D-951E-80A75E08768D}" srcOrd="1" destOrd="0" presId="urn:microsoft.com/office/officeart/2005/8/layout/hierarchy2"/>
    <dgm:cxn modelId="{14564A15-DB09-6345-9D8C-D4536F92AAE5}" srcId="{BFE50F14-E610-DD4F-8548-460B9C3472BE}" destId="{4808F046-A42E-174E-8FD2-B6D65821889F}" srcOrd="3" destOrd="0" parTransId="{295C472E-D69F-164E-892F-8A96DB0B1795}" sibTransId="{4DDB6922-F281-E845-86D9-1417D111EB34}"/>
    <dgm:cxn modelId="{398DF322-1EB3-3744-A48F-AF70FF2500F2}" type="presOf" srcId="{1E09A58A-49B3-6843-98C8-117632AE4810}" destId="{1F5E06F2-CD9C-1E4E-B291-BBA13CE4AEEC}" srcOrd="0" destOrd="0" presId="urn:microsoft.com/office/officeart/2005/8/layout/hierarchy2"/>
    <dgm:cxn modelId="{6D512E23-A0FC-FB46-9993-7A4FEB982096}" type="presOf" srcId="{FD0F700C-A7DA-3545-A834-ECE2BFB3A0CE}" destId="{91A4DA38-ABB7-A54B-8636-2D38A83CFC5D}" srcOrd="0" destOrd="0" presId="urn:microsoft.com/office/officeart/2005/8/layout/hierarchy2"/>
    <dgm:cxn modelId="{59189D3C-2ACB-4645-BEA1-FDBA3C99CB9D}" type="presOf" srcId="{4DB759FC-826E-3344-9476-4A3571886716}" destId="{303E5FDE-6F77-A043-943C-5055272312A3}" srcOrd="0" destOrd="0" presId="urn:microsoft.com/office/officeart/2005/8/layout/hierarchy2"/>
    <dgm:cxn modelId="{47B91649-D499-B84C-8F68-F27016E7193C}" srcId="{BFE50F14-E610-DD4F-8548-460B9C3472BE}" destId="{1E09A58A-49B3-6843-98C8-117632AE4810}" srcOrd="0" destOrd="0" parTransId="{30CA0D91-C467-9645-A463-2067E18B2835}" sibTransId="{519C4C90-07FC-C747-BABC-FCD4DF4119BC}"/>
    <dgm:cxn modelId="{F91D634B-CA56-D340-9F0A-4F11AE7D15D9}" srcId="{4DB759FC-826E-3344-9476-4A3571886716}" destId="{BFE50F14-E610-DD4F-8548-460B9C3472BE}" srcOrd="0" destOrd="0" parTransId="{2735207E-977A-234E-A01B-FCE36899A0B0}" sibTransId="{5DC32BBC-C6C2-BF46-9331-E6B5DAF373C8}"/>
    <dgm:cxn modelId="{B1B8D156-B700-A542-8BDD-1221C4F50C12}" type="presOf" srcId="{4808F046-A42E-174E-8FD2-B6D65821889F}" destId="{A369CA60-41C3-E54F-9155-F80FB34A3E6B}" srcOrd="0" destOrd="0" presId="urn:microsoft.com/office/officeart/2005/8/layout/hierarchy2"/>
    <dgm:cxn modelId="{2D25A759-C816-A441-BB20-DAADFEF1BE4F}" type="presOf" srcId="{9E4CA546-A3B3-184F-BC21-4ED2CF2BB8CB}" destId="{A76AAF36-7C62-BE4A-A24A-E901C0F111A6}" srcOrd="0" destOrd="0" presId="urn:microsoft.com/office/officeart/2005/8/layout/hierarchy2"/>
    <dgm:cxn modelId="{7C57EE69-6A9C-6943-9291-D47210826BE8}" type="presOf" srcId="{3F6BF8D7-E157-F747-AD87-219C7403B4DD}" destId="{37DBB43F-CFE3-704B-9E94-1E8339A78074}" srcOrd="0" destOrd="0" presId="urn:microsoft.com/office/officeart/2005/8/layout/hierarchy2"/>
    <dgm:cxn modelId="{D9CD447F-7717-6946-B496-C1AECA5A37BA}" srcId="{BFE50F14-E610-DD4F-8548-460B9C3472BE}" destId="{9E4CA546-A3B3-184F-BC21-4ED2CF2BB8CB}" srcOrd="1" destOrd="0" parTransId="{EF1DD9C7-93AF-C344-89B9-800D86943435}" sibTransId="{6F12CCFD-F1F5-E142-94E7-52F5731ABF29}"/>
    <dgm:cxn modelId="{3E027989-CEA2-174D-87D2-5579FCF18C1A}" type="presOf" srcId="{BFE50F14-E610-DD4F-8548-460B9C3472BE}" destId="{4C384BDE-F4B9-C54D-9404-0718767FCBA4}" srcOrd="0" destOrd="0" presId="urn:microsoft.com/office/officeart/2005/8/layout/hierarchy2"/>
    <dgm:cxn modelId="{1F450F8B-DB29-F948-9276-B185739BB688}" type="presOf" srcId="{EF1DD9C7-93AF-C344-89B9-800D86943435}" destId="{321BDC65-1BD8-1947-A9C1-E888A8D08DD6}" srcOrd="0" destOrd="0" presId="urn:microsoft.com/office/officeart/2005/8/layout/hierarchy2"/>
    <dgm:cxn modelId="{0F310693-466B-F141-A371-CABF133BB645}" type="presOf" srcId="{295C472E-D69F-164E-892F-8A96DB0B1795}" destId="{54FE6E58-13D6-9B40-B0AD-1E6359A5402A}" srcOrd="1" destOrd="0" presId="urn:microsoft.com/office/officeart/2005/8/layout/hierarchy2"/>
    <dgm:cxn modelId="{9E5DB6A8-E807-B540-9C23-CA0D0C9A838F}" type="presOf" srcId="{EF1DD9C7-93AF-C344-89B9-800D86943435}" destId="{DC6880B9-C8FB-AA40-8E8C-40C262CAE5B2}" srcOrd="1" destOrd="0" presId="urn:microsoft.com/office/officeart/2005/8/layout/hierarchy2"/>
    <dgm:cxn modelId="{C0045CA9-42B4-FD43-AC2C-C99C0611AB42}" type="presOf" srcId="{FD0F700C-A7DA-3545-A834-ECE2BFB3A0CE}" destId="{47CEBD43-95F8-D24D-8E54-594C94E56C40}" srcOrd="1" destOrd="0" presId="urn:microsoft.com/office/officeart/2005/8/layout/hierarchy2"/>
    <dgm:cxn modelId="{6EBAABAC-4908-2C4F-8287-1C2F270BE739}" srcId="{BFE50F14-E610-DD4F-8548-460B9C3472BE}" destId="{3F6BF8D7-E157-F747-AD87-219C7403B4DD}" srcOrd="2" destOrd="0" parTransId="{FD0F700C-A7DA-3545-A834-ECE2BFB3A0CE}" sibTransId="{6B98F846-3F59-804C-8DA6-0FA7CCF290FE}"/>
    <dgm:cxn modelId="{9EA750B2-53D9-EF44-8563-87B854A6F080}" type="presOf" srcId="{295C472E-D69F-164E-892F-8A96DB0B1795}" destId="{386ED1F6-7693-0447-AFCA-D7EAB8C40D96}" srcOrd="0" destOrd="0" presId="urn:microsoft.com/office/officeart/2005/8/layout/hierarchy2"/>
    <dgm:cxn modelId="{F5194ADB-1927-374C-BAFA-FE46BB63D869}" type="presOf" srcId="{30CA0D91-C467-9645-A463-2067E18B2835}" destId="{2C91F184-A551-B946-822C-6837C7CE75F8}" srcOrd="0" destOrd="0" presId="urn:microsoft.com/office/officeart/2005/8/layout/hierarchy2"/>
    <dgm:cxn modelId="{82507C59-E24E-2C48-B2A8-F2FF047139B8}" type="presParOf" srcId="{303E5FDE-6F77-A043-943C-5055272312A3}" destId="{AE10BC89-6DD5-9041-84EC-210579F1BCCA}" srcOrd="0" destOrd="0" presId="urn:microsoft.com/office/officeart/2005/8/layout/hierarchy2"/>
    <dgm:cxn modelId="{873CFFDE-FF5C-A44E-8DA3-E55E97F55F26}" type="presParOf" srcId="{AE10BC89-6DD5-9041-84EC-210579F1BCCA}" destId="{4C384BDE-F4B9-C54D-9404-0718767FCBA4}" srcOrd="0" destOrd="0" presId="urn:microsoft.com/office/officeart/2005/8/layout/hierarchy2"/>
    <dgm:cxn modelId="{3762D79C-BDAC-4E4A-81D8-50E335686885}" type="presParOf" srcId="{AE10BC89-6DD5-9041-84EC-210579F1BCCA}" destId="{9CD6A8F4-BB6D-FE49-BFD8-3808277BF1D5}" srcOrd="1" destOrd="0" presId="urn:microsoft.com/office/officeart/2005/8/layout/hierarchy2"/>
    <dgm:cxn modelId="{24BB5E94-7D75-7440-8717-5A7DD92B7DF2}" type="presParOf" srcId="{9CD6A8F4-BB6D-FE49-BFD8-3808277BF1D5}" destId="{2C91F184-A551-B946-822C-6837C7CE75F8}" srcOrd="0" destOrd="0" presId="urn:microsoft.com/office/officeart/2005/8/layout/hierarchy2"/>
    <dgm:cxn modelId="{1F48B106-A0BF-9946-A62E-416F993F4A3E}" type="presParOf" srcId="{2C91F184-A551-B946-822C-6837C7CE75F8}" destId="{455D4174-B555-A04D-951E-80A75E08768D}" srcOrd="0" destOrd="0" presId="urn:microsoft.com/office/officeart/2005/8/layout/hierarchy2"/>
    <dgm:cxn modelId="{588C76ED-182C-C041-ABE5-A7E2871922F6}" type="presParOf" srcId="{9CD6A8F4-BB6D-FE49-BFD8-3808277BF1D5}" destId="{00A40271-99AF-BE4D-8EC3-B6F9F41DA757}" srcOrd="1" destOrd="0" presId="urn:microsoft.com/office/officeart/2005/8/layout/hierarchy2"/>
    <dgm:cxn modelId="{0A02F35E-FFA7-EC42-A16A-325E97B39ED1}" type="presParOf" srcId="{00A40271-99AF-BE4D-8EC3-B6F9F41DA757}" destId="{1F5E06F2-CD9C-1E4E-B291-BBA13CE4AEEC}" srcOrd="0" destOrd="0" presId="urn:microsoft.com/office/officeart/2005/8/layout/hierarchy2"/>
    <dgm:cxn modelId="{4535B882-5CB5-2B40-ACF7-311D7BCDA8CE}" type="presParOf" srcId="{00A40271-99AF-BE4D-8EC3-B6F9F41DA757}" destId="{3BC28167-ADBB-3644-BC2D-4BE1C93F413E}" srcOrd="1" destOrd="0" presId="urn:microsoft.com/office/officeart/2005/8/layout/hierarchy2"/>
    <dgm:cxn modelId="{357272C9-3DF6-AA45-BB9A-E222C2B30B1C}" type="presParOf" srcId="{9CD6A8F4-BB6D-FE49-BFD8-3808277BF1D5}" destId="{321BDC65-1BD8-1947-A9C1-E888A8D08DD6}" srcOrd="2" destOrd="0" presId="urn:microsoft.com/office/officeart/2005/8/layout/hierarchy2"/>
    <dgm:cxn modelId="{D2FA987D-11F2-924E-A68B-FCF84FAA7C40}" type="presParOf" srcId="{321BDC65-1BD8-1947-A9C1-E888A8D08DD6}" destId="{DC6880B9-C8FB-AA40-8E8C-40C262CAE5B2}" srcOrd="0" destOrd="0" presId="urn:microsoft.com/office/officeart/2005/8/layout/hierarchy2"/>
    <dgm:cxn modelId="{5D3E913A-9F0C-0F4A-840A-AE910B6D9D37}" type="presParOf" srcId="{9CD6A8F4-BB6D-FE49-BFD8-3808277BF1D5}" destId="{28BB634E-2F3E-9F48-B73A-2D1C0FBBB253}" srcOrd="3" destOrd="0" presId="urn:microsoft.com/office/officeart/2005/8/layout/hierarchy2"/>
    <dgm:cxn modelId="{E85E0385-89D2-4D4A-AEE3-967777EC1373}" type="presParOf" srcId="{28BB634E-2F3E-9F48-B73A-2D1C0FBBB253}" destId="{A76AAF36-7C62-BE4A-A24A-E901C0F111A6}" srcOrd="0" destOrd="0" presId="urn:microsoft.com/office/officeart/2005/8/layout/hierarchy2"/>
    <dgm:cxn modelId="{943EE46B-EFB1-1E4B-892B-C740778108EC}" type="presParOf" srcId="{28BB634E-2F3E-9F48-B73A-2D1C0FBBB253}" destId="{67D9E96B-0B49-7C48-9CFF-81EE05AC7A0E}" srcOrd="1" destOrd="0" presId="urn:microsoft.com/office/officeart/2005/8/layout/hierarchy2"/>
    <dgm:cxn modelId="{A78C19B1-FA46-0447-931A-3803BE1224E6}" type="presParOf" srcId="{9CD6A8F4-BB6D-FE49-BFD8-3808277BF1D5}" destId="{91A4DA38-ABB7-A54B-8636-2D38A83CFC5D}" srcOrd="4" destOrd="0" presId="urn:microsoft.com/office/officeart/2005/8/layout/hierarchy2"/>
    <dgm:cxn modelId="{08136BD1-3FA8-4E4C-BB3B-A55666A6AFC6}" type="presParOf" srcId="{91A4DA38-ABB7-A54B-8636-2D38A83CFC5D}" destId="{47CEBD43-95F8-D24D-8E54-594C94E56C40}" srcOrd="0" destOrd="0" presId="urn:microsoft.com/office/officeart/2005/8/layout/hierarchy2"/>
    <dgm:cxn modelId="{E33818FD-F1AC-574B-9492-75BEFD0734B3}" type="presParOf" srcId="{9CD6A8F4-BB6D-FE49-BFD8-3808277BF1D5}" destId="{4647A419-6109-9248-8196-35C09E0688C5}" srcOrd="5" destOrd="0" presId="urn:microsoft.com/office/officeart/2005/8/layout/hierarchy2"/>
    <dgm:cxn modelId="{F9ADAF4D-4747-8C41-9EB9-96FBE6013FE6}" type="presParOf" srcId="{4647A419-6109-9248-8196-35C09E0688C5}" destId="{37DBB43F-CFE3-704B-9E94-1E8339A78074}" srcOrd="0" destOrd="0" presId="urn:microsoft.com/office/officeart/2005/8/layout/hierarchy2"/>
    <dgm:cxn modelId="{54B71FA2-1A5C-3A48-A91C-A29AB47ABE67}" type="presParOf" srcId="{4647A419-6109-9248-8196-35C09E0688C5}" destId="{B07A1E1D-4936-F746-A458-A1FDE49A12C0}" srcOrd="1" destOrd="0" presId="urn:microsoft.com/office/officeart/2005/8/layout/hierarchy2"/>
    <dgm:cxn modelId="{AFB6BA60-5316-284C-AEC9-D8A8BECFF908}" type="presParOf" srcId="{9CD6A8F4-BB6D-FE49-BFD8-3808277BF1D5}" destId="{386ED1F6-7693-0447-AFCA-D7EAB8C40D96}" srcOrd="6" destOrd="0" presId="urn:microsoft.com/office/officeart/2005/8/layout/hierarchy2"/>
    <dgm:cxn modelId="{758AAA1D-861C-D345-AC70-A8D7723EA5A5}" type="presParOf" srcId="{386ED1F6-7693-0447-AFCA-D7EAB8C40D96}" destId="{54FE6E58-13D6-9B40-B0AD-1E6359A5402A}" srcOrd="0" destOrd="0" presId="urn:microsoft.com/office/officeart/2005/8/layout/hierarchy2"/>
    <dgm:cxn modelId="{79D14D55-3853-ED45-845E-76256E2CBC53}" type="presParOf" srcId="{9CD6A8F4-BB6D-FE49-BFD8-3808277BF1D5}" destId="{A45DBD90-73C9-2640-8456-29D5E40EEF9A}" srcOrd="7" destOrd="0" presId="urn:microsoft.com/office/officeart/2005/8/layout/hierarchy2"/>
    <dgm:cxn modelId="{70185536-316B-124D-B7F8-1190141AB9EE}" type="presParOf" srcId="{A45DBD90-73C9-2640-8456-29D5E40EEF9A}" destId="{A369CA60-41C3-E54F-9155-F80FB34A3E6B}" srcOrd="0" destOrd="0" presId="urn:microsoft.com/office/officeart/2005/8/layout/hierarchy2"/>
    <dgm:cxn modelId="{FE4BE9AA-D64F-3A4D-9EAB-349553E5A6FF}" type="presParOf" srcId="{A45DBD90-73C9-2640-8456-29D5E40EEF9A}" destId="{FD58E1D3-8B44-0D49-BE98-5A4D3438696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384BDE-F4B9-C54D-9404-0718767FCBA4}">
      <dsp:nvSpPr>
        <dsp:cNvPr id="0" name=""/>
        <dsp:cNvSpPr/>
      </dsp:nvSpPr>
      <dsp:spPr>
        <a:xfrm>
          <a:off x="1585317" y="1644525"/>
          <a:ext cx="1905496" cy="952748"/>
        </a:xfrm>
        <a:prstGeom prst="roundRect">
          <a:avLst>
            <a:gd name="adj" fmla="val 10000"/>
          </a:avLst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GIURISDIZIONE</a:t>
          </a:r>
        </a:p>
      </dsp:txBody>
      <dsp:txXfrm>
        <a:off x="1613222" y="1672430"/>
        <a:ext cx="1849686" cy="896938"/>
      </dsp:txXfrm>
    </dsp:sp>
    <dsp:sp modelId="{2C91F184-A551-B946-822C-6837C7CE75F8}">
      <dsp:nvSpPr>
        <dsp:cNvPr id="0" name=""/>
        <dsp:cNvSpPr/>
      </dsp:nvSpPr>
      <dsp:spPr>
        <a:xfrm rot="17692822">
          <a:off x="2966096" y="1278939"/>
          <a:ext cx="18116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811631" y="202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600" kern="1200"/>
        </a:p>
      </dsp:txBody>
      <dsp:txXfrm>
        <a:off x="3826621" y="1253864"/>
        <a:ext cx="90581" cy="90581"/>
      </dsp:txXfrm>
    </dsp:sp>
    <dsp:sp modelId="{1F5E06F2-CD9C-1E4E-B291-BBA13CE4AEEC}">
      <dsp:nvSpPr>
        <dsp:cNvPr id="0" name=""/>
        <dsp:cNvSpPr/>
      </dsp:nvSpPr>
      <dsp:spPr>
        <a:xfrm>
          <a:off x="4253011" y="1035"/>
          <a:ext cx="1905496" cy="952748"/>
        </a:xfrm>
        <a:prstGeom prst="roundRect">
          <a:avLst>
            <a:gd name="adj" fmla="val 1000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DOMICILIO</a:t>
          </a:r>
        </a:p>
      </dsp:txBody>
      <dsp:txXfrm>
        <a:off x="4280916" y="28940"/>
        <a:ext cx="1849686" cy="896938"/>
      </dsp:txXfrm>
    </dsp:sp>
    <dsp:sp modelId="{321BDC65-1BD8-1947-A9C1-E888A8D08DD6}">
      <dsp:nvSpPr>
        <dsp:cNvPr id="0" name=""/>
        <dsp:cNvSpPr/>
      </dsp:nvSpPr>
      <dsp:spPr>
        <a:xfrm rot="19457599">
          <a:off x="3402587" y="1826770"/>
          <a:ext cx="93865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938650" y="202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3848446" y="1823518"/>
        <a:ext cx="46932" cy="46932"/>
      </dsp:txXfrm>
    </dsp:sp>
    <dsp:sp modelId="{A76AAF36-7C62-BE4A-A24A-E901C0F111A6}">
      <dsp:nvSpPr>
        <dsp:cNvPr id="0" name=""/>
        <dsp:cNvSpPr/>
      </dsp:nvSpPr>
      <dsp:spPr>
        <a:xfrm>
          <a:off x="4253011" y="1096695"/>
          <a:ext cx="1905496" cy="952748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COMPETENZE SPECIALI</a:t>
          </a:r>
        </a:p>
      </dsp:txBody>
      <dsp:txXfrm>
        <a:off x="4280916" y="1124600"/>
        <a:ext cx="1849686" cy="896938"/>
      </dsp:txXfrm>
    </dsp:sp>
    <dsp:sp modelId="{91A4DA38-ABB7-A54B-8636-2D38A83CFC5D}">
      <dsp:nvSpPr>
        <dsp:cNvPr id="0" name=""/>
        <dsp:cNvSpPr/>
      </dsp:nvSpPr>
      <dsp:spPr>
        <a:xfrm rot="2142401">
          <a:off x="3402587" y="2374600"/>
          <a:ext cx="93865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938650" y="202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3848446" y="2371348"/>
        <a:ext cx="46932" cy="46932"/>
      </dsp:txXfrm>
    </dsp:sp>
    <dsp:sp modelId="{37DBB43F-CFE3-704B-9E94-1E8339A78074}">
      <dsp:nvSpPr>
        <dsp:cNvPr id="0" name=""/>
        <dsp:cNvSpPr/>
      </dsp:nvSpPr>
      <dsp:spPr>
        <a:xfrm>
          <a:off x="4253011" y="2192356"/>
          <a:ext cx="1905496" cy="952748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COMPETENZE ESCLUSIVE</a:t>
          </a:r>
        </a:p>
      </dsp:txBody>
      <dsp:txXfrm>
        <a:off x="4280916" y="2220261"/>
        <a:ext cx="1849686" cy="896938"/>
      </dsp:txXfrm>
    </dsp:sp>
    <dsp:sp modelId="{386ED1F6-7693-0447-AFCA-D7EAB8C40D96}">
      <dsp:nvSpPr>
        <dsp:cNvPr id="0" name=""/>
        <dsp:cNvSpPr/>
      </dsp:nvSpPr>
      <dsp:spPr>
        <a:xfrm rot="3907178">
          <a:off x="2966096" y="2922430"/>
          <a:ext cx="18116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811631" y="202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600" kern="1200"/>
        </a:p>
      </dsp:txBody>
      <dsp:txXfrm>
        <a:off x="3826621" y="2897354"/>
        <a:ext cx="90581" cy="90581"/>
      </dsp:txXfrm>
    </dsp:sp>
    <dsp:sp modelId="{A369CA60-41C3-E54F-9155-F80FB34A3E6B}">
      <dsp:nvSpPr>
        <dsp:cNvPr id="0" name=""/>
        <dsp:cNvSpPr/>
      </dsp:nvSpPr>
      <dsp:spPr>
        <a:xfrm>
          <a:off x="4253011" y="3288016"/>
          <a:ext cx="1905496" cy="952748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CONTR. DEBOLI</a:t>
          </a:r>
        </a:p>
      </dsp:txBody>
      <dsp:txXfrm>
        <a:off x="4280916" y="3315921"/>
        <a:ext cx="1849686" cy="8969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384BDE-F4B9-C54D-9404-0718767FCBA4}">
      <dsp:nvSpPr>
        <dsp:cNvPr id="0" name=""/>
        <dsp:cNvSpPr/>
      </dsp:nvSpPr>
      <dsp:spPr>
        <a:xfrm>
          <a:off x="1585317" y="1644525"/>
          <a:ext cx="1905496" cy="952748"/>
        </a:xfrm>
        <a:prstGeom prst="roundRect">
          <a:avLst>
            <a:gd name="adj" fmla="val 10000"/>
          </a:avLst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GIURISDIZIONE</a:t>
          </a:r>
        </a:p>
      </dsp:txBody>
      <dsp:txXfrm>
        <a:off x="1613222" y="1672430"/>
        <a:ext cx="1849686" cy="896938"/>
      </dsp:txXfrm>
    </dsp:sp>
    <dsp:sp modelId="{2C91F184-A551-B946-822C-6837C7CE75F8}">
      <dsp:nvSpPr>
        <dsp:cNvPr id="0" name=""/>
        <dsp:cNvSpPr/>
      </dsp:nvSpPr>
      <dsp:spPr>
        <a:xfrm rot="17692822">
          <a:off x="2966096" y="1278939"/>
          <a:ext cx="18116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811631" y="202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600" kern="1200"/>
        </a:p>
      </dsp:txBody>
      <dsp:txXfrm>
        <a:off x="3826621" y="1253864"/>
        <a:ext cx="90581" cy="90581"/>
      </dsp:txXfrm>
    </dsp:sp>
    <dsp:sp modelId="{1F5E06F2-CD9C-1E4E-B291-BBA13CE4AEEC}">
      <dsp:nvSpPr>
        <dsp:cNvPr id="0" name=""/>
        <dsp:cNvSpPr/>
      </dsp:nvSpPr>
      <dsp:spPr>
        <a:xfrm>
          <a:off x="4253011" y="1035"/>
          <a:ext cx="1905496" cy="952748"/>
        </a:xfrm>
        <a:prstGeom prst="roundRect">
          <a:avLst>
            <a:gd name="adj" fmla="val 1000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DOMICILIO</a:t>
          </a:r>
        </a:p>
      </dsp:txBody>
      <dsp:txXfrm>
        <a:off x="4280916" y="28940"/>
        <a:ext cx="1849686" cy="896938"/>
      </dsp:txXfrm>
    </dsp:sp>
    <dsp:sp modelId="{321BDC65-1BD8-1947-A9C1-E888A8D08DD6}">
      <dsp:nvSpPr>
        <dsp:cNvPr id="0" name=""/>
        <dsp:cNvSpPr/>
      </dsp:nvSpPr>
      <dsp:spPr>
        <a:xfrm rot="19457599">
          <a:off x="3402587" y="1826770"/>
          <a:ext cx="93865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938650" y="202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3848446" y="1823518"/>
        <a:ext cx="46932" cy="46932"/>
      </dsp:txXfrm>
    </dsp:sp>
    <dsp:sp modelId="{A76AAF36-7C62-BE4A-A24A-E901C0F111A6}">
      <dsp:nvSpPr>
        <dsp:cNvPr id="0" name=""/>
        <dsp:cNvSpPr/>
      </dsp:nvSpPr>
      <dsp:spPr>
        <a:xfrm>
          <a:off x="4253011" y="1096695"/>
          <a:ext cx="1905496" cy="952748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COMPETENZE SPECIALI</a:t>
          </a:r>
        </a:p>
      </dsp:txBody>
      <dsp:txXfrm>
        <a:off x="4280916" y="1124600"/>
        <a:ext cx="1849686" cy="896938"/>
      </dsp:txXfrm>
    </dsp:sp>
    <dsp:sp modelId="{91A4DA38-ABB7-A54B-8636-2D38A83CFC5D}">
      <dsp:nvSpPr>
        <dsp:cNvPr id="0" name=""/>
        <dsp:cNvSpPr/>
      </dsp:nvSpPr>
      <dsp:spPr>
        <a:xfrm rot="12836328">
          <a:off x="2555321" y="1815222"/>
          <a:ext cx="102259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0" y="20214"/>
              </a:lnTo>
            </a:path>
            <a:path>
              <a:moveTo>
                <a:pt x="1022599" y="20214"/>
              </a:moveTo>
              <a:lnTo>
                <a:pt x="1022599" y="202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X</a:t>
          </a:r>
        </a:p>
      </dsp:txBody>
      <dsp:txXfrm rot="10800000">
        <a:off x="2555321" y="1502507"/>
        <a:ext cx="1022599" cy="665860"/>
      </dsp:txXfrm>
    </dsp:sp>
    <dsp:sp modelId="{37DBB43F-CFE3-704B-9E94-1E8339A78074}">
      <dsp:nvSpPr>
        <dsp:cNvPr id="0" name=""/>
        <dsp:cNvSpPr/>
      </dsp:nvSpPr>
      <dsp:spPr>
        <a:xfrm rot="2006443">
          <a:off x="2642429" y="1073601"/>
          <a:ext cx="1905496" cy="952748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COMPETENZE ESCLUSIVE</a:t>
          </a:r>
        </a:p>
      </dsp:txBody>
      <dsp:txXfrm>
        <a:off x="2670334" y="1101506"/>
        <a:ext cx="1849686" cy="896938"/>
      </dsp:txXfrm>
    </dsp:sp>
    <dsp:sp modelId="{386ED1F6-7693-0447-AFCA-D7EAB8C40D96}">
      <dsp:nvSpPr>
        <dsp:cNvPr id="0" name=""/>
        <dsp:cNvSpPr/>
      </dsp:nvSpPr>
      <dsp:spPr>
        <a:xfrm rot="3907178">
          <a:off x="2966096" y="2922430"/>
          <a:ext cx="18116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811631" y="202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600" kern="1200"/>
        </a:p>
      </dsp:txBody>
      <dsp:txXfrm>
        <a:off x="3826621" y="2897354"/>
        <a:ext cx="90581" cy="90581"/>
      </dsp:txXfrm>
    </dsp:sp>
    <dsp:sp modelId="{A369CA60-41C3-E54F-9155-F80FB34A3E6B}">
      <dsp:nvSpPr>
        <dsp:cNvPr id="0" name=""/>
        <dsp:cNvSpPr/>
      </dsp:nvSpPr>
      <dsp:spPr>
        <a:xfrm>
          <a:off x="4253011" y="3288016"/>
          <a:ext cx="1905496" cy="952748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CONTR. DEBOLI</a:t>
          </a:r>
        </a:p>
      </dsp:txBody>
      <dsp:txXfrm>
        <a:off x="4280916" y="3315921"/>
        <a:ext cx="1849686" cy="8969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384BDE-F4B9-C54D-9404-0718767FCBA4}">
      <dsp:nvSpPr>
        <dsp:cNvPr id="0" name=""/>
        <dsp:cNvSpPr/>
      </dsp:nvSpPr>
      <dsp:spPr>
        <a:xfrm>
          <a:off x="1585317" y="1644525"/>
          <a:ext cx="1905496" cy="952748"/>
        </a:xfrm>
        <a:prstGeom prst="roundRect">
          <a:avLst>
            <a:gd name="adj" fmla="val 10000"/>
          </a:avLst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GIURISDIZIONE</a:t>
          </a:r>
        </a:p>
      </dsp:txBody>
      <dsp:txXfrm>
        <a:off x="1613222" y="1672430"/>
        <a:ext cx="1849686" cy="896938"/>
      </dsp:txXfrm>
    </dsp:sp>
    <dsp:sp modelId="{2C91F184-A551-B946-822C-6837C7CE75F8}">
      <dsp:nvSpPr>
        <dsp:cNvPr id="0" name=""/>
        <dsp:cNvSpPr/>
      </dsp:nvSpPr>
      <dsp:spPr>
        <a:xfrm rot="17692822">
          <a:off x="2966096" y="1278939"/>
          <a:ext cx="18116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811631" y="202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600" kern="1200"/>
        </a:p>
      </dsp:txBody>
      <dsp:txXfrm>
        <a:off x="3826621" y="1253864"/>
        <a:ext cx="90581" cy="90581"/>
      </dsp:txXfrm>
    </dsp:sp>
    <dsp:sp modelId="{1F5E06F2-CD9C-1E4E-B291-BBA13CE4AEEC}">
      <dsp:nvSpPr>
        <dsp:cNvPr id="0" name=""/>
        <dsp:cNvSpPr/>
      </dsp:nvSpPr>
      <dsp:spPr>
        <a:xfrm>
          <a:off x="4253011" y="1035"/>
          <a:ext cx="1905496" cy="952748"/>
        </a:xfrm>
        <a:prstGeom prst="roundRect">
          <a:avLst>
            <a:gd name="adj" fmla="val 1000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DOMICILIO</a:t>
          </a:r>
        </a:p>
      </dsp:txBody>
      <dsp:txXfrm>
        <a:off x="4280916" y="28940"/>
        <a:ext cx="1849686" cy="896938"/>
      </dsp:txXfrm>
    </dsp:sp>
    <dsp:sp modelId="{321BDC65-1BD8-1947-A9C1-E888A8D08DD6}">
      <dsp:nvSpPr>
        <dsp:cNvPr id="0" name=""/>
        <dsp:cNvSpPr/>
      </dsp:nvSpPr>
      <dsp:spPr>
        <a:xfrm rot="19457599">
          <a:off x="3402587" y="1826770"/>
          <a:ext cx="93865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938650" y="202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3848446" y="1823518"/>
        <a:ext cx="46932" cy="46932"/>
      </dsp:txXfrm>
    </dsp:sp>
    <dsp:sp modelId="{A76AAF36-7C62-BE4A-A24A-E901C0F111A6}">
      <dsp:nvSpPr>
        <dsp:cNvPr id="0" name=""/>
        <dsp:cNvSpPr/>
      </dsp:nvSpPr>
      <dsp:spPr>
        <a:xfrm>
          <a:off x="4253011" y="1096695"/>
          <a:ext cx="1905496" cy="952748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COMPETENZE SPECIALI</a:t>
          </a:r>
        </a:p>
      </dsp:txBody>
      <dsp:txXfrm>
        <a:off x="4280916" y="1124600"/>
        <a:ext cx="1849686" cy="896938"/>
      </dsp:txXfrm>
    </dsp:sp>
    <dsp:sp modelId="{91A4DA38-ABB7-A54B-8636-2D38A83CFC5D}">
      <dsp:nvSpPr>
        <dsp:cNvPr id="0" name=""/>
        <dsp:cNvSpPr/>
      </dsp:nvSpPr>
      <dsp:spPr>
        <a:xfrm rot="2142401">
          <a:off x="3402587" y="2374600"/>
          <a:ext cx="93865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938650" y="202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3848446" y="2371348"/>
        <a:ext cx="46932" cy="46932"/>
      </dsp:txXfrm>
    </dsp:sp>
    <dsp:sp modelId="{37DBB43F-CFE3-704B-9E94-1E8339A78074}">
      <dsp:nvSpPr>
        <dsp:cNvPr id="0" name=""/>
        <dsp:cNvSpPr/>
      </dsp:nvSpPr>
      <dsp:spPr>
        <a:xfrm>
          <a:off x="4253011" y="2192356"/>
          <a:ext cx="1905496" cy="952748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COMPETENZE ESCLUSIVE</a:t>
          </a:r>
        </a:p>
      </dsp:txBody>
      <dsp:txXfrm>
        <a:off x="4280916" y="2220261"/>
        <a:ext cx="1849686" cy="896938"/>
      </dsp:txXfrm>
    </dsp:sp>
    <dsp:sp modelId="{386ED1F6-7693-0447-AFCA-D7EAB8C40D96}">
      <dsp:nvSpPr>
        <dsp:cNvPr id="0" name=""/>
        <dsp:cNvSpPr/>
      </dsp:nvSpPr>
      <dsp:spPr>
        <a:xfrm rot="3907178">
          <a:off x="2966096" y="2922430"/>
          <a:ext cx="18116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811631" y="202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600" kern="1200"/>
        </a:p>
      </dsp:txBody>
      <dsp:txXfrm>
        <a:off x="3826621" y="2897354"/>
        <a:ext cx="90581" cy="90581"/>
      </dsp:txXfrm>
    </dsp:sp>
    <dsp:sp modelId="{A369CA60-41C3-E54F-9155-F80FB34A3E6B}">
      <dsp:nvSpPr>
        <dsp:cNvPr id="0" name=""/>
        <dsp:cNvSpPr/>
      </dsp:nvSpPr>
      <dsp:spPr>
        <a:xfrm>
          <a:off x="4253011" y="3288016"/>
          <a:ext cx="1905496" cy="952748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CONTR. DEBOLI</a:t>
          </a:r>
        </a:p>
      </dsp:txBody>
      <dsp:txXfrm>
        <a:off x="4280916" y="3315921"/>
        <a:ext cx="1849686" cy="8969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17684-3C66-0F48-8175-78191683551B}" type="datetimeFigureOut">
              <a:rPr lang="it-IT" smtClean="0"/>
              <a:pPr/>
              <a:t>15/03/23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1A1DA-62AE-A94B-9042-83CD0F7CCBD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23987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BE199-12E8-2242-A60A-277BC1455221}" type="datetimeFigureOut">
              <a:rPr lang="it-IT" smtClean="0"/>
              <a:pPr/>
              <a:t>15/03/23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5800"/>
            <a:ext cx="45878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6BB13-1F7D-7845-AEAC-21DDCE0240E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21234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7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5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2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0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37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4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2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79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D83F88-C542-E841-B1BE-9EADE1C652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5531" y="1051956"/>
            <a:ext cx="6453188" cy="2237822"/>
          </a:xfrm>
        </p:spPr>
        <p:txBody>
          <a:bodyPr anchor="b"/>
          <a:lstStyle>
            <a:lvl1pPr algn="ctr">
              <a:defRPr sz="4234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309A98A-6661-E649-AA58-D508DC093C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5531" y="3376077"/>
            <a:ext cx="6453188" cy="1551894"/>
          </a:xfrm>
        </p:spPr>
        <p:txBody>
          <a:bodyPr/>
          <a:lstStyle>
            <a:lvl1pPr marL="0" indent="0" algn="ctr">
              <a:buNone/>
              <a:defRPr sz="1694"/>
            </a:lvl1pPr>
            <a:lvl2pPr marL="322646" indent="0" algn="ctr">
              <a:buNone/>
              <a:defRPr sz="1411"/>
            </a:lvl2pPr>
            <a:lvl3pPr marL="645292" indent="0" algn="ctr">
              <a:buNone/>
              <a:defRPr sz="1270"/>
            </a:lvl3pPr>
            <a:lvl4pPr marL="967938" indent="0" algn="ctr">
              <a:buNone/>
              <a:defRPr sz="1129"/>
            </a:lvl4pPr>
            <a:lvl5pPr marL="1290584" indent="0" algn="ctr">
              <a:buNone/>
              <a:defRPr sz="1129"/>
            </a:lvl5pPr>
            <a:lvl6pPr marL="1613230" indent="0" algn="ctr">
              <a:buNone/>
              <a:defRPr sz="1129"/>
            </a:lvl6pPr>
            <a:lvl7pPr marL="1935876" indent="0" algn="ctr">
              <a:buNone/>
              <a:defRPr sz="1129"/>
            </a:lvl7pPr>
            <a:lvl8pPr marL="2258522" indent="0" algn="ctr">
              <a:buNone/>
              <a:defRPr sz="1129"/>
            </a:lvl8pPr>
            <a:lvl9pPr marL="2581168" indent="0" algn="ctr">
              <a:buNone/>
              <a:defRPr sz="1129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138B871-8375-AC42-876E-9E29A266C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F22-C5D8-B047-9E11-7F05894C7307}" type="datetime1">
              <a:rPr lang="it-IT" smtClean="0"/>
              <a:pPr/>
              <a:t>15/03/23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162620B-E55E-C842-B091-D98FF3749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B61595-A572-754A-BBBF-4F17CA3A9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3046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A4F91B-7B22-D247-A0EB-0CF2CD3F3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2F292E6-F7FF-724B-85E2-8E2F42C3A5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30BAD5-DBD7-C343-BD2D-43D01AA97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E556-037E-224A-A5DA-0112DED0E2A3}" type="datetime1">
              <a:rPr lang="it-IT" smtClean="0"/>
              <a:pPr/>
              <a:t>15/03/23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EF231B8-5413-1B4B-B9E3-B918900D2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8CD624-A6A7-284D-B76C-EDAFB44B8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8551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DBAB8D2-A7A0-AB45-813F-9BA28A156D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157417" y="342220"/>
            <a:ext cx="1855291" cy="5447253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B82EDAF-05BB-B24A-877A-5B4C0917CF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91542" y="342220"/>
            <a:ext cx="5458321" cy="5447253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39AFFBB-FEB1-DF4F-9DB7-59B1ABCCF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53AA5-923E-E04E-AEA5-441BB54F5693}" type="datetime1">
              <a:rPr lang="it-IT" smtClean="0"/>
              <a:pPr/>
              <a:t>15/03/23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9E173C-08C1-B440-99E8-761A8A1EA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1A26193-1E58-FF4A-8F52-9995412A0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041259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0600A9-78E2-654E-84C4-131EE2DB1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F7419D-2D9B-2A49-BCCE-2088F978A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9F09FD8-B51B-EE47-913A-A94AB99C1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FBC88-A634-D94A-B6F4-E1C0D93C1647}" type="datetime1">
              <a:rPr lang="it-IT" smtClean="0"/>
              <a:pPr/>
              <a:t>15/03/23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12B8AF3-7A1D-1844-80AA-A9432EDB1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E56252-421A-C24B-9107-21DE296DD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1576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D6E38D-2D2D-8443-9D01-F7139C2B1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061" y="1602484"/>
            <a:ext cx="7421166" cy="2673781"/>
          </a:xfrm>
        </p:spPr>
        <p:txBody>
          <a:bodyPr anchor="b"/>
          <a:lstStyle>
            <a:lvl1pPr>
              <a:defRPr sz="4234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6990CF0-B4C4-F842-91BA-362586315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7061" y="4301560"/>
            <a:ext cx="7421166" cy="1406078"/>
          </a:xfrm>
        </p:spPr>
        <p:txBody>
          <a:bodyPr/>
          <a:lstStyle>
            <a:lvl1pPr marL="0" indent="0">
              <a:buNone/>
              <a:defRPr sz="1694">
                <a:solidFill>
                  <a:schemeClr val="tx1">
                    <a:tint val="75000"/>
                  </a:schemeClr>
                </a:solidFill>
              </a:defRPr>
            </a:lvl1pPr>
            <a:lvl2pPr marL="322646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2pPr>
            <a:lvl3pPr marL="645292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3pPr>
            <a:lvl4pPr marL="967938" indent="0">
              <a:buNone/>
              <a:defRPr sz="1129">
                <a:solidFill>
                  <a:schemeClr val="tx1">
                    <a:tint val="75000"/>
                  </a:schemeClr>
                </a:solidFill>
              </a:defRPr>
            </a:lvl4pPr>
            <a:lvl5pPr marL="1290584" indent="0">
              <a:buNone/>
              <a:defRPr sz="1129">
                <a:solidFill>
                  <a:schemeClr val="tx1">
                    <a:tint val="75000"/>
                  </a:schemeClr>
                </a:solidFill>
              </a:defRPr>
            </a:lvl5pPr>
            <a:lvl6pPr marL="1613230" indent="0">
              <a:buNone/>
              <a:defRPr sz="1129">
                <a:solidFill>
                  <a:schemeClr val="tx1">
                    <a:tint val="75000"/>
                  </a:schemeClr>
                </a:solidFill>
              </a:defRPr>
            </a:lvl6pPr>
            <a:lvl7pPr marL="1935876" indent="0">
              <a:buNone/>
              <a:defRPr sz="1129">
                <a:solidFill>
                  <a:schemeClr val="tx1">
                    <a:tint val="75000"/>
                  </a:schemeClr>
                </a:solidFill>
              </a:defRPr>
            </a:lvl7pPr>
            <a:lvl8pPr marL="2258522" indent="0">
              <a:buNone/>
              <a:defRPr sz="1129">
                <a:solidFill>
                  <a:schemeClr val="tx1">
                    <a:tint val="75000"/>
                  </a:schemeClr>
                </a:solidFill>
              </a:defRPr>
            </a:lvl8pPr>
            <a:lvl9pPr marL="2581168" indent="0">
              <a:buNone/>
              <a:defRPr sz="11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25A6B5C-66CB-2743-890B-53C6578A4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F5611-A616-4244-8BBB-2AF8F8A542BE}" type="datetime1">
              <a:rPr lang="it-IT" smtClean="0"/>
              <a:pPr/>
              <a:t>15/03/23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E52E355-A579-6845-A681-24132ED2D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781447B-729D-7F43-82FE-9F3570155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479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3CF1D7-1CBA-1747-B9F9-B4FE371FE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75214B-851E-7A47-A281-3B403FF8AC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1542" y="1711101"/>
            <a:ext cx="3656806" cy="4078372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2136D96-B659-6C48-A244-04402C87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55902" y="1711101"/>
            <a:ext cx="3656806" cy="4078372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033BA35-CBC9-CF44-9DAE-D8DF104C5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53AA5-923E-E04E-AEA5-441BB54F5693}" type="datetime1">
              <a:rPr lang="it-IT" smtClean="0"/>
              <a:pPr/>
              <a:t>15/03/23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13CD34C-577C-794D-857F-5F4F6CAD0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10B4E64-B402-264D-B5E7-D899B2968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6519345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5F0309-A3E7-5D49-9EFF-2B9FB5216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663" y="342220"/>
            <a:ext cx="7421166" cy="124240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3B7917C-E346-CE4F-B9C9-3F796D62C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2663" y="1575701"/>
            <a:ext cx="3640001" cy="772227"/>
          </a:xfrm>
        </p:spPr>
        <p:txBody>
          <a:bodyPr anchor="b"/>
          <a:lstStyle>
            <a:lvl1pPr marL="0" indent="0">
              <a:buNone/>
              <a:defRPr sz="1694" b="1"/>
            </a:lvl1pPr>
            <a:lvl2pPr marL="322646" indent="0">
              <a:buNone/>
              <a:defRPr sz="1411" b="1"/>
            </a:lvl2pPr>
            <a:lvl3pPr marL="645292" indent="0">
              <a:buNone/>
              <a:defRPr sz="1270" b="1"/>
            </a:lvl3pPr>
            <a:lvl4pPr marL="967938" indent="0">
              <a:buNone/>
              <a:defRPr sz="1129" b="1"/>
            </a:lvl4pPr>
            <a:lvl5pPr marL="1290584" indent="0">
              <a:buNone/>
              <a:defRPr sz="1129" b="1"/>
            </a:lvl5pPr>
            <a:lvl6pPr marL="1613230" indent="0">
              <a:buNone/>
              <a:defRPr sz="1129" b="1"/>
            </a:lvl6pPr>
            <a:lvl7pPr marL="1935876" indent="0">
              <a:buNone/>
              <a:defRPr sz="1129" b="1"/>
            </a:lvl7pPr>
            <a:lvl8pPr marL="2258522" indent="0">
              <a:buNone/>
              <a:defRPr sz="1129" b="1"/>
            </a:lvl8pPr>
            <a:lvl9pPr marL="2581168" indent="0">
              <a:buNone/>
              <a:defRPr sz="1129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841046F-54E0-BD47-8097-8603F41899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663" y="2347928"/>
            <a:ext cx="3640001" cy="3453449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66B7A75-EDFC-4745-BEDA-F0C300089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355902" y="1575701"/>
            <a:ext cx="3657927" cy="772227"/>
          </a:xfrm>
        </p:spPr>
        <p:txBody>
          <a:bodyPr anchor="b"/>
          <a:lstStyle>
            <a:lvl1pPr marL="0" indent="0">
              <a:buNone/>
              <a:defRPr sz="1694" b="1"/>
            </a:lvl1pPr>
            <a:lvl2pPr marL="322646" indent="0">
              <a:buNone/>
              <a:defRPr sz="1411" b="1"/>
            </a:lvl2pPr>
            <a:lvl3pPr marL="645292" indent="0">
              <a:buNone/>
              <a:defRPr sz="1270" b="1"/>
            </a:lvl3pPr>
            <a:lvl4pPr marL="967938" indent="0">
              <a:buNone/>
              <a:defRPr sz="1129" b="1"/>
            </a:lvl4pPr>
            <a:lvl5pPr marL="1290584" indent="0">
              <a:buNone/>
              <a:defRPr sz="1129" b="1"/>
            </a:lvl5pPr>
            <a:lvl6pPr marL="1613230" indent="0">
              <a:buNone/>
              <a:defRPr sz="1129" b="1"/>
            </a:lvl6pPr>
            <a:lvl7pPr marL="1935876" indent="0">
              <a:buNone/>
              <a:defRPr sz="1129" b="1"/>
            </a:lvl7pPr>
            <a:lvl8pPr marL="2258522" indent="0">
              <a:buNone/>
              <a:defRPr sz="1129" b="1"/>
            </a:lvl8pPr>
            <a:lvl9pPr marL="2581168" indent="0">
              <a:buNone/>
              <a:defRPr sz="1129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E56A7A5-F194-8A4C-B34C-09950702F9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355902" y="2347928"/>
            <a:ext cx="3657927" cy="3453449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68F69CF-729E-724B-B152-5DB216136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48E68-8B4C-6041-A064-51020BD57CA9}" type="datetime1">
              <a:rPr lang="it-IT" smtClean="0"/>
              <a:pPr/>
              <a:t>15/03/23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F14203C-52A5-9F46-9105-F22621295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1F13945-6242-2B4B-97B0-A8A92EEE5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4173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5CA155-1D5C-704F-8887-5DEF32B9E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F42D3C6-A37D-324B-BDA3-417FFF61B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3F825-9BDE-3D4A-8E2E-8127D31C4ABB}" type="datetime1">
              <a:rPr lang="it-IT" smtClean="0"/>
              <a:pPr/>
              <a:t>15/03/23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C6BF83B-0711-EB48-902B-EFC4E8F01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BBA6331-2A01-7742-8547-D933234E0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2904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FF865F0-799F-E343-9BD6-7F08C8107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53AA5-923E-E04E-AEA5-441BB54F5693}" type="datetime1">
              <a:rPr lang="it-IT" smtClean="0"/>
              <a:pPr/>
              <a:t>15/03/23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4255A70-F1C4-FB47-99CF-670067964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AD32DED-5DFA-F445-856E-C341250CF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223976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ACABB1-EA35-0944-A523-724E44B1A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663" y="428519"/>
            <a:ext cx="2775094" cy="1499817"/>
          </a:xfrm>
        </p:spPr>
        <p:txBody>
          <a:bodyPr anchor="b"/>
          <a:lstStyle>
            <a:lvl1pPr>
              <a:defRPr sz="2258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C003184-7728-4344-B66F-E3CD18A3A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927" y="925483"/>
            <a:ext cx="4355902" cy="4567896"/>
          </a:xfrm>
        </p:spPr>
        <p:txBody>
          <a:bodyPr/>
          <a:lstStyle>
            <a:lvl1pPr>
              <a:defRPr sz="2258"/>
            </a:lvl1pPr>
            <a:lvl2pPr>
              <a:defRPr sz="1976"/>
            </a:lvl2pPr>
            <a:lvl3pPr>
              <a:defRPr sz="1694"/>
            </a:lvl3pPr>
            <a:lvl4pPr>
              <a:defRPr sz="1411"/>
            </a:lvl4pPr>
            <a:lvl5pPr>
              <a:defRPr sz="1411"/>
            </a:lvl5pPr>
            <a:lvl6pPr>
              <a:defRPr sz="1411"/>
            </a:lvl6pPr>
            <a:lvl7pPr>
              <a:defRPr sz="1411"/>
            </a:lvl7pPr>
            <a:lvl8pPr>
              <a:defRPr sz="1411"/>
            </a:lvl8pPr>
            <a:lvl9pPr>
              <a:defRPr sz="141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F039F64-F554-3A45-9A62-478C8966D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2663" y="1928336"/>
            <a:ext cx="2775094" cy="3572482"/>
          </a:xfrm>
        </p:spPr>
        <p:txBody>
          <a:bodyPr/>
          <a:lstStyle>
            <a:lvl1pPr marL="0" indent="0">
              <a:buNone/>
              <a:defRPr sz="1129"/>
            </a:lvl1pPr>
            <a:lvl2pPr marL="322646" indent="0">
              <a:buNone/>
              <a:defRPr sz="988"/>
            </a:lvl2pPr>
            <a:lvl3pPr marL="645292" indent="0">
              <a:buNone/>
              <a:defRPr sz="847"/>
            </a:lvl3pPr>
            <a:lvl4pPr marL="967938" indent="0">
              <a:buNone/>
              <a:defRPr sz="706"/>
            </a:lvl4pPr>
            <a:lvl5pPr marL="1290584" indent="0">
              <a:buNone/>
              <a:defRPr sz="706"/>
            </a:lvl5pPr>
            <a:lvl6pPr marL="1613230" indent="0">
              <a:buNone/>
              <a:defRPr sz="706"/>
            </a:lvl6pPr>
            <a:lvl7pPr marL="1935876" indent="0">
              <a:buNone/>
              <a:defRPr sz="706"/>
            </a:lvl7pPr>
            <a:lvl8pPr marL="2258522" indent="0">
              <a:buNone/>
              <a:defRPr sz="706"/>
            </a:lvl8pPr>
            <a:lvl9pPr marL="2581168" indent="0">
              <a:buNone/>
              <a:defRPr sz="706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2AF61AC-F036-0444-B7C8-4A1E279F6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4358-1CD5-DC43-9707-F858896EB8FC}" type="datetime1">
              <a:rPr lang="it-IT" smtClean="0"/>
              <a:pPr/>
              <a:t>15/03/23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AAD6393-10A3-4F45-B293-8CD740036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C8A9A45-4D1F-684D-B66A-1F455EDAA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06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231995-9653-C843-88A7-B83C962C5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663" y="428519"/>
            <a:ext cx="2775094" cy="1499817"/>
          </a:xfrm>
        </p:spPr>
        <p:txBody>
          <a:bodyPr anchor="b"/>
          <a:lstStyle>
            <a:lvl1pPr>
              <a:defRPr sz="2258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3E9802D-9CE9-774C-A9B5-4B4DE4D67F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657927" y="925483"/>
            <a:ext cx="4355902" cy="4567896"/>
          </a:xfrm>
        </p:spPr>
        <p:txBody>
          <a:bodyPr/>
          <a:lstStyle>
            <a:lvl1pPr marL="0" indent="0">
              <a:buNone/>
              <a:defRPr sz="2258"/>
            </a:lvl1pPr>
            <a:lvl2pPr marL="322646" indent="0">
              <a:buNone/>
              <a:defRPr sz="1976"/>
            </a:lvl2pPr>
            <a:lvl3pPr marL="645292" indent="0">
              <a:buNone/>
              <a:defRPr sz="1694"/>
            </a:lvl3pPr>
            <a:lvl4pPr marL="967938" indent="0">
              <a:buNone/>
              <a:defRPr sz="1411"/>
            </a:lvl4pPr>
            <a:lvl5pPr marL="1290584" indent="0">
              <a:buNone/>
              <a:defRPr sz="1411"/>
            </a:lvl5pPr>
            <a:lvl6pPr marL="1613230" indent="0">
              <a:buNone/>
              <a:defRPr sz="1411"/>
            </a:lvl6pPr>
            <a:lvl7pPr marL="1935876" indent="0">
              <a:buNone/>
              <a:defRPr sz="1411"/>
            </a:lvl7pPr>
            <a:lvl8pPr marL="2258522" indent="0">
              <a:buNone/>
              <a:defRPr sz="1411"/>
            </a:lvl8pPr>
            <a:lvl9pPr marL="2581168" indent="0">
              <a:buNone/>
              <a:defRPr sz="1411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2A088DE-4F3D-3849-932A-428AD7A591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2663" y="1928336"/>
            <a:ext cx="2775094" cy="3572482"/>
          </a:xfrm>
        </p:spPr>
        <p:txBody>
          <a:bodyPr/>
          <a:lstStyle>
            <a:lvl1pPr marL="0" indent="0">
              <a:buNone/>
              <a:defRPr sz="1129"/>
            </a:lvl1pPr>
            <a:lvl2pPr marL="322646" indent="0">
              <a:buNone/>
              <a:defRPr sz="988"/>
            </a:lvl2pPr>
            <a:lvl3pPr marL="645292" indent="0">
              <a:buNone/>
              <a:defRPr sz="847"/>
            </a:lvl3pPr>
            <a:lvl4pPr marL="967938" indent="0">
              <a:buNone/>
              <a:defRPr sz="706"/>
            </a:lvl4pPr>
            <a:lvl5pPr marL="1290584" indent="0">
              <a:buNone/>
              <a:defRPr sz="706"/>
            </a:lvl5pPr>
            <a:lvl6pPr marL="1613230" indent="0">
              <a:buNone/>
              <a:defRPr sz="706"/>
            </a:lvl6pPr>
            <a:lvl7pPr marL="1935876" indent="0">
              <a:buNone/>
              <a:defRPr sz="706"/>
            </a:lvl7pPr>
            <a:lvl8pPr marL="2258522" indent="0">
              <a:buNone/>
              <a:defRPr sz="706"/>
            </a:lvl8pPr>
            <a:lvl9pPr marL="2581168" indent="0">
              <a:buNone/>
              <a:defRPr sz="706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A15EAAE-B228-1C46-8669-5A1D70F30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62E37-7718-D04C-A49E-F63B4C91F0A6}" type="datetime1">
              <a:rPr lang="it-IT" smtClean="0"/>
              <a:pPr/>
              <a:t>15/03/23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F2A2FA1-04C5-E14B-84F6-5C2BA3029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1128507-6811-164E-B2AE-54C1E6D75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8232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F32E2D6-A6BA-F74B-AE25-645215561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542" y="342220"/>
            <a:ext cx="7421166" cy="12424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4DFB20-5E42-5843-ABF4-8DA08B25A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1542" y="1711101"/>
            <a:ext cx="7421166" cy="40783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1D29047-11FF-9047-92AC-5EA6C141E1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91542" y="5957608"/>
            <a:ext cx="1935956" cy="3422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53AA5-923E-E04E-AEA5-441BB54F5693}" type="datetime1">
              <a:rPr lang="it-IT" smtClean="0"/>
              <a:pPr/>
              <a:t>15/03/23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837489-CF1D-7240-95B6-A400C6122D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50158" y="5957608"/>
            <a:ext cx="2903934" cy="3422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D08B8CE-D350-CC43-9A3C-B660A38253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076752" y="5957608"/>
            <a:ext cx="1935956" cy="3422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3969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45292" rtl="0" eaLnBrk="1" latinLnBrk="0" hangingPunct="1">
        <a:lnSpc>
          <a:spcPct val="90000"/>
        </a:lnSpc>
        <a:spcBef>
          <a:spcPct val="0"/>
        </a:spcBef>
        <a:buNone/>
        <a:defRPr sz="31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323" indent="-161323" algn="l" defTabSz="645292" rtl="0" eaLnBrk="1" latinLnBrk="0" hangingPunct="1">
        <a:lnSpc>
          <a:spcPct val="90000"/>
        </a:lnSpc>
        <a:spcBef>
          <a:spcPts val="706"/>
        </a:spcBef>
        <a:buFont typeface="Arial" panose="020B0604020202020204" pitchFamily="34" charset="0"/>
        <a:buChar char="•"/>
        <a:defRPr sz="1976" kern="1200">
          <a:solidFill>
            <a:schemeClr val="tx1"/>
          </a:solidFill>
          <a:latin typeface="+mn-lt"/>
          <a:ea typeface="+mn-ea"/>
          <a:cs typeface="+mn-cs"/>
        </a:defRPr>
      </a:lvl1pPr>
      <a:lvl2pPr marL="483969" indent="-161323" algn="l" defTabSz="645292" rtl="0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694" kern="1200">
          <a:solidFill>
            <a:schemeClr val="tx1"/>
          </a:solidFill>
          <a:latin typeface="+mn-lt"/>
          <a:ea typeface="+mn-ea"/>
          <a:cs typeface="+mn-cs"/>
        </a:defRPr>
      </a:lvl2pPr>
      <a:lvl3pPr marL="806615" indent="-161323" algn="l" defTabSz="645292" rtl="0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411" kern="1200">
          <a:solidFill>
            <a:schemeClr val="tx1"/>
          </a:solidFill>
          <a:latin typeface="+mn-lt"/>
          <a:ea typeface="+mn-ea"/>
          <a:cs typeface="+mn-cs"/>
        </a:defRPr>
      </a:lvl3pPr>
      <a:lvl4pPr marL="1129261" indent="-161323" algn="l" defTabSz="645292" rtl="0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0" kern="1200">
          <a:solidFill>
            <a:schemeClr val="tx1"/>
          </a:solidFill>
          <a:latin typeface="+mn-lt"/>
          <a:ea typeface="+mn-ea"/>
          <a:cs typeface="+mn-cs"/>
        </a:defRPr>
      </a:lvl4pPr>
      <a:lvl5pPr marL="1451907" indent="-161323" algn="l" defTabSz="645292" rtl="0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0" kern="1200">
          <a:solidFill>
            <a:schemeClr val="tx1"/>
          </a:solidFill>
          <a:latin typeface="+mn-lt"/>
          <a:ea typeface="+mn-ea"/>
          <a:cs typeface="+mn-cs"/>
        </a:defRPr>
      </a:lvl5pPr>
      <a:lvl6pPr marL="1774553" indent="-161323" algn="l" defTabSz="645292" rtl="0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0" kern="1200">
          <a:solidFill>
            <a:schemeClr val="tx1"/>
          </a:solidFill>
          <a:latin typeface="+mn-lt"/>
          <a:ea typeface="+mn-ea"/>
          <a:cs typeface="+mn-cs"/>
        </a:defRPr>
      </a:lvl6pPr>
      <a:lvl7pPr marL="2097199" indent="-161323" algn="l" defTabSz="645292" rtl="0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0" kern="1200">
          <a:solidFill>
            <a:schemeClr val="tx1"/>
          </a:solidFill>
          <a:latin typeface="+mn-lt"/>
          <a:ea typeface="+mn-ea"/>
          <a:cs typeface="+mn-cs"/>
        </a:defRPr>
      </a:lvl7pPr>
      <a:lvl8pPr marL="2419845" indent="-161323" algn="l" defTabSz="645292" rtl="0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0" kern="1200">
          <a:solidFill>
            <a:schemeClr val="tx1"/>
          </a:solidFill>
          <a:latin typeface="+mn-lt"/>
          <a:ea typeface="+mn-ea"/>
          <a:cs typeface="+mn-cs"/>
        </a:defRPr>
      </a:lvl8pPr>
      <a:lvl9pPr marL="2742491" indent="-161323" algn="l" defTabSz="645292" rtl="0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45292" rtl="0" eaLnBrk="1" latinLnBrk="0" hangingPunct="1">
        <a:defRPr sz="1270" kern="1200">
          <a:solidFill>
            <a:schemeClr val="tx1"/>
          </a:solidFill>
          <a:latin typeface="+mn-lt"/>
          <a:ea typeface="+mn-ea"/>
          <a:cs typeface="+mn-cs"/>
        </a:defRPr>
      </a:lvl1pPr>
      <a:lvl2pPr marL="322646" algn="l" defTabSz="645292" rtl="0" eaLnBrk="1" latinLnBrk="0" hangingPunct="1">
        <a:defRPr sz="1270" kern="1200">
          <a:solidFill>
            <a:schemeClr val="tx1"/>
          </a:solidFill>
          <a:latin typeface="+mn-lt"/>
          <a:ea typeface="+mn-ea"/>
          <a:cs typeface="+mn-cs"/>
        </a:defRPr>
      </a:lvl2pPr>
      <a:lvl3pPr marL="645292" algn="l" defTabSz="645292" rtl="0" eaLnBrk="1" latinLnBrk="0" hangingPunct="1">
        <a:defRPr sz="1270" kern="1200">
          <a:solidFill>
            <a:schemeClr val="tx1"/>
          </a:solidFill>
          <a:latin typeface="+mn-lt"/>
          <a:ea typeface="+mn-ea"/>
          <a:cs typeface="+mn-cs"/>
        </a:defRPr>
      </a:lvl3pPr>
      <a:lvl4pPr marL="967938" algn="l" defTabSz="645292" rtl="0" eaLnBrk="1" latinLnBrk="0" hangingPunct="1">
        <a:defRPr sz="1270" kern="1200">
          <a:solidFill>
            <a:schemeClr val="tx1"/>
          </a:solidFill>
          <a:latin typeface="+mn-lt"/>
          <a:ea typeface="+mn-ea"/>
          <a:cs typeface="+mn-cs"/>
        </a:defRPr>
      </a:lvl4pPr>
      <a:lvl5pPr marL="1290584" algn="l" defTabSz="645292" rtl="0" eaLnBrk="1" latinLnBrk="0" hangingPunct="1">
        <a:defRPr sz="1270" kern="1200">
          <a:solidFill>
            <a:schemeClr val="tx1"/>
          </a:solidFill>
          <a:latin typeface="+mn-lt"/>
          <a:ea typeface="+mn-ea"/>
          <a:cs typeface="+mn-cs"/>
        </a:defRPr>
      </a:lvl5pPr>
      <a:lvl6pPr marL="1613230" algn="l" defTabSz="645292" rtl="0" eaLnBrk="1" latinLnBrk="0" hangingPunct="1">
        <a:defRPr sz="1270" kern="1200">
          <a:solidFill>
            <a:schemeClr val="tx1"/>
          </a:solidFill>
          <a:latin typeface="+mn-lt"/>
          <a:ea typeface="+mn-ea"/>
          <a:cs typeface="+mn-cs"/>
        </a:defRPr>
      </a:lvl6pPr>
      <a:lvl7pPr marL="1935876" algn="l" defTabSz="645292" rtl="0" eaLnBrk="1" latinLnBrk="0" hangingPunct="1">
        <a:defRPr sz="1270" kern="1200">
          <a:solidFill>
            <a:schemeClr val="tx1"/>
          </a:solidFill>
          <a:latin typeface="+mn-lt"/>
          <a:ea typeface="+mn-ea"/>
          <a:cs typeface="+mn-cs"/>
        </a:defRPr>
      </a:lvl7pPr>
      <a:lvl8pPr marL="2258522" algn="l" defTabSz="645292" rtl="0" eaLnBrk="1" latinLnBrk="0" hangingPunct="1">
        <a:defRPr sz="1270" kern="1200">
          <a:solidFill>
            <a:schemeClr val="tx1"/>
          </a:solidFill>
          <a:latin typeface="+mn-lt"/>
          <a:ea typeface="+mn-ea"/>
          <a:cs typeface="+mn-cs"/>
        </a:defRPr>
      </a:lvl8pPr>
      <a:lvl9pPr marL="2581168" algn="l" defTabSz="645292" rtl="0" eaLnBrk="1" latinLnBrk="0" hangingPunct="1">
        <a:defRPr sz="12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5320" y="1996782"/>
            <a:ext cx="7313613" cy="1645633"/>
          </a:xfrm>
        </p:spPr>
        <p:txBody>
          <a:bodyPr>
            <a:normAutofit/>
          </a:bodyPr>
          <a:lstStyle/>
          <a:p>
            <a:r>
              <a:rPr lang="it-IT" dirty="0"/>
              <a:t>DIRITTO INTERNAZIONALE PRIVATO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92199" y="3860799"/>
            <a:ext cx="6436519" cy="1067171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it-IT" dirty="0"/>
              <a:t>Prof. Sara </a:t>
            </a:r>
            <a:r>
              <a:rPr lang="it-IT" dirty="0" err="1"/>
              <a:t>Tonolo</a:t>
            </a:r>
            <a:r>
              <a:rPr lang="it-IT" dirty="0"/>
              <a:t> -</a:t>
            </a:r>
          </a:p>
          <a:p>
            <a:pPr>
              <a:buFontTx/>
              <a:buChar char="-"/>
            </a:pPr>
            <a:r>
              <a:rPr lang="it-IT" dirty="0"/>
              <a:t> GORIZIA, 15 marzo 2022–</a:t>
            </a:r>
          </a:p>
          <a:p>
            <a:pPr>
              <a:buFontTx/>
              <a:buChar char="-"/>
            </a:pPr>
            <a:r>
              <a:rPr lang="it-IT" dirty="0" err="1"/>
              <a:t>Ivparte</a:t>
            </a:r>
            <a:r>
              <a:rPr lang="it-IT"/>
              <a:t>-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278"/>
    </mc:Choice>
    <mc:Fallback xmlns="">
      <p:transition spd="slow" advTm="45278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0"/>
            <a:ext cx="7743825" cy="1328708"/>
          </a:xfrm>
          <a:solidFill>
            <a:schemeClr val="accent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bg1"/>
                </a:solidFill>
              </a:rPr>
              <a:t>COMPETENZE ESCLUSIVE-art. 24 </a:t>
            </a:r>
            <a:r>
              <a:rPr lang="it-IT" dirty="0" err="1">
                <a:solidFill>
                  <a:schemeClr val="bg1"/>
                </a:solidFill>
              </a:rPr>
              <a:t>RBIbis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1328708"/>
            <a:ext cx="8174036" cy="4800010"/>
          </a:xfrm>
        </p:spPr>
        <p:txBody>
          <a:bodyPr>
            <a:normAutofit/>
          </a:bodyPr>
          <a:lstStyle/>
          <a:p>
            <a:pPr algn="just"/>
            <a:r>
              <a:rPr lang="it-IT" sz="2400" dirty="0">
                <a:solidFill>
                  <a:srgbClr val="FF0000"/>
                </a:solidFill>
              </a:rPr>
              <a:t>ART.24, n. 1: PARZIALE ECCEZIONE PER AFFITTI SU TALI BENI: </a:t>
            </a:r>
            <a:r>
              <a:rPr lang="it-IT" sz="2400" dirty="0"/>
              <a:t>ad es. per l’affitto di un immobile situato in Italia tra conduttore e proprietario entrambi domiciliati in Germania potrà essere competente sia il giudice italiano che il giudice tedesco – per la vicinanza alla controversia.</a:t>
            </a:r>
          </a:p>
          <a:p>
            <a:pPr marL="0" indent="0" algn="just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10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04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267"/>
    </mc:Choice>
    <mc:Fallback xmlns="">
      <p:transition spd="slow" advTm="912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  <p:bldP spid="3" grpId="4" build="p"/>
      <p:bldP spid="3" grpId="5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0"/>
            <a:ext cx="7743825" cy="1328708"/>
          </a:xfrm>
          <a:solidFill>
            <a:schemeClr val="accent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bg1"/>
                </a:solidFill>
              </a:rPr>
              <a:t>COMPETENZE ESCLUSIVE-art. 24 </a:t>
            </a:r>
            <a:r>
              <a:rPr lang="it-IT" dirty="0" err="1">
                <a:solidFill>
                  <a:schemeClr val="bg1"/>
                </a:solidFill>
              </a:rPr>
              <a:t>RBIbis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1328708"/>
            <a:ext cx="8174036" cy="4800010"/>
          </a:xfrm>
        </p:spPr>
        <p:txBody>
          <a:bodyPr>
            <a:normAutofit/>
          </a:bodyPr>
          <a:lstStyle/>
          <a:p>
            <a:pPr algn="just"/>
            <a:r>
              <a:rPr lang="it-IT" sz="2800" dirty="0">
                <a:solidFill>
                  <a:srgbClr val="FF0000"/>
                </a:solidFill>
              </a:rPr>
              <a:t>ART.24, n. 2: CONTROVERSIE IN MATERIA DI VALIDITA’, NULLITA’, O SCIOGLIMENTO DI SOCIETA’ O DI ALTRI ENTI E VALIDITA’ DELLE DECISIONI DEI LORO ORGANI: </a:t>
            </a:r>
            <a:r>
              <a:rPr lang="it-IT" sz="2800" dirty="0"/>
              <a:t>importanza del diritto societario per i principi sanciti dai trattati istitutivi CE- libera circolazione capitali, servizi.</a:t>
            </a:r>
          </a:p>
          <a:p>
            <a:pPr algn="just"/>
            <a:r>
              <a:rPr lang="it-IT" sz="2800" dirty="0"/>
              <a:t>Necessità di interpretazione restrittiva della stessa.</a:t>
            </a:r>
          </a:p>
          <a:p>
            <a:pPr marL="0" indent="0" algn="just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11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7010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735"/>
    </mc:Choice>
    <mc:Fallback xmlns="">
      <p:transition spd="slow" advTm="7873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  <p:bldP spid="3" grpId="4" build="p"/>
      <p:bldP spid="3" grpId="5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0"/>
            <a:ext cx="7743825" cy="1328708"/>
          </a:xfrm>
          <a:solidFill>
            <a:schemeClr val="accent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bg1"/>
                </a:solidFill>
              </a:rPr>
              <a:t>COMPETENZE ESCLUSIVE-art. 24 </a:t>
            </a:r>
            <a:r>
              <a:rPr lang="it-IT" dirty="0" err="1">
                <a:solidFill>
                  <a:schemeClr val="bg1"/>
                </a:solidFill>
              </a:rPr>
              <a:t>RBIbis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1328708"/>
            <a:ext cx="7958136" cy="4800010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GIUDICI dello Stato membro in cui la società ha la sede sono competenti per le questioni appena considerate.</a:t>
            </a:r>
          </a:p>
          <a:p>
            <a:pPr algn="just"/>
            <a:endParaRPr lang="it-IT" sz="2800" dirty="0"/>
          </a:p>
          <a:p>
            <a:pPr algn="just"/>
            <a:r>
              <a:rPr lang="it-IT" sz="2800" dirty="0"/>
              <a:t>PROBLEMA: determinazione della sede della società in base alle norme interne di diritto internazionale privato (questioni societarie escluse dal Reg. Roma I)- NOVITA’ – prima sede </a:t>
            </a:r>
            <a:r>
              <a:rPr lang="it-IT" sz="2800" dirty="0" err="1"/>
              <a:t>statutaria,amm</a:t>
            </a:r>
            <a:r>
              <a:rPr lang="it-IT" sz="2800" dirty="0"/>
              <a:t>. Centrale, centro attività ora criterio univoco.</a:t>
            </a:r>
          </a:p>
          <a:p>
            <a:pPr marL="0" indent="0" algn="just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12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9613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4947"/>
    </mc:Choice>
    <mc:Fallback xmlns="">
      <p:transition spd="slow" advTm="1849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  <p:bldP spid="3" grpId="4" build="p"/>
      <p:bldP spid="3" grpId="5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0"/>
            <a:ext cx="7743825" cy="1328708"/>
          </a:xfrm>
          <a:solidFill>
            <a:schemeClr val="accent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bg1"/>
                </a:solidFill>
              </a:rPr>
              <a:t>COMPETENZE ESCLUSIVE-art. 24 </a:t>
            </a:r>
            <a:r>
              <a:rPr lang="it-IT" dirty="0" err="1">
                <a:solidFill>
                  <a:schemeClr val="bg1"/>
                </a:solidFill>
              </a:rPr>
              <a:t>RBIbis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1328708"/>
            <a:ext cx="7958136" cy="4800010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PROBLEMA della determinazione della sede non porta a un criterio univoco in base all’art. 25 l. 218/95 che prevede vari criteri:</a:t>
            </a:r>
          </a:p>
          <a:p>
            <a:pPr lvl="1" algn="just"/>
            <a:r>
              <a:rPr lang="it-IT" sz="2800" dirty="0"/>
              <a:t>Sede effettiva in Italia</a:t>
            </a:r>
          </a:p>
          <a:p>
            <a:pPr lvl="1" algn="just"/>
            <a:r>
              <a:rPr lang="it-IT" sz="2800" dirty="0"/>
              <a:t>Sede statutaria in altro Stato membro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13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8333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282"/>
    </mc:Choice>
    <mc:Fallback xmlns="">
      <p:transition spd="slow" advTm="86282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0"/>
            <a:ext cx="7743825" cy="1328708"/>
          </a:xfrm>
          <a:solidFill>
            <a:schemeClr val="accent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bg1"/>
                </a:solidFill>
              </a:rPr>
              <a:t>COMPETENZE ESCLUSIVE-art. 24 </a:t>
            </a:r>
            <a:r>
              <a:rPr lang="it-IT" dirty="0" err="1">
                <a:solidFill>
                  <a:schemeClr val="bg1"/>
                </a:solidFill>
              </a:rPr>
              <a:t>RBIbis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1328708"/>
            <a:ext cx="8174036" cy="4800010"/>
          </a:xfrm>
        </p:spPr>
        <p:txBody>
          <a:bodyPr>
            <a:normAutofit/>
          </a:bodyPr>
          <a:lstStyle/>
          <a:p>
            <a:pPr algn="just"/>
            <a:r>
              <a:rPr lang="it-IT" sz="2800" dirty="0">
                <a:solidFill>
                  <a:srgbClr val="FF0000"/>
                </a:solidFill>
              </a:rPr>
              <a:t>ART.24, n. 3-5 CONTROVERSIE IN MATERIA DI VALIDITA’ DELLE TRASCRIZIONI E ISCRIZIONI IN PUBBLICI REGISTRI: </a:t>
            </a:r>
            <a:r>
              <a:rPr lang="it-IT" sz="2800" dirty="0"/>
              <a:t>giudici dello Stato membro in cui i registri sono tenuti.</a:t>
            </a:r>
          </a:p>
          <a:p>
            <a:pPr algn="just"/>
            <a:r>
              <a:rPr lang="it-IT" sz="2800" dirty="0">
                <a:solidFill>
                  <a:srgbClr val="FF0000"/>
                </a:solidFill>
              </a:rPr>
              <a:t>CONTROVERSIE IN MATERIA DI REGISTRAZIONE E DI VALIDITA’ DI BREVETTI, MARCHI E ALTRE PRIVATIVE: </a:t>
            </a:r>
            <a:r>
              <a:rPr lang="it-IT" sz="2800" dirty="0"/>
              <a:t>giudici dello Stato membro nel cui territorio il deposito o la registrazione è stato richiesto o effettuato e deve considerarsi effettuato.- </a:t>
            </a:r>
            <a:r>
              <a:rPr lang="it-IT" sz="2800" dirty="0" err="1"/>
              <a:t>Conv</a:t>
            </a:r>
            <a:r>
              <a:rPr lang="it-IT" sz="2800" dirty="0"/>
              <a:t>. Monaco 1973 – </a:t>
            </a:r>
            <a:r>
              <a:rPr lang="it-IT" sz="2800" dirty="0" err="1"/>
              <a:t>brev</a:t>
            </a:r>
            <a:r>
              <a:rPr lang="it-IT" sz="2800" dirty="0"/>
              <a:t> europeo</a:t>
            </a:r>
          </a:p>
          <a:p>
            <a:pPr marL="0" indent="0" algn="just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14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5241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027"/>
    </mc:Choice>
    <mc:Fallback xmlns="">
      <p:transition spd="slow" advTm="12602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  <p:bldP spid="3" grpId="4" build="p"/>
      <p:bldP spid="3" grpId="5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0"/>
            <a:ext cx="7743825" cy="1328708"/>
          </a:xfrm>
          <a:solidFill>
            <a:schemeClr val="accent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bg1"/>
                </a:solidFill>
              </a:rPr>
              <a:t>COMPETENZE ESCLUSIVE-art. 24 </a:t>
            </a:r>
            <a:r>
              <a:rPr lang="it-IT" dirty="0" err="1">
                <a:solidFill>
                  <a:schemeClr val="bg1"/>
                </a:solidFill>
              </a:rPr>
              <a:t>RBIbis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1328708"/>
            <a:ext cx="8174036" cy="4800010"/>
          </a:xfrm>
        </p:spPr>
        <p:txBody>
          <a:bodyPr>
            <a:normAutofit/>
          </a:bodyPr>
          <a:lstStyle/>
          <a:p>
            <a:pPr algn="just"/>
            <a:r>
              <a:rPr lang="it-IT" sz="2800" dirty="0">
                <a:solidFill>
                  <a:srgbClr val="FF0000"/>
                </a:solidFill>
              </a:rPr>
              <a:t>CONTROVERSIE IN MATERIA DI ESECUZIONE DELLE DECISIONI GIUDIZIARIE: </a:t>
            </a:r>
            <a:r>
              <a:rPr lang="it-IT" sz="2800" dirty="0"/>
              <a:t>giudici dello Stato nel cui territorio l’esecuzione ha luogo.</a:t>
            </a:r>
          </a:p>
          <a:p>
            <a:pPr marL="0" indent="0" algn="just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15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42895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852"/>
    </mc:Choice>
    <mc:Fallback xmlns="">
      <p:transition spd="slow" advTm="5385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  <p:bldP spid="3" grpId="4" build="p"/>
      <p:bldP spid="3" grpId="5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0"/>
            <a:ext cx="7743825" cy="1328708"/>
          </a:xfrm>
          <a:solidFill>
            <a:schemeClr val="accent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bg1"/>
                </a:solidFill>
              </a:rPr>
              <a:t>COMPETENZE ESCLUSIVE-art. 24 </a:t>
            </a:r>
            <a:r>
              <a:rPr lang="it-IT" dirty="0" err="1">
                <a:solidFill>
                  <a:schemeClr val="bg1"/>
                </a:solidFill>
              </a:rPr>
              <a:t>RBIbis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1328708"/>
            <a:ext cx="8174036" cy="4800010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800" dirty="0">
                <a:solidFill>
                  <a:srgbClr val="FF0000"/>
                </a:solidFill>
              </a:rPr>
              <a:t>CONTROVERSIE RELATIVE A DIRITTI REALI SU BENI IMMOBILI E AFFITTI SU TALI BENI: </a:t>
            </a:r>
            <a:r>
              <a:rPr lang="it-IT" sz="2800" dirty="0"/>
              <a:t>giudice del luogo di </a:t>
            </a:r>
            <a:r>
              <a:rPr lang="it-IT" sz="2800" dirty="0" err="1"/>
              <a:t>situazione+eccezionedomicilio</a:t>
            </a:r>
            <a:r>
              <a:rPr lang="it-IT" sz="2800" dirty="0"/>
              <a:t> x affitto</a:t>
            </a:r>
          </a:p>
          <a:p>
            <a:pPr algn="just"/>
            <a:r>
              <a:rPr lang="it-IT" sz="2800" dirty="0">
                <a:solidFill>
                  <a:srgbClr val="FF0000"/>
                </a:solidFill>
              </a:rPr>
              <a:t>CONTROVERSIE SOCIETARIE: </a:t>
            </a:r>
            <a:r>
              <a:rPr lang="it-IT" sz="2800" dirty="0"/>
              <a:t>giudice del luogo della sede della società.</a:t>
            </a:r>
          </a:p>
          <a:p>
            <a:pPr algn="just"/>
            <a:r>
              <a:rPr lang="it-IT" sz="2800" dirty="0">
                <a:solidFill>
                  <a:srgbClr val="FF0000"/>
                </a:solidFill>
              </a:rPr>
              <a:t>CONTROVERSIE PER REGISTRAZIONI ATTI: </a:t>
            </a:r>
            <a:r>
              <a:rPr lang="it-IT" sz="2800" dirty="0"/>
              <a:t>giudice del luogo del registro</a:t>
            </a:r>
          </a:p>
          <a:p>
            <a:pPr algn="just"/>
            <a:r>
              <a:rPr lang="it-IT" sz="2800" dirty="0">
                <a:solidFill>
                  <a:srgbClr val="FF0000"/>
                </a:solidFill>
              </a:rPr>
              <a:t>CONTROVERSIE PER REGISTRAZIONE BREVETTI: </a:t>
            </a:r>
            <a:r>
              <a:rPr lang="it-IT" sz="2800" dirty="0"/>
              <a:t>giudice del luogo del registro.</a:t>
            </a:r>
            <a:endParaRPr lang="it-IT" sz="2800" dirty="0">
              <a:solidFill>
                <a:srgbClr val="FF0000"/>
              </a:solidFill>
            </a:endParaRPr>
          </a:p>
          <a:p>
            <a:pPr algn="just"/>
            <a:r>
              <a:rPr lang="it-IT" sz="2800" dirty="0">
                <a:solidFill>
                  <a:srgbClr val="FF0000"/>
                </a:solidFill>
              </a:rPr>
              <a:t>CONTROVERSIE IN MATERIA DI ESECUZIONE DELLE DECISIONI GIUDIZIARIE: </a:t>
            </a:r>
            <a:r>
              <a:rPr lang="it-IT" sz="2800" dirty="0"/>
              <a:t>giudici dello Stato nel cui territorio l’esecuzione ha luogo.</a:t>
            </a:r>
          </a:p>
          <a:p>
            <a:pPr marL="0" indent="0" algn="just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16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7879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540"/>
    </mc:Choice>
    <mc:Fallback xmlns="">
      <p:transition spd="slow" advTm="7654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  <p:bldP spid="3" grpId="4" build="p"/>
      <p:bldP spid="3" grpId="5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200" y="257409"/>
            <a:ext cx="7970839" cy="1037991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SISTEMA DELLE COMPETENZE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84FF8622-5515-FF40-A712-E8A8A4E47AA6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203200" y="1505606"/>
          <a:ext cx="7743825" cy="424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0830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768"/>
    </mc:Choice>
    <mc:Fallback xmlns="">
      <p:transition spd="slow" advTm="56768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0"/>
            <a:ext cx="7743825" cy="1328708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bg1"/>
                </a:solidFill>
              </a:rPr>
              <a:t>COMPETENZE A TUTELA DEI CONTR. DEBOLI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1328708"/>
            <a:ext cx="8174036" cy="4800010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AMPIA CONDIVISIONE DELLA NECESSITA’ di tutela di tali soggetti.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dirty="0"/>
              <a:t>CONTRAENTI IN situazione di sicura inferiorità economica, psicologica, giuridica, linguistica:</a:t>
            </a:r>
          </a:p>
          <a:p>
            <a:pPr lvl="1" algn="just"/>
            <a:r>
              <a:rPr lang="it-IT" sz="2400" dirty="0"/>
              <a:t>CONSUMATORE</a:t>
            </a:r>
          </a:p>
          <a:p>
            <a:pPr lvl="1" algn="just"/>
            <a:r>
              <a:rPr lang="it-IT" sz="2400" dirty="0"/>
              <a:t>ASSICURATO</a:t>
            </a:r>
          </a:p>
          <a:p>
            <a:pPr lvl="1" algn="just"/>
            <a:r>
              <a:rPr lang="it-IT" sz="2400" dirty="0"/>
              <a:t>LAVORATORE</a:t>
            </a:r>
          </a:p>
          <a:p>
            <a:pPr lvl="1" algn="just"/>
            <a:r>
              <a:rPr lang="it-IT" sz="2400" dirty="0"/>
              <a:t>TRASPORTATO</a:t>
            </a:r>
          </a:p>
          <a:p>
            <a:pPr lvl="1" algn="just"/>
            <a:endParaRPr lang="it-IT" dirty="0"/>
          </a:p>
          <a:p>
            <a:pPr lvl="1" algn="just"/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18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2293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4863"/>
    </mc:Choice>
    <mc:Fallback xmlns="">
      <p:transition spd="slow" advTm="19486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  <p:bldP spid="3" grpId="4" build="p"/>
      <p:bldP spid="3" grpId="5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0"/>
            <a:ext cx="7743825" cy="1328708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bg1"/>
                </a:solidFill>
              </a:rPr>
              <a:t>COMPETENZE A TUTELA DEI CONTR. DEBOLI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1328708"/>
            <a:ext cx="8174036" cy="4800010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Competenza in materia di assicurazioni (art. 10 e ss. </a:t>
            </a:r>
            <a:r>
              <a:rPr lang="it-IT" sz="2400" dirty="0" err="1"/>
              <a:t>RBIbis</a:t>
            </a:r>
            <a:r>
              <a:rPr lang="it-IT" sz="2400" dirty="0"/>
              <a:t>)</a:t>
            </a:r>
          </a:p>
          <a:p>
            <a:pPr algn="just"/>
            <a:r>
              <a:rPr lang="it-IT" sz="2400" dirty="0"/>
              <a:t>Tutela del contraente debole</a:t>
            </a:r>
          </a:p>
          <a:p>
            <a:pPr algn="just"/>
            <a:r>
              <a:rPr lang="it-IT" sz="2400" dirty="0"/>
              <a:t>Foro dell’assicurato a favore dell’assicurato dunque se la causa è instaurata dall’assicuratore (art. 11 </a:t>
            </a:r>
            <a:r>
              <a:rPr lang="it-IT" sz="2400" dirty="0" err="1"/>
              <a:t>RBIbis</a:t>
            </a:r>
            <a:r>
              <a:rPr lang="it-IT" sz="2400" dirty="0"/>
              <a:t>)</a:t>
            </a:r>
          </a:p>
          <a:p>
            <a:pPr algn="just"/>
            <a:r>
              <a:rPr lang="it-IT" sz="2400" dirty="0"/>
              <a:t>Domicilio del convenuto in alternativa a foro dell’attore e altri fori se la causa è instaurata dall’assicurato</a:t>
            </a:r>
          </a:p>
          <a:p>
            <a:pPr algn="just"/>
            <a:r>
              <a:rPr lang="it-IT" sz="2400" dirty="0"/>
              <a:t>ART. 11 e ART. 14 </a:t>
            </a:r>
            <a:r>
              <a:rPr lang="it-IT" sz="2400" dirty="0" err="1"/>
              <a:t>RBIbis</a:t>
            </a:r>
            <a:endParaRPr lang="it-IT" sz="2400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19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6620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3698"/>
    </mc:Choice>
    <mc:Fallback xmlns="">
      <p:transition spd="slow" advTm="15369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  <p:bldP spid="3" grpId="4" build="p"/>
      <p:bldP spid="3" grpId="5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200" y="257409"/>
            <a:ext cx="7970839" cy="1037991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SISTEMA DELLE COMPETENZE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84FF8622-5515-FF40-A712-E8A8A4E47AA6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203200" y="1505606"/>
          <a:ext cx="7743825" cy="424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3543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4292"/>
    </mc:Choice>
    <mc:Fallback xmlns="">
      <p:transition spd="slow" advTm="94292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0"/>
            <a:ext cx="7743825" cy="1328708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bg1"/>
                </a:solidFill>
              </a:rPr>
              <a:t>COMPETENZE A TUTELA DEI CONTR. DEBOLI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1328708"/>
            <a:ext cx="8174036" cy="4800010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Competenza in materia di contratti di consumo (art. 17 e ss. </a:t>
            </a:r>
            <a:r>
              <a:rPr lang="it-IT" sz="2400" dirty="0" err="1"/>
              <a:t>RBIbis</a:t>
            </a:r>
            <a:r>
              <a:rPr lang="it-IT" sz="2400" dirty="0"/>
              <a:t>)</a:t>
            </a:r>
          </a:p>
          <a:p>
            <a:pPr algn="just"/>
            <a:r>
              <a:rPr lang="it-IT" sz="2400" dirty="0"/>
              <a:t>Tutela del contraente debole</a:t>
            </a:r>
          </a:p>
          <a:p>
            <a:pPr algn="just"/>
            <a:r>
              <a:rPr lang="it-IT" sz="2400" dirty="0"/>
              <a:t>Foro del consumatore se la causa è instaurata dalla controparte (art. 18  </a:t>
            </a:r>
            <a:r>
              <a:rPr lang="it-IT" sz="2400" dirty="0" err="1"/>
              <a:t>RBIbis</a:t>
            </a:r>
            <a:r>
              <a:rPr lang="it-IT" sz="2400" dirty="0"/>
              <a:t>)</a:t>
            </a:r>
          </a:p>
          <a:p>
            <a:pPr algn="just"/>
            <a:r>
              <a:rPr lang="it-IT" sz="2400" dirty="0"/>
              <a:t>Domicilio del convenuto in alternativa a foro dell’attore se la causa è instaurata dal consumatore (art. 18 </a:t>
            </a:r>
            <a:r>
              <a:rPr lang="it-IT" sz="2400" dirty="0" err="1"/>
              <a:t>RBIbis</a:t>
            </a:r>
            <a:r>
              <a:rPr lang="it-IT" sz="2400" dirty="0"/>
              <a:t>)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20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2698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214"/>
    </mc:Choice>
    <mc:Fallback xmlns="">
      <p:transition spd="slow" advTm="7421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  <p:bldP spid="3" grpId="4" build="p"/>
      <p:bldP spid="3" grpId="5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0"/>
            <a:ext cx="7743825" cy="1328708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bg1"/>
                </a:solidFill>
              </a:rPr>
              <a:t>COMPETENZE A TUTELA DEI CONTR. DEBOLI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1328708"/>
            <a:ext cx="8174036" cy="480001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400" dirty="0"/>
              <a:t>- LAVORATORI : ART. 20 </a:t>
            </a:r>
            <a:r>
              <a:rPr lang="it-IT" sz="2400" dirty="0" err="1"/>
              <a:t>RBIbis</a:t>
            </a:r>
            <a:endParaRPr lang="it-IT" sz="2400" dirty="0"/>
          </a:p>
          <a:p>
            <a:pPr algn="just">
              <a:buNone/>
            </a:pPr>
            <a:r>
              <a:rPr lang="it-IT" sz="2400" dirty="0"/>
              <a:t>- DATORE DI LAVORO: agisce solo dinanzi al domicilio del lavoratore</a:t>
            </a:r>
          </a:p>
          <a:p>
            <a:pPr algn="just">
              <a:buFontTx/>
              <a:buChar char="-"/>
            </a:pPr>
            <a:r>
              <a:rPr lang="it-IT" sz="2400" dirty="0"/>
              <a:t>LAVORATORE : può scegliere tra:</a:t>
            </a:r>
          </a:p>
          <a:p>
            <a:pPr lvl="1" algn="just">
              <a:buFontTx/>
              <a:buChar char="-"/>
            </a:pPr>
            <a:r>
              <a:rPr lang="it-IT" sz="2400" dirty="0"/>
              <a:t>Domicilio datore in uno Stato membro</a:t>
            </a:r>
          </a:p>
          <a:p>
            <a:pPr lvl="1" algn="just">
              <a:buFontTx/>
              <a:buChar char="-"/>
            </a:pPr>
            <a:r>
              <a:rPr lang="it-IT" sz="2400" dirty="0"/>
              <a:t>Luogo di svolgimento attività del lavoratore</a:t>
            </a:r>
          </a:p>
          <a:p>
            <a:pPr lvl="1" algn="just">
              <a:buFontTx/>
              <a:buChar char="-"/>
            </a:pPr>
            <a:r>
              <a:rPr lang="it-IT" sz="2400" dirty="0"/>
              <a:t>Luogo di assunzione</a:t>
            </a:r>
          </a:p>
          <a:p>
            <a:pPr lvl="1" algn="just">
              <a:buFontTx/>
              <a:buChar char="-"/>
            </a:pPr>
            <a:endParaRPr lang="it-IT" sz="2400" dirty="0"/>
          </a:p>
          <a:p>
            <a:pPr lvl="1" algn="just">
              <a:buFontTx/>
              <a:buChar char="-"/>
            </a:pPr>
            <a:r>
              <a:rPr lang="it-IT" sz="2400" dirty="0"/>
              <a:t>ART. 21 e ART. 22 </a:t>
            </a:r>
            <a:r>
              <a:rPr lang="it-IT" sz="2400" dirty="0" err="1"/>
              <a:t>RBIbis</a:t>
            </a:r>
            <a:endParaRPr lang="it-IT" sz="2400" dirty="0"/>
          </a:p>
          <a:p>
            <a:pPr marL="457147" lvl="1" indent="0" algn="just">
              <a:buNone/>
            </a:pPr>
            <a:endParaRPr lang="it-IT" dirty="0"/>
          </a:p>
          <a:p>
            <a:pPr algn="just">
              <a:buNone/>
            </a:pPr>
            <a:endParaRPr lang="it-IT" dirty="0">
              <a:solidFill>
                <a:srgbClr val="008000"/>
              </a:solidFill>
            </a:endParaRPr>
          </a:p>
          <a:p>
            <a:pPr algn="just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21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3928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320"/>
    </mc:Choice>
    <mc:Fallback xmlns="">
      <p:transition spd="slow" advTm="7832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  <p:bldP spid="3" grpId="4" build="p"/>
      <p:bldP spid="3" grpId="5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0"/>
            <a:ext cx="7743825" cy="1328708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bg1"/>
                </a:solidFill>
              </a:rPr>
              <a:t>COMPETENZE A TUTELA DEI CONTR. DEBOLI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1328708"/>
            <a:ext cx="8174036" cy="480001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800" dirty="0"/>
              <a:t>- ART. 21 par. 2 </a:t>
            </a:r>
            <a:r>
              <a:rPr lang="it-IT" sz="2800" dirty="0" err="1"/>
              <a:t>RBIbis</a:t>
            </a:r>
            <a:r>
              <a:rPr lang="it-IT" sz="2800" dirty="0"/>
              <a:t>- LAVORATORE : se datore NON è domiciliato in uno Stato membro può scegliere solo tra:</a:t>
            </a:r>
          </a:p>
          <a:p>
            <a:pPr lvl="1" algn="just">
              <a:buFontTx/>
              <a:buChar char="-"/>
            </a:pPr>
            <a:r>
              <a:rPr lang="it-IT" sz="2800" dirty="0"/>
              <a:t>Luogo di svolgimento attività del lavoratore</a:t>
            </a:r>
          </a:p>
          <a:p>
            <a:pPr lvl="1" algn="just">
              <a:buFontTx/>
              <a:buChar char="-"/>
            </a:pPr>
            <a:r>
              <a:rPr lang="it-IT" sz="2800" dirty="0"/>
              <a:t>Luogo di assunzione</a:t>
            </a:r>
          </a:p>
          <a:p>
            <a:pPr marL="457147" lvl="1" indent="0" algn="just">
              <a:buNone/>
            </a:pPr>
            <a:endParaRPr lang="it-IT" dirty="0"/>
          </a:p>
          <a:p>
            <a:pPr algn="just">
              <a:buNone/>
            </a:pPr>
            <a:endParaRPr lang="it-IT" dirty="0">
              <a:solidFill>
                <a:srgbClr val="008000"/>
              </a:solidFill>
            </a:endParaRPr>
          </a:p>
          <a:p>
            <a:pPr algn="just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22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2343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908"/>
    </mc:Choice>
    <mc:Fallback xmlns="">
      <p:transition spd="slow" advTm="6090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  <p:bldP spid="3" grpId="4" build="p"/>
      <p:bldP spid="3" grpId="5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GIURISDIZIONE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30214" y="1328708"/>
            <a:ext cx="7743825" cy="4242043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TIZIO propone una causa in Francia per contestare un licenziamento illegittimo al proprio datore di lavoro- </a:t>
            </a:r>
            <a:r>
              <a:rPr lang="it-IT" sz="2800" dirty="0" err="1"/>
              <a:t>Alliance</a:t>
            </a:r>
            <a:r>
              <a:rPr lang="it-IT" sz="2800" dirty="0"/>
              <a:t> </a:t>
            </a:r>
            <a:r>
              <a:rPr lang="it-IT" sz="2800" dirty="0" err="1"/>
              <a:t>Française</a:t>
            </a:r>
            <a:endParaRPr lang="it-IT" sz="2800" dirty="0"/>
          </a:p>
          <a:p>
            <a:pPr algn="just"/>
            <a:r>
              <a:rPr lang="it-IT" sz="2800" dirty="0" err="1"/>
              <a:t>Alliance</a:t>
            </a:r>
            <a:r>
              <a:rPr lang="it-IT" sz="2800" dirty="0"/>
              <a:t> </a:t>
            </a:r>
            <a:r>
              <a:rPr lang="it-IT" sz="2800" dirty="0" err="1"/>
              <a:t>Française</a:t>
            </a:r>
            <a:r>
              <a:rPr lang="it-IT" sz="2800" dirty="0"/>
              <a:t> propone una causa in Italia chiedendo il risarcimento dei danni che derivano dal comportamento illegittimo di TIZIO nello svolgimento del rapporto di lavoro.</a:t>
            </a:r>
          </a:p>
          <a:p>
            <a:pPr algn="just"/>
            <a:endParaRPr lang="it-IT" dirty="0"/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23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36741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2583"/>
    </mc:Choice>
    <mc:Fallback xmlns="">
      <p:transition spd="slow" advTm="15258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  <p:bldP spid="6" grpId="2" build="p"/>
      <p:bldP spid="6" grpId="3" build="p"/>
      <p:bldP spid="6" grpId="4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257409"/>
            <a:ext cx="7743825" cy="2231791"/>
          </a:xfrm>
          <a:solidFill>
            <a:srgbClr val="92D05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/>
            <a:r>
              <a:rPr lang="it-IT" sz="3200" dirty="0">
                <a:solidFill>
                  <a:schemeClr val="tx1"/>
                </a:solidFill>
              </a:rPr>
              <a:t>RICHIAMO DALL’ART</a:t>
            </a:r>
            <a:r>
              <a:rPr lang="it-IT" sz="3200" dirty="0"/>
              <a:t>. </a:t>
            </a:r>
            <a:r>
              <a:rPr lang="it-IT" sz="3200" dirty="0">
                <a:solidFill>
                  <a:schemeClr val="tx1"/>
                </a:solidFill>
              </a:rPr>
              <a:t>3, 2° co., L. 218/95 </a:t>
            </a:r>
            <a:r>
              <a:rPr lang="it-IT" sz="3200" dirty="0"/>
              <a:t>DEI CRITERI CONVENZIONE DI BRUXELLES = RICHIAMO CRITERI REG. 44/2001= RICHIAMO CRITERI REG. 1215/2012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2489200"/>
            <a:ext cx="7743825" cy="3810629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Estensione dei Regolamenti ad opera dell’Italia…</a:t>
            </a:r>
          </a:p>
          <a:p>
            <a:pPr algn="just"/>
            <a:endParaRPr lang="it-IT" sz="2800" dirty="0"/>
          </a:p>
          <a:p>
            <a:pPr algn="just"/>
            <a:r>
              <a:rPr lang="it-IT" sz="2800" dirty="0"/>
              <a:t>Problema per c. di lavoro che si trovano nella sez. 5 del </a:t>
            </a:r>
            <a:r>
              <a:rPr lang="it-IT" sz="2800" dirty="0" err="1"/>
              <a:t>RBIbis</a:t>
            </a:r>
            <a:r>
              <a:rPr lang="it-IT" sz="2800" dirty="0"/>
              <a:t> ma si possono considerare ricompresi nel richiamo per effetto della ratio di tutela del c. debole.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24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1495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367"/>
    </mc:Choice>
    <mc:Fallback xmlns="">
      <p:transition spd="slow" advTm="983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7800" y="1"/>
            <a:ext cx="7996239" cy="2489200"/>
          </a:xfrm>
          <a:solidFill>
            <a:srgbClr val="92D05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sz="3200" dirty="0"/>
              <a:t>RICHIAMO DALL’ART. 3,2° DELLA L. 218/95 DEI CRITERI CONVENZIONE DI BRUXELLES = RICHIAMO CRITERI REG. 44/2001= RICHIAMO CRITERI REG. 1215/2012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2489200"/>
            <a:ext cx="7743825" cy="3810629"/>
          </a:xfrm>
        </p:spPr>
        <p:txBody>
          <a:bodyPr>
            <a:normAutofit/>
          </a:bodyPr>
          <a:lstStyle/>
          <a:p>
            <a:r>
              <a:rPr lang="it-IT" sz="2800" dirty="0" err="1"/>
              <a:t>SEZ</a:t>
            </a:r>
            <a:r>
              <a:rPr lang="it-IT" sz="2800" dirty="0"/>
              <a:t>. 2, 3 E 4 CB – SEZ 2, 3 E 4 RBI- SEZ 2,3 e 4 </a:t>
            </a:r>
            <a:r>
              <a:rPr lang="it-IT" sz="2800" dirty="0" err="1"/>
              <a:t>RBIbis</a:t>
            </a:r>
            <a:endParaRPr lang="it-IT" sz="2800" dirty="0"/>
          </a:p>
          <a:p>
            <a:endParaRPr lang="it-IT" sz="2800" dirty="0"/>
          </a:p>
          <a:p>
            <a:pPr algn="just"/>
            <a:r>
              <a:rPr lang="it-IT" sz="2800" dirty="0"/>
              <a:t>COMPETENZE SPECIALI = COMPETENZE CHE ISTITUISCONO UN FORO SPECIALE, DIVERSO DA QUELLO GENERALE DEL DOMICILIO DEL CONVENUTO, </a:t>
            </a:r>
            <a:r>
              <a:rPr lang="it-IT" sz="2800" b="1" u="sng" dirty="0"/>
              <a:t>indipendentemente dal domicilio per l’Italia.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445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059"/>
    </mc:Choice>
    <mc:Fallback xmlns="">
      <p:transition spd="slow" advTm="1230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200" y="257409"/>
            <a:ext cx="7970839" cy="1037991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SISTEMA DELLE COMPETENZE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84FF8622-5515-FF40-A712-E8A8A4E47AA6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203200" y="1505606"/>
          <a:ext cx="7743825" cy="424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6186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781"/>
    </mc:Choice>
    <mc:Fallback xmlns="">
      <p:transition spd="slow" advTm="13978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bg1"/>
                </a:solidFill>
              </a:rPr>
              <a:t>COMPETENZE ESCLUSIVE-art. 24 </a:t>
            </a:r>
            <a:r>
              <a:rPr lang="it-IT" dirty="0" err="1">
                <a:solidFill>
                  <a:schemeClr val="bg1"/>
                </a:solidFill>
              </a:rPr>
              <a:t>RBIbis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1651000"/>
            <a:ext cx="7743825" cy="4477718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COMPETENZE ESCLUSIVE: titoli di giurisdizione così significativi da precludere l’utilizzo sia del foro generale del domicilio del convenuto sia dei fori alternativi eventualmente configurabili nel caso di specie.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4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4629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324"/>
    </mc:Choice>
    <mc:Fallback xmlns="">
      <p:transition spd="slow" advTm="1073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  <p:bldP spid="3" grpId="4" build="p"/>
      <p:bldP spid="3" grpId="5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0"/>
            <a:ext cx="7743825" cy="1328708"/>
          </a:xfrm>
          <a:solidFill>
            <a:schemeClr val="accent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bg1"/>
                </a:solidFill>
              </a:rPr>
              <a:t>COMPETENZE ESCLUSIVE-art. 24 </a:t>
            </a:r>
            <a:r>
              <a:rPr lang="it-IT" dirty="0" err="1">
                <a:solidFill>
                  <a:schemeClr val="bg1"/>
                </a:solidFill>
              </a:rPr>
              <a:t>RBIbis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1328708"/>
            <a:ext cx="8174036" cy="4800010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OBIETTIVO: agevolare il buon funzionamento della giustizia in uno spazio giudiziario unico….</a:t>
            </a:r>
          </a:p>
          <a:p>
            <a:pPr algn="just"/>
            <a:r>
              <a:rPr lang="it-IT" sz="2400" dirty="0"/>
              <a:t>STRUMENTO: far decidere al giudice TASSATIVAMENTE indicato dall’art. 24 del Regolamento Bruxelles I bis</a:t>
            </a:r>
          </a:p>
          <a:p>
            <a:pPr algn="just"/>
            <a:r>
              <a:rPr lang="it-IT" sz="2400" dirty="0"/>
              <a:t>CRITERI con stretta connessione territoriale</a:t>
            </a:r>
          </a:p>
          <a:p>
            <a:pPr marL="0" indent="0" algn="just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5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6707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621"/>
    </mc:Choice>
    <mc:Fallback xmlns="">
      <p:transition spd="slow" advTm="5062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  <p:bldP spid="3" grpId="4" build="p"/>
      <p:bldP spid="3" grpId="5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0"/>
            <a:ext cx="7743825" cy="1328708"/>
          </a:xfrm>
          <a:solidFill>
            <a:schemeClr val="accent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bg1"/>
                </a:solidFill>
              </a:rPr>
              <a:t>COMPETENZE ESCLUSIVE-art. 24 </a:t>
            </a:r>
            <a:r>
              <a:rPr lang="it-IT" dirty="0" err="1">
                <a:solidFill>
                  <a:schemeClr val="bg1"/>
                </a:solidFill>
              </a:rPr>
              <a:t>RBIbis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1328708"/>
            <a:ext cx="8174036" cy="4800010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IMPOSSIBILE interferenza della volontà delle parti…..</a:t>
            </a:r>
          </a:p>
          <a:p>
            <a:pPr algn="just"/>
            <a:r>
              <a:rPr lang="it-IT" sz="2400" dirty="0"/>
              <a:t>NECESSITA’ di una interpretazione NON estensiva degli stessi…anche ad opera della Corte di Giustizia dell’Unione europea</a:t>
            </a:r>
          </a:p>
          <a:p>
            <a:pPr marL="0" indent="0" algn="just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6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3414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5413"/>
    </mc:Choice>
    <mc:Fallback xmlns="">
      <p:transition spd="slow" advTm="1654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  <p:bldP spid="3" grpId="4" build="p"/>
      <p:bldP spid="3" grpId="5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0"/>
            <a:ext cx="7743825" cy="1328708"/>
          </a:xfrm>
          <a:solidFill>
            <a:schemeClr val="accent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bg1"/>
                </a:solidFill>
              </a:rPr>
              <a:t>COMPETENZE ESCLUSIVE-art. 24 </a:t>
            </a:r>
            <a:r>
              <a:rPr lang="it-IT" dirty="0" err="1">
                <a:solidFill>
                  <a:schemeClr val="bg1"/>
                </a:solidFill>
              </a:rPr>
              <a:t>RBIbis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1328708"/>
            <a:ext cx="8174036" cy="4800010"/>
          </a:xfrm>
        </p:spPr>
        <p:txBody>
          <a:bodyPr>
            <a:normAutofit/>
          </a:bodyPr>
          <a:lstStyle/>
          <a:p>
            <a:pPr algn="just"/>
            <a:r>
              <a:rPr lang="it-IT" sz="2400" dirty="0">
                <a:solidFill>
                  <a:srgbClr val="FF0000"/>
                </a:solidFill>
              </a:rPr>
              <a:t>ART.24, n. 1: DIRITTI REALI SU BENI IMMOBILI E AFFITTI SU TALI BENI: </a:t>
            </a:r>
            <a:r>
              <a:rPr lang="it-IT" sz="2400" dirty="0"/>
              <a:t>competenza esclusiva dei giudici dello Stato membro sul territorio del quale si trova l’immobile.</a:t>
            </a:r>
          </a:p>
          <a:p>
            <a:pPr lvl="1" algn="just"/>
            <a:r>
              <a:rPr lang="it-IT" sz="2400" dirty="0"/>
              <a:t>SOLO per azioni attinenti all’accertamento del diritto di proprietà, del possesso o di altri diritti reali su tali beni (CGCE, 14.12.1977, causa 73/77, </a:t>
            </a:r>
            <a:r>
              <a:rPr lang="it-IT" sz="2400" dirty="0" err="1"/>
              <a:t>Sanders</a:t>
            </a:r>
            <a:r>
              <a:rPr lang="it-IT" sz="2400" dirty="0"/>
              <a:t>)</a:t>
            </a:r>
          </a:p>
          <a:p>
            <a:pPr marL="0" indent="0" algn="just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7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3079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8313"/>
    </mc:Choice>
    <mc:Fallback xmlns="">
      <p:transition spd="slow" advTm="1783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  <p:bldP spid="3" grpId="4" build="p"/>
      <p:bldP spid="3" grpId="5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0"/>
            <a:ext cx="7743825" cy="1328708"/>
          </a:xfrm>
          <a:solidFill>
            <a:schemeClr val="accent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bg1"/>
                </a:solidFill>
              </a:rPr>
              <a:t>COMPETENZE ESCLUSIVE-art. 24 </a:t>
            </a:r>
            <a:r>
              <a:rPr lang="it-IT" dirty="0" err="1">
                <a:solidFill>
                  <a:schemeClr val="bg1"/>
                </a:solidFill>
              </a:rPr>
              <a:t>RBIbis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1328708"/>
            <a:ext cx="8174036" cy="4800010"/>
          </a:xfrm>
        </p:spPr>
        <p:txBody>
          <a:bodyPr>
            <a:normAutofit/>
          </a:bodyPr>
          <a:lstStyle/>
          <a:p>
            <a:pPr algn="just"/>
            <a:r>
              <a:rPr lang="it-IT" sz="2400" dirty="0">
                <a:solidFill>
                  <a:srgbClr val="FF0000"/>
                </a:solidFill>
              </a:rPr>
              <a:t>ART.24, n. 1: DIRITTI REALI SU BENI IMMOBILI E AFFITTI SU TALI BENI: </a:t>
            </a:r>
            <a:r>
              <a:rPr lang="it-IT" sz="2400" dirty="0"/>
              <a:t>competenza esclusiva dei giudici dello Stato membro sul territorio del quale si trova l’immobile.</a:t>
            </a:r>
          </a:p>
          <a:p>
            <a:pPr lvl="1" algn="just"/>
            <a:r>
              <a:rPr lang="it-IT" sz="2400" dirty="0"/>
              <a:t>NO risoluzione della compravendita di un immobile (CGCE, 10.1.1990, causa C-115/88 </a:t>
            </a:r>
            <a:r>
              <a:rPr lang="it-IT" sz="2400" dirty="0" err="1"/>
              <a:t>Reichert</a:t>
            </a:r>
            <a:r>
              <a:rPr lang="it-IT" sz="2400" dirty="0"/>
              <a:t>).</a:t>
            </a:r>
          </a:p>
          <a:p>
            <a:pPr lvl="1" algn="just"/>
            <a:r>
              <a:rPr lang="it-IT" sz="2400" dirty="0"/>
              <a:t>NO controversia su un contratto di adesione a un club che oltre a garantire una serie di servizi consentiva anche un diritto di uso sul bene e di scambio dello stesso con altri aderenti al club (multiproprietà/</a:t>
            </a:r>
            <a:r>
              <a:rPr lang="it-IT" sz="2400" dirty="0" err="1"/>
              <a:t>timesharing</a:t>
            </a:r>
            <a:r>
              <a:rPr lang="it-IT" sz="2400" dirty="0"/>
              <a:t>) (CGCE, 13.10.2005, in causa C-73/04, Klein).</a:t>
            </a:r>
          </a:p>
          <a:p>
            <a:pPr marL="0" indent="0" algn="just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8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930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4207"/>
    </mc:Choice>
    <mc:Fallback xmlns="">
      <p:transition spd="slow" advTm="18420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  <p:bldP spid="3" grpId="4" build="p"/>
      <p:bldP spid="3" grpId="5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0"/>
            <a:ext cx="7743825" cy="1328708"/>
          </a:xfrm>
          <a:solidFill>
            <a:schemeClr val="accent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bg1"/>
                </a:solidFill>
              </a:rPr>
              <a:t>COMPETENZE ESCLUSIVE-art. 24 </a:t>
            </a:r>
            <a:r>
              <a:rPr lang="it-IT" dirty="0" err="1">
                <a:solidFill>
                  <a:schemeClr val="bg1"/>
                </a:solidFill>
              </a:rPr>
              <a:t>RBIbis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1328708"/>
            <a:ext cx="8174036" cy="4800010"/>
          </a:xfrm>
        </p:spPr>
        <p:txBody>
          <a:bodyPr>
            <a:normAutofit/>
          </a:bodyPr>
          <a:lstStyle/>
          <a:p>
            <a:pPr algn="just"/>
            <a:r>
              <a:rPr lang="it-IT" sz="2400" dirty="0">
                <a:solidFill>
                  <a:srgbClr val="FF0000"/>
                </a:solidFill>
              </a:rPr>
              <a:t>ART.24, n. 1: PARZIALE ECCEZIONE PER AFFITTI SU TALI BENI: </a:t>
            </a:r>
            <a:r>
              <a:rPr lang="it-IT" sz="2400" dirty="0"/>
              <a:t>competenza esclusiva dei giudici dello Stato membro sul territorio del quale si trova l’immobile accanto a quella del domicilio del convenuto </a:t>
            </a:r>
            <a:r>
              <a:rPr lang="it-IT" sz="2400" dirty="0" err="1"/>
              <a:t>purchè</a:t>
            </a:r>
            <a:r>
              <a:rPr lang="it-IT" sz="2400" dirty="0"/>
              <a:t> stipulati per 6 mesi massimi consecutivi, e se l’affittuario è una persona fisica e il locatore e il conduttore sono domiciliati nello stesso Stato membro.</a:t>
            </a:r>
          </a:p>
          <a:p>
            <a:pPr marL="0" indent="0" algn="just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9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321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804"/>
    </mc:Choice>
    <mc:Fallback xmlns="">
      <p:transition spd="slow" advTm="1218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  <p:bldP spid="3" grpId="4" build="p"/>
      <p:bldP spid="3" grpId="5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0.4|35.1|16.4|7.7|10.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0.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1.3|0.4|0.3|0.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3.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4.7|2.2|1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9|0.3|0.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4.2|6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1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2.4|2.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5.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4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.5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2522</TotalTime>
  <Words>1292</Words>
  <Application>Microsoft Macintosh PowerPoint</Application>
  <PresentationFormat>Personalizzato</PresentationFormat>
  <Paragraphs>135</Paragraphs>
  <Slides>25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Tema di Office</vt:lpstr>
      <vt:lpstr>DIRITTO INTERNAZIONALE PRIVATO</vt:lpstr>
      <vt:lpstr>SISTEMA DELLE COMPETENZE</vt:lpstr>
      <vt:lpstr>SISTEMA DELLE COMPETENZE</vt:lpstr>
      <vt:lpstr>COMPETENZE ESCLUSIVE-art. 24 RBIbis</vt:lpstr>
      <vt:lpstr>COMPETENZE ESCLUSIVE-art. 24 RBIbis</vt:lpstr>
      <vt:lpstr>COMPETENZE ESCLUSIVE-art. 24 RBIbis</vt:lpstr>
      <vt:lpstr>COMPETENZE ESCLUSIVE-art. 24 RBIbis</vt:lpstr>
      <vt:lpstr>COMPETENZE ESCLUSIVE-art. 24 RBIbis</vt:lpstr>
      <vt:lpstr>COMPETENZE ESCLUSIVE-art. 24 RBIbis</vt:lpstr>
      <vt:lpstr>COMPETENZE ESCLUSIVE-art. 24 RBIbis</vt:lpstr>
      <vt:lpstr>COMPETENZE ESCLUSIVE-art. 24 RBIbis</vt:lpstr>
      <vt:lpstr>COMPETENZE ESCLUSIVE-art. 24 RBIbis</vt:lpstr>
      <vt:lpstr>COMPETENZE ESCLUSIVE-art. 24 RBIbis</vt:lpstr>
      <vt:lpstr>COMPETENZE ESCLUSIVE-art. 24 RBIbis</vt:lpstr>
      <vt:lpstr>COMPETENZE ESCLUSIVE-art. 24 RBIbis</vt:lpstr>
      <vt:lpstr>COMPETENZE ESCLUSIVE-art. 24 RBIbis</vt:lpstr>
      <vt:lpstr>SISTEMA DELLE COMPETENZE</vt:lpstr>
      <vt:lpstr>COMPETENZE A TUTELA DEI CONTR. DEBOLI</vt:lpstr>
      <vt:lpstr>COMPETENZE A TUTELA DEI CONTR. DEBOLI</vt:lpstr>
      <vt:lpstr>COMPETENZE A TUTELA DEI CONTR. DEBOLI</vt:lpstr>
      <vt:lpstr>COMPETENZE A TUTELA DEI CONTR. DEBOLI</vt:lpstr>
      <vt:lpstr>COMPETENZE A TUTELA DEI CONTR. DEBOLI</vt:lpstr>
      <vt:lpstr>GIURISDIZIONE</vt:lpstr>
      <vt:lpstr>RICHIAMO DALL’ART. 3, 2° co., L. 218/95 DEI CRITERI CONVENZIONE DI BRUXELLES = RICHIAMO CRITERI REG. 44/2001= RICHIAMO CRITERI REG. 1215/2012</vt:lpstr>
      <vt:lpstr>RICHIAMO DALL’ART. 3,2° DELLA L. 218/95 DEI CRITERI CONVENZIONE DI BRUXELLES = RICHIAMO CRITERI REG. 44/2001= RICHIAMO CRITERI REG. 1215/2012</vt:lpstr>
    </vt:vector>
  </TitlesOfParts>
  <Company>HAL 9000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L’EFFICACIA DEL DIRITTO INTERNAZIONALE NEGLI ORDINAMENTI INTERNI</dc:title>
  <dc:creator>Giuseppe Sacco</dc:creator>
  <cp:lastModifiedBy>TONOLO SARA</cp:lastModifiedBy>
  <cp:revision>114</cp:revision>
  <dcterms:created xsi:type="dcterms:W3CDTF">2010-03-18T11:50:07Z</dcterms:created>
  <dcterms:modified xsi:type="dcterms:W3CDTF">2023-03-15T16:09:30Z</dcterms:modified>
</cp:coreProperties>
</file>