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3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41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78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1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16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2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675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5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43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1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4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97C03-9F82-476B-A24C-46B43AB9041C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E832F-CC53-4E71-ABD9-AB64C187D03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36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16302" y="368060"/>
            <a:ext cx="112373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FI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Monetary and Financial Economics</a:t>
            </a:r>
          </a:p>
          <a:p>
            <a:pPr algn="ctr"/>
            <a:r>
              <a:rPr lang="en-FI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Modules 2 and 3-</a:t>
            </a:r>
          </a:p>
          <a:p>
            <a:endParaRPr lang="en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Module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Topics: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B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nl-B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theory</a:t>
            </a:r>
            <a:r>
              <a:rPr lang="nl-B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nl-B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optimal</a:t>
            </a:r>
            <a:r>
              <a:rPr lang="nl-B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currency</a:t>
            </a:r>
            <a:r>
              <a:rPr lang="nl-B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areas</a:t>
            </a:r>
            <a:r>
              <a:rPr lang="nl-B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(OCA)</a:t>
            </a:r>
            <a:endParaRPr lang="en-FI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Incomplete monetary unions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Schedule: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21/03; 28/03; </a:t>
            </a:r>
            <a:r>
              <a:rPr lang="en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30/03; </a:t>
            </a:r>
            <a:r>
              <a:rPr lang="en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6/04; </a:t>
            </a:r>
            <a:r>
              <a:rPr lang="en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13/04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;18/04</a:t>
            </a:r>
            <a:endParaRPr lang="en-FI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83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16302" y="368060"/>
            <a:ext cx="1123734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FI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Monetary and Financial Economics</a:t>
            </a:r>
          </a:p>
          <a:p>
            <a:pPr lvl="0" algn="ctr"/>
            <a:r>
              <a:rPr lang="en-FI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Modules 2 and 3-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F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F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Module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I" dirty="0" smtClean="0">
                <a:latin typeface="Arial" panose="020B0604020202020204" pitchFamily="34" charset="0"/>
                <a:cs typeface="Arial" panose="020B0604020202020204" pitchFamily="34" charset="0"/>
              </a:rPr>
              <a:t>Seminar format (“flipped classrom”), covering several issues related to monetary and financial policies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Topics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will be assigned according to the first- come, first </a:t>
            </a:r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served</a:t>
            </a:r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principle.</a:t>
            </a:r>
            <a:endParaRPr lang="en-F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FI" dirty="0" smtClean="0">
                <a:latin typeface="Arial" panose="020B0604020202020204" pitchFamily="34" charset="0"/>
                <a:cs typeface="Arial" panose="020B0604020202020204" pitchFamily="34" charset="0"/>
              </a:rPr>
              <a:t>fill up the google sheet (link on moodle) with your preference </a:t>
            </a:r>
            <a:r>
              <a:rPr lang="en-FI" b="1" dirty="0" smtClean="0">
                <a:latin typeface="Arial" panose="020B0604020202020204" pitchFamily="34" charset="0"/>
                <a:cs typeface="Arial" panose="020B0604020202020204" pitchFamily="34" charset="0"/>
              </a:rPr>
              <a:t>by April 12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are required to develop a 30-minutes professional-grade</a:t>
            </a:r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presentation encompassing key components of the assigned topic. </a:t>
            </a:r>
            <a:endParaRPr lang="en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presentations will cover the assigned reading material in addition to</a:t>
            </a:r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material from other sources that the students will identify through</a:t>
            </a:r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research. </a:t>
            </a:r>
            <a:endParaRPr lang="en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resentation</a:t>
            </a:r>
            <a:r>
              <a:rPr lang="en-FI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will be graded</a:t>
            </a:r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FI" dirty="0" smtClean="0">
                <a:latin typeface="Arial" panose="020B0604020202020204" pitchFamily="34" charset="0"/>
                <a:cs typeface="Arial" panose="020B0604020202020204" pitchFamily="34" charset="0"/>
              </a:rPr>
              <a:t>account </a:t>
            </a:r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for 30% of </a:t>
            </a:r>
            <a:r>
              <a:rPr lang="en-FI" dirty="0" smtClean="0"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final grade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Please, confirm by March 30 your willingness to do the </a:t>
            </a:r>
            <a:r>
              <a:rPr lang="en-FI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I" dirty="0" smtClean="0">
                <a:latin typeface="Arial" panose="020B0604020202020204" pitchFamily="34" charset="0"/>
                <a:cs typeface="Arial" panose="020B0604020202020204" pitchFamily="34" charset="0"/>
              </a:rPr>
              <a:t>Schedule: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FI" dirty="0" smtClean="0">
                <a:latin typeface="Arial" panose="020B0604020202020204" pitchFamily="34" charset="0"/>
                <a:cs typeface="Arial" panose="020B0604020202020204" pitchFamily="34" charset="0"/>
              </a:rPr>
              <a:t>9/05; 11/05; 16/05; 18/05; 23/05; 26/05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6268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175</Words>
  <Application>Microsoft Office PowerPoint</Application>
  <PresentationFormat>Grand écran</PresentationFormat>
  <Paragraphs>23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>Université de Bordeaux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Maria Lo Bue</dc:creator>
  <cp:lastModifiedBy>Maria Lo Bue</cp:lastModifiedBy>
  <cp:revision>4</cp:revision>
  <dcterms:created xsi:type="dcterms:W3CDTF">2023-03-18T10:44:56Z</dcterms:created>
  <dcterms:modified xsi:type="dcterms:W3CDTF">2023-03-20T12:40:43Z</dcterms:modified>
</cp:coreProperties>
</file>