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0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81" r:id="rId3"/>
    <p:sldId id="382" r:id="rId4"/>
    <p:sldId id="385" r:id="rId5"/>
    <p:sldId id="383" r:id="rId6"/>
    <p:sldId id="384" r:id="rId7"/>
    <p:sldId id="412" r:id="rId8"/>
    <p:sldId id="413" r:id="rId9"/>
    <p:sldId id="386" r:id="rId10"/>
    <p:sldId id="414" r:id="rId11"/>
    <p:sldId id="387" r:id="rId12"/>
    <p:sldId id="388" r:id="rId13"/>
    <p:sldId id="389" r:id="rId14"/>
    <p:sldId id="390" r:id="rId15"/>
    <p:sldId id="391" r:id="rId16"/>
    <p:sldId id="392" r:id="rId17"/>
    <p:sldId id="415" r:id="rId18"/>
    <p:sldId id="393" r:id="rId19"/>
    <p:sldId id="394" r:id="rId20"/>
    <p:sldId id="453" r:id="rId21"/>
    <p:sldId id="433" r:id="rId22"/>
    <p:sldId id="462" r:id="rId23"/>
    <p:sldId id="458" r:id="rId24"/>
    <p:sldId id="395" r:id="rId25"/>
    <p:sldId id="396" r:id="rId26"/>
    <p:sldId id="397" r:id="rId27"/>
    <p:sldId id="398" r:id="rId28"/>
    <p:sldId id="416" r:id="rId29"/>
  </p:sldIdLst>
  <p:sldSz cx="8604250" cy="6427788"/>
  <p:notesSz cx="6858000" cy="9144000"/>
  <p:defaultTextStyle>
    <a:defPPr>
      <a:defRPr lang="it-IT"/>
    </a:defPPr>
    <a:lvl1pPr marL="0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2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4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4571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5">
          <p15:clr>
            <a:srgbClr val="A4A3A4"/>
          </p15:clr>
        </p15:guide>
        <p15:guide id="2" pos="27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9F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38" autoAdjust="0"/>
    <p:restoredTop sz="95028" autoAdjust="0"/>
  </p:normalViewPr>
  <p:slideViewPr>
    <p:cSldViewPr snapToGrid="0" snapToObjects="1">
      <p:cViewPr varScale="1">
        <p:scale>
          <a:sx n="69" d="100"/>
          <a:sy n="69" d="100"/>
        </p:scale>
        <p:origin x="952" y="184"/>
      </p:cViewPr>
      <p:guideLst>
        <p:guide orient="horz" pos="2025"/>
        <p:guide pos="27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3A391-9AA7-2D48-A705-EE302AA35B0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D615F67-9976-4042-AE42-FEADA44DA3D5}">
      <dgm:prSet phldrT="[Testo]"/>
      <dgm:spPr/>
      <dgm:t>
        <a:bodyPr/>
        <a:lstStyle/>
        <a:p>
          <a:r>
            <a:rPr lang="it-IT" dirty="0"/>
            <a:t>Volontà delle parti che accordano competenza a un giudice</a:t>
          </a:r>
        </a:p>
      </dgm:t>
    </dgm:pt>
    <dgm:pt modelId="{FB3BACC7-94F2-FE4F-8211-2D00A9086E7D}" type="parTrans" cxnId="{9207D79A-62F6-4246-B2CF-487102255DE8}">
      <dgm:prSet/>
      <dgm:spPr/>
      <dgm:t>
        <a:bodyPr/>
        <a:lstStyle/>
        <a:p>
          <a:endParaRPr lang="it-IT"/>
        </a:p>
      </dgm:t>
    </dgm:pt>
    <dgm:pt modelId="{C26B48FB-6154-9D4A-8F9B-B4865FB918C8}" type="sibTrans" cxnId="{9207D79A-62F6-4246-B2CF-487102255DE8}">
      <dgm:prSet/>
      <dgm:spPr/>
      <dgm:t>
        <a:bodyPr/>
        <a:lstStyle/>
        <a:p>
          <a:endParaRPr lang="it-IT"/>
        </a:p>
      </dgm:t>
    </dgm:pt>
    <dgm:pt modelId="{1127EA07-4457-2E4A-BAFC-E50C3560E475}">
      <dgm:prSet phldrT="[Testo]"/>
      <dgm:spPr/>
      <dgm:t>
        <a:bodyPr/>
        <a:lstStyle/>
        <a:p>
          <a:r>
            <a:rPr lang="it-IT" dirty="0"/>
            <a:t>Giurisdizione dello Stato</a:t>
          </a:r>
        </a:p>
      </dgm:t>
    </dgm:pt>
    <dgm:pt modelId="{13D5CEA1-DAEC-1047-B72F-13A2E8AA916D}" type="parTrans" cxnId="{E2C14529-755F-1C45-902A-4B3F4A0A9490}">
      <dgm:prSet/>
      <dgm:spPr/>
      <dgm:t>
        <a:bodyPr/>
        <a:lstStyle/>
        <a:p>
          <a:endParaRPr lang="it-IT"/>
        </a:p>
      </dgm:t>
    </dgm:pt>
    <dgm:pt modelId="{6F3F2696-BB44-A34E-A118-3D6957D8D64E}" type="sibTrans" cxnId="{E2C14529-755F-1C45-902A-4B3F4A0A9490}">
      <dgm:prSet/>
      <dgm:spPr/>
      <dgm:t>
        <a:bodyPr/>
        <a:lstStyle/>
        <a:p>
          <a:endParaRPr lang="it-IT"/>
        </a:p>
      </dgm:t>
    </dgm:pt>
    <dgm:pt modelId="{F4B9E3CD-CA93-564B-BF90-D569A8957ACC}">
      <dgm:prSet phldrT="[Testo]"/>
      <dgm:spPr/>
      <dgm:t>
        <a:bodyPr/>
        <a:lstStyle/>
        <a:p>
          <a:r>
            <a:rPr lang="it-IT" dirty="0"/>
            <a:t>Difesa della controparte</a:t>
          </a:r>
        </a:p>
      </dgm:t>
    </dgm:pt>
    <dgm:pt modelId="{7BD650FE-1036-564F-AA78-3057A7AE6E92}" type="parTrans" cxnId="{2A75F4A5-CCF3-004F-81DF-225CD8453BC0}">
      <dgm:prSet/>
      <dgm:spPr/>
      <dgm:t>
        <a:bodyPr/>
        <a:lstStyle/>
        <a:p>
          <a:endParaRPr lang="it-IT"/>
        </a:p>
      </dgm:t>
    </dgm:pt>
    <dgm:pt modelId="{9C3A9B24-BF27-B042-98C5-F76FB0E7AA8E}" type="sibTrans" cxnId="{2A75F4A5-CCF3-004F-81DF-225CD8453BC0}">
      <dgm:prSet/>
      <dgm:spPr/>
      <dgm:t>
        <a:bodyPr/>
        <a:lstStyle/>
        <a:p>
          <a:endParaRPr lang="it-IT"/>
        </a:p>
      </dgm:t>
    </dgm:pt>
    <dgm:pt modelId="{994443D0-48BF-F244-A8B3-9EC52750F014}" type="pres">
      <dgm:prSet presAssocID="{EEA3A391-9AA7-2D48-A705-EE302AA35B08}" presName="Name0" presStyleCnt="0">
        <dgm:presLayoutVars>
          <dgm:dir/>
          <dgm:resizeHandles val="exact"/>
        </dgm:presLayoutVars>
      </dgm:prSet>
      <dgm:spPr/>
    </dgm:pt>
    <dgm:pt modelId="{6CBE334E-74C6-224F-803A-66C9BA9F3AE6}" type="pres">
      <dgm:prSet presAssocID="{DD615F67-9976-4042-AE42-FEADA44DA3D5}" presName="node" presStyleLbl="node1" presStyleIdx="0" presStyleCnt="3">
        <dgm:presLayoutVars>
          <dgm:bulletEnabled val="1"/>
        </dgm:presLayoutVars>
      </dgm:prSet>
      <dgm:spPr/>
    </dgm:pt>
    <dgm:pt modelId="{62B2EB98-A0DB-0A46-B84C-37788769DAFC}" type="pres">
      <dgm:prSet presAssocID="{C26B48FB-6154-9D4A-8F9B-B4865FB918C8}" presName="sibTrans" presStyleLbl="sibTrans2D1" presStyleIdx="0" presStyleCnt="2"/>
      <dgm:spPr/>
    </dgm:pt>
    <dgm:pt modelId="{9777366E-C700-0E4E-9357-4F1E17951C75}" type="pres">
      <dgm:prSet presAssocID="{C26B48FB-6154-9D4A-8F9B-B4865FB918C8}" presName="connectorText" presStyleLbl="sibTrans2D1" presStyleIdx="0" presStyleCnt="2"/>
      <dgm:spPr/>
    </dgm:pt>
    <dgm:pt modelId="{A4ADCA53-4809-A647-9E18-37C45F4187EA}" type="pres">
      <dgm:prSet presAssocID="{1127EA07-4457-2E4A-BAFC-E50C3560E475}" presName="node" presStyleLbl="node1" presStyleIdx="1" presStyleCnt="3">
        <dgm:presLayoutVars>
          <dgm:bulletEnabled val="1"/>
        </dgm:presLayoutVars>
      </dgm:prSet>
      <dgm:spPr/>
    </dgm:pt>
    <dgm:pt modelId="{84B02AC2-6684-BE41-9562-4CF2BE8E6A97}" type="pres">
      <dgm:prSet presAssocID="{6F3F2696-BB44-A34E-A118-3D6957D8D64E}" presName="sibTrans" presStyleLbl="sibTrans2D1" presStyleIdx="1" presStyleCnt="2"/>
      <dgm:spPr/>
    </dgm:pt>
    <dgm:pt modelId="{93C5E742-E671-3641-93EE-6FDAEB0E9353}" type="pres">
      <dgm:prSet presAssocID="{6F3F2696-BB44-A34E-A118-3D6957D8D64E}" presName="connectorText" presStyleLbl="sibTrans2D1" presStyleIdx="1" presStyleCnt="2"/>
      <dgm:spPr/>
    </dgm:pt>
    <dgm:pt modelId="{2689F590-55DA-794B-BDC3-C2E960C88361}" type="pres">
      <dgm:prSet presAssocID="{F4B9E3CD-CA93-564B-BF90-D569A8957ACC}" presName="node" presStyleLbl="node1" presStyleIdx="2" presStyleCnt="3">
        <dgm:presLayoutVars>
          <dgm:bulletEnabled val="1"/>
        </dgm:presLayoutVars>
      </dgm:prSet>
      <dgm:spPr/>
    </dgm:pt>
  </dgm:ptLst>
  <dgm:cxnLst>
    <dgm:cxn modelId="{D2D14E02-C7B3-B843-B07E-7FFE8776E6F8}" type="presOf" srcId="{F4B9E3CD-CA93-564B-BF90-D569A8957ACC}" destId="{2689F590-55DA-794B-BDC3-C2E960C88361}" srcOrd="0" destOrd="0" presId="urn:microsoft.com/office/officeart/2005/8/layout/process1"/>
    <dgm:cxn modelId="{E2C14529-755F-1C45-902A-4B3F4A0A9490}" srcId="{EEA3A391-9AA7-2D48-A705-EE302AA35B08}" destId="{1127EA07-4457-2E4A-BAFC-E50C3560E475}" srcOrd="1" destOrd="0" parTransId="{13D5CEA1-DAEC-1047-B72F-13A2E8AA916D}" sibTransId="{6F3F2696-BB44-A34E-A118-3D6957D8D64E}"/>
    <dgm:cxn modelId="{13C5EF3A-844F-6846-9A97-4EB7C8156D17}" type="presOf" srcId="{1127EA07-4457-2E4A-BAFC-E50C3560E475}" destId="{A4ADCA53-4809-A647-9E18-37C45F4187EA}" srcOrd="0" destOrd="0" presId="urn:microsoft.com/office/officeart/2005/8/layout/process1"/>
    <dgm:cxn modelId="{F98C6A7A-42BE-004E-94D3-94DE06839081}" type="presOf" srcId="{DD615F67-9976-4042-AE42-FEADA44DA3D5}" destId="{6CBE334E-74C6-224F-803A-66C9BA9F3AE6}" srcOrd="0" destOrd="0" presId="urn:microsoft.com/office/officeart/2005/8/layout/process1"/>
    <dgm:cxn modelId="{C3F9A87D-5D84-894B-A604-FB20954316C8}" type="presOf" srcId="{C26B48FB-6154-9D4A-8F9B-B4865FB918C8}" destId="{9777366E-C700-0E4E-9357-4F1E17951C75}" srcOrd="1" destOrd="0" presId="urn:microsoft.com/office/officeart/2005/8/layout/process1"/>
    <dgm:cxn modelId="{9207D79A-62F6-4246-B2CF-487102255DE8}" srcId="{EEA3A391-9AA7-2D48-A705-EE302AA35B08}" destId="{DD615F67-9976-4042-AE42-FEADA44DA3D5}" srcOrd="0" destOrd="0" parTransId="{FB3BACC7-94F2-FE4F-8211-2D00A9086E7D}" sibTransId="{C26B48FB-6154-9D4A-8F9B-B4865FB918C8}"/>
    <dgm:cxn modelId="{147A8F9F-A732-C84A-AD99-17BDF2C45AB0}" type="presOf" srcId="{EEA3A391-9AA7-2D48-A705-EE302AA35B08}" destId="{994443D0-48BF-F244-A8B3-9EC52750F014}" srcOrd="0" destOrd="0" presId="urn:microsoft.com/office/officeart/2005/8/layout/process1"/>
    <dgm:cxn modelId="{2A75F4A5-CCF3-004F-81DF-225CD8453BC0}" srcId="{EEA3A391-9AA7-2D48-A705-EE302AA35B08}" destId="{F4B9E3CD-CA93-564B-BF90-D569A8957ACC}" srcOrd="2" destOrd="0" parTransId="{7BD650FE-1036-564F-AA78-3057A7AE6E92}" sibTransId="{9C3A9B24-BF27-B042-98C5-F76FB0E7AA8E}"/>
    <dgm:cxn modelId="{A6F11DD7-0225-2949-903E-276EC0294783}" type="presOf" srcId="{6F3F2696-BB44-A34E-A118-3D6957D8D64E}" destId="{84B02AC2-6684-BE41-9562-4CF2BE8E6A97}" srcOrd="0" destOrd="0" presId="urn:microsoft.com/office/officeart/2005/8/layout/process1"/>
    <dgm:cxn modelId="{42FB18D8-E87A-C948-A5C9-6FC0C2BAF79A}" type="presOf" srcId="{6F3F2696-BB44-A34E-A118-3D6957D8D64E}" destId="{93C5E742-E671-3641-93EE-6FDAEB0E9353}" srcOrd="1" destOrd="0" presId="urn:microsoft.com/office/officeart/2005/8/layout/process1"/>
    <dgm:cxn modelId="{C996F9E1-6201-394D-9433-301643C9D4B9}" type="presOf" srcId="{C26B48FB-6154-9D4A-8F9B-B4865FB918C8}" destId="{62B2EB98-A0DB-0A46-B84C-37788769DAFC}" srcOrd="0" destOrd="0" presId="urn:microsoft.com/office/officeart/2005/8/layout/process1"/>
    <dgm:cxn modelId="{0590210A-A194-D444-A47B-B3E7C7FA4C1F}" type="presParOf" srcId="{994443D0-48BF-F244-A8B3-9EC52750F014}" destId="{6CBE334E-74C6-224F-803A-66C9BA9F3AE6}" srcOrd="0" destOrd="0" presId="urn:microsoft.com/office/officeart/2005/8/layout/process1"/>
    <dgm:cxn modelId="{0A49C13A-78A6-0244-B0B2-CD988AE8BA2A}" type="presParOf" srcId="{994443D0-48BF-F244-A8B3-9EC52750F014}" destId="{62B2EB98-A0DB-0A46-B84C-37788769DAFC}" srcOrd="1" destOrd="0" presId="urn:microsoft.com/office/officeart/2005/8/layout/process1"/>
    <dgm:cxn modelId="{C37E15A7-BDBD-9E43-8002-BCF4F8307A7F}" type="presParOf" srcId="{62B2EB98-A0DB-0A46-B84C-37788769DAFC}" destId="{9777366E-C700-0E4E-9357-4F1E17951C75}" srcOrd="0" destOrd="0" presId="urn:microsoft.com/office/officeart/2005/8/layout/process1"/>
    <dgm:cxn modelId="{C3A25DE3-4DBC-0645-A3C2-F3B35BF42DC3}" type="presParOf" srcId="{994443D0-48BF-F244-A8B3-9EC52750F014}" destId="{A4ADCA53-4809-A647-9E18-37C45F4187EA}" srcOrd="2" destOrd="0" presId="urn:microsoft.com/office/officeart/2005/8/layout/process1"/>
    <dgm:cxn modelId="{555AFB64-A230-B84F-886E-DC114733C7DA}" type="presParOf" srcId="{994443D0-48BF-F244-A8B3-9EC52750F014}" destId="{84B02AC2-6684-BE41-9562-4CF2BE8E6A97}" srcOrd="3" destOrd="0" presId="urn:microsoft.com/office/officeart/2005/8/layout/process1"/>
    <dgm:cxn modelId="{4BF7F45D-749A-8B4F-91E4-1F7B8F536FFB}" type="presParOf" srcId="{84B02AC2-6684-BE41-9562-4CF2BE8E6A97}" destId="{93C5E742-E671-3641-93EE-6FDAEB0E9353}" srcOrd="0" destOrd="0" presId="urn:microsoft.com/office/officeart/2005/8/layout/process1"/>
    <dgm:cxn modelId="{E7D41CB1-BF65-A84E-8CBB-EE2258893D95}" type="presParOf" srcId="{994443D0-48BF-F244-A8B3-9EC52750F014}" destId="{2689F590-55DA-794B-BDC3-C2E960C8836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0B07B1-A5ED-F740-94A5-C941B0861444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07D04AF-E02E-7A43-8396-588BBF534EA6}">
      <dgm:prSet phldrT="[Testo]"/>
      <dgm:spPr/>
      <dgm:t>
        <a:bodyPr/>
        <a:lstStyle/>
        <a:p>
          <a:r>
            <a:rPr lang="it-IT" dirty="0"/>
            <a:t>VOLONTA’ DELLE PARTI</a:t>
          </a:r>
        </a:p>
      </dgm:t>
    </dgm:pt>
    <dgm:pt modelId="{502CC3C0-2DCF-2F4F-A217-286A00AB8BA7}" type="parTrans" cxnId="{E6E73D1A-B418-8446-9F79-B4849785859D}">
      <dgm:prSet/>
      <dgm:spPr/>
      <dgm:t>
        <a:bodyPr/>
        <a:lstStyle/>
        <a:p>
          <a:endParaRPr lang="it-IT"/>
        </a:p>
      </dgm:t>
    </dgm:pt>
    <dgm:pt modelId="{B10D5D07-3A5B-1C4A-9E8F-3F29A004EE69}" type="sibTrans" cxnId="{E6E73D1A-B418-8446-9F79-B4849785859D}">
      <dgm:prSet/>
      <dgm:spPr/>
      <dgm:t>
        <a:bodyPr/>
        <a:lstStyle/>
        <a:p>
          <a:endParaRPr lang="it-IT"/>
        </a:p>
      </dgm:t>
    </dgm:pt>
    <dgm:pt modelId="{131737F4-414A-7443-89AE-744AC3F530D1}">
      <dgm:prSet phldrT="[Testo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ACCETTAZIONE DELLA GIURISDIZIONE </a:t>
          </a:r>
          <a:r>
            <a:rPr lang="it-IT" dirty="0" err="1"/>
            <a:t>–</a:t>
          </a:r>
          <a:r>
            <a:rPr lang="it-IT" dirty="0"/>
            <a:t> art. </a:t>
          </a:r>
          <a:r>
            <a:rPr lang="it-IT" dirty="0" err="1"/>
            <a:t>4</a:t>
          </a:r>
          <a:r>
            <a:rPr lang="it-IT" dirty="0"/>
            <a:t> l. 218/95</a:t>
          </a:r>
        </a:p>
      </dgm:t>
    </dgm:pt>
    <dgm:pt modelId="{9B2E84F6-C211-814C-9ED9-4D279EB7A64F}" type="parTrans" cxnId="{F7E6E49B-2359-6F4F-8717-86C972617981}">
      <dgm:prSet/>
      <dgm:spPr/>
      <dgm:t>
        <a:bodyPr/>
        <a:lstStyle/>
        <a:p>
          <a:endParaRPr lang="it-IT"/>
        </a:p>
      </dgm:t>
    </dgm:pt>
    <dgm:pt modelId="{D2C0F0FC-80F0-424E-BC08-F8F5120886DF}" type="sibTrans" cxnId="{F7E6E49B-2359-6F4F-8717-86C972617981}">
      <dgm:prSet/>
      <dgm:spPr/>
      <dgm:t>
        <a:bodyPr/>
        <a:lstStyle/>
        <a:p>
          <a:endParaRPr lang="it-IT"/>
        </a:p>
      </dgm:t>
    </dgm:pt>
    <dgm:pt modelId="{ECBCDBBE-0615-1146-A8E3-505F4EFD073B}">
      <dgm:prSet phldrT="[Testo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DEROGA ALLA GIURISDIZIONE – ART. 4 l. 218/95</a:t>
          </a:r>
        </a:p>
      </dgm:t>
    </dgm:pt>
    <dgm:pt modelId="{5D37AC54-2037-AF48-B02E-75492901CC9A}" type="parTrans" cxnId="{C76BCCD5-B1F5-3E4C-B0BC-20CE8C35443F}">
      <dgm:prSet/>
      <dgm:spPr/>
      <dgm:t>
        <a:bodyPr/>
        <a:lstStyle/>
        <a:p>
          <a:endParaRPr lang="it-IT"/>
        </a:p>
      </dgm:t>
    </dgm:pt>
    <dgm:pt modelId="{148785FE-9E49-DA46-A2A9-9F17ABECC410}" type="sibTrans" cxnId="{C76BCCD5-B1F5-3E4C-B0BC-20CE8C35443F}">
      <dgm:prSet/>
      <dgm:spPr/>
      <dgm:t>
        <a:bodyPr/>
        <a:lstStyle/>
        <a:p>
          <a:endParaRPr lang="it-IT"/>
        </a:p>
      </dgm:t>
    </dgm:pt>
    <dgm:pt modelId="{F23BB0C4-4662-FC46-B85B-05652E4DC743}">
      <dgm:prSet phldrT="[Testo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PROROGA DI GIURISDIZIONE – art. 25 Reg </a:t>
          </a:r>
          <a:r>
            <a:rPr lang="it-IT" dirty="0" err="1"/>
            <a:t>BIbis</a:t>
          </a:r>
          <a:r>
            <a:rPr lang="it-IT" dirty="0"/>
            <a:t>  e artt. 10 </a:t>
          </a:r>
          <a:r>
            <a:rPr lang="it-IT" dirty="0" err="1"/>
            <a:t>RBIIter</a:t>
          </a:r>
          <a:endParaRPr lang="it-IT" dirty="0"/>
        </a:p>
      </dgm:t>
    </dgm:pt>
    <dgm:pt modelId="{E2618835-7E5A-AF40-B848-3FB146845524}" type="parTrans" cxnId="{2E3E6304-1DAF-8E40-92DA-414E22111259}">
      <dgm:prSet/>
      <dgm:spPr/>
      <dgm:t>
        <a:bodyPr/>
        <a:lstStyle/>
        <a:p>
          <a:endParaRPr lang="it-IT"/>
        </a:p>
      </dgm:t>
    </dgm:pt>
    <dgm:pt modelId="{6C8DC708-3824-314D-A3A8-FBA7B8F35436}" type="sibTrans" cxnId="{2E3E6304-1DAF-8E40-92DA-414E22111259}">
      <dgm:prSet/>
      <dgm:spPr/>
      <dgm:t>
        <a:bodyPr/>
        <a:lstStyle/>
        <a:p>
          <a:endParaRPr lang="it-IT"/>
        </a:p>
      </dgm:t>
    </dgm:pt>
    <dgm:pt modelId="{E41BC3C4-3138-2746-8C33-E4AB9D3D3E1A}" type="pres">
      <dgm:prSet presAssocID="{770B07B1-A5ED-F740-94A5-C941B086144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170198A-7190-8042-B40C-AB866A22916D}" type="pres">
      <dgm:prSet presAssocID="{107D04AF-E02E-7A43-8396-588BBF534EA6}" presName="hierRoot1" presStyleCnt="0"/>
      <dgm:spPr/>
    </dgm:pt>
    <dgm:pt modelId="{205A13D4-D1B2-6D4E-92FA-283CC45046E7}" type="pres">
      <dgm:prSet presAssocID="{107D04AF-E02E-7A43-8396-588BBF534EA6}" presName="composite" presStyleCnt="0"/>
      <dgm:spPr/>
    </dgm:pt>
    <dgm:pt modelId="{7814F5EC-2A6A-F74A-B8F3-2BD489D5CD38}" type="pres">
      <dgm:prSet presAssocID="{107D04AF-E02E-7A43-8396-588BBF534EA6}" presName="background" presStyleLbl="node0" presStyleIdx="0" presStyleCnt="1"/>
      <dgm:spPr/>
    </dgm:pt>
    <dgm:pt modelId="{B63C3C51-A8D3-1445-9627-86D18911B0AC}" type="pres">
      <dgm:prSet presAssocID="{107D04AF-E02E-7A43-8396-588BBF534EA6}" presName="text" presStyleLbl="fgAcc0" presStyleIdx="0" presStyleCnt="1">
        <dgm:presLayoutVars>
          <dgm:chPref val="3"/>
        </dgm:presLayoutVars>
      </dgm:prSet>
      <dgm:spPr/>
    </dgm:pt>
    <dgm:pt modelId="{CF38FDB5-1E9C-6043-ADAB-57B0353DC1FE}" type="pres">
      <dgm:prSet presAssocID="{107D04AF-E02E-7A43-8396-588BBF534EA6}" presName="hierChild2" presStyleCnt="0"/>
      <dgm:spPr/>
    </dgm:pt>
    <dgm:pt modelId="{FC12EDCE-1E8A-124C-BAA7-D145B590AF0F}" type="pres">
      <dgm:prSet presAssocID="{9B2E84F6-C211-814C-9ED9-4D279EB7A64F}" presName="Name10" presStyleLbl="parChTrans1D2" presStyleIdx="0" presStyleCnt="3"/>
      <dgm:spPr/>
    </dgm:pt>
    <dgm:pt modelId="{8F1B3BA0-70AC-6A46-B8E2-CD09188CC600}" type="pres">
      <dgm:prSet presAssocID="{131737F4-414A-7443-89AE-744AC3F530D1}" presName="hierRoot2" presStyleCnt="0"/>
      <dgm:spPr/>
    </dgm:pt>
    <dgm:pt modelId="{4FDAE285-04AB-CD4A-9725-C0694070A4A5}" type="pres">
      <dgm:prSet presAssocID="{131737F4-414A-7443-89AE-744AC3F530D1}" presName="composite2" presStyleCnt="0"/>
      <dgm:spPr/>
    </dgm:pt>
    <dgm:pt modelId="{0233C5FB-6A29-1841-805C-4CB1A659FEA5}" type="pres">
      <dgm:prSet presAssocID="{131737F4-414A-7443-89AE-744AC3F530D1}" presName="background2" presStyleLbl="node2" presStyleIdx="0" presStyleCnt="3"/>
      <dgm:spPr/>
    </dgm:pt>
    <dgm:pt modelId="{EC1E9E8B-06E6-F84E-8572-5889366F7659}" type="pres">
      <dgm:prSet presAssocID="{131737F4-414A-7443-89AE-744AC3F530D1}" presName="text2" presStyleLbl="fgAcc2" presStyleIdx="0" presStyleCnt="3">
        <dgm:presLayoutVars>
          <dgm:chPref val="3"/>
        </dgm:presLayoutVars>
      </dgm:prSet>
      <dgm:spPr/>
    </dgm:pt>
    <dgm:pt modelId="{25831B91-030F-EC4B-9414-EFCF767B13BF}" type="pres">
      <dgm:prSet presAssocID="{131737F4-414A-7443-89AE-744AC3F530D1}" presName="hierChild3" presStyleCnt="0"/>
      <dgm:spPr/>
    </dgm:pt>
    <dgm:pt modelId="{87E52DDA-1078-F44F-9E3D-8019A2C586D4}" type="pres">
      <dgm:prSet presAssocID="{5D37AC54-2037-AF48-B02E-75492901CC9A}" presName="Name10" presStyleLbl="parChTrans1D2" presStyleIdx="1" presStyleCnt="3"/>
      <dgm:spPr/>
    </dgm:pt>
    <dgm:pt modelId="{F6570A44-ADAE-7C40-ABB3-80232B7D226F}" type="pres">
      <dgm:prSet presAssocID="{ECBCDBBE-0615-1146-A8E3-505F4EFD073B}" presName="hierRoot2" presStyleCnt="0"/>
      <dgm:spPr/>
    </dgm:pt>
    <dgm:pt modelId="{5CE752FC-ADE5-6D49-83E5-F0E5B295C52D}" type="pres">
      <dgm:prSet presAssocID="{ECBCDBBE-0615-1146-A8E3-505F4EFD073B}" presName="composite2" presStyleCnt="0"/>
      <dgm:spPr/>
    </dgm:pt>
    <dgm:pt modelId="{77CC51DB-3760-FF41-8152-5308008232C4}" type="pres">
      <dgm:prSet presAssocID="{ECBCDBBE-0615-1146-A8E3-505F4EFD073B}" presName="background2" presStyleLbl="node2" presStyleIdx="1" presStyleCnt="3"/>
      <dgm:spPr/>
    </dgm:pt>
    <dgm:pt modelId="{A1596472-13BC-F348-B034-32124B8AE073}" type="pres">
      <dgm:prSet presAssocID="{ECBCDBBE-0615-1146-A8E3-505F4EFD073B}" presName="text2" presStyleLbl="fgAcc2" presStyleIdx="1" presStyleCnt="3">
        <dgm:presLayoutVars>
          <dgm:chPref val="3"/>
        </dgm:presLayoutVars>
      </dgm:prSet>
      <dgm:spPr/>
    </dgm:pt>
    <dgm:pt modelId="{EED02E17-E4DF-EB42-ADDC-CB10CA7B0ACD}" type="pres">
      <dgm:prSet presAssocID="{ECBCDBBE-0615-1146-A8E3-505F4EFD073B}" presName="hierChild3" presStyleCnt="0"/>
      <dgm:spPr/>
    </dgm:pt>
    <dgm:pt modelId="{748B5CAB-BA68-B044-9E48-3D7113231E63}" type="pres">
      <dgm:prSet presAssocID="{E2618835-7E5A-AF40-B848-3FB146845524}" presName="Name10" presStyleLbl="parChTrans1D2" presStyleIdx="2" presStyleCnt="3"/>
      <dgm:spPr/>
    </dgm:pt>
    <dgm:pt modelId="{61B3616F-0E61-E744-BCCC-2CF9DDE54D11}" type="pres">
      <dgm:prSet presAssocID="{F23BB0C4-4662-FC46-B85B-05652E4DC743}" presName="hierRoot2" presStyleCnt="0"/>
      <dgm:spPr/>
    </dgm:pt>
    <dgm:pt modelId="{82894905-6C91-9A41-AC33-4136753CBF5A}" type="pres">
      <dgm:prSet presAssocID="{F23BB0C4-4662-FC46-B85B-05652E4DC743}" presName="composite2" presStyleCnt="0"/>
      <dgm:spPr/>
    </dgm:pt>
    <dgm:pt modelId="{4690DBBC-3D56-654B-8381-7496E85EABC7}" type="pres">
      <dgm:prSet presAssocID="{F23BB0C4-4662-FC46-B85B-05652E4DC743}" presName="background2" presStyleLbl="node2" presStyleIdx="2" presStyleCnt="3"/>
      <dgm:spPr/>
    </dgm:pt>
    <dgm:pt modelId="{F194E698-A89C-8F47-A548-8DCE526D364B}" type="pres">
      <dgm:prSet presAssocID="{F23BB0C4-4662-FC46-B85B-05652E4DC743}" presName="text2" presStyleLbl="fgAcc2" presStyleIdx="2" presStyleCnt="3">
        <dgm:presLayoutVars>
          <dgm:chPref val="3"/>
        </dgm:presLayoutVars>
      </dgm:prSet>
      <dgm:spPr/>
    </dgm:pt>
    <dgm:pt modelId="{65502E42-DB71-C74F-8569-539313E4ED2E}" type="pres">
      <dgm:prSet presAssocID="{F23BB0C4-4662-FC46-B85B-05652E4DC743}" presName="hierChild3" presStyleCnt="0"/>
      <dgm:spPr/>
    </dgm:pt>
  </dgm:ptLst>
  <dgm:cxnLst>
    <dgm:cxn modelId="{2E3E6304-1DAF-8E40-92DA-414E22111259}" srcId="{107D04AF-E02E-7A43-8396-588BBF534EA6}" destId="{F23BB0C4-4662-FC46-B85B-05652E4DC743}" srcOrd="2" destOrd="0" parTransId="{E2618835-7E5A-AF40-B848-3FB146845524}" sibTransId="{6C8DC708-3824-314D-A3A8-FBA7B8F35436}"/>
    <dgm:cxn modelId="{18C8AA08-0649-7643-B4DD-B28CE98F88C0}" type="presOf" srcId="{9B2E84F6-C211-814C-9ED9-4D279EB7A64F}" destId="{FC12EDCE-1E8A-124C-BAA7-D145B590AF0F}" srcOrd="0" destOrd="0" presId="urn:microsoft.com/office/officeart/2005/8/layout/hierarchy1"/>
    <dgm:cxn modelId="{E6E73D1A-B418-8446-9F79-B4849785859D}" srcId="{770B07B1-A5ED-F740-94A5-C941B0861444}" destId="{107D04AF-E02E-7A43-8396-588BBF534EA6}" srcOrd="0" destOrd="0" parTransId="{502CC3C0-2DCF-2F4F-A217-286A00AB8BA7}" sibTransId="{B10D5D07-3A5B-1C4A-9E8F-3F29A004EE69}"/>
    <dgm:cxn modelId="{62755437-0E57-9C4C-8EFB-1B723FFFFBA1}" type="presOf" srcId="{F23BB0C4-4662-FC46-B85B-05652E4DC743}" destId="{F194E698-A89C-8F47-A548-8DCE526D364B}" srcOrd="0" destOrd="0" presId="urn:microsoft.com/office/officeart/2005/8/layout/hierarchy1"/>
    <dgm:cxn modelId="{43606F39-E72A-104A-BEE6-3185FC800DD6}" type="presOf" srcId="{107D04AF-E02E-7A43-8396-588BBF534EA6}" destId="{B63C3C51-A8D3-1445-9627-86D18911B0AC}" srcOrd="0" destOrd="0" presId="urn:microsoft.com/office/officeart/2005/8/layout/hierarchy1"/>
    <dgm:cxn modelId="{A7B1408C-0264-B74E-BCDA-5AF4828E10CC}" type="presOf" srcId="{5D37AC54-2037-AF48-B02E-75492901CC9A}" destId="{87E52DDA-1078-F44F-9E3D-8019A2C586D4}" srcOrd="0" destOrd="0" presId="urn:microsoft.com/office/officeart/2005/8/layout/hierarchy1"/>
    <dgm:cxn modelId="{F7E6E49B-2359-6F4F-8717-86C972617981}" srcId="{107D04AF-E02E-7A43-8396-588BBF534EA6}" destId="{131737F4-414A-7443-89AE-744AC3F530D1}" srcOrd="0" destOrd="0" parTransId="{9B2E84F6-C211-814C-9ED9-4D279EB7A64F}" sibTransId="{D2C0F0FC-80F0-424E-BC08-F8F5120886DF}"/>
    <dgm:cxn modelId="{90620C9F-7088-5A43-A665-754F5B940B2B}" type="presOf" srcId="{ECBCDBBE-0615-1146-A8E3-505F4EFD073B}" destId="{A1596472-13BC-F348-B034-32124B8AE073}" srcOrd="0" destOrd="0" presId="urn:microsoft.com/office/officeart/2005/8/layout/hierarchy1"/>
    <dgm:cxn modelId="{24BA1DA8-853B-0D44-9B96-5B6B92E10349}" type="presOf" srcId="{131737F4-414A-7443-89AE-744AC3F530D1}" destId="{EC1E9E8B-06E6-F84E-8572-5889366F7659}" srcOrd="0" destOrd="0" presId="urn:microsoft.com/office/officeart/2005/8/layout/hierarchy1"/>
    <dgm:cxn modelId="{C76BCCD5-B1F5-3E4C-B0BC-20CE8C35443F}" srcId="{107D04AF-E02E-7A43-8396-588BBF534EA6}" destId="{ECBCDBBE-0615-1146-A8E3-505F4EFD073B}" srcOrd="1" destOrd="0" parTransId="{5D37AC54-2037-AF48-B02E-75492901CC9A}" sibTransId="{148785FE-9E49-DA46-A2A9-9F17ABECC410}"/>
    <dgm:cxn modelId="{1888A7D6-3CFA-4D48-92A7-7F51349C2E57}" type="presOf" srcId="{E2618835-7E5A-AF40-B848-3FB146845524}" destId="{748B5CAB-BA68-B044-9E48-3D7113231E63}" srcOrd="0" destOrd="0" presId="urn:microsoft.com/office/officeart/2005/8/layout/hierarchy1"/>
    <dgm:cxn modelId="{1A48B3E9-FC9B-B644-8FDB-81FC5F6DB5EB}" type="presOf" srcId="{770B07B1-A5ED-F740-94A5-C941B0861444}" destId="{E41BC3C4-3138-2746-8C33-E4AB9D3D3E1A}" srcOrd="0" destOrd="0" presId="urn:microsoft.com/office/officeart/2005/8/layout/hierarchy1"/>
    <dgm:cxn modelId="{95C7924A-56B6-C14C-A02A-78E128C26518}" type="presParOf" srcId="{E41BC3C4-3138-2746-8C33-E4AB9D3D3E1A}" destId="{2170198A-7190-8042-B40C-AB866A22916D}" srcOrd="0" destOrd="0" presId="urn:microsoft.com/office/officeart/2005/8/layout/hierarchy1"/>
    <dgm:cxn modelId="{14B2F659-A61A-6F4C-8E88-525577B9B86B}" type="presParOf" srcId="{2170198A-7190-8042-B40C-AB866A22916D}" destId="{205A13D4-D1B2-6D4E-92FA-283CC45046E7}" srcOrd="0" destOrd="0" presId="urn:microsoft.com/office/officeart/2005/8/layout/hierarchy1"/>
    <dgm:cxn modelId="{C524BE72-AE83-1343-AF2E-813A480D6D11}" type="presParOf" srcId="{205A13D4-D1B2-6D4E-92FA-283CC45046E7}" destId="{7814F5EC-2A6A-F74A-B8F3-2BD489D5CD38}" srcOrd="0" destOrd="0" presId="urn:microsoft.com/office/officeart/2005/8/layout/hierarchy1"/>
    <dgm:cxn modelId="{97B826CE-DAD0-BB45-948F-76A314E87374}" type="presParOf" srcId="{205A13D4-D1B2-6D4E-92FA-283CC45046E7}" destId="{B63C3C51-A8D3-1445-9627-86D18911B0AC}" srcOrd="1" destOrd="0" presId="urn:microsoft.com/office/officeart/2005/8/layout/hierarchy1"/>
    <dgm:cxn modelId="{6255232A-C78A-A144-A2FA-7898C9355F58}" type="presParOf" srcId="{2170198A-7190-8042-B40C-AB866A22916D}" destId="{CF38FDB5-1E9C-6043-ADAB-57B0353DC1FE}" srcOrd="1" destOrd="0" presId="urn:microsoft.com/office/officeart/2005/8/layout/hierarchy1"/>
    <dgm:cxn modelId="{C14BE6C5-2413-694B-B9DA-A6A04F524EB0}" type="presParOf" srcId="{CF38FDB5-1E9C-6043-ADAB-57B0353DC1FE}" destId="{FC12EDCE-1E8A-124C-BAA7-D145B590AF0F}" srcOrd="0" destOrd="0" presId="urn:microsoft.com/office/officeart/2005/8/layout/hierarchy1"/>
    <dgm:cxn modelId="{303030DE-A945-2849-82F4-07C681DA9FBA}" type="presParOf" srcId="{CF38FDB5-1E9C-6043-ADAB-57B0353DC1FE}" destId="{8F1B3BA0-70AC-6A46-B8E2-CD09188CC600}" srcOrd="1" destOrd="0" presId="urn:microsoft.com/office/officeart/2005/8/layout/hierarchy1"/>
    <dgm:cxn modelId="{83C7283E-BBE6-DF49-B0DC-1074E5179D1C}" type="presParOf" srcId="{8F1B3BA0-70AC-6A46-B8E2-CD09188CC600}" destId="{4FDAE285-04AB-CD4A-9725-C0694070A4A5}" srcOrd="0" destOrd="0" presId="urn:microsoft.com/office/officeart/2005/8/layout/hierarchy1"/>
    <dgm:cxn modelId="{C64CAAFB-9BF5-0C4C-8AA9-DCA5907C15F8}" type="presParOf" srcId="{4FDAE285-04AB-CD4A-9725-C0694070A4A5}" destId="{0233C5FB-6A29-1841-805C-4CB1A659FEA5}" srcOrd="0" destOrd="0" presId="urn:microsoft.com/office/officeart/2005/8/layout/hierarchy1"/>
    <dgm:cxn modelId="{24327A2B-29DA-114C-A617-0C3C1F9C6249}" type="presParOf" srcId="{4FDAE285-04AB-CD4A-9725-C0694070A4A5}" destId="{EC1E9E8B-06E6-F84E-8572-5889366F7659}" srcOrd="1" destOrd="0" presId="urn:microsoft.com/office/officeart/2005/8/layout/hierarchy1"/>
    <dgm:cxn modelId="{997CF9E4-EE08-B94B-8227-BABE4390032F}" type="presParOf" srcId="{8F1B3BA0-70AC-6A46-B8E2-CD09188CC600}" destId="{25831B91-030F-EC4B-9414-EFCF767B13BF}" srcOrd="1" destOrd="0" presId="urn:microsoft.com/office/officeart/2005/8/layout/hierarchy1"/>
    <dgm:cxn modelId="{C79D9C1F-0A34-9A4C-84DC-F6E4D977C9FC}" type="presParOf" srcId="{CF38FDB5-1E9C-6043-ADAB-57B0353DC1FE}" destId="{87E52DDA-1078-F44F-9E3D-8019A2C586D4}" srcOrd="2" destOrd="0" presId="urn:microsoft.com/office/officeart/2005/8/layout/hierarchy1"/>
    <dgm:cxn modelId="{6E18B596-F6B8-2141-ACC4-9FA5CEBE7FB2}" type="presParOf" srcId="{CF38FDB5-1E9C-6043-ADAB-57B0353DC1FE}" destId="{F6570A44-ADAE-7C40-ABB3-80232B7D226F}" srcOrd="3" destOrd="0" presId="urn:microsoft.com/office/officeart/2005/8/layout/hierarchy1"/>
    <dgm:cxn modelId="{6566EB56-327C-DE47-994E-A645E0A1362F}" type="presParOf" srcId="{F6570A44-ADAE-7C40-ABB3-80232B7D226F}" destId="{5CE752FC-ADE5-6D49-83E5-F0E5B295C52D}" srcOrd="0" destOrd="0" presId="urn:microsoft.com/office/officeart/2005/8/layout/hierarchy1"/>
    <dgm:cxn modelId="{8912521F-DFF4-174F-8113-FA8C479A5F3F}" type="presParOf" srcId="{5CE752FC-ADE5-6D49-83E5-F0E5B295C52D}" destId="{77CC51DB-3760-FF41-8152-5308008232C4}" srcOrd="0" destOrd="0" presId="urn:microsoft.com/office/officeart/2005/8/layout/hierarchy1"/>
    <dgm:cxn modelId="{B7741C39-BE25-4C41-84AA-CF9E6E53CCB9}" type="presParOf" srcId="{5CE752FC-ADE5-6D49-83E5-F0E5B295C52D}" destId="{A1596472-13BC-F348-B034-32124B8AE073}" srcOrd="1" destOrd="0" presId="urn:microsoft.com/office/officeart/2005/8/layout/hierarchy1"/>
    <dgm:cxn modelId="{D40FE87A-63CE-804D-AECD-441074034212}" type="presParOf" srcId="{F6570A44-ADAE-7C40-ABB3-80232B7D226F}" destId="{EED02E17-E4DF-EB42-ADDC-CB10CA7B0ACD}" srcOrd="1" destOrd="0" presId="urn:microsoft.com/office/officeart/2005/8/layout/hierarchy1"/>
    <dgm:cxn modelId="{54584A86-DF5A-CC46-BE16-8B82B9C33567}" type="presParOf" srcId="{CF38FDB5-1E9C-6043-ADAB-57B0353DC1FE}" destId="{748B5CAB-BA68-B044-9E48-3D7113231E63}" srcOrd="4" destOrd="0" presId="urn:microsoft.com/office/officeart/2005/8/layout/hierarchy1"/>
    <dgm:cxn modelId="{4ABC31BA-1EC2-4548-BD1B-E1BFF075EC4B}" type="presParOf" srcId="{CF38FDB5-1E9C-6043-ADAB-57B0353DC1FE}" destId="{61B3616F-0E61-E744-BCCC-2CF9DDE54D11}" srcOrd="5" destOrd="0" presId="urn:microsoft.com/office/officeart/2005/8/layout/hierarchy1"/>
    <dgm:cxn modelId="{9732E63D-E1EC-544F-86A2-C1B8D5BACB38}" type="presParOf" srcId="{61B3616F-0E61-E744-BCCC-2CF9DDE54D11}" destId="{82894905-6C91-9A41-AC33-4136753CBF5A}" srcOrd="0" destOrd="0" presId="urn:microsoft.com/office/officeart/2005/8/layout/hierarchy1"/>
    <dgm:cxn modelId="{7BC27076-784B-1C49-BE63-4B1F3A06FC48}" type="presParOf" srcId="{82894905-6C91-9A41-AC33-4136753CBF5A}" destId="{4690DBBC-3D56-654B-8381-7496E85EABC7}" srcOrd="0" destOrd="0" presId="urn:microsoft.com/office/officeart/2005/8/layout/hierarchy1"/>
    <dgm:cxn modelId="{C677A2E8-34EA-6349-8A6E-B87EB5FDC0B1}" type="presParOf" srcId="{82894905-6C91-9A41-AC33-4136753CBF5A}" destId="{F194E698-A89C-8F47-A548-8DCE526D364B}" srcOrd="1" destOrd="0" presId="urn:microsoft.com/office/officeart/2005/8/layout/hierarchy1"/>
    <dgm:cxn modelId="{48307CC1-08DC-3C4F-A1D8-FA7605CF853C}" type="presParOf" srcId="{61B3616F-0E61-E744-BCCC-2CF9DDE54D11}" destId="{65502E42-DB71-C74F-8569-539313E4ED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5EA2BA-B42D-4F4E-883F-2A346B295795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9976EA1-79CE-7E4C-8C78-AC03933CF88C}">
      <dgm:prSet phldrT="[Testo]"/>
      <dgm:spPr/>
      <dgm:t>
        <a:bodyPr/>
        <a:lstStyle/>
        <a:p>
          <a:r>
            <a:rPr lang="it-IT" dirty="0"/>
            <a:t>Forma</a:t>
          </a:r>
        </a:p>
      </dgm:t>
    </dgm:pt>
    <dgm:pt modelId="{AE6A8CA6-CBD6-924D-B52B-DEAD367932A8}" type="parTrans" cxnId="{531E5F8E-0473-654B-9AE0-B0F95CF00F0C}">
      <dgm:prSet/>
      <dgm:spPr/>
      <dgm:t>
        <a:bodyPr/>
        <a:lstStyle/>
        <a:p>
          <a:endParaRPr lang="it-IT"/>
        </a:p>
      </dgm:t>
    </dgm:pt>
    <dgm:pt modelId="{13C7AA96-F718-7849-8594-4443EBE033DD}" type="sibTrans" cxnId="{531E5F8E-0473-654B-9AE0-B0F95CF00F0C}">
      <dgm:prSet/>
      <dgm:spPr/>
      <dgm:t>
        <a:bodyPr/>
        <a:lstStyle/>
        <a:p>
          <a:endParaRPr lang="it-IT"/>
        </a:p>
      </dgm:t>
    </dgm:pt>
    <dgm:pt modelId="{11A3AB83-C99A-AC4F-BCC2-7870C0CA3014}">
      <dgm:prSet phldrT="[Tes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/>
            <a:t>Espressa</a:t>
          </a:r>
        </a:p>
      </dgm:t>
    </dgm:pt>
    <dgm:pt modelId="{6F6CA6D5-389E-FD47-99EB-49CE11356C51}" type="parTrans" cxnId="{83AAF08B-088B-6043-B847-94E2F0538E48}">
      <dgm:prSet/>
      <dgm:spPr/>
      <dgm:t>
        <a:bodyPr/>
        <a:lstStyle/>
        <a:p>
          <a:endParaRPr lang="it-IT"/>
        </a:p>
      </dgm:t>
    </dgm:pt>
    <dgm:pt modelId="{6144093D-61A1-974F-8022-3FEADCB2E1F0}" type="sibTrans" cxnId="{83AAF08B-088B-6043-B847-94E2F0538E48}">
      <dgm:prSet/>
      <dgm:spPr/>
      <dgm:t>
        <a:bodyPr/>
        <a:lstStyle/>
        <a:p>
          <a:endParaRPr lang="it-IT"/>
        </a:p>
      </dgm:t>
    </dgm:pt>
    <dgm:pt modelId="{8A983AE6-E879-E240-8E75-7C2232999A5A}">
      <dgm:prSet phldrT="[Testo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Forma scritta ad </a:t>
          </a:r>
          <a:r>
            <a:rPr lang="it-IT" dirty="0" err="1"/>
            <a:t>probationem</a:t>
          </a:r>
          <a:endParaRPr lang="it-IT" dirty="0"/>
        </a:p>
      </dgm:t>
    </dgm:pt>
    <dgm:pt modelId="{51474595-BD15-E646-AD9C-67036AE60EEB}" type="parTrans" cxnId="{CB531829-FB08-B944-9856-9FE42C6820D0}">
      <dgm:prSet/>
      <dgm:spPr/>
      <dgm:t>
        <a:bodyPr/>
        <a:lstStyle/>
        <a:p>
          <a:endParaRPr lang="it-IT"/>
        </a:p>
      </dgm:t>
    </dgm:pt>
    <dgm:pt modelId="{695ED495-0969-4846-9DB8-B4CA6F908FE9}" type="sibTrans" cxnId="{CB531829-FB08-B944-9856-9FE42C6820D0}">
      <dgm:prSet/>
      <dgm:spPr/>
      <dgm:t>
        <a:bodyPr/>
        <a:lstStyle/>
        <a:p>
          <a:endParaRPr lang="it-IT"/>
        </a:p>
      </dgm:t>
    </dgm:pt>
    <dgm:pt modelId="{CE125C4E-69E5-C341-BD10-FE7C3CBCDF33}">
      <dgm:prSet phldrT="[Testo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Tacita</a:t>
          </a:r>
        </a:p>
      </dgm:t>
    </dgm:pt>
    <dgm:pt modelId="{54E10FD6-7B74-1F46-8E91-80D08A3ED1BA}" type="parTrans" cxnId="{4B6140CD-02E2-744F-BE14-595799AD0E4D}">
      <dgm:prSet/>
      <dgm:spPr/>
      <dgm:t>
        <a:bodyPr/>
        <a:lstStyle/>
        <a:p>
          <a:endParaRPr lang="it-IT"/>
        </a:p>
      </dgm:t>
    </dgm:pt>
    <dgm:pt modelId="{924BE0F5-FF84-6541-BC75-E0DA4F30BE48}" type="sibTrans" cxnId="{4B6140CD-02E2-744F-BE14-595799AD0E4D}">
      <dgm:prSet/>
      <dgm:spPr/>
      <dgm:t>
        <a:bodyPr/>
        <a:lstStyle/>
        <a:p>
          <a:endParaRPr lang="it-IT"/>
        </a:p>
      </dgm:t>
    </dgm:pt>
    <dgm:pt modelId="{4F0D0A3C-9DC4-A447-83C9-02A9825247DC}">
      <dgm:prSet phldrT="[Testo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Mancata eccezione del difetto di giurisdizione nel primo atto difensivo</a:t>
          </a:r>
        </a:p>
      </dgm:t>
    </dgm:pt>
    <dgm:pt modelId="{62D53E76-FEF5-5845-A44D-84A85AE40B9F}" type="parTrans" cxnId="{E8C0836C-82D3-2C4D-BEF4-E6E24B2180BC}">
      <dgm:prSet/>
      <dgm:spPr/>
      <dgm:t>
        <a:bodyPr/>
        <a:lstStyle/>
        <a:p>
          <a:endParaRPr lang="it-IT"/>
        </a:p>
      </dgm:t>
    </dgm:pt>
    <dgm:pt modelId="{7AE8A130-160F-3849-9C04-26764CEB68A7}" type="sibTrans" cxnId="{E8C0836C-82D3-2C4D-BEF4-E6E24B2180BC}">
      <dgm:prSet/>
      <dgm:spPr/>
      <dgm:t>
        <a:bodyPr/>
        <a:lstStyle/>
        <a:p>
          <a:endParaRPr lang="it-IT"/>
        </a:p>
      </dgm:t>
    </dgm:pt>
    <dgm:pt modelId="{F28C3D53-6232-4547-8E91-9BB7CB6F5426}" type="pres">
      <dgm:prSet presAssocID="{885EA2BA-B42D-4F4E-883F-2A346B2957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3DEC3CE-22E9-1A43-9A33-C9F1EF64A5C0}" type="pres">
      <dgm:prSet presAssocID="{29976EA1-79CE-7E4C-8C78-AC03933CF88C}" presName="hierRoot1" presStyleCnt="0"/>
      <dgm:spPr/>
    </dgm:pt>
    <dgm:pt modelId="{1D24E18D-173F-D74E-A3E2-D96D5D215161}" type="pres">
      <dgm:prSet presAssocID="{29976EA1-79CE-7E4C-8C78-AC03933CF88C}" presName="composite" presStyleCnt="0"/>
      <dgm:spPr/>
    </dgm:pt>
    <dgm:pt modelId="{3203ED7A-49ED-DE4A-A047-1226FA74BA52}" type="pres">
      <dgm:prSet presAssocID="{29976EA1-79CE-7E4C-8C78-AC03933CF88C}" presName="background" presStyleLbl="node0" presStyleIdx="0" presStyleCnt="1"/>
      <dgm:spPr/>
    </dgm:pt>
    <dgm:pt modelId="{859159AA-2767-5642-817B-32F6510F695C}" type="pres">
      <dgm:prSet presAssocID="{29976EA1-79CE-7E4C-8C78-AC03933CF88C}" presName="text" presStyleLbl="fgAcc0" presStyleIdx="0" presStyleCnt="1">
        <dgm:presLayoutVars>
          <dgm:chPref val="3"/>
        </dgm:presLayoutVars>
      </dgm:prSet>
      <dgm:spPr/>
    </dgm:pt>
    <dgm:pt modelId="{A39BD784-D140-6D4B-83EB-EA2D3B7A4D40}" type="pres">
      <dgm:prSet presAssocID="{29976EA1-79CE-7E4C-8C78-AC03933CF88C}" presName="hierChild2" presStyleCnt="0"/>
      <dgm:spPr/>
    </dgm:pt>
    <dgm:pt modelId="{B46DA175-B6A2-4B48-9980-F6DD66E9EE57}" type="pres">
      <dgm:prSet presAssocID="{6F6CA6D5-389E-FD47-99EB-49CE11356C51}" presName="Name10" presStyleLbl="parChTrans1D2" presStyleIdx="0" presStyleCnt="2"/>
      <dgm:spPr/>
    </dgm:pt>
    <dgm:pt modelId="{5743C908-A583-DE4B-B73F-1C9BEE40EEAF}" type="pres">
      <dgm:prSet presAssocID="{11A3AB83-C99A-AC4F-BCC2-7870C0CA3014}" presName="hierRoot2" presStyleCnt="0"/>
      <dgm:spPr/>
    </dgm:pt>
    <dgm:pt modelId="{C2AD7902-1D72-7B40-9530-4B70B4B2099F}" type="pres">
      <dgm:prSet presAssocID="{11A3AB83-C99A-AC4F-BCC2-7870C0CA3014}" presName="composite2" presStyleCnt="0"/>
      <dgm:spPr/>
    </dgm:pt>
    <dgm:pt modelId="{36556591-3AA7-3B4D-B028-109F349B634A}" type="pres">
      <dgm:prSet presAssocID="{11A3AB83-C99A-AC4F-BCC2-7870C0CA3014}" presName="background2" presStyleLbl="node2" presStyleIdx="0" presStyleCnt="2"/>
      <dgm:spPr/>
    </dgm:pt>
    <dgm:pt modelId="{1B7503A3-B282-5642-A692-EDE12D0BDD88}" type="pres">
      <dgm:prSet presAssocID="{11A3AB83-C99A-AC4F-BCC2-7870C0CA3014}" presName="text2" presStyleLbl="fgAcc2" presStyleIdx="0" presStyleCnt="2">
        <dgm:presLayoutVars>
          <dgm:chPref val="3"/>
        </dgm:presLayoutVars>
      </dgm:prSet>
      <dgm:spPr/>
    </dgm:pt>
    <dgm:pt modelId="{C44CE486-CE1C-134D-878C-3D33EDA97F16}" type="pres">
      <dgm:prSet presAssocID="{11A3AB83-C99A-AC4F-BCC2-7870C0CA3014}" presName="hierChild3" presStyleCnt="0"/>
      <dgm:spPr/>
    </dgm:pt>
    <dgm:pt modelId="{C6F8C2E7-64BB-B149-8AF9-9C7D81317E6D}" type="pres">
      <dgm:prSet presAssocID="{51474595-BD15-E646-AD9C-67036AE60EEB}" presName="Name17" presStyleLbl="parChTrans1D3" presStyleIdx="0" presStyleCnt="2"/>
      <dgm:spPr/>
    </dgm:pt>
    <dgm:pt modelId="{8A7CF946-B0B5-F447-A2F6-C0DDD8B8537E}" type="pres">
      <dgm:prSet presAssocID="{8A983AE6-E879-E240-8E75-7C2232999A5A}" presName="hierRoot3" presStyleCnt="0"/>
      <dgm:spPr/>
    </dgm:pt>
    <dgm:pt modelId="{078A74D0-DBEE-5F43-BF63-B2380432CB46}" type="pres">
      <dgm:prSet presAssocID="{8A983AE6-E879-E240-8E75-7C2232999A5A}" presName="composite3" presStyleCnt="0"/>
      <dgm:spPr/>
    </dgm:pt>
    <dgm:pt modelId="{2F9D4143-0E9B-0D47-B86C-EF3E0B6CAA62}" type="pres">
      <dgm:prSet presAssocID="{8A983AE6-E879-E240-8E75-7C2232999A5A}" presName="background3" presStyleLbl="node3" presStyleIdx="0" presStyleCnt="2"/>
      <dgm:spPr/>
    </dgm:pt>
    <dgm:pt modelId="{A6DDF44B-E05E-2D4A-904B-1455EF20141F}" type="pres">
      <dgm:prSet presAssocID="{8A983AE6-E879-E240-8E75-7C2232999A5A}" presName="text3" presStyleLbl="fgAcc3" presStyleIdx="0" presStyleCnt="2">
        <dgm:presLayoutVars>
          <dgm:chPref val="3"/>
        </dgm:presLayoutVars>
      </dgm:prSet>
      <dgm:spPr/>
    </dgm:pt>
    <dgm:pt modelId="{D94FFA91-500C-624C-9E30-F7824641AF59}" type="pres">
      <dgm:prSet presAssocID="{8A983AE6-E879-E240-8E75-7C2232999A5A}" presName="hierChild4" presStyleCnt="0"/>
      <dgm:spPr/>
    </dgm:pt>
    <dgm:pt modelId="{940E5B22-8DBA-8A4C-B3AD-46668E81F734}" type="pres">
      <dgm:prSet presAssocID="{54E10FD6-7B74-1F46-8E91-80D08A3ED1BA}" presName="Name10" presStyleLbl="parChTrans1D2" presStyleIdx="1" presStyleCnt="2"/>
      <dgm:spPr/>
    </dgm:pt>
    <dgm:pt modelId="{F010F48E-C174-F548-B401-33A06E004488}" type="pres">
      <dgm:prSet presAssocID="{CE125C4E-69E5-C341-BD10-FE7C3CBCDF33}" presName="hierRoot2" presStyleCnt="0"/>
      <dgm:spPr/>
    </dgm:pt>
    <dgm:pt modelId="{501E8BA6-9DFD-A745-A9B2-91FEEA18BB60}" type="pres">
      <dgm:prSet presAssocID="{CE125C4E-69E5-C341-BD10-FE7C3CBCDF33}" presName="composite2" presStyleCnt="0"/>
      <dgm:spPr/>
    </dgm:pt>
    <dgm:pt modelId="{2E83FB76-56C3-984E-9BCF-5EE71E6D8ED6}" type="pres">
      <dgm:prSet presAssocID="{CE125C4E-69E5-C341-BD10-FE7C3CBCDF33}" presName="background2" presStyleLbl="node2" presStyleIdx="1" presStyleCnt="2"/>
      <dgm:spPr/>
    </dgm:pt>
    <dgm:pt modelId="{FFACDEA1-56A6-F642-A72E-8C5A64213B04}" type="pres">
      <dgm:prSet presAssocID="{CE125C4E-69E5-C341-BD10-FE7C3CBCDF33}" presName="text2" presStyleLbl="fgAcc2" presStyleIdx="1" presStyleCnt="2">
        <dgm:presLayoutVars>
          <dgm:chPref val="3"/>
        </dgm:presLayoutVars>
      </dgm:prSet>
      <dgm:spPr/>
    </dgm:pt>
    <dgm:pt modelId="{736ECFA0-7644-194B-B278-E0FAA6B96AA4}" type="pres">
      <dgm:prSet presAssocID="{CE125C4E-69E5-C341-BD10-FE7C3CBCDF33}" presName="hierChild3" presStyleCnt="0"/>
      <dgm:spPr/>
    </dgm:pt>
    <dgm:pt modelId="{F2DBF0A4-7E34-5345-8E27-807ABBD452CA}" type="pres">
      <dgm:prSet presAssocID="{62D53E76-FEF5-5845-A44D-84A85AE40B9F}" presName="Name17" presStyleLbl="parChTrans1D3" presStyleIdx="1" presStyleCnt="2"/>
      <dgm:spPr/>
    </dgm:pt>
    <dgm:pt modelId="{323ED521-1799-A84E-A2AF-839DE1A80D85}" type="pres">
      <dgm:prSet presAssocID="{4F0D0A3C-9DC4-A447-83C9-02A9825247DC}" presName="hierRoot3" presStyleCnt="0"/>
      <dgm:spPr/>
    </dgm:pt>
    <dgm:pt modelId="{EDAA4CD3-0EEE-7245-8C4E-32048BA70683}" type="pres">
      <dgm:prSet presAssocID="{4F0D0A3C-9DC4-A447-83C9-02A9825247DC}" presName="composite3" presStyleCnt="0"/>
      <dgm:spPr/>
    </dgm:pt>
    <dgm:pt modelId="{3BA0B960-DFAE-264E-8B6C-9FFF772B9718}" type="pres">
      <dgm:prSet presAssocID="{4F0D0A3C-9DC4-A447-83C9-02A9825247DC}" presName="background3" presStyleLbl="node3" presStyleIdx="1" presStyleCnt="2"/>
      <dgm:spPr/>
    </dgm:pt>
    <dgm:pt modelId="{C6ABD1CB-B5A0-8F4A-8F30-670C2C2C3A0A}" type="pres">
      <dgm:prSet presAssocID="{4F0D0A3C-9DC4-A447-83C9-02A9825247DC}" presName="text3" presStyleLbl="fgAcc3" presStyleIdx="1" presStyleCnt="2">
        <dgm:presLayoutVars>
          <dgm:chPref val="3"/>
        </dgm:presLayoutVars>
      </dgm:prSet>
      <dgm:spPr/>
    </dgm:pt>
    <dgm:pt modelId="{D3A154FB-0EB1-AE4E-993E-15DABFA02A2E}" type="pres">
      <dgm:prSet presAssocID="{4F0D0A3C-9DC4-A447-83C9-02A9825247DC}" presName="hierChild4" presStyleCnt="0"/>
      <dgm:spPr/>
    </dgm:pt>
  </dgm:ptLst>
  <dgm:cxnLst>
    <dgm:cxn modelId="{22684D1F-CD52-5D46-8AB9-6B884D12A721}" type="presOf" srcId="{4F0D0A3C-9DC4-A447-83C9-02A9825247DC}" destId="{C6ABD1CB-B5A0-8F4A-8F30-670C2C2C3A0A}" srcOrd="0" destOrd="0" presId="urn:microsoft.com/office/officeart/2005/8/layout/hierarchy1"/>
    <dgm:cxn modelId="{6E75A228-318A-1B42-8E06-96E26D240FF6}" type="presOf" srcId="{8A983AE6-E879-E240-8E75-7C2232999A5A}" destId="{A6DDF44B-E05E-2D4A-904B-1455EF20141F}" srcOrd="0" destOrd="0" presId="urn:microsoft.com/office/officeart/2005/8/layout/hierarchy1"/>
    <dgm:cxn modelId="{CB531829-FB08-B944-9856-9FE42C6820D0}" srcId="{11A3AB83-C99A-AC4F-BCC2-7870C0CA3014}" destId="{8A983AE6-E879-E240-8E75-7C2232999A5A}" srcOrd="0" destOrd="0" parTransId="{51474595-BD15-E646-AD9C-67036AE60EEB}" sibTransId="{695ED495-0969-4846-9DB8-B4CA6F908FE9}"/>
    <dgm:cxn modelId="{AA4ECB3D-4FE7-404E-A38E-70B9CA892E44}" type="presOf" srcId="{51474595-BD15-E646-AD9C-67036AE60EEB}" destId="{C6F8C2E7-64BB-B149-8AF9-9C7D81317E6D}" srcOrd="0" destOrd="0" presId="urn:microsoft.com/office/officeart/2005/8/layout/hierarchy1"/>
    <dgm:cxn modelId="{BEFF413E-5167-0443-9573-C686B3F280F4}" type="presOf" srcId="{CE125C4E-69E5-C341-BD10-FE7C3CBCDF33}" destId="{FFACDEA1-56A6-F642-A72E-8C5A64213B04}" srcOrd="0" destOrd="0" presId="urn:microsoft.com/office/officeart/2005/8/layout/hierarchy1"/>
    <dgm:cxn modelId="{A5C1214D-6321-0E4E-9323-3D326E4B60A3}" type="presOf" srcId="{62D53E76-FEF5-5845-A44D-84A85AE40B9F}" destId="{F2DBF0A4-7E34-5345-8E27-807ABBD452CA}" srcOrd="0" destOrd="0" presId="urn:microsoft.com/office/officeart/2005/8/layout/hierarchy1"/>
    <dgm:cxn modelId="{7E4A8455-71A1-0346-BBC4-CF97D1CFC344}" type="presOf" srcId="{6F6CA6D5-389E-FD47-99EB-49CE11356C51}" destId="{B46DA175-B6A2-4B48-9980-F6DD66E9EE57}" srcOrd="0" destOrd="0" presId="urn:microsoft.com/office/officeart/2005/8/layout/hierarchy1"/>
    <dgm:cxn modelId="{E45C3959-464F-BD4F-A3EF-AE00868CFB46}" type="presOf" srcId="{29976EA1-79CE-7E4C-8C78-AC03933CF88C}" destId="{859159AA-2767-5642-817B-32F6510F695C}" srcOrd="0" destOrd="0" presId="urn:microsoft.com/office/officeart/2005/8/layout/hierarchy1"/>
    <dgm:cxn modelId="{E8C0836C-82D3-2C4D-BEF4-E6E24B2180BC}" srcId="{CE125C4E-69E5-C341-BD10-FE7C3CBCDF33}" destId="{4F0D0A3C-9DC4-A447-83C9-02A9825247DC}" srcOrd="0" destOrd="0" parTransId="{62D53E76-FEF5-5845-A44D-84A85AE40B9F}" sibTransId="{7AE8A130-160F-3849-9C04-26764CEB68A7}"/>
    <dgm:cxn modelId="{83AAF08B-088B-6043-B847-94E2F0538E48}" srcId="{29976EA1-79CE-7E4C-8C78-AC03933CF88C}" destId="{11A3AB83-C99A-AC4F-BCC2-7870C0CA3014}" srcOrd="0" destOrd="0" parTransId="{6F6CA6D5-389E-FD47-99EB-49CE11356C51}" sibTransId="{6144093D-61A1-974F-8022-3FEADCB2E1F0}"/>
    <dgm:cxn modelId="{5158928D-AE8D-B94C-B3CE-F399943EDA18}" type="presOf" srcId="{54E10FD6-7B74-1F46-8E91-80D08A3ED1BA}" destId="{940E5B22-8DBA-8A4C-B3AD-46668E81F734}" srcOrd="0" destOrd="0" presId="urn:microsoft.com/office/officeart/2005/8/layout/hierarchy1"/>
    <dgm:cxn modelId="{531E5F8E-0473-654B-9AE0-B0F95CF00F0C}" srcId="{885EA2BA-B42D-4F4E-883F-2A346B295795}" destId="{29976EA1-79CE-7E4C-8C78-AC03933CF88C}" srcOrd="0" destOrd="0" parTransId="{AE6A8CA6-CBD6-924D-B52B-DEAD367932A8}" sibTransId="{13C7AA96-F718-7849-8594-4443EBE033DD}"/>
    <dgm:cxn modelId="{420997CC-DAC9-9D49-9526-D5C1368F8F84}" type="presOf" srcId="{11A3AB83-C99A-AC4F-BCC2-7870C0CA3014}" destId="{1B7503A3-B282-5642-A692-EDE12D0BDD88}" srcOrd="0" destOrd="0" presId="urn:microsoft.com/office/officeart/2005/8/layout/hierarchy1"/>
    <dgm:cxn modelId="{4B6140CD-02E2-744F-BE14-595799AD0E4D}" srcId="{29976EA1-79CE-7E4C-8C78-AC03933CF88C}" destId="{CE125C4E-69E5-C341-BD10-FE7C3CBCDF33}" srcOrd="1" destOrd="0" parTransId="{54E10FD6-7B74-1F46-8E91-80D08A3ED1BA}" sibTransId="{924BE0F5-FF84-6541-BC75-E0DA4F30BE48}"/>
    <dgm:cxn modelId="{769BB2F3-6613-EB43-9EF8-78C9C71E3C39}" type="presOf" srcId="{885EA2BA-B42D-4F4E-883F-2A346B295795}" destId="{F28C3D53-6232-4547-8E91-9BB7CB6F5426}" srcOrd="0" destOrd="0" presId="urn:microsoft.com/office/officeart/2005/8/layout/hierarchy1"/>
    <dgm:cxn modelId="{210F8268-EEB1-2C43-ABCF-376FF1E85086}" type="presParOf" srcId="{F28C3D53-6232-4547-8E91-9BB7CB6F5426}" destId="{83DEC3CE-22E9-1A43-9A33-C9F1EF64A5C0}" srcOrd="0" destOrd="0" presId="urn:microsoft.com/office/officeart/2005/8/layout/hierarchy1"/>
    <dgm:cxn modelId="{69F2034F-997D-F34C-BCBB-357D3FE48B3E}" type="presParOf" srcId="{83DEC3CE-22E9-1A43-9A33-C9F1EF64A5C0}" destId="{1D24E18D-173F-D74E-A3E2-D96D5D215161}" srcOrd="0" destOrd="0" presId="urn:microsoft.com/office/officeart/2005/8/layout/hierarchy1"/>
    <dgm:cxn modelId="{B8E22BD9-855A-6D4C-826A-EF26A36057E9}" type="presParOf" srcId="{1D24E18D-173F-D74E-A3E2-D96D5D215161}" destId="{3203ED7A-49ED-DE4A-A047-1226FA74BA52}" srcOrd="0" destOrd="0" presId="urn:microsoft.com/office/officeart/2005/8/layout/hierarchy1"/>
    <dgm:cxn modelId="{32467D39-3B38-C248-A4D4-28EB30C14C0F}" type="presParOf" srcId="{1D24E18D-173F-D74E-A3E2-D96D5D215161}" destId="{859159AA-2767-5642-817B-32F6510F695C}" srcOrd="1" destOrd="0" presId="urn:microsoft.com/office/officeart/2005/8/layout/hierarchy1"/>
    <dgm:cxn modelId="{99163962-0857-3B40-8DFE-16EBE2ED7166}" type="presParOf" srcId="{83DEC3CE-22E9-1A43-9A33-C9F1EF64A5C0}" destId="{A39BD784-D140-6D4B-83EB-EA2D3B7A4D40}" srcOrd="1" destOrd="0" presId="urn:microsoft.com/office/officeart/2005/8/layout/hierarchy1"/>
    <dgm:cxn modelId="{3982C3B1-071B-CB4F-90DE-10B9B98F8DD3}" type="presParOf" srcId="{A39BD784-D140-6D4B-83EB-EA2D3B7A4D40}" destId="{B46DA175-B6A2-4B48-9980-F6DD66E9EE57}" srcOrd="0" destOrd="0" presId="urn:microsoft.com/office/officeart/2005/8/layout/hierarchy1"/>
    <dgm:cxn modelId="{9FC61032-9DE1-4848-9D2F-79D4736C9EE1}" type="presParOf" srcId="{A39BD784-D140-6D4B-83EB-EA2D3B7A4D40}" destId="{5743C908-A583-DE4B-B73F-1C9BEE40EEAF}" srcOrd="1" destOrd="0" presId="urn:microsoft.com/office/officeart/2005/8/layout/hierarchy1"/>
    <dgm:cxn modelId="{B05A572B-96F9-E144-B18B-9442BC87D29B}" type="presParOf" srcId="{5743C908-A583-DE4B-B73F-1C9BEE40EEAF}" destId="{C2AD7902-1D72-7B40-9530-4B70B4B2099F}" srcOrd="0" destOrd="0" presId="urn:microsoft.com/office/officeart/2005/8/layout/hierarchy1"/>
    <dgm:cxn modelId="{0AEE7D52-59E5-0746-99CF-2BF4DCEC552B}" type="presParOf" srcId="{C2AD7902-1D72-7B40-9530-4B70B4B2099F}" destId="{36556591-3AA7-3B4D-B028-109F349B634A}" srcOrd="0" destOrd="0" presId="urn:microsoft.com/office/officeart/2005/8/layout/hierarchy1"/>
    <dgm:cxn modelId="{5F1D480C-BA0B-F14A-87EE-760478B69E20}" type="presParOf" srcId="{C2AD7902-1D72-7B40-9530-4B70B4B2099F}" destId="{1B7503A3-B282-5642-A692-EDE12D0BDD88}" srcOrd="1" destOrd="0" presId="urn:microsoft.com/office/officeart/2005/8/layout/hierarchy1"/>
    <dgm:cxn modelId="{AD720061-7E18-764B-8302-074ED3C019F0}" type="presParOf" srcId="{5743C908-A583-DE4B-B73F-1C9BEE40EEAF}" destId="{C44CE486-CE1C-134D-878C-3D33EDA97F16}" srcOrd="1" destOrd="0" presId="urn:microsoft.com/office/officeart/2005/8/layout/hierarchy1"/>
    <dgm:cxn modelId="{62C59B46-62D7-4744-A6A4-9EC4B990B8E3}" type="presParOf" srcId="{C44CE486-CE1C-134D-878C-3D33EDA97F16}" destId="{C6F8C2E7-64BB-B149-8AF9-9C7D81317E6D}" srcOrd="0" destOrd="0" presId="urn:microsoft.com/office/officeart/2005/8/layout/hierarchy1"/>
    <dgm:cxn modelId="{63B1ACF8-007C-3F4C-ABAD-97D29E571188}" type="presParOf" srcId="{C44CE486-CE1C-134D-878C-3D33EDA97F16}" destId="{8A7CF946-B0B5-F447-A2F6-C0DDD8B8537E}" srcOrd="1" destOrd="0" presId="urn:microsoft.com/office/officeart/2005/8/layout/hierarchy1"/>
    <dgm:cxn modelId="{8DDF4F25-F561-4743-A547-0E3F5505488B}" type="presParOf" srcId="{8A7CF946-B0B5-F447-A2F6-C0DDD8B8537E}" destId="{078A74D0-DBEE-5F43-BF63-B2380432CB46}" srcOrd="0" destOrd="0" presId="urn:microsoft.com/office/officeart/2005/8/layout/hierarchy1"/>
    <dgm:cxn modelId="{F770122F-8771-EE45-AE38-490E99002078}" type="presParOf" srcId="{078A74D0-DBEE-5F43-BF63-B2380432CB46}" destId="{2F9D4143-0E9B-0D47-B86C-EF3E0B6CAA62}" srcOrd="0" destOrd="0" presId="urn:microsoft.com/office/officeart/2005/8/layout/hierarchy1"/>
    <dgm:cxn modelId="{0D69515B-102E-9946-B231-C1F1416EA4A7}" type="presParOf" srcId="{078A74D0-DBEE-5F43-BF63-B2380432CB46}" destId="{A6DDF44B-E05E-2D4A-904B-1455EF20141F}" srcOrd="1" destOrd="0" presId="urn:microsoft.com/office/officeart/2005/8/layout/hierarchy1"/>
    <dgm:cxn modelId="{8F3C8C1C-F803-0A48-AD68-1DB68977F8F5}" type="presParOf" srcId="{8A7CF946-B0B5-F447-A2F6-C0DDD8B8537E}" destId="{D94FFA91-500C-624C-9E30-F7824641AF59}" srcOrd="1" destOrd="0" presId="urn:microsoft.com/office/officeart/2005/8/layout/hierarchy1"/>
    <dgm:cxn modelId="{EF1F9BB9-5F89-CB48-A37C-5C3BC05B43DC}" type="presParOf" srcId="{A39BD784-D140-6D4B-83EB-EA2D3B7A4D40}" destId="{940E5B22-8DBA-8A4C-B3AD-46668E81F734}" srcOrd="2" destOrd="0" presId="urn:microsoft.com/office/officeart/2005/8/layout/hierarchy1"/>
    <dgm:cxn modelId="{1CEF5B6F-A69D-8844-85F7-32687899FF95}" type="presParOf" srcId="{A39BD784-D140-6D4B-83EB-EA2D3B7A4D40}" destId="{F010F48E-C174-F548-B401-33A06E004488}" srcOrd="3" destOrd="0" presId="urn:microsoft.com/office/officeart/2005/8/layout/hierarchy1"/>
    <dgm:cxn modelId="{8842AABA-4600-CD40-A91F-B10ADCEC9B39}" type="presParOf" srcId="{F010F48E-C174-F548-B401-33A06E004488}" destId="{501E8BA6-9DFD-A745-A9B2-91FEEA18BB60}" srcOrd="0" destOrd="0" presId="urn:microsoft.com/office/officeart/2005/8/layout/hierarchy1"/>
    <dgm:cxn modelId="{E12C666D-E3C8-084C-9797-D0275F210A61}" type="presParOf" srcId="{501E8BA6-9DFD-A745-A9B2-91FEEA18BB60}" destId="{2E83FB76-56C3-984E-9BCF-5EE71E6D8ED6}" srcOrd="0" destOrd="0" presId="urn:microsoft.com/office/officeart/2005/8/layout/hierarchy1"/>
    <dgm:cxn modelId="{979B5357-4C4B-EE4C-A50A-BB16AB1D0A7C}" type="presParOf" srcId="{501E8BA6-9DFD-A745-A9B2-91FEEA18BB60}" destId="{FFACDEA1-56A6-F642-A72E-8C5A64213B04}" srcOrd="1" destOrd="0" presId="urn:microsoft.com/office/officeart/2005/8/layout/hierarchy1"/>
    <dgm:cxn modelId="{7CEFE078-DAED-9048-BC27-DD7DD05E797A}" type="presParOf" srcId="{F010F48E-C174-F548-B401-33A06E004488}" destId="{736ECFA0-7644-194B-B278-E0FAA6B96AA4}" srcOrd="1" destOrd="0" presId="urn:microsoft.com/office/officeart/2005/8/layout/hierarchy1"/>
    <dgm:cxn modelId="{DBFFDA12-F68A-D845-828C-BA0FAD9A82D0}" type="presParOf" srcId="{736ECFA0-7644-194B-B278-E0FAA6B96AA4}" destId="{F2DBF0A4-7E34-5345-8E27-807ABBD452CA}" srcOrd="0" destOrd="0" presId="urn:microsoft.com/office/officeart/2005/8/layout/hierarchy1"/>
    <dgm:cxn modelId="{5F76ECD9-9D28-A14D-B848-832C9C91CFD0}" type="presParOf" srcId="{736ECFA0-7644-194B-B278-E0FAA6B96AA4}" destId="{323ED521-1799-A84E-A2AF-839DE1A80D85}" srcOrd="1" destOrd="0" presId="urn:microsoft.com/office/officeart/2005/8/layout/hierarchy1"/>
    <dgm:cxn modelId="{D211918C-353B-4543-939F-6F603B0719C3}" type="presParOf" srcId="{323ED521-1799-A84E-A2AF-839DE1A80D85}" destId="{EDAA4CD3-0EEE-7245-8C4E-32048BA70683}" srcOrd="0" destOrd="0" presId="urn:microsoft.com/office/officeart/2005/8/layout/hierarchy1"/>
    <dgm:cxn modelId="{07277F6E-9D19-EB4A-8A5B-644ACCBC9A17}" type="presParOf" srcId="{EDAA4CD3-0EEE-7245-8C4E-32048BA70683}" destId="{3BA0B960-DFAE-264E-8B6C-9FFF772B9718}" srcOrd="0" destOrd="0" presId="urn:microsoft.com/office/officeart/2005/8/layout/hierarchy1"/>
    <dgm:cxn modelId="{D813EDBC-7562-BD42-89A4-E815A7461AA2}" type="presParOf" srcId="{EDAA4CD3-0EEE-7245-8C4E-32048BA70683}" destId="{C6ABD1CB-B5A0-8F4A-8F30-670C2C2C3A0A}" srcOrd="1" destOrd="0" presId="urn:microsoft.com/office/officeart/2005/8/layout/hierarchy1"/>
    <dgm:cxn modelId="{688050E2-3C24-6942-AB4A-BE1D2E3EBD30}" type="presParOf" srcId="{323ED521-1799-A84E-A2AF-839DE1A80D85}" destId="{D3A154FB-0EB1-AE4E-993E-15DABFA02A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709ADA-3E18-2949-A532-AE50B4EBC8E4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070DC1E-7780-7C4C-BA5E-038864D093AC}">
      <dgm:prSet phldrT="[Testo]"/>
      <dgm:spPr>
        <a:solidFill>
          <a:srgbClr val="FFC000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ATTORE- chi agisce in giudizio e sceglie la giurisdizione</a:t>
          </a:r>
        </a:p>
      </dgm:t>
    </dgm:pt>
    <dgm:pt modelId="{748EF39E-2738-F44D-A67A-EBD07F4886E1}" type="parTrans" cxnId="{B6054007-85F8-A746-A944-64A62799E017}">
      <dgm:prSet/>
      <dgm:spPr/>
      <dgm:t>
        <a:bodyPr/>
        <a:lstStyle/>
        <a:p>
          <a:endParaRPr lang="it-IT"/>
        </a:p>
      </dgm:t>
    </dgm:pt>
    <dgm:pt modelId="{69D79E61-F8F2-7A4A-AC9B-B0A48AC013F1}" type="sibTrans" cxnId="{B6054007-85F8-A746-A944-64A62799E017}">
      <dgm:prSet/>
      <dgm:spPr/>
      <dgm:t>
        <a:bodyPr/>
        <a:lstStyle/>
        <a:p>
          <a:endParaRPr lang="it-IT"/>
        </a:p>
      </dgm:t>
    </dgm:pt>
    <dgm:pt modelId="{7FE522FA-14A3-9449-B826-C8F371D43E2D}">
      <dgm:prSet phldrT="[Testo]"/>
      <dgm:spPr>
        <a:solidFill>
          <a:srgbClr val="FF0000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CONVENUTO-chi viene chiamato in giudizio e si difende-accetta di essere chiamato </a:t>
          </a:r>
          <a:r>
            <a:rPr lang="it-IT" dirty="0" err="1">
              <a:solidFill>
                <a:schemeClr val="tx1"/>
              </a:solidFill>
            </a:rPr>
            <a:t>esi</a:t>
          </a:r>
          <a:r>
            <a:rPr lang="it-IT" dirty="0">
              <a:solidFill>
                <a:schemeClr val="tx1"/>
              </a:solidFill>
            </a:rPr>
            <a:t> difende accettando così la giurisdizione</a:t>
          </a:r>
        </a:p>
      </dgm:t>
    </dgm:pt>
    <dgm:pt modelId="{8CDDDAE6-656B-0D4C-8227-787BC5F6DDDE}" type="parTrans" cxnId="{8421EE45-CF2C-2649-9F50-C541693B819A}">
      <dgm:prSet/>
      <dgm:spPr/>
      <dgm:t>
        <a:bodyPr/>
        <a:lstStyle/>
        <a:p>
          <a:endParaRPr lang="it-IT"/>
        </a:p>
      </dgm:t>
    </dgm:pt>
    <dgm:pt modelId="{01C718F1-6F74-B544-810E-769EF8624DA0}" type="sibTrans" cxnId="{8421EE45-CF2C-2649-9F50-C541693B819A}">
      <dgm:prSet/>
      <dgm:spPr/>
      <dgm:t>
        <a:bodyPr/>
        <a:lstStyle/>
        <a:p>
          <a:endParaRPr lang="it-IT"/>
        </a:p>
      </dgm:t>
    </dgm:pt>
    <dgm:pt modelId="{7DD9515C-3BDF-EE48-B259-980AAF80C9BC}" type="pres">
      <dgm:prSet presAssocID="{17709ADA-3E18-2949-A532-AE50B4EBC8E4}" presName="diagram" presStyleCnt="0">
        <dgm:presLayoutVars>
          <dgm:dir/>
          <dgm:resizeHandles val="exact"/>
        </dgm:presLayoutVars>
      </dgm:prSet>
      <dgm:spPr/>
    </dgm:pt>
    <dgm:pt modelId="{8501B850-479A-0242-91AE-AA07211A25B1}" type="pres">
      <dgm:prSet presAssocID="{9070DC1E-7780-7C4C-BA5E-038864D093AC}" presName="arrow" presStyleLbl="node1" presStyleIdx="0" presStyleCnt="2" custRadScaleRad="94107" custRadScaleInc="3135">
        <dgm:presLayoutVars>
          <dgm:bulletEnabled val="1"/>
        </dgm:presLayoutVars>
      </dgm:prSet>
      <dgm:spPr/>
    </dgm:pt>
    <dgm:pt modelId="{94F42869-DE48-214A-973D-384AB5AB4B81}" type="pres">
      <dgm:prSet presAssocID="{7FE522FA-14A3-9449-B826-C8F371D43E2D}" presName="arrow" presStyleLbl="node1" presStyleIdx="1" presStyleCnt="2">
        <dgm:presLayoutVars>
          <dgm:bulletEnabled val="1"/>
        </dgm:presLayoutVars>
      </dgm:prSet>
      <dgm:spPr/>
    </dgm:pt>
  </dgm:ptLst>
  <dgm:cxnLst>
    <dgm:cxn modelId="{B6054007-85F8-A746-A944-64A62799E017}" srcId="{17709ADA-3E18-2949-A532-AE50B4EBC8E4}" destId="{9070DC1E-7780-7C4C-BA5E-038864D093AC}" srcOrd="0" destOrd="0" parTransId="{748EF39E-2738-F44D-A67A-EBD07F4886E1}" sibTransId="{69D79E61-F8F2-7A4A-AC9B-B0A48AC013F1}"/>
    <dgm:cxn modelId="{69556514-9C5E-BF43-A650-4D20E1DBB69F}" type="presOf" srcId="{7FE522FA-14A3-9449-B826-C8F371D43E2D}" destId="{94F42869-DE48-214A-973D-384AB5AB4B81}" srcOrd="0" destOrd="0" presId="urn:microsoft.com/office/officeart/2005/8/layout/arrow5"/>
    <dgm:cxn modelId="{1F809818-E036-5048-958E-2515FAC6F83D}" type="presOf" srcId="{9070DC1E-7780-7C4C-BA5E-038864D093AC}" destId="{8501B850-479A-0242-91AE-AA07211A25B1}" srcOrd="0" destOrd="0" presId="urn:microsoft.com/office/officeart/2005/8/layout/arrow5"/>
    <dgm:cxn modelId="{8421EE45-CF2C-2649-9F50-C541693B819A}" srcId="{17709ADA-3E18-2949-A532-AE50B4EBC8E4}" destId="{7FE522FA-14A3-9449-B826-C8F371D43E2D}" srcOrd="1" destOrd="0" parTransId="{8CDDDAE6-656B-0D4C-8227-787BC5F6DDDE}" sibTransId="{01C718F1-6F74-B544-810E-769EF8624DA0}"/>
    <dgm:cxn modelId="{0488BA93-F2DE-8943-8638-8268C25AA262}" type="presOf" srcId="{17709ADA-3E18-2949-A532-AE50B4EBC8E4}" destId="{7DD9515C-3BDF-EE48-B259-980AAF80C9BC}" srcOrd="0" destOrd="0" presId="urn:microsoft.com/office/officeart/2005/8/layout/arrow5"/>
    <dgm:cxn modelId="{5905B06D-E15C-0C4A-989B-37501BE4E9D6}" type="presParOf" srcId="{7DD9515C-3BDF-EE48-B259-980AAF80C9BC}" destId="{8501B850-479A-0242-91AE-AA07211A25B1}" srcOrd="0" destOrd="0" presId="urn:microsoft.com/office/officeart/2005/8/layout/arrow5"/>
    <dgm:cxn modelId="{CC17C27E-3513-6347-9DDD-ADF79D31F53C}" type="presParOf" srcId="{7DD9515C-3BDF-EE48-B259-980AAF80C9BC}" destId="{94F42869-DE48-214A-973D-384AB5AB4B8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65A9F3-7FF3-9741-B9AB-B5038CDB90E1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ECC090-070F-8447-AC56-090C1D176596}">
      <dgm:prSet phldrT="[Testo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REQUISITI</a:t>
          </a:r>
        </a:p>
      </dgm:t>
    </dgm:pt>
    <dgm:pt modelId="{0DBE0037-EB38-7449-9909-F46F4221CD50}" type="parTrans" cxnId="{1B52BC05-A4F2-3546-8FE2-933167E01449}">
      <dgm:prSet/>
      <dgm:spPr/>
      <dgm:t>
        <a:bodyPr/>
        <a:lstStyle/>
        <a:p>
          <a:endParaRPr lang="it-IT"/>
        </a:p>
      </dgm:t>
    </dgm:pt>
    <dgm:pt modelId="{DF7318EC-BA78-C34A-A43F-1F61A92F4196}" type="sibTrans" cxnId="{1B52BC05-A4F2-3546-8FE2-933167E01449}">
      <dgm:prSet/>
      <dgm:spPr/>
      <dgm:t>
        <a:bodyPr/>
        <a:lstStyle/>
        <a:p>
          <a:endParaRPr lang="it-IT"/>
        </a:p>
      </dgm:t>
    </dgm:pt>
    <dgm:pt modelId="{5714053F-F24D-F04C-830D-272A38DE6BF5}">
      <dgm:prSet phldrT="[Tes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SOSTANZIALI</a:t>
          </a:r>
        </a:p>
      </dgm:t>
    </dgm:pt>
    <dgm:pt modelId="{519479F8-CC02-6F42-8AC8-FA250716F722}" type="parTrans" cxnId="{D3EB1553-803E-5546-A3F3-DF84B296821A}">
      <dgm:prSet/>
      <dgm:spPr/>
      <dgm:t>
        <a:bodyPr/>
        <a:lstStyle/>
        <a:p>
          <a:endParaRPr lang="it-IT"/>
        </a:p>
      </dgm:t>
    </dgm:pt>
    <dgm:pt modelId="{83F696AF-FBBD-8E49-A7A0-7BFCECD39ECE}" type="sibTrans" cxnId="{D3EB1553-803E-5546-A3F3-DF84B296821A}">
      <dgm:prSet/>
      <dgm:spPr/>
      <dgm:t>
        <a:bodyPr/>
        <a:lstStyle/>
        <a:p>
          <a:endParaRPr lang="it-IT"/>
        </a:p>
      </dgm:t>
    </dgm:pt>
    <dgm:pt modelId="{D697BE10-E987-4F4A-8247-B12AD0742C7B}">
      <dgm:prSet phldrT="[Tes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CONTROVERSIA SU DIRITTI DISPONIBILI</a:t>
          </a:r>
        </a:p>
      </dgm:t>
    </dgm:pt>
    <dgm:pt modelId="{7481AA0E-6D41-AB4C-89A3-57272A3C82D3}" type="parTrans" cxnId="{5728DC3A-56E0-2A47-834D-BD39066038BB}">
      <dgm:prSet/>
      <dgm:spPr/>
      <dgm:t>
        <a:bodyPr/>
        <a:lstStyle/>
        <a:p>
          <a:endParaRPr lang="it-IT"/>
        </a:p>
      </dgm:t>
    </dgm:pt>
    <dgm:pt modelId="{2344CB02-B264-734D-B616-0C757C205FC4}" type="sibTrans" cxnId="{5728DC3A-56E0-2A47-834D-BD39066038BB}">
      <dgm:prSet/>
      <dgm:spPr/>
      <dgm:t>
        <a:bodyPr/>
        <a:lstStyle/>
        <a:p>
          <a:endParaRPr lang="it-IT"/>
        </a:p>
      </dgm:t>
    </dgm:pt>
    <dgm:pt modelId="{390CC05E-644D-444E-BC28-0F1E3C8674AC}">
      <dgm:prSet phldrT="[Tes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DEROGA DEVE COMUNQUE PORTARE A COMPETENZA </a:t>
          </a:r>
          <a:r>
            <a:rPr lang="it-IT" dirty="0" err="1"/>
            <a:t>DI</a:t>
          </a:r>
          <a:r>
            <a:rPr lang="it-IT" dirty="0"/>
            <a:t> GIUDICE O ARBITRO</a:t>
          </a:r>
        </a:p>
      </dgm:t>
    </dgm:pt>
    <dgm:pt modelId="{154BB1F5-6715-414D-BDCB-35AD9AD252BC}" type="parTrans" cxnId="{6350A9AD-C1EC-8D4C-A9BF-9EDE7A780F50}">
      <dgm:prSet/>
      <dgm:spPr/>
      <dgm:t>
        <a:bodyPr/>
        <a:lstStyle/>
        <a:p>
          <a:endParaRPr lang="it-IT"/>
        </a:p>
      </dgm:t>
    </dgm:pt>
    <dgm:pt modelId="{444C2D4B-608A-694D-81B7-D82330F41551}" type="sibTrans" cxnId="{6350A9AD-C1EC-8D4C-A9BF-9EDE7A780F50}">
      <dgm:prSet/>
      <dgm:spPr/>
      <dgm:t>
        <a:bodyPr/>
        <a:lstStyle/>
        <a:p>
          <a:endParaRPr lang="it-IT"/>
        </a:p>
      </dgm:t>
    </dgm:pt>
    <dgm:pt modelId="{97E1BDCE-54F1-DD44-9443-0158CB46FE72}">
      <dgm:prSet phldrT="[Testo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FORMALI</a:t>
          </a:r>
        </a:p>
      </dgm:t>
    </dgm:pt>
    <dgm:pt modelId="{4111B94F-F660-F348-AD3C-8CAB25A365A3}" type="parTrans" cxnId="{945F623B-A125-4E47-A054-8F3E3D910988}">
      <dgm:prSet/>
      <dgm:spPr/>
      <dgm:t>
        <a:bodyPr/>
        <a:lstStyle/>
        <a:p>
          <a:endParaRPr lang="it-IT"/>
        </a:p>
      </dgm:t>
    </dgm:pt>
    <dgm:pt modelId="{23475F3E-DDBF-9345-B937-284C4A11E178}" type="sibTrans" cxnId="{945F623B-A125-4E47-A054-8F3E3D910988}">
      <dgm:prSet/>
      <dgm:spPr/>
      <dgm:t>
        <a:bodyPr/>
        <a:lstStyle/>
        <a:p>
          <a:endParaRPr lang="it-IT"/>
        </a:p>
      </dgm:t>
    </dgm:pt>
    <dgm:pt modelId="{F01B83A5-3839-5E4E-9946-A29B53B2EA9E}">
      <dgm:prSet phldrT="[Testo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/>
            <a:t>LEX FORI</a:t>
          </a:r>
        </a:p>
      </dgm:t>
    </dgm:pt>
    <dgm:pt modelId="{B0895EBF-EC52-C944-8296-A5FBC27EE936}" type="parTrans" cxnId="{1A27B4F7-4D5F-1E4C-92CD-90D3585EDA5B}">
      <dgm:prSet/>
      <dgm:spPr/>
      <dgm:t>
        <a:bodyPr/>
        <a:lstStyle/>
        <a:p>
          <a:endParaRPr lang="it-IT"/>
        </a:p>
      </dgm:t>
    </dgm:pt>
    <dgm:pt modelId="{2F6BB9ED-BE61-3C48-ACBC-E0E02134B77A}" type="sibTrans" cxnId="{1A27B4F7-4D5F-1E4C-92CD-90D3585EDA5B}">
      <dgm:prSet/>
      <dgm:spPr/>
      <dgm:t>
        <a:bodyPr/>
        <a:lstStyle/>
        <a:p>
          <a:endParaRPr lang="it-IT"/>
        </a:p>
      </dgm:t>
    </dgm:pt>
    <dgm:pt modelId="{14B724C3-934A-3945-94D9-EBD3444D3270}" type="pres">
      <dgm:prSet presAssocID="{3965A9F3-7FF3-9741-B9AB-B5038CDB90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809625A-ADBD-FA48-99D4-D586C9C549E0}" type="pres">
      <dgm:prSet presAssocID="{7AECC090-070F-8447-AC56-090C1D176596}" presName="hierRoot1" presStyleCnt="0"/>
      <dgm:spPr/>
    </dgm:pt>
    <dgm:pt modelId="{69C3A31B-853D-F94A-AADD-2F771AFACF1E}" type="pres">
      <dgm:prSet presAssocID="{7AECC090-070F-8447-AC56-090C1D176596}" presName="composite" presStyleCnt="0"/>
      <dgm:spPr/>
    </dgm:pt>
    <dgm:pt modelId="{5DB0FA93-0C3B-3D45-B7E6-C2727E24AB32}" type="pres">
      <dgm:prSet presAssocID="{7AECC090-070F-8447-AC56-090C1D176596}" presName="background" presStyleLbl="node0" presStyleIdx="0" presStyleCnt="1"/>
      <dgm:spPr/>
    </dgm:pt>
    <dgm:pt modelId="{D92950C6-AA0E-9B4A-A7AA-198D682DB561}" type="pres">
      <dgm:prSet presAssocID="{7AECC090-070F-8447-AC56-090C1D176596}" presName="text" presStyleLbl="fgAcc0" presStyleIdx="0" presStyleCnt="1" custLinFactNeighborX="13889" custLinFactNeighborY="-16783">
        <dgm:presLayoutVars>
          <dgm:chPref val="3"/>
        </dgm:presLayoutVars>
      </dgm:prSet>
      <dgm:spPr/>
    </dgm:pt>
    <dgm:pt modelId="{84BDC261-FA56-9143-80BF-1ED3C8DDBF14}" type="pres">
      <dgm:prSet presAssocID="{7AECC090-070F-8447-AC56-090C1D176596}" presName="hierChild2" presStyleCnt="0"/>
      <dgm:spPr/>
    </dgm:pt>
    <dgm:pt modelId="{F32D5403-3285-D745-A0DF-FC25A8E6B1BC}" type="pres">
      <dgm:prSet presAssocID="{519479F8-CC02-6F42-8AC8-FA250716F722}" presName="Name10" presStyleLbl="parChTrans1D2" presStyleIdx="0" presStyleCnt="2"/>
      <dgm:spPr/>
    </dgm:pt>
    <dgm:pt modelId="{9818808A-D993-A547-928F-928C3E739B33}" type="pres">
      <dgm:prSet presAssocID="{5714053F-F24D-F04C-830D-272A38DE6BF5}" presName="hierRoot2" presStyleCnt="0"/>
      <dgm:spPr/>
    </dgm:pt>
    <dgm:pt modelId="{738EF9D5-5307-9643-8E6D-3D609A29EB94}" type="pres">
      <dgm:prSet presAssocID="{5714053F-F24D-F04C-830D-272A38DE6BF5}" presName="composite2" presStyleCnt="0"/>
      <dgm:spPr/>
    </dgm:pt>
    <dgm:pt modelId="{4787C0CA-C5DD-BC4B-86F1-29DA64496775}" type="pres">
      <dgm:prSet presAssocID="{5714053F-F24D-F04C-830D-272A38DE6BF5}" presName="background2" presStyleLbl="node2" presStyleIdx="0" presStyleCnt="2"/>
      <dgm:spPr/>
    </dgm:pt>
    <dgm:pt modelId="{F7E656C6-9629-4A41-AC1A-E55F24D278E5}" type="pres">
      <dgm:prSet presAssocID="{5714053F-F24D-F04C-830D-272A38DE6BF5}" presName="text2" presStyleLbl="fgAcc2" presStyleIdx="0" presStyleCnt="2">
        <dgm:presLayoutVars>
          <dgm:chPref val="3"/>
        </dgm:presLayoutVars>
      </dgm:prSet>
      <dgm:spPr/>
    </dgm:pt>
    <dgm:pt modelId="{7F263311-2557-7A4C-B97F-FEE4F57812CC}" type="pres">
      <dgm:prSet presAssocID="{5714053F-F24D-F04C-830D-272A38DE6BF5}" presName="hierChild3" presStyleCnt="0"/>
      <dgm:spPr/>
    </dgm:pt>
    <dgm:pt modelId="{12FFC925-E304-134E-893A-9E7B047C44DB}" type="pres">
      <dgm:prSet presAssocID="{7481AA0E-6D41-AB4C-89A3-57272A3C82D3}" presName="Name17" presStyleLbl="parChTrans1D3" presStyleIdx="0" presStyleCnt="3"/>
      <dgm:spPr/>
    </dgm:pt>
    <dgm:pt modelId="{50ED829C-0E36-AA48-8D86-F2F897A9CE37}" type="pres">
      <dgm:prSet presAssocID="{D697BE10-E987-4F4A-8247-B12AD0742C7B}" presName="hierRoot3" presStyleCnt="0"/>
      <dgm:spPr/>
    </dgm:pt>
    <dgm:pt modelId="{F3C8B611-A3D3-774E-AC6B-9F94C5D46485}" type="pres">
      <dgm:prSet presAssocID="{D697BE10-E987-4F4A-8247-B12AD0742C7B}" presName="composite3" presStyleCnt="0"/>
      <dgm:spPr/>
    </dgm:pt>
    <dgm:pt modelId="{8F34615C-49A6-4B46-962A-8F9AF4DEB906}" type="pres">
      <dgm:prSet presAssocID="{D697BE10-E987-4F4A-8247-B12AD0742C7B}" presName="background3" presStyleLbl="node3" presStyleIdx="0" presStyleCnt="3"/>
      <dgm:spPr/>
    </dgm:pt>
    <dgm:pt modelId="{329F0CA9-7974-EE45-A35E-2B796958F0B1}" type="pres">
      <dgm:prSet presAssocID="{D697BE10-E987-4F4A-8247-B12AD0742C7B}" presName="text3" presStyleLbl="fgAcc3" presStyleIdx="0" presStyleCnt="3">
        <dgm:presLayoutVars>
          <dgm:chPref val="3"/>
        </dgm:presLayoutVars>
      </dgm:prSet>
      <dgm:spPr/>
    </dgm:pt>
    <dgm:pt modelId="{7FB86277-5813-A64D-8F60-FC57328E1D2C}" type="pres">
      <dgm:prSet presAssocID="{D697BE10-E987-4F4A-8247-B12AD0742C7B}" presName="hierChild4" presStyleCnt="0"/>
      <dgm:spPr/>
    </dgm:pt>
    <dgm:pt modelId="{4212931D-E266-CB45-AB34-F56B247F6EF0}" type="pres">
      <dgm:prSet presAssocID="{154BB1F5-6715-414D-BDCB-35AD9AD252BC}" presName="Name17" presStyleLbl="parChTrans1D3" presStyleIdx="1" presStyleCnt="3"/>
      <dgm:spPr/>
    </dgm:pt>
    <dgm:pt modelId="{001EA7EB-2801-F84A-90E5-D5B67404CF25}" type="pres">
      <dgm:prSet presAssocID="{390CC05E-644D-444E-BC28-0F1E3C8674AC}" presName="hierRoot3" presStyleCnt="0"/>
      <dgm:spPr/>
    </dgm:pt>
    <dgm:pt modelId="{24E836E4-ECF8-3C4C-8AD6-D55AEC15D6CD}" type="pres">
      <dgm:prSet presAssocID="{390CC05E-644D-444E-BC28-0F1E3C8674AC}" presName="composite3" presStyleCnt="0"/>
      <dgm:spPr/>
    </dgm:pt>
    <dgm:pt modelId="{8F7D7816-F21C-7840-956D-7CAC5314B4B0}" type="pres">
      <dgm:prSet presAssocID="{390CC05E-644D-444E-BC28-0F1E3C8674AC}" presName="background3" presStyleLbl="node3" presStyleIdx="1" presStyleCnt="3"/>
      <dgm:spPr/>
    </dgm:pt>
    <dgm:pt modelId="{9C317A5F-D469-5B4A-AAE7-F780B0801B76}" type="pres">
      <dgm:prSet presAssocID="{390CC05E-644D-444E-BC28-0F1E3C8674AC}" presName="text3" presStyleLbl="fgAcc3" presStyleIdx="1" presStyleCnt="3">
        <dgm:presLayoutVars>
          <dgm:chPref val="3"/>
        </dgm:presLayoutVars>
      </dgm:prSet>
      <dgm:spPr/>
    </dgm:pt>
    <dgm:pt modelId="{9E3421FE-FEE3-5344-8D27-45C009477ABF}" type="pres">
      <dgm:prSet presAssocID="{390CC05E-644D-444E-BC28-0F1E3C8674AC}" presName="hierChild4" presStyleCnt="0"/>
      <dgm:spPr/>
    </dgm:pt>
    <dgm:pt modelId="{52239B1F-FF28-274A-88F3-8D79DFFFFE0F}" type="pres">
      <dgm:prSet presAssocID="{4111B94F-F660-F348-AD3C-8CAB25A365A3}" presName="Name10" presStyleLbl="parChTrans1D2" presStyleIdx="1" presStyleCnt="2"/>
      <dgm:spPr/>
    </dgm:pt>
    <dgm:pt modelId="{5F6E4AE6-8804-6E41-9B18-489816E859DC}" type="pres">
      <dgm:prSet presAssocID="{97E1BDCE-54F1-DD44-9443-0158CB46FE72}" presName="hierRoot2" presStyleCnt="0"/>
      <dgm:spPr/>
    </dgm:pt>
    <dgm:pt modelId="{7EAAD3BB-5654-1A42-9A74-07005586B58D}" type="pres">
      <dgm:prSet presAssocID="{97E1BDCE-54F1-DD44-9443-0158CB46FE72}" presName="composite2" presStyleCnt="0"/>
      <dgm:spPr/>
    </dgm:pt>
    <dgm:pt modelId="{4B7C9B68-4057-6041-A911-618F36F81BEF}" type="pres">
      <dgm:prSet presAssocID="{97E1BDCE-54F1-DD44-9443-0158CB46FE72}" presName="background2" presStyleLbl="node2" presStyleIdx="1" presStyleCnt="2"/>
      <dgm:spPr/>
    </dgm:pt>
    <dgm:pt modelId="{D7A6C74A-36A5-9544-8352-F4258F2EFC6F}" type="pres">
      <dgm:prSet presAssocID="{97E1BDCE-54F1-DD44-9443-0158CB46FE72}" presName="text2" presStyleLbl="fgAcc2" presStyleIdx="1" presStyleCnt="2">
        <dgm:presLayoutVars>
          <dgm:chPref val="3"/>
        </dgm:presLayoutVars>
      </dgm:prSet>
      <dgm:spPr/>
    </dgm:pt>
    <dgm:pt modelId="{237DADB4-C971-9940-BC39-39DEB41FA94D}" type="pres">
      <dgm:prSet presAssocID="{97E1BDCE-54F1-DD44-9443-0158CB46FE72}" presName="hierChild3" presStyleCnt="0"/>
      <dgm:spPr/>
    </dgm:pt>
    <dgm:pt modelId="{5B1F4B28-9310-3240-8C34-4B5C7AE19F78}" type="pres">
      <dgm:prSet presAssocID="{B0895EBF-EC52-C944-8296-A5FBC27EE936}" presName="Name17" presStyleLbl="parChTrans1D3" presStyleIdx="2" presStyleCnt="3"/>
      <dgm:spPr/>
    </dgm:pt>
    <dgm:pt modelId="{860A6537-F403-D64A-BF6A-D57527CA86C6}" type="pres">
      <dgm:prSet presAssocID="{F01B83A5-3839-5E4E-9946-A29B53B2EA9E}" presName="hierRoot3" presStyleCnt="0"/>
      <dgm:spPr/>
    </dgm:pt>
    <dgm:pt modelId="{30E980F8-0A9B-4C4D-9790-8BAD22F8402C}" type="pres">
      <dgm:prSet presAssocID="{F01B83A5-3839-5E4E-9946-A29B53B2EA9E}" presName="composite3" presStyleCnt="0"/>
      <dgm:spPr/>
    </dgm:pt>
    <dgm:pt modelId="{46F1A91C-5FBE-F843-B602-C9BBE1754D5E}" type="pres">
      <dgm:prSet presAssocID="{F01B83A5-3839-5E4E-9946-A29B53B2EA9E}" presName="background3" presStyleLbl="node3" presStyleIdx="2" presStyleCnt="3"/>
      <dgm:spPr/>
    </dgm:pt>
    <dgm:pt modelId="{19052810-DB46-1549-A463-9082FE086223}" type="pres">
      <dgm:prSet presAssocID="{F01B83A5-3839-5E4E-9946-A29B53B2EA9E}" presName="text3" presStyleLbl="fgAcc3" presStyleIdx="2" presStyleCnt="3">
        <dgm:presLayoutVars>
          <dgm:chPref val="3"/>
        </dgm:presLayoutVars>
      </dgm:prSet>
      <dgm:spPr/>
    </dgm:pt>
    <dgm:pt modelId="{9AAE3C0A-222A-AC46-A4B6-A6698AFD68D7}" type="pres">
      <dgm:prSet presAssocID="{F01B83A5-3839-5E4E-9946-A29B53B2EA9E}" presName="hierChild4" presStyleCnt="0"/>
      <dgm:spPr/>
    </dgm:pt>
  </dgm:ptLst>
  <dgm:cxnLst>
    <dgm:cxn modelId="{1B52BC05-A4F2-3546-8FE2-933167E01449}" srcId="{3965A9F3-7FF3-9741-B9AB-B5038CDB90E1}" destId="{7AECC090-070F-8447-AC56-090C1D176596}" srcOrd="0" destOrd="0" parTransId="{0DBE0037-EB38-7449-9909-F46F4221CD50}" sibTransId="{DF7318EC-BA78-C34A-A43F-1F61A92F4196}"/>
    <dgm:cxn modelId="{CD55AC10-1175-6E4C-875E-270543AB4987}" type="presOf" srcId="{154BB1F5-6715-414D-BDCB-35AD9AD252BC}" destId="{4212931D-E266-CB45-AB34-F56B247F6EF0}" srcOrd="0" destOrd="0" presId="urn:microsoft.com/office/officeart/2005/8/layout/hierarchy1"/>
    <dgm:cxn modelId="{B9E50C27-A3B7-234F-8482-DFEAFFE529DE}" type="presOf" srcId="{7AECC090-070F-8447-AC56-090C1D176596}" destId="{D92950C6-AA0E-9B4A-A7AA-198D682DB561}" srcOrd="0" destOrd="0" presId="urn:microsoft.com/office/officeart/2005/8/layout/hierarchy1"/>
    <dgm:cxn modelId="{51DB002B-16C6-8248-8EF7-36CC8F78C409}" type="presOf" srcId="{7481AA0E-6D41-AB4C-89A3-57272A3C82D3}" destId="{12FFC925-E304-134E-893A-9E7B047C44DB}" srcOrd="0" destOrd="0" presId="urn:microsoft.com/office/officeart/2005/8/layout/hierarchy1"/>
    <dgm:cxn modelId="{0AB0A52E-1E66-A04F-AD85-EDB92724943A}" type="presOf" srcId="{4111B94F-F660-F348-AD3C-8CAB25A365A3}" destId="{52239B1F-FF28-274A-88F3-8D79DFFFFE0F}" srcOrd="0" destOrd="0" presId="urn:microsoft.com/office/officeart/2005/8/layout/hierarchy1"/>
    <dgm:cxn modelId="{5728DC3A-56E0-2A47-834D-BD39066038BB}" srcId="{5714053F-F24D-F04C-830D-272A38DE6BF5}" destId="{D697BE10-E987-4F4A-8247-B12AD0742C7B}" srcOrd="0" destOrd="0" parTransId="{7481AA0E-6D41-AB4C-89A3-57272A3C82D3}" sibTransId="{2344CB02-B264-734D-B616-0C757C205FC4}"/>
    <dgm:cxn modelId="{945F623B-A125-4E47-A054-8F3E3D910988}" srcId="{7AECC090-070F-8447-AC56-090C1D176596}" destId="{97E1BDCE-54F1-DD44-9443-0158CB46FE72}" srcOrd="1" destOrd="0" parTransId="{4111B94F-F660-F348-AD3C-8CAB25A365A3}" sibTransId="{23475F3E-DDBF-9345-B937-284C4A11E178}"/>
    <dgm:cxn modelId="{D3EB1553-803E-5546-A3F3-DF84B296821A}" srcId="{7AECC090-070F-8447-AC56-090C1D176596}" destId="{5714053F-F24D-F04C-830D-272A38DE6BF5}" srcOrd="0" destOrd="0" parTransId="{519479F8-CC02-6F42-8AC8-FA250716F722}" sibTransId="{83F696AF-FBBD-8E49-A7A0-7BFCECD39ECE}"/>
    <dgm:cxn modelId="{EFFAEA60-F45B-4842-8DC2-C6637C94621B}" type="presOf" srcId="{5714053F-F24D-F04C-830D-272A38DE6BF5}" destId="{F7E656C6-9629-4A41-AC1A-E55F24D278E5}" srcOrd="0" destOrd="0" presId="urn:microsoft.com/office/officeart/2005/8/layout/hierarchy1"/>
    <dgm:cxn modelId="{FA36B5A8-628D-814E-B33F-34FF49B8B880}" type="presOf" srcId="{F01B83A5-3839-5E4E-9946-A29B53B2EA9E}" destId="{19052810-DB46-1549-A463-9082FE086223}" srcOrd="0" destOrd="0" presId="urn:microsoft.com/office/officeart/2005/8/layout/hierarchy1"/>
    <dgm:cxn modelId="{6350A9AD-C1EC-8D4C-A9BF-9EDE7A780F50}" srcId="{5714053F-F24D-F04C-830D-272A38DE6BF5}" destId="{390CC05E-644D-444E-BC28-0F1E3C8674AC}" srcOrd="1" destOrd="0" parTransId="{154BB1F5-6715-414D-BDCB-35AD9AD252BC}" sibTransId="{444C2D4B-608A-694D-81B7-D82330F41551}"/>
    <dgm:cxn modelId="{C70AEFB5-2BBC-0A47-97E1-90FB811DBCF9}" type="presOf" srcId="{519479F8-CC02-6F42-8AC8-FA250716F722}" destId="{F32D5403-3285-D745-A0DF-FC25A8E6B1BC}" srcOrd="0" destOrd="0" presId="urn:microsoft.com/office/officeart/2005/8/layout/hierarchy1"/>
    <dgm:cxn modelId="{628ABCBC-5142-8045-93D0-60B8C4556ADB}" type="presOf" srcId="{B0895EBF-EC52-C944-8296-A5FBC27EE936}" destId="{5B1F4B28-9310-3240-8C34-4B5C7AE19F78}" srcOrd="0" destOrd="0" presId="urn:microsoft.com/office/officeart/2005/8/layout/hierarchy1"/>
    <dgm:cxn modelId="{FE18E7E2-960B-F04F-B096-EF96E93278A1}" type="presOf" srcId="{3965A9F3-7FF3-9741-B9AB-B5038CDB90E1}" destId="{14B724C3-934A-3945-94D9-EBD3444D3270}" srcOrd="0" destOrd="0" presId="urn:microsoft.com/office/officeart/2005/8/layout/hierarchy1"/>
    <dgm:cxn modelId="{55FC41E7-1A18-634D-AA10-CE21A2F0632A}" type="presOf" srcId="{D697BE10-E987-4F4A-8247-B12AD0742C7B}" destId="{329F0CA9-7974-EE45-A35E-2B796958F0B1}" srcOrd="0" destOrd="0" presId="urn:microsoft.com/office/officeart/2005/8/layout/hierarchy1"/>
    <dgm:cxn modelId="{E5AC3EEF-FA3C-714A-9F33-6C06E2D30E9A}" type="presOf" srcId="{390CC05E-644D-444E-BC28-0F1E3C8674AC}" destId="{9C317A5F-D469-5B4A-AAE7-F780B0801B76}" srcOrd="0" destOrd="0" presId="urn:microsoft.com/office/officeart/2005/8/layout/hierarchy1"/>
    <dgm:cxn modelId="{1A27B4F7-4D5F-1E4C-92CD-90D3585EDA5B}" srcId="{97E1BDCE-54F1-DD44-9443-0158CB46FE72}" destId="{F01B83A5-3839-5E4E-9946-A29B53B2EA9E}" srcOrd="0" destOrd="0" parTransId="{B0895EBF-EC52-C944-8296-A5FBC27EE936}" sibTransId="{2F6BB9ED-BE61-3C48-ACBC-E0E02134B77A}"/>
    <dgm:cxn modelId="{578690FA-AB50-FF4F-8261-1FA437F284CD}" type="presOf" srcId="{97E1BDCE-54F1-DD44-9443-0158CB46FE72}" destId="{D7A6C74A-36A5-9544-8352-F4258F2EFC6F}" srcOrd="0" destOrd="0" presId="urn:microsoft.com/office/officeart/2005/8/layout/hierarchy1"/>
    <dgm:cxn modelId="{9F4A8CF4-7870-AA47-8CDC-A1C2B09215A4}" type="presParOf" srcId="{14B724C3-934A-3945-94D9-EBD3444D3270}" destId="{2809625A-ADBD-FA48-99D4-D586C9C549E0}" srcOrd="0" destOrd="0" presId="urn:microsoft.com/office/officeart/2005/8/layout/hierarchy1"/>
    <dgm:cxn modelId="{FFF5D9E7-4C2D-A845-9E0C-357BE765D306}" type="presParOf" srcId="{2809625A-ADBD-FA48-99D4-D586C9C549E0}" destId="{69C3A31B-853D-F94A-AADD-2F771AFACF1E}" srcOrd="0" destOrd="0" presId="urn:microsoft.com/office/officeart/2005/8/layout/hierarchy1"/>
    <dgm:cxn modelId="{B4507C07-35D8-1B4E-AE33-5013C587CB86}" type="presParOf" srcId="{69C3A31B-853D-F94A-AADD-2F771AFACF1E}" destId="{5DB0FA93-0C3B-3D45-B7E6-C2727E24AB32}" srcOrd="0" destOrd="0" presId="urn:microsoft.com/office/officeart/2005/8/layout/hierarchy1"/>
    <dgm:cxn modelId="{8E226DE2-8570-5744-81DA-FC6B8B0C4A3E}" type="presParOf" srcId="{69C3A31B-853D-F94A-AADD-2F771AFACF1E}" destId="{D92950C6-AA0E-9B4A-A7AA-198D682DB561}" srcOrd="1" destOrd="0" presId="urn:microsoft.com/office/officeart/2005/8/layout/hierarchy1"/>
    <dgm:cxn modelId="{3FDA8B68-5E8F-9F49-9E8D-F9C8B0EC4DE8}" type="presParOf" srcId="{2809625A-ADBD-FA48-99D4-D586C9C549E0}" destId="{84BDC261-FA56-9143-80BF-1ED3C8DDBF14}" srcOrd="1" destOrd="0" presId="urn:microsoft.com/office/officeart/2005/8/layout/hierarchy1"/>
    <dgm:cxn modelId="{9CA4ACC3-3F4E-934F-98E7-F42F9A88ED58}" type="presParOf" srcId="{84BDC261-FA56-9143-80BF-1ED3C8DDBF14}" destId="{F32D5403-3285-D745-A0DF-FC25A8E6B1BC}" srcOrd="0" destOrd="0" presId="urn:microsoft.com/office/officeart/2005/8/layout/hierarchy1"/>
    <dgm:cxn modelId="{99F00CAD-9D6E-AE47-B130-FC5361BC0A9A}" type="presParOf" srcId="{84BDC261-FA56-9143-80BF-1ED3C8DDBF14}" destId="{9818808A-D993-A547-928F-928C3E739B33}" srcOrd="1" destOrd="0" presId="urn:microsoft.com/office/officeart/2005/8/layout/hierarchy1"/>
    <dgm:cxn modelId="{0E00EDCE-2F91-014E-A11A-1BAAB2B4F973}" type="presParOf" srcId="{9818808A-D993-A547-928F-928C3E739B33}" destId="{738EF9D5-5307-9643-8E6D-3D609A29EB94}" srcOrd="0" destOrd="0" presId="urn:microsoft.com/office/officeart/2005/8/layout/hierarchy1"/>
    <dgm:cxn modelId="{D0E3FD33-8B4F-034F-881D-2F60F7D2471B}" type="presParOf" srcId="{738EF9D5-5307-9643-8E6D-3D609A29EB94}" destId="{4787C0CA-C5DD-BC4B-86F1-29DA64496775}" srcOrd="0" destOrd="0" presId="urn:microsoft.com/office/officeart/2005/8/layout/hierarchy1"/>
    <dgm:cxn modelId="{AADACFF9-E375-6D4C-A87D-4BBCFA90C76B}" type="presParOf" srcId="{738EF9D5-5307-9643-8E6D-3D609A29EB94}" destId="{F7E656C6-9629-4A41-AC1A-E55F24D278E5}" srcOrd="1" destOrd="0" presId="urn:microsoft.com/office/officeart/2005/8/layout/hierarchy1"/>
    <dgm:cxn modelId="{5F394EE4-D9AF-0641-BAE9-5CF316CD8E07}" type="presParOf" srcId="{9818808A-D993-A547-928F-928C3E739B33}" destId="{7F263311-2557-7A4C-B97F-FEE4F57812CC}" srcOrd="1" destOrd="0" presId="urn:microsoft.com/office/officeart/2005/8/layout/hierarchy1"/>
    <dgm:cxn modelId="{103DF805-CF8B-844B-BEC1-B73DDB4351BB}" type="presParOf" srcId="{7F263311-2557-7A4C-B97F-FEE4F57812CC}" destId="{12FFC925-E304-134E-893A-9E7B047C44DB}" srcOrd="0" destOrd="0" presId="urn:microsoft.com/office/officeart/2005/8/layout/hierarchy1"/>
    <dgm:cxn modelId="{386B520E-E8D9-5444-A63A-968FE04133B3}" type="presParOf" srcId="{7F263311-2557-7A4C-B97F-FEE4F57812CC}" destId="{50ED829C-0E36-AA48-8D86-F2F897A9CE37}" srcOrd="1" destOrd="0" presId="urn:microsoft.com/office/officeart/2005/8/layout/hierarchy1"/>
    <dgm:cxn modelId="{EC6C0620-CF30-F941-80B0-38CD0BCCCD48}" type="presParOf" srcId="{50ED829C-0E36-AA48-8D86-F2F897A9CE37}" destId="{F3C8B611-A3D3-774E-AC6B-9F94C5D46485}" srcOrd="0" destOrd="0" presId="urn:microsoft.com/office/officeart/2005/8/layout/hierarchy1"/>
    <dgm:cxn modelId="{21EF1B01-9CA5-6C4F-BED5-8B310AB715E8}" type="presParOf" srcId="{F3C8B611-A3D3-774E-AC6B-9F94C5D46485}" destId="{8F34615C-49A6-4B46-962A-8F9AF4DEB906}" srcOrd="0" destOrd="0" presId="urn:microsoft.com/office/officeart/2005/8/layout/hierarchy1"/>
    <dgm:cxn modelId="{0E55EEE3-C9A3-9348-AFD9-5F0B1CE548B1}" type="presParOf" srcId="{F3C8B611-A3D3-774E-AC6B-9F94C5D46485}" destId="{329F0CA9-7974-EE45-A35E-2B796958F0B1}" srcOrd="1" destOrd="0" presId="urn:microsoft.com/office/officeart/2005/8/layout/hierarchy1"/>
    <dgm:cxn modelId="{D0C50F03-8DF5-A848-B7FF-62E573E7EDB0}" type="presParOf" srcId="{50ED829C-0E36-AA48-8D86-F2F897A9CE37}" destId="{7FB86277-5813-A64D-8F60-FC57328E1D2C}" srcOrd="1" destOrd="0" presId="urn:microsoft.com/office/officeart/2005/8/layout/hierarchy1"/>
    <dgm:cxn modelId="{550FB5BB-8BC9-A640-9822-63ABB6B66554}" type="presParOf" srcId="{7F263311-2557-7A4C-B97F-FEE4F57812CC}" destId="{4212931D-E266-CB45-AB34-F56B247F6EF0}" srcOrd="2" destOrd="0" presId="urn:microsoft.com/office/officeart/2005/8/layout/hierarchy1"/>
    <dgm:cxn modelId="{9129C72B-5BAE-DA40-9ECF-489F02E96A04}" type="presParOf" srcId="{7F263311-2557-7A4C-B97F-FEE4F57812CC}" destId="{001EA7EB-2801-F84A-90E5-D5B67404CF25}" srcOrd="3" destOrd="0" presId="urn:microsoft.com/office/officeart/2005/8/layout/hierarchy1"/>
    <dgm:cxn modelId="{E1DBA123-4477-B54B-A88E-21386B4D1F24}" type="presParOf" srcId="{001EA7EB-2801-F84A-90E5-D5B67404CF25}" destId="{24E836E4-ECF8-3C4C-8AD6-D55AEC15D6CD}" srcOrd="0" destOrd="0" presId="urn:microsoft.com/office/officeart/2005/8/layout/hierarchy1"/>
    <dgm:cxn modelId="{9F7B447E-70CE-5547-9B69-8093DB736A07}" type="presParOf" srcId="{24E836E4-ECF8-3C4C-8AD6-D55AEC15D6CD}" destId="{8F7D7816-F21C-7840-956D-7CAC5314B4B0}" srcOrd="0" destOrd="0" presId="urn:microsoft.com/office/officeart/2005/8/layout/hierarchy1"/>
    <dgm:cxn modelId="{56D638D7-B660-1245-8FAC-FF9728D11F91}" type="presParOf" srcId="{24E836E4-ECF8-3C4C-8AD6-D55AEC15D6CD}" destId="{9C317A5F-D469-5B4A-AAE7-F780B0801B76}" srcOrd="1" destOrd="0" presId="urn:microsoft.com/office/officeart/2005/8/layout/hierarchy1"/>
    <dgm:cxn modelId="{3E373839-D2FA-EF48-AD1B-5CD686E64B95}" type="presParOf" srcId="{001EA7EB-2801-F84A-90E5-D5B67404CF25}" destId="{9E3421FE-FEE3-5344-8D27-45C009477ABF}" srcOrd="1" destOrd="0" presId="urn:microsoft.com/office/officeart/2005/8/layout/hierarchy1"/>
    <dgm:cxn modelId="{826D5378-8C8B-1E4B-B8D6-2D83B43786EC}" type="presParOf" srcId="{84BDC261-FA56-9143-80BF-1ED3C8DDBF14}" destId="{52239B1F-FF28-274A-88F3-8D79DFFFFE0F}" srcOrd="2" destOrd="0" presId="urn:microsoft.com/office/officeart/2005/8/layout/hierarchy1"/>
    <dgm:cxn modelId="{914C1A33-27CE-6848-BB82-C3BFA0440CD9}" type="presParOf" srcId="{84BDC261-FA56-9143-80BF-1ED3C8DDBF14}" destId="{5F6E4AE6-8804-6E41-9B18-489816E859DC}" srcOrd="3" destOrd="0" presId="urn:microsoft.com/office/officeart/2005/8/layout/hierarchy1"/>
    <dgm:cxn modelId="{B21E8739-9744-244A-B9A8-0F128059AE18}" type="presParOf" srcId="{5F6E4AE6-8804-6E41-9B18-489816E859DC}" destId="{7EAAD3BB-5654-1A42-9A74-07005586B58D}" srcOrd="0" destOrd="0" presId="urn:microsoft.com/office/officeart/2005/8/layout/hierarchy1"/>
    <dgm:cxn modelId="{08C47045-2B20-DA4F-9F97-56AB73019687}" type="presParOf" srcId="{7EAAD3BB-5654-1A42-9A74-07005586B58D}" destId="{4B7C9B68-4057-6041-A911-618F36F81BEF}" srcOrd="0" destOrd="0" presId="urn:microsoft.com/office/officeart/2005/8/layout/hierarchy1"/>
    <dgm:cxn modelId="{D7755036-A466-8B43-8C86-FB36C65D1616}" type="presParOf" srcId="{7EAAD3BB-5654-1A42-9A74-07005586B58D}" destId="{D7A6C74A-36A5-9544-8352-F4258F2EFC6F}" srcOrd="1" destOrd="0" presId="urn:microsoft.com/office/officeart/2005/8/layout/hierarchy1"/>
    <dgm:cxn modelId="{78947E7E-FA67-7045-A0B9-6E895BA48789}" type="presParOf" srcId="{5F6E4AE6-8804-6E41-9B18-489816E859DC}" destId="{237DADB4-C971-9940-BC39-39DEB41FA94D}" srcOrd="1" destOrd="0" presId="urn:microsoft.com/office/officeart/2005/8/layout/hierarchy1"/>
    <dgm:cxn modelId="{5068E209-1D5B-BA49-9312-3C6360E249F5}" type="presParOf" srcId="{237DADB4-C971-9940-BC39-39DEB41FA94D}" destId="{5B1F4B28-9310-3240-8C34-4B5C7AE19F78}" srcOrd="0" destOrd="0" presId="urn:microsoft.com/office/officeart/2005/8/layout/hierarchy1"/>
    <dgm:cxn modelId="{E0050763-CD10-7646-8EF3-6F9480A6DBEE}" type="presParOf" srcId="{237DADB4-C971-9940-BC39-39DEB41FA94D}" destId="{860A6537-F403-D64A-BF6A-D57527CA86C6}" srcOrd="1" destOrd="0" presId="urn:microsoft.com/office/officeart/2005/8/layout/hierarchy1"/>
    <dgm:cxn modelId="{7E9C1A11-9F86-7F44-8FAF-513B8D0D4B16}" type="presParOf" srcId="{860A6537-F403-D64A-BF6A-D57527CA86C6}" destId="{30E980F8-0A9B-4C4D-9790-8BAD22F8402C}" srcOrd="0" destOrd="0" presId="urn:microsoft.com/office/officeart/2005/8/layout/hierarchy1"/>
    <dgm:cxn modelId="{562C6E49-7148-FC40-B652-5255E76F5849}" type="presParOf" srcId="{30E980F8-0A9B-4C4D-9790-8BAD22F8402C}" destId="{46F1A91C-5FBE-F843-B602-C9BBE1754D5E}" srcOrd="0" destOrd="0" presId="urn:microsoft.com/office/officeart/2005/8/layout/hierarchy1"/>
    <dgm:cxn modelId="{85230171-0520-A14A-B741-1974143179F1}" type="presParOf" srcId="{30E980F8-0A9B-4C4D-9790-8BAD22F8402C}" destId="{19052810-DB46-1549-A463-9082FE086223}" srcOrd="1" destOrd="0" presId="urn:microsoft.com/office/officeart/2005/8/layout/hierarchy1"/>
    <dgm:cxn modelId="{BC82E924-82FA-D749-BF56-B090C8133F45}" type="presParOf" srcId="{860A6537-F403-D64A-BF6A-D57527CA86C6}" destId="{9AAE3C0A-222A-AC46-A4B6-A6698AFD68D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739760-B28E-514E-A6BE-3AE51986A6C4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758C84E-3318-7547-A2BC-F7AF270FB62E}">
      <dgm:prSet phldrT="[Testo]"/>
      <dgm:spPr>
        <a:solidFill>
          <a:srgbClr val="FF0000"/>
        </a:solidFill>
      </dgm:spPr>
      <dgm:t>
        <a:bodyPr/>
        <a:lstStyle/>
        <a:p>
          <a:r>
            <a:rPr lang="it-IT" dirty="0"/>
            <a:t>DEROGA</a:t>
          </a:r>
        </a:p>
      </dgm:t>
    </dgm:pt>
    <dgm:pt modelId="{EA2077F7-CA5D-6A40-A9C2-9B2F8C895C20}" type="parTrans" cxnId="{2B78738C-214B-6D40-A9C4-628C0E330C70}">
      <dgm:prSet/>
      <dgm:spPr/>
      <dgm:t>
        <a:bodyPr/>
        <a:lstStyle/>
        <a:p>
          <a:endParaRPr lang="it-IT"/>
        </a:p>
      </dgm:t>
    </dgm:pt>
    <dgm:pt modelId="{8B86129E-4538-584A-A643-BD5C0C30C276}" type="sibTrans" cxnId="{2B78738C-214B-6D40-A9C4-628C0E330C70}">
      <dgm:prSet/>
      <dgm:spPr/>
      <dgm:t>
        <a:bodyPr/>
        <a:lstStyle/>
        <a:p>
          <a:endParaRPr lang="it-IT"/>
        </a:p>
      </dgm:t>
    </dgm:pt>
    <dgm:pt modelId="{7634D1E5-197B-4E42-91C2-521D3E7720F2}">
      <dgm:prSet phldrT="[Testo]"/>
      <dgm:spPr>
        <a:solidFill>
          <a:schemeClr val="accent4"/>
        </a:solidFill>
      </dgm:spPr>
      <dgm:t>
        <a:bodyPr/>
        <a:lstStyle/>
        <a:p>
          <a:r>
            <a:rPr lang="it-IT" dirty="0"/>
            <a:t>PROROGA</a:t>
          </a:r>
        </a:p>
      </dgm:t>
    </dgm:pt>
    <dgm:pt modelId="{8CDE0CCC-21F4-5646-AC48-DE2677DDA509}" type="parTrans" cxnId="{0B5EB0DE-CE9B-224B-B04E-71AF0F984F14}">
      <dgm:prSet/>
      <dgm:spPr/>
      <dgm:t>
        <a:bodyPr/>
        <a:lstStyle/>
        <a:p>
          <a:endParaRPr lang="it-IT"/>
        </a:p>
      </dgm:t>
    </dgm:pt>
    <dgm:pt modelId="{A6C51223-6481-0247-852E-E74D42073DAC}" type="sibTrans" cxnId="{0B5EB0DE-CE9B-224B-B04E-71AF0F984F14}">
      <dgm:prSet/>
      <dgm:spPr/>
      <dgm:t>
        <a:bodyPr/>
        <a:lstStyle/>
        <a:p>
          <a:endParaRPr lang="it-IT"/>
        </a:p>
      </dgm:t>
    </dgm:pt>
    <dgm:pt modelId="{E95435C4-A71A-4E4C-9176-4A5492C03C46}" type="pres">
      <dgm:prSet presAssocID="{71739760-B28E-514E-A6BE-3AE51986A6C4}" presName="diagram" presStyleCnt="0">
        <dgm:presLayoutVars>
          <dgm:dir/>
          <dgm:resizeHandles val="exact"/>
        </dgm:presLayoutVars>
      </dgm:prSet>
      <dgm:spPr/>
    </dgm:pt>
    <dgm:pt modelId="{DB2A627D-2370-F04F-B8F4-D03F80917418}" type="pres">
      <dgm:prSet presAssocID="{F758C84E-3318-7547-A2BC-F7AF270FB62E}" presName="arrow" presStyleLbl="node1" presStyleIdx="0" presStyleCnt="2">
        <dgm:presLayoutVars>
          <dgm:bulletEnabled val="1"/>
        </dgm:presLayoutVars>
      </dgm:prSet>
      <dgm:spPr/>
    </dgm:pt>
    <dgm:pt modelId="{AC8DB5B9-DB5D-784A-AFEF-FA309E4DCBCE}" type="pres">
      <dgm:prSet presAssocID="{7634D1E5-197B-4E42-91C2-521D3E7720F2}" presName="arrow" presStyleLbl="node1" presStyleIdx="1" presStyleCnt="2">
        <dgm:presLayoutVars>
          <dgm:bulletEnabled val="1"/>
        </dgm:presLayoutVars>
      </dgm:prSet>
      <dgm:spPr/>
    </dgm:pt>
  </dgm:ptLst>
  <dgm:cxnLst>
    <dgm:cxn modelId="{3FD9AA69-30E4-B744-AC64-840C8812A45F}" type="presOf" srcId="{7634D1E5-197B-4E42-91C2-521D3E7720F2}" destId="{AC8DB5B9-DB5D-784A-AFEF-FA309E4DCBCE}" srcOrd="0" destOrd="0" presId="urn:microsoft.com/office/officeart/2005/8/layout/arrow5"/>
    <dgm:cxn modelId="{76D77F6A-68C7-5744-B2AF-AE72AB314C15}" type="presOf" srcId="{71739760-B28E-514E-A6BE-3AE51986A6C4}" destId="{E95435C4-A71A-4E4C-9176-4A5492C03C46}" srcOrd="0" destOrd="0" presId="urn:microsoft.com/office/officeart/2005/8/layout/arrow5"/>
    <dgm:cxn modelId="{2B78738C-214B-6D40-A9C4-628C0E330C70}" srcId="{71739760-B28E-514E-A6BE-3AE51986A6C4}" destId="{F758C84E-3318-7547-A2BC-F7AF270FB62E}" srcOrd="0" destOrd="0" parTransId="{EA2077F7-CA5D-6A40-A9C2-9B2F8C895C20}" sibTransId="{8B86129E-4538-584A-A643-BD5C0C30C276}"/>
    <dgm:cxn modelId="{7CB68CA1-0333-3046-8E77-4D05ABA92FEE}" type="presOf" srcId="{F758C84E-3318-7547-A2BC-F7AF270FB62E}" destId="{DB2A627D-2370-F04F-B8F4-D03F80917418}" srcOrd="0" destOrd="0" presId="urn:microsoft.com/office/officeart/2005/8/layout/arrow5"/>
    <dgm:cxn modelId="{0B5EB0DE-CE9B-224B-B04E-71AF0F984F14}" srcId="{71739760-B28E-514E-A6BE-3AE51986A6C4}" destId="{7634D1E5-197B-4E42-91C2-521D3E7720F2}" srcOrd="1" destOrd="0" parTransId="{8CDE0CCC-21F4-5646-AC48-DE2677DDA509}" sibTransId="{A6C51223-6481-0247-852E-E74D42073DAC}"/>
    <dgm:cxn modelId="{303357D0-7D94-D24B-B1E6-B5898CFAE0D4}" type="presParOf" srcId="{E95435C4-A71A-4E4C-9176-4A5492C03C46}" destId="{DB2A627D-2370-F04F-B8F4-D03F80917418}" srcOrd="0" destOrd="0" presId="urn:microsoft.com/office/officeart/2005/8/layout/arrow5"/>
    <dgm:cxn modelId="{4C3FBB09-A736-0047-A6D1-6B904686A26C}" type="presParOf" srcId="{E95435C4-A71A-4E4C-9176-4A5492C03C46}" destId="{AC8DB5B9-DB5D-784A-AFEF-FA309E4DCBC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E334E-74C6-224F-803A-66C9BA9F3AE6}">
      <dsp:nvSpPr>
        <dsp:cNvPr id="0" name=""/>
        <dsp:cNvSpPr/>
      </dsp:nvSpPr>
      <dsp:spPr>
        <a:xfrm>
          <a:off x="6521" y="1426975"/>
          <a:ext cx="1949192" cy="1224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Volontà delle parti che accordano competenza a un giudice</a:t>
          </a:r>
        </a:p>
      </dsp:txBody>
      <dsp:txXfrm>
        <a:off x="42381" y="1462835"/>
        <a:ext cx="1877472" cy="1152616"/>
      </dsp:txXfrm>
    </dsp:sp>
    <dsp:sp modelId="{62B2EB98-A0DB-0A46-B84C-37788769DAFC}">
      <dsp:nvSpPr>
        <dsp:cNvPr id="0" name=""/>
        <dsp:cNvSpPr/>
      </dsp:nvSpPr>
      <dsp:spPr>
        <a:xfrm>
          <a:off x="2150633" y="1797444"/>
          <a:ext cx="413228" cy="4833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2150633" y="1894124"/>
        <a:ext cx="289260" cy="290039"/>
      </dsp:txXfrm>
    </dsp:sp>
    <dsp:sp modelId="{A4ADCA53-4809-A647-9E18-37C45F4187EA}">
      <dsp:nvSpPr>
        <dsp:cNvPr id="0" name=""/>
        <dsp:cNvSpPr/>
      </dsp:nvSpPr>
      <dsp:spPr>
        <a:xfrm>
          <a:off x="2735391" y="1426975"/>
          <a:ext cx="1949192" cy="1224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Giurisdizione dello Stato</a:t>
          </a:r>
        </a:p>
      </dsp:txBody>
      <dsp:txXfrm>
        <a:off x="2771251" y="1462835"/>
        <a:ext cx="1877472" cy="1152616"/>
      </dsp:txXfrm>
    </dsp:sp>
    <dsp:sp modelId="{84B02AC2-6684-BE41-9562-4CF2BE8E6A97}">
      <dsp:nvSpPr>
        <dsp:cNvPr id="0" name=""/>
        <dsp:cNvSpPr/>
      </dsp:nvSpPr>
      <dsp:spPr>
        <a:xfrm>
          <a:off x="4879503" y="1797444"/>
          <a:ext cx="413228" cy="4833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4879503" y="1894124"/>
        <a:ext cx="289260" cy="290039"/>
      </dsp:txXfrm>
    </dsp:sp>
    <dsp:sp modelId="{2689F590-55DA-794B-BDC3-C2E960C88361}">
      <dsp:nvSpPr>
        <dsp:cNvPr id="0" name=""/>
        <dsp:cNvSpPr/>
      </dsp:nvSpPr>
      <dsp:spPr>
        <a:xfrm>
          <a:off x="5464260" y="1426975"/>
          <a:ext cx="1949192" cy="1224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Difesa della controparte</a:t>
          </a:r>
        </a:p>
      </dsp:txBody>
      <dsp:txXfrm>
        <a:off x="5500120" y="1462835"/>
        <a:ext cx="1877472" cy="1152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8B5CAB-BA68-B044-9E48-3D7113231E63}">
      <dsp:nvSpPr>
        <dsp:cNvPr id="0" name=""/>
        <dsp:cNvSpPr/>
      </dsp:nvSpPr>
      <dsp:spPr>
        <a:xfrm>
          <a:off x="3750915" y="1465446"/>
          <a:ext cx="2661939" cy="633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657"/>
              </a:lnTo>
              <a:lnTo>
                <a:pt x="2661939" y="431657"/>
              </a:lnTo>
              <a:lnTo>
                <a:pt x="2661939" y="63342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52DDA-1078-F44F-9E3D-8019A2C586D4}">
      <dsp:nvSpPr>
        <dsp:cNvPr id="0" name=""/>
        <dsp:cNvSpPr/>
      </dsp:nvSpPr>
      <dsp:spPr>
        <a:xfrm>
          <a:off x="3705195" y="1465446"/>
          <a:ext cx="91440" cy="633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342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12EDCE-1E8A-124C-BAA7-D145B590AF0F}">
      <dsp:nvSpPr>
        <dsp:cNvPr id="0" name=""/>
        <dsp:cNvSpPr/>
      </dsp:nvSpPr>
      <dsp:spPr>
        <a:xfrm>
          <a:off x="1088975" y="1465446"/>
          <a:ext cx="2661939" cy="633420"/>
        </a:xfrm>
        <a:custGeom>
          <a:avLst/>
          <a:gdLst/>
          <a:ahLst/>
          <a:cxnLst/>
          <a:rect l="0" t="0" r="0" b="0"/>
          <a:pathLst>
            <a:path>
              <a:moveTo>
                <a:pt x="2661939" y="0"/>
              </a:moveTo>
              <a:lnTo>
                <a:pt x="2661939" y="431657"/>
              </a:lnTo>
              <a:lnTo>
                <a:pt x="0" y="431657"/>
              </a:lnTo>
              <a:lnTo>
                <a:pt x="0" y="63342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4F5EC-2A6A-F74A-B8F3-2BD489D5CD38}">
      <dsp:nvSpPr>
        <dsp:cNvPr id="0" name=""/>
        <dsp:cNvSpPr/>
      </dsp:nvSpPr>
      <dsp:spPr>
        <a:xfrm>
          <a:off x="2661939" y="82447"/>
          <a:ext cx="2177950" cy="13829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3C3C51-A8D3-1445-9627-86D18911B0AC}">
      <dsp:nvSpPr>
        <dsp:cNvPr id="0" name=""/>
        <dsp:cNvSpPr/>
      </dsp:nvSpPr>
      <dsp:spPr>
        <a:xfrm>
          <a:off x="2903934" y="312342"/>
          <a:ext cx="2177950" cy="1382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VOLONTA’ DELLE PARTI</a:t>
          </a:r>
        </a:p>
      </dsp:txBody>
      <dsp:txXfrm>
        <a:off x="2944441" y="352849"/>
        <a:ext cx="2096936" cy="1301984"/>
      </dsp:txXfrm>
    </dsp:sp>
    <dsp:sp modelId="{0233C5FB-6A29-1841-805C-4CB1A659FEA5}">
      <dsp:nvSpPr>
        <dsp:cNvPr id="0" name=""/>
        <dsp:cNvSpPr/>
      </dsp:nvSpPr>
      <dsp:spPr>
        <a:xfrm>
          <a:off x="0" y="2098866"/>
          <a:ext cx="2177950" cy="13829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E9E8B-06E6-F84E-8572-5889366F7659}">
      <dsp:nvSpPr>
        <dsp:cNvPr id="0" name=""/>
        <dsp:cNvSpPr/>
      </dsp:nvSpPr>
      <dsp:spPr>
        <a:xfrm>
          <a:off x="241994" y="2328761"/>
          <a:ext cx="2177950" cy="138299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ACCETTAZIONE DELLA GIURISDIZIONE </a:t>
          </a:r>
          <a:r>
            <a:rPr lang="it-IT" sz="2000" kern="1200" dirty="0" err="1"/>
            <a:t>–</a:t>
          </a:r>
          <a:r>
            <a:rPr lang="it-IT" sz="2000" kern="1200" dirty="0"/>
            <a:t> art. </a:t>
          </a:r>
          <a:r>
            <a:rPr lang="it-IT" sz="2000" kern="1200" dirty="0" err="1"/>
            <a:t>4</a:t>
          </a:r>
          <a:r>
            <a:rPr lang="it-IT" sz="2000" kern="1200" dirty="0"/>
            <a:t> l. 218/95</a:t>
          </a:r>
        </a:p>
      </dsp:txBody>
      <dsp:txXfrm>
        <a:off x="282501" y="2369268"/>
        <a:ext cx="2096936" cy="1301984"/>
      </dsp:txXfrm>
    </dsp:sp>
    <dsp:sp modelId="{77CC51DB-3760-FF41-8152-5308008232C4}">
      <dsp:nvSpPr>
        <dsp:cNvPr id="0" name=""/>
        <dsp:cNvSpPr/>
      </dsp:nvSpPr>
      <dsp:spPr>
        <a:xfrm>
          <a:off x="2661939" y="2098866"/>
          <a:ext cx="2177950" cy="13829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596472-13BC-F348-B034-32124B8AE073}">
      <dsp:nvSpPr>
        <dsp:cNvPr id="0" name=""/>
        <dsp:cNvSpPr/>
      </dsp:nvSpPr>
      <dsp:spPr>
        <a:xfrm>
          <a:off x="2903934" y="2328761"/>
          <a:ext cx="2177950" cy="138299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DEROGA ALLA GIURISDIZIONE – ART. 4 l. 218/95</a:t>
          </a:r>
        </a:p>
      </dsp:txBody>
      <dsp:txXfrm>
        <a:off x="2944441" y="2369268"/>
        <a:ext cx="2096936" cy="1301984"/>
      </dsp:txXfrm>
    </dsp:sp>
    <dsp:sp modelId="{4690DBBC-3D56-654B-8381-7496E85EABC7}">
      <dsp:nvSpPr>
        <dsp:cNvPr id="0" name=""/>
        <dsp:cNvSpPr/>
      </dsp:nvSpPr>
      <dsp:spPr>
        <a:xfrm>
          <a:off x="5323879" y="2098866"/>
          <a:ext cx="2177950" cy="13829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94E698-A89C-8F47-A548-8DCE526D364B}">
      <dsp:nvSpPr>
        <dsp:cNvPr id="0" name=""/>
        <dsp:cNvSpPr/>
      </dsp:nvSpPr>
      <dsp:spPr>
        <a:xfrm>
          <a:off x="5565874" y="2328761"/>
          <a:ext cx="2177950" cy="138299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PROROGA DI GIURISDIZIONE – art. 25 Reg </a:t>
          </a:r>
          <a:r>
            <a:rPr lang="it-IT" sz="2000" kern="1200" dirty="0" err="1"/>
            <a:t>BIbis</a:t>
          </a:r>
          <a:r>
            <a:rPr lang="it-IT" sz="2000" kern="1200" dirty="0"/>
            <a:t>  e artt. 10 </a:t>
          </a:r>
          <a:r>
            <a:rPr lang="it-IT" sz="2000" kern="1200" dirty="0" err="1"/>
            <a:t>RBIIter</a:t>
          </a:r>
          <a:endParaRPr lang="it-IT" sz="2000" kern="1200" dirty="0"/>
        </a:p>
      </dsp:txBody>
      <dsp:txXfrm>
        <a:off x="5606381" y="2369268"/>
        <a:ext cx="2096936" cy="13019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BF0A4-7E34-5345-8E27-807ABBD452CA}">
      <dsp:nvSpPr>
        <dsp:cNvPr id="0" name=""/>
        <dsp:cNvSpPr/>
      </dsp:nvSpPr>
      <dsp:spPr>
        <a:xfrm>
          <a:off x="4734617" y="2553885"/>
          <a:ext cx="91440" cy="4755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60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E5B22-8DBA-8A4C-B3AD-46668E81F734}">
      <dsp:nvSpPr>
        <dsp:cNvPr id="0" name=""/>
        <dsp:cNvSpPr/>
      </dsp:nvSpPr>
      <dsp:spPr>
        <a:xfrm>
          <a:off x="3781070" y="1039996"/>
          <a:ext cx="999267" cy="475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080"/>
              </a:lnTo>
              <a:lnTo>
                <a:pt x="999267" y="324080"/>
              </a:lnTo>
              <a:lnTo>
                <a:pt x="999267" y="47556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8C2E7-64BB-B149-8AF9-9C7D81317E6D}">
      <dsp:nvSpPr>
        <dsp:cNvPr id="0" name=""/>
        <dsp:cNvSpPr/>
      </dsp:nvSpPr>
      <dsp:spPr>
        <a:xfrm>
          <a:off x="2736082" y="2553885"/>
          <a:ext cx="91440" cy="4755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60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DA175-B6A2-4B48-9980-F6DD66E9EE57}">
      <dsp:nvSpPr>
        <dsp:cNvPr id="0" name=""/>
        <dsp:cNvSpPr/>
      </dsp:nvSpPr>
      <dsp:spPr>
        <a:xfrm>
          <a:off x="2781802" y="1039996"/>
          <a:ext cx="999267" cy="475560"/>
        </a:xfrm>
        <a:custGeom>
          <a:avLst/>
          <a:gdLst/>
          <a:ahLst/>
          <a:cxnLst/>
          <a:rect l="0" t="0" r="0" b="0"/>
          <a:pathLst>
            <a:path>
              <a:moveTo>
                <a:pt x="999267" y="0"/>
              </a:moveTo>
              <a:lnTo>
                <a:pt x="999267" y="324080"/>
              </a:lnTo>
              <a:lnTo>
                <a:pt x="0" y="324080"/>
              </a:lnTo>
              <a:lnTo>
                <a:pt x="0" y="47556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3ED7A-49ED-DE4A-A047-1226FA74BA52}">
      <dsp:nvSpPr>
        <dsp:cNvPr id="0" name=""/>
        <dsp:cNvSpPr/>
      </dsp:nvSpPr>
      <dsp:spPr>
        <a:xfrm>
          <a:off x="2963487" y="1666"/>
          <a:ext cx="1635164" cy="1038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9159AA-2767-5642-817B-32F6510F695C}">
      <dsp:nvSpPr>
        <dsp:cNvPr id="0" name=""/>
        <dsp:cNvSpPr/>
      </dsp:nvSpPr>
      <dsp:spPr>
        <a:xfrm>
          <a:off x="3145172" y="174267"/>
          <a:ext cx="1635164" cy="10383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Forma</a:t>
          </a:r>
        </a:p>
      </dsp:txBody>
      <dsp:txXfrm>
        <a:off x="3175584" y="204679"/>
        <a:ext cx="1574340" cy="977505"/>
      </dsp:txXfrm>
    </dsp:sp>
    <dsp:sp modelId="{36556591-3AA7-3B4D-B028-109F349B634A}">
      <dsp:nvSpPr>
        <dsp:cNvPr id="0" name=""/>
        <dsp:cNvSpPr/>
      </dsp:nvSpPr>
      <dsp:spPr>
        <a:xfrm>
          <a:off x="1964220" y="1515556"/>
          <a:ext cx="1635164" cy="1038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503A3-B282-5642-A692-EDE12D0BDD88}">
      <dsp:nvSpPr>
        <dsp:cNvPr id="0" name=""/>
        <dsp:cNvSpPr/>
      </dsp:nvSpPr>
      <dsp:spPr>
        <a:xfrm>
          <a:off x="2145905" y="1688157"/>
          <a:ext cx="1635164" cy="10383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Espressa</a:t>
          </a:r>
        </a:p>
      </dsp:txBody>
      <dsp:txXfrm>
        <a:off x="2176317" y="1718569"/>
        <a:ext cx="1574340" cy="977505"/>
      </dsp:txXfrm>
    </dsp:sp>
    <dsp:sp modelId="{2F9D4143-0E9B-0D47-B86C-EF3E0B6CAA62}">
      <dsp:nvSpPr>
        <dsp:cNvPr id="0" name=""/>
        <dsp:cNvSpPr/>
      </dsp:nvSpPr>
      <dsp:spPr>
        <a:xfrm>
          <a:off x="1964220" y="3029446"/>
          <a:ext cx="1635164" cy="1038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DDF44B-E05E-2D4A-904B-1455EF20141F}">
      <dsp:nvSpPr>
        <dsp:cNvPr id="0" name=""/>
        <dsp:cNvSpPr/>
      </dsp:nvSpPr>
      <dsp:spPr>
        <a:xfrm>
          <a:off x="2145905" y="3202046"/>
          <a:ext cx="1635164" cy="10383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Forma scritta ad </a:t>
          </a:r>
          <a:r>
            <a:rPr lang="it-IT" sz="1400" kern="1200" dirty="0" err="1"/>
            <a:t>probationem</a:t>
          </a:r>
          <a:endParaRPr lang="it-IT" sz="1400" kern="1200" dirty="0"/>
        </a:p>
      </dsp:txBody>
      <dsp:txXfrm>
        <a:off x="2176317" y="3232458"/>
        <a:ext cx="1574340" cy="977505"/>
      </dsp:txXfrm>
    </dsp:sp>
    <dsp:sp modelId="{2E83FB76-56C3-984E-9BCF-5EE71E6D8ED6}">
      <dsp:nvSpPr>
        <dsp:cNvPr id="0" name=""/>
        <dsp:cNvSpPr/>
      </dsp:nvSpPr>
      <dsp:spPr>
        <a:xfrm>
          <a:off x="3962754" y="1515556"/>
          <a:ext cx="1635164" cy="1038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ACDEA1-56A6-F642-A72E-8C5A64213B04}">
      <dsp:nvSpPr>
        <dsp:cNvPr id="0" name=""/>
        <dsp:cNvSpPr/>
      </dsp:nvSpPr>
      <dsp:spPr>
        <a:xfrm>
          <a:off x="4144439" y="1688157"/>
          <a:ext cx="1635164" cy="1038329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Tacita</a:t>
          </a:r>
        </a:p>
      </dsp:txBody>
      <dsp:txXfrm>
        <a:off x="4174851" y="1718569"/>
        <a:ext cx="1574340" cy="977505"/>
      </dsp:txXfrm>
    </dsp:sp>
    <dsp:sp modelId="{3BA0B960-DFAE-264E-8B6C-9FFF772B9718}">
      <dsp:nvSpPr>
        <dsp:cNvPr id="0" name=""/>
        <dsp:cNvSpPr/>
      </dsp:nvSpPr>
      <dsp:spPr>
        <a:xfrm>
          <a:off x="3962754" y="3029446"/>
          <a:ext cx="1635164" cy="1038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ABD1CB-B5A0-8F4A-8F30-670C2C2C3A0A}">
      <dsp:nvSpPr>
        <dsp:cNvPr id="0" name=""/>
        <dsp:cNvSpPr/>
      </dsp:nvSpPr>
      <dsp:spPr>
        <a:xfrm>
          <a:off x="4144439" y="3202046"/>
          <a:ext cx="1635164" cy="1038329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Mancata eccezione del difetto di giurisdizione nel primo atto difensivo</a:t>
          </a:r>
        </a:p>
      </dsp:txBody>
      <dsp:txXfrm>
        <a:off x="4174851" y="3232458"/>
        <a:ext cx="1574340" cy="9775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1B850-479A-0242-91AE-AA07211A25B1}">
      <dsp:nvSpPr>
        <dsp:cNvPr id="0" name=""/>
        <dsp:cNvSpPr/>
      </dsp:nvSpPr>
      <dsp:spPr>
        <a:xfrm rot="16200000">
          <a:off x="105426" y="305039"/>
          <a:ext cx="3109937" cy="3109937"/>
        </a:xfrm>
        <a:prstGeom prst="downArrow">
          <a:avLst>
            <a:gd name="adj1" fmla="val 50000"/>
            <a:gd name="adj2" fmla="val 35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</a:rPr>
            <a:t>ATTORE- chi agisce in giudizio e sceglie la giurisdizione</a:t>
          </a:r>
        </a:p>
      </dsp:txBody>
      <dsp:txXfrm rot="5400000">
        <a:off x="105427" y="1082522"/>
        <a:ext cx="2565698" cy="1554969"/>
      </dsp:txXfrm>
    </dsp:sp>
    <dsp:sp modelId="{94F42869-DE48-214A-973D-384AB5AB4B81}">
      <dsp:nvSpPr>
        <dsp:cNvPr id="0" name=""/>
        <dsp:cNvSpPr/>
      </dsp:nvSpPr>
      <dsp:spPr>
        <a:xfrm rot="5400000">
          <a:off x="3310225" y="458179"/>
          <a:ext cx="3109937" cy="3109937"/>
        </a:xfrm>
        <a:prstGeom prst="downArrow">
          <a:avLst>
            <a:gd name="adj1" fmla="val 50000"/>
            <a:gd name="adj2" fmla="val 35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</a:rPr>
            <a:t>CONVENUTO-chi viene chiamato in giudizio e si difende-accetta di essere chiamato </a:t>
          </a:r>
          <a:r>
            <a:rPr lang="it-IT" sz="1500" kern="1200" dirty="0" err="1">
              <a:solidFill>
                <a:schemeClr val="tx1"/>
              </a:solidFill>
            </a:rPr>
            <a:t>esi</a:t>
          </a:r>
          <a:r>
            <a:rPr lang="it-IT" sz="1500" kern="1200" dirty="0">
              <a:solidFill>
                <a:schemeClr val="tx1"/>
              </a:solidFill>
            </a:rPr>
            <a:t> difende accettando così la giurisdizione</a:t>
          </a:r>
        </a:p>
      </dsp:txBody>
      <dsp:txXfrm rot="-5400000">
        <a:off x="3854465" y="1235663"/>
        <a:ext cx="2565698" cy="15549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F4B28-9310-3240-8C34-4B5C7AE19F78}">
      <dsp:nvSpPr>
        <dsp:cNvPr id="0" name=""/>
        <dsp:cNvSpPr/>
      </dsp:nvSpPr>
      <dsp:spPr>
        <a:xfrm>
          <a:off x="5497885" y="2455200"/>
          <a:ext cx="91440" cy="4570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709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39B1F-FF28-274A-88F3-8D79DFFFFE0F}">
      <dsp:nvSpPr>
        <dsp:cNvPr id="0" name=""/>
        <dsp:cNvSpPr/>
      </dsp:nvSpPr>
      <dsp:spPr>
        <a:xfrm>
          <a:off x="4321195" y="832597"/>
          <a:ext cx="1222410" cy="624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993"/>
              </a:lnTo>
              <a:lnTo>
                <a:pt x="1222410" y="478993"/>
              </a:lnTo>
              <a:lnTo>
                <a:pt x="1222410" y="624591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12931D-E266-CB45-AB34-F56B247F6EF0}">
      <dsp:nvSpPr>
        <dsp:cNvPr id="0" name=""/>
        <dsp:cNvSpPr/>
      </dsp:nvSpPr>
      <dsp:spPr>
        <a:xfrm>
          <a:off x="2662205" y="2455200"/>
          <a:ext cx="960466" cy="457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496"/>
              </a:lnTo>
              <a:lnTo>
                <a:pt x="960466" y="311496"/>
              </a:lnTo>
              <a:lnTo>
                <a:pt x="960466" y="45709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FC925-E304-134E-893A-9E7B047C44DB}">
      <dsp:nvSpPr>
        <dsp:cNvPr id="0" name=""/>
        <dsp:cNvSpPr/>
      </dsp:nvSpPr>
      <dsp:spPr>
        <a:xfrm>
          <a:off x="1701739" y="2455200"/>
          <a:ext cx="960466" cy="457094"/>
        </a:xfrm>
        <a:custGeom>
          <a:avLst/>
          <a:gdLst/>
          <a:ahLst/>
          <a:cxnLst/>
          <a:rect l="0" t="0" r="0" b="0"/>
          <a:pathLst>
            <a:path>
              <a:moveTo>
                <a:pt x="960466" y="0"/>
              </a:moveTo>
              <a:lnTo>
                <a:pt x="960466" y="311496"/>
              </a:lnTo>
              <a:lnTo>
                <a:pt x="0" y="311496"/>
              </a:lnTo>
              <a:lnTo>
                <a:pt x="0" y="45709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D5403-3285-D745-A0DF-FC25A8E6B1BC}">
      <dsp:nvSpPr>
        <dsp:cNvPr id="0" name=""/>
        <dsp:cNvSpPr/>
      </dsp:nvSpPr>
      <dsp:spPr>
        <a:xfrm>
          <a:off x="2662205" y="832597"/>
          <a:ext cx="1658989" cy="624591"/>
        </a:xfrm>
        <a:custGeom>
          <a:avLst/>
          <a:gdLst/>
          <a:ahLst/>
          <a:cxnLst/>
          <a:rect l="0" t="0" r="0" b="0"/>
          <a:pathLst>
            <a:path>
              <a:moveTo>
                <a:pt x="1658989" y="0"/>
              </a:moveTo>
              <a:lnTo>
                <a:pt x="1658989" y="478993"/>
              </a:lnTo>
              <a:lnTo>
                <a:pt x="0" y="478993"/>
              </a:lnTo>
              <a:lnTo>
                <a:pt x="0" y="624591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0FA93-0C3B-3D45-B7E6-C2727E24AB32}">
      <dsp:nvSpPr>
        <dsp:cNvPr id="0" name=""/>
        <dsp:cNvSpPr/>
      </dsp:nvSpPr>
      <dsp:spPr>
        <a:xfrm>
          <a:off x="3535358" y="-165414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2950C6-AA0E-9B4A-A7AA-198D682DB561}">
      <dsp:nvSpPr>
        <dsp:cNvPr id="0" name=""/>
        <dsp:cNvSpPr/>
      </dsp:nvSpPr>
      <dsp:spPr>
        <a:xfrm>
          <a:off x="3709989" y="484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REQUISITI</a:t>
          </a:r>
        </a:p>
      </dsp:txBody>
      <dsp:txXfrm>
        <a:off x="3739220" y="29715"/>
        <a:ext cx="1513210" cy="939549"/>
      </dsp:txXfrm>
    </dsp:sp>
    <dsp:sp modelId="{4787C0CA-C5DD-BC4B-86F1-29DA64496775}">
      <dsp:nvSpPr>
        <dsp:cNvPr id="0" name=""/>
        <dsp:cNvSpPr/>
      </dsp:nvSpPr>
      <dsp:spPr>
        <a:xfrm>
          <a:off x="1876369" y="1457188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E656C6-9629-4A41-AC1A-E55F24D278E5}">
      <dsp:nvSpPr>
        <dsp:cNvPr id="0" name=""/>
        <dsp:cNvSpPr/>
      </dsp:nvSpPr>
      <dsp:spPr>
        <a:xfrm>
          <a:off x="2050999" y="1623087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SOSTANZIALI</a:t>
          </a:r>
        </a:p>
      </dsp:txBody>
      <dsp:txXfrm>
        <a:off x="2080230" y="1652318"/>
        <a:ext cx="1513210" cy="939549"/>
      </dsp:txXfrm>
    </dsp:sp>
    <dsp:sp modelId="{8F34615C-49A6-4B46-962A-8F9AF4DEB906}">
      <dsp:nvSpPr>
        <dsp:cNvPr id="0" name=""/>
        <dsp:cNvSpPr/>
      </dsp:nvSpPr>
      <dsp:spPr>
        <a:xfrm>
          <a:off x="915903" y="2912295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9F0CA9-7974-EE45-A35E-2B796958F0B1}">
      <dsp:nvSpPr>
        <dsp:cNvPr id="0" name=""/>
        <dsp:cNvSpPr/>
      </dsp:nvSpPr>
      <dsp:spPr>
        <a:xfrm>
          <a:off x="1090533" y="3078194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CONTROVERSIA SU DIRITTI DISPONIBILI</a:t>
          </a:r>
        </a:p>
      </dsp:txBody>
      <dsp:txXfrm>
        <a:off x="1119764" y="3107425"/>
        <a:ext cx="1513210" cy="939549"/>
      </dsp:txXfrm>
    </dsp:sp>
    <dsp:sp modelId="{8F7D7816-F21C-7840-956D-7CAC5314B4B0}">
      <dsp:nvSpPr>
        <dsp:cNvPr id="0" name=""/>
        <dsp:cNvSpPr/>
      </dsp:nvSpPr>
      <dsp:spPr>
        <a:xfrm>
          <a:off x="2836836" y="2912295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317A5F-D469-5B4A-AAE7-F780B0801B76}">
      <dsp:nvSpPr>
        <dsp:cNvPr id="0" name=""/>
        <dsp:cNvSpPr/>
      </dsp:nvSpPr>
      <dsp:spPr>
        <a:xfrm>
          <a:off x="3011466" y="3078194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DEROGA DEVE COMUNQUE PORTARE A COMPETENZA </a:t>
          </a:r>
          <a:r>
            <a:rPr lang="it-IT" sz="1200" kern="1200" dirty="0" err="1"/>
            <a:t>DI</a:t>
          </a:r>
          <a:r>
            <a:rPr lang="it-IT" sz="1200" kern="1200" dirty="0"/>
            <a:t> GIUDICE O ARBITRO</a:t>
          </a:r>
        </a:p>
      </dsp:txBody>
      <dsp:txXfrm>
        <a:off x="3040697" y="3107425"/>
        <a:ext cx="1513210" cy="939549"/>
      </dsp:txXfrm>
    </dsp:sp>
    <dsp:sp modelId="{4B7C9B68-4057-6041-A911-618F36F81BEF}">
      <dsp:nvSpPr>
        <dsp:cNvPr id="0" name=""/>
        <dsp:cNvSpPr/>
      </dsp:nvSpPr>
      <dsp:spPr>
        <a:xfrm>
          <a:off x="4757769" y="1457188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A6C74A-36A5-9544-8352-F4258F2EFC6F}">
      <dsp:nvSpPr>
        <dsp:cNvPr id="0" name=""/>
        <dsp:cNvSpPr/>
      </dsp:nvSpPr>
      <dsp:spPr>
        <a:xfrm>
          <a:off x="4932399" y="1623087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FORMALI</a:t>
          </a:r>
        </a:p>
      </dsp:txBody>
      <dsp:txXfrm>
        <a:off x="4961630" y="1652318"/>
        <a:ext cx="1513210" cy="939549"/>
      </dsp:txXfrm>
    </dsp:sp>
    <dsp:sp modelId="{46F1A91C-5FBE-F843-B602-C9BBE1754D5E}">
      <dsp:nvSpPr>
        <dsp:cNvPr id="0" name=""/>
        <dsp:cNvSpPr/>
      </dsp:nvSpPr>
      <dsp:spPr>
        <a:xfrm>
          <a:off x="4757769" y="2912295"/>
          <a:ext cx="1571672" cy="9980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052810-DB46-1549-A463-9082FE086223}">
      <dsp:nvSpPr>
        <dsp:cNvPr id="0" name=""/>
        <dsp:cNvSpPr/>
      </dsp:nvSpPr>
      <dsp:spPr>
        <a:xfrm>
          <a:off x="4932399" y="3078194"/>
          <a:ext cx="1571672" cy="9980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LEX FORI</a:t>
          </a:r>
        </a:p>
      </dsp:txBody>
      <dsp:txXfrm>
        <a:off x="4961630" y="3107425"/>
        <a:ext cx="1513210" cy="9395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A627D-2370-F04F-B8F4-D03F80917418}">
      <dsp:nvSpPr>
        <dsp:cNvPr id="0" name=""/>
        <dsp:cNvSpPr/>
      </dsp:nvSpPr>
      <dsp:spPr>
        <a:xfrm rot="16200000">
          <a:off x="633" y="234872"/>
          <a:ext cx="3608542" cy="3608542"/>
        </a:xfrm>
        <a:prstGeom prst="downArrow">
          <a:avLst>
            <a:gd name="adj1" fmla="val 50000"/>
            <a:gd name="adj2" fmla="val 35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400" kern="1200" dirty="0"/>
            <a:t>DEROGA</a:t>
          </a:r>
        </a:p>
      </dsp:txBody>
      <dsp:txXfrm rot="5400000">
        <a:off x="633" y="1137007"/>
        <a:ext cx="2977047" cy="1804271"/>
      </dsp:txXfrm>
    </dsp:sp>
    <dsp:sp modelId="{AC8DB5B9-DB5D-784A-AFEF-FA309E4DCBCE}">
      <dsp:nvSpPr>
        <dsp:cNvPr id="0" name=""/>
        <dsp:cNvSpPr/>
      </dsp:nvSpPr>
      <dsp:spPr>
        <a:xfrm rot="5400000">
          <a:off x="3810798" y="234872"/>
          <a:ext cx="3608542" cy="3608542"/>
        </a:xfrm>
        <a:prstGeom prst="downArrow">
          <a:avLst>
            <a:gd name="adj1" fmla="val 50000"/>
            <a:gd name="adj2" fmla="val 35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400" kern="1200" dirty="0"/>
            <a:t>PROROGA</a:t>
          </a:r>
        </a:p>
      </dsp:txBody>
      <dsp:txXfrm rot="-5400000">
        <a:off x="4442293" y="1137008"/>
        <a:ext cx="2977047" cy="1804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17684-3C66-0F48-8175-78191683551B}" type="datetimeFigureOut">
              <a:rPr lang="it-IT" smtClean="0"/>
              <a:pPr/>
              <a:t>21/03/23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1A1DA-62AE-A94B-9042-83CD0F7CCBD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23987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BE199-12E8-2242-A60A-277BC1455221}" type="datetimeFigureOut">
              <a:rPr lang="it-IT" smtClean="0"/>
              <a:pPr/>
              <a:t>21/03/23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35063" y="685800"/>
            <a:ext cx="4587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6BB13-1F7D-7845-AEAC-21DDCE0240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21234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2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4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4571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6BB13-1F7D-7845-AEAC-21DDCE0240EF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77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FFA041-1AA3-484D-ACA1-1432DD57F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531" y="1051956"/>
            <a:ext cx="6453188" cy="2237822"/>
          </a:xfrm>
        </p:spPr>
        <p:txBody>
          <a:bodyPr anchor="b"/>
          <a:lstStyle>
            <a:lvl1pPr algn="ctr">
              <a:defRPr sz="4234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342679-302F-BC46-8950-4EC69306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531" y="3376077"/>
            <a:ext cx="6453188" cy="1551894"/>
          </a:xfrm>
        </p:spPr>
        <p:txBody>
          <a:bodyPr/>
          <a:lstStyle>
            <a:lvl1pPr marL="0" indent="0" algn="ctr">
              <a:buNone/>
              <a:defRPr sz="1694"/>
            </a:lvl1pPr>
            <a:lvl2pPr marL="322646" indent="0" algn="ctr">
              <a:buNone/>
              <a:defRPr sz="1411"/>
            </a:lvl2pPr>
            <a:lvl3pPr marL="645292" indent="0" algn="ctr">
              <a:buNone/>
              <a:defRPr sz="1270"/>
            </a:lvl3pPr>
            <a:lvl4pPr marL="967938" indent="0" algn="ctr">
              <a:buNone/>
              <a:defRPr sz="1129"/>
            </a:lvl4pPr>
            <a:lvl5pPr marL="1290584" indent="0" algn="ctr">
              <a:buNone/>
              <a:defRPr sz="1129"/>
            </a:lvl5pPr>
            <a:lvl6pPr marL="1613230" indent="0" algn="ctr">
              <a:buNone/>
              <a:defRPr sz="1129"/>
            </a:lvl6pPr>
            <a:lvl7pPr marL="1935876" indent="0" algn="ctr">
              <a:buNone/>
              <a:defRPr sz="1129"/>
            </a:lvl7pPr>
            <a:lvl8pPr marL="2258522" indent="0" algn="ctr">
              <a:buNone/>
              <a:defRPr sz="1129"/>
            </a:lvl8pPr>
            <a:lvl9pPr marL="2581168" indent="0" algn="ctr">
              <a:buNone/>
              <a:defRPr sz="1129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862EEF-2549-F949-B24F-C8367982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8F22-C5D8-B047-9E11-7F05894C7307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E8D336-264C-2F4F-B2D3-991B2551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768EE8-C348-B24E-ADAA-5289BA18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78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174AAE-E7D0-4647-A439-6AAB9B110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6F316D-78F1-7F4B-BFA5-84C8B17EA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55CA79-8F81-014B-8CEF-9E7FB085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9E556-037E-224A-A5DA-0112DED0E2A3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A07F21-5F08-C040-9E10-45E0A5C6D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32B651-77C4-D74C-8265-CE65F3CEE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7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E78BFC-3A5E-9E43-922C-22B9D788EF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157417" y="342220"/>
            <a:ext cx="1855291" cy="544725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66489B6-9554-814B-A02C-50071A753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91542" y="342220"/>
            <a:ext cx="5458321" cy="5447253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B1A41B-472F-FB4A-B49B-1691476C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3AA5-923E-E04E-AEA5-441BB54F5693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797025-F600-5742-9559-67AE6A8C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6569FA-5187-B74A-8145-5E0473B6C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819029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5CC718-DA81-A948-A65C-B1652DE51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AF1287-5750-2147-8403-731B8D1EF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3F840D-634B-B349-BABF-BCE0251AF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BC88-A634-D94A-B6F4-E1C0D93C1647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44FD87-C862-DB40-986C-82A77267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A48A89-0CCE-B049-A74C-ECB9D51F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618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D038E5-2909-094A-8BD9-7F589959A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61" y="1602484"/>
            <a:ext cx="7421166" cy="2673781"/>
          </a:xfrm>
        </p:spPr>
        <p:txBody>
          <a:bodyPr anchor="b"/>
          <a:lstStyle>
            <a:lvl1pPr>
              <a:defRPr sz="4234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E808BD-A9C0-EB45-8C4B-B0A554684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061" y="4301560"/>
            <a:ext cx="7421166" cy="1406078"/>
          </a:xfrm>
        </p:spPr>
        <p:txBody>
          <a:bodyPr/>
          <a:lstStyle>
            <a:lvl1pPr marL="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1pPr>
            <a:lvl2pPr marL="322646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2pPr>
            <a:lvl3pPr marL="64529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3pPr>
            <a:lvl4pPr marL="967938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4pPr>
            <a:lvl5pPr marL="1290584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5pPr>
            <a:lvl6pPr marL="1613230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6pPr>
            <a:lvl7pPr marL="1935876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7pPr>
            <a:lvl8pPr marL="2258522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8pPr>
            <a:lvl9pPr marL="2581168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4691EB-564E-C445-8C4F-C70D560B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5611-A616-4244-8BBB-2AF8F8A542BE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DFE363-E67D-D84D-8F7D-21B264739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EF90C2-D4BF-5C41-9343-940957C6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57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0C9177-8CB9-2C47-A6AD-27BFF56A0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D9B8A5-9C15-0F44-8194-318647673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1542" y="1711101"/>
            <a:ext cx="3656806" cy="4078372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2A2EBA0-4951-994D-93EA-EEFA2E477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5902" y="1711101"/>
            <a:ext cx="3656806" cy="4078372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D6FACF-55E6-1741-BACC-B88DF90F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3AA5-923E-E04E-AEA5-441BB54F5693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241A6D-7BBB-1F42-8A7C-E6D7DB50E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88FB21-1170-ED40-9E3B-E1572CCE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79630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1A70D2-5666-6142-99BD-4C55005B4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63" y="342220"/>
            <a:ext cx="7421166" cy="124240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7A8097-D4D6-D049-833D-9306DD5D3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3" y="1575701"/>
            <a:ext cx="3640001" cy="772227"/>
          </a:xfrm>
        </p:spPr>
        <p:txBody>
          <a:bodyPr anchor="b"/>
          <a:lstStyle>
            <a:lvl1pPr marL="0" indent="0">
              <a:buNone/>
              <a:defRPr sz="1694" b="1"/>
            </a:lvl1pPr>
            <a:lvl2pPr marL="322646" indent="0">
              <a:buNone/>
              <a:defRPr sz="1411" b="1"/>
            </a:lvl2pPr>
            <a:lvl3pPr marL="645292" indent="0">
              <a:buNone/>
              <a:defRPr sz="1270" b="1"/>
            </a:lvl3pPr>
            <a:lvl4pPr marL="967938" indent="0">
              <a:buNone/>
              <a:defRPr sz="1129" b="1"/>
            </a:lvl4pPr>
            <a:lvl5pPr marL="1290584" indent="0">
              <a:buNone/>
              <a:defRPr sz="1129" b="1"/>
            </a:lvl5pPr>
            <a:lvl6pPr marL="1613230" indent="0">
              <a:buNone/>
              <a:defRPr sz="1129" b="1"/>
            </a:lvl6pPr>
            <a:lvl7pPr marL="1935876" indent="0">
              <a:buNone/>
              <a:defRPr sz="1129" b="1"/>
            </a:lvl7pPr>
            <a:lvl8pPr marL="2258522" indent="0">
              <a:buNone/>
              <a:defRPr sz="1129" b="1"/>
            </a:lvl8pPr>
            <a:lvl9pPr marL="2581168" indent="0">
              <a:buNone/>
              <a:defRPr sz="1129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79ED6A-5DDD-3D48-8C49-928AE0CE8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663" y="2347928"/>
            <a:ext cx="3640001" cy="3453449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4C39F4F-394E-1D41-AB73-AB2621451B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55902" y="1575701"/>
            <a:ext cx="3657927" cy="772227"/>
          </a:xfrm>
        </p:spPr>
        <p:txBody>
          <a:bodyPr anchor="b"/>
          <a:lstStyle>
            <a:lvl1pPr marL="0" indent="0">
              <a:buNone/>
              <a:defRPr sz="1694" b="1"/>
            </a:lvl1pPr>
            <a:lvl2pPr marL="322646" indent="0">
              <a:buNone/>
              <a:defRPr sz="1411" b="1"/>
            </a:lvl2pPr>
            <a:lvl3pPr marL="645292" indent="0">
              <a:buNone/>
              <a:defRPr sz="1270" b="1"/>
            </a:lvl3pPr>
            <a:lvl4pPr marL="967938" indent="0">
              <a:buNone/>
              <a:defRPr sz="1129" b="1"/>
            </a:lvl4pPr>
            <a:lvl5pPr marL="1290584" indent="0">
              <a:buNone/>
              <a:defRPr sz="1129" b="1"/>
            </a:lvl5pPr>
            <a:lvl6pPr marL="1613230" indent="0">
              <a:buNone/>
              <a:defRPr sz="1129" b="1"/>
            </a:lvl6pPr>
            <a:lvl7pPr marL="1935876" indent="0">
              <a:buNone/>
              <a:defRPr sz="1129" b="1"/>
            </a:lvl7pPr>
            <a:lvl8pPr marL="2258522" indent="0">
              <a:buNone/>
              <a:defRPr sz="1129" b="1"/>
            </a:lvl8pPr>
            <a:lvl9pPr marL="2581168" indent="0">
              <a:buNone/>
              <a:defRPr sz="1129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0F396BA-3F62-1246-AC0A-B23310E7A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55902" y="2347928"/>
            <a:ext cx="3657927" cy="3453449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6758485-1D96-7E44-A121-E1FC3C5A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8E68-8B4C-6041-A064-51020BD57CA9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7FD6482-A811-8A45-B4B5-02427CFA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1147FA8-D0BB-BE40-93DF-C0249138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270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6312FC-74DE-9144-AD12-3BDA780D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CCD1F5C-BD0F-AB4B-8DED-F7C194E7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3F825-9BDE-3D4A-8E2E-8127D31C4ABB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6B9DADB-510B-BB43-82BA-3476B69CA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9858E4E-99FF-CF4F-8CB1-0A1D05AA5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959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9F06D55-2A1F-9542-A670-3BDAF09B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3AA5-923E-E04E-AEA5-441BB54F5693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8236C0-7BC4-E040-ADBC-0101B291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EB9EB12-A7C1-C14F-8D30-18FBA31B4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25384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286412-F481-6D45-A497-925025A3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63" y="428519"/>
            <a:ext cx="2775094" cy="1499817"/>
          </a:xfrm>
        </p:spPr>
        <p:txBody>
          <a:bodyPr anchor="b"/>
          <a:lstStyle>
            <a:lvl1pPr>
              <a:defRPr sz="2258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51715F-5A64-134E-AA56-B7978B6D4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927" y="925483"/>
            <a:ext cx="4355902" cy="4567896"/>
          </a:xfrm>
        </p:spPr>
        <p:txBody>
          <a:bodyPr/>
          <a:lstStyle>
            <a:lvl1pPr>
              <a:defRPr sz="2258"/>
            </a:lvl1pPr>
            <a:lvl2pPr>
              <a:defRPr sz="1976"/>
            </a:lvl2pPr>
            <a:lvl3pPr>
              <a:defRPr sz="1694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8D417D7-5BDE-5246-9339-9A99D3675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2663" y="1928336"/>
            <a:ext cx="2775094" cy="3572482"/>
          </a:xfrm>
        </p:spPr>
        <p:txBody>
          <a:bodyPr/>
          <a:lstStyle>
            <a:lvl1pPr marL="0" indent="0">
              <a:buNone/>
              <a:defRPr sz="1129"/>
            </a:lvl1pPr>
            <a:lvl2pPr marL="322646" indent="0">
              <a:buNone/>
              <a:defRPr sz="988"/>
            </a:lvl2pPr>
            <a:lvl3pPr marL="645292" indent="0">
              <a:buNone/>
              <a:defRPr sz="847"/>
            </a:lvl3pPr>
            <a:lvl4pPr marL="967938" indent="0">
              <a:buNone/>
              <a:defRPr sz="706"/>
            </a:lvl4pPr>
            <a:lvl5pPr marL="1290584" indent="0">
              <a:buNone/>
              <a:defRPr sz="706"/>
            </a:lvl5pPr>
            <a:lvl6pPr marL="1613230" indent="0">
              <a:buNone/>
              <a:defRPr sz="706"/>
            </a:lvl6pPr>
            <a:lvl7pPr marL="1935876" indent="0">
              <a:buNone/>
              <a:defRPr sz="706"/>
            </a:lvl7pPr>
            <a:lvl8pPr marL="2258522" indent="0">
              <a:buNone/>
              <a:defRPr sz="706"/>
            </a:lvl8pPr>
            <a:lvl9pPr marL="2581168" indent="0">
              <a:buNone/>
              <a:defRPr sz="706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B46C39-E88F-FB4C-ADCD-0CF9CAC4D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4358-1CD5-DC43-9707-F858896EB8FC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705E86-33F8-B840-AEEC-3EEFC58D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EFC38B3-5957-744B-A7A3-38A334DD7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83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FF3940-E0F0-884C-A9E1-E1C0A4748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63" y="428519"/>
            <a:ext cx="2775094" cy="1499817"/>
          </a:xfrm>
        </p:spPr>
        <p:txBody>
          <a:bodyPr anchor="b"/>
          <a:lstStyle>
            <a:lvl1pPr>
              <a:defRPr sz="2258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98168A8-0C3C-C647-869F-0F62F602AC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57927" y="925483"/>
            <a:ext cx="4355902" cy="4567896"/>
          </a:xfrm>
        </p:spPr>
        <p:txBody>
          <a:bodyPr/>
          <a:lstStyle>
            <a:lvl1pPr marL="0" indent="0">
              <a:buNone/>
              <a:defRPr sz="2258"/>
            </a:lvl1pPr>
            <a:lvl2pPr marL="322646" indent="0">
              <a:buNone/>
              <a:defRPr sz="1976"/>
            </a:lvl2pPr>
            <a:lvl3pPr marL="645292" indent="0">
              <a:buNone/>
              <a:defRPr sz="1694"/>
            </a:lvl3pPr>
            <a:lvl4pPr marL="967938" indent="0">
              <a:buNone/>
              <a:defRPr sz="1411"/>
            </a:lvl4pPr>
            <a:lvl5pPr marL="1290584" indent="0">
              <a:buNone/>
              <a:defRPr sz="1411"/>
            </a:lvl5pPr>
            <a:lvl6pPr marL="1613230" indent="0">
              <a:buNone/>
              <a:defRPr sz="1411"/>
            </a:lvl6pPr>
            <a:lvl7pPr marL="1935876" indent="0">
              <a:buNone/>
              <a:defRPr sz="1411"/>
            </a:lvl7pPr>
            <a:lvl8pPr marL="2258522" indent="0">
              <a:buNone/>
              <a:defRPr sz="1411"/>
            </a:lvl8pPr>
            <a:lvl9pPr marL="2581168" indent="0">
              <a:buNone/>
              <a:defRPr sz="1411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10B11C-B0E6-D24D-8012-4021AFC99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2663" y="1928336"/>
            <a:ext cx="2775094" cy="3572482"/>
          </a:xfrm>
        </p:spPr>
        <p:txBody>
          <a:bodyPr/>
          <a:lstStyle>
            <a:lvl1pPr marL="0" indent="0">
              <a:buNone/>
              <a:defRPr sz="1129"/>
            </a:lvl1pPr>
            <a:lvl2pPr marL="322646" indent="0">
              <a:buNone/>
              <a:defRPr sz="988"/>
            </a:lvl2pPr>
            <a:lvl3pPr marL="645292" indent="0">
              <a:buNone/>
              <a:defRPr sz="847"/>
            </a:lvl3pPr>
            <a:lvl4pPr marL="967938" indent="0">
              <a:buNone/>
              <a:defRPr sz="706"/>
            </a:lvl4pPr>
            <a:lvl5pPr marL="1290584" indent="0">
              <a:buNone/>
              <a:defRPr sz="706"/>
            </a:lvl5pPr>
            <a:lvl6pPr marL="1613230" indent="0">
              <a:buNone/>
              <a:defRPr sz="706"/>
            </a:lvl6pPr>
            <a:lvl7pPr marL="1935876" indent="0">
              <a:buNone/>
              <a:defRPr sz="706"/>
            </a:lvl7pPr>
            <a:lvl8pPr marL="2258522" indent="0">
              <a:buNone/>
              <a:defRPr sz="706"/>
            </a:lvl8pPr>
            <a:lvl9pPr marL="2581168" indent="0">
              <a:buNone/>
              <a:defRPr sz="706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5EDDCE-66EA-A24D-B613-21893438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2E37-7718-D04C-A49E-F63B4C91F0A6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363E53-9693-0F4E-A185-7F4043031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CD88B2-8651-A549-A5C9-5D0D84F50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15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3840961-5A2A-BB47-B998-16E90FBF9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542" y="342220"/>
            <a:ext cx="7421166" cy="1242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1B4B11-FE70-E448-81E9-1622CE5B7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1542" y="1711101"/>
            <a:ext cx="7421166" cy="4078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1E0199-1EFF-FC44-9F10-F7929D3D0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1542" y="5957608"/>
            <a:ext cx="1935956" cy="342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53AA5-923E-E04E-AEA5-441BB54F5693}" type="datetime1">
              <a:rPr lang="it-IT" smtClean="0"/>
              <a:pPr/>
              <a:t>21/03/23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358E99-A3FF-7E49-B64D-CE8234C1A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50158" y="5957608"/>
            <a:ext cx="2903934" cy="342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3CF498-D978-604E-9B32-1CDE0AFA3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76752" y="5957608"/>
            <a:ext cx="1935956" cy="342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603B9-3BC4-0646-B3B0-54008A5982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75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45292" rtl="0" eaLnBrk="1" latinLnBrk="0" hangingPunct="1">
        <a:lnSpc>
          <a:spcPct val="90000"/>
        </a:lnSpc>
        <a:spcBef>
          <a:spcPct val="0"/>
        </a:spcBef>
        <a:buNone/>
        <a:defRPr sz="31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323" indent="-161323" algn="l" defTabSz="645292" rtl="0" eaLnBrk="1" latinLnBrk="0" hangingPunct="1">
        <a:lnSpc>
          <a:spcPct val="90000"/>
        </a:lnSpc>
        <a:spcBef>
          <a:spcPts val="706"/>
        </a:spcBef>
        <a:buFont typeface="Arial" panose="020B0604020202020204" pitchFamily="34" charset="0"/>
        <a:buChar char="•"/>
        <a:defRPr sz="1976" kern="1200">
          <a:solidFill>
            <a:schemeClr val="tx1"/>
          </a:solidFill>
          <a:latin typeface="+mn-lt"/>
          <a:ea typeface="+mn-ea"/>
          <a:cs typeface="+mn-cs"/>
        </a:defRPr>
      </a:lvl1pPr>
      <a:lvl2pPr marL="483969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2pPr>
      <a:lvl3pPr marL="806615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129261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4pPr>
      <a:lvl5pPr marL="1451907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5pPr>
      <a:lvl6pPr marL="1774553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6pPr>
      <a:lvl7pPr marL="2097199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7pPr>
      <a:lvl8pPr marL="2419845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8pPr>
      <a:lvl9pPr marL="2742491" indent="-161323" algn="l" defTabSz="645292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1pPr>
      <a:lvl2pPr marL="322646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2pPr>
      <a:lvl3pPr marL="645292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967938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4pPr>
      <a:lvl5pPr marL="1290584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5pPr>
      <a:lvl6pPr marL="1613230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6pPr>
      <a:lvl7pPr marL="1935876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7pPr>
      <a:lvl8pPr marL="2258522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8pPr>
      <a:lvl9pPr marL="2581168" algn="l" defTabSz="64529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5320" y="1996782"/>
            <a:ext cx="7313613" cy="1645633"/>
          </a:xfrm>
        </p:spPr>
        <p:txBody>
          <a:bodyPr>
            <a:normAutofit/>
          </a:bodyPr>
          <a:lstStyle/>
          <a:p>
            <a:r>
              <a:rPr lang="it-IT" dirty="0"/>
              <a:t>DIRITTO INTERNAZIONALE PRIVATO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68399" y="3936999"/>
            <a:ext cx="6360319" cy="99097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/>
              <a:t>Prof. Sara </a:t>
            </a:r>
            <a:r>
              <a:rPr lang="it-IT" dirty="0" err="1"/>
              <a:t>Tonolo</a:t>
            </a:r>
            <a:r>
              <a:rPr lang="it-IT" dirty="0"/>
              <a:t> -</a:t>
            </a:r>
          </a:p>
          <a:p>
            <a:pPr>
              <a:buFontTx/>
              <a:buChar char="-"/>
            </a:pPr>
            <a:r>
              <a:rPr lang="it-IT" dirty="0"/>
              <a:t>GORIZIA, 22 marzo 2023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149"/>
    </mc:Choice>
    <mc:Fallback xmlns="">
      <p:transition spd="slow" advTm="11114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just"/>
            <a:r>
              <a:rPr lang="it-IT" sz="3600" dirty="0"/>
              <a:t>ELEMENTI COMUNI A ACCETTAZIONE, DEROGA E PROROGA </a:t>
            </a:r>
            <a:r>
              <a:rPr lang="it-IT" sz="3600" dirty="0" err="1"/>
              <a:t>DI</a:t>
            </a:r>
            <a:r>
              <a:rPr lang="it-IT" sz="3600" dirty="0"/>
              <a:t> GIURISDIZIONE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0214" y="1947654"/>
            <a:ext cx="7743825" cy="3794208"/>
          </a:xfrm>
        </p:spPr>
        <p:txBody>
          <a:bodyPr>
            <a:normAutofit/>
          </a:bodyPr>
          <a:lstStyle/>
          <a:p>
            <a:pPr marL="514291" indent="-514291" algn="just">
              <a:buFontTx/>
              <a:buChar char="-"/>
            </a:pPr>
            <a:r>
              <a:rPr lang="it-IT" sz="3200" dirty="0"/>
              <a:t>Se la manifestazione di volontà che influisce sulla giurisdizione è contenuta in una clausola contrattuale essa deve rimanere </a:t>
            </a:r>
            <a:r>
              <a:rPr lang="it-IT" sz="3200" dirty="0">
                <a:solidFill>
                  <a:srgbClr val="FF0000"/>
                </a:solidFill>
              </a:rPr>
              <a:t>autonoma</a:t>
            </a:r>
            <a:r>
              <a:rPr lang="it-IT" sz="3200" dirty="0"/>
              <a:t>: es.: contratto invalido, </a:t>
            </a:r>
            <a:r>
              <a:rPr lang="it-IT" sz="3200" b="1" dirty="0"/>
              <a:t>clausola valida se tale per la </a:t>
            </a:r>
            <a:r>
              <a:rPr lang="it-IT" sz="3200" b="1" i="1" dirty="0" err="1"/>
              <a:t>lex</a:t>
            </a:r>
            <a:r>
              <a:rPr lang="it-IT" sz="3200" b="1" i="1" dirty="0"/>
              <a:t> fori.</a:t>
            </a:r>
            <a:endParaRPr lang="it-IT" sz="3200" b="1" dirty="0"/>
          </a:p>
          <a:p>
            <a:pPr marL="514291" indent="-514291" algn="just">
              <a:buFontTx/>
              <a:buChar char="-"/>
            </a:pP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10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78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61"/>
    </mc:Choice>
    <mc:Fallback xmlns="">
      <p:transition spd="slow" advTm="1067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/>
            <a:r>
              <a:rPr lang="it-IT" sz="3600" dirty="0"/>
              <a:t>ACCETTAZIONE, DEROGA E PROROGA </a:t>
            </a:r>
            <a:r>
              <a:rPr lang="it-IT" sz="3600" dirty="0" err="1"/>
              <a:t>DI</a:t>
            </a:r>
            <a:r>
              <a:rPr lang="it-IT" sz="3600" dirty="0"/>
              <a:t> GIURISDIZIONE NEL SISTEMA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0214" y="1947654"/>
            <a:ext cx="7743825" cy="3794208"/>
          </a:xfrm>
        </p:spPr>
        <p:txBody>
          <a:bodyPr>
            <a:normAutofit/>
          </a:bodyPr>
          <a:lstStyle/>
          <a:p>
            <a:pPr marL="514291" indent="-514291" algn="just">
              <a:buFontTx/>
              <a:buChar char="-"/>
            </a:pPr>
            <a:r>
              <a:rPr lang="it-IT" sz="2800" dirty="0"/>
              <a:t>Dalla molteplicità delle fonti del diritto processuale civile internazionale deriva la </a:t>
            </a:r>
            <a:r>
              <a:rPr lang="it-IT" sz="2800" dirty="0">
                <a:solidFill>
                  <a:srgbClr val="FF0000"/>
                </a:solidFill>
              </a:rPr>
              <a:t>coesistenza</a:t>
            </a:r>
            <a:r>
              <a:rPr lang="it-IT" sz="2800" dirty="0"/>
              <a:t> dei tre modelli secondo cui si esplica la volontà delle parti in materia di giurisdizione nell’ordinamento italiano: accettazione, deroga e proroga: art. </a:t>
            </a:r>
            <a:r>
              <a:rPr lang="it-IT" sz="2800" dirty="0" err="1"/>
              <a:t>4</a:t>
            </a:r>
            <a:r>
              <a:rPr lang="it-IT" sz="2800" dirty="0"/>
              <a:t> l. 218/95; art. 25 </a:t>
            </a:r>
            <a:r>
              <a:rPr lang="it-IT" sz="2800" dirty="0" err="1"/>
              <a:t>RBIbis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11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183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323"/>
    </mc:Choice>
    <mc:Fallback xmlns="">
      <p:transition spd="slow" advTm="1333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/>
            <a:r>
              <a:rPr lang="it-IT" sz="3600" dirty="0"/>
              <a:t>ACCETTAZIONE, DEROGA E PROROGA </a:t>
            </a:r>
            <a:r>
              <a:rPr lang="it-IT" sz="3600" dirty="0" err="1"/>
              <a:t>DI</a:t>
            </a:r>
            <a:r>
              <a:rPr lang="it-IT" sz="3600" dirty="0"/>
              <a:t> GIURISDIZIONE NEL SISTEMA ITALIANO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883307"/>
              </p:ext>
            </p:extLst>
          </p:nvPr>
        </p:nvGraphicFramePr>
        <p:xfrm>
          <a:off x="430214" y="1947654"/>
          <a:ext cx="7743825" cy="3794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05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648"/>
    </mc:Choice>
    <mc:Fallback xmlns="">
      <p:transition spd="slow" advTm="9564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t-IT" sz="3600" dirty="0"/>
              <a:t>ACCETTAZIONE DELLA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30213" y="1947655"/>
            <a:ext cx="7743825" cy="424204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Volontà delle parti attribuisce la giurisdizione ai giudici di uno Stato che non sarebbero altrimenti competenti: art. </a:t>
            </a:r>
            <a:r>
              <a:rPr lang="it-IT" sz="2800" dirty="0" err="1"/>
              <a:t>4</a:t>
            </a:r>
            <a:r>
              <a:rPr lang="it-IT" sz="2800" dirty="0"/>
              <a:t>, 1° </a:t>
            </a:r>
            <a:r>
              <a:rPr lang="it-IT" sz="2800" dirty="0" err="1"/>
              <a:t>co</a:t>
            </a:r>
            <a:r>
              <a:rPr lang="it-IT" sz="2800" dirty="0"/>
              <a:t>., l. 218/95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13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3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145"/>
    </mc:Choice>
    <mc:Fallback xmlns="">
      <p:transition spd="slow" advTm="1101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t-IT" sz="3600" dirty="0"/>
              <a:t>ACCETTAZIONE DELLA GIURISDIZIONE ITALIANA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30213" y="1947655"/>
          <a:ext cx="7743825" cy="4242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79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833"/>
    </mc:Choice>
    <mc:Fallback xmlns="">
      <p:transition spd="slow" advTm="10683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t-IT" sz="3600" dirty="0"/>
              <a:t>ACCETTAZIONE DELLA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/>
          </a:p>
          <a:p>
            <a:r>
              <a:rPr lang="it-IT" sz="2800" dirty="0"/>
              <a:t>Accettazione espressa</a:t>
            </a:r>
          </a:p>
          <a:p>
            <a:pPr lvl="1" algn="just"/>
            <a:r>
              <a:rPr lang="it-IT" sz="2800" dirty="0"/>
              <a:t>Valutazione della forma </a:t>
            </a:r>
            <a:r>
              <a:rPr lang="it-IT" sz="2800" b="1" dirty="0"/>
              <a:t>secondo la </a:t>
            </a:r>
            <a:r>
              <a:rPr lang="it-IT" sz="2800" b="1" dirty="0" err="1"/>
              <a:t>lex</a:t>
            </a:r>
            <a:r>
              <a:rPr lang="it-IT" sz="2800" b="1" dirty="0"/>
              <a:t> fori- </a:t>
            </a:r>
            <a:r>
              <a:rPr lang="it-IT" sz="2800" dirty="0"/>
              <a:t>del luogo in cui si trova il giudice cui si attribuisce giurisdizione</a:t>
            </a:r>
          </a:p>
          <a:p>
            <a:pPr lvl="1" algn="just"/>
            <a:r>
              <a:rPr lang="it-IT" sz="2800" dirty="0"/>
              <a:t>Nel caso di riconoscimento della decisione </a:t>
            </a:r>
            <a:r>
              <a:rPr lang="it-IT" sz="2800" dirty="0" err="1"/>
              <a:t>–</a:t>
            </a:r>
            <a:r>
              <a:rPr lang="it-IT" sz="2800" dirty="0"/>
              <a:t> valutazione secondo </a:t>
            </a:r>
            <a:r>
              <a:rPr lang="it-IT" sz="2800" b="1" dirty="0"/>
              <a:t>la legge del luogo in cui si riconosce la decisione</a:t>
            </a:r>
          </a:p>
          <a:p>
            <a:pPr lvl="1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15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417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547"/>
    </mc:Choice>
    <mc:Fallback xmlns="">
      <p:transition spd="slow" advTm="1095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t-IT" sz="3600" dirty="0"/>
              <a:t>ACCETTAZIONE DELLA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sz="2800" dirty="0"/>
              <a:t>Accettazione tacita</a:t>
            </a:r>
          </a:p>
          <a:p>
            <a:pPr lvl="1" algn="just"/>
            <a:r>
              <a:rPr lang="it-IT" sz="2800" b="1" dirty="0"/>
              <a:t>Problemi di coordinamento tra art. </a:t>
            </a:r>
            <a:r>
              <a:rPr lang="it-IT" sz="2800" b="1" dirty="0" err="1"/>
              <a:t>4</a:t>
            </a:r>
            <a:r>
              <a:rPr lang="it-IT" sz="2800" b="1" dirty="0"/>
              <a:t> e art. 11 l. 218/95 </a:t>
            </a:r>
            <a:r>
              <a:rPr lang="it-IT" sz="2800" b="1" dirty="0" err="1"/>
              <a:t>–</a:t>
            </a:r>
            <a:r>
              <a:rPr lang="it-IT" sz="2800" b="1" dirty="0"/>
              <a:t> </a:t>
            </a:r>
            <a:r>
              <a:rPr lang="it-IT" sz="2800" dirty="0"/>
              <a:t>in quale momento si perfeziona la accettazione tacita?</a:t>
            </a:r>
          </a:p>
          <a:p>
            <a:pPr lvl="1" algn="just"/>
            <a:r>
              <a:rPr lang="it-IT" sz="2800" dirty="0"/>
              <a:t>Soluzione: prevalenza dell’art. </a:t>
            </a:r>
            <a:r>
              <a:rPr lang="it-IT" sz="2800" dirty="0" err="1"/>
              <a:t>4</a:t>
            </a:r>
            <a:r>
              <a:rPr lang="it-IT" sz="2800" dirty="0"/>
              <a:t>: il difetto di giurisdizione </a:t>
            </a:r>
            <a:r>
              <a:rPr lang="it-IT" sz="2800" b="1" dirty="0"/>
              <a:t>deve essere eccepito nel primo atto difensivo </a:t>
            </a:r>
            <a:r>
              <a:rPr lang="it-IT" sz="2800" dirty="0" err="1"/>
              <a:t>affinchè</a:t>
            </a:r>
            <a:r>
              <a:rPr lang="it-IT" sz="2800" dirty="0"/>
              <a:t> non si configuri una proroga tacita </a:t>
            </a:r>
            <a:r>
              <a:rPr lang="it-IT" sz="2800" dirty="0" err="1"/>
              <a:t>–</a:t>
            </a:r>
            <a:r>
              <a:rPr lang="it-IT" sz="2800" dirty="0"/>
              <a:t> analogia con la </a:t>
            </a:r>
            <a:r>
              <a:rPr lang="it-IT" sz="2800" dirty="0" err="1"/>
              <a:t>Conv</a:t>
            </a:r>
            <a:r>
              <a:rPr lang="it-IT" sz="2800" dirty="0"/>
              <a:t>. </a:t>
            </a:r>
            <a:r>
              <a:rPr lang="it-IT" sz="2800" dirty="0" err="1"/>
              <a:t>Brux</a:t>
            </a:r>
            <a:r>
              <a:rPr lang="it-IT" sz="2800" dirty="0"/>
              <a:t>. </a:t>
            </a:r>
            <a:r>
              <a:rPr lang="it-IT" sz="2800" dirty="0" err="1"/>
              <a:t>–</a:t>
            </a:r>
            <a:r>
              <a:rPr lang="it-IT" sz="2800" dirty="0"/>
              <a:t> art. 18 </a:t>
            </a:r>
            <a:r>
              <a:rPr lang="it-IT" sz="2800" dirty="0" err="1"/>
              <a:t>–</a:t>
            </a:r>
            <a:r>
              <a:rPr lang="it-IT" sz="2800" dirty="0"/>
              <a:t> CGCE, 24.6.1981, </a:t>
            </a:r>
            <a:r>
              <a:rPr lang="it-IT" sz="2800" dirty="0" err="1"/>
              <a:t>Elefanten</a:t>
            </a:r>
            <a:endParaRPr lang="it-IT" sz="2800" dirty="0"/>
          </a:p>
          <a:p>
            <a:pPr lvl="1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16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547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7503"/>
    </mc:Choice>
    <mc:Fallback xmlns="">
      <p:transition spd="slow" advTm="2375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428521"/>
            <a:ext cx="7743825" cy="10712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t-IT" sz="3600" dirty="0"/>
              <a:t>ACCETTAZIONE DELLA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lvl="1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17</a:t>
            </a:fld>
            <a:endParaRPr lang="it-IT"/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8906A734-535F-DE4B-A60D-18E4FCD96E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706893"/>
              </p:ext>
            </p:extLst>
          </p:nvPr>
        </p:nvGraphicFramePr>
        <p:xfrm>
          <a:off x="1155032" y="1715566"/>
          <a:ext cx="6420517" cy="402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6456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88"/>
    </mc:Choice>
    <mc:Fallback xmlns="">
      <p:transition spd="slow" advTm="65388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1542" y="1584628"/>
            <a:ext cx="7377708" cy="4715199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Le parti manifestano la volontà di sottrarre la controversia alla giurisdizione italiana per sottoporla ad altra giurisdizione o arbitrato- art. 4,2° co. L. 218/95.</a:t>
            </a:r>
          </a:p>
          <a:p>
            <a:pPr algn="just"/>
            <a:r>
              <a:rPr lang="it-IT" sz="2800" dirty="0"/>
              <a:t>Novità nel sistema italiano di </a:t>
            </a:r>
            <a:r>
              <a:rPr lang="it-IT" sz="2800" dirty="0" err="1"/>
              <a:t>d.i.p.</a:t>
            </a:r>
            <a:r>
              <a:rPr lang="it-IT" sz="2800" dirty="0"/>
              <a:t> </a:t>
            </a:r>
            <a:r>
              <a:rPr lang="it-IT" sz="2800" dirty="0" err="1"/>
              <a:t>–</a:t>
            </a:r>
            <a:r>
              <a:rPr lang="it-IT" sz="2800" dirty="0"/>
              <a:t> confronto con </a:t>
            </a:r>
            <a:r>
              <a:rPr lang="it-IT" sz="2800" b="1" dirty="0"/>
              <a:t>art. 2 </a:t>
            </a:r>
            <a:r>
              <a:rPr lang="it-IT" sz="2800" b="1" dirty="0" err="1"/>
              <a:t>c.p.c.</a:t>
            </a:r>
            <a:r>
              <a:rPr lang="it-IT" sz="2800" b="1" dirty="0"/>
              <a:t> – inderogabilità della giurisdizione italiana</a:t>
            </a:r>
          </a:p>
          <a:p>
            <a:pPr algn="just"/>
            <a:r>
              <a:rPr lang="it-IT" sz="2800" dirty="0"/>
              <a:t>Inderogabilità della giurisdizione italiana e Convenzioni internazionali: art. 17 </a:t>
            </a:r>
            <a:r>
              <a:rPr lang="it-IT" sz="2800" dirty="0" err="1"/>
              <a:t>Conv</a:t>
            </a:r>
            <a:r>
              <a:rPr lang="it-IT" sz="2800" dirty="0"/>
              <a:t>. Bruxelles 1968 e </a:t>
            </a:r>
            <a:r>
              <a:rPr lang="it-IT" sz="2800" dirty="0" err="1"/>
              <a:t>Conv</a:t>
            </a:r>
            <a:r>
              <a:rPr lang="it-IT" sz="2800" dirty="0"/>
              <a:t>. NY 1958 sul riconoscimento e l’esecuzione delle decisioni arbitrali straniere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18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336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758"/>
    </mc:Choice>
    <mc:Fallback xmlns="">
      <p:transition spd="slow" advTm="1007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Ambito di applicazione dell’art. </a:t>
            </a:r>
            <a:r>
              <a:rPr lang="it-IT" sz="2800" dirty="0" err="1"/>
              <a:t>4</a:t>
            </a:r>
            <a:r>
              <a:rPr lang="it-IT" sz="2800" dirty="0"/>
              <a:t>, 2° </a:t>
            </a:r>
            <a:r>
              <a:rPr lang="it-IT" sz="2800" dirty="0" err="1"/>
              <a:t>co</a:t>
            </a:r>
            <a:r>
              <a:rPr lang="it-IT" sz="2800" dirty="0"/>
              <a:t>., l. 218/95 </a:t>
            </a:r>
            <a:r>
              <a:rPr lang="it-IT" sz="2800" dirty="0" err="1"/>
              <a:t>–</a:t>
            </a:r>
            <a:r>
              <a:rPr lang="it-IT" sz="2800" dirty="0"/>
              <a:t> ristretto dall’interrelazione di fonti internazionali ed europee</a:t>
            </a:r>
          </a:p>
          <a:p>
            <a:pPr algn="just"/>
            <a:r>
              <a:rPr lang="it-IT" sz="2800" dirty="0" err="1"/>
              <a:t>Conv</a:t>
            </a:r>
            <a:r>
              <a:rPr lang="it-IT" sz="2800" dirty="0"/>
              <a:t>. NY 1958 sul riconoscimento e l’esecuzione delle decisioni arbitrali straniere</a:t>
            </a:r>
          </a:p>
          <a:p>
            <a:pPr algn="just"/>
            <a:r>
              <a:rPr lang="it-IT" sz="2800" b="1" dirty="0"/>
              <a:t>Reg. Bruxelles I bis (art. 24): </a:t>
            </a:r>
            <a:r>
              <a:rPr lang="it-IT" sz="2800" dirty="0"/>
              <a:t>ad es. in caso di </a:t>
            </a:r>
            <a:r>
              <a:rPr lang="it-IT" sz="2800" b="1" u="sng" dirty="0"/>
              <a:t>competenze esclusive la deroga non può operare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19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797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325"/>
    </mc:Choice>
    <mc:Fallback xmlns="">
      <p:transition spd="slow" advTm="923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0200" y="342220"/>
            <a:ext cx="7682508" cy="1242409"/>
          </a:xfrm>
        </p:spPr>
        <p:txBody>
          <a:bodyPr>
            <a:normAutofit/>
          </a:bodyPr>
          <a:lstStyle/>
          <a:p>
            <a:pPr algn="just"/>
            <a:r>
              <a:rPr lang="it-IT" b="1" dirty="0"/>
              <a:t>GIURISDIZIONE E VOLONTA’ DELLE PARTI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Regole di procedura civile internazionale sono regole imperative: </a:t>
            </a:r>
            <a:r>
              <a:rPr lang="it-IT" sz="2800" i="1" dirty="0" err="1"/>
              <a:t>ius</a:t>
            </a:r>
            <a:r>
              <a:rPr lang="it-IT" sz="2800" i="1" dirty="0"/>
              <a:t> </a:t>
            </a:r>
            <a:r>
              <a:rPr lang="it-IT" sz="2800" i="1" dirty="0" err="1"/>
              <a:t>publicum</a:t>
            </a:r>
            <a:r>
              <a:rPr lang="it-IT" sz="2800" i="1" dirty="0"/>
              <a:t> </a:t>
            </a:r>
            <a:r>
              <a:rPr lang="it-IT" sz="2800" i="1" dirty="0" err="1"/>
              <a:t>privatorum</a:t>
            </a:r>
            <a:r>
              <a:rPr lang="it-IT" sz="2800" i="1" dirty="0"/>
              <a:t> </a:t>
            </a:r>
            <a:r>
              <a:rPr lang="it-IT" sz="2800" i="1" dirty="0" err="1"/>
              <a:t>pactis</a:t>
            </a:r>
            <a:r>
              <a:rPr lang="it-IT" sz="2800" i="1" dirty="0"/>
              <a:t> </a:t>
            </a:r>
            <a:r>
              <a:rPr lang="it-IT" sz="2800" i="1" dirty="0" err="1"/>
              <a:t>mutari</a:t>
            </a:r>
            <a:r>
              <a:rPr lang="it-IT" sz="2800" i="1" dirty="0"/>
              <a:t> non </a:t>
            </a:r>
            <a:r>
              <a:rPr lang="it-IT" sz="2800" i="1" dirty="0" err="1"/>
              <a:t>potest</a:t>
            </a:r>
            <a:endParaRPr lang="it-IT" sz="2800" i="1" dirty="0"/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Sono regole inderogabili ma modificabili?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575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3061"/>
    </mc:Choice>
    <mc:Fallback xmlns="">
      <p:transition spd="slow" advTm="1930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57411"/>
            <a:ext cx="7743825" cy="155642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CONVENZIONE DI NEW YORK DEL 1958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30214" y="1813840"/>
            <a:ext cx="7743825" cy="4485991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REGOLA VARI ASPETTI:</a:t>
            </a:r>
          </a:p>
          <a:p>
            <a:pPr lvl="1" algn="just"/>
            <a:r>
              <a:rPr lang="it-IT" sz="2400" dirty="0"/>
              <a:t>FORMA della CONVENZIONE ARBITRALE (Art. II):</a:t>
            </a:r>
          </a:p>
          <a:p>
            <a:pPr lvl="2" algn="just"/>
            <a:r>
              <a:rPr lang="it-IT" sz="2400" dirty="0"/>
              <a:t>SCRITTA (Art. II (1);</a:t>
            </a:r>
          </a:p>
          <a:p>
            <a:pPr lvl="2" algn="just"/>
            <a:r>
              <a:rPr lang="it-IT" sz="2400" dirty="0"/>
              <a:t>CLAUSOLA COMPROMISSORIA INSERITA IN UN CONTRATTO o un COMPROMESSO FIRMATI DALLE PARTI O CONTENUTI IN UNO SCAMBIO DI LETTERE O TELEGRAMMI (art. II (2)). – Risoluzione AG 16.7.2006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20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830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105"/>
    </mc:Choice>
    <mc:Fallback xmlns="">
      <p:transition spd="slow" advTm="1241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5" grpId="2" build="p"/>
      <p:bldP spid="5" grpId="3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57411"/>
            <a:ext cx="7743825" cy="155642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CONVENZIONI INTERNAZIONALI/CONV. NY 1958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30214" y="1813840"/>
            <a:ext cx="7743825" cy="4485991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REGOLA</a:t>
            </a:r>
          </a:p>
          <a:p>
            <a:pPr lvl="1" algn="just"/>
            <a:r>
              <a:rPr lang="it-IT" sz="2400" dirty="0"/>
              <a:t>riconoscimento e l’esecuzione di </a:t>
            </a:r>
            <a:r>
              <a:rPr lang="it-IT" sz="2400" b="1" dirty="0"/>
              <a:t>sentenze arbitrali </a:t>
            </a:r>
            <a:r>
              <a:rPr lang="it-IT" sz="2400" dirty="0"/>
              <a:t>straniere facilita il riconoscimento perché esclude la </a:t>
            </a:r>
            <a:r>
              <a:rPr lang="it-IT" sz="2400" b="1" i="1" dirty="0"/>
              <a:t>prova dell’exequatur</a:t>
            </a:r>
            <a:r>
              <a:rPr lang="it-IT" sz="2400" dirty="0"/>
              <a:t>; è la parte che contesta l’esecuzione a dimostrare i motivi per cui deve essere negato l’</a:t>
            </a:r>
            <a:r>
              <a:rPr lang="it-IT" sz="2400" b="1" i="1" dirty="0"/>
              <a:t>exequatur</a:t>
            </a:r>
            <a:r>
              <a:rPr lang="it-IT" sz="2400" dirty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21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78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649"/>
    </mc:Choice>
    <mc:Fallback xmlns="">
      <p:transition spd="slow" advTm="1046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5" grpId="2" build="p"/>
      <p:bldP spid="5" grpId="3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57411"/>
            <a:ext cx="7743825" cy="155642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CONVENZIONE DI N. Y. 1958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30214" y="1813840"/>
            <a:ext cx="7743825" cy="448599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RICONOSCIMENTO AGEVOLATO:</a:t>
            </a:r>
          </a:p>
          <a:p>
            <a:pPr lvl="1" algn="just"/>
            <a:r>
              <a:rPr lang="it-IT" sz="2800" dirty="0"/>
              <a:t>Parte interessata produce l’originale o una copia autentica della sentenza e della convenzione arbitrale con la traduzione giurata di tali documenti se redatti nella lingua diversa da quella del giudice dell’esecuzione (art. IV)  e può essere impedito il riconoscimento solo per una serie di motivi tassativamente previsti su eccezione o d’ufficio (art. V.1. e 2.):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22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809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503"/>
    </mc:Choice>
    <mc:Fallback xmlns="">
      <p:transition spd="slow" advTm="935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5" grpId="2" build="p"/>
      <p:bldP spid="5" grpId="3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57411"/>
            <a:ext cx="7743825" cy="155642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CONVENZIONE DI N. Y 1958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30214" y="1813840"/>
            <a:ext cx="7743825" cy="448599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Riserve:</a:t>
            </a:r>
          </a:p>
          <a:p>
            <a:pPr lvl="1" algn="just"/>
            <a:r>
              <a:rPr lang="it-IT" sz="2800" dirty="0"/>
              <a:t>Reciprocità: di regola si riconoscono in base al meccanismo della Convenzione tutte le sentenze che provengono da un paese diverso da quello in cui producono effetti, ma se vi è riserva di reciprocità allora solo per sentenze che provengono da Stato parte alla Convenzione (71 su 142 ratificanti)</a:t>
            </a:r>
          </a:p>
          <a:p>
            <a:pPr lvl="1" algn="just"/>
            <a:r>
              <a:rPr lang="it-IT" sz="2800" dirty="0"/>
              <a:t>Per rapporti di carattere commerciale secondo la l. nazionale (44 su 142)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1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5" grpId="2" build="p"/>
      <p:bldP spid="5" grpId="3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592138" y="1711325"/>
          <a:ext cx="7419975" cy="407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6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79"/>
    </mc:Choice>
    <mc:Fallback xmlns="">
      <p:transition spd="slow" advTm="50079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REQUISITI SOSTANZIALI</a:t>
            </a:r>
          </a:p>
          <a:p>
            <a:pPr lvl="1" algn="just"/>
            <a:r>
              <a:rPr lang="it-IT" sz="2800" dirty="0">
                <a:solidFill>
                  <a:srgbClr val="FF0000"/>
                </a:solidFill>
              </a:rPr>
              <a:t>CONTROVERSIA PER CUI SI DEROGA ALLA GIURISDIZIONE ITALIANA NON DEVE AVERE A OGGETTO DIRITTI INDISPONIBILI</a:t>
            </a:r>
          </a:p>
          <a:p>
            <a:pPr lvl="1"/>
            <a:r>
              <a:rPr lang="it-IT" sz="2800" dirty="0"/>
              <a:t>DEFINIZIONE?</a:t>
            </a:r>
          </a:p>
          <a:p>
            <a:pPr lvl="1" algn="just"/>
            <a:r>
              <a:rPr lang="it-IT" sz="2800" dirty="0"/>
              <a:t>ES.: NO DEROGA PER CONTROVERSIE SUI DIRITTI RELATIVI ALLO STATUS DELLA PERSONA: FILIAZIONE, ADOZIONE, MATRIMONIO, CAPACITA’ CITTADINANZA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25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077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195"/>
    </mc:Choice>
    <mc:Fallback xmlns="">
      <p:transition spd="slow" advTm="801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  <p:bldP spid="6" grpId="4" build="p"/>
      <p:bldP spid="6" grpId="5" build="p"/>
      <p:bldP spid="6" grpId="6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REQUISITI SOSTANZIALI</a:t>
            </a:r>
          </a:p>
          <a:p>
            <a:pPr lvl="1" algn="just"/>
            <a:r>
              <a:rPr lang="it-IT" sz="2800" dirty="0">
                <a:solidFill>
                  <a:srgbClr val="FF0000"/>
                </a:solidFill>
              </a:rPr>
              <a:t>DEROGA DEVE ESSERE RIVOLTA AD ATTRIBUIRE COMPETENZA A GIUDICE STRANIERO O AD ARBITRO E QUESTI GIUDICI NON DEVONO DECLINARE GIURISDIZIONE</a:t>
            </a:r>
          </a:p>
          <a:p>
            <a:pPr lvl="1"/>
            <a:r>
              <a:rPr lang="it-IT" sz="2800" dirty="0"/>
              <a:t>EVITARE VUOTO </a:t>
            </a:r>
            <a:r>
              <a:rPr lang="it-IT" sz="2800" dirty="0" err="1"/>
              <a:t>DI</a:t>
            </a:r>
            <a:r>
              <a:rPr lang="it-IT" sz="2800" dirty="0"/>
              <a:t> GIURISDIZIONE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26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53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50"/>
    </mc:Choice>
    <mc:Fallback xmlns="">
      <p:transition spd="slow" advTm="431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DEROGA ALLA GIURISDIZIONE ITALIANA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REQUISITI FORMALI</a:t>
            </a:r>
          </a:p>
          <a:p>
            <a:pPr lvl="1" algn="just"/>
            <a:r>
              <a:rPr lang="it-IT" sz="2800" dirty="0">
                <a:solidFill>
                  <a:srgbClr val="FF6600"/>
                </a:solidFill>
              </a:rPr>
              <a:t>FORMA SCRITTA AD PROBATIONEM</a:t>
            </a:r>
            <a:endParaRPr lang="it-IT" sz="2800" dirty="0"/>
          </a:p>
          <a:p>
            <a:pPr lvl="1"/>
            <a:r>
              <a:rPr lang="it-IT" sz="2800" dirty="0"/>
              <a:t>VALUTAZIONE SECONDO LA LEX FORI ITALIANA</a:t>
            </a:r>
          </a:p>
          <a:p>
            <a:pPr lvl="1" algn="just"/>
            <a:r>
              <a:rPr lang="it-IT" sz="2800" dirty="0"/>
              <a:t>PROBLEMA: APPLICABILITA’ </a:t>
            </a:r>
            <a:r>
              <a:rPr lang="it-IT" sz="2800" dirty="0" err="1"/>
              <a:t>DI</a:t>
            </a:r>
            <a:r>
              <a:rPr lang="it-IT" sz="2800" dirty="0"/>
              <a:t> </a:t>
            </a:r>
            <a:r>
              <a:rPr lang="it-IT" sz="2800" dirty="0" err="1"/>
              <a:t>ARTT</a:t>
            </a:r>
            <a:r>
              <a:rPr lang="it-IT" sz="2800" dirty="0"/>
              <a:t>. 1341, 2° CO., E 1342, 2° CO. Cc ? Corte Cost. 18.10.2000, n. 428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27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125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718"/>
    </mc:Choice>
    <mc:Fallback xmlns="">
      <p:transition spd="slow" advTm="507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  <p:bldP spid="6" grpId="4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it-IT" dirty="0"/>
              <a:t>SOVRAPPONIBILITA’ DI DIVERSE FIGURE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8D155A32-BA9A-B442-99B7-725CE52874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78463"/>
              </p:ext>
            </p:extLst>
          </p:nvPr>
        </p:nvGraphicFramePr>
        <p:xfrm>
          <a:off x="592138" y="1711325"/>
          <a:ext cx="7419975" cy="407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28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37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434"/>
    </mc:Choice>
    <mc:Fallback xmlns="">
      <p:transition spd="slow" advTm="9743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GIURISDIZIONE E VOLONTA’ DELLE PARTI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592138" y="1711325"/>
          <a:ext cx="7419975" cy="4078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27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073"/>
    </mc:Choice>
    <mc:Fallback xmlns="">
      <p:transition spd="slow" advTm="12407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GIURISDIZIONE E VOLONTA’ DELLE PARTI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84629"/>
            <a:ext cx="7707908" cy="42048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LA VOLONTA’  DELLE PARTI PUO’ INFLUIRE IN VARIO MODO SULLA GIURISDIZIONE.</a:t>
            </a:r>
          </a:p>
          <a:p>
            <a:pPr marL="514291" indent="-514291" algn="just">
              <a:buNone/>
            </a:pPr>
            <a:endParaRPr lang="it-IT" sz="2800" dirty="0"/>
          </a:p>
          <a:p>
            <a:pPr marL="514291" indent="-514291" algn="just">
              <a:buNone/>
            </a:pPr>
            <a:r>
              <a:rPr lang="it-IT" sz="2800" dirty="0"/>
              <a:t>FIGURA ≠: RINUNCIA AD OGNI AZIONE GIUDIZIARIA</a:t>
            </a:r>
          </a:p>
          <a:p>
            <a:pPr marL="514291" indent="-514291" algn="just">
              <a:buNone/>
            </a:pPr>
            <a:endParaRPr lang="it-IT" sz="2800" dirty="0"/>
          </a:p>
          <a:p>
            <a:pPr marL="514291" indent="-514291" algn="just">
              <a:buNone/>
            </a:pPr>
            <a:r>
              <a:rPr lang="it-IT" sz="2800" dirty="0"/>
              <a:t>FIGURA ≠: CONTUMACIA- decisione di non difendersi da parte di chi riceve regolare notifica ma sceglie liberamente di non costituirsi in giudizio.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4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742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218"/>
    </mc:Choice>
    <mc:Fallback xmlns="">
      <p:transition spd="slow" advTm="1342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GIURISDIZIONE E VOLONTA’ DELLE PARTI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Scelta del foro = criterio giuridico di giurisdizione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Determina qualche conseguenza sulla scelta della legge applicabile?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i="1" dirty="0"/>
              <a:t>Forum shopping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5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477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957"/>
    </mc:Choice>
    <mc:Fallback xmlns="">
      <p:transition spd="slow" advTm="1489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79400"/>
            <a:ext cx="7743825" cy="1396999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/>
              <a:t>3 MODELLI IN BASE A FONTI UE – NAZIONALI – INTERNAZIONALI - ACCETTAZIONE DEROGA E PROROGA DI GIURISDIZIONE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0214" y="1981200"/>
            <a:ext cx="7743825" cy="4318630"/>
          </a:xfrm>
        </p:spPr>
        <p:txBody>
          <a:bodyPr>
            <a:normAutofit/>
          </a:bodyPr>
          <a:lstStyle/>
          <a:p>
            <a:pPr marL="514291" indent="-514291" algn="just">
              <a:buAutoNum type="arabicParenR"/>
            </a:pPr>
            <a:r>
              <a:rPr lang="it-IT" sz="2800" dirty="0"/>
              <a:t>Parti convengono di attribuire </a:t>
            </a:r>
            <a:r>
              <a:rPr lang="it-IT" sz="2800" b="1" dirty="0"/>
              <a:t>la competenza a decidere di una controversia ai giudici di uno Stato che in base alle norme del proprio ordinamento </a:t>
            </a:r>
            <a:r>
              <a:rPr lang="it-IT" sz="2800" dirty="0"/>
              <a:t>non ha competenza in materia: </a:t>
            </a:r>
            <a:r>
              <a:rPr lang="it-IT" sz="2800" dirty="0">
                <a:solidFill>
                  <a:srgbClr val="FF0000"/>
                </a:solidFill>
              </a:rPr>
              <a:t>accettazione della giurisdizione</a:t>
            </a:r>
            <a:r>
              <a:rPr lang="it-IT" sz="2800" dirty="0"/>
              <a:t>;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6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8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444"/>
    </mc:Choice>
    <mc:Fallback xmlns="">
      <p:transition spd="slow" advTm="1054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228544"/>
            <a:ext cx="7743825" cy="124465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/>
              <a:t>3 MODELLI IN BASE A FONTI UE – NAZIONALI - INTERNAZIONALI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0214" y="1752600"/>
            <a:ext cx="7743825" cy="45472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2) Parti </a:t>
            </a:r>
            <a:r>
              <a:rPr lang="it-IT" sz="2800" b="1" dirty="0"/>
              <a:t>escludono la competenza esistente sulla base delle norme di un determinato ordinamento </a:t>
            </a:r>
            <a:r>
              <a:rPr lang="it-IT" sz="2800" dirty="0"/>
              <a:t>per sottoporre la controversia a arbitri o giudici stranieri: </a:t>
            </a:r>
            <a:r>
              <a:rPr lang="it-IT" sz="2800" b="1" dirty="0"/>
              <a:t>deroga alla giurisdizione</a:t>
            </a:r>
            <a:r>
              <a:rPr lang="it-IT" sz="2800" dirty="0"/>
              <a:t>;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7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798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610"/>
    </mc:Choice>
    <mc:Fallback xmlns="">
      <p:transition spd="slow" advTm="1016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0"/>
            <a:ext cx="7743825" cy="1473199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/>
              <a:t>3 MODELLI IN BASE A FONTI UE- NAZIONALI - INTERNAZIONALI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0214" y="1752600"/>
            <a:ext cx="7743825" cy="45472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3) Parti </a:t>
            </a:r>
            <a:r>
              <a:rPr lang="it-IT" sz="2800" b="1" dirty="0"/>
              <a:t>scelgono fra le competenze offerte da un determinato sistema</a:t>
            </a:r>
            <a:r>
              <a:rPr lang="it-IT" sz="2800" dirty="0"/>
              <a:t>, eliminandone alcune a favore di quella che per effetto della loro scelta diventa </a:t>
            </a:r>
            <a:r>
              <a:rPr lang="it-IT" sz="2800" b="1" dirty="0"/>
              <a:t>esclusiva:</a:t>
            </a:r>
            <a:r>
              <a:rPr lang="it-IT" sz="2800" dirty="0"/>
              <a:t> </a:t>
            </a:r>
            <a:r>
              <a:rPr lang="it-IT" sz="2800" b="1" dirty="0"/>
              <a:t>proroga di giurisdizione</a:t>
            </a:r>
            <a:r>
              <a:rPr lang="it-IT" sz="2800" dirty="0">
                <a:solidFill>
                  <a:srgbClr val="FFC000"/>
                </a:solidFill>
              </a:rPr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8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83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948"/>
    </mc:Choice>
    <mc:Fallback xmlns="">
      <p:transition spd="slow" advTm="1219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0214" y="304800"/>
            <a:ext cx="7743825" cy="1195019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just"/>
            <a:r>
              <a:rPr lang="it-IT" sz="3600" dirty="0"/>
              <a:t>ELEMENTI COMUNI A ACCETTAZIONE, DEROGA E PROROGA </a:t>
            </a:r>
            <a:r>
              <a:rPr lang="it-IT" sz="3600" dirty="0" err="1"/>
              <a:t>DI</a:t>
            </a:r>
            <a:r>
              <a:rPr lang="it-IT" sz="3600" dirty="0"/>
              <a:t> GIURISDIZIONE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291" indent="-514291" algn="just">
              <a:buFontTx/>
              <a:buChar char="-"/>
            </a:pPr>
            <a:r>
              <a:rPr lang="it-IT" sz="2800" dirty="0"/>
              <a:t>Sono </a:t>
            </a:r>
            <a:r>
              <a:rPr lang="it-IT" sz="2800" b="1" dirty="0"/>
              <a:t>“contratti giudiziari” </a:t>
            </a:r>
            <a:r>
              <a:rPr lang="it-IT" sz="2800" dirty="0"/>
              <a:t>ovvero contratti che producono effetti in materia di procedura e pertanto devono essere sottoposti alla </a:t>
            </a:r>
            <a:r>
              <a:rPr lang="it-IT" sz="2800" i="1" dirty="0" err="1">
                <a:solidFill>
                  <a:srgbClr val="FF0000"/>
                </a:solidFill>
              </a:rPr>
              <a:t>lex</a:t>
            </a:r>
            <a:r>
              <a:rPr lang="it-IT" sz="2800" i="1" dirty="0">
                <a:solidFill>
                  <a:srgbClr val="FF0000"/>
                </a:solidFill>
              </a:rPr>
              <a:t> fori </a:t>
            </a:r>
            <a:r>
              <a:rPr lang="it-IT" sz="2800" dirty="0"/>
              <a:t>dello Stato rispetto al quale producono i loro effetti: ad es. se è una deroga alla giurisdizione, la </a:t>
            </a:r>
            <a:r>
              <a:rPr lang="it-IT" sz="2800" i="1" dirty="0" err="1"/>
              <a:t>lex</a:t>
            </a:r>
            <a:r>
              <a:rPr lang="it-IT" sz="2800" i="1" dirty="0"/>
              <a:t> fori </a:t>
            </a:r>
            <a:r>
              <a:rPr lang="it-IT" sz="2800" dirty="0"/>
              <a:t> da considerare è quella dello Stato cui si sottrae la giurisdizione….</a:t>
            </a:r>
            <a:endParaRPr lang="it-IT" sz="2800" i="1" dirty="0"/>
          </a:p>
          <a:p>
            <a:pPr marL="514291" indent="-514291" algn="just">
              <a:buFontTx/>
              <a:buChar char="-"/>
            </a:pP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03B9-3BC4-0646-B3B0-54008A598299}" type="slidenum">
              <a:rPr lang="it-IT" smtClean="0"/>
              <a:pPr/>
              <a:t>9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994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230"/>
    </mc:Choice>
    <mc:Fallback xmlns="">
      <p:transition spd="slow" advTm="812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83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1.2|1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5.4|0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5.5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3290</TotalTime>
  <Words>1269</Words>
  <Application>Microsoft Macintosh PowerPoint</Application>
  <PresentationFormat>Personalizzato</PresentationFormat>
  <Paragraphs>137</Paragraphs>
  <Slides>28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di Office</vt:lpstr>
      <vt:lpstr>DIRITTO INTERNAZIONALE PRIVATO</vt:lpstr>
      <vt:lpstr>GIURISDIZIONE E VOLONTA’ DELLE PARTI</vt:lpstr>
      <vt:lpstr>GIURISDIZIONE E VOLONTA’ DELLE PARTI</vt:lpstr>
      <vt:lpstr>GIURISDIZIONE E VOLONTA’ DELLE PARTI</vt:lpstr>
      <vt:lpstr>GIURISDIZIONE E VOLONTA’ DELLE PARTI</vt:lpstr>
      <vt:lpstr>3 MODELLI IN BASE A FONTI UE – NAZIONALI – INTERNAZIONALI - ACCETTAZIONE DEROGA E PROROGA DI GIURISDIZIONE</vt:lpstr>
      <vt:lpstr>3 MODELLI IN BASE A FONTI UE – NAZIONALI - INTERNAZIONALI</vt:lpstr>
      <vt:lpstr>3 MODELLI IN BASE A FONTI UE- NAZIONALI - INTERNAZIONALI</vt:lpstr>
      <vt:lpstr>ELEMENTI COMUNI A ACCETTAZIONE, DEROGA E PROROGA DI GIURISDIZIONE</vt:lpstr>
      <vt:lpstr>ELEMENTI COMUNI A ACCETTAZIONE, DEROGA E PROROGA DI GIURISDIZIONE</vt:lpstr>
      <vt:lpstr>ACCETTAZIONE, DEROGA E PROROGA DI GIURISDIZIONE NEL SISTEMA ITALIANO</vt:lpstr>
      <vt:lpstr>ACCETTAZIONE, DEROGA E PROROGA DI GIURISDIZIONE NEL SISTEMA ITALIANO</vt:lpstr>
      <vt:lpstr>ACCETTAZIONE DELLA GIURISDIZIONE ITALIANA</vt:lpstr>
      <vt:lpstr>ACCETTAZIONE DELLA GIURISDIZIONE ITALIANA</vt:lpstr>
      <vt:lpstr>ACCETTAZIONE DELLA GIURISDIZIONE ITALIANA</vt:lpstr>
      <vt:lpstr>ACCETTAZIONE DELLA GIURISDIZIONE ITALIANA</vt:lpstr>
      <vt:lpstr>ACCETTAZIONE DELLA GIURISDIZIONE ITALIANA</vt:lpstr>
      <vt:lpstr>DEROGA ALLA GIURISDIZIONE ITALIANA</vt:lpstr>
      <vt:lpstr>DEROGA ALLA GIURISDIZIONE ITALIANA</vt:lpstr>
      <vt:lpstr>CONVENZIONE DI NEW YORK DEL 1958</vt:lpstr>
      <vt:lpstr>CONVENZIONI INTERNAZIONALI/CONV. NY 1958</vt:lpstr>
      <vt:lpstr>CONVENZIONE DI N. Y. 1958</vt:lpstr>
      <vt:lpstr>CONVENZIONE DI N. Y 1958</vt:lpstr>
      <vt:lpstr>DEROGA ALLA GIURISDIZIONE ITALIANA</vt:lpstr>
      <vt:lpstr>DEROGA ALLA GIURISDIZIONE ITALIANA</vt:lpstr>
      <vt:lpstr>DEROGA ALLA GIURISDIZIONE ITALIANA</vt:lpstr>
      <vt:lpstr>DEROGA ALLA GIURISDIZIONE ITALIANA</vt:lpstr>
      <vt:lpstr>SOVRAPPONIBILITA’ DI DIVERSE FIGURE</vt:lpstr>
    </vt:vector>
  </TitlesOfParts>
  <Company>HAL 9000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L’EFFICACIA DEL DIRITTO INTERNAZIONALE NEGLI ORDINAMENTI INTERNI</dc:title>
  <dc:creator>Giuseppe Sacco</dc:creator>
  <cp:lastModifiedBy>TONOLO SARA</cp:lastModifiedBy>
  <cp:revision>111</cp:revision>
  <dcterms:created xsi:type="dcterms:W3CDTF">2010-03-18T11:50:07Z</dcterms:created>
  <dcterms:modified xsi:type="dcterms:W3CDTF">2023-03-21T14:56:40Z</dcterms:modified>
</cp:coreProperties>
</file>