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4.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2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8"/>
  </p:notesMasterIdLst>
  <p:handoutMasterIdLst>
    <p:handoutMasterId r:id="rId29"/>
  </p:handoutMasterIdLst>
  <p:sldIdLst>
    <p:sldId id="256" r:id="rId2"/>
    <p:sldId id="381" r:id="rId3"/>
    <p:sldId id="384" r:id="rId4"/>
    <p:sldId id="387" r:id="rId5"/>
    <p:sldId id="388" r:id="rId6"/>
    <p:sldId id="399" r:id="rId7"/>
    <p:sldId id="416" r:id="rId8"/>
    <p:sldId id="412" r:id="rId9"/>
    <p:sldId id="413" r:id="rId10"/>
    <p:sldId id="414" r:id="rId11"/>
    <p:sldId id="415" r:id="rId12"/>
    <p:sldId id="417" r:id="rId13"/>
    <p:sldId id="418" r:id="rId14"/>
    <p:sldId id="419" r:id="rId15"/>
    <p:sldId id="420" r:id="rId16"/>
    <p:sldId id="421" r:id="rId17"/>
    <p:sldId id="403" r:id="rId18"/>
    <p:sldId id="422" r:id="rId19"/>
    <p:sldId id="423" r:id="rId20"/>
    <p:sldId id="424" r:id="rId21"/>
    <p:sldId id="401" r:id="rId22"/>
    <p:sldId id="425" r:id="rId23"/>
    <p:sldId id="426" r:id="rId24"/>
    <p:sldId id="406" r:id="rId25"/>
    <p:sldId id="407" r:id="rId26"/>
    <p:sldId id="408" r:id="rId27"/>
  </p:sldIdLst>
  <p:sldSz cx="8604250" cy="6427788"/>
  <p:notesSz cx="6858000" cy="9144000"/>
  <p:defaultTextStyle>
    <a:defPPr>
      <a:defRPr lang="it-IT"/>
    </a:defPPr>
    <a:lvl1pPr marL="0" algn="l" defTabSz="457147" rtl="0" eaLnBrk="1" latinLnBrk="0" hangingPunct="1">
      <a:defRPr sz="1800" kern="1200">
        <a:solidFill>
          <a:schemeClr val="tx1"/>
        </a:solidFill>
        <a:latin typeface="+mn-lt"/>
        <a:ea typeface="+mn-ea"/>
        <a:cs typeface="+mn-cs"/>
      </a:defRPr>
    </a:lvl1pPr>
    <a:lvl2pPr marL="457147" algn="l" defTabSz="457147" rtl="0" eaLnBrk="1" latinLnBrk="0" hangingPunct="1">
      <a:defRPr sz="1800" kern="1200">
        <a:solidFill>
          <a:schemeClr val="tx1"/>
        </a:solidFill>
        <a:latin typeface="+mn-lt"/>
        <a:ea typeface="+mn-ea"/>
        <a:cs typeface="+mn-cs"/>
      </a:defRPr>
    </a:lvl2pPr>
    <a:lvl3pPr marL="914295" algn="l" defTabSz="457147" rtl="0" eaLnBrk="1" latinLnBrk="0" hangingPunct="1">
      <a:defRPr sz="1800" kern="1200">
        <a:solidFill>
          <a:schemeClr val="tx1"/>
        </a:solidFill>
        <a:latin typeface="+mn-lt"/>
        <a:ea typeface="+mn-ea"/>
        <a:cs typeface="+mn-cs"/>
      </a:defRPr>
    </a:lvl3pPr>
    <a:lvl4pPr marL="1371442" algn="l" defTabSz="457147" rtl="0" eaLnBrk="1" latinLnBrk="0" hangingPunct="1">
      <a:defRPr sz="1800" kern="1200">
        <a:solidFill>
          <a:schemeClr val="tx1"/>
        </a:solidFill>
        <a:latin typeface="+mn-lt"/>
        <a:ea typeface="+mn-ea"/>
        <a:cs typeface="+mn-cs"/>
      </a:defRPr>
    </a:lvl4pPr>
    <a:lvl5pPr marL="1828590" algn="l" defTabSz="457147" rtl="0" eaLnBrk="1" latinLnBrk="0" hangingPunct="1">
      <a:defRPr sz="1800" kern="1200">
        <a:solidFill>
          <a:schemeClr val="tx1"/>
        </a:solidFill>
        <a:latin typeface="+mn-lt"/>
        <a:ea typeface="+mn-ea"/>
        <a:cs typeface="+mn-cs"/>
      </a:defRPr>
    </a:lvl5pPr>
    <a:lvl6pPr marL="2285737" algn="l" defTabSz="457147" rtl="0" eaLnBrk="1" latinLnBrk="0" hangingPunct="1">
      <a:defRPr sz="1800" kern="1200">
        <a:solidFill>
          <a:schemeClr val="tx1"/>
        </a:solidFill>
        <a:latin typeface="+mn-lt"/>
        <a:ea typeface="+mn-ea"/>
        <a:cs typeface="+mn-cs"/>
      </a:defRPr>
    </a:lvl6pPr>
    <a:lvl7pPr marL="2742884" algn="l" defTabSz="457147" rtl="0" eaLnBrk="1" latinLnBrk="0" hangingPunct="1">
      <a:defRPr sz="1800" kern="1200">
        <a:solidFill>
          <a:schemeClr val="tx1"/>
        </a:solidFill>
        <a:latin typeface="+mn-lt"/>
        <a:ea typeface="+mn-ea"/>
        <a:cs typeface="+mn-cs"/>
      </a:defRPr>
    </a:lvl7pPr>
    <a:lvl8pPr marL="3200032" algn="l" defTabSz="457147" rtl="0" eaLnBrk="1" latinLnBrk="0" hangingPunct="1">
      <a:defRPr sz="1800" kern="1200">
        <a:solidFill>
          <a:schemeClr val="tx1"/>
        </a:solidFill>
        <a:latin typeface="+mn-lt"/>
        <a:ea typeface="+mn-ea"/>
        <a:cs typeface="+mn-cs"/>
      </a:defRPr>
    </a:lvl8pPr>
    <a:lvl9pPr marL="3657179" algn="l" defTabSz="45714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25">
          <p15:clr>
            <a:srgbClr val="A4A3A4"/>
          </p15:clr>
        </p15:guide>
        <p15:guide id="2" pos="271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59F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66" autoAdjust="0"/>
    <p:restoredTop sz="93147" autoAdjust="0"/>
  </p:normalViewPr>
  <p:slideViewPr>
    <p:cSldViewPr snapToGrid="0" snapToObjects="1">
      <p:cViewPr varScale="1">
        <p:scale>
          <a:sx n="69" d="100"/>
          <a:sy n="69" d="100"/>
        </p:scale>
        <p:origin x="1000" y="184"/>
      </p:cViewPr>
      <p:guideLst>
        <p:guide orient="horz" pos="2025"/>
        <p:guide pos="271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0B07B1-A5ED-F740-94A5-C941B0861444}"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it-IT"/>
        </a:p>
      </dgm:t>
    </dgm:pt>
    <dgm:pt modelId="{107D04AF-E02E-7A43-8396-588BBF534EA6}">
      <dgm:prSet phldrT="[Testo]"/>
      <dgm:spPr/>
      <dgm:t>
        <a:bodyPr/>
        <a:lstStyle/>
        <a:p>
          <a:r>
            <a:rPr lang="it-IT" dirty="0"/>
            <a:t>VOLONTA’ DELLE PARTI</a:t>
          </a:r>
        </a:p>
      </dgm:t>
    </dgm:pt>
    <dgm:pt modelId="{502CC3C0-2DCF-2F4F-A217-286A00AB8BA7}" type="parTrans" cxnId="{E6E73D1A-B418-8446-9F79-B4849785859D}">
      <dgm:prSet/>
      <dgm:spPr/>
      <dgm:t>
        <a:bodyPr/>
        <a:lstStyle/>
        <a:p>
          <a:endParaRPr lang="it-IT"/>
        </a:p>
      </dgm:t>
    </dgm:pt>
    <dgm:pt modelId="{B10D5D07-3A5B-1C4A-9E8F-3F29A004EE69}" type="sibTrans" cxnId="{E6E73D1A-B418-8446-9F79-B4849785859D}">
      <dgm:prSet/>
      <dgm:spPr/>
      <dgm:t>
        <a:bodyPr/>
        <a:lstStyle/>
        <a:p>
          <a:endParaRPr lang="it-IT"/>
        </a:p>
      </dgm:t>
    </dgm:pt>
    <dgm:pt modelId="{131737F4-414A-7443-89AE-744AC3F530D1}">
      <dgm:prSet phldrT="[Testo]">
        <dgm:style>
          <a:lnRef idx="1">
            <a:schemeClr val="accent3"/>
          </a:lnRef>
          <a:fillRef idx="3">
            <a:schemeClr val="accent3"/>
          </a:fillRef>
          <a:effectRef idx="2">
            <a:schemeClr val="accent3"/>
          </a:effectRef>
          <a:fontRef idx="minor">
            <a:schemeClr val="lt1"/>
          </a:fontRef>
        </dgm:style>
      </dgm:prSet>
      <dgm:spPr/>
      <dgm:t>
        <a:bodyPr/>
        <a:lstStyle/>
        <a:p>
          <a:r>
            <a:rPr lang="it-IT" dirty="0"/>
            <a:t>ACCETTAZIONE DELLA GIURISDIZIONE </a:t>
          </a:r>
          <a:r>
            <a:rPr lang="it-IT" dirty="0" err="1"/>
            <a:t>–</a:t>
          </a:r>
          <a:r>
            <a:rPr lang="it-IT" dirty="0"/>
            <a:t> art. </a:t>
          </a:r>
          <a:r>
            <a:rPr lang="it-IT" dirty="0" err="1"/>
            <a:t>4</a:t>
          </a:r>
          <a:r>
            <a:rPr lang="it-IT" dirty="0"/>
            <a:t> l. 218/95</a:t>
          </a:r>
        </a:p>
      </dgm:t>
    </dgm:pt>
    <dgm:pt modelId="{9B2E84F6-C211-814C-9ED9-4D279EB7A64F}" type="parTrans" cxnId="{F7E6E49B-2359-6F4F-8717-86C972617981}">
      <dgm:prSet/>
      <dgm:spPr/>
      <dgm:t>
        <a:bodyPr/>
        <a:lstStyle/>
        <a:p>
          <a:endParaRPr lang="it-IT"/>
        </a:p>
      </dgm:t>
    </dgm:pt>
    <dgm:pt modelId="{D2C0F0FC-80F0-424E-BC08-F8F5120886DF}" type="sibTrans" cxnId="{F7E6E49B-2359-6F4F-8717-86C972617981}">
      <dgm:prSet/>
      <dgm:spPr/>
      <dgm:t>
        <a:bodyPr/>
        <a:lstStyle/>
        <a:p>
          <a:endParaRPr lang="it-IT"/>
        </a:p>
      </dgm:t>
    </dgm:pt>
    <dgm:pt modelId="{ECBCDBBE-0615-1146-A8E3-505F4EFD073B}">
      <dgm:prSet phldrT="[Testo]">
        <dgm:style>
          <a:lnRef idx="1">
            <a:schemeClr val="accent2"/>
          </a:lnRef>
          <a:fillRef idx="3">
            <a:schemeClr val="accent2"/>
          </a:fillRef>
          <a:effectRef idx="2">
            <a:schemeClr val="accent2"/>
          </a:effectRef>
          <a:fontRef idx="minor">
            <a:schemeClr val="lt1"/>
          </a:fontRef>
        </dgm:style>
      </dgm:prSet>
      <dgm:spPr/>
      <dgm:t>
        <a:bodyPr/>
        <a:lstStyle/>
        <a:p>
          <a:r>
            <a:rPr lang="it-IT" dirty="0"/>
            <a:t>DEROGA ALLA GIURISDIZIONE – ART. 4 l. 218/95</a:t>
          </a:r>
        </a:p>
      </dgm:t>
    </dgm:pt>
    <dgm:pt modelId="{5D37AC54-2037-AF48-B02E-75492901CC9A}" type="parTrans" cxnId="{C76BCCD5-B1F5-3E4C-B0BC-20CE8C35443F}">
      <dgm:prSet/>
      <dgm:spPr/>
      <dgm:t>
        <a:bodyPr/>
        <a:lstStyle/>
        <a:p>
          <a:endParaRPr lang="it-IT"/>
        </a:p>
      </dgm:t>
    </dgm:pt>
    <dgm:pt modelId="{148785FE-9E49-DA46-A2A9-9F17ABECC410}" type="sibTrans" cxnId="{C76BCCD5-B1F5-3E4C-B0BC-20CE8C35443F}">
      <dgm:prSet/>
      <dgm:spPr/>
      <dgm:t>
        <a:bodyPr/>
        <a:lstStyle/>
        <a:p>
          <a:endParaRPr lang="it-IT"/>
        </a:p>
      </dgm:t>
    </dgm:pt>
    <dgm:pt modelId="{34F383F1-F2DD-9743-BA8E-E79AD3B34538}">
      <dgm:prSet phldrT="[Testo]">
        <dgm:style>
          <a:lnRef idx="1">
            <a:schemeClr val="accent4"/>
          </a:lnRef>
          <a:fillRef idx="3">
            <a:schemeClr val="accent4"/>
          </a:fillRef>
          <a:effectRef idx="2">
            <a:schemeClr val="accent4"/>
          </a:effectRef>
          <a:fontRef idx="minor">
            <a:schemeClr val="lt1"/>
          </a:fontRef>
        </dgm:style>
      </dgm:prSet>
      <dgm:spPr/>
      <dgm:t>
        <a:bodyPr/>
        <a:lstStyle/>
        <a:p>
          <a:r>
            <a:rPr lang="it-IT"/>
            <a:t>PROROGA DI GIURISDIZIONE – art. 25 Reg BIbis  e artt. 12 RBIIbis</a:t>
          </a:r>
          <a:endParaRPr lang="it-IT" dirty="0"/>
        </a:p>
      </dgm:t>
    </dgm:pt>
    <dgm:pt modelId="{DCED76A9-2EDC-C04F-B939-5B9BF265D993}" type="parTrans" cxnId="{C413218F-3A92-2D41-8762-44CFF5E87E17}">
      <dgm:prSet/>
      <dgm:spPr/>
    </dgm:pt>
    <dgm:pt modelId="{193D4847-D973-C542-9E59-7F3566BF5D57}" type="sibTrans" cxnId="{C413218F-3A92-2D41-8762-44CFF5E87E17}">
      <dgm:prSet/>
      <dgm:spPr/>
    </dgm:pt>
    <dgm:pt modelId="{E41BC3C4-3138-2746-8C33-E4AB9D3D3E1A}" type="pres">
      <dgm:prSet presAssocID="{770B07B1-A5ED-F740-94A5-C941B0861444}" presName="hierChild1" presStyleCnt="0">
        <dgm:presLayoutVars>
          <dgm:chPref val="1"/>
          <dgm:dir/>
          <dgm:animOne val="branch"/>
          <dgm:animLvl val="lvl"/>
          <dgm:resizeHandles/>
        </dgm:presLayoutVars>
      </dgm:prSet>
      <dgm:spPr/>
    </dgm:pt>
    <dgm:pt modelId="{2170198A-7190-8042-B40C-AB866A22916D}" type="pres">
      <dgm:prSet presAssocID="{107D04AF-E02E-7A43-8396-588BBF534EA6}" presName="hierRoot1" presStyleCnt="0"/>
      <dgm:spPr/>
    </dgm:pt>
    <dgm:pt modelId="{205A13D4-D1B2-6D4E-92FA-283CC45046E7}" type="pres">
      <dgm:prSet presAssocID="{107D04AF-E02E-7A43-8396-588BBF534EA6}" presName="composite" presStyleCnt="0"/>
      <dgm:spPr/>
    </dgm:pt>
    <dgm:pt modelId="{7814F5EC-2A6A-F74A-B8F3-2BD489D5CD38}" type="pres">
      <dgm:prSet presAssocID="{107D04AF-E02E-7A43-8396-588BBF534EA6}" presName="background" presStyleLbl="node0" presStyleIdx="0" presStyleCnt="1"/>
      <dgm:spPr/>
    </dgm:pt>
    <dgm:pt modelId="{B63C3C51-A8D3-1445-9627-86D18911B0AC}" type="pres">
      <dgm:prSet presAssocID="{107D04AF-E02E-7A43-8396-588BBF534EA6}" presName="text" presStyleLbl="fgAcc0" presStyleIdx="0" presStyleCnt="1">
        <dgm:presLayoutVars>
          <dgm:chPref val="3"/>
        </dgm:presLayoutVars>
      </dgm:prSet>
      <dgm:spPr/>
    </dgm:pt>
    <dgm:pt modelId="{CF38FDB5-1E9C-6043-ADAB-57B0353DC1FE}" type="pres">
      <dgm:prSet presAssocID="{107D04AF-E02E-7A43-8396-588BBF534EA6}" presName="hierChild2" presStyleCnt="0"/>
      <dgm:spPr/>
    </dgm:pt>
    <dgm:pt modelId="{FC12EDCE-1E8A-124C-BAA7-D145B590AF0F}" type="pres">
      <dgm:prSet presAssocID="{9B2E84F6-C211-814C-9ED9-4D279EB7A64F}" presName="Name10" presStyleLbl="parChTrans1D2" presStyleIdx="0" presStyleCnt="3"/>
      <dgm:spPr/>
    </dgm:pt>
    <dgm:pt modelId="{8F1B3BA0-70AC-6A46-B8E2-CD09188CC600}" type="pres">
      <dgm:prSet presAssocID="{131737F4-414A-7443-89AE-744AC3F530D1}" presName="hierRoot2" presStyleCnt="0"/>
      <dgm:spPr/>
    </dgm:pt>
    <dgm:pt modelId="{4FDAE285-04AB-CD4A-9725-C0694070A4A5}" type="pres">
      <dgm:prSet presAssocID="{131737F4-414A-7443-89AE-744AC3F530D1}" presName="composite2" presStyleCnt="0"/>
      <dgm:spPr/>
    </dgm:pt>
    <dgm:pt modelId="{0233C5FB-6A29-1841-805C-4CB1A659FEA5}" type="pres">
      <dgm:prSet presAssocID="{131737F4-414A-7443-89AE-744AC3F530D1}" presName="background2" presStyleLbl="node2" presStyleIdx="0" presStyleCnt="3"/>
      <dgm:spPr/>
    </dgm:pt>
    <dgm:pt modelId="{EC1E9E8B-06E6-F84E-8572-5889366F7659}" type="pres">
      <dgm:prSet presAssocID="{131737F4-414A-7443-89AE-744AC3F530D1}" presName="text2" presStyleLbl="fgAcc2" presStyleIdx="0" presStyleCnt="3">
        <dgm:presLayoutVars>
          <dgm:chPref val="3"/>
        </dgm:presLayoutVars>
      </dgm:prSet>
      <dgm:spPr/>
    </dgm:pt>
    <dgm:pt modelId="{25831B91-030F-EC4B-9414-EFCF767B13BF}" type="pres">
      <dgm:prSet presAssocID="{131737F4-414A-7443-89AE-744AC3F530D1}" presName="hierChild3" presStyleCnt="0"/>
      <dgm:spPr/>
    </dgm:pt>
    <dgm:pt modelId="{87E52DDA-1078-F44F-9E3D-8019A2C586D4}" type="pres">
      <dgm:prSet presAssocID="{5D37AC54-2037-AF48-B02E-75492901CC9A}" presName="Name10" presStyleLbl="parChTrans1D2" presStyleIdx="1" presStyleCnt="3"/>
      <dgm:spPr/>
    </dgm:pt>
    <dgm:pt modelId="{F6570A44-ADAE-7C40-ABB3-80232B7D226F}" type="pres">
      <dgm:prSet presAssocID="{ECBCDBBE-0615-1146-A8E3-505F4EFD073B}" presName="hierRoot2" presStyleCnt="0"/>
      <dgm:spPr/>
    </dgm:pt>
    <dgm:pt modelId="{5CE752FC-ADE5-6D49-83E5-F0E5B295C52D}" type="pres">
      <dgm:prSet presAssocID="{ECBCDBBE-0615-1146-A8E3-505F4EFD073B}" presName="composite2" presStyleCnt="0"/>
      <dgm:spPr/>
    </dgm:pt>
    <dgm:pt modelId="{77CC51DB-3760-FF41-8152-5308008232C4}" type="pres">
      <dgm:prSet presAssocID="{ECBCDBBE-0615-1146-A8E3-505F4EFD073B}" presName="background2" presStyleLbl="node2" presStyleIdx="1" presStyleCnt="3"/>
      <dgm:spPr/>
    </dgm:pt>
    <dgm:pt modelId="{A1596472-13BC-F348-B034-32124B8AE073}" type="pres">
      <dgm:prSet presAssocID="{ECBCDBBE-0615-1146-A8E3-505F4EFD073B}" presName="text2" presStyleLbl="fgAcc2" presStyleIdx="1" presStyleCnt="3">
        <dgm:presLayoutVars>
          <dgm:chPref val="3"/>
        </dgm:presLayoutVars>
      </dgm:prSet>
      <dgm:spPr/>
    </dgm:pt>
    <dgm:pt modelId="{EED02E17-E4DF-EB42-ADDC-CB10CA7B0ACD}" type="pres">
      <dgm:prSet presAssocID="{ECBCDBBE-0615-1146-A8E3-505F4EFD073B}" presName="hierChild3" presStyleCnt="0"/>
      <dgm:spPr/>
    </dgm:pt>
    <dgm:pt modelId="{0D0301E6-9879-0B48-A9FC-E66209A132D8}" type="pres">
      <dgm:prSet presAssocID="{DCED76A9-2EDC-C04F-B939-5B9BF265D993}" presName="Name10" presStyleLbl="parChTrans1D2" presStyleIdx="2" presStyleCnt="3"/>
      <dgm:spPr/>
    </dgm:pt>
    <dgm:pt modelId="{D55A84C6-D292-EC4B-8CCC-10E6094788BD}" type="pres">
      <dgm:prSet presAssocID="{34F383F1-F2DD-9743-BA8E-E79AD3B34538}" presName="hierRoot2" presStyleCnt="0"/>
      <dgm:spPr/>
    </dgm:pt>
    <dgm:pt modelId="{8A86F845-4A98-2C48-9CC2-78B94AE546E6}" type="pres">
      <dgm:prSet presAssocID="{34F383F1-F2DD-9743-BA8E-E79AD3B34538}" presName="composite2" presStyleCnt="0"/>
      <dgm:spPr/>
    </dgm:pt>
    <dgm:pt modelId="{9FEE2BF3-E490-D541-8D9E-3C17EE34EE5C}" type="pres">
      <dgm:prSet presAssocID="{34F383F1-F2DD-9743-BA8E-E79AD3B34538}" presName="background2" presStyleLbl="node2" presStyleIdx="2" presStyleCnt="3"/>
      <dgm:spPr/>
    </dgm:pt>
    <dgm:pt modelId="{F6E4E2F0-AE4E-0043-A94D-026837F32101}" type="pres">
      <dgm:prSet presAssocID="{34F383F1-F2DD-9743-BA8E-E79AD3B34538}" presName="text2" presStyleLbl="fgAcc2" presStyleIdx="2" presStyleCnt="3">
        <dgm:presLayoutVars>
          <dgm:chPref val="3"/>
        </dgm:presLayoutVars>
      </dgm:prSet>
      <dgm:spPr/>
    </dgm:pt>
    <dgm:pt modelId="{4BF53997-B6DE-AC4B-8E10-B2D7FD01857D}" type="pres">
      <dgm:prSet presAssocID="{34F383F1-F2DD-9743-BA8E-E79AD3B34538}" presName="hierChild3" presStyleCnt="0"/>
      <dgm:spPr/>
    </dgm:pt>
  </dgm:ptLst>
  <dgm:cxnLst>
    <dgm:cxn modelId="{18C8AA08-0649-7643-B4DD-B28CE98F88C0}" type="presOf" srcId="{9B2E84F6-C211-814C-9ED9-4D279EB7A64F}" destId="{FC12EDCE-1E8A-124C-BAA7-D145B590AF0F}" srcOrd="0" destOrd="0" presId="urn:microsoft.com/office/officeart/2005/8/layout/hierarchy1"/>
    <dgm:cxn modelId="{E6E73D1A-B418-8446-9F79-B4849785859D}" srcId="{770B07B1-A5ED-F740-94A5-C941B0861444}" destId="{107D04AF-E02E-7A43-8396-588BBF534EA6}" srcOrd="0" destOrd="0" parTransId="{502CC3C0-2DCF-2F4F-A217-286A00AB8BA7}" sibTransId="{B10D5D07-3A5B-1C4A-9E8F-3F29A004EE69}"/>
    <dgm:cxn modelId="{43606F39-E72A-104A-BEE6-3185FC800DD6}" type="presOf" srcId="{107D04AF-E02E-7A43-8396-588BBF534EA6}" destId="{B63C3C51-A8D3-1445-9627-86D18911B0AC}" srcOrd="0" destOrd="0" presId="urn:microsoft.com/office/officeart/2005/8/layout/hierarchy1"/>
    <dgm:cxn modelId="{EAB62D4A-B3DE-8144-89E3-6D93704714A1}" type="presOf" srcId="{34F383F1-F2DD-9743-BA8E-E79AD3B34538}" destId="{F6E4E2F0-AE4E-0043-A94D-026837F32101}" srcOrd="0" destOrd="0" presId="urn:microsoft.com/office/officeart/2005/8/layout/hierarchy1"/>
    <dgm:cxn modelId="{A7B1408C-0264-B74E-BCDA-5AF4828E10CC}" type="presOf" srcId="{5D37AC54-2037-AF48-B02E-75492901CC9A}" destId="{87E52DDA-1078-F44F-9E3D-8019A2C586D4}" srcOrd="0" destOrd="0" presId="urn:microsoft.com/office/officeart/2005/8/layout/hierarchy1"/>
    <dgm:cxn modelId="{C413218F-3A92-2D41-8762-44CFF5E87E17}" srcId="{107D04AF-E02E-7A43-8396-588BBF534EA6}" destId="{34F383F1-F2DD-9743-BA8E-E79AD3B34538}" srcOrd="2" destOrd="0" parTransId="{DCED76A9-2EDC-C04F-B939-5B9BF265D993}" sibTransId="{193D4847-D973-C542-9E59-7F3566BF5D57}"/>
    <dgm:cxn modelId="{F7E6E49B-2359-6F4F-8717-86C972617981}" srcId="{107D04AF-E02E-7A43-8396-588BBF534EA6}" destId="{131737F4-414A-7443-89AE-744AC3F530D1}" srcOrd="0" destOrd="0" parTransId="{9B2E84F6-C211-814C-9ED9-4D279EB7A64F}" sibTransId="{D2C0F0FC-80F0-424E-BC08-F8F5120886DF}"/>
    <dgm:cxn modelId="{90620C9F-7088-5A43-A665-754F5B940B2B}" type="presOf" srcId="{ECBCDBBE-0615-1146-A8E3-505F4EFD073B}" destId="{A1596472-13BC-F348-B034-32124B8AE073}" srcOrd="0" destOrd="0" presId="urn:microsoft.com/office/officeart/2005/8/layout/hierarchy1"/>
    <dgm:cxn modelId="{24BA1DA8-853B-0D44-9B96-5B6B92E10349}" type="presOf" srcId="{131737F4-414A-7443-89AE-744AC3F530D1}" destId="{EC1E9E8B-06E6-F84E-8572-5889366F7659}" srcOrd="0" destOrd="0" presId="urn:microsoft.com/office/officeart/2005/8/layout/hierarchy1"/>
    <dgm:cxn modelId="{54D58BB4-C61A-1548-BAC1-F2F1E24A34DC}" type="presOf" srcId="{DCED76A9-2EDC-C04F-B939-5B9BF265D993}" destId="{0D0301E6-9879-0B48-A9FC-E66209A132D8}" srcOrd="0" destOrd="0" presId="urn:microsoft.com/office/officeart/2005/8/layout/hierarchy1"/>
    <dgm:cxn modelId="{C76BCCD5-B1F5-3E4C-B0BC-20CE8C35443F}" srcId="{107D04AF-E02E-7A43-8396-588BBF534EA6}" destId="{ECBCDBBE-0615-1146-A8E3-505F4EFD073B}" srcOrd="1" destOrd="0" parTransId="{5D37AC54-2037-AF48-B02E-75492901CC9A}" sibTransId="{148785FE-9E49-DA46-A2A9-9F17ABECC410}"/>
    <dgm:cxn modelId="{1A48B3E9-FC9B-B644-8FDB-81FC5F6DB5EB}" type="presOf" srcId="{770B07B1-A5ED-F740-94A5-C941B0861444}" destId="{E41BC3C4-3138-2746-8C33-E4AB9D3D3E1A}" srcOrd="0" destOrd="0" presId="urn:microsoft.com/office/officeart/2005/8/layout/hierarchy1"/>
    <dgm:cxn modelId="{95C7924A-56B6-C14C-A02A-78E128C26518}" type="presParOf" srcId="{E41BC3C4-3138-2746-8C33-E4AB9D3D3E1A}" destId="{2170198A-7190-8042-B40C-AB866A22916D}" srcOrd="0" destOrd="0" presId="urn:microsoft.com/office/officeart/2005/8/layout/hierarchy1"/>
    <dgm:cxn modelId="{14B2F659-A61A-6F4C-8E88-525577B9B86B}" type="presParOf" srcId="{2170198A-7190-8042-B40C-AB866A22916D}" destId="{205A13D4-D1B2-6D4E-92FA-283CC45046E7}" srcOrd="0" destOrd="0" presId="urn:microsoft.com/office/officeart/2005/8/layout/hierarchy1"/>
    <dgm:cxn modelId="{C524BE72-AE83-1343-AF2E-813A480D6D11}" type="presParOf" srcId="{205A13D4-D1B2-6D4E-92FA-283CC45046E7}" destId="{7814F5EC-2A6A-F74A-B8F3-2BD489D5CD38}" srcOrd="0" destOrd="0" presId="urn:microsoft.com/office/officeart/2005/8/layout/hierarchy1"/>
    <dgm:cxn modelId="{97B826CE-DAD0-BB45-948F-76A314E87374}" type="presParOf" srcId="{205A13D4-D1B2-6D4E-92FA-283CC45046E7}" destId="{B63C3C51-A8D3-1445-9627-86D18911B0AC}" srcOrd="1" destOrd="0" presId="urn:microsoft.com/office/officeart/2005/8/layout/hierarchy1"/>
    <dgm:cxn modelId="{6255232A-C78A-A144-A2FA-7898C9355F58}" type="presParOf" srcId="{2170198A-7190-8042-B40C-AB866A22916D}" destId="{CF38FDB5-1E9C-6043-ADAB-57B0353DC1FE}" srcOrd="1" destOrd="0" presId="urn:microsoft.com/office/officeart/2005/8/layout/hierarchy1"/>
    <dgm:cxn modelId="{C14BE6C5-2413-694B-B9DA-A6A04F524EB0}" type="presParOf" srcId="{CF38FDB5-1E9C-6043-ADAB-57B0353DC1FE}" destId="{FC12EDCE-1E8A-124C-BAA7-D145B590AF0F}" srcOrd="0" destOrd="0" presId="urn:microsoft.com/office/officeart/2005/8/layout/hierarchy1"/>
    <dgm:cxn modelId="{303030DE-A945-2849-82F4-07C681DA9FBA}" type="presParOf" srcId="{CF38FDB5-1E9C-6043-ADAB-57B0353DC1FE}" destId="{8F1B3BA0-70AC-6A46-B8E2-CD09188CC600}" srcOrd="1" destOrd="0" presId="urn:microsoft.com/office/officeart/2005/8/layout/hierarchy1"/>
    <dgm:cxn modelId="{83C7283E-BBE6-DF49-B0DC-1074E5179D1C}" type="presParOf" srcId="{8F1B3BA0-70AC-6A46-B8E2-CD09188CC600}" destId="{4FDAE285-04AB-CD4A-9725-C0694070A4A5}" srcOrd="0" destOrd="0" presId="urn:microsoft.com/office/officeart/2005/8/layout/hierarchy1"/>
    <dgm:cxn modelId="{C64CAAFB-9BF5-0C4C-8AA9-DCA5907C15F8}" type="presParOf" srcId="{4FDAE285-04AB-CD4A-9725-C0694070A4A5}" destId="{0233C5FB-6A29-1841-805C-4CB1A659FEA5}" srcOrd="0" destOrd="0" presId="urn:microsoft.com/office/officeart/2005/8/layout/hierarchy1"/>
    <dgm:cxn modelId="{24327A2B-29DA-114C-A617-0C3C1F9C6249}" type="presParOf" srcId="{4FDAE285-04AB-CD4A-9725-C0694070A4A5}" destId="{EC1E9E8B-06E6-F84E-8572-5889366F7659}" srcOrd="1" destOrd="0" presId="urn:microsoft.com/office/officeart/2005/8/layout/hierarchy1"/>
    <dgm:cxn modelId="{997CF9E4-EE08-B94B-8227-BABE4390032F}" type="presParOf" srcId="{8F1B3BA0-70AC-6A46-B8E2-CD09188CC600}" destId="{25831B91-030F-EC4B-9414-EFCF767B13BF}" srcOrd="1" destOrd="0" presId="urn:microsoft.com/office/officeart/2005/8/layout/hierarchy1"/>
    <dgm:cxn modelId="{C79D9C1F-0A34-9A4C-84DC-F6E4D977C9FC}" type="presParOf" srcId="{CF38FDB5-1E9C-6043-ADAB-57B0353DC1FE}" destId="{87E52DDA-1078-F44F-9E3D-8019A2C586D4}" srcOrd="2" destOrd="0" presId="urn:microsoft.com/office/officeart/2005/8/layout/hierarchy1"/>
    <dgm:cxn modelId="{6E18B596-F6B8-2141-ACC4-9FA5CEBE7FB2}" type="presParOf" srcId="{CF38FDB5-1E9C-6043-ADAB-57B0353DC1FE}" destId="{F6570A44-ADAE-7C40-ABB3-80232B7D226F}" srcOrd="3" destOrd="0" presId="urn:microsoft.com/office/officeart/2005/8/layout/hierarchy1"/>
    <dgm:cxn modelId="{6566EB56-327C-DE47-994E-A645E0A1362F}" type="presParOf" srcId="{F6570A44-ADAE-7C40-ABB3-80232B7D226F}" destId="{5CE752FC-ADE5-6D49-83E5-F0E5B295C52D}" srcOrd="0" destOrd="0" presId="urn:microsoft.com/office/officeart/2005/8/layout/hierarchy1"/>
    <dgm:cxn modelId="{8912521F-DFF4-174F-8113-FA8C479A5F3F}" type="presParOf" srcId="{5CE752FC-ADE5-6D49-83E5-F0E5B295C52D}" destId="{77CC51DB-3760-FF41-8152-5308008232C4}" srcOrd="0" destOrd="0" presId="urn:microsoft.com/office/officeart/2005/8/layout/hierarchy1"/>
    <dgm:cxn modelId="{B7741C39-BE25-4C41-84AA-CF9E6E53CCB9}" type="presParOf" srcId="{5CE752FC-ADE5-6D49-83E5-F0E5B295C52D}" destId="{A1596472-13BC-F348-B034-32124B8AE073}" srcOrd="1" destOrd="0" presId="urn:microsoft.com/office/officeart/2005/8/layout/hierarchy1"/>
    <dgm:cxn modelId="{D40FE87A-63CE-804D-AECD-441074034212}" type="presParOf" srcId="{F6570A44-ADAE-7C40-ABB3-80232B7D226F}" destId="{EED02E17-E4DF-EB42-ADDC-CB10CA7B0ACD}" srcOrd="1" destOrd="0" presId="urn:microsoft.com/office/officeart/2005/8/layout/hierarchy1"/>
    <dgm:cxn modelId="{DDAA64FE-EDBA-B948-A12B-D92CD08781B2}" type="presParOf" srcId="{CF38FDB5-1E9C-6043-ADAB-57B0353DC1FE}" destId="{0D0301E6-9879-0B48-A9FC-E66209A132D8}" srcOrd="4" destOrd="0" presId="urn:microsoft.com/office/officeart/2005/8/layout/hierarchy1"/>
    <dgm:cxn modelId="{852236B6-E70A-8948-8892-69630C23C275}" type="presParOf" srcId="{CF38FDB5-1E9C-6043-ADAB-57B0353DC1FE}" destId="{D55A84C6-D292-EC4B-8CCC-10E6094788BD}" srcOrd="5" destOrd="0" presId="urn:microsoft.com/office/officeart/2005/8/layout/hierarchy1"/>
    <dgm:cxn modelId="{47DFB0D5-4CE4-3E4E-A7B2-29D0DC6932A7}" type="presParOf" srcId="{D55A84C6-D292-EC4B-8CCC-10E6094788BD}" destId="{8A86F845-4A98-2C48-9CC2-78B94AE546E6}" srcOrd="0" destOrd="0" presId="urn:microsoft.com/office/officeart/2005/8/layout/hierarchy1"/>
    <dgm:cxn modelId="{6D1FC255-4EB4-7249-B671-D7FBE460D0DF}" type="presParOf" srcId="{8A86F845-4A98-2C48-9CC2-78B94AE546E6}" destId="{9FEE2BF3-E490-D541-8D9E-3C17EE34EE5C}" srcOrd="0" destOrd="0" presId="urn:microsoft.com/office/officeart/2005/8/layout/hierarchy1"/>
    <dgm:cxn modelId="{53351F4E-9AC9-BB42-A58B-05B9D4707985}" type="presParOf" srcId="{8A86F845-4A98-2C48-9CC2-78B94AE546E6}" destId="{F6E4E2F0-AE4E-0043-A94D-026837F32101}" srcOrd="1" destOrd="0" presId="urn:microsoft.com/office/officeart/2005/8/layout/hierarchy1"/>
    <dgm:cxn modelId="{9CD2E549-FF28-8A42-AC79-B38433F3E2DF}" type="presParOf" srcId="{D55A84C6-D292-EC4B-8CCC-10E6094788BD}" destId="{4BF53997-B6DE-AC4B-8E10-B2D7FD01857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C47804-95E8-6B45-A421-F6BCF3E255E2}" type="doc">
      <dgm:prSet loTypeId="urn:microsoft.com/office/officeart/2005/8/layout/hierarchy2" loCatId="" qsTypeId="urn:microsoft.com/office/officeart/2005/8/quickstyle/simple1" qsCatId="simple" csTypeId="urn:microsoft.com/office/officeart/2005/8/colors/accent1_2" csCatId="accent1" phldr="1"/>
      <dgm:spPr/>
      <dgm:t>
        <a:bodyPr/>
        <a:lstStyle/>
        <a:p>
          <a:endParaRPr lang="it-IT"/>
        </a:p>
      </dgm:t>
    </dgm:pt>
    <dgm:pt modelId="{182E8039-8C87-BC43-BF27-A5F0889A6026}">
      <dgm:prSet phldrT="[Testo]"/>
      <dgm:spPr>
        <a:solidFill>
          <a:schemeClr val="accent1">
            <a:lumMod val="20000"/>
            <a:lumOff val="80000"/>
          </a:schemeClr>
        </a:solidFill>
      </dgm:spPr>
      <dgm:t>
        <a:bodyPr/>
        <a:lstStyle/>
        <a:p>
          <a:r>
            <a:rPr lang="it-IT" dirty="0">
              <a:solidFill>
                <a:schemeClr val="bg1"/>
              </a:solidFill>
            </a:rPr>
            <a:t>PROROGA</a:t>
          </a:r>
        </a:p>
      </dgm:t>
    </dgm:pt>
    <dgm:pt modelId="{9186946F-EE9C-4849-A9A0-7CE3E28D0539}" type="parTrans" cxnId="{DBD8FD5B-C514-464A-9C29-3FB8CA1843BE}">
      <dgm:prSet/>
      <dgm:spPr/>
      <dgm:t>
        <a:bodyPr/>
        <a:lstStyle/>
        <a:p>
          <a:endParaRPr lang="it-IT"/>
        </a:p>
      </dgm:t>
    </dgm:pt>
    <dgm:pt modelId="{8BFB6FA8-BD61-4F43-BAE6-C5075C176D05}" type="sibTrans" cxnId="{DBD8FD5B-C514-464A-9C29-3FB8CA1843BE}">
      <dgm:prSet/>
      <dgm:spPr/>
      <dgm:t>
        <a:bodyPr/>
        <a:lstStyle/>
        <a:p>
          <a:endParaRPr lang="it-IT"/>
        </a:p>
      </dgm:t>
    </dgm:pt>
    <dgm:pt modelId="{2FC970EE-8FCD-2D4D-9D55-EE7CB0F55117}">
      <dgm:prSet phldrT="[Testo]"/>
      <dgm:spPr>
        <a:solidFill>
          <a:schemeClr val="accent1">
            <a:lumMod val="60000"/>
            <a:lumOff val="40000"/>
          </a:schemeClr>
        </a:solidFill>
      </dgm:spPr>
      <dgm:t>
        <a:bodyPr/>
        <a:lstStyle/>
        <a:p>
          <a:r>
            <a:rPr lang="it-IT" dirty="0">
              <a:solidFill>
                <a:schemeClr val="bg1"/>
              </a:solidFill>
            </a:rPr>
            <a:t>ESPRESSA</a:t>
          </a:r>
        </a:p>
      </dgm:t>
    </dgm:pt>
    <dgm:pt modelId="{B71DF0C6-73D5-6A49-B04A-069D748AA8DF}" type="parTrans" cxnId="{958D071F-76A3-1A44-9B31-7A2BFF7CDFEC}">
      <dgm:prSet/>
      <dgm:spPr/>
      <dgm:t>
        <a:bodyPr/>
        <a:lstStyle/>
        <a:p>
          <a:endParaRPr lang="it-IT"/>
        </a:p>
      </dgm:t>
    </dgm:pt>
    <dgm:pt modelId="{2F0EDD18-F237-704F-87D6-F6C0A3391719}" type="sibTrans" cxnId="{958D071F-76A3-1A44-9B31-7A2BFF7CDFEC}">
      <dgm:prSet/>
      <dgm:spPr/>
      <dgm:t>
        <a:bodyPr/>
        <a:lstStyle/>
        <a:p>
          <a:endParaRPr lang="it-IT"/>
        </a:p>
      </dgm:t>
    </dgm:pt>
    <dgm:pt modelId="{4432787A-E788-914A-8B3E-43DFB7626E10}">
      <dgm:prSet phldrT="[Testo]"/>
      <dgm:spPr/>
      <dgm:t>
        <a:bodyPr/>
        <a:lstStyle/>
        <a:p>
          <a:r>
            <a:rPr lang="it-IT" dirty="0">
              <a:solidFill>
                <a:schemeClr val="bg1"/>
              </a:solidFill>
            </a:rPr>
            <a:t>TACITA</a:t>
          </a:r>
        </a:p>
      </dgm:t>
    </dgm:pt>
    <dgm:pt modelId="{AC73DB84-CF72-9540-88F3-5A2921679BBA}" type="parTrans" cxnId="{9E63613E-2181-1440-B548-DCAF4071B090}">
      <dgm:prSet/>
      <dgm:spPr/>
      <dgm:t>
        <a:bodyPr/>
        <a:lstStyle/>
        <a:p>
          <a:endParaRPr lang="it-IT"/>
        </a:p>
      </dgm:t>
    </dgm:pt>
    <dgm:pt modelId="{763A6076-C402-DA4E-9CF8-88952E3BE023}" type="sibTrans" cxnId="{9E63613E-2181-1440-B548-DCAF4071B090}">
      <dgm:prSet/>
      <dgm:spPr/>
      <dgm:t>
        <a:bodyPr/>
        <a:lstStyle/>
        <a:p>
          <a:endParaRPr lang="it-IT"/>
        </a:p>
      </dgm:t>
    </dgm:pt>
    <dgm:pt modelId="{78AD03D3-F1F6-F24B-8049-3350D608E086}" type="pres">
      <dgm:prSet presAssocID="{5FC47804-95E8-6B45-A421-F6BCF3E255E2}" presName="diagram" presStyleCnt="0">
        <dgm:presLayoutVars>
          <dgm:chPref val="1"/>
          <dgm:dir/>
          <dgm:animOne val="branch"/>
          <dgm:animLvl val="lvl"/>
          <dgm:resizeHandles val="exact"/>
        </dgm:presLayoutVars>
      </dgm:prSet>
      <dgm:spPr/>
    </dgm:pt>
    <dgm:pt modelId="{7CDD27F6-C3B2-5944-9839-CC7E1C41E5DB}" type="pres">
      <dgm:prSet presAssocID="{182E8039-8C87-BC43-BF27-A5F0889A6026}" presName="root1" presStyleCnt="0"/>
      <dgm:spPr/>
    </dgm:pt>
    <dgm:pt modelId="{1FFF4C06-7FD0-E644-B204-F818C1E81425}" type="pres">
      <dgm:prSet presAssocID="{182E8039-8C87-BC43-BF27-A5F0889A6026}" presName="LevelOneTextNode" presStyleLbl="node0" presStyleIdx="0" presStyleCnt="1">
        <dgm:presLayoutVars>
          <dgm:chPref val="3"/>
        </dgm:presLayoutVars>
      </dgm:prSet>
      <dgm:spPr/>
    </dgm:pt>
    <dgm:pt modelId="{96697C3E-86AF-5E4E-B962-068241A51E74}" type="pres">
      <dgm:prSet presAssocID="{182E8039-8C87-BC43-BF27-A5F0889A6026}" presName="level2hierChild" presStyleCnt="0"/>
      <dgm:spPr/>
    </dgm:pt>
    <dgm:pt modelId="{F873BC55-A41B-034B-970E-62B4622447F2}" type="pres">
      <dgm:prSet presAssocID="{B71DF0C6-73D5-6A49-B04A-069D748AA8DF}" presName="conn2-1" presStyleLbl="parChTrans1D2" presStyleIdx="0" presStyleCnt="2"/>
      <dgm:spPr/>
    </dgm:pt>
    <dgm:pt modelId="{72FD0C79-828F-DD46-90E7-AB66E2982524}" type="pres">
      <dgm:prSet presAssocID="{B71DF0C6-73D5-6A49-B04A-069D748AA8DF}" presName="connTx" presStyleLbl="parChTrans1D2" presStyleIdx="0" presStyleCnt="2"/>
      <dgm:spPr/>
    </dgm:pt>
    <dgm:pt modelId="{C9D4B413-DD6D-6140-9119-72AD0EDA765C}" type="pres">
      <dgm:prSet presAssocID="{2FC970EE-8FCD-2D4D-9D55-EE7CB0F55117}" presName="root2" presStyleCnt="0"/>
      <dgm:spPr/>
    </dgm:pt>
    <dgm:pt modelId="{C77BC471-AAFA-6940-AB77-91FD5C2CE07E}" type="pres">
      <dgm:prSet presAssocID="{2FC970EE-8FCD-2D4D-9D55-EE7CB0F55117}" presName="LevelTwoTextNode" presStyleLbl="node2" presStyleIdx="0" presStyleCnt="2">
        <dgm:presLayoutVars>
          <dgm:chPref val="3"/>
        </dgm:presLayoutVars>
      </dgm:prSet>
      <dgm:spPr/>
    </dgm:pt>
    <dgm:pt modelId="{EDC52C6A-F8E6-EB4F-AE4E-B45087BE06B8}" type="pres">
      <dgm:prSet presAssocID="{2FC970EE-8FCD-2D4D-9D55-EE7CB0F55117}" presName="level3hierChild" presStyleCnt="0"/>
      <dgm:spPr/>
    </dgm:pt>
    <dgm:pt modelId="{E5128146-892E-D245-A64D-58AB680731FD}" type="pres">
      <dgm:prSet presAssocID="{AC73DB84-CF72-9540-88F3-5A2921679BBA}" presName="conn2-1" presStyleLbl="parChTrans1D2" presStyleIdx="1" presStyleCnt="2"/>
      <dgm:spPr/>
    </dgm:pt>
    <dgm:pt modelId="{C2531CD2-1BCD-3A48-990A-0DAFBAFFB2D9}" type="pres">
      <dgm:prSet presAssocID="{AC73DB84-CF72-9540-88F3-5A2921679BBA}" presName="connTx" presStyleLbl="parChTrans1D2" presStyleIdx="1" presStyleCnt="2"/>
      <dgm:spPr/>
    </dgm:pt>
    <dgm:pt modelId="{908D6ECA-1F2B-554F-8E39-4CBF07D72AEC}" type="pres">
      <dgm:prSet presAssocID="{4432787A-E788-914A-8B3E-43DFB7626E10}" presName="root2" presStyleCnt="0"/>
      <dgm:spPr/>
    </dgm:pt>
    <dgm:pt modelId="{16741EEC-F60C-4D47-ADF6-0A29398EFF5B}" type="pres">
      <dgm:prSet presAssocID="{4432787A-E788-914A-8B3E-43DFB7626E10}" presName="LevelTwoTextNode" presStyleLbl="node2" presStyleIdx="1" presStyleCnt="2">
        <dgm:presLayoutVars>
          <dgm:chPref val="3"/>
        </dgm:presLayoutVars>
      </dgm:prSet>
      <dgm:spPr/>
    </dgm:pt>
    <dgm:pt modelId="{A92CD4D2-B761-9340-A435-C97570E5CD4F}" type="pres">
      <dgm:prSet presAssocID="{4432787A-E788-914A-8B3E-43DFB7626E10}" presName="level3hierChild" presStyleCnt="0"/>
      <dgm:spPr/>
    </dgm:pt>
  </dgm:ptLst>
  <dgm:cxnLst>
    <dgm:cxn modelId="{958D071F-76A3-1A44-9B31-7A2BFF7CDFEC}" srcId="{182E8039-8C87-BC43-BF27-A5F0889A6026}" destId="{2FC970EE-8FCD-2D4D-9D55-EE7CB0F55117}" srcOrd="0" destOrd="0" parTransId="{B71DF0C6-73D5-6A49-B04A-069D748AA8DF}" sibTransId="{2F0EDD18-F237-704F-87D6-F6C0A3391719}"/>
    <dgm:cxn modelId="{F7A25E30-7583-474B-B7F9-FC3992DF4A27}" type="presOf" srcId="{B71DF0C6-73D5-6A49-B04A-069D748AA8DF}" destId="{F873BC55-A41B-034B-970E-62B4622447F2}" srcOrd="0" destOrd="0" presId="urn:microsoft.com/office/officeart/2005/8/layout/hierarchy2"/>
    <dgm:cxn modelId="{1DE40834-D126-D64C-BA8A-A5172432481B}" type="presOf" srcId="{5FC47804-95E8-6B45-A421-F6BCF3E255E2}" destId="{78AD03D3-F1F6-F24B-8049-3350D608E086}" srcOrd="0" destOrd="0" presId="urn:microsoft.com/office/officeart/2005/8/layout/hierarchy2"/>
    <dgm:cxn modelId="{47EB1035-711E-2B4F-8122-5F7676FA497D}" type="presOf" srcId="{AC73DB84-CF72-9540-88F3-5A2921679BBA}" destId="{C2531CD2-1BCD-3A48-990A-0DAFBAFFB2D9}" srcOrd="1" destOrd="0" presId="urn:microsoft.com/office/officeart/2005/8/layout/hierarchy2"/>
    <dgm:cxn modelId="{9E63613E-2181-1440-B548-DCAF4071B090}" srcId="{182E8039-8C87-BC43-BF27-A5F0889A6026}" destId="{4432787A-E788-914A-8B3E-43DFB7626E10}" srcOrd="1" destOrd="0" parTransId="{AC73DB84-CF72-9540-88F3-5A2921679BBA}" sibTransId="{763A6076-C402-DA4E-9CF8-88952E3BE023}"/>
    <dgm:cxn modelId="{DBD8FD5B-C514-464A-9C29-3FB8CA1843BE}" srcId="{5FC47804-95E8-6B45-A421-F6BCF3E255E2}" destId="{182E8039-8C87-BC43-BF27-A5F0889A6026}" srcOrd="0" destOrd="0" parTransId="{9186946F-EE9C-4849-A9A0-7CE3E28D0539}" sibTransId="{8BFB6FA8-BD61-4F43-BAE6-C5075C176D05}"/>
    <dgm:cxn modelId="{FA96638E-7725-BC45-9675-7D9593D33DDE}" type="presOf" srcId="{AC73DB84-CF72-9540-88F3-5A2921679BBA}" destId="{E5128146-892E-D245-A64D-58AB680731FD}" srcOrd="0" destOrd="0" presId="urn:microsoft.com/office/officeart/2005/8/layout/hierarchy2"/>
    <dgm:cxn modelId="{79C03FC3-CAEB-484A-9CD6-F703E99550B7}" type="presOf" srcId="{2FC970EE-8FCD-2D4D-9D55-EE7CB0F55117}" destId="{C77BC471-AAFA-6940-AB77-91FD5C2CE07E}" srcOrd="0" destOrd="0" presId="urn:microsoft.com/office/officeart/2005/8/layout/hierarchy2"/>
    <dgm:cxn modelId="{70CF0AD9-6693-D04D-ADE6-3FD1EC56C9F1}" type="presOf" srcId="{4432787A-E788-914A-8B3E-43DFB7626E10}" destId="{16741EEC-F60C-4D47-ADF6-0A29398EFF5B}" srcOrd="0" destOrd="0" presId="urn:microsoft.com/office/officeart/2005/8/layout/hierarchy2"/>
    <dgm:cxn modelId="{F1AE15ED-9E5D-2C4A-B5F5-6CDA09500A19}" type="presOf" srcId="{182E8039-8C87-BC43-BF27-A5F0889A6026}" destId="{1FFF4C06-7FD0-E644-B204-F818C1E81425}" srcOrd="0" destOrd="0" presId="urn:microsoft.com/office/officeart/2005/8/layout/hierarchy2"/>
    <dgm:cxn modelId="{C65812F4-3F24-8B41-80E9-B54F927172BF}" type="presOf" srcId="{B71DF0C6-73D5-6A49-B04A-069D748AA8DF}" destId="{72FD0C79-828F-DD46-90E7-AB66E2982524}" srcOrd="1" destOrd="0" presId="urn:microsoft.com/office/officeart/2005/8/layout/hierarchy2"/>
    <dgm:cxn modelId="{32BD7C53-6702-3C4C-8116-BE87BCD3FCB5}" type="presParOf" srcId="{78AD03D3-F1F6-F24B-8049-3350D608E086}" destId="{7CDD27F6-C3B2-5944-9839-CC7E1C41E5DB}" srcOrd="0" destOrd="0" presId="urn:microsoft.com/office/officeart/2005/8/layout/hierarchy2"/>
    <dgm:cxn modelId="{D0FC6A57-7D63-164A-8854-315403C74023}" type="presParOf" srcId="{7CDD27F6-C3B2-5944-9839-CC7E1C41E5DB}" destId="{1FFF4C06-7FD0-E644-B204-F818C1E81425}" srcOrd="0" destOrd="0" presId="urn:microsoft.com/office/officeart/2005/8/layout/hierarchy2"/>
    <dgm:cxn modelId="{843A640B-9F8E-0C42-9A98-882ED88C2DB4}" type="presParOf" srcId="{7CDD27F6-C3B2-5944-9839-CC7E1C41E5DB}" destId="{96697C3E-86AF-5E4E-B962-068241A51E74}" srcOrd="1" destOrd="0" presId="urn:microsoft.com/office/officeart/2005/8/layout/hierarchy2"/>
    <dgm:cxn modelId="{00332D51-DA87-8C45-9410-DB0E7391FF52}" type="presParOf" srcId="{96697C3E-86AF-5E4E-B962-068241A51E74}" destId="{F873BC55-A41B-034B-970E-62B4622447F2}" srcOrd="0" destOrd="0" presId="urn:microsoft.com/office/officeart/2005/8/layout/hierarchy2"/>
    <dgm:cxn modelId="{39756953-C533-3649-BD52-6132209186BD}" type="presParOf" srcId="{F873BC55-A41B-034B-970E-62B4622447F2}" destId="{72FD0C79-828F-DD46-90E7-AB66E2982524}" srcOrd="0" destOrd="0" presId="urn:microsoft.com/office/officeart/2005/8/layout/hierarchy2"/>
    <dgm:cxn modelId="{E8255D4D-6050-4146-BFCC-EEE487D52B4B}" type="presParOf" srcId="{96697C3E-86AF-5E4E-B962-068241A51E74}" destId="{C9D4B413-DD6D-6140-9119-72AD0EDA765C}" srcOrd="1" destOrd="0" presId="urn:microsoft.com/office/officeart/2005/8/layout/hierarchy2"/>
    <dgm:cxn modelId="{B3D8144F-3073-FF42-8071-D9612499D592}" type="presParOf" srcId="{C9D4B413-DD6D-6140-9119-72AD0EDA765C}" destId="{C77BC471-AAFA-6940-AB77-91FD5C2CE07E}" srcOrd="0" destOrd="0" presId="urn:microsoft.com/office/officeart/2005/8/layout/hierarchy2"/>
    <dgm:cxn modelId="{4F42C1DE-C929-CC47-8288-14F6E2713D7C}" type="presParOf" srcId="{C9D4B413-DD6D-6140-9119-72AD0EDA765C}" destId="{EDC52C6A-F8E6-EB4F-AE4E-B45087BE06B8}" srcOrd="1" destOrd="0" presId="urn:microsoft.com/office/officeart/2005/8/layout/hierarchy2"/>
    <dgm:cxn modelId="{18F0629F-5585-FF40-91B1-E4A9BFA59E65}" type="presParOf" srcId="{96697C3E-86AF-5E4E-B962-068241A51E74}" destId="{E5128146-892E-D245-A64D-58AB680731FD}" srcOrd="2" destOrd="0" presId="urn:microsoft.com/office/officeart/2005/8/layout/hierarchy2"/>
    <dgm:cxn modelId="{8CCE10B6-127A-0C49-AAD0-4223904A7E5F}" type="presParOf" srcId="{E5128146-892E-D245-A64D-58AB680731FD}" destId="{C2531CD2-1BCD-3A48-990A-0DAFBAFFB2D9}" srcOrd="0" destOrd="0" presId="urn:microsoft.com/office/officeart/2005/8/layout/hierarchy2"/>
    <dgm:cxn modelId="{103B36E9-F8F3-2E49-9F7C-540565A24777}" type="presParOf" srcId="{96697C3E-86AF-5E4E-B962-068241A51E74}" destId="{908D6ECA-1F2B-554F-8E39-4CBF07D72AEC}" srcOrd="3" destOrd="0" presId="urn:microsoft.com/office/officeart/2005/8/layout/hierarchy2"/>
    <dgm:cxn modelId="{0AC05870-2DF5-3740-A4E3-52B23D037FBA}" type="presParOf" srcId="{908D6ECA-1F2B-554F-8E39-4CBF07D72AEC}" destId="{16741EEC-F60C-4D47-ADF6-0A29398EFF5B}" srcOrd="0" destOrd="0" presId="urn:microsoft.com/office/officeart/2005/8/layout/hierarchy2"/>
    <dgm:cxn modelId="{F039DA69-820E-7A49-B667-5F43D40F874E}" type="presParOf" srcId="{908D6ECA-1F2B-554F-8E39-4CBF07D72AEC}" destId="{A92CD4D2-B761-9340-A435-C97570E5CD4F}"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6778CE5-088C-0841-8000-3BA2E43C458B}"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it-IT"/>
        </a:p>
      </dgm:t>
    </dgm:pt>
    <dgm:pt modelId="{C1C9B4C2-217E-AB4B-BC6D-44BD82EF03F1}">
      <dgm:prSet phldrT="[Testo]"/>
      <dgm:spPr/>
      <dgm:t>
        <a:bodyPr/>
        <a:lstStyle/>
        <a:p>
          <a:r>
            <a:rPr lang="it-IT" dirty="0"/>
            <a:t>FORMA DELLA PROROGA</a:t>
          </a:r>
        </a:p>
      </dgm:t>
    </dgm:pt>
    <dgm:pt modelId="{F2031BF2-F50D-9B40-ACBA-0BDD4BD87E55}" type="parTrans" cxnId="{B18AD9AC-91AB-0A42-8D1A-1473FB3F8133}">
      <dgm:prSet/>
      <dgm:spPr/>
      <dgm:t>
        <a:bodyPr/>
        <a:lstStyle/>
        <a:p>
          <a:endParaRPr lang="it-IT"/>
        </a:p>
      </dgm:t>
    </dgm:pt>
    <dgm:pt modelId="{42244BEA-AAB8-E848-9C5B-EA93C2A1908D}" type="sibTrans" cxnId="{B18AD9AC-91AB-0A42-8D1A-1473FB3F8133}">
      <dgm:prSet/>
      <dgm:spPr/>
      <dgm:t>
        <a:bodyPr/>
        <a:lstStyle/>
        <a:p>
          <a:endParaRPr lang="it-IT"/>
        </a:p>
      </dgm:t>
    </dgm:pt>
    <dgm:pt modelId="{38F43681-F279-8C47-B8F7-92A53A8AF071}">
      <dgm:prSet phldrT="[Testo]"/>
      <dgm:spPr/>
      <dgm:t>
        <a:bodyPr/>
        <a:lstStyle/>
        <a:p>
          <a:r>
            <a:rPr lang="it-IT" dirty="0"/>
            <a:t>ESPRESSA</a:t>
          </a:r>
        </a:p>
      </dgm:t>
    </dgm:pt>
    <dgm:pt modelId="{80310A43-6235-BF48-B570-F95163BE4AC7}" type="parTrans" cxnId="{5D7A9E3C-C9DD-4E48-80E8-5E8B43EDFC74}">
      <dgm:prSet/>
      <dgm:spPr/>
      <dgm:t>
        <a:bodyPr/>
        <a:lstStyle/>
        <a:p>
          <a:endParaRPr lang="it-IT"/>
        </a:p>
      </dgm:t>
    </dgm:pt>
    <dgm:pt modelId="{D5678672-3EB7-044B-A227-A2B502959E7A}" type="sibTrans" cxnId="{5D7A9E3C-C9DD-4E48-80E8-5E8B43EDFC74}">
      <dgm:prSet/>
      <dgm:spPr/>
      <dgm:t>
        <a:bodyPr/>
        <a:lstStyle/>
        <a:p>
          <a:endParaRPr lang="it-IT"/>
        </a:p>
      </dgm:t>
    </dgm:pt>
    <dgm:pt modelId="{94A67117-06E9-8A4C-90EA-BFFA06B49DEC}">
      <dgm:prSet phldrT="[Testo]"/>
      <dgm:spPr/>
      <dgm:t>
        <a:bodyPr/>
        <a:lstStyle/>
        <a:p>
          <a:r>
            <a:rPr lang="it-IT" dirty="0"/>
            <a:t>ART. 17 CB</a:t>
          </a:r>
        </a:p>
      </dgm:t>
    </dgm:pt>
    <dgm:pt modelId="{BC76441E-EDEE-4841-83AA-A884C820A265}" type="parTrans" cxnId="{800141B1-6656-1245-83AC-81A3327AF9F2}">
      <dgm:prSet/>
      <dgm:spPr/>
      <dgm:t>
        <a:bodyPr/>
        <a:lstStyle/>
        <a:p>
          <a:endParaRPr lang="it-IT"/>
        </a:p>
      </dgm:t>
    </dgm:pt>
    <dgm:pt modelId="{754804E2-9E93-D441-80EA-40D54FCB0453}" type="sibTrans" cxnId="{800141B1-6656-1245-83AC-81A3327AF9F2}">
      <dgm:prSet/>
      <dgm:spPr/>
      <dgm:t>
        <a:bodyPr/>
        <a:lstStyle/>
        <a:p>
          <a:endParaRPr lang="it-IT"/>
        </a:p>
      </dgm:t>
    </dgm:pt>
    <dgm:pt modelId="{3887D9F8-F6C5-0947-9853-E9DC5A5EBA2A}">
      <dgm:prSet phldrT="[Testo]"/>
      <dgm:spPr/>
      <dgm:t>
        <a:bodyPr/>
        <a:lstStyle/>
        <a:p>
          <a:r>
            <a:rPr lang="it-IT" dirty="0"/>
            <a:t>ART. 25 </a:t>
          </a:r>
          <a:r>
            <a:rPr lang="it-IT" dirty="0" err="1"/>
            <a:t>RBIbis</a:t>
          </a:r>
          <a:r>
            <a:rPr lang="it-IT" dirty="0"/>
            <a:t> – f. scritta anche mezzi elettronici</a:t>
          </a:r>
        </a:p>
      </dgm:t>
    </dgm:pt>
    <dgm:pt modelId="{439ED498-E23E-054F-A52B-34F7DF4207C1}" type="parTrans" cxnId="{A34DCE8D-DCB0-164B-9FA8-BC259C5ABE9B}">
      <dgm:prSet/>
      <dgm:spPr/>
      <dgm:t>
        <a:bodyPr/>
        <a:lstStyle/>
        <a:p>
          <a:endParaRPr lang="it-IT"/>
        </a:p>
      </dgm:t>
    </dgm:pt>
    <dgm:pt modelId="{9A6E6926-9E2D-0B4D-BD96-1AE9F8B29FA9}" type="sibTrans" cxnId="{A34DCE8D-DCB0-164B-9FA8-BC259C5ABE9B}">
      <dgm:prSet/>
      <dgm:spPr/>
      <dgm:t>
        <a:bodyPr/>
        <a:lstStyle/>
        <a:p>
          <a:endParaRPr lang="it-IT"/>
        </a:p>
      </dgm:t>
    </dgm:pt>
    <dgm:pt modelId="{F845F606-73A0-CD4A-AB25-FE71EE73C28F}">
      <dgm:prSet phldrT="[Testo]"/>
      <dgm:spPr/>
      <dgm:t>
        <a:bodyPr/>
        <a:lstStyle/>
        <a:p>
          <a:r>
            <a:rPr lang="it-IT" dirty="0"/>
            <a:t>TACITA</a:t>
          </a:r>
        </a:p>
      </dgm:t>
    </dgm:pt>
    <dgm:pt modelId="{769E1698-70AD-F941-9062-5800B043838C}" type="parTrans" cxnId="{D691DF07-520C-3447-A24C-F4D6E7D09E7D}">
      <dgm:prSet/>
      <dgm:spPr/>
      <dgm:t>
        <a:bodyPr/>
        <a:lstStyle/>
        <a:p>
          <a:endParaRPr lang="it-IT"/>
        </a:p>
      </dgm:t>
    </dgm:pt>
    <dgm:pt modelId="{DDD34864-F78E-B747-B961-AACA1FB18F2D}" type="sibTrans" cxnId="{D691DF07-520C-3447-A24C-F4D6E7D09E7D}">
      <dgm:prSet/>
      <dgm:spPr/>
      <dgm:t>
        <a:bodyPr/>
        <a:lstStyle/>
        <a:p>
          <a:endParaRPr lang="it-IT"/>
        </a:p>
      </dgm:t>
    </dgm:pt>
    <dgm:pt modelId="{30759783-B3C8-FC4D-BFFF-847CDF14F06B}">
      <dgm:prSet phldrT="[Testo]"/>
      <dgm:spPr/>
      <dgm:t>
        <a:bodyPr/>
        <a:lstStyle/>
        <a:p>
          <a:r>
            <a:rPr lang="it-IT" dirty="0"/>
            <a:t>Art. 18 CB</a:t>
          </a:r>
        </a:p>
      </dgm:t>
    </dgm:pt>
    <dgm:pt modelId="{A9C5D4DD-1380-CE4A-87A0-78DFC2789CE3}" type="parTrans" cxnId="{2B205DB0-4489-9740-BBBD-9728629E67A7}">
      <dgm:prSet/>
      <dgm:spPr/>
      <dgm:t>
        <a:bodyPr/>
        <a:lstStyle/>
        <a:p>
          <a:endParaRPr lang="it-IT"/>
        </a:p>
      </dgm:t>
    </dgm:pt>
    <dgm:pt modelId="{912E2A64-5517-314B-86AA-FA811432A83B}" type="sibTrans" cxnId="{2B205DB0-4489-9740-BBBD-9728629E67A7}">
      <dgm:prSet/>
      <dgm:spPr/>
      <dgm:t>
        <a:bodyPr/>
        <a:lstStyle/>
        <a:p>
          <a:endParaRPr lang="it-IT"/>
        </a:p>
      </dgm:t>
    </dgm:pt>
    <dgm:pt modelId="{58A7F09A-D3E1-C74B-B51E-CE7A9236816B}">
      <dgm:prSet phldrT="[Testo]"/>
      <dgm:spPr/>
      <dgm:t>
        <a:bodyPr/>
        <a:lstStyle/>
        <a:p>
          <a:r>
            <a:rPr lang="it-IT" dirty="0"/>
            <a:t>ART. 26 </a:t>
          </a:r>
          <a:r>
            <a:rPr lang="it-IT" dirty="0" err="1"/>
            <a:t>RBIbis</a:t>
          </a:r>
          <a:endParaRPr lang="it-IT" dirty="0"/>
        </a:p>
      </dgm:t>
    </dgm:pt>
    <dgm:pt modelId="{29FEFCFD-2691-DF4A-803F-54AD249C87F2}" type="parTrans" cxnId="{FFF95FEE-72A6-3442-B0F9-9B92F5D69A7B}">
      <dgm:prSet/>
      <dgm:spPr/>
    </dgm:pt>
    <dgm:pt modelId="{31962424-DA69-0940-B34B-94740B2764A2}" type="sibTrans" cxnId="{FFF95FEE-72A6-3442-B0F9-9B92F5D69A7B}">
      <dgm:prSet/>
      <dgm:spPr/>
    </dgm:pt>
    <dgm:pt modelId="{AB24A5E6-705B-2E40-9D3B-A17E94FCCB22}" type="pres">
      <dgm:prSet presAssocID="{06778CE5-088C-0841-8000-3BA2E43C458B}" presName="hierChild1" presStyleCnt="0">
        <dgm:presLayoutVars>
          <dgm:chPref val="1"/>
          <dgm:dir/>
          <dgm:animOne val="branch"/>
          <dgm:animLvl val="lvl"/>
          <dgm:resizeHandles/>
        </dgm:presLayoutVars>
      </dgm:prSet>
      <dgm:spPr/>
    </dgm:pt>
    <dgm:pt modelId="{D5A00EFE-B558-4F4F-8604-0B42BFE394C3}" type="pres">
      <dgm:prSet presAssocID="{C1C9B4C2-217E-AB4B-BC6D-44BD82EF03F1}" presName="hierRoot1" presStyleCnt="0"/>
      <dgm:spPr/>
    </dgm:pt>
    <dgm:pt modelId="{8CC4844F-E901-1D43-96F2-1BA8C9AE91D8}" type="pres">
      <dgm:prSet presAssocID="{C1C9B4C2-217E-AB4B-BC6D-44BD82EF03F1}" presName="composite" presStyleCnt="0"/>
      <dgm:spPr/>
    </dgm:pt>
    <dgm:pt modelId="{E4A2BB16-C274-124F-8F83-103AE81B27AA}" type="pres">
      <dgm:prSet presAssocID="{C1C9B4C2-217E-AB4B-BC6D-44BD82EF03F1}" presName="background" presStyleLbl="node0" presStyleIdx="0" presStyleCnt="1"/>
      <dgm:spPr/>
    </dgm:pt>
    <dgm:pt modelId="{50207C7C-5C33-284B-85BB-51D75EA53ECB}" type="pres">
      <dgm:prSet presAssocID="{C1C9B4C2-217E-AB4B-BC6D-44BD82EF03F1}" presName="text" presStyleLbl="fgAcc0" presStyleIdx="0" presStyleCnt="1">
        <dgm:presLayoutVars>
          <dgm:chPref val="3"/>
        </dgm:presLayoutVars>
      </dgm:prSet>
      <dgm:spPr/>
    </dgm:pt>
    <dgm:pt modelId="{46FC51A5-2FF9-D641-8FD4-B9EE5E20DD9A}" type="pres">
      <dgm:prSet presAssocID="{C1C9B4C2-217E-AB4B-BC6D-44BD82EF03F1}" presName="hierChild2" presStyleCnt="0"/>
      <dgm:spPr/>
    </dgm:pt>
    <dgm:pt modelId="{957FEF4E-7FD5-5C41-A5CC-CF0086F96725}" type="pres">
      <dgm:prSet presAssocID="{80310A43-6235-BF48-B570-F95163BE4AC7}" presName="Name10" presStyleLbl="parChTrans1D2" presStyleIdx="0" presStyleCnt="2"/>
      <dgm:spPr/>
    </dgm:pt>
    <dgm:pt modelId="{B4B9DFAA-CF05-EC4F-812F-580103D0C882}" type="pres">
      <dgm:prSet presAssocID="{38F43681-F279-8C47-B8F7-92A53A8AF071}" presName="hierRoot2" presStyleCnt="0"/>
      <dgm:spPr/>
    </dgm:pt>
    <dgm:pt modelId="{59F34250-F977-8842-8E12-2C7BF805F8C5}" type="pres">
      <dgm:prSet presAssocID="{38F43681-F279-8C47-B8F7-92A53A8AF071}" presName="composite2" presStyleCnt="0"/>
      <dgm:spPr/>
    </dgm:pt>
    <dgm:pt modelId="{96610894-96F7-BB4C-8867-64F98F0C1ADD}" type="pres">
      <dgm:prSet presAssocID="{38F43681-F279-8C47-B8F7-92A53A8AF071}" presName="background2" presStyleLbl="node2" presStyleIdx="0" presStyleCnt="2"/>
      <dgm:spPr/>
    </dgm:pt>
    <dgm:pt modelId="{D2694E93-86FD-5949-8326-2428BBC1AE6F}" type="pres">
      <dgm:prSet presAssocID="{38F43681-F279-8C47-B8F7-92A53A8AF071}" presName="text2" presStyleLbl="fgAcc2" presStyleIdx="0" presStyleCnt="2">
        <dgm:presLayoutVars>
          <dgm:chPref val="3"/>
        </dgm:presLayoutVars>
      </dgm:prSet>
      <dgm:spPr/>
    </dgm:pt>
    <dgm:pt modelId="{A483CECE-8128-AC41-83FF-94EF56692729}" type="pres">
      <dgm:prSet presAssocID="{38F43681-F279-8C47-B8F7-92A53A8AF071}" presName="hierChild3" presStyleCnt="0"/>
      <dgm:spPr/>
    </dgm:pt>
    <dgm:pt modelId="{58A29210-EE14-1345-8ECF-FD32C8DB7069}" type="pres">
      <dgm:prSet presAssocID="{BC76441E-EDEE-4841-83AA-A884C820A265}" presName="Name17" presStyleLbl="parChTrans1D3" presStyleIdx="0" presStyleCnt="4"/>
      <dgm:spPr/>
    </dgm:pt>
    <dgm:pt modelId="{FE907ECB-6D1C-C14D-ADB6-688BB8A72E1A}" type="pres">
      <dgm:prSet presAssocID="{94A67117-06E9-8A4C-90EA-BFFA06B49DEC}" presName="hierRoot3" presStyleCnt="0"/>
      <dgm:spPr/>
    </dgm:pt>
    <dgm:pt modelId="{AF1F7168-9AA2-EF43-AB5B-188A1C39AA9F}" type="pres">
      <dgm:prSet presAssocID="{94A67117-06E9-8A4C-90EA-BFFA06B49DEC}" presName="composite3" presStyleCnt="0"/>
      <dgm:spPr/>
    </dgm:pt>
    <dgm:pt modelId="{6A0F3352-7734-E74D-A5B8-EFDEF65D4134}" type="pres">
      <dgm:prSet presAssocID="{94A67117-06E9-8A4C-90EA-BFFA06B49DEC}" presName="background3" presStyleLbl="node3" presStyleIdx="0" presStyleCnt="4"/>
      <dgm:spPr/>
    </dgm:pt>
    <dgm:pt modelId="{CF42EDCB-55D7-0444-AF96-1D48B25C7D5E}" type="pres">
      <dgm:prSet presAssocID="{94A67117-06E9-8A4C-90EA-BFFA06B49DEC}" presName="text3" presStyleLbl="fgAcc3" presStyleIdx="0" presStyleCnt="4">
        <dgm:presLayoutVars>
          <dgm:chPref val="3"/>
        </dgm:presLayoutVars>
      </dgm:prSet>
      <dgm:spPr/>
    </dgm:pt>
    <dgm:pt modelId="{4494D19A-7E4B-924E-825C-8487B2649D61}" type="pres">
      <dgm:prSet presAssocID="{94A67117-06E9-8A4C-90EA-BFFA06B49DEC}" presName="hierChild4" presStyleCnt="0"/>
      <dgm:spPr/>
    </dgm:pt>
    <dgm:pt modelId="{199C8D2A-DEBB-5745-AF30-02CEF17AF939}" type="pres">
      <dgm:prSet presAssocID="{439ED498-E23E-054F-A52B-34F7DF4207C1}" presName="Name17" presStyleLbl="parChTrans1D3" presStyleIdx="1" presStyleCnt="4"/>
      <dgm:spPr/>
    </dgm:pt>
    <dgm:pt modelId="{C6DA7CBA-41D5-EC47-A8A2-1CCB6164A8E2}" type="pres">
      <dgm:prSet presAssocID="{3887D9F8-F6C5-0947-9853-E9DC5A5EBA2A}" presName="hierRoot3" presStyleCnt="0"/>
      <dgm:spPr/>
    </dgm:pt>
    <dgm:pt modelId="{36F6FC8F-B407-364C-873C-BDCD19A1B0ED}" type="pres">
      <dgm:prSet presAssocID="{3887D9F8-F6C5-0947-9853-E9DC5A5EBA2A}" presName="composite3" presStyleCnt="0"/>
      <dgm:spPr/>
    </dgm:pt>
    <dgm:pt modelId="{FFEFC55E-DB89-004F-979F-DA7D59B5D6B1}" type="pres">
      <dgm:prSet presAssocID="{3887D9F8-F6C5-0947-9853-E9DC5A5EBA2A}" presName="background3" presStyleLbl="node3" presStyleIdx="1" presStyleCnt="4"/>
      <dgm:spPr/>
    </dgm:pt>
    <dgm:pt modelId="{BB6AA509-0A6B-5A43-817B-B884A4B50DC8}" type="pres">
      <dgm:prSet presAssocID="{3887D9F8-F6C5-0947-9853-E9DC5A5EBA2A}" presName="text3" presStyleLbl="fgAcc3" presStyleIdx="1" presStyleCnt="4">
        <dgm:presLayoutVars>
          <dgm:chPref val="3"/>
        </dgm:presLayoutVars>
      </dgm:prSet>
      <dgm:spPr/>
    </dgm:pt>
    <dgm:pt modelId="{276E6299-C81E-D44A-9007-E13FFE474894}" type="pres">
      <dgm:prSet presAssocID="{3887D9F8-F6C5-0947-9853-E9DC5A5EBA2A}" presName="hierChild4" presStyleCnt="0"/>
      <dgm:spPr/>
    </dgm:pt>
    <dgm:pt modelId="{8EC0C792-27FF-2645-AAB9-C3B1FFF9A225}" type="pres">
      <dgm:prSet presAssocID="{769E1698-70AD-F941-9062-5800B043838C}" presName="Name10" presStyleLbl="parChTrans1D2" presStyleIdx="1" presStyleCnt="2"/>
      <dgm:spPr/>
    </dgm:pt>
    <dgm:pt modelId="{8B76EAE5-DFA1-C14C-AB1B-84AA221DE46A}" type="pres">
      <dgm:prSet presAssocID="{F845F606-73A0-CD4A-AB25-FE71EE73C28F}" presName="hierRoot2" presStyleCnt="0"/>
      <dgm:spPr/>
    </dgm:pt>
    <dgm:pt modelId="{B60E7A05-AA17-6249-A553-A8E0CD22BE47}" type="pres">
      <dgm:prSet presAssocID="{F845F606-73A0-CD4A-AB25-FE71EE73C28F}" presName="composite2" presStyleCnt="0"/>
      <dgm:spPr/>
    </dgm:pt>
    <dgm:pt modelId="{BB96EEB3-B37A-D647-A31A-C5C0BF9A57F4}" type="pres">
      <dgm:prSet presAssocID="{F845F606-73A0-CD4A-AB25-FE71EE73C28F}" presName="background2" presStyleLbl="node2" presStyleIdx="1" presStyleCnt="2"/>
      <dgm:spPr/>
    </dgm:pt>
    <dgm:pt modelId="{2F830F65-EF27-2647-8AB1-5FF5D19241C1}" type="pres">
      <dgm:prSet presAssocID="{F845F606-73A0-CD4A-AB25-FE71EE73C28F}" presName="text2" presStyleLbl="fgAcc2" presStyleIdx="1" presStyleCnt="2">
        <dgm:presLayoutVars>
          <dgm:chPref val="3"/>
        </dgm:presLayoutVars>
      </dgm:prSet>
      <dgm:spPr/>
    </dgm:pt>
    <dgm:pt modelId="{8A145C38-C06A-3546-BE5F-7BEE46979ECF}" type="pres">
      <dgm:prSet presAssocID="{F845F606-73A0-CD4A-AB25-FE71EE73C28F}" presName="hierChild3" presStyleCnt="0"/>
      <dgm:spPr/>
    </dgm:pt>
    <dgm:pt modelId="{DE6920FB-3AA9-2141-875A-5C30EAFC1BAB}" type="pres">
      <dgm:prSet presAssocID="{A9C5D4DD-1380-CE4A-87A0-78DFC2789CE3}" presName="Name17" presStyleLbl="parChTrans1D3" presStyleIdx="2" presStyleCnt="4"/>
      <dgm:spPr/>
    </dgm:pt>
    <dgm:pt modelId="{AC0BAACF-F80A-6442-978A-9F5691D5FC0D}" type="pres">
      <dgm:prSet presAssocID="{30759783-B3C8-FC4D-BFFF-847CDF14F06B}" presName="hierRoot3" presStyleCnt="0"/>
      <dgm:spPr/>
    </dgm:pt>
    <dgm:pt modelId="{095DF201-2B80-C243-8D21-4DCC30A1C7A3}" type="pres">
      <dgm:prSet presAssocID="{30759783-B3C8-FC4D-BFFF-847CDF14F06B}" presName="composite3" presStyleCnt="0"/>
      <dgm:spPr/>
    </dgm:pt>
    <dgm:pt modelId="{C9CCBE3C-9BD6-B743-AD21-8EC5F17D8E60}" type="pres">
      <dgm:prSet presAssocID="{30759783-B3C8-FC4D-BFFF-847CDF14F06B}" presName="background3" presStyleLbl="node3" presStyleIdx="2" presStyleCnt="4"/>
      <dgm:spPr/>
    </dgm:pt>
    <dgm:pt modelId="{F0CFDFBF-DEB7-FE44-8CFE-EE1F099356BC}" type="pres">
      <dgm:prSet presAssocID="{30759783-B3C8-FC4D-BFFF-847CDF14F06B}" presName="text3" presStyleLbl="fgAcc3" presStyleIdx="2" presStyleCnt="4">
        <dgm:presLayoutVars>
          <dgm:chPref val="3"/>
        </dgm:presLayoutVars>
      </dgm:prSet>
      <dgm:spPr/>
    </dgm:pt>
    <dgm:pt modelId="{95D3BB2F-AABF-744C-AD6D-750762EC3B8D}" type="pres">
      <dgm:prSet presAssocID="{30759783-B3C8-FC4D-BFFF-847CDF14F06B}" presName="hierChild4" presStyleCnt="0"/>
      <dgm:spPr/>
    </dgm:pt>
    <dgm:pt modelId="{271E3471-6273-A146-A2F9-D3607F51A59C}" type="pres">
      <dgm:prSet presAssocID="{29FEFCFD-2691-DF4A-803F-54AD249C87F2}" presName="Name17" presStyleLbl="parChTrans1D3" presStyleIdx="3" presStyleCnt="4"/>
      <dgm:spPr/>
    </dgm:pt>
    <dgm:pt modelId="{595F98F6-323A-3748-A5F9-7D448A94DF80}" type="pres">
      <dgm:prSet presAssocID="{58A7F09A-D3E1-C74B-B51E-CE7A9236816B}" presName="hierRoot3" presStyleCnt="0"/>
      <dgm:spPr/>
    </dgm:pt>
    <dgm:pt modelId="{8318484B-2A69-1040-9AC1-E5657F6BD356}" type="pres">
      <dgm:prSet presAssocID="{58A7F09A-D3E1-C74B-B51E-CE7A9236816B}" presName="composite3" presStyleCnt="0"/>
      <dgm:spPr/>
    </dgm:pt>
    <dgm:pt modelId="{5A0168A9-E5BA-9344-97FA-53921BB40CFB}" type="pres">
      <dgm:prSet presAssocID="{58A7F09A-D3E1-C74B-B51E-CE7A9236816B}" presName="background3" presStyleLbl="node3" presStyleIdx="3" presStyleCnt="4"/>
      <dgm:spPr/>
    </dgm:pt>
    <dgm:pt modelId="{55BD1F62-8786-F84E-886F-AA7C4BBBF988}" type="pres">
      <dgm:prSet presAssocID="{58A7F09A-D3E1-C74B-B51E-CE7A9236816B}" presName="text3" presStyleLbl="fgAcc3" presStyleIdx="3" presStyleCnt="4" custLinFactNeighborX="-13475" custLinFactNeighborY="2092">
        <dgm:presLayoutVars>
          <dgm:chPref val="3"/>
        </dgm:presLayoutVars>
      </dgm:prSet>
      <dgm:spPr/>
    </dgm:pt>
    <dgm:pt modelId="{7A37FF70-CE01-CB40-8621-2CBDCF8F4D38}" type="pres">
      <dgm:prSet presAssocID="{58A7F09A-D3E1-C74B-B51E-CE7A9236816B}" presName="hierChild4" presStyleCnt="0"/>
      <dgm:spPr/>
    </dgm:pt>
  </dgm:ptLst>
  <dgm:cxnLst>
    <dgm:cxn modelId="{D691DF07-520C-3447-A24C-F4D6E7D09E7D}" srcId="{C1C9B4C2-217E-AB4B-BC6D-44BD82EF03F1}" destId="{F845F606-73A0-CD4A-AB25-FE71EE73C28F}" srcOrd="1" destOrd="0" parTransId="{769E1698-70AD-F941-9062-5800B043838C}" sibTransId="{DDD34864-F78E-B747-B961-AACA1FB18F2D}"/>
    <dgm:cxn modelId="{AE71BF28-3C88-2844-B2FD-B7B9D5B71424}" type="presOf" srcId="{C1C9B4C2-217E-AB4B-BC6D-44BD82EF03F1}" destId="{50207C7C-5C33-284B-85BB-51D75EA53ECB}" srcOrd="0" destOrd="0" presId="urn:microsoft.com/office/officeart/2005/8/layout/hierarchy1"/>
    <dgm:cxn modelId="{DA0FFB2C-FADC-6C4F-AC42-DF134DEE864E}" type="presOf" srcId="{3887D9F8-F6C5-0947-9853-E9DC5A5EBA2A}" destId="{BB6AA509-0A6B-5A43-817B-B884A4B50DC8}" srcOrd="0" destOrd="0" presId="urn:microsoft.com/office/officeart/2005/8/layout/hierarchy1"/>
    <dgm:cxn modelId="{362CC230-DBE5-FB44-828B-6F5B293CBDE3}" type="presOf" srcId="{06778CE5-088C-0841-8000-3BA2E43C458B}" destId="{AB24A5E6-705B-2E40-9D3B-A17E94FCCB22}" srcOrd="0" destOrd="0" presId="urn:microsoft.com/office/officeart/2005/8/layout/hierarchy1"/>
    <dgm:cxn modelId="{DD097D37-9B4E-5C42-BF68-A42DDDE11A0F}" type="presOf" srcId="{A9C5D4DD-1380-CE4A-87A0-78DFC2789CE3}" destId="{DE6920FB-3AA9-2141-875A-5C30EAFC1BAB}" srcOrd="0" destOrd="0" presId="urn:microsoft.com/office/officeart/2005/8/layout/hierarchy1"/>
    <dgm:cxn modelId="{AA7B9C3A-1C97-4747-BE25-84EB1B6DDD1B}" type="presOf" srcId="{29FEFCFD-2691-DF4A-803F-54AD249C87F2}" destId="{271E3471-6273-A146-A2F9-D3607F51A59C}" srcOrd="0" destOrd="0" presId="urn:microsoft.com/office/officeart/2005/8/layout/hierarchy1"/>
    <dgm:cxn modelId="{5D7A9E3C-C9DD-4E48-80E8-5E8B43EDFC74}" srcId="{C1C9B4C2-217E-AB4B-BC6D-44BD82EF03F1}" destId="{38F43681-F279-8C47-B8F7-92A53A8AF071}" srcOrd="0" destOrd="0" parTransId="{80310A43-6235-BF48-B570-F95163BE4AC7}" sibTransId="{D5678672-3EB7-044B-A227-A2B502959E7A}"/>
    <dgm:cxn modelId="{B7170152-5749-EF45-BF3B-77CF6488701F}" type="presOf" srcId="{94A67117-06E9-8A4C-90EA-BFFA06B49DEC}" destId="{CF42EDCB-55D7-0444-AF96-1D48B25C7D5E}" srcOrd="0" destOrd="0" presId="urn:microsoft.com/office/officeart/2005/8/layout/hierarchy1"/>
    <dgm:cxn modelId="{0AAD2F54-E599-384A-86BE-8FDD4AED5D95}" type="presOf" srcId="{439ED498-E23E-054F-A52B-34F7DF4207C1}" destId="{199C8D2A-DEBB-5745-AF30-02CEF17AF939}" srcOrd="0" destOrd="0" presId="urn:microsoft.com/office/officeart/2005/8/layout/hierarchy1"/>
    <dgm:cxn modelId="{F88A2055-6CA5-2E4A-922E-DFB13B32E417}" type="presOf" srcId="{BC76441E-EDEE-4841-83AA-A884C820A265}" destId="{58A29210-EE14-1345-8ECF-FD32C8DB7069}" srcOrd="0" destOrd="0" presId="urn:microsoft.com/office/officeart/2005/8/layout/hierarchy1"/>
    <dgm:cxn modelId="{D7FBA96F-3833-DD4E-AF65-6B22DD8BE55A}" type="presOf" srcId="{769E1698-70AD-F941-9062-5800B043838C}" destId="{8EC0C792-27FF-2645-AAB9-C3B1FFF9A225}" srcOrd="0" destOrd="0" presId="urn:microsoft.com/office/officeart/2005/8/layout/hierarchy1"/>
    <dgm:cxn modelId="{9DE5DC88-C08C-DA48-8C0D-8E4A1C2BBC45}" type="presOf" srcId="{F845F606-73A0-CD4A-AB25-FE71EE73C28F}" destId="{2F830F65-EF27-2647-8AB1-5FF5D19241C1}" srcOrd="0" destOrd="0" presId="urn:microsoft.com/office/officeart/2005/8/layout/hierarchy1"/>
    <dgm:cxn modelId="{A34DCE8D-DCB0-164B-9FA8-BC259C5ABE9B}" srcId="{38F43681-F279-8C47-B8F7-92A53A8AF071}" destId="{3887D9F8-F6C5-0947-9853-E9DC5A5EBA2A}" srcOrd="1" destOrd="0" parTransId="{439ED498-E23E-054F-A52B-34F7DF4207C1}" sibTransId="{9A6E6926-9E2D-0B4D-BD96-1AE9F8B29FA9}"/>
    <dgm:cxn modelId="{8722A5A0-DCA4-5F43-92EB-7B48D598BB08}" type="presOf" srcId="{38F43681-F279-8C47-B8F7-92A53A8AF071}" destId="{D2694E93-86FD-5949-8326-2428BBC1AE6F}" srcOrd="0" destOrd="0" presId="urn:microsoft.com/office/officeart/2005/8/layout/hierarchy1"/>
    <dgm:cxn modelId="{B18AD9AC-91AB-0A42-8D1A-1473FB3F8133}" srcId="{06778CE5-088C-0841-8000-3BA2E43C458B}" destId="{C1C9B4C2-217E-AB4B-BC6D-44BD82EF03F1}" srcOrd="0" destOrd="0" parTransId="{F2031BF2-F50D-9B40-ACBA-0BDD4BD87E55}" sibTransId="{42244BEA-AAB8-E848-9C5B-EA93C2A1908D}"/>
    <dgm:cxn modelId="{2B205DB0-4489-9740-BBBD-9728629E67A7}" srcId="{F845F606-73A0-CD4A-AB25-FE71EE73C28F}" destId="{30759783-B3C8-FC4D-BFFF-847CDF14F06B}" srcOrd="0" destOrd="0" parTransId="{A9C5D4DD-1380-CE4A-87A0-78DFC2789CE3}" sibTransId="{912E2A64-5517-314B-86AA-FA811432A83B}"/>
    <dgm:cxn modelId="{800141B1-6656-1245-83AC-81A3327AF9F2}" srcId="{38F43681-F279-8C47-B8F7-92A53A8AF071}" destId="{94A67117-06E9-8A4C-90EA-BFFA06B49DEC}" srcOrd="0" destOrd="0" parTransId="{BC76441E-EDEE-4841-83AA-A884C820A265}" sibTransId="{754804E2-9E93-D441-80EA-40D54FCB0453}"/>
    <dgm:cxn modelId="{AE0653BA-9D9D-654B-B6A3-0DD780A752B5}" type="presOf" srcId="{30759783-B3C8-FC4D-BFFF-847CDF14F06B}" destId="{F0CFDFBF-DEB7-FE44-8CFE-EE1F099356BC}" srcOrd="0" destOrd="0" presId="urn:microsoft.com/office/officeart/2005/8/layout/hierarchy1"/>
    <dgm:cxn modelId="{15A8E0BD-8BBD-994B-88F9-04B946876A50}" type="presOf" srcId="{80310A43-6235-BF48-B570-F95163BE4AC7}" destId="{957FEF4E-7FD5-5C41-A5CC-CF0086F96725}" srcOrd="0" destOrd="0" presId="urn:microsoft.com/office/officeart/2005/8/layout/hierarchy1"/>
    <dgm:cxn modelId="{3C8E32E7-E081-A947-AB38-D6BD1553F62E}" type="presOf" srcId="{58A7F09A-D3E1-C74B-B51E-CE7A9236816B}" destId="{55BD1F62-8786-F84E-886F-AA7C4BBBF988}" srcOrd="0" destOrd="0" presId="urn:microsoft.com/office/officeart/2005/8/layout/hierarchy1"/>
    <dgm:cxn modelId="{FFF95FEE-72A6-3442-B0F9-9B92F5D69A7B}" srcId="{F845F606-73A0-CD4A-AB25-FE71EE73C28F}" destId="{58A7F09A-D3E1-C74B-B51E-CE7A9236816B}" srcOrd="1" destOrd="0" parTransId="{29FEFCFD-2691-DF4A-803F-54AD249C87F2}" sibTransId="{31962424-DA69-0940-B34B-94740B2764A2}"/>
    <dgm:cxn modelId="{9ECC2F88-CE06-DE4A-8472-6BFB9B1D0314}" type="presParOf" srcId="{AB24A5E6-705B-2E40-9D3B-A17E94FCCB22}" destId="{D5A00EFE-B558-4F4F-8604-0B42BFE394C3}" srcOrd="0" destOrd="0" presId="urn:microsoft.com/office/officeart/2005/8/layout/hierarchy1"/>
    <dgm:cxn modelId="{76B021F3-8FB0-564F-B0D4-532B660D9E0E}" type="presParOf" srcId="{D5A00EFE-B558-4F4F-8604-0B42BFE394C3}" destId="{8CC4844F-E901-1D43-96F2-1BA8C9AE91D8}" srcOrd="0" destOrd="0" presId="urn:microsoft.com/office/officeart/2005/8/layout/hierarchy1"/>
    <dgm:cxn modelId="{AD7D571B-480C-4D4B-AC3A-DC83C5638966}" type="presParOf" srcId="{8CC4844F-E901-1D43-96F2-1BA8C9AE91D8}" destId="{E4A2BB16-C274-124F-8F83-103AE81B27AA}" srcOrd="0" destOrd="0" presId="urn:microsoft.com/office/officeart/2005/8/layout/hierarchy1"/>
    <dgm:cxn modelId="{4C244AF2-1B9C-CB4C-ACAB-EC90C139C727}" type="presParOf" srcId="{8CC4844F-E901-1D43-96F2-1BA8C9AE91D8}" destId="{50207C7C-5C33-284B-85BB-51D75EA53ECB}" srcOrd="1" destOrd="0" presId="urn:microsoft.com/office/officeart/2005/8/layout/hierarchy1"/>
    <dgm:cxn modelId="{7DE9F73B-B39B-7A4F-B624-C4F8C8583B91}" type="presParOf" srcId="{D5A00EFE-B558-4F4F-8604-0B42BFE394C3}" destId="{46FC51A5-2FF9-D641-8FD4-B9EE5E20DD9A}" srcOrd="1" destOrd="0" presId="urn:microsoft.com/office/officeart/2005/8/layout/hierarchy1"/>
    <dgm:cxn modelId="{29C610C1-ED94-AA44-A6E9-390101FF0094}" type="presParOf" srcId="{46FC51A5-2FF9-D641-8FD4-B9EE5E20DD9A}" destId="{957FEF4E-7FD5-5C41-A5CC-CF0086F96725}" srcOrd="0" destOrd="0" presId="urn:microsoft.com/office/officeart/2005/8/layout/hierarchy1"/>
    <dgm:cxn modelId="{E3369D8B-AD00-BD46-A65B-34022A93CC31}" type="presParOf" srcId="{46FC51A5-2FF9-D641-8FD4-B9EE5E20DD9A}" destId="{B4B9DFAA-CF05-EC4F-812F-580103D0C882}" srcOrd="1" destOrd="0" presId="urn:microsoft.com/office/officeart/2005/8/layout/hierarchy1"/>
    <dgm:cxn modelId="{A8EE8534-A93C-554E-9BFF-3C0DBBEBA140}" type="presParOf" srcId="{B4B9DFAA-CF05-EC4F-812F-580103D0C882}" destId="{59F34250-F977-8842-8E12-2C7BF805F8C5}" srcOrd="0" destOrd="0" presId="urn:microsoft.com/office/officeart/2005/8/layout/hierarchy1"/>
    <dgm:cxn modelId="{7B340E87-AEC1-AB4A-8DEB-3128EBCCEE6B}" type="presParOf" srcId="{59F34250-F977-8842-8E12-2C7BF805F8C5}" destId="{96610894-96F7-BB4C-8867-64F98F0C1ADD}" srcOrd="0" destOrd="0" presId="urn:microsoft.com/office/officeart/2005/8/layout/hierarchy1"/>
    <dgm:cxn modelId="{A2B573B4-A692-2F4C-83EA-FEB671B89A0A}" type="presParOf" srcId="{59F34250-F977-8842-8E12-2C7BF805F8C5}" destId="{D2694E93-86FD-5949-8326-2428BBC1AE6F}" srcOrd="1" destOrd="0" presId="urn:microsoft.com/office/officeart/2005/8/layout/hierarchy1"/>
    <dgm:cxn modelId="{66B46166-E989-CE48-AB87-C194E3B70B99}" type="presParOf" srcId="{B4B9DFAA-CF05-EC4F-812F-580103D0C882}" destId="{A483CECE-8128-AC41-83FF-94EF56692729}" srcOrd="1" destOrd="0" presId="urn:microsoft.com/office/officeart/2005/8/layout/hierarchy1"/>
    <dgm:cxn modelId="{510201B3-5C1E-F245-96D8-21F58A4C2744}" type="presParOf" srcId="{A483CECE-8128-AC41-83FF-94EF56692729}" destId="{58A29210-EE14-1345-8ECF-FD32C8DB7069}" srcOrd="0" destOrd="0" presId="urn:microsoft.com/office/officeart/2005/8/layout/hierarchy1"/>
    <dgm:cxn modelId="{A807BC3F-61BD-FA4A-8F34-611D426FE82B}" type="presParOf" srcId="{A483CECE-8128-AC41-83FF-94EF56692729}" destId="{FE907ECB-6D1C-C14D-ADB6-688BB8A72E1A}" srcOrd="1" destOrd="0" presId="urn:microsoft.com/office/officeart/2005/8/layout/hierarchy1"/>
    <dgm:cxn modelId="{51B7A6E2-A93E-4542-BB50-19E5E5181BD3}" type="presParOf" srcId="{FE907ECB-6D1C-C14D-ADB6-688BB8A72E1A}" destId="{AF1F7168-9AA2-EF43-AB5B-188A1C39AA9F}" srcOrd="0" destOrd="0" presId="urn:microsoft.com/office/officeart/2005/8/layout/hierarchy1"/>
    <dgm:cxn modelId="{47C041B6-B617-9A4B-9A8C-DFDE5EE03A3A}" type="presParOf" srcId="{AF1F7168-9AA2-EF43-AB5B-188A1C39AA9F}" destId="{6A0F3352-7734-E74D-A5B8-EFDEF65D4134}" srcOrd="0" destOrd="0" presId="urn:microsoft.com/office/officeart/2005/8/layout/hierarchy1"/>
    <dgm:cxn modelId="{F57EFB26-DFC4-E945-92AF-72733EC8175D}" type="presParOf" srcId="{AF1F7168-9AA2-EF43-AB5B-188A1C39AA9F}" destId="{CF42EDCB-55D7-0444-AF96-1D48B25C7D5E}" srcOrd="1" destOrd="0" presId="urn:microsoft.com/office/officeart/2005/8/layout/hierarchy1"/>
    <dgm:cxn modelId="{507EB81D-1EF4-3047-9BD5-A6C19605BEA8}" type="presParOf" srcId="{FE907ECB-6D1C-C14D-ADB6-688BB8A72E1A}" destId="{4494D19A-7E4B-924E-825C-8487B2649D61}" srcOrd="1" destOrd="0" presId="urn:microsoft.com/office/officeart/2005/8/layout/hierarchy1"/>
    <dgm:cxn modelId="{0EDCD9FB-BCB9-384F-BA02-B7D45C79CC5E}" type="presParOf" srcId="{A483CECE-8128-AC41-83FF-94EF56692729}" destId="{199C8D2A-DEBB-5745-AF30-02CEF17AF939}" srcOrd="2" destOrd="0" presId="urn:microsoft.com/office/officeart/2005/8/layout/hierarchy1"/>
    <dgm:cxn modelId="{27F59E29-69BC-5640-97CB-2F28D22E0DBA}" type="presParOf" srcId="{A483CECE-8128-AC41-83FF-94EF56692729}" destId="{C6DA7CBA-41D5-EC47-A8A2-1CCB6164A8E2}" srcOrd="3" destOrd="0" presId="urn:microsoft.com/office/officeart/2005/8/layout/hierarchy1"/>
    <dgm:cxn modelId="{53B241B4-07B8-E341-ADAB-0108E86AAFF9}" type="presParOf" srcId="{C6DA7CBA-41D5-EC47-A8A2-1CCB6164A8E2}" destId="{36F6FC8F-B407-364C-873C-BDCD19A1B0ED}" srcOrd="0" destOrd="0" presId="urn:microsoft.com/office/officeart/2005/8/layout/hierarchy1"/>
    <dgm:cxn modelId="{D268E757-CE54-A34B-9E49-B4F5C3E9D409}" type="presParOf" srcId="{36F6FC8F-B407-364C-873C-BDCD19A1B0ED}" destId="{FFEFC55E-DB89-004F-979F-DA7D59B5D6B1}" srcOrd="0" destOrd="0" presId="urn:microsoft.com/office/officeart/2005/8/layout/hierarchy1"/>
    <dgm:cxn modelId="{9E3EB228-34F6-D141-B361-139BC95E3FCC}" type="presParOf" srcId="{36F6FC8F-B407-364C-873C-BDCD19A1B0ED}" destId="{BB6AA509-0A6B-5A43-817B-B884A4B50DC8}" srcOrd="1" destOrd="0" presId="urn:microsoft.com/office/officeart/2005/8/layout/hierarchy1"/>
    <dgm:cxn modelId="{BFEC010E-9E23-BC4F-BA5B-AFB002485FCC}" type="presParOf" srcId="{C6DA7CBA-41D5-EC47-A8A2-1CCB6164A8E2}" destId="{276E6299-C81E-D44A-9007-E13FFE474894}" srcOrd="1" destOrd="0" presId="urn:microsoft.com/office/officeart/2005/8/layout/hierarchy1"/>
    <dgm:cxn modelId="{49D94078-A357-294E-8081-9433E7BF3E1D}" type="presParOf" srcId="{46FC51A5-2FF9-D641-8FD4-B9EE5E20DD9A}" destId="{8EC0C792-27FF-2645-AAB9-C3B1FFF9A225}" srcOrd="2" destOrd="0" presId="urn:microsoft.com/office/officeart/2005/8/layout/hierarchy1"/>
    <dgm:cxn modelId="{067496CE-FBD0-944E-9CAF-EE1E00536C8D}" type="presParOf" srcId="{46FC51A5-2FF9-D641-8FD4-B9EE5E20DD9A}" destId="{8B76EAE5-DFA1-C14C-AB1B-84AA221DE46A}" srcOrd="3" destOrd="0" presId="urn:microsoft.com/office/officeart/2005/8/layout/hierarchy1"/>
    <dgm:cxn modelId="{0CAA9EAF-D38A-214C-971E-92DFDFD5D3C4}" type="presParOf" srcId="{8B76EAE5-DFA1-C14C-AB1B-84AA221DE46A}" destId="{B60E7A05-AA17-6249-A553-A8E0CD22BE47}" srcOrd="0" destOrd="0" presId="urn:microsoft.com/office/officeart/2005/8/layout/hierarchy1"/>
    <dgm:cxn modelId="{1E64B376-0253-4946-B940-B126668FF080}" type="presParOf" srcId="{B60E7A05-AA17-6249-A553-A8E0CD22BE47}" destId="{BB96EEB3-B37A-D647-A31A-C5C0BF9A57F4}" srcOrd="0" destOrd="0" presId="urn:microsoft.com/office/officeart/2005/8/layout/hierarchy1"/>
    <dgm:cxn modelId="{3423A852-AAD6-F347-A974-53DC7F7B76A0}" type="presParOf" srcId="{B60E7A05-AA17-6249-A553-A8E0CD22BE47}" destId="{2F830F65-EF27-2647-8AB1-5FF5D19241C1}" srcOrd="1" destOrd="0" presId="urn:microsoft.com/office/officeart/2005/8/layout/hierarchy1"/>
    <dgm:cxn modelId="{2AD401E1-2B67-2A4D-B282-36BEDDE2081C}" type="presParOf" srcId="{8B76EAE5-DFA1-C14C-AB1B-84AA221DE46A}" destId="{8A145C38-C06A-3546-BE5F-7BEE46979ECF}" srcOrd="1" destOrd="0" presId="urn:microsoft.com/office/officeart/2005/8/layout/hierarchy1"/>
    <dgm:cxn modelId="{270DE457-6849-E84F-910E-A87C0DFFE7A9}" type="presParOf" srcId="{8A145C38-C06A-3546-BE5F-7BEE46979ECF}" destId="{DE6920FB-3AA9-2141-875A-5C30EAFC1BAB}" srcOrd="0" destOrd="0" presId="urn:microsoft.com/office/officeart/2005/8/layout/hierarchy1"/>
    <dgm:cxn modelId="{53A8A292-D38C-234C-8358-BBA9855411B3}" type="presParOf" srcId="{8A145C38-C06A-3546-BE5F-7BEE46979ECF}" destId="{AC0BAACF-F80A-6442-978A-9F5691D5FC0D}" srcOrd="1" destOrd="0" presId="urn:microsoft.com/office/officeart/2005/8/layout/hierarchy1"/>
    <dgm:cxn modelId="{85C9CB50-D775-3E45-ACA1-03F86DACEEB5}" type="presParOf" srcId="{AC0BAACF-F80A-6442-978A-9F5691D5FC0D}" destId="{095DF201-2B80-C243-8D21-4DCC30A1C7A3}" srcOrd="0" destOrd="0" presId="urn:microsoft.com/office/officeart/2005/8/layout/hierarchy1"/>
    <dgm:cxn modelId="{D04940BF-3AC3-DB4F-923D-5C2FC22E452C}" type="presParOf" srcId="{095DF201-2B80-C243-8D21-4DCC30A1C7A3}" destId="{C9CCBE3C-9BD6-B743-AD21-8EC5F17D8E60}" srcOrd="0" destOrd="0" presId="urn:microsoft.com/office/officeart/2005/8/layout/hierarchy1"/>
    <dgm:cxn modelId="{E7F3A66F-B45B-7642-AC71-BC33781FBE7E}" type="presParOf" srcId="{095DF201-2B80-C243-8D21-4DCC30A1C7A3}" destId="{F0CFDFBF-DEB7-FE44-8CFE-EE1F099356BC}" srcOrd="1" destOrd="0" presId="urn:microsoft.com/office/officeart/2005/8/layout/hierarchy1"/>
    <dgm:cxn modelId="{02BA3854-EE5A-4E4B-AAB5-33F35BB4A81F}" type="presParOf" srcId="{AC0BAACF-F80A-6442-978A-9F5691D5FC0D}" destId="{95D3BB2F-AABF-744C-AD6D-750762EC3B8D}" srcOrd="1" destOrd="0" presId="urn:microsoft.com/office/officeart/2005/8/layout/hierarchy1"/>
    <dgm:cxn modelId="{2973AB49-814A-C446-94B2-C3C6C1BC53E2}" type="presParOf" srcId="{8A145C38-C06A-3546-BE5F-7BEE46979ECF}" destId="{271E3471-6273-A146-A2F9-D3607F51A59C}" srcOrd="2" destOrd="0" presId="urn:microsoft.com/office/officeart/2005/8/layout/hierarchy1"/>
    <dgm:cxn modelId="{7F887125-52C5-CD47-AC2C-B165D372CA92}" type="presParOf" srcId="{8A145C38-C06A-3546-BE5F-7BEE46979ECF}" destId="{595F98F6-323A-3748-A5F9-7D448A94DF80}" srcOrd="3" destOrd="0" presId="urn:microsoft.com/office/officeart/2005/8/layout/hierarchy1"/>
    <dgm:cxn modelId="{A16763F4-44DB-E447-B8F7-BCFB2CBB0F34}" type="presParOf" srcId="{595F98F6-323A-3748-A5F9-7D448A94DF80}" destId="{8318484B-2A69-1040-9AC1-E5657F6BD356}" srcOrd="0" destOrd="0" presId="urn:microsoft.com/office/officeart/2005/8/layout/hierarchy1"/>
    <dgm:cxn modelId="{7002C488-AFC5-424D-90EC-0B8008CA0875}" type="presParOf" srcId="{8318484B-2A69-1040-9AC1-E5657F6BD356}" destId="{5A0168A9-E5BA-9344-97FA-53921BB40CFB}" srcOrd="0" destOrd="0" presId="urn:microsoft.com/office/officeart/2005/8/layout/hierarchy1"/>
    <dgm:cxn modelId="{FD02DEC4-E86D-9647-8383-5AAF145B542B}" type="presParOf" srcId="{8318484B-2A69-1040-9AC1-E5657F6BD356}" destId="{55BD1F62-8786-F84E-886F-AA7C4BBBF988}" srcOrd="1" destOrd="0" presId="urn:microsoft.com/office/officeart/2005/8/layout/hierarchy1"/>
    <dgm:cxn modelId="{FDAF2C7A-85F1-9745-928A-526CF2E5F740}" type="presParOf" srcId="{595F98F6-323A-3748-A5F9-7D448A94DF80}" destId="{7A37FF70-CE01-CB40-8621-2CBDCF8F4D3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78E1A51-62F0-6949-8A6F-D842A58579B3}" type="doc">
      <dgm:prSet loTypeId="urn:microsoft.com/office/officeart/2005/8/layout/cycle1" loCatId="cycle" qsTypeId="urn:microsoft.com/office/officeart/2005/8/quickstyle/simple4" qsCatId="simple" csTypeId="urn:microsoft.com/office/officeart/2005/8/colors/accent1_2" csCatId="accent1" phldr="1"/>
      <dgm:spPr/>
      <dgm:t>
        <a:bodyPr/>
        <a:lstStyle/>
        <a:p>
          <a:endParaRPr lang="it-IT"/>
        </a:p>
      </dgm:t>
    </dgm:pt>
    <dgm:pt modelId="{CA60E144-A586-5D42-A5EA-06489F167A20}">
      <dgm:prSet phldrT="[Testo]"/>
      <dgm:spPr/>
      <dgm:t>
        <a:bodyPr/>
        <a:lstStyle/>
        <a:p>
          <a:r>
            <a:rPr lang="it-IT" dirty="0"/>
            <a:t>II GIUDICE ADITO IN BASE A PROROGA </a:t>
          </a:r>
          <a:r>
            <a:rPr lang="it-IT" dirty="0" err="1"/>
            <a:t>–</a:t>
          </a:r>
          <a:r>
            <a:rPr lang="it-IT" dirty="0"/>
            <a:t> AUSTRIA</a:t>
          </a:r>
        </a:p>
      </dgm:t>
    </dgm:pt>
    <dgm:pt modelId="{D4F6138D-D97F-5741-BF69-31414F82619C}" type="parTrans" cxnId="{2CF8BBBC-A5C4-6640-965B-AFC960BBF059}">
      <dgm:prSet/>
      <dgm:spPr/>
      <dgm:t>
        <a:bodyPr/>
        <a:lstStyle/>
        <a:p>
          <a:endParaRPr lang="it-IT"/>
        </a:p>
      </dgm:t>
    </dgm:pt>
    <dgm:pt modelId="{88E82285-86E6-3142-819D-100A2E17CBBF}" type="sibTrans" cxnId="{2CF8BBBC-A5C4-6640-965B-AFC960BBF059}">
      <dgm:prSet/>
      <dgm:spPr/>
      <dgm:t>
        <a:bodyPr/>
        <a:lstStyle/>
        <a:p>
          <a:endParaRPr lang="it-IT"/>
        </a:p>
      </dgm:t>
    </dgm:pt>
    <dgm:pt modelId="{3A68F985-BDBF-0045-A247-E73872F977BC}">
      <dgm:prSet phldrT="[Testo]"/>
      <dgm:spPr/>
      <dgm:t>
        <a:bodyPr/>
        <a:lstStyle/>
        <a:p>
          <a:r>
            <a:rPr lang="it-IT" dirty="0"/>
            <a:t>I GIUDICE ADITO IN BASE A DOMICILIO - ITALIA</a:t>
          </a:r>
        </a:p>
      </dgm:t>
    </dgm:pt>
    <dgm:pt modelId="{989F836E-1EA9-8144-A43F-AFD41A135440}" type="parTrans" cxnId="{8EA1B111-9245-AC4D-B990-50A6B130C83F}">
      <dgm:prSet/>
      <dgm:spPr/>
      <dgm:t>
        <a:bodyPr/>
        <a:lstStyle/>
        <a:p>
          <a:endParaRPr lang="it-IT"/>
        </a:p>
      </dgm:t>
    </dgm:pt>
    <dgm:pt modelId="{79131DDF-9FB0-FD42-ADDE-11FB496D5557}" type="sibTrans" cxnId="{8EA1B111-9245-AC4D-B990-50A6B130C83F}">
      <dgm:prSet/>
      <dgm:spPr/>
      <dgm:t>
        <a:bodyPr/>
        <a:lstStyle/>
        <a:p>
          <a:endParaRPr lang="it-IT"/>
        </a:p>
      </dgm:t>
    </dgm:pt>
    <dgm:pt modelId="{6B28B6C6-F07B-F746-8EE2-D275A0D7C2E0}">
      <dgm:prSet phldrT="[Testo]"/>
      <dgm:spPr/>
      <dgm:t>
        <a:bodyPr/>
        <a:lstStyle/>
        <a:p>
          <a:r>
            <a:rPr lang="it-IT" dirty="0"/>
            <a:t>Eccezione di litispendenza</a:t>
          </a:r>
        </a:p>
      </dgm:t>
    </dgm:pt>
    <dgm:pt modelId="{27F6D22B-AA32-204A-ABAB-96515BC51DA6}" type="parTrans" cxnId="{880AF728-B345-F64D-AD64-D87B38EE0C8D}">
      <dgm:prSet/>
      <dgm:spPr/>
      <dgm:t>
        <a:bodyPr/>
        <a:lstStyle/>
        <a:p>
          <a:endParaRPr lang="it-IT"/>
        </a:p>
      </dgm:t>
    </dgm:pt>
    <dgm:pt modelId="{1791A929-EDCF-364F-8EED-B9D5A8B84562}" type="sibTrans" cxnId="{880AF728-B345-F64D-AD64-D87B38EE0C8D}">
      <dgm:prSet/>
      <dgm:spPr/>
      <dgm:t>
        <a:bodyPr/>
        <a:lstStyle/>
        <a:p>
          <a:endParaRPr lang="it-IT"/>
        </a:p>
      </dgm:t>
    </dgm:pt>
    <dgm:pt modelId="{87FB0D54-9E51-2246-8604-20AC2D25A576}" type="pres">
      <dgm:prSet presAssocID="{278E1A51-62F0-6949-8A6F-D842A58579B3}" presName="cycle" presStyleCnt="0">
        <dgm:presLayoutVars>
          <dgm:dir/>
          <dgm:resizeHandles val="exact"/>
        </dgm:presLayoutVars>
      </dgm:prSet>
      <dgm:spPr/>
    </dgm:pt>
    <dgm:pt modelId="{B1EFBF8C-7DFD-F54D-A289-FF854B6589B9}" type="pres">
      <dgm:prSet presAssocID="{CA60E144-A586-5D42-A5EA-06489F167A20}" presName="dummy" presStyleCnt="0"/>
      <dgm:spPr/>
    </dgm:pt>
    <dgm:pt modelId="{0350AD95-EDC8-EE4D-AB0B-C32B0B5E1456}" type="pres">
      <dgm:prSet presAssocID="{CA60E144-A586-5D42-A5EA-06489F167A20}" presName="node" presStyleLbl="revTx" presStyleIdx="0" presStyleCnt="2">
        <dgm:presLayoutVars>
          <dgm:bulletEnabled val="1"/>
        </dgm:presLayoutVars>
      </dgm:prSet>
      <dgm:spPr/>
    </dgm:pt>
    <dgm:pt modelId="{77F5B9B8-9B40-C746-9AF5-A4FB8931E9BA}" type="pres">
      <dgm:prSet presAssocID="{88E82285-86E6-3142-819D-100A2E17CBBF}" presName="sibTrans" presStyleLbl="node1" presStyleIdx="0" presStyleCnt="2"/>
      <dgm:spPr/>
    </dgm:pt>
    <dgm:pt modelId="{63083458-D1A3-EC4F-998C-1EF0B30234AB}" type="pres">
      <dgm:prSet presAssocID="{3A68F985-BDBF-0045-A247-E73872F977BC}" presName="dummy" presStyleCnt="0"/>
      <dgm:spPr/>
    </dgm:pt>
    <dgm:pt modelId="{61636EB9-B639-6947-B442-824F7A481F72}" type="pres">
      <dgm:prSet presAssocID="{3A68F985-BDBF-0045-A247-E73872F977BC}" presName="node" presStyleLbl="revTx" presStyleIdx="1" presStyleCnt="2">
        <dgm:presLayoutVars>
          <dgm:bulletEnabled val="1"/>
        </dgm:presLayoutVars>
      </dgm:prSet>
      <dgm:spPr/>
    </dgm:pt>
    <dgm:pt modelId="{B0C6C45D-9096-7249-B7A4-395EBE15CF5E}" type="pres">
      <dgm:prSet presAssocID="{79131DDF-9FB0-FD42-ADDE-11FB496D5557}" presName="sibTrans" presStyleLbl="node1" presStyleIdx="1" presStyleCnt="2"/>
      <dgm:spPr/>
    </dgm:pt>
  </dgm:ptLst>
  <dgm:cxnLst>
    <dgm:cxn modelId="{8EA1B111-9245-AC4D-B990-50A6B130C83F}" srcId="{278E1A51-62F0-6949-8A6F-D842A58579B3}" destId="{3A68F985-BDBF-0045-A247-E73872F977BC}" srcOrd="1" destOrd="0" parTransId="{989F836E-1EA9-8144-A43F-AFD41A135440}" sibTransId="{79131DDF-9FB0-FD42-ADDE-11FB496D5557}"/>
    <dgm:cxn modelId="{F6DBB817-2EB7-8F4B-A638-680A1CFEED82}" type="presOf" srcId="{3A68F985-BDBF-0045-A247-E73872F977BC}" destId="{61636EB9-B639-6947-B442-824F7A481F72}" srcOrd="0" destOrd="0" presId="urn:microsoft.com/office/officeart/2005/8/layout/cycle1"/>
    <dgm:cxn modelId="{880AF728-B345-F64D-AD64-D87B38EE0C8D}" srcId="{CA60E144-A586-5D42-A5EA-06489F167A20}" destId="{6B28B6C6-F07B-F746-8EE2-D275A0D7C2E0}" srcOrd="0" destOrd="0" parTransId="{27F6D22B-AA32-204A-ABAB-96515BC51DA6}" sibTransId="{1791A929-EDCF-364F-8EED-B9D5A8B84562}"/>
    <dgm:cxn modelId="{6806CC37-B5AD-574C-8231-D4A22B3A44A1}" type="presOf" srcId="{CA60E144-A586-5D42-A5EA-06489F167A20}" destId="{0350AD95-EDC8-EE4D-AB0B-C32B0B5E1456}" srcOrd="0" destOrd="0" presId="urn:microsoft.com/office/officeart/2005/8/layout/cycle1"/>
    <dgm:cxn modelId="{55BDB45F-2CE5-284A-ACEB-BCDEB4A63FFC}" type="presOf" srcId="{79131DDF-9FB0-FD42-ADDE-11FB496D5557}" destId="{B0C6C45D-9096-7249-B7A4-395EBE15CF5E}" srcOrd="0" destOrd="0" presId="urn:microsoft.com/office/officeart/2005/8/layout/cycle1"/>
    <dgm:cxn modelId="{58E1AC82-B9B6-5F46-AB25-BE187622575E}" type="presOf" srcId="{6B28B6C6-F07B-F746-8EE2-D275A0D7C2E0}" destId="{0350AD95-EDC8-EE4D-AB0B-C32B0B5E1456}" srcOrd="0" destOrd="1" presId="urn:microsoft.com/office/officeart/2005/8/layout/cycle1"/>
    <dgm:cxn modelId="{56F05289-A7C9-2046-AB17-FE97C62BC7ED}" type="presOf" srcId="{278E1A51-62F0-6949-8A6F-D842A58579B3}" destId="{87FB0D54-9E51-2246-8604-20AC2D25A576}" srcOrd="0" destOrd="0" presId="urn:microsoft.com/office/officeart/2005/8/layout/cycle1"/>
    <dgm:cxn modelId="{2CF8BBBC-A5C4-6640-965B-AFC960BBF059}" srcId="{278E1A51-62F0-6949-8A6F-D842A58579B3}" destId="{CA60E144-A586-5D42-A5EA-06489F167A20}" srcOrd="0" destOrd="0" parTransId="{D4F6138D-D97F-5741-BF69-31414F82619C}" sibTransId="{88E82285-86E6-3142-819D-100A2E17CBBF}"/>
    <dgm:cxn modelId="{9BBBE6FF-3AA9-E040-8FAE-80F9C1090CA3}" type="presOf" srcId="{88E82285-86E6-3142-819D-100A2E17CBBF}" destId="{77F5B9B8-9B40-C746-9AF5-A4FB8931E9BA}" srcOrd="0" destOrd="0" presId="urn:microsoft.com/office/officeart/2005/8/layout/cycle1"/>
    <dgm:cxn modelId="{5FD97698-419B-6543-87FA-B2BD502CE0E7}" type="presParOf" srcId="{87FB0D54-9E51-2246-8604-20AC2D25A576}" destId="{B1EFBF8C-7DFD-F54D-A289-FF854B6589B9}" srcOrd="0" destOrd="0" presId="urn:microsoft.com/office/officeart/2005/8/layout/cycle1"/>
    <dgm:cxn modelId="{A76C0BB7-B4E1-BB4B-BA6D-55303EE8A473}" type="presParOf" srcId="{87FB0D54-9E51-2246-8604-20AC2D25A576}" destId="{0350AD95-EDC8-EE4D-AB0B-C32B0B5E1456}" srcOrd="1" destOrd="0" presId="urn:microsoft.com/office/officeart/2005/8/layout/cycle1"/>
    <dgm:cxn modelId="{B8A052D1-8EE9-0449-B16E-CABCCAB48304}" type="presParOf" srcId="{87FB0D54-9E51-2246-8604-20AC2D25A576}" destId="{77F5B9B8-9B40-C746-9AF5-A4FB8931E9BA}" srcOrd="2" destOrd="0" presId="urn:microsoft.com/office/officeart/2005/8/layout/cycle1"/>
    <dgm:cxn modelId="{455DCC8C-D43A-3647-A851-83327D244262}" type="presParOf" srcId="{87FB0D54-9E51-2246-8604-20AC2D25A576}" destId="{63083458-D1A3-EC4F-998C-1EF0B30234AB}" srcOrd="3" destOrd="0" presId="urn:microsoft.com/office/officeart/2005/8/layout/cycle1"/>
    <dgm:cxn modelId="{B631522E-BDDE-6E44-AA3B-26A906393AF4}" type="presParOf" srcId="{87FB0D54-9E51-2246-8604-20AC2D25A576}" destId="{61636EB9-B639-6947-B442-824F7A481F72}" srcOrd="4" destOrd="0" presId="urn:microsoft.com/office/officeart/2005/8/layout/cycle1"/>
    <dgm:cxn modelId="{0473E814-B909-8A4D-803D-C2A185CF3F1D}" type="presParOf" srcId="{87FB0D54-9E51-2246-8604-20AC2D25A576}" destId="{B0C6C45D-9096-7249-B7A4-395EBE15CF5E}" srcOrd="5"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0301E6-9879-0B48-A9FC-E66209A132D8}">
      <dsp:nvSpPr>
        <dsp:cNvPr id="0" name=""/>
        <dsp:cNvSpPr/>
      </dsp:nvSpPr>
      <dsp:spPr>
        <a:xfrm>
          <a:off x="3750915" y="1465446"/>
          <a:ext cx="2661939" cy="633420"/>
        </a:xfrm>
        <a:custGeom>
          <a:avLst/>
          <a:gdLst/>
          <a:ahLst/>
          <a:cxnLst/>
          <a:rect l="0" t="0" r="0" b="0"/>
          <a:pathLst>
            <a:path>
              <a:moveTo>
                <a:pt x="0" y="0"/>
              </a:moveTo>
              <a:lnTo>
                <a:pt x="0" y="431657"/>
              </a:lnTo>
              <a:lnTo>
                <a:pt x="2661939" y="431657"/>
              </a:lnTo>
              <a:lnTo>
                <a:pt x="2661939" y="633420"/>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7E52DDA-1078-F44F-9E3D-8019A2C586D4}">
      <dsp:nvSpPr>
        <dsp:cNvPr id="0" name=""/>
        <dsp:cNvSpPr/>
      </dsp:nvSpPr>
      <dsp:spPr>
        <a:xfrm>
          <a:off x="3705195" y="1465446"/>
          <a:ext cx="91440" cy="633420"/>
        </a:xfrm>
        <a:custGeom>
          <a:avLst/>
          <a:gdLst/>
          <a:ahLst/>
          <a:cxnLst/>
          <a:rect l="0" t="0" r="0" b="0"/>
          <a:pathLst>
            <a:path>
              <a:moveTo>
                <a:pt x="45720" y="0"/>
              </a:moveTo>
              <a:lnTo>
                <a:pt x="45720" y="633420"/>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FC12EDCE-1E8A-124C-BAA7-D145B590AF0F}">
      <dsp:nvSpPr>
        <dsp:cNvPr id="0" name=""/>
        <dsp:cNvSpPr/>
      </dsp:nvSpPr>
      <dsp:spPr>
        <a:xfrm>
          <a:off x="1088975" y="1465446"/>
          <a:ext cx="2661939" cy="633420"/>
        </a:xfrm>
        <a:custGeom>
          <a:avLst/>
          <a:gdLst/>
          <a:ahLst/>
          <a:cxnLst/>
          <a:rect l="0" t="0" r="0" b="0"/>
          <a:pathLst>
            <a:path>
              <a:moveTo>
                <a:pt x="2661939" y="0"/>
              </a:moveTo>
              <a:lnTo>
                <a:pt x="2661939" y="431657"/>
              </a:lnTo>
              <a:lnTo>
                <a:pt x="0" y="431657"/>
              </a:lnTo>
              <a:lnTo>
                <a:pt x="0" y="633420"/>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7814F5EC-2A6A-F74A-B8F3-2BD489D5CD38}">
      <dsp:nvSpPr>
        <dsp:cNvPr id="0" name=""/>
        <dsp:cNvSpPr/>
      </dsp:nvSpPr>
      <dsp:spPr>
        <a:xfrm>
          <a:off x="2661939" y="82447"/>
          <a:ext cx="2177950" cy="138299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B63C3C51-A8D3-1445-9627-86D18911B0AC}">
      <dsp:nvSpPr>
        <dsp:cNvPr id="0" name=""/>
        <dsp:cNvSpPr/>
      </dsp:nvSpPr>
      <dsp:spPr>
        <a:xfrm>
          <a:off x="2903934" y="312342"/>
          <a:ext cx="2177950" cy="1382998"/>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it-IT" sz="2000" kern="1200" dirty="0"/>
            <a:t>VOLONTA’ DELLE PARTI</a:t>
          </a:r>
        </a:p>
      </dsp:txBody>
      <dsp:txXfrm>
        <a:off x="2944441" y="352849"/>
        <a:ext cx="2096936" cy="1301984"/>
      </dsp:txXfrm>
    </dsp:sp>
    <dsp:sp modelId="{0233C5FB-6A29-1841-805C-4CB1A659FEA5}">
      <dsp:nvSpPr>
        <dsp:cNvPr id="0" name=""/>
        <dsp:cNvSpPr/>
      </dsp:nvSpPr>
      <dsp:spPr>
        <a:xfrm>
          <a:off x="0" y="2098866"/>
          <a:ext cx="2177950" cy="138299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EC1E9E8B-06E6-F84E-8572-5889366F7659}">
      <dsp:nvSpPr>
        <dsp:cNvPr id="0" name=""/>
        <dsp:cNvSpPr/>
      </dsp:nvSpPr>
      <dsp:spPr>
        <a:xfrm>
          <a:off x="241994" y="2328761"/>
          <a:ext cx="2177950" cy="1382998"/>
        </a:xfrm>
        <a:prstGeom prst="roundRect">
          <a:avLst>
            <a:gd name="adj" fmla="val 10000"/>
          </a:avLst>
        </a:prstGeom>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w="6350" cap="flat" cmpd="sng" algn="ctr">
          <a:solidFill>
            <a:schemeClr val="accent3"/>
          </a:solidFill>
          <a:prstDash val="solid"/>
          <a:miter lim="800000"/>
        </a:ln>
        <a:effectLst/>
      </dsp:spPr>
      <dsp:style>
        <a:lnRef idx="1">
          <a:schemeClr val="accent3"/>
        </a:lnRef>
        <a:fillRef idx="3">
          <a:schemeClr val="accent3"/>
        </a:fillRef>
        <a:effectRef idx="2">
          <a:schemeClr val="accent3"/>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it-IT" sz="2000" kern="1200" dirty="0"/>
            <a:t>ACCETTAZIONE DELLA GIURISDIZIONE </a:t>
          </a:r>
          <a:r>
            <a:rPr lang="it-IT" sz="2000" kern="1200" dirty="0" err="1"/>
            <a:t>–</a:t>
          </a:r>
          <a:r>
            <a:rPr lang="it-IT" sz="2000" kern="1200" dirty="0"/>
            <a:t> art. </a:t>
          </a:r>
          <a:r>
            <a:rPr lang="it-IT" sz="2000" kern="1200" dirty="0" err="1"/>
            <a:t>4</a:t>
          </a:r>
          <a:r>
            <a:rPr lang="it-IT" sz="2000" kern="1200" dirty="0"/>
            <a:t> l. 218/95</a:t>
          </a:r>
        </a:p>
      </dsp:txBody>
      <dsp:txXfrm>
        <a:off x="282501" y="2369268"/>
        <a:ext cx="2096936" cy="1301984"/>
      </dsp:txXfrm>
    </dsp:sp>
    <dsp:sp modelId="{77CC51DB-3760-FF41-8152-5308008232C4}">
      <dsp:nvSpPr>
        <dsp:cNvPr id="0" name=""/>
        <dsp:cNvSpPr/>
      </dsp:nvSpPr>
      <dsp:spPr>
        <a:xfrm>
          <a:off x="2661939" y="2098866"/>
          <a:ext cx="2177950" cy="138299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A1596472-13BC-F348-B034-32124B8AE073}">
      <dsp:nvSpPr>
        <dsp:cNvPr id="0" name=""/>
        <dsp:cNvSpPr/>
      </dsp:nvSpPr>
      <dsp:spPr>
        <a:xfrm>
          <a:off x="2903934" y="2328761"/>
          <a:ext cx="2177950" cy="1382998"/>
        </a:xfrm>
        <a:prstGeom prst="roundRect">
          <a:avLst>
            <a:gd name="adj" fmla="val 10000"/>
          </a:avLst>
        </a:prstGeom>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6350" cap="flat" cmpd="sng" algn="ctr">
          <a:solidFill>
            <a:schemeClr val="accent2"/>
          </a:solidFill>
          <a:prstDash val="solid"/>
          <a:miter lim="800000"/>
        </a:ln>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it-IT" sz="2000" kern="1200" dirty="0"/>
            <a:t>DEROGA ALLA GIURISDIZIONE – ART. 4 l. 218/95</a:t>
          </a:r>
        </a:p>
      </dsp:txBody>
      <dsp:txXfrm>
        <a:off x="2944441" y="2369268"/>
        <a:ext cx="2096936" cy="1301984"/>
      </dsp:txXfrm>
    </dsp:sp>
    <dsp:sp modelId="{9FEE2BF3-E490-D541-8D9E-3C17EE34EE5C}">
      <dsp:nvSpPr>
        <dsp:cNvPr id="0" name=""/>
        <dsp:cNvSpPr/>
      </dsp:nvSpPr>
      <dsp:spPr>
        <a:xfrm>
          <a:off x="5323879" y="2098866"/>
          <a:ext cx="2177950" cy="138299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F6E4E2F0-AE4E-0043-A94D-026837F32101}">
      <dsp:nvSpPr>
        <dsp:cNvPr id="0" name=""/>
        <dsp:cNvSpPr/>
      </dsp:nvSpPr>
      <dsp:spPr>
        <a:xfrm>
          <a:off x="5565874" y="2328761"/>
          <a:ext cx="2177950" cy="1382998"/>
        </a:xfrm>
        <a:prstGeom prst="roundRect">
          <a:avLst>
            <a:gd name="adj" fmla="val 10000"/>
          </a:avLst>
        </a:prstGeom>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w="6350" cap="flat" cmpd="sng" algn="ctr">
          <a:solidFill>
            <a:schemeClr val="accent4"/>
          </a:solidFill>
          <a:prstDash val="solid"/>
          <a:miter lim="800000"/>
        </a:ln>
        <a:effectLst/>
      </dsp:spPr>
      <dsp:style>
        <a:lnRef idx="1">
          <a:schemeClr val="accent4"/>
        </a:lnRef>
        <a:fillRef idx="3">
          <a:schemeClr val="accent4"/>
        </a:fillRef>
        <a:effectRef idx="2">
          <a:schemeClr val="accent4"/>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it-IT" sz="2000" kern="1200"/>
            <a:t>PROROGA DI GIURISDIZIONE – art. 25 Reg BIbis  e artt. 12 RBIIbis</a:t>
          </a:r>
          <a:endParaRPr lang="it-IT" sz="2000" kern="1200" dirty="0"/>
        </a:p>
      </dsp:txBody>
      <dsp:txXfrm>
        <a:off x="5606381" y="2369268"/>
        <a:ext cx="2096936" cy="13019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FF4C06-7FD0-E644-B204-F818C1E81425}">
      <dsp:nvSpPr>
        <dsp:cNvPr id="0" name=""/>
        <dsp:cNvSpPr/>
      </dsp:nvSpPr>
      <dsp:spPr>
        <a:xfrm>
          <a:off x="1294" y="1266499"/>
          <a:ext cx="3090577" cy="1545288"/>
        </a:xfrm>
        <a:prstGeom prst="roundRect">
          <a:avLst>
            <a:gd name="adj" fmla="val 10000"/>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2489200">
            <a:lnSpc>
              <a:spcPct val="90000"/>
            </a:lnSpc>
            <a:spcBef>
              <a:spcPct val="0"/>
            </a:spcBef>
            <a:spcAft>
              <a:spcPct val="35000"/>
            </a:spcAft>
            <a:buNone/>
          </a:pPr>
          <a:r>
            <a:rPr lang="it-IT" sz="5600" kern="1200" dirty="0">
              <a:solidFill>
                <a:schemeClr val="bg1"/>
              </a:solidFill>
            </a:rPr>
            <a:t>PROROGA</a:t>
          </a:r>
        </a:p>
      </dsp:txBody>
      <dsp:txXfrm>
        <a:off x="46554" y="1311759"/>
        <a:ext cx="3000057" cy="1454768"/>
      </dsp:txXfrm>
    </dsp:sp>
    <dsp:sp modelId="{F873BC55-A41B-034B-970E-62B4622447F2}">
      <dsp:nvSpPr>
        <dsp:cNvPr id="0" name=""/>
        <dsp:cNvSpPr/>
      </dsp:nvSpPr>
      <dsp:spPr>
        <a:xfrm rot="19457599">
          <a:off x="2948775" y="1560771"/>
          <a:ext cx="1522423" cy="68203"/>
        </a:xfrm>
        <a:custGeom>
          <a:avLst/>
          <a:gdLst/>
          <a:ahLst/>
          <a:cxnLst/>
          <a:rect l="0" t="0" r="0" b="0"/>
          <a:pathLst>
            <a:path>
              <a:moveTo>
                <a:pt x="0" y="34101"/>
              </a:moveTo>
              <a:lnTo>
                <a:pt x="1522423" y="3410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3671926" y="1556812"/>
        <a:ext cx="76121" cy="76121"/>
      </dsp:txXfrm>
    </dsp:sp>
    <dsp:sp modelId="{C77BC471-AAFA-6940-AB77-91FD5C2CE07E}">
      <dsp:nvSpPr>
        <dsp:cNvPr id="0" name=""/>
        <dsp:cNvSpPr/>
      </dsp:nvSpPr>
      <dsp:spPr>
        <a:xfrm>
          <a:off x="4328103" y="377958"/>
          <a:ext cx="3090577" cy="1545288"/>
        </a:xfrm>
        <a:prstGeom prst="roundRect">
          <a:avLst>
            <a:gd name="adj" fmla="val 10000"/>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2489200">
            <a:lnSpc>
              <a:spcPct val="90000"/>
            </a:lnSpc>
            <a:spcBef>
              <a:spcPct val="0"/>
            </a:spcBef>
            <a:spcAft>
              <a:spcPct val="35000"/>
            </a:spcAft>
            <a:buNone/>
          </a:pPr>
          <a:r>
            <a:rPr lang="it-IT" sz="5600" kern="1200" dirty="0">
              <a:solidFill>
                <a:schemeClr val="bg1"/>
              </a:solidFill>
            </a:rPr>
            <a:t>ESPRESSA</a:t>
          </a:r>
        </a:p>
      </dsp:txBody>
      <dsp:txXfrm>
        <a:off x="4373363" y="423218"/>
        <a:ext cx="3000057" cy="1454768"/>
      </dsp:txXfrm>
    </dsp:sp>
    <dsp:sp modelId="{E5128146-892E-D245-A64D-58AB680731FD}">
      <dsp:nvSpPr>
        <dsp:cNvPr id="0" name=""/>
        <dsp:cNvSpPr/>
      </dsp:nvSpPr>
      <dsp:spPr>
        <a:xfrm rot="2142401">
          <a:off x="2948775" y="2449312"/>
          <a:ext cx="1522423" cy="68203"/>
        </a:xfrm>
        <a:custGeom>
          <a:avLst/>
          <a:gdLst/>
          <a:ahLst/>
          <a:cxnLst/>
          <a:rect l="0" t="0" r="0" b="0"/>
          <a:pathLst>
            <a:path>
              <a:moveTo>
                <a:pt x="0" y="34101"/>
              </a:moveTo>
              <a:lnTo>
                <a:pt x="1522423" y="3410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3671926" y="2445353"/>
        <a:ext cx="76121" cy="76121"/>
      </dsp:txXfrm>
    </dsp:sp>
    <dsp:sp modelId="{16741EEC-F60C-4D47-ADF6-0A29398EFF5B}">
      <dsp:nvSpPr>
        <dsp:cNvPr id="0" name=""/>
        <dsp:cNvSpPr/>
      </dsp:nvSpPr>
      <dsp:spPr>
        <a:xfrm>
          <a:off x="4328103" y="2155040"/>
          <a:ext cx="3090577" cy="15452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2489200">
            <a:lnSpc>
              <a:spcPct val="90000"/>
            </a:lnSpc>
            <a:spcBef>
              <a:spcPct val="0"/>
            </a:spcBef>
            <a:spcAft>
              <a:spcPct val="35000"/>
            </a:spcAft>
            <a:buNone/>
          </a:pPr>
          <a:r>
            <a:rPr lang="it-IT" sz="5600" kern="1200" dirty="0">
              <a:solidFill>
                <a:schemeClr val="bg1"/>
              </a:solidFill>
            </a:rPr>
            <a:t>TACITA</a:t>
          </a:r>
        </a:p>
      </dsp:txBody>
      <dsp:txXfrm>
        <a:off x="4373363" y="2200300"/>
        <a:ext cx="3000057" cy="14547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1E3471-6273-A146-A2F9-D3607F51A59C}">
      <dsp:nvSpPr>
        <dsp:cNvPr id="0" name=""/>
        <dsp:cNvSpPr/>
      </dsp:nvSpPr>
      <dsp:spPr>
        <a:xfrm>
          <a:off x="5520780" y="2450021"/>
          <a:ext cx="739363" cy="472023"/>
        </a:xfrm>
        <a:custGeom>
          <a:avLst/>
          <a:gdLst/>
          <a:ahLst/>
          <a:cxnLst/>
          <a:rect l="0" t="0" r="0" b="0"/>
          <a:pathLst>
            <a:path>
              <a:moveTo>
                <a:pt x="0" y="0"/>
              </a:moveTo>
              <a:lnTo>
                <a:pt x="0" y="328237"/>
              </a:lnTo>
              <a:lnTo>
                <a:pt x="739363" y="328237"/>
              </a:lnTo>
              <a:lnTo>
                <a:pt x="739363" y="472023"/>
              </a:lnTo>
            </a:path>
          </a:pathLst>
        </a:cu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DE6920FB-3AA9-2141-875A-5C30EAFC1BAB}">
      <dsp:nvSpPr>
        <dsp:cNvPr id="0" name=""/>
        <dsp:cNvSpPr/>
      </dsp:nvSpPr>
      <dsp:spPr>
        <a:xfrm>
          <a:off x="4572269" y="2450021"/>
          <a:ext cx="948510" cy="451404"/>
        </a:xfrm>
        <a:custGeom>
          <a:avLst/>
          <a:gdLst/>
          <a:ahLst/>
          <a:cxnLst/>
          <a:rect l="0" t="0" r="0" b="0"/>
          <a:pathLst>
            <a:path>
              <a:moveTo>
                <a:pt x="948510" y="0"/>
              </a:moveTo>
              <a:lnTo>
                <a:pt x="948510" y="307619"/>
              </a:lnTo>
              <a:lnTo>
                <a:pt x="0" y="307619"/>
              </a:lnTo>
              <a:lnTo>
                <a:pt x="0" y="451404"/>
              </a:lnTo>
            </a:path>
          </a:pathLst>
        </a:cu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EC0C792-27FF-2645-AAB9-C3B1FFF9A225}">
      <dsp:nvSpPr>
        <dsp:cNvPr id="0" name=""/>
        <dsp:cNvSpPr/>
      </dsp:nvSpPr>
      <dsp:spPr>
        <a:xfrm>
          <a:off x="3623759" y="1013028"/>
          <a:ext cx="1897020" cy="451404"/>
        </a:xfrm>
        <a:custGeom>
          <a:avLst/>
          <a:gdLst/>
          <a:ahLst/>
          <a:cxnLst/>
          <a:rect l="0" t="0" r="0" b="0"/>
          <a:pathLst>
            <a:path>
              <a:moveTo>
                <a:pt x="0" y="0"/>
              </a:moveTo>
              <a:lnTo>
                <a:pt x="0" y="307619"/>
              </a:lnTo>
              <a:lnTo>
                <a:pt x="1897020" y="307619"/>
              </a:lnTo>
              <a:lnTo>
                <a:pt x="1897020" y="451404"/>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99C8D2A-DEBB-5745-AF30-02CEF17AF939}">
      <dsp:nvSpPr>
        <dsp:cNvPr id="0" name=""/>
        <dsp:cNvSpPr/>
      </dsp:nvSpPr>
      <dsp:spPr>
        <a:xfrm>
          <a:off x="1726738" y="2450021"/>
          <a:ext cx="948510" cy="451404"/>
        </a:xfrm>
        <a:custGeom>
          <a:avLst/>
          <a:gdLst/>
          <a:ahLst/>
          <a:cxnLst/>
          <a:rect l="0" t="0" r="0" b="0"/>
          <a:pathLst>
            <a:path>
              <a:moveTo>
                <a:pt x="0" y="0"/>
              </a:moveTo>
              <a:lnTo>
                <a:pt x="0" y="307619"/>
              </a:lnTo>
              <a:lnTo>
                <a:pt x="948510" y="307619"/>
              </a:lnTo>
              <a:lnTo>
                <a:pt x="948510" y="451404"/>
              </a:lnTo>
            </a:path>
          </a:pathLst>
        </a:cu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8A29210-EE14-1345-8ECF-FD32C8DB7069}">
      <dsp:nvSpPr>
        <dsp:cNvPr id="0" name=""/>
        <dsp:cNvSpPr/>
      </dsp:nvSpPr>
      <dsp:spPr>
        <a:xfrm>
          <a:off x="778227" y="2450021"/>
          <a:ext cx="948510" cy="451404"/>
        </a:xfrm>
        <a:custGeom>
          <a:avLst/>
          <a:gdLst/>
          <a:ahLst/>
          <a:cxnLst/>
          <a:rect l="0" t="0" r="0" b="0"/>
          <a:pathLst>
            <a:path>
              <a:moveTo>
                <a:pt x="948510" y="0"/>
              </a:moveTo>
              <a:lnTo>
                <a:pt x="948510" y="307619"/>
              </a:lnTo>
              <a:lnTo>
                <a:pt x="0" y="307619"/>
              </a:lnTo>
              <a:lnTo>
                <a:pt x="0" y="451404"/>
              </a:lnTo>
            </a:path>
          </a:pathLst>
        </a:cu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957FEF4E-7FD5-5C41-A5CC-CF0086F96725}">
      <dsp:nvSpPr>
        <dsp:cNvPr id="0" name=""/>
        <dsp:cNvSpPr/>
      </dsp:nvSpPr>
      <dsp:spPr>
        <a:xfrm>
          <a:off x="1726738" y="1013028"/>
          <a:ext cx="1897020" cy="451404"/>
        </a:xfrm>
        <a:custGeom>
          <a:avLst/>
          <a:gdLst/>
          <a:ahLst/>
          <a:cxnLst/>
          <a:rect l="0" t="0" r="0" b="0"/>
          <a:pathLst>
            <a:path>
              <a:moveTo>
                <a:pt x="1897020" y="0"/>
              </a:moveTo>
              <a:lnTo>
                <a:pt x="1897020" y="307619"/>
              </a:lnTo>
              <a:lnTo>
                <a:pt x="0" y="307619"/>
              </a:lnTo>
              <a:lnTo>
                <a:pt x="0" y="451404"/>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4A2BB16-C274-124F-8F83-103AE81B27AA}">
      <dsp:nvSpPr>
        <dsp:cNvPr id="0" name=""/>
        <dsp:cNvSpPr/>
      </dsp:nvSpPr>
      <dsp:spPr>
        <a:xfrm>
          <a:off x="2847705" y="27439"/>
          <a:ext cx="1552108" cy="98558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50207C7C-5C33-284B-85BB-51D75EA53ECB}">
      <dsp:nvSpPr>
        <dsp:cNvPr id="0" name=""/>
        <dsp:cNvSpPr/>
      </dsp:nvSpPr>
      <dsp:spPr>
        <a:xfrm>
          <a:off x="3020161" y="191273"/>
          <a:ext cx="1552108" cy="985588"/>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FORMA DELLA PROROGA</a:t>
          </a:r>
        </a:p>
      </dsp:txBody>
      <dsp:txXfrm>
        <a:off x="3049028" y="220140"/>
        <a:ext cx="1494374" cy="927854"/>
      </dsp:txXfrm>
    </dsp:sp>
    <dsp:sp modelId="{96610894-96F7-BB4C-8867-64F98F0C1ADD}">
      <dsp:nvSpPr>
        <dsp:cNvPr id="0" name=""/>
        <dsp:cNvSpPr/>
      </dsp:nvSpPr>
      <dsp:spPr>
        <a:xfrm>
          <a:off x="950684" y="1464432"/>
          <a:ext cx="1552108" cy="98558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D2694E93-86FD-5949-8326-2428BBC1AE6F}">
      <dsp:nvSpPr>
        <dsp:cNvPr id="0" name=""/>
        <dsp:cNvSpPr/>
      </dsp:nvSpPr>
      <dsp:spPr>
        <a:xfrm>
          <a:off x="1123140" y="1628266"/>
          <a:ext cx="1552108" cy="985588"/>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ESPRESSA</a:t>
          </a:r>
        </a:p>
      </dsp:txBody>
      <dsp:txXfrm>
        <a:off x="1152007" y="1657133"/>
        <a:ext cx="1494374" cy="927854"/>
      </dsp:txXfrm>
    </dsp:sp>
    <dsp:sp modelId="{6A0F3352-7734-E74D-A5B8-EFDEF65D4134}">
      <dsp:nvSpPr>
        <dsp:cNvPr id="0" name=""/>
        <dsp:cNvSpPr/>
      </dsp:nvSpPr>
      <dsp:spPr>
        <a:xfrm>
          <a:off x="2173" y="2901426"/>
          <a:ext cx="1552108" cy="98558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CF42EDCB-55D7-0444-AF96-1D48B25C7D5E}">
      <dsp:nvSpPr>
        <dsp:cNvPr id="0" name=""/>
        <dsp:cNvSpPr/>
      </dsp:nvSpPr>
      <dsp:spPr>
        <a:xfrm>
          <a:off x="174630" y="3065259"/>
          <a:ext cx="1552108" cy="985588"/>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ART. 17 CB</a:t>
          </a:r>
        </a:p>
      </dsp:txBody>
      <dsp:txXfrm>
        <a:off x="203497" y="3094126"/>
        <a:ext cx="1494374" cy="927854"/>
      </dsp:txXfrm>
    </dsp:sp>
    <dsp:sp modelId="{FFEFC55E-DB89-004F-979F-DA7D59B5D6B1}">
      <dsp:nvSpPr>
        <dsp:cNvPr id="0" name=""/>
        <dsp:cNvSpPr/>
      </dsp:nvSpPr>
      <dsp:spPr>
        <a:xfrm>
          <a:off x="1899194" y="2901426"/>
          <a:ext cx="1552108" cy="98558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BB6AA509-0A6B-5A43-817B-B884A4B50DC8}">
      <dsp:nvSpPr>
        <dsp:cNvPr id="0" name=""/>
        <dsp:cNvSpPr/>
      </dsp:nvSpPr>
      <dsp:spPr>
        <a:xfrm>
          <a:off x="2071651" y="3065259"/>
          <a:ext cx="1552108" cy="985588"/>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ART. 25 </a:t>
          </a:r>
          <a:r>
            <a:rPr lang="it-IT" sz="1600" kern="1200" dirty="0" err="1"/>
            <a:t>RBIbis</a:t>
          </a:r>
          <a:r>
            <a:rPr lang="it-IT" sz="1600" kern="1200" dirty="0"/>
            <a:t> – f. scritta anche mezzi elettronici</a:t>
          </a:r>
        </a:p>
      </dsp:txBody>
      <dsp:txXfrm>
        <a:off x="2100518" y="3094126"/>
        <a:ext cx="1494374" cy="927854"/>
      </dsp:txXfrm>
    </dsp:sp>
    <dsp:sp modelId="{BB96EEB3-B37A-D647-A31A-C5C0BF9A57F4}">
      <dsp:nvSpPr>
        <dsp:cNvPr id="0" name=""/>
        <dsp:cNvSpPr/>
      </dsp:nvSpPr>
      <dsp:spPr>
        <a:xfrm>
          <a:off x="4744726" y="1464432"/>
          <a:ext cx="1552108" cy="98558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2F830F65-EF27-2647-8AB1-5FF5D19241C1}">
      <dsp:nvSpPr>
        <dsp:cNvPr id="0" name=""/>
        <dsp:cNvSpPr/>
      </dsp:nvSpPr>
      <dsp:spPr>
        <a:xfrm>
          <a:off x="4917182" y="1628266"/>
          <a:ext cx="1552108" cy="985588"/>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TACITA</a:t>
          </a:r>
        </a:p>
      </dsp:txBody>
      <dsp:txXfrm>
        <a:off x="4946049" y="1657133"/>
        <a:ext cx="1494374" cy="927854"/>
      </dsp:txXfrm>
    </dsp:sp>
    <dsp:sp modelId="{C9CCBE3C-9BD6-B743-AD21-8EC5F17D8E60}">
      <dsp:nvSpPr>
        <dsp:cNvPr id="0" name=""/>
        <dsp:cNvSpPr/>
      </dsp:nvSpPr>
      <dsp:spPr>
        <a:xfrm>
          <a:off x="3796215" y="2901426"/>
          <a:ext cx="1552108" cy="98558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F0CFDFBF-DEB7-FE44-8CFE-EE1F099356BC}">
      <dsp:nvSpPr>
        <dsp:cNvPr id="0" name=""/>
        <dsp:cNvSpPr/>
      </dsp:nvSpPr>
      <dsp:spPr>
        <a:xfrm>
          <a:off x="3968672" y="3065259"/>
          <a:ext cx="1552108" cy="985588"/>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Art. 18 CB</a:t>
          </a:r>
        </a:p>
      </dsp:txBody>
      <dsp:txXfrm>
        <a:off x="3997539" y="3094126"/>
        <a:ext cx="1494374" cy="927854"/>
      </dsp:txXfrm>
    </dsp:sp>
    <dsp:sp modelId="{5A0168A9-E5BA-9344-97FA-53921BB40CFB}">
      <dsp:nvSpPr>
        <dsp:cNvPr id="0" name=""/>
        <dsp:cNvSpPr/>
      </dsp:nvSpPr>
      <dsp:spPr>
        <a:xfrm>
          <a:off x="5484090" y="2922044"/>
          <a:ext cx="1552108" cy="98558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55BD1F62-8786-F84E-886F-AA7C4BBBF988}">
      <dsp:nvSpPr>
        <dsp:cNvPr id="0" name=""/>
        <dsp:cNvSpPr/>
      </dsp:nvSpPr>
      <dsp:spPr>
        <a:xfrm>
          <a:off x="5656546" y="3085878"/>
          <a:ext cx="1552108" cy="985588"/>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ART. 26 </a:t>
          </a:r>
          <a:r>
            <a:rPr lang="it-IT" sz="1600" kern="1200" dirty="0" err="1"/>
            <a:t>RBIbis</a:t>
          </a:r>
          <a:endParaRPr lang="it-IT" sz="1600" kern="1200" dirty="0"/>
        </a:p>
      </dsp:txBody>
      <dsp:txXfrm>
        <a:off x="5685413" y="3114745"/>
        <a:ext cx="1494374" cy="9278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50AD95-EDC8-EE4D-AB0B-C32B0B5E1456}">
      <dsp:nvSpPr>
        <dsp:cNvPr id="0" name=""/>
        <dsp:cNvSpPr/>
      </dsp:nvSpPr>
      <dsp:spPr>
        <a:xfrm>
          <a:off x="4338788" y="1046432"/>
          <a:ext cx="1985422" cy="19854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l" defTabSz="1022350">
            <a:lnSpc>
              <a:spcPct val="90000"/>
            </a:lnSpc>
            <a:spcBef>
              <a:spcPct val="0"/>
            </a:spcBef>
            <a:spcAft>
              <a:spcPct val="35000"/>
            </a:spcAft>
            <a:buNone/>
          </a:pPr>
          <a:r>
            <a:rPr lang="it-IT" sz="2300" kern="1200" dirty="0"/>
            <a:t>II GIUDICE ADITO IN BASE A PROROGA </a:t>
          </a:r>
          <a:r>
            <a:rPr lang="it-IT" sz="2300" kern="1200" dirty="0" err="1"/>
            <a:t>–</a:t>
          </a:r>
          <a:r>
            <a:rPr lang="it-IT" sz="2300" kern="1200" dirty="0"/>
            <a:t> AUSTRIA</a:t>
          </a:r>
        </a:p>
        <a:p>
          <a:pPr marL="171450" lvl="1" indent="-171450" algn="l" defTabSz="800100">
            <a:lnSpc>
              <a:spcPct val="90000"/>
            </a:lnSpc>
            <a:spcBef>
              <a:spcPct val="0"/>
            </a:spcBef>
            <a:spcAft>
              <a:spcPct val="15000"/>
            </a:spcAft>
            <a:buChar char="•"/>
          </a:pPr>
          <a:r>
            <a:rPr lang="it-IT" sz="1800" kern="1200" dirty="0"/>
            <a:t>Eccezione di litispendenza</a:t>
          </a:r>
        </a:p>
      </dsp:txBody>
      <dsp:txXfrm>
        <a:off x="4338788" y="1046432"/>
        <a:ext cx="1985422" cy="1985422"/>
      </dsp:txXfrm>
    </dsp:sp>
    <dsp:sp modelId="{77F5B9B8-9B40-C746-9AF5-A4FB8931E9BA}">
      <dsp:nvSpPr>
        <dsp:cNvPr id="0" name=""/>
        <dsp:cNvSpPr/>
      </dsp:nvSpPr>
      <dsp:spPr>
        <a:xfrm>
          <a:off x="1669053" y="-1789"/>
          <a:ext cx="4081867" cy="4081867"/>
        </a:xfrm>
        <a:prstGeom prst="circularArrow">
          <a:avLst>
            <a:gd name="adj1" fmla="val 9485"/>
            <a:gd name="adj2" fmla="val 685139"/>
            <a:gd name="adj3" fmla="val 7849879"/>
            <a:gd name="adj4" fmla="val 2264982"/>
            <a:gd name="adj5" fmla="val 11066"/>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61636EB9-B639-6947-B442-824F7A481F72}">
      <dsp:nvSpPr>
        <dsp:cNvPr id="0" name=""/>
        <dsp:cNvSpPr/>
      </dsp:nvSpPr>
      <dsp:spPr>
        <a:xfrm>
          <a:off x="1095763" y="1046432"/>
          <a:ext cx="1985422" cy="19854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it-IT" sz="2300" kern="1200" dirty="0"/>
            <a:t>I GIUDICE ADITO IN BASE A DOMICILIO - ITALIA</a:t>
          </a:r>
        </a:p>
      </dsp:txBody>
      <dsp:txXfrm>
        <a:off x="1095763" y="1046432"/>
        <a:ext cx="1985422" cy="1985422"/>
      </dsp:txXfrm>
    </dsp:sp>
    <dsp:sp modelId="{B0C6C45D-9096-7249-B7A4-395EBE15CF5E}">
      <dsp:nvSpPr>
        <dsp:cNvPr id="0" name=""/>
        <dsp:cNvSpPr/>
      </dsp:nvSpPr>
      <dsp:spPr>
        <a:xfrm>
          <a:off x="1669053" y="-1789"/>
          <a:ext cx="4081867" cy="4081867"/>
        </a:xfrm>
        <a:prstGeom prst="circularArrow">
          <a:avLst>
            <a:gd name="adj1" fmla="val 9485"/>
            <a:gd name="adj2" fmla="val 685139"/>
            <a:gd name="adj3" fmla="val 18649879"/>
            <a:gd name="adj4" fmla="val 13064982"/>
            <a:gd name="adj5" fmla="val 11066"/>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B817684-3C66-0F48-8175-78191683551B}" type="datetimeFigureOut">
              <a:rPr lang="it-IT" smtClean="0"/>
              <a:pPr/>
              <a:t>22/03/23</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B71A1DA-62AE-A94B-9042-83CD0F7CCBD4}" type="slidenum">
              <a:rPr lang="it-IT" smtClean="0"/>
              <a:pPr/>
              <a:t>‹N›</a:t>
            </a:fld>
            <a:endParaRPr lang="it-IT"/>
          </a:p>
        </p:txBody>
      </p:sp>
    </p:spTree>
    <p:extLst>
      <p:ext uri="{BB962C8B-B14F-4D97-AF65-F5344CB8AC3E}">
        <p14:creationId xmlns:p14="http://schemas.microsoft.com/office/powerpoint/2010/main" val="8323987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5BE199-12E8-2242-A60A-277BC1455221}" type="datetimeFigureOut">
              <a:rPr lang="it-IT" smtClean="0"/>
              <a:pPr/>
              <a:t>22/03/23</a:t>
            </a:fld>
            <a:endParaRPr lang="it-IT"/>
          </a:p>
        </p:txBody>
      </p:sp>
      <p:sp>
        <p:nvSpPr>
          <p:cNvPr id="4" name="Segnaposto immagine diapositiva 3"/>
          <p:cNvSpPr>
            <a:spLocks noGrp="1" noRot="1" noChangeAspect="1"/>
          </p:cNvSpPr>
          <p:nvPr>
            <p:ph type="sldImg" idx="2"/>
          </p:nvPr>
        </p:nvSpPr>
        <p:spPr>
          <a:xfrm>
            <a:off x="1135063" y="685800"/>
            <a:ext cx="4587875"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16BB13-1F7D-7845-AEAC-21DDCE0240EF}" type="slidenum">
              <a:rPr lang="it-IT" smtClean="0"/>
              <a:pPr/>
              <a:t>‹N›</a:t>
            </a:fld>
            <a:endParaRPr lang="it-IT"/>
          </a:p>
        </p:txBody>
      </p:sp>
    </p:spTree>
    <p:extLst>
      <p:ext uri="{BB962C8B-B14F-4D97-AF65-F5344CB8AC3E}">
        <p14:creationId xmlns:p14="http://schemas.microsoft.com/office/powerpoint/2010/main" val="3172123480"/>
      </p:ext>
    </p:extLst>
  </p:cSld>
  <p:clrMap bg1="lt1" tx1="dk1" bg2="lt2" tx2="dk2" accent1="accent1" accent2="accent2" accent3="accent3" accent4="accent4" accent5="accent5" accent6="accent6" hlink="hlink" folHlink="folHlink"/>
  <p:hf hdr="0" ftr="0" dt="0"/>
  <p:notesStyle>
    <a:lvl1pPr marL="0" algn="l" defTabSz="457147" rtl="0" eaLnBrk="1" latinLnBrk="0" hangingPunct="1">
      <a:defRPr sz="1200" kern="1200">
        <a:solidFill>
          <a:schemeClr val="tx1"/>
        </a:solidFill>
        <a:latin typeface="+mn-lt"/>
        <a:ea typeface="+mn-ea"/>
        <a:cs typeface="+mn-cs"/>
      </a:defRPr>
    </a:lvl1pPr>
    <a:lvl2pPr marL="457147" algn="l" defTabSz="457147" rtl="0" eaLnBrk="1" latinLnBrk="0" hangingPunct="1">
      <a:defRPr sz="1200" kern="1200">
        <a:solidFill>
          <a:schemeClr val="tx1"/>
        </a:solidFill>
        <a:latin typeface="+mn-lt"/>
        <a:ea typeface="+mn-ea"/>
        <a:cs typeface="+mn-cs"/>
      </a:defRPr>
    </a:lvl2pPr>
    <a:lvl3pPr marL="914295" algn="l" defTabSz="457147" rtl="0" eaLnBrk="1" latinLnBrk="0" hangingPunct="1">
      <a:defRPr sz="1200" kern="1200">
        <a:solidFill>
          <a:schemeClr val="tx1"/>
        </a:solidFill>
        <a:latin typeface="+mn-lt"/>
        <a:ea typeface="+mn-ea"/>
        <a:cs typeface="+mn-cs"/>
      </a:defRPr>
    </a:lvl3pPr>
    <a:lvl4pPr marL="1371442" algn="l" defTabSz="457147" rtl="0" eaLnBrk="1" latinLnBrk="0" hangingPunct="1">
      <a:defRPr sz="1200" kern="1200">
        <a:solidFill>
          <a:schemeClr val="tx1"/>
        </a:solidFill>
        <a:latin typeface="+mn-lt"/>
        <a:ea typeface="+mn-ea"/>
        <a:cs typeface="+mn-cs"/>
      </a:defRPr>
    </a:lvl4pPr>
    <a:lvl5pPr marL="1828590" algn="l" defTabSz="457147" rtl="0" eaLnBrk="1" latinLnBrk="0" hangingPunct="1">
      <a:defRPr sz="1200" kern="1200">
        <a:solidFill>
          <a:schemeClr val="tx1"/>
        </a:solidFill>
        <a:latin typeface="+mn-lt"/>
        <a:ea typeface="+mn-ea"/>
        <a:cs typeface="+mn-cs"/>
      </a:defRPr>
    </a:lvl5pPr>
    <a:lvl6pPr marL="2285737" algn="l" defTabSz="457147" rtl="0" eaLnBrk="1" latinLnBrk="0" hangingPunct="1">
      <a:defRPr sz="1200" kern="1200">
        <a:solidFill>
          <a:schemeClr val="tx1"/>
        </a:solidFill>
        <a:latin typeface="+mn-lt"/>
        <a:ea typeface="+mn-ea"/>
        <a:cs typeface="+mn-cs"/>
      </a:defRPr>
    </a:lvl6pPr>
    <a:lvl7pPr marL="2742884" algn="l" defTabSz="457147" rtl="0" eaLnBrk="1" latinLnBrk="0" hangingPunct="1">
      <a:defRPr sz="1200" kern="1200">
        <a:solidFill>
          <a:schemeClr val="tx1"/>
        </a:solidFill>
        <a:latin typeface="+mn-lt"/>
        <a:ea typeface="+mn-ea"/>
        <a:cs typeface="+mn-cs"/>
      </a:defRPr>
    </a:lvl7pPr>
    <a:lvl8pPr marL="3200032" algn="l" defTabSz="457147" rtl="0" eaLnBrk="1" latinLnBrk="0" hangingPunct="1">
      <a:defRPr sz="1200" kern="1200">
        <a:solidFill>
          <a:schemeClr val="tx1"/>
        </a:solidFill>
        <a:latin typeface="+mn-lt"/>
        <a:ea typeface="+mn-ea"/>
        <a:cs typeface="+mn-cs"/>
      </a:defRPr>
    </a:lvl8pPr>
    <a:lvl9pPr marL="3657179" algn="l" defTabSz="45714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D16BB13-1F7D-7845-AEAC-21DDCE0240EF}" type="slidenum">
              <a:rPr lang="it-IT" smtClean="0"/>
              <a:pPr/>
              <a:t>5</a:t>
            </a:fld>
            <a:endParaRPr lang="it-IT"/>
          </a:p>
        </p:txBody>
      </p:sp>
    </p:spTree>
    <p:extLst>
      <p:ext uri="{BB962C8B-B14F-4D97-AF65-F5344CB8AC3E}">
        <p14:creationId xmlns:p14="http://schemas.microsoft.com/office/powerpoint/2010/main" val="2313770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68A30A-DCD8-3846-933F-A2F2DD0C4877}"/>
              </a:ext>
            </a:extLst>
          </p:cNvPr>
          <p:cNvSpPr>
            <a:spLocks noGrp="1"/>
          </p:cNvSpPr>
          <p:nvPr>
            <p:ph type="ctrTitle"/>
          </p:nvPr>
        </p:nvSpPr>
        <p:spPr>
          <a:xfrm>
            <a:off x="1075531" y="1051956"/>
            <a:ext cx="6453188" cy="2237822"/>
          </a:xfrm>
        </p:spPr>
        <p:txBody>
          <a:bodyPr anchor="b"/>
          <a:lstStyle>
            <a:lvl1pPr algn="ctr">
              <a:defRPr sz="4234"/>
            </a:lvl1pPr>
          </a:lstStyle>
          <a:p>
            <a:r>
              <a:rPr lang="it-IT"/>
              <a:t>Fare clic per modificare lo stile del titolo dello schema</a:t>
            </a:r>
          </a:p>
        </p:txBody>
      </p:sp>
      <p:sp>
        <p:nvSpPr>
          <p:cNvPr id="3" name="Sottotitolo 2">
            <a:extLst>
              <a:ext uri="{FF2B5EF4-FFF2-40B4-BE49-F238E27FC236}">
                <a16:creationId xmlns:a16="http://schemas.microsoft.com/office/drawing/2014/main" id="{7D22E773-4878-2A4B-A634-FAC88DE1D184}"/>
              </a:ext>
            </a:extLst>
          </p:cNvPr>
          <p:cNvSpPr>
            <a:spLocks noGrp="1"/>
          </p:cNvSpPr>
          <p:nvPr>
            <p:ph type="subTitle" idx="1"/>
          </p:nvPr>
        </p:nvSpPr>
        <p:spPr>
          <a:xfrm>
            <a:off x="1075531" y="3376077"/>
            <a:ext cx="6453188" cy="1551894"/>
          </a:xfrm>
        </p:spPr>
        <p:txBody>
          <a:bodyPr/>
          <a:lstStyle>
            <a:lvl1pPr marL="0" indent="0" algn="ctr">
              <a:buNone/>
              <a:defRPr sz="1694"/>
            </a:lvl1pPr>
            <a:lvl2pPr marL="322646" indent="0" algn="ctr">
              <a:buNone/>
              <a:defRPr sz="1411"/>
            </a:lvl2pPr>
            <a:lvl3pPr marL="645292" indent="0" algn="ctr">
              <a:buNone/>
              <a:defRPr sz="1270"/>
            </a:lvl3pPr>
            <a:lvl4pPr marL="967938" indent="0" algn="ctr">
              <a:buNone/>
              <a:defRPr sz="1129"/>
            </a:lvl4pPr>
            <a:lvl5pPr marL="1290584" indent="0" algn="ctr">
              <a:buNone/>
              <a:defRPr sz="1129"/>
            </a:lvl5pPr>
            <a:lvl6pPr marL="1613230" indent="0" algn="ctr">
              <a:buNone/>
              <a:defRPr sz="1129"/>
            </a:lvl6pPr>
            <a:lvl7pPr marL="1935876" indent="0" algn="ctr">
              <a:buNone/>
              <a:defRPr sz="1129"/>
            </a:lvl7pPr>
            <a:lvl8pPr marL="2258522" indent="0" algn="ctr">
              <a:buNone/>
              <a:defRPr sz="1129"/>
            </a:lvl8pPr>
            <a:lvl9pPr marL="2581168" indent="0" algn="ctr">
              <a:buNone/>
              <a:defRPr sz="1129"/>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DDF9A2CB-782E-9B4C-8FE0-0025978712E6}"/>
              </a:ext>
            </a:extLst>
          </p:cNvPr>
          <p:cNvSpPr>
            <a:spLocks noGrp="1"/>
          </p:cNvSpPr>
          <p:nvPr>
            <p:ph type="dt" sz="half" idx="10"/>
          </p:nvPr>
        </p:nvSpPr>
        <p:spPr/>
        <p:txBody>
          <a:bodyPr/>
          <a:lstStyle/>
          <a:p>
            <a:fld id="{872D8F22-C5D8-B047-9E11-7F05894C7307}" type="datetime1">
              <a:rPr lang="it-IT" smtClean="0"/>
              <a:pPr/>
              <a:t>22/03/23</a:t>
            </a:fld>
            <a:endParaRPr lang="it-IT"/>
          </a:p>
        </p:txBody>
      </p:sp>
      <p:sp>
        <p:nvSpPr>
          <p:cNvPr id="5" name="Segnaposto piè di pagina 4">
            <a:extLst>
              <a:ext uri="{FF2B5EF4-FFF2-40B4-BE49-F238E27FC236}">
                <a16:creationId xmlns:a16="http://schemas.microsoft.com/office/drawing/2014/main" id="{79656B48-DB18-9543-A63C-F70FC38C668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11D2413-42C1-8D4C-AF22-778A6A195AD3}"/>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754595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C7D319-F253-394D-83B6-2116460342F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0B9C20E-CAA6-8242-A677-48DFBFFB33A0}"/>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8976664B-BA26-DD42-A1B3-B245D659C9FF}"/>
              </a:ext>
            </a:extLst>
          </p:cNvPr>
          <p:cNvSpPr>
            <a:spLocks noGrp="1"/>
          </p:cNvSpPr>
          <p:nvPr>
            <p:ph type="dt" sz="half" idx="10"/>
          </p:nvPr>
        </p:nvSpPr>
        <p:spPr/>
        <p:txBody>
          <a:bodyPr/>
          <a:lstStyle/>
          <a:p>
            <a:fld id="{B3A9E556-037E-224A-A5DA-0112DED0E2A3}" type="datetime1">
              <a:rPr lang="it-IT" smtClean="0"/>
              <a:pPr/>
              <a:t>22/03/23</a:t>
            </a:fld>
            <a:endParaRPr lang="it-IT"/>
          </a:p>
        </p:txBody>
      </p:sp>
      <p:sp>
        <p:nvSpPr>
          <p:cNvPr id="5" name="Segnaposto piè di pagina 4">
            <a:extLst>
              <a:ext uri="{FF2B5EF4-FFF2-40B4-BE49-F238E27FC236}">
                <a16:creationId xmlns:a16="http://schemas.microsoft.com/office/drawing/2014/main" id="{B7B7644F-7E00-3A44-B484-FB3073217FE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A98ACF5-6EF5-F84F-9C09-0BF070CB2A14}"/>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1278756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FA326C38-43E6-114C-B25F-6850CA06E908}"/>
              </a:ext>
            </a:extLst>
          </p:cNvPr>
          <p:cNvSpPr>
            <a:spLocks noGrp="1"/>
          </p:cNvSpPr>
          <p:nvPr>
            <p:ph type="title" orient="vert"/>
          </p:nvPr>
        </p:nvSpPr>
        <p:spPr>
          <a:xfrm>
            <a:off x="6157417" y="342220"/>
            <a:ext cx="1855291" cy="5447253"/>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61D0485-E7DC-E94A-BE9D-A28928BA4087}"/>
              </a:ext>
            </a:extLst>
          </p:cNvPr>
          <p:cNvSpPr>
            <a:spLocks noGrp="1"/>
          </p:cNvSpPr>
          <p:nvPr>
            <p:ph type="body" orient="vert" idx="1"/>
          </p:nvPr>
        </p:nvSpPr>
        <p:spPr>
          <a:xfrm>
            <a:off x="591542" y="342220"/>
            <a:ext cx="5458321" cy="5447253"/>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365748C4-C4B2-1D4B-B5D8-EEE23A9CE31C}"/>
              </a:ext>
            </a:extLst>
          </p:cNvPr>
          <p:cNvSpPr>
            <a:spLocks noGrp="1"/>
          </p:cNvSpPr>
          <p:nvPr>
            <p:ph type="dt" sz="half" idx="10"/>
          </p:nvPr>
        </p:nvSpPr>
        <p:spPr/>
        <p:txBody>
          <a:bodyPr/>
          <a:lstStyle/>
          <a:p>
            <a:fld id="{39053AA5-923E-E04E-AEA5-441BB54F5693}" type="datetime1">
              <a:rPr lang="it-IT" smtClean="0"/>
              <a:pPr/>
              <a:t>22/03/23</a:t>
            </a:fld>
            <a:endParaRPr lang="it-IT"/>
          </a:p>
        </p:txBody>
      </p:sp>
      <p:sp>
        <p:nvSpPr>
          <p:cNvPr id="5" name="Segnaposto piè di pagina 4">
            <a:extLst>
              <a:ext uri="{FF2B5EF4-FFF2-40B4-BE49-F238E27FC236}">
                <a16:creationId xmlns:a16="http://schemas.microsoft.com/office/drawing/2014/main" id="{4753F496-EDE4-3944-841B-7D3CBAB5995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05FFCF7-A194-DD4C-B4E2-4A68ED8ADB5C}"/>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3719420584"/>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03BD11-0507-2E4F-AD74-B659085BABA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313F112-4686-204D-9054-FC916B5CD19A}"/>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B33A3C28-43A2-9B4E-8929-98B2BEED6EAB}"/>
              </a:ext>
            </a:extLst>
          </p:cNvPr>
          <p:cNvSpPr>
            <a:spLocks noGrp="1"/>
          </p:cNvSpPr>
          <p:nvPr>
            <p:ph type="dt" sz="half" idx="10"/>
          </p:nvPr>
        </p:nvSpPr>
        <p:spPr/>
        <p:txBody>
          <a:bodyPr/>
          <a:lstStyle/>
          <a:p>
            <a:fld id="{B0EFBC88-A634-D94A-B6F4-E1C0D93C1647}" type="datetime1">
              <a:rPr lang="it-IT" smtClean="0"/>
              <a:pPr/>
              <a:t>22/03/23</a:t>
            </a:fld>
            <a:endParaRPr lang="it-IT"/>
          </a:p>
        </p:txBody>
      </p:sp>
      <p:sp>
        <p:nvSpPr>
          <p:cNvPr id="5" name="Segnaposto piè di pagina 4">
            <a:extLst>
              <a:ext uri="{FF2B5EF4-FFF2-40B4-BE49-F238E27FC236}">
                <a16:creationId xmlns:a16="http://schemas.microsoft.com/office/drawing/2014/main" id="{8EEA45B5-A7F3-4040-8FF0-E43B8E2933A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5E164FF-3615-504F-AD84-58CE5760A259}"/>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3333347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DEF943-507C-404B-AE91-EF48EA0E64E4}"/>
              </a:ext>
            </a:extLst>
          </p:cNvPr>
          <p:cNvSpPr>
            <a:spLocks noGrp="1"/>
          </p:cNvSpPr>
          <p:nvPr>
            <p:ph type="title"/>
          </p:nvPr>
        </p:nvSpPr>
        <p:spPr>
          <a:xfrm>
            <a:off x="587061" y="1602484"/>
            <a:ext cx="7421166" cy="2673781"/>
          </a:xfrm>
        </p:spPr>
        <p:txBody>
          <a:bodyPr anchor="b"/>
          <a:lstStyle>
            <a:lvl1pPr>
              <a:defRPr sz="4234"/>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B5E28862-0D85-0149-B05D-174274403008}"/>
              </a:ext>
            </a:extLst>
          </p:cNvPr>
          <p:cNvSpPr>
            <a:spLocks noGrp="1"/>
          </p:cNvSpPr>
          <p:nvPr>
            <p:ph type="body" idx="1"/>
          </p:nvPr>
        </p:nvSpPr>
        <p:spPr>
          <a:xfrm>
            <a:off x="587061" y="4301560"/>
            <a:ext cx="7421166" cy="1406078"/>
          </a:xfrm>
        </p:spPr>
        <p:txBody>
          <a:bodyPr/>
          <a:lstStyle>
            <a:lvl1pPr marL="0" indent="0">
              <a:buNone/>
              <a:defRPr sz="1694">
                <a:solidFill>
                  <a:schemeClr val="tx1">
                    <a:tint val="75000"/>
                  </a:schemeClr>
                </a:solidFill>
              </a:defRPr>
            </a:lvl1pPr>
            <a:lvl2pPr marL="322646" indent="0">
              <a:buNone/>
              <a:defRPr sz="1411">
                <a:solidFill>
                  <a:schemeClr val="tx1">
                    <a:tint val="75000"/>
                  </a:schemeClr>
                </a:solidFill>
              </a:defRPr>
            </a:lvl2pPr>
            <a:lvl3pPr marL="645292" indent="0">
              <a:buNone/>
              <a:defRPr sz="1270">
                <a:solidFill>
                  <a:schemeClr val="tx1">
                    <a:tint val="75000"/>
                  </a:schemeClr>
                </a:solidFill>
              </a:defRPr>
            </a:lvl3pPr>
            <a:lvl4pPr marL="967938" indent="0">
              <a:buNone/>
              <a:defRPr sz="1129">
                <a:solidFill>
                  <a:schemeClr val="tx1">
                    <a:tint val="75000"/>
                  </a:schemeClr>
                </a:solidFill>
              </a:defRPr>
            </a:lvl4pPr>
            <a:lvl5pPr marL="1290584" indent="0">
              <a:buNone/>
              <a:defRPr sz="1129">
                <a:solidFill>
                  <a:schemeClr val="tx1">
                    <a:tint val="75000"/>
                  </a:schemeClr>
                </a:solidFill>
              </a:defRPr>
            </a:lvl5pPr>
            <a:lvl6pPr marL="1613230" indent="0">
              <a:buNone/>
              <a:defRPr sz="1129">
                <a:solidFill>
                  <a:schemeClr val="tx1">
                    <a:tint val="75000"/>
                  </a:schemeClr>
                </a:solidFill>
              </a:defRPr>
            </a:lvl6pPr>
            <a:lvl7pPr marL="1935876" indent="0">
              <a:buNone/>
              <a:defRPr sz="1129">
                <a:solidFill>
                  <a:schemeClr val="tx1">
                    <a:tint val="75000"/>
                  </a:schemeClr>
                </a:solidFill>
              </a:defRPr>
            </a:lvl7pPr>
            <a:lvl8pPr marL="2258522" indent="0">
              <a:buNone/>
              <a:defRPr sz="1129">
                <a:solidFill>
                  <a:schemeClr val="tx1">
                    <a:tint val="75000"/>
                  </a:schemeClr>
                </a:solidFill>
              </a:defRPr>
            </a:lvl8pPr>
            <a:lvl9pPr marL="2581168" indent="0">
              <a:buNone/>
              <a:defRPr sz="1129">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6F39F1C5-D1ED-2B4F-80C8-321E416F856F}"/>
              </a:ext>
            </a:extLst>
          </p:cNvPr>
          <p:cNvSpPr>
            <a:spLocks noGrp="1"/>
          </p:cNvSpPr>
          <p:nvPr>
            <p:ph type="dt" sz="half" idx="10"/>
          </p:nvPr>
        </p:nvSpPr>
        <p:spPr/>
        <p:txBody>
          <a:bodyPr/>
          <a:lstStyle/>
          <a:p>
            <a:fld id="{31CF5611-A616-4244-8BBB-2AF8F8A542BE}" type="datetime1">
              <a:rPr lang="it-IT" smtClean="0"/>
              <a:pPr/>
              <a:t>22/03/23</a:t>
            </a:fld>
            <a:endParaRPr lang="it-IT"/>
          </a:p>
        </p:txBody>
      </p:sp>
      <p:sp>
        <p:nvSpPr>
          <p:cNvPr id="5" name="Segnaposto piè di pagina 4">
            <a:extLst>
              <a:ext uri="{FF2B5EF4-FFF2-40B4-BE49-F238E27FC236}">
                <a16:creationId xmlns:a16="http://schemas.microsoft.com/office/drawing/2014/main" id="{3F1BE18F-B206-1F42-B0D5-CACEAFA6926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232A989-3399-6943-B006-DDDAF83CB606}"/>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1411826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45D27A-1F1E-AC47-A49F-E153FB4CECB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2294F6C-3F78-8342-9E0A-68A8488D8AD4}"/>
              </a:ext>
            </a:extLst>
          </p:cNvPr>
          <p:cNvSpPr>
            <a:spLocks noGrp="1"/>
          </p:cNvSpPr>
          <p:nvPr>
            <p:ph sz="half" idx="1"/>
          </p:nvPr>
        </p:nvSpPr>
        <p:spPr>
          <a:xfrm>
            <a:off x="591542" y="1711101"/>
            <a:ext cx="3656806" cy="4078372"/>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21C32A2B-2B58-5745-8B1A-2CBECC74900E}"/>
              </a:ext>
            </a:extLst>
          </p:cNvPr>
          <p:cNvSpPr>
            <a:spLocks noGrp="1"/>
          </p:cNvSpPr>
          <p:nvPr>
            <p:ph sz="half" idx="2"/>
          </p:nvPr>
        </p:nvSpPr>
        <p:spPr>
          <a:xfrm>
            <a:off x="4355902" y="1711101"/>
            <a:ext cx="3656806" cy="4078372"/>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C8E38106-F317-ED48-AEB6-D9569346D1F0}"/>
              </a:ext>
            </a:extLst>
          </p:cNvPr>
          <p:cNvSpPr>
            <a:spLocks noGrp="1"/>
          </p:cNvSpPr>
          <p:nvPr>
            <p:ph type="dt" sz="half" idx="10"/>
          </p:nvPr>
        </p:nvSpPr>
        <p:spPr/>
        <p:txBody>
          <a:bodyPr/>
          <a:lstStyle/>
          <a:p>
            <a:fld id="{39053AA5-923E-E04E-AEA5-441BB54F5693}" type="datetime1">
              <a:rPr lang="it-IT" smtClean="0"/>
              <a:pPr/>
              <a:t>22/03/23</a:t>
            </a:fld>
            <a:endParaRPr lang="it-IT"/>
          </a:p>
        </p:txBody>
      </p:sp>
      <p:sp>
        <p:nvSpPr>
          <p:cNvPr id="6" name="Segnaposto piè di pagina 5">
            <a:extLst>
              <a:ext uri="{FF2B5EF4-FFF2-40B4-BE49-F238E27FC236}">
                <a16:creationId xmlns:a16="http://schemas.microsoft.com/office/drawing/2014/main" id="{52A0E55D-CA4D-E44C-9E74-CFF623799C3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4FE32FD-CB46-B344-B1EE-EBFEBEDE4DE7}"/>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67485491"/>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874695-0FF1-794C-B6CF-AA33069CC8E5}"/>
              </a:ext>
            </a:extLst>
          </p:cNvPr>
          <p:cNvSpPr>
            <a:spLocks noGrp="1"/>
          </p:cNvSpPr>
          <p:nvPr>
            <p:ph type="title"/>
          </p:nvPr>
        </p:nvSpPr>
        <p:spPr>
          <a:xfrm>
            <a:off x="592663" y="342220"/>
            <a:ext cx="7421166" cy="1242409"/>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C1DB91D-EBF3-C847-886F-2B80FF262EB2}"/>
              </a:ext>
            </a:extLst>
          </p:cNvPr>
          <p:cNvSpPr>
            <a:spLocks noGrp="1"/>
          </p:cNvSpPr>
          <p:nvPr>
            <p:ph type="body" idx="1"/>
          </p:nvPr>
        </p:nvSpPr>
        <p:spPr>
          <a:xfrm>
            <a:off x="592663" y="1575701"/>
            <a:ext cx="3640001" cy="772227"/>
          </a:xfrm>
        </p:spPr>
        <p:txBody>
          <a:bodyPr anchor="b"/>
          <a:lstStyle>
            <a:lvl1pPr marL="0" indent="0">
              <a:buNone/>
              <a:defRPr sz="1694" b="1"/>
            </a:lvl1pPr>
            <a:lvl2pPr marL="322646" indent="0">
              <a:buNone/>
              <a:defRPr sz="1411" b="1"/>
            </a:lvl2pPr>
            <a:lvl3pPr marL="645292" indent="0">
              <a:buNone/>
              <a:defRPr sz="1270" b="1"/>
            </a:lvl3pPr>
            <a:lvl4pPr marL="967938" indent="0">
              <a:buNone/>
              <a:defRPr sz="1129" b="1"/>
            </a:lvl4pPr>
            <a:lvl5pPr marL="1290584" indent="0">
              <a:buNone/>
              <a:defRPr sz="1129" b="1"/>
            </a:lvl5pPr>
            <a:lvl6pPr marL="1613230" indent="0">
              <a:buNone/>
              <a:defRPr sz="1129" b="1"/>
            </a:lvl6pPr>
            <a:lvl7pPr marL="1935876" indent="0">
              <a:buNone/>
              <a:defRPr sz="1129" b="1"/>
            </a:lvl7pPr>
            <a:lvl8pPr marL="2258522" indent="0">
              <a:buNone/>
              <a:defRPr sz="1129" b="1"/>
            </a:lvl8pPr>
            <a:lvl9pPr marL="2581168" indent="0">
              <a:buNone/>
              <a:defRPr sz="1129"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38F36367-BDFB-BC45-BBE0-4AEDFE96899A}"/>
              </a:ext>
            </a:extLst>
          </p:cNvPr>
          <p:cNvSpPr>
            <a:spLocks noGrp="1"/>
          </p:cNvSpPr>
          <p:nvPr>
            <p:ph sz="half" idx="2"/>
          </p:nvPr>
        </p:nvSpPr>
        <p:spPr>
          <a:xfrm>
            <a:off x="592663" y="2347928"/>
            <a:ext cx="3640001" cy="3453449"/>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F5B10528-D0C4-9D41-A0AA-5F94B712044C}"/>
              </a:ext>
            </a:extLst>
          </p:cNvPr>
          <p:cNvSpPr>
            <a:spLocks noGrp="1"/>
          </p:cNvSpPr>
          <p:nvPr>
            <p:ph type="body" sz="quarter" idx="3"/>
          </p:nvPr>
        </p:nvSpPr>
        <p:spPr>
          <a:xfrm>
            <a:off x="4355902" y="1575701"/>
            <a:ext cx="3657927" cy="772227"/>
          </a:xfrm>
        </p:spPr>
        <p:txBody>
          <a:bodyPr anchor="b"/>
          <a:lstStyle>
            <a:lvl1pPr marL="0" indent="0">
              <a:buNone/>
              <a:defRPr sz="1694" b="1"/>
            </a:lvl1pPr>
            <a:lvl2pPr marL="322646" indent="0">
              <a:buNone/>
              <a:defRPr sz="1411" b="1"/>
            </a:lvl2pPr>
            <a:lvl3pPr marL="645292" indent="0">
              <a:buNone/>
              <a:defRPr sz="1270" b="1"/>
            </a:lvl3pPr>
            <a:lvl4pPr marL="967938" indent="0">
              <a:buNone/>
              <a:defRPr sz="1129" b="1"/>
            </a:lvl4pPr>
            <a:lvl5pPr marL="1290584" indent="0">
              <a:buNone/>
              <a:defRPr sz="1129" b="1"/>
            </a:lvl5pPr>
            <a:lvl6pPr marL="1613230" indent="0">
              <a:buNone/>
              <a:defRPr sz="1129" b="1"/>
            </a:lvl6pPr>
            <a:lvl7pPr marL="1935876" indent="0">
              <a:buNone/>
              <a:defRPr sz="1129" b="1"/>
            </a:lvl7pPr>
            <a:lvl8pPr marL="2258522" indent="0">
              <a:buNone/>
              <a:defRPr sz="1129" b="1"/>
            </a:lvl8pPr>
            <a:lvl9pPr marL="2581168" indent="0">
              <a:buNone/>
              <a:defRPr sz="1129"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742E35FB-D9B4-0145-ABAB-ED83DB36F8CB}"/>
              </a:ext>
            </a:extLst>
          </p:cNvPr>
          <p:cNvSpPr>
            <a:spLocks noGrp="1"/>
          </p:cNvSpPr>
          <p:nvPr>
            <p:ph sz="quarter" idx="4"/>
          </p:nvPr>
        </p:nvSpPr>
        <p:spPr>
          <a:xfrm>
            <a:off x="4355902" y="2347928"/>
            <a:ext cx="3657927" cy="3453449"/>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FC79EFA7-3DCB-4540-AEA8-72CD19E9A569}"/>
              </a:ext>
            </a:extLst>
          </p:cNvPr>
          <p:cNvSpPr>
            <a:spLocks noGrp="1"/>
          </p:cNvSpPr>
          <p:nvPr>
            <p:ph type="dt" sz="half" idx="10"/>
          </p:nvPr>
        </p:nvSpPr>
        <p:spPr/>
        <p:txBody>
          <a:bodyPr/>
          <a:lstStyle/>
          <a:p>
            <a:fld id="{85A48E68-8B4C-6041-A064-51020BD57CA9}" type="datetime1">
              <a:rPr lang="it-IT" smtClean="0"/>
              <a:pPr/>
              <a:t>22/03/23</a:t>
            </a:fld>
            <a:endParaRPr lang="it-IT"/>
          </a:p>
        </p:txBody>
      </p:sp>
      <p:sp>
        <p:nvSpPr>
          <p:cNvPr id="8" name="Segnaposto piè di pagina 7">
            <a:extLst>
              <a:ext uri="{FF2B5EF4-FFF2-40B4-BE49-F238E27FC236}">
                <a16:creationId xmlns:a16="http://schemas.microsoft.com/office/drawing/2014/main" id="{7562A27E-EF28-4648-BB5A-C16E6375A757}"/>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E900F95C-8FD6-E745-B972-1B2DC3A5D00B}"/>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4206457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DACF69-3027-FE48-82C6-A18ABB270A18}"/>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EF720CDF-B400-3C49-98C6-71BFDA3F4562}"/>
              </a:ext>
            </a:extLst>
          </p:cNvPr>
          <p:cNvSpPr>
            <a:spLocks noGrp="1"/>
          </p:cNvSpPr>
          <p:nvPr>
            <p:ph type="dt" sz="half" idx="10"/>
          </p:nvPr>
        </p:nvSpPr>
        <p:spPr/>
        <p:txBody>
          <a:bodyPr/>
          <a:lstStyle/>
          <a:p>
            <a:fld id="{6C53F825-9BDE-3D4A-8E2E-8127D31C4ABB}" type="datetime1">
              <a:rPr lang="it-IT" smtClean="0"/>
              <a:pPr/>
              <a:t>22/03/23</a:t>
            </a:fld>
            <a:endParaRPr lang="it-IT"/>
          </a:p>
        </p:txBody>
      </p:sp>
      <p:sp>
        <p:nvSpPr>
          <p:cNvPr id="4" name="Segnaposto piè di pagina 3">
            <a:extLst>
              <a:ext uri="{FF2B5EF4-FFF2-40B4-BE49-F238E27FC236}">
                <a16:creationId xmlns:a16="http://schemas.microsoft.com/office/drawing/2014/main" id="{FBD2B89F-4898-554C-AE24-27A20E660D6E}"/>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E4677B5-9E38-0743-A4E0-159B735A4726}"/>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3279514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F7B7811-609B-4C47-8CB6-225ADF008394}"/>
              </a:ext>
            </a:extLst>
          </p:cNvPr>
          <p:cNvSpPr>
            <a:spLocks noGrp="1"/>
          </p:cNvSpPr>
          <p:nvPr>
            <p:ph type="dt" sz="half" idx="10"/>
          </p:nvPr>
        </p:nvSpPr>
        <p:spPr/>
        <p:txBody>
          <a:bodyPr/>
          <a:lstStyle/>
          <a:p>
            <a:fld id="{39053AA5-923E-E04E-AEA5-441BB54F5693}" type="datetime1">
              <a:rPr lang="it-IT" smtClean="0"/>
              <a:pPr/>
              <a:t>22/03/23</a:t>
            </a:fld>
            <a:endParaRPr lang="it-IT"/>
          </a:p>
        </p:txBody>
      </p:sp>
      <p:sp>
        <p:nvSpPr>
          <p:cNvPr id="3" name="Segnaposto piè di pagina 2">
            <a:extLst>
              <a:ext uri="{FF2B5EF4-FFF2-40B4-BE49-F238E27FC236}">
                <a16:creationId xmlns:a16="http://schemas.microsoft.com/office/drawing/2014/main" id="{C82436AD-8C1A-8D43-8D21-4EB64425F3A7}"/>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26B7223F-E2AF-F440-B384-1D5E1E819D74}"/>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2207185254"/>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73AB83-A1D2-E64E-957E-66D1826F9D86}"/>
              </a:ext>
            </a:extLst>
          </p:cNvPr>
          <p:cNvSpPr>
            <a:spLocks noGrp="1"/>
          </p:cNvSpPr>
          <p:nvPr>
            <p:ph type="title"/>
          </p:nvPr>
        </p:nvSpPr>
        <p:spPr>
          <a:xfrm>
            <a:off x="592663" y="428519"/>
            <a:ext cx="2775094" cy="1499817"/>
          </a:xfrm>
        </p:spPr>
        <p:txBody>
          <a:bodyPr anchor="b"/>
          <a:lstStyle>
            <a:lvl1pPr>
              <a:defRPr sz="2258"/>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E62A9D8-0FC9-B94F-A3F0-10A637240CBF}"/>
              </a:ext>
            </a:extLst>
          </p:cNvPr>
          <p:cNvSpPr>
            <a:spLocks noGrp="1"/>
          </p:cNvSpPr>
          <p:nvPr>
            <p:ph idx="1"/>
          </p:nvPr>
        </p:nvSpPr>
        <p:spPr>
          <a:xfrm>
            <a:off x="3657927" y="925483"/>
            <a:ext cx="4355902" cy="4567896"/>
          </a:xfrm>
        </p:spPr>
        <p:txBody>
          <a:bodyPr/>
          <a:lstStyle>
            <a:lvl1pPr>
              <a:defRPr sz="2258"/>
            </a:lvl1pPr>
            <a:lvl2pPr>
              <a:defRPr sz="1976"/>
            </a:lvl2pPr>
            <a:lvl3pPr>
              <a:defRPr sz="1694"/>
            </a:lvl3pPr>
            <a:lvl4pPr>
              <a:defRPr sz="1411"/>
            </a:lvl4pPr>
            <a:lvl5pPr>
              <a:defRPr sz="1411"/>
            </a:lvl5pPr>
            <a:lvl6pPr>
              <a:defRPr sz="1411"/>
            </a:lvl6pPr>
            <a:lvl7pPr>
              <a:defRPr sz="1411"/>
            </a:lvl7pPr>
            <a:lvl8pPr>
              <a:defRPr sz="1411"/>
            </a:lvl8pPr>
            <a:lvl9pPr>
              <a:defRPr sz="1411"/>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58FD0569-034A-584A-993D-B25BDF8E7E8F}"/>
              </a:ext>
            </a:extLst>
          </p:cNvPr>
          <p:cNvSpPr>
            <a:spLocks noGrp="1"/>
          </p:cNvSpPr>
          <p:nvPr>
            <p:ph type="body" sz="half" idx="2"/>
          </p:nvPr>
        </p:nvSpPr>
        <p:spPr>
          <a:xfrm>
            <a:off x="592663" y="1928336"/>
            <a:ext cx="2775094" cy="3572482"/>
          </a:xfrm>
        </p:spPr>
        <p:txBody>
          <a:bodyPr/>
          <a:lstStyle>
            <a:lvl1pPr marL="0" indent="0">
              <a:buNone/>
              <a:defRPr sz="1129"/>
            </a:lvl1pPr>
            <a:lvl2pPr marL="322646" indent="0">
              <a:buNone/>
              <a:defRPr sz="988"/>
            </a:lvl2pPr>
            <a:lvl3pPr marL="645292" indent="0">
              <a:buNone/>
              <a:defRPr sz="847"/>
            </a:lvl3pPr>
            <a:lvl4pPr marL="967938" indent="0">
              <a:buNone/>
              <a:defRPr sz="706"/>
            </a:lvl4pPr>
            <a:lvl5pPr marL="1290584" indent="0">
              <a:buNone/>
              <a:defRPr sz="706"/>
            </a:lvl5pPr>
            <a:lvl6pPr marL="1613230" indent="0">
              <a:buNone/>
              <a:defRPr sz="706"/>
            </a:lvl6pPr>
            <a:lvl7pPr marL="1935876" indent="0">
              <a:buNone/>
              <a:defRPr sz="706"/>
            </a:lvl7pPr>
            <a:lvl8pPr marL="2258522" indent="0">
              <a:buNone/>
              <a:defRPr sz="706"/>
            </a:lvl8pPr>
            <a:lvl9pPr marL="2581168" indent="0">
              <a:buNone/>
              <a:defRPr sz="706"/>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3132D9DD-E247-5945-9CAF-66E018F8FA82}"/>
              </a:ext>
            </a:extLst>
          </p:cNvPr>
          <p:cNvSpPr>
            <a:spLocks noGrp="1"/>
          </p:cNvSpPr>
          <p:nvPr>
            <p:ph type="dt" sz="half" idx="10"/>
          </p:nvPr>
        </p:nvSpPr>
        <p:spPr/>
        <p:txBody>
          <a:bodyPr/>
          <a:lstStyle/>
          <a:p>
            <a:fld id="{CB324358-1CD5-DC43-9707-F858896EB8FC}" type="datetime1">
              <a:rPr lang="it-IT" smtClean="0"/>
              <a:pPr/>
              <a:t>22/03/23</a:t>
            </a:fld>
            <a:endParaRPr lang="it-IT"/>
          </a:p>
        </p:txBody>
      </p:sp>
      <p:sp>
        <p:nvSpPr>
          <p:cNvPr id="6" name="Segnaposto piè di pagina 5">
            <a:extLst>
              <a:ext uri="{FF2B5EF4-FFF2-40B4-BE49-F238E27FC236}">
                <a16:creationId xmlns:a16="http://schemas.microsoft.com/office/drawing/2014/main" id="{A3FF41D4-F4FE-CB44-B2EF-1CF3C963E6D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C1EA80E-E9D9-4745-9A59-07F329BA037A}"/>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396262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9D3D94-7C7A-1F40-858D-90B3E2BDD787}"/>
              </a:ext>
            </a:extLst>
          </p:cNvPr>
          <p:cNvSpPr>
            <a:spLocks noGrp="1"/>
          </p:cNvSpPr>
          <p:nvPr>
            <p:ph type="title"/>
          </p:nvPr>
        </p:nvSpPr>
        <p:spPr>
          <a:xfrm>
            <a:off x="592663" y="428519"/>
            <a:ext cx="2775094" cy="1499817"/>
          </a:xfrm>
        </p:spPr>
        <p:txBody>
          <a:bodyPr anchor="b"/>
          <a:lstStyle>
            <a:lvl1pPr>
              <a:defRPr sz="2258"/>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8D9FA7A-FB93-2C47-A7B2-F4FE4E910DAC}"/>
              </a:ext>
            </a:extLst>
          </p:cNvPr>
          <p:cNvSpPr>
            <a:spLocks noGrp="1"/>
          </p:cNvSpPr>
          <p:nvPr>
            <p:ph type="pic" idx="1"/>
          </p:nvPr>
        </p:nvSpPr>
        <p:spPr>
          <a:xfrm>
            <a:off x="3657927" y="925483"/>
            <a:ext cx="4355902" cy="4567896"/>
          </a:xfrm>
        </p:spPr>
        <p:txBody>
          <a:bodyPr/>
          <a:lstStyle>
            <a:lvl1pPr marL="0" indent="0">
              <a:buNone/>
              <a:defRPr sz="2258"/>
            </a:lvl1pPr>
            <a:lvl2pPr marL="322646" indent="0">
              <a:buNone/>
              <a:defRPr sz="1976"/>
            </a:lvl2pPr>
            <a:lvl3pPr marL="645292" indent="0">
              <a:buNone/>
              <a:defRPr sz="1694"/>
            </a:lvl3pPr>
            <a:lvl4pPr marL="967938" indent="0">
              <a:buNone/>
              <a:defRPr sz="1411"/>
            </a:lvl4pPr>
            <a:lvl5pPr marL="1290584" indent="0">
              <a:buNone/>
              <a:defRPr sz="1411"/>
            </a:lvl5pPr>
            <a:lvl6pPr marL="1613230" indent="0">
              <a:buNone/>
              <a:defRPr sz="1411"/>
            </a:lvl6pPr>
            <a:lvl7pPr marL="1935876" indent="0">
              <a:buNone/>
              <a:defRPr sz="1411"/>
            </a:lvl7pPr>
            <a:lvl8pPr marL="2258522" indent="0">
              <a:buNone/>
              <a:defRPr sz="1411"/>
            </a:lvl8pPr>
            <a:lvl9pPr marL="2581168" indent="0">
              <a:buNone/>
              <a:defRPr sz="1411"/>
            </a:lvl9pPr>
          </a:lstStyle>
          <a:p>
            <a:endParaRPr lang="it-IT"/>
          </a:p>
        </p:txBody>
      </p:sp>
      <p:sp>
        <p:nvSpPr>
          <p:cNvPr id="4" name="Segnaposto testo 3">
            <a:extLst>
              <a:ext uri="{FF2B5EF4-FFF2-40B4-BE49-F238E27FC236}">
                <a16:creationId xmlns:a16="http://schemas.microsoft.com/office/drawing/2014/main" id="{6575F785-C230-2440-A5FC-73B23548E086}"/>
              </a:ext>
            </a:extLst>
          </p:cNvPr>
          <p:cNvSpPr>
            <a:spLocks noGrp="1"/>
          </p:cNvSpPr>
          <p:nvPr>
            <p:ph type="body" sz="half" idx="2"/>
          </p:nvPr>
        </p:nvSpPr>
        <p:spPr>
          <a:xfrm>
            <a:off x="592663" y="1928336"/>
            <a:ext cx="2775094" cy="3572482"/>
          </a:xfrm>
        </p:spPr>
        <p:txBody>
          <a:bodyPr/>
          <a:lstStyle>
            <a:lvl1pPr marL="0" indent="0">
              <a:buNone/>
              <a:defRPr sz="1129"/>
            </a:lvl1pPr>
            <a:lvl2pPr marL="322646" indent="0">
              <a:buNone/>
              <a:defRPr sz="988"/>
            </a:lvl2pPr>
            <a:lvl3pPr marL="645292" indent="0">
              <a:buNone/>
              <a:defRPr sz="847"/>
            </a:lvl3pPr>
            <a:lvl4pPr marL="967938" indent="0">
              <a:buNone/>
              <a:defRPr sz="706"/>
            </a:lvl4pPr>
            <a:lvl5pPr marL="1290584" indent="0">
              <a:buNone/>
              <a:defRPr sz="706"/>
            </a:lvl5pPr>
            <a:lvl6pPr marL="1613230" indent="0">
              <a:buNone/>
              <a:defRPr sz="706"/>
            </a:lvl6pPr>
            <a:lvl7pPr marL="1935876" indent="0">
              <a:buNone/>
              <a:defRPr sz="706"/>
            </a:lvl7pPr>
            <a:lvl8pPr marL="2258522" indent="0">
              <a:buNone/>
              <a:defRPr sz="706"/>
            </a:lvl8pPr>
            <a:lvl9pPr marL="2581168" indent="0">
              <a:buNone/>
              <a:defRPr sz="706"/>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585D1DF9-2237-3D42-8DAB-78C69EF2D5F5}"/>
              </a:ext>
            </a:extLst>
          </p:cNvPr>
          <p:cNvSpPr>
            <a:spLocks noGrp="1"/>
          </p:cNvSpPr>
          <p:nvPr>
            <p:ph type="dt" sz="half" idx="10"/>
          </p:nvPr>
        </p:nvSpPr>
        <p:spPr/>
        <p:txBody>
          <a:bodyPr/>
          <a:lstStyle/>
          <a:p>
            <a:fld id="{4FA62E37-7718-D04C-A49E-F63B4C91F0A6}" type="datetime1">
              <a:rPr lang="it-IT" smtClean="0"/>
              <a:pPr/>
              <a:t>22/03/23</a:t>
            </a:fld>
            <a:endParaRPr lang="it-IT"/>
          </a:p>
        </p:txBody>
      </p:sp>
      <p:sp>
        <p:nvSpPr>
          <p:cNvPr id="6" name="Segnaposto piè di pagina 5">
            <a:extLst>
              <a:ext uri="{FF2B5EF4-FFF2-40B4-BE49-F238E27FC236}">
                <a16:creationId xmlns:a16="http://schemas.microsoft.com/office/drawing/2014/main" id="{B8A5745A-BE6E-2842-8909-C3A5B90F485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B7631BE-8A0C-3E48-BBD1-7DE168870FAA}"/>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1860699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FDCDBED-3C59-1A48-831D-A83082110672}"/>
              </a:ext>
            </a:extLst>
          </p:cNvPr>
          <p:cNvSpPr>
            <a:spLocks noGrp="1"/>
          </p:cNvSpPr>
          <p:nvPr>
            <p:ph type="title"/>
          </p:nvPr>
        </p:nvSpPr>
        <p:spPr>
          <a:xfrm>
            <a:off x="591542" y="342220"/>
            <a:ext cx="7421166" cy="1242409"/>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4FB2F92-5741-A247-B756-C3D915726764}"/>
              </a:ext>
            </a:extLst>
          </p:cNvPr>
          <p:cNvSpPr>
            <a:spLocks noGrp="1"/>
          </p:cNvSpPr>
          <p:nvPr>
            <p:ph type="body" idx="1"/>
          </p:nvPr>
        </p:nvSpPr>
        <p:spPr>
          <a:xfrm>
            <a:off x="591542" y="1711101"/>
            <a:ext cx="7421166" cy="4078372"/>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4EF77C05-64B6-C945-A21D-62A3275944BD}"/>
              </a:ext>
            </a:extLst>
          </p:cNvPr>
          <p:cNvSpPr>
            <a:spLocks noGrp="1"/>
          </p:cNvSpPr>
          <p:nvPr>
            <p:ph type="dt" sz="half" idx="2"/>
          </p:nvPr>
        </p:nvSpPr>
        <p:spPr>
          <a:xfrm>
            <a:off x="591542" y="5957608"/>
            <a:ext cx="1935956" cy="342220"/>
          </a:xfrm>
          <a:prstGeom prst="rect">
            <a:avLst/>
          </a:prstGeom>
        </p:spPr>
        <p:txBody>
          <a:bodyPr vert="horz" lIns="91440" tIns="45720" rIns="91440" bIns="45720" rtlCol="0" anchor="ctr"/>
          <a:lstStyle>
            <a:lvl1pPr algn="l">
              <a:defRPr sz="847">
                <a:solidFill>
                  <a:schemeClr val="tx1">
                    <a:tint val="75000"/>
                  </a:schemeClr>
                </a:solidFill>
              </a:defRPr>
            </a:lvl1pPr>
          </a:lstStyle>
          <a:p>
            <a:fld id="{39053AA5-923E-E04E-AEA5-441BB54F5693}" type="datetime1">
              <a:rPr lang="it-IT" smtClean="0"/>
              <a:pPr/>
              <a:t>22/03/23</a:t>
            </a:fld>
            <a:endParaRPr lang="it-IT"/>
          </a:p>
        </p:txBody>
      </p:sp>
      <p:sp>
        <p:nvSpPr>
          <p:cNvPr id="5" name="Segnaposto piè di pagina 4">
            <a:extLst>
              <a:ext uri="{FF2B5EF4-FFF2-40B4-BE49-F238E27FC236}">
                <a16:creationId xmlns:a16="http://schemas.microsoft.com/office/drawing/2014/main" id="{5E1B599B-8FFA-6E47-802C-D0EDBF862CD0}"/>
              </a:ext>
            </a:extLst>
          </p:cNvPr>
          <p:cNvSpPr>
            <a:spLocks noGrp="1"/>
          </p:cNvSpPr>
          <p:nvPr>
            <p:ph type="ftr" sz="quarter" idx="3"/>
          </p:nvPr>
        </p:nvSpPr>
        <p:spPr>
          <a:xfrm>
            <a:off x="2850158" y="5957608"/>
            <a:ext cx="2903934" cy="342220"/>
          </a:xfrm>
          <a:prstGeom prst="rect">
            <a:avLst/>
          </a:prstGeom>
        </p:spPr>
        <p:txBody>
          <a:bodyPr vert="horz" lIns="91440" tIns="45720" rIns="91440" bIns="45720" rtlCol="0" anchor="ctr"/>
          <a:lstStyle>
            <a:lvl1pPr algn="ctr">
              <a:defRPr sz="847">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D6C7220A-91B7-E74A-B91F-F9FAAD3BC354}"/>
              </a:ext>
            </a:extLst>
          </p:cNvPr>
          <p:cNvSpPr>
            <a:spLocks noGrp="1"/>
          </p:cNvSpPr>
          <p:nvPr>
            <p:ph type="sldNum" sz="quarter" idx="4"/>
          </p:nvPr>
        </p:nvSpPr>
        <p:spPr>
          <a:xfrm>
            <a:off x="6076752" y="5957608"/>
            <a:ext cx="1935956" cy="342220"/>
          </a:xfrm>
          <a:prstGeom prst="rect">
            <a:avLst/>
          </a:prstGeom>
        </p:spPr>
        <p:txBody>
          <a:bodyPr vert="horz" lIns="91440" tIns="45720" rIns="91440" bIns="45720" rtlCol="0" anchor="ctr"/>
          <a:lstStyle>
            <a:lvl1pPr algn="r">
              <a:defRPr sz="847">
                <a:solidFill>
                  <a:schemeClr val="tx1">
                    <a:tint val="75000"/>
                  </a:schemeClr>
                </a:solidFill>
              </a:defRPr>
            </a:lvl1pPr>
          </a:lstStyle>
          <a:p>
            <a:fld id="{75A603B9-3BC4-0646-B3B0-54008A598299}" type="slidenum">
              <a:rPr lang="it-IT" smtClean="0"/>
              <a:pPr/>
              <a:t>‹N›</a:t>
            </a:fld>
            <a:endParaRPr lang="it-IT"/>
          </a:p>
        </p:txBody>
      </p:sp>
    </p:spTree>
    <p:extLst>
      <p:ext uri="{BB962C8B-B14F-4D97-AF65-F5344CB8AC3E}">
        <p14:creationId xmlns:p14="http://schemas.microsoft.com/office/powerpoint/2010/main" val="15322052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45292" rtl="0" eaLnBrk="1" latinLnBrk="0" hangingPunct="1">
        <a:lnSpc>
          <a:spcPct val="90000"/>
        </a:lnSpc>
        <a:spcBef>
          <a:spcPct val="0"/>
        </a:spcBef>
        <a:buNone/>
        <a:defRPr sz="3105" kern="1200">
          <a:solidFill>
            <a:schemeClr val="tx1"/>
          </a:solidFill>
          <a:latin typeface="+mj-lt"/>
          <a:ea typeface="+mj-ea"/>
          <a:cs typeface="+mj-cs"/>
        </a:defRPr>
      </a:lvl1pPr>
    </p:titleStyle>
    <p:bodyStyle>
      <a:lvl1pPr marL="161323" indent="-161323" algn="l" defTabSz="645292" rtl="0" eaLnBrk="1" latinLnBrk="0" hangingPunct="1">
        <a:lnSpc>
          <a:spcPct val="90000"/>
        </a:lnSpc>
        <a:spcBef>
          <a:spcPts val="706"/>
        </a:spcBef>
        <a:buFont typeface="Arial" panose="020B0604020202020204" pitchFamily="34" charset="0"/>
        <a:buChar char="•"/>
        <a:defRPr sz="1976" kern="1200">
          <a:solidFill>
            <a:schemeClr val="tx1"/>
          </a:solidFill>
          <a:latin typeface="+mn-lt"/>
          <a:ea typeface="+mn-ea"/>
          <a:cs typeface="+mn-cs"/>
        </a:defRPr>
      </a:lvl1pPr>
      <a:lvl2pPr marL="483969" indent="-161323" algn="l" defTabSz="645292" rtl="0" eaLnBrk="1" latinLnBrk="0" hangingPunct="1">
        <a:lnSpc>
          <a:spcPct val="90000"/>
        </a:lnSpc>
        <a:spcBef>
          <a:spcPts val="353"/>
        </a:spcBef>
        <a:buFont typeface="Arial" panose="020B0604020202020204" pitchFamily="34" charset="0"/>
        <a:buChar char="•"/>
        <a:defRPr sz="1694" kern="1200">
          <a:solidFill>
            <a:schemeClr val="tx1"/>
          </a:solidFill>
          <a:latin typeface="+mn-lt"/>
          <a:ea typeface="+mn-ea"/>
          <a:cs typeface="+mn-cs"/>
        </a:defRPr>
      </a:lvl2pPr>
      <a:lvl3pPr marL="806615" indent="-161323" algn="l" defTabSz="645292" rtl="0" eaLnBrk="1" latinLnBrk="0" hangingPunct="1">
        <a:lnSpc>
          <a:spcPct val="90000"/>
        </a:lnSpc>
        <a:spcBef>
          <a:spcPts val="353"/>
        </a:spcBef>
        <a:buFont typeface="Arial" panose="020B0604020202020204" pitchFamily="34" charset="0"/>
        <a:buChar char="•"/>
        <a:defRPr sz="1411" kern="1200">
          <a:solidFill>
            <a:schemeClr val="tx1"/>
          </a:solidFill>
          <a:latin typeface="+mn-lt"/>
          <a:ea typeface="+mn-ea"/>
          <a:cs typeface="+mn-cs"/>
        </a:defRPr>
      </a:lvl3pPr>
      <a:lvl4pPr marL="1129261"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4pPr>
      <a:lvl5pPr marL="1451907"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5pPr>
      <a:lvl6pPr marL="1774553"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6pPr>
      <a:lvl7pPr marL="2097199"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7pPr>
      <a:lvl8pPr marL="2419845"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8pPr>
      <a:lvl9pPr marL="2742491"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9pPr>
    </p:bodyStyle>
    <p:otherStyle>
      <a:defPPr>
        <a:defRPr lang="it-IT"/>
      </a:defPPr>
      <a:lvl1pPr marL="0" algn="l" defTabSz="645292" rtl="0" eaLnBrk="1" latinLnBrk="0" hangingPunct="1">
        <a:defRPr sz="1270" kern="1200">
          <a:solidFill>
            <a:schemeClr val="tx1"/>
          </a:solidFill>
          <a:latin typeface="+mn-lt"/>
          <a:ea typeface="+mn-ea"/>
          <a:cs typeface="+mn-cs"/>
        </a:defRPr>
      </a:lvl1pPr>
      <a:lvl2pPr marL="322646" algn="l" defTabSz="645292" rtl="0" eaLnBrk="1" latinLnBrk="0" hangingPunct="1">
        <a:defRPr sz="1270" kern="1200">
          <a:solidFill>
            <a:schemeClr val="tx1"/>
          </a:solidFill>
          <a:latin typeface="+mn-lt"/>
          <a:ea typeface="+mn-ea"/>
          <a:cs typeface="+mn-cs"/>
        </a:defRPr>
      </a:lvl2pPr>
      <a:lvl3pPr marL="645292" algn="l" defTabSz="645292" rtl="0" eaLnBrk="1" latinLnBrk="0" hangingPunct="1">
        <a:defRPr sz="1270" kern="1200">
          <a:solidFill>
            <a:schemeClr val="tx1"/>
          </a:solidFill>
          <a:latin typeface="+mn-lt"/>
          <a:ea typeface="+mn-ea"/>
          <a:cs typeface="+mn-cs"/>
        </a:defRPr>
      </a:lvl3pPr>
      <a:lvl4pPr marL="967938" algn="l" defTabSz="645292" rtl="0" eaLnBrk="1" latinLnBrk="0" hangingPunct="1">
        <a:defRPr sz="1270" kern="1200">
          <a:solidFill>
            <a:schemeClr val="tx1"/>
          </a:solidFill>
          <a:latin typeface="+mn-lt"/>
          <a:ea typeface="+mn-ea"/>
          <a:cs typeface="+mn-cs"/>
        </a:defRPr>
      </a:lvl4pPr>
      <a:lvl5pPr marL="1290584" algn="l" defTabSz="645292" rtl="0" eaLnBrk="1" latinLnBrk="0" hangingPunct="1">
        <a:defRPr sz="1270" kern="1200">
          <a:solidFill>
            <a:schemeClr val="tx1"/>
          </a:solidFill>
          <a:latin typeface="+mn-lt"/>
          <a:ea typeface="+mn-ea"/>
          <a:cs typeface="+mn-cs"/>
        </a:defRPr>
      </a:lvl5pPr>
      <a:lvl6pPr marL="1613230" algn="l" defTabSz="645292" rtl="0" eaLnBrk="1" latinLnBrk="0" hangingPunct="1">
        <a:defRPr sz="1270" kern="1200">
          <a:solidFill>
            <a:schemeClr val="tx1"/>
          </a:solidFill>
          <a:latin typeface="+mn-lt"/>
          <a:ea typeface="+mn-ea"/>
          <a:cs typeface="+mn-cs"/>
        </a:defRPr>
      </a:lvl6pPr>
      <a:lvl7pPr marL="1935876" algn="l" defTabSz="645292" rtl="0" eaLnBrk="1" latinLnBrk="0" hangingPunct="1">
        <a:defRPr sz="1270" kern="1200">
          <a:solidFill>
            <a:schemeClr val="tx1"/>
          </a:solidFill>
          <a:latin typeface="+mn-lt"/>
          <a:ea typeface="+mn-ea"/>
          <a:cs typeface="+mn-cs"/>
        </a:defRPr>
      </a:lvl7pPr>
      <a:lvl8pPr marL="2258522" algn="l" defTabSz="645292" rtl="0" eaLnBrk="1" latinLnBrk="0" hangingPunct="1">
        <a:defRPr sz="1270" kern="1200">
          <a:solidFill>
            <a:schemeClr val="tx1"/>
          </a:solidFill>
          <a:latin typeface="+mn-lt"/>
          <a:ea typeface="+mn-ea"/>
          <a:cs typeface="+mn-cs"/>
        </a:defRPr>
      </a:lvl8pPr>
      <a:lvl9pPr marL="2581168" algn="l" defTabSz="645292" rtl="0" eaLnBrk="1" latinLnBrk="0" hangingPunct="1">
        <a:defRPr sz="12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5320" y="1996782"/>
            <a:ext cx="7313613" cy="1645633"/>
          </a:xfrm>
        </p:spPr>
        <p:txBody>
          <a:bodyPr>
            <a:normAutofit/>
          </a:bodyPr>
          <a:lstStyle/>
          <a:p>
            <a:r>
              <a:rPr lang="it-IT" dirty="0"/>
              <a:t>DIRITTO INTERNAZIONALE PRIVATO</a:t>
            </a:r>
          </a:p>
        </p:txBody>
      </p:sp>
      <p:sp>
        <p:nvSpPr>
          <p:cNvPr id="3" name="Sottotitolo 2"/>
          <p:cNvSpPr>
            <a:spLocks noGrp="1"/>
          </p:cNvSpPr>
          <p:nvPr>
            <p:ph type="subTitle" idx="1"/>
          </p:nvPr>
        </p:nvSpPr>
        <p:spPr>
          <a:xfrm>
            <a:off x="1063690" y="3881535"/>
            <a:ext cx="6465029" cy="1046436"/>
          </a:xfrm>
        </p:spPr>
        <p:txBody>
          <a:bodyPr>
            <a:normAutofit/>
          </a:bodyPr>
          <a:lstStyle/>
          <a:p>
            <a:pPr>
              <a:buFontTx/>
              <a:buChar char="-"/>
            </a:pPr>
            <a:r>
              <a:rPr lang="it-IT" dirty="0"/>
              <a:t>Prof. Sara </a:t>
            </a:r>
            <a:r>
              <a:rPr lang="it-IT" dirty="0" err="1"/>
              <a:t>Tonolo</a:t>
            </a:r>
            <a:r>
              <a:rPr lang="it-IT" dirty="0"/>
              <a:t> -</a:t>
            </a:r>
          </a:p>
          <a:p>
            <a:pPr>
              <a:buFontTx/>
              <a:buChar char="-"/>
            </a:pPr>
            <a:r>
              <a:rPr lang="it-IT" dirty="0"/>
              <a:t>GORIZIA, 22 marzo 2023 –</a:t>
            </a:r>
          </a:p>
          <a:p>
            <a:pPr>
              <a:buFontTx/>
              <a:buChar char="-"/>
            </a:pPr>
            <a:r>
              <a:rPr lang="it-IT"/>
              <a:t>II parte-  </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a:t>
            </a:fld>
            <a:endParaRPr lang="it-IT"/>
          </a:p>
        </p:txBody>
      </p:sp>
    </p:spTree>
  </p:cSld>
  <p:clrMapOvr>
    <a:masterClrMapping/>
  </p:clrMapOvr>
  <mc:AlternateContent xmlns:mc="http://schemas.openxmlformats.org/markup-compatibility/2006" xmlns:p14="http://schemas.microsoft.com/office/powerpoint/2010/main">
    <mc:Choice Requires="p14">
      <p:transition spd="slow" p14:dur="2000" advTm="15015"/>
    </mc:Choice>
    <mc:Fallback xmlns="">
      <p:transition spd="slow" advTm="15015"/>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lstStyle/>
          <a:p>
            <a:r>
              <a:rPr lang="it-IT" dirty="0"/>
              <a:t>PROROGA </a:t>
            </a:r>
            <a:r>
              <a:rPr lang="it-IT" dirty="0" err="1"/>
              <a:t>DI</a:t>
            </a:r>
            <a:r>
              <a:rPr lang="it-IT" dirty="0"/>
              <a:t> GIURISDIZIONE</a:t>
            </a:r>
          </a:p>
        </p:txBody>
      </p:sp>
      <p:sp>
        <p:nvSpPr>
          <p:cNvPr id="3" name="Segnaposto contenuto 2"/>
          <p:cNvSpPr>
            <a:spLocks noGrp="1"/>
          </p:cNvSpPr>
          <p:nvPr>
            <p:ph idx="1"/>
          </p:nvPr>
        </p:nvSpPr>
        <p:spPr/>
        <p:txBody>
          <a:bodyPr>
            <a:normAutofit/>
          </a:bodyPr>
          <a:lstStyle/>
          <a:p>
            <a:pPr algn="just"/>
            <a:r>
              <a:rPr lang="it-IT" sz="2800" dirty="0"/>
              <a:t>Ora RISOLTA DALLA formulazione dell’art. 25 </a:t>
            </a:r>
            <a:r>
              <a:rPr lang="it-IT" sz="2800" dirty="0" err="1"/>
              <a:t>RBIbis</a:t>
            </a:r>
            <a:r>
              <a:rPr lang="it-IT" sz="2800" dirty="0"/>
              <a:t>….</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10</a:t>
            </a:fld>
            <a:endParaRPr lang="it-IT"/>
          </a:p>
        </p:txBody>
      </p:sp>
    </p:spTree>
    <p:custDataLst>
      <p:tags r:id="rId1"/>
    </p:custDataLst>
    <p:extLst>
      <p:ext uri="{BB962C8B-B14F-4D97-AF65-F5344CB8AC3E}">
        <p14:creationId xmlns:p14="http://schemas.microsoft.com/office/powerpoint/2010/main" val="2713028642"/>
      </p:ext>
    </p:extLst>
  </p:cSld>
  <p:clrMapOvr>
    <a:masterClrMapping/>
  </p:clrMapOvr>
  <mc:AlternateContent xmlns:mc="http://schemas.openxmlformats.org/markup-compatibility/2006" xmlns:p14="http://schemas.microsoft.com/office/powerpoint/2010/main">
    <mc:Choice Requires="p14">
      <p:transition spd="slow" p14:dur="2000" advTm="72925"/>
    </mc:Choice>
    <mc:Fallback xmlns="">
      <p:transition spd="slow" advTm="7292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30214" y="340580"/>
            <a:ext cx="7743825" cy="1071298"/>
          </a:xfrm>
          <a:solidFill>
            <a:schemeClr val="bg2">
              <a:lumMod val="60000"/>
              <a:lumOff val="40000"/>
            </a:schemeClr>
          </a:solidFill>
          <a:ln>
            <a:solidFill>
              <a:schemeClr val="accent1"/>
            </a:solidFill>
          </a:ln>
        </p:spPr>
        <p:style>
          <a:lnRef idx="0">
            <a:schemeClr val="accent4"/>
          </a:lnRef>
          <a:fillRef idx="3">
            <a:schemeClr val="accent4"/>
          </a:fillRef>
          <a:effectRef idx="3">
            <a:schemeClr val="accent4"/>
          </a:effectRef>
          <a:fontRef idx="minor">
            <a:schemeClr val="lt1"/>
          </a:fontRef>
        </p:style>
        <p:txBody>
          <a:bodyPr>
            <a:normAutofit/>
          </a:bodyPr>
          <a:lstStyle/>
          <a:p>
            <a:r>
              <a:rPr lang="it-IT" dirty="0">
                <a:solidFill>
                  <a:schemeClr val="tx1"/>
                </a:solidFill>
              </a:rPr>
              <a:t>PROROGA TACITA – art. 26, n. 1 </a:t>
            </a:r>
            <a:r>
              <a:rPr lang="it-IT" dirty="0" err="1">
                <a:solidFill>
                  <a:schemeClr val="tx1"/>
                </a:solidFill>
              </a:rPr>
              <a:t>RBIbis</a:t>
            </a:r>
            <a:endParaRPr lang="it-IT" dirty="0">
              <a:solidFill>
                <a:schemeClr val="tx1"/>
              </a:solidFill>
            </a:endParaRPr>
          </a:p>
        </p:txBody>
      </p:sp>
      <p:sp>
        <p:nvSpPr>
          <p:cNvPr id="3" name="Segnaposto contenuto 2"/>
          <p:cNvSpPr>
            <a:spLocks noGrp="1"/>
          </p:cNvSpPr>
          <p:nvPr>
            <p:ph idx="1"/>
          </p:nvPr>
        </p:nvSpPr>
        <p:spPr/>
        <p:txBody>
          <a:bodyPr/>
          <a:lstStyle/>
          <a:p>
            <a:pPr algn="just"/>
            <a:r>
              <a:rPr lang="it-IT" sz="2800" dirty="0"/>
              <a:t>PER LA PROROGA TACITA: si prescinde dalla localizzazione in territorio UE del domicilio delle parti </a:t>
            </a:r>
          </a:p>
          <a:p>
            <a:pPr algn="just"/>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11</a:t>
            </a:fld>
            <a:endParaRPr lang="it-IT"/>
          </a:p>
        </p:txBody>
      </p:sp>
    </p:spTree>
    <p:custDataLst>
      <p:tags r:id="rId1"/>
    </p:custDataLst>
    <p:extLst>
      <p:ext uri="{BB962C8B-B14F-4D97-AF65-F5344CB8AC3E}">
        <p14:creationId xmlns:p14="http://schemas.microsoft.com/office/powerpoint/2010/main" val="1046167354"/>
      </p:ext>
    </p:extLst>
  </p:cSld>
  <p:clrMapOvr>
    <a:masterClrMapping/>
  </p:clrMapOvr>
  <mc:AlternateContent xmlns:mc="http://schemas.openxmlformats.org/markup-compatibility/2006" xmlns:p14="http://schemas.microsoft.com/office/powerpoint/2010/main">
    <mc:Choice Requires="p14">
      <p:transition spd="slow" p14:dur="2000" advTm="65253"/>
    </mc:Choice>
    <mc:Fallback xmlns="">
      <p:transition spd="slow" advTm="652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310" y="212774"/>
            <a:ext cx="7743825" cy="1071298"/>
          </a:xfrm>
          <a:solidFill>
            <a:schemeClr val="bg2">
              <a:lumMod val="60000"/>
              <a:lumOff val="40000"/>
            </a:schemeClr>
          </a:solidFill>
          <a:ln>
            <a:solidFill>
              <a:schemeClr val="accent1"/>
            </a:solidFill>
          </a:ln>
        </p:spPr>
        <p:style>
          <a:lnRef idx="0">
            <a:schemeClr val="accent4"/>
          </a:lnRef>
          <a:fillRef idx="3">
            <a:schemeClr val="accent4"/>
          </a:fillRef>
          <a:effectRef idx="3">
            <a:schemeClr val="accent4"/>
          </a:effectRef>
          <a:fontRef idx="minor">
            <a:schemeClr val="lt1"/>
          </a:fontRef>
        </p:style>
        <p:txBody>
          <a:bodyPr>
            <a:normAutofit/>
          </a:bodyPr>
          <a:lstStyle/>
          <a:p>
            <a:r>
              <a:rPr lang="it-IT" dirty="0">
                <a:solidFill>
                  <a:schemeClr val="tx1"/>
                </a:solidFill>
              </a:rPr>
              <a:t>PROROGA TACITA – art. 26, n. 1 </a:t>
            </a:r>
            <a:r>
              <a:rPr lang="it-IT" dirty="0" err="1">
                <a:solidFill>
                  <a:schemeClr val="tx1"/>
                </a:solidFill>
              </a:rPr>
              <a:t>RBIbis</a:t>
            </a:r>
            <a:endParaRPr lang="it-IT" dirty="0">
              <a:solidFill>
                <a:schemeClr val="tx1"/>
              </a:solidFill>
            </a:endParaRPr>
          </a:p>
        </p:txBody>
      </p:sp>
      <p:sp>
        <p:nvSpPr>
          <p:cNvPr id="3" name="Segnaposto contenuto 2"/>
          <p:cNvSpPr>
            <a:spLocks noGrp="1"/>
          </p:cNvSpPr>
          <p:nvPr>
            <p:ph idx="1"/>
          </p:nvPr>
        </p:nvSpPr>
        <p:spPr/>
        <p:txBody>
          <a:bodyPr>
            <a:normAutofit/>
          </a:bodyPr>
          <a:lstStyle/>
          <a:p>
            <a:pPr algn="just"/>
            <a:r>
              <a:rPr lang="it-IT" sz="2400" dirty="0"/>
              <a:t>LA PROROGA TACITA si realizza quando il convenuto compare e si difende nel merito senza contestare la competenza giurisdizionale, a meno che:</a:t>
            </a:r>
          </a:p>
          <a:p>
            <a:pPr lvl="1" algn="just"/>
            <a:r>
              <a:rPr lang="it-IT" sz="2400" dirty="0"/>
              <a:t>Compaia per contestare la mancata applicazione di una competenza esclusiva ex art. 24;</a:t>
            </a:r>
          </a:p>
          <a:p>
            <a:pPr lvl="1" algn="just"/>
            <a:r>
              <a:rPr lang="it-IT" sz="2400" dirty="0"/>
              <a:t>Nelle controversie con i c. deboli – art. 26 par. 2 </a:t>
            </a:r>
            <a:r>
              <a:rPr lang="it-IT" sz="2400" dirty="0" err="1"/>
              <a:t>R</a:t>
            </a:r>
            <a:r>
              <a:rPr lang="it-IT" sz="2400" dirty="0"/>
              <a:t>. </a:t>
            </a:r>
            <a:r>
              <a:rPr lang="it-IT" sz="2400" dirty="0" err="1"/>
              <a:t>Bibis</a:t>
            </a:r>
            <a:r>
              <a:rPr lang="it-IT" sz="2400" dirty="0"/>
              <a:t> - l’autorità giurisdizionale deve accertarsi che il convenuto se è la parte debole fosse a conoscenza del diritto di eccepire l’incompetenza e fosse a conoscenza delle conseguenze della mancata difesa.</a:t>
            </a:r>
          </a:p>
          <a:p>
            <a:pPr lvl="1" algn="just"/>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12</a:t>
            </a:fld>
            <a:endParaRPr lang="it-IT"/>
          </a:p>
        </p:txBody>
      </p:sp>
    </p:spTree>
    <p:custDataLst>
      <p:tags r:id="rId1"/>
    </p:custDataLst>
    <p:extLst>
      <p:ext uri="{BB962C8B-B14F-4D97-AF65-F5344CB8AC3E}">
        <p14:creationId xmlns:p14="http://schemas.microsoft.com/office/powerpoint/2010/main" val="1136498981"/>
      </p:ext>
    </p:extLst>
  </p:cSld>
  <p:clrMapOvr>
    <a:masterClrMapping/>
  </p:clrMapOvr>
  <mc:AlternateContent xmlns:mc="http://schemas.openxmlformats.org/markup-compatibility/2006" xmlns:p14="http://schemas.microsoft.com/office/powerpoint/2010/main">
    <mc:Choice Requires="p14">
      <p:transition spd="slow" p14:dur="2000" advTm="214180"/>
    </mc:Choice>
    <mc:Fallback xmlns="">
      <p:transition spd="slow" advTm="2141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310" y="212774"/>
            <a:ext cx="7743825" cy="1071298"/>
          </a:xfrm>
          <a:solidFill>
            <a:schemeClr val="bg2">
              <a:lumMod val="60000"/>
              <a:lumOff val="40000"/>
            </a:schemeClr>
          </a:solidFill>
          <a:ln>
            <a:solidFill>
              <a:schemeClr val="accent1"/>
            </a:solidFill>
          </a:ln>
        </p:spPr>
        <p:style>
          <a:lnRef idx="0">
            <a:schemeClr val="accent4"/>
          </a:lnRef>
          <a:fillRef idx="3">
            <a:schemeClr val="accent4"/>
          </a:fillRef>
          <a:effectRef idx="3">
            <a:schemeClr val="accent4"/>
          </a:effectRef>
          <a:fontRef idx="minor">
            <a:schemeClr val="lt1"/>
          </a:fontRef>
        </p:style>
        <p:txBody>
          <a:bodyPr>
            <a:normAutofit/>
          </a:bodyPr>
          <a:lstStyle/>
          <a:p>
            <a:r>
              <a:rPr lang="it-IT" dirty="0">
                <a:solidFill>
                  <a:schemeClr val="tx1"/>
                </a:solidFill>
              </a:rPr>
              <a:t>PROROGA TACITA – art. 26, n. 1</a:t>
            </a:r>
            <a:br>
              <a:rPr lang="it-IT" dirty="0">
                <a:solidFill>
                  <a:schemeClr val="tx1"/>
                </a:solidFill>
              </a:rPr>
            </a:br>
            <a:r>
              <a:rPr lang="it-IT" dirty="0" err="1">
                <a:solidFill>
                  <a:schemeClr val="tx1"/>
                </a:solidFill>
              </a:rPr>
              <a:t>RBIbis</a:t>
            </a:r>
            <a:endParaRPr lang="it-IT" dirty="0">
              <a:solidFill>
                <a:schemeClr val="tx1"/>
              </a:solidFill>
            </a:endParaRPr>
          </a:p>
        </p:txBody>
      </p:sp>
      <p:sp>
        <p:nvSpPr>
          <p:cNvPr id="3" name="Segnaposto contenuto 2"/>
          <p:cNvSpPr>
            <a:spLocks noGrp="1"/>
          </p:cNvSpPr>
          <p:nvPr>
            <p:ph idx="1"/>
          </p:nvPr>
        </p:nvSpPr>
        <p:spPr/>
        <p:txBody>
          <a:bodyPr>
            <a:normAutofit/>
          </a:bodyPr>
          <a:lstStyle/>
          <a:p>
            <a:pPr algn="just"/>
            <a:r>
              <a:rPr lang="it-IT" sz="2800" dirty="0"/>
              <a:t>Il MOMENTO TEMPORALE in cui si configura la PROROGA TACITA e quindi il termine per proporre l’eccezione di difetto di giurisdizione è rimesso alla valutazione della </a:t>
            </a:r>
            <a:r>
              <a:rPr lang="it-IT" sz="2800" i="1" dirty="0" err="1"/>
              <a:t>lex</a:t>
            </a:r>
            <a:r>
              <a:rPr lang="it-IT" sz="2800" i="1" dirty="0"/>
              <a:t> fori </a:t>
            </a:r>
            <a:r>
              <a:rPr lang="it-IT" sz="2800" dirty="0"/>
              <a:t>(per l’Italia art. 4, 2°co, l. 218/95, e art. 11 )</a:t>
            </a:r>
          </a:p>
          <a:p>
            <a:pPr lvl="1" algn="just"/>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13</a:t>
            </a:fld>
            <a:endParaRPr lang="it-IT"/>
          </a:p>
        </p:txBody>
      </p:sp>
    </p:spTree>
    <p:custDataLst>
      <p:tags r:id="rId1"/>
    </p:custDataLst>
    <p:extLst>
      <p:ext uri="{BB962C8B-B14F-4D97-AF65-F5344CB8AC3E}">
        <p14:creationId xmlns:p14="http://schemas.microsoft.com/office/powerpoint/2010/main" val="1220205039"/>
      </p:ext>
    </p:extLst>
  </p:cSld>
  <p:clrMapOvr>
    <a:masterClrMapping/>
  </p:clrMapOvr>
  <mc:AlternateContent xmlns:mc="http://schemas.openxmlformats.org/markup-compatibility/2006" xmlns:p14="http://schemas.microsoft.com/office/powerpoint/2010/main">
    <mc:Choice Requires="p14">
      <p:transition spd="slow" p14:dur="2000" advTm="96029"/>
    </mc:Choice>
    <mc:Fallback xmlns="">
      <p:transition spd="slow" advTm="9602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310" y="212774"/>
            <a:ext cx="7743825" cy="1071298"/>
          </a:xfrm>
          <a:solidFill>
            <a:schemeClr val="accent1">
              <a:lumMod val="40000"/>
              <a:lumOff val="60000"/>
            </a:schemeClr>
          </a:solidFill>
          <a:ln>
            <a:solidFill>
              <a:schemeClr val="accent1"/>
            </a:solidFill>
          </a:ln>
        </p:spPr>
        <p:style>
          <a:lnRef idx="0">
            <a:schemeClr val="accent4"/>
          </a:lnRef>
          <a:fillRef idx="3">
            <a:schemeClr val="accent4"/>
          </a:fillRef>
          <a:effectRef idx="3">
            <a:schemeClr val="accent4"/>
          </a:effectRef>
          <a:fontRef idx="minor">
            <a:schemeClr val="lt1"/>
          </a:fontRef>
        </p:style>
        <p:txBody>
          <a:bodyPr>
            <a:normAutofit/>
          </a:bodyPr>
          <a:lstStyle/>
          <a:p>
            <a:r>
              <a:rPr lang="it-IT" dirty="0">
                <a:solidFill>
                  <a:schemeClr val="bg1"/>
                </a:solidFill>
              </a:rPr>
              <a:t>PROROGA ESPRESSA – art. 25 </a:t>
            </a:r>
            <a:r>
              <a:rPr lang="it-IT" dirty="0" err="1">
                <a:solidFill>
                  <a:schemeClr val="bg1"/>
                </a:solidFill>
              </a:rPr>
              <a:t>RBIbis</a:t>
            </a:r>
            <a:endParaRPr lang="it-IT" dirty="0">
              <a:solidFill>
                <a:schemeClr val="bg1"/>
              </a:solidFill>
            </a:endParaRPr>
          </a:p>
        </p:txBody>
      </p:sp>
      <p:sp>
        <p:nvSpPr>
          <p:cNvPr id="3" name="Segnaposto contenuto 2"/>
          <p:cNvSpPr>
            <a:spLocks noGrp="1"/>
          </p:cNvSpPr>
          <p:nvPr>
            <p:ph idx="1"/>
          </p:nvPr>
        </p:nvSpPr>
        <p:spPr/>
        <p:txBody>
          <a:bodyPr>
            <a:normAutofit/>
          </a:bodyPr>
          <a:lstStyle/>
          <a:p>
            <a:pPr algn="just"/>
            <a:r>
              <a:rPr lang="it-IT" sz="2800" dirty="0"/>
              <a:t>Per la PROROGA ESPRESSA la questione della condizione di applicabilità del DOMICILIO era più complessa fino al RBI, ma il </a:t>
            </a:r>
            <a:r>
              <a:rPr lang="it-IT" sz="2800" dirty="0" err="1"/>
              <a:t>RBIbis</a:t>
            </a:r>
            <a:r>
              <a:rPr lang="it-IT" sz="2800" dirty="0"/>
              <a:t> ha eliminato questo requisito quindi essa può essere conclusa </a:t>
            </a:r>
            <a:r>
              <a:rPr lang="it-IT" sz="2800" b="1" u="sng" dirty="0"/>
              <a:t>indipendentemente dal domicilio delle parti entro l’UE.</a:t>
            </a:r>
          </a:p>
          <a:p>
            <a:pPr lvl="1" algn="just"/>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14</a:t>
            </a:fld>
            <a:endParaRPr lang="it-IT"/>
          </a:p>
        </p:txBody>
      </p:sp>
    </p:spTree>
    <p:custDataLst>
      <p:tags r:id="rId1"/>
    </p:custDataLst>
    <p:extLst>
      <p:ext uri="{BB962C8B-B14F-4D97-AF65-F5344CB8AC3E}">
        <p14:creationId xmlns:p14="http://schemas.microsoft.com/office/powerpoint/2010/main" val="321230735"/>
      </p:ext>
    </p:extLst>
  </p:cSld>
  <p:clrMapOvr>
    <a:masterClrMapping/>
  </p:clrMapOvr>
  <mc:AlternateContent xmlns:mc="http://schemas.openxmlformats.org/markup-compatibility/2006" xmlns:p14="http://schemas.microsoft.com/office/powerpoint/2010/main">
    <mc:Choice Requires="p14">
      <p:transition spd="slow" p14:dur="2000" advTm="81208"/>
    </mc:Choice>
    <mc:Fallback xmlns="">
      <p:transition spd="slow" advTm="8120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310" y="212774"/>
            <a:ext cx="7743825" cy="1071298"/>
          </a:xfrm>
          <a:solidFill>
            <a:schemeClr val="accent1">
              <a:lumMod val="40000"/>
              <a:lumOff val="60000"/>
            </a:schemeClr>
          </a:solidFill>
          <a:ln>
            <a:solidFill>
              <a:schemeClr val="accent1"/>
            </a:solidFill>
          </a:ln>
        </p:spPr>
        <p:style>
          <a:lnRef idx="0">
            <a:schemeClr val="accent4"/>
          </a:lnRef>
          <a:fillRef idx="3">
            <a:schemeClr val="accent4"/>
          </a:fillRef>
          <a:effectRef idx="3">
            <a:schemeClr val="accent4"/>
          </a:effectRef>
          <a:fontRef idx="minor">
            <a:schemeClr val="lt1"/>
          </a:fontRef>
        </p:style>
        <p:txBody>
          <a:bodyPr>
            <a:normAutofit/>
          </a:bodyPr>
          <a:lstStyle/>
          <a:p>
            <a:r>
              <a:rPr lang="it-IT" dirty="0">
                <a:solidFill>
                  <a:schemeClr val="bg1"/>
                </a:solidFill>
              </a:rPr>
              <a:t>PROROGA ESPRESSA – art. 25 </a:t>
            </a:r>
            <a:r>
              <a:rPr lang="it-IT" dirty="0" err="1">
                <a:solidFill>
                  <a:schemeClr val="bg1"/>
                </a:solidFill>
              </a:rPr>
              <a:t>RBIbis</a:t>
            </a:r>
            <a:endParaRPr lang="it-IT" dirty="0">
              <a:solidFill>
                <a:schemeClr val="bg1"/>
              </a:solidFill>
            </a:endParaRPr>
          </a:p>
        </p:txBody>
      </p:sp>
      <p:sp>
        <p:nvSpPr>
          <p:cNvPr id="3" name="Segnaposto contenuto 2"/>
          <p:cNvSpPr>
            <a:spLocks noGrp="1"/>
          </p:cNvSpPr>
          <p:nvPr>
            <p:ph idx="1"/>
          </p:nvPr>
        </p:nvSpPr>
        <p:spPr/>
        <p:txBody>
          <a:bodyPr>
            <a:normAutofit/>
          </a:bodyPr>
          <a:lstStyle/>
          <a:p>
            <a:pPr algn="just"/>
            <a:r>
              <a:rPr lang="it-IT" sz="2800" dirty="0"/>
              <a:t>Quindi in base a tale disposizioni anche due soggetti aventi domicilio al di fuori dell’UE possono concludere una clausola di scelta del foro per uno degli Stati membri UE.</a:t>
            </a:r>
            <a:endParaRPr lang="it-IT" sz="2800" b="1" u="sng" dirty="0"/>
          </a:p>
          <a:p>
            <a:pPr lvl="1" algn="just"/>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15</a:t>
            </a:fld>
            <a:endParaRPr lang="it-IT"/>
          </a:p>
        </p:txBody>
      </p:sp>
    </p:spTree>
    <p:custDataLst>
      <p:tags r:id="rId1"/>
    </p:custDataLst>
    <p:extLst>
      <p:ext uri="{BB962C8B-B14F-4D97-AF65-F5344CB8AC3E}">
        <p14:creationId xmlns:p14="http://schemas.microsoft.com/office/powerpoint/2010/main" val="306503336"/>
      </p:ext>
    </p:extLst>
  </p:cSld>
  <p:clrMapOvr>
    <a:masterClrMapping/>
  </p:clrMapOvr>
  <mc:AlternateContent xmlns:mc="http://schemas.openxmlformats.org/markup-compatibility/2006" xmlns:p14="http://schemas.microsoft.com/office/powerpoint/2010/main">
    <mc:Choice Requires="p14">
      <p:transition spd="slow" p14:dur="2000" advTm="106082"/>
    </mc:Choice>
    <mc:Fallback xmlns="">
      <p:transition spd="slow" advTm="10608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310" y="212774"/>
            <a:ext cx="7743825" cy="1071298"/>
          </a:xfrm>
          <a:solidFill>
            <a:schemeClr val="accent1">
              <a:lumMod val="40000"/>
              <a:lumOff val="60000"/>
            </a:schemeClr>
          </a:solidFill>
          <a:ln>
            <a:solidFill>
              <a:schemeClr val="accent1"/>
            </a:solidFill>
          </a:ln>
        </p:spPr>
        <p:style>
          <a:lnRef idx="0">
            <a:schemeClr val="accent4"/>
          </a:lnRef>
          <a:fillRef idx="3">
            <a:schemeClr val="accent4"/>
          </a:fillRef>
          <a:effectRef idx="3">
            <a:schemeClr val="accent4"/>
          </a:effectRef>
          <a:fontRef idx="minor">
            <a:schemeClr val="lt1"/>
          </a:fontRef>
        </p:style>
        <p:txBody>
          <a:bodyPr>
            <a:normAutofit/>
          </a:bodyPr>
          <a:lstStyle/>
          <a:p>
            <a:r>
              <a:rPr lang="it-IT" dirty="0">
                <a:solidFill>
                  <a:schemeClr val="bg1"/>
                </a:solidFill>
              </a:rPr>
              <a:t>PROROGA ESPRESSA – art. 25 </a:t>
            </a:r>
            <a:r>
              <a:rPr lang="it-IT" dirty="0" err="1">
                <a:solidFill>
                  <a:schemeClr val="bg1"/>
                </a:solidFill>
              </a:rPr>
              <a:t>RBIbis</a:t>
            </a:r>
            <a:endParaRPr lang="it-IT" dirty="0">
              <a:solidFill>
                <a:schemeClr val="bg1"/>
              </a:solidFill>
            </a:endParaRPr>
          </a:p>
        </p:txBody>
      </p:sp>
      <p:sp>
        <p:nvSpPr>
          <p:cNvPr id="3" name="Segnaposto contenuto 2"/>
          <p:cNvSpPr>
            <a:spLocks noGrp="1"/>
          </p:cNvSpPr>
          <p:nvPr>
            <p:ph idx="1"/>
          </p:nvPr>
        </p:nvSpPr>
        <p:spPr/>
        <p:txBody>
          <a:bodyPr>
            <a:normAutofit/>
          </a:bodyPr>
          <a:lstStyle/>
          <a:p>
            <a:pPr algn="just"/>
            <a:r>
              <a:rPr lang="it-IT" sz="2800" dirty="0"/>
              <a:t>La validità della scelta del foro viene valutata in base alla legge del foro che si individuerebbe come competente in base alla stessa proroga, in base al </a:t>
            </a:r>
            <a:r>
              <a:rPr lang="it-IT" sz="2800" b="1" dirty="0"/>
              <a:t>considerando n. 20 </a:t>
            </a:r>
            <a:r>
              <a:rPr lang="it-IT" sz="2800" dirty="0"/>
              <a:t>intesa come comprensiva delle norme di </a:t>
            </a:r>
            <a:r>
              <a:rPr lang="it-IT" sz="2800" dirty="0" err="1"/>
              <a:t>d.i.p</a:t>
            </a:r>
            <a:r>
              <a:rPr lang="it-IT" sz="2800" dirty="0"/>
              <a:t>. e questo anche se la questione sorge in un foro diverso da quello designato.</a:t>
            </a:r>
            <a:endParaRPr lang="it-IT" sz="2800" b="1" u="sng" dirty="0"/>
          </a:p>
          <a:p>
            <a:pPr lvl="1" algn="just"/>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16</a:t>
            </a:fld>
            <a:endParaRPr lang="it-IT"/>
          </a:p>
        </p:txBody>
      </p:sp>
    </p:spTree>
    <p:custDataLst>
      <p:tags r:id="rId1"/>
    </p:custDataLst>
    <p:extLst>
      <p:ext uri="{BB962C8B-B14F-4D97-AF65-F5344CB8AC3E}">
        <p14:creationId xmlns:p14="http://schemas.microsoft.com/office/powerpoint/2010/main" val="1998276291"/>
      </p:ext>
    </p:extLst>
  </p:cSld>
  <p:clrMapOvr>
    <a:masterClrMapping/>
  </p:clrMapOvr>
  <mc:AlternateContent xmlns:mc="http://schemas.openxmlformats.org/markup-compatibility/2006" xmlns:p14="http://schemas.microsoft.com/office/powerpoint/2010/main">
    <mc:Choice Requires="p14">
      <p:transition spd="slow" p14:dur="2000" advTm="124525"/>
    </mc:Choice>
    <mc:Fallback xmlns="">
      <p:transition spd="slow" advTm="12452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normAutofit/>
          </a:bodyPr>
          <a:lstStyle/>
          <a:p>
            <a:r>
              <a:rPr lang="it-IT" dirty="0"/>
              <a:t>FORMA DELLA PROROGA DI GIURISDIZIONE</a:t>
            </a:r>
          </a:p>
        </p:txBody>
      </p:sp>
      <p:graphicFrame>
        <p:nvGraphicFramePr>
          <p:cNvPr id="5" name="Segnaposto contenuto 4"/>
          <p:cNvGraphicFramePr>
            <a:graphicFrameLocks noGrp="1"/>
          </p:cNvGraphicFramePr>
          <p:nvPr>
            <p:ph idx="1"/>
            <p:extLst/>
          </p:nvPr>
        </p:nvGraphicFramePr>
        <p:xfrm>
          <a:off x="592138" y="1711325"/>
          <a:ext cx="7419975" cy="4078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75A603B9-3BC4-0646-B3B0-54008A598299}" type="slidenum">
              <a:rPr lang="it-IT" smtClean="0"/>
              <a:pPr/>
              <a:t>17</a:t>
            </a:fld>
            <a:endParaRPr lang="it-IT"/>
          </a:p>
        </p:txBody>
      </p:sp>
    </p:spTree>
    <p:extLst>
      <p:ext uri="{BB962C8B-B14F-4D97-AF65-F5344CB8AC3E}">
        <p14:creationId xmlns:p14="http://schemas.microsoft.com/office/powerpoint/2010/main" val="3299961205"/>
      </p:ext>
    </p:extLst>
  </p:cSld>
  <p:clrMapOvr>
    <a:masterClrMapping/>
  </p:clrMapOvr>
  <mc:AlternateContent xmlns:mc="http://schemas.openxmlformats.org/markup-compatibility/2006" xmlns:p14="http://schemas.microsoft.com/office/powerpoint/2010/main">
    <mc:Choice Requires="p14">
      <p:transition spd="slow" p14:dur="2000" advTm="73053"/>
    </mc:Choice>
    <mc:Fallback xmlns="">
      <p:transition spd="slow" advTm="73053"/>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310" y="212774"/>
            <a:ext cx="7743825" cy="1071298"/>
          </a:xfrm>
          <a:solidFill>
            <a:schemeClr val="accent1">
              <a:lumMod val="40000"/>
              <a:lumOff val="60000"/>
            </a:schemeClr>
          </a:solidFill>
          <a:ln>
            <a:solidFill>
              <a:schemeClr val="accent1"/>
            </a:solidFill>
          </a:ln>
        </p:spPr>
        <p:style>
          <a:lnRef idx="0">
            <a:schemeClr val="accent4"/>
          </a:lnRef>
          <a:fillRef idx="3">
            <a:schemeClr val="accent4"/>
          </a:fillRef>
          <a:effectRef idx="3">
            <a:schemeClr val="accent4"/>
          </a:effectRef>
          <a:fontRef idx="minor">
            <a:schemeClr val="lt1"/>
          </a:fontRef>
        </p:style>
        <p:txBody>
          <a:bodyPr>
            <a:normAutofit/>
          </a:bodyPr>
          <a:lstStyle/>
          <a:p>
            <a:r>
              <a:rPr lang="it-IT" dirty="0">
                <a:solidFill>
                  <a:schemeClr val="bg1"/>
                </a:solidFill>
              </a:rPr>
              <a:t>FORMA DELLA PROROGA ESPRESSA </a:t>
            </a:r>
          </a:p>
        </p:txBody>
      </p:sp>
      <p:sp>
        <p:nvSpPr>
          <p:cNvPr id="3" name="Segnaposto contenuto 2"/>
          <p:cNvSpPr>
            <a:spLocks noGrp="1"/>
          </p:cNvSpPr>
          <p:nvPr>
            <p:ph idx="1"/>
          </p:nvPr>
        </p:nvSpPr>
        <p:spPr/>
        <p:txBody>
          <a:bodyPr>
            <a:normAutofit/>
          </a:bodyPr>
          <a:lstStyle/>
          <a:p>
            <a:pPr algn="just"/>
            <a:r>
              <a:rPr lang="it-IT" sz="2800" dirty="0"/>
              <a:t>FORMA SCRITTA </a:t>
            </a:r>
          </a:p>
          <a:p>
            <a:pPr algn="just"/>
            <a:r>
              <a:rPr lang="it-IT" sz="2800" dirty="0"/>
              <a:t>FORMA ORALE CONFERMATA PER ISCRITTO, e a tal fine vale ogni comunicazione con mezzi elettronici che permetta una registrazione durevole.</a:t>
            </a:r>
          </a:p>
          <a:p>
            <a:pPr algn="just"/>
            <a:r>
              <a:rPr lang="it-IT" sz="2800" dirty="0"/>
              <a:t>FORMA CONCORDATA TRA LE PARTI</a:t>
            </a:r>
          </a:p>
          <a:p>
            <a:pPr algn="just"/>
            <a:r>
              <a:rPr lang="it-IT" sz="2800" dirty="0"/>
              <a:t>FORMA REGOLATA DA UN USO ACCETTATO DALLE PARTI</a:t>
            </a:r>
          </a:p>
          <a:p>
            <a:pPr lvl="1" algn="just"/>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18</a:t>
            </a:fld>
            <a:endParaRPr lang="it-IT"/>
          </a:p>
        </p:txBody>
      </p:sp>
    </p:spTree>
    <p:custDataLst>
      <p:tags r:id="rId1"/>
    </p:custDataLst>
    <p:extLst>
      <p:ext uri="{BB962C8B-B14F-4D97-AF65-F5344CB8AC3E}">
        <p14:creationId xmlns:p14="http://schemas.microsoft.com/office/powerpoint/2010/main" val="1775573957"/>
      </p:ext>
    </p:extLst>
  </p:cSld>
  <p:clrMapOvr>
    <a:masterClrMapping/>
  </p:clrMapOvr>
  <mc:AlternateContent xmlns:mc="http://schemas.openxmlformats.org/markup-compatibility/2006" xmlns:p14="http://schemas.microsoft.com/office/powerpoint/2010/main">
    <mc:Choice Requires="p14">
      <p:transition spd="slow" p14:dur="2000" advTm="107753"/>
    </mc:Choice>
    <mc:Fallback xmlns="">
      <p:transition spd="slow" advTm="1077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310" y="212774"/>
            <a:ext cx="7743825" cy="1071298"/>
          </a:xfrm>
          <a:solidFill>
            <a:schemeClr val="accent1">
              <a:lumMod val="40000"/>
              <a:lumOff val="60000"/>
            </a:schemeClr>
          </a:solidFill>
          <a:ln>
            <a:solidFill>
              <a:schemeClr val="accent1"/>
            </a:solidFill>
          </a:ln>
        </p:spPr>
        <p:style>
          <a:lnRef idx="0">
            <a:schemeClr val="accent4"/>
          </a:lnRef>
          <a:fillRef idx="3">
            <a:schemeClr val="accent4"/>
          </a:fillRef>
          <a:effectRef idx="3">
            <a:schemeClr val="accent4"/>
          </a:effectRef>
          <a:fontRef idx="minor">
            <a:schemeClr val="lt1"/>
          </a:fontRef>
        </p:style>
        <p:txBody>
          <a:bodyPr>
            <a:normAutofit/>
          </a:bodyPr>
          <a:lstStyle/>
          <a:p>
            <a:r>
              <a:rPr lang="it-IT" dirty="0">
                <a:solidFill>
                  <a:schemeClr val="bg1"/>
                </a:solidFill>
              </a:rPr>
              <a:t>FORMA DELLA PROROGA ESPRESSA </a:t>
            </a:r>
          </a:p>
        </p:txBody>
      </p:sp>
      <p:sp>
        <p:nvSpPr>
          <p:cNvPr id="3" name="Segnaposto contenuto 2"/>
          <p:cNvSpPr>
            <a:spLocks noGrp="1"/>
          </p:cNvSpPr>
          <p:nvPr>
            <p:ph idx="1"/>
          </p:nvPr>
        </p:nvSpPr>
        <p:spPr/>
        <p:txBody>
          <a:bodyPr>
            <a:normAutofit/>
          </a:bodyPr>
          <a:lstStyle/>
          <a:p>
            <a:pPr algn="just"/>
            <a:r>
              <a:rPr lang="it-IT" sz="2800" dirty="0"/>
              <a:t>VARIE QUESTIONI</a:t>
            </a:r>
          </a:p>
          <a:p>
            <a:pPr lvl="1" algn="just"/>
            <a:r>
              <a:rPr lang="it-IT" sz="2800" dirty="0"/>
              <a:t>CONFERMA SCRITTA DI CLAUSOLA ORALE: in un caso di pagamenti reiterati e nelle fatture vi era un’indicazione prestampata del foro competente se questo corrisponde a un uso vigente nel settore del commercio internazionale entro il quale operano le parti: CGCE 20.2.1997, in causa C – 106/95, MSG.</a:t>
            </a:r>
          </a:p>
          <a:p>
            <a:pPr lvl="1" algn="just"/>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19</a:t>
            </a:fld>
            <a:endParaRPr lang="it-IT"/>
          </a:p>
        </p:txBody>
      </p:sp>
    </p:spTree>
    <p:custDataLst>
      <p:tags r:id="rId1"/>
    </p:custDataLst>
    <p:extLst>
      <p:ext uri="{BB962C8B-B14F-4D97-AF65-F5344CB8AC3E}">
        <p14:creationId xmlns:p14="http://schemas.microsoft.com/office/powerpoint/2010/main" val="3990197625"/>
      </p:ext>
    </p:extLst>
  </p:cSld>
  <p:clrMapOvr>
    <a:masterClrMapping/>
  </p:clrMapOvr>
  <mc:AlternateContent xmlns:mc="http://schemas.openxmlformats.org/markup-compatibility/2006" xmlns:p14="http://schemas.microsoft.com/office/powerpoint/2010/main">
    <mc:Choice Requires="p14">
      <p:transition spd="slow" p14:dur="2000" advTm="140635"/>
    </mc:Choice>
    <mc:Fallback xmlns="">
      <p:transition spd="slow" advTm="14063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2"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2"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just"/>
            <a:r>
              <a:rPr lang="it-IT" dirty="0"/>
              <a:t>GIURISDIZIONE E VOLONTA’ DELLE PARTI</a:t>
            </a:r>
          </a:p>
        </p:txBody>
      </p:sp>
      <p:sp>
        <p:nvSpPr>
          <p:cNvPr id="3" name="Segnaposto contenuto 2"/>
          <p:cNvSpPr>
            <a:spLocks noGrp="1"/>
          </p:cNvSpPr>
          <p:nvPr>
            <p:ph idx="1"/>
          </p:nvPr>
        </p:nvSpPr>
        <p:spPr/>
        <p:txBody>
          <a:bodyPr>
            <a:normAutofit/>
          </a:bodyPr>
          <a:lstStyle/>
          <a:p>
            <a:pPr algn="just"/>
            <a:r>
              <a:rPr lang="it-IT" sz="2400" dirty="0"/>
              <a:t>Regole di procedura sono regole imperative: </a:t>
            </a:r>
            <a:r>
              <a:rPr lang="it-IT" sz="2400" i="1" dirty="0" err="1"/>
              <a:t>ius</a:t>
            </a:r>
            <a:r>
              <a:rPr lang="it-IT" sz="2400" i="1" dirty="0"/>
              <a:t> </a:t>
            </a:r>
            <a:r>
              <a:rPr lang="it-IT" sz="2400" i="1" dirty="0" err="1"/>
              <a:t>publicum</a:t>
            </a:r>
            <a:r>
              <a:rPr lang="it-IT" sz="2400" i="1" dirty="0"/>
              <a:t> </a:t>
            </a:r>
            <a:r>
              <a:rPr lang="it-IT" sz="2400" i="1" dirty="0" err="1"/>
              <a:t>privatorum</a:t>
            </a:r>
            <a:r>
              <a:rPr lang="it-IT" sz="2400" i="1" dirty="0"/>
              <a:t> </a:t>
            </a:r>
            <a:r>
              <a:rPr lang="it-IT" sz="2400" i="1" dirty="0" err="1"/>
              <a:t>pactis</a:t>
            </a:r>
            <a:r>
              <a:rPr lang="it-IT" sz="2400" i="1" dirty="0"/>
              <a:t> </a:t>
            </a:r>
            <a:r>
              <a:rPr lang="it-IT" sz="2400" i="1" dirty="0" err="1"/>
              <a:t>mutari</a:t>
            </a:r>
            <a:r>
              <a:rPr lang="it-IT" sz="2400" i="1" dirty="0"/>
              <a:t> non </a:t>
            </a:r>
            <a:r>
              <a:rPr lang="it-IT" sz="2400" i="1" dirty="0" err="1"/>
              <a:t>potest</a:t>
            </a:r>
            <a:endParaRPr lang="it-IT" sz="2400" i="1" dirty="0"/>
          </a:p>
          <a:p>
            <a:pPr algn="just"/>
            <a:endParaRPr lang="it-IT" sz="2400" dirty="0"/>
          </a:p>
          <a:p>
            <a:pPr algn="just"/>
            <a:r>
              <a:rPr lang="it-IT" sz="2400" dirty="0"/>
              <a:t>Sono regole inderogabili ma modificabili?</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a:t>
            </a:fld>
            <a:endParaRPr lang="it-IT"/>
          </a:p>
        </p:txBody>
      </p:sp>
    </p:spTree>
    <p:custDataLst>
      <p:tags r:id="rId1"/>
    </p:custDataLst>
    <p:extLst>
      <p:ext uri="{BB962C8B-B14F-4D97-AF65-F5344CB8AC3E}">
        <p14:creationId xmlns:p14="http://schemas.microsoft.com/office/powerpoint/2010/main" val="1955757404"/>
      </p:ext>
    </p:extLst>
  </p:cSld>
  <p:clrMapOvr>
    <a:masterClrMapping/>
  </p:clrMapOvr>
  <mc:AlternateContent xmlns:mc="http://schemas.openxmlformats.org/markup-compatibility/2006" xmlns:p14="http://schemas.microsoft.com/office/powerpoint/2010/main">
    <mc:Choice Requires="p14">
      <p:transition spd="slow" p14:dur="2000" advTm="95438"/>
    </mc:Choice>
    <mc:Fallback xmlns="">
      <p:transition spd="slow" advTm="9543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310" y="212774"/>
            <a:ext cx="7743825" cy="1071298"/>
          </a:xfrm>
          <a:solidFill>
            <a:schemeClr val="accent1">
              <a:lumMod val="40000"/>
              <a:lumOff val="60000"/>
            </a:schemeClr>
          </a:solidFill>
          <a:ln>
            <a:solidFill>
              <a:schemeClr val="accent1"/>
            </a:solidFill>
          </a:ln>
        </p:spPr>
        <p:style>
          <a:lnRef idx="0">
            <a:schemeClr val="accent4"/>
          </a:lnRef>
          <a:fillRef idx="3">
            <a:schemeClr val="accent4"/>
          </a:fillRef>
          <a:effectRef idx="3">
            <a:schemeClr val="accent4"/>
          </a:effectRef>
          <a:fontRef idx="minor">
            <a:schemeClr val="lt1"/>
          </a:fontRef>
        </p:style>
        <p:txBody>
          <a:bodyPr>
            <a:normAutofit/>
          </a:bodyPr>
          <a:lstStyle/>
          <a:p>
            <a:r>
              <a:rPr lang="it-IT" dirty="0">
                <a:solidFill>
                  <a:schemeClr val="bg1"/>
                </a:solidFill>
              </a:rPr>
              <a:t>FORMA DELLA PROROGA ESPRESSA </a:t>
            </a:r>
          </a:p>
        </p:txBody>
      </p:sp>
      <p:sp>
        <p:nvSpPr>
          <p:cNvPr id="3" name="Segnaposto contenuto 2"/>
          <p:cNvSpPr>
            <a:spLocks noGrp="1"/>
          </p:cNvSpPr>
          <p:nvPr>
            <p:ph idx="1"/>
          </p:nvPr>
        </p:nvSpPr>
        <p:spPr/>
        <p:txBody>
          <a:bodyPr>
            <a:normAutofit/>
          </a:bodyPr>
          <a:lstStyle/>
          <a:p>
            <a:pPr algn="just"/>
            <a:r>
              <a:rPr lang="it-IT" sz="2800" b="1" dirty="0"/>
              <a:t>ART. 25, par. 5 </a:t>
            </a:r>
            <a:r>
              <a:rPr lang="it-IT" sz="2800" b="1" dirty="0" err="1"/>
              <a:t>RBIbis</a:t>
            </a:r>
            <a:r>
              <a:rPr lang="it-IT" sz="2800" dirty="0"/>
              <a:t>: indipendenza e autonomia della clausola di scelta del foro rispetto al contratto in cui è contenuta- invalidità del contratto non incide sull’invalidità della clausola.</a:t>
            </a:r>
          </a:p>
          <a:p>
            <a:pPr lvl="1" algn="just"/>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20</a:t>
            </a:fld>
            <a:endParaRPr lang="it-IT"/>
          </a:p>
        </p:txBody>
      </p:sp>
    </p:spTree>
    <p:custDataLst>
      <p:tags r:id="rId1"/>
    </p:custDataLst>
    <p:extLst>
      <p:ext uri="{BB962C8B-B14F-4D97-AF65-F5344CB8AC3E}">
        <p14:creationId xmlns:p14="http://schemas.microsoft.com/office/powerpoint/2010/main" val="1545810003"/>
      </p:ext>
    </p:extLst>
  </p:cSld>
  <p:clrMapOvr>
    <a:masterClrMapping/>
  </p:clrMapOvr>
  <mc:AlternateContent xmlns:mc="http://schemas.openxmlformats.org/markup-compatibility/2006" xmlns:p14="http://schemas.microsoft.com/office/powerpoint/2010/main">
    <mc:Choice Requires="p14">
      <p:transition spd="slow" p14:dur="2000" advTm="75739"/>
    </mc:Choice>
    <mc:Fallback xmlns="">
      <p:transition spd="slow" advTm="7573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normAutofit/>
          </a:bodyPr>
          <a:lstStyle/>
          <a:p>
            <a:r>
              <a:rPr lang="it-IT" dirty="0"/>
              <a:t>AMBITO DI APPLICAZIONE DELLA PROROGA DI GIURISDIZIONE</a:t>
            </a:r>
          </a:p>
        </p:txBody>
      </p:sp>
      <p:sp>
        <p:nvSpPr>
          <p:cNvPr id="3" name="Segnaposto contenuto 2"/>
          <p:cNvSpPr>
            <a:spLocks noGrp="1"/>
          </p:cNvSpPr>
          <p:nvPr>
            <p:ph idx="1"/>
          </p:nvPr>
        </p:nvSpPr>
        <p:spPr/>
        <p:txBody>
          <a:bodyPr/>
          <a:lstStyle/>
          <a:p>
            <a:pPr algn="just"/>
            <a:r>
              <a:rPr lang="it-IT" sz="2800" dirty="0"/>
              <a:t>A quale giudice di attribuisce competenza? Può trattarsi del giudice di uno Stato non UE?</a:t>
            </a:r>
          </a:p>
          <a:p>
            <a:pPr lvl="1">
              <a:buNone/>
            </a:pPr>
            <a:r>
              <a:rPr lang="it-IT" dirty="0"/>
              <a:t>Si discute in analogia con quanto previsto per la scelta di legge in deroga elle norme</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21</a:t>
            </a:fld>
            <a:endParaRPr lang="it-IT"/>
          </a:p>
        </p:txBody>
      </p:sp>
    </p:spTree>
    <p:custDataLst>
      <p:tags r:id="rId1"/>
    </p:custDataLst>
    <p:extLst>
      <p:ext uri="{BB962C8B-B14F-4D97-AF65-F5344CB8AC3E}">
        <p14:creationId xmlns:p14="http://schemas.microsoft.com/office/powerpoint/2010/main" val="1602186670"/>
      </p:ext>
    </p:extLst>
  </p:cSld>
  <p:clrMapOvr>
    <a:masterClrMapping/>
  </p:clrMapOvr>
  <mc:AlternateContent xmlns:mc="http://schemas.openxmlformats.org/markup-compatibility/2006" xmlns:p14="http://schemas.microsoft.com/office/powerpoint/2010/main">
    <mc:Choice Requires="p14">
      <p:transition spd="slow" p14:dur="2000" advTm="61244"/>
    </mc:Choice>
    <mc:Fallback xmlns="">
      <p:transition spd="slow" advTm="6124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2"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2"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normAutofit/>
          </a:bodyPr>
          <a:lstStyle/>
          <a:p>
            <a:r>
              <a:rPr lang="it-IT" dirty="0"/>
              <a:t>AMBITO DI APPLICAZIONE DELLA PROROGA DI GIURISDIZIONE</a:t>
            </a:r>
          </a:p>
        </p:txBody>
      </p:sp>
      <p:sp>
        <p:nvSpPr>
          <p:cNvPr id="3" name="Segnaposto contenuto 2"/>
          <p:cNvSpPr>
            <a:spLocks noGrp="1"/>
          </p:cNvSpPr>
          <p:nvPr>
            <p:ph idx="1"/>
          </p:nvPr>
        </p:nvSpPr>
        <p:spPr/>
        <p:txBody>
          <a:bodyPr/>
          <a:lstStyle/>
          <a:p>
            <a:pPr algn="just"/>
            <a:r>
              <a:rPr lang="it-IT" sz="2800" dirty="0"/>
              <a:t>Vi potrebbe essere anche un accordo in deroga alle competenze facoltative che attribuisce la giurisdizione al giudice di uno Stato terzo, nulla potendo disciplinare il regolamento con riguardo al comportamento dei giudici di uno Stato terzo.</a:t>
            </a:r>
          </a:p>
          <a:p>
            <a:pPr lvl="1">
              <a:buNone/>
            </a:pP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22</a:t>
            </a:fld>
            <a:endParaRPr lang="it-IT"/>
          </a:p>
        </p:txBody>
      </p:sp>
    </p:spTree>
    <p:custDataLst>
      <p:tags r:id="rId1"/>
    </p:custDataLst>
    <p:extLst>
      <p:ext uri="{BB962C8B-B14F-4D97-AF65-F5344CB8AC3E}">
        <p14:creationId xmlns:p14="http://schemas.microsoft.com/office/powerpoint/2010/main" val="164367664"/>
      </p:ext>
    </p:extLst>
  </p:cSld>
  <p:clrMapOvr>
    <a:masterClrMapping/>
  </p:clrMapOvr>
  <mc:AlternateContent xmlns:mc="http://schemas.openxmlformats.org/markup-compatibility/2006" xmlns:p14="http://schemas.microsoft.com/office/powerpoint/2010/main">
    <mc:Choice Requires="p14">
      <p:transition spd="slow" p14:dur="2000" advTm="75072"/>
    </mc:Choice>
    <mc:Fallback xmlns="">
      <p:transition spd="slow" advTm="7507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normAutofit/>
          </a:bodyPr>
          <a:lstStyle/>
          <a:p>
            <a:r>
              <a:rPr lang="it-IT" dirty="0"/>
              <a:t>COINCIDENZA FORUM e IUS?</a:t>
            </a:r>
          </a:p>
        </p:txBody>
      </p:sp>
      <p:sp>
        <p:nvSpPr>
          <p:cNvPr id="3" name="Segnaposto contenuto 2"/>
          <p:cNvSpPr>
            <a:spLocks noGrp="1"/>
          </p:cNvSpPr>
          <p:nvPr>
            <p:ph idx="1"/>
          </p:nvPr>
        </p:nvSpPr>
        <p:spPr/>
        <p:txBody>
          <a:bodyPr/>
          <a:lstStyle/>
          <a:p>
            <a:pPr algn="just"/>
            <a:r>
              <a:rPr lang="it-IT" sz="2800" dirty="0"/>
              <a:t>Possibile anche se con riferimento al giudice di uno Stato terzo per effetto della disposizione sull’</a:t>
            </a:r>
            <a:r>
              <a:rPr lang="it-IT" sz="2800" dirty="0" err="1"/>
              <a:t>electio</a:t>
            </a:r>
            <a:r>
              <a:rPr lang="it-IT" sz="2800" dirty="0"/>
              <a:t> </a:t>
            </a:r>
            <a:r>
              <a:rPr lang="it-IT" sz="2800" dirty="0" err="1"/>
              <a:t>iuris</a:t>
            </a:r>
            <a:r>
              <a:rPr lang="it-IT" sz="2800" dirty="0"/>
              <a:t> nei regolamenti Roma I e Roma II, che vi attribuisce rilevanza fondamentale.</a:t>
            </a:r>
          </a:p>
          <a:p>
            <a:pPr lvl="1">
              <a:buNone/>
            </a:pP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23</a:t>
            </a:fld>
            <a:endParaRPr lang="it-IT"/>
          </a:p>
        </p:txBody>
      </p:sp>
    </p:spTree>
    <p:custDataLst>
      <p:tags r:id="rId1"/>
    </p:custDataLst>
    <p:extLst>
      <p:ext uri="{BB962C8B-B14F-4D97-AF65-F5344CB8AC3E}">
        <p14:creationId xmlns:p14="http://schemas.microsoft.com/office/powerpoint/2010/main" val="1985244385"/>
      </p:ext>
    </p:extLst>
  </p:cSld>
  <p:clrMapOvr>
    <a:masterClrMapping/>
  </p:clrMapOvr>
  <mc:AlternateContent xmlns:mc="http://schemas.openxmlformats.org/markup-compatibility/2006" xmlns:p14="http://schemas.microsoft.com/office/powerpoint/2010/main">
    <mc:Choice Requires="p14">
      <p:transition spd="slow" p14:dur="2000" advTm="126909"/>
    </mc:Choice>
    <mc:Fallback xmlns="">
      <p:transition spd="slow" advTm="12690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lstStyle/>
          <a:p>
            <a:r>
              <a:rPr lang="it-IT" dirty="0"/>
              <a:t>PROROGA </a:t>
            </a:r>
            <a:r>
              <a:rPr lang="it-IT" dirty="0" err="1"/>
              <a:t>DI</a:t>
            </a:r>
            <a:r>
              <a:rPr lang="it-IT" dirty="0"/>
              <a:t> GIURISDIZIONE</a:t>
            </a:r>
          </a:p>
        </p:txBody>
      </p:sp>
      <p:sp>
        <p:nvSpPr>
          <p:cNvPr id="6" name="Segnaposto contenuto 5"/>
          <p:cNvSpPr>
            <a:spLocks noGrp="1"/>
          </p:cNvSpPr>
          <p:nvPr>
            <p:ph idx="1"/>
          </p:nvPr>
        </p:nvSpPr>
        <p:spPr/>
        <p:txBody>
          <a:bodyPr>
            <a:normAutofit/>
          </a:bodyPr>
          <a:lstStyle/>
          <a:p>
            <a:r>
              <a:rPr lang="it-IT" sz="2800" dirty="0"/>
              <a:t>Aspetti problematici</a:t>
            </a:r>
          </a:p>
          <a:p>
            <a:endParaRPr lang="it-IT" sz="2800" dirty="0"/>
          </a:p>
          <a:p>
            <a:r>
              <a:rPr lang="it-IT" sz="2800" dirty="0"/>
              <a:t>Coordinamento proroga e litispendenza: CGCE </a:t>
            </a:r>
            <a:r>
              <a:rPr lang="it-IT" sz="2800" dirty="0" err="1"/>
              <a:t>–</a:t>
            </a:r>
            <a:r>
              <a:rPr lang="it-IT" sz="2800" dirty="0"/>
              <a:t> 9.12.2003 </a:t>
            </a:r>
            <a:r>
              <a:rPr lang="it-IT" sz="2800" dirty="0" err="1"/>
              <a:t>Gasser</a:t>
            </a:r>
            <a:endParaRPr lang="it-IT" sz="2800"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24</a:t>
            </a:fld>
            <a:endParaRPr lang="it-IT"/>
          </a:p>
        </p:txBody>
      </p:sp>
    </p:spTree>
    <p:custDataLst>
      <p:tags r:id="rId1"/>
    </p:custDataLst>
    <p:extLst>
      <p:ext uri="{BB962C8B-B14F-4D97-AF65-F5344CB8AC3E}">
        <p14:creationId xmlns:p14="http://schemas.microsoft.com/office/powerpoint/2010/main" val="1944007277"/>
      </p:ext>
    </p:extLst>
  </p:cSld>
  <p:clrMapOvr>
    <a:masterClrMapping/>
  </p:clrMapOvr>
  <mc:AlternateContent xmlns:mc="http://schemas.openxmlformats.org/markup-compatibility/2006" xmlns:p14="http://schemas.microsoft.com/office/powerpoint/2010/main">
    <mc:Choice Requires="p14">
      <p:transition spd="slow" p14:dur="2000" advTm="77651"/>
    </mc:Choice>
    <mc:Fallback xmlns="">
      <p:transition spd="slow" advTm="7765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20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lstStyle/>
          <a:p>
            <a:r>
              <a:rPr lang="it-IT" dirty="0"/>
              <a:t>PROROGA </a:t>
            </a:r>
            <a:r>
              <a:rPr lang="it-IT" dirty="0" err="1"/>
              <a:t>DI</a:t>
            </a:r>
            <a:r>
              <a:rPr lang="it-IT" dirty="0"/>
              <a:t> COMPETENZA</a:t>
            </a:r>
          </a:p>
        </p:txBody>
      </p:sp>
      <p:graphicFrame>
        <p:nvGraphicFramePr>
          <p:cNvPr id="5" name="Segnaposto contenuto 4"/>
          <p:cNvGraphicFramePr>
            <a:graphicFrameLocks noGrp="1"/>
          </p:cNvGraphicFramePr>
          <p:nvPr>
            <p:ph idx="1"/>
          </p:nvPr>
        </p:nvGraphicFramePr>
        <p:xfrm>
          <a:off x="592138" y="1711325"/>
          <a:ext cx="7419975" cy="4078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75A603B9-3BC4-0646-B3B0-54008A598299}" type="slidenum">
              <a:rPr lang="it-IT" smtClean="0"/>
              <a:pPr/>
              <a:t>25</a:t>
            </a:fld>
            <a:endParaRPr lang="it-IT"/>
          </a:p>
        </p:txBody>
      </p:sp>
    </p:spTree>
    <p:extLst>
      <p:ext uri="{BB962C8B-B14F-4D97-AF65-F5344CB8AC3E}">
        <p14:creationId xmlns:p14="http://schemas.microsoft.com/office/powerpoint/2010/main" val="571623922"/>
      </p:ext>
    </p:extLst>
  </p:cSld>
  <p:clrMapOvr>
    <a:masterClrMapping/>
  </p:clrMapOvr>
  <mc:AlternateContent xmlns:mc="http://schemas.openxmlformats.org/markup-compatibility/2006" xmlns:p14="http://schemas.microsoft.com/office/powerpoint/2010/main">
    <mc:Choice Requires="p14">
      <p:transition spd="slow" p14:dur="2000" advTm="128206"/>
    </mc:Choice>
    <mc:Fallback xmlns="">
      <p:transition spd="slow" advTm="128206"/>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lstStyle/>
          <a:p>
            <a:r>
              <a:rPr lang="it-IT" dirty="0"/>
              <a:t>PROROGA </a:t>
            </a:r>
            <a:r>
              <a:rPr lang="it-IT" dirty="0" err="1"/>
              <a:t>DI</a:t>
            </a:r>
            <a:r>
              <a:rPr lang="it-IT" dirty="0"/>
              <a:t> GIURISDIZIONE</a:t>
            </a:r>
          </a:p>
        </p:txBody>
      </p:sp>
      <p:sp>
        <p:nvSpPr>
          <p:cNvPr id="7" name="Segnaposto contenuto 6"/>
          <p:cNvSpPr>
            <a:spLocks noGrp="1"/>
          </p:cNvSpPr>
          <p:nvPr>
            <p:ph idx="1"/>
          </p:nvPr>
        </p:nvSpPr>
        <p:spPr/>
        <p:txBody>
          <a:bodyPr>
            <a:normAutofit/>
          </a:bodyPr>
          <a:lstStyle/>
          <a:p>
            <a:r>
              <a:rPr lang="it-IT" sz="2800" dirty="0"/>
              <a:t>Aspetti problematici: scelta del foro assicura certezza e prevedibilità della decisione della controversia?</a:t>
            </a:r>
          </a:p>
          <a:p>
            <a:endParaRPr lang="it-IT" sz="2800" dirty="0"/>
          </a:p>
          <a:p>
            <a:r>
              <a:rPr lang="it-IT" sz="2800" dirty="0"/>
              <a:t>Scelta del foro e forum non </a:t>
            </a:r>
            <a:r>
              <a:rPr lang="it-IT" sz="2800" dirty="0" err="1"/>
              <a:t>conveniens</a:t>
            </a:r>
            <a:r>
              <a:rPr lang="it-IT" sz="2800" dirty="0"/>
              <a:t> sono conciliabili?</a:t>
            </a:r>
          </a:p>
          <a:p>
            <a:pPr lvl="1" algn="just"/>
            <a:r>
              <a:rPr lang="it-IT" sz="2800" dirty="0"/>
              <a:t>Non nella UE </a:t>
            </a:r>
            <a:r>
              <a:rPr lang="it-IT" sz="2800" dirty="0" err="1"/>
              <a:t>–</a:t>
            </a:r>
            <a:r>
              <a:rPr lang="it-IT" sz="2800" dirty="0"/>
              <a:t> CGCE, 1.3.2005,</a:t>
            </a:r>
            <a:r>
              <a:rPr lang="it-IT" sz="2800" dirty="0" err="1"/>
              <a:t>Owusu</a:t>
            </a:r>
            <a:endParaRPr lang="it-IT" sz="2800" dirty="0"/>
          </a:p>
          <a:p>
            <a:pPr lvl="1" algn="just"/>
            <a:r>
              <a:rPr lang="it-IT" sz="2800" dirty="0"/>
              <a:t>In altri paesi talvolta sì: art. 77, par. </a:t>
            </a:r>
            <a:r>
              <a:rPr lang="it-IT" sz="2800" dirty="0" err="1"/>
              <a:t>2</a:t>
            </a:r>
            <a:r>
              <a:rPr lang="it-IT" sz="2800" dirty="0"/>
              <a:t>, l. svizzera </a:t>
            </a:r>
            <a:r>
              <a:rPr lang="it-IT" sz="2800" dirty="0" err="1"/>
              <a:t>d.i.p</a:t>
            </a:r>
            <a:r>
              <a:rPr lang="it-IT" sz="2800" dirty="0"/>
              <a:t>.</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26</a:t>
            </a:fld>
            <a:endParaRPr lang="it-IT"/>
          </a:p>
        </p:txBody>
      </p:sp>
    </p:spTree>
    <p:custDataLst>
      <p:tags r:id="rId1"/>
    </p:custDataLst>
    <p:extLst>
      <p:ext uri="{BB962C8B-B14F-4D97-AF65-F5344CB8AC3E}">
        <p14:creationId xmlns:p14="http://schemas.microsoft.com/office/powerpoint/2010/main" val="2183447779"/>
      </p:ext>
    </p:extLst>
  </p:cSld>
  <p:clrMapOvr>
    <a:masterClrMapping/>
  </p:clrMapOvr>
  <mc:AlternateContent xmlns:mc="http://schemas.openxmlformats.org/markup-compatibility/2006" xmlns:p14="http://schemas.microsoft.com/office/powerpoint/2010/main">
    <mc:Choice Requires="p14">
      <p:transition spd="slow" p14:dur="2000" advTm="150601"/>
    </mc:Choice>
    <mc:Fallback xmlns="">
      <p:transition spd="slow" advTm="15060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30214" y="228544"/>
            <a:ext cx="7743825" cy="595015"/>
          </a:xfrm>
        </p:spPr>
        <p:txBody>
          <a:bodyPr>
            <a:normAutofit/>
          </a:bodyPr>
          <a:lstStyle/>
          <a:p>
            <a:r>
              <a:rPr lang="it-IT" dirty="0"/>
              <a:t>3 MODELLI</a:t>
            </a:r>
          </a:p>
        </p:txBody>
      </p:sp>
      <p:sp>
        <p:nvSpPr>
          <p:cNvPr id="3" name="Segnaposto contenuto 2"/>
          <p:cNvSpPr>
            <a:spLocks noGrp="1"/>
          </p:cNvSpPr>
          <p:nvPr>
            <p:ph idx="1"/>
          </p:nvPr>
        </p:nvSpPr>
        <p:spPr>
          <a:xfrm>
            <a:off x="430214" y="1015748"/>
            <a:ext cx="7743825" cy="5284082"/>
          </a:xfrm>
        </p:spPr>
        <p:txBody>
          <a:bodyPr>
            <a:normAutofit/>
          </a:bodyPr>
          <a:lstStyle/>
          <a:p>
            <a:pPr marL="514291" indent="-514291" algn="just">
              <a:buAutoNum type="arabicParenR"/>
            </a:pPr>
            <a:r>
              <a:rPr lang="it-IT" sz="2400" dirty="0"/>
              <a:t>Parti convengono di attribuire la competenza a decidere di una controversia ai giudici di uno Stato che in base alle norme del proprio ordinamento non ha competenza in materia: </a:t>
            </a:r>
            <a:r>
              <a:rPr lang="it-IT" sz="2400" dirty="0">
                <a:solidFill>
                  <a:srgbClr val="FF0000"/>
                </a:solidFill>
              </a:rPr>
              <a:t>accettazione della giurisdizione</a:t>
            </a:r>
            <a:r>
              <a:rPr lang="it-IT" sz="2400" dirty="0"/>
              <a:t>;</a:t>
            </a:r>
          </a:p>
          <a:p>
            <a:pPr marL="514291" indent="-514291" algn="just">
              <a:buAutoNum type="arabicParenR"/>
            </a:pPr>
            <a:r>
              <a:rPr lang="it-IT" sz="2400" dirty="0"/>
              <a:t>Parti escludono la competenza esistente sulla base delle norme di un determinato ordinamento per sottoporre la controversia a arbitri o giudici stranieri: </a:t>
            </a:r>
            <a:r>
              <a:rPr lang="it-IT" sz="2400" b="1" dirty="0"/>
              <a:t>deroga alla giurisdizione;</a:t>
            </a:r>
          </a:p>
          <a:p>
            <a:pPr marL="514291" indent="-514291" algn="just">
              <a:buFont typeface="Arial"/>
              <a:buAutoNum type="arabicParenR"/>
            </a:pPr>
            <a:r>
              <a:rPr lang="it-IT" sz="2400" dirty="0"/>
              <a:t>Parti scelgono fra le competenze offerte da un determinato sistema, eliminandone alcune a favore di quella che per effetto della loro scelta diventa esclusiva: </a:t>
            </a:r>
            <a:r>
              <a:rPr lang="it-IT" sz="2400" b="1" dirty="0">
                <a:solidFill>
                  <a:srgbClr val="FFC000"/>
                </a:solidFill>
              </a:rPr>
              <a:t>proroga di giurisdizione.</a:t>
            </a:r>
          </a:p>
          <a:p>
            <a:pPr marL="0" indent="0" algn="just">
              <a:buNone/>
            </a:pP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3</a:t>
            </a:fld>
            <a:endParaRPr lang="it-IT"/>
          </a:p>
        </p:txBody>
      </p:sp>
    </p:spTree>
    <p:custDataLst>
      <p:tags r:id="rId1"/>
    </p:custDataLst>
    <p:extLst>
      <p:ext uri="{BB962C8B-B14F-4D97-AF65-F5344CB8AC3E}">
        <p14:creationId xmlns:p14="http://schemas.microsoft.com/office/powerpoint/2010/main" val="313982537"/>
      </p:ext>
    </p:extLst>
  </p:cSld>
  <p:clrMapOvr>
    <a:masterClrMapping/>
  </p:clrMapOvr>
  <mc:AlternateContent xmlns:mc="http://schemas.openxmlformats.org/markup-compatibility/2006" xmlns:p14="http://schemas.microsoft.com/office/powerpoint/2010/main">
    <mc:Choice Requires="p14">
      <p:transition spd="slow" p14:dur="2000" advTm="97159"/>
    </mc:Choice>
    <mc:Fallback xmlns="">
      <p:transition spd="slow" advTm="9715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30214" y="428521"/>
            <a:ext cx="7743825" cy="1071298"/>
          </a:xfrm>
        </p:spPr>
        <p:txBody>
          <a:bodyPr>
            <a:noAutofit/>
          </a:bodyPr>
          <a:lstStyle/>
          <a:p>
            <a:pPr algn="just"/>
            <a:r>
              <a:rPr lang="it-IT" sz="3600" dirty="0"/>
              <a:t>ACCETTAZIONE, DEROGA E PROROGA </a:t>
            </a:r>
            <a:r>
              <a:rPr lang="it-IT" sz="3600" dirty="0" err="1"/>
              <a:t>DI</a:t>
            </a:r>
            <a:r>
              <a:rPr lang="it-IT" sz="3600" dirty="0"/>
              <a:t> GIURISDIZIONE NEL SISTEMA ITALIANO</a:t>
            </a:r>
          </a:p>
        </p:txBody>
      </p:sp>
      <p:sp>
        <p:nvSpPr>
          <p:cNvPr id="3" name="Segnaposto contenuto 2"/>
          <p:cNvSpPr>
            <a:spLocks noGrp="1"/>
          </p:cNvSpPr>
          <p:nvPr>
            <p:ph idx="1"/>
          </p:nvPr>
        </p:nvSpPr>
        <p:spPr>
          <a:xfrm>
            <a:off x="430214" y="1947654"/>
            <a:ext cx="7743825" cy="3794208"/>
          </a:xfrm>
        </p:spPr>
        <p:txBody>
          <a:bodyPr>
            <a:normAutofit/>
          </a:bodyPr>
          <a:lstStyle/>
          <a:p>
            <a:pPr marL="514291" indent="-514291" algn="just">
              <a:buFontTx/>
              <a:buChar char="-"/>
            </a:pPr>
            <a:r>
              <a:rPr lang="it-IT" sz="2800" dirty="0"/>
              <a:t>Dalla molteplicità delle fonti del diritto processuale civile internazionale deriva la </a:t>
            </a:r>
            <a:r>
              <a:rPr lang="it-IT" sz="2800" dirty="0">
                <a:solidFill>
                  <a:srgbClr val="FF0000"/>
                </a:solidFill>
              </a:rPr>
              <a:t>coesistenza</a:t>
            </a:r>
            <a:r>
              <a:rPr lang="it-IT" sz="2800" dirty="0"/>
              <a:t> dei tre modelli secondo cui si esplica la volontà delle parti in materia di giurisdizione nell’ordinamento italiano: accettazione, deroga e proroga: art. </a:t>
            </a:r>
            <a:r>
              <a:rPr lang="it-IT" sz="2800" dirty="0" err="1"/>
              <a:t>4</a:t>
            </a:r>
            <a:r>
              <a:rPr lang="it-IT" sz="2800" dirty="0"/>
              <a:t> l. 218/95; art. 25 </a:t>
            </a:r>
            <a:r>
              <a:rPr lang="it-IT" sz="2800" dirty="0" err="1"/>
              <a:t>RBIbis</a:t>
            </a:r>
            <a:endParaRPr lang="it-IT" sz="2800"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4</a:t>
            </a:fld>
            <a:endParaRPr lang="it-IT"/>
          </a:p>
        </p:txBody>
      </p:sp>
    </p:spTree>
    <p:custDataLst>
      <p:tags r:id="rId1"/>
    </p:custDataLst>
    <p:extLst>
      <p:ext uri="{BB962C8B-B14F-4D97-AF65-F5344CB8AC3E}">
        <p14:creationId xmlns:p14="http://schemas.microsoft.com/office/powerpoint/2010/main" val="3011838518"/>
      </p:ext>
    </p:extLst>
  </p:cSld>
  <p:clrMapOvr>
    <a:masterClrMapping/>
  </p:clrMapOvr>
  <mc:AlternateContent xmlns:mc="http://schemas.openxmlformats.org/markup-compatibility/2006" xmlns:p14="http://schemas.microsoft.com/office/powerpoint/2010/main">
    <mc:Choice Requires="p14">
      <p:transition spd="slow" p14:dur="2000" advTm="100731"/>
    </mc:Choice>
    <mc:Fallback xmlns="">
      <p:transition spd="slow" advTm="10073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30214" y="428521"/>
            <a:ext cx="7743825" cy="1071298"/>
          </a:xfrm>
        </p:spPr>
        <p:txBody>
          <a:bodyPr>
            <a:noAutofit/>
          </a:bodyPr>
          <a:lstStyle/>
          <a:p>
            <a:pPr algn="just"/>
            <a:r>
              <a:rPr lang="it-IT" sz="3600" dirty="0"/>
              <a:t>ACCETTAZIONE, DEROGA E PROROGA </a:t>
            </a:r>
            <a:r>
              <a:rPr lang="it-IT" sz="3600" dirty="0" err="1"/>
              <a:t>DI</a:t>
            </a:r>
            <a:r>
              <a:rPr lang="it-IT" sz="3600" dirty="0"/>
              <a:t> GIURISDIZIONE NEL SISTEMA ITALIANO</a:t>
            </a: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3563668908"/>
              </p:ext>
            </p:extLst>
          </p:nvPr>
        </p:nvGraphicFramePr>
        <p:xfrm>
          <a:off x="430214" y="1947654"/>
          <a:ext cx="7743825" cy="37942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egnaposto numero diapositiva 3"/>
          <p:cNvSpPr>
            <a:spLocks noGrp="1"/>
          </p:cNvSpPr>
          <p:nvPr>
            <p:ph type="sldNum" sz="quarter" idx="12"/>
          </p:nvPr>
        </p:nvSpPr>
        <p:spPr/>
        <p:txBody>
          <a:bodyPr/>
          <a:lstStyle/>
          <a:p>
            <a:fld id="{75A603B9-3BC4-0646-B3B0-54008A598299}" type="slidenum">
              <a:rPr lang="it-IT" smtClean="0"/>
              <a:pPr/>
              <a:t>5</a:t>
            </a:fld>
            <a:endParaRPr lang="it-IT"/>
          </a:p>
        </p:txBody>
      </p:sp>
    </p:spTree>
    <p:extLst>
      <p:ext uri="{BB962C8B-B14F-4D97-AF65-F5344CB8AC3E}">
        <p14:creationId xmlns:p14="http://schemas.microsoft.com/office/powerpoint/2010/main" val="211054894"/>
      </p:ext>
    </p:extLst>
  </p:cSld>
  <p:clrMapOvr>
    <a:masterClrMapping/>
  </p:clrMapOvr>
  <mc:AlternateContent xmlns:mc="http://schemas.openxmlformats.org/markup-compatibility/2006" xmlns:p14="http://schemas.microsoft.com/office/powerpoint/2010/main">
    <mc:Choice Requires="p14">
      <p:transition spd="slow" p14:dur="2000" advTm="75409"/>
    </mc:Choice>
    <mc:Fallback xmlns="">
      <p:transition spd="slow" advTm="7540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lstStyle/>
          <a:p>
            <a:r>
              <a:rPr lang="it-IT" dirty="0"/>
              <a:t>PROROGA </a:t>
            </a:r>
            <a:r>
              <a:rPr lang="it-IT" dirty="0" err="1"/>
              <a:t>DI</a:t>
            </a:r>
            <a:r>
              <a:rPr lang="it-IT" dirty="0"/>
              <a:t> GIURISDIZIONE</a:t>
            </a:r>
          </a:p>
        </p:txBody>
      </p:sp>
      <p:sp>
        <p:nvSpPr>
          <p:cNvPr id="3" name="Segnaposto contenuto 2"/>
          <p:cNvSpPr>
            <a:spLocks noGrp="1"/>
          </p:cNvSpPr>
          <p:nvPr>
            <p:ph idx="1"/>
          </p:nvPr>
        </p:nvSpPr>
        <p:spPr/>
        <p:txBody>
          <a:bodyPr>
            <a:normAutofit/>
          </a:bodyPr>
          <a:lstStyle/>
          <a:p>
            <a:pPr algn="just"/>
            <a:r>
              <a:rPr lang="it-IT" sz="2400" dirty="0"/>
              <a:t>Le parti manifestano la loro volontà, rivolta a scegliere tra le competenze offerte da un determinato sistema, eliminando le altre a favore di quella che diventa esclusiva </a:t>
            </a:r>
          </a:p>
          <a:p>
            <a:pPr algn="just"/>
            <a:r>
              <a:rPr lang="it-IT" sz="2400" dirty="0"/>
              <a:t>Artt. 17 e 18 </a:t>
            </a:r>
            <a:r>
              <a:rPr lang="it-IT" sz="2400" dirty="0" err="1"/>
              <a:t>Conv</a:t>
            </a:r>
            <a:r>
              <a:rPr lang="it-IT" sz="2400" dirty="0"/>
              <a:t>. </a:t>
            </a:r>
            <a:r>
              <a:rPr lang="it-IT" sz="2400" dirty="0" err="1"/>
              <a:t>Brux</a:t>
            </a:r>
            <a:r>
              <a:rPr lang="it-IT" sz="2400" dirty="0"/>
              <a:t>. </a:t>
            </a:r>
            <a:r>
              <a:rPr lang="it-IT" sz="2400" dirty="0" err="1"/>
              <a:t>–</a:t>
            </a:r>
            <a:r>
              <a:rPr lang="it-IT" sz="2400" dirty="0"/>
              <a:t> Art. 23 e 24 Reg. </a:t>
            </a:r>
            <a:r>
              <a:rPr lang="it-IT" sz="2400" dirty="0" err="1"/>
              <a:t>Brux</a:t>
            </a:r>
            <a:r>
              <a:rPr lang="it-IT" sz="2400" dirty="0"/>
              <a:t>. I – </a:t>
            </a:r>
            <a:r>
              <a:rPr lang="it-IT" sz="2400" b="1" u="sng" dirty="0"/>
              <a:t>Art. 25 e 26 Reg. </a:t>
            </a:r>
            <a:r>
              <a:rPr lang="it-IT" sz="2400" b="1" u="sng" dirty="0" err="1"/>
              <a:t>Brux</a:t>
            </a:r>
            <a:r>
              <a:rPr lang="it-IT" sz="2400" b="1" u="sng" dirty="0"/>
              <a:t> I bis</a:t>
            </a:r>
          </a:p>
          <a:p>
            <a:pPr algn="just"/>
            <a:r>
              <a:rPr lang="it-IT" sz="2400" dirty="0"/>
              <a:t>Art. 12 Reg. </a:t>
            </a:r>
            <a:r>
              <a:rPr lang="it-IT" sz="2400" dirty="0" err="1"/>
              <a:t>Brux</a:t>
            </a:r>
            <a:r>
              <a:rPr lang="it-IT" sz="2400" dirty="0"/>
              <a:t>. II bis</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6</a:t>
            </a:fld>
            <a:endParaRPr lang="it-IT"/>
          </a:p>
        </p:txBody>
      </p:sp>
    </p:spTree>
    <p:custDataLst>
      <p:tags r:id="rId1"/>
    </p:custDataLst>
    <p:extLst>
      <p:ext uri="{BB962C8B-B14F-4D97-AF65-F5344CB8AC3E}">
        <p14:creationId xmlns:p14="http://schemas.microsoft.com/office/powerpoint/2010/main" val="2303381396"/>
      </p:ext>
    </p:extLst>
  </p:cSld>
  <p:clrMapOvr>
    <a:masterClrMapping/>
  </p:clrMapOvr>
  <mc:AlternateContent xmlns:mc="http://schemas.openxmlformats.org/markup-compatibility/2006" xmlns:p14="http://schemas.microsoft.com/office/powerpoint/2010/main">
    <mc:Choice Requires="p14">
      <p:transition spd="slow" p14:dur="2000" advTm="195849"/>
    </mc:Choice>
    <mc:Fallback xmlns="">
      <p:transition spd="slow" advTm="19584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lstStyle/>
          <a:p>
            <a:r>
              <a:rPr lang="it-IT" dirty="0"/>
              <a:t>FORMA DELLA PROROGA</a:t>
            </a:r>
          </a:p>
        </p:txBody>
      </p:sp>
      <p:graphicFrame>
        <p:nvGraphicFramePr>
          <p:cNvPr id="5" name="Segnaposto contenuto 4">
            <a:extLst>
              <a:ext uri="{FF2B5EF4-FFF2-40B4-BE49-F238E27FC236}">
                <a16:creationId xmlns:a16="http://schemas.microsoft.com/office/drawing/2014/main" id="{FA3E4675-B270-D641-BA51-8B612B3330A3}"/>
              </a:ext>
            </a:extLst>
          </p:cNvPr>
          <p:cNvGraphicFramePr>
            <a:graphicFrameLocks noGrp="1"/>
          </p:cNvGraphicFramePr>
          <p:nvPr>
            <p:ph idx="1"/>
            <p:extLst>
              <p:ext uri="{D42A27DB-BD31-4B8C-83A1-F6EECF244321}">
                <p14:modId xmlns:p14="http://schemas.microsoft.com/office/powerpoint/2010/main" val="1319318141"/>
              </p:ext>
            </p:extLst>
          </p:nvPr>
        </p:nvGraphicFramePr>
        <p:xfrm>
          <a:off x="592138" y="1711325"/>
          <a:ext cx="7419975" cy="4078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75A603B9-3BC4-0646-B3B0-54008A598299}" type="slidenum">
              <a:rPr lang="it-IT" smtClean="0"/>
              <a:pPr/>
              <a:t>7</a:t>
            </a:fld>
            <a:endParaRPr lang="it-IT"/>
          </a:p>
        </p:txBody>
      </p:sp>
    </p:spTree>
    <p:extLst>
      <p:ext uri="{BB962C8B-B14F-4D97-AF65-F5344CB8AC3E}">
        <p14:creationId xmlns:p14="http://schemas.microsoft.com/office/powerpoint/2010/main" val="3010554225"/>
      </p:ext>
    </p:extLst>
  </p:cSld>
  <p:clrMapOvr>
    <a:masterClrMapping/>
  </p:clrMapOvr>
  <mc:AlternateContent xmlns:mc="http://schemas.openxmlformats.org/markup-compatibility/2006" xmlns:p14="http://schemas.microsoft.com/office/powerpoint/2010/main">
    <mc:Choice Requires="p14">
      <p:transition spd="slow" p14:dur="2000" advTm="66989"/>
    </mc:Choice>
    <mc:Fallback xmlns="">
      <p:transition spd="slow" advTm="6698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lstStyle/>
          <a:p>
            <a:r>
              <a:rPr lang="it-IT" dirty="0"/>
              <a:t>PROROGA </a:t>
            </a:r>
            <a:r>
              <a:rPr lang="it-IT" dirty="0" err="1"/>
              <a:t>DI</a:t>
            </a:r>
            <a:r>
              <a:rPr lang="it-IT" dirty="0"/>
              <a:t> GIURISDIZIONE</a:t>
            </a:r>
          </a:p>
        </p:txBody>
      </p:sp>
      <p:sp>
        <p:nvSpPr>
          <p:cNvPr id="3" name="Segnaposto contenuto 2"/>
          <p:cNvSpPr>
            <a:spLocks noGrp="1"/>
          </p:cNvSpPr>
          <p:nvPr>
            <p:ph idx="1"/>
          </p:nvPr>
        </p:nvSpPr>
        <p:spPr/>
        <p:txBody>
          <a:bodyPr>
            <a:normAutofit/>
          </a:bodyPr>
          <a:lstStyle/>
          <a:p>
            <a:pPr algn="just"/>
            <a:r>
              <a:rPr lang="it-IT" sz="2400" dirty="0"/>
              <a:t>Per porre in essere la proroga occorre la condizione di applicabilità del Regolamento: ovvero il domicilio di almeno una delle parti nel territorio UE?</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8</a:t>
            </a:fld>
            <a:endParaRPr lang="it-IT"/>
          </a:p>
        </p:txBody>
      </p:sp>
    </p:spTree>
    <p:custDataLst>
      <p:tags r:id="rId1"/>
    </p:custDataLst>
    <p:extLst>
      <p:ext uri="{BB962C8B-B14F-4D97-AF65-F5344CB8AC3E}">
        <p14:creationId xmlns:p14="http://schemas.microsoft.com/office/powerpoint/2010/main" val="4267353798"/>
      </p:ext>
    </p:extLst>
  </p:cSld>
  <p:clrMapOvr>
    <a:masterClrMapping/>
  </p:clrMapOvr>
  <mc:AlternateContent xmlns:mc="http://schemas.openxmlformats.org/markup-compatibility/2006" xmlns:p14="http://schemas.microsoft.com/office/powerpoint/2010/main">
    <mc:Choice Requires="p14">
      <p:transition spd="slow" p14:dur="2000" advTm="67360"/>
    </mc:Choice>
    <mc:Fallback xmlns="">
      <p:transition spd="slow" advTm="6736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lstStyle/>
          <a:p>
            <a:r>
              <a:rPr lang="it-IT" dirty="0"/>
              <a:t>PROROGA </a:t>
            </a:r>
            <a:r>
              <a:rPr lang="it-IT" dirty="0" err="1"/>
              <a:t>DI</a:t>
            </a:r>
            <a:r>
              <a:rPr lang="it-IT" dirty="0"/>
              <a:t> GIURISDIZIONE</a:t>
            </a:r>
          </a:p>
        </p:txBody>
      </p:sp>
      <p:sp>
        <p:nvSpPr>
          <p:cNvPr id="3" name="Segnaposto contenuto 2"/>
          <p:cNvSpPr>
            <a:spLocks noGrp="1"/>
          </p:cNvSpPr>
          <p:nvPr>
            <p:ph idx="1"/>
          </p:nvPr>
        </p:nvSpPr>
        <p:spPr/>
        <p:txBody>
          <a:bodyPr>
            <a:normAutofit/>
          </a:bodyPr>
          <a:lstStyle/>
          <a:p>
            <a:pPr algn="just"/>
            <a:r>
              <a:rPr lang="it-IT" sz="2800" dirty="0"/>
              <a:t>Questione ampiamente dibattuta in passato nel vigore della </a:t>
            </a:r>
            <a:r>
              <a:rPr lang="it-IT" sz="2800" dirty="0" err="1"/>
              <a:t>Conv</a:t>
            </a:r>
            <a:r>
              <a:rPr lang="it-IT" sz="2800" dirty="0"/>
              <a:t>. Bruxelles (CGCE, 16.3.1999 </a:t>
            </a:r>
            <a:r>
              <a:rPr lang="it-IT" sz="2800" dirty="0" err="1"/>
              <a:t>Trasp</a:t>
            </a:r>
            <a:r>
              <a:rPr lang="it-IT" sz="2800" dirty="0"/>
              <a:t>. Castelletti) e del Reg. </a:t>
            </a:r>
            <a:r>
              <a:rPr lang="it-IT" sz="2800" dirty="0" err="1"/>
              <a:t>Brux</a:t>
            </a:r>
            <a:r>
              <a:rPr lang="it-IT" sz="2800" dirty="0"/>
              <a:t> I, in cui si richiedeva ancora il domicilio di almeno una delle due nel territorio UE… art. 23 RBI…..</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9</a:t>
            </a:fld>
            <a:endParaRPr lang="it-IT"/>
          </a:p>
        </p:txBody>
      </p:sp>
    </p:spTree>
    <p:custDataLst>
      <p:tags r:id="rId1"/>
    </p:custDataLst>
    <p:extLst>
      <p:ext uri="{BB962C8B-B14F-4D97-AF65-F5344CB8AC3E}">
        <p14:creationId xmlns:p14="http://schemas.microsoft.com/office/powerpoint/2010/main" val="712795081"/>
      </p:ext>
    </p:extLst>
  </p:cSld>
  <p:clrMapOvr>
    <a:masterClrMapping/>
  </p:clrMapOvr>
  <mc:AlternateContent xmlns:mc="http://schemas.openxmlformats.org/markup-compatibility/2006" xmlns:p14="http://schemas.microsoft.com/office/powerpoint/2010/main">
    <mc:Choice Requires="p14">
      <p:transition spd="slow" p14:dur="2000" advTm="85179"/>
    </mc:Choice>
    <mc:Fallback xmlns="">
      <p:transition spd="slow" advTm="8517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2|2.1"/>
</p:tagLst>
</file>

<file path=ppt/tags/tag10.xml><?xml version="1.0" encoding="utf-8"?>
<p:tagLst xmlns:a="http://schemas.openxmlformats.org/drawingml/2006/main" xmlns:r="http://schemas.openxmlformats.org/officeDocument/2006/relationships" xmlns:p="http://schemas.openxmlformats.org/presentationml/2006/main">
  <p:tag name="TIMING" val="|2.3"/>
</p:tagLst>
</file>

<file path=ppt/tags/tag11.xml><?xml version="1.0" encoding="utf-8"?>
<p:tagLst xmlns:a="http://schemas.openxmlformats.org/drawingml/2006/main" xmlns:r="http://schemas.openxmlformats.org/officeDocument/2006/relationships" xmlns:p="http://schemas.openxmlformats.org/presentationml/2006/main">
  <p:tag name="TIMING" val="|2.4"/>
</p:tagLst>
</file>

<file path=ppt/tags/tag12.xml><?xml version="1.0" encoding="utf-8"?>
<p:tagLst xmlns:a="http://schemas.openxmlformats.org/drawingml/2006/main" xmlns:r="http://schemas.openxmlformats.org/officeDocument/2006/relationships" xmlns:p="http://schemas.openxmlformats.org/presentationml/2006/main">
  <p:tag name="TIMING" val="|2.9"/>
</p:tagLst>
</file>

<file path=ppt/tags/tag13.xml><?xml version="1.0" encoding="utf-8"?>
<p:tagLst xmlns:a="http://schemas.openxmlformats.org/drawingml/2006/main" xmlns:r="http://schemas.openxmlformats.org/officeDocument/2006/relationships" xmlns:p="http://schemas.openxmlformats.org/presentationml/2006/main">
  <p:tag name="TIMING" val="|1.6"/>
</p:tagLst>
</file>

<file path=ppt/tags/tag14.xml><?xml version="1.0" encoding="utf-8"?>
<p:tagLst xmlns:a="http://schemas.openxmlformats.org/drawingml/2006/main" xmlns:r="http://schemas.openxmlformats.org/officeDocument/2006/relationships" xmlns:p="http://schemas.openxmlformats.org/presentationml/2006/main">
  <p:tag name="TIMING" val="|2|2.9|8.2|9.9|3.5"/>
</p:tagLst>
</file>

<file path=ppt/tags/tag15.xml><?xml version="1.0" encoding="utf-8"?>
<p:tagLst xmlns:a="http://schemas.openxmlformats.org/drawingml/2006/main" xmlns:r="http://schemas.openxmlformats.org/officeDocument/2006/relationships" xmlns:p="http://schemas.openxmlformats.org/presentationml/2006/main">
  <p:tag name="TIMING" val="|2.2"/>
</p:tagLst>
</file>

<file path=ppt/tags/tag16.xml><?xml version="1.0" encoding="utf-8"?>
<p:tagLst xmlns:a="http://schemas.openxmlformats.org/drawingml/2006/main" xmlns:r="http://schemas.openxmlformats.org/officeDocument/2006/relationships" xmlns:p="http://schemas.openxmlformats.org/presentationml/2006/main">
  <p:tag name="TIMING" val="|3.4"/>
</p:tagLst>
</file>

<file path=ppt/tags/tag17.xml><?xml version="1.0" encoding="utf-8"?>
<p:tagLst xmlns:a="http://schemas.openxmlformats.org/drawingml/2006/main" xmlns:r="http://schemas.openxmlformats.org/officeDocument/2006/relationships" xmlns:p="http://schemas.openxmlformats.org/presentationml/2006/main">
  <p:tag name="TIMING" val="|2.2"/>
</p:tagLst>
</file>

<file path=ppt/tags/tag18.xml><?xml version="1.0" encoding="utf-8"?>
<p:tagLst xmlns:a="http://schemas.openxmlformats.org/drawingml/2006/main" xmlns:r="http://schemas.openxmlformats.org/officeDocument/2006/relationships" xmlns:p="http://schemas.openxmlformats.org/presentationml/2006/main">
  <p:tag name="TIMING" val="|2.2"/>
</p:tagLst>
</file>

<file path=ppt/tags/tag19.xml><?xml version="1.0" encoding="utf-8"?>
<p:tagLst xmlns:a="http://schemas.openxmlformats.org/drawingml/2006/main" xmlns:r="http://schemas.openxmlformats.org/officeDocument/2006/relationships" xmlns:p="http://schemas.openxmlformats.org/presentationml/2006/main">
  <p:tag name="TIMING" val="|2.7"/>
</p:tagLst>
</file>

<file path=ppt/tags/tag2.xml><?xml version="1.0" encoding="utf-8"?>
<p:tagLst xmlns:a="http://schemas.openxmlformats.org/drawingml/2006/main" xmlns:r="http://schemas.openxmlformats.org/officeDocument/2006/relationships" xmlns:p="http://schemas.openxmlformats.org/presentationml/2006/main">
  <p:tag name="TIMING" val="|4.7|0.4|1"/>
</p:tagLst>
</file>

<file path=ppt/tags/tag20.xml><?xml version="1.0" encoding="utf-8"?>
<p:tagLst xmlns:a="http://schemas.openxmlformats.org/drawingml/2006/main" xmlns:r="http://schemas.openxmlformats.org/officeDocument/2006/relationships" xmlns:p="http://schemas.openxmlformats.org/presentationml/2006/main">
  <p:tag name="TIMING" val="|3.3|18.9"/>
</p:tagLst>
</file>

<file path=ppt/tags/tag21.xml><?xml version="1.0" encoding="utf-8"?>
<p:tagLst xmlns:a="http://schemas.openxmlformats.org/drawingml/2006/main" xmlns:r="http://schemas.openxmlformats.org/officeDocument/2006/relationships" xmlns:p="http://schemas.openxmlformats.org/presentationml/2006/main">
  <p:tag name="TIMING" val="|2.8|0.5"/>
</p:tagLst>
</file>

<file path=ppt/tags/tag3.xml><?xml version="1.0" encoding="utf-8"?>
<p:tagLst xmlns:a="http://schemas.openxmlformats.org/drawingml/2006/main" xmlns:r="http://schemas.openxmlformats.org/officeDocument/2006/relationships" xmlns:p="http://schemas.openxmlformats.org/presentationml/2006/main">
  <p:tag name="TIMING" val="|1.6"/>
</p:tagLst>
</file>

<file path=ppt/tags/tag4.xml><?xml version="1.0" encoding="utf-8"?>
<p:tagLst xmlns:a="http://schemas.openxmlformats.org/drawingml/2006/main" xmlns:r="http://schemas.openxmlformats.org/officeDocument/2006/relationships" xmlns:p="http://schemas.openxmlformats.org/presentationml/2006/main">
  <p:tag name="TIMING" val="|14.2|1|144.6"/>
</p:tagLst>
</file>

<file path=ppt/tags/tag5.xml><?xml version="1.0" encoding="utf-8"?>
<p:tagLst xmlns:a="http://schemas.openxmlformats.org/drawingml/2006/main" xmlns:r="http://schemas.openxmlformats.org/officeDocument/2006/relationships" xmlns:p="http://schemas.openxmlformats.org/presentationml/2006/main">
  <p:tag name="TIMING" val="|1.8"/>
</p:tagLst>
</file>

<file path=ppt/tags/tag6.xml><?xml version="1.0" encoding="utf-8"?>
<p:tagLst xmlns:a="http://schemas.openxmlformats.org/drawingml/2006/main" xmlns:r="http://schemas.openxmlformats.org/officeDocument/2006/relationships" xmlns:p="http://schemas.openxmlformats.org/presentationml/2006/main">
  <p:tag name="TIMING" val="|1.8"/>
</p:tagLst>
</file>

<file path=ppt/tags/tag7.xml><?xml version="1.0" encoding="utf-8"?>
<p:tagLst xmlns:a="http://schemas.openxmlformats.org/drawingml/2006/main" xmlns:r="http://schemas.openxmlformats.org/officeDocument/2006/relationships" xmlns:p="http://schemas.openxmlformats.org/presentationml/2006/main">
  <p:tag name="TIMING" val="|2.8"/>
</p:tagLst>
</file>

<file path=ppt/tags/tag8.xml><?xml version="1.0" encoding="utf-8"?>
<p:tagLst xmlns:a="http://schemas.openxmlformats.org/drawingml/2006/main" xmlns:r="http://schemas.openxmlformats.org/officeDocument/2006/relationships" xmlns:p="http://schemas.openxmlformats.org/presentationml/2006/main">
  <p:tag name="TIMING" val="|10.2"/>
</p:tagLst>
</file>

<file path=ppt/tags/tag9.xml><?xml version="1.0" encoding="utf-8"?>
<p:tagLst xmlns:a="http://schemas.openxmlformats.org/drawingml/2006/main" xmlns:r="http://schemas.openxmlformats.org/officeDocument/2006/relationships" xmlns:p="http://schemas.openxmlformats.org/presentationml/2006/main">
  <p:tag name="TIMING" val="|1.6"/>
</p:tagLst>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2494</TotalTime>
  <Words>1159</Words>
  <Application>Microsoft Macintosh PowerPoint</Application>
  <PresentationFormat>Personalizzato</PresentationFormat>
  <Paragraphs>113</Paragraphs>
  <Slides>26</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26</vt:i4>
      </vt:variant>
    </vt:vector>
  </HeadingPairs>
  <TitlesOfParts>
    <vt:vector size="30" baseType="lpstr">
      <vt:lpstr>Arial</vt:lpstr>
      <vt:lpstr>Calibri</vt:lpstr>
      <vt:lpstr>Calibri Light</vt:lpstr>
      <vt:lpstr>Tema di Office</vt:lpstr>
      <vt:lpstr>DIRITTO INTERNAZIONALE PRIVATO</vt:lpstr>
      <vt:lpstr>GIURISDIZIONE E VOLONTA’ DELLE PARTI</vt:lpstr>
      <vt:lpstr>3 MODELLI</vt:lpstr>
      <vt:lpstr>ACCETTAZIONE, DEROGA E PROROGA DI GIURISDIZIONE NEL SISTEMA ITALIANO</vt:lpstr>
      <vt:lpstr>ACCETTAZIONE, DEROGA E PROROGA DI GIURISDIZIONE NEL SISTEMA ITALIANO</vt:lpstr>
      <vt:lpstr>PROROGA DI GIURISDIZIONE</vt:lpstr>
      <vt:lpstr>FORMA DELLA PROROGA</vt:lpstr>
      <vt:lpstr>PROROGA DI GIURISDIZIONE</vt:lpstr>
      <vt:lpstr>PROROGA DI GIURISDIZIONE</vt:lpstr>
      <vt:lpstr>PROROGA DI GIURISDIZIONE</vt:lpstr>
      <vt:lpstr>PROROGA TACITA – art. 26, n. 1 RBIbis</vt:lpstr>
      <vt:lpstr>PROROGA TACITA – art. 26, n. 1 RBIbis</vt:lpstr>
      <vt:lpstr>PROROGA TACITA – art. 26, n. 1 RBIbis</vt:lpstr>
      <vt:lpstr>PROROGA ESPRESSA – art. 25 RBIbis</vt:lpstr>
      <vt:lpstr>PROROGA ESPRESSA – art. 25 RBIbis</vt:lpstr>
      <vt:lpstr>PROROGA ESPRESSA – art. 25 RBIbis</vt:lpstr>
      <vt:lpstr>FORMA DELLA PROROGA DI GIURISDIZIONE</vt:lpstr>
      <vt:lpstr>FORMA DELLA PROROGA ESPRESSA </vt:lpstr>
      <vt:lpstr>FORMA DELLA PROROGA ESPRESSA </vt:lpstr>
      <vt:lpstr>FORMA DELLA PROROGA ESPRESSA </vt:lpstr>
      <vt:lpstr>AMBITO DI APPLICAZIONE DELLA PROROGA DI GIURISDIZIONE</vt:lpstr>
      <vt:lpstr>AMBITO DI APPLICAZIONE DELLA PROROGA DI GIURISDIZIONE</vt:lpstr>
      <vt:lpstr>COINCIDENZA FORUM e IUS?</vt:lpstr>
      <vt:lpstr>PROROGA DI GIURISDIZIONE</vt:lpstr>
      <vt:lpstr>PROROGA DI COMPETENZA</vt:lpstr>
      <vt:lpstr>PROROGA DI GIURISDIZIONE</vt:lpstr>
    </vt:vector>
  </TitlesOfParts>
  <Company>HAL 9000</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L’EFFICACIA DEL DIRITTO INTERNAZIONALE NEGLI ORDINAMENTI INTERNI</dc:title>
  <dc:creator>Giuseppe Sacco</dc:creator>
  <cp:lastModifiedBy>TONOLO SARA</cp:lastModifiedBy>
  <cp:revision>114</cp:revision>
  <dcterms:created xsi:type="dcterms:W3CDTF">2010-03-18T11:50:07Z</dcterms:created>
  <dcterms:modified xsi:type="dcterms:W3CDTF">2023-03-22T13:50:53Z</dcterms:modified>
</cp:coreProperties>
</file>