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9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6" r:id="rId3"/>
    <p:sldId id="297" r:id="rId4"/>
    <p:sldId id="298" r:id="rId5"/>
    <p:sldId id="316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263" r:id="rId18"/>
    <p:sldId id="264" r:id="rId19"/>
    <p:sldId id="265" r:id="rId20"/>
    <p:sldId id="267" r:id="rId21"/>
    <p:sldId id="312" r:id="rId22"/>
    <p:sldId id="313" r:id="rId23"/>
    <p:sldId id="314" r:id="rId24"/>
    <p:sldId id="315" r:id="rId25"/>
    <p:sldId id="295" r:id="rId26"/>
  </p:sldIdLst>
  <p:sldSz cx="9144000" cy="6858000" type="screen4x3"/>
  <p:notesSz cx="6858000" cy="9144000"/>
  <p:defaultTextStyle>
    <a:defPPr>
      <a:defRPr lang="it-IT"/>
    </a:defPPr>
    <a:lvl1pPr marL="0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778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557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336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116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896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674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452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233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useppe Sacco" initials="G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5"/>
    <p:restoredTop sz="95161"/>
  </p:normalViewPr>
  <p:slideViewPr>
    <p:cSldViewPr snapToGrid="0" snapToObjects="1">
      <p:cViewPr varScale="1">
        <p:scale>
          <a:sx n="101" d="100"/>
          <a:sy n="101" d="100"/>
        </p:scale>
        <p:origin x="1680" y="192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5692A-C8D7-EF4F-A07D-A369E9ED995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7EF4C73-664B-2745-9401-20E90583F204}">
      <dgm:prSet phldrT="[Testo]"/>
      <dgm:spPr/>
      <dgm:t>
        <a:bodyPr/>
        <a:lstStyle/>
        <a:p>
          <a:r>
            <a:rPr lang="it-IT" dirty="0"/>
            <a:t>ESTENSIONI</a:t>
          </a:r>
        </a:p>
      </dgm:t>
    </dgm:pt>
    <dgm:pt modelId="{1D99C82C-FF60-D443-BB69-B34B0E8772C2}" type="parTrans" cxnId="{31A17FE5-DDD5-F546-A6F0-5FB0A6511018}">
      <dgm:prSet/>
      <dgm:spPr/>
      <dgm:t>
        <a:bodyPr/>
        <a:lstStyle/>
        <a:p>
          <a:endParaRPr lang="it-IT"/>
        </a:p>
      </dgm:t>
    </dgm:pt>
    <dgm:pt modelId="{3A16CE79-48B2-714B-B3F0-D5B7282CA4DF}" type="sibTrans" cxnId="{31A17FE5-DDD5-F546-A6F0-5FB0A6511018}">
      <dgm:prSet/>
      <dgm:spPr/>
      <dgm:t>
        <a:bodyPr/>
        <a:lstStyle/>
        <a:p>
          <a:endParaRPr lang="it-IT"/>
        </a:p>
      </dgm:t>
    </dgm:pt>
    <dgm:pt modelId="{F6A7BEA2-859F-1341-A77A-DCEDAE1CEA3A}">
      <dgm:prSet phldrT="[Testo]"/>
      <dgm:spPr/>
      <dgm:t>
        <a:bodyPr/>
        <a:lstStyle/>
        <a:p>
          <a:r>
            <a:rPr lang="it-IT" dirty="0"/>
            <a:t>Art. </a:t>
          </a:r>
          <a:r>
            <a:rPr lang="it-IT" dirty="0" err="1"/>
            <a:t>6</a:t>
          </a:r>
          <a:r>
            <a:rPr lang="it-IT" dirty="0"/>
            <a:t> l. 218/95- questioni preliminari</a:t>
          </a:r>
        </a:p>
      </dgm:t>
    </dgm:pt>
    <dgm:pt modelId="{FBA0CF68-0957-3F46-9FD8-62D6A871C51C}" type="parTrans" cxnId="{BD0DB750-9BFF-0A4A-97BA-2EEA8E18C769}">
      <dgm:prSet/>
      <dgm:spPr/>
      <dgm:t>
        <a:bodyPr/>
        <a:lstStyle/>
        <a:p>
          <a:endParaRPr lang="it-IT"/>
        </a:p>
      </dgm:t>
    </dgm:pt>
    <dgm:pt modelId="{BDE2BF9C-F8F0-B149-8AB6-58ED1B474834}" type="sibTrans" cxnId="{BD0DB750-9BFF-0A4A-97BA-2EEA8E18C769}">
      <dgm:prSet/>
      <dgm:spPr/>
      <dgm:t>
        <a:bodyPr/>
        <a:lstStyle/>
        <a:p>
          <a:endParaRPr lang="it-IT"/>
        </a:p>
      </dgm:t>
    </dgm:pt>
    <dgm:pt modelId="{80ECE553-D658-8246-AEA7-61C809EB0F7C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LIMITI</a:t>
          </a:r>
        </a:p>
      </dgm:t>
    </dgm:pt>
    <dgm:pt modelId="{29FFEED5-7193-204A-A920-F3C6AF94D061}" type="parTrans" cxnId="{D297C0A7-0DEF-D84F-8AD0-F3E71F62CF80}">
      <dgm:prSet/>
      <dgm:spPr/>
      <dgm:t>
        <a:bodyPr/>
        <a:lstStyle/>
        <a:p>
          <a:endParaRPr lang="it-IT"/>
        </a:p>
      </dgm:t>
    </dgm:pt>
    <dgm:pt modelId="{011E6D63-A722-644C-8ADB-7AEEFB5B8AD7}" type="sibTrans" cxnId="{D297C0A7-0DEF-D84F-8AD0-F3E71F62CF80}">
      <dgm:prSet/>
      <dgm:spPr/>
      <dgm:t>
        <a:bodyPr/>
        <a:lstStyle/>
        <a:p>
          <a:endParaRPr lang="it-IT"/>
        </a:p>
      </dgm:t>
    </dgm:pt>
    <dgm:pt modelId="{E06B02E2-DFE8-284F-AF28-0673A2C7D846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Art. </a:t>
          </a:r>
          <a:r>
            <a:rPr lang="it-IT" dirty="0" err="1"/>
            <a:t>5</a:t>
          </a:r>
          <a:r>
            <a:rPr lang="it-IT" dirty="0"/>
            <a:t> l. 218/95 </a:t>
          </a:r>
          <a:r>
            <a:rPr lang="it-IT" dirty="0" err="1"/>
            <a:t>–</a:t>
          </a:r>
          <a:r>
            <a:rPr lang="it-IT" dirty="0"/>
            <a:t> azioni reali su beni immobili</a:t>
          </a:r>
        </a:p>
      </dgm:t>
    </dgm:pt>
    <dgm:pt modelId="{2819B6E1-5566-234F-8AF7-F131741FDDC7}" type="parTrans" cxnId="{A67A9D84-2C45-CD40-849D-C6C01CED8E69}">
      <dgm:prSet/>
      <dgm:spPr/>
      <dgm:t>
        <a:bodyPr/>
        <a:lstStyle/>
        <a:p>
          <a:endParaRPr lang="it-IT"/>
        </a:p>
      </dgm:t>
    </dgm:pt>
    <dgm:pt modelId="{6928E0EB-3D09-0947-A6BF-E7A52CD01096}" type="sibTrans" cxnId="{A67A9D84-2C45-CD40-849D-C6C01CED8E69}">
      <dgm:prSet/>
      <dgm:spPr/>
      <dgm:t>
        <a:bodyPr/>
        <a:lstStyle/>
        <a:p>
          <a:endParaRPr lang="it-IT"/>
        </a:p>
      </dgm:t>
    </dgm:pt>
    <dgm:pt modelId="{C5C897FE-33F7-7742-8479-91ECFF8219A9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Art. 11 l. 218/95 </a:t>
          </a:r>
          <a:r>
            <a:rPr lang="it-IT" dirty="0" err="1"/>
            <a:t>–</a:t>
          </a:r>
          <a:r>
            <a:rPr lang="it-IT" dirty="0"/>
            <a:t> difetto di giurisdizione</a:t>
          </a:r>
        </a:p>
      </dgm:t>
    </dgm:pt>
    <dgm:pt modelId="{63EC0DD2-EB1E-9940-8468-1806B1481095}" type="parTrans" cxnId="{7D725ACF-8013-5F41-9735-496162BCDD8D}">
      <dgm:prSet/>
      <dgm:spPr/>
      <dgm:t>
        <a:bodyPr/>
        <a:lstStyle/>
        <a:p>
          <a:endParaRPr lang="it-IT"/>
        </a:p>
      </dgm:t>
    </dgm:pt>
    <dgm:pt modelId="{E0C38852-9867-314E-BF0E-B9696D57A4C2}" type="sibTrans" cxnId="{7D725ACF-8013-5F41-9735-496162BCDD8D}">
      <dgm:prSet/>
      <dgm:spPr/>
      <dgm:t>
        <a:bodyPr/>
        <a:lstStyle/>
        <a:p>
          <a:endParaRPr lang="it-IT"/>
        </a:p>
      </dgm:t>
    </dgm:pt>
    <dgm:pt modelId="{FBD9F6F5-A103-DC4A-BE2F-FEC85EEB1C52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Art. </a:t>
          </a:r>
          <a:r>
            <a:rPr lang="it-IT" dirty="0" err="1"/>
            <a:t>7</a:t>
          </a:r>
          <a:r>
            <a:rPr lang="it-IT" dirty="0"/>
            <a:t> l. 218/95 </a:t>
          </a:r>
          <a:r>
            <a:rPr lang="it-IT" dirty="0" err="1"/>
            <a:t>–</a:t>
          </a:r>
          <a:r>
            <a:rPr lang="it-IT" dirty="0"/>
            <a:t> litispendenza internazionale</a:t>
          </a:r>
        </a:p>
      </dgm:t>
    </dgm:pt>
    <dgm:pt modelId="{873A186B-B7E7-8E46-9F3F-ED78501B75A7}" type="parTrans" cxnId="{A702F2AC-2F9D-8E42-A8D1-5AAED8BBBE9C}">
      <dgm:prSet/>
      <dgm:spPr/>
      <dgm:t>
        <a:bodyPr/>
        <a:lstStyle/>
        <a:p>
          <a:endParaRPr lang="it-IT"/>
        </a:p>
      </dgm:t>
    </dgm:pt>
    <dgm:pt modelId="{484E18EA-24AD-0A45-BA64-29F04FA0134E}" type="sibTrans" cxnId="{A702F2AC-2F9D-8E42-A8D1-5AAED8BBBE9C}">
      <dgm:prSet/>
      <dgm:spPr/>
      <dgm:t>
        <a:bodyPr/>
        <a:lstStyle/>
        <a:p>
          <a:endParaRPr lang="it-IT"/>
        </a:p>
      </dgm:t>
    </dgm:pt>
    <dgm:pt modelId="{3C8C548F-B415-834D-86EE-9CAEADA6267C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it-IT" dirty="0"/>
            <a:t>LITISPENDENZA IN ATTI UE</a:t>
          </a:r>
        </a:p>
      </dgm:t>
    </dgm:pt>
    <dgm:pt modelId="{2484DEA5-D3B2-184F-8827-A43E07ACD284}" type="parTrans" cxnId="{CFE28E3E-FE48-704B-9B17-A0DA044A1B3C}">
      <dgm:prSet/>
      <dgm:spPr/>
      <dgm:t>
        <a:bodyPr/>
        <a:lstStyle/>
        <a:p>
          <a:endParaRPr lang="it-IT"/>
        </a:p>
      </dgm:t>
    </dgm:pt>
    <dgm:pt modelId="{E4A59AA4-8EEE-1B4D-ABE3-33291E2EA5AA}" type="sibTrans" cxnId="{CFE28E3E-FE48-704B-9B17-A0DA044A1B3C}">
      <dgm:prSet/>
      <dgm:spPr/>
    </dgm:pt>
    <dgm:pt modelId="{E2AD4462-5877-A44E-9FA1-07D631377359}" type="pres">
      <dgm:prSet presAssocID="{1015692A-C8D7-EF4F-A07D-A369E9ED995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043B1A0-2EA4-4E4D-99DB-76393B0F3B0E}" type="pres">
      <dgm:prSet presAssocID="{B7EF4C73-664B-2745-9401-20E90583F204}" presName="root1" presStyleCnt="0"/>
      <dgm:spPr/>
    </dgm:pt>
    <dgm:pt modelId="{9E4DCAE7-9296-A64F-9219-CFAB7CDC0CB3}" type="pres">
      <dgm:prSet presAssocID="{B7EF4C73-664B-2745-9401-20E90583F204}" presName="LevelOneTextNode" presStyleLbl="node0" presStyleIdx="0" presStyleCnt="2">
        <dgm:presLayoutVars>
          <dgm:chPref val="3"/>
        </dgm:presLayoutVars>
      </dgm:prSet>
      <dgm:spPr/>
    </dgm:pt>
    <dgm:pt modelId="{E2416B53-2EE2-6A49-B180-A4C4951BD6C9}" type="pres">
      <dgm:prSet presAssocID="{B7EF4C73-664B-2745-9401-20E90583F204}" presName="level2hierChild" presStyleCnt="0"/>
      <dgm:spPr/>
    </dgm:pt>
    <dgm:pt modelId="{E40ED290-7B86-154A-BC31-7DA5CB412A58}" type="pres">
      <dgm:prSet presAssocID="{FBA0CF68-0957-3F46-9FD8-62D6A871C51C}" presName="conn2-1" presStyleLbl="parChTrans1D2" presStyleIdx="0" presStyleCnt="5"/>
      <dgm:spPr/>
    </dgm:pt>
    <dgm:pt modelId="{3AE6B478-643E-9345-81C8-B8BD2B9F1365}" type="pres">
      <dgm:prSet presAssocID="{FBA0CF68-0957-3F46-9FD8-62D6A871C51C}" presName="connTx" presStyleLbl="parChTrans1D2" presStyleIdx="0" presStyleCnt="5"/>
      <dgm:spPr/>
    </dgm:pt>
    <dgm:pt modelId="{4784A3C2-858F-C048-BA0C-00AFF8A7D8F6}" type="pres">
      <dgm:prSet presAssocID="{F6A7BEA2-859F-1341-A77A-DCEDAE1CEA3A}" presName="root2" presStyleCnt="0"/>
      <dgm:spPr/>
    </dgm:pt>
    <dgm:pt modelId="{DD3D32EF-80D1-C744-9A4D-AB86BAF3EE87}" type="pres">
      <dgm:prSet presAssocID="{F6A7BEA2-859F-1341-A77A-DCEDAE1CEA3A}" presName="LevelTwoTextNode" presStyleLbl="node2" presStyleIdx="0" presStyleCnt="5">
        <dgm:presLayoutVars>
          <dgm:chPref val="3"/>
        </dgm:presLayoutVars>
      </dgm:prSet>
      <dgm:spPr/>
    </dgm:pt>
    <dgm:pt modelId="{26A4C543-1A42-1742-98C7-3A4F5AEF6F0C}" type="pres">
      <dgm:prSet presAssocID="{F6A7BEA2-859F-1341-A77A-DCEDAE1CEA3A}" presName="level3hierChild" presStyleCnt="0"/>
      <dgm:spPr/>
    </dgm:pt>
    <dgm:pt modelId="{3ED6474C-1B30-8548-ABB8-AD9F8CA00EDE}" type="pres">
      <dgm:prSet presAssocID="{80ECE553-D658-8246-AEA7-61C809EB0F7C}" presName="root1" presStyleCnt="0"/>
      <dgm:spPr/>
    </dgm:pt>
    <dgm:pt modelId="{2F2280C9-CAC1-304F-9D69-485801CD8B2E}" type="pres">
      <dgm:prSet presAssocID="{80ECE553-D658-8246-AEA7-61C809EB0F7C}" presName="LevelOneTextNode" presStyleLbl="node0" presStyleIdx="1" presStyleCnt="2">
        <dgm:presLayoutVars>
          <dgm:chPref val="3"/>
        </dgm:presLayoutVars>
      </dgm:prSet>
      <dgm:spPr/>
    </dgm:pt>
    <dgm:pt modelId="{1F4FEA3B-4D46-744C-84BB-9F5486E203A8}" type="pres">
      <dgm:prSet presAssocID="{80ECE553-D658-8246-AEA7-61C809EB0F7C}" presName="level2hierChild" presStyleCnt="0"/>
      <dgm:spPr/>
    </dgm:pt>
    <dgm:pt modelId="{3B4C113E-E987-234C-AAA2-E5C704FDBCB5}" type="pres">
      <dgm:prSet presAssocID="{2819B6E1-5566-234F-8AF7-F131741FDDC7}" presName="conn2-1" presStyleLbl="parChTrans1D2" presStyleIdx="1" presStyleCnt="5"/>
      <dgm:spPr/>
    </dgm:pt>
    <dgm:pt modelId="{3526AEE2-C19B-5140-BDE8-7A79821B8F8E}" type="pres">
      <dgm:prSet presAssocID="{2819B6E1-5566-234F-8AF7-F131741FDDC7}" presName="connTx" presStyleLbl="parChTrans1D2" presStyleIdx="1" presStyleCnt="5"/>
      <dgm:spPr/>
    </dgm:pt>
    <dgm:pt modelId="{88696DE6-7E6E-BE4A-9739-5762DAD03991}" type="pres">
      <dgm:prSet presAssocID="{E06B02E2-DFE8-284F-AF28-0673A2C7D846}" presName="root2" presStyleCnt="0"/>
      <dgm:spPr/>
    </dgm:pt>
    <dgm:pt modelId="{F43E48D6-7BDA-984D-83DE-E61AEF88C8FA}" type="pres">
      <dgm:prSet presAssocID="{E06B02E2-DFE8-284F-AF28-0673A2C7D846}" presName="LevelTwoTextNode" presStyleLbl="node2" presStyleIdx="1" presStyleCnt="5">
        <dgm:presLayoutVars>
          <dgm:chPref val="3"/>
        </dgm:presLayoutVars>
      </dgm:prSet>
      <dgm:spPr/>
    </dgm:pt>
    <dgm:pt modelId="{E090AAEA-D0CC-CE44-8CF1-241B065C87D3}" type="pres">
      <dgm:prSet presAssocID="{E06B02E2-DFE8-284F-AF28-0673A2C7D846}" presName="level3hierChild" presStyleCnt="0"/>
      <dgm:spPr/>
    </dgm:pt>
    <dgm:pt modelId="{4B88988A-DD02-EC43-8EC9-DB6EAE5EA908}" type="pres">
      <dgm:prSet presAssocID="{63EC0DD2-EB1E-9940-8468-1806B1481095}" presName="conn2-1" presStyleLbl="parChTrans1D2" presStyleIdx="2" presStyleCnt="5"/>
      <dgm:spPr/>
    </dgm:pt>
    <dgm:pt modelId="{D0E730D5-7816-D143-8479-A1B7F4B933AE}" type="pres">
      <dgm:prSet presAssocID="{63EC0DD2-EB1E-9940-8468-1806B1481095}" presName="connTx" presStyleLbl="parChTrans1D2" presStyleIdx="2" presStyleCnt="5"/>
      <dgm:spPr/>
    </dgm:pt>
    <dgm:pt modelId="{4B5EC7BB-80E8-9542-9FD2-35DF921C4B1B}" type="pres">
      <dgm:prSet presAssocID="{C5C897FE-33F7-7742-8479-91ECFF8219A9}" presName="root2" presStyleCnt="0"/>
      <dgm:spPr/>
    </dgm:pt>
    <dgm:pt modelId="{AFF1D3C7-CF39-9E40-8718-D210507D12A7}" type="pres">
      <dgm:prSet presAssocID="{C5C897FE-33F7-7742-8479-91ECFF8219A9}" presName="LevelTwoTextNode" presStyleLbl="node2" presStyleIdx="2" presStyleCnt="5">
        <dgm:presLayoutVars>
          <dgm:chPref val="3"/>
        </dgm:presLayoutVars>
      </dgm:prSet>
      <dgm:spPr/>
    </dgm:pt>
    <dgm:pt modelId="{C726E422-C956-9B40-A604-0C49C68CFD85}" type="pres">
      <dgm:prSet presAssocID="{C5C897FE-33F7-7742-8479-91ECFF8219A9}" presName="level3hierChild" presStyleCnt="0"/>
      <dgm:spPr/>
    </dgm:pt>
    <dgm:pt modelId="{EBF264EF-FDC5-F246-A3A9-D15CA7031170}" type="pres">
      <dgm:prSet presAssocID="{873A186B-B7E7-8E46-9F3F-ED78501B75A7}" presName="conn2-1" presStyleLbl="parChTrans1D2" presStyleIdx="3" presStyleCnt="5"/>
      <dgm:spPr/>
    </dgm:pt>
    <dgm:pt modelId="{432578D7-382B-284C-A560-5293541A145A}" type="pres">
      <dgm:prSet presAssocID="{873A186B-B7E7-8E46-9F3F-ED78501B75A7}" presName="connTx" presStyleLbl="parChTrans1D2" presStyleIdx="3" presStyleCnt="5"/>
      <dgm:spPr/>
    </dgm:pt>
    <dgm:pt modelId="{4438A338-868C-B840-B89C-0A229BD0A346}" type="pres">
      <dgm:prSet presAssocID="{FBD9F6F5-A103-DC4A-BE2F-FEC85EEB1C52}" presName="root2" presStyleCnt="0"/>
      <dgm:spPr/>
    </dgm:pt>
    <dgm:pt modelId="{CD6FF940-BC6F-F041-89DD-7F2FA1C3CFEB}" type="pres">
      <dgm:prSet presAssocID="{FBD9F6F5-A103-DC4A-BE2F-FEC85EEB1C52}" presName="LevelTwoTextNode" presStyleLbl="node2" presStyleIdx="3" presStyleCnt="5">
        <dgm:presLayoutVars>
          <dgm:chPref val="3"/>
        </dgm:presLayoutVars>
      </dgm:prSet>
      <dgm:spPr/>
    </dgm:pt>
    <dgm:pt modelId="{8A3C6896-7BF4-8B4C-8524-34F1E7A285CE}" type="pres">
      <dgm:prSet presAssocID="{FBD9F6F5-A103-DC4A-BE2F-FEC85EEB1C52}" presName="level3hierChild" presStyleCnt="0"/>
      <dgm:spPr/>
    </dgm:pt>
    <dgm:pt modelId="{432B1B77-4178-8E4C-9E9F-7D3C63AB33CD}" type="pres">
      <dgm:prSet presAssocID="{2484DEA5-D3B2-184F-8827-A43E07ACD284}" presName="conn2-1" presStyleLbl="parChTrans1D2" presStyleIdx="4" presStyleCnt="5"/>
      <dgm:spPr/>
    </dgm:pt>
    <dgm:pt modelId="{AFE3A3AB-0147-4245-9EF8-A050E4EA7AD7}" type="pres">
      <dgm:prSet presAssocID="{2484DEA5-D3B2-184F-8827-A43E07ACD284}" presName="connTx" presStyleLbl="parChTrans1D2" presStyleIdx="4" presStyleCnt="5"/>
      <dgm:spPr/>
    </dgm:pt>
    <dgm:pt modelId="{FBFC946E-F52B-954C-8EE4-C5F6CC7E0B0C}" type="pres">
      <dgm:prSet presAssocID="{3C8C548F-B415-834D-86EE-9CAEADA6267C}" presName="root2" presStyleCnt="0"/>
      <dgm:spPr/>
    </dgm:pt>
    <dgm:pt modelId="{542E6C92-AA13-704F-9334-4172C10A3EB1}" type="pres">
      <dgm:prSet presAssocID="{3C8C548F-B415-834D-86EE-9CAEADA6267C}" presName="LevelTwoTextNode" presStyleLbl="node2" presStyleIdx="4" presStyleCnt="5">
        <dgm:presLayoutVars>
          <dgm:chPref val="3"/>
        </dgm:presLayoutVars>
      </dgm:prSet>
      <dgm:spPr/>
    </dgm:pt>
    <dgm:pt modelId="{F9F90705-804B-AA43-9C29-C0E9024BF95F}" type="pres">
      <dgm:prSet presAssocID="{3C8C548F-B415-834D-86EE-9CAEADA6267C}" presName="level3hierChild" presStyleCnt="0"/>
      <dgm:spPr/>
    </dgm:pt>
  </dgm:ptLst>
  <dgm:cxnLst>
    <dgm:cxn modelId="{F897BB06-05AC-4244-A56A-31C9408FCC20}" type="presOf" srcId="{80ECE553-D658-8246-AEA7-61C809EB0F7C}" destId="{2F2280C9-CAC1-304F-9D69-485801CD8B2E}" srcOrd="0" destOrd="0" presId="urn:microsoft.com/office/officeart/2005/8/layout/hierarchy2"/>
    <dgm:cxn modelId="{8D8EE808-1FA5-204F-80B3-5FD680486B6B}" type="presOf" srcId="{63EC0DD2-EB1E-9940-8468-1806B1481095}" destId="{4B88988A-DD02-EC43-8EC9-DB6EAE5EA908}" srcOrd="0" destOrd="0" presId="urn:microsoft.com/office/officeart/2005/8/layout/hierarchy2"/>
    <dgm:cxn modelId="{FC5BCE0F-38A8-B743-917E-424D85F75B91}" type="presOf" srcId="{E06B02E2-DFE8-284F-AF28-0673A2C7D846}" destId="{F43E48D6-7BDA-984D-83DE-E61AEF88C8FA}" srcOrd="0" destOrd="0" presId="urn:microsoft.com/office/officeart/2005/8/layout/hierarchy2"/>
    <dgm:cxn modelId="{CFE28E3E-FE48-704B-9B17-A0DA044A1B3C}" srcId="{80ECE553-D658-8246-AEA7-61C809EB0F7C}" destId="{3C8C548F-B415-834D-86EE-9CAEADA6267C}" srcOrd="3" destOrd="0" parTransId="{2484DEA5-D3B2-184F-8827-A43E07ACD284}" sibTransId="{E4A59AA4-8EEE-1B4D-ABE3-33291E2EA5AA}"/>
    <dgm:cxn modelId="{A324A54E-C713-4146-BD14-1E9C4AF415CA}" type="presOf" srcId="{2484DEA5-D3B2-184F-8827-A43E07ACD284}" destId="{AFE3A3AB-0147-4245-9EF8-A050E4EA7AD7}" srcOrd="1" destOrd="0" presId="urn:microsoft.com/office/officeart/2005/8/layout/hierarchy2"/>
    <dgm:cxn modelId="{BD0DB750-9BFF-0A4A-97BA-2EEA8E18C769}" srcId="{B7EF4C73-664B-2745-9401-20E90583F204}" destId="{F6A7BEA2-859F-1341-A77A-DCEDAE1CEA3A}" srcOrd="0" destOrd="0" parTransId="{FBA0CF68-0957-3F46-9FD8-62D6A871C51C}" sibTransId="{BDE2BF9C-F8F0-B149-8AB6-58ED1B474834}"/>
    <dgm:cxn modelId="{13D06758-0C83-DA44-8B70-93BBC59784B9}" type="presOf" srcId="{B7EF4C73-664B-2745-9401-20E90583F204}" destId="{9E4DCAE7-9296-A64F-9219-CFAB7CDC0CB3}" srcOrd="0" destOrd="0" presId="urn:microsoft.com/office/officeart/2005/8/layout/hierarchy2"/>
    <dgm:cxn modelId="{16CA2A73-EDB2-774E-BBD9-C8B9B7CFB162}" type="presOf" srcId="{873A186B-B7E7-8E46-9F3F-ED78501B75A7}" destId="{EBF264EF-FDC5-F246-A3A9-D15CA7031170}" srcOrd="0" destOrd="0" presId="urn:microsoft.com/office/officeart/2005/8/layout/hierarchy2"/>
    <dgm:cxn modelId="{9511E474-6515-7E48-B6CA-18B61279B3E3}" type="presOf" srcId="{FBA0CF68-0957-3F46-9FD8-62D6A871C51C}" destId="{3AE6B478-643E-9345-81C8-B8BD2B9F1365}" srcOrd="1" destOrd="0" presId="urn:microsoft.com/office/officeart/2005/8/layout/hierarchy2"/>
    <dgm:cxn modelId="{65022577-EA4C-6541-9D10-EC722A841B85}" type="presOf" srcId="{63EC0DD2-EB1E-9940-8468-1806B1481095}" destId="{D0E730D5-7816-D143-8479-A1B7F4B933AE}" srcOrd="1" destOrd="0" presId="urn:microsoft.com/office/officeart/2005/8/layout/hierarchy2"/>
    <dgm:cxn modelId="{A67A9D84-2C45-CD40-849D-C6C01CED8E69}" srcId="{80ECE553-D658-8246-AEA7-61C809EB0F7C}" destId="{E06B02E2-DFE8-284F-AF28-0673A2C7D846}" srcOrd="0" destOrd="0" parTransId="{2819B6E1-5566-234F-8AF7-F131741FDDC7}" sibTransId="{6928E0EB-3D09-0947-A6BF-E7A52CD01096}"/>
    <dgm:cxn modelId="{A1E1E98F-5C43-AC47-A345-3FB33B89702A}" type="presOf" srcId="{FBD9F6F5-A103-DC4A-BE2F-FEC85EEB1C52}" destId="{CD6FF940-BC6F-F041-89DD-7F2FA1C3CFEB}" srcOrd="0" destOrd="0" presId="urn:microsoft.com/office/officeart/2005/8/layout/hierarchy2"/>
    <dgm:cxn modelId="{246C4994-ABD2-8240-A3A4-9650CA53550F}" type="presOf" srcId="{3C8C548F-B415-834D-86EE-9CAEADA6267C}" destId="{542E6C92-AA13-704F-9334-4172C10A3EB1}" srcOrd="0" destOrd="0" presId="urn:microsoft.com/office/officeart/2005/8/layout/hierarchy2"/>
    <dgm:cxn modelId="{D297C0A7-0DEF-D84F-8AD0-F3E71F62CF80}" srcId="{1015692A-C8D7-EF4F-A07D-A369E9ED995A}" destId="{80ECE553-D658-8246-AEA7-61C809EB0F7C}" srcOrd="1" destOrd="0" parTransId="{29FFEED5-7193-204A-A920-F3C6AF94D061}" sibTransId="{011E6D63-A722-644C-8ADB-7AEEFB5B8AD7}"/>
    <dgm:cxn modelId="{A702F2AC-2F9D-8E42-A8D1-5AAED8BBBE9C}" srcId="{80ECE553-D658-8246-AEA7-61C809EB0F7C}" destId="{FBD9F6F5-A103-DC4A-BE2F-FEC85EEB1C52}" srcOrd="2" destOrd="0" parTransId="{873A186B-B7E7-8E46-9F3F-ED78501B75A7}" sibTransId="{484E18EA-24AD-0A45-BA64-29F04FA0134E}"/>
    <dgm:cxn modelId="{85E226B2-E94E-EC4D-AFA3-A98C7C433611}" type="presOf" srcId="{F6A7BEA2-859F-1341-A77A-DCEDAE1CEA3A}" destId="{DD3D32EF-80D1-C744-9A4D-AB86BAF3EE87}" srcOrd="0" destOrd="0" presId="urn:microsoft.com/office/officeart/2005/8/layout/hierarchy2"/>
    <dgm:cxn modelId="{2407B4B6-3955-8B40-A53C-7D363E80F3DD}" type="presOf" srcId="{C5C897FE-33F7-7742-8479-91ECFF8219A9}" destId="{AFF1D3C7-CF39-9E40-8718-D210507D12A7}" srcOrd="0" destOrd="0" presId="urn:microsoft.com/office/officeart/2005/8/layout/hierarchy2"/>
    <dgm:cxn modelId="{FFE817BD-044D-3B44-A76C-DEB389E146B9}" type="presOf" srcId="{2484DEA5-D3B2-184F-8827-A43E07ACD284}" destId="{432B1B77-4178-8E4C-9E9F-7D3C63AB33CD}" srcOrd="0" destOrd="0" presId="urn:microsoft.com/office/officeart/2005/8/layout/hierarchy2"/>
    <dgm:cxn modelId="{7D725ACF-8013-5F41-9735-496162BCDD8D}" srcId="{80ECE553-D658-8246-AEA7-61C809EB0F7C}" destId="{C5C897FE-33F7-7742-8479-91ECFF8219A9}" srcOrd="1" destOrd="0" parTransId="{63EC0DD2-EB1E-9940-8468-1806B1481095}" sibTransId="{E0C38852-9867-314E-BF0E-B9696D57A4C2}"/>
    <dgm:cxn modelId="{6CD853D4-9BCE-6745-9416-2529478CE319}" type="presOf" srcId="{FBA0CF68-0957-3F46-9FD8-62D6A871C51C}" destId="{E40ED290-7B86-154A-BC31-7DA5CB412A58}" srcOrd="0" destOrd="0" presId="urn:microsoft.com/office/officeart/2005/8/layout/hierarchy2"/>
    <dgm:cxn modelId="{54B644D9-9712-A44D-87EC-6B5CF490B075}" type="presOf" srcId="{873A186B-B7E7-8E46-9F3F-ED78501B75A7}" destId="{432578D7-382B-284C-A560-5293541A145A}" srcOrd="1" destOrd="0" presId="urn:microsoft.com/office/officeart/2005/8/layout/hierarchy2"/>
    <dgm:cxn modelId="{BBE2EADE-94CB-C04B-A9B1-646CFD889A6D}" type="presOf" srcId="{1015692A-C8D7-EF4F-A07D-A369E9ED995A}" destId="{E2AD4462-5877-A44E-9FA1-07D631377359}" srcOrd="0" destOrd="0" presId="urn:microsoft.com/office/officeart/2005/8/layout/hierarchy2"/>
    <dgm:cxn modelId="{31A17FE5-DDD5-F546-A6F0-5FB0A6511018}" srcId="{1015692A-C8D7-EF4F-A07D-A369E9ED995A}" destId="{B7EF4C73-664B-2745-9401-20E90583F204}" srcOrd="0" destOrd="0" parTransId="{1D99C82C-FF60-D443-BB69-B34B0E8772C2}" sibTransId="{3A16CE79-48B2-714B-B3F0-D5B7282CA4DF}"/>
    <dgm:cxn modelId="{7EA7D2F0-DA7B-E243-8923-9F07316F6688}" type="presOf" srcId="{2819B6E1-5566-234F-8AF7-F131741FDDC7}" destId="{3B4C113E-E987-234C-AAA2-E5C704FDBCB5}" srcOrd="0" destOrd="0" presId="urn:microsoft.com/office/officeart/2005/8/layout/hierarchy2"/>
    <dgm:cxn modelId="{D84011FE-B534-E64A-B418-01A6F8576410}" type="presOf" srcId="{2819B6E1-5566-234F-8AF7-F131741FDDC7}" destId="{3526AEE2-C19B-5140-BDE8-7A79821B8F8E}" srcOrd="1" destOrd="0" presId="urn:microsoft.com/office/officeart/2005/8/layout/hierarchy2"/>
    <dgm:cxn modelId="{DB8287C6-D122-B24F-9B24-F79CC29540D2}" type="presParOf" srcId="{E2AD4462-5877-A44E-9FA1-07D631377359}" destId="{9043B1A0-2EA4-4E4D-99DB-76393B0F3B0E}" srcOrd="0" destOrd="0" presId="urn:microsoft.com/office/officeart/2005/8/layout/hierarchy2"/>
    <dgm:cxn modelId="{A0B21479-5BF1-294F-91D4-FF91A704C3CF}" type="presParOf" srcId="{9043B1A0-2EA4-4E4D-99DB-76393B0F3B0E}" destId="{9E4DCAE7-9296-A64F-9219-CFAB7CDC0CB3}" srcOrd="0" destOrd="0" presId="urn:microsoft.com/office/officeart/2005/8/layout/hierarchy2"/>
    <dgm:cxn modelId="{45E2BECA-11B1-2C4F-9B04-376846996B21}" type="presParOf" srcId="{9043B1A0-2EA4-4E4D-99DB-76393B0F3B0E}" destId="{E2416B53-2EE2-6A49-B180-A4C4951BD6C9}" srcOrd="1" destOrd="0" presId="urn:microsoft.com/office/officeart/2005/8/layout/hierarchy2"/>
    <dgm:cxn modelId="{A72196A7-07F3-2D45-8D5B-4E253B1A87DF}" type="presParOf" srcId="{E2416B53-2EE2-6A49-B180-A4C4951BD6C9}" destId="{E40ED290-7B86-154A-BC31-7DA5CB412A58}" srcOrd="0" destOrd="0" presId="urn:microsoft.com/office/officeart/2005/8/layout/hierarchy2"/>
    <dgm:cxn modelId="{44C6A786-BFB7-5A43-840B-E9332C88D3CB}" type="presParOf" srcId="{E40ED290-7B86-154A-BC31-7DA5CB412A58}" destId="{3AE6B478-643E-9345-81C8-B8BD2B9F1365}" srcOrd="0" destOrd="0" presId="urn:microsoft.com/office/officeart/2005/8/layout/hierarchy2"/>
    <dgm:cxn modelId="{2A037A00-09D4-C94E-96C4-2BFC724358CF}" type="presParOf" srcId="{E2416B53-2EE2-6A49-B180-A4C4951BD6C9}" destId="{4784A3C2-858F-C048-BA0C-00AFF8A7D8F6}" srcOrd="1" destOrd="0" presId="urn:microsoft.com/office/officeart/2005/8/layout/hierarchy2"/>
    <dgm:cxn modelId="{CC7B66DF-6E63-484B-80E7-C13D1074EF9F}" type="presParOf" srcId="{4784A3C2-858F-C048-BA0C-00AFF8A7D8F6}" destId="{DD3D32EF-80D1-C744-9A4D-AB86BAF3EE87}" srcOrd="0" destOrd="0" presId="urn:microsoft.com/office/officeart/2005/8/layout/hierarchy2"/>
    <dgm:cxn modelId="{2C0936D4-1D99-DD4B-B0A7-52350374A882}" type="presParOf" srcId="{4784A3C2-858F-C048-BA0C-00AFF8A7D8F6}" destId="{26A4C543-1A42-1742-98C7-3A4F5AEF6F0C}" srcOrd="1" destOrd="0" presId="urn:microsoft.com/office/officeart/2005/8/layout/hierarchy2"/>
    <dgm:cxn modelId="{D1E485A6-FD5F-2A4F-986F-001163002D7C}" type="presParOf" srcId="{E2AD4462-5877-A44E-9FA1-07D631377359}" destId="{3ED6474C-1B30-8548-ABB8-AD9F8CA00EDE}" srcOrd="1" destOrd="0" presId="urn:microsoft.com/office/officeart/2005/8/layout/hierarchy2"/>
    <dgm:cxn modelId="{D5FA615A-D072-5A4D-A3B9-9ED4F09B84B4}" type="presParOf" srcId="{3ED6474C-1B30-8548-ABB8-AD9F8CA00EDE}" destId="{2F2280C9-CAC1-304F-9D69-485801CD8B2E}" srcOrd="0" destOrd="0" presId="urn:microsoft.com/office/officeart/2005/8/layout/hierarchy2"/>
    <dgm:cxn modelId="{1D9A7035-69A2-5C48-B19D-3081E688D652}" type="presParOf" srcId="{3ED6474C-1B30-8548-ABB8-AD9F8CA00EDE}" destId="{1F4FEA3B-4D46-744C-84BB-9F5486E203A8}" srcOrd="1" destOrd="0" presId="urn:microsoft.com/office/officeart/2005/8/layout/hierarchy2"/>
    <dgm:cxn modelId="{5F42C5A0-8583-F847-A33B-7986D781ED1B}" type="presParOf" srcId="{1F4FEA3B-4D46-744C-84BB-9F5486E203A8}" destId="{3B4C113E-E987-234C-AAA2-E5C704FDBCB5}" srcOrd="0" destOrd="0" presId="urn:microsoft.com/office/officeart/2005/8/layout/hierarchy2"/>
    <dgm:cxn modelId="{5A8FF35A-9847-7D47-92F8-D0AD168F4EF1}" type="presParOf" srcId="{3B4C113E-E987-234C-AAA2-E5C704FDBCB5}" destId="{3526AEE2-C19B-5140-BDE8-7A79821B8F8E}" srcOrd="0" destOrd="0" presId="urn:microsoft.com/office/officeart/2005/8/layout/hierarchy2"/>
    <dgm:cxn modelId="{6923D544-7513-9843-93AC-6EF99F685D94}" type="presParOf" srcId="{1F4FEA3B-4D46-744C-84BB-9F5486E203A8}" destId="{88696DE6-7E6E-BE4A-9739-5762DAD03991}" srcOrd="1" destOrd="0" presId="urn:microsoft.com/office/officeart/2005/8/layout/hierarchy2"/>
    <dgm:cxn modelId="{C1FEFFAC-2B2D-674B-9654-1B2B2A7ACB2A}" type="presParOf" srcId="{88696DE6-7E6E-BE4A-9739-5762DAD03991}" destId="{F43E48D6-7BDA-984D-83DE-E61AEF88C8FA}" srcOrd="0" destOrd="0" presId="urn:microsoft.com/office/officeart/2005/8/layout/hierarchy2"/>
    <dgm:cxn modelId="{D724BF03-FAEB-D648-8313-53810F3ED9C2}" type="presParOf" srcId="{88696DE6-7E6E-BE4A-9739-5762DAD03991}" destId="{E090AAEA-D0CC-CE44-8CF1-241B065C87D3}" srcOrd="1" destOrd="0" presId="urn:microsoft.com/office/officeart/2005/8/layout/hierarchy2"/>
    <dgm:cxn modelId="{649E2B2E-5FFD-C842-9996-9DD277DFCEAF}" type="presParOf" srcId="{1F4FEA3B-4D46-744C-84BB-9F5486E203A8}" destId="{4B88988A-DD02-EC43-8EC9-DB6EAE5EA908}" srcOrd="2" destOrd="0" presId="urn:microsoft.com/office/officeart/2005/8/layout/hierarchy2"/>
    <dgm:cxn modelId="{724E8DC6-AE16-F840-A7EE-BDBDFE2B5965}" type="presParOf" srcId="{4B88988A-DD02-EC43-8EC9-DB6EAE5EA908}" destId="{D0E730D5-7816-D143-8479-A1B7F4B933AE}" srcOrd="0" destOrd="0" presId="urn:microsoft.com/office/officeart/2005/8/layout/hierarchy2"/>
    <dgm:cxn modelId="{1E440BF6-3264-BE47-8E4D-05255425DF9B}" type="presParOf" srcId="{1F4FEA3B-4D46-744C-84BB-9F5486E203A8}" destId="{4B5EC7BB-80E8-9542-9FD2-35DF921C4B1B}" srcOrd="3" destOrd="0" presId="urn:microsoft.com/office/officeart/2005/8/layout/hierarchy2"/>
    <dgm:cxn modelId="{46999C06-F7BB-0042-AD24-B2FCEC135ED4}" type="presParOf" srcId="{4B5EC7BB-80E8-9542-9FD2-35DF921C4B1B}" destId="{AFF1D3C7-CF39-9E40-8718-D210507D12A7}" srcOrd="0" destOrd="0" presId="urn:microsoft.com/office/officeart/2005/8/layout/hierarchy2"/>
    <dgm:cxn modelId="{CB70A09F-B3F0-3945-A894-5E4175CB3246}" type="presParOf" srcId="{4B5EC7BB-80E8-9542-9FD2-35DF921C4B1B}" destId="{C726E422-C956-9B40-A604-0C49C68CFD85}" srcOrd="1" destOrd="0" presId="urn:microsoft.com/office/officeart/2005/8/layout/hierarchy2"/>
    <dgm:cxn modelId="{1728F1FF-925D-4048-A432-B7F3DC7D745A}" type="presParOf" srcId="{1F4FEA3B-4D46-744C-84BB-9F5486E203A8}" destId="{EBF264EF-FDC5-F246-A3A9-D15CA7031170}" srcOrd="4" destOrd="0" presId="urn:microsoft.com/office/officeart/2005/8/layout/hierarchy2"/>
    <dgm:cxn modelId="{C1F6C62B-A633-154B-8CEE-F50739F5C5E1}" type="presParOf" srcId="{EBF264EF-FDC5-F246-A3A9-D15CA7031170}" destId="{432578D7-382B-284C-A560-5293541A145A}" srcOrd="0" destOrd="0" presId="urn:microsoft.com/office/officeart/2005/8/layout/hierarchy2"/>
    <dgm:cxn modelId="{B9FF2805-3D46-8D4A-8CF8-38D985E36641}" type="presParOf" srcId="{1F4FEA3B-4D46-744C-84BB-9F5486E203A8}" destId="{4438A338-868C-B840-B89C-0A229BD0A346}" srcOrd="5" destOrd="0" presId="urn:microsoft.com/office/officeart/2005/8/layout/hierarchy2"/>
    <dgm:cxn modelId="{4AADBAF7-F108-D74F-9955-2E0A5C5375D8}" type="presParOf" srcId="{4438A338-868C-B840-B89C-0A229BD0A346}" destId="{CD6FF940-BC6F-F041-89DD-7F2FA1C3CFEB}" srcOrd="0" destOrd="0" presId="urn:microsoft.com/office/officeart/2005/8/layout/hierarchy2"/>
    <dgm:cxn modelId="{124F1AF6-AFB7-E344-8D08-FD63D7184C57}" type="presParOf" srcId="{4438A338-868C-B840-B89C-0A229BD0A346}" destId="{8A3C6896-7BF4-8B4C-8524-34F1E7A285CE}" srcOrd="1" destOrd="0" presId="urn:microsoft.com/office/officeart/2005/8/layout/hierarchy2"/>
    <dgm:cxn modelId="{9A19D4C7-0EF7-2F4B-B8D9-7C866F4FA0D4}" type="presParOf" srcId="{1F4FEA3B-4D46-744C-84BB-9F5486E203A8}" destId="{432B1B77-4178-8E4C-9E9F-7D3C63AB33CD}" srcOrd="6" destOrd="0" presId="urn:microsoft.com/office/officeart/2005/8/layout/hierarchy2"/>
    <dgm:cxn modelId="{EA0FD2C1-3E1D-C047-B213-5F898D659F1A}" type="presParOf" srcId="{432B1B77-4178-8E4C-9E9F-7D3C63AB33CD}" destId="{AFE3A3AB-0147-4245-9EF8-A050E4EA7AD7}" srcOrd="0" destOrd="0" presId="urn:microsoft.com/office/officeart/2005/8/layout/hierarchy2"/>
    <dgm:cxn modelId="{251FAFFE-7221-C844-A88C-3936B23DA4D6}" type="presParOf" srcId="{1F4FEA3B-4D46-744C-84BB-9F5486E203A8}" destId="{FBFC946E-F52B-954C-8EE4-C5F6CC7E0B0C}" srcOrd="7" destOrd="0" presId="urn:microsoft.com/office/officeart/2005/8/layout/hierarchy2"/>
    <dgm:cxn modelId="{5751172F-5F3B-5F4F-988D-0FD3C572FAA9}" type="presParOf" srcId="{FBFC946E-F52B-954C-8EE4-C5F6CC7E0B0C}" destId="{542E6C92-AA13-704F-9334-4172C10A3EB1}" srcOrd="0" destOrd="0" presId="urn:microsoft.com/office/officeart/2005/8/layout/hierarchy2"/>
    <dgm:cxn modelId="{9B52F285-CBBC-344C-A927-CB00D8550B67}" type="presParOf" srcId="{FBFC946E-F52B-954C-8EE4-C5F6CC7E0B0C}" destId="{F9F90705-804B-AA43-9C29-C0E9024BF95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CACBDC-072F-5C44-BF15-CFFCB09529FA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B88E5D8-F909-2749-8FC9-7BA614F79704}">
      <dgm:prSet phldrT="[Testo]"/>
      <dgm:spPr/>
      <dgm:t>
        <a:bodyPr/>
        <a:lstStyle/>
        <a:p>
          <a:r>
            <a:rPr lang="it-IT" dirty="0"/>
            <a:t>Separazione e </a:t>
          </a:r>
          <a:r>
            <a:rPr lang="it-IT" dirty="0" err="1"/>
            <a:t>divorzio–questione</a:t>
          </a:r>
          <a:r>
            <a:rPr lang="it-IT" dirty="0"/>
            <a:t> principale</a:t>
          </a:r>
        </a:p>
      </dgm:t>
    </dgm:pt>
    <dgm:pt modelId="{ED0BCA19-7BE5-C640-8DDD-06DE234ED7FA}" type="parTrans" cxnId="{7842FB19-2BAB-A14A-8606-B23959D201E9}">
      <dgm:prSet/>
      <dgm:spPr/>
      <dgm:t>
        <a:bodyPr/>
        <a:lstStyle/>
        <a:p>
          <a:endParaRPr lang="it-IT"/>
        </a:p>
      </dgm:t>
    </dgm:pt>
    <dgm:pt modelId="{16E5E4BF-A0DD-EB43-8772-A3939A1FD850}" type="sibTrans" cxnId="{7842FB19-2BAB-A14A-8606-B23959D201E9}">
      <dgm:prSet/>
      <dgm:spPr/>
      <dgm:t>
        <a:bodyPr/>
        <a:lstStyle/>
        <a:p>
          <a:endParaRPr lang="it-IT"/>
        </a:p>
      </dgm:t>
    </dgm:pt>
    <dgm:pt modelId="{F21851FA-F8BA-6F4E-83D5-AE00AB088574}">
      <dgm:prSet phldrT="[Testo]"/>
      <dgm:spPr/>
      <dgm:t>
        <a:bodyPr/>
        <a:lstStyle/>
        <a:p>
          <a:r>
            <a:rPr lang="it-IT" dirty="0"/>
            <a:t>Validità del matrimonio </a:t>
          </a:r>
          <a:r>
            <a:rPr lang="it-IT" dirty="0" err="1"/>
            <a:t>–</a:t>
          </a:r>
          <a:r>
            <a:rPr lang="it-IT" dirty="0"/>
            <a:t> questione preliminare</a:t>
          </a:r>
        </a:p>
      </dgm:t>
    </dgm:pt>
    <dgm:pt modelId="{1D3CB069-D196-CB45-AAC6-66AE14F19C1D}" type="parTrans" cxnId="{5203AFBB-267B-094A-9E3A-D51788B7CBDF}">
      <dgm:prSet/>
      <dgm:spPr/>
      <dgm:t>
        <a:bodyPr/>
        <a:lstStyle/>
        <a:p>
          <a:endParaRPr lang="it-IT"/>
        </a:p>
      </dgm:t>
    </dgm:pt>
    <dgm:pt modelId="{B6A86021-AD56-7C41-B5AF-31916C386063}" type="sibTrans" cxnId="{5203AFBB-267B-094A-9E3A-D51788B7CBDF}">
      <dgm:prSet/>
      <dgm:spPr/>
      <dgm:t>
        <a:bodyPr/>
        <a:lstStyle/>
        <a:p>
          <a:endParaRPr lang="it-IT"/>
        </a:p>
      </dgm:t>
    </dgm:pt>
    <dgm:pt modelId="{6BE7F009-5EE5-6F4B-BDA9-96D1081FFB71}" type="pres">
      <dgm:prSet presAssocID="{CCCACBDC-072F-5C44-BF15-CFFCB09529FA}" presName="cycle" presStyleCnt="0">
        <dgm:presLayoutVars>
          <dgm:dir/>
          <dgm:resizeHandles val="exact"/>
        </dgm:presLayoutVars>
      </dgm:prSet>
      <dgm:spPr/>
    </dgm:pt>
    <dgm:pt modelId="{A8DD14CC-CBC7-7644-8512-C8CE0C43F399}" type="pres">
      <dgm:prSet presAssocID="{EB88E5D8-F909-2749-8FC9-7BA614F79704}" presName="dummy" presStyleCnt="0"/>
      <dgm:spPr/>
    </dgm:pt>
    <dgm:pt modelId="{7DC0A26A-852B-2F44-88DD-BE7BEA3E6C77}" type="pres">
      <dgm:prSet presAssocID="{EB88E5D8-F909-2749-8FC9-7BA614F79704}" presName="node" presStyleLbl="revTx" presStyleIdx="0" presStyleCnt="2">
        <dgm:presLayoutVars>
          <dgm:bulletEnabled val="1"/>
        </dgm:presLayoutVars>
      </dgm:prSet>
      <dgm:spPr/>
    </dgm:pt>
    <dgm:pt modelId="{6DC7AC44-6140-8044-B210-4BAD9484B837}" type="pres">
      <dgm:prSet presAssocID="{16E5E4BF-A0DD-EB43-8772-A3939A1FD850}" presName="sibTrans" presStyleLbl="node1" presStyleIdx="0" presStyleCnt="2"/>
      <dgm:spPr/>
    </dgm:pt>
    <dgm:pt modelId="{9492C8C7-64C3-D94D-9A25-96F67178737E}" type="pres">
      <dgm:prSet presAssocID="{F21851FA-F8BA-6F4E-83D5-AE00AB088574}" presName="dummy" presStyleCnt="0"/>
      <dgm:spPr/>
    </dgm:pt>
    <dgm:pt modelId="{DABE6CB3-36FA-2944-9E0A-B18017D6B7B3}" type="pres">
      <dgm:prSet presAssocID="{F21851FA-F8BA-6F4E-83D5-AE00AB088574}" presName="node" presStyleLbl="revTx" presStyleIdx="1" presStyleCnt="2">
        <dgm:presLayoutVars>
          <dgm:bulletEnabled val="1"/>
        </dgm:presLayoutVars>
      </dgm:prSet>
      <dgm:spPr/>
    </dgm:pt>
    <dgm:pt modelId="{C3228996-8A9B-CE44-8B75-59A870A1D44E}" type="pres">
      <dgm:prSet presAssocID="{B6A86021-AD56-7C41-B5AF-31916C386063}" presName="sibTrans" presStyleLbl="node1" presStyleIdx="1" presStyleCnt="2"/>
      <dgm:spPr/>
    </dgm:pt>
  </dgm:ptLst>
  <dgm:cxnLst>
    <dgm:cxn modelId="{686C6C04-B62E-C448-A545-F7144F4BC2AD}" type="presOf" srcId="{CCCACBDC-072F-5C44-BF15-CFFCB09529FA}" destId="{6BE7F009-5EE5-6F4B-BDA9-96D1081FFB71}" srcOrd="0" destOrd="0" presId="urn:microsoft.com/office/officeart/2005/8/layout/cycle1"/>
    <dgm:cxn modelId="{7842FB19-2BAB-A14A-8606-B23959D201E9}" srcId="{CCCACBDC-072F-5C44-BF15-CFFCB09529FA}" destId="{EB88E5D8-F909-2749-8FC9-7BA614F79704}" srcOrd="0" destOrd="0" parTransId="{ED0BCA19-7BE5-C640-8DDD-06DE234ED7FA}" sibTransId="{16E5E4BF-A0DD-EB43-8772-A3939A1FD850}"/>
    <dgm:cxn modelId="{00B2E25C-D081-434B-9E2F-34AC2FC52ED3}" type="presOf" srcId="{B6A86021-AD56-7C41-B5AF-31916C386063}" destId="{C3228996-8A9B-CE44-8B75-59A870A1D44E}" srcOrd="0" destOrd="0" presId="urn:microsoft.com/office/officeart/2005/8/layout/cycle1"/>
    <dgm:cxn modelId="{5203AFBB-267B-094A-9E3A-D51788B7CBDF}" srcId="{CCCACBDC-072F-5C44-BF15-CFFCB09529FA}" destId="{F21851FA-F8BA-6F4E-83D5-AE00AB088574}" srcOrd="1" destOrd="0" parTransId="{1D3CB069-D196-CB45-AAC6-66AE14F19C1D}" sibTransId="{B6A86021-AD56-7C41-B5AF-31916C386063}"/>
    <dgm:cxn modelId="{196E9FC5-FF24-8F4C-B351-33FF43689418}" type="presOf" srcId="{16E5E4BF-A0DD-EB43-8772-A3939A1FD850}" destId="{6DC7AC44-6140-8044-B210-4BAD9484B837}" srcOrd="0" destOrd="0" presId="urn:microsoft.com/office/officeart/2005/8/layout/cycle1"/>
    <dgm:cxn modelId="{1FCACDED-4D9F-8C4C-B97F-4C1B797130C3}" type="presOf" srcId="{F21851FA-F8BA-6F4E-83D5-AE00AB088574}" destId="{DABE6CB3-36FA-2944-9E0A-B18017D6B7B3}" srcOrd="0" destOrd="0" presId="urn:microsoft.com/office/officeart/2005/8/layout/cycle1"/>
    <dgm:cxn modelId="{F70489EE-77F1-824B-B4FC-2FE8F0433441}" type="presOf" srcId="{EB88E5D8-F909-2749-8FC9-7BA614F79704}" destId="{7DC0A26A-852B-2F44-88DD-BE7BEA3E6C77}" srcOrd="0" destOrd="0" presId="urn:microsoft.com/office/officeart/2005/8/layout/cycle1"/>
    <dgm:cxn modelId="{98227492-4BA6-6E47-8CE5-590ABD83126B}" type="presParOf" srcId="{6BE7F009-5EE5-6F4B-BDA9-96D1081FFB71}" destId="{A8DD14CC-CBC7-7644-8512-C8CE0C43F399}" srcOrd="0" destOrd="0" presId="urn:microsoft.com/office/officeart/2005/8/layout/cycle1"/>
    <dgm:cxn modelId="{74ADB926-15E8-B349-AB0F-7E52F7E7675E}" type="presParOf" srcId="{6BE7F009-5EE5-6F4B-BDA9-96D1081FFB71}" destId="{7DC0A26A-852B-2F44-88DD-BE7BEA3E6C77}" srcOrd="1" destOrd="0" presId="urn:microsoft.com/office/officeart/2005/8/layout/cycle1"/>
    <dgm:cxn modelId="{0FE64998-6F94-924D-AE62-8958FE996395}" type="presParOf" srcId="{6BE7F009-5EE5-6F4B-BDA9-96D1081FFB71}" destId="{6DC7AC44-6140-8044-B210-4BAD9484B837}" srcOrd="2" destOrd="0" presId="urn:microsoft.com/office/officeart/2005/8/layout/cycle1"/>
    <dgm:cxn modelId="{FF28F843-A6FA-F545-BC59-B405830F24A2}" type="presParOf" srcId="{6BE7F009-5EE5-6F4B-BDA9-96D1081FFB71}" destId="{9492C8C7-64C3-D94D-9A25-96F67178737E}" srcOrd="3" destOrd="0" presId="urn:microsoft.com/office/officeart/2005/8/layout/cycle1"/>
    <dgm:cxn modelId="{8D7D9025-BABE-2B44-B722-A61B15D2A004}" type="presParOf" srcId="{6BE7F009-5EE5-6F4B-BDA9-96D1081FFB71}" destId="{DABE6CB3-36FA-2944-9E0A-B18017D6B7B3}" srcOrd="4" destOrd="0" presId="urn:microsoft.com/office/officeart/2005/8/layout/cycle1"/>
    <dgm:cxn modelId="{FE37FDDE-9A2C-F34A-BE59-72F6AF62228B}" type="presParOf" srcId="{6BE7F009-5EE5-6F4B-BDA9-96D1081FFB71}" destId="{C3228996-8A9B-CE44-8B75-59A870A1D44E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1E7AC8-5B88-1D4C-BC97-5CA885AFAE50}" type="doc">
      <dgm:prSet loTypeId="urn:microsoft.com/office/officeart/2008/layout/RadialCluster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CA6D4E4-D789-9546-BE9C-B7E0ACA96A22}">
      <dgm:prSet phldrT="[Testo]"/>
      <dgm:spPr>
        <a:solidFill>
          <a:schemeClr val="accent5"/>
        </a:solidFill>
      </dgm:spPr>
      <dgm:t>
        <a:bodyPr/>
        <a:lstStyle/>
        <a:p>
          <a:r>
            <a:rPr lang="it-IT" dirty="0"/>
            <a:t>DE CUIUS</a:t>
          </a:r>
        </a:p>
      </dgm:t>
    </dgm:pt>
    <dgm:pt modelId="{89B3E8E6-DE36-AE4D-90A7-9B122AE754D5}" type="parTrans" cxnId="{3ABBBFA2-9F8F-8A46-9340-D16CE2B07085}">
      <dgm:prSet/>
      <dgm:spPr/>
      <dgm:t>
        <a:bodyPr/>
        <a:lstStyle/>
        <a:p>
          <a:endParaRPr lang="it-IT"/>
        </a:p>
      </dgm:t>
    </dgm:pt>
    <dgm:pt modelId="{C236A128-16CE-9942-A514-A7F6C7803E28}" type="sibTrans" cxnId="{3ABBBFA2-9F8F-8A46-9340-D16CE2B07085}">
      <dgm:prSet/>
      <dgm:spPr/>
      <dgm:t>
        <a:bodyPr/>
        <a:lstStyle/>
        <a:p>
          <a:endParaRPr lang="it-IT"/>
        </a:p>
      </dgm:t>
    </dgm:pt>
    <dgm:pt modelId="{43D30592-AD11-B24F-BA61-B841CD3DE454}">
      <dgm:prSet phldrT="[Tes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figlia primogenita</a:t>
          </a:r>
        </a:p>
      </dgm:t>
    </dgm:pt>
    <dgm:pt modelId="{F2C9B6D6-7668-B743-970A-11E93628246C}" type="parTrans" cxnId="{1272A0E0-EA82-DD43-930D-DEAD378ED44A}">
      <dgm:prSet/>
      <dgm:spPr/>
      <dgm:t>
        <a:bodyPr/>
        <a:lstStyle/>
        <a:p>
          <a:endParaRPr lang="it-IT"/>
        </a:p>
      </dgm:t>
    </dgm:pt>
    <dgm:pt modelId="{0982DBA9-A700-EE42-91DA-3F6E692FCBCB}" type="sibTrans" cxnId="{1272A0E0-EA82-DD43-930D-DEAD378ED44A}">
      <dgm:prSet/>
      <dgm:spPr/>
      <dgm:t>
        <a:bodyPr/>
        <a:lstStyle/>
        <a:p>
          <a:endParaRPr lang="it-IT"/>
        </a:p>
      </dgm:t>
    </dgm:pt>
    <dgm:pt modelId="{35B2B3DA-4F7E-9147-924C-5642CC6A065F}">
      <dgm:prSet phldrT="[Testo]"/>
      <dgm:spPr>
        <a:solidFill>
          <a:schemeClr val="accent6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figlio della secondogenita - rappresentazione</a:t>
          </a:r>
        </a:p>
      </dgm:t>
    </dgm:pt>
    <dgm:pt modelId="{276C2459-131B-F141-A020-9FFED0711D50}" type="parTrans" cxnId="{0EB6E5C5-1362-6247-81C7-C5B6777B45EA}">
      <dgm:prSet/>
      <dgm:spPr/>
      <dgm:t>
        <a:bodyPr/>
        <a:lstStyle/>
        <a:p>
          <a:endParaRPr lang="it-IT"/>
        </a:p>
      </dgm:t>
    </dgm:pt>
    <dgm:pt modelId="{593D1FCC-FDF9-814D-AEC9-AE94551E45DE}" type="sibTrans" cxnId="{0EB6E5C5-1362-6247-81C7-C5B6777B45EA}">
      <dgm:prSet/>
      <dgm:spPr/>
      <dgm:t>
        <a:bodyPr/>
        <a:lstStyle/>
        <a:p>
          <a:endParaRPr lang="it-IT"/>
        </a:p>
      </dgm:t>
    </dgm:pt>
    <dgm:pt modelId="{2AB5260E-34BA-9D4D-95FF-1BEA874AEA61}">
      <dgm:prSet phldrT="[Testo]"/>
      <dgm:spPr>
        <a:solidFill>
          <a:srgbClr val="FFFF00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figlio del figlio adottivo deceduto - rappresentazione</a:t>
          </a:r>
        </a:p>
      </dgm:t>
    </dgm:pt>
    <dgm:pt modelId="{E5885A8A-820F-5D45-BCCB-41B5642D59E1}" type="parTrans" cxnId="{0F7F1182-23F1-3945-88DC-8B4C3AF5AAD3}">
      <dgm:prSet/>
      <dgm:spPr/>
      <dgm:t>
        <a:bodyPr/>
        <a:lstStyle/>
        <a:p>
          <a:endParaRPr lang="it-IT"/>
        </a:p>
      </dgm:t>
    </dgm:pt>
    <dgm:pt modelId="{A8213C2D-7DA3-624A-B016-F1AB8F1C119B}" type="sibTrans" cxnId="{0F7F1182-23F1-3945-88DC-8B4C3AF5AAD3}">
      <dgm:prSet/>
      <dgm:spPr/>
      <dgm:t>
        <a:bodyPr/>
        <a:lstStyle/>
        <a:p>
          <a:endParaRPr lang="it-IT"/>
        </a:p>
      </dgm:t>
    </dgm:pt>
    <dgm:pt modelId="{5ED74614-169C-D846-AF8D-5E95276613F2}" type="pres">
      <dgm:prSet presAssocID="{AE1E7AC8-5B88-1D4C-BC97-5CA885AFAE5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F2CD63D-DB66-4044-AFF3-D72069D5EB88}" type="pres">
      <dgm:prSet presAssocID="{0CA6D4E4-D789-9546-BE9C-B7E0ACA96A22}" presName="singleCycle" presStyleCnt="0"/>
      <dgm:spPr/>
    </dgm:pt>
    <dgm:pt modelId="{0A415AFE-A81A-2C4C-8360-01DFB929DDB6}" type="pres">
      <dgm:prSet presAssocID="{0CA6D4E4-D789-9546-BE9C-B7E0ACA96A22}" presName="singleCenter" presStyleLbl="node1" presStyleIdx="0" presStyleCnt="4">
        <dgm:presLayoutVars>
          <dgm:chMax val="7"/>
          <dgm:chPref val="7"/>
        </dgm:presLayoutVars>
      </dgm:prSet>
      <dgm:spPr/>
    </dgm:pt>
    <dgm:pt modelId="{49E0F654-6E26-E349-83AE-19068E65DB90}" type="pres">
      <dgm:prSet presAssocID="{F2C9B6D6-7668-B743-970A-11E93628246C}" presName="Name56" presStyleLbl="parChTrans1D2" presStyleIdx="0" presStyleCnt="3"/>
      <dgm:spPr/>
    </dgm:pt>
    <dgm:pt modelId="{C9D56F1E-9796-0B4B-B8BC-5FA093421A95}" type="pres">
      <dgm:prSet presAssocID="{43D30592-AD11-B24F-BA61-B841CD3DE454}" presName="text0" presStyleLbl="node1" presStyleIdx="1" presStyleCnt="4" custScaleX="209144" custScaleY="143464">
        <dgm:presLayoutVars>
          <dgm:bulletEnabled val="1"/>
        </dgm:presLayoutVars>
      </dgm:prSet>
      <dgm:spPr/>
    </dgm:pt>
    <dgm:pt modelId="{76A66BA0-7410-584A-9867-E9D6EC875CDE}" type="pres">
      <dgm:prSet presAssocID="{276C2459-131B-F141-A020-9FFED0711D50}" presName="Name56" presStyleLbl="parChTrans1D2" presStyleIdx="1" presStyleCnt="3"/>
      <dgm:spPr/>
    </dgm:pt>
    <dgm:pt modelId="{0CD65DCF-1FD0-A743-8ABB-3928D32F72FC}" type="pres">
      <dgm:prSet presAssocID="{35B2B3DA-4F7E-9147-924C-5642CC6A065F}" presName="text0" presStyleLbl="node1" presStyleIdx="2" presStyleCnt="4" custScaleX="253694" custScaleY="197148" custRadScaleRad="135327" custRadScaleInc="-28469">
        <dgm:presLayoutVars>
          <dgm:bulletEnabled val="1"/>
        </dgm:presLayoutVars>
      </dgm:prSet>
      <dgm:spPr/>
    </dgm:pt>
    <dgm:pt modelId="{3760DF66-5746-F542-B445-A4C6FE6D8030}" type="pres">
      <dgm:prSet presAssocID="{E5885A8A-820F-5D45-BCCB-41B5642D59E1}" presName="Name56" presStyleLbl="parChTrans1D2" presStyleIdx="2" presStyleCnt="3"/>
      <dgm:spPr/>
    </dgm:pt>
    <dgm:pt modelId="{DDF10BCC-89A9-F14D-A1B3-28980A395ACE}" type="pres">
      <dgm:prSet presAssocID="{2AB5260E-34BA-9D4D-95FF-1BEA874AEA61}" presName="text0" presStyleLbl="node1" presStyleIdx="3" presStyleCnt="4" custScaleX="211488" custScaleY="156039" custRadScaleRad="133259" custRadScaleInc="21228">
        <dgm:presLayoutVars>
          <dgm:bulletEnabled val="1"/>
        </dgm:presLayoutVars>
      </dgm:prSet>
      <dgm:spPr/>
    </dgm:pt>
  </dgm:ptLst>
  <dgm:cxnLst>
    <dgm:cxn modelId="{58960D3F-627B-E94F-81D1-E22A1825E012}" type="presOf" srcId="{2AB5260E-34BA-9D4D-95FF-1BEA874AEA61}" destId="{DDF10BCC-89A9-F14D-A1B3-28980A395ACE}" srcOrd="0" destOrd="0" presId="urn:microsoft.com/office/officeart/2008/layout/RadialCluster"/>
    <dgm:cxn modelId="{66C8EB46-19EF-B148-9F6A-4FCDA6007845}" type="presOf" srcId="{F2C9B6D6-7668-B743-970A-11E93628246C}" destId="{49E0F654-6E26-E349-83AE-19068E65DB90}" srcOrd="0" destOrd="0" presId="urn:microsoft.com/office/officeart/2008/layout/RadialCluster"/>
    <dgm:cxn modelId="{6C2AC04F-9B24-4D48-9878-61E0E5CCD91B}" type="presOf" srcId="{0CA6D4E4-D789-9546-BE9C-B7E0ACA96A22}" destId="{0A415AFE-A81A-2C4C-8360-01DFB929DDB6}" srcOrd="0" destOrd="0" presId="urn:microsoft.com/office/officeart/2008/layout/RadialCluster"/>
    <dgm:cxn modelId="{43D7E25E-5DE6-B549-ABC6-E688DA3FCA42}" type="presOf" srcId="{43D30592-AD11-B24F-BA61-B841CD3DE454}" destId="{C9D56F1E-9796-0B4B-B8BC-5FA093421A95}" srcOrd="0" destOrd="0" presId="urn:microsoft.com/office/officeart/2008/layout/RadialCluster"/>
    <dgm:cxn modelId="{F774DF73-5592-0442-9FA5-F0568D22AA00}" type="presOf" srcId="{276C2459-131B-F141-A020-9FFED0711D50}" destId="{76A66BA0-7410-584A-9867-E9D6EC875CDE}" srcOrd="0" destOrd="0" presId="urn:microsoft.com/office/officeart/2008/layout/RadialCluster"/>
    <dgm:cxn modelId="{0F7F1182-23F1-3945-88DC-8B4C3AF5AAD3}" srcId="{0CA6D4E4-D789-9546-BE9C-B7E0ACA96A22}" destId="{2AB5260E-34BA-9D4D-95FF-1BEA874AEA61}" srcOrd="2" destOrd="0" parTransId="{E5885A8A-820F-5D45-BCCB-41B5642D59E1}" sibTransId="{A8213C2D-7DA3-624A-B016-F1AB8F1C119B}"/>
    <dgm:cxn modelId="{1645A29C-48F3-3C4E-93DB-5892CEC5D42C}" type="presOf" srcId="{35B2B3DA-4F7E-9147-924C-5642CC6A065F}" destId="{0CD65DCF-1FD0-A743-8ABB-3928D32F72FC}" srcOrd="0" destOrd="0" presId="urn:microsoft.com/office/officeart/2008/layout/RadialCluster"/>
    <dgm:cxn modelId="{3ABBBFA2-9F8F-8A46-9340-D16CE2B07085}" srcId="{AE1E7AC8-5B88-1D4C-BC97-5CA885AFAE50}" destId="{0CA6D4E4-D789-9546-BE9C-B7E0ACA96A22}" srcOrd="0" destOrd="0" parTransId="{89B3E8E6-DE36-AE4D-90A7-9B122AE754D5}" sibTransId="{C236A128-16CE-9942-A514-A7F6C7803E28}"/>
    <dgm:cxn modelId="{0EB6E5C5-1362-6247-81C7-C5B6777B45EA}" srcId="{0CA6D4E4-D789-9546-BE9C-B7E0ACA96A22}" destId="{35B2B3DA-4F7E-9147-924C-5642CC6A065F}" srcOrd="1" destOrd="0" parTransId="{276C2459-131B-F141-A020-9FFED0711D50}" sibTransId="{593D1FCC-FDF9-814D-AEC9-AE94551E45DE}"/>
    <dgm:cxn modelId="{A39FE7CD-7FB4-4E4E-A0F8-F92F6AE6BADC}" type="presOf" srcId="{AE1E7AC8-5B88-1D4C-BC97-5CA885AFAE50}" destId="{5ED74614-169C-D846-AF8D-5E95276613F2}" srcOrd="0" destOrd="0" presId="urn:microsoft.com/office/officeart/2008/layout/RadialCluster"/>
    <dgm:cxn modelId="{1272A0E0-EA82-DD43-930D-DEAD378ED44A}" srcId="{0CA6D4E4-D789-9546-BE9C-B7E0ACA96A22}" destId="{43D30592-AD11-B24F-BA61-B841CD3DE454}" srcOrd="0" destOrd="0" parTransId="{F2C9B6D6-7668-B743-970A-11E93628246C}" sibTransId="{0982DBA9-A700-EE42-91DA-3F6E692FCBCB}"/>
    <dgm:cxn modelId="{973B95F3-D25C-334E-870D-B58F7F97E5F4}" type="presOf" srcId="{E5885A8A-820F-5D45-BCCB-41B5642D59E1}" destId="{3760DF66-5746-F542-B445-A4C6FE6D8030}" srcOrd="0" destOrd="0" presId="urn:microsoft.com/office/officeart/2008/layout/RadialCluster"/>
    <dgm:cxn modelId="{F370C70E-044A-E349-B9EB-00CA963EEB8F}" type="presParOf" srcId="{5ED74614-169C-D846-AF8D-5E95276613F2}" destId="{BF2CD63D-DB66-4044-AFF3-D72069D5EB88}" srcOrd="0" destOrd="0" presId="urn:microsoft.com/office/officeart/2008/layout/RadialCluster"/>
    <dgm:cxn modelId="{6DCD7143-C8F3-3A45-A4FB-81D633369E86}" type="presParOf" srcId="{BF2CD63D-DB66-4044-AFF3-D72069D5EB88}" destId="{0A415AFE-A81A-2C4C-8360-01DFB929DDB6}" srcOrd="0" destOrd="0" presId="urn:microsoft.com/office/officeart/2008/layout/RadialCluster"/>
    <dgm:cxn modelId="{C61A1EDB-5B3C-5A48-A8AB-B170638D09FF}" type="presParOf" srcId="{BF2CD63D-DB66-4044-AFF3-D72069D5EB88}" destId="{49E0F654-6E26-E349-83AE-19068E65DB90}" srcOrd="1" destOrd="0" presId="urn:microsoft.com/office/officeart/2008/layout/RadialCluster"/>
    <dgm:cxn modelId="{DD164EB9-EBD5-A940-85FF-3AD4DF4FAB32}" type="presParOf" srcId="{BF2CD63D-DB66-4044-AFF3-D72069D5EB88}" destId="{C9D56F1E-9796-0B4B-B8BC-5FA093421A95}" srcOrd="2" destOrd="0" presId="urn:microsoft.com/office/officeart/2008/layout/RadialCluster"/>
    <dgm:cxn modelId="{26F3FF39-9EB0-DE44-A823-E126DD6FCFE9}" type="presParOf" srcId="{BF2CD63D-DB66-4044-AFF3-D72069D5EB88}" destId="{76A66BA0-7410-584A-9867-E9D6EC875CDE}" srcOrd="3" destOrd="0" presId="urn:microsoft.com/office/officeart/2008/layout/RadialCluster"/>
    <dgm:cxn modelId="{DB1F0B17-0DEE-9941-B635-160D7D1EBB7E}" type="presParOf" srcId="{BF2CD63D-DB66-4044-AFF3-D72069D5EB88}" destId="{0CD65DCF-1FD0-A743-8ABB-3928D32F72FC}" srcOrd="4" destOrd="0" presId="urn:microsoft.com/office/officeart/2008/layout/RadialCluster"/>
    <dgm:cxn modelId="{48FD30FD-1314-8248-8A60-0B94E1917491}" type="presParOf" srcId="{BF2CD63D-DB66-4044-AFF3-D72069D5EB88}" destId="{3760DF66-5746-F542-B445-A4C6FE6D8030}" srcOrd="5" destOrd="0" presId="urn:microsoft.com/office/officeart/2008/layout/RadialCluster"/>
    <dgm:cxn modelId="{04BBB84D-1267-5F45-8D4D-B673A76656FE}" type="presParOf" srcId="{BF2CD63D-DB66-4044-AFF3-D72069D5EB88}" destId="{DDF10BCC-89A9-F14D-A1B3-28980A395ACE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1EDB8D-159A-784D-9713-325C1D3D7BB3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3D73E54-AD17-A04C-B840-650A8FDE0CE7}">
      <dgm:prSet phldrT="[Testo]"/>
      <dgm:spPr/>
      <dgm:t>
        <a:bodyPr/>
        <a:lstStyle/>
        <a:p>
          <a:r>
            <a:rPr lang="it-IT" dirty="0"/>
            <a:t>Successione</a:t>
          </a:r>
        </a:p>
      </dgm:t>
    </dgm:pt>
    <dgm:pt modelId="{0836F13C-B455-7140-96BB-C0A962F45867}" type="parTrans" cxnId="{2C0A97BD-4E11-C948-837E-1073607B2B09}">
      <dgm:prSet/>
      <dgm:spPr/>
      <dgm:t>
        <a:bodyPr/>
        <a:lstStyle/>
        <a:p>
          <a:endParaRPr lang="it-IT"/>
        </a:p>
      </dgm:t>
    </dgm:pt>
    <dgm:pt modelId="{A958A4A3-93D5-2B40-B5B2-E3A5D1B3766C}" type="sibTrans" cxnId="{2C0A97BD-4E11-C948-837E-1073607B2B09}">
      <dgm:prSet/>
      <dgm:spPr/>
      <dgm:t>
        <a:bodyPr/>
        <a:lstStyle/>
        <a:p>
          <a:endParaRPr lang="it-IT"/>
        </a:p>
      </dgm:t>
    </dgm:pt>
    <dgm:pt modelId="{193387AE-BE6F-FC4B-974F-CDCA6603A65C}">
      <dgm:prSet phldrT="[Testo]"/>
      <dgm:spPr/>
      <dgm:t>
        <a:bodyPr/>
        <a:lstStyle/>
        <a:p>
          <a:r>
            <a:rPr lang="it-IT" dirty="0"/>
            <a:t>Validità dell’adozione</a:t>
          </a:r>
        </a:p>
      </dgm:t>
    </dgm:pt>
    <dgm:pt modelId="{DA4765E9-5756-764B-A1E4-D995A61F127B}" type="parTrans" cxnId="{F3A0D221-8811-BC41-BBC8-2AE86B472C52}">
      <dgm:prSet/>
      <dgm:spPr/>
      <dgm:t>
        <a:bodyPr/>
        <a:lstStyle/>
        <a:p>
          <a:endParaRPr lang="it-IT"/>
        </a:p>
      </dgm:t>
    </dgm:pt>
    <dgm:pt modelId="{64993928-9EF2-F745-92F0-E22C895E8F3F}" type="sibTrans" cxnId="{F3A0D221-8811-BC41-BBC8-2AE86B472C52}">
      <dgm:prSet/>
      <dgm:spPr/>
      <dgm:t>
        <a:bodyPr/>
        <a:lstStyle/>
        <a:p>
          <a:endParaRPr lang="it-IT"/>
        </a:p>
      </dgm:t>
    </dgm:pt>
    <dgm:pt modelId="{FF3BA7F1-3D61-D34F-987A-AC29E75BF4F0}" type="pres">
      <dgm:prSet presAssocID="{2E1EDB8D-159A-784D-9713-325C1D3D7BB3}" presName="cycle" presStyleCnt="0">
        <dgm:presLayoutVars>
          <dgm:dir/>
          <dgm:resizeHandles val="exact"/>
        </dgm:presLayoutVars>
      </dgm:prSet>
      <dgm:spPr/>
    </dgm:pt>
    <dgm:pt modelId="{3D83F8AE-E7FE-BC4F-81A3-84F402806442}" type="pres">
      <dgm:prSet presAssocID="{23D73E54-AD17-A04C-B840-650A8FDE0CE7}" presName="dummy" presStyleCnt="0"/>
      <dgm:spPr/>
    </dgm:pt>
    <dgm:pt modelId="{D040BEB4-D209-8848-84AD-EC570345796D}" type="pres">
      <dgm:prSet presAssocID="{23D73E54-AD17-A04C-B840-650A8FDE0CE7}" presName="node" presStyleLbl="revTx" presStyleIdx="0" presStyleCnt="2">
        <dgm:presLayoutVars>
          <dgm:bulletEnabled val="1"/>
        </dgm:presLayoutVars>
      </dgm:prSet>
      <dgm:spPr/>
    </dgm:pt>
    <dgm:pt modelId="{45A1101D-F98B-A943-AE7F-8FC00B0823B9}" type="pres">
      <dgm:prSet presAssocID="{A958A4A3-93D5-2B40-B5B2-E3A5D1B3766C}" presName="sibTrans" presStyleLbl="node1" presStyleIdx="0" presStyleCnt="2"/>
      <dgm:spPr/>
    </dgm:pt>
    <dgm:pt modelId="{F1471B0B-9FD9-C044-8FF5-90E292A86B8F}" type="pres">
      <dgm:prSet presAssocID="{193387AE-BE6F-FC4B-974F-CDCA6603A65C}" presName="dummy" presStyleCnt="0"/>
      <dgm:spPr/>
    </dgm:pt>
    <dgm:pt modelId="{06166D2D-3D64-534D-AEF4-CAC00B92D396}" type="pres">
      <dgm:prSet presAssocID="{193387AE-BE6F-FC4B-974F-CDCA6603A65C}" presName="node" presStyleLbl="revTx" presStyleIdx="1" presStyleCnt="2">
        <dgm:presLayoutVars>
          <dgm:bulletEnabled val="1"/>
        </dgm:presLayoutVars>
      </dgm:prSet>
      <dgm:spPr/>
    </dgm:pt>
    <dgm:pt modelId="{A9817C50-0D42-2F49-B21A-DA33A1B7036C}" type="pres">
      <dgm:prSet presAssocID="{64993928-9EF2-F745-92F0-E22C895E8F3F}" presName="sibTrans" presStyleLbl="node1" presStyleIdx="1" presStyleCnt="2"/>
      <dgm:spPr/>
    </dgm:pt>
  </dgm:ptLst>
  <dgm:cxnLst>
    <dgm:cxn modelId="{D9C24002-44BE-6341-A0C8-E1568FA9857E}" type="presOf" srcId="{193387AE-BE6F-FC4B-974F-CDCA6603A65C}" destId="{06166D2D-3D64-534D-AEF4-CAC00B92D396}" srcOrd="0" destOrd="0" presId="urn:microsoft.com/office/officeart/2005/8/layout/cycle1"/>
    <dgm:cxn modelId="{F3A0D221-8811-BC41-BBC8-2AE86B472C52}" srcId="{2E1EDB8D-159A-784D-9713-325C1D3D7BB3}" destId="{193387AE-BE6F-FC4B-974F-CDCA6603A65C}" srcOrd="1" destOrd="0" parTransId="{DA4765E9-5756-764B-A1E4-D995A61F127B}" sibTransId="{64993928-9EF2-F745-92F0-E22C895E8F3F}"/>
    <dgm:cxn modelId="{990A9D42-EA79-7942-BB04-1EE7852DC242}" type="presOf" srcId="{A958A4A3-93D5-2B40-B5B2-E3A5D1B3766C}" destId="{45A1101D-F98B-A943-AE7F-8FC00B0823B9}" srcOrd="0" destOrd="0" presId="urn:microsoft.com/office/officeart/2005/8/layout/cycle1"/>
    <dgm:cxn modelId="{A1BFE663-812F-3C48-8F2C-E65BD4800AF6}" type="presOf" srcId="{23D73E54-AD17-A04C-B840-650A8FDE0CE7}" destId="{D040BEB4-D209-8848-84AD-EC570345796D}" srcOrd="0" destOrd="0" presId="urn:microsoft.com/office/officeart/2005/8/layout/cycle1"/>
    <dgm:cxn modelId="{F7BECEB4-D018-A346-BF53-9B727B952E20}" type="presOf" srcId="{64993928-9EF2-F745-92F0-E22C895E8F3F}" destId="{A9817C50-0D42-2F49-B21A-DA33A1B7036C}" srcOrd="0" destOrd="0" presId="urn:microsoft.com/office/officeart/2005/8/layout/cycle1"/>
    <dgm:cxn modelId="{B5FBE2BA-D8FE-1A44-B0F8-85B07877A977}" type="presOf" srcId="{2E1EDB8D-159A-784D-9713-325C1D3D7BB3}" destId="{FF3BA7F1-3D61-D34F-987A-AC29E75BF4F0}" srcOrd="0" destOrd="0" presId="urn:microsoft.com/office/officeart/2005/8/layout/cycle1"/>
    <dgm:cxn modelId="{2C0A97BD-4E11-C948-837E-1073607B2B09}" srcId="{2E1EDB8D-159A-784D-9713-325C1D3D7BB3}" destId="{23D73E54-AD17-A04C-B840-650A8FDE0CE7}" srcOrd="0" destOrd="0" parTransId="{0836F13C-B455-7140-96BB-C0A962F45867}" sibTransId="{A958A4A3-93D5-2B40-B5B2-E3A5D1B3766C}"/>
    <dgm:cxn modelId="{A1AB9707-36D9-0441-87A7-295AF783C6EB}" type="presParOf" srcId="{FF3BA7F1-3D61-D34F-987A-AC29E75BF4F0}" destId="{3D83F8AE-E7FE-BC4F-81A3-84F402806442}" srcOrd="0" destOrd="0" presId="urn:microsoft.com/office/officeart/2005/8/layout/cycle1"/>
    <dgm:cxn modelId="{6F234DE6-88E8-4E42-84F8-D1B866FAE329}" type="presParOf" srcId="{FF3BA7F1-3D61-D34F-987A-AC29E75BF4F0}" destId="{D040BEB4-D209-8848-84AD-EC570345796D}" srcOrd="1" destOrd="0" presId="urn:microsoft.com/office/officeart/2005/8/layout/cycle1"/>
    <dgm:cxn modelId="{5B06A18C-0067-4D47-ABD1-80C92CB6A90C}" type="presParOf" srcId="{FF3BA7F1-3D61-D34F-987A-AC29E75BF4F0}" destId="{45A1101D-F98B-A943-AE7F-8FC00B0823B9}" srcOrd="2" destOrd="0" presId="urn:microsoft.com/office/officeart/2005/8/layout/cycle1"/>
    <dgm:cxn modelId="{BB1ADB39-BBDF-604A-BEAE-4D4C19194EB1}" type="presParOf" srcId="{FF3BA7F1-3D61-D34F-987A-AC29E75BF4F0}" destId="{F1471B0B-9FD9-C044-8FF5-90E292A86B8F}" srcOrd="3" destOrd="0" presId="urn:microsoft.com/office/officeart/2005/8/layout/cycle1"/>
    <dgm:cxn modelId="{F0397799-B1F0-044B-AF59-BC9805AFEB28}" type="presParOf" srcId="{FF3BA7F1-3D61-D34F-987A-AC29E75BF4F0}" destId="{06166D2D-3D64-534D-AEF4-CAC00B92D396}" srcOrd="4" destOrd="0" presId="urn:microsoft.com/office/officeart/2005/8/layout/cycle1"/>
    <dgm:cxn modelId="{69A027AD-F008-8A4F-ADF6-9D54FB34E73E}" type="presParOf" srcId="{FF3BA7F1-3D61-D34F-987A-AC29E75BF4F0}" destId="{A9817C50-0D42-2F49-B21A-DA33A1B7036C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ECA4C0-0BED-FC44-A32E-583B661D44CA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89F418F-3296-DF43-9CA9-7C5962F79602}">
      <dgm:prSet phldrT="[Testo]"/>
      <dgm:spPr/>
      <dgm:t>
        <a:bodyPr/>
        <a:lstStyle/>
        <a:p>
          <a:r>
            <a:rPr lang="it-IT" dirty="0"/>
            <a:t>Legge applicabile alle questioni preliminari</a:t>
          </a:r>
        </a:p>
      </dgm:t>
    </dgm:pt>
    <dgm:pt modelId="{D23E86D5-4885-564D-9609-2953AE14B3E7}" type="parTrans" cxnId="{68F71133-72CB-E345-8E5D-D5FC469E4C1C}">
      <dgm:prSet/>
      <dgm:spPr/>
      <dgm:t>
        <a:bodyPr/>
        <a:lstStyle/>
        <a:p>
          <a:endParaRPr lang="it-IT"/>
        </a:p>
      </dgm:t>
    </dgm:pt>
    <dgm:pt modelId="{0DD6D585-3872-E945-B7A3-1D4B8B33FBD5}" type="sibTrans" cxnId="{68F71133-72CB-E345-8E5D-D5FC469E4C1C}">
      <dgm:prSet/>
      <dgm:spPr/>
      <dgm:t>
        <a:bodyPr/>
        <a:lstStyle/>
        <a:p>
          <a:endParaRPr lang="it-IT"/>
        </a:p>
      </dgm:t>
    </dgm:pt>
    <dgm:pt modelId="{B36A70AF-6EA0-424C-9FD7-106E47898D1A}">
      <dgm:prSet phldrT="[Tes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Soluzione congiunta</a:t>
          </a:r>
        </a:p>
      </dgm:t>
    </dgm:pt>
    <dgm:pt modelId="{8C67A80D-327A-5B4A-9FFB-8D007851766B}" type="parTrans" cxnId="{190B01A7-75D7-484B-82AD-48762C52BA39}">
      <dgm:prSet/>
      <dgm:spPr/>
      <dgm:t>
        <a:bodyPr/>
        <a:lstStyle/>
        <a:p>
          <a:endParaRPr lang="it-IT"/>
        </a:p>
      </dgm:t>
    </dgm:pt>
    <dgm:pt modelId="{9425156C-5635-0B47-BF62-1A65ADD46222}" type="sibTrans" cxnId="{190B01A7-75D7-484B-82AD-48762C52BA39}">
      <dgm:prSet/>
      <dgm:spPr/>
      <dgm:t>
        <a:bodyPr/>
        <a:lstStyle/>
        <a:p>
          <a:endParaRPr lang="it-IT"/>
        </a:p>
      </dgm:t>
    </dgm:pt>
    <dgm:pt modelId="{2433C396-AF91-7E48-94AC-59F18688F283}">
      <dgm:prSet phldrT="[Tes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Soluzione disgiunta</a:t>
          </a:r>
        </a:p>
      </dgm:t>
    </dgm:pt>
    <dgm:pt modelId="{59995C2C-9658-1C4E-9B9B-146AAF681F3C}" type="parTrans" cxnId="{C3C3B0E2-43E4-F14C-90AF-95B2E2D9A8CC}">
      <dgm:prSet/>
      <dgm:spPr/>
      <dgm:t>
        <a:bodyPr/>
        <a:lstStyle/>
        <a:p>
          <a:endParaRPr lang="it-IT"/>
        </a:p>
      </dgm:t>
    </dgm:pt>
    <dgm:pt modelId="{AFC16FE2-F2DE-C54C-8568-79977E8A6F29}" type="sibTrans" cxnId="{C3C3B0E2-43E4-F14C-90AF-95B2E2D9A8CC}">
      <dgm:prSet/>
      <dgm:spPr/>
      <dgm:t>
        <a:bodyPr/>
        <a:lstStyle/>
        <a:p>
          <a:endParaRPr lang="it-IT"/>
        </a:p>
      </dgm:t>
    </dgm:pt>
    <dgm:pt modelId="{7792456E-05A7-3847-8C71-D4B5632FF6A3}">
      <dgm:prSet phldrT="[Tes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Legge applicabile alla questione principale</a:t>
          </a:r>
        </a:p>
      </dgm:t>
    </dgm:pt>
    <dgm:pt modelId="{EA82DBC5-CB14-BF48-B091-45685A8751F3}" type="parTrans" cxnId="{DB52D0DE-1B35-D349-84D9-25B873D6BF99}">
      <dgm:prSet/>
      <dgm:spPr/>
      <dgm:t>
        <a:bodyPr/>
        <a:lstStyle/>
        <a:p>
          <a:endParaRPr lang="it-IT"/>
        </a:p>
      </dgm:t>
    </dgm:pt>
    <dgm:pt modelId="{22996C4D-9083-1947-9CB3-05DC25DDB1DC}" type="sibTrans" cxnId="{DB52D0DE-1B35-D349-84D9-25B873D6BF99}">
      <dgm:prSet/>
      <dgm:spPr/>
      <dgm:t>
        <a:bodyPr/>
        <a:lstStyle/>
        <a:p>
          <a:endParaRPr lang="it-IT"/>
        </a:p>
      </dgm:t>
    </dgm:pt>
    <dgm:pt modelId="{0E679833-CC03-934C-A020-547D0D13FCEF}">
      <dgm:prSet phldrT="[Tes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Solo norme materiali</a:t>
          </a:r>
        </a:p>
      </dgm:t>
    </dgm:pt>
    <dgm:pt modelId="{3D60ADDF-D412-074B-B799-B46D16519F1A}" type="parTrans" cxnId="{FB902044-6574-804D-B080-0E5C44E882D0}">
      <dgm:prSet/>
      <dgm:spPr/>
      <dgm:t>
        <a:bodyPr/>
        <a:lstStyle/>
        <a:p>
          <a:endParaRPr lang="it-IT"/>
        </a:p>
      </dgm:t>
    </dgm:pt>
    <dgm:pt modelId="{F8F86B49-0D5A-F84A-972E-341E6569CC49}" type="sibTrans" cxnId="{FB902044-6574-804D-B080-0E5C44E882D0}">
      <dgm:prSet/>
      <dgm:spPr/>
      <dgm:t>
        <a:bodyPr/>
        <a:lstStyle/>
        <a:p>
          <a:endParaRPr lang="it-IT"/>
        </a:p>
      </dgm:t>
    </dgm:pt>
    <dgm:pt modelId="{64D333EC-46BF-4C41-8E69-3CE8635A7630}">
      <dgm:prSet phldrT="[Testo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Anche </a:t>
          </a:r>
          <a:r>
            <a:rPr lang="it-IT" dirty="0" err="1"/>
            <a:t>d.i.p.</a:t>
          </a:r>
          <a:endParaRPr lang="it-IT" dirty="0"/>
        </a:p>
      </dgm:t>
    </dgm:pt>
    <dgm:pt modelId="{0A5CF710-2E1C-C245-A81D-AFCB300C84D0}" type="parTrans" cxnId="{7DCF9D6F-2FF0-6C49-A56A-9B622FFE4A6B}">
      <dgm:prSet/>
      <dgm:spPr/>
      <dgm:t>
        <a:bodyPr/>
        <a:lstStyle/>
        <a:p>
          <a:endParaRPr lang="it-IT"/>
        </a:p>
      </dgm:t>
    </dgm:pt>
    <dgm:pt modelId="{9C7D82A2-2F07-D549-855A-A28D05892476}" type="sibTrans" cxnId="{7DCF9D6F-2FF0-6C49-A56A-9B622FFE4A6B}">
      <dgm:prSet/>
      <dgm:spPr/>
      <dgm:t>
        <a:bodyPr/>
        <a:lstStyle/>
        <a:p>
          <a:endParaRPr lang="it-IT"/>
        </a:p>
      </dgm:t>
    </dgm:pt>
    <dgm:pt modelId="{0E9399DC-DD17-804B-A759-21BF381122E7}">
      <dgm:prSet phldrT="[Tes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err="1"/>
            <a:t>Lex</a:t>
          </a:r>
          <a:r>
            <a:rPr lang="it-IT" dirty="0"/>
            <a:t> fori</a:t>
          </a:r>
        </a:p>
      </dgm:t>
    </dgm:pt>
    <dgm:pt modelId="{F8A35618-626E-7340-BB5E-855743A71AEC}" type="parTrans" cxnId="{5F481720-3E74-A74A-A012-60E2AD7CBD70}">
      <dgm:prSet/>
      <dgm:spPr/>
      <dgm:t>
        <a:bodyPr/>
        <a:lstStyle/>
        <a:p>
          <a:endParaRPr lang="it-IT"/>
        </a:p>
      </dgm:t>
    </dgm:pt>
    <dgm:pt modelId="{48CDCEA8-74E5-2C46-9A98-BF9B00D34251}" type="sibTrans" cxnId="{5F481720-3E74-A74A-A012-60E2AD7CBD70}">
      <dgm:prSet/>
      <dgm:spPr/>
      <dgm:t>
        <a:bodyPr/>
        <a:lstStyle/>
        <a:p>
          <a:endParaRPr lang="it-IT"/>
        </a:p>
      </dgm:t>
    </dgm:pt>
    <dgm:pt modelId="{ED56A9D4-96E8-0745-8DF6-79AB5F2BD513}">
      <dgm:prSet phldrT="[Tes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Solo norme materiali</a:t>
          </a:r>
        </a:p>
      </dgm:t>
    </dgm:pt>
    <dgm:pt modelId="{DE314634-11E7-BE4A-B430-ADE39758C1E1}" type="parTrans" cxnId="{26F2C355-6DA8-484B-AF35-347E9C398A0C}">
      <dgm:prSet/>
      <dgm:spPr/>
      <dgm:t>
        <a:bodyPr/>
        <a:lstStyle/>
        <a:p>
          <a:endParaRPr lang="it-IT"/>
        </a:p>
      </dgm:t>
    </dgm:pt>
    <dgm:pt modelId="{E55C53D2-9522-CC46-AA20-0A26317975C8}" type="sibTrans" cxnId="{26F2C355-6DA8-484B-AF35-347E9C398A0C}">
      <dgm:prSet/>
      <dgm:spPr/>
      <dgm:t>
        <a:bodyPr/>
        <a:lstStyle/>
        <a:p>
          <a:endParaRPr lang="it-IT"/>
        </a:p>
      </dgm:t>
    </dgm:pt>
    <dgm:pt modelId="{D25AE24D-9964-DE40-9980-B7F29436EE73}">
      <dgm:prSet phldrT="[Tes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Anche </a:t>
          </a:r>
          <a:r>
            <a:rPr lang="it-IT" dirty="0" err="1"/>
            <a:t>d.i.p.</a:t>
          </a:r>
          <a:endParaRPr lang="it-IT" dirty="0"/>
        </a:p>
      </dgm:t>
    </dgm:pt>
    <dgm:pt modelId="{B59082EA-AA85-AC49-9F80-1E31FB221EDD}" type="parTrans" cxnId="{F5F53A8C-3263-A745-9FF7-995058102B57}">
      <dgm:prSet/>
      <dgm:spPr/>
      <dgm:t>
        <a:bodyPr/>
        <a:lstStyle/>
        <a:p>
          <a:endParaRPr lang="it-IT"/>
        </a:p>
      </dgm:t>
    </dgm:pt>
    <dgm:pt modelId="{605F70B3-4FA6-8745-BBDB-5399D404E7DD}" type="sibTrans" cxnId="{F5F53A8C-3263-A745-9FF7-995058102B57}">
      <dgm:prSet/>
      <dgm:spPr/>
      <dgm:t>
        <a:bodyPr/>
        <a:lstStyle/>
        <a:p>
          <a:endParaRPr lang="it-IT"/>
        </a:p>
      </dgm:t>
    </dgm:pt>
    <dgm:pt modelId="{D51BDB39-A742-9540-9666-79198532AF94}" type="pres">
      <dgm:prSet presAssocID="{6DECA4C0-0BED-FC44-A32E-583B661D44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BA049FC-B797-9449-A3FE-E4B7D847BD5D}" type="pres">
      <dgm:prSet presAssocID="{989F418F-3296-DF43-9CA9-7C5962F79602}" presName="hierRoot1" presStyleCnt="0"/>
      <dgm:spPr/>
    </dgm:pt>
    <dgm:pt modelId="{E03C3454-DBB1-A947-AF59-D9820D694648}" type="pres">
      <dgm:prSet presAssocID="{989F418F-3296-DF43-9CA9-7C5962F79602}" presName="composite" presStyleCnt="0"/>
      <dgm:spPr/>
    </dgm:pt>
    <dgm:pt modelId="{86651418-825A-CD49-883D-DE0EAF94B1A7}" type="pres">
      <dgm:prSet presAssocID="{989F418F-3296-DF43-9CA9-7C5962F79602}" presName="background" presStyleLbl="node0" presStyleIdx="0" presStyleCnt="1"/>
      <dgm:spPr/>
    </dgm:pt>
    <dgm:pt modelId="{2783E0A4-D1B0-0245-A80A-84610ABC5238}" type="pres">
      <dgm:prSet presAssocID="{989F418F-3296-DF43-9CA9-7C5962F79602}" presName="text" presStyleLbl="fgAcc0" presStyleIdx="0" presStyleCnt="1">
        <dgm:presLayoutVars>
          <dgm:chPref val="3"/>
        </dgm:presLayoutVars>
      </dgm:prSet>
      <dgm:spPr/>
    </dgm:pt>
    <dgm:pt modelId="{28BA2103-797B-4140-B77D-40F88450391B}" type="pres">
      <dgm:prSet presAssocID="{989F418F-3296-DF43-9CA9-7C5962F79602}" presName="hierChild2" presStyleCnt="0"/>
      <dgm:spPr/>
    </dgm:pt>
    <dgm:pt modelId="{9C5D5E01-E72B-C74F-AE11-483656BCFA4E}" type="pres">
      <dgm:prSet presAssocID="{8C67A80D-327A-5B4A-9FFB-8D007851766B}" presName="Name10" presStyleLbl="parChTrans1D2" presStyleIdx="0" presStyleCnt="2"/>
      <dgm:spPr/>
    </dgm:pt>
    <dgm:pt modelId="{87405CDD-F8FD-424B-984B-EB93C0821D01}" type="pres">
      <dgm:prSet presAssocID="{B36A70AF-6EA0-424C-9FD7-106E47898D1A}" presName="hierRoot2" presStyleCnt="0"/>
      <dgm:spPr/>
    </dgm:pt>
    <dgm:pt modelId="{E0F08E4F-1D18-6247-A681-8740925C5803}" type="pres">
      <dgm:prSet presAssocID="{B36A70AF-6EA0-424C-9FD7-106E47898D1A}" presName="composite2" presStyleCnt="0"/>
      <dgm:spPr/>
    </dgm:pt>
    <dgm:pt modelId="{9E58613B-6CAB-2348-9D52-11C85443A749}" type="pres">
      <dgm:prSet presAssocID="{B36A70AF-6EA0-424C-9FD7-106E47898D1A}" presName="background2" presStyleLbl="node2" presStyleIdx="0" presStyleCnt="2"/>
      <dgm:spPr/>
    </dgm:pt>
    <dgm:pt modelId="{420EE72E-E07E-5846-9A85-0DA3B3F470C5}" type="pres">
      <dgm:prSet presAssocID="{B36A70AF-6EA0-424C-9FD7-106E47898D1A}" presName="text2" presStyleLbl="fgAcc2" presStyleIdx="0" presStyleCnt="2">
        <dgm:presLayoutVars>
          <dgm:chPref val="3"/>
        </dgm:presLayoutVars>
      </dgm:prSet>
      <dgm:spPr/>
    </dgm:pt>
    <dgm:pt modelId="{27B882DF-1D45-FC40-A81D-57E362D48CAA}" type="pres">
      <dgm:prSet presAssocID="{B36A70AF-6EA0-424C-9FD7-106E47898D1A}" presName="hierChild3" presStyleCnt="0"/>
      <dgm:spPr/>
    </dgm:pt>
    <dgm:pt modelId="{8C0A1E18-6A4D-7641-8423-BB6B10A15D24}" type="pres">
      <dgm:prSet presAssocID="{EA82DBC5-CB14-BF48-B091-45685A8751F3}" presName="Name17" presStyleLbl="parChTrans1D3" presStyleIdx="0" presStyleCnt="2"/>
      <dgm:spPr/>
    </dgm:pt>
    <dgm:pt modelId="{24D653CF-8E97-F941-92D0-3034CD175AF7}" type="pres">
      <dgm:prSet presAssocID="{7792456E-05A7-3847-8C71-D4B5632FF6A3}" presName="hierRoot3" presStyleCnt="0"/>
      <dgm:spPr/>
    </dgm:pt>
    <dgm:pt modelId="{047083C4-E87F-F245-8607-3CAD8154C271}" type="pres">
      <dgm:prSet presAssocID="{7792456E-05A7-3847-8C71-D4B5632FF6A3}" presName="composite3" presStyleCnt="0"/>
      <dgm:spPr/>
    </dgm:pt>
    <dgm:pt modelId="{738D292F-4024-A84E-957F-58204486E5D9}" type="pres">
      <dgm:prSet presAssocID="{7792456E-05A7-3847-8C71-D4B5632FF6A3}" presName="background3" presStyleLbl="node3" presStyleIdx="0" presStyleCnt="2"/>
      <dgm:spPr/>
    </dgm:pt>
    <dgm:pt modelId="{12DE1137-1D56-4C48-AC19-04D8C1660EB3}" type="pres">
      <dgm:prSet presAssocID="{7792456E-05A7-3847-8C71-D4B5632FF6A3}" presName="text3" presStyleLbl="fgAcc3" presStyleIdx="0" presStyleCnt="2">
        <dgm:presLayoutVars>
          <dgm:chPref val="3"/>
        </dgm:presLayoutVars>
      </dgm:prSet>
      <dgm:spPr/>
    </dgm:pt>
    <dgm:pt modelId="{753FA608-0C0D-4A42-BBCE-70EDF930F506}" type="pres">
      <dgm:prSet presAssocID="{7792456E-05A7-3847-8C71-D4B5632FF6A3}" presName="hierChild4" presStyleCnt="0"/>
      <dgm:spPr/>
    </dgm:pt>
    <dgm:pt modelId="{41948087-C5A8-5F44-B176-50DCA0FE7AA8}" type="pres">
      <dgm:prSet presAssocID="{3D60ADDF-D412-074B-B799-B46D16519F1A}" presName="Name23" presStyleLbl="parChTrans1D4" presStyleIdx="0" presStyleCnt="4"/>
      <dgm:spPr/>
    </dgm:pt>
    <dgm:pt modelId="{ED63678B-1A01-2042-BCEA-D0B211400FE4}" type="pres">
      <dgm:prSet presAssocID="{0E679833-CC03-934C-A020-547D0D13FCEF}" presName="hierRoot4" presStyleCnt="0"/>
      <dgm:spPr/>
    </dgm:pt>
    <dgm:pt modelId="{4EADD3CC-7E48-9849-9C33-FD5D987818AB}" type="pres">
      <dgm:prSet presAssocID="{0E679833-CC03-934C-A020-547D0D13FCEF}" presName="composite4" presStyleCnt="0"/>
      <dgm:spPr/>
    </dgm:pt>
    <dgm:pt modelId="{2E954420-E444-5046-AC35-867DDF2C4606}" type="pres">
      <dgm:prSet presAssocID="{0E679833-CC03-934C-A020-547D0D13FCEF}" presName="background4" presStyleLbl="node4" presStyleIdx="0" presStyleCnt="4"/>
      <dgm:spPr/>
    </dgm:pt>
    <dgm:pt modelId="{DE4AC453-8E4B-C54C-85F2-1D2AD06AF7C3}" type="pres">
      <dgm:prSet presAssocID="{0E679833-CC03-934C-A020-547D0D13FCEF}" presName="text4" presStyleLbl="fgAcc4" presStyleIdx="0" presStyleCnt="4">
        <dgm:presLayoutVars>
          <dgm:chPref val="3"/>
        </dgm:presLayoutVars>
      </dgm:prSet>
      <dgm:spPr/>
    </dgm:pt>
    <dgm:pt modelId="{A69FB57E-E8DD-CE46-BB10-36EEEDB1798B}" type="pres">
      <dgm:prSet presAssocID="{0E679833-CC03-934C-A020-547D0D13FCEF}" presName="hierChild5" presStyleCnt="0"/>
      <dgm:spPr/>
    </dgm:pt>
    <dgm:pt modelId="{0165BA05-5DB3-2941-A423-A396ED3F6D8B}" type="pres">
      <dgm:prSet presAssocID="{0A5CF710-2E1C-C245-A81D-AFCB300C84D0}" presName="Name23" presStyleLbl="parChTrans1D4" presStyleIdx="1" presStyleCnt="4"/>
      <dgm:spPr/>
    </dgm:pt>
    <dgm:pt modelId="{F8A0F421-F321-4E4E-9245-03E67B55CFEF}" type="pres">
      <dgm:prSet presAssocID="{64D333EC-46BF-4C41-8E69-3CE8635A7630}" presName="hierRoot4" presStyleCnt="0"/>
      <dgm:spPr/>
    </dgm:pt>
    <dgm:pt modelId="{5AC162BE-9DEE-2241-B5AC-7C9BDCA5C769}" type="pres">
      <dgm:prSet presAssocID="{64D333EC-46BF-4C41-8E69-3CE8635A7630}" presName="composite4" presStyleCnt="0"/>
      <dgm:spPr/>
    </dgm:pt>
    <dgm:pt modelId="{B0DBF1BC-0CF2-2547-8ACC-9AFBD2A2D332}" type="pres">
      <dgm:prSet presAssocID="{64D333EC-46BF-4C41-8E69-3CE8635A7630}" presName="background4" presStyleLbl="node4" presStyleIdx="1" presStyleCnt="4"/>
      <dgm:spPr/>
    </dgm:pt>
    <dgm:pt modelId="{AE4B0840-15DC-BC42-8742-A6B5FBCD9FB4}" type="pres">
      <dgm:prSet presAssocID="{64D333EC-46BF-4C41-8E69-3CE8635A7630}" presName="text4" presStyleLbl="fgAcc4" presStyleIdx="1" presStyleCnt="4">
        <dgm:presLayoutVars>
          <dgm:chPref val="3"/>
        </dgm:presLayoutVars>
      </dgm:prSet>
      <dgm:spPr/>
    </dgm:pt>
    <dgm:pt modelId="{F138F05B-5690-EE48-8767-E314EF006065}" type="pres">
      <dgm:prSet presAssocID="{64D333EC-46BF-4C41-8E69-3CE8635A7630}" presName="hierChild5" presStyleCnt="0"/>
      <dgm:spPr/>
    </dgm:pt>
    <dgm:pt modelId="{076E9C7A-4340-BB4B-8823-637F33429A32}" type="pres">
      <dgm:prSet presAssocID="{59995C2C-9658-1C4E-9B9B-146AAF681F3C}" presName="Name10" presStyleLbl="parChTrans1D2" presStyleIdx="1" presStyleCnt="2"/>
      <dgm:spPr/>
    </dgm:pt>
    <dgm:pt modelId="{AAA4B4AB-A9DD-D244-A25C-6C09C5999D31}" type="pres">
      <dgm:prSet presAssocID="{2433C396-AF91-7E48-94AC-59F18688F283}" presName="hierRoot2" presStyleCnt="0"/>
      <dgm:spPr/>
    </dgm:pt>
    <dgm:pt modelId="{56F060B5-E731-4943-A4E8-E84FA61C16BC}" type="pres">
      <dgm:prSet presAssocID="{2433C396-AF91-7E48-94AC-59F18688F283}" presName="composite2" presStyleCnt="0"/>
      <dgm:spPr/>
    </dgm:pt>
    <dgm:pt modelId="{2697F548-EE0E-A541-A40B-524B247D97B6}" type="pres">
      <dgm:prSet presAssocID="{2433C396-AF91-7E48-94AC-59F18688F283}" presName="background2" presStyleLbl="node2" presStyleIdx="1" presStyleCnt="2"/>
      <dgm:spPr/>
    </dgm:pt>
    <dgm:pt modelId="{D452E2CF-C39A-B642-8939-3C127A3CC8C5}" type="pres">
      <dgm:prSet presAssocID="{2433C396-AF91-7E48-94AC-59F18688F283}" presName="text2" presStyleLbl="fgAcc2" presStyleIdx="1" presStyleCnt="2">
        <dgm:presLayoutVars>
          <dgm:chPref val="3"/>
        </dgm:presLayoutVars>
      </dgm:prSet>
      <dgm:spPr/>
    </dgm:pt>
    <dgm:pt modelId="{F345F969-425C-DD46-A86C-EE7B02E178D6}" type="pres">
      <dgm:prSet presAssocID="{2433C396-AF91-7E48-94AC-59F18688F283}" presName="hierChild3" presStyleCnt="0"/>
      <dgm:spPr/>
    </dgm:pt>
    <dgm:pt modelId="{3A35357E-E3E0-3947-909C-19EA0CB3AF73}" type="pres">
      <dgm:prSet presAssocID="{F8A35618-626E-7340-BB5E-855743A71AEC}" presName="Name17" presStyleLbl="parChTrans1D3" presStyleIdx="1" presStyleCnt="2"/>
      <dgm:spPr/>
    </dgm:pt>
    <dgm:pt modelId="{FCCEC0CC-9B05-3A4F-9614-B8F66A913FA3}" type="pres">
      <dgm:prSet presAssocID="{0E9399DC-DD17-804B-A759-21BF381122E7}" presName="hierRoot3" presStyleCnt="0"/>
      <dgm:spPr/>
    </dgm:pt>
    <dgm:pt modelId="{8FCAF6B1-9794-8940-B9A0-49CBEE0D1413}" type="pres">
      <dgm:prSet presAssocID="{0E9399DC-DD17-804B-A759-21BF381122E7}" presName="composite3" presStyleCnt="0"/>
      <dgm:spPr/>
    </dgm:pt>
    <dgm:pt modelId="{8462470D-B41E-0045-ACEC-816D5EE9C19C}" type="pres">
      <dgm:prSet presAssocID="{0E9399DC-DD17-804B-A759-21BF381122E7}" presName="background3" presStyleLbl="node3" presStyleIdx="1" presStyleCnt="2"/>
      <dgm:spPr/>
    </dgm:pt>
    <dgm:pt modelId="{2D337129-6FE7-D04F-96CF-5035E402AD72}" type="pres">
      <dgm:prSet presAssocID="{0E9399DC-DD17-804B-A759-21BF381122E7}" presName="text3" presStyleLbl="fgAcc3" presStyleIdx="1" presStyleCnt="2">
        <dgm:presLayoutVars>
          <dgm:chPref val="3"/>
        </dgm:presLayoutVars>
      </dgm:prSet>
      <dgm:spPr/>
    </dgm:pt>
    <dgm:pt modelId="{6C465A22-F041-5F46-9D94-BE41DBF09E02}" type="pres">
      <dgm:prSet presAssocID="{0E9399DC-DD17-804B-A759-21BF381122E7}" presName="hierChild4" presStyleCnt="0"/>
      <dgm:spPr/>
    </dgm:pt>
    <dgm:pt modelId="{C59D51BF-74CB-1C42-91E5-3E039A613338}" type="pres">
      <dgm:prSet presAssocID="{DE314634-11E7-BE4A-B430-ADE39758C1E1}" presName="Name23" presStyleLbl="parChTrans1D4" presStyleIdx="2" presStyleCnt="4"/>
      <dgm:spPr/>
    </dgm:pt>
    <dgm:pt modelId="{DE7B9F64-98AA-564A-8CC9-351FA5E8EB4A}" type="pres">
      <dgm:prSet presAssocID="{ED56A9D4-96E8-0745-8DF6-79AB5F2BD513}" presName="hierRoot4" presStyleCnt="0"/>
      <dgm:spPr/>
    </dgm:pt>
    <dgm:pt modelId="{42C95CCF-2331-C24D-963B-F926A0BA3589}" type="pres">
      <dgm:prSet presAssocID="{ED56A9D4-96E8-0745-8DF6-79AB5F2BD513}" presName="composite4" presStyleCnt="0"/>
      <dgm:spPr/>
    </dgm:pt>
    <dgm:pt modelId="{16A43957-03F4-9746-962F-853CC7131E98}" type="pres">
      <dgm:prSet presAssocID="{ED56A9D4-96E8-0745-8DF6-79AB5F2BD513}" presName="background4" presStyleLbl="node4" presStyleIdx="2" presStyleCnt="4"/>
      <dgm:spPr/>
    </dgm:pt>
    <dgm:pt modelId="{1594CCA9-77D0-8549-B672-C21AC8CD0BEB}" type="pres">
      <dgm:prSet presAssocID="{ED56A9D4-96E8-0745-8DF6-79AB5F2BD513}" presName="text4" presStyleLbl="fgAcc4" presStyleIdx="2" presStyleCnt="4">
        <dgm:presLayoutVars>
          <dgm:chPref val="3"/>
        </dgm:presLayoutVars>
      </dgm:prSet>
      <dgm:spPr/>
    </dgm:pt>
    <dgm:pt modelId="{D0E9D641-AE2B-884E-B389-739A318C59FC}" type="pres">
      <dgm:prSet presAssocID="{ED56A9D4-96E8-0745-8DF6-79AB5F2BD513}" presName="hierChild5" presStyleCnt="0"/>
      <dgm:spPr/>
    </dgm:pt>
    <dgm:pt modelId="{C40B36D4-24FD-7349-9DB0-09DC387B7183}" type="pres">
      <dgm:prSet presAssocID="{B59082EA-AA85-AC49-9F80-1E31FB221EDD}" presName="Name23" presStyleLbl="parChTrans1D4" presStyleIdx="3" presStyleCnt="4"/>
      <dgm:spPr/>
    </dgm:pt>
    <dgm:pt modelId="{C725667C-C58D-D340-B0A5-B0DA7B8E78A9}" type="pres">
      <dgm:prSet presAssocID="{D25AE24D-9964-DE40-9980-B7F29436EE73}" presName="hierRoot4" presStyleCnt="0"/>
      <dgm:spPr/>
    </dgm:pt>
    <dgm:pt modelId="{F1A044CB-BD6B-8A4F-8F55-532C8B66782A}" type="pres">
      <dgm:prSet presAssocID="{D25AE24D-9964-DE40-9980-B7F29436EE73}" presName="composite4" presStyleCnt="0"/>
      <dgm:spPr/>
    </dgm:pt>
    <dgm:pt modelId="{88768767-8F8E-3443-A855-315C2BE5641B}" type="pres">
      <dgm:prSet presAssocID="{D25AE24D-9964-DE40-9980-B7F29436EE73}" presName="background4" presStyleLbl="node4" presStyleIdx="3" presStyleCnt="4"/>
      <dgm:spPr/>
    </dgm:pt>
    <dgm:pt modelId="{683422C8-7533-2049-B425-5E84B9284937}" type="pres">
      <dgm:prSet presAssocID="{D25AE24D-9964-DE40-9980-B7F29436EE73}" presName="text4" presStyleLbl="fgAcc4" presStyleIdx="3" presStyleCnt="4">
        <dgm:presLayoutVars>
          <dgm:chPref val="3"/>
        </dgm:presLayoutVars>
      </dgm:prSet>
      <dgm:spPr/>
    </dgm:pt>
    <dgm:pt modelId="{7B4D8EE3-448A-D943-B0FD-C790F6D17466}" type="pres">
      <dgm:prSet presAssocID="{D25AE24D-9964-DE40-9980-B7F29436EE73}" presName="hierChild5" presStyleCnt="0"/>
      <dgm:spPr/>
    </dgm:pt>
  </dgm:ptLst>
  <dgm:cxnLst>
    <dgm:cxn modelId="{E41BA003-D782-CB40-A606-365033E26F18}" type="presOf" srcId="{F8A35618-626E-7340-BB5E-855743A71AEC}" destId="{3A35357E-E3E0-3947-909C-19EA0CB3AF73}" srcOrd="0" destOrd="0" presId="urn:microsoft.com/office/officeart/2005/8/layout/hierarchy1"/>
    <dgm:cxn modelId="{5835421E-FD24-234D-866E-CEA38CC69BBC}" type="presOf" srcId="{2433C396-AF91-7E48-94AC-59F18688F283}" destId="{D452E2CF-C39A-B642-8939-3C127A3CC8C5}" srcOrd="0" destOrd="0" presId="urn:microsoft.com/office/officeart/2005/8/layout/hierarchy1"/>
    <dgm:cxn modelId="{5F481720-3E74-A74A-A012-60E2AD7CBD70}" srcId="{2433C396-AF91-7E48-94AC-59F18688F283}" destId="{0E9399DC-DD17-804B-A759-21BF381122E7}" srcOrd="0" destOrd="0" parTransId="{F8A35618-626E-7340-BB5E-855743A71AEC}" sibTransId="{48CDCEA8-74E5-2C46-9A98-BF9B00D34251}"/>
    <dgm:cxn modelId="{BD3FF226-A1AB-0949-916F-349BDD9DD82B}" type="presOf" srcId="{D25AE24D-9964-DE40-9980-B7F29436EE73}" destId="{683422C8-7533-2049-B425-5E84B9284937}" srcOrd="0" destOrd="0" presId="urn:microsoft.com/office/officeart/2005/8/layout/hierarchy1"/>
    <dgm:cxn modelId="{7F520829-E3D0-7545-9F6A-AA93C761D725}" type="presOf" srcId="{7792456E-05A7-3847-8C71-D4B5632FF6A3}" destId="{12DE1137-1D56-4C48-AC19-04D8C1660EB3}" srcOrd="0" destOrd="0" presId="urn:microsoft.com/office/officeart/2005/8/layout/hierarchy1"/>
    <dgm:cxn modelId="{68F71133-72CB-E345-8E5D-D5FC469E4C1C}" srcId="{6DECA4C0-0BED-FC44-A32E-583B661D44CA}" destId="{989F418F-3296-DF43-9CA9-7C5962F79602}" srcOrd="0" destOrd="0" parTransId="{D23E86D5-4885-564D-9609-2953AE14B3E7}" sibTransId="{0DD6D585-3872-E945-B7A3-1D4B8B33FBD5}"/>
    <dgm:cxn modelId="{FB902044-6574-804D-B080-0E5C44E882D0}" srcId="{7792456E-05A7-3847-8C71-D4B5632FF6A3}" destId="{0E679833-CC03-934C-A020-547D0D13FCEF}" srcOrd="0" destOrd="0" parTransId="{3D60ADDF-D412-074B-B799-B46D16519F1A}" sibTransId="{F8F86B49-0D5A-F84A-972E-341E6569CC49}"/>
    <dgm:cxn modelId="{0DB8BB4F-A85F-3049-B1C6-99B8293F86FB}" type="presOf" srcId="{64D333EC-46BF-4C41-8E69-3CE8635A7630}" destId="{AE4B0840-15DC-BC42-8742-A6B5FBCD9FB4}" srcOrd="0" destOrd="0" presId="urn:microsoft.com/office/officeart/2005/8/layout/hierarchy1"/>
    <dgm:cxn modelId="{DABE5151-B8CF-A34D-B4D6-555D325F79B7}" type="presOf" srcId="{B59082EA-AA85-AC49-9F80-1E31FB221EDD}" destId="{C40B36D4-24FD-7349-9DB0-09DC387B7183}" srcOrd="0" destOrd="0" presId="urn:microsoft.com/office/officeart/2005/8/layout/hierarchy1"/>
    <dgm:cxn modelId="{26F2C355-6DA8-484B-AF35-347E9C398A0C}" srcId="{0E9399DC-DD17-804B-A759-21BF381122E7}" destId="{ED56A9D4-96E8-0745-8DF6-79AB5F2BD513}" srcOrd="0" destOrd="0" parTransId="{DE314634-11E7-BE4A-B430-ADE39758C1E1}" sibTransId="{E55C53D2-9522-CC46-AA20-0A26317975C8}"/>
    <dgm:cxn modelId="{B6367F69-8C89-E549-8A3F-10F5C0ADCC21}" type="presOf" srcId="{ED56A9D4-96E8-0745-8DF6-79AB5F2BD513}" destId="{1594CCA9-77D0-8549-B672-C21AC8CD0BEB}" srcOrd="0" destOrd="0" presId="urn:microsoft.com/office/officeart/2005/8/layout/hierarchy1"/>
    <dgm:cxn modelId="{8C39FE6C-2D32-3C4F-A3D9-0D75BFFC15A4}" type="presOf" srcId="{989F418F-3296-DF43-9CA9-7C5962F79602}" destId="{2783E0A4-D1B0-0245-A80A-84610ABC5238}" srcOrd="0" destOrd="0" presId="urn:microsoft.com/office/officeart/2005/8/layout/hierarchy1"/>
    <dgm:cxn modelId="{7DCF9D6F-2FF0-6C49-A56A-9B622FFE4A6B}" srcId="{7792456E-05A7-3847-8C71-D4B5632FF6A3}" destId="{64D333EC-46BF-4C41-8E69-3CE8635A7630}" srcOrd="1" destOrd="0" parTransId="{0A5CF710-2E1C-C245-A81D-AFCB300C84D0}" sibTransId="{9C7D82A2-2F07-D549-855A-A28D05892476}"/>
    <dgm:cxn modelId="{1D340376-5EFB-2F48-89AE-B29FAE35805F}" type="presOf" srcId="{0E679833-CC03-934C-A020-547D0D13FCEF}" destId="{DE4AC453-8E4B-C54C-85F2-1D2AD06AF7C3}" srcOrd="0" destOrd="0" presId="urn:microsoft.com/office/officeart/2005/8/layout/hierarchy1"/>
    <dgm:cxn modelId="{65CF2982-8CEE-FF41-84C8-6CBDAA2DBF1D}" type="presOf" srcId="{EA82DBC5-CB14-BF48-B091-45685A8751F3}" destId="{8C0A1E18-6A4D-7641-8423-BB6B10A15D24}" srcOrd="0" destOrd="0" presId="urn:microsoft.com/office/officeart/2005/8/layout/hierarchy1"/>
    <dgm:cxn modelId="{1BA73285-6D05-5547-B12A-E2291DC94584}" type="presOf" srcId="{8C67A80D-327A-5B4A-9FFB-8D007851766B}" destId="{9C5D5E01-E72B-C74F-AE11-483656BCFA4E}" srcOrd="0" destOrd="0" presId="urn:microsoft.com/office/officeart/2005/8/layout/hierarchy1"/>
    <dgm:cxn modelId="{2105FF86-A147-BA4C-96C1-0F264DA7B4FB}" type="presOf" srcId="{B36A70AF-6EA0-424C-9FD7-106E47898D1A}" destId="{420EE72E-E07E-5846-9A85-0DA3B3F470C5}" srcOrd="0" destOrd="0" presId="urn:microsoft.com/office/officeart/2005/8/layout/hierarchy1"/>
    <dgm:cxn modelId="{F5F53A8C-3263-A745-9FF7-995058102B57}" srcId="{0E9399DC-DD17-804B-A759-21BF381122E7}" destId="{D25AE24D-9964-DE40-9980-B7F29436EE73}" srcOrd="1" destOrd="0" parTransId="{B59082EA-AA85-AC49-9F80-1E31FB221EDD}" sibTransId="{605F70B3-4FA6-8745-BBDB-5399D404E7DD}"/>
    <dgm:cxn modelId="{0187DD9B-2AC4-E741-952D-659B0A2B6E01}" type="presOf" srcId="{3D60ADDF-D412-074B-B799-B46D16519F1A}" destId="{41948087-C5A8-5F44-B176-50DCA0FE7AA8}" srcOrd="0" destOrd="0" presId="urn:microsoft.com/office/officeart/2005/8/layout/hierarchy1"/>
    <dgm:cxn modelId="{59D60FA0-6ED1-5649-8755-6B8B2BA25958}" type="presOf" srcId="{0E9399DC-DD17-804B-A759-21BF381122E7}" destId="{2D337129-6FE7-D04F-96CF-5035E402AD72}" srcOrd="0" destOrd="0" presId="urn:microsoft.com/office/officeart/2005/8/layout/hierarchy1"/>
    <dgm:cxn modelId="{190B01A7-75D7-484B-82AD-48762C52BA39}" srcId="{989F418F-3296-DF43-9CA9-7C5962F79602}" destId="{B36A70AF-6EA0-424C-9FD7-106E47898D1A}" srcOrd="0" destOrd="0" parTransId="{8C67A80D-327A-5B4A-9FFB-8D007851766B}" sibTransId="{9425156C-5635-0B47-BF62-1A65ADD46222}"/>
    <dgm:cxn modelId="{730F9CD0-B8DB-0248-B93D-C0CCC71AAB4F}" type="presOf" srcId="{DE314634-11E7-BE4A-B430-ADE39758C1E1}" destId="{C59D51BF-74CB-1C42-91E5-3E039A613338}" srcOrd="0" destOrd="0" presId="urn:microsoft.com/office/officeart/2005/8/layout/hierarchy1"/>
    <dgm:cxn modelId="{8E7045D6-0763-C74D-A109-BF6C379E580B}" type="presOf" srcId="{0A5CF710-2E1C-C245-A81D-AFCB300C84D0}" destId="{0165BA05-5DB3-2941-A423-A396ED3F6D8B}" srcOrd="0" destOrd="0" presId="urn:microsoft.com/office/officeart/2005/8/layout/hierarchy1"/>
    <dgm:cxn modelId="{DB52D0DE-1B35-D349-84D9-25B873D6BF99}" srcId="{B36A70AF-6EA0-424C-9FD7-106E47898D1A}" destId="{7792456E-05A7-3847-8C71-D4B5632FF6A3}" srcOrd="0" destOrd="0" parTransId="{EA82DBC5-CB14-BF48-B091-45685A8751F3}" sibTransId="{22996C4D-9083-1947-9CB3-05DC25DDB1DC}"/>
    <dgm:cxn modelId="{C3C3B0E2-43E4-F14C-90AF-95B2E2D9A8CC}" srcId="{989F418F-3296-DF43-9CA9-7C5962F79602}" destId="{2433C396-AF91-7E48-94AC-59F18688F283}" srcOrd="1" destOrd="0" parTransId="{59995C2C-9658-1C4E-9B9B-146AAF681F3C}" sibTransId="{AFC16FE2-F2DE-C54C-8568-79977E8A6F29}"/>
    <dgm:cxn modelId="{FC7558F3-31B2-1F4D-9687-B0B1E083AA6C}" type="presOf" srcId="{6DECA4C0-0BED-FC44-A32E-583B661D44CA}" destId="{D51BDB39-A742-9540-9666-79198532AF94}" srcOrd="0" destOrd="0" presId="urn:microsoft.com/office/officeart/2005/8/layout/hierarchy1"/>
    <dgm:cxn modelId="{015C91FC-DBE4-6849-AE13-D854C54F1EFC}" type="presOf" srcId="{59995C2C-9658-1C4E-9B9B-146AAF681F3C}" destId="{076E9C7A-4340-BB4B-8823-637F33429A32}" srcOrd="0" destOrd="0" presId="urn:microsoft.com/office/officeart/2005/8/layout/hierarchy1"/>
    <dgm:cxn modelId="{78798E7E-F1D2-DA4D-9207-39FFAC17474D}" type="presParOf" srcId="{D51BDB39-A742-9540-9666-79198532AF94}" destId="{4BA049FC-B797-9449-A3FE-E4B7D847BD5D}" srcOrd="0" destOrd="0" presId="urn:microsoft.com/office/officeart/2005/8/layout/hierarchy1"/>
    <dgm:cxn modelId="{D4FEAC60-399F-864B-908D-DA7363FD4FA2}" type="presParOf" srcId="{4BA049FC-B797-9449-A3FE-E4B7D847BD5D}" destId="{E03C3454-DBB1-A947-AF59-D9820D694648}" srcOrd="0" destOrd="0" presId="urn:microsoft.com/office/officeart/2005/8/layout/hierarchy1"/>
    <dgm:cxn modelId="{3AE22B5E-3AC1-BB4D-9BE6-C3C4CAECB44E}" type="presParOf" srcId="{E03C3454-DBB1-A947-AF59-D9820D694648}" destId="{86651418-825A-CD49-883D-DE0EAF94B1A7}" srcOrd="0" destOrd="0" presId="urn:microsoft.com/office/officeart/2005/8/layout/hierarchy1"/>
    <dgm:cxn modelId="{A9775C28-C307-F14E-9629-B2759185E47F}" type="presParOf" srcId="{E03C3454-DBB1-A947-AF59-D9820D694648}" destId="{2783E0A4-D1B0-0245-A80A-84610ABC5238}" srcOrd="1" destOrd="0" presId="urn:microsoft.com/office/officeart/2005/8/layout/hierarchy1"/>
    <dgm:cxn modelId="{9A650D4E-0220-D84D-A554-09787AE8D826}" type="presParOf" srcId="{4BA049FC-B797-9449-A3FE-E4B7D847BD5D}" destId="{28BA2103-797B-4140-B77D-40F88450391B}" srcOrd="1" destOrd="0" presId="urn:microsoft.com/office/officeart/2005/8/layout/hierarchy1"/>
    <dgm:cxn modelId="{1F3245AC-87C8-9A49-88E0-036C5173B904}" type="presParOf" srcId="{28BA2103-797B-4140-B77D-40F88450391B}" destId="{9C5D5E01-E72B-C74F-AE11-483656BCFA4E}" srcOrd="0" destOrd="0" presId="urn:microsoft.com/office/officeart/2005/8/layout/hierarchy1"/>
    <dgm:cxn modelId="{9CE388B5-ABB4-F741-8183-DB273E28A286}" type="presParOf" srcId="{28BA2103-797B-4140-B77D-40F88450391B}" destId="{87405CDD-F8FD-424B-984B-EB93C0821D01}" srcOrd="1" destOrd="0" presId="urn:microsoft.com/office/officeart/2005/8/layout/hierarchy1"/>
    <dgm:cxn modelId="{189A0B50-51DA-744E-B4B3-CD6BAB6E7469}" type="presParOf" srcId="{87405CDD-F8FD-424B-984B-EB93C0821D01}" destId="{E0F08E4F-1D18-6247-A681-8740925C5803}" srcOrd="0" destOrd="0" presId="urn:microsoft.com/office/officeart/2005/8/layout/hierarchy1"/>
    <dgm:cxn modelId="{91B41970-024D-B04D-A52D-1110CB09B1D5}" type="presParOf" srcId="{E0F08E4F-1D18-6247-A681-8740925C5803}" destId="{9E58613B-6CAB-2348-9D52-11C85443A749}" srcOrd="0" destOrd="0" presId="urn:microsoft.com/office/officeart/2005/8/layout/hierarchy1"/>
    <dgm:cxn modelId="{54F4677D-07B1-924F-9973-84449E53502C}" type="presParOf" srcId="{E0F08E4F-1D18-6247-A681-8740925C5803}" destId="{420EE72E-E07E-5846-9A85-0DA3B3F470C5}" srcOrd="1" destOrd="0" presId="urn:microsoft.com/office/officeart/2005/8/layout/hierarchy1"/>
    <dgm:cxn modelId="{82857B11-1E8F-9948-81D7-46667E80543E}" type="presParOf" srcId="{87405CDD-F8FD-424B-984B-EB93C0821D01}" destId="{27B882DF-1D45-FC40-A81D-57E362D48CAA}" srcOrd="1" destOrd="0" presId="urn:microsoft.com/office/officeart/2005/8/layout/hierarchy1"/>
    <dgm:cxn modelId="{BEFB6180-A513-9E4C-AD85-E7FCE0E19DA8}" type="presParOf" srcId="{27B882DF-1D45-FC40-A81D-57E362D48CAA}" destId="{8C0A1E18-6A4D-7641-8423-BB6B10A15D24}" srcOrd="0" destOrd="0" presId="urn:microsoft.com/office/officeart/2005/8/layout/hierarchy1"/>
    <dgm:cxn modelId="{40763397-F224-9143-9295-06C2978FCA49}" type="presParOf" srcId="{27B882DF-1D45-FC40-A81D-57E362D48CAA}" destId="{24D653CF-8E97-F941-92D0-3034CD175AF7}" srcOrd="1" destOrd="0" presId="urn:microsoft.com/office/officeart/2005/8/layout/hierarchy1"/>
    <dgm:cxn modelId="{20625B6D-3620-1F4F-AFA1-D318060688D5}" type="presParOf" srcId="{24D653CF-8E97-F941-92D0-3034CD175AF7}" destId="{047083C4-E87F-F245-8607-3CAD8154C271}" srcOrd="0" destOrd="0" presId="urn:microsoft.com/office/officeart/2005/8/layout/hierarchy1"/>
    <dgm:cxn modelId="{BFCCD75E-96F2-D74B-8BA6-A433E96DE000}" type="presParOf" srcId="{047083C4-E87F-F245-8607-3CAD8154C271}" destId="{738D292F-4024-A84E-957F-58204486E5D9}" srcOrd="0" destOrd="0" presId="urn:microsoft.com/office/officeart/2005/8/layout/hierarchy1"/>
    <dgm:cxn modelId="{0A0B0CD9-ACEF-FA42-9A27-05B74C400B21}" type="presParOf" srcId="{047083C4-E87F-F245-8607-3CAD8154C271}" destId="{12DE1137-1D56-4C48-AC19-04D8C1660EB3}" srcOrd="1" destOrd="0" presId="urn:microsoft.com/office/officeart/2005/8/layout/hierarchy1"/>
    <dgm:cxn modelId="{34448AFA-C138-BF4B-9A05-33A812A09E52}" type="presParOf" srcId="{24D653CF-8E97-F941-92D0-3034CD175AF7}" destId="{753FA608-0C0D-4A42-BBCE-70EDF930F506}" srcOrd="1" destOrd="0" presId="urn:microsoft.com/office/officeart/2005/8/layout/hierarchy1"/>
    <dgm:cxn modelId="{11E9308D-5153-E34D-9DB2-ACA7F303B6FD}" type="presParOf" srcId="{753FA608-0C0D-4A42-BBCE-70EDF930F506}" destId="{41948087-C5A8-5F44-B176-50DCA0FE7AA8}" srcOrd="0" destOrd="0" presId="urn:microsoft.com/office/officeart/2005/8/layout/hierarchy1"/>
    <dgm:cxn modelId="{FDA59861-D12C-0D4C-9782-7561371D3761}" type="presParOf" srcId="{753FA608-0C0D-4A42-BBCE-70EDF930F506}" destId="{ED63678B-1A01-2042-BCEA-D0B211400FE4}" srcOrd="1" destOrd="0" presId="urn:microsoft.com/office/officeart/2005/8/layout/hierarchy1"/>
    <dgm:cxn modelId="{F5C56926-EF4C-B64D-8675-3E267F1DAAA3}" type="presParOf" srcId="{ED63678B-1A01-2042-BCEA-D0B211400FE4}" destId="{4EADD3CC-7E48-9849-9C33-FD5D987818AB}" srcOrd="0" destOrd="0" presId="urn:microsoft.com/office/officeart/2005/8/layout/hierarchy1"/>
    <dgm:cxn modelId="{AD3533A7-EE61-DE4E-AC6F-92984C95C1F3}" type="presParOf" srcId="{4EADD3CC-7E48-9849-9C33-FD5D987818AB}" destId="{2E954420-E444-5046-AC35-867DDF2C4606}" srcOrd="0" destOrd="0" presId="urn:microsoft.com/office/officeart/2005/8/layout/hierarchy1"/>
    <dgm:cxn modelId="{6E96A587-BD54-1D44-B16D-8A55A51FDF1E}" type="presParOf" srcId="{4EADD3CC-7E48-9849-9C33-FD5D987818AB}" destId="{DE4AC453-8E4B-C54C-85F2-1D2AD06AF7C3}" srcOrd="1" destOrd="0" presId="urn:microsoft.com/office/officeart/2005/8/layout/hierarchy1"/>
    <dgm:cxn modelId="{A08D1344-6EF8-2D42-A3E9-F6318B21D82D}" type="presParOf" srcId="{ED63678B-1A01-2042-BCEA-D0B211400FE4}" destId="{A69FB57E-E8DD-CE46-BB10-36EEEDB1798B}" srcOrd="1" destOrd="0" presId="urn:microsoft.com/office/officeart/2005/8/layout/hierarchy1"/>
    <dgm:cxn modelId="{1749D4CE-70A5-4345-95FC-0DF188EEB027}" type="presParOf" srcId="{753FA608-0C0D-4A42-BBCE-70EDF930F506}" destId="{0165BA05-5DB3-2941-A423-A396ED3F6D8B}" srcOrd="2" destOrd="0" presId="urn:microsoft.com/office/officeart/2005/8/layout/hierarchy1"/>
    <dgm:cxn modelId="{F965DB3D-C79C-8C43-A738-AB4CF3F91D02}" type="presParOf" srcId="{753FA608-0C0D-4A42-BBCE-70EDF930F506}" destId="{F8A0F421-F321-4E4E-9245-03E67B55CFEF}" srcOrd="3" destOrd="0" presId="urn:microsoft.com/office/officeart/2005/8/layout/hierarchy1"/>
    <dgm:cxn modelId="{F3210188-AAAD-6247-BD90-61D63DF38A1C}" type="presParOf" srcId="{F8A0F421-F321-4E4E-9245-03E67B55CFEF}" destId="{5AC162BE-9DEE-2241-B5AC-7C9BDCA5C769}" srcOrd="0" destOrd="0" presId="urn:microsoft.com/office/officeart/2005/8/layout/hierarchy1"/>
    <dgm:cxn modelId="{9AE5513E-5F6B-864B-A621-6FC6FF3C065E}" type="presParOf" srcId="{5AC162BE-9DEE-2241-B5AC-7C9BDCA5C769}" destId="{B0DBF1BC-0CF2-2547-8ACC-9AFBD2A2D332}" srcOrd="0" destOrd="0" presId="urn:microsoft.com/office/officeart/2005/8/layout/hierarchy1"/>
    <dgm:cxn modelId="{E385679C-C010-C74B-B971-A6877DF3B209}" type="presParOf" srcId="{5AC162BE-9DEE-2241-B5AC-7C9BDCA5C769}" destId="{AE4B0840-15DC-BC42-8742-A6B5FBCD9FB4}" srcOrd="1" destOrd="0" presId="urn:microsoft.com/office/officeart/2005/8/layout/hierarchy1"/>
    <dgm:cxn modelId="{D4C100A8-1695-D345-8F3F-78781CB47ED4}" type="presParOf" srcId="{F8A0F421-F321-4E4E-9245-03E67B55CFEF}" destId="{F138F05B-5690-EE48-8767-E314EF006065}" srcOrd="1" destOrd="0" presId="urn:microsoft.com/office/officeart/2005/8/layout/hierarchy1"/>
    <dgm:cxn modelId="{CE384385-0A5C-644F-A045-2983BCCA2C70}" type="presParOf" srcId="{28BA2103-797B-4140-B77D-40F88450391B}" destId="{076E9C7A-4340-BB4B-8823-637F33429A32}" srcOrd="2" destOrd="0" presId="urn:microsoft.com/office/officeart/2005/8/layout/hierarchy1"/>
    <dgm:cxn modelId="{925D7406-AACB-D946-8416-229B015903FC}" type="presParOf" srcId="{28BA2103-797B-4140-B77D-40F88450391B}" destId="{AAA4B4AB-A9DD-D244-A25C-6C09C5999D31}" srcOrd="3" destOrd="0" presId="urn:microsoft.com/office/officeart/2005/8/layout/hierarchy1"/>
    <dgm:cxn modelId="{5F40BE14-9837-BE4C-83F5-888898CDA87F}" type="presParOf" srcId="{AAA4B4AB-A9DD-D244-A25C-6C09C5999D31}" destId="{56F060B5-E731-4943-A4E8-E84FA61C16BC}" srcOrd="0" destOrd="0" presId="urn:microsoft.com/office/officeart/2005/8/layout/hierarchy1"/>
    <dgm:cxn modelId="{9891591E-EAD5-994E-BE47-A57AF83FA52B}" type="presParOf" srcId="{56F060B5-E731-4943-A4E8-E84FA61C16BC}" destId="{2697F548-EE0E-A541-A40B-524B247D97B6}" srcOrd="0" destOrd="0" presId="urn:microsoft.com/office/officeart/2005/8/layout/hierarchy1"/>
    <dgm:cxn modelId="{D49357EC-25F0-4643-8F8A-84C1F572B62A}" type="presParOf" srcId="{56F060B5-E731-4943-A4E8-E84FA61C16BC}" destId="{D452E2CF-C39A-B642-8939-3C127A3CC8C5}" srcOrd="1" destOrd="0" presId="urn:microsoft.com/office/officeart/2005/8/layout/hierarchy1"/>
    <dgm:cxn modelId="{5F056AE1-D2DB-A84A-A82D-3543071F86FC}" type="presParOf" srcId="{AAA4B4AB-A9DD-D244-A25C-6C09C5999D31}" destId="{F345F969-425C-DD46-A86C-EE7B02E178D6}" srcOrd="1" destOrd="0" presId="urn:microsoft.com/office/officeart/2005/8/layout/hierarchy1"/>
    <dgm:cxn modelId="{EE0D48E8-5988-6C47-9A83-5781DC09BC1A}" type="presParOf" srcId="{F345F969-425C-DD46-A86C-EE7B02E178D6}" destId="{3A35357E-E3E0-3947-909C-19EA0CB3AF73}" srcOrd="0" destOrd="0" presId="urn:microsoft.com/office/officeart/2005/8/layout/hierarchy1"/>
    <dgm:cxn modelId="{684BB6A9-1F90-8D44-9C76-90F0081D5A4B}" type="presParOf" srcId="{F345F969-425C-DD46-A86C-EE7B02E178D6}" destId="{FCCEC0CC-9B05-3A4F-9614-B8F66A913FA3}" srcOrd="1" destOrd="0" presId="urn:microsoft.com/office/officeart/2005/8/layout/hierarchy1"/>
    <dgm:cxn modelId="{80F894ED-696C-5240-9131-105F31F7D5BB}" type="presParOf" srcId="{FCCEC0CC-9B05-3A4F-9614-B8F66A913FA3}" destId="{8FCAF6B1-9794-8940-B9A0-49CBEE0D1413}" srcOrd="0" destOrd="0" presId="urn:microsoft.com/office/officeart/2005/8/layout/hierarchy1"/>
    <dgm:cxn modelId="{042DA121-935F-D14C-A220-7FF897A18297}" type="presParOf" srcId="{8FCAF6B1-9794-8940-B9A0-49CBEE0D1413}" destId="{8462470D-B41E-0045-ACEC-816D5EE9C19C}" srcOrd="0" destOrd="0" presId="urn:microsoft.com/office/officeart/2005/8/layout/hierarchy1"/>
    <dgm:cxn modelId="{BA52BBA7-4436-3F41-9C58-3963CFA52C0E}" type="presParOf" srcId="{8FCAF6B1-9794-8940-B9A0-49CBEE0D1413}" destId="{2D337129-6FE7-D04F-96CF-5035E402AD72}" srcOrd="1" destOrd="0" presId="urn:microsoft.com/office/officeart/2005/8/layout/hierarchy1"/>
    <dgm:cxn modelId="{128C5F4C-FB2A-5347-9844-821BCB31380D}" type="presParOf" srcId="{FCCEC0CC-9B05-3A4F-9614-B8F66A913FA3}" destId="{6C465A22-F041-5F46-9D94-BE41DBF09E02}" srcOrd="1" destOrd="0" presId="urn:microsoft.com/office/officeart/2005/8/layout/hierarchy1"/>
    <dgm:cxn modelId="{A89FE87E-65D7-BC47-87A9-F72922215E95}" type="presParOf" srcId="{6C465A22-F041-5F46-9D94-BE41DBF09E02}" destId="{C59D51BF-74CB-1C42-91E5-3E039A613338}" srcOrd="0" destOrd="0" presId="urn:microsoft.com/office/officeart/2005/8/layout/hierarchy1"/>
    <dgm:cxn modelId="{5C2C1283-FF0E-E548-B15D-2F854B6DC991}" type="presParOf" srcId="{6C465A22-F041-5F46-9D94-BE41DBF09E02}" destId="{DE7B9F64-98AA-564A-8CC9-351FA5E8EB4A}" srcOrd="1" destOrd="0" presId="urn:microsoft.com/office/officeart/2005/8/layout/hierarchy1"/>
    <dgm:cxn modelId="{C44ACC38-7A5E-B145-8867-775284FC7A75}" type="presParOf" srcId="{DE7B9F64-98AA-564A-8CC9-351FA5E8EB4A}" destId="{42C95CCF-2331-C24D-963B-F926A0BA3589}" srcOrd="0" destOrd="0" presId="urn:microsoft.com/office/officeart/2005/8/layout/hierarchy1"/>
    <dgm:cxn modelId="{14095700-210B-434C-8100-6A8253E72C90}" type="presParOf" srcId="{42C95CCF-2331-C24D-963B-F926A0BA3589}" destId="{16A43957-03F4-9746-962F-853CC7131E98}" srcOrd="0" destOrd="0" presId="urn:microsoft.com/office/officeart/2005/8/layout/hierarchy1"/>
    <dgm:cxn modelId="{0760AACD-7FFB-7343-8957-006E98104CB1}" type="presParOf" srcId="{42C95CCF-2331-C24D-963B-F926A0BA3589}" destId="{1594CCA9-77D0-8549-B672-C21AC8CD0BEB}" srcOrd="1" destOrd="0" presId="urn:microsoft.com/office/officeart/2005/8/layout/hierarchy1"/>
    <dgm:cxn modelId="{946CDC33-BCD4-944C-8B2B-ACD3D08872CC}" type="presParOf" srcId="{DE7B9F64-98AA-564A-8CC9-351FA5E8EB4A}" destId="{D0E9D641-AE2B-884E-B389-739A318C59FC}" srcOrd="1" destOrd="0" presId="urn:microsoft.com/office/officeart/2005/8/layout/hierarchy1"/>
    <dgm:cxn modelId="{E7F2BBB7-0F67-C246-BF7C-98BC2466FFA9}" type="presParOf" srcId="{6C465A22-F041-5F46-9D94-BE41DBF09E02}" destId="{C40B36D4-24FD-7349-9DB0-09DC387B7183}" srcOrd="2" destOrd="0" presId="urn:microsoft.com/office/officeart/2005/8/layout/hierarchy1"/>
    <dgm:cxn modelId="{FA2886E7-4B71-6E4E-A908-F7CEE9188E90}" type="presParOf" srcId="{6C465A22-F041-5F46-9D94-BE41DBF09E02}" destId="{C725667C-C58D-D340-B0A5-B0DA7B8E78A9}" srcOrd="3" destOrd="0" presId="urn:microsoft.com/office/officeart/2005/8/layout/hierarchy1"/>
    <dgm:cxn modelId="{C114269D-70C9-AA4D-A4F1-3F9BE00CB663}" type="presParOf" srcId="{C725667C-C58D-D340-B0A5-B0DA7B8E78A9}" destId="{F1A044CB-BD6B-8A4F-8F55-532C8B66782A}" srcOrd="0" destOrd="0" presId="urn:microsoft.com/office/officeart/2005/8/layout/hierarchy1"/>
    <dgm:cxn modelId="{D2ED953C-0464-5A47-926A-EC7A2BFBBEDA}" type="presParOf" srcId="{F1A044CB-BD6B-8A4F-8F55-532C8B66782A}" destId="{88768767-8F8E-3443-A855-315C2BE5641B}" srcOrd="0" destOrd="0" presId="urn:microsoft.com/office/officeart/2005/8/layout/hierarchy1"/>
    <dgm:cxn modelId="{BAEB8158-A0B0-0A49-88B4-2A1D7AB8096E}" type="presParOf" srcId="{F1A044CB-BD6B-8A4F-8F55-532C8B66782A}" destId="{683422C8-7533-2049-B425-5E84B9284937}" srcOrd="1" destOrd="0" presId="urn:microsoft.com/office/officeart/2005/8/layout/hierarchy1"/>
    <dgm:cxn modelId="{C5384392-FBA8-AB45-9236-8401B5005A1E}" type="presParOf" srcId="{C725667C-C58D-D340-B0A5-B0DA7B8E78A9}" destId="{7B4D8EE3-448A-D943-B0FD-C790F6D174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1EDB8D-159A-784D-9713-325C1D3D7BB3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3D73E54-AD17-A04C-B840-650A8FDE0CE7}">
      <dgm:prSet phldrT="[Testo]"/>
      <dgm:spPr/>
      <dgm:t>
        <a:bodyPr/>
        <a:lstStyle/>
        <a:p>
          <a:r>
            <a:rPr lang="it-IT" dirty="0"/>
            <a:t>Separazione e divorzio</a:t>
          </a:r>
        </a:p>
      </dgm:t>
    </dgm:pt>
    <dgm:pt modelId="{0836F13C-B455-7140-96BB-C0A962F45867}" type="parTrans" cxnId="{2C0A97BD-4E11-C948-837E-1073607B2B09}">
      <dgm:prSet/>
      <dgm:spPr/>
      <dgm:t>
        <a:bodyPr/>
        <a:lstStyle/>
        <a:p>
          <a:endParaRPr lang="it-IT"/>
        </a:p>
      </dgm:t>
    </dgm:pt>
    <dgm:pt modelId="{A958A4A3-93D5-2B40-B5B2-E3A5D1B3766C}" type="sibTrans" cxnId="{2C0A97BD-4E11-C948-837E-1073607B2B09}">
      <dgm:prSet/>
      <dgm:spPr/>
      <dgm:t>
        <a:bodyPr/>
        <a:lstStyle/>
        <a:p>
          <a:endParaRPr lang="it-IT"/>
        </a:p>
      </dgm:t>
    </dgm:pt>
    <dgm:pt modelId="{193387AE-BE6F-FC4B-974F-CDCA6603A65C}">
      <dgm:prSet phldrT="[Testo]"/>
      <dgm:spPr/>
      <dgm:t>
        <a:bodyPr/>
        <a:lstStyle/>
        <a:p>
          <a:r>
            <a:rPr lang="it-IT" dirty="0"/>
            <a:t>Validità del matrimonio</a:t>
          </a:r>
        </a:p>
      </dgm:t>
    </dgm:pt>
    <dgm:pt modelId="{DA4765E9-5756-764B-A1E4-D995A61F127B}" type="parTrans" cxnId="{F3A0D221-8811-BC41-BBC8-2AE86B472C52}">
      <dgm:prSet/>
      <dgm:spPr/>
      <dgm:t>
        <a:bodyPr/>
        <a:lstStyle/>
        <a:p>
          <a:endParaRPr lang="it-IT"/>
        </a:p>
      </dgm:t>
    </dgm:pt>
    <dgm:pt modelId="{64993928-9EF2-F745-92F0-E22C895E8F3F}" type="sibTrans" cxnId="{F3A0D221-8811-BC41-BBC8-2AE86B472C52}">
      <dgm:prSet/>
      <dgm:spPr/>
      <dgm:t>
        <a:bodyPr/>
        <a:lstStyle/>
        <a:p>
          <a:endParaRPr lang="it-IT"/>
        </a:p>
      </dgm:t>
    </dgm:pt>
    <dgm:pt modelId="{FF3BA7F1-3D61-D34F-987A-AC29E75BF4F0}" type="pres">
      <dgm:prSet presAssocID="{2E1EDB8D-159A-784D-9713-325C1D3D7BB3}" presName="cycle" presStyleCnt="0">
        <dgm:presLayoutVars>
          <dgm:dir/>
          <dgm:resizeHandles val="exact"/>
        </dgm:presLayoutVars>
      </dgm:prSet>
      <dgm:spPr/>
    </dgm:pt>
    <dgm:pt modelId="{3D83F8AE-E7FE-BC4F-81A3-84F402806442}" type="pres">
      <dgm:prSet presAssocID="{23D73E54-AD17-A04C-B840-650A8FDE0CE7}" presName="dummy" presStyleCnt="0"/>
      <dgm:spPr/>
    </dgm:pt>
    <dgm:pt modelId="{D040BEB4-D209-8848-84AD-EC570345796D}" type="pres">
      <dgm:prSet presAssocID="{23D73E54-AD17-A04C-B840-650A8FDE0CE7}" presName="node" presStyleLbl="revTx" presStyleIdx="0" presStyleCnt="2">
        <dgm:presLayoutVars>
          <dgm:bulletEnabled val="1"/>
        </dgm:presLayoutVars>
      </dgm:prSet>
      <dgm:spPr/>
    </dgm:pt>
    <dgm:pt modelId="{45A1101D-F98B-A943-AE7F-8FC00B0823B9}" type="pres">
      <dgm:prSet presAssocID="{A958A4A3-93D5-2B40-B5B2-E3A5D1B3766C}" presName="sibTrans" presStyleLbl="node1" presStyleIdx="0" presStyleCnt="2"/>
      <dgm:spPr/>
    </dgm:pt>
    <dgm:pt modelId="{F1471B0B-9FD9-C044-8FF5-90E292A86B8F}" type="pres">
      <dgm:prSet presAssocID="{193387AE-BE6F-FC4B-974F-CDCA6603A65C}" presName="dummy" presStyleCnt="0"/>
      <dgm:spPr/>
    </dgm:pt>
    <dgm:pt modelId="{06166D2D-3D64-534D-AEF4-CAC00B92D396}" type="pres">
      <dgm:prSet presAssocID="{193387AE-BE6F-FC4B-974F-CDCA6603A65C}" presName="node" presStyleLbl="revTx" presStyleIdx="1" presStyleCnt="2">
        <dgm:presLayoutVars>
          <dgm:bulletEnabled val="1"/>
        </dgm:presLayoutVars>
      </dgm:prSet>
      <dgm:spPr/>
    </dgm:pt>
    <dgm:pt modelId="{A9817C50-0D42-2F49-B21A-DA33A1B7036C}" type="pres">
      <dgm:prSet presAssocID="{64993928-9EF2-F745-92F0-E22C895E8F3F}" presName="sibTrans" presStyleLbl="node1" presStyleIdx="1" presStyleCnt="2"/>
      <dgm:spPr/>
    </dgm:pt>
  </dgm:ptLst>
  <dgm:cxnLst>
    <dgm:cxn modelId="{D9C24002-44BE-6341-A0C8-E1568FA9857E}" type="presOf" srcId="{193387AE-BE6F-FC4B-974F-CDCA6603A65C}" destId="{06166D2D-3D64-534D-AEF4-CAC00B92D396}" srcOrd="0" destOrd="0" presId="urn:microsoft.com/office/officeart/2005/8/layout/cycle1"/>
    <dgm:cxn modelId="{F3A0D221-8811-BC41-BBC8-2AE86B472C52}" srcId="{2E1EDB8D-159A-784D-9713-325C1D3D7BB3}" destId="{193387AE-BE6F-FC4B-974F-CDCA6603A65C}" srcOrd="1" destOrd="0" parTransId="{DA4765E9-5756-764B-A1E4-D995A61F127B}" sibTransId="{64993928-9EF2-F745-92F0-E22C895E8F3F}"/>
    <dgm:cxn modelId="{990A9D42-EA79-7942-BB04-1EE7852DC242}" type="presOf" srcId="{A958A4A3-93D5-2B40-B5B2-E3A5D1B3766C}" destId="{45A1101D-F98B-A943-AE7F-8FC00B0823B9}" srcOrd="0" destOrd="0" presId="urn:microsoft.com/office/officeart/2005/8/layout/cycle1"/>
    <dgm:cxn modelId="{A1BFE663-812F-3C48-8F2C-E65BD4800AF6}" type="presOf" srcId="{23D73E54-AD17-A04C-B840-650A8FDE0CE7}" destId="{D040BEB4-D209-8848-84AD-EC570345796D}" srcOrd="0" destOrd="0" presId="urn:microsoft.com/office/officeart/2005/8/layout/cycle1"/>
    <dgm:cxn modelId="{F7BECEB4-D018-A346-BF53-9B727B952E20}" type="presOf" srcId="{64993928-9EF2-F745-92F0-E22C895E8F3F}" destId="{A9817C50-0D42-2F49-B21A-DA33A1B7036C}" srcOrd="0" destOrd="0" presId="urn:microsoft.com/office/officeart/2005/8/layout/cycle1"/>
    <dgm:cxn modelId="{B5FBE2BA-D8FE-1A44-B0F8-85B07877A977}" type="presOf" srcId="{2E1EDB8D-159A-784D-9713-325C1D3D7BB3}" destId="{FF3BA7F1-3D61-D34F-987A-AC29E75BF4F0}" srcOrd="0" destOrd="0" presId="urn:microsoft.com/office/officeart/2005/8/layout/cycle1"/>
    <dgm:cxn modelId="{2C0A97BD-4E11-C948-837E-1073607B2B09}" srcId="{2E1EDB8D-159A-784D-9713-325C1D3D7BB3}" destId="{23D73E54-AD17-A04C-B840-650A8FDE0CE7}" srcOrd="0" destOrd="0" parTransId="{0836F13C-B455-7140-96BB-C0A962F45867}" sibTransId="{A958A4A3-93D5-2B40-B5B2-E3A5D1B3766C}"/>
    <dgm:cxn modelId="{A1AB9707-36D9-0441-87A7-295AF783C6EB}" type="presParOf" srcId="{FF3BA7F1-3D61-D34F-987A-AC29E75BF4F0}" destId="{3D83F8AE-E7FE-BC4F-81A3-84F402806442}" srcOrd="0" destOrd="0" presId="urn:microsoft.com/office/officeart/2005/8/layout/cycle1"/>
    <dgm:cxn modelId="{6F234DE6-88E8-4E42-84F8-D1B866FAE329}" type="presParOf" srcId="{FF3BA7F1-3D61-D34F-987A-AC29E75BF4F0}" destId="{D040BEB4-D209-8848-84AD-EC570345796D}" srcOrd="1" destOrd="0" presId="urn:microsoft.com/office/officeart/2005/8/layout/cycle1"/>
    <dgm:cxn modelId="{5B06A18C-0067-4D47-ABD1-80C92CB6A90C}" type="presParOf" srcId="{FF3BA7F1-3D61-D34F-987A-AC29E75BF4F0}" destId="{45A1101D-F98B-A943-AE7F-8FC00B0823B9}" srcOrd="2" destOrd="0" presId="urn:microsoft.com/office/officeart/2005/8/layout/cycle1"/>
    <dgm:cxn modelId="{BB1ADB39-BBDF-604A-BEAE-4D4C19194EB1}" type="presParOf" srcId="{FF3BA7F1-3D61-D34F-987A-AC29E75BF4F0}" destId="{F1471B0B-9FD9-C044-8FF5-90E292A86B8F}" srcOrd="3" destOrd="0" presId="urn:microsoft.com/office/officeart/2005/8/layout/cycle1"/>
    <dgm:cxn modelId="{F0397799-B1F0-044B-AF59-BC9805AFEB28}" type="presParOf" srcId="{FF3BA7F1-3D61-D34F-987A-AC29E75BF4F0}" destId="{06166D2D-3D64-534D-AEF4-CAC00B92D396}" srcOrd="4" destOrd="0" presId="urn:microsoft.com/office/officeart/2005/8/layout/cycle1"/>
    <dgm:cxn modelId="{69A027AD-F008-8A4F-ADF6-9D54FB34E73E}" type="presParOf" srcId="{FF3BA7F1-3D61-D34F-987A-AC29E75BF4F0}" destId="{A9817C50-0D42-2F49-B21A-DA33A1B7036C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1812FA-2DF7-B041-B31B-A58427C0A4F2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A660058-8479-654B-8191-21FDF48350B6}">
      <dgm:prSet phldrT="[Testo]"/>
      <dgm:spPr/>
      <dgm:t>
        <a:bodyPr/>
        <a:lstStyle/>
        <a:p>
          <a:r>
            <a:rPr lang="it-IT" dirty="0"/>
            <a:t>Validità del matrimonio ai fini di separazione e divorzio</a:t>
          </a:r>
        </a:p>
      </dgm:t>
    </dgm:pt>
    <dgm:pt modelId="{530F174C-1C2D-9E4C-90F1-B8967BA0159C}" type="parTrans" cxnId="{2240EE7E-E580-754D-9117-9F61150CA72A}">
      <dgm:prSet/>
      <dgm:spPr/>
      <dgm:t>
        <a:bodyPr/>
        <a:lstStyle/>
        <a:p>
          <a:endParaRPr lang="it-IT"/>
        </a:p>
      </dgm:t>
    </dgm:pt>
    <dgm:pt modelId="{133C7103-9AAA-4D4F-928C-C6F8E6ADAB64}" type="sibTrans" cxnId="{2240EE7E-E580-754D-9117-9F61150CA72A}">
      <dgm:prSet/>
      <dgm:spPr/>
      <dgm:t>
        <a:bodyPr/>
        <a:lstStyle/>
        <a:p>
          <a:endParaRPr lang="it-IT"/>
        </a:p>
      </dgm:t>
    </dgm:pt>
    <dgm:pt modelId="{76C35361-892F-354A-93BC-915EC1DA7B93}">
      <dgm:prSet phldrT="[Testo]"/>
      <dgm:spPr/>
      <dgm:t>
        <a:bodyPr/>
        <a:lstStyle/>
        <a:p>
          <a:r>
            <a:rPr lang="it-IT" dirty="0" err="1"/>
            <a:t>Lex</a:t>
          </a:r>
          <a:r>
            <a:rPr lang="it-IT" dirty="0"/>
            <a:t> fori</a:t>
          </a:r>
        </a:p>
      </dgm:t>
    </dgm:pt>
    <dgm:pt modelId="{71628AD1-857D-F848-AE2D-B4C3865D3EE7}" type="parTrans" cxnId="{348202F3-413D-1545-9895-50DCD8F15A6E}">
      <dgm:prSet/>
      <dgm:spPr/>
      <dgm:t>
        <a:bodyPr/>
        <a:lstStyle/>
        <a:p>
          <a:endParaRPr lang="it-IT"/>
        </a:p>
      </dgm:t>
    </dgm:pt>
    <dgm:pt modelId="{E1F5B3D8-3FCB-674D-831E-7BB3E2AB4445}" type="sibTrans" cxnId="{348202F3-413D-1545-9895-50DCD8F15A6E}">
      <dgm:prSet/>
      <dgm:spPr/>
      <dgm:t>
        <a:bodyPr/>
        <a:lstStyle/>
        <a:p>
          <a:endParaRPr lang="it-IT"/>
        </a:p>
      </dgm:t>
    </dgm:pt>
    <dgm:pt modelId="{64EEE89A-BD8F-7F49-A348-F95E2E372C0A}">
      <dgm:prSet phldrT="[Testo]"/>
      <dgm:spPr/>
      <dgm:t>
        <a:bodyPr/>
        <a:lstStyle/>
        <a:p>
          <a:r>
            <a:rPr lang="it-IT" dirty="0"/>
            <a:t>Se invalido non si pronuncia separazione e divorzio</a:t>
          </a:r>
        </a:p>
      </dgm:t>
    </dgm:pt>
    <dgm:pt modelId="{CDE4E00D-C5C6-8C40-BF2D-0BA757F2D07C}" type="parTrans" cxnId="{49BA40B3-61DF-F045-810D-97131F8BA548}">
      <dgm:prSet/>
      <dgm:spPr/>
      <dgm:t>
        <a:bodyPr/>
        <a:lstStyle/>
        <a:p>
          <a:endParaRPr lang="it-IT"/>
        </a:p>
      </dgm:t>
    </dgm:pt>
    <dgm:pt modelId="{D48797FF-F29C-1949-AEFA-C416AFA5ADDF}" type="sibTrans" cxnId="{49BA40B3-61DF-F045-810D-97131F8BA548}">
      <dgm:prSet/>
      <dgm:spPr/>
      <dgm:t>
        <a:bodyPr/>
        <a:lstStyle/>
        <a:p>
          <a:endParaRPr lang="it-IT"/>
        </a:p>
      </dgm:t>
    </dgm:pt>
    <dgm:pt modelId="{9F1F3D8D-6B12-5646-A8B1-5779F9689859}">
      <dgm:prSet phldrT="[Testo]"/>
      <dgm:spPr>
        <a:solidFill>
          <a:srgbClr val="FF0000"/>
        </a:solidFill>
      </dgm:spPr>
      <dgm:t>
        <a:bodyPr/>
        <a:lstStyle/>
        <a:p>
          <a:r>
            <a:rPr lang="it-IT" dirty="0"/>
            <a:t>Validità del matrimonio ai fini di separazione e divorzio</a:t>
          </a:r>
        </a:p>
      </dgm:t>
    </dgm:pt>
    <dgm:pt modelId="{16A08A14-80AC-5D49-88B5-25756E4DC002}" type="parTrans" cxnId="{F9E3F6C1-7561-444D-BED7-7DB980412EA1}">
      <dgm:prSet/>
      <dgm:spPr/>
      <dgm:t>
        <a:bodyPr/>
        <a:lstStyle/>
        <a:p>
          <a:endParaRPr lang="it-IT"/>
        </a:p>
      </dgm:t>
    </dgm:pt>
    <dgm:pt modelId="{B831D0C0-D5CF-6946-9DED-22FE1D984A64}" type="sibTrans" cxnId="{F9E3F6C1-7561-444D-BED7-7DB980412EA1}">
      <dgm:prSet/>
      <dgm:spPr/>
      <dgm:t>
        <a:bodyPr/>
        <a:lstStyle/>
        <a:p>
          <a:endParaRPr lang="it-IT"/>
        </a:p>
      </dgm:t>
    </dgm:pt>
    <dgm:pt modelId="{372EB9A2-2FAE-6741-8231-E8EB84F4FE02}">
      <dgm:prSet phldrT="[Testo]"/>
      <dgm:spPr>
        <a:ln>
          <a:solidFill>
            <a:srgbClr val="FF0000"/>
          </a:solidFill>
        </a:ln>
      </dgm:spPr>
      <dgm:t>
        <a:bodyPr/>
        <a:lstStyle/>
        <a:p>
          <a:r>
            <a:rPr lang="it-IT" dirty="0"/>
            <a:t>Legge regolatrice di separazione e divorzio</a:t>
          </a:r>
        </a:p>
      </dgm:t>
    </dgm:pt>
    <dgm:pt modelId="{2E45458B-83F3-2D43-8DB4-74DFF252ADB2}" type="parTrans" cxnId="{F508FE58-18F1-0B43-806B-02F27A008831}">
      <dgm:prSet/>
      <dgm:spPr/>
      <dgm:t>
        <a:bodyPr/>
        <a:lstStyle/>
        <a:p>
          <a:endParaRPr lang="it-IT"/>
        </a:p>
      </dgm:t>
    </dgm:pt>
    <dgm:pt modelId="{75FB881D-49FE-794D-8F77-4DEE5288DE2F}" type="sibTrans" cxnId="{F508FE58-18F1-0B43-806B-02F27A008831}">
      <dgm:prSet/>
      <dgm:spPr/>
      <dgm:t>
        <a:bodyPr/>
        <a:lstStyle/>
        <a:p>
          <a:endParaRPr lang="it-IT"/>
        </a:p>
      </dgm:t>
    </dgm:pt>
    <dgm:pt modelId="{B3D6B413-623A-E444-AC43-5EED30133036}">
      <dgm:prSet phldrT="[Testo]"/>
      <dgm:spPr>
        <a:ln>
          <a:solidFill>
            <a:srgbClr val="FF0000"/>
          </a:solidFill>
        </a:ln>
      </dgm:spPr>
      <dgm:t>
        <a:bodyPr/>
        <a:lstStyle/>
        <a:p>
          <a:r>
            <a:rPr lang="it-IT" dirty="0"/>
            <a:t>Inutile attività processuale in sede di separazione e divorzio</a:t>
          </a:r>
        </a:p>
      </dgm:t>
    </dgm:pt>
    <dgm:pt modelId="{9475CEC2-1969-A54C-B1FA-46777D945C8A}" type="parTrans" cxnId="{58A9128C-D78B-CF43-8D57-0AF8B797F1EA}">
      <dgm:prSet/>
      <dgm:spPr/>
      <dgm:t>
        <a:bodyPr/>
        <a:lstStyle/>
        <a:p>
          <a:endParaRPr lang="it-IT"/>
        </a:p>
      </dgm:t>
    </dgm:pt>
    <dgm:pt modelId="{A80A5D75-05DD-104B-A633-41FE7DD9CC22}" type="sibTrans" cxnId="{58A9128C-D78B-CF43-8D57-0AF8B797F1EA}">
      <dgm:prSet/>
      <dgm:spPr/>
      <dgm:t>
        <a:bodyPr/>
        <a:lstStyle/>
        <a:p>
          <a:endParaRPr lang="it-IT"/>
        </a:p>
      </dgm:t>
    </dgm:pt>
    <dgm:pt modelId="{1381C88D-E454-8E41-8847-8A889DCBACAD}" type="pres">
      <dgm:prSet presAssocID="{D31812FA-2DF7-B041-B31B-A58427C0A4F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B6DAF4-224D-E149-8D6A-352555478E08}" type="pres">
      <dgm:prSet presAssocID="{AA660058-8479-654B-8191-21FDF48350B6}" presName="root" presStyleCnt="0"/>
      <dgm:spPr/>
    </dgm:pt>
    <dgm:pt modelId="{281742BE-F0F9-AD43-A268-9366CBBC92BE}" type="pres">
      <dgm:prSet presAssocID="{AA660058-8479-654B-8191-21FDF48350B6}" presName="rootComposite" presStyleCnt="0"/>
      <dgm:spPr/>
    </dgm:pt>
    <dgm:pt modelId="{4D2453A1-DA34-2243-9ABD-E9DE2728A0F0}" type="pres">
      <dgm:prSet presAssocID="{AA660058-8479-654B-8191-21FDF48350B6}" presName="rootText" presStyleLbl="node1" presStyleIdx="0" presStyleCnt="2"/>
      <dgm:spPr/>
    </dgm:pt>
    <dgm:pt modelId="{9662CF95-2AEA-1E43-B2A9-BD3861A06556}" type="pres">
      <dgm:prSet presAssocID="{AA660058-8479-654B-8191-21FDF48350B6}" presName="rootConnector" presStyleLbl="node1" presStyleIdx="0" presStyleCnt="2"/>
      <dgm:spPr/>
    </dgm:pt>
    <dgm:pt modelId="{DEB7C95D-7884-8B4D-BF66-E87C1B367B45}" type="pres">
      <dgm:prSet presAssocID="{AA660058-8479-654B-8191-21FDF48350B6}" presName="childShape" presStyleCnt="0"/>
      <dgm:spPr/>
    </dgm:pt>
    <dgm:pt modelId="{16857498-EBFD-FE49-B3AD-AF9ADBFF7A36}" type="pres">
      <dgm:prSet presAssocID="{71628AD1-857D-F848-AE2D-B4C3865D3EE7}" presName="Name13" presStyleLbl="parChTrans1D2" presStyleIdx="0" presStyleCnt="4"/>
      <dgm:spPr/>
    </dgm:pt>
    <dgm:pt modelId="{28DC84F8-62C5-7647-B719-E3954B8D3FFE}" type="pres">
      <dgm:prSet presAssocID="{76C35361-892F-354A-93BC-915EC1DA7B93}" presName="childText" presStyleLbl="bgAcc1" presStyleIdx="0" presStyleCnt="4">
        <dgm:presLayoutVars>
          <dgm:bulletEnabled val="1"/>
        </dgm:presLayoutVars>
      </dgm:prSet>
      <dgm:spPr/>
    </dgm:pt>
    <dgm:pt modelId="{10064D23-6130-1641-ACE8-3447AE57B0C3}" type="pres">
      <dgm:prSet presAssocID="{CDE4E00D-C5C6-8C40-BF2D-0BA757F2D07C}" presName="Name13" presStyleLbl="parChTrans1D2" presStyleIdx="1" presStyleCnt="4"/>
      <dgm:spPr/>
    </dgm:pt>
    <dgm:pt modelId="{44B96D3F-9937-CF4A-9610-E8EE086E8AC1}" type="pres">
      <dgm:prSet presAssocID="{64EEE89A-BD8F-7F49-A348-F95E2E372C0A}" presName="childText" presStyleLbl="bgAcc1" presStyleIdx="1" presStyleCnt="4">
        <dgm:presLayoutVars>
          <dgm:bulletEnabled val="1"/>
        </dgm:presLayoutVars>
      </dgm:prSet>
      <dgm:spPr/>
    </dgm:pt>
    <dgm:pt modelId="{6E022B40-5CBF-034B-A537-30C9428B2220}" type="pres">
      <dgm:prSet presAssocID="{9F1F3D8D-6B12-5646-A8B1-5779F9689859}" presName="root" presStyleCnt="0"/>
      <dgm:spPr/>
    </dgm:pt>
    <dgm:pt modelId="{A08D4E02-B5C2-0842-9A17-520DB3B24AC2}" type="pres">
      <dgm:prSet presAssocID="{9F1F3D8D-6B12-5646-A8B1-5779F9689859}" presName="rootComposite" presStyleCnt="0"/>
      <dgm:spPr/>
    </dgm:pt>
    <dgm:pt modelId="{3D10FAA6-328C-CC4E-B3CB-49A67ACACDE8}" type="pres">
      <dgm:prSet presAssocID="{9F1F3D8D-6B12-5646-A8B1-5779F9689859}" presName="rootText" presStyleLbl="node1" presStyleIdx="1" presStyleCnt="2"/>
      <dgm:spPr/>
    </dgm:pt>
    <dgm:pt modelId="{0E042BF1-CC74-6049-A1ED-0292E3D8B25D}" type="pres">
      <dgm:prSet presAssocID="{9F1F3D8D-6B12-5646-A8B1-5779F9689859}" presName="rootConnector" presStyleLbl="node1" presStyleIdx="1" presStyleCnt="2"/>
      <dgm:spPr/>
    </dgm:pt>
    <dgm:pt modelId="{268A79E0-57E1-CB42-BC50-349DE6F47FC8}" type="pres">
      <dgm:prSet presAssocID="{9F1F3D8D-6B12-5646-A8B1-5779F9689859}" presName="childShape" presStyleCnt="0"/>
      <dgm:spPr/>
    </dgm:pt>
    <dgm:pt modelId="{448A7BCB-BD95-E141-9188-B7F9D7AA3B24}" type="pres">
      <dgm:prSet presAssocID="{2E45458B-83F3-2D43-8DB4-74DFF252ADB2}" presName="Name13" presStyleLbl="parChTrans1D2" presStyleIdx="2" presStyleCnt="4"/>
      <dgm:spPr/>
    </dgm:pt>
    <dgm:pt modelId="{1FB60869-3360-9C4E-845F-214C46D351BB}" type="pres">
      <dgm:prSet presAssocID="{372EB9A2-2FAE-6741-8231-E8EB84F4FE02}" presName="childText" presStyleLbl="bgAcc1" presStyleIdx="2" presStyleCnt="4">
        <dgm:presLayoutVars>
          <dgm:bulletEnabled val="1"/>
        </dgm:presLayoutVars>
      </dgm:prSet>
      <dgm:spPr/>
    </dgm:pt>
    <dgm:pt modelId="{708B30C4-AF18-4146-BFA2-3F5FC2B0011E}" type="pres">
      <dgm:prSet presAssocID="{9475CEC2-1969-A54C-B1FA-46777D945C8A}" presName="Name13" presStyleLbl="parChTrans1D2" presStyleIdx="3" presStyleCnt="4"/>
      <dgm:spPr/>
    </dgm:pt>
    <dgm:pt modelId="{C0A4DA25-5A8A-3D42-817D-6E72A51D4D03}" type="pres">
      <dgm:prSet presAssocID="{B3D6B413-623A-E444-AC43-5EED30133036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17179404-92E2-374E-A9E3-75C078C77230}" type="presOf" srcId="{B3D6B413-623A-E444-AC43-5EED30133036}" destId="{C0A4DA25-5A8A-3D42-817D-6E72A51D4D03}" srcOrd="0" destOrd="0" presId="urn:microsoft.com/office/officeart/2005/8/layout/hierarchy3"/>
    <dgm:cxn modelId="{CA87F907-7FE4-8A4A-89A3-3B9A66CF4657}" type="presOf" srcId="{372EB9A2-2FAE-6741-8231-E8EB84F4FE02}" destId="{1FB60869-3360-9C4E-845F-214C46D351BB}" srcOrd="0" destOrd="0" presId="urn:microsoft.com/office/officeart/2005/8/layout/hierarchy3"/>
    <dgm:cxn modelId="{71C0D712-9A0E-714E-9EEE-3677A806CE78}" type="presOf" srcId="{71628AD1-857D-F848-AE2D-B4C3865D3EE7}" destId="{16857498-EBFD-FE49-B3AD-AF9ADBFF7A36}" srcOrd="0" destOrd="0" presId="urn:microsoft.com/office/officeart/2005/8/layout/hierarchy3"/>
    <dgm:cxn modelId="{755CCC18-B6FC-6C4D-A30E-49A14AACC5FB}" type="presOf" srcId="{9F1F3D8D-6B12-5646-A8B1-5779F9689859}" destId="{0E042BF1-CC74-6049-A1ED-0292E3D8B25D}" srcOrd="1" destOrd="0" presId="urn:microsoft.com/office/officeart/2005/8/layout/hierarchy3"/>
    <dgm:cxn modelId="{02924A40-3A47-B947-8295-6B1F26F1C6E8}" type="presOf" srcId="{9F1F3D8D-6B12-5646-A8B1-5779F9689859}" destId="{3D10FAA6-328C-CC4E-B3CB-49A67ACACDE8}" srcOrd="0" destOrd="0" presId="urn:microsoft.com/office/officeart/2005/8/layout/hierarchy3"/>
    <dgm:cxn modelId="{E8A1D24B-C7A3-0C40-A22A-BA65E7706AA9}" type="presOf" srcId="{76C35361-892F-354A-93BC-915EC1DA7B93}" destId="{28DC84F8-62C5-7647-B719-E3954B8D3FFE}" srcOrd="0" destOrd="0" presId="urn:microsoft.com/office/officeart/2005/8/layout/hierarchy3"/>
    <dgm:cxn modelId="{F508FE58-18F1-0B43-806B-02F27A008831}" srcId="{9F1F3D8D-6B12-5646-A8B1-5779F9689859}" destId="{372EB9A2-2FAE-6741-8231-E8EB84F4FE02}" srcOrd="0" destOrd="0" parTransId="{2E45458B-83F3-2D43-8DB4-74DFF252ADB2}" sibTransId="{75FB881D-49FE-794D-8F77-4DEE5288DE2F}"/>
    <dgm:cxn modelId="{AEE7976A-2F50-5A4E-B29E-F9D95C6EF307}" type="presOf" srcId="{CDE4E00D-C5C6-8C40-BF2D-0BA757F2D07C}" destId="{10064D23-6130-1641-ACE8-3447AE57B0C3}" srcOrd="0" destOrd="0" presId="urn:microsoft.com/office/officeart/2005/8/layout/hierarchy3"/>
    <dgm:cxn modelId="{62536A72-CBEF-1C4A-A93E-A8422D29E1A4}" type="presOf" srcId="{AA660058-8479-654B-8191-21FDF48350B6}" destId="{9662CF95-2AEA-1E43-B2A9-BD3861A06556}" srcOrd="1" destOrd="0" presId="urn:microsoft.com/office/officeart/2005/8/layout/hierarchy3"/>
    <dgm:cxn modelId="{B31ACF75-16B8-B34A-9164-5F4140F2FDD7}" type="presOf" srcId="{AA660058-8479-654B-8191-21FDF48350B6}" destId="{4D2453A1-DA34-2243-9ABD-E9DE2728A0F0}" srcOrd="0" destOrd="0" presId="urn:microsoft.com/office/officeart/2005/8/layout/hierarchy3"/>
    <dgm:cxn modelId="{2240EE7E-E580-754D-9117-9F61150CA72A}" srcId="{D31812FA-2DF7-B041-B31B-A58427C0A4F2}" destId="{AA660058-8479-654B-8191-21FDF48350B6}" srcOrd="0" destOrd="0" parTransId="{530F174C-1C2D-9E4C-90F1-B8967BA0159C}" sibTransId="{133C7103-9AAA-4D4F-928C-C6F8E6ADAB64}"/>
    <dgm:cxn modelId="{58A9128C-D78B-CF43-8D57-0AF8B797F1EA}" srcId="{9F1F3D8D-6B12-5646-A8B1-5779F9689859}" destId="{B3D6B413-623A-E444-AC43-5EED30133036}" srcOrd="1" destOrd="0" parTransId="{9475CEC2-1969-A54C-B1FA-46777D945C8A}" sibTransId="{A80A5D75-05DD-104B-A633-41FE7DD9CC22}"/>
    <dgm:cxn modelId="{E6B58B96-B298-044F-8358-682DF63DD4C3}" type="presOf" srcId="{9475CEC2-1969-A54C-B1FA-46777D945C8A}" destId="{708B30C4-AF18-4146-BFA2-3F5FC2B0011E}" srcOrd="0" destOrd="0" presId="urn:microsoft.com/office/officeart/2005/8/layout/hierarchy3"/>
    <dgm:cxn modelId="{23F182A6-842E-E84C-96E7-137DB79738F6}" type="presOf" srcId="{2E45458B-83F3-2D43-8DB4-74DFF252ADB2}" destId="{448A7BCB-BD95-E141-9188-B7F9D7AA3B24}" srcOrd="0" destOrd="0" presId="urn:microsoft.com/office/officeart/2005/8/layout/hierarchy3"/>
    <dgm:cxn modelId="{49BA40B3-61DF-F045-810D-97131F8BA548}" srcId="{AA660058-8479-654B-8191-21FDF48350B6}" destId="{64EEE89A-BD8F-7F49-A348-F95E2E372C0A}" srcOrd="1" destOrd="0" parTransId="{CDE4E00D-C5C6-8C40-BF2D-0BA757F2D07C}" sibTransId="{D48797FF-F29C-1949-AEFA-C416AFA5ADDF}"/>
    <dgm:cxn modelId="{0CC6ABBF-6BCE-0143-9708-A653BDF9A100}" type="presOf" srcId="{D31812FA-2DF7-B041-B31B-A58427C0A4F2}" destId="{1381C88D-E454-8E41-8847-8A889DCBACAD}" srcOrd="0" destOrd="0" presId="urn:microsoft.com/office/officeart/2005/8/layout/hierarchy3"/>
    <dgm:cxn modelId="{F9E3F6C1-7561-444D-BED7-7DB980412EA1}" srcId="{D31812FA-2DF7-B041-B31B-A58427C0A4F2}" destId="{9F1F3D8D-6B12-5646-A8B1-5779F9689859}" srcOrd="1" destOrd="0" parTransId="{16A08A14-80AC-5D49-88B5-25756E4DC002}" sibTransId="{B831D0C0-D5CF-6946-9DED-22FE1D984A64}"/>
    <dgm:cxn modelId="{348202F3-413D-1545-9895-50DCD8F15A6E}" srcId="{AA660058-8479-654B-8191-21FDF48350B6}" destId="{76C35361-892F-354A-93BC-915EC1DA7B93}" srcOrd="0" destOrd="0" parTransId="{71628AD1-857D-F848-AE2D-B4C3865D3EE7}" sibTransId="{E1F5B3D8-3FCB-674D-831E-7BB3E2AB4445}"/>
    <dgm:cxn modelId="{4F3DC2F4-2652-714F-9BE5-0D9FC23EA509}" type="presOf" srcId="{64EEE89A-BD8F-7F49-A348-F95E2E372C0A}" destId="{44B96D3F-9937-CF4A-9610-E8EE086E8AC1}" srcOrd="0" destOrd="0" presId="urn:microsoft.com/office/officeart/2005/8/layout/hierarchy3"/>
    <dgm:cxn modelId="{33E1CFCD-4E18-B54B-B682-29A76F400CC5}" type="presParOf" srcId="{1381C88D-E454-8E41-8847-8A889DCBACAD}" destId="{A1B6DAF4-224D-E149-8D6A-352555478E08}" srcOrd="0" destOrd="0" presId="urn:microsoft.com/office/officeart/2005/8/layout/hierarchy3"/>
    <dgm:cxn modelId="{B9FF4B7D-DF0C-9648-B944-2DEB0B0D48A0}" type="presParOf" srcId="{A1B6DAF4-224D-E149-8D6A-352555478E08}" destId="{281742BE-F0F9-AD43-A268-9366CBBC92BE}" srcOrd="0" destOrd="0" presId="urn:microsoft.com/office/officeart/2005/8/layout/hierarchy3"/>
    <dgm:cxn modelId="{A5CAD9DB-5F96-BE4A-B3EB-89F5207442CF}" type="presParOf" srcId="{281742BE-F0F9-AD43-A268-9366CBBC92BE}" destId="{4D2453A1-DA34-2243-9ABD-E9DE2728A0F0}" srcOrd="0" destOrd="0" presId="urn:microsoft.com/office/officeart/2005/8/layout/hierarchy3"/>
    <dgm:cxn modelId="{AF060F70-5105-0D4B-A6A6-547420026B20}" type="presParOf" srcId="{281742BE-F0F9-AD43-A268-9366CBBC92BE}" destId="{9662CF95-2AEA-1E43-B2A9-BD3861A06556}" srcOrd="1" destOrd="0" presId="urn:microsoft.com/office/officeart/2005/8/layout/hierarchy3"/>
    <dgm:cxn modelId="{8F12C32C-4DF5-A64E-A7F0-817A2107761E}" type="presParOf" srcId="{A1B6DAF4-224D-E149-8D6A-352555478E08}" destId="{DEB7C95D-7884-8B4D-BF66-E87C1B367B45}" srcOrd="1" destOrd="0" presId="urn:microsoft.com/office/officeart/2005/8/layout/hierarchy3"/>
    <dgm:cxn modelId="{91741477-97EE-1240-B233-8889EF444749}" type="presParOf" srcId="{DEB7C95D-7884-8B4D-BF66-E87C1B367B45}" destId="{16857498-EBFD-FE49-B3AD-AF9ADBFF7A36}" srcOrd="0" destOrd="0" presId="urn:microsoft.com/office/officeart/2005/8/layout/hierarchy3"/>
    <dgm:cxn modelId="{ED42EE60-455D-854E-965F-D50A75CFCA52}" type="presParOf" srcId="{DEB7C95D-7884-8B4D-BF66-E87C1B367B45}" destId="{28DC84F8-62C5-7647-B719-E3954B8D3FFE}" srcOrd="1" destOrd="0" presId="urn:microsoft.com/office/officeart/2005/8/layout/hierarchy3"/>
    <dgm:cxn modelId="{67036551-7C5A-5745-AC56-B3E444213B6C}" type="presParOf" srcId="{DEB7C95D-7884-8B4D-BF66-E87C1B367B45}" destId="{10064D23-6130-1641-ACE8-3447AE57B0C3}" srcOrd="2" destOrd="0" presId="urn:microsoft.com/office/officeart/2005/8/layout/hierarchy3"/>
    <dgm:cxn modelId="{B865C4CF-7D04-584F-86F7-B62696E0A03E}" type="presParOf" srcId="{DEB7C95D-7884-8B4D-BF66-E87C1B367B45}" destId="{44B96D3F-9937-CF4A-9610-E8EE086E8AC1}" srcOrd="3" destOrd="0" presId="urn:microsoft.com/office/officeart/2005/8/layout/hierarchy3"/>
    <dgm:cxn modelId="{9AD53B8A-80C3-FA49-B449-D96CCA7173F8}" type="presParOf" srcId="{1381C88D-E454-8E41-8847-8A889DCBACAD}" destId="{6E022B40-5CBF-034B-A537-30C9428B2220}" srcOrd="1" destOrd="0" presId="urn:microsoft.com/office/officeart/2005/8/layout/hierarchy3"/>
    <dgm:cxn modelId="{CBF6ADE2-CF40-0C4C-8D3F-2C60E3E94B39}" type="presParOf" srcId="{6E022B40-5CBF-034B-A537-30C9428B2220}" destId="{A08D4E02-B5C2-0842-9A17-520DB3B24AC2}" srcOrd="0" destOrd="0" presId="urn:microsoft.com/office/officeart/2005/8/layout/hierarchy3"/>
    <dgm:cxn modelId="{E8E5EDB1-8AA6-7841-A280-EECD236A1C9D}" type="presParOf" srcId="{A08D4E02-B5C2-0842-9A17-520DB3B24AC2}" destId="{3D10FAA6-328C-CC4E-B3CB-49A67ACACDE8}" srcOrd="0" destOrd="0" presId="urn:microsoft.com/office/officeart/2005/8/layout/hierarchy3"/>
    <dgm:cxn modelId="{25712045-C10C-B943-9711-3E0CD8FE5B7A}" type="presParOf" srcId="{A08D4E02-B5C2-0842-9A17-520DB3B24AC2}" destId="{0E042BF1-CC74-6049-A1ED-0292E3D8B25D}" srcOrd="1" destOrd="0" presId="urn:microsoft.com/office/officeart/2005/8/layout/hierarchy3"/>
    <dgm:cxn modelId="{F045C577-F71C-4246-8AC2-CD32DC004780}" type="presParOf" srcId="{6E022B40-5CBF-034B-A537-30C9428B2220}" destId="{268A79E0-57E1-CB42-BC50-349DE6F47FC8}" srcOrd="1" destOrd="0" presId="urn:microsoft.com/office/officeart/2005/8/layout/hierarchy3"/>
    <dgm:cxn modelId="{C3D75B1C-07BF-B64D-92EC-0B3D3588551F}" type="presParOf" srcId="{268A79E0-57E1-CB42-BC50-349DE6F47FC8}" destId="{448A7BCB-BD95-E141-9188-B7F9D7AA3B24}" srcOrd="0" destOrd="0" presId="urn:microsoft.com/office/officeart/2005/8/layout/hierarchy3"/>
    <dgm:cxn modelId="{900B776E-717D-164D-AA2A-3B6D8C5AD063}" type="presParOf" srcId="{268A79E0-57E1-CB42-BC50-349DE6F47FC8}" destId="{1FB60869-3360-9C4E-845F-214C46D351BB}" srcOrd="1" destOrd="0" presId="urn:microsoft.com/office/officeart/2005/8/layout/hierarchy3"/>
    <dgm:cxn modelId="{02062D6B-3CFD-6143-B198-A3AAC9A27C49}" type="presParOf" srcId="{268A79E0-57E1-CB42-BC50-349DE6F47FC8}" destId="{708B30C4-AF18-4146-BFA2-3F5FC2B0011E}" srcOrd="2" destOrd="0" presId="urn:microsoft.com/office/officeart/2005/8/layout/hierarchy3"/>
    <dgm:cxn modelId="{1E6B81CC-5002-624F-A91A-9308274F52E3}" type="presParOf" srcId="{268A79E0-57E1-CB42-BC50-349DE6F47FC8}" destId="{C0A4DA25-5A8A-3D42-817D-6E72A51D4D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DCAE7-9296-A64F-9219-CFAB7CDC0CB3}">
      <dsp:nvSpPr>
        <dsp:cNvPr id="0" name=""/>
        <dsp:cNvSpPr/>
      </dsp:nvSpPr>
      <dsp:spPr>
        <a:xfrm>
          <a:off x="2079583" y="1274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ESTENSIONI</a:t>
          </a:r>
        </a:p>
      </dsp:txBody>
      <dsp:txXfrm>
        <a:off x="2102328" y="24019"/>
        <a:ext cx="1507648" cy="731079"/>
      </dsp:txXfrm>
    </dsp:sp>
    <dsp:sp modelId="{E40ED290-7B86-154A-BC31-7DA5CB412A58}">
      <dsp:nvSpPr>
        <dsp:cNvPr id="0" name=""/>
        <dsp:cNvSpPr/>
      </dsp:nvSpPr>
      <dsp:spPr>
        <a:xfrm>
          <a:off x="3632722" y="373497"/>
          <a:ext cx="6212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21255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27818" y="374028"/>
        <a:ext cx="31062" cy="31062"/>
      </dsp:txXfrm>
    </dsp:sp>
    <dsp:sp modelId="{DD3D32EF-80D1-C744-9A4D-AB86BAF3EE87}">
      <dsp:nvSpPr>
        <dsp:cNvPr id="0" name=""/>
        <dsp:cNvSpPr/>
      </dsp:nvSpPr>
      <dsp:spPr>
        <a:xfrm>
          <a:off x="4253977" y="1274"/>
          <a:ext cx="1553138" cy="776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</a:t>
          </a:r>
          <a:r>
            <a:rPr lang="it-IT" sz="1600" kern="1200" dirty="0" err="1"/>
            <a:t>6</a:t>
          </a:r>
          <a:r>
            <a:rPr lang="it-IT" sz="1600" kern="1200" dirty="0"/>
            <a:t> l. 218/95- questioni preliminari</a:t>
          </a:r>
        </a:p>
      </dsp:txBody>
      <dsp:txXfrm>
        <a:off x="4276722" y="24019"/>
        <a:ext cx="1507648" cy="731079"/>
      </dsp:txXfrm>
    </dsp:sp>
    <dsp:sp modelId="{2F2280C9-CAC1-304F-9D69-485801CD8B2E}">
      <dsp:nvSpPr>
        <dsp:cNvPr id="0" name=""/>
        <dsp:cNvSpPr/>
      </dsp:nvSpPr>
      <dsp:spPr>
        <a:xfrm>
          <a:off x="2079583" y="2233911"/>
          <a:ext cx="1553138" cy="77656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LIMITI</a:t>
          </a:r>
        </a:p>
      </dsp:txBody>
      <dsp:txXfrm>
        <a:off x="2102328" y="2256656"/>
        <a:ext cx="1507648" cy="731079"/>
      </dsp:txXfrm>
    </dsp:sp>
    <dsp:sp modelId="{3B4C113E-E987-234C-AAA2-E5C704FDBCB5}">
      <dsp:nvSpPr>
        <dsp:cNvPr id="0" name=""/>
        <dsp:cNvSpPr/>
      </dsp:nvSpPr>
      <dsp:spPr>
        <a:xfrm rot="17692822">
          <a:off x="3205034" y="1936343"/>
          <a:ext cx="147663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76630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06434" y="1915489"/>
        <a:ext cx="73831" cy="73831"/>
      </dsp:txXfrm>
    </dsp:sp>
    <dsp:sp modelId="{F43E48D6-7BDA-984D-83DE-E61AEF88C8FA}">
      <dsp:nvSpPr>
        <dsp:cNvPr id="0" name=""/>
        <dsp:cNvSpPr/>
      </dsp:nvSpPr>
      <dsp:spPr>
        <a:xfrm>
          <a:off x="4253977" y="894329"/>
          <a:ext cx="1553138" cy="77656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</a:t>
          </a:r>
          <a:r>
            <a:rPr lang="it-IT" sz="1600" kern="1200" dirty="0" err="1"/>
            <a:t>5</a:t>
          </a:r>
          <a:r>
            <a:rPr lang="it-IT" sz="1600" kern="1200" dirty="0"/>
            <a:t> l. 218/95 </a:t>
          </a:r>
          <a:r>
            <a:rPr lang="it-IT" sz="1600" kern="1200" dirty="0" err="1"/>
            <a:t>–</a:t>
          </a:r>
          <a:r>
            <a:rPr lang="it-IT" sz="1600" kern="1200" dirty="0"/>
            <a:t> azioni reali su beni immobili</a:t>
          </a:r>
        </a:p>
      </dsp:txBody>
      <dsp:txXfrm>
        <a:off x="4276722" y="917074"/>
        <a:ext cx="1507648" cy="731079"/>
      </dsp:txXfrm>
    </dsp:sp>
    <dsp:sp modelId="{4B88988A-DD02-EC43-8EC9-DB6EAE5EA908}">
      <dsp:nvSpPr>
        <dsp:cNvPr id="0" name=""/>
        <dsp:cNvSpPr/>
      </dsp:nvSpPr>
      <dsp:spPr>
        <a:xfrm rot="19457599">
          <a:off x="3560810" y="2382870"/>
          <a:ext cx="7650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65078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24223" y="2379805"/>
        <a:ext cx="38253" cy="38253"/>
      </dsp:txXfrm>
    </dsp:sp>
    <dsp:sp modelId="{AFF1D3C7-CF39-9E40-8718-D210507D12A7}">
      <dsp:nvSpPr>
        <dsp:cNvPr id="0" name=""/>
        <dsp:cNvSpPr/>
      </dsp:nvSpPr>
      <dsp:spPr>
        <a:xfrm>
          <a:off x="4253977" y="1787384"/>
          <a:ext cx="1553138" cy="77656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11 l. 218/95 </a:t>
          </a:r>
          <a:r>
            <a:rPr lang="it-IT" sz="1600" kern="1200" dirty="0" err="1"/>
            <a:t>–</a:t>
          </a:r>
          <a:r>
            <a:rPr lang="it-IT" sz="1600" kern="1200" dirty="0"/>
            <a:t> difetto di giurisdizione</a:t>
          </a:r>
        </a:p>
      </dsp:txBody>
      <dsp:txXfrm>
        <a:off x="4276722" y="1810129"/>
        <a:ext cx="1507648" cy="731079"/>
      </dsp:txXfrm>
    </dsp:sp>
    <dsp:sp modelId="{EBF264EF-FDC5-F246-A3A9-D15CA7031170}">
      <dsp:nvSpPr>
        <dsp:cNvPr id="0" name=""/>
        <dsp:cNvSpPr/>
      </dsp:nvSpPr>
      <dsp:spPr>
        <a:xfrm rot="2142401">
          <a:off x="3560810" y="2829398"/>
          <a:ext cx="7650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65078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24223" y="2826333"/>
        <a:ext cx="38253" cy="38253"/>
      </dsp:txXfrm>
    </dsp:sp>
    <dsp:sp modelId="{CD6FF940-BC6F-F041-89DD-7F2FA1C3CFEB}">
      <dsp:nvSpPr>
        <dsp:cNvPr id="0" name=""/>
        <dsp:cNvSpPr/>
      </dsp:nvSpPr>
      <dsp:spPr>
        <a:xfrm>
          <a:off x="4253977" y="2680439"/>
          <a:ext cx="1553138" cy="77656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Art. </a:t>
          </a:r>
          <a:r>
            <a:rPr lang="it-IT" sz="1600" kern="1200" dirty="0" err="1"/>
            <a:t>7</a:t>
          </a:r>
          <a:r>
            <a:rPr lang="it-IT" sz="1600" kern="1200" dirty="0"/>
            <a:t> l. 218/95 </a:t>
          </a:r>
          <a:r>
            <a:rPr lang="it-IT" sz="1600" kern="1200" dirty="0" err="1"/>
            <a:t>–</a:t>
          </a:r>
          <a:r>
            <a:rPr lang="it-IT" sz="1600" kern="1200" dirty="0"/>
            <a:t> litispendenza internazionale</a:t>
          </a:r>
        </a:p>
      </dsp:txBody>
      <dsp:txXfrm>
        <a:off x="4276722" y="2703184"/>
        <a:ext cx="1507648" cy="731079"/>
      </dsp:txXfrm>
    </dsp:sp>
    <dsp:sp modelId="{432B1B77-4178-8E4C-9E9F-7D3C63AB33CD}">
      <dsp:nvSpPr>
        <dsp:cNvPr id="0" name=""/>
        <dsp:cNvSpPr/>
      </dsp:nvSpPr>
      <dsp:spPr>
        <a:xfrm rot="3907178">
          <a:off x="3205034" y="3275925"/>
          <a:ext cx="147663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76630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06434" y="3255071"/>
        <a:ext cx="73831" cy="73831"/>
      </dsp:txXfrm>
    </dsp:sp>
    <dsp:sp modelId="{542E6C92-AA13-704F-9334-4172C10A3EB1}">
      <dsp:nvSpPr>
        <dsp:cNvPr id="0" name=""/>
        <dsp:cNvSpPr/>
      </dsp:nvSpPr>
      <dsp:spPr>
        <a:xfrm>
          <a:off x="4253977" y="3573493"/>
          <a:ext cx="1553138" cy="776569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LITISPENDENZA IN ATTI UE</a:t>
          </a:r>
        </a:p>
      </dsp:txBody>
      <dsp:txXfrm>
        <a:off x="4276722" y="3596238"/>
        <a:ext cx="1507648" cy="731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0A26A-852B-2F44-88DD-BE7BEA3E6C77}">
      <dsp:nvSpPr>
        <dsp:cNvPr id="0" name=""/>
        <dsp:cNvSpPr/>
      </dsp:nvSpPr>
      <dsp:spPr>
        <a:xfrm>
          <a:off x="4614819" y="1116663"/>
          <a:ext cx="2118010" cy="2118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Separazione e </a:t>
          </a:r>
          <a:r>
            <a:rPr lang="it-IT" sz="3200" kern="1200" dirty="0" err="1"/>
            <a:t>divorzio–questione</a:t>
          </a:r>
          <a:r>
            <a:rPr lang="it-IT" sz="3200" kern="1200" dirty="0"/>
            <a:t> principale</a:t>
          </a:r>
        </a:p>
      </dsp:txBody>
      <dsp:txXfrm>
        <a:off x="4614819" y="1116663"/>
        <a:ext cx="2118010" cy="2118010"/>
      </dsp:txXfrm>
    </dsp:sp>
    <dsp:sp modelId="{6DC7AC44-6140-8044-B210-4BAD9484B837}">
      <dsp:nvSpPr>
        <dsp:cNvPr id="0" name=""/>
        <dsp:cNvSpPr/>
      </dsp:nvSpPr>
      <dsp:spPr>
        <a:xfrm>
          <a:off x="1765445" y="-2235"/>
          <a:ext cx="4355808" cy="4355808"/>
        </a:xfrm>
        <a:prstGeom prst="circularArrow">
          <a:avLst>
            <a:gd name="adj1" fmla="val 9482"/>
            <a:gd name="adj2" fmla="val 684871"/>
            <a:gd name="adj3" fmla="val 7851188"/>
            <a:gd name="adj4" fmla="val 2263942"/>
            <a:gd name="adj5" fmla="val 1106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BE6CB3-36FA-2944-9E0A-B18017D6B7B3}">
      <dsp:nvSpPr>
        <dsp:cNvPr id="0" name=""/>
        <dsp:cNvSpPr/>
      </dsp:nvSpPr>
      <dsp:spPr>
        <a:xfrm>
          <a:off x="1153870" y="1116663"/>
          <a:ext cx="2118010" cy="2118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Validità del matrimonio </a:t>
          </a:r>
          <a:r>
            <a:rPr lang="it-IT" sz="3200" kern="1200" dirty="0" err="1"/>
            <a:t>–</a:t>
          </a:r>
          <a:r>
            <a:rPr lang="it-IT" sz="3200" kern="1200" dirty="0"/>
            <a:t> questione preliminare</a:t>
          </a:r>
        </a:p>
      </dsp:txBody>
      <dsp:txXfrm>
        <a:off x="1153870" y="1116663"/>
        <a:ext cx="2118010" cy="2118010"/>
      </dsp:txXfrm>
    </dsp:sp>
    <dsp:sp modelId="{C3228996-8A9B-CE44-8B75-59A870A1D44E}">
      <dsp:nvSpPr>
        <dsp:cNvPr id="0" name=""/>
        <dsp:cNvSpPr/>
      </dsp:nvSpPr>
      <dsp:spPr>
        <a:xfrm>
          <a:off x="1765445" y="-2235"/>
          <a:ext cx="4355808" cy="4355808"/>
        </a:xfrm>
        <a:prstGeom prst="circularArrow">
          <a:avLst>
            <a:gd name="adj1" fmla="val 9482"/>
            <a:gd name="adj2" fmla="val 684871"/>
            <a:gd name="adj3" fmla="val 18651188"/>
            <a:gd name="adj4" fmla="val 13063942"/>
            <a:gd name="adj5" fmla="val 1106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15AFE-A81A-2C4C-8360-01DFB929DDB6}">
      <dsp:nvSpPr>
        <dsp:cNvPr id="0" name=""/>
        <dsp:cNvSpPr/>
      </dsp:nvSpPr>
      <dsp:spPr>
        <a:xfrm>
          <a:off x="3489454" y="1893339"/>
          <a:ext cx="1296043" cy="1296043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 dirty="0"/>
            <a:t>DE CUIUS</a:t>
          </a:r>
        </a:p>
      </dsp:txBody>
      <dsp:txXfrm>
        <a:off x="3552722" y="1956607"/>
        <a:ext cx="1169507" cy="1169507"/>
      </dsp:txXfrm>
    </dsp:sp>
    <dsp:sp modelId="{49E0F654-6E26-E349-83AE-19068E65DB90}">
      <dsp:nvSpPr>
        <dsp:cNvPr id="0" name=""/>
        <dsp:cNvSpPr/>
      </dsp:nvSpPr>
      <dsp:spPr>
        <a:xfrm rot="16200000">
          <a:off x="3777270" y="1533133"/>
          <a:ext cx="7204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041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56F1E-9796-0B4B-B8BC-5FA093421A95}">
      <dsp:nvSpPr>
        <dsp:cNvPr id="0" name=""/>
        <dsp:cNvSpPr/>
      </dsp:nvSpPr>
      <dsp:spPr>
        <a:xfrm>
          <a:off x="3229425" y="-72840"/>
          <a:ext cx="1816100" cy="1245768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tx1"/>
              </a:solidFill>
            </a:rPr>
            <a:t>figlia primogenita</a:t>
          </a:r>
        </a:p>
      </dsp:txBody>
      <dsp:txXfrm>
        <a:off x="3290238" y="-12027"/>
        <a:ext cx="1694474" cy="1124142"/>
      </dsp:txXfrm>
    </dsp:sp>
    <dsp:sp modelId="{76A66BA0-7410-584A-9867-E9D6EC875CDE}">
      <dsp:nvSpPr>
        <dsp:cNvPr id="0" name=""/>
        <dsp:cNvSpPr/>
      </dsp:nvSpPr>
      <dsp:spPr>
        <a:xfrm rot="775116">
          <a:off x="4774109" y="2790588"/>
          <a:ext cx="8998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986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65DCF-1FD0-A743-8ABB-3928D32F72FC}">
      <dsp:nvSpPr>
        <dsp:cNvPr id="0" name=""/>
        <dsp:cNvSpPr/>
      </dsp:nvSpPr>
      <dsp:spPr>
        <a:xfrm>
          <a:off x="5662582" y="2287859"/>
          <a:ext cx="2202950" cy="1711933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chemeClr val="tx1"/>
              </a:solidFill>
            </a:rPr>
            <a:t>figlio della secondogenita - rappresentazione</a:t>
          </a:r>
        </a:p>
      </dsp:txBody>
      <dsp:txXfrm>
        <a:off x="5746152" y="2371429"/>
        <a:ext cx="2035810" cy="1544793"/>
      </dsp:txXfrm>
    </dsp:sp>
    <dsp:sp modelId="{3760DF66-5746-F542-B445-A4C6FE6D8030}">
      <dsp:nvSpPr>
        <dsp:cNvPr id="0" name=""/>
        <dsp:cNvSpPr/>
      </dsp:nvSpPr>
      <dsp:spPr>
        <a:xfrm rot="9764208">
          <a:off x="2498807" y="2893121"/>
          <a:ext cx="10134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1347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10BCC-89A9-F14D-A1B3-28980A395ACE}">
      <dsp:nvSpPr>
        <dsp:cNvPr id="0" name=""/>
        <dsp:cNvSpPr/>
      </dsp:nvSpPr>
      <dsp:spPr>
        <a:xfrm>
          <a:off x="685180" y="2651368"/>
          <a:ext cx="1836454" cy="1354963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chemeClr val="tx1"/>
              </a:solidFill>
            </a:rPr>
            <a:t>figlio del figlio adottivo deceduto - rappresentazione</a:t>
          </a:r>
        </a:p>
      </dsp:txBody>
      <dsp:txXfrm>
        <a:off x="751324" y="2717512"/>
        <a:ext cx="1704166" cy="1222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0BEB4-D209-8848-84AD-EC570345796D}">
      <dsp:nvSpPr>
        <dsp:cNvPr id="0" name=""/>
        <dsp:cNvSpPr/>
      </dsp:nvSpPr>
      <dsp:spPr>
        <a:xfrm>
          <a:off x="4614819" y="1116663"/>
          <a:ext cx="2118010" cy="2118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Successione</a:t>
          </a:r>
        </a:p>
      </dsp:txBody>
      <dsp:txXfrm>
        <a:off x="4614819" y="1116663"/>
        <a:ext cx="2118010" cy="2118010"/>
      </dsp:txXfrm>
    </dsp:sp>
    <dsp:sp modelId="{45A1101D-F98B-A943-AE7F-8FC00B0823B9}">
      <dsp:nvSpPr>
        <dsp:cNvPr id="0" name=""/>
        <dsp:cNvSpPr/>
      </dsp:nvSpPr>
      <dsp:spPr>
        <a:xfrm>
          <a:off x="1765445" y="-2235"/>
          <a:ext cx="4355808" cy="4355808"/>
        </a:xfrm>
        <a:prstGeom prst="circularArrow">
          <a:avLst>
            <a:gd name="adj1" fmla="val 9482"/>
            <a:gd name="adj2" fmla="val 684871"/>
            <a:gd name="adj3" fmla="val 7851188"/>
            <a:gd name="adj4" fmla="val 2263942"/>
            <a:gd name="adj5" fmla="val 1106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166D2D-3D64-534D-AEF4-CAC00B92D396}">
      <dsp:nvSpPr>
        <dsp:cNvPr id="0" name=""/>
        <dsp:cNvSpPr/>
      </dsp:nvSpPr>
      <dsp:spPr>
        <a:xfrm>
          <a:off x="1153870" y="1116663"/>
          <a:ext cx="2118010" cy="2118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Validità dell’adozione</a:t>
          </a:r>
        </a:p>
      </dsp:txBody>
      <dsp:txXfrm>
        <a:off x="1153870" y="1116663"/>
        <a:ext cx="2118010" cy="2118010"/>
      </dsp:txXfrm>
    </dsp:sp>
    <dsp:sp modelId="{A9817C50-0D42-2F49-B21A-DA33A1B7036C}">
      <dsp:nvSpPr>
        <dsp:cNvPr id="0" name=""/>
        <dsp:cNvSpPr/>
      </dsp:nvSpPr>
      <dsp:spPr>
        <a:xfrm>
          <a:off x="1765445" y="-2235"/>
          <a:ext cx="4355808" cy="4355808"/>
        </a:xfrm>
        <a:prstGeom prst="circularArrow">
          <a:avLst>
            <a:gd name="adj1" fmla="val 9482"/>
            <a:gd name="adj2" fmla="val 684871"/>
            <a:gd name="adj3" fmla="val 18651188"/>
            <a:gd name="adj4" fmla="val 13063942"/>
            <a:gd name="adj5" fmla="val 1106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B36D4-24FD-7349-9DB0-09DC387B7183}">
      <dsp:nvSpPr>
        <dsp:cNvPr id="0" name=""/>
        <dsp:cNvSpPr/>
      </dsp:nvSpPr>
      <dsp:spPr>
        <a:xfrm>
          <a:off x="5384848" y="3074717"/>
          <a:ext cx="755070" cy="359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83"/>
              </a:lnTo>
              <a:lnTo>
                <a:pt x="755070" y="244883"/>
              </a:lnTo>
              <a:lnTo>
                <a:pt x="755070" y="359344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D51BF-74CB-1C42-91E5-3E039A613338}">
      <dsp:nvSpPr>
        <dsp:cNvPr id="0" name=""/>
        <dsp:cNvSpPr/>
      </dsp:nvSpPr>
      <dsp:spPr>
        <a:xfrm>
          <a:off x="4629777" y="3074717"/>
          <a:ext cx="755070" cy="359344"/>
        </a:xfrm>
        <a:custGeom>
          <a:avLst/>
          <a:gdLst/>
          <a:ahLst/>
          <a:cxnLst/>
          <a:rect l="0" t="0" r="0" b="0"/>
          <a:pathLst>
            <a:path>
              <a:moveTo>
                <a:pt x="755070" y="0"/>
              </a:moveTo>
              <a:lnTo>
                <a:pt x="755070" y="244883"/>
              </a:lnTo>
              <a:lnTo>
                <a:pt x="0" y="244883"/>
              </a:lnTo>
              <a:lnTo>
                <a:pt x="0" y="359344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5357E-E3E0-3947-909C-19EA0CB3AF73}">
      <dsp:nvSpPr>
        <dsp:cNvPr id="0" name=""/>
        <dsp:cNvSpPr/>
      </dsp:nvSpPr>
      <dsp:spPr>
        <a:xfrm>
          <a:off x="5339128" y="1930785"/>
          <a:ext cx="91440" cy="3593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344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E9C7A-4340-BB4B-8823-637F33429A32}">
      <dsp:nvSpPr>
        <dsp:cNvPr id="0" name=""/>
        <dsp:cNvSpPr/>
      </dsp:nvSpPr>
      <dsp:spPr>
        <a:xfrm>
          <a:off x="3874707" y="786853"/>
          <a:ext cx="1510141" cy="359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83"/>
              </a:lnTo>
              <a:lnTo>
                <a:pt x="1510141" y="244883"/>
              </a:lnTo>
              <a:lnTo>
                <a:pt x="1510141" y="359344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5BA05-5DB3-2941-A423-A396ED3F6D8B}">
      <dsp:nvSpPr>
        <dsp:cNvPr id="0" name=""/>
        <dsp:cNvSpPr/>
      </dsp:nvSpPr>
      <dsp:spPr>
        <a:xfrm>
          <a:off x="2364565" y="3074717"/>
          <a:ext cx="755070" cy="359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83"/>
              </a:lnTo>
              <a:lnTo>
                <a:pt x="755070" y="244883"/>
              </a:lnTo>
              <a:lnTo>
                <a:pt x="755070" y="359344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48087-C5A8-5F44-B176-50DCA0FE7AA8}">
      <dsp:nvSpPr>
        <dsp:cNvPr id="0" name=""/>
        <dsp:cNvSpPr/>
      </dsp:nvSpPr>
      <dsp:spPr>
        <a:xfrm>
          <a:off x="1609495" y="3074717"/>
          <a:ext cx="755070" cy="359344"/>
        </a:xfrm>
        <a:custGeom>
          <a:avLst/>
          <a:gdLst/>
          <a:ahLst/>
          <a:cxnLst/>
          <a:rect l="0" t="0" r="0" b="0"/>
          <a:pathLst>
            <a:path>
              <a:moveTo>
                <a:pt x="755070" y="0"/>
              </a:moveTo>
              <a:lnTo>
                <a:pt x="755070" y="244883"/>
              </a:lnTo>
              <a:lnTo>
                <a:pt x="0" y="244883"/>
              </a:lnTo>
              <a:lnTo>
                <a:pt x="0" y="359344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A1E18-6A4D-7641-8423-BB6B10A15D24}">
      <dsp:nvSpPr>
        <dsp:cNvPr id="0" name=""/>
        <dsp:cNvSpPr/>
      </dsp:nvSpPr>
      <dsp:spPr>
        <a:xfrm>
          <a:off x="2318845" y="1930785"/>
          <a:ext cx="91440" cy="3593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344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D5E01-E72B-C74F-AE11-483656BCFA4E}">
      <dsp:nvSpPr>
        <dsp:cNvPr id="0" name=""/>
        <dsp:cNvSpPr/>
      </dsp:nvSpPr>
      <dsp:spPr>
        <a:xfrm>
          <a:off x="2364565" y="786853"/>
          <a:ext cx="1510141" cy="359344"/>
        </a:xfrm>
        <a:custGeom>
          <a:avLst/>
          <a:gdLst/>
          <a:ahLst/>
          <a:cxnLst/>
          <a:rect l="0" t="0" r="0" b="0"/>
          <a:pathLst>
            <a:path>
              <a:moveTo>
                <a:pt x="1510141" y="0"/>
              </a:moveTo>
              <a:lnTo>
                <a:pt x="1510141" y="244883"/>
              </a:lnTo>
              <a:lnTo>
                <a:pt x="0" y="244883"/>
              </a:lnTo>
              <a:lnTo>
                <a:pt x="0" y="359344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51418-825A-CD49-883D-DE0EAF94B1A7}">
      <dsp:nvSpPr>
        <dsp:cNvPr id="0" name=""/>
        <dsp:cNvSpPr/>
      </dsp:nvSpPr>
      <dsp:spPr>
        <a:xfrm>
          <a:off x="3256922" y="2266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83E0A4-D1B0-0245-A80A-84610ABC5238}">
      <dsp:nvSpPr>
        <dsp:cNvPr id="0" name=""/>
        <dsp:cNvSpPr/>
      </dsp:nvSpPr>
      <dsp:spPr>
        <a:xfrm>
          <a:off x="3394207" y="132688"/>
          <a:ext cx="1235570" cy="7845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Legge applicabile alle questioni preliminari</a:t>
          </a:r>
        </a:p>
      </dsp:txBody>
      <dsp:txXfrm>
        <a:off x="3417187" y="155668"/>
        <a:ext cx="1189610" cy="738627"/>
      </dsp:txXfrm>
    </dsp:sp>
    <dsp:sp modelId="{9E58613B-6CAB-2348-9D52-11C85443A749}">
      <dsp:nvSpPr>
        <dsp:cNvPr id="0" name=""/>
        <dsp:cNvSpPr/>
      </dsp:nvSpPr>
      <dsp:spPr>
        <a:xfrm>
          <a:off x="1746780" y="1146198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0EE72E-E07E-5846-9A85-0DA3B3F470C5}">
      <dsp:nvSpPr>
        <dsp:cNvPr id="0" name=""/>
        <dsp:cNvSpPr/>
      </dsp:nvSpPr>
      <dsp:spPr>
        <a:xfrm>
          <a:off x="1884066" y="1276620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Soluzione congiunta</a:t>
          </a:r>
        </a:p>
      </dsp:txBody>
      <dsp:txXfrm>
        <a:off x="1907046" y="1299600"/>
        <a:ext cx="1189610" cy="738627"/>
      </dsp:txXfrm>
    </dsp:sp>
    <dsp:sp modelId="{738D292F-4024-A84E-957F-58204486E5D9}">
      <dsp:nvSpPr>
        <dsp:cNvPr id="0" name=""/>
        <dsp:cNvSpPr/>
      </dsp:nvSpPr>
      <dsp:spPr>
        <a:xfrm>
          <a:off x="1746780" y="2290130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DE1137-1D56-4C48-AC19-04D8C1660EB3}">
      <dsp:nvSpPr>
        <dsp:cNvPr id="0" name=""/>
        <dsp:cNvSpPr/>
      </dsp:nvSpPr>
      <dsp:spPr>
        <a:xfrm>
          <a:off x="1884066" y="2420552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Legge applicabile alla questione principale</a:t>
          </a:r>
        </a:p>
      </dsp:txBody>
      <dsp:txXfrm>
        <a:off x="1907046" y="2443532"/>
        <a:ext cx="1189610" cy="738627"/>
      </dsp:txXfrm>
    </dsp:sp>
    <dsp:sp modelId="{2E954420-E444-5046-AC35-867DDF2C4606}">
      <dsp:nvSpPr>
        <dsp:cNvPr id="0" name=""/>
        <dsp:cNvSpPr/>
      </dsp:nvSpPr>
      <dsp:spPr>
        <a:xfrm>
          <a:off x="991710" y="3434062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4AC453-8E4B-C54C-85F2-1D2AD06AF7C3}">
      <dsp:nvSpPr>
        <dsp:cNvPr id="0" name=""/>
        <dsp:cNvSpPr/>
      </dsp:nvSpPr>
      <dsp:spPr>
        <a:xfrm>
          <a:off x="1128995" y="3564484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Solo norme materiali</a:t>
          </a:r>
        </a:p>
      </dsp:txBody>
      <dsp:txXfrm>
        <a:off x="1151975" y="3587464"/>
        <a:ext cx="1189610" cy="738627"/>
      </dsp:txXfrm>
    </dsp:sp>
    <dsp:sp modelId="{B0DBF1BC-0CF2-2547-8ACC-9AFBD2A2D332}">
      <dsp:nvSpPr>
        <dsp:cNvPr id="0" name=""/>
        <dsp:cNvSpPr/>
      </dsp:nvSpPr>
      <dsp:spPr>
        <a:xfrm>
          <a:off x="2501851" y="3434062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4B0840-15DC-BC42-8742-A6B5FBCD9FB4}">
      <dsp:nvSpPr>
        <dsp:cNvPr id="0" name=""/>
        <dsp:cNvSpPr/>
      </dsp:nvSpPr>
      <dsp:spPr>
        <a:xfrm>
          <a:off x="2639137" y="3564484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Anche </a:t>
          </a:r>
          <a:r>
            <a:rPr lang="it-IT" sz="1200" kern="1200" dirty="0" err="1"/>
            <a:t>d.i.p.</a:t>
          </a:r>
          <a:endParaRPr lang="it-IT" sz="1200" kern="1200" dirty="0"/>
        </a:p>
      </dsp:txBody>
      <dsp:txXfrm>
        <a:off x="2662117" y="3587464"/>
        <a:ext cx="1189610" cy="738627"/>
      </dsp:txXfrm>
    </dsp:sp>
    <dsp:sp modelId="{2697F548-EE0E-A541-A40B-524B247D97B6}">
      <dsp:nvSpPr>
        <dsp:cNvPr id="0" name=""/>
        <dsp:cNvSpPr/>
      </dsp:nvSpPr>
      <dsp:spPr>
        <a:xfrm>
          <a:off x="4767063" y="1146198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52E2CF-C39A-B642-8939-3C127A3CC8C5}">
      <dsp:nvSpPr>
        <dsp:cNvPr id="0" name=""/>
        <dsp:cNvSpPr/>
      </dsp:nvSpPr>
      <dsp:spPr>
        <a:xfrm>
          <a:off x="4904349" y="1276620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Soluzione disgiunta</a:t>
          </a:r>
        </a:p>
      </dsp:txBody>
      <dsp:txXfrm>
        <a:off x="4927329" y="1299600"/>
        <a:ext cx="1189610" cy="738627"/>
      </dsp:txXfrm>
    </dsp:sp>
    <dsp:sp modelId="{8462470D-B41E-0045-ACEC-816D5EE9C19C}">
      <dsp:nvSpPr>
        <dsp:cNvPr id="0" name=""/>
        <dsp:cNvSpPr/>
      </dsp:nvSpPr>
      <dsp:spPr>
        <a:xfrm>
          <a:off x="4767063" y="2290130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337129-6FE7-D04F-96CF-5035E402AD72}">
      <dsp:nvSpPr>
        <dsp:cNvPr id="0" name=""/>
        <dsp:cNvSpPr/>
      </dsp:nvSpPr>
      <dsp:spPr>
        <a:xfrm>
          <a:off x="4904349" y="2420552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 err="1"/>
            <a:t>Lex</a:t>
          </a:r>
          <a:r>
            <a:rPr lang="it-IT" sz="1200" kern="1200" dirty="0"/>
            <a:t> fori</a:t>
          </a:r>
        </a:p>
      </dsp:txBody>
      <dsp:txXfrm>
        <a:off x="4927329" y="2443532"/>
        <a:ext cx="1189610" cy="738627"/>
      </dsp:txXfrm>
    </dsp:sp>
    <dsp:sp modelId="{16A43957-03F4-9746-962F-853CC7131E98}">
      <dsp:nvSpPr>
        <dsp:cNvPr id="0" name=""/>
        <dsp:cNvSpPr/>
      </dsp:nvSpPr>
      <dsp:spPr>
        <a:xfrm>
          <a:off x="4011992" y="3434062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94CCA9-77D0-8549-B672-C21AC8CD0BEB}">
      <dsp:nvSpPr>
        <dsp:cNvPr id="0" name=""/>
        <dsp:cNvSpPr/>
      </dsp:nvSpPr>
      <dsp:spPr>
        <a:xfrm>
          <a:off x="4149278" y="3564484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Solo norme materiali</a:t>
          </a:r>
        </a:p>
      </dsp:txBody>
      <dsp:txXfrm>
        <a:off x="4172258" y="3587464"/>
        <a:ext cx="1189610" cy="738627"/>
      </dsp:txXfrm>
    </dsp:sp>
    <dsp:sp modelId="{88768767-8F8E-3443-A855-315C2BE5641B}">
      <dsp:nvSpPr>
        <dsp:cNvPr id="0" name=""/>
        <dsp:cNvSpPr/>
      </dsp:nvSpPr>
      <dsp:spPr>
        <a:xfrm>
          <a:off x="5522134" y="3434062"/>
          <a:ext cx="1235570" cy="7845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3422C8-7533-2049-B425-5E84B9284937}">
      <dsp:nvSpPr>
        <dsp:cNvPr id="0" name=""/>
        <dsp:cNvSpPr/>
      </dsp:nvSpPr>
      <dsp:spPr>
        <a:xfrm>
          <a:off x="5659419" y="3564484"/>
          <a:ext cx="1235570" cy="7845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Anche </a:t>
          </a:r>
          <a:r>
            <a:rPr lang="it-IT" sz="1200" kern="1200" dirty="0" err="1"/>
            <a:t>d.i.p.</a:t>
          </a:r>
          <a:endParaRPr lang="it-IT" sz="1200" kern="1200" dirty="0"/>
        </a:p>
      </dsp:txBody>
      <dsp:txXfrm>
        <a:off x="5682399" y="3587464"/>
        <a:ext cx="1189610" cy="7386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0BEB4-D209-8848-84AD-EC570345796D}">
      <dsp:nvSpPr>
        <dsp:cNvPr id="0" name=""/>
        <dsp:cNvSpPr/>
      </dsp:nvSpPr>
      <dsp:spPr>
        <a:xfrm>
          <a:off x="4614819" y="1116663"/>
          <a:ext cx="2118010" cy="2118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Separazione e divorzio</a:t>
          </a:r>
        </a:p>
      </dsp:txBody>
      <dsp:txXfrm>
        <a:off x="4614819" y="1116663"/>
        <a:ext cx="2118010" cy="2118010"/>
      </dsp:txXfrm>
    </dsp:sp>
    <dsp:sp modelId="{45A1101D-F98B-A943-AE7F-8FC00B0823B9}">
      <dsp:nvSpPr>
        <dsp:cNvPr id="0" name=""/>
        <dsp:cNvSpPr/>
      </dsp:nvSpPr>
      <dsp:spPr>
        <a:xfrm>
          <a:off x="1765445" y="-2235"/>
          <a:ext cx="4355808" cy="4355808"/>
        </a:xfrm>
        <a:prstGeom prst="circularArrow">
          <a:avLst>
            <a:gd name="adj1" fmla="val 9482"/>
            <a:gd name="adj2" fmla="val 684871"/>
            <a:gd name="adj3" fmla="val 7851188"/>
            <a:gd name="adj4" fmla="val 2263942"/>
            <a:gd name="adj5" fmla="val 1106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166D2D-3D64-534D-AEF4-CAC00B92D396}">
      <dsp:nvSpPr>
        <dsp:cNvPr id="0" name=""/>
        <dsp:cNvSpPr/>
      </dsp:nvSpPr>
      <dsp:spPr>
        <a:xfrm>
          <a:off x="1153870" y="1116663"/>
          <a:ext cx="2118010" cy="2118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/>
            <a:t>Validità del matrimonio</a:t>
          </a:r>
        </a:p>
      </dsp:txBody>
      <dsp:txXfrm>
        <a:off x="1153870" y="1116663"/>
        <a:ext cx="2118010" cy="2118010"/>
      </dsp:txXfrm>
    </dsp:sp>
    <dsp:sp modelId="{A9817C50-0D42-2F49-B21A-DA33A1B7036C}">
      <dsp:nvSpPr>
        <dsp:cNvPr id="0" name=""/>
        <dsp:cNvSpPr/>
      </dsp:nvSpPr>
      <dsp:spPr>
        <a:xfrm>
          <a:off x="1765445" y="-2235"/>
          <a:ext cx="4355808" cy="4355808"/>
        </a:xfrm>
        <a:prstGeom prst="circularArrow">
          <a:avLst>
            <a:gd name="adj1" fmla="val 9482"/>
            <a:gd name="adj2" fmla="val 684871"/>
            <a:gd name="adj3" fmla="val 18651188"/>
            <a:gd name="adj4" fmla="val 13063942"/>
            <a:gd name="adj5" fmla="val 1106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453A1-DA34-2243-9ABD-E9DE2728A0F0}">
      <dsp:nvSpPr>
        <dsp:cNvPr id="0" name=""/>
        <dsp:cNvSpPr/>
      </dsp:nvSpPr>
      <dsp:spPr>
        <a:xfrm>
          <a:off x="1149020" y="2301"/>
          <a:ext cx="2483848" cy="12419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Validità del matrimonio ai fini di separazione e divorzio</a:t>
          </a:r>
        </a:p>
      </dsp:txBody>
      <dsp:txXfrm>
        <a:off x="1185395" y="38676"/>
        <a:ext cx="2411098" cy="1169174"/>
      </dsp:txXfrm>
    </dsp:sp>
    <dsp:sp modelId="{16857498-EBFD-FE49-B3AD-AF9ADBFF7A36}">
      <dsp:nvSpPr>
        <dsp:cNvPr id="0" name=""/>
        <dsp:cNvSpPr/>
      </dsp:nvSpPr>
      <dsp:spPr>
        <a:xfrm>
          <a:off x="1397405" y="1244225"/>
          <a:ext cx="248384" cy="931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443"/>
              </a:lnTo>
              <a:lnTo>
                <a:pt x="248384" y="931443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C84F8-62C5-7647-B719-E3954B8D3FFE}">
      <dsp:nvSpPr>
        <dsp:cNvPr id="0" name=""/>
        <dsp:cNvSpPr/>
      </dsp:nvSpPr>
      <dsp:spPr>
        <a:xfrm>
          <a:off x="1645790" y="1554706"/>
          <a:ext cx="1987078" cy="1241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 err="1"/>
            <a:t>Lex</a:t>
          </a:r>
          <a:r>
            <a:rPr lang="it-IT" sz="1800" kern="1200" dirty="0"/>
            <a:t> fori</a:t>
          </a:r>
        </a:p>
      </dsp:txBody>
      <dsp:txXfrm>
        <a:off x="1682165" y="1591081"/>
        <a:ext cx="1914328" cy="1169174"/>
      </dsp:txXfrm>
    </dsp:sp>
    <dsp:sp modelId="{10064D23-6130-1641-ACE8-3447AE57B0C3}">
      <dsp:nvSpPr>
        <dsp:cNvPr id="0" name=""/>
        <dsp:cNvSpPr/>
      </dsp:nvSpPr>
      <dsp:spPr>
        <a:xfrm>
          <a:off x="1397405" y="1244225"/>
          <a:ext cx="248384" cy="2483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3848"/>
              </a:lnTo>
              <a:lnTo>
                <a:pt x="248384" y="2483848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96D3F-9937-CF4A-9610-E8EE086E8AC1}">
      <dsp:nvSpPr>
        <dsp:cNvPr id="0" name=""/>
        <dsp:cNvSpPr/>
      </dsp:nvSpPr>
      <dsp:spPr>
        <a:xfrm>
          <a:off x="1645790" y="3107112"/>
          <a:ext cx="1987078" cy="1241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Se invalido non si pronuncia separazione e divorzio</a:t>
          </a:r>
        </a:p>
      </dsp:txBody>
      <dsp:txXfrm>
        <a:off x="1682165" y="3143487"/>
        <a:ext cx="1914328" cy="1169174"/>
      </dsp:txXfrm>
    </dsp:sp>
    <dsp:sp modelId="{3D10FAA6-328C-CC4E-B3CB-49A67ACACDE8}">
      <dsp:nvSpPr>
        <dsp:cNvPr id="0" name=""/>
        <dsp:cNvSpPr/>
      </dsp:nvSpPr>
      <dsp:spPr>
        <a:xfrm>
          <a:off x="4253831" y="2301"/>
          <a:ext cx="2483848" cy="1241924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Validità del matrimonio ai fini di separazione e divorzio</a:t>
          </a:r>
        </a:p>
      </dsp:txBody>
      <dsp:txXfrm>
        <a:off x="4290206" y="38676"/>
        <a:ext cx="2411098" cy="1169174"/>
      </dsp:txXfrm>
    </dsp:sp>
    <dsp:sp modelId="{448A7BCB-BD95-E141-9188-B7F9D7AA3B24}">
      <dsp:nvSpPr>
        <dsp:cNvPr id="0" name=""/>
        <dsp:cNvSpPr/>
      </dsp:nvSpPr>
      <dsp:spPr>
        <a:xfrm>
          <a:off x="4502215" y="1244225"/>
          <a:ext cx="248384" cy="931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443"/>
              </a:lnTo>
              <a:lnTo>
                <a:pt x="248384" y="931443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60869-3360-9C4E-845F-214C46D351BB}">
      <dsp:nvSpPr>
        <dsp:cNvPr id="0" name=""/>
        <dsp:cNvSpPr/>
      </dsp:nvSpPr>
      <dsp:spPr>
        <a:xfrm>
          <a:off x="4750600" y="1554706"/>
          <a:ext cx="1987078" cy="1241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Legge regolatrice di separazione e divorzio</a:t>
          </a:r>
        </a:p>
      </dsp:txBody>
      <dsp:txXfrm>
        <a:off x="4786975" y="1591081"/>
        <a:ext cx="1914328" cy="1169174"/>
      </dsp:txXfrm>
    </dsp:sp>
    <dsp:sp modelId="{708B30C4-AF18-4146-BFA2-3F5FC2B0011E}">
      <dsp:nvSpPr>
        <dsp:cNvPr id="0" name=""/>
        <dsp:cNvSpPr/>
      </dsp:nvSpPr>
      <dsp:spPr>
        <a:xfrm>
          <a:off x="4502215" y="1244225"/>
          <a:ext cx="248384" cy="2483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3848"/>
              </a:lnTo>
              <a:lnTo>
                <a:pt x="248384" y="2483848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4DA25-5A8A-3D42-817D-6E72A51D4D03}">
      <dsp:nvSpPr>
        <dsp:cNvPr id="0" name=""/>
        <dsp:cNvSpPr/>
      </dsp:nvSpPr>
      <dsp:spPr>
        <a:xfrm>
          <a:off x="4750600" y="3107112"/>
          <a:ext cx="1987078" cy="1241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Inutile attività processuale in sede di separazione e divorzio</a:t>
          </a:r>
        </a:p>
      </dsp:txBody>
      <dsp:txXfrm>
        <a:off x="4786975" y="3143487"/>
        <a:ext cx="1914328" cy="1169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FE70-B674-D846-9A0C-332F280B0AB1}" type="datetimeFigureOut">
              <a:rPr lang="it-IT" smtClean="0"/>
              <a:pPr/>
              <a:t>22/03/23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6EC72-F1B8-9C4C-8096-14FDE216B6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2593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25F9-B5B5-9144-9C8C-BDFEB7F799A8}" type="datetimeFigureOut">
              <a:rPr lang="it-IT" smtClean="0"/>
              <a:pPr/>
              <a:t>22/03/23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6B343-03D9-004A-9B7D-A3AF558E8B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2730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78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557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36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116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896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674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452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233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B6F113-9AAF-C14B-9CDB-BD72633D9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0572D2F-B148-E841-AD97-5202138DF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8F223F-B4E2-C44B-9EF4-1F0271E95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31EE-FB07-8340-8D2E-09A45E511EA8}" type="datetime1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9ED2FC-BFB1-414B-BF48-8FC4230C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419F96-AE56-6648-AF68-F8B84CFCF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63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C9D7FD-797E-6A40-9598-E6563ED53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74A503C-2C9E-6240-AA04-70BDCDA9F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ADA10E-ADEE-9F46-A973-5BE08033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5765-FFB7-2A44-A0ED-87C177F53DFC}" type="datetime1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B65234-CC73-0447-96CE-168D75F85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836735-31A8-C041-B20D-D8284A38D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1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E83BE70-FC9E-DE4F-AE8A-3A67E1F30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633DB6-A90D-BC40-82F5-42D9A752C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F2EF28-E5BF-474B-9837-0142A8CF9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D742-2FE3-7C49-B408-1FCA9094D914}" type="datetime1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0C6EAC-C1C0-7447-B08B-93E58CD4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13D2D3-CF08-A14E-9F8E-E37884FFB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4386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608F82-42E3-5846-B39A-86CD5FAA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7A1C30-6597-B443-B8DA-33FF78862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93684F-949D-5141-83F3-2EBA69AE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82A78-3861-424A-ADB4-8068511A7C88}" type="datetime1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368301-30A2-8F41-87CC-16FE35117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41CB9C-D8F8-884D-AA42-3E20A627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55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11B778-AC3E-924B-B83B-758A3FB30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68F91B-117C-F74F-8202-A51441FC2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F87D89-93C8-C24C-9005-D4C71E89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9F34-AC15-A248-B9F8-2F49ACCD4E61}" type="datetime1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9C6B11-8FD6-314E-8C26-0ABFD8ED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57EA35-DCDE-E345-AA52-0089B143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06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35C05B-9479-4748-BF6A-0AF9A6396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7A0644-E210-4A4C-9050-66A4B84BA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B9744B2-C618-CB45-A736-28850573C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98FE87-F306-DD4E-9258-792255653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D742-2FE3-7C49-B408-1FCA9094D914}" type="datetime1">
              <a:rPr lang="it-IT" smtClean="0"/>
              <a:t>22/03/23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EE9588-4FB4-8E42-8D17-8D4B8971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14C849-DB90-B149-A0BB-9546BEF1F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98220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8A6B81-2A2B-9048-BCBD-BA7FB0F58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FDA806-EBB0-0949-B456-CF7468994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E3E4D2-2E66-894E-827E-2DED6D6A2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04170A3-4C31-FE4F-8C34-E4E87364E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F6F78D-288A-0449-8121-1F4185D2DA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11FBE84-7C39-834B-8F06-E0E7856D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F210-9A89-BD4D-9DA4-0FF1C3E8F7FC}" type="datetime1">
              <a:rPr lang="it-IT" smtClean="0"/>
              <a:t>22/03/23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550ECF8-1406-B147-B3B0-130AEBBD0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CF9B520-7EB8-AC48-847D-151A18D9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24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062DFB-9AED-324B-8E5B-6E5D01CB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A04C2C-FD83-2C42-86D2-C65F6AF28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74F98-B9F2-9B40-AA46-E459704EEBB0}" type="datetime1">
              <a:rPr lang="it-IT" smtClean="0"/>
              <a:t>22/03/23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D3B15E-B8E7-974C-994D-CFFF5969F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4060810-D60A-5F4C-8256-9CC644901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7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AF3C4F0-70D3-8B42-B9E7-B09F27B8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D742-2FE3-7C49-B408-1FCA9094D914}" type="datetime1">
              <a:rPr lang="it-IT" smtClean="0"/>
              <a:t>22/03/23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08AECB8-5249-E64B-BE6B-0A7B3C35E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CA02A8B-D2FE-CC46-ADC2-6B78F22CB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62843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5AF998-D58C-FA45-8BD6-DF297917D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2664F3-F960-854D-955A-3C3831E89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6FAECC-0470-B545-AE44-6DBE183AA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1E8109-AA09-A647-9B33-F08698FF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7758-2826-5A4B-B606-D176995EBD7A}" type="datetime1">
              <a:rPr lang="it-IT" smtClean="0"/>
              <a:t>22/03/23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236DDD-AAFD-7044-8551-35ECE7AA8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70820D-6BF1-5B4E-9734-F9B340F9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41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8B1D50-29B4-2F4F-836F-BC4D3DE9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5E19E4F-9A88-B34D-B9D2-B10762C194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4DC30C-B5DA-564E-8236-DDB53BC98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939B66-43B4-DC49-BCD7-005D2CAB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D1C3-BE6F-7E44-9DB6-B2FE2E3EBDB1}" type="datetime1">
              <a:rPr lang="it-IT" smtClean="0"/>
              <a:t>22/03/23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31C975-C423-2A47-90EC-F38D62DD2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9AF6F0-059D-E947-AA99-8A62C328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BD2E45-779A-FA44-B58B-386AAD782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BE5806-CF08-A243-91E3-49FD95B22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64ABE7-AB44-2D40-80C8-61F816C1B9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D742-2FE3-7C49-B408-1FCA9094D914}" type="datetime1">
              <a:rPr lang="it-IT" smtClean="0"/>
              <a:t>22/03/23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9FBB0C-E148-6345-9DA6-4B879C432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922697-5FBB-564C-8F99-C5D81D8A9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14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Diritto internazionale privato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prof. Sara </a:t>
            </a:r>
            <a:r>
              <a:rPr lang="it-IT" dirty="0" err="1"/>
              <a:t>Tonolo</a:t>
            </a:r>
            <a:r>
              <a:rPr lang="it-IT" dirty="0"/>
              <a:t> </a:t>
            </a:r>
            <a:r>
              <a:rPr lang="it-IT" dirty="0" err="1"/>
              <a:t>–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Gorizia, 22 marzo 2023–</a:t>
            </a:r>
          </a:p>
          <a:p>
            <a:pPr>
              <a:buFontTx/>
              <a:buChar char="-"/>
            </a:pPr>
            <a:r>
              <a:rPr lang="it-IT" dirty="0"/>
              <a:t>IV parte-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239"/>
    </mc:Choice>
    <mc:Fallback xmlns="">
      <p:transition spd="slow" advTm="7123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just"/>
            <a:r>
              <a:rPr lang="it-IT" dirty="0"/>
              <a:t>CASO PONNOUCANNAMALLE</a:t>
            </a:r>
          </a:p>
        </p:txBody>
      </p:sp>
      <p:graphicFrame>
        <p:nvGraphicFramePr>
          <p:cNvPr id="3" name="Segnaposto contenuto 2">
            <a:extLst>
              <a:ext uri="{FF2B5EF4-FFF2-40B4-BE49-F238E27FC236}">
                <a16:creationId xmlns:a16="http://schemas.microsoft.com/office/drawing/2014/main" id="{B80CBF50-26CF-4547-BBA6-4C09144DB3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754349"/>
              </p:ext>
            </p:extLst>
          </p:nvPr>
        </p:nvGraphicFramePr>
        <p:xfrm>
          <a:off x="228600" y="1690689"/>
          <a:ext cx="8458200" cy="432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CD7756-FD2C-DE4F-9E04-8C53407FC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83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216"/>
    </mc:Choice>
    <mc:Fallback xmlns="">
      <p:transition spd="slow" advTm="8121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just"/>
            <a:r>
              <a:rPr lang="it-IT" dirty="0"/>
              <a:t>CASO PONNOUCANNAMALLE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279399" y="1600200"/>
            <a:ext cx="8407401" cy="447040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Il problema nella contesa tra i coeredi era la </a:t>
            </a:r>
            <a:r>
              <a:rPr lang="it-IT" sz="2400" b="1" dirty="0"/>
              <a:t>validità della adozione </a:t>
            </a:r>
            <a:r>
              <a:rPr lang="it-IT" sz="2400" dirty="0"/>
              <a:t>del figlio di </a:t>
            </a:r>
            <a:r>
              <a:rPr lang="it-IT" sz="2400" dirty="0" err="1"/>
              <a:t>Ponnoucannamalle</a:t>
            </a:r>
            <a:r>
              <a:rPr lang="it-IT" sz="2400" dirty="0"/>
              <a:t> e quindi la legittimità della successione ora in capo al nipote in quando la adozione era avvenuta secondo la legge indù – legge nazionale dell’adottante e dell’adottato.</a:t>
            </a:r>
          </a:p>
          <a:p>
            <a:pPr algn="just"/>
            <a:r>
              <a:rPr lang="it-IT" sz="2400" dirty="0"/>
              <a:t>SUCCESSIONE= questione principale</a:t>
            </a:r>
          </a:p>
          <a:p>
            <a:pPr algn="just"/>
            <a:r>
              <a:rPr lang="it-IT" sz="2400" b="1" dirty="0"/>
              <a:t>VALIDITA’ DELLA ADOZIONE = questione preliminare</a:t>
            </a:r>
          </a:p>
          <a:p>
            <a:pPr lvl="1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B364407-B45F-4C45-BE1E-DED42970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551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242"/>
    </mc:Choice>
    <mc:Fallback xmlns="">
      <p:transition spd="slow" advTm="752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just"/>
            <a:r>
              <a:rPr lang="it-IT" dirty="0"/>
              <a:t>CASO PONNOUCANNAMALLE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1" y="1600199"/>
            <a:ext cx="8229600" cy="4676775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Gli altri parenti contestavano la validità di tale adozione in base alla legge francese, </a:t>
            </a:r>
            <a:r>
              <a:rPr lang="it-IT" sz="2400" b="1" dirty="0"/>
              <a:t>legge applicabile alla successione in quanto </a:t>
            </a:r>
            <a:r>
              <a:rPr lang="it-IT" sz="2400" b="1" dirty="0" err="1"/>
              <a:t>lex</a:t>
            </a:r>
            <a:r>
              <a:rPr lang="it-IT" sz="2400" b="1" dirty="0"/>
              <a:t> rei </a:t>
            </a:r>
            <a:r>
              <a:rPr lang="it-IT" sz="2400" b="1" dirty="0" err="1"/>
              <a:t>sitae</a:t>
            </a:r>
            <a:r>
              <a:rPr lang="it-IT" sz="2400" dirty="0"/>
              <a:t> – chiamata a regolare la successione secondo le norme di </a:t>
            </a:r>
            <a:r>
              <a:rPr lang="it-IT" sz="2400" dirty="0" err="1"/>
              <a:t>d.i.p</a:t>
            </a:r>
            <a:r>
              <a:rPr lang="it-IT" sz="2400" dirty="0"/>
              <a:t>. francese.</a:t>
            </a:r>
          </a:p>
          <a:p>
            <a:pPr algn="just"/>
            <a:r>
              <a:rPr lang="it-IT" sz="2400" dirty="0"/>
              <a:t>SUCCESSIONE – </a:t>
            </a:r>
            <a:r>
              <a:rPr lang="it-IT" sz="2400" b="1" dirty="0" err="1"/>
              <a:t>lex</a:t>
            </a:r>
            <a:r>
              <a:rPr lang="it-IT" sz="2400" b="1" dirty="0"/>
              <a:t> </a:t>
            </a:r>
            <a:r>
              <a:rPr lang="it-IT" sz="2400" b="1" dirty="0" err="1"/>
              <a:t>successionis</a:t>
            </a:r>
            <a:r>
              <a:rPr lang="it-IT" sz="2400" b="1" dirty="0"/>
              <a:t>/</a:t>
            </a:r>
            <a:r>
              <a:rPr lang="it-IT" sz="2400" b="1" dirty="0" err="1"/>
              <a:t>lex</a:t>
            </a:r>
            <a:r>
              <a:rPr lang="it-IT" sz="2400" b="1" dirty="0"/>
              <a:t> rei </a:t>
            </a:r>
            <a:r>
              <a:rPr lang="it-IT" sz="2400" b="1" dirty="0" err="1"/>
              <a:t>sitae</a:t>
            </a:r>
            <a:r>
              <a:rPr lang="it-IT" sz="2400" b="1" dirty="0"/>
              <a:t> francese</a:t>
            </a:r>
          </a:p>
          <a:p>
            <a:pPr algn="just"/>
            <a:r>
              <a:rPr lang="it-IT" sz="2400" dirty="0"/>
              <a:t>ADOZIONE- l</a:t>
            </a:r>
            <a:r>
              <a:rPr lang="it-IT" sz="2400" b="1" dirty="0"/>
              <a:t>. nazionale dell’adottante</a:t>
            </a:r>
            <a:r>
              <a:rPr lang="it-IT" sz="2400" dirty="0"/>
              <a:t>.</a:t>
            </a:r>
          </a:p>
          <a:p>
            <a:pPr lvl="1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DAD3F66-A788-5045-B3B9-825D7F9B1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5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120"/>
    </mc:Choice>
    <mc:Fallback xmlns="">
      <p:transition spd="slow" advTm="1221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just"/>
            <a:r>
              <a:rPr lang="it-IT" dirty="0"/>
              <a:t>CASO PONNOUCANNAMALLE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89965" y="1801906"/>
            <a:ext cx="8296835" cy="416858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La legge materiale francese prevedeva infatti da un lato che la adozione fosse vietata in presenza di figli legittimi e dall’altro prevedeva a favore dei figli legittimi delle quote di riserva che sarebbero state violate nel caso in cui avessero partecipato alla successione dei figli adottivi o come nel caso nipoti di figli adottivi, adottati secondo la legge straniera.</a:t>
            </a:r>
          </a:p>
          <a:p>
            <a:pPr lvl="1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28E23EF-8CBF-F747-9B83-A0155B67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96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470"/>
    </mc:Choice>
    <mc:Fallback xmlns="">
      <p:transition spd="slow" advTm="1564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just"/>
            <a:r>
              <a:rPr lang="it-IT" dirty="0"/>
              <a:t>CASO PONNOUCANNAMALLE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07576" y="1801906"/>
            <a:ext cx="8579225" cy="455444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Cassazione rileva che:</a:t>
            </a:r>
          </a:p>
          <a:p>
            <a:pPr lvl="1" algn="just"/>
            <a:r>
              <a:rPr lang="it-IT" sz="2800" dirty="0"/>
              <a:t>La successione doveva essere regolata dalla legge francese in quanto i beni immobili si trovano in territorio francese;</a:t>
            </a:r>
          </a:p>
          <a:p>
            <a:pPr lvl="1" algn="just"/>
            <a:r>
              <a:rPr lang="it-IT" sz="2800" dirty="0"/>
              <a:t>Ritiene priva di effetti in Francia l’adozione indù in quanto effettuata in violazione della legge francese e della norma dell’art. 344 code </a:t>
            </a:r>
            <a:r>
              <a:rPr lang="it-IT" sz="2800" dirty="0" err="1"/>
              <a:t>civil</a:t>
            </a:r>
            <a:r>
              <a:rPr lang="it-IT" sz="2800" dirty="0"/>
              <a:t> </a:t>
            </a:r>
            <a:r>
              <a:rPr lang="it-IT" sz="2800" b="1" dirty="0"/>
              <a:t>ritenuta di ordine pubblico.</a:t>
            </a:r>
          </a:p>
          <a:p>
            <a:pPr lvl="1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52E2F61-B2CA-7E46-9AD1-B42C4F98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521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2353"/>
    </mc:Choice>
    <mc:Fallback xmlns="">
      <p:transition spd="slow" advTm="2223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LEGGE APPLICABILE ALLE QUESTIONI PRELIMINARI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00002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66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859"/>
    </mc:Choice>
    <mc:Fallback xmlns="">
      <p:transition spd="slow" advTm="6085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it-IT" dirty="0"/>
              <a:t>EVOLUZIONE DELLA DOTTRINA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282388" y="1922929"/>
            <a:ext cx="8404413" cy="4433421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Elaborazione di diverse teorie: </a:t>
            </a:r>
          </a:p>
          <a:p>
            <a:pPr lvl="1" algn="just"/>
            <a:r>
              <a:rPr lang="it-IT" sz="2400" dirty="0"/>
              <a:t>CONGIUNTA o DELL’ASSORBIMENTO – questione preliminare sottoposta alla stessa legge della questione principale – comprensiva o meno delle norme di diritto internazionale privato</a:t>
            </a:r>
          </a:p>
          <a:p>
            <a:pPr lvl="1" algn="just"/>
            <a:r>
              <a:rPr lang="it-IT" sz="2400" dirty="0"/>
              <a:t>DISGIUNTA - questione preliminare regolata in base alle norme della </a:t>
            </a:r>
            <a:r>
              <a:rPr lang="it-IT" sz="2400" dirty="0" err="1"/>
              <a:t>lex</a:t>
            </a:r>
            <a:r>
              <a:rPr lang="it-IT" sz="2400" dirty="0"/>
              <a:t> fori – comprensiva o meno delle norme di diritto internazionale privato</a:t>
            </a:r>
          </a:p>
          <a:p>
            <a:pPr lvl="1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8055F20-C99A-E144-AFCB-472110EC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16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125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285"/>
    </mc:Choice>
    <mc:Fallback xmlns="">
      <p:transition spd="slow" advTm="1512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1"/>
            <a:ext cx="8229600" cy="160020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SOLUZIONE DOTTRINA PER LEGGE APPLICABILE ALLE QUESTIONI PRELIMINARI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340"/>
    </mc:Choice>
    <mc:Fallback xmlns="">
      <p:transition spd="slow" advTm="12934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LEGGE APPLICABILE ALLE QUESTIONI PRELIMINARI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432"/>
    </mc:Choice>
    <mc:Fallback xmlns="">
      <p:transition spd="slow" advTm="49432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LEGGE APPLICABILE ALLE QUESTIONI PRELIMINARI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60775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976"/>
    </mc:Choice>
    <mc:Fallback xmlns="">
      <p:transition spd="slow" advTm="20397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0"/>
            <a:ext cx="8229600" cy="191386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it-IT" dirty="0"/>
              <a:t>ALTRE NORME DI GIURISDIZIONE - ESTENSIONI E LIMITI ALLA GIURISDIZIONE ITALIANA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1" y="2211572"/>
            <a:ext cx="8229600" cy="3914600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E’ possibile prevedere con norme diverse dai criteri di giurisdizione l’estensione o la limitazione della giurisdizione italiana?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B4D7DE4-16EF-2F47-8C28-26D35AF0A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648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848"/>
    </mc:Choice>
    <mc:Fallback xmlns="">
      <p:transition spd="slow" advTm="66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LEGGE APPLICABILE ALLE QUESTIONI PRELIMINARI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E’ possibile trarre indicazioni sulla legge applicabile dall’art. </a:t>
            </a:r>
            <a:r>
              <a:rPr lang="it-IT" sz="2800" dirty="0" err="1"/>
              <a:t>6</a:t>
            </a:r>
            <a:r>
              <a:rPr lang="it-IT" sz="2800" dirty="0"/>
              <a:t> l. 218/95?</a:t>
            </a:r>
          </a:p>
          <a:p>
            <a:pPr algn="just"/>
            <a:r>
              <a:rPr lang="it-IT" sz="2800" dirty="0"/>
              <a:t>Forse sì, in base all’analogia tra estensione della giurisdizione italiana e competenza della </a:t>
            </a:r>
            <a:r>
              <a:rPr lang="it-IT" sz="2800" dirty="0" err="1"/>
              <a:t>lex</a:t>
            </a:r>
            <a:r>
              <a:rPr lang="it-IT" sz="2800" dirty="0"/>
              <a:t> fori si può forse ritenere che l’art. </a:t>
            </a:r>
            <a:r>
              <a:rPr lang="it-IT" sz="2800" dirty="0" err="1"/>
              <a:t>6</a:t>
            </a:r>
            <a:r>
              <a:rPr lang="it-IT" sz="2800" dirty="0"/>
              <a:t> l. 218/95 indichi la soluzione disgiunta per la disciplina delle questioni preliminari.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20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089"/>
    </mc:Choice>
    <mc:Fallback xmlns="">
      <p:transition spd="slow" advTm="1370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LEGGE APPLICABILE ALLE QUESTIONI PRELIMINARI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LA SOLUZIONE DISGIUNTA sembra preferibile anche perché non consente contraddizioni nel caso in cui la stessa questione sia proposta a titolo preliminare o principale.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338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259"/>
    </mc:Choice>
    <mc:Fallback xmlns="">
      <p:transition spd="slow" advTm="1462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it-IT" dirty="0"/>
              <a:t>QUESTIONE PRELIMINARE GIA’ RISOLTA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CASO DIVERSO: questione preliminare già risolta entro un altro paese per effetto di una sentenza ivi riconosciuta- giudice italiano ne prende atto e quindi non si interroga nemmeno sulla soluzione – possibile anche secondo quanto prevede l’art. 65 l. 218/95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423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236"/>
    </mc:Choice>
    <mc:Fallback xmlns="">
      <p:transition spd="slow" advTm="1402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it-IT" dirty="0"/>
              <a:t>QUESTIONE PRELIMINARE GIA’ RISOLTA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ESEMPIO: </a:t>
            </a:r>
            <a:r>
              <a:rPr lang="it-IT" b="1" dirty="0" err="1"/>
              <a:t>Cass</a:t>
            </a:r>
            <a:r>
              <a:rPr lang="it-IT" b="1" dirty="0"/>
              <a:t>. </a:t>
            </a:r>
            <a:r>
              <a:rPr lang="it-IT" b="1" dirty="0" err="1"/>
              <a:t>It</a:t>
            </a:r>
            <a:r>
              <a:rPr lang="it-IT" b="1" dirty="0"/>
              <a:t>., 14.3.1968, n. 823: </a:t>
            </a:r>
            <a:r>
              <a:rPr lang="it-IT" dirty="0"/>
              <a:t>donna inglese può sposarsi in Italia? Questa questione dipende dalla questione preliminare dell’avvenuto scioglimento del matrimonio da un cittadino francese.</a:t>
            </a:r>
          </a:p>
          <a:p>
            <a:pPr algn="just"/>
            <a:r>
              <a:rPr lang="it-IT" dirty="0"/>
              <a:t>Poiché una sentenza francese di scioglimento veniva riconosciuta in Regno Unito – la </a:t>
            </a:r>
            <a:r>
              <a:rPr lang="it-IT" dirty="0" err="1"/>
              <a:t>Cass</a:t>
            </a:r>
            <a:r>
              <a:rPr lang="it-IT" dirty="0"/>
              <a:t>. ritiene che la legge nazionale della donna le attribuisca la capacità matrimoniale e quindi sia valido il suo secondo matrimonio in Italia.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01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179"/>
    </mc:Choice>
    <mc:Fallback xmlns="">
      <p:transition spd="slow" advTm="1531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dirty="0"/>
              <a:t>PROFILI PROBLEMATICI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PROBLEMA: ordine pubblico rileva per la valutazione della questione preliminare?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Sembrerebbe doversi propendere per la negativa, perché la questione resta sullo sfondo e quella che produce effetti nel nostro ordinamento è la questione principale, ma invece si deve affermare che vale il contrario perché altrimenti si comprometterebbe la coerenza interna del nostro ordinamento.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375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666"/>
    </mc:Choice>
    <mc:Fallback xmlns="">
      <p:transition spd="slow" advTm="846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ALTRE NORME </a:t>
            </a:r>
            <a:r>
              <a:rPr lang="it-IT" dirty="0" err="1"/>
              <a:t>DI</a:t>
            </a:r>
            <a:r>
              <a:rPr lang="it-IT" dirty="0"/>
              <a:t> GIURISDIZIONE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Art. </a:t>
            </a:r>
            <a:r>
              <a:rPr lang="it-IT" dirty="0" err="1"/>
              <a:t>8</a:t>
            </a:r>
            <a:r>
              <a:rPr lang="it-IT" dirty="0"/>
              <a:t> l. 218/95 </a:t>
            </a:r>
            <a:r>
              <a:rPr lang="it-IT" dirty="0" err="1"/>
              <a:t>–</a:t>
            </a:r>
            <a:r>
              <a:rPr lang="it-IT" dirty="0"/>
              <a:t> determinazione della giurisdizione italiana: art. </a:t>
            </a:r>
            <a:r>
              <a:rPr lang="it-IT" dirty="0" err="1"/>
              <a:t>5</a:t>
            </a:r>
            <a:r>
              <a:rPr lang="it-IT" dirty="0"/>
              <a:t> </a:t>
            </a:r>
            <a:r>
              <a:rPr lang="it-IT" dirty="0" err="1"/>
              <a:t>c.p.c.</a:t>
            </a:r>
            <a:r>
              <a:rPr lang="it-IT" dirty="0"/>
              <a:t>: proposizione della domanda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Favor per la giurisdizione: criteri di giurisdizione individuati successivamente: art. 72, 2° </a:t>
            </a:r>
            <a:r>
              <a:rPr lang="it-IT" dirty="0" err="1"/>
              <a:t>co</a:t>
            </a:r>
            <a:r>
              <a:rPr lang="it-IT" dirty="0"/>
              <a:t>., l. 218/95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25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232"/>
    </mc:Choice>
    <mc:Fallback xmlns="">
      <p:transition spd="slow" advTm="1522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ESTENSIONI E LIMITI ALLA GIURISDIZIONE ITALIANA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93873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FCD29C-B14B-FD46-AB0D-588FF933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68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276"/>
    </mc:Choice>
    <mc:Fallback xmlns="">
      <p:transition spd="slow" advTm="15027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ESTENSIONI DELLA GIURISDIZIONE ITALIANA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solidFill>
            <a:schemeClr val="bg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sz="2400" dirty="0">
                <a:solidFill>
                  <a:schemeClr val="tx1"/>
                </a:solidFill>
              </a:rPr>
              <a:t>ART. </a:t>
            </a:r>
            <a:r>
              <a:rPr lang="it-IT" sz="2400" dirty="0" err="1">
                <a:solidFill>
                  <a:schemeClr val="tx1"/>
                </a:solidFill>
              </a:rPr>
              <a:t>6</a:t>
            </a:r>
            <a:r>
              <a:rPr lang="it-IT" sz="2400" dirty="0">
                <a:solidFill>
                  <a:schemeClr val="tx1"/>
                </a:solidFill>
              </a:rPr>
              <a:t> l. 218/95 – «Il giudice italiano conosce, incidentalmente, </a:t>
            </a:r>
            <a:r>
              <a:rPr lang="it-IT" sz="2400" b="1" dirty="0">
                <a:solidFill>
                  <a:schemeClr val="tx1"/>
                </a:solidFill>
              </a:rPr>
              <a:t>le questioni </a:t>
            </a:r>
            <a:r>
              <a:rPr lang="it-IT" sz="2400" dirty="0">
                <a:solidFill>
                  <a:schemeClr val="tx1"/>
                </a:solidFill>
              </a:rPr>
              <a:t>che non rientrano nella giurisdizione italiana e la cui soluzione è necessaria per decidere sulla domanda proposta».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1BD4F7F-FCCB-5D4E-8890-007BF6DF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54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132"/>
    </mc:Choice>
    <mc:Fallback xmlns="">
      <p:transition spd="slow" advTm="7213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ESTENSIONI DELLA GIURISDIZIONE ITALIANA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solidFill>
            <a:schemeClr val="bg2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ART. </a:t>
            </a:r>
            <a:r>
              <a:rPr lang="it-IT" dirty="0" err="1">
                <a:solidFill>
                  <a:schemeClr val="tx1"/>
                </a:solidFill>
              </a:rPr>
              <a:t>6</a:t>
            </a:r>
            <a:r>
              <a:rPr lang="it-IT" dirty="0">
                <a:solidFill>
                  <a:schemeClr val="tx1"/>
                </a:solidFill>
              </a:rPr>
              <a:t> l. 218/95 </a:t>
            </a:r>
            <a:r>
              <a:rPr lang="it-IT" b="1" dirty="0" err="1">
                <a:solidFill>
                  <a:schemeClr val="tx1"/>
                </a:solidFill>
              </a:rPr>
              <a:t>–</a:t>
            </a:r>
            <a:r>
              <a:rPr lang="it-IT" b="1" dirty="0">
                <a:solidFill>
                  <a:schemeClr val="tx1"/>
                </a:solidFill>
              </a:rPr>
              <a:t> ESTENSIONE DELLA GIURISDIZIONE ITALIANA ALLE QUESTIONI PRELIMINARI, </a:t>
            </a:r>
            <a:r>
              <a:rPr lang="it-IT" dirty="0">
                <a:solidFill>
                  <a:schemeClr val="tx1"/>
                </a:solidFill>
              </a:rPr>
              <a:t>OVVERO  ALLE QUESTIONI CHE RIGUARDANO L’ESISTENZA E LA VALIDITA’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UNA SITUAZIONE GIURIDICA CHE CONDIZIONA COME PRESUPPOSTO L’APPLICAZIONE NEL FORO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UNA NORMA MATERIALE STRANIERA CHE HA AD OGGETTO LA DISCIPLINA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UN RAPPORTO INTERINDIVIDUALE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A6FE02A-566F-D34E-B927-49383701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00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441"/>
    </mc:Choice>
    <mc:Fallback xmlns="">
      <p:transition spd="slow" advTm="7144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 E QUESTIONI PRELIMINARI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D6FE4EF-E570-FC44-A93A-793D0A26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98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65"/>
    </mc:Choice>
    <mc:Fallback xmlns="">
      <p:transition spd="slow" advTm="6646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 E QUESTIONI PRELIMINARI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1" y="16002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La norma dell’art. </a:t>
            </a:r>
            <a:r>
              <a:rPr lang="it-IT" sz="3200" dirty="0" err="1"/>
              <a:t>6</a:t>
            </a:r>
            <a:r>
              <a:rPr lang="it-IT" sz="3200" dirty="0"/>
              <a:t> l. 218/95 ha solo un significato in ambito giurisdizionale o anche in ordine all’individuazione della legge applicabile?</a:t>
            </a:r>
          </a:p>
          <a:p>
            <a:pPr marL="456780" lvl="1" indent="0">
              <a:buNone/>
            </a:pP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5828062-145C-104C-A0EF-CA8B64337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727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426"/>
    </mc:Choice>
    <mc:Fallback xmlns="">
      <p:transition spd="slow" advTm="614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GIURISDIZIONE E QUESTIONI PRELIMINARI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1" y="16002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Diverse opinioni in dottrina</a:t>
            </a:r>
          </a:p>
          <a:p>
            <a:pPr lvl="1" algn="just"/>
            <a:r>
              <a:rPr lang="it-IT" sz="3200" dirty="0"/>
              <a:t>Riconoscibilità delle situazioni giuridiche straniere nell’ordinamento del foro, senza necessità di individuare la l. applicabile come nell’art. 27 l. 218/95</a:t>
            </a:r>
          </a:p>
          <a:p>
            <a:pPr lvl="1" algn="just"/>
            <a:r>
              <a:rPr lang="it-IT" sz="3200" dirty="0"/>
              <a:t>Indicazioni sulla legge applicabile alla questione preliminare</a:t>
            </a:r>
          </a:p>
          <a:p>
            <a:pPr lvl="1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DD5D57A-2AB8-CF4F-A8F5-CCE9A52A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8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01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591"/>
    </mc:Choice>
    <mc:Fallback xmlns="">
      <p:transition spd="slow" advTm="915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pPr algn="just"/>
            <a:r>
              <a:rPr lang="it-IT" dirty="0"/>
              <a:t>ORIGINE STORICA DELLE QUESTIONI PRELIMINARI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28650" y="1896035"/>
            <a:ext cx="8058150" cy="4343399"/>
          </a:xfrm>
        </p:spPr>
        <p:txBody>
          <a:bodyPr>
            <a:normAutofit/>
          </a:bodyPr>
          <a:lstStyle/>
          <a:p>
            <a:pPr algn="just"/>
            <a:r>
              <a:rPr lang="it-IT" sz="2800" b="1" u="sng" dirty="0"/>
              <a:t>Caso PONNOUCANNAMALLE – Corte di </a:t>
            </a:r>
            <a:r>
              <a:rPr lang="it-IT" sz="2800" b="1" u="sng" dirty="0" err="1"/>
              <a:t>Cass</a:t>
            </a:r>
            <a:r>
              <a:rPr lang="it-IT" sz="2800" b="1" u="sng" dirty="0"/>
              <a:t>. </a:t>
            </a:r>
            <a:r>
              <a:rPr lang="it-IT" sz="2800" b="1" u="sng" dirty="0" err="1"/>
              <a:t>Fr</a:t>
            </a:r>
            <a:r>
              <a:rPr lang="it-IT" sz="2800" b="1" u="sng" dirty="0"/>
              <a:t>. 21.4.1931</a:t>
            </a:r>
            <a:r>
              <a:rPr lang="it-IT" sz="2800" dirty="0"/>
              <a:t>: successione di un soggetto in possesso di doppia cittadinanza indù e britannica con beni situati in territorio francese  (Cocincina).</a:t>
            </a:r>
          </a:p>
          <a:p>
            <a:pPr lvl="1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7D1A44C-FD10-5F4E-A321-72C30337E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534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72"/>
    </mc:Choice>
    <mc:Fallback xmlns="">
      <p:transition spd="slow" advTm="640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4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1075</Words>
  <Application>Microsoft Macintosh PowerPoint</Application>
  <PresentationFormat>Presentazione su schermo (4:3)</PresentationFormat>
  <Paragraphs>118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di Office</vt:lpstr>
      <vt:lpstr>Diritto internazionale privato</vt:lpstr>
      <vt:lpstr>ALTRE NORME DI GIURISDIZIONE - ESTENSIONI E LIMITI ALLA GIURISDIZIONE ITALIANA</vt:lpstr>
      <vt:lpstr>ESTENSIONI E LIMITI ALLA GIURISDIZIONE ITALIANA</vt:lpstr>
      <vt:lpstr>ESTENSIONI DELLA GIURISDIZIONE ITALIANA</vt:lpstr>
      <vt:lpstr>ESTENSIONI DELLA GIURISDIZIONE ITALIANA</vt:lpstr>
      <vt:lpstr>GIURISDIZIONE E QUESTIONI PRELIMINARI</vt:lpstr>
      <vt:lpstr>GIURISDIZIONE E QUESTIONI PRELIMINARI</vt:lpstr>
      <vt:lpstr>GIURISDIZIONE E QUESTIONI PRELIMINARI</vt:lpstr>
      <vt:lpstr>ORIGINE STORICA DELLE QUESTIONI PRELIMINARI</vt:lpstr>
      <vt:lpstr>CASO PONNOUCANNAMALLE</vt:lpstr>
      <vt:lpstr>CASO PONNOUCANNAMALLE</vt:lpstr>
      <vt:lpstr>CASO PONNOUCANNAMALLE</vt:lpstr>
      <vt:lpstr>CASO PONNOUCANNAMALLE</vt:lpstr>
      <vt:lpstr>CASO PONNOUCANNAMALLE</vt:lpstr>
      <vt:lpstr>LEGGE APPLICABILE ALLE QUESTIONI PRELIMINARI</vt:lpstr>
      <vt:lpstr>EVOLUZIONE DELLA DOTTRINA</vt:lpstr>
      <vt:lpstr>SOLUZIONE DOTTRINA PER LEGGE APPLICABILE ALLE QUESTIONI PRELIMINARI</vt:lpstr>
      <vt:lpstr>LEGGE APPLICABILE ALLE QUESTIONI PRELIMINARI</vt:lpstr>
      <vt:lpstr>LEGGE APPLICABILE ALLE QUESTIONI PRELIMINARI</vt:lpstr>
      <vt:lpstr>LEGGE APPLICABILE ALLE QUESTIONI PRELIMINARI</vt:lpstr>
      <vt:lpstr>LEGGE APPLICABILE ALLE QUESTIONI PRELIMINARI</vt:lpstr>
      <vt:lpstr>QUESTIONE PRELIMINARE GIA’ RISOLTA</vt:lpstr>
      <vt:lpstr>QUESTIONE PRELIMINARE GIA’ RISOLTA</vt:lpstr>
      <vt:lpstr>PROFILI PROBLEMATICI</vt:lpstr>
      <vt:lpstr>ALTRE NORME DI GIURISDIZIONE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internazionale privato</dc:title>
  <dc:creator>Giuseppe Sacco</dc:creator>
  <cp:lastModifiedBy>TONOLO SARA</cp:lastModifiedBy>
  <cp:revision>55</cp:revision>
  <dcterms:created xsi:type="dcterms:W3CDTF">2010-04-01T08:51:54Z</dcterms:created>
  <dcterms:modified xsi:type="dcterms:W3CDTF">2023-03-22T15:45:58Z</dcterms:modified>
</cp:coreProperties>
</file>